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18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notesSlides/notesSlide19.xml" ContentType="application/vnd.openxmlformats-officedocument.presentationml.notesSlide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notesSlides/notesSlide20.xml" ContentType="application/vnd.openxmlformats-officedocument.presentationml.notesSlide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265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58"/>
  </p:notesMasterIdLst>
  <p:sldIdLst>
    <p:sldId id="256" r:id="rId3"/>
    <p:sldId id="270" r:id="rId4"/>
    <p:sldId id="318" r:id="rId5"/>
    <p:sldId id="281" r:id="rId6"/>
    <p:sldId id="317" r:id="rId7"/>
    <p:sldId id="305" r:id="rId8"/>
    <p:sldId id="306" r:id="rId9"/>
    <p:sldId id="307" r:id="rId10"/>
    <p:sldId id="282" r:id="rId11"/>
    <p:sldId id="308" r:id="rId12"/>
    <p:sldId id="309" r:id="rId13"/>
    <p:sldId id="310" r:id="rId14"/>
    <p:sldId id="311" r:id="rId15"/>
    <p:sldId id="312" r:id="rId16"/>
    <p:sldId id="313" r:id="rId17"/>
    <p:sldId id="355" r:id="rId18"/>
    <p:sldId id="319" r:id="rId19"/>
    <p:sldId id="354" r:id="rId20"/>
    <p:sldId id="356" r:id="rId21"/>
    <p:sldId id="360" r:id="rId22"/>
    <p:sldId id="361" r:id="rId23"/>
    <p:sldId id="321" r:id="rId24"/>
    <p:sldId id="320" r:id="rId25"/>
    <p:sldId id="323" r:id="rId26"/>
    <p:sldId id="330" r:id="rId27"/>
    <p:sldId id="324" r:id="rId28"/>
    <p:sldId id="316" r:id="rId29"/>
    <p:sldId id="325" r:id="rId30"/>
    <p:sldId id="326" r:id="rId31"/>
    <p:sldId id="353" r:id="rId32"/>
    <p:sldId id="343" r:id="rId33"/>
    <p:sldId id="344" r:id="rId34"/>
    <p:sldId id="345" r:id="rId35"/>
    <p:sldId id="342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28" r:id="rId44"/>
    <p:sldId id="329" r:id="rId45"/>
    <p:sldId id="331" r:id="rId46"/>
    <p:sldId id="332" r:id="rId47"/>
    <p:sldId id="340" r:id="rId48"/>
    <p:sldId id="341" r:id="rId49"/>
    <p:sldId id="333" r:id="rId50"/>
    <p:sldId id="335" r:id="rId51"/>
    <p:sldId id="337" r:id="rId52"/>
    <p:sldId id="338" r:id="rId53"/>
    <p:sldId id="339" r:id="rId54"/>
    <p:sldId id="336" r:id="rId55"/>
    <p:sldId id="358" r:id="rId56"/>
    <p:sldId id="284" r:id="rId5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9"/>
    </p:embeddedFont>
    <p:embeddedFont>
      <p:font typeface="EYInterstate Light" panose="02000506000000020004" pitchFamily="2" charset="0"/>
      <p:regular r:id="rId60"/>
      <p:bold r:id="rId61"/>
      <p:italic r:id="rId62"/>
      <p:boldItalic r:id="rId63"/>
    </p:embeddedFont>
    <p:embeddedFont>
      <p:font typeface="Lato" panose="020F0502020204030203" pitchFamily="34" charset="0"/>
      <p:regular r:id="rId64"/>
      <p:bold r:id="rId65"/>
      <p:italic r:id="rId66"/>
      <p:boldItalic r:id="rId67"/>
    </p:embeddedFont>
    <p:embeddedFont>
      <p:font typeface="Raleway" pitchFamily="2" charset="0"/>
      <p:regular r:id="rId68"/>
      <p:bold r:id="rId69"/>
      <p:italic r:id="rId70"/>
      <p:boldItalic r:id="rId71"/>
    </p:embeddedFont>
    <p:embeddedFont>
      <p:font typeface="Rockwell Extra Bold" panose="02060903040505020403" pitchFamily="18" charset="0"/>
      <p:bold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871F21-339F-4D44-BA8A-2C1CC338DED2}" v="137" dt="2025-03-28T04:47:26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761" autoAdjust="0"/>
  </p:normalViewPr>
  <p:slideViewPr>
    <p:cSldViewPr snapToGrid="0">
      <p:cViewPr>
        <p:scale>
          <a:sx n="75" d="100"/>
          <a:sy n="75" d="100"/>
        </p:scale>
        <p:origin x="85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Aloo" userId="81d139e4-1a74-45bd-a04a-64f94c7d37c9" providerId="ADAL" clId="{AE871F21-339F-4D44-BA8A-2C1CC338DED2}"/>
    <pc:docChg chg="undo custSel addSld delSld modSld sldOrd">
      <pc:chgData name="Christopher Aloo" userId="81d139e4-1a74-45bd-a04a-64f94c7d37c9" providerId="ADAL" clId="{AE871F21-339F-4D44-BA8A-2C1CC338DED2}" dt="2025-03-28T04:48:39.779" v="1879" actId="5793"/>
      <pc:docMkLst>
        <pc:docMk/>
      </pc:docMkLst>
      <pc:sldChg chg="delSp mod">
        <pc:chgData name="Christopher Aloo" userId="81d139e4-1a74-45bd-a04a-64f94c7d37c9" providerId="ADAL" clId="{AE871F21-339F-4D44-BA8A-2C1CC338DED2}" dt="2025-03-26T10:44:17.664" v="0" actId="478"/>
        <pc:sldMkLst>
          <pc:docMk/>
          <pc:sldMk cId="1250749228" sldId="270"/>
        </pc:sldMkLst>
        <pc:inkChg chg="del">
          <ac:chgData name="Christopher Aloo" userId="81d139e4-1a74-45bd-a04a-64f94c7d37c9" providerId="ADAL" clId="{AE871F21-339F-4D44-BA8A-2C1CC338DED2}" dt="2025-03-26T10:44:17.664" v="0" actId="478"/>
          <ac:inkMkLst>
            <pc:docMk/>
            <pc:sldMk cId="1250749228" sldId="270"/>
            <ac:inkMk id="11" creationId="{BEF8B081-64D0-B201-A5C6-9A0F9D8C0839}"/>
          </ac:inkMkLst>
        </pc:inkChg>
      </pc:sldChg>
      <pc:sldChg chg="addSp modSp mod">
        <pc:chgData name="Christopher Aloo" userId="81d139e4-1a74-45bd-a04a-64f94c7d37c9" providerId="ADAL" clId="{AE871F21-339F-4D44-BA8A-2C1CC338DED2}" dt="2025-03-26T17:02:35.990" v="387" actId="948"/>
        <pc:sldMkLst>
          <pc:docMk/>
          <pc:sldMk cId="2346491900" sldId="305"/>
        </pc:sldMkLst>
        <pc:spChg chg="add mod">
          <ac:chgData name="Christopher Aloo" userId="81d139e4-1a74-45bd-a04a-64f94c7d37c9" providerId="ADAL" clId="{AE871F21-339F-4D44-BA8A-2C1CC338DED2}" dt="2025-03-26T17:02:35.990" v="387" actId="948"/>
          <ac:spMkLst>
            <pc:docMk/>
            <pc:sldMk cId="2346491900" sldId="305"/>
            <ac:spMk id="4" creationId="{D0E8A447-B1C3-7595-9E74-E2D5D383B863}"/>
          </ac:spMkLst>
        </pc:spChg>
      </pc:sldChg>
      <pc:sldChg chg="addSp modSp mod">
        <pc:chgData name="Christopher Aloo" userId="81d139e4-1a74-45bd-a04a-64f94c7d37c9" providerId="ADAL" clId="{AE871F21-339F-4D44-BA8A-2C1CC338DED2}" dt="2025-03-28T04:15:21.131" v="1414" actId="20577"/>
        <pc:sldMkLst>
          <pc:docMk/>
          <pc:sldMk cId="921588582" sldId="306"/>
        </pc:sldMkLst>
        <pc:spChg chg="add mod">
          <ac:chgData name="Christopher Aloo" userId="81d139e4-1a74-45bd-a04a-64f94c7d37c9" providerId="ADAL" clId="{AE871F21-339F-4D44-BA8A-2C1CC338DED2}" dt="2025-03-28T04:13:36.331" v="1159" actId="113"/>
          <ac:spMkLst>
            <pc:docMk/>
            <pc:sldMk cId="921588582" sldId="306"/>
            <ac:spMk id="4" creationId="{F52DA8B0-BF19-19D5-F172-DCFD907CBFD8}"/>
          </ac:spMkLst>
        </pc:spChg>
        <pc:spChg chg="add mod">
          <ac:chgData name="Christopher Aloo" userId="81d139e4-1a74-45bd-a04a-64f94c7d37c9" providerId="ADAL" clId="{AE871F21-339F-4D44-BA8A-2C1CC338DED2}" dt="2025-03-28T04:15:21.131" v="1414" actId="20577"/>
          <ac:spMkLst>
            <pc:docMk/>
            <pc:sldMk cId="921588582" sldId="306"/>
            <ac:spMk id="5" creationId="{1F05940E-FFA8-7FBC-2641-E4373F438828}"/>
          </ac:spMkLst>
        </pc:spChg>
      </pc:sldChg>
      <pc:sldChg chg="addSp delSp modSp mod">
        <pc:chgData name="Christopher Aloo" userId="81d139e4-1a74-45bd-a04a-64f94c7d37c9" providerId="ADAL" clId="{AE871F21-339F-4D44-BA8A-2C1CC338DED2}" dt="2025-03-26T10:47:29.257" v="71" actId="1076"/>
        <pc:sldMkLst>
          <pc:docMk/>
          <pc:sldMk cId="3185540899" sldId="310"/>
        </pc:sldMkLst>
        <pc:spChg chg="del mod">
          <ac:chgData name="Christopher Aloo" userId="81d139e4-1a74-45bd-a04a-64f94c7d37c9" providerId="ADAL" clId="{AE871F21-339F-4D44-BA8A-2C1CC338DED2}" dt="2025-03-26T10:45:47.657" v="48" actId="478"/>
          <ac:spMkLst>
            <pc:docMk/>
            <pc:sldMk cId="3185540899" sldId="310"/>
            <ac:spMk id="2" creationId="{81681535-B747-215A-B59C-82E5177CEC91}"/>
          </ac:spMkLst>
        </pc:spChg>
        <pc:spChg chg="add mod">
          <ac:chgData name="Christopher Aloo" userId="81d139e4-1a74-45bd-a04a-64f94c7d37c9" providerId="ADAL" clId="{AE871F21-339F-4D44-BA8A-2C1CC338DED2}" dt="2025-03-26T10:45:40.977" v="46" actId="20577"/>
          <ac:spMkLst>
            <pc:docMk/>
            <pc:sldMk cId="3185540899" sldId="310"/>
            <ac:spMk id="3" creationId="{10C641BE-A621-92E3-E2D5-05610632421E}"/>
          </ac:spMkLst>
        </pc:spChg>
        <pc:spChg chg="add mod">
          <ac:chgData name="Christopher Aloo" userId="81d139e4-1a74-45bd-a04a-64f94c7d37c9" providerId="ADAL" clId="{AE871F21-339F-4D44-BA8A-2C1CC338DED2}" dt="2025-03-26T10:47:29.257" v="71" actId="1076"/>
          <ac:spMkLst>
            <pc:docMk/>
            <pc:sldMk cId="3185540899" sldId="310"/>
            <ac:spMk id="5" creationId="{71F912A4-0DFF-5D7F-285A-713C6C107AA5}"/>
          </ac:spMkLst>
        </pc:spChg>
      </pc:sldChg>
      <pc:sldChg chg="addSp delSp modSp add del mod">
        <pc:chgData name="Christopher Aloo" userId="81d139e4-1a74-45bd-a04a-64f94c7d37c9" providerId="ADAL" clId="{AE871F21-339F-4D44-BA8A-2C1CC338DED2}" dt="2025-03-26T10:56:34.840" v="268" actId="20577"/>
        <pc:sldMkLst>
          <pc:docMk/>
          <pc:sldMk cId="596695051" sldId="313"/>
        </pc:sldMkLst>
        <pc:spChg chg="mod">
          <ac:chgData name="Christopher Aloo" userId="81d139e4-1a74-45bd-a04a-64f94c7d37c9" providerId="ADAL" clId="{AE871F21-339F-4D44-BA8A-2C1CC338DED2}" dt="2025-03-26T10:54:13.717" v="224" actId="2710"/>
          <ac:spMkLst>
            <pc:docMk/>
            <pc:sldMk cId="596695051" sldId="313"/>
            <ac:spMk id="3" creationId="{310EAC06-2050-E449-3C05-2F02B0748DF2}"/>
          </ac:spMkLst>
        </pc:spChg>
        <pc:spChg chg="add mod">
          <ac:chgData name="Christopher Aloo" userId="81d139e4-1a74-45bd-a04a-64f94c7d37c9" providerId="ADAL" clId="{AE871F21-339F-4D44-BA8A-2C1CC338DED2}" dt="2025-03-26T10:56:34.840" v="268" actId="20577"/>
          <ac:spMkLst>
            <pc:docMk/>
            <pc:sldMk cId="596695051" sldId="313"/>
            <ac:spMk id="6" creationId="{E72034DF-F433-8129-CD06-B57C78C57DDB}"/>
          </ac:spMkLst>
        </pc:spChg>
        <pc:inkChg chg="del">
          <ac:chgData name="Christopher Aloo" userId="81d139e4-1a74-45bd-a04a-64f94c7d37c9" providerId="ADAL" clId="{AE871F21-339F-4D44-BA8A-2C1CC338DED2}" dt="2025-03-26T10:47:38.452" v="72" actId="478"/>
          <ac:inkMkLst>
            <pc:docMk/>
            <pc:sldMk cId="596695051" sldId="313"/>
            <ac:inkMk id="4" creationId="{0F28F2C6-3023-F292-E694-B023A69F5C70}"/>
          </ac:inkMkLst>
        </pc:inkChg>
      </pc:sldChg>
      <pc:sldChg chg="del mod modShow">
        <pc:chgData name="Christopher Aloo" userId="81d139e4-1a74-45bd-a04a-64f94c7d37c9" providerId="ADAL" clId="{AE871F21-339F-4D44-BA8A-2C1CC338DED2}" dt="2025-03-28T04:28:51.720" v="1478" actId="47"/>
        <pc:sldMkLst>
          <pc:docMk/>
          <pc:sldMk cId="4132406150" sldId="314"/>
        </pc:sldMkLst>
      </pc:sldChg>
      <pc:sldChg chg="addSp modSp mod">
        <pc:chgData name="Christopher Aloo" userId="81d139e4-1a74-45bd-a04a-64f94c7d37c9" providerId="ADAL" clId="{AE871F21-339F-4D44-BA8A-2C1CC338DED2}" dt="2025-03-28T04:46:25.062" v="1870" actId="313"/>
        <pc:sldMkLst>
          <pc:docMk/>
          <pc:sldMk cId="3023035554" sldId="316"/>
        </pc:sldMkLst>
        <pc:spChg chg="add mod">
          <ac:chgData name="Christopher Aloo" userId="81d139e4-1a74-45bd-a04a-64f94c7d37c9" providerId="ADAL" clId="{AE871F21-339F-4D44-BA8A-2C1CC338DED2}" dt="2025-03-28T04:46:25.062" v="1870" actId="313"/>
          <ac:spMkLst>
            <pc:docMk/>
            <pc:sldMk cId="3023035554" sldId="316"/>
            <ac:spMk id="3" creationId="{FF7EAC60-957B-71E4-173C-D9414DD34654}"/>
          </ac:spMkLst>
        </pc:spChg>
      </pc:sldChg>
      <pc:sldChg chg="modSp mod">
        <pc:chgData name="Christopher Aloo" userId="81d139e4-1a74-45bd-a04a-64f94c7d37c9" providerId="ADAL" clId="{AE871F21-339F-4D44-BA8A-2C1CC338DED2}" dt="2025-03-28T04:23:55.549" v="1443" actId="113"/>
        <pc:sldMkLst>
          <pc:docMk/>
          <pc:sldMk cId="3855953157" sldId="317"/>
        </pc:sldMkLst>
        <pc:spChg chg="mod">
          <ac:chgData name="Christopher Aloo" userId="81d139e4-1a74-45bd-a04a-64f94c7d37c9" providerId="ADAL" clId="{AE871F21-339F-4D44-BA8A-2C1CC338DED2}" dt="2025-03-28T04:23:55.549" v="1443" actId="113"/>
          <ac:spMkLst>
            <pc:docMk/>
            <pc:sldMk cId="3855953157" sldId="317"/>
            <ac:spMk id="3" creationId="{407D8477-2015-584D-8ECC-3A2AA1874D59}"/>
          </ac:spMkLst>
        </pc:spChg>
      </pc:sldChg>
      <pc:sldChg chg="addSp delSp modSp mod">
        <pc:chgData name="Christopher Aloo" userId="81d139e4-1a74-45bd-a04a-64f94c7d37c9" providerId="ADAL" clId="{AE871F21-339F-4D44-BA8A-2C1CC338DED2}" dt="2025-03-28T04:01:03.936" v="976" actId="478"/>
        <pc:sldMkLst>
          <pc:docMk/>
          <pc:sldMk cId="151336184" sldId="318"/>
        </pc:sldMkLst>
        <pc:grpChg chg="del mod">
          <ac:chgData name="Christopher Aloo" userId="81d139e4-1a74-45bd-a04a-64f94c7d37c9" providerId="ADAL" clId="{AE871F21-339F-4D44-BA8A-2C1CC338DED2}" dt="2025-03-27T17:03:54.591" v="780"/>
          <ac:grpSpMkLst>
            <pc:docMk/>
            <pc:sldMk cId="151336184" sldId="318"/>
            <ac:grpSpMk id="7" creationId="{9F050CA5-53FD-F67E-EF3C-9FCDC3B6C3C1}"/>
          </ac:grpSpMkLst>
        </pc:grpChg>
        <pc:grpChg chg="del mod">
          <ac:chgData name="Christopher Aloo" userId="81d139e4-1a74-45bd-a04a-64f94c7d37c9" providerId="ADAL" clId="{AE871F21-339F-4D44-BA8A-2C1CC338DED2}" dt="2025-03-27T17:03:54.591" v="780"/>
          <ac:grpSpMkLst>
            <pc:docMk/>
            <pc:sldMk cId="151336184" sldId="318"/>
            <ac:grpSpMk id="11" creationId="{676CC663-EAF5-D4E6-25B5-0899713037A5}"/>
          </ac:grpSpMkLst>
        </pc:grpChg>
        <pc:grpChg chg="del mod">
          <ac:chgData name="Christopher Aloo" userId="81d139e4-1a74-45bd-a04a-64f94c7d37c9" providerId="ADAL" clId="{AE871F21-339F-4D44-BA8A-2C1CC338DED2}" dt="2025-03-27T17:03:54.591" v="780"/>
          <ac:grpSpMkLst>
            <pc:docMk/>
            <pc:sldMk cId="151336184" sldId="318"/>
            <ac:grpSpMk id="18" creationId="{0D886771-DFE0-923C-CE13-1136B34528CD}"/>
          </ac:grpSpMkLst>
        </pc:grpChg>
        <pc:grpChg chg="del mod">
          <ac:chgData name="Christopher Aloo" userId="81d139e4-1a74-45bd-a04a-64f94c7d37c9" providerId="ADAL" clId="{AE871F21-339F-4D44-BA8A-2C1CC338DED2}" dt="2025-03-27T17:03:54.591" v="780"/>
          <ac:grpSpMkLst>
            <pc:docMk/>
            <pc:sldMk cId="151336184" sldId="318"/>
            <ac:grpSpMk id="23" creationId="{50E43B39-1E9E-EBFC-EB76-9338967B0A1E}"/>
          </ac:grpSpMkLst>
        </pc:grpChg>
        <pc:grpChg chg="del mod">
          <ac:chgData name="Christopher Aloo" userId="81d139e4-1a74-45bd-a04a-64f94c7d37c9" providerId="ADAL" clId="{AE871F21-339F-4D44-BA8A-2C1CC338DED2}" dt="2025-03-27T17:04:11.035" v="794"/>
          <ac:grpSpMkLst>
            <pc:docMk/>
            <pc:sldMk cId="151336184" sldId="318"/>
            <ac:grpSpMk id="28" creationId="{26F6B549-3FAF-BC4F-67CD-99F2B5CBE58E}"/>
          </ac:grpSpMkLst>
        </pc:grpChg>
        <pc:grpChg chg="del mod">
          <ac:chgData name="Christopher Aloo" userId="81d139e4-1a74-45bd-a04a-64f94c7d37c9" providerId="ADAL" clId="{AE871F21-339F-4D44-BA8A-2C1CC338DED2}" dt="2025-03-28T04:00:59.946" v="973" actId="478"/>
          <ac:grpSpMkLst>
            <pc:docMk/>
            <pc:sldMk cId="151336184" sldId="318"/>
            <ac:grpSpMk id="29" creationId="{314FFAF5-EEA2-B610-6BDD-67D58CB8FDAD}"/>
          </ac:grpSpMkLst>
        </pc:grpChg>
        <pc:grpChg chg="del mod">
          <ac:chgData name="Christopher Aloo" userId="81d139e4-1a74-45bd-a04a-64f94c7d37c9" providerId="ADAL" clId="{AE871F21-339F-4D44-BA8A-2C1CC338DED2}" dt="2025-03-27T17:04:15.173" v="800"/>
          <ac:grpSpMkLst>
            <pc:docMk/>
            <pc:sldMk cId="151336184" sldId="318"/>
            <ac:grpSpMk id="30" creationId="{244BDCB4-65D5-0472-88C2-B21EC83E2845}"/>
          </ac:grpSpMkLst>
        </pc:grpChg>
        <pc:grpChg chg="del mod">
          <ac:chgData name="Christopher Aloo" userId="81d139e4-1a74-45bd-a04a-64f94c7d37c9" providerId="ADAL" clId="{AE871F21-339F-4D44-BA8A-2C1CC338DED2}" dt="2025-03-27T17:04:13.399" v="797"/>
          <ac:grpSpMkLst>
            <pc:docMk/>
            <pc:sldMk cId="151336184" sldId="318"/>
            <ac:grpSpMk id="31" creationId="{ED978E7C-9F1B-B7D1-837E-4BEF1793669B}"/>
          </ac:grpSpMkLst>
        </pc:grpChg>
        <pc:grpChg chg="del mod">
          <ac:chgData name="Christopher Aloo" userId="81d139e4-1a74-45bd-a04a-64f94c7d37c9" providerId="ADAL" clId="{AE871F21-339F-4D44-BA8A-2C1CC338DED2}" dt="2025-03-27T17:04:13.399" v="797"/>
          <ac:grpSpMkLst>
            <pc:docMk/>
            <pc:sldMk cId="151336184" sldId="318"/>
            <ac:grpSpMk id="34" creationId="{E812632C-A16F-D252-28D8-5B93F69C7BED}"/>
          </ac:grpSpMkLst>
        </pc:grpChg>
        <pc:grpChg chg="del mod">
          <ac:chgData name="Christopher Aloo" userId="81d139e4-1a74-45bd-a04a-64f94c7d37c9" providerId="ADAL" clId="{AE871F21-339F-4D44-BA8A-2C1CC338DED2}" dt="2025-03-28T04:00:52.015" v="968" actId="478"/>
          <ac:grpSpMkLst>
            <pc:docMk/>
            <pc:sldMk cId="151336184" sldId="318"/>
            <ac:grpSpMk id="37" creationId="{242EA82E-75FF-6BC8-8CBD-791F202E52D2}"/>
          </ac:grpSpMkLst>
        </pc:grpChg>
        <pc:grpChg chg="del mod">
          <ac:chgData name="Christopher Aloo" userId="81d139e4-1a74-45bd-a04a-64f94c7d37c9" providerId="ADAL" clId="{AE871F21-339F-4D44-BA8A-2C1CC338DED2}" dt="2025-03-28T04:01:00.795" v="974" actId="478"/>
          <ac:grpSpMkLst>
            <pc:docMk/>
            <pc:sldMk cId="151336184" sldId="318"/>
            <ac:grpSpMk id="45" creationId="{E2B0FE82-58F9-C7A4-E326-78CD6D1A9BBB}"/>
          </ac:grpSpMkLst>
        </pc:grpChg>
        <pc:grpChg chg="del mod">
          <ac:chgData name="Christopher Aloo" userId="81d139e4-1a74-45bd-a04a-64f94c7d37c9" providerId="ADAL" clId="{AE871F21-339F-4D44-BA8A-2C1CC338DED2}" dt="2025-03-28T04:00:58.180" v="972" actId="478"/>
          <ac:grpSpMkLst>
            <pc:docMk/>
            <pc:sldMk cId="151336184" sldId="318"/>
            <ac:grpSpMk id="46" creationId="{13E84756-ABE7-D1C2-88EE-3544D40BB137}"/>
          </ac:grpSpMkLst>
        </pc:grpChg>
        <pc:grpChg chg="del mod">
          <ac:chgData name="Christopher Aloo" userId="81d139e4-1a74-45bd-a04a-64f94c7d37c9" providerId="ADAL" clId="{AE871F21-339F-4D44-BA8A-2C1CC338DED2}" dt="2025-03-28T04:00:47.182" v="965" actId="478"/>
          <ac:grpSpMkLst>
            <pc:docMk/>
            <pc:sldMk cId="151336184" sldId="318"/>
            <ac:grpSpMk id="49" creationId="{1F3B513F-85BC-7DFE-FFD6-1D8E4AA7ECB1}"/>
          </ac:grpSpMkLst>
        </pc:grpChg>
        <pc:grpChg chg="del mod">
          <ac:chgData name="Christopher Aloo" userId="81d139e4-1a74-45bd-a04a-64f94c7d37c9" providerId="ADAL" clId="{AE871F21-339F-4D44-BA8A-2C1CC338DED2}" dt="2025-03-28T04:00:51.008" v="967" actId="478"/>
          <ac:grpSpMkLst>
            <pc:docMk/>
            <pc:sldMk cId="151336184" sldId="318"/>
            <ac:grpSpMk id="52" creationId="{B623935C-EDAD-9FC6-4898-592C3E1D80E6}"/>
          </ac:grpSpMkLst>
        </pc:grpChg>
        <pc:grpChg chg="del mod">
          <ac:chgData name="Christopher Aloo" userId="81d139e4-1a74-45bd-a04a-64f94c7d37c9" providerId="ADAL" clId="{AE871F21-339F-4D44-BA8A-2C1CC338DED2}" dt="2025-03-28T04:00:41.069" v="964" actId="478"/>
          <ac:grpSpMkLst>
            <pc:docMk/>
            <pc:sldMk cId="151336184" sldId="318"/>
            <ac:grpSpMk id="59" creationId="{B91DD39B-18D5-FB4B-EB7D-7CDDA6131D7B}"/>
          </ac:grpSpMkLst>
        </pc:grpChg>
        <pc:grpChg chg="del mod">
          <ac:chgData name="Christopher Aloo" userId="81d139e4-1a74-45bd-a04a-64f94c7d37c9" providerId="ADAL" clId="{AE871F21-339F-4D44-BA8A-2C1CC338DED2}" dt="2025-03-28T04:00:38.528" v="963" actId="478"/>
          <ac:grpSpMkLst>
            <pc:docMk/>
            <pc:sldMk cId="151336184" sldId="318"/>
            <ac:grpSpMk id="60" creationId="{9A9915EB-06F5-ACE2-BEFF-2F89000DCF9B}"/>
          </ac:grpSpMkLst>
        </pc:grpChg>
        <pc:picChg chg="add del mod">
          <ac:chgData name="Christopher Aloo" userId="81d139e4-1a74-45bd-a04a-64f94c7d37c9" providerId="ADAL" clId="{AE871F21-339F-4D44-BA8A-2C1CC338DED2}" dt="2025-03-28T04:00:55.848" v="971" actId="478"/>
          <ac:picMkLst>
            <pc:docMk/>
            <pc:sldMk cId="151336184" sldId="318"/>
            <ac:picMk id="6" creationId="{70D7F4F6-C3B5-A203-0897-FC4713A3E3C8}"/>
          </ac:picMkLst>
        </pc:picChg>
        <pc:inkChg chg="del">
          <ac:chgData name="Christopher Aloo" userId="81d139e4-1a74-45bd-a04a-64f94c7d37c9" providerId="ADAL" clId="{AE871F21-339F-4D44-BA8A-2C1CC338DED2}" dt="2025-03-26T10:44:23.015" v="3" actId="478"/>
          <ac:inkMkLst>
            <pc:docMk/>
            <pc:sldMk cId="151336184" sldId="318"/>
            <ac:inkMk id="3" creationId="{ED09E3FB-D293-A309-1273-AF712D08755D}"/>
          </ac:inkMkLst>
        </pc:inkChg>
        <pc:inkChg chg="add mod">
          <ac:chgData name="Christopher Aloo" userId="81d139e4-1a74-45bd-a04a-64f94c7d37c9" providerId="ADAL" clId="{AE871F21-339F-4D44-BA8A-2C1CC338DED2}" dt="2025-03-27T17:04:13.399" v="797"/>
          <ac:inkMkLst>
            <pc:docMk/>
            <pc:sldMk cId="151336184" sldId="318"/>
            <ac:inkMk id="4" creationId="{24597840-BE8B-0CBF-ACC4-08D6ED6D5590}"/>
          </ac:inkMkLst>
        </pc:inkChg>
        <pc:inkChg chg="add mod">
          <ac:chgData name="Christopher Aloo" userId="81d139e4-1a74-45bd-a04a-64f94c7d37c9" providerId="ADAL" clId="{AE871F21-339F-4D44-BA8A-2C1CC338DED2}" dt="2025-03-27T17:04:13.399" v="797"/>
          <ac:inkMkLst>
            <pc:docMk/>
            <pc:sldMk cId="151336184" sldId="318"/>
            <ac:inkMk id="5" creationId="{5DD67E7E-AE06-7FF8-F778-2ACB934F5803}"/>
          </ac:inkMkLst>
        </pc:inkChg>
        <pc:inkChg chg="add mod">
          <ac:chgData name="Christopher Aloo" userId="81d139e4-1a74-45bd-a04a-64f94c7d37c9" providerId="ADAL" clId="{AE871F21-339F-4D44-BA8A-2C1CC338DED2}" dt="2025-03-27T17:04:15.173" v="800"/>
          <ac:inkMkLst>
            <pc:docMk/>
            <pc:sldMk cId="151336184" sldId="318"/>
            <ac:inkMk id="8" creationId="{46A71E41-E848-B0FC-4EAC-783C1677021E}"/>
          </ac:inkMkLst>
        </pc:inkChg>
        <pc:inkChg chg="add mod">
          <ac:chgData name="Christopher Aloo" userId="81d139e4-1a74-45bd-a04a-64f94c7d37c9" providerId="ADAL" clId="{AE871F21-339F-4D44-BA8A-2C1CC338DED2}" dt="2025-03-27T17:04:15.173" v="800"/>
          <ac:inkMkLst>
            <pc:docMk/>
            <pc:sldMk cId="151336184" sldId="318"/>
            <ac:inkMk id="9" creationId="{93088D7E-6EE3-B672-7C58-9183F74FAC30}"/>
          </ac:inkMkLst>
        </pc:inkChg>
        <pc:inkChg chg="add mod">
          <ac:chgData name="Christopher Aloo" userId="81d139e4-1a74-45bd-a04a-64f94c7d37c9" providerId="ADAL" clId="{AE871F21-339F-4D44-BA8A-2C1CC338DED2}" dt="2025-03-27T17:04:15.173" v="800"/>
          <ac:inkMkLst>
            <pc:docMk/>
            <pc:sldMk cId="151336184" sldId="318"/>
            <ac:inkMk id="10" creationId="{C59F1EAF-2233-1AD1-8A1B-9DBAD0E24B97}"/>
          </ac:inkMkLst>
        </pc:inkChg>
        <pc:inkChg chg="add mod">
          <ac:chgData name="Christopher Aloo" userId="81d139e4-1a74-45bd-a04a-64f94c7d37c9" providerId="ADAL" clId="{AE871F21-339F-4D44-BA8A-2C1CC338DED2}" dt="2025-03-27T17:03:54.591" v="780"/>
          <ac:inkMkLst>
            <pc:docMk/>
            <pc:sldMk cId="151336184" sldId="318"/>
            <ac:inkMk id="12" creationId="{055A2087-A395-2411-4427-27F7864F6CDC}"/>
          </ac:inkMkLst>
        </pc:inkChg>
        <pc:inkChg chg="add mod">
          <ac:chgData name="Christopher Aloo" userId="81d139e4-1a74-45bd-a04a-64f94c7d37c9" providerId="ADAL" clId="{AE871F21-339F-4D44-BA8A-2C1CC338DED2}" dt="2025-03-27T17:03:54.591" v="780"/>
          <ac:inkMkLst>
            <pc:docMk/>
            <pc:sldMk cId="151336184" sldId="318"/>
            <ac:inkMk id="13" creationId="{B0BD0E4E-1DB1-6F38-0F5E-95ABD4332008}"/>
          </ac:inkMkLst>
        </pc:inkChg>
        <pc:inkChg chg="add mod">
          <ac:chgData name="Christopher Aloo" userId="81d139e4-1a74-45bd-a04a-64f94c7d37c9" providerId="ADAL" clId="{AE871F21-339F-4D44-BA8A-2C1CC338DED2}" dt="2025-03-27T17:03:54.591" v="780"/>
          <ac:inkMkLst>
            <pc:docMk/>
            <pc:sldMk cId="151336184" sldId="318"/>
            <ac:inkMk id="14" creationId="{A0746C7E-D83D-625D-7DF3-8B5195559E22}"/>
          </ac:inkMkLst>
        </pc:inkChg>
        <pc:inkChg chg="add mod">
          <ac:chgData name="Christopher Aloo" userId="81d139e4-1a74-45bd-a04a-64f94c7d37c9" providerId="ADAL" clId="{AE871F21-339F-4D44-BA8A-2C1CC338DED2}" dt="2025-03-27T17:03:54.591" v="780"/>
          <ac:inkMkLst>
            <pc:docMk/>
            <pc:sldMk cId="151336184" sldId="318"/>
            <ac:inkMk id="15" creationId="{41422BE5-7EBA-A926-3B3D-7E347A7F7577}"/>
          </ac:inkMkLst>
        </pc:inkChg>
        <pc:inkChg chg="add mod">
          <ac:chgData name="Christopher Aloo" userId="81d139e4-1a74-45bd-a04a-64f94c7d37c9" providerId="ADAL" clId="{AE871F21-339F-4D44-BA8A-2C1CC338DED2}" dt="2025-03-27T17:03:54.591" v="780"/>
          <ac:inkMkLst>
            <pc:docMk/>
            <pc:sldMk cId="151336184" sldId="318"/>
            <ac:inkMk id="16" creationId="{12445E72-16C3-6FC6-03D8-31F28F5F2600}"/>
          </ac:inkMkLst>
        </pc:inkChg>
        <pc:inkChg chg="add mod">
          <ac:chgData name="Christopher Aloo" userId="81d139e4-1a74-45bd-a04a-64f94c7d37c9" providerId="ADAL" clId="{AE871F21-339F-4D44-BA8A-2C1CC338DED2}" dt="2025-03-27T17:03:54.591" v="780"/>
          <ac:inkMkLst>
            <pc:docMk/>
            <pc:sldMk cId="151336184" sldId="318"/>
            <ac:inkMk id="17" creationId="{D74ECA88-3844-63E8-D65E-B6F6A636FEF0}"/>
          </ac:inkMkLst>
        </pc:inkChg>
        <pc:inkChg chg="add mod">
          <ac:chgData name="Christopher Aloo" userId="81d139e4-1a74-45bd-a04a-64f94c7d37c9" providerId="ADAL" clId="{AE871F21-339F-4D44-BA8A-2C1CC338DED2}" dt="2025-03-27T17:04:11.035" v="794"/>
          <ac:inkMkLst>
            <pc:docMk/>
            <pc:sldMk cId="151336184" sldId="318"/>
            <ac:inkMk id="19" creationId="{158AD64F-E5D7-343C-3ED3-1D3483A07BAA}"/>
          </ac:inkMkLst>
        </pc:inkChg>
        <pc:inkChg chg="add mod">
          <ac:chgData name="Christopher Aloo" userId="81d139e4-1a74-45bd-a04a-64f94c7d37c9" providerId="ADAL" clId="{AE871F21-339F-4D44-BA8A-2C1CC338DED2}" dt="2025-03-27T17:04:11.035" v="794"/>
          <ac:inkMkLst>
            <pc:docMk/>
            <pc:sldMk cId="151336184" sldId="318"/>
            <ac:inkMk id="20" creationId="{C9785C5F-24BE-0BE8-F760-C63D115EF1D2}"/>
          </ac:inkMkLst>
        </pc:inkChg>
        <pc:inkChg chg="add mod">
          <ac:chgData name="Christopher Aloo" userId="81d139e4-1a74-45bd-a04a-64f94c7d37c9" providerId="ADAL" clId="{AE871F21-339F-4D44-BA8A-2C1CC338DED2}" dt="2025-03-27T17:04:11.035" v="794"/>
          <ac:inkMkLst>
            <pc:docMk/>
            <pc:sldMk cId="151336184" sldId="318"/>
            <ac:inkMk id="21" creationId="{D31573C0-8852-1BA0-5A8A-03140351114B}"/>
          </ac:inkMkLst>
        </pc:inkChg>
        <pc:inkChg chg="add mod">
          <ac:chgData name="Christopher Aloo" userId="81d139e4-1a74-45bd-a04a-64f94c7d37c9" providerId="ADAL" clId="{AE871F21-339F-4D44-BA8A-2C1CC338DED2}" dt="2025-03-27T17:04:11.035" v="794"/>
          <ac:inkMkLst>
            <pc:docMk/>
            <pc:sldMk cId="151336184" sldId="318"/>
            <ac:inkMk id="22" creationId="{0A65E872-83A9-1234-6722-8774E424F32B}"/>
          </ac:inkMkLst>
        </pc:inkChg>
        <pc:inkChg chg="add del mod">
          <ac:chgData name="Christopher Aloo" userId="81d139e4-1a74-45bd-a04a-64f94c7d37c9" providerId="ADAL" clId="{AE871F21-339F-4D44-BA8A-2C1CC338DED2}" dt="2025-03-28T04:01:03.936" v="976" actId="478"/>
          <ac:inkMkLst>
            <pc:docMk/>
            <pc:sldMk cId="151336184" sldId="318"/>
            <ac:inkMk id="24" creationId="{A18244AB-5B07-78CF-6614-C7A2EE42EE25}"/>
          </ac:inkMkLst>
        </pc:inkChg>
        <pc:inkChg chg="add del mod">
          <ac:chgData name="Christopher Aloo" userId="81d139e4-1a74-45bd-a04a-64f94c7d37c9" providerId="ADAL" clId="{AE871F21-339F-4D44-BA8A-2C1CC338DED2}" dt="2025-03-28T04:00:53.954" v="969" actId="478"/>
          <ac:inkMkLst>
            <pc:docMk/>
            <pc:sldMk cId="151336184" sldId="318"/>
            <ac:inkMk id="25" creationId="{43E22C0A-1788-3677-1BD6-27DF837D3CBD}"/>
          </ac:inkMkLst>
        </pc:inkChg>
        <pc:inkChg chg="add mod">
          <ac:chgData name="Christopher Aloo" userId="81d139e4-1a74-45bd-a04a-64f94c7d37c9" providerId="ADAL" clId="{AE871F21-339F-4D44-BA8A-2C1CC338DED2}" dt="2025-03-27T17:03:54.591" v="780"/>
          <ac:inkMkLst>
            <pc:docMk/>
            <pc:sldMk cId="151336184" sldId="318"/>
            <ac:inkMk id="26" creationId="{C79B2F2A-CDB8-CD1A-7457-975A690B779D}"/>
          </ac:inkMkLst>
        </pc:inkChg>
        <pc:inkChg chg="add del mod">
          <ac:chgData name="Christopher Aloo" userId="81d139e4-1a74-45bd-a04a-64f94c7d37c9" providerId="ADAL" clId="{AE871F21-339F-4D44-BA8A-2C1CC338DED2}" dt="2025-03-28T04:01:02.714" v="975" actId="478"/>
          <ac:inkMkLst>
            <pc:docMk/>
            <pc:sldMk cId="151336184" sldId="318"/>
            <ac:inkMk id="27" creationId="{AC81707C-E202-3543-B424-1314B5907FC0}"/>
          </ac:inkMkLst>
        </pc:inkChg>
        <pc:inkChg chg="add mod">
          <ac:chgData name="Christopher Aloo" userId="81d139e4-1a74-45bd-a04a-64f94c7d37c9" providerId="ADAL" clId="{AE871F21-339F-4D44-BA8A-2C1CC338DED2}" dt="2025-03-27T17:04:13.399" v="797"/>
          <ac:inkMkLst>
            <pc:docMk/>
            <pc:sldMk cId="151336184" sldId="318"/>
            <ac:inkMk id="32" creationId="{378A9585-19D7-8F73-8DA9-A003FEDF9B79}"/>
          </ac:inkMkLst>
        </pc:inkChg>
        <pc:inkChg chg="add mod">
          <ac:chgData name="Christopher Aloo" userId="81d139e4-1a74-45bd-a04a-64f94c7d37c9" providerId="ADAL" clId="{AE871F21-339F-4D44-BA8A-2C1CC338DED2}" dt="2025-03-27T17:04:13.399" v="797"/>
          <ac:inkMkLst>
            <pc:docMk/>
            <pc:sldMk cId="151336184" sldId="318"/>
            <ac:inkMk id="33" creationId="{B9C5A545-4454-693F-0F39-39899CE938EC}"/>
          </ac:inkMkLst>
        </pc:inkChg>
        <pc:inkChg chg="add mod">
          <ac:chgData name="Christopher Aloo" userId="81d139e4-1a74-45bd-a04a-64f94c7d37c9" providerId="ADAL" clId="{AE871F21-339F-4D44-BA8A-2C1CC338DED2}" dt="2025-03-27T17:04:05.479" v="786"/>
          <ac:inkMkLst>
            <pc:docMk/>
            <pc:sldMk cId="151336184" sldId="318"/>
            <ac:inkMk id="35" creationId="{67AB0ADB-28B6-9E43-0D5E-E22F920F5FCB}"/>
          </ac:inkMkLst>
        </pc:inkChg>
        <pc:inkChg chg="add mod">
          <ac:chgData name="Christopher Aloo" userId="81d139e4-1a74-45bd-a04a-64f94c7d37c9" providerId="ADAL" clId="{AE871F21-339F-4D44-BA8A-2C1CC338DED2}" dt="2025-03-27T17:04:05.479" v="786"/>
          <ac:inkMkLst>
            <pc:docMk/>
            <pc:sldMk cId="151336184" sldId="318"/>
            <ac:inkMk id="36" creationId="{95F043BE-A371-6CA4-122B-39C8457C8E24}"/>
          </ac:inkMkLst>
        </pc:inkChg>
        <pc:inkChg chg="add mod">
          <ac:chgData name="Christopher Aloo" userId="81d139e4-1a74-45bd-a04a-64f94c7d37c9" providerId="ADAL" clId="{AE871F21-339F-4D44-BA8A-2C1CC338DED2}" dt="2025-03-27T17:04:11.035" v="794"/>
          <ac:inkMkLst>
            <pc:docMk/>
            <pc:sldMk cId="151336184" sldId="318"/>
            <ac:inkMk id="38" creationId="{735FDD1E-2424-EEC6-6554-378D66EA8FF3}"/>
          </ac:inkMkLst>
        </pc:inkChg>
        <pc:inkChg chg="add mod">
          <ac:chgData name="Christopher Aloo" userId="81d139e4-1a74-45bd-a04a-64f94c7d37c9" providerId="ADAL" clId="{AE871F21-339F-4D44-BA8A-2C1CC338DED2}" dt="2025-03-27T17:04:11.035" v="794"/>
          <ac:inkMkLst>
            <pc:docMk/>
            <pc:sldMk cId="151336184" sldId="318"/>
            <ac:inkMk id="39" creationId="{AE41858D-1D12-D779-DDC7-5FEE48677036}"/>
          </ac:inkMkLst>
        </pc:inkChg>
        <pc:inkChg chg="add mod">
          <ac:chgData name="Christopher Aloo" userId="81d139e4-1a74-45bd-a04a-64f94c7d37c9" providerId="ADAL" clId="{AE871F21-339F-4D44-BA8A-2C1CC338DED2}" dt="2025-03-27T17:04:11.035" v="794"/>
          <ac:inkMkLst>
            <pc:docMk/>
            <pc:sldMk cId="151336184" sldId="318"/>
            <ac:inkMk id="40" creationId="{A9E8F28C-11F1-F193-C3F9-00862AC025FA}"/>
          </ac:inkMkLst>
        </pc:inkChg>
        <pc:inkChg chg="add mod">
          <ac:chgData name="Christopher Aloo" userId="81d139e4-1a74-45bd-a04a-64f94c7d37c9" providerId="ADAL" clId="{AE871F21-339F-4D44-BA8A-2C1CC338DED2}" dt="2025-03-27T17:04:11.035" v="794"/>
          <ac:inkMkLst>
            <pc:docMk/>
            <pc:sldMk cId="151336184" sldId="318"/>
            <ac:inkMk id="41" creationId="{DC76D456-FD45-05E6-180B-592EA23C369E}"/>
          </ac:inkMkLst>
        </pc:inkChg>
        <pc:inkChg chg="add mod">
          <ac:chgData name="Christopher Aloo" userId="81d139e4-1a74-45bd-a04a-64f94c7d37c9" providerId="ADAL" clId="{AE871F21-339F-4D44-BA8A-2C1CC338DED2}" dt="2025-03-27T17:04:11.035" v="794"/>
          <ac:inkMkLst>
            <pc:docMk/>
            <pc:sldMk cId="151336184" sldId="318"/>
            <ac:inkMk id="42" creationId="{14340D0A-E287-D49A-AB13-C04DEF96423F}"/>
          </ac:inkMkLst>
        </pc:inkChg>
        <pc:inkChg chg="add mod">
          <ac:chgData name="Christopher Aloo" userId="81d139e4-1a74-45bd-a04a-64f94c7d37c9" providerId="ADAL" clId="{AE871F21-339F-4D44-BA8A-2C1CC338DED2}" dt="2025-03-27T17:04:11.035" v="794"/>
          <ac:inkMkLst>
            <pc:docMk/>
            <pc:sldMk cId="151336184" sldId="318"/>
            <ac:inkMk id="43" creationId="{A931F77D-20B7-0E28-A3BE-319D1D08F645}"/>
          </ac:inkMkLst>
        </pc:inkChg>
        <pc:inkChg chg="add mod">
          <ac:chgData name="Christopher Aloo" userId="81d139e4-1a74-45bd-a04a-64f94c7d37c9" providerId="ADAL" clId="{AE871F21-339F-4D44-BA8A-2C1CC338DED2}" dt="2025-03-27T17:04:11.035" v="794"/>
          <ac:inkMkLst>
            <pc:docMk/>
            <pc:sldMk cId="151336184" sldId="318"/>
            <ac:inkMk id="44" creationId="{7C533CD3-1CBC-1C19-B950-985734E9CDD1}"/>
          </ac:inkMkLst>
        </pc:inkChg>
        <pc:inkChg chg="add mod">
          <ac:chgData name="Christopher Aloo" userId="81d139e4-1a74-45bd-a04a-64f94c7d37c9" providerId="ADAL" clId="{AE871F21-339F-4D44-BA8A-2C1CC338DED2}" dt="2025-03-27T17:04:13.399" v="797"/>
          <ac:inkMkLst>
            <pc:docMk/>
            <pc:sldMk cId="151336184" sldId="318"/>
            <ac:inkMk id="47" creationId="{BFE9D057-5268-DBA3-BA39-CDD7C3D842C0}"/>
          </ac:inkMkLst>
        </pc:inkChg>
        <pc:inkChg chg="add mod">
          <ac:chgData name="Christopher Aloo" userId="81d139e4-1a74-45bd-a04a-64f94c7d37c9" providerId="ADAL" clId="{AE871F21-339F-4D44-BA8A-2C1CC338DED2}" dt="2025-03-27T17:04:13.399" v="797"/>
          <ac:inkMkLst>
            <pc:docMk/>
            <pc:sldMk cId="151336184" sldId="318"/>
            <ac:inkMk id="48" creationId="{2477505C-9A05-20EA-2C84-6B1DCA0AAB6A}"/>
          </ac:inkMkLst>
        </pc:inkChg>
        <pc:inkChg chg="add del">
          <ac:chgData name="Christopher Aloo" userId="81d139e4-1a74-45bd-a04a-64f94c7d37c9" providerId="ADAL" clId="{AE871F21-339F-4D44-BA8A-2C1CC338DED2}" dt="2025-03-28T04:00:49.669" v="966" actId="478"/>
          <ac:inkMkLst>
            <pc:docMk/>
            <pc:sldMk cId="151336184" sldId="318"/>
            <ac:inkMk id="50" creationId="{F2680012-039B-8B19-40D1-DCB4D3B472C4}"/>
          </ac:inkMkLst>
        </pc:inkChg>
        <pc:inkChg chg="add mod">
          <ac:chgData name="Christopher Aloo" userId="81d139e4-1a74-45bd-a04a-64f94c7d37c9" providerId="ADAL" clId="{AE871F21-339F-4D44-BA8A-2C1CC338DED2}" dt="2025-03-27T17:04:15.173" v="800"/>
          <ac:inkMkLst>
            <pc:docMk/>
            <pc:sldMk cId="151336184" sldId="318"/>
            <ac:inkMk id="51" creationId="{F2BF9D66-8DFD-01F5-A9EA-5A392A9C7EA4}"/>
          </ac:inkMkLst>
        </pc:inkChg>
        <pc:inkChg chg="add mod">
          <ac:chgData name="Christopher Aloo" userId="81d139e4-1a74-45bd-a04a-64f94c7d37c9" providerId="ADAL" clId="{AE871F21-339F-4D44-BA8A-2C1CC338DED2}" dt="2025-03-27T17:04:22.795" v="807"/>
          <ac:inkMkLst>
            <pc:docMk/>
            <pc:sldMk cId="151336184" sldId="318"/>
            <ac:inkMk id="53" creationId="{CBDDA436-0E92-6651-4966-B53B0A26F774}"/>
          </ac:inkMkLst>
        </pc:inkChg>
        <pc:inkChg chg="add mod">
          <ac:chgData name="Christopher Aloo" userId="81d139e4-1a74-45bd-a04a-64f94c7d37c9" providerId="ADAL" clId="{AE871F21-339F-4D44-BA8A-2C1CC338DED2}" dt="2025-03-27T17:04:22.795" v="807"/>
          <ac:inkMkLst>
            <pc:docMk/>
            <pc:sldMk cId="151336184" sldId="318"/>
            <ac:inkMk id="54" creationId="{CDA17EF0-6F67-6A93-F867-C8636DBF88EC}"/>
          </ac:inkMkLst>
        </pc:inkChg>
        <pc:inkChg chg="add mod">
          <ac:chgData name="Christopher Aloo" userId="81d139e4-1a74-45bd-a04a-64f94c7d37c9" providerId="ADAL" clId="{AE871F21-339F-4D44-BA8A-2C1CC338DED2}" dt="2025-03-27T17:04:22.795" v="807"/>
          <ac:inkMkLst>
            <pc:docMk/>
            <pc:sldMk cId="151336184" sldId="318"/>
            <ac:inkMk id="55" creationId="{315C8764-3280-9D05-0B9C-07D51D813290}"/>
          </ac:inkMkLst>
        </pc:inkChg>
        <pc:inkChg chg="add mod">
          <ac:chgData name="Christopher Aloo" userId="81d139e4-1a74-45bd-a04a-64f94c7d37c9" providerId="ADAL" clId="{AE871F21-339F-4D44-BA8A-2C1CC338DED2}" dt="2025-03-27T17:04:22.795" v="807"/>
          <ac:inkMkLst>
            <pc:docMk/>
            <pc:sldMk cId="151336184" sldId="318"/>
            <ac:inkMk id="56" creationId="{9ACCF4D3-2D1F-70CC-CCB8-665BBEF4C7EF}"/>
          </ac:inkMkLst>
        </pc:inkChg>
        <pc:inkChg chg="add mod">
          <ac:chgData name="Christopher Aloo" userId="81d139e4-1a74-45bd-a04a-64f94c7d37c9" providerId="ADAL" clId="{AE871F21-339F-4D44-BA8A-2C1CC338DED2}" dt="2025-03-27T17:04:22.795" v="807"/>
          <ac:inkMkLst>
            <pc:docMk/>
            <pc:sldMk cId="151336184" sldId="318"/>
            <ac:inkMk id="57" creationId="{6843DF6F-3749-082E-7015-E3A6402F1B70}"/>
          </ac:inkMkLst>
        </pc:inkChg>
        <pc:inkChg chg="add mod">
          <ac:chgData name="Christopher Aloo" userId="81d139e4-1a74-45bd-a04a-64f94c7d37c9" providerId="ADAL" clId="{AE871F21-339F-4D44-BA8A-2C1CC338DED2}" dt="2025-03-27T17:04:22.795" v="807"/>
          <ac:inkMkLst>
            <pc:docMk/>
            <pc:sldMk cId="151336184" sldId="318"/>
            <ac:inkMk id="58" creationId="{2284F31B-AF6C-81A4-3B96-47387D7AB624}"/>
          </ac:inkMkLst>
        </pc:inkChg>
      </pc:sldChg>
      <pc:sldChg chg="addSp modSp mod ord">
        <pc:chgData name="Christopher Aloo" userId="81d139e4-1a74-45bd-a04a-64f94c7d37c9" providerId="ADAL" clId="{AE871F21-339F-4D44-BA8A-2C1CC338DED2}" dt="2025-03-26T16:43:38.069" v="327" actId="6549"/>
        <pc:sldMkLst>
          <pc:docMk/>
          <pc:sldMk cId="4010766615" sldId="319"/>
        </pc:sldMkLst>
        <pc:spChg chg="mod">
          <ac:chgData name="Christopher Aloo" userId="81d139e4-1a74-45bd-a04a-64f94c7d37c9" providerId="ADAL" clId="{AE871F21-339F-4D44-BA8A-2C1CC338DED2}" dt="2025-03-26T10:57:19.205" v="300" actId="20577"/>
          <ac:spMkLst>
            <pc:docMk/>
            <pc:sldMk cId="4010766615" sldId="319"/>
            <ac:spMk id="2" creationId="{147C1321-F9AC-9428-4969-6D6D7D7FE1C5}"/>
          </ac:spMkLst>
        </pc:spChg>
        <pc:spChg chg="add mod">
          <ac:chgData name="Christopher Aloo" userId="81d139e4-1a74-45bd-a04a-64f94c7d37c9" providerId="ADAL" clId="{AE871F21-339F-4D44-BA8A-2C1CC338DED2}" dt="2025-03-26T16:43:38.069" v="327" actId="6549"/>
          <ac:spMkLst>
            <pc:docMk/>
            <pc:sldMk cId="4010766615" sldId="319"/>
            <ac:spMk id="3" creationId="{02031591-1631-04DB-1EE9-597A07E88A25}"/>
          </ac:spMkLst>
        </pc:spChg>
      </pc:sldChg>
      <pc:sldChg chg="delSp mod">
        <pc:chgData name="Christopher Aloo" userId="81d139e4-1a74-45bd-a04a-64f94c7d37c9" providerId="ADAL" clId="{AE871F21-339F-4D44-BA8A-2C1CC338DED2}" dt="2025-03-28T04:45:33.456" v="1826" actId="478"/>
        <pc:sldMkLst>
          <pc:docMk/>
          <pc:sldMk cId="4272252233" sldId="321"/>
        </pc:sldMkLst>
        <pc:inkChg chg="del">
          <ac:chgData name="Christopher Aloo" userId="81d139e4-1a74-45bd-a04a-64f94c7d37c9" providerId="ADAL" clId="{AE871F21-339F-4D44-BA8A-2C1CC338DED2}" dt="2025-03-28T04:45:33.456" v="1826" actId="478"/>
          <ac:inkMkLst>
            <pc:docMk/>
            <pc:sldMk cId="4272252233" sldId="321"/>
            <ac:inkMk id="4" creationId="{6A5ADEE7-A242-DC15-8393-06DEEE639C75}"/>
          </ac:inkMkLst>
        </pc:inkChg>
      </pc:sldChg>
      <pc:sldChg chg="addSp delSp modSp del mod">
        <pc:chgData name="Christopher Aloo" userId="81d139e4-1a74-45bd-a04a-64f94c7d37c9" providerId="ADAL" clId="{AE871F21-339F-4D44-BA8A-2C1CC338DED2}" dt="2025-03-28T04:45:25.813" v="1825" actId="47"/>
        <pc:sldMkLst>
          <pc:docMk/>
          <pc:sldMk cId="3363588813" sldId="322"/>
        </pc:sldMkLst>
        <pc:grpChg chg="del mod">
          <ac:chgData name="Christopher Aloo" userId="81d139e4-1a74-45bd-a04a-64f94c7d37c9" providerId="ADAL" clId="{AE871F21-339F-4D44-BA8A-2C1CC338DED2}" dt="2025-03-26T17:21:17.521" v="720"/>
          <ac:grpSpMkLst>
            <pc:docMk/>
            <pc:sldMk cId="3363588813" sldId="322"/>
            <ac:grpSpMk id="11" creationId="{F167B336-6235-0E57-5681-C12E1871DF47}"/>
          </ac:grpSpMkLst>
        </pc:grpChg>
        <pc:grpChg chg="del mod">
          <ac:chgData name="Christopher Aloo" userId="81d139e4-1a74-45bd-a04a-64f94c7d37c9" providerId="ADAL" clId="{AE871F21-339F-4D44-BA8A-2C1CC338DED2}" dt="2025-03-26T17:20:43.898" v="705"/>
          <ac:grpSpMkLst>
            <pc:docMk/>
            <pc:sldMk cId="3363588813" sldId="322"/>
            <ac:grpSpMk id="18" creationId="{2E0E96CD-0A05-83E6-B310-2A7436D16971}"/>
          </ac:grpSpMkLst>
        </pc:grpChg>
        <pc:grpChg chg="del mod">
          <ac:chgData name="Christopher Aloo" userId="81d139e4-1a74-45bd-a04a-64f94c7d37c9" providerId="ADAL" clId="{AE871F21-339F-4D44-BA8A-2C1CC338DED2}" dt="2025-03-26T17:22:15.556" v="736"/>
          <ac:grpSpMkLst>
            <pc:docMk/>
            <pc:sldMk cId="3363588813" sldId="322"/>
            <ac:grpSpMk id="22" creationId="{AB0C0022-D2C7-07F7-3A55-43FCD3602437}"/>
          </ac:grpSpMkLst>
        </pc:grpChg>
        <pc:grpChg chg="mod">
          <ac:chgData name="Christopher Aloo" userId="81d139e4-1a74-45bd-a04a-64f94c7d37c9" providerId="ADAL" clId="{AE871F21-339F-4D44-BA8A-2C1CC338DED2}" dt="2025-03-26T17:20:54.946" v="709"/>
          <ac:grpSpMkLst>
            <pc:docMk/>
            <pc:sldMk cId="3363588813" sldId="322"/>
            <ac:grpSpMk id="26" creationId="{423F8110-935B-7DEA-6269-CC17822CB24B}"/>
          </ac:grpSpMkLst>
        </pc:grpChg>
        <pc:grpChg chg="mod">
          <ac:chgData name="Christopher Aloo" userId="81d139e4-1a74-45bd-a04a-64f94c7d37c9" providerId="ADAL" clId="{AE871F21-339F-4D44-BA8A-2C1CC338DED2}" dt="2025-03-26T17:20:58.506" v="712"/>
          <ac:grpSpMkLst>
            <pc:docMk/>
            <pc:sldMk cId="3363588813" sldId="322"/>
            <ac:grpSpMk id="29" creationId="{60542EDD-3CA6-24B7-3283-25B277E46234}"/>
          </ac:grpSpMkLst>
        </pc:grpChg>
        <pc:grpChg chg="del mod">
          <ac:chgData name="Christopher Aloo" userId="81d139e4-1a74-45bd-a04a-64f94c7d37c9" providerId="ADAL" clId="{AE871F21-339F-4D44-BA8A-2C1CC338DED2}" dt="2025-03-26T17:22:28.132" v="739"/>
          <ac:grpSpMkLst>
            <pc:docMk/>
            <pc:sldMk cId="3363588813" sldId="322"/>
            <ac:grpSpMk id="34" creationId="{7CBFEE1F-4353-5E3F-DBFC-EE1C849E070B}"/>
          </ac:grpSpMkLst>
        </pc:grpChg>
        <pc:grpChg chg="del mod">
          <ac:chgData name="Christopher Aloo" userId="81d139e4-1a74-45bd-a04a-64f94c7d37c9" providerId="ADAL" clId="{AE871F21-339F-4D44-BA8A-2C1CC338DED2}" dt="2025-03-26T17:21:22.502" v="726"/>
          <ac:grpSpMkLst>
            <pc:docMk/>
            <pc:sldMk cId="3363588813" sldId="322"/>
            <ac:grpSpMk id="37" creationId="{AF3B7BEB-F4A8-F091-DF99-9EE0EBCFDBD1}"/>
          </ac:grpSpMkLst>
        </pc:grpChg>
        <pc:grpChg chg="del mod">
          <ac:chgData name="Christopher Aloo" userId="81d139e4-1a74-45bd-a04a-64f94c7d37c9" providerId="ADAL" clId="{AE871F21-339F-4D44-BA8A-2C1CC338DED2}" dt="2025-03-26T17:21:22.502" v="726"/>
          <ac:grpSpMkLst>
            <pc:docMk/>
            <pc:sldMk cId="3363588813" sldId="322"/>
            <ac:grpSpMk id="40" creationId="{7A8E5A26-0A40-C24C-8766-D0025722DAF3}"/>
          </ac:grpSpMkLst>
        </pc:grpChg>
        <pc:grpChg chg="del mod">
          <ac:chgData name="Christopher Aloo" userId="81d139e4-1a74-45bd-a04a-64f94c7d37c9" providerId="ADAL" clId="{AE871F21-339F-4D44-BA8A-2C1CC338DED2}" dt="2025-03-26T17:21:37.558" v="732"/>
          <ac:grpSpMkLst>
            <pc:docMk/>
            <pc:sldMk cId="3363588813" sldId="322"/>
            <ac:grpSpMk id="43" creationId="{84728BFC-3962-7DC9-F1D7-5DF5DFA20EC4}"/>
          </ac:grpSpMkLst>
        </pc:grpChg>
        <pc:grpChg chg="del mod">
          <ac:chgData name="Christopher Aloo" userId="81d139e4-1a74-45bd-a04a-64f94c7d37c9" providerId="ADAL" clId="{AE871F21-339F-4D44-BA8A-2C1CC338DED2}" dt="2025-03-26T17:21:37.558" v="732"/>
          <ac:grpSpMkLst>
            <pc:docMk/>
            <pc:sldMk cId="3363588813" sldId="322"/>
            <ac:grpSpMk id="45" creationId="{36393701-3E9A-ECEF-7825-890659B9B713}"/>
          </ac:grpSpMkLst>
        </pc:grpChg>
        <pc:grpChg chg="mod">
          <ac:chgData name="Christopher Aloo" userId="81d139e4-1a74-45bd-a04a-64f94c7d37c9" providerId="ADAL" clId="{AE871F21-339F-4D44-BA8A-2C1CC338DED2}" dt="2025-03-26T17:21:37.558" v="732"/>
          <ac:grpSpMkLst>
            <pc:docMk/>
            <pc:sldMk cId="3363588813" sldId="322"/>
            <ac:grpSpMk id="49" creationId="{C97807EF-10FA-4BB3-B540-E8CA829D092C}"/>
          </ac:grpSpMkLst>
        </pc:grpChg>
        <pc:grpChg chg="mod">
          <ac:chgData name="Christopher Aloo" userId="81d139e4-1a74-45bd-a04a-64f94c7d37c9" providerId="ADAL" clId="{AE871F21-339F-4D44-BA8A-2C1CC338DED2}" dt="2025-03-26T17:22:15.556" v="736"/>
          <ac:grpSpMkLst>
            <pc:docMk/>
            <pc:sldMk cId="3363588813" sldId="322"/>
            <ac:grpSpMk id="53" creationId="{0282C0FC-FBC1-F12A-7D2D-59A92AD4E120}"/>
          </ac:grpSpMkLst>
        </pc:grpChg>
        <pc:grpChg chg="mod">
          <ac:chgData name="Christopher Aloo" userId="81d139e4-1a74-45bd-a04a-64f94c7d37c9" providerId="ADAL" clId="{AE871F21-339F-4D44-BA8A-2C1CC338DED2}" dt="2025-03-26T17:22:28.132" v="739"/>
          <ac:grpSpMkLst>
            <pc:docMk/>
            <pc:sldMk cId="3363588813" sldId="322"/>
            <ac:grpSpMk id="56" creationId="{1FD45C01-E0A6-8A12-5303-07EB5CB7B955}"/>
          </ac:grpSpMkLst>
        </pc:grpChg>
        <pc:inkChg chg="add mod">
          <ac:chgData name="Christopher Aloo" userId="81d139e4-1a74-45bd-a04a-64f94c7d37c9" providerId="ADAL" clId="{AE871F21-339F-4D44-BA8A-2C1CC338DED2}" dt="2025-03-26T17:19:42.292" v="689" actId="14100"/>
          <ac:inkMkLst>
            <pc:docMk/>
            <pc:sldMk cId="3363588813" sldId="322"/>
            <ac:inkMk id="6" creationId="{E785FF3F-9CF5-EC72-1248-17FDB4DDF832}"/>
          </ac:inkMkLst>
        </pc:inkChg>
        <pc:inkChg chg="add">
          <ac:chgData name="Christopher Aloo" userId="81d139e4-1a74-45bd-a04a-64f94c7d37c9" providerId="ADAL" clId="{AE871F21-339F-4D44-BA8A-2C1CC338DED2}" dt="2025-03-26T17:19:45.685" v="690" actId="9405"/>
          <ac:inkMkLst>
            <pc:docMk/>
            <pc:sldMk cId="3363588813" sldId="322"/>
            <ac:inkMk id="7" creationId="{B1938776-A1C4-2C59-913E-BE92171F8088}"/>
          </ac:inkMkLst>
        </pc:inkChg>
        <pc:inkChg chg="add">
          <ac:chgData name="Christopher Aloo" userId="81d139e4-1a74-45bd-a04a-64f94c7d37c9" providerId="ADAL" clId="{AE871F21-339F-4D44-BA8A-2C1CC338DED2}" dt="2025-03-26T17:19:46.036" v="691" actId="9405"/>
          <ac:inkMkLst>
            <pc:docMk/>
            <pc:sldMk cId="3363588813" sldId="322"/>
            <ac:inkMk id="8" creationId="{8A2842BE-B026-47C2-6810-FF3F2AAF9C2E}"/>
          </ac:inkMkLst>
        </pc:inkChg>
        <pc:inkChg chg="add mod">
          <ac:chgData name="Christopher Aloo" userId="81d139e4-1a74-45bd-a04a-64f94c7d37c9" providerId="ADAL" clId="{AE871F21-339F-4D44-BA8A-2C1CC338DED2}" dt="2025-03-26T17:21:37.558" v="732"/>
          <ac:inkMkLst>
            <pc:docMk/>
            <pc:sldMk cId="3363588813" sldId="322"/>
            <ac:inkMk id="9" creationId="{37540A32-F17D-E2B8-8AC2-8606209D4CB2}"/>
          </ac:inkMkLst>
        </pc:inkChg>
        <pc:inkChg chg="add mod">
          <ac:chgData name="Christopher Aloo" userId="81d139e4-1a74-45bd-a04a-64f94c7d37c9" providerId="ADAL" clId="{AE871F21-339F-4D44-BA8A-2C1CC338DED2}" dt="2025-03-26T17:21:37.558" v="732"/>
          <ac:inkMkLst>
            <pc:docMk/>
            <pc:sldMk cId="3363588813" sldId="322"/>
            <ac:inkMk id="10" creationId="{F472EC8F-E5BC-C037-2E9E-41F39AB79F38}"/>
          </ac:inkMkLst>
        </pc:inkChg>
        <pc:inkChg chg="add">
          <ac:chgData name="Christopher Aloo" userId="81d139e4-1a74-45bd-a04a-64f94c7d37c9" providerId="ADAL" clId="{AE871F21-339F-4D44-BA8A-2C1CC338DED2}" dt="2025-03-26T17:20:09.782" v="695" actId="9405"/>
          <ac:inkMkLst>
            <pc:docMk/>
            <pc:sldMk cId="3363588813" sldId="322"/>
            <ac:inkMk id="12" creationId="{C56ED552-4ACA-4796-0EF6-FBCDED89033C}"/>
          </ac:inkMkLst>
        </pc:inkChg>
        <pc:inkChg chg="add">
          <ac:chgData name="Christopher Aloo" userId="81d139e4-1a74-45bd-a04a-64f94c7d37c9" providerId="ADAL" clId="{AE871F21-339F-4D44-BA8A-2C1CC338DED2}" dt="2025-03-26T17:20:12.184" v="696" actId="9405"/>
          <ac:inkMkLst>
            <pc:docMk/>
            <pc:sldMk cId="3363588813" sldId="322"/>
            <ac:inkMk id="13" creationId="{F2D70D85-BD44-2F6E-DAA4-0C20E2BEC84A}"/>
          </ac:inkMkLst>
        </pc:inkChg>
        <pc:inkChg chg="add">
          <ac:chgData name="Christopher Aloo" userId="81d139e4-1a74-45bd-a04a-64f94c7d37c9" providerId="ADAL" clId="{AE871F21-339F-4D44-BA8A-2C1CC338DED2}" dt="2025-03-26T17:20:23.602" v="697" actId="9405"/>
          <ac:inkMkLst>
            <pc:docMk/>
            <pc:sldMk cId="3363588813" sldId="322"/>
            <ac:inkMk id="14" creationId="{2CC2D97F-B970-142C-53F5-4B1CD891EDDD}"/>
          </ac:inkMkLst>
        </pc:inkChg>
        <pc:inkChg chg="add">
          <ac:chgData name="Christopher Aloo" userId="81d139e4-1a74-45bd-a04a-64f94c7d37c9" providerId="ADAL" clId="{AE871F21-339F-4D44-BA8A-2C1CC338DED2}" dt="2025-03-26T17:20:27.596" v="698" actId="9405"/>
          <ac:inkMkLst>
            <pc:docMk/>
            <pc:sldMk cId="3363588813" sldId="322"/>
            <ac:inkMk id="15" creationId="{5CD4B694-D6A9-E5E5-75B4-403E29942AD5}"/>
          </ac:inkMkLst>
        </pc:inkChg>
        <pc:inkChg chg="add mod">
          <ac:chgData name="Christopher Aloo" userId="81d139e4-1a74-45bd-a04a-64f94c7d37c9" providerId="ADAL" clId="{AE871F21-339F-4D44-BA8A-2C1CC338DED2}" dt="2025-03-26T17:22:15.556" v="736"/>
          <ac:inkMkLst>
            <pc:docMk/>
            <pc:sldMk cId="3363588813" sldId="322"/>
            <ac:inkMk id="16" creationId="{F9011BD1-3CF4-DE57-EE65-39427998CEC7}"/>
          </ac:inkMkLst>
        </pc:inkChg>
        <pc:inkChg chg="add mod">
          <ac:chgData name="Christopher Aloo" userId="81d139e4-1a74-45bd-a04a-64f94c7d37c9" providerId="ADAL" clId="{AE871F21-339F-4D44-BA8A-2C1CC338DED2}" dt="2025-03-26T17:22:15.556" v="736"/>
          <ac:inkMkLst>
            <pc:docMk/>
            <pc:sldMk cId="3363588813" sldId="322"/>
            <ac:inkMk id="17" creationId="{7E353882-D134-C336-F094-40003A0191E1}"/>
          </ac:inkMkLst>
        </pc:inkChg>
        <pc:inkChg chg="add">
          <ac:chgData name="Christopher Aloo" userId="81d139e4-1a74-45bd-a04a-64f94c7d37c9" providerId="ADAL" clId="{AE871F21-339F-4D44-BA8A-2C1CC338DED2}" dt="2025-03-26T17:20:37.592" v="702" actId="9405"/>
          <ac:inkMkLst>
            <pc:docMk/>
            <pc:sldMk cId="3363588813" sldId="322"/>
            <ac:inkMk id="19" creationId="{021B3E01-CF21-2E07-D2C1-86FF9111B5AC}"/>
          </ac:inkMkLst>
        </pc:inkChg>
        <pc:inkChg chg="add mod">
          <ac:chgData name="Christopher Aloo" userId="81d139e4-1a74-45bd-a04a-64f94c7d37c9" providerId="ADAL" clId="{AE871F21-339F-4D44-BA8A-2C1CC338DED2}" dt="2025-03-26T17:22:15.556" v="736"/>
          <ac:inkMkLst>
            <pc:docMk/>
            <pc:sldMk cId="3363588813" sldId="322"/>
            <ac:inkMk id="20" creationId="{782D541C-EAE9-C316-1C3C-353A9EE590DA}"/>
          </ac:inkMkLst>
        </pc:inkChg>
        <pc:inkChg chg="add mod">
          <ac:chgData name="Christopher Aloo" userId="81d139e4-1a74-45bd-a04a-64f94c7d37c9" providerId="ADAL" clId="{AE871F21-339F-4D44-BA8A-2C1CC338DED2}" dt="2025-03-26T17:22:15.556" v="736"/>
          <ac:inkMkLst>
            <pc:docMk/>
            <pc:sldMk cId="3363588813" sldId="322"/>
            <ac:inkMk id="21" creationId="{942892DC-AF04-262D-451F-09311CC94088}"/>
          </ac:inkMkLst>
        </pc:inkChg>
        <pc:inkChg chg="add">
          <ac:chgData name="Christopher Aloo" userId="81d139e4-1a74-45bd-a04a-64f94c7d37c9" providerId="ADAL" clId="{AE871F21-339F-4D44-BA8A-2C1CC338DED2}" dt="2025-03-26T17:20:46.734" v="706" actId="9405"/>
          <ac:inkMkLst>
            <pc:docMk/>
            <pc:sldMk cId="3363588813" sldId="322"/>
            <ac:inkMk id="23" creationId="{6277793A-6E24-6A9F-628C-A49200E1ADE7}"/>
          </ac:inkMkLst>
        </pc:inkChg>
        <pc:inkChg chg="add mod">
          <ac:chgData name="Christopher Aloo" userId="81d139e4-1a74-45bd-a04a-64f94c7d37c9" providerId="ADAL" clId="{AE871F21-339F-4D44-BA8A-2C1CC338DED2}" dt="2025-03-26T17:20:54.946" v="709"/>
          <ac:inkMkLst>
            <pc:docMk/>
            <pc:sldMk cId="3363588813" sldId="322"/>
            <ac:inkMk id="24" creationId="{B4F2DE79-ED0D-3C15-4D35-21BA68D5CF5F}"/>
          </ac:inkMkLst>
        </pc:inkChg>
        <pc:inkChg chg="add mod">
          <ac:chgData name="Christopher Aloo" userId="81d139e4-1a74-45bd-a04a-64f94c7d37c9" providerId="ADAL" clId="{AE871F21-339F-4D44-BA8A-2C1CC338DED2}" dt="2025-03-26T17:20:54.946" v="709"/>
          <ac:inkMkLst>
            <pc:docMk/>
            <pc:sldMk cId="3363588813" sldId="322"/>
            <ac:inkMk id="25" creationId="{A18263AC-DA83-A350-7904-AEA6BBF6841E}"/>
          </ac:inkMkLst>
        </pc:inkChg>
        <pc:inkChg chg="add mod">
          <ac:chgData name="Christopher Aloo" userId="81d139e4-1a74-45bd-a04a-64f94c7d37c9" providerId="ADAL" clId="{AE871F21-339F-4D44-BA8A-2C1CC338DED2}" dt="2025-03-26T17:20:58.506" v="712"/>
          <ac:inkMkLst>
            <pc:docMk/>
            <pc:sldMk cId="3363588813" sldId="322"/>
            <ac:inkMk id="27" creationId="{5CEB6CF2-74C9-5A3F-1D84-712877799F2D}"/>
          </ac:inkMkLst>
        </pc:inkChg>
        <pc:inkChg chg="add mod">
          <ac:chgData name="Christopher Aloo" userId="81d139e4-1a74-45bd-a04a-64f94c7d37c9" providerId="ADAL" clId="{AE871F21-339F-4D44-BA8A-2C1CC338DED2}" dt="2025-03-26T17:20:58.506" v="712"/>
          <ac:inkMkLst>
            <pc:docMk/>
            <pc:sldMk cId="3363588813" sldId="322"/>
            <ac:inkMk id="28" creationId="{05F44F08-861C-1405-910A-960B808885AE}"/>
          </ac:inkMkLst>
        </pc:inkChg>
        <pc:inkChg chg="add">
          <ac:chgData name="Christopher Aloo" userId="81d139e4-1a74-45bd-a04a-64f94c7d37c9" providerId="ADAL" clId="{AE871F21-339F-4D44-BA8A-2C1CC338DED2}" dt="2025-03-26T17:21:02.778" v="713" actId="9405"/>
          <ac:inkMkLst>
            <pc:docMk/>
            <pc:sldMk cId="3363588813" sldId="322"/>
            <ac:inkMk id="30" creationId="{2A81B076-F039-5457-12EE-2E7D03EA5BED}"/>
          </ac:inkMkLst>
        </pc:inkChg>
        <pc:inkChg chg="add mod">
          <ac:chgData name="Christopher Aloo" userId="81d139e4-1a74-45bd-a04a-64f94c7d37c9" providerId="ADAL" clId="{AE871F21-339F-4D44-BA8A-2C1CC338DED2}" dt="2025-03-26T17:22:28.132" v="739"/>
          <ac:inkMkLst>
            <pc:docMk/>
            <pc:sldMk cId="3363588813" sldId="322"/>
            <ac:inkMk id="31" creationId="{510443A5-9690-FBC8-9FAD-D65DFF16FE97}"/>
          </ac:inkMkLst>
        </pc:inkChg>
        <pc:inkChg chg="add">
          <ac:chgData name="Christopher Aloo" userId="81d139e4-1a74-45bd-a04a-64f94c7d37c9" providerId="ADAL" clId="{AE871F21-339F-4D44-BA8A-2C1CC338DED2}" dt="2025-03-26T17:21:08.352" v="715" actId="9405"/>
          <ac:inkMkLst>
            <pc:docMk/>
            <pc:sldMk cId="3363588813" sldId="322"/>
            <ac:inkMk id="32" creationId="{2288F2E2-C0B4-085D-E420-DCC1AEF3EB15}"/>
          </ac:inkMkLst>
        </pc:inkChg>
        <pc:inkChg chg="add mod">
          <ac:chgData name="Christopher Aloo" userId="81d139e4-1a74-45bd-a04a-64f94c7d37c9" providerId="ADAL" clId="{AE871F21-339F-4D44-BA8A-2C1CC338DED2}" dt="2025-03-26T17:22:28.132" v="739"/>
          <ac:inkMkLst>
            <pc:docMk/>
            <pc:sldMk cId="3363588813" sldId="322"/>
            <ac:inkMk id="33" creationId="{E4457CA0-7A44-2F21-25D4-C8A3E305FCEE}"/>
          </ac:inkMkLst>
        </pc:inkChg>
        <pc:inkChg chg="add">
          <ac:chgData name="Christopher Aloo" userId="81d139e4-1a74-45bd-a04a-64f94c7d37c9" providerId="ADAL" clId="{AE871F21-339F-4D44-BA8A-2C1CC338DED2}" dt="2025-03-26T17:21:12.284" v="718" actId="9405"/>
          <ac:inkMkLst>
            <pc:docMk/>
            <pc:sldMk cId="3363588813" sldId="322"/>
            <ac:inkMk id="35" creationId="{F24323FA-42C2-EC2A-E16B-F1164249871F}"/>
          </ac:inkMkLst>
        </pc:inkChg>
        <pc:inkChg chg="add mod">
          <ac:chgData name="Christopher Aloo" userId="81d139e4-1a74-45bd-a04a-64f94c7d37c9" providerId="ADAL" clId="{AE871F21-339F-4D44-BA8A-2C1CC338DED2}" dt="2025-03-26T17:21:37.558" v="732"/>
          <ac:inkMkLst>
            <pc:docMk/>
            <pc:sldMk cId="3363588813" sldId="322"/>
            <ac:inkMk id="36" creationId="{AAB808CD-4F8E-CBA6-421C-45BC4633A166}"/>
          </ac:inkMkLst>
        </pc:inkChg>
        <pc:inkChg chg="add mod">
          <ac:chgData name="Christopher Aloo" userId="81d139e4-1a74-45bd-a04a-64f94c7d37c9" providerId="ADAL" clId="{AE871F21-339F-4D44-BA8A-2C1CC338DED2}" dt="2025-03-26T17:21:37.558" v="732"/>
          <ac:inkMkLst>
            <pc:docMk/>
            <pc:sldMk cId="3363588813" sldId="322"/>
            <ac:inkMk id="38" creationId="{AB0EB97E-A018-90A5-D398-A12F4A54A5C9}"/>
          </ac:inkMkLst>
        </pc:inkChg>
        <pc:inkChg chg="add mod">
          <ac:chgData name="Christopher Aloo" userId="81d139e4-1a74-45bd-a04a-64f94c7d37c9" providerId="ADAL" clId="{AE871F21-339F-4D44-BA8A-2C1CC338DED2}" dt="2025-03-26T17:21:37.558" v="732"/>
          <ac:inkMkLst>
            <pc:docMk/>
            <pc:sldMk cId="3363588813" sldId="322"/>
            <ac:inkMk id="39" creationId="{330ED13D-88AD-0913-47F2-E3E6E375F9CF}"/>
          </ac:inkMkLst>
        </pc:inkChg>
        <pc:inkChg chg="add mod">
          <ac:chgData name="Christopher Aloo" userId="81d139e4-1a74-45bd-a04a-64f94c7d37c9" providerId="ADAL" clId="{AE871F21-339F-4D44-BA8A-2C1CC338DED2}" dt="2025-03-26T17:21:37.558" v="732"/>
          <ac:inkMkLst>
            <pc:docMk/>
            <pc:sldMk cId="3363588813" sldId="322"/>
            <ac:inkMk id="41" creationId="{1B71842C-BCCB-750D-EBA6-78720C6F901D}"/>
          </ac:inkMkLst>
        </pc:inkChg>
        <pc:inkChg chg="add mod">
          <ac:chgData name="Christopher Aloo" userId="81d139e4-1a74-45bd-a04a-64f94c7d37c9" providerId="ADAL" clId="{AE871F21-339F-4D44-BA8A-2C1CC338DED2}" dt="2025-03-26T17:21:37.558" v="732"/>
          <ac:inkMkLst>
            <pc:docMk/>
            <pc:sldMk cId="3363588813" sldId="322"/>
            <ac:inkMk id="42" creationId="{7D8D879E-7E37-7648-38E7-4DDCB537CB2E}"/>
          </ac:inkMkLst>
        </pc:inkChg>
        <pc:inkChg chg="add mod">
          <ac:chgData name="Christopher Aloo" userId="81d139e4-1a74-45bd-a04a-64f94c7d37c9" providerId="ADAL" clId="{AE871F21-339F-4D44-BA8A-2C1CC338DED2}" dt="2025-03-26T17:21:37.558" v="732"/>
          <ac:inkMkLst>
            <pc:docMk/>
            <pc:sldMk cId="3363588813" sldId="322"/>
            <ac:inkMk id="44" creationId="{FB20FFDC-0F5A-87F4-F748-3CCFC9C6E9D5}"/>
          </ac:inkMkLst>
        </pc:inkChg>
        <pc:inkChg chg="add">
          <ac:chgData name="Christopher Aloo" userId="81d139e4-1a74-45bd-a04a-64f94c7d37c9" providerId="ADAL" clId="{AE871F21-339F-4D44-BA8A-2C1CC338DED2}" dt="2025-03-26T17:21:29.451" v="729" actId="9405"/>
          <ac:inkMkLst>
            <pc:docMk/>
            <pc:sldMk cId="3363588813" sldId="322"/>
            <ac:inkMk id="46" creationId="{F8FBB218-80F9-BA73-B5E9-7C4866CA4F3C}"/>
          </ac:inkMkLst>
        </pc:inkChg>
        <pc:inkChg chg="add">
          <ac:chgData name="Christopher Aloo" userId="81d139e4-1a74-45bd-a04a-64f94c7d37c9" providerId="ADAL" clId="{AE871F21-339F-4D44-BA8A-2C1CC338DED2}" dt="2025-03-26T17:21:34.303" v="730" actId="9405"/>
          <ac:inkMkLst>
            <pc:docMk/>
            <pc:sldMk cId="3363588813" sldId="322"/>
            <ac:inkMk id="47" creationId="{2BCC27D4-2B50-5755-EB4A-1CF4B0A0E232}"/>
          </ac:inkMkLst>
        </pc:inkChg>
        <pc:inkChg chg="add mod">
          <ac:chgData name="Christopher Aloo" userId="81d139e4-1a74-45bd-a04a-64f94c7d37c9" providerId="ADAL" clId="{AE871F21-339F-4D44-BA8A-2C1CC338DED2}" dt="2025-03-26T17:21:37.558" v="732"/>
          <ac:inkMkLst>
            <pc:docMk/>
            <pc:sldMk cId="3363588813" sldId="322"/>
            <ac:inkMk id="48" creationId="{B1EBF953-BD90-624E-3594-711C05511F1B}"/>
          </ac:inkMkLst>
        </pc:inkChg>
        <pc:inkChg chg="add">
          <ac:chgData name="Christopher Aloo" userId="81d139e4-1a74-45bd-a04a-64f94c7d37c9" providerId="ADAL" clId="{AE871F21-339F-4D44-BA8A-2C1CC338DED2}" dt="2025-03-26T17:21:48.374" v="733" actId="9405"/>
          <ac:inkMkLst>
            <pc:docMk/>
            <pc:sldMk cId="3363588813" sldId="322"/>
            <ac:inkMk id="50" creationId="{D847F989-42CE-0E6C-BCC0-1C883356B74D}"/>
          </ac:inkMkLst>
        </pc:inkChg>
        <pc:inkChg chg="add">
          <ac:chgData name="Christopher Aloo" userId="81d139e4-1a74-45bd-a04a-64f94c7d37c9" providerId="ADAL" clId="{AE871F21-339F-4D44-BA8A-2C1CC338DED2}" dt="2025-03-26T17:21:59.452" v="734" actId="9405"/>
          <ac:inkMkLst>
            <pc:docMk/>
            <pc:sldMk cId="3363588813" sldId="322"/>
            <ac:inkMk id="51" creationId="{9F3E57FD-F474-B82B-0FC9-67751831792A}"/>
          </ac:inkMkLst>
        </pc:inkChg>
        <pc:inkChg chg="add mod">
          <ac:chgData name="Christopher Aloo" userId="81d139e4-1a74-45bd-a04a-64f94c7d37c9" providerId="ADAL" clId="{AE871F21-339F-4D44-BA8A-2C1CC338DED2}" dt="2025-03-26T17:22:15.556" v="736"/>
          <ac:inkMkLst>
            <pc:docMk/>
            <pc:sldMk cId="3363588813" sldId="322"/>
            <ac:inkMk id="52" creationId="{80AA8372-3FB8-73EE-67D4-5BDE210BE43C}"/>
          </ac:inkMkLst>
        </pc:inkChg>
        <pc:inkChg chg="add mod">
          <ac:chgData name="Christopher Aloo" userId="81d139e4-1a74-45bd-a04a-64f94c7d37c9" providerId="ADAL" clId="{AE871F21-339F-4D44-BA8A-2C1CC338DED2}" dt="2025-03-26T17:22:28.132" v="739"/>
          <ac:inkMkLst>
            <pc:docMk/>
            <pc:sldMk cId="3363588813" sldId="322"/>
            <ac:inkMk id="54" creationId="{7E2EA457-93B1-A6DD-A011-9D58348B65DD}"/>
          </ac:inkMkLst>
        </pc:inkChg>
        <pc:inkChg chg="add mod">
          <ac:chgData name="Christopher Aloo" userId="81d139e4-1a74-45bd-a04a-64f94c7d37c9" providerId="ADAL" clId="{AE871F21-339F-4D44-BA8A-2C1CC338DED2}" dt="2025-03-26T17:22:28.132" v="739"/>
          <ac:inkMkLst>
            <pc:docMk/>
            <pc:sldMk cId="3363588813" sldId="322"/>
            <ac:inkMk id="55" creationId="{1156329A-E4AC-86B3-D9C4-BB48F8BF500B}"/>
          </ac:inkMkLst>
        </pc:inkChg>
      </pc:sldChg>
      <pc:sldChg chg="delSp modSp mod">
        <pc:chgData name="Christopher Aloo" userId="81d139e4-1a74-45bd-a04a-64f94c7d37c9" providerId="ADAL" clId="{AE871F21-339F-4D44-BA8A-2C1CC338DED2}" dt="2025-03-26T17:27:42.432" v="748" actId="20577"/>
        <pc:sldMkLst>
          <pc:docMk/>
          <pc:sldMk cId="3936774391" sldId="330"/>
        </pc:sldMkLst>
        <pc:spChg chg="mod">
          <ac:chgData name="Christopher Aloo" userId="81d139e4-1a74-45bd-a04a-64f94c7d37c9" providerId="ADAL" clId="{AE871F21-339F-4D44-BA8A-2C1CC338DED2}" dt="2025-03-26T17:27:42.432" v="748" actId="20577"/>
          <ac:spMkLst>
            <pc:docMk/>
            <pc:sldMk cId="3936774391" sldId="330"/>
            <ac:spMk id="6" creationId="{A22B4F02-BC9D-0708-A5FD-107CBA5251C5}"/>
          </ac:spMkLst>
        </pc:spChg>
        <pc:inkChg chg="del">
          <ac:chgData name="Christopher Aloo" userId="81d139e4-1a74-45bd-a04a-64f94c7d37c9" providerId="ADAL" clId="{AE871F21-339F-4D44-BA8A-2C1CC338DED2}" dt="2025-03-26T16:44:08.548" v="329" actId="478"/>
          <ac:inkMkLst>
            <pc:docMk/>
            <pc:sldMk cId="3936774391" sldId="330"/>
            <ac:inkMk id="7" creationId="{3649399B-219F-2C87-31B3-2B6578C699A0}"/>
          </ac:inkMkLst>
        </pc:inkChg>
      </pc:sldChg>
      <pc:sldChg chg="ord">
        <pc:chgData name="Christopher Aloo" userId="81d139e4-1a74-45bd-a04a-64f94c7d37c9" providerId="ADAL" clId="{AE871F21-339F-4D44-BA8A-2C1CC338DED2}" dt="2025-03-28T04:24:43.259" v="1445"/>
        <pc:sldMkLst>
          <pc:docMk/>
          <pc:sldMk cId="534018469" sldId="336"/>
        </pc:sldMkLst>
      </pc:sldChg>
      <pc:sldChg chg="addSp delSp modSp mod">
        <pc:chgData name="Christopher Aloo" userId="81d139e4-1a74-45bd-a04a-64f94c7d37c9" providerId="ADAL" clId="{AE871F21-339F-4D44-BA8A-2C1CC338DED2}" dt="2025-03-28T04:48:26.716" v="1877" actId="478"/>
        <pc:sldMkLst>
          <pc:docMk/>
          <pc:sldMk cId="2388938237" sldId="342"/>
        </pc:sldMkLst>
        <pc:grpChg chg="add mod">
          <ac:chgData name="Christopher Aloo" userId="81d139e4-1a74-45bd-a04a-64f94c7d37c9" providerId="ADAL" clId="{AE871F21-339F-4D44-BA8A-2C1CC338DED2}" dt="2025-03-27T16:58:39.017" v="756" actId="14100"/>
          <ac:grpSpMkLst>
            <pc:docMk/>
            <pc:sldMk cId="2388938237" sldId="342"/>
            <ac:grpSpMk id="4" creationId="{0DFCF12F-DC01-C750-C724-526D6D4B43A7}"/>
          </ac:grpSpMkLst>
        </pc:grpChg>
        <pc:grpChg chg="mod">
          <ac:chgData name="Christopher Aloo" userId="81d139e4-1a74-45bd-a04a-64f94c7d37c9" providerId="ADAL" clId="{AE871F21-339F-4D44-BA8A-2C1CC338DED2}" dt="2025-03-27T17:14:52.983" v="830"/>
          <ac:grpSpMkLst>
            <pc:docMk/>
            <pc:sldMk cId="2388938237" sldId="342"/>
            <ac:grpSpMk id="10" creationId="{4051A6AB-9F66-D244-4065-BBB9C233548B}"/>
          </ac:grpSpMkLst>
        </pc:grpChg>
        <pc:grpChg chg="mod">
          <ac:chgData name="Christopher Aloo" userId="81d139e4-1a74-45bd-a04a-64f94c7d37c9" providerId="ADAL" clId="{AE871F21-339F-4D44-BA8A-2C1CC338DED2}" dt="2025-03-27T17:14:54.957" v="834"/>
          <ac:grpSpMkLst>
            <pc:docMk/>
            <pc:sldMk cId="2388938237" sldId="342"/>
            <ac:grpSpMk id="14" creationId="{1A71B4B7-76C6-0670-13BC-CC7EA0DE06D2}"/>
          </ac:grpSpMkLst>
        </pc:grpChg>
        <pc:grpChg chg="mod">
          <ac:chgData name="Christopher Aloo" userId="81d139e4-1a74-45bd-a04a-64f94c7d37c9" providerId="ADAL" clId="{AE871F21-339F-4D44-BA8A-2C1CC338DED2}" dt="2025-03-27T17:15:05.231" v="849"/>
          <ac:grpSpMkLst>
            <pc:docMk/>
            <pc:sldMk cId="2388938237" sldId="342"/>
            <ac:grpSpMk id="29" creationId="{EFE6CD67-E2BC-1939-DD8B-AEDF15F2DF26}"/>
          </ac:grpSpMkLst>
        </pc:grpChg>
        <pc:grpChg chg="mod">
          <ac:chgData name="Christopher Aloo" userId="81d139e4-1a74-45bd-a04a-64f94c7d37c9" providerId="ADAL" clId="{AE871F21-339F-4D44-BA8A-2C1CC338DED2}" dt="2025-03-27T17:15:05.231" v="849"/>
          <ac:grpSpMkLst>
            <pc:docMk/>
            <pc:sldMk cId="2388938237" sldId="342"/>
            <ac:grpSpMk id="30" creationId="{C91BD8E4-2D46-39E8-60EC-D3CB376303EA}"/>
          </ac:grpSpMkLst>
        </pc:grpChg>
        <pc:grpChg chg="mod">
          <ac:chgData name="Christopher Aloo" userId="81d139e4-1a74-45bd-a04a-64f94c7d37c9" providerId="ADAL" clId="{AE871F21-339F-4D44-BA8A-2C1CC338DED2}" dt="2025-03-27T17:15:14.735" v="856"/>
          <ac:grpSpMkLst>
            <pc:docMk/>
            <pc:sldMk cId="2388938237" sldId="342"/>
            <ac:grpSpMk id="37" creationId="{1EFC9FB9-D548-8F1A-DBBC-BE0104273372}"/>
          </ac:grpSpMkLst>
        </pc:grpChg>
        <pc:grpChg chg="mod">
          <ac:chgData name="Christopher Aloo" userId="81d139e4-1a74-45bd-a04a-64f94c7d37c9" providerId="ADAL" clId="{AE871F21-339F-4D44-BA8A-2C1CC338DED2}" dt="2025-03-27T17:15:22.603" v="871"/>
          <ac:grpSpMkLst>
            <pc:docMk/>
            <pc:sldMk cId="2388938237" sldId="342"/>
            <ac:grpSpMk id="52" creationId="{9FC1C8EC-2970-68BD-CA5D-8CF65A65BE50}"/>
          </ac:grpSpMkLst>
        </pc:grpChg>
        <pc:grpChg chg="del mod">
          <ac:chgData name="Christopher Aloo" userId="81d139e4-1a74-45bd-a04a-64f94c7d37c9" providerId="ADAL" clId="{AE871F21-339F-4D44-BA8A-2C1CC338DED2}" dt="2025-03-27T17:15:42.369" v="879"/>
          <ac:grpSpMkLst>
            <pc:docMk/>
            <pc:sldMk cId="2388938237" sldId="342"/>
            <ac:grpSpMk id="58" creationId="{79D468CD-D5D9-CC1E-0E3E-88DF21ECD565}"/>
          </ac:grpSpMkLst>
        </pc:grpChg>
        <pc:grpChg chg="del mod">
          <ac:chgData name="Christopher Aloo" userId="81d139e4-1a74-45bd-a04a-64f94c7d37c9" providerId="ADAL" clId="{AE871F21-339F-4D44-BA8A-2C1CC338DED2}" dt="2025-03-27T17:15:48.714" v="881"/>
          <ac:grpSpMkLst>
            <pc:docMk/>
            <pc:sldMk cId="2388938237" sldId="342"/>
            <ac:grpSpMk id="60" creationId="{77D2BF96-12D4-2625-4FCE-FEA1F0A134A3}"/>
          </ac:grpSpMkLst>
        </pc:grpChg>
        <pc:grpChg chg="del mod">
          <ac:chgData name="Christopher Aloo" userId="81d139e4-1a74-45bd-a04a-64f94c7d37c9" providerId="ADAL" clId="{AE871F21-339F-4D44-BA8A-2C1CC338DED2}" dt="2025-03-27T17:15:51.121" v="884"/>
          <ac:grpSpMkLst>
            <pc:docMk/>
            <pc:sldMk cId="2388938237" sldId="342"/>
            <ac:grpSpMk id="62" creationId="{157F0D19-6146-62E7-F35C-56A87368B943}"/>
          </ac:grpSpMkLst>
        </pc:grpChg>
        <pc:grpChg chg="del mod">
          <ac:chgData name="Christopher Aloo" userId="81d139e4-1a74-45bd-a04a-64f94c7d37c9" providerId="ADAL" clId="{AE871F21-339F-4D44-BA8A-2C1CC338DED2}" dt="2025-03-27T17:15:52.915" v="886"/>
          <ac:grpSpMkLst>
            <pc:docMk/>
            <pc:sldMk cId="2388938237" sldId="342"/>
            <ac:grpSpMk id="65" creationId="{7163A2A5-1191-D359-774D-F944A395EF41}"/>
          </ac:grpSpMkLst>
        </pc:grpChg>
        <pc:grpChg chg="del mod">
          <ac:chgData name="Christopher Aloo" userId="81d139e4-1a74-45bd-a04a-64f94c7d37c9" providerId="ADAL" clId="{AE871F21-339F-4D44-BA8A-2C1CC338DED2}" dt="2025-03-27T17:15:55.573" v="889"/>
          <ac:grpSpMkLst>
            <pc:docMk/>
            <pc:sldMk cId="2388938237" sldId="342"/>
            <ac:grpSpMk id="67" creationId="{BF0C1B51-8B1D-907D-215A-F5AAC8746094}"/>
          </ac:grpSpMkLst>
        </pc:grpChg>
        <pc:grpChg chg="del mod">
          <ac:chgData name="Christopher Aloo" userId="81d139e4-1a74-45bd-a04a-64f94c7d37c9" providerId="ADAL" clId="{AE871F21-339F-4D44-BA8A-2C1CC338DED2}" dt="2025-03-27T17:15:59.689" v="894"/>
          <ac:grpSpMkLst>
            <pc:docMk/>
            <pc:sldMk cId="2388938237" sldId="342"/>
            <ac:grpSpMk id="70" creationId="{58FA519A-1E0D-ACF7-55AC-713916720BA0}"/>
          </ac:grpSpMkLst>
        </pc:grpChg>
        <pc:grpChg chg="del mod">
          <ac:chgData name="Christopher Aloo" userId="81d139e4-1a74-45bd-a04a-64f94c7d37c9" providerId="ADAL" clId="{AE871F21-339F-4D44-BA8A-2C1CC338DED2}" dt="2025-03-27T17:16:03.650" v="899"/>
          <ac:grpSpMkLst>
            <pc:docMk/>
            <pc:sldMk cId="2388938237" sldId="342"/>
            <ac:grpSpMk id="75" creationId="{BD710D07-6BDB-AFD1-2316-C3D26CE8FB8A}"/>
          </ac:grpSpMkLst>
        </pc:grpChg>
        <pc:grpChg chg="del mod">
          <ac:chgData name="Christopher Aloo" userId="81d139e4-1a74-45bd-a04a-64f94c7d37c9" providerId="ADAL" clId="{AE871F21-339F-4D44-BA8A-2C1CC338DED2}" dt="2025-03-27T17:16:08.645" v="902"/>
          <ac:grpSpMkLst>
            <pc:docMk/>
            <pc:sldMk cId="2388938237" sldId="342"/>
            <ac:grpSpMk id="80" creationId="{79FF0F97-30A8-D09D-525B-A0C9A0CD4256}"/>
          </ac:grpSpMkLst>
        </pc:grpChg>
        <pc:grpChg chg="del mod">
          <ac:chgData name="Christopher Aloo" userId="81d139e4-1a74-45bd-a04a-64f94c7d37c9" providerId="ADAL" clId="{AE871F21-339F-4D44-BA8A-2C1CC338DED2}" dt="2025-03-27T17:16:13.432" v="907"/>
          <ac:grpSpMkLst>
            <pc:docMk/>
            <pc:sldMk cId="2388938237" sldId="342"/>
            <ac:grpSpMk id="83" creationId="{06F0407F-8237-9419-7FDF-9C4A958AA0EF}"/>
          </ac:grpSpMkLst>
        </pc:grpChg>
        <pc:grpChg chg="del mod">
          <ac:chgData name="Christopher Aloo" userId="81d139e4-1a74-45bd-a04a-64f94c7d37c9" providerId="ADAL" clId="{AE871F21-339F-4D44-BA8A-2C1CC338DED2}" dt="2025-03-27T17:16:20.855" v="910"/>
          <ac:grpSpMkLst>
            <pc:docMk/>
            <pc:sldMk cId="2388938237" sldId="342"/>
            <ac:grpSpMk id="88" creationId="{0D0E0F49-5903-6E25-4F4A-8E3F31092F74}"/>
          </ac:grpSpMkLst>
        </pc:grpChg>
        <pc:grpChg chg="mod">
          <ac:chgData name="Christopher Aloo" userId="81d139e4-1a74-45bd-a04a-64f94c7d37c9" providerId="ADAL" clId="{AE871F21-339F-4D44-BA8A-2C1CC338DED2}" dt="2025-03-27T17:16:20.855" v="910"/>
          <ac:grpSpMkLst>
            <pc:docMk/>
            <pc:sldMk cId="2388938237" sldId="342"/>
            <ac:grpSpMk id="91" creationId="{B07B1875-A8B7-ACB1-E1C9-1B4364010FEB}"/>
          </ac:grpSpMkLst>
        </pc:grpChg>
        <pc:grpChg chg="del mod">
          <ac:chgData name="Christopher Aloo" userId="81d139e4-1a74-45bd-a04a-64f94c7d37c9" providerId="ADAL" clId="{AE871F21-339F-4D44-BA8A-2C1CC338DED2}" dt="2025-03-27T17:16:39.481" v="920"/>
          <ac:grpSpMkLst>
            <pc:docMk/>
            <pc:sldMk cId="2388938237" sldId="342"/>
            <ac:grpSpMk id="97" creationId="{9D708AEF-5CBB-B184-84F0-AF325AFFCA69}"/>
          </ac:grpSpMkLst>
        </pc:grpChg>
        <pc:grpChg chg="del mod">
          <ac:chgData name="Christopher Aloo" userId="81d139e4-1a74-45bd-a04a-64f94c7d37c9" providerId="ADAL" clId="{AE871F21-339F-4D44-BA8A-2C1CC338DED2}" dt="2025-03-27T17:16:44.977" v="923"/>
          <ac:grpSpMkLst>
            <pc:docMk/>
            <pc:sldMk cId="2388938237" sldId="342"/>
            <ac:grpSpMk id="101" creationId="{0C0932AB-EF7C-05F2-C57D-05A68D1B83CF}"/>
          </ac:grpSpMkLst>
        </pc:grpChg>
        <pc:grpChg chg="del mod">
          <ac:chgData name="Christopher Aloo" userId="81d139e4-1a74-45bd-a04a-64f94c7d37c9" providerId="ADAL" clId="{AE871F21-339F-4D44-BA8A-2C1CC338DED2}" dt="2025-03-27T17:16:48.073" v="926"/>
          <ac:grpSpMkLst>
            <pc:docMk/>
            <pc:sldMk cId="2388938237" sldId="342"/>
            <ac:grpSpMk id="104" creationId="{523B7DC9-97D3-2FE2-4B38-05CD7866A585}"/>
          </ac:grpSpMkLst>
        </pc:grpChg>
        <pc:grpChg chg="del mod">
          <ac:chgData name="Christopher Aloo" userId="81d139e4-1a74-45bd-a04a-64f94c7d37c9" providerId="ADAL" clId="{AE871F21-339F-4D44-BA8A-2C1CC338DED2}" dt="2025-03-27T17:16:52.380" v="928"/>
          <ac:grpSpMkLst>
            <pc:docMk/>
            <pc:sldMk cId="2388938237" sldId="342"/>
            <ac:grpSpMk id="107" creationId="{3B393E4C-AF00-387E-8ADA-9B39FE799C27}"/>
          </ac:grpSpMkLst>
        </pc:grpChg>
        <pc:grpChg chg="del mod">
          <ac:chgData name="Christopher Aloo" userId="81d139e4-1a74-45bd-a04a-64f94c7d37c9" providerId="ADAL" clId="{AE871F21-339F-4D44-BA8A-2C1CC338DED2}" dt="2025-03-27T17:17:01.479" v="932"/>
          <ac:grpSpMkLst>
            <pc:docMk/>
            <pc:sldMk cId="2388938237" sldId="342"/>
            <ac:grpSpMk id="109" creationId="{07B2FE75-ED84-D600-981A-C82B61109AE2}"/>
          </ac:grpSpMkLst>
        </pc:grpChg>
        <pc:grpChg chg="del mod">
          <ac:chgData name="Christopher Aloo" userId="81d139e4-1a74-45bd-a04a-64f94c7d37c9" providerId="ADAL" clId="{AE871F21-339F-4D44-BA8A-2C1CC338DED2}" dt="2025-03-27T17:17:08.535" v="940"/>
          <ac:grpSpMkLst>
            <pc:docMk/>
            <pc:sldMk cId="2388938237" sldId="342"/>
            <ac:grpSpMk id="113" creationId="{9DB80BAB-4A2C-2AF5-7366-11E5E55565D3}"/>
          </ac:grpSpMkLst>
        </pc:grpChg>
        <pc:grpChg chg="del mod">
          <ac:chgData name="Christopher Aloo" userId="81d139e4-1a74-45bd-a04a-64f94c7d37c9" providerId="ADAL" clId="{AE871F21-339F-4D44-BA8A-2C1CC338DED2}" dt="2025-03-27T17:17:08.535" v="940"/>
          <ac:grpSpMkLst>
            <pc:docMk/>
            <pc:sldMk cId="2388938237" sldId="342"/>
            <ac:grpSpMk id="116" creationId="{A81F9E66-F1F8-A0F8-A707-9AFEC2BAE5D9}"/>
          </ac:grpSpMkLst>
        </pc:grpChg>
        <pc:grpChg chg="del mod">
          <ac:chgData name="Christopher Aloo" userId="81d139e4-1a74-45bd-a04a-64f94c7d37c9" providerId="ADAL" clId="{AE871F21-339F-4D44-BA8A-2C1CC338DED2}" dt="2025-03-27T17:17:08.535" v="940"/>
          <ac:grpSpMkLst>
            <pc:docMk/>
            <pc:sldMk cId="2388938237" sldId="342"/>
            <ac:grpSpMk id="119" creationId="{67992E52-B2F4-F45B-E2EF-AC013FC6FC8E}"/>
          </ac:grpSpMkLst>
        </pc:grpChg>
        <pc:grpChg chg="del mod">
          <ac:chgData name="Christopher Aloo" userId="81d139e4-1a74-45bd-a04a-64f94c7d37c9" providerId="ADAL" clId="{AE871F21-339F-4D44-BA8A-2C1CC338DED2}" dt="2025-03-27T17:17:11.027" v="943"/>
          <ac:grpSpMkLst>
            <pc:docMk/>
            <pc:sldMk cId="2388938237" sldId="342"/>
            <ac:grpSpMk id="121" creationId="{967714A7-081B-66CB-D13A-A722A9061872}"/>
          </ac:grpSpMkLst>
        </pc:grpChg>
        <pc:grpChg chg="mod">
          <ac:chgData name="Christopher Aloo" userId="81d139e4-1a74-45bd-a04a-64f94c7d37c9" providerId="ADAL" clId="{AE871F21-339F-4D44-BA8A-2C1CC338DED2}" dt="2025-03-27T17:17:11.027" v="943"/>
          <ac:grpSpMkLst>
            <pc:docMk/>
            <pc:sldMk cId="2388938237" sldId="342"/>
            <ac:grpSpMk id="124" creationId="{7C756DCF-E358-DD2C-6AE3-423CD5A98345}"/>
          </ac:grpSpMkLst>
        </pc:grpChg>
        <pc:inkChg chg="del">
          <ac:chgData name="Christopher Aloo" userId="81d139e4-1a74-45bd-a04a-64f94c7d37c9" providerId="ADAL" clId="{AE871F21-339F-4D44-BA8A-2C1CC338DED2}" dt="2025-03-27T16:58:00.723" v="750" actId="478"/>
          <ac:inkMkLst>
            <pc:docMk/>
            <pc:sldMk cId="2388938237" sldId="342"/>
            <ac:inkMk id="3" creationId="{C98DEC08-606E-AA4F-451A-BC8148311F85}"/>
          </ac:inkMkLst>
        </pc:inkChg>
        <pc:inkChg chg="add mod">
          <ac:chgData name="Christopher Aloo" userId="81d139e4-1a74-45bd-a04a-64f94c7d37c9" providerId="ADAL" clId="{AE871F21-339F-4D44-BA8A-2C1CC338DED2}" dt="2025-03-27T17:14:52.983" v="830"/>
          <ac:inkMkLst>
            <pc:docMk/>
            <pc:sldMk cId="2388938237" sldId="342"/>
            <ac:inkMk id="7" creationId="{EAEB4CE4-EB14-838E-B584-F8AA11CA6E2F}"/>
          </ac:inkMkLst>
        </pc:inkChg>
        <pc:inkChg chg="add mod">
          <ac:chgData name="Christopher Aloo" userId="81d139e4-1a74-45bd-a04a-64f94c7d37c9" providerId="ADAL" clId="{AE871F21-339F-4D44-BA8A-2C1CC338DED2}" dt="2025-03-27T17:14:52.983" v="830"/>
          <ac:inkMkLst>
            <pc:docMk/>
            <pc:sldMk cId="2388938237" sldId="342"/>
            <ac:inkMk id="8" creationId="{0F20FA29-280F-B76D-EA9C-6F244B4322D3}"/>
          </ac:inkMkLst>
        </pc:inkChg>
        <pc:inkChg chg="add">
          <ac:chgData name="Christopher Aloo" userId="81d139e4-1a74-45bd-a04a-64f94c7d37c9" providerId="ADAL" clId="{AE871F21-339F-4D44-BA8A-2C1CC338DED2}" dt="2025-03-27T17:14:52.290" v="829" actId="9405"/>
          <ac:inkMkLst>
            <pc:docMk/>
            <pc:sldMk cId="2388938237" sldId="342"/>
            <ac:inkMk id="9" creationId="{CFA6D2CE-C44D-3B76-2354-498EE1E15868}"/>
          </ac:inkMkLst>
        </pc:inkChg>
        <pc:inkChg chg="add mod">
          <ac:chgData name="Christopher Aloo" userId="81d139e4-1a74-45bd-a04a-64f94c7d37c9" providerId="ADAL" clId="{AE871F21-339F-4D44-BA8A-2C1CC338DED2}" dt="2025-03-27T17:14:54.957" v="834"/>
          <ac:inkMkLst>
            <pc:docMk/>
            <pc:sldMk cId="2388938237" sldId="342"/>
            <ac:inkMk id="11" creationId="{2A24A276-B565-4018-0D74-75D1AAB89720}"/>
          </ac:inkMkLst>
        </pc:inkChg>
        <pc:inkChg chg="add mod">
          <ac:chgData name="Christopher Aloo" userId="81d139e4-1a74-45bd-a04a-64f94c7d37c9" providerId="ADAL" clId="{AE871F21-339F-4D44-BA8A-2C1CC338DED2}" dt="2025-03-27T17:14:54.957" v="834"/>
          <ac:inkMkLst>
            <pc:docMk/>
            <pc:sldMk cId="2388938237" sldId="342"/>
            <ac:inkMk id="12" creationId="{6E27416D-F561-ACC2-E75F-BFE10865BC72}"/>
          </ac:inkMkLst>
        </pc:inkChg>
        <pc:inkChg chg="add mod">
          <ac:chgData name="Christopher Aloo" userId="81d139e4-1a74-45bd-a04a-64f94c7d37c9" providerId="ADAL" clId="{AE871F21-339F-4D44-BA8A-2C1CC338DED2}" dt="2025-03-27T17:14:54.957" v="834"/>
          <ac:inkMkLst>
            <pc:docMk/>
            <pc:sldMk cId="2388938237" sldId="342"/>
            <ac:inkMk id="13" creationId="{156CC813-9334-022B-EE3E-879558D4E801}"/>
          </ac:inkMkLst>
        </pc:inkChg>
        <pc:inkChg chg="add">
          <ac:chgData name="Christopher Aloo" userId="81d139e4-1a74-45bd-a04a-64f94c7d37c9" providerId="ADAL" clId="{AE871F21-339F-4D44-BA8A-2C1CC338DED2}" dt="2025-03-27T17:14:57.241" v="835" actId="9405"/>
          <ac:inkMkLst>
            <pc:docMk/>
            <pc:sldMk cId="2388938237" sldId="342"/>
            <ac:inkMk id="15" creationId="{99ED8726-D514-98B8-A866-D4F4896E1E11}"/>
          </ac:inkMkLst>
        </pc:inkChg>
        <pc:inkChg chg="add">
          <ac:chgData name="Christopher Aloo" userId="81d139e4-1a74-45bd-a04a-64f94c7d37c9" providerId="ADAL" clId="{AE871F21-339F-4D44-BA8A-2C1CC338DED2}" dt="2025-03-27T17:14:57.921" v="836" actId="9405"/>
          <ac:inkMkLst>
            <pc:docMk/>
            <pc:sldMk cId="2388938237" sldId="342"/>
            <ac:inkMk id="16" creationId="{F76700C3-843D-E436-7C06-12DACE90AC01}"/>
          </ac:inkMkLst>
        </pc:inkChg>
        <pc:inkChg chg="add">
          <ac:chgData name="Christopher Aloo" userId="81d139e4-1a74-45bd-a04a-64f94c7d37c9" providerId="ADAL" clId="{AE871F21-339F-4D44-BA8A-2C1CC338DED2}" dt="2025-03-27T17:14:58.387" v="837" actId="9405"/>
          <ac:inkMkLst>
            <pc:docMk/>
            <pc:sldMk cId="2388938237" sldId="342"/>
            <ac:inkMk id="17" creationId="{0CF444B8-1B45-2D5C-5A5D-76CE0C654851}"/>
          </ac:inkMkLst>
        </pc:inkChg>
        <pc:inkChg chg="add">
          <ac:chgData name="Christopher Aloo" userId="81d139e4-1a74-45bd-a04a-64f94c7d37c9" providerId="ADAL" clId="{AE871F21-339F-4D44-BA8A-2C1CC338DED2}" dt="2025-03-27T17:14:58.930" v="838" actId="9405"/>
          <ac:inkMkLst>
            <pc:docMk/>
            <pc:sldMk cId="2388938237" sldId="342"/>
            <ac:inkMk id="18" creationId="{14D778A7-FC1E-1E81-8A14-2E986560802C}"/>
          </ac:inkMkLst>
        </pc:inkChg>
        <pc:inkChg chg="add">
          <ac:chgData name="Christopher Aloo" userId="81d139e4-1a74-45bd-a04a-64f94c7d37c9" providerId="ADAL" clId="{AE871F21-339F-4D44-BA8A-2C1CC338DED2}" dt="2025-03-27T17:14:59.429" v="839" actId="9405"/>
          <ac:inkMkLst>
            <pc:docMk/>
            <pc:sldMk cId="2388938237" sldId="342"/>
            <ac:inkMk id="19" creationId="{8B8A0DE7-6B89-0DFC-4203-C2FC93A1E97F}"/>
          </ac:inkMkLst>
        </pc:inkChg>
        <pc:inkChg chg="add">
          <ac:chgData name="Christopher Aloo" userId="81d139e4-1a74-45bd-a04a-64f94c7d37c9" providerId="ADAL" clId="{AE871F21-339F-4D44-BA8A-2C1CC338DED2}" dt="2025-03-27T17:14:59.938" v="840" actId="9405"/>
          <ac:inkMkLst>
            <pc:docMk/>
            <pc:sldMk cId="2388938237" sldId="342"/>
            <ac:inkMk id="20" creationId="{481546BE-6CD8-0942-802B-623993842173}"/>
          </ac:inkMkLst>
        </pc:inkChg>
        <pc:inkChg chg="add">
          <ac:chgData name="Christopher Aloo" userId="81d139e4-1a74-45bd-a04a-64f94c7d37c9" providerId="ADAL" clId="{AE871F21-339F-4D44-BA8A-2C1CC338DED2}" dt="2025-03-27T17:15:00.579" v="841" actId="9405"/>
          <ac:inkMkLst>
            <pc:docMk/>
            <pc:sldMk cId="2388938237" sldId="342"/>
            <ac:inkMk id="21" creationId="{5F983341-F7A0-9686-E9D6-F1C0A9068363}"/>
          </ac:inkMkLst>
        </pc:inkChg>
        <pc:inkChg chg="add">
          <ac:chgData name="Christopher Aloo" userId="81d139e4-1a74-45bd-a04a-64f94c7d37c9" providerId="ADAL" clId="{AE871F21-339F-4D44-BA8A-2C1CC338DED2}" dt="2025-03-27T17:15:01.124" v="842" actId="9405"/>
          <ac:inkMkLst>
            <pc:docMk/>
            <pc:sldMk cId="2388938237" sldId="342"/>
            <ac:inkMk id="22" creationId="{7889A0D2-592B-837D-50E0-C6EFC8EE9516}"/>
          </ac:inkMkLst>
        </pc:inkChg>
        <pc:inkChg chg="add mod">
          <ac:chgData name="Christopher Aloo" userId="81d139e4-1a74-45bd-a04a-64f94c7d37c9" providerId="ADAL" clId="{AE871F21-339F-4D44-BA8A-2C1CC338DED2}" dt="2025-03-27T17:15:05.231" v="849"/>
          <ac:inkMkLst>
            <pc:docMk/>
            <pc:sldMk cId="2388938237" sldId="342"/>
            <ac:inkMk id="23" creationId="{AB4F39D3-C4C1-B4F2-37E2-722D2A65361C}"/>
          </ac:inkMkLst>
        </pc:inkChg>
        <pc:inkChg chg="add mod">
          <ac:chgData name="Christopher Aloo" userId="81d139e4-1a74-45bd-a04a-64f94c7d37c9" providerId="ADAL" clId="{AE871F21-339F-4D44-BA8A-2C1CC338DED2}" dt="2025-03-27T17:15:05.231" v="849"/>
          <ac:inkMkLst>
            <pc:docMk/>
            <pc:sldMk cId="2388938237" sldId="342"/>
            <ac:inkMk id="24" creationId="{F9AEF049-2180-E1FB-281C-67DF87DA9D78}"/>
          </ac:inkMkLst>
        </pc:inkChg>
        <pc:inkChg chg="add mod">
          <ac:chgData name="Christopher Aloo" userId="81d139e4-1a74-45bd-a04a-64f94c7d37c9" providerId="ADAL" clId="{AE871F21-339F-4D44-BA8A-2C1CC338DED2}" dt="2025-03-27T17:15:05.231" v="849"/>
          <ac:inkMkLst>
            <pc:docMk/>
            <pc:sldMk cId="2388938237" sldId="342"/>
            <ac:inkMk id="25" creationId="{16144514-61DB-E988-11B9-771CD7017565}"/>
          </ac:inkMkLst>
        </pc:inkChg>
        <pc:inkChg chg="add">
          <ac:chgData name="Christopher Aloo" userId="81d139e4-1a74-45bd-a04a-64f94c7d37c9" providerId="ADAL" clId="{AE871F21-339F-4D44-BA8A-2C1CC338DED2}" dt="2025-03-27T17:15:02.862" v="846" actId="9405"/>
          <ac:inkMkLst>
            <pc:docMk/>
            <pc:sldMk cId="2388938237" sldId="342"/>
            <ac:inkMk id="26" creationId="{CA060EAF-C30E-1FE1-83CB-00DBE4C55E12}"/>
          </ac:inkMkLst>
        </pc:inkChg>
        <pc:inkChg chg="add mod">
          <ac:chgData name="Christopher Aloo" userId="81d139e4-1a74-45bd-a04a-64f94c7d37c9" providerId="ADAL" clId="{AE871F21-339F-4D44-BA8A-2C1CC338DED2}" dt="2025-03-27T17:15:05.231" v="849"/>
          <ac:inkMkLst>
            <pc:docMk/>
            <pc:sldMk cId="2388938237" sldId="342"/>
            <ac:inkMk id="27" creationId="{75A68693-FDDF-4EEA-DF71-265609ECE9DA}"/>
          </ac:inkMkLst>
        </pc:inkChg>
        <pc:inkChg chg="add">
          <ac:chgData name="Christopher Aloo" userId="81d139e4-1a74-45bd-a04a-64f94c7d37c9" providerId="ADAL" clId="{AE871F21-339F-4D44-BA8A-2C1CC338DED2}" dt="2025-03-27T17:15:04.313" v="848" actId="9405"/>
          <ac:inkMkLst>
            <pc:docMk/>
            <pc:sldMk cId="2388938237" sldId="342"/>
            <ac:inkMk id="28" creationId="{B91C7806-7E76-C44A-D23B-1ED98FB2E885}"/>
          </ac:inkMkLst>
        </pc:inkChg>
        <pc:inkChg chg="add mod">
          <ac:chgData name="Christopher Aloo" userId="81d139e4-1a74-45bd-a04a-64f94c7d37c9" providerId="ADAL" clId="{AE871F21-339F-4D44-BA8A-2C1CC338DED2}" dt="2025-03-27T17:15:14.735" v="856"/>
          <ac:inkMkLst>
            <pc:docMk/>
            <pc:sldMk cId="2388938237" sldId="342"/>
            <ac:inkMk id="31" creationId="{3592DCCB-9EDD-F5D8-70B3-20032E9ED39C}"/>
          </ac:inkMkLst>
        </pc:inkChg>
        <pc:inkChg chg="add mod">
          <ac:chgData name="Christopher Aloo" userId="81d139e4-1a74-45bd-a04a-64f94c7d37c9" providerId="ADAL" clId="{AE871F21-339F-4D44-BA8A-2C1CC338DED2}" dt="2025-03-27T17:15:14.735" v="856"/>
          <ac:inkMkLst>
            <pc:docMk/>
            <pc:sldMk cId="2388938237" sldId="342"/>
            <ac:inkMk id="32" creationId="{0BE6BE3A-0B83-7D50-2AE3-96847E239A90}"/>
          </ac:inkMkLst>
        </pc:inkChg>
        <pc:inkChg chg="add mod">
          <ac:chgData name="Christopher Aloo" userId="81d139e4-1a74-45bd-a04a-64f94c7d37c9" providerId="ADAL" clId="{AE871F21-339F-4D44-BA8A-2C1CC338DED2}" dt="2025-03-27T17:15:14.735" v="856"/>
          <ac:inkMkLst>
            <pc:docMk/>
            <pc:sldMk cId="2388938237" sldId="342"/>
            <ac:inkMk id="33" creationId="{7071DCBD-F574-9E97-73F7-34409E638280}"/>
          </ac:inkMkLst>
        </pc:inkChg>
        <pc:inkChg chg="add mod">
          <ac:chgData name="Christopher Aloo" userId="81d139e4-1a74-45bd-a04a-64f94c7d37c9" providerId="ADAL" clId="{AE871F21-339F-4D44-BA8A-2C1CC338DED2}" dt="2025-03-27T17:15:14.735" v="856"/>
          <ac:inkMkLst>
            <pc:docMk/>
            <pc:sldMk cId="2388938237" sldId="342"/>
            <ac:inkMk id="34" creationId="{3A547522-45AE-F8ED-CA5F-E150D88E166E}"/>
          </ac:inkMkLst>
        </pc:inkChg>
        <pc:inkChg chg="add mod">
          <ac:chgData name="Christopher Aloo" userId="81d139e4-1a74-45bd-a04a-64f94c7d37c9" providerId="ADAL" clId="{AE871F21-339F-4D44-BA8A-2C1CC338DED2}" dt="2025-03-27T17:15:14.735" v="856"/>
          <ac:inkMkLst>
            <pc:docMk/>
            <pc:sldMk cId="2388938237" sldId="342"/>
            <ac:inkMk id="35" creationId="{6DD0C5D4-E74B-1EEE-4CA4-265FF2DD1DDB}"/>
          </ac:inkMkLst>
        </pc:inkChg>
        <pc:inkChg chg="add">
          <ac:chgData name="Christopher Aloo" userId="81d139e4-1a74-45bd-a04a-64f94c7d37c9" providerId="ADAL" clId="{AE871F21-339F-4D44-BA8A-2C1CC338DED2}" dt="2025-03-27T17:15:14.230" v="855" actId="9405"/>
          <ac:inkMkLst>
            <pc:docMk/>
            <pc:sldMk cId="2388938237" sldId="342"/>
            <ac:inkMk id="36" creationId="{8F64D421-F1EC-2556-111B-B1D782E8C7F8}"/>
          </ac:inkMkLst>
        </pc:inkChg>
        <pc:inkChg chg="add">
          <ac:chgData name="Christopher Aloo" userId="81d139e4-1a74-45bd-a04a-64f94c7d37c9" providerId="ADAL" clId="{AE871F21-339F-4D44-BA8A-2C1CC338DED2}" dt="2025-03-27T17:15:14.785" v="857" actId="9405"/>
          <ac:inkMkLst>
            <pc:docMk/>
            <pc:sldMk cId="2388938237" sldId="342"/>
            <ac:inkMk id="38" creationId="{EFB03714-897A-3F26-BE8D-8B29BC5DAC93}"/>
          </ac:inkMkLst>
        </pc:inkChg>
        <pc:inkChg chg="add">
          <ac:chgData name="Christopher Aloo" userId="81d139e4-1a74-45bd-a04a-64f94c7d37c9" providerId="ADAL" clId="{AE871F21-339F-4D44-BA8A-2C1CC338DED2}" dt="2025-03-27T17:15:15.244" v="858" actId="9405"/>
          <ac:inkMkLst>
            <pc:docMk/>
            <pc:sldMk cId="2388938237" sldId="342"/>
            <ac:inkMk id="39" creationId="{6411D5BD-87A1-04C9-607A-838A622C9F18}"/>
          </ac:inkMkLst>
        </pc:inkChg>
        <pc:inkChg chg="add">
          <ac:chgData name="Christopher Aloo" userId="81d139e4-1a74-45bd-a04a-64f94c7d37c9" providerId="ADAL" clId="{AE871F21-339F-4D44-BA8A-2C1CC338DED2}" dt="2025-03-27T17:15:15.757" v="859" actId="9405"/>
          <ac:inkMkLst>
            <pc:docMk/>
            <pc:sldMk cId="2388938237" sldId="342"/>
            <ac:inkMk id="40" creationId="{52B876DF-33B9-DCBD-AFEF-DFDB52CF2BD3}"/>
          </ac:inkMkLst>
        </pc:inkChg>
        <pc:inkChg chg="add">
          <ac:chgData name="Christopher Aloo" userId="81d139e4-1a74-45bd-a04a-64f94c7d37c9" providerId="ADAL" clId="{AE871F21-339F-4D44-BA8A-2C1CC338DED2}" dt="2025-03-27T17:15:16.284" v="860" actId="9405"/>
          <ac:inkMkLst>
            <pc:docMk/>
            <pc:sldMk cId="2388938237" sldId="342"/>
            <ac:inkMk id="41" creationId="{699C3068-9560-381C-E514-C34844F13C54}"/>
          </ac:inkMkLst>
        </pc:inkChg>
        <pc:inkChg chg="add">
          <ac:chgData name="Christopher Aloo" userId="81d139e4-1a74-45bd-a04a-64f94c7d37c9" providerId="ADAL" clId="{AE871F21-339F-4D44-BA8A-2C1CC338DED2}" dt="2025-03-27T17:15:16.820" v="861" actId="9405"/>
          <ac:inkMkLst>
            <pc:docMk/>
            <pc:sldMk cId="2388938237" sldId="342"/>
            <ac:inkMk id="42" creationId="{312D9541-A18E-B790-A990-3D8023F54638}"/>
          </ac:inkMkLst>
        </pc:inkChg>
        <pc:inkChg chg="add">
          <ac:chgData name="Christopher Aloo" userId="81d139e4-1a74-45bd-a04a-64f94c7d37c9" providerId="ADAL" clId="{AE871F21-339F-4D44-BA8A-2C1CC338DED2}" dt="2025-03-27T17:15:17.340" v="862" actId="9405"/>
          <ac:inkMkLst>
            <pc:docMk/>
            <pc:sldMk cId="2388938237" sldId="342"/>
            <ac:inkMk id="43" creationId="{5B534769-A9F9-07F0-7234-1C0C62E17C26}"/>
          </ac:inkMkLst>
        </pc:inkChg>
        <pc:inkChg chg="add">
          <ac:chgData name="Christopher Aloo" userId="81d139e4-1a74-45bd-a04a-64f94c7d37c9" providerId="ADAL" clId="{AE871F21-339F-4D44-BA8A-2C1CC338DED2}" dt="2025-03-27T17:15:17.898" v="863" actId="9405"/>
          <ac:inkMkLst>
            <pc:docMk/>
            <pc:sldMk cId="2388938237" sldId="342"/>
            <ac:inkMk id="44" creationId="{1A1104DB-B001-60DA-FE7D-FCEF4BF1318E}"/>
          </ac:inkMkLst>
        </pc:inkChg>
        <pc:inkChg chg="add">
          <ac:chgData name="Christopher Aloo" userId="81d139e4-1a74-45bd-a04a-64f94c7d37c9" providerId="ADAL" clId="{AE871F21-339F-4D44-BA8A-2C1CC338DED2}" dt="2025-03-27T17:15:19.158" v="864" actId="9405"/>
          <ac:inkMkLst>
            <pc:docMk/>
            <pc:sldMk cId="2388938237" sldId="342"/>
            <ac:inkMk id="45" creationId="{51AE6F65-0DD8-19B3-DDC2-0831187C3206}"/>
          </ac:inkMkLst>
        </pc:inkChg>
        <pc:inkChg chg="add mod">
          <ac:chgData name="Christopher Aloo" userId="81d139e4-1a74-45bd-a04a-64f94c7d37c9" providerId="ADAL" clId="{AE871F21-339F-4D44-BA8A-2C1CC338DED2}" dt="2025-03-27T17:15:22.603" v="871"/>
          <ac:inkMkLst>
            <pc:docMk/>
            <pc:sldMk cId="2388938237" sldId="342"/>
            <ac:inkMk id="46" creationId="{E096A11D-4F7C-E14F-964A-58E46D5AD856}"/>
          </ac:inkMkLst>
        </pc:inkChg>
        <pc:inkChg chg="add mod">
          <ac:chgData name="Christopher Aloo" userId="81d139e4-1a74-45bd-a04a-64f94c7d37c9" providerId="ADAL" clId="{AE871F21-339F-4D44-BA8A-2C1CC338DED2}" dt="2025-03-27T17:15:22.603" v="871"/>
          <ac:inkMkLst>
            <pc:docMk/>
            <pc:sldMk cId="2388938237" sldId="342"/>
            <ac:inkMk id="47" creationId="{E1ADE630-D54C-13BB-CE70-D34B2AC7D66D}"/>
          </ac:inkMkLst>
        </pc:inkChg>
        <pc:inkChg chg="add">
          <ac:chgData name="Christopher Aloo" userId="81d139e4-1a74-45bd-a04a-64f94c7d37c9" providerId="ADAL" clId="{AE871F21-339F-4D44-BA8A-2C1CC338DED2}" dt="2025-03-27T17:15:20.243" v="867" actId="9405"/>
          <ac:inkMkLst>
            <pc:docMk/>
            <pc:sldMk cId="2388938237" sldId="342"/>
            <ac:inkMk id="48" creationId="{457DF5E4-80B8-5D5C-5819-36123D6F4971}"/>
          </ac:inkMkLst>
        </pc:inkChg>
        <pc:inkChg chg="add">
          <ac:chgData name="Christopher Aloo" userId="81d139e4-1a74-45bd-a04a-64f94c7d37c9" providerId="ADAL" clId="{AE871F21-339F-4D44-BA8A-2C1CC338DED2}" dt="2025-03-27T17:15:20.751" v="868" actId="9405"/>
          <ac:inkMkLst>
            <pc:docMk/>
            <pc:sldMk cId="2388938237" sldId="342"/>
            <ac:inkMk id="49" creationId="{CDB355B6-3752-2C2A-9CF6-A8AD5DF1E3CB}"/>
          </ac:inkMkLst>
        </pc:inkChg>
        <pc:inkChg chg="add">
          <ac:chgData name="Christopher Aloo" userId="81d139e4-1a74-45bd-a04a-64f94c7d37c9" providerId="ADAL" clId="{AE871F21-339F-4D44-BA8A-2C1CC338DED2}" dt="2025-03-27T17:15:21.335" v="869" actId="9405"/>
          <ac:inkMkLst>
            <pc:docMk/>
            <pc:sldMk cId="2388938237" sldId="342"/>
            <ac:inkMk id="50" creationId="{28E8C30B-6E28-94B3-2472-F0CC290AD223}"/>
          </ac:inkMkLst>
        </pc:inkChg>
        <pc:inkChg chg="add">
          <ac:chgData name="Christopher Aloo" userId="81d139e4-1a74-45bd-a04a-64f94c7d37c9" providerId="ADAL" clId="{AE871F21-339F-4D44-BA8A-2C1CC338DED2}" dt="2025-03-27T17:15:21.996" v="870" actId="9405"/>
          <ac:inkMkLst>
            <pc:docMk/>
            <pc:sldMk cId="2388938237" sldId="342"/>
            <ac:inkMk id="51" creationId="{6C649EC0-989A-F07C-4838-67F3E4B58F2B}"/>
          </ac:inkMkLst>
        </pc:inkChg>
        <pc:inkChg chg="add">
          <ac:chgData name="Christopher Aloo" userId="81d139e4-1a74-45bd-a04a-64f94c7d37c9" providerId="ADAL" clId="{AE871F21-339F-4D44-BA8A-2C1CC338DED2}" dt="2025-03-27T17:15:23.702" v="872" actId="9405"/>
          <ac:inkMkLst>
            <pc:docMk/>
            <pc:sldMk cId="2388938237" sldId="342"/>
            <ac:inkMk id="53" creationId="{3160E99D-2864-28A8-B075-1601FCEF73E4}"/>
          </ac:inkMkLst>
        </pc:inkChg>
        <pc:inkChg chg="add">
          <ac:chgData name="Christopher Aloo" userId="81d139e4-1a74-45bd-a04a-64f94c7d37c9" providerId="ADAL" clId="{AE871F21-339F-4D44-BA8A-2C1CC338DED2}" dt="2025-03-27T17:15:24.429" v="873" actId="9405"/>
          <ac:inkMkLst>
            <pc:docMk/>
            <pc:sldMk cId="2388938237" sldId="342"/>
            <ac:inkMk id="54" creationId="{B9E4CA17-A3F6-0F83-5037-65C57A5B98B4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55" creationId="{F3A2EFFC-8528-81BA-7EA0-AF8A9B0A85E9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56" creationId="{BFA0DBAA-F6A5-5B3A-FEE6-EC2A0BBD03C9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57" creationId="{BCC81C81-7552-76D0-E116-095D98C793B3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59" creationId="{C752993F-A8DC-D109-F244-BAE257EA2326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61" creationId="{DAEEB191-8C3A-7F07-E7DB-FBB748D0A76F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63" creationId="{7BA3F7AA-BA5B-D2DF-91F9-110F5382521B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64" creationId="{3A551229-EA42-CA68-3623-57A5DD0AB503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66" creationId="{539CEA18-4FAC-55AE-7F0A-81F65D28A78D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68" creationId="{26F0CE4F-2584-98FD-58FE-409E714410D9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69" creationId="{6C9A80BA-F4B4-657C-63F0-F92E6314814E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71" creationId="{044B101F-4641-A070-106F-E6A83544F11A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72" creationId="{46BE6C34-7AA0-3B5C-C8F7-5C3F1DFB4785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73" creationId="{CC540EE5-90E1-B6E0-8575-AA5A037A1C62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74" creationId="{2915017E-6D60-F08D-A675-3109E6D0DA53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76" creationId="{AE8D45EC-9AE1-2AAD-E7D3-657A75C1B225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77" creationId="{B6BF7254-A88C-BFE4-A4BD-69F7A33F269A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78" creationId="{35624B72-8872-1638-BB5E-60541BC6A46C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79" creationId="{1D0C04F1-11DA-E944-84CD-F83D0B6CA175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81" creationId="{1EE6EB34-D646-3A0B-03A8-44F7233C6DE4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82" creationId="{A8719A9A-8C16-5CFD-9B9D-AB1A25924E0C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84" creationId="{1483067E-E801-3E00-D571-EA00F5668562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85" creationId="{EE84D419-E0FB-C50C-222F-E926A4D5D411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86" creationId="{843CD3A7-96FD-AAAE-4A1A-495FE75E275A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87" creationId="{4FCBFC99-C9A9-22DB-E967-FD9348D560C2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89" creationId="{094C09B7-0E0F-72B2-68C8-85F58D33D573}"/>
          </ac:inkMkLst>
        </pc:inkChg>
        <pc:inkChg chg="add mod">
          <ac:chgData name="Christopher Aloo" userId="81d139e4-1a74-45bd-a04a-64f94c7d37c9" providerId="ADAL" clId="{AE871F21-339F-4D44-BA8A-2C1CC338DED2}" dt="2025-03-27T17:16:20.855" v="910"/>
          <ac:inkMkLst>
            <pc:docMk/>
            <pc:sldMk cId="2388938237" sldId="342"/>
            <ac:inkMk id="90" creationId="{1221CBDB-A93F-5700-EC5F-8519034045BB}"/>
          </ac:inkMkLst>
        </pc:inkChg>
        <pc:inkChg chg="add mod">
          <ac:chgData name="Christopher Aloo" userId="81d139e4-1a74-45bd-a04a-64f94c7d37c9" providerId="ADAL" clId="{AE871F21-339F-4D44-BA8A-2C1CC338DED2}" dt="2025-03-27T17:17:11.027" v="943"/>
          <ac:inkMkLst>
            <pc:docMk/>
            <pc:sldMk cId="2388938237" sldId="342"/>
            <ac:inkMk id="92" creationId="{7A14DA56-A37B-8382-7184-FD9535EE5526}"/>
          </ac:inkMkLst>
        </pc:inkChg>
        <pc:inkChg chg="add mod">
          <ac:chgData name="Christopher Aloo" userId="81d139e4-1a74-45bd-a04a-64f94c7d37c9" providerId="ADAL" clId="{AE871F21-339F-4D44-BA8A-2C1CC338DED2}" dt="2025-03-27T17:17:11.027" v="943"/>
          <ac:inkMkLst>
            <pc:docMk/>
            <pc:sldMk cId="2388938237" sldId="342"/>
            <ac:inkMk id="93" creationId="{CA14F564-DAC5-9DCB-D934-BE65C1B3E03D}"/>
          </ac:inkMkLst>
        </pc:inkChg>
        <pc:inkChg chg="add mod">
          <ac:chgData name="Christopher Aloo" userId="81d139e4-1a74-45bd-a04a-64f94c7d37c9" providerId="ADAL" clId="{AE871F21-339F-4D44-BA8A-2C1CC338DED2}" dt="2025-03-27T17:17:11.027" v="943"/>
          <ac:inkMkLst>
            <pc:docMk/>
            <pc:sldMk cId="2388938237" sldId="342"/>
            <ac:inkMk id="94" creationId="{D3F2F192-1D80-93E4-9D24-790FD15E3A38}"/>
          </ac:inkMkLst>
        </pc:inkChg>
        <pc:inkChg chg="add mod">
          <ac:chgData name="Christopher Aloo" userId="81d139e4-1a74-45bd-a04a-64f94c7d37c9" providerId="ADAL" clId="{AE871F21-339F-4D44-BA8A-2C1CC338DED2}" dt="2025-03-27T17:17:11.027" v="943"/>
          <ac:inkMkLst>
            <pc:docMk/>
            <pc:sldMk cId="2388938237" sldId="342"/>
            <ac:inkMk id="95" creationId="{AE4AA199-4DC2-1555-26C7-E4FEB0CFDD3D}"/>
          </ac:inkMkLst>
        </pc:inkChg>
        <pc:inkChg chg="add mod">
          <ac:chgData name="Christopher Aloo" userId="81d139e4-1a74-45bd-a04a-64f94c7d37c9" providerId="ADAL" clId="{AE871F21-339F-4D44-BA8A-2C1CC338DED2}" dt="2025-03-27T17:17:11.027" v="943"/>
          <ac:inkMkLst>
            <pc:docMk/>
            <pc:sldMk cId="2388938237" sldId="342"/>
            <ac:inkMk id="96" creationId="{0900CA6C-4A93-97E0-990D-CE5B73585AA2}"/>
          </ac:inkMkLst>
        </pc:inkChg>
        <pc:inkChg chg="add mod">
          <ac:chgData name="Christopher Aloo" userId="81d139e4-1a74-45bd-a04a-64f94c7d37c9" providerId="ADAL" clId="{AE871F21-339F-4D44-BA8A-2C1CC338DED2}" dt="2025-03-27T17:17:11.027" v="943"/>
          <ac:inkMkLst>
            <pc:docMk/>
            <pc:sldMk cId="2388938237" sldId="342"/>
            <ac:inkMk id="98" creationId="{13E341E4-91F0-002E-870D-55D861C740E2}"/>
          </ac:inkMkLst>
        </pc:inkChg>
        <pc:inkChg chg="add mod">
          <ac:chgData name="Christopher Aloo" userId="81d139e4-1a74-45bd-a04a-64f94c7d37c9" providerId="ADAL" clId="{AE871F21-339F-4D44-BA8A-2C1CC338DED2}" dt="2025-03-27T17:17:11.027" v="943"/>
          <ac:inkMkLst>
            <pc:docMk/>
            <pc:sldMk cId="2388938237" sldId="342"/>
            <ac:inkMk id="99" creationId="{D91C8F89-9F5E-1944-B680-652A823518FB}"/>
          </ac:inkMkLst>
        </pc:inkChg>
        <pc:inkChg chg="add mod">
          <ac:chgData name="Christopher Aloo" userId="81d139e4-1a74-45bd-a04a-64f94c7d37c9" providerId="ADAL" clId="{AE871F21-339F-4D44-BA8A-2C1CC338DED2}" dt="2025-03-27T17:17:11.027" v="943"/>
          <ac:inkMkLst>
            <pc:docMk/>
            <pc:sldMk cId="2388938237" sldId="342"/>
            <ac:inkMk id="100" creationId="{2D7A35EF-3F91-142B-AAEC-44BCCB95CE36}"/>
          </ac:inkMkLst>
        </pc:inkChg>
        <pc:inkChg chg="add mod">
          <ac:chgData name="Christopher Aloo" userId="81d139e4-1a74-45bd-a04a-64f94c7d37c9" providerId="ADAL" clId="{AE871F21-339F-4D44-BA8A-2C1CC338DED2}" dt="2025-03-27T17:17:11.027" v="943"/>
          <ac:inkMkLst>
            <pc:docMk/>
            <pc:sldMk cId="2388938237" sldId="342"/>
            <ac:inkMk id="102" creationId="{8CAFA8F1-DEC0-3A46-6631-E94969BBA464}"/>
          </ac:inkMkLst>
        </pc:inkChg>
        <pc:inkChg chg="add mod">
          <ac:chgData name="Christopher Aloo" userId="81d139e4-1a74-45bd-a04a-64f94c7d37c9" providerId="ADAL" clId="{AE871F21-339F-4D44-BA8A-2C1CC338DED2}" dt="2025-03-27T17:17:11.027" v="943"/>
          <ac:inkMkLst>
            <pc:docMk/>
            <pc:sldMk cId="2388938237" sldId="342"/>
            <ac:inkMk id="103" creationId="{48770FBC-B9D9-6C1C-EB4A-BF25AB826D2D}"/>
          </ac:inkMkLst>
        </pc:inkChg>
        <pc:inkChg chg="add mod">
          <ac:chgData name="Christopher Aloo" userId="81d139e4-1a74-45bd-a04a-64f94c7d37c9" providerId="ADAL" clId="{AE871F21-339F-4D44-BA8A-2C1CC338DED2}" dt="2025-03-27T17:17:11.027" v="943"/>
          <ac:inkMkLst>
            <pc:docMk/>
            <pc:sldMk cId="2388938237" sldId="342"/>
            <ac:inkMk id="105" creationId="{720A9F19-AF09-F85A-289E-113E85CFDB96}"/>
          </ac:inkMkLst>
        </pc:inkChg>
        <pc:inkChg chg="add del mod">
          <ac:chgData name="Christopher Aloo" userId="81d139e4-1a74-45bd-a04a-64f94c7d37c9" providerId="ADAL" clId="{AE871F21-339F-4D44-BA8A-2C1CC338DED2}" dt="2025-03-27T17:17:18.769" v="947" actId="478"/>
          <ac:inkMkLst>
            <pc:docMk/>
            <pc:sldMk cId="2388938237" sldId="342"/>
            <ac:inkMk id="106" creationId="{9E44B93D-72CC-3FD8-10E3-0D536CBB7900}"/>
          </ac:inkMkLst>
        </pc:inkChg>
        <pc:inkChg chg="add del mod">
          <ac:chgData name="Christopher Aloo" userId="81d139e4-1a74-45bd-a04a-64f94c7d37c9" providerId="ADAL" clId="{AE871F21-339F-4D44-BA8A-2C1CC338DED2}" dt="2025-03-27T17:17:16.537" v="946" actId="478"/>
          <ac:inkMkLst>
            <pc:docMk/>
            <pc:sldMk cId="2388938237" sldId="342"/>
            <ac:inkMk id="108" creationId="{7BA5385D-A3F5-6951-294D-EE91D50501AF}"/>
          </ac:inkMkLst>
        </pc:inkChg>
        <pc:inkChg chg="add del">
          <ac:chgData name="Christopher Aloo" userId="81d139e4-1a74-45bd-a04a-64f94c7d37c9" providerId="ADAL" clId="{AE871F21-339F-4D44-BA8A-2C1CC338DED2}" dt="2025-03-27T17:17:15.387" v="945" actId="478"/>
          <ac:inkMkLst>
            <pc:docMk/>
            <pc:sldMk cId="2388938237" sldId="342"/>
            <ac:inkMk id="110" creationId="{DFD8336F-722F-9320-CAED-8F81919B44F0}"/>
          </ac:inkMkLst>
        </pc:inkChg>
        <pc:inkChg chg="add mod">
          <ac:chgData name="Christopher Aloo" userId="81d139e4-1a74-45bd-a04a-64f94c7d37c9" providerId="ADAL" clId="{AE871F21-339F-4D44-BA8A-2C1CC338DED2}" dt="2025-03-27T17:17:11.027" v="943"/>
          <ac:inkMkLst>
            <pc:docMk/>
            <pc:sldMk cId="2388938237" sldId="342"/>
            <ac:inkMk id="111" creationId="{F7A00A1D-FE19-97C9-0A3E-425A66D5FF31}"/>
          </ac:inkMkLst>
        </pc:inkChg>
        <pc:inkChg chg="add del mod">
          <ac:chgData name="Christopher Aloo" userId="81d139e4-1a74-45bd-a04a-64f94c7d37c9" providerId="ADAL" clId="{AE871F21-339F-4D44-BA8A-2C1CC338DED2}" dt="2025-03-27T17:17:13.429" v="944" actId="478"/>
          <ac:inkMkLst>
            <pc:docMk/>
            <pc:sldMk cId="2388938237" sldId="342"/>
            <ac:inkMk id="112" creationId="{FD58932C-908D-EC8D-5FE8-BB0EBE358BC9}"/>
          </ac:inkMkLst>
        </pc:inkChg>
        <pc:inkChg chg="add del mod">
          <ac:chgData name="Christopher Aloo" userId="81d139e4-1a74-45bd-a04a-64f94c7d37c9" providerId="ADAL" clId="{AE871F21-339F-4D44-BA8A-2C1CC338DED2}" dt="2025-03-28T04:48:25.401" v="1876" actId="478"/>
          <ac:inkMkLst>
            <pc:docMk/>
            <pc:sldMk cId="2388938237" sldId="342"/>
            <ac:inkMk id="114" creationId="{B1A88B3C-B76C-C745-47A6-CFBBD5AC2523}"/>
          </ac:inkMkLst>
        </pc:inkChg>
        <pc:inkChg chg="add del mod">
          <ac:chgData name="Christopher Aloo" userId="81d139e4-1a74-45bd-a04a-64f94c7d37c9" providerId="ADAL" clId="{AE871F21-339F-4D44-BA8A-2C1CC338DED2}" dt="2025-03-28T04:48:26.716" v="1877" actId="478"/>
          <ac:inkMkLst>
            <pc:docMk/>
            <pc:sldMk cId="2388938237" sldId="342"/>
            <ac:inkMk id="115" creationId="{99CCAA38-8BF1-572E-8B69-961B21015721}"/>
          </ac:inkMkLst>
        </pc:inkChg>
        <pc:inkChg chg="add mod">
          <ac:chgData name="Christopher Aloo" userId="81d139e4-1a74-45bd-a04a-64f94c7d37c9" providerId="ADAL" clId="{AE871F21-339F-4D44-BA8A-2C1CC338DED2}" dt="2025-03-27T17:17:11.027" v="943"/>
          <ac:inkMkLst>
            <pc:docMk/>
            <pc:sldMk cId="2388938237" sldId="342"/>
            <ac:inkMk id="117" creationId="{3084C36B-E5F8-FB6A-F8B0-6B3A5A9F7A1D}"/>
          </ac:inkMkLst>
        </pc:inkChg>
        <pc:inkChg chg="add del mod">
          <ac:chgData name="Christopher Aloo" userId="81d139e4-1a74-45bd-a04a-64f94c7d37c9" providerId="ADAL" clId="{AE871F21-339F-4D44-BA8A-2C1CC338DED2}" dt="2025-03-27T17:17:21.140" v="948" actId="478"/>
          <ac:inkMkLst>
            <pc:docMk/>
            <pc:sldMk cId="2388938237" sldId="342"/>
            <ac:inkMk id="118" creationId="{B9BA951E-3D79-6B9B-1E0C-8AA63FA5957E}"/>
          </ac:inkMkLst>
        </pc:inkChg>
        <pc:inkChg chg="add del mod">
          <ac:chgData name="Christopher Aloo" userId="81d139e4-1a74-45bd-a04a-64f94c7d37c9" providerId="ADAL" clId="{AE871F21-339F-4D44-BA8A-2C1CC338DED2}" dt="2025-03-27T17:17:23.977" v="949" actId="478"/>
          <ac:inkMkLst>
            <pc:docMk/>
            <pc:sldMk cId="2388938237" sldId="342"/>
            <ac:inkMk id="120" creationId="{B6D2C9B2-AEC3-C8DE-E72E-C34E6537C639}"/>
          </ac:inkMkLst>
        </pc:inkChg>
        <pc:inkChg chg="add mod">
          <ac:chgData name="Christopher Aloo" userId="81d139e4-1a74-45bd-a04a-64f94c7d37c9" providerId="ADAL" clId="{AE871F21-339F-4D44-BA8A-2C1CC338DED2}" dt="2025-03-27T17:17:11.027" v="943"/>
          <ac:inkMkLst>
            <pc:docMk/>
            <pc:sldMk cId="2388938237" sldId="342"/>
            <ac:inkMk id="122" creationId="{B59333BF-05D4-DEF2-13A4-6467E5BFCC27}"/>
          </ac:inkMkLst>
        </pc:inkChg>
        <pc:inkChg chg="add mod">
          <ac:chgData name="Christopher Aloo" userId="81d139e4-1a74-45bd-a04a-64f94c7d37c9" providerId="ADAL" clId="{AE871F21-339F-4D44-BA8A-2C1CC338DED2}" dt="2025-03-27T17:17:11.027" v="943"/>
          <ac:inkMkLst>
            <pc:docMk/>
            <pc:sldMk cId="2388938237" sldId="342"/>
            <ac:inkMk id="123" creationId="{19292F21-DA9C-12B6-315B-BB4924A20B99}"/>
          </ac:inkMkLst>
        </pc:inkChg>
        <pc:cxnChg chg="mod">
          <ac:chgData name="Christopher Aloo" userId="81d139e4-1a74-45bd-a04a-64f94c7d37c9" providerId="ADAL" clId="{AE871F21-339F-4D44-BA8A-2C1CC338DED2}" dt="2025-03-27T16:58:36.173" v="755"/>
          <ac:cxnSpMkLst>
            <pc:docMk/>
            <pc:sldMk cId="2388938237" sldId="342"/>
            <ac:cxnSpMk id="5" creationId="{52543987-FF57-FD78-97B9-E7787F777B44}"/>
          </ac:cxnSpMkLst>
        </pc:cxnChg>
        <pc:cxnChg chg="mod">
          <ac:chgData name="Christopher Aloo" userId="81d139e4-1a74-45bd-a04a-64f94c7d37c9" providerId="ADAL" clId="{AE871F21-339F-4D44-BA8A-2C1CC338DED2}" dt="2025-03-27T16:58:36.173" v="755"/>
          <ac:cxnSpMkLst>
            <pc:docMk/>
            <pc:sldMk cId="2388938237" sldId="342"/>
            <ac:cxnSpMk id="6" creationId="{EA9D460D-A106-BB3E-A65A-E35B35B5330A}"/>
          </ac:cxnSpMkLst>
        </pc:cxnChg>
      </pc:sldChg>
      <pc:sldChg chg="addSp delSp modSp mod">
        <pc:chgData name="Christopher Aloo" userId="81d139e4-1a74-45bd-a04a-64f94c7d37c9" providerId="ADAL" clId="{AE871F21-339F-4D44-BA8A-2C1CC338DED2}" dt="2025-03-28T04:48:06.721" v="1874" actId="478"/>
        <pc:sldMkLst>
          <pc:docMk/>
          <pc:sldMk cId="2545124565" sldId="344"/>
        </pc:sldMkLst>
        <pc:grpChg chg="del mod">
          <ac:chgData name="Christopher Aloo" userId="81d139e4-1a74-45bd-a04a-64f94c7d37c9" providerId="ADAL" clId="{AE871F21-339F-4D44-BA8A-2C1CC338DED2}" dt="2025-03-27T17:13:05.233" v="812"/>
          <ac:grpSpMkLst>
            <pc:docMk/>
            <pc:sldMk cId="2545124565" sldId="344"/>
            <ac:grpSpMk id="6" creationId="{FB32636D-A598-196A-945B-CC7B8317B540}"/>
          </ac:grpSpMkLst>
        </pc:grpChg>
        <pc:grpChg chg="del mod">
          <ac:chgData name="Christopher Aloo" userId="81d139e4-1a74-45bd-a04a-64f94c7d37c9" providerId="ADAL" clId="{AE871F21-339F-4D44-BA8A-2C1CC338DED2}" dt="2025-03-27T17:13:11.357" v="814"/>
          <ac:grpSpMkLst>
            <pc:docMk/>
            <pc:sldMk cId="2545124565" sldId="344"/>
            <ac:grpSpMk id="35" creationId="{B94A7919-E018-C4BA-DE3D-C35C4280074C}"/>
          </ac:grpSpMkLst>
        </pc:grpChg>
        <pc:grpChg chg="del mod">
          <ac:chgData name="Christopher Aloo" userId="81d139e4-1a74-45bd-a04a-64f94c7d37c9" providerId="ADAL" clId="{AE871F21-339F-4D44-BA8A-2C1CC338DED2}" dt="2025-03-28T04:48:05.209" v="1873" actId="478"/>
          <ac:grpSpMkLst>
            <pc:docMk/>
            <pc:sldMk cId="2545124565" sldId="344"/>
            <ac:grpSpMk id="37" creationId="{A5C34995-7AAD-D37C-54A2-6FBDAC044F36}"/>
          </ac:grpSpMkLst>
        </pc:grpChg>
        <pc:grpChg chg="mod">
          <ac:chgData name="Christopher Aloo" userId="81d139e4-1a74-45bd-a04a-64f94c7d37c9" providerId="ADAL" clId="{AE871F21-339F-4D44-BA8A-2C1CC338DED2}" dt="2025-03-27T17:13:25.536" v="818"/>
          <ac:grpSpMkLst>
            <pc:docMk/>
            <pc:sldMk cId="2545124565" sldId="344"/>
            <ac:grpSpMk id="41" creationId="{2308B68B-37F2-666B-3225-77A8C96B45F0}"/>
          </ac:grpSpMkLst>
        </pc:grpChg>
        <pc:grpChg chg="mod">
          <ac:chgData name="Christopher Aloo" userId="81d139e4-1a74-45bd-a04a-64f94c7d37c9" providerId="ADAL" clId="{AE871F21-339F-4D44-BA8A-2C1CC338DED2}" dt="2025-03-27T17:13:28.460" v="821"/>
          <ac:grpSpMkLst>
            <pc:docMk/>
            <pc:sldMk cId="2545124565" sldId="344"/>
            <ac:grpSpMk id="44" creationId="{2F041CC4-9C4D-272D-B346-B965F9A885FB}"/>
          </ac:grpSpMkLst>
        </pc:grpChg>
        <pc:grpChg chg="mod">
          <ac:chgData name="Christopher Aloo" userId="81d139e4-1a74-45bd-a04a-64f94c7d37c9" providerId="ADAL" clId="{AE871F21-339F-4D44-BA8A-2C1CC338DED2}" dt="2025-03-27T17:13:33.808" v="826"/>
          <ac:grpSpMkLst>
            <pc:docMk/>
            <pc:sldMk cId="2545124565" sldId="344"/>
            <ac:grpSpMk id="49" creationId="{89725228-9F85-E77B-DF9F-F684AB6CC08D}"/>
          </ac:grpSpMkLst>
        </pc:grpChg>
        <pc:inkChg chg="add mod">
          <ac:chgData name="Christopher Aloo" userId="81d139e4-1a74-45bd-a04a-64f94c7d37c9" providerId="ADAL" clId="{AE871F21-339F-4D44-BA8A-2C1CC338DED2}" dt="2025-03-27T17:13:11.357" v="814"/>
          <ac:inkMkLst>
            <pc:docMk/>
            <pc:sldMk cId="2545124565" sldId="344"/>
            <ac:inkMk id="3" creationId="{04B3112A-AAB1-4D14-2477-E7D079E69955}"/>
          </ac:inkMkLst>
        </pc:inkChg>
        <pc:inkChg chg="add mod">
          <ac:chgData name="Christopher Aloo" userId="81d139e4-1a74-45bd-a04a-64f94c7d37c9" providerId="ADAL" clId="{AE871F21-339F-4D44-BA8A-2C1CC338DED2}" dt="2025-03-27T17:13:11.357" v="814"/>
          <ac:inkMkLst>
            <pc:docMk/>
            <pc:sldMk cId="2545124565" sldId="344"/>
            <ac:inkMk id="4" creationId="{D8ECC734-F32E-E4DF-C306-7AA424D7994D}"/>
          </ac:inkMkLst>
        </pc:inkChg>
        <pc:inkChg chg="add del mod">
          <ac:chgData name="Christopher Aloo" userId="81d139e4-1a74-45bd-a04a-64f94c7d37c9" providerId="ADAL" clId="{AE871F21-339F-4D44-BA8A-2C1CC338DED2}" dt="2025-03-28T04:48:04.241" v="1872" actId="478"/>
          <ac:inkMkLst>
            <pc:docMk/>
            <pc:sldMk cId="2545124565" sldId="344"/>
            <ac:inkMk id="34" creationId="{07C01108-9A23-7741-F58F-02E4D0D538C9}"/>
          </ac:inkMkLst>
        </pc:inkChg>
        <pc:inkChg chg="add mod">
          <ac:chgData name="Christopher Aloo" userId="81d139e4-1a74-45bd-a04a-64f94c7d37c9" providerId="ADAL" clId="{AE871F21-339F-4D44-BA8A-2C1CC338DED2}" dt="2025-03-27T17:13:11.357" v="814"/>
          <ac:inkMkLst>
            <pc:docMk/>
            <pc:sldMk cId="2545124565" sldId="344"/>
            <ac:inkMk id="36" creationId="{D49A49E9-E7CE-E8BB-59BC-15CD9A8C3D16}"/>
          </ac:inkMkLst>
        </pc:inkChg>
        <pc:inkChg chg="add del">
          <ac:chgData name="Christopher Aloo" userId="81d139e4-1a74-45bd-a04a-64f94c7d37c9" providerId="ADAL" clId="{AE871F21-339F-4D44-BA8A-2C1CC338DED2}" dt="2025-03-28T04:48:06.721" v="1874" actId="478"/>
          <ac:inkMkLst>
            <pc:docMk/>
            <pc:sldMk cId="2545124565" sldId="344"/>
            <ac:inkMk id="38" creationId="{8F734E8A-3F41-4D25-D790-08A8ED8F9430}"/>
          </ac:inkMkLst>
        </pc:inkChg>
        <pc:inkChg chg="add mod">
          <ac:chgData name="Christopher Aloo" userId="81d139e4-1a74-45bd-a04a-64f94c7d37c9" providerId="ADAL" clId="{AE871F21-339F-4D44-BA8A-2C1CC338DED2}" dt="2025-03-27T17:13:25.536" v="818"/>
          <ac:inkMkLst>
            <pc:docMk/>
            <pc:sldMk cId="2545124565" sldId="344"/>
            <ac:inkMk id="39" creationId="{5A17EDD9-1D23-6A40-7DEB-178F34BD828C}"/>
          </ac:inkMkLst>
        </pc:inkChg>
        <pc:inkChg chg="add mod">
          <ac:chgData name="Christopher Aloo" userId="81d139e4-1a74-45bd-a04a-64f94c7d37c9" providerId="ADAL" clId="{AE871F21-339F-4D44-BA8A-2C1CC338DED2}" dt="2025-03-27T17:13:25.536" v="818"/>
          <ac:inkMkLst>
            <pc:docMk/>
            <pc:sldMk cId="2545124565" sldId="344"/>
            <ac:inkMk id="40" creationId="{7428D2C3-010A-752D-996C-9370846B2D4F}"/>
          </ac:inkMkLst>
        </pc:inkChg>
        <pc:inkChg chg="add mod">
          <ac:chgData name="Christopher Aloo" userId="81d139e4-1a74-45bd-a04a-64f94c7d37c9" providerId="ADAL" clId="{AE871F21-339F-4D44-BA8A-2C1CC338DED2}" dt="2025-03-27T17:13:28.460" v="821"/>
          <ac:inkMkLst>
            <pc:docMk/>
            <pc:sldMk cId="2545124565" sldId="344"/>
            <ac:inkMk id="42" creationId="{2E890CDB-D869-2BA6-5400-1E9B97E3A10D}"/>
          </ac:inkMkLst>
        </pc:inkChg>
        <pc:inkChg chg="add mod">
          <ac:chgData name="Christopher Aloo" userId="81d139e4-1a74-45bd-a04a-64f94c7d37c9" providerId="ADAL" clId="{AE871F21-339F-4D44-BA8A-2C1CC338DED2}" dt="2025-03-27T17:13:28.460" v="821"/>
          <ac:inkMkLst>
            <pc:docMk/>
            <pc:sldMk cId="2545124565" sldId="344"/>
            <ac:inkMk id="43" creationId="{F7B5EDC3-F66E-1801-EB9A-72B6D6B3F60F}"/>
          </ac:inkMkLst>
        </pc:inkChg>
        <pc:inkChg chg="add">
          <ac:chgData name="Christopher Aloo" userId="81d139e4-1a74-45bd-a04a-64f94c7d37c9" providerId="ADAL" clId="{AE871F21-339F-4D44-BA8A-2C1CC338DED2}" dt="2025-03-27T17:13:28.847" v="822" actId="9405"/>
          <ac:inkMkLst>
            <pc:docMk/>
            <pc:sldMk cId="2545124565" sldId="344"/>
            <ac:inkMk id="45" creationId="{454B2163-33CB-B886-9B43-A40680A07650}"/>
          </ac:inkMkLst>
        </pc:inkChg>
        <pc:inkChg chg="add mod">
          <ac:chgData name="Christopher Aloo" userId="81d139e4-1a74-45bd-a04a-64f94c7d37c9" providerId="ADAL" clId="{AE871F21-339F-4D44-BA8A-2C1CC338DED2}" dt="2025-03-27T17:13:33.808" v="826"/>
          <ac:inkMkLst>
            <pc:docMk/>
            <pc:sldMk cId="2545124565" sldId="344"/>
            <ac:inkMk id="46" creationId="{5DA73D1D-BC38-8FB6-D3A9-7F8693F6A2A0}"/>
          </ac:inkMkLst>
        </pc:inkChg>
        <pc:inkChg chg="add mod">
          <ac:chgData name="Christopher Aloo" userId="81d139e4-1a74-45bd-a04a-64f94c7d37c9" providerId="ADAL" clId="{AE871F21-339F-4D44-BA8A-2C1CC338DED2}" dt="2025-03-27T17:13:33.808" v="826"/>
          <ac:inkMkLst>
            <pc:docMk/>
            <pc:sldMk cId="2545124565" sldId="344"/>
            <ac:inkMk id="47" creationId="{55EAB0A7-1E75-BB74-F380-BA28097D48D6}"/>
          </ac:inkMkLst>
        </pc:inkChg>
        <pc:inkChg chg="add mod">
          <ac:chgData name="Christopher Aloo" userId="81d139e4-1a74-45bd-a04a-64f94c7d37c9" providerId="ADAL" clId="{AE871F21-339F-4D44-BA8A-2C1CC338DED2}" dt="2025-03-27T17:13:33.808" v="826"/>
          <ac:inkMkLst>
            <pc:docMk/>
            <pc:sldMk cId="2545124565" sldId="344"/>
            <ac:inkMk id="48" creationId="{3002B8AD-4C0A-22F8-0F57-6147D64B7748}"/>
          </ac:inkMkLst>
        </pc:inkChg>
      </pc:sldChg>
      <pc:sldChg chg="modSp mod">
        <pc:chgData name="Christopher Aloo" userId="81d139e4-1a74-45bd-a04a-64f94c7d37c9" providerId="ADAL" clId="{AE871F21-339F-4D44-BA8A-2C1CC338DED2}" dt="2025-03-28T04:48:39.779" v="1879" actId="5793"/>
        <pc:sldMkLst>
          <pc:docMk/>
          <pc:sldMk cId="1942177219" sldId="351"/>
        </pc:sldMkLst>
        <pc:spChg chg="mod">
          <ac:chgData name="Christopher Aloo" userId="81d139e4-1a74-45bd-a04a-64f94c7d37c9" providerId="ADAL" clId="{AE871F21-339F-4D44-BA8A-2C1CC338DED2}" dt="2025-03-28T04:48:39.779" v="1879" actId="5793"/>
          <ac:spMkLst>
            <pc:docMk/>
            <pc:sldMk cId="1942177219" sldId="351"/>
            <ac:spMk id="8" creationId="{00FFEDE5-9F99-CD19-C394-0BDAB34651DD}"/>
          </ac:spMkLst>
        </pc:spChg>
      </pc:sldChg>
      <pc:sldChg chg="addSp delSp modSp add mod ord modAnim modShow">
        <pc:chgData name="Christopher Aloo" userId="81d139e4-1a74-45bd-a04a-64f94c7d37c9" providerId="ADAL" clId="{AE871F21-339F-4D44-BA8A-2C1CC338DED2}" dt="2025-03-28T04:47:39.261" v="1871" actId="207"/>
        <pc:sldMkLst>
          <pc:docMk/>
          <pc:sldMk cId="2400876156" sldId="354"/>
        </pc:sldMkLst>
        <pc:spChg chg="add mod">
          <ac:chgData name="Christopher Aloo" userId="81d139e4-1a74-45bd-a04a-64f94c7d37c9" providerId="ADAL" clId="{AE871F21-339F-4D44-BA8A-2C1CC338DED2}" dt="2025-03-28T04:40:39.144" v="1692" actId="115"/>
          <ac:spMkLst>
            <pc:docMk/>
            <pc:sldMk cId="2400876156" sldId="354"/>
            <ac:spMk id="5" creationId="{5B612E0C-98C2-7CFA-2327-2D2E7BA79AD2}"/>
          </ac:spMkLst>
        </pc:spChg>
        <pc:spChg chg="add mod">
          <ac:chgData name="Christopher Aloo" userId="81d139e4-1a74-45bd-a04a-64f94c7d37c9" providerId="ADAL" clId="{AE871F21-339F-4D44-BA8A-2C1CC338DED2}" dt="2025-03-28T04:40:37.225" v="1691" actId="115"/>
          <ac:spMkLst>
            <pc:docMk/>
            <pc:sldMk cId="2400876156" sldId="354"/>
            <ac:spMk id="8" creationId="{D1304FDC-4D72-ADD2-7E09-E59694F28EAB}"/>
          </ac:spMkLst>
        </pc:spChg>
        <pc:spChg chg="add mod">
          <ac:chgData name="Christopher Aloo" userId="81d139e4-1a74-45bd-a04a-64f94c7d37c9" providerId="ADAL" clId="{AE871F21-339F-4D44-BA8A-2C1CC338DED2}" dt="2025-03-28T04:40:50.728" v="1695" actId="20577"/>
          <ac:spMkLst>
            <pc:docMk/>
            <pc:sldMk cId="2400876156" sldId="354"/>
            <ac:spMk id="9" creationId="{3A1574E1-38ED-B75D-BF99-251ABF745543}"/>
          </ac:spMkLst>
        </pc:spChg>
        <pc:spChg chg="add mod">
          <ac:chgData name="Christopher Aloo" userId="81d139e4-1a74-45bd-a04a-64f94c7d37c9" providerId="ADAL" clId="{AE871F21-339F-4D44-BA8A-2C1CC338DED2}" dt="2025-03-28T04:41:01.455" v="1698" actId="20577"/>
          <ac:spMkLst>
            <pc:docMk/>
            <pc:sldMk cId="2400876156" sldId="354"/>
            <ac:spMk id="14" creationId="{E104D3FD-E4B3-1ED6-BB2B-E726C6170900}"/>
          </ac:spMkLst>
        </pc:spChg>
        <pc:grpChg chg="add mod">
          <ac:chgData name="Christopher Aloo" userId="81d139e4-1a74-45bd-a04a-64f94c7d37c9" providerId="ADAL" clId="{AE871F21-339F-4D44-BA8A-2C1CC338DED2}" dt="2025-03-28T04:39:59.941" v="1682" actId="1076"/>
          <ac:grpSpMkLst>
            <pc:docMk/>
            <pc:sldMk cId="2400876156" sldId="354"/>
            <ac:grpSpMk id="10" creationId="{B24B0B84-571B-EA66-F1E9-358E7F984962}"/>
          </ac:grpSpMkLst>
        </pc:grpChg>
        <pc:grpChg chg="add mod">
          <ac:chgData name="Christopher Aloo" userId="81d139e4-1a74-45bd-a04a-64f94c7d37c9" providerId="ADAL" clId="{AE871F21-339F-4D44-BA8A-2C1CC338DED2}" dt="2025-03-28T04:39:52.207" v="1681" actId="1076"/>
          <ac:grpSpMkLst>
            <pc:docMk/>
            <pc:sldMk cId="2400876156" sldId="354"/>
            <ac:grpSpMk id="11" creationId="{AA64F1C4-F23B-D6EF-8EBF-309239B107E9}"/>
          </ac:grpSpMkLst>
        </pc:grpChg>
        <pc:grpChg chg="mod">
          <ac:chgData name="Christopher Aloo" userId="81d139e4-1a74-45bd-a04a-64f94c7d37c9" providerId="ADAL" clId="{AE871F21-339F-4D44-BA8A-2C1CC338DED2}" dt="2025-03-26T17:08:26.589" v="480"/>
          <ac:grpSpMkLst>
            <pc:docMk/>
            <pc:sldMk cId="2400876156" sldId="354"/>
            <ac:grpSpMk id="22" creationId="{55740033-C885-2905-AE74-AF095F412171}"/>
          </ac:grpSpMkLst>
        </pc:grpChg>
        <pc:grpChg chg="mod">
          <ac:chgData name="Christopher Aloo" userId="81d139e4-1a74-45bd-a04a-64f94c7d37c9" providerId="ADAL" clId="{AE871F21-339F-4D44-BA8A-2C1CC338DED2}" dt="2025-03-26T17:08:33.225" v="485"/>
          <ac:grpSpMkLst>
            <pc:docMk/>
            <pc:sldMk cId="2400876156" sldId="354"/>
            <ac:grpSpMk id="27" creationId="{B835266A-F360-23E6-C33D-B79193528A35}"/>
          </ac:grpSpMkLst>
        </pc:grpChg>
        <pc:grpChg chg="mod">
          <ac:chgData name="Christopher Aloo" userId="81d139e4-1a74-45bd-a04a-64f94c7d37c9" providerId="ADAL" clId="{AE871F21-339F-4D44-BA8A-2C1CC338DED2}" dt="2025-03-28T04:39:52.207" v="1681" actId="1076"/>
          <ac:grpSpMkLst>
            <pc:docMk/>
            <pc:sldMk cId="2400876156" sldId="354"/>
            <ac:grpSpMk id="31" creationId="{00E34BE7-524A-BB6C-D53B-991DFC9FFC2C}"/>
          </ac:grpSpMkLst>
        </pc:grpChg>
        <pc:grpChg chg="mod">
          <ac:chgData name="Christopher Aloo" userId="81d139e4-1a74-45bd-a04a-64f94c7d37c9" providerId="ADAL" clId="{AE871F21-339F-4D44-BA8A-2C1CC338DED2}" dt="2025-03-28T04:39:52.207" v="1681" actId="1076"/>
          <ac:grpSpMkLst>
            <pc:docMk/>
            <pc:sldMk cId="2400876156" sldId="354"/>
            <ac:grpSpMk id="35" creationId="{D2376148-21EB-6B79-ABD1-53980258923C}"/>
          </ac:grpSpMkLst>
        </pc:grpChg>
        <pc:grpChg chg="del mod">
          <ac:chgData name="Christopher Aloo" userId="81d139e4-1a74-45bd-a04a-64f94c7d37c9" providerId="ADAL" clId="{AE871F21-339F-4D44-BA8A-2C1CC338DED2}" dt="2025-03-26T17:09:08.238" v="505"/>
          <ac:grpSpMkLst>
            <pc:docMk/>
            <pc:sldMk cId="2400876156" sldId="354"/>
            <ac:grpSpMk id="44" creationId="{33D6FB85-05BE-4932-731F-E49AEEA7D0EF}"/>
          </ac:grpSpMkLst>
        </pc:grpChg>
        <pc:grpChg chg="del mod">
          <ac:chgData name="Christopher Aloo" userId="81d139e4-1a74-45bd-a04a-64f94c7d37c9" providerId="ADAL" clId="{AE871F21-339F-4D44-BA8A-2C1CC338DED2}" dt="2025-03-26T17:11:34.504" v="550"/>
          <ac:grpSpMkLst>
            <pc:docMk/>
            <pc:sldMk cId="2400876156" sldId="354"/>
            <ac:grpSpMk id="47" creationId="{21B3DDEC-2971-9D40-D829-684F22B53E7F}"/>
          </ac:grpSpMkLst>
        </pc:grpChg>
        <pc:grpChg chg="del mod">
          <ac:chgData name="Christopher Aloo" userId="81d139e4-1a74-45bd-a04a-64f94c7d37c9" providerId="ADAL" clId="{AE871F21-339F-4D44-BA8A-2C1CC338DED2}" dt="2025-03-26T17:09:26.279" v="518"/>
          <ac:grpSpMkLst>
            <pc:docMk/>
            <pc:sldMk cId="2400876156" sldId="354"/>
            <ac:grpSpMk id="58" creationId="{B351E959-D27D-5B87-A550-9871894F3F90}"/>
          </ac:grpSpMkLst>
        </pc:grpChg>
        <pc:grpChg chg="del mod">
          <ac:chgData name="Christopher Aloo" userId="81d139e4-1a74-45bd-a04a-64f94c7d37c9" providerId="ADAL" clId="{AE871F21-339F-4D44-BA8A-2C1CC338DED2}" dt="2025-03-26T17:11:12.316" v="539" actId="478"/>
          <ac:grpSpMkLst>
            <pc:docMk/>
            <pc:sldMk cId="2400876156" sldId="354"/>
            <ac:grpSpMk id="60" creationId="{DA9BF23C-3176-DD53-D6AE-E64B1D33D45F}"/>
          </ac:grpSpMkLst>
        </pc:grpChg>
        <pc:grpChg chg="del mod">
          <ac:chgData name="Christopher Aloo" userId="81d139e4-1a74-45bd-a04a-64f94c7d37c9" providerId="ADAL" clId="{AE871F21-339F-4D44-BA8A-2C1CC338DED2}" dt="2025-03-26T17:10:07.381" v="527"/>
          <ac:grpSpMkLst>
            <pc:docMk/>
            <pc:sldMk cId="2400876156" sldId="354"/>
            <ac:grpSpMk id="67" creationId="{59515808-AF5E-AFC7-D3AD-1503C66A38F9}"/>
          </ac:grpSpMkLst>
        </pc:grpChg>
        <pc:grpChg chg="del mod">
          <ac:chgData name="Christopher Aloo" userId="81d139e4-1a74-45bd-a04a-64f94c7d37c9" providerId="ADAL" clId="{AE871F21-339F-4D44-BA8A-2C1CC338DED2}" dt="2025-03-26T17:11:34.504" v="550"/>
          <ac:grpSpMkLst>
            <pc:docMk/>
            <pc:sldMk cId="2400876156" sldId="354"/>
            <ac:grpSpMk id="69" creationId="{DB052B36-E172-1901-3A48-D190B1C5489D}"/>
          </ac:grpSpMkLst>
        </pc:grpChg>
        <pc:grpChg chg="del mod">
          <ac:chgData name="Christopher Aloo" userId="81d139e4-1a74-45bd-a04a-64f94c7d37c9" providerId="ADAL" clId="{AE871F21-339F-4D44-BA8A-2C1CC338DED2}" dt="2025-03-26T17:10:19.225" v="536"/>
          <ac:grpSpMkLst>
            <pc:docMk/>
            <pc:sldMk cId="2400876156" sldId="354"/>
            <ac:grpSpMk id="76" creationId="{0C1241A7-6605-0444-F33F-7C50EFB55DEE}"/>
          </ac:grpSpMkLst>
        </pc:grpChg>
        <pc:grpChg chg="del mod">
          <ac:chgData name="Christopher Aloo" userId="81d139e4-1a74-45bd-a04a-64f94c7d37c9" providerId="ADAL" clId="{AE871F21-339F-4D44-BA8A-2C1CC338DED2}" dt="2025-03-26T17:11:34.504" v="550"/>
          <ac:grpSpMkLst>
            <pc:docMk/>
            <pc:sldMk cId="2400876156" sldId="354"/>
            <ac:grpSpMk id="78" creationId="{B43C3D33-D9AE-F77D-8B42-55B516D52D0E}"/>
          </ac:grpSpMkLst>
        </pc:grpChg>
        <pc:grpChg chg="del mod">
          <ac:chgData name="Christopher Aloo" userId="81d139e4-1a74-45bd-a04a-64f94c7d37c9" providerId="ADAL" clId="{AE871F21-339F-4D44-BA8A-2C1CC338DED2}" dt="2025-03-26T17:11:53.101" v="552"/>
          <ac:grpSpMkLst>
            <pc:docMk/>
            <pc:sldMk cId="2400876156" sldId="354"/>
            <ac:grpSpMk id="87" creationId="{EAE1CCF3-37EA-50FC-6DC2-BE6A0005E863}"/>
          </ac:grpSpMkLst>
        </pc:grpChg>
        <pc:grpChg chg="del mod">
          <ac:chgData name="Christopher Aloo" userId="81d139e4-1a74-45bd-a04a-64f94c7d37c9" providerId="ADAL" clId="{AE871F21-339F-4D44-BA8A-2C1CC338DED2}" dt="2025-03-26T17:11:53.101" v="552"/>
          <ac:grpSpMkLst>
            <pc:docMk/>
            <pc:sldMk cId="2400876156" sldId="354"/>
            <ac:grpSpMk id="89" creationId="{2A3520F7-0B24-9D26-AB83-A069F48471E0}"/>
          </ac:grpSpMkLst>
        </pc:grpChg>
        <pc:grpChg chg="del mod">
          <ac:chgData name="Christopher Aloo" userId="81d139e4-1a74-45bd-a04a-64f94c7d37c9" providerId="ADAL" clId="{AE871F21-339F-4D44-BA8A-2C1CC338DED2}" dt="2025-03-26T17:12:27.505" v="557"/>
          <ac:grpSpMkLst>
            <pc:docMk/>
            <pc:sldMk cId="2400876156" sldId="354"/>
            <ac:grpSpMk id="91" creationId="{DE36737B-AFD1-F37A-D85A-2AAAE2671638}"/>
          </ac:grpSpMkLst>
        </pc:grpChg>
        <pc:grpChg chg="mod">
          <ac:chgData name="Christopher Aloo" userId="81d139e4-1a74-45bd-a04a-64f94c7d37c9" providerId="ADAL" clId="{AE871F21-339F-4D44-BA8A-2C1CC338DED2}" dt="2025-03-28T04:39:52.207" v="1681" actId="1076"/>
          <ac:grpSpMkLst>
            <pc:docMk/>
            <pc:sldMk cId="2400876156" sldId="354"/>
            <ac:grpSpMk id="93" creationId="{8F82E40C-6D44-72F3-6E7E-8D2F9D7980E0}"/>
          </ac:grpSpMkLst>
        </pc:grpChg>
        <pc:grpChg chg="del mod">
          <ac:chgData name="Christopher Aloo" userId="81d139e4-1a74-45bd-a04a-64f94c7d37c9" providerId="ADAL" clId="{AE871F21-339F-4D44-BA8A-2C1CC338DED2}" dt="2025-03-26T17:12:48.390" v="563"/>
          <ac:grpSpMkLst>
            <pc:docMk/>
            <pc:sldMk cId="2400876156" sldId="354"/>
            <ac:grpSpMk id="96" creationId="{BBB12F05-448B-CF15-C37C-B25A95305154}"/>
          </ac:grpSpMkLst>
        </pc:grpChg>
        <pc:grpChg chg="del mod">
          <ac:chgData name="Christopher Aloo" userId="81d139e4-1a74-45bd-a04a-64f94c7d37c9" providerId="ADAL" clId="{AE871F21-339F-4D44-BA8A-2C1CC338DED2}" dt="2025-03-26T17:12:57.504" v="566"/>
          <ac:grpSpMkLst>
            <pc:docMk/>
            <pc:sldMk cId="2400876156" sldId="354"/>
            <ac:grpSpMk id="99" creationId="{4644D556-D720-58C2-6760-B5643A60511B}"/>
          </ac:grpSpMkLst>
        </pc:grpChg>
        <pc:grpChg chg="del mod">
          <ac:chgData name="Christopher Aloo" userId="81d139e4-1a74-45bd-a04a-64f94c7d37c9" providerId="ADAL" clId="{AE871F21-339F-4D44-BA8A-2C1CC338DED2}" dt="2025-03-26T17:13:06.507" v="569"/>
          <ac:grpSpMkLst>
            <pc:docMk/>
            <pc:sldMk cId="2400876156" sldId="354"/>
            <ac:grpSpMk id="102" creationId="{4B37EB26-836C-9C36-F387-73AFB8266B28}"/>
          </ac:grpSpMkLst>
        </pc:grpChg>
        <pc:grpChg chg="mod">
          <ac:chgData name="Christopher Aloo" userId="81d139e4-1a74-45bd-a04a-64f94c7d37c9" providerId="ADAL" clId="{AE871F21-339F-4D44-BA8A-2C1CC338DED2}" dt="2025-03-28T04:39:59.941" v="1682" actId="1076"/>
          <ac:grpSpMkLst>
            <pc:docMk/>
            <pc:sldMk cId="2400876156" sldId="354"/>
            <ac:grpSpMk id="105" creationId="{4C3F9587-7D11-AB54-E7C4-0F07C2E7CE33}"/>
          </ac:grpSpMkLst>
        </pc:grpChg>
        <pc:grpChg chg="del mod">
          <ac:chgData name="Christopher Aloo" userId="81d139e4-1a74-45bd-a04a-64f94c7d37c9" providerId="ADAL" clId="{AE871F21-339F-4D44-BA8A-2C1CC338DED2}" dt="2025-03-27T16:58:12.904" v="751" actId="478"/>
          <ac:grpSpMkLst>
            <pc:docMk/>
            <pc:sldMk cId="2400876156" sldId="354"/>
            <ac:grpSpMk id="112" creationId="{B7F8E846-5D1F-D2E9-34FB-0F2715E196B5}"/>
          </ac:grpSpMkLst>
        </pc:grpChg>
        <pc:graphicFrameChg chg="add mod">
          <ac:chgData name="Christopher Aloo" userId="81d139e4-1a74-45bd-a04a-64f94c7d37c9" providerId="ADAL" clId="{AE871F21-339F-4D44-BA8A-2C1CC338DED2}" dt="2025-03-26T16:55:25.028" v="330"/>
          <ac:graphicFrameMkLst>
            <pc:docMk/>
            <pc:sldMk cId="2400876156" sldId="354"/>
            <ac:graphicFrameMk id="3" creationId="{60AC8906-CDFF-99B7-C7A5-42B9CF0635F7}"/>
          </ac:graphicFrameMkLst>
        </pc:graphicFrameChg>
        <pc:graphicFrameChg chg="add mod modGraphic">
          <ac:chgData name="Christopher Aloo" userId="81d139e4-1a74-45bd-a04a-64f94c7d37c9" providerId="ADAL" clId="{AE871F21-339F-4D44-BA8A-2C1CC338DED2}" dt="2025-03-28T04:47:39.261" v="1871" actId="207"/>
          <ac:graphicFrameMkLst>
            <pc:docMk/>
            <pc:sldMk cId="2400876156" sldId="354"/>
            <ac:graphicFrameMk id="4" creationId="{BC7CF1F9-31ED-04F6-0079-274305CF2BCC}"/>
          </ac:graphicFrameMkLst>
        </pc:graphicFrameChg>
        <pc:inkChg chg="add del">
          <ac:chgData name="Christopher Aloo" userId="81d139e4-1a74-45bd-a04a-64f94c7d37c9" providerId="ADAL" clId="{AE871F21-339F-4D44-BA8A-2C1CC338DED2}" dt="2025-03-26T16:58:40.413" v="381" actId="9405"/>
          <ac:inkMkLst>
            <pc:docMk/>
            <pc:sldMk cId="2400876156" sldId="354"/>
            <ac:inkMk id="14" creationId="{53555F7C-D529-3E4F-5DBA-59BADA7BB9A2}"/>
          </ac:inkMkLst>
        </pc:inkChg>
        <pc:inkChg chg="add del">
          <ac:chgData name="Christopher Aloo" userId="81d139e4-1a74-45bd-a04a-64f94c7d37c9" providerId="ADAL" clId="{AE871F21-339F-4D44-BA8A-2C1CC338DED2}" dt="2025-03-26T16:58:39.796" v="380" actId="9405"/>
          <ac:inkMkLst>
            <pc:docMk/>
            <pc:sldMk cId="2400876156" sldId="354"/>
            <ac:inkMk id="15" creationId="{CD607F37-2E28-997D-1A9D-5E9B1491483B}"/>
          </ac:inkMkLst>
        </pc:inkChg>
        <pc:inkChg chg="add mod">
          <ac:chgData name="Christopher Aloo" userId="81d139e4-1a74-45bd-a04a-64f94c7d37c9" providerId="ADAL" clId="{AE871F21-339F-4D44-BA8A-2C1CC338DED2}" dt="2025-03-26T17:08:26.589" v="480"/>
          <ac:inkMkLst>
            <pc:docMk/>
            <pc:sldMk cId="2400876156" sldId="354"/>
            <ac:inkMk id="16" creationId="{D555B747-9FB7-6D71-DB43-8F463CA622EC}"/>
          </ac:inkMkLst>
        </pc:inkChg>
        <pc:inkChg chg="add mod">
          <ac:chgData name="Christopher Aloo" userId="81d139e4-1a74-45bd-a04a-64f94c7d37c9" providerId="ADAL" clId="{AE871F21-339F-4D44-BA8A-2C1CC338DED2}" dt="2025-03-26T17:08:26.589" v="480"/>
          <ac:inkMkLst>
            <pc:docMk/>
            <pc:sldMk cId="2400876156" sldId="354"/>
            <ac:inkMk id="17" creationId="{552DEA54-4C3A-9BBD-C99A-AAE50567B2E1}"/>
          </ac:inkMkLst>
        </pc:inkChg>
        <pc:inkChg chg="add mod">
          <ac:chgData name="Christopher Aloo" userId="81d139e4-1a74-45bd-a04a-64f94c7d37c9" providerId="ADAL" clId="{AE871F21-339F-4D44-BA8A-2C1CC338DED2}" dt="2025-03-26T17:08:26.589" v="480"/>
          <ac:inkMkLst>
            <pc:docMk/>
            <pc:sldMk cId="2400876156" sldId="354"/>
            <ac:inkMk id="18" creationId="{0514309D-606B-2CCE-9977-DCAA3042E423}"/>
          </ac:inkMkLst>
        </pc:inkChg>
        <pc:inkChg chg="add mod">
          <ac:chgData name="Christopher Aloo" userId="81d139e4-1a74-45bd-a04a-64f94c7d37c9" providerId="ADAL" clId="{AE871F21-339F-4D44-BA8A-2C1CC338DED2}" dt="2025-03-26T17:08:26.589" v="480"/>
          <ac:inkMkLst>
            <pc:docMk/>
            <pc:sldMk cId="2400876156" sldId="354"/>
            <ac:inkMk id="19" creationId="{78112071-2A4B-5151-E2E1-AE71C10A7001}"/>
          </ac:inkMkLst>
        </pc:inkChg>
        <pc:inkChg chg="add mod">
          <ac:chgData name="Christopher Aloo" userId="81d139e4-1a74-45bd-a04a-64f94c7d37c9" providerId="ADAL" clId="{AE871F21-339F-4D44-BA8A-2C1CC338DED2}" dt="2025-03-26T17:08:26.589" v="480"/>
          <ac:inkMkLst>
            <pc:docMk/>
            <pc:sldMk cId="2400876156" sldId="354"/>
            <ac:inkMk id="20" creationId="{9E70146B-CB6E-2E47-EB72-34E8B67121A4}"/>
          </ac:inkMkLst>
        </pc:inkChg>
        <pc:inkChg chg="add mod">
          <ac:chgData name="Christopher Aloo" userId="81d139e4-1a74-45bd-a04a-64f94c7d37c9" providerId="ADAL" clId="{AE871F21-339F-4D44-BA8A-2C1CC338DED2}" dt="2025-03-26T17:08:26.589" v="480"/>
          <ac:inkMkLst>
            <pc:docMk/>
            <pc:sldMk cId="2400876156" sldId="354"/>
            <ac:inkMk id="21" creationId="{D2AB0E65-D065-04AC-A70B-E0C70EEF0A90}"/>
          </ac:inkMkLst>
        </pc:inkChg>
        <pc:inkChg chg="add">
          <ac:chgData name="Christopher Aloo" userId="81d139e4-1a74-45bd-a04a-64f94c7d37c9" providerId="ADAL" clId="{AE871F21-339F-4D44-BA8A-2C1CC338DED2}" dt="2025-03-26T17:08:26.956" v="481" actId="9405"/>
          <ac:inkMkLst>
            <pc:docMk/>
            <pc:sldMk cId="2400876156" sldId="354"/>
            <ac:inkMk id="23" creationId="{DB0A44AF-650A-CB63-5D0D-1DF22F8CD991}"/>
          </ac:inkMkLst>
        </pc:inkChg>
        <pc:inkChg chg="add mod">
          <ac:chgData name="Christopher Aloo" userId="81d139e4-1a74-45bd-a04a-64f94c7d37c9" providerId="ADAL" clId="{AE871F21-339F-4D44-BA8A-2C1CC338DED2}" dt="2025-03-26T17:08:33.225" v="485"/>
          <ac:inkMkLst>
            <pc:docMk/>
            <pc:sldMk cId="2400876156" sldId="354"/>
            <ac:inkMk id="24" creationId="{8D224A39-A503-259A-116B-CCCE6DDE288F}"/>
          </ac:inkMkLst>
        </pc:inkChg>
        <pc:inkChg chg="add mod">
          <ac:chgData name="Christopher Aloo" userId="81d139e4-1a74-45bd-a04a-64f94c7d37c9" providerId="ADAL" clId="{AE871F21-339F-4D44-BA8A-2C1CC338DED2}" dt="2025-03-26T17:08:33.225" v="485"/>
          <ac:inkMkLst>
            <pc:docMk/>
            <pc:sldMk cId="2400876156" sldId="354"/>
            <ac:inkMk id="25" creationId="{7A01E7A7-8021-CEB1-25BA-06D2DE0EE6E7}"/>
          </ac:inkMkLst>
        </pc:inkChg>
        <pc:inkChg chg="add mod">
          <ac:chgData name="Christopher Aloo" userId="81d139e4-1a74-45bd-a04a-64f94c7d37c9" providerId="ADAL" clId="{AE871F21-339F-4D44-BA8A-2C1CC338DED2}" dt="2025-03-26T17:08:33.225" v="485"/>
          <ac:inkMkLst>
            <pc:docMk/>
            <pc:sldMk cId="2400876156" sldId="354"/>
            <ac:inkMk id="26" creationId="{93A92F68-9597-DDB1-79BC-3E79959DCC0C}"/>
          </ac:inkMkLst>
        </pc:inkChg>
        <pc:inkChg chg="add mod">
          <ac:chgData name="Christopher Aloo" userId="81d139e4-1a74-45bd-a04a-64f94c7d37c9" providerId="ADAL" clId="{AE871F21-339F-4D44-BA8A-2C1CC338DED2}" dt="2025-03-26T17:08:45.516" v="489"/>
          <ac:inkMkLst>
            <pc:docMk/>
            <pc:sldMk cId="2400876156" sldId="354"/>
            <ac:inkMk id="28" creationId="{4741A72D-6DD1-16D3-62D9-7C7EEFAE5A7B}"/>
          </ac:inkMkLst>
        </pc:inkChg>
        <pc:inkChg chg="add mod">
          <ac:chgData name="Christopher Aloo" userId="81d139e4-1a74-45bd-a04a-64f94c7d37c9" providerId="ADAL" clId="{AE871F21-339F-4D44-BA8A-2C1CC338DED2}" dt="2025-03-26T17:08:45.516" v="489"/>
          <ac:inkMkLst>
            <pc:docMk/>
            <pc:sldMk cId="2400876156" sldId="354"/>
            <ac:inkMk id="29" creationId="{7293824B-E374-A5DD-904B-47D1A80B51A0}"/>
          </ac:inkMkLst>
        </pc:inkChg>
        <pc:inkChg chg="add mod">
          <ac:chgData name="Christopher Aloo" userId="81d139e4-1a74-45bd-a04a-64f94c7d37c9" providerId="ADAL" clId="{AE871F21-339F-4D44-BA8A-2C1CC338DED2}" dt="2025-03-26T17:08:45.516" v="489"/>
          <ac:inkMkLst>
            <pc:docMk/>
            <pc:sldMk cId="2400876156" sldId="354"/>
            <ac:inkMk id="30" creationId="{DC3967E7-B3D3-8ACB-D48F-F6EE513EE153}"/>
          </ac:inkMkLst>
        </pc:inkChg>
        <pc:inkChg chg="add mod">
          <ac:chgData name="Christopher Aloo" userId="81d139e4-1a74-45bd-a04a-64f94c7d37c9" providerId="ADAL" clId="{AE871F21-339F-4D44-BA8A-2C1CC338DED2}" dt="2025-03-26T17:08:48.589" v="493"/>
          <ac:inkMkLst>
            <pc:docMk/>
            <pc:sldMk cId="2400876156" sldId="354"/>
            <ac:inkMk id="32" creationId="{9C4A6CF8-3CDD-2C73-0241-413D049518BC}"/>
          </ac:inkMkLst>
        </pc:inkChg>
        <pc:inkChg chg="add mod">
          <ac:chgData name="Christopher Aloo" userId="81d139e4-1a74-45bd-a04a-64f94c7d37c9" providerId="ADAL" clId="{AE871F21-339F-4D44-BA8A-2C1CC338DED2}" dt="2025-03-26T17:08:48.589" v="493"/>
          <ac:inkMkLst>
            <pc:docMk/>
            <pc:sldMk cId="2400876156" sldId="354"/>
            <ac:inkMk id="33" creationId="{33114441-98C3-E809-254F-8BECB05FA198}"/>
          </ac:inkMkLst>
        </pc:inkChg>
        <pc:inkChg chg="add mod">
          <ac:chgData name="Christopher Aloo" userId="81d139e4-1a74-45bd-a04a-64f94c7d37c9" providerId="ADAL" clId="{AE871F21-339F-4D44-BA8A-2C1CC338DED2}" dt="2025-03-26T17:08:48.589" v="493"/>
          <ac:inkMkLst>
            <pc:docMk/>
            <pc:sldMk cId="2400876156" sldId="354"/>
            <ac:inkMk id="34" creationId="{1AD3EBDC-9FEA-884B-ED01-63EA59C726E9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36" creationId="{AFE73546-FE61-544A-5CA1-11B4AEA41F2A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37" creationId="{4B1CF808-7BE2-1B82-F14A-8987929BE198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38" creationId="{9B9AA90E-63CB-7E1E-E872-DD9449247C7C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39" creationId="{8601BFB1-CF6B-B282-6848-B94C9658748C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40" creationId="{3E97922A-35C0-D5C6-7F84-14349334F991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41" creationId="{D30192D0-F451-DCFA-16F5-1F49BB36BEE1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42" creationId="{62B5ADDF-DD3A-BD3A-C0EB-CAB3CBD84F13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43" creationId="{CDD45E6F-3C2C-2913-9012-C87C9F147A29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45" creationId="{CBE28FC1-FF60-E731-AC16-FED87650386D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46" creationId="{3506C89A-A84E-D49A-43B9-F15C88D3BC29}"/>
          </ac:inkMkLst>
        </pc:inkChg>
        <pc:inkChg chg="add mod">
          <ac:chgData name="Christopher Aloo" userId="81d139e4-1a74-45bd-a04a-64f94c7d37c9" providerId="ADAL" clId="{AE871F21-339F-4D44-BA8A-2C1CC338DED2}" dt="2025-03-26T17:09:26.279" v="518"/>
          <ac:inkMkLst>
            <pc:docMk/>
            <pc:sldMk cId="2400876156" sldId="354"/>
            <ac:inkMk id="48" creationId="{80BE979A-DB81-9EF0-1A7D-89610D1F6A55}"/>
          </ac:inkMkLst>
        </pc:inkChg>
        <pc:inkChg chg="add mod">
          <ac:chgData name="Christopher Aloo" userId="81d139e4-1a74-45bd-a04a-64f94c7d37c9" providerId="ADAL" clId="{AE871F21-339F-4D44-BA8A-2C1CC338DED2}" dt="2025-03-26T17:09:26.279" v="518"/>
          <ac:inkMkLst>
            <pc:docMk/>
            <pc:sldMk cId="2400876156" sldId="354"/>
            <ac:inkMk id="49" creationId="{1DFDB937-361D-43B7-6E45-868D357BF2DD}"/>
          </ac:inkMkLst>
        </pc:inkChg>
        <pc:inkChg chg="add mod">
          <ac:chgData name="Christopher Aloo" userId="81d139e4-1a74-45bd-a04a-64f94c7d37c9" providerId="ADAL" clId="{AE871F21-339F-4D44-BA8A-2C1CC338DED2}" dt="2025-03-26T17:09:26.279" v="518"/>
          <ac:inkMkLst>
            <pc:docMk/>
            <pc:sldMk cId="2400876156" sldId="354"/>
            <ac:inkMk id="50" creationId="{1F8918E8-4E3B-BA99-2B6F-791148AA6CAD}"/>
          </ac:inkMkLst>
        </pc:inkChg>
        <pc:inkChg chg="add mod">
          <ac:chgData name="Christopher Aloo" userId="81d139e4-1a74-45bd-a04a-64f94c7d37c9" providerId="ADAL" clId="{AE871F21-339F-4D44-BA8A-2C1CC338DED2}" dt="2025-03-26T17:09:26.279" v="518"/>
          <ac:inkMkLst>
            <pc:docMk/>
            <pc:sldMk cId="2400876156" sldId="354"/>
            <ac:inkMk id="51" creationId="{F5960D32-2BEF-5550-5D38-7736533BAC60}"/>
          </ac:inkMkLst>
        </pc:inkChg>
        <pc:inkChg chg="add mod">
          <ac:chgData name="Christopher Aloo" userId="81d139e4-1a74-45bd-a04a-64f94c7d37c9" providerId="ADAL" clId="{AE871F21-339F-4D44-BA8A-2C1CC338DED2}" dt="2025-03-26T17:09:26.279" v="518"/>
          <ac:inkMkLst>
            <pc:docMk/>
            <pc:sldMk cId="2400876156" sldId="354"/>
            <ac:inkMk id="52" creationId="{5F3F272F-5645-48BE-0683-DC19EE189080}"/>
          </ac:inkMkLst>
        </pc:inkChg>
        <pc:inkChg chg="add mod">
          <ac:chgData name="Christopher Aloo" userId="81d139e4-1a74-45bd-a04a-64f94c7d37c9" providerId="ADAL" clId="{AE871F21-339F-4D44-BA8A-2C1CC338DED2}" dt="2025-03-26T17:09:26.279" v="518"/>
          <ac:inkMkLst>
            <pc:docMk/>
            <pc:sldMk cId="2400876156" sldId="354"/>
            <ac:inkMk id="53" creationId="{2FBDF468-30B0-48A4-05DD-6DA92CD71FFA}"/>
          </ac:inkMkLst>
        </pc:inkChg>
        <pc:inkChg chg="add mod">
          <ac:chgData name="Christopher Aloo" userId="81d139e4-1a74-45bd-a04a-64f94c7d37c9" providerId="ADAL" clId="{AE871F21-339F-4D44-BA8A-2C1CC338DED2}" dt="2025-03-26T17:09:26.279" v="518"/>
          <ac:inkMkLst>
            <pc:docMk/>
            <pc:sldMk cId="2400876156" sldId="354"/>
            <ac:inkMk id="54" creationId="{F5AAA21A-5B3B-5A54-23A1-7A202E83C292}"/>
          </ac:inkMkLst>
        </pc:inkChg>
        <pc:inkChg chg="add mod">
          <ac:chgData name="Christopher Aloo" userId="81d139e4-1a74-45bd-a04a-64f94c7d37c9" providerId="ADAL" clId="{AE871F21-339F-4D44-BA8A-2C1CC338DED2}" dt="2025-03-26T17:09:26.279" v="518"/>
          <ac:inkMkLst>
            <pc:docMk/>
            <pc:sldMk cId="2400876156" sldId="354"/>
            <ac:inkMk id="55" creationId="{E740FE02-6B7E-8A41-C8C5-9876FA85767A}"/>
          </ac:inkMkLst>
        </pc:inkChg>
        <pc:inkChg chg="add mod">
          <ac:chgData name="Christopher Aloo" userId="81d139e4-1a74-45bd-a04a-64f94c7d37c9" providerId="ADAL" clId="{AE871F21-339F-4D44-BA8A-2C1CC338DED2}" dt="2025-03-26T17:09:26.279" v="518"/>
          <ac:inkMkLst>
            <pc:docMk/>
            <pc:sldMk cId="2400876156" sldId="354"/>
            <ac:inkMk id="56" creationId="{50365F21-A791-8B5C-1D2F-849C609A7B59}"/>
          </ac:inkMkLst>
        </pc:inkChg>
        <pc:inkChg chg="add mod">
          <ac:chgData name="Christopher Aloo" userId="81d139e4-1a74-45bd-a04a-64f94c7d37c9" providerId="ADAL" clId="{AE871F21-339F-4D44-BA8A-2C1CC338DED2}" dt="2025-03-26T17:09:26.279" v="518"/>
          <ac:inkMkLst>
            <pc:docMk/>
            <pc:sldMk cId="2400876156" sldId="354"/>
            <ac:inkMk id="57" creationId="{406E9086-93F0-FD67-79A5-F955F6E14145}"/>
          </ac:inkMkLst>
        </pc:inkChg>
        <pc:inkChg chg="add mod">
          <ac:chgData name="Christopher Aloo" userId="81d139e4-1a74-45bd-a04a-64f94c7d37c9" providerId="ADAL" clId="{AE871F21-339F-4D44-BA8A-2C1CC338DED2}" dt="2025-03-26T17:09:26.279" v="518"/>
          <ac:inkMkLst>
            <pc:docMk/>
            <pc:sldMk cId="2400876156" sldId="354"/>
            <ac:inkMk id="59" creationId="{3AC300DE-67A3-766F-0D1C-EA51E9A050A9}"/>
          </ac:inkMkLst>
        </pc:inkChg>
        <pc:inkChg chg="add del mod">
          <ac:chgData name="Christopher Aloo" userId="81d139e4-1a74-45bd-a04a-64f94c7d37c9" providerId="ADAL" clId="{AE871F21-339F-4D44-BA8A-2C1CC338DED2}" dt="2025-03-28T04:41:23.447" v="1705" actId="478"/>
          <ac:inkMkLst>
            <pc:docMk/>
            <pc:sldMk cId="2400876156" sldId="354"/>
            <ac:inkMk id="61" creationId="{A374B40B-EE6D-1447-F2C9-F5294D760D7A}"/>
          </ac:inkMkLst>
        </pc:inkChg>
        <pc:inkChg chg="add mod">
          <ac:chgData name="Christopher Aloo" userId="81d139e4-1a74-45bd-a04a-64f94c7d37c9" providerId="ADAL" clId="{AE871F21-339F-4D44-BA8A-2C1CC338DED2}" dt="2025-03-28T04:41:18.802" v="1703" actId="1076"/>
          <ac:inkMkLst>
            <pc:docMk/>
            <pc:sldMk cId="2400876156" sldId="354"/>
            <ac:inkMk id="62" creationId="{CC4F2709-A0E3-E7D0-8073-9114F8A2F06A}"/>
          </ac:inkMkLst>
        </pc:inkChg>
        <pc:inkChg chg="add mod">
          <ac:chgData name="Christopher Aloo" userId="81d139e4-1a74-45bd-a04a-64f94c7d37c9" providerId="ADAL" clId="{AE871F21-339F-4D44-BA8A-2C1CC338DED2}" dt="2025-03-28T04:41:18.802" v="1703" actId="1076"/>
          <ac:inkMkLst>
            <pc:docMk/>
            <pc:sldMk cId="2400876156" sldId="354"/>
            <ac:inkMk id="63" creationId="{4954C0B8-F522-E300-6263-9C93D16E012A}"/>
          </ac:inkMkLst>
        </pc:inkChg>
        <pc:inkChg chg="add del mod">
          <ac:chgData name="Christopher Aloo" userId="81d139e4-1a74-45bd-a04a-64f94c7d37c9" providerId="ADAL" clId="{AE871F21-339F-4D44-BA8A-2C1CC338DED2}" dt="2025-03-28T04:41:24.983" v="1706" actId="478"/>
          <ac:inkMkLst>
            <pc:docMk/>
            <pc:sldMk cId="2400876156" sldId="354"/>
            <ac:inkMk id="64" creationId="{6CD10336-5B40-EE80-5C52-6119091C80F1}"/>
          </ac:inkMkLst>
        </pc:inkChg>
        <pc:inkChg chg="add del mod">
          <ac:chgData name="Christopher Aloo" userId="81d139e4-1a74-45bd-a04a-64f94c7d37c9" providerId="ADAL" clId="{AE871F21-339F-4D44-BA8A-2C1CC338DED2}" dt="2025-03-28T04:41:21.245" v="1704" actId="478"/>
          <ac:inkMkLst>
            <pc:docMk/>
            <pc:sldMk cId="2400876156" sldId="354"/>
            <ac:inkMk id="65" creationId="{DB014493-BECB-38AA-846B-0DC08F434CAA}"/>
          </ac:inkMkLst>
        </pc:inkChg>
        <pc:inkChg chg="add mod">
          <ac:chgData name="Christopher Aloo" userId="81d139e4-1a74-45bd-a04a-64f94c7d37c9" providerId="ADAL" clId="{AE871F21-339F-4D44-BA8A-2C1CC338DED2}" dt="2025-03-28T04:41:18.802" v="1703" actId="1076"/>
          <ac:inkMkLst>
            <pc:docMk/>
            <pc:sldMk cId="2400876156" sldId="354"/>
            <ac:inkMk id="66" creationId="{31FC933B-FE43-3426-5B1C-5BC3900B5622}"/>
          </ac:inkMkLst>
        </pc:inkChg>
        <pc:inkChg chg="add mod">
          <ac:chgData name="Christopher Aloo" userId="81d139e4-1a74-45bd-a04a-64f94c7d37c9" providerId="ADAL" clId="{AE871F21-339F-4D44-BA8A-2C1CC338DED2}" dt="2025-03-28T04:41:18.802" v="1703" actId="1076"/>
          <ac:inkMkLst>
            <pc:docMk/>
            <pc:sldMk cId="2400876156" sldId="354"/>
            <ac:inkMk id="68" creationId="{20D1CDC1-1DD0-0AC7-23FC-133672936B55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70" creationId="{3C691267-600A-0DF1-D559-3F13CAA42278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71" creationId="{15479C16-77A8-C7B1-7BE4-79D50717E0DB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72" creationId="{010DBB6E-A221-3714-C11B-843F01F4DB5A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73" creationId="{E556EB8C-CE03-FA1D-57EA-86862AC9185C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74" creationId="{79C60821-9E6B-A2B1-5EF9-8EBBAAE4199E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75" creationId="{FACAB20B-CB5B-2D7A-A0DC-E0ECBC1F143B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77" creationId="{CFD4CB07-914E-8C1B-E187-257CAA40798D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79" creationId="{CB6A5D04-A956-0058-CFC9-9969B317166A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80" creationId="{2DE79872-FCB4-473A-26BE-238A08E80A95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81" creationId="{B51EDB3A-EAB6-4337-4417-A5BB8F1021B3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82" creationId="{9E57756E-ABED-FD89-D8E5-C9553AD95C3D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83" creationId="{69A07759-E405-0FCF-021E-8AF865A067DD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84" creationId="{5FF50B74-55F6-EDA5-BBA9-4F01E8054F6D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85" creationId="{6A378B9E-922B-7467-C559-95ECEDBC8016}"/>
          </ac:inkMkLst>
        </pc:inkChg>
        <pc:inkChg chg="add mod">
          <ac:chgData name="Christopher Aloo" userId="81d139e4-1a74-45bd-a04a-64f94c7d37c9" providerId="ADAL" clId="{AE871F21-339F-4D44-BA8A-2C1CC338DED2}" dt="2025-03-26T17:12:27.505" v="557"/>
          <ac:inkMkLst>
            <pc:docMk/>
            <pc:sldMk cId="2400876156" sldId="354"/>
            <ac:inkMk id="86" creationId="{B2D1ECC0-0072-D0B9-9AD2-38499FC52889}"/>
          </ac:inkMkLst>
        </pc:inkChg>
        <pc:inkChg chg="add del mod">
          <ac:chgData name="Christopher Aloo" userId="81d139e4-1a74-45bd-a04a-64f94c7d37c9" providerId="ADAL" clId="{AE871F21-339F-4D44-BA8A-2C1CC338DED2}" dt="2025-03-27T16:58:20.852" v="754" actId="478"/>
          <ac:inkMkLst>
            <pc:docMk/>
            <pc:sldMk cId="2400876156" sldId="354"/>
            <ac:inkMk id="88" creationId="{35643DEE-466A-3C08-910A-46563F3EC4FA}"/>
          </ac:inkMkLst>
        </pc:inkChg>
        <pc:inkChg chg="add del mod">
          <ac:chgData name="Christopher Aloo" userId="81d139e4-1a74-45bd-a04a-64f94c7d37c9" providerId="ADAL" clId="{AE871F21-339F-4D44-BA8A-2C1CC338DED2}" dt="2025-03-27T16:58:19.468" v="753" actId="478"/>
          <ac:inkMkLst>
            <pc:docMk/>
            <pc:sldMk cId="2400876156" sldId="354"/>
            <ac:inkMk id="90" creationId="{89B496EF-0CC4-5BE2-38D3-C463268E66A0}"/>
          </ac:inkMkLst>
        </pc:inkChg>
        <pc:inkChg chg="add del mod">
          <ac:chgData name="Christopher Aloo" userId="81d139e4-1a74-45bd-a04a-64f94c7d37c9" providerId="ADAL" clId="{AE871F21-339F-4D44-BA8A-2C1CC338DED2}" dt="2025-03-27T16:58:17.903" v="752" actId="478"/>
          <ac:inkMkLst>
            <pc:docMk/>
            <pc:sldMk cId="2400876156" sldId="354"/>
            <ac:inkMk id="92" creationId="{9D44FFBE-2989-73E4-4B4E-63C7F5DFF97D}"/>
          </ac:inkMkLst>
        </pc:inkChg>
        <pc:inkChg chg="add mod">
          <ac:chgData name="Christopher Aloo" userId="81d139e4-1a74-45bd-a04a-64f94c7d37c9" providerId="ADAL" clId="{AE871F21-339F-4D44-BA8A-2C1CC338DED2}" dt="2025-03-26T17:13:06.507" v="569"/>
          <ac:inkMkLst>
            <pc:docMk/>
            <pc:sldMk cId="2400876156" sldId="354"/>
            <ac:inkMk id="94" creationId="{51F70C8D-E4F9-EA55-E964-4FC7A38F02F4}"/>
          </ac:inkMkLst>
        </pc:inkChg>
        <pc:inkChg chg="add del mod">
          <ac:chgData name="Christopher Aloo" userId="81d139e4-1a74-45bd-a04a-64f94c7d37c9" providerId="ADAL" clId="{AE871F21-339F-4D44-BA8A-2C1CC338DED2}" dt="2025-03-28T04:39:42.430" v="1680" actId="478"/>
          <ac:inkMkLst>
            <pc:docMk/>
            <pc:sldMk cId="2400876156" sldId="354"/>
            <ac:inkMk id="95" creationId="{5F15539D-6F89-A01E-A23D-9A641B5A727C}"/>
          </ac:inkMkLst>
        </pc:inkChg>
        <pc:inkChg chg="add del mod">
          <ac:chgData name="Christopher Aloo" userId="81d139e4-1a74-45bd-a04a-64f94c7d37c9" providerId="ADAL" clId="{AE871F21-339F-4D44-BA8A-2C1CC338DED2}" dt="2025-03-28T04:39:40.931" v="1679" actId="478"/>
          <ac:inkMkLst>
            <pc:docMk/>
            <pc:sldMk cId="2400876156" sldId="354"/>
            <ac:inkMk id="97" creationId="{36A46335-BF65-DF9B-8EDE-B48096CD816E}"/>
          </ac:inkMkLst>
        </pc:inkChg>
        <pc:inkChg chg="add mod">
          <ac:chgData name="Christopher Aloo" userId="81d139e4-1a74-45bd-a04a-64f94c7d37c9" providerId="ADAL" clId="{AE871F21-339F-4D44-BA8A-2C1CC338DED2}" dt="2025-03-26T17:13:06.507" v="569"/>
          <ac:inkMkLst>
            <pc:docMk/>
            <pc:sldMk cId="2400876156" sldId="354"/>
            <ac:inkMk id="98" creationId="{EE84AC63-B9DC-82EA-69DA-F2C7BC068939}"/>
          </ac:inkMkLst>
        </pc:inkChg>
        <pc:inkChg chg="add del mod">
          <ac:chgData name="Christopher Aloo" userId="81d139e4-1a74-45bd-a04a-64f94c7d37c9" providerId="ADAL" clId="{AE871F21-339F-4D44-BA8A-2C1CC338DED2}" dt="2025-03-28T04:39:38.100" v="1677" actId="478"/>
          <ac:inkMkLst>
            <pc:docMk/>
            <pc:sldMk cId="2400876156" sldId="354"/>
            <ac:inkMk id="100" creationId="{DABBD57C-B0A3-3F28-DD9F-E4E3C9E606CC}"/>
          </ac:inkMkLst>
        </pc:inkChg>
        <pc:inkChg chg="add mod">
          <ac:chgData name="Christopher Aloo" userId="81d139e4-1a74-45bd-a04a-64f94c7d37c9" providerId="ADAL" clId="{AE871F21-339F-4D44-BA8A-2C1CC338DED2}" dt="2025-03-26T17:13:06.507" v="569"/>
          <ac:inkMkLst>
            <pc:docMk/>
            <pc:sldMk cId="2400876156" sldId="354"/>
            <ac:inkMk id="101" creationId="{04468AE8-C80A-4BD9-1674-FBFD6CDB1D36}"/>
          </ac:inkMkLst>
        </pc:inkChg>
        <pc:inkChg chg="add mod">
          <ac:chgData name="Christopher Aloo" userId="81d139e4-1a74-45bd-a04a-64f94c7d37c9" providerId="ADAL" clId="{AE871F21-339F-4D44-BA8A-2C1CC338DED2}" dt="2025-03-26T17:13:06.507" v="569"/>
          <ac:inkMkLst>
            <pc:docMk/>
            <pc:sldMk cId="2400876156" sldId="354"/>
            <ac:inkMk id="103" creationId="{C163718B-B447-5C17-D297-307345CC775D}"/>
          </ac:inkMkLst>
        </pc:inkChg>
        <pc:inkChg chg="add del mod">
          <ac:chgData name="Christopher Aloo" userId="81d139e4-1a74-45bd-a04a-64f94c7d37c9" providerId="ADAL" clId="{AE871F21-339F-4D44-BA8A-2C1CC338DED2}" dt="2025-03-28T04:39:39.398" v="1678" actId="478"/>
          <ac:inkMkLst>
            <pc:docMk/>
            <pc:sldMk cId="2400876156" sldId="354"/>
            <ac:inkMk id="104" creationId="{C8574BC7-5B8D-36C8-1FEE-6A71E20E5684}"/>
          </ac:inkMkLst>
        </pc:inkChg>
        <pc:inkChg chg="add mod">
          <ac:chgData name="Christopher Aloo" userId="81d139e4-1a74-45bd-a04a-64f94c7d37c9" providerId="ADAL" clId="{AE871F21-339F-4D44-BA8A-2C1CC338DED2}" dt="2025-03-28T04:39:59.941" v="1682" actId="1076"/>
          <ac:inkMkLst>
            <pc:docMk/>
            <pc:sldMk cId="2400876156" sldId="354"/>
            <ac:inkMk id="106" creationId="{B58DBB02-67C4-9362-D806-6F1DA00CF7E0}"/>
          </ac:inkMkLst>
        </pc:inkChg>
        <pc:inkChg chg="add mod">
          <ac:chgData name="Christopher Aloo" userId="81d139e4-1a74-45bd-a04a-64f94c7d37c9" providerId="ADAL" clId="{AE871F21-339F-4D44-BA8A-2C1CC338DED2}" dt="2025-03-26T17:13:17.564" v="576"/>
          <ac:inkMkLst>
            <pc:docMk/>
            <pc:sldMk cId="2400876156" sldId="354"/>
            <ac:inkMk id="107" creationId="{47C04528-A51B-2CF3-D743-C6960F67D123}"/>
          </ac:inkMkLst>
        </pc:inkChg>
        <pc:inkChg chg="add mod">
          <ac:chgData name="Christopher Aloo" userId="81d139e4-1a74-45bd-a04a-64f94c7d37c9" providerId="ADAL" clId="{AE871F21-339F-4D44-BA8A-2C1CC338DED2}" dt="2025-03-26T17:13:17.564" v="576"/>
          <ac:inkMkLst>
            <pc:docMk/>
            <pc:sldMk cId="2400876156" sldId="354"/>
            <ac:inkMk id="108" creationId="{35A4E75F-88E1-6867-965B-340D0309C46D}"/>
          </ac:inkMkLst>
        </pc:inkChg>
        <pc:inkChg chg="add mod">
          <ac:chgData name="Christopher Aloo" userId="81d139e4-1a74-45bd-a04a-64f94c7d37c9" providerId="ADAL" clId="{AE871F21-339F-4D44-BA8A-2C1CC338DED2}" dt="2025-03-26T17:13:17.564" v="576"/>
          <ac:inkMkLst>
            <pc:docMk/>
            <pc:sldMk cId="2400876156" sldId="354"/>
            <ac:inkMk id="109" creationId="{D3C35E49-8451-0556-A006-EE4CE95FCE81}"/>
          </ac:inkMkLst>
        </pc:inkChg>
        <pc:inkChg chg="add mod">
          <ac:chgData name="Christopher Aloo" userId="81d139e4-1a74-45bd-a04a-64f94c7d37c9" providerId="ADAL" clId="{AE871F21-339F-4D44-BA8A-2C1CC338DED2}" dt="2025-03-26T17:13:17.564" v="576"/>
          <ac:inkMkLst>
            <pc:docMk/>
            <pc:sldMk cId="2400876156" sldId="354"/>
            <ac:inkMk id="110" creationId="{968B794F-22D5-63C6-FC73-06A9B1114BE0}"/>
          </ac:inkMkLst>
        </pc:inkChg>
        <pc:inkChg chg="add mod">
          <ac:chgData name="Christopher Aloo" userId="81d139e4-1a74-45bd-a04a-64f94c7d37c9" providerId="ADAL" clId="{AE871F21-339F-4D44-BA8A-2C1CC338DED2}" dt="2025-03-26T17:13:17.564" v="576"/>
          <ac:inkMkLst>
            <pc:docMk/>
            <pc:sldMk cId="2400876156" sldId="354"/>
            <ac:inkMk id="111" creationId="{D5F59407-1AFD-F32B-D5CC-1077238D75BF}"/>
          </ac:inkMkLst>
        </pc:inkChg>
        <pc:cxnChg chg="add mod">
          <ac:chgData name="Christopher Aloo" userId="81d139e4-1a74-45bd-a04a-64f94c7d37c9" providerId="ADAL" clId="{AE871F21-339F-4D44-BA8A-2C1CC338DED2}" dt="2025-03-26T16:57:48.055" v="359" actId="164"/>
          <ac:cxnSpMkLst>
            <pc:docMk/>
            <pc:sldMk cId="2400876156" sldId="354"/>
            <ac:cxnSpMk id="6" creationId="{72FC233B-876A-7F50-2D04-2A56219F8EB4}"/>
          </ac:cxnSpMkLst>
        </pc:cxnChg>
        <pc:cxnChg chg="add mod">
          <ac:chgData name="Christopher Aloo" userId="81d139e4-1a74-45bd-a04a-64f94c7d37c9" providerId="ADAL" clId="{AE871F21-339F-4D44-BA8A-2C1CC338DED2}" dt="2025-03-26T16:57:48.055" v="359" actId="164"/>
          <ac:cxnSpMkLst>
            <pc:docMk/>
            <pc:sldMk cId="2400876156" sldId="354"/>
            <ac:cxnSpMk id="7" creationId="{336E7341-7015-9905-F8E8-B039D94817A5}"/>
          </ac:cxnSpMkLst>
        </pc:cxnChg>
        <pc:cxnChg chg="mod">
          <ac:chgData name="Christopher Aloo" userId="81d139e4-1a74-45bd-a04a-64f94c7d37c9" providerId="ADAL" clId="{AE871F21-339F-4D44-BA8A-2C1CC338DED2}" dt="2025-03-26T16:57:48.969" v="360"/>
          <ac:cxnSpMkLst>
            <pc:docMk/>
            <pc:sldMk cId="2400876156" sldId="354"/>
            <ac:cxnSpMk id="12" creationId="{330385C2-2428-546E-A0AB-5220D428033E}"/>
          </ac:cxnSpMkLst>
        </pc:cxnChg>
        <pc:cxnChg chg="mod">
          <ac:chgData name="Christopher Aloo" userId="81d139e4-1a74-45bd-a04a-64f94c7d37c9" providerId="ADAL" clId="{AE871F21-339F-4D44-BA8A-2C1CC338DED2}" dt="2025-03-26T16:57:48.969" v="360"/>
          <ac:cxnSpMkLst>
            <pc:docMk/>
            <pc:sldMk cId="2400876156" sldId="354"/>
            <ac:cxnSpMk id="13" creationId="{EA7EF356-6D48-EC77-5A03-E662510C15C9}"/>
          </ac:cxnSpMkLst>
        </pc:cxnChg>
      </pc:sldChg>
      <pc:sldChg chg="addSp delSp modSp add mod ord delAnim">
        <pc:chgData name="Christopher Aloo" userId="81d139e4-1a74-45bd-a04a-64f94c7d37c9" providerId="ADAL" clId="{AE871F21-339F-4D44-BA8A-2C1CC338DED2}" dt="2025-03-28T04:45:41.094" v="1827" actId="313"/>
        <pc:sldMkLst>
          <pc:docMk/>
          <pc:sldMk cId="3933764598" sldId="355"/>
        </pc:sldMkLst>
        <pc:spChg chg="mod">
          <ac:chgData name="Christopher Aloo" userId="81d139e4-1a74-45bd-a04a-64f94c7d37c9" providerId="ADAL" clId="{AE871F21-339F-4D44-BA8A-2C1CC338DED2}" dt="2025-03-28T04:45:41.094" v="1827" actId="313"/>
          <ac:spMkLst>
            <pc:docMk/>
            <pc:sldMk cId="3933764598" sldId="355"/>
            <ac:spMk id="2" creationId="{147C1321-F9AC-9428-4969-6D6D7D7FE1C5}"/>
          </ac:spMkLst>
        </pc:spChg>
        <pc:grpChg chg="del mod">
          <ac:chgData name="Christopher Aloo" userId="81d139e4-1a74-45bd-a04a-64f94c7d37c9" providerId="ADAL" clId="{AE871F21-339F-4D44-BA8A-2C1CC338DED2}" dt="2025-03-26T17:06:28.336" v="466" actId="478"/>
          <ac:grpSpMkLst>
            <pc:docMk/>
            <pc:sldMk cId="3933764598" sldId="355"/>
            <ac:grpSpMk id="8" creationId="{4098A95D-83E0-DC34-2BDB-E1C9BED5C14B}"/>
          </ac:grpSpMkLst>
        </pc:grpChg>
        <pc:grpChg chg="del">
          <ac:chgData name="Christopher Aloo" userId="81d139e4-1a74-45bd-a04a-64f94c7d37c9" providerId="ADAL" clId="{AE871F21-339F-4D44-BA8A-2C1CC338DED2}" dt="2025-03-26T17:04:52.088" v="420" actId="478"/>
          <ac:grpSpMkLst>
            <pc:docMk/>
            <pc:sldMk cId="3933764598" sldId="355"/>
            <ac:grpSpMk id="10" creationId="{B24B0B84-571B-EA66-F1E9-358E7F984962}"/>
          </ac:grpSpMkLst>
        </pc:grpChg>
        <pc:grpChg chg="del">
          <ac:chgData name="Christopher Aloo" userId="81d139e4-1a74-45bd-a04a-64f94c7d37c9" providerId="ADAL" clId="{AE871F21-339F-4D44-BA8A-2C1CC338DED2}" dt="2025-03-26T17:04:52.088" v="420" actId="478"/>
          <ac:grpSpMkLst>
            <pc:docMk/>
            <pc:sldMk cId="3933764598" sldId="355"/>
            <ac:grpSpMk id="11" creationId="{AA64F1C4-F23B-D6EF-8EBF-309239B107E9}"/>
          </ac:grpSpMkLst>
        </pc:grpChg>
        <pc:grpChg chg="del mod">
          <ac:chgData name="Christopher Aloo" userId="81d139e4-1a74-45bd-a04a-64f94c7d37c9" providerId="ADAL" clId="{AE871F21-339F-4D44-BA8A-2C1CC338DED2}" dt="2025-03-26T17:05:44.517" v="438"/>
          <ac:grpSpMkLst>
            <pc:docMk/>
            <pc:sldMk cId="3933764598" sldId="355"/>
            <ac:grpSpMk id="17" creationId="{118FC402-03E8-21A6-A4C1-A67E0333D930}"/>
          </ac:grpSpMkLst>
        </pc:grpChg>
        <pc:grpChg chg="del mod">
          <ac:chgData name="Christopher Aloo" userId="81d139e4-1a74-45bd-a04a-64f94c7d37c9" providerId="ADAL" clId="{AE871F21-339F-4D44-BA8A-2C1CC338DED2}" dt="2025-03-26T17:06:12.816" v="460"/>
          <ac:grpSpMkLst>
            <pc:docMk/>
            <pc:sldMk cId="3933764598" sldId="355"/>
            <ac:grpSpMk id="24" creationId="{C8CD65FF-E807-D247-FA03-0FE82E87ECFC}"/>
          </ac:grpSpMkLst>
        </pc:grpChg>
        <pc:grpChg chg="mod">
          <ac:chgData name="Christopher Aloo" userId="81d139e4-1a74-45bd-a04a-64f94c7d37c9" providerId="ADAL" clId="{AE871F21-339F-4D44-BA8A-2C1CC338DED2}" dt="2025-03-26T17:06:07.815" v="452"/>
          <ac:grpSpMkLst>
            <pc:docMk/>
            <pc:sldMk cId="3933764598" sldId="355"/>
            <ac:grpSpMk id="38" creationId="{01CF047A-2207-0EBB-123B-99358B6F91E8}"/>
          </ac:grpSpMkLst>
        </pc:grpChg>
        <pc:grpChg chg="del mod">
          <ac:chgData name="Christopher Aloo" userId="81d139e4-1a74-45bd-a04a-64f94c7d37c9" providerId="ADAL" clId="{AE871F21-339F-4D44-BA8A-2C1CC338DED2}" dt="2025-03-26T17:06:18.728" v="461" actId="478"/>
          <ac:grpSpMkLst>
            <pc:docMk/>
            <pc:sldMk cId="3933764598" sldId="355"/>
            <ac:grpSpMk id="46" creationId="{A35F7DDC-F96D-C6B2-9EF9-13DC3BB25885}"/>
          </ac:grpSpMkLst>
        </pc:grpChg>
        <pc:graphicFrameChg chg="del">
          <ac:chgData name="Christopher Aloo" userId="81d139e4-1a74-45bd-a04a-64f94c7d37c9" providerId="ADAL" clId="{AE871F21-339F-4D44-BA8A-2C1CC338DED2}" dt="2025-03-26T17:04:52.088" v="420" actId="478"/>
          <ac:graphicFrameMkLst>
            <pc:docMk/>
            <pc:sldMk cId="3933764598" sldId="355"/>
            <ac:graphicFrameMk id="4" creationId="{BC7CF1F9-31ED-04F6-0079-274305CF2BCC}"/>
          </ac:graphicFrameMkLst>
        </pc:graphicFrameChg>
        <pc:picChg chg="add mod">
          <ac:chgData name="Christopher Aloo" userId="81d139e4-1a74-45bd-a04a-64f94c7d37c9" providerId="ADAL" clId="{AE871F21-339F-4D44-BA8A-2C1CC338DED2}" dt="2025-03-26T17:04:58.276" v="423" actId="1076"/>
          <ac:picMkLst>
            <pc:docMk/>
            <pc:sldMk cId="3933764598" sldId="355"/>
            <ac:picMk id="1026" creationId="{2BAC729E-6C74-55D1-A6B2-5B90CE2BBF66}"/>
          </ac:picMkLst>
        </pc:picChg>
        <pc:inkChg chg="add mod">
          <ac:chgData name="Christopher Aloo" userId="81d139e4-1a74-45bd-a04a-64f94c7d37c9" providerId="ADAL" clId="{AE871F21-339F-4D44-BA8A-2C1CC338DED2}" dt="2025-03-26T17:05:23.806" v="426"/>
          <ac:inkMkLst>
            <pc:docMk/>
            <pc:sldMk cId="3933764598" sldId="355"/>
            <ac:inkMk id="3" creationId="{5F68E20A-8E30-1C58-D0D4-EB7CFA81161D}"/>
          </ac:inkMkLst>
        </pc:inkChg>
        <pc:inkChg chg="add mod">
          <ac:chgData name="Christopher Aloo" userId="81d139e4-1a74-45bd-a04a-64f94c7d37c9" providerId="ADAL" clId="{AE871F21-339F-4D44-BA8A-2C1CC338DED2}" dt="2025-03-26T17:05:23.806" v="426"/>
          <ac:inkMkLst>
            <pc:docMk/>
            <pc:sldMk cId="3933764598" sldId="355"/>
            <ac:inkMk id="5" creationId="{0F2270D8-BA0C-1903-FD45-D28B205A2DE1}"/>
          </ac:inkMkLst>
        </pc:inkChg>
        <pc:inkChg chg="add del">
          <ac:chgData name="Christopher Aloo" userId="81d139e4-1a74-45bd-a04a-64f94c7d37c9" providerId="ADAL" clId="{AE871F21-339F-4D44-BA8A-2C1CC338DED2}" dt="2025-03-26T17:06:18.728" v="461" actId="478"/>
          <ac:inkMkLst>
            <pc:docMk/>
            <pc:sldMk cId="3933764598" sldId="355"/>
            <ac:inkMk id="9" creationId="{0EDCF75A-E103-88C8-DC33-E49C846511D0}"/>
          </ac:inkMkLst>
        </pc:inkChg>
        <pc:inkChg chg="add del">
          <ac:chgData name="Christopher Aloo" userId="81d139e4-1a74-45bd-a04a-64f94c7d37c9" providerId="ADAL" clId="{AE871F21-339F-4D44-BA8A-2C1CC338DED2}" dt="2025-03-26T17:06:26.856" v="465" actId="478"/>
          <ac:inkMkLst>
            <pc:docMk/>
            <pc:sldMk cId="3933764598" sldId="355"/>
            <ac:inkMk id="14" creationId="{670B378C-F32B-E9A6-6121-7CBCF627E22D}"/>
          </ac:inkMkLst>
        </pc:inkChg>
        <pc:inkChg chg="add del mod">
          <ac:chgData name="Christopher Aloo" userId="81d139e4-1a74-45bd-a04a-64f94c7d37c9" providerId="ADAL" clId="{AE871F21-339F-4D44-BA8A-2C1CC338DED2}" dt="2025-03-26T17:06:25.465" v="464" actId="478"/>
          <ac:inkMkLst>
            <pc:docMk/>
            <pc:sldMk cId="3933764598" sldId="355"/>
            <ac:inkMk id="15" creationId="{1FC9EF54-4748-3F06-ECF2-F66B8CEE8B00}"/>
          </ac:inkMkLst>
        </pc:inkChg>
        <pc:inkChg chg="add mod">
          <ac:chgData name="Christopher Aloo" userId="81d139e4-1a74-45bd-a04a-64f94c7d37c9" providerId="ADAL" clId="{AE871F21-339F-4D44-BA8A-2C1CC338DED2}" dt="2025-03-26T17:06:12.816" v="460"/>
          <ac:inkMkLst>
            <pc:docMk/>
            <pc:sldMk cId="3933764598" sldId="355"/>
            <ac:inkMk id="16" creationId="{860ADA5F-7E74-8583-F6A1-D289C3B21EB9}"/>
          </ac:inkMkLst>
        </pc:inkChg>
        <pc:inkChg chg="add mod">
          <ac:chgData name="Christopher Aloo" userId="81d139e4-1a74-45bd-a04a-64f94c7d37c9" providerId="ADAL" clId="{AE871F21-339F-4D44-BA8A-2C1CC338DED2}" dt="2025-03-26T17:06:12.816" v="460"/>
          <ac:inkMkLst>
            <pc:docMk/>
            <pc:sldMk cId="3933764598" sldId="355"/>
            <ac:inkMk id="18" creationId="{EFB6A6F1-AE0F-D260-E6E6-8E999F0B0B07}"/>
          </ac:inkMkLst>
        </pc:inkChg>
        <pc:inkChg chg="add mod">
          <ac:chgData name="Christopher Aloo" userId="81d139e4-1a74-45bd-a04a-64f94c7d37c9" providerId="ADAL" clId="{AE871F21-339F-4D44-BA8A-2C1CC338DED2}" dt="2025-03-26T17:06:12.816" v="460"/>
          <ac:inkMkLst>
            <pc:docMk/>
            <pc:sldMk cId="3933764598" sldId="355"/>
            <ac:inkMk id="19" creationId="{5FC2F0D6-9D55-1576-B16D-D91204A61811}"/>
          </ac:inkMkLst>
        </pc:inkChg>
        <pc:inkChg chg="add mod">
          <ac:chgData name="Christopher Aloo" userId="81d139e4-1a74-45bd-a04a-64f94c7d37c9" providerId="ADAL" clId="{AE871F21-339F-4D44-BA8A-2C1CC338DED2}" dt="2025-03-26T17:06:12.816" v="460"/>
          <ac:inkMkLst>
            <pc:docMk/>
            <pc:sldMk cId="3933764598" sldId="355"/>
            <ac:inkMk id="20" creationId="{E14DFC6E-BBD6-3C8C-4DCA-9E2D69CB60CA}"/>
          </ac:inkMkLst>
        </pc:inkChg>
        <pc:inkChg chg="add mod">
          <ac:chgData name="Christopher Aloo" userId="81d139e4-1a74-45bd-a04a-64f94c7d37c9" providerId="ADAL" clId="{AE871F21-339F-4D44-BA8A-2C1CC338DED2}" dt="2025-03-26T17:06:12.816" v="460"/>
          <ac:inkMkLst>
            <pc:docMk/>
            <pc:sldMk cId="3933764598" sldId="355"/>
            <ac:inkMk id="21" creationId="{0DD616FD-4AB3-1EC5-C402-14A34706BECC}"/>
          </ac:inkMkLst>
        </pc:inkChg>
        <pc:inkChg chg="add mod">
          <ac:chgData name="Christopher Aloo" userId="81d139e4-1a74-45bd-a04a-64f94c7d37c9" providerId="ADAL" clId="{AE871F21-339F-4D44-BA8A-2C1CC338DED2}" dt="2025-03-26T17:06:12.816" v="460"/>
          <ac:inkMkLst>
            <pc:docMk/>
            <pc:sldMk cId="3933764598" sldId="355"/>
            <ac:inkMk id="22" creationId="{3E4D73D3-33C0-663B-C291-8D47A074C129}"/>
          </ac:inkMkLst>
        </pc:inkChg>
        <pc:inkChg chg="add mod">
          <ac:chgData name="Christopher Aloo" userId="81d139e4-1a74-45bd-a04a-64f94c7d37c9" providerId="ADAL" clId="{AE871F21-339F-4D44-BA8A-2C1CC338DED2}" dt="2025-03-26T17:06:12.816" v="460"/>
          <ac:inkMkLst>
            <pc:docMk/>
            <pc:sldMk cId="3933764598" sldId="355"/>
            <ac:inkMk id="23" creationId="{02506A84-5767-85F4-DA84-8DA5A64BAF0E}"/>
          </ac:inkMkLst>
        </pc:inkChg>
        <pc:inkChg chg="add">
          <ac:chgData name="Christopher Aloo" userId="81d139e4-1a74-45bd-a04a-64f94c7d37c9" providerId="ADAL" clId="{AE871F21-339F-4D44-BA8A-2C1CC338DED2}" dt="2025-03-26T17:05:51.886" v="439" actId="9405"/>
          <ac:inkMkLst>
            <pc:docMk/>
            <pc:sldMk cId="3933764598" sldId="355"/>
            <ac:inkMk id="25" creationId="{8407FFF1-E1C0-C7BA-32BD-75C6BB6B14D7}"/>
          </ac:inkMkLst>
        </pc:inkChg>
        <pc:inkChg chg="add">
          <ac:chgData name="Christopher Aloo" userId="81d139e4-1a74-45bd-a04a-64f94c7d37c9" providerId="ADAL" clId="{AE871F21-339F-4D44-BA8A-2C1CC338DED2}" dt="2025-03-26T17:05:52.775" v="440" actId="9405"/>
          <ac:inkMkLst>
            <pc:docMk/>
            <pc:sldMk cId="3933764598" sldId="355"/>
            <ac:inkMk id="26" creationId="{862A0DCC-708C-B04F-11DD-63C0BCC6E369}"/>
          </ac:inkMkLst>
        </pc:inkChg>
        <pc:inkChg chg="add">
          <ac:chgData name="Christopher Aloo" userId="81d139e4-1a74-45bd-a04a-64f94c7d37c9" providerId="ADAL" clId="{AE871F21-339F-4D44-BA8A-2C1CC338DED2}" dt="2025-03-26T17:05:54.016" v="441" actId="9405"/>
          <ac:inkMkLst>
            <pc:docMk/>
            <pc:sldMk cId="3933764598" sldId="355"/>
            <ac:inkMk id="27" creationId="{D909D740-7EE1-AEBA-7424-172545A05354}"/>
          </ac:inkMkLst>
        </pc:inkChg>
        <pc:inkChg chg="add">
          <ac:chgData name="Christopher Aloo" userId="81d139e4-1a74-45bd-a04a-64f94c7d37c9" providerId="ADAL" clId="{AE871F21-339F-4D44-BA8A-2C1CC338DED2}" dt="2025-03-26T17:05:55.050" v="442" actId="9405"/>
          <ac:inkMkLst>
            <pc:docMk/>
            <pc:sldMk cId="3933764598" sldId="355"/>
            <ac:inkMk id="28" creationId="{96472EDF-E4EF-BE6D-0D3D-22029F4A4D07}"/>
          </ac:inkMkLst>
        </pc:inkChg>
        <pc:inkChg chg="add del">
          <ac:chgData name="Christopher Aloo" userId="81d139e4-1a74-45bd-a04a-64f94c7d37c9" providerId="ADAL" clId="{AE871F21-339F-4D44-BA8A-2C1CC338DED2}" dt="2025-03-26T17:06:30.005" v="467" actId="478"/>
          <ac:inkMkLst>
            <pc:docMk/>
            <pc:sldMk cId="3933764598" sldId="355"/>
            <ac:inkMk id="29" creationId="{3AAB91C4-DD33-22E9-A585-66E3390C85DF}"/>
          </ac:inkMkLst>
        </pc:inkChg>
        <pc:inkChg chg="add del">
          <ac:chgData name="Christopher Aloo" userId="81d139e4-1a74-45bd-a04a-64f94c7d37c9" providerId="ADAL" clId="{AE871F21-339F-4D44-BA8A-2C1CC338DED2}" dt="2025-03-26T17:06:31.995" v="469" actId="478"/>
          <ac:inkMkLst>
            <pc:docMk/>
            <pc:sldMk cId="3933764598" sldId="355"/>
            <ac:inkMk id="30" creationId="{B89DAF5C-6F5B-BBCF-C18E-621755613403}"/>
          </ac:inkMkLst>
        </pc:inkChg>
        <pc:inkChg chg="add del">
          <ac:chgData name="Christopher Aloo" userId="81d139e4-1a74-45bd-a04a-64f94c7d37c9" providerId="ADAL" clId="{AE871F21-339F-4D44-BA8A-2C1CC338DED2}" dt="2025-03-26T17:06:31.295" v="468" actId="478"/>
          <ac:inkMkLst>
            <pc:docMk/>
            <pc:sldMk cId="3933764598" sldId="355"/>
            <ac:inkMk id="31" creationId="{E5F14737-4603-1A30-1C95-E5DCF22F2478}"/>
          </ac:inkMkLst>
        </pc:inkChg>
        <pc:inkChg chg="add del">
          <ac:chgData name="Christopher Aloo" userId="81d139e4-1a74-45bd-a04a-64f94c7d37c9" providerId="ADAL" clId="{AE871F21-339F-4D44-BA8A-2C1CC338DED2}" dt="2025-03-26T17:06:20.770" v="462" actId="478"/>
          <ac:inkMkLst>
            <pc:docMk/>
            <pc:sldMk cId="3933764598" sldId="355"/>
            <ac:inkMk id="32" creationId="{85B2DB75-3219-9EFA-AB38-7F122057227B}"/>
          </ac:inkMkLst>
        </pc:inkChg>
        <pc:inkChg chg="add">
          <ac:chgData name="Christopher Aloo" userId="81d139e4-1a74-45bd-a04a-64f94c7d37c9" providerId="ADAL" clId="{AE871F21-339F-4D44-BA8A-2C1CC338DED2}" dt="2025-03-26T17:06:04.725" v="447" actId="9405"/>
          <ac:inkMkLst>
            <pc:docMk/>
            <pc:sldMk cId="3933764598" sldId="355"/>
            <ac:inkMk id="33" creationId="{6FDA04C4-C42A-3685-A11D-89E6D083D407}"/>
          </ac:inkMkLst>
        </pc:inkChg>
        <pc:inkChg chg="add">
          <ac:chgData name="Christopher Aloo" userId="81d139e4-1a74-45bd-a04a-64f94c7d37c9" providerId="ADAL" clId="{AE871F21-339F-4D44-BA8A-2C1CC338DED2}" dt="2025-03-26T17:06:05.485" v="448" actId="9405"/>
          <ac:inkMkLst>
            <pc:docMk/>
            <pc:sldMk cId="3933764598" sldId="355"/>
            <ac:inkMk id="34" creationId="{0768E9A7-7D2E-9C59-4054-7C822CD336C7}"/>
          </ac:inkMkLst>
        </pc:inkChg>
        <pc:inkChg chg="add mod">
          <ac:chgData name="Christopher Aloo" userId="81d139e4-1a74-45bd-a04a-64f94c7d37c9" providerId="ADAL" clId="{AE871F21-339F-4D44-BA8A-2C1CC338DED2}" dt="2025-03-26T17:06:07.815" v="452"/>
          <ac:inkMkLst>
            <pc:docMk/>
            <pc:sldMk cId="3933764598" sldId="355"/>
            <ac:inkMk id="35" creationId="{D6FA6DE3-79A8-7EBB-D6D4-83782E239939}"/>
          </ac:inkMkLst>
        </pc:inkChg>
        <pc:inkChg chg="add mod">
          <ac:chgData name="Christopher Aloo" userId="81d139e4-1a74-45bd-a04a-64f94c7d37c9" providerId="ADAL" clId="{AE871F21-339F-4D44-BA8A-2C1CC338DED2}" dt="2025-03-26T17:06:07.815" v="452"/>
          <ac:inkMkLst>
            <pc:docMk/>
            <pc:sldMk cId="3933764598" sldId="355"/>
            <ac:inkMk id="36" creationId="{57A239D9-272A-E2B6-0FA1-2FF839E485CA}"/>
          </ac:inkMkLst>
        </pc:inkChg>
        <pc:inkChg chg="add">
          <ac:chgData name="Christopher Aloo" userId="81d139e4-1a74-45bd-a04a-64f94c7d37c9" providerId="ADAL" clId="{AE871F21-339F-4D44-BA8A-2C1CC338DED2}" dt="2025-03-26T17:06:07.262" v="451" actId="9405"/>
          <ac:inkMkLst>
            <pc:docMk/>
            <pc:sldMk cId="3933764598" sldId="355"/>
            <ac:inkMk id="37" creationId="{745ABCAF-05DE-C83B-2657-7CEC6E5D800B}"/>
          </ac:inkMkLst>
        </pc:inkChg>
        <pc:inkChg chg="add mod">
          <ac:chgData name="Christopher Aloo" userId="81d139e4-1a74-45bd-a04a-64f94c7d37c9" providerId="ADAL" clId="{AE871F21-339F-4D44-BA8A-2C1CC338DED2}" dt="2025-03-26T17:06:12.816" v="460"/>
          <ac:inkMkLst>
            <pc:docMk/>
            <pc:sldMk cId="3933764598" sldId="355"/>
            <ac:inkMk id="39" creationId="{BAF49DC5-EDB3-572E-5837-EB89CC6BED98}"/>
          </ac:inkMkLst>
        </pc:inkChg>
        <pc:inkChg chg="add mod">
          <ac:chgData name="Christopher Aloo" userId="81d139e4-1a74-45bd-a04a-64f94c7d37c9" providerId="ADAL" clId="{AE871F21-339F-4D44-BA8A-2C1CC338DED2}" dt="2025-03-26T17:06:12.816" v="460"/>
          <ac:inkMkLst>
            <pc:docMk/>
            <pc:sldMk cId="3933764598" sldId="355"/>
            <ac:inkMk id="40" creationId="{119495CC-DC5D-FABB-B97B-D82DB66B0898}"/>
          </ac:inkMkLst>
        </pc:inkChg>
        <pc:inkChg chg="add mod">
          <ac:chgData name="Christopher Aloo" userId="81d139e4-1a74-45bd-a04a-64f94c7d37c9" providerId="ADAL" clId="{AE871F21-339F-4D44-BA8A-2C1CC338DED2}" dt="2025-03-26T17:06:12.816" v="460"/>
          <ac:inkMkLst>
            <pc:docMk/>
            <pc:sldMk cId="3933764598" sldId="355"/>
            <ac:inkMk id="41" creationId="{59F94012-39AE-B8E9-EB49-AC3E3522CDBA}"/>
          </ac:inkMkLst>
        </pc:inkChg>
        <pc:inkChg chg="add mod">
          <ac:chgData name="Christopher Aloo" userId="81d139e4-1a74-45bd-a04a-64f94c7d37c9" providerId="ADAL" clId="{AE871F21-339F-4D44-BA8A-2C1CC338DED2}" dt="2025-03-26T17:06:12.816" v="460"/>
          <ac:inkMkLst>
            <pc:docMk/>
            <pc:sldMk cId="3933764598" sldId="355"/>
            <ac:inkMk id="42" creationId="{B80FD91F-7C41-5C52-BF92-B7F73077128E}"/>
          </ac:inkMkLst>
        </pc:inkChg>
        <pc:inkChg chg="add mod">
          <ac:chgData name="Christopher Aloo" userId="81d139e4-1a74-45bd-a04a-64f94c7d37c9" providerId="ADAL" clId="{AE871F21-339F-4D44-BA8A-2C1CC338DED2}" dt="2025-03-26T17:06:12.816" v="460"/>
          <ac:inkMkLst>
            <pc:docMk/>
            <pc:sldMk cId="3933764598" sldId="355"/>
            <ac:inkMk id="43" creationId="{5020EBBA-9789-EC55-1CCF-16FF03C7E1B7}"/>
          </ac:inkMkLst>
        </pc:inkChg>
        <pc:inkChg chg="add mod">
          <ac:chgData name="Christopher Aloo" userId="81d139e4-1a74-45bd-a04a-64f94c7d37c9" providerId="ADAL" clId="{AE871F21-339F-4D44-BA8A-2C1CC338DED2}" dt="2025-03-26T17:06:12.816" v="460"/>
          <ac:inkMkLst>
            <pc:docMk/>
            <pc:sldMk cId="3933764598" sldId="355"/>
            <ac:inkMk id="44" creationId="{1D5A61F2-A0FC-D0E4-1FC3-883FBA68E687}"/>
          </ac:inkMkLst>
        </pc:inkChg>
        <pc:inkChg chg="add del">
          <ac:chgData name="Christopher Aloo" userId="81d139e4-1a74-45bd-a04a-64f94c7d37c9" providerId="ADAL" clId="{AE871F21-339F-4D44-BA8A-2C1CC338DED2}" dt="2025-03-26T17:06:23.405" v="463" actId="478"/>
          <ac:inkMkLst>
            <pc:docMk/>
            <pc:sldMk cId="3933764598" sldId="355"/>
            <ac:inkMk id="45" creationId="{C3C46D78-C097-D135-92A4-2D64BB5C6A9D}"/>
          </ac:inkMkLst>
        </pc:inkChg>
      </pc:sldChg>
      <pc:sldChg chg="addSp delSp modSp add mod ord modAnim">
        <pc:chgData name="Christopher Aloo" userId="81d139e4-1a74-45bd-a04a-64f94c7d37c9" providerId="ADAL" clId="{AE871F21-339F-4D44-BA8A-2C1CC338DED2}" dt="2025-03-28T04:39:07.128" v="1674" actId="6549"/>
        <pc:sldMkLst>
          <pc:docMk/>
          <pc:sldMk cId="945141581" sldId="356"/>
        </pc:sldMkLst>
        <pc:spChg chg="add del">
          <ac:chgData name="Christopher Aloo" userId="81d139e4-1a74-45bd-a04a-64f94c7d37c9" providerId="ADAL" clId="{AE871F21-339F-4D44-BA8A-2C1CC338DED2}" dt="2025-03-26T17:14:13.814" v="580" actId="478"/>
          <ac:spMkLst>
            <pc:docMk/>
            <pc:sldMk cId="945141581" sldId="356"/>
            <ac:spMk id="2" creationId="{0FC78E6F-EA0C-8FA9-66D3-A16BBBBF1204}"/>
          </ac:spMkLst>
        </pc:spChg>
        <pc:spChg chg="del">
          <ac:chgData name="Christopher Aloo" userId="81d139e4-1a74-45bd-a04a-64f94c7d37c9" providerId="ADAL" clId="{AE871F21-339F-4D44-BA8A-2C1CC338DED2}" dt="2025-03-28T04:30:20.683" v="1504" actId="478"/>
          <ac:spMkLst>
            <pc:docMk/>
            <pc:sldMk cId="945141581" sldId="356"/>
            <ac:spMk id="4" creationId="{09047969-B155-9570-73FA-701B66EF3771}"/>
          </ac:spMkLst>
        </pc:spChg>
        <pc:spChg chg="add del mod">
          <ac:chgData name="Christopher Aloo" userId="81d139e4-1a74-45bd-a04a-64f94c7d37c9" providerId="ADAL" clId="{AE871F21-339F-4D44-BA8A-2C1CC338DED2}" dt="2025-03-26T17:14:13.814" v="580" actId="478"/>
          <ac:spMkLst>
            <pc:docMk/>
            <pc:sldMk cId="945141581" sldId="356"/>
            <ac:spMk id="7" creationId="{B02B83A3-913B-2FF2-C9B4-03D6F5003E81}"/>
          </ac:spMkLst>
        </pc:spChg>
        <pc:spChg chg="add mod">
          <ac:chgData name="Christopher Aloo" userId="81d139e4-1a74-45bd-a04a-64f94c7d37c9" providerId="ADAL" clId="{AE871F21-339F-4D44-BA8A-2C1CC338DED2}" dt="2025-03-28T04:37:57.256" v="1670" actId="20577"/>
          <ac:spMkLst>
            <pc:docMk/>
            <pc:sldMk cId="945141581" sldId="356"/>
            <ac:spMk id="137" creationId="{541F62D6-2D74-96DA-0492-063C40FE107B}"/>
          </ac:spMkLst>
        </pc:spChg>
        <pc:grpChg chg="add mod">
          <ac:chgData name="Christopher Aloo" userId="81d139e4-1a74-45bd-a04a-64f94c7d37c9" providerId="ADAL" clId="{AE871F21-339F-4D44-BA8A-2C1CC338DED2}" dt="2025-03-28T04:30:43.473" v="1508"/>
          <ac:grpSpMkLst>
            <pc:docMk/>
            <pc:sldMk cId="945141581" sldId="356"/>
            <ac:grpSpMk id="6" creationId="{D2722415-5825-0524-257B-205F3C5184D3}"/>
          </ac:grpSpMkLst>
        </pc:grpChg>
        <pc:grpChg chg="del mod">
          <ac:chgData name="Christopher Aloo" userId="81d139e4-1a74-45bd-a04a-64f94c7d37c9" providerId="ADAL" clId="{AE871F21-339F-4D44-BA8A-2C1CC338DED2}" dt="2025-03-26T17:15:17.724" v="621"/>
          <ac:grpSpMkLst>
            <pc:docMk/>
            <pc:sldMk cId="945141581" sldId="356"/>
            <ac:grpSpMk id="18" creationId="{CCD89A82-9AF9-082D-7975-B58B40CBDD8E}"/>
          </ac:grpSpMkLst>
        </pc:grpChg>
        <pc:grpChg chg="del mod">
          <ac:chgData name="Christopher Aloo" userId="81d139e4-1a74-45bd-a04a-64f94c7d37c9" providerId="ADAL" clId="{AE871F21-339F-4D44-BA8A-2C1CC338DED2}" dt="2025-03-26T17:15:17.724" v="621"/>
          <ac:grpSpMkLst>
            <pc:docMk/>
            <pc:sldMk cId="945141581" sldId="356"/>
            <ac:grpSpMk id="19" creationId="{62C87967-67C8-AAB1-29E3-76A5659386E3}"/>
          </ac:grpSpMkLst>
        </pc:grpChg>
        <pc:grpChg chg="add mod">
          <ac:chgData name="Christopher Aloo" userId="81d139e4-1a74-45bd-a04a-64f94c7d37c9" providerId="ADAL" clId="{AE871F21-339F-4D44-BA8A-2C1CC338DED2}" dt="2025-03-28T04:30:43.473" v="1508"/>
          <ac:grpSpMkLst>
            <pc:docMk/>
            <pc:sldMk cId="945141581" sldId="356"/>
            <ac:grpSpMk id="25" creationId="{5894273E-E237-EA69-60B8-AE193B7C81FA}"/>
          </ac:grpSpMkLst>
        </pc:grpChg>
        <pc:grpChg chg="del mod">
          <ac:chgData name="Christopher Aloo" userId="81d139e4-1a74-45bd-a04a-64f94c7d37c9" providerId="ADAL" clId="{AE871F21-339F-4D44-BA8A-2C1CC338DED2}" dt="2025-03-26T17:15:57.733" v="651"/>
          <ac:grpSpMkLst>
            <pc:docMk/>
            <pc:sldMk cId="945141581" sldId="356"/>
            <ac:grpSpMk id="25" creationId="{B87F266F-AC97-B6F6-A3EB-BA265F272382}"/>
          </ac:grpSpMkLst>
        </pc:grpChg>
        <pc:grpChg chg="del mod">
          <ac:chgData name="Christopher Aloo" userId="81d139e4-1a74-45bd-a04a-64f94c7d37c9" providerId="ADAL" clId="{AE871F21-339F-4D44-BA8A-2C1CC338DED2}" dt="2025-03-26T17:15:57.733" v="651"/>
          <ac:grpSpMkLst>
            <pc:docMk/>
            <pc:sldMk cId="945141581" sldId="356"/>
            <ac:grpSpMk id="30" creationId="{27FC2325-BC7B-773C-DB3A-9EDAB23FDABF}"/>
          </ac:grpSpMkLst>
        </pc:grpChg>
        <pc:grpChg chg="del mod">
          <ac:chgData name="Christopher Aloo" userId="81d139e4-1a74-45bd-a04a-64f94c7d37c9" providerId="ADAL" clId="{AE871F21-339F-4D44-BA8A-2C1CC338DED2}" dt="2025-03-26T17:15:17.724" v="621"/>
          <ac:grpSpMkLst>
            <pc:docMk/>
            <pc:sldMk cId="945141581" sldId="356"/>
            <ac:grpSpMk id="39" creationId="{729DEA90-9885-7F39-78E2-AD06BADA08A6}"/>
          </ac:grpSpMkLst>
        </pc:grpChg>
        <pc:grpChg chg="del mod">
          <ac:chgData name="Christopher Aloo" userId="81d139e4-1a74-45bd-a04a-64f94c7d37c9" providerId="ADAL" clId="{AE871F21-339F-4D44-BA8A-2C1CC338DED2}" dt="2025-03-26T17:15:17.724" v="621"/>
          <ac:grpSpMkLst>
            <pc:docMk/>
            <pc:sldMk cId="945141581" sldId="356"/>
            <ac:grpSpMk id="46" creationId="{B343A991-60D2-08B3-DDC5-EA4807A7EB0C}"/>
          </ac:grpSpMkLst>
        </pc:grpChg>
        <pc:grpChg chg="add mod">
          <ac:chgData name="Christopher Aloo" userId="81d139e4-1a74-45bd-a04a-64f94c7d37c9" providerId="ADAL" clId="{AE871F21-339F-4D44-BA8A-2C1CC338DED2}" dt="2025-03-28T04:30:43.473" v="1508"/>
          <ac:grpSpMkLst>
            <pc:docMk/>
            <pc:sldMk cId="945141581" sldId="356"/>
            <ac:grpSpMk id="47" creationId="{039A4D0D-FC70-D3B0-6388-A92CA71F5FA9}"/>
          </ac:grpSpMkLst>
        </pc:grpChg>
        <pc:grpChg chg="del mod">
          <ac:chgData name="Christopher Aloo" userId="81d139e4-1a74-45bd-a04a-64f94c7d37c9" providerId="ADAL" clId="{AE871F21-339F-4D44-BA8A-2C1CC338DED2}" dt="2025-03-26T17:15:57.733" v="651"/>
          <ac:grpSpMkLst>
            <pc:docMk/>
            <pc:sldMk cId="945141581" sldId="356"/>
            <ac:grpSpMk id="47" creationId="{1458B051-CC5B-50F7-D536-992863516D41}"/>
          </ac:grpSpMkLst>
        </pc:grpChg>
        <pc:grpChg chg="del mod">
          <ac:chgData name="Christopher Aloo" userId="81d139e4-1a74-45bd-a04a-64f94c7d37c9" providerId="ADAL" clId="{AE871F21-339F-4D44-BA8A-2C1CC338DED2}" dt="2025-03-26T17:15:26.813" v="631"/>
          <ac:grpSpMkLst>
            <pc:docMk/>
            <pc:sldMk cId="945141581" sldId="356"/>
            <ac:grpSpMk id="57" creationId="{BB20FBE4-7D69-AA27-1B59-09D4EFE2B64C}"/>
          </ac:grpSpMkLst>
        </pc:grpChg>
        <pc:grpChg chg="del mod">
          <ac:chgData name="Christopher Aloo" userId="81d139e4-1a74-45bd-a04a-64f94c7d37c9" providerId="ADAL" clId="{AE871F21-339F-4D44-BA8A-2C1CC338DED2}" dt="2025-03-26T17:15:38.103" v="641"/>
          <ac:grpSpMkLst>
            <pc:docMk/>
            <pc:sldMk cId="945141581" sldId="356"/>
            <ac:grpSpMk id="58" creationId="{E9994488-A886-8523-E982-19539B2C5573}"/>
          </ac:grpSpMkLst>
        </pc:grpChg>
        <pc:grpChg chg="del mod">
          <ac:chgData name="Christopher Aloo" userId="81d139e4-1a74-45bd-a04a-64f94c7d37c9" providerId="ADAL" clId="{AE871F21-339F-4D44-BA8A-2C1CC338DED2}" dt="2025-03-26T17:15:38.103" v="641"/>
          <ac:grpSpMkLst>
            <pc:docMk/>
            <pc:sldMk cId="945141581" sldId="356"/>
            <ac:grpSpMk id="65" creationId="{84931AF3-71FF-FABF-91CB-3252ED110104}"/>
          </ac:grpSpMkLst>
        </pc:grpChg>
        <pc:grpChg chg="del mod">
          <ac:chgData name="Christopher Aloo" userId="81d139e4-1a74-45bd-a04a-64f94c7d37c9" providerId="ADAL" clId="{AE871F21-339F-4D44-BA8A-2C1CC338DED2}" dt="2025-03-26T17:15:57.733" v="651"/>
          <ac:grpSpMkLst>
            <pc:docMk/>
            <pc:sldMk cId="945141581" sldId="356"/>
            <ac:grpSpMk id="68" creationId="{7AE467A5-DDCF-A693-5135-8974225A2604}"/>
          </ac:grpSpMkLst>
        </pc:grpChg>
        <pc:grpChg chg="del mod">
          <ac:chgData name="Christopher Aloo" userId="81d139e4-1a74-45bd-a04a-64f94c7d37c9" providerId="ADAL" clId="{AE871F21-339F-4D44-BA8A-2C1CC338DED2}" dt="2025-03-26T17:15:40.447" v="646"/>
          <ac:grpSpMkLst>
            <pc:docMk/>
            <pc:sldMk cId="945141581" sldId="356"/>
            <ac:grpSpMk id="69" creationId="{E7D7F53C-A92C-2F32-AF60-8EA70446DE1B}"/>
          </ac:grpSpMkLst>
        </pc:grpChg>
        <pc:grpChg chg="del mod">
          <ac:chgData name="Christopher Aloo" userId="81d139e4-1a74-45bd-a04a-64f94c7d37c9" providerId="ADAL" clId="{AE871F21-339F-4D44-BA8A-2C1CC338DED2}" dt="2025-03-26T17:15:57.733" v="651"/>
          <ac:grpSpMkLst>
            <pc:docMk/>
            <pc:sldMk cId="945141581" sldId="356"/>
            <ac:grpSpMk id="74" creationId="{5ED68636-88E7-BF7A-C7E3-4C4D8D0984F9}"/>
          </ac:grpSpMkLst>
        </pc:grpChg>
        <pc:grpChg chg="del mod">
          <ac:chgData name="Christopher Aloo" userId="81d139e4-1a74-45bd-a04a-64f94c7d37c9" providerId="ADAL" clId="{AE871F21-339F-4D44-BA8A-2C1CC338DED2}" dt="2025-03-26T17:17:08.512" v="661"/>
          <ac:grpSpMkLst>
            <pc:docMk/>
            <pc:sldMk cId="945141581" sldId="356"/>
            <ac:grpSpMk id="79" creationId="{DB90D332-5837-6644-7EA3-44F2CA82FF7F}"/>
          </ac:grpSpMkLst>
        </pc:grpChg>
        <pc:grpChg chg="del mod">
          <ac:chgData name="Christopher Aloo" userId="81d139e4-1a74-45bd-a04a-64f94c7d37c9" providerId="ADAL" clId="{AE871F21-339F-4D44-BA8A-2C1CC338DED2}" dt="2025-03-26T17:17:08.512" v="661"/>
          <ac:grpSpMkLst>
            <pc:docMk/>
            <pc:sldMk cId="945141581" sldId="356"/>
            <ac:grpSpMk id="85" creationId="{181A34CF-F6CD-0113-F4B2-34D826412AB4}"/>
          </ac:grpSpMkLst>
        </pc:grpChg>
        <pc:grpChg chg="del mod">
          <ac:chgData name="Christopher Aloo" userId="81d139e4-1a74-45bd-a04a-64f94c7d37c9" providerId="ADAL" clId="{AE871F21-339F-4D44-BA8A-2C1CC338DED2}" dt="2025-03-26T17:17:53.150" v="672"/>
          <ac:grpSpMkLst>
            <pc:docMk/>
            <pc:sldMk cId="945141581" sldId="356"/>
            <ac:grpSpMk id="89" creationId="{2DAF93C5-FD25-7912-1BB6-5F630DDF3CE5}"/>
          </ac:grpSpMkLst>
        </pc:grpChg>
        <pc:grpChg chg="del mod">
          <ac:chgData name="Christopher Aloo" userId="81d139e4-1a74-45bd-a04a-64f94c7d37c9" providerId="ADAL" clId="{AE871F21-339F-4D44-BA8A-2C1CC338DED2}" dt="2025-03-26T17:17:53.150" v="672"/>
          <ac:grpSpMkLst>
            <pc:docMk/>
            <pc:sldMk cId="945141581" sldId="356"/>
            <ac:grpSpMk id="96" creationId="{7D6D14E5-A0D1-403A-7771-F35DC597880E}"/>
          </ac:grpSpMkLst>
        </pc:grpChg>
        <pc:grpChg chg="del mod">
          <ac:chgData name="Christopher Aloo" userId="81d139e4-1a74-45bd-a04a-64f94c7d37c9" providerId="ADAL" clId="{AE871F21-339F-4D44-BA8A-2C1CC338DED2}" dt="2025-03-26T17:18:09.983" v="675"/>
          <ac:grpSpMkLst>
            <pc:docMk/>
            <pc:sldMk cId="945141581" sldId="356"/>
            <ac:grpSpMk id="100" creationId="{E96911E9-E6F1-B824-E3C7-2088A6B62778}"/>
          </ac:grpSpMkLst>
        </pc:grpChg>
        <pc:grpChg chg="del mod">
          <ac:chgData name="Christopher Aloo" userId="81d139e4-1a74-45bd-a04a-64f94c7d37c9" providerId="ADAL" clId="{AE871F21-339F-4D44-BA8A-2C1CC338DED2}" dt="2025-03-26T17:18:12.503" v="677"/>
          <ac:grpSpMkLst>
            <pc:docMk/>
            <pc:sldMk cId="945141581" sldId="356"/>
            <ac:grpSpMk id="103" creationId="{20B3A143-77C4-7B6A-E340-EB2F96D38F97}"/>
          </ac:grpSpMkLst>
        </pc:grpChg>
        <pc:grpChg chg="del mod">
          <ac:chgData name="Christopher Aloo" userId="81d139e4-1a74-45bd-a04a-64f94c7d37c9" providerId="ADAL" clId="{AE871F21-339F-4D44-BA8A-2C1CC338DED2}" dt="2025-03-26T17:18:42.447" v="684"/>
          <ac:grpSpMkLst>
            <pc:docMk/>
            <pc:sldMk cId="945141581" sldId="356"/>
            <ac:grpSpMk id="105" creationId="{319F0584-6F49-842B-9AC1-37CAF121B617}"/>
          </ac:grpSpMkLst>
        </pc:grpChg>
        <pc:grpChg chg="del mod">
          <ac:chgData name="Christopher Aloo" userId="81d139e4-1a74-45bd-a04a-64f94c7d37c9" providerId="ADAL" clId="{AE871F21-339F-4D44-BA8A-2C1CC338DED2}" dt="2025-03-26T17:18:42.447" v="684"/>
          <ac:grpSpMkLst>
            <pc:docMk/>
            <pc:sldMk cId="945141581" sldId="356"/>
            <ac:grpSpMk id="110" creationId="{502D9FAA-0E32-F94B-5A73-2165C826DB07}"/>
          </ac:grpSpMkLst>
        </pc:grpChg>
        <pc:grpChg chg="del mod">
          <ac:chgData name="Christopher Aloo" userId="81d139e4-1a74-45bd-a04a-64f94c7d37c9" providerId="ADAL" clId="{AE871F21-339F-4D44-BA8A-2C1CC338DED2}" dt="2025-03-26T17:18:43.883" v="686"/>
          <ac:grpSpMkLst>
            <pc:docMk/>
            <pc:sldMk cId="945141581" sldId="356"/>
            <ac:grpSpMk id="112" creationId="{B9E9C5D4-EB04-3085-21CA-7D17EE78432D}"/>
          </ac:grpSpMkLst>
        </pc:grpChg>
        <pc:grpChg chg="del mod">
          <ac:chgData name="Christopher Aloo" userId="81d139e4-1a74-45bd-a04a-64f94c7d37c9" providerId="ADAL" clId="{AE871F21-339F-4D44-BA8A-2C1CC338DED2}" dt="2025-03-28T04:30:29.378" v="1506" actId="478"/>
          <ac:grpSpMkLst>
            <pc:docMk/>
            <pc:sldMk cId="945141581" sldId="356"/>
            <ac:grpSpMk id="114" creationId="{08CA1D81-9E24-303A-267B-8BD6F70CC577}"/>
          </ac:grpSpMkLst>
        </pc:grpChg>
        <pc:grpChg chg="add mod">
          <ac:chgData name="Christopher Aloo" userId="81d139e4-1a74-45bd-a04a-64f94c7d37c9" providerId="ADAL" clId="{AE871F21-339F-4D44-BA8A-2C1CC338DED2}" dt="2025-03-28T04:30:48.769" v="1509"/>
          <ac:grpSpMkLst>
            <pc:docMk/>
            <pc:sldMk cId="945141581" sldId="356"/>
            <ac:grpSpMk id="133" creationId="{C4D4152D-AAAA-642C-C817-E58DF62560D1}"/>
          </ac:grpSpMkLst>
        </pc:grpChg>
        <pc:graphicFrameChg chg="add mod modGraphic">
          <ac:chgData name="Christopher Aloo" userId="81d139e4-1a74-45bd-a04a-64f94c7d37c9" providerId="ADAL" clId="{AE871F21-339F-4D44-BA8A-2C1CC338DED2}" dt="2025-03-28T04:37:17.370" v="1652" actId="207"/>
          <ac:graphicFrameMkLst>
            <pc:docMk/>
            <pc:sldMk cId="945141581" sldId="356"/>
            <ac:graphicFrameMk id="5" creationId="{37AD64C7-6D3B-18DB-B132-5BC490B62F48}"/>
          </ac:graphicFrameMkLst>
        </pc:graphicFrameChg>
        <pc:graphicFrameChg chg="add mod modGraphic">
          <ac:chgData name="Christopher Aloo" userId="81d139e4-1a74-45bd-a04a-64f94c7d37c9" providerId="ADAL" clId="{AE871F21-339F-4D44-BA8A-2C1CC338DED2}" dt="2025-03-28T04:39:07.128" v="1674" actId="6549"/>
          <ac:graphicFrameMkLst>
            <pc:docMk/>
            <pc:sldMk cId="945141581" sldId="356"/>
            <ac:graphicFrameMk id="136" creationId="{8215BEA7-E6C6-B4F3-F45C-BF2AF5AB5207}"/>
          </ac:graphicFrameMkLst>
        </pc:graphicFrameChg>
        <pc:inkChg chg="del">
          <ac:chgData name="Christopher Aloo" userId="81d139e4-1a74-45bd-a04a-64f94c7d37c9" providerId="ADAL" clId="{AE871F21-339F-4D44-BA8A-2C1CC338DED2}" dt="2025-03-28T04:30:28.315" v="1505" actId="478"/>
          <ac:inkMkLst>
            <pc:docMk/>
            <pc:sldMk cId="945141581" sldId="356"/>
            <ac:inkMk id="3" creationId="{801AD84A-E69B-D10F-C8C8-F2E71AE01054}"/>
          </ac:inkMkLst>
        </pc:inkChg>
        <pc:inkChg chg="del">
          <ac:chgData name="Christopher Aloo" userId="81d139e4-1a74-45bd-a04a-64f94c7d37c9" providerId="ADAL" clId="{AE871F21-339F-4D44-BA8A-2C1CC338DED2}" dt="2025-03-26T17:14:15.473" v="581" actId="478"/>
          <ac:inkMkLst>
            <pc:docMk/>
            <pc:sldMk cId="945141581" sldId="356"/>
            <ac:inkMk id="5" creationId="{7A5A522E-8BC0-88E0-39E5-F43E6495E123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7" creationId="{90028558-AC49-4E29-A5BB-022A55DC1E55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8" creationId="{70ED5C75-B289-4A81-C7F3-15EFD43D2853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9" creationId="{7E6209CC-8C2A-8D1C-3624-5264D966DDC8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10" creationId="{A2739F84-99B5-6973-FFE3-7BD2F95D5E8B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11" creationId="{33778B37-C64A-E2CA-CAE5-5D99EAD9211B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12" creationId="{00AB7180-74BB-0CCC-48D8-EAD8D9E9E6F8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13" creationId="{88B08BBE-1E5D-18B1-6DE2-5CC65CFE4D7D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14" creationId="{FD526B72-5371-48FA-6C3E-D5EF7CF4A67F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15" creationId="{F65B2480-38D6-466E-9F76-9AAEFBF2C2FF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16" creationId="{BBE05E84-CF2B-8569-4733-23B1C3985EF3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17" creationId="{840DE0C3-CAC1-7827-C6E4-BBBA6961971D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8" creationId="{0784DC9B-EAC0-4010-E2B7-99E9E6A59510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9" creationId="{8DE575FD-5D19-9B57-735F-0B8B11EF6830}"/>
          </ac:inkMkLst>
        </pc:inkChg>
        <pc:inkChg chg="add del mod">
          <ac:chgData name="Christopher Aloo" userId="81d139e4-1a74-45bd-a04a-64f94c7d37c9" providerId="ADAL" clId="{AE871F21-339F-4D44-BA8A-2C1CC338DED2}" dt="2025-03-28T04:29:41.704" v="1487" actId="478"/>
          <ac:inkMkLst>
            <pc:docMk/>
            <pc:sldMk cId="945141581" sldId="356"/>
            <ac:inkMk id="20" creationId="{FEEDB5B9-56B0-9103-8791-6DBB8D350DB6}"/>
          </ac:inkMkLst>
        </pc:inkChg>
        <pc:inkChg chg="add del mod">
          <ac:chgData name="Christopher Aloo" userId="81d139e4-1a74-45bd-a04a-64f94c7d37c9" providerId="ADAL" clId="{AE871F21-339F-4D44-BA8A-2C1CC338DED2}" dt="2025-03-28T04:29:43.196" v="1488" actId="478"/>
          <ac:inkMkLst>
            <pc:docMk/>
            <pc:sldMk cId="945141581" sldId="356"/>
            <ac:inkMk id="21" creationId="{369C8ECF-B476-8650-2A59-5ADAE4A191E1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22" creationId="{6228DA1A-39AE-4160-75F0-DB377589E06F}"/>
          </ac:inkMkLst>
        </pc:inkChg>
        <pc:inkChg chg="add del mod">
          <ac:chgData name="Christopher Aloo" userId="81d139e4-1a74-45bd-a04a-64f94c7d37c9" providerId="ADAL" clId="{AE871F21-339F-4D44-BA8A-2C1CC338DED2}" dt="2025-03-28T04:29:28.685" v="1481" actId="478"/>
          <ac:inkMkLst>
            <pc:docMk/>
            <pc:sldMk cId="945141581" sldId="356"/>
            <ac:inkMk id="23" creationId="{9468C996-C972-8DAB-A083-1599C916B968}"/>
          </ac:inkMkLst>
        </pc:inkChg>
        <pc:inkChg chg="add del mod">
          <ac:chgData name="Christopher Aloo" userId="81d139e4-1a74-45bd-a04a-64f94c7d37c9" providerId="ADAL" clId="{AE871F21-339F-4D44-BA8A-2C1CC338DED2}" dt="2025-03-28T04:29:44.516" v="1489" actId="478"/>
          <ac:inkMkLst>
            <pc:docMk/>
            <pc:sldMk cId="945141581" sldId="356"/>
            <ac:inkMk id="24" creationId="{99084AE8-D476-8B8D-196B-9ADF9CAC54D7}"/>
          </ac:inkMkLst>
        </pc:inkChg>
        <pc:inkChg chg="add del mod">
          <ac:chgData name="Christopher Aloo" userId="81d139e4-1a74-45bd-a04a-64f94c7d37c9" providerId="ADAL" clId="{AE871F21-339F-4D44-BA8A-2C1CC338DED2}" dt="2025-03-28T04:29:37.903" v="1485" actId="478"/>
          <ac:inkMkLst>
            <pc:docMk/>
            <pc:sldMk cId="945141581" sldId="356"/>
            <ac:inkMk id="26" creationId="{D5DDDACE-FD4F-17F5-E473-70B1971358EE}"/>
          </ac:inkMkLst>
        </pc:inkChg>
        <pc:inkChg chg="add del mod">
          <ac:chgData name="Christopher Aloo" userId="81d139e4-1a74-45bd-a04a-64f94c7d37c9" providerId="ADAL" clId="{AE871F21-339F-4D44-BA8A-2C1CC338DED2}" dt="2025-03-28T04:29:52.823" v="1494" actId="478"/>
          <ac:inkMkLst>
            <pc:docMk/>
            <pc:sldMk cId="945141581" sldId="356"/>
            <ac:inkMk id="27" creationId="{EE0FF6DA-1335-BD24-CE3B-0306DE5FD9C5}"/>
          </ac:inkMkLst>
        </pc:inkChg>
        <pc:inkChg chg="add del mod">
          <ac:chgData name="Christopher Aloo" userId="81d139e4-1a74-45bd-a04a-64f94c7d37c9" providerId="ADAL" clId="{AE871F21-339F-4D44-BA8A-2C1CC338DED2}" dt="2025-03-28T04:30:06.781" v="1501" actId="478"/>
          <ac:inkMkLst>
            <pc:docMk/>
            <pc:sldMk cId="945141581" sldId="356"/>
            <ac:inkMk id="28" creationId="{A6C165E1-92C9-5F54-B012-90EA3A9F5013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29" creationId="{84C66A6E-A024-DC1A-C7B0-4C917CD85FB2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30" creationId="{0F253BF0-8529-198B-70C6-AA3EFE658755}"/>
          </ac:inkMkLst>
        </pc:inkChg>
        <pc:inkChg chg="add del mod">
          <ac:chgData name="Christopher Aloo" userId="81d139e4-1a74-45bd-a04a-64f94c7d37c9" providerId="ADAL" clId="{AE871F21-339F-4D44-BA8A-2C1CC338DED2}" dt="2025-03-28T04:29:40.031" v="1486" actId="478"/>
          <ac:inkMkLst>
            <pc:docMk/>
            <pc:sldMk cId="945141581" sldId="356"/>
            <ac:inkMk id="31" creationId="{F6077767-DDAB-E8BD-6234-9178E0D4BA23}"/>
          </ac:inkMkLst>
        </pc:inkChg>
        <pc:inkChg chg="add del mod">
          <ac:chgData name="Christopher Aloo" userId="81d139e4-1a74-45bd-a04a-64f94c7d37c9" providerId="ADAL" clId="{AE871F21-339F-4D44-BA8A-2C1CC338DED2}" dt="2025-03-28T04:30:01.304" v="1498" actId="478"/>
          <ac:inkMkLst>
            <pc:docMk/>
            <pc:sldMk cId="945141581" sldId="356"/>
            <ac:inkMk id="32" creationId="{56ABB2CC-6D1F-BE0B-0D6F-1F9E7D274F9B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33" creationId="{6720C8AB-0683-CDE6-BF57-B110D351DFC8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34" creationId="{F1015CC9-C2D3-0FA6-6104-6EADC4B59855}"/>
          </ac:inkMkLst>
        </pc:inkChg>
        <pc:inkChg chg="add del mod">
          <ac:chgData name="Christopher Aloo" userId="81d139e4-1a74-45bd-a04a-64f94c7d37c9" providerId="ADAL" clId="{AE871F21-339F-4D44-BA8A-2C1CC338DED2}" dt="2025-03-28T04:29:58.231" v="1496" actId="478"/>
          <ac:inkMkLst>
            <pc:docMk/>
            <pc:sldMk cId="945141581" sldId="356"/>
            <ac:inkMk id="35" creationId="{55E5548B-2DC3-426B-AD4F-8A5FACAA32A1}"/>
          </ac:inkMkLst>
        </pc:inkChg>
        <pc:inkChg chg="add del mod">
          <ac:chgData name="Christopher Aloo" userId="81d139e4-1a74-45bd-a04a-64f94c7d37c9" providerId="ADAL" clId="{AE871F21-339F-4D44-BA8A-2C1CC338DED2}" dt="2025-03-28T04:29:54.101" v="1495" actId="478"/>
          <ac:inkMkLst>
            <pc:docMk/>
            <pc:sldMk cId="945141581" sldId="356"/>
            <ac:inkMk id="36" creationId="{902986D7-BED1-37ED-743A-E2C59465FB30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37" creationId="{2E427C8B-E7B0-2F98-A4FF-DF4DD3B57DF3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38" creationId="{B5332924-74CB-7171-2725-15CE4ED6F460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39" creationId="{2801E04C-B8E5-F9E9-F42D-23B87C93FDB0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40" creationId="{E4D10192-94D9-6537-CEFD-D9235FA87556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41" creationId="{37F9CA3E-38EC-13DB-05A4-8BFF20811CE6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42" creationId="{C4C2612F-4F9A-A366-7E84-30424C5D4EAC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43" creationId="{D0C2C3A0-1131-FCE6-B38D-03B60FCEA11D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44" creationId="{54A5B3D5-BEA1-4267-D8D7-782A847B10CF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45" creationId="{07FB944C-AC4D-2824-7912-966D2D4534A0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46" creationId="{210357F1-D0F2-25CE-1470-9D7C179532BB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48" creationId="{210454C8-BF14-4D55-C5A6-CADAD1CB4FB9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49" creationId="{6BD33DB1-5C61-29AA-5BBF-D0B3EF452F17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50" creationId="{7B89C917-7424-6DF8-D151-F6EF195D61D3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51" creationId="{93DD3461-911D-DFC9-208B-0D1054DF6359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52" creationId="{0D0C3119-2F62-A6DD-2765-2ACBF36CB355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53" creationId="{B902C466-CCF0-B6BC-CE63-5FB19E72C5DF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54" creationId="{E90E6461-8B53-D86D-86A3-0E4F0C86B0B3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55" creationId="{43EA64B6-75A5-3214-1401-A7747F86F233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56" creationId="{38BF1104-7C05-BC55-0188-32DDB7870A70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57" creationId="{A4ADE225-88FF-3E5D-FB88-B77790971875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58" creationId="{3F922363-599E-D395-2CD8-1118D80920C6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59" creationId="{39594611-B06D-577A-370F-D14E9C52BC03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60" creationId="{E61A1791-1978-7CAD-165A-C41CB60E214F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61" creationId="{D30EDC39-412C-59EB-865D-0AA8FCEC0587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62" creationId="{68F42567-AC86-1A3C-91D9-7327B71A43FC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63" creationId="{D72C8E8C-6F5C-A303-B87F-94CA4FCCC43A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64" creationId="{2AAC1599-DCEA-E124-8987-47804AD7DFD2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65" creationId="{F9F5A197-CAE2-71B5-E15B-CCF78FA86829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66" creationId="{464AF93B-5274-5F21-6F8A-D205A31CC4F2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67" creationId="{3C647F57-F348-33A8-A907-E381E4DC4ACF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68" creationId="{D05D9807-7E59-AC2E-37EF-8311AE234311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69" creationId="{809EE985-29DC-FE8B-11BF-E05237ABFB83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70" creationId="{380AD70C-9907-9E4A-25ED-83E1806B4631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71" creationId="{45AF47FF-7FC8-F322-E204-6B39E298D1AF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72" creationId="{BBC668CB-A390-319A-D907-176636C1B7E7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73" creationId="{344B4FFE-D9EE-ADA0-A4B2-375FBAF1F24E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74" creationId="{7D7A694B-F691-C5CE-9D48-354CB4CDCEB4}"/>
          </ac:inkMkLst>
        </pc:inkChg>
        <pc:inkChg chg="add del mod">
          <ac:chgData name="Christopher Aloo" userId="81d139e4-1a74-45bd-a04a-64f94c7d37c9" providerId="ADAL" clId="{AE871F21-339F-4D44-BA8A-2C1CC338DED2}" dt="2025-03-28T04:29:25.672" v="1480" actId="478"/>
          <ac:inkMkLst>
            <pc:docMk/>
            <pc:sldMk cId="945141581" sldId="356"/>
            <ac:inkMk id="75" creationId="{DD0B4460-35CB-56FF-C815-85BF0BB8CE95}"/>
          </ac:inkMkLst>
        </pc:inkChg>
        <pc:inkChg chg="add del mod">
          <ac:chgData name="Christopher Aloo" userId="81d139e4-1a74-45bd-a04a-64f94c7d37c9" providerId="ADAL" clId="{AE871F21-339F-4D44-BA8A-2C1CC338DED2}" dt="2025-03-28T04:29:32.124" v="1482" actId="478"/>
          <ac:inkMkLst>
            <pc:docMk/>
            <pc:sldMk cId="945141581" sldId="356"/>
            <ac:inkMk id="76" creationId="{3EEFD932-E469-EDB9-505D-0E720AC3D4DB}"/>
          </ac:inkMkLst>
        </pc:inkChg>
        <pc:inkChg chg="add del mod">
          <ac:chgData name="Christopher Aloo" userId="81d139e4-1a74-45bd-a04a-64f94c7d37c9" providerId="ADAL" clId="{AE871F21-339F-4D44-BA8A-2C1CC338DED2}" dt="2025-03-28T04:29:33.951" v="1483" actId="478"/>
          <ac:inkMkLst>
            <pc:docMk/>
            <pc:sldMk cId="945141581" sldId="356"/>
            <ac:inkMk id="77" creationId="{0ABA32EB-0BA9-4590-3065-A437129408FF}"/>
          </ac:inkMkLst>
        </pc:inkChg>
        <pc:inkChg chg="add del mod">
          <ac:chgData name="Christopher Aloo" userId="81d139e4-1a74-45bd-a04a-64f94c7d37c9" providerId="ADAL" clId="{AE871F21-339F-4D44-BA8A-2C1CC338DED2}" dt="2025-03-28T04:29:35.831" v="1484" actId="478"/>
          <ac:inkMkLst>
            <pc:docMk/>
            <pc:sldMk cId="945141581" sldId="356"/>
            <ac:inkMk id="78" creationId="{C71CF73D-B35C-07E0-CA45-123BDE140564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79" creationId="{A0F5FA2C-82F9-F45A-074D-21D54BA390C5}"/>
          </ac:inkMkLst>
        </pc:inkChg>
        <pc:inkChg chg="add del mod">
          <ac:chgData name="Christopher Aloo" userId="81d139e4-1a74-45bd-a04a-64f94c7d37c9" providerId="ADAL" clId="{AE871F21-339F-4D44-BA8A-2C1CC338DED2}" dt="2025-03-28T04:29:51.352" v="1493" actId="478"/>
          <ac:inkMkLst>
            <pc:docMk/>
            <pc:sldMk cId="945141581" sldId="356"/>
            <ac:inkMk id="80" creationId="{DFA3C214-3076-8AA8-6080-9D6BCCED9D4D}"/>
          </ac:inkMkLst>
        </pc:inkChg>
        <pc:inkChg chg="add del mod">
          <ac:chgData name="Christopher Aloo" userId="81d139e4-1a74-45bd-a04a-64f94c7d37c9" providerId="ADAL" clId="{AE871F21-339F-4D44-BA8A-2C1CC338DED2}" dt="2025-03-28T04:29:59.846" v="1497" actId="478"/>
          <ac:inkMkLst>
            <pc:docMk/>
            <pc:sldMk cId="945141581" sldId="356"/>
            <ac:inkMk id="81" creationId="{70D11772-EBFD-77FB-CB48-16269D85269E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82" creationId="{38D340AA-439F-95DF-72C1-97CDC635E95D}"/>
          </ac:inkMkLst>
        </pc:inkChg>
        <pc:inkChg chg="add del mod">
          <ac:chgData name="Christopher Aloo" userId="81d139e4-1a74-45bd-a04a-64f94c7d37c9" providerId="ADAL" clId="{AE871F21-339F-4D44-BA8A-2C1CC338DED2}" dt="2025-03-28T04:29:49.471" v="1492" actId="478"/>
          <ac:inkMkLst>
            <pc:docMk/>
            <pc:sldMk cId="945141581" sldId="356"/>
            <ac:inkMk id="83" creationId="{07D4B999-CCF3-1C8E-55B8-73E735A0E59F}"/>
          </ac:inkMkLst>
        </pc:inkChg>
        <pc:inkChg chg="add del mod">
          <ac:chgData name="Christopher Aloo" userId="81d139e4-1a74-45bd-a04a-64f94c7d37c9" providerId="ADAL" clId="{AE871F21-339F-4D44-BA8A-2C1CC338DED2}" dt="2025-03-28T04:29:48.191" v="1491" actId="478"/>
          <ac:inkMkLst>
            <pc:docMk/>
            <pc:sldMk cId="945141581" sldId="356"/>
            <ac:inkMk id="84" creationId="{EC857EA1-FEBD-BDB8-D4E5-EA3E31539BE1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85" creationId="{56BA97E3-E403-3ADE-2986-1F585F0160F5}"/>
          </ac:inkMkLst>
        </pc:inkChg>
        <pc:inkChg chg="add del mod">
          <ac:chgData name="Christopher Aloo" userId="81d139e4-1a74-45bd-a04a-64f94c7d37c9" providerId="ADAL" clId="{AE871F21-339F-4D44-BA8A-2C1CC338DED2}" dt="2025-03-28T04:30:05.109" v="1500" actId="478"/>
          <ac:inkMkLst>
            <pc:docMk/>
            <pc:sldMk cId="945141581" sldId="356"/>
            <ac:inkMk id="86" creationId="{8772C23B-D1C5-37B2-EF44-1B7D073E1BF2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87" creationId="{9DBD73EF-66BA-B2B2-6520-32DA4429B7B6}"/>
          </ac:inkMkLst>
        </pc:inkChg>
        <pc:inkChg chg="add del mod">
          <ac:chgData name="Christopher Aloo" userId="81d139e4-1a74-45bd-a04a-64f94c7d37c9" providerId="ADAL" clId="{AE871F21-339F-4D44-BA8A-2C1CC338DED2}" dt="2025-03-28T04:30:02.875" v="1499" actId="478"/>
          <ac:inkMkLst>
            <pc:docMk/>
            <pc:sldMk cId="945141581" sldId="356"/>
            <ac:inkMk id="88" creationId="{B954BCE1-9E36-44CD-479C-BAFCCC5C187D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89" creationId="{180318D2-48CB-010A-426F-A5F8A4704088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90" creationId="{5E56F134-7CC8-5275-EF99-1B8EB26A63BC}"/>
          </ac:inkMkLst>
        </pc:inkChg>
        <pc:inkChg chg="add del mod">
          <ac:chgData name="Christopher Aloo" userId="81d139e4-1a74-45bd-a04a-64f94c7d37c9" providerId="ADAL" clId="{AE871F21-339F-4D44-BA8A-2C1CC338DED2}" dt="2025-03-28T04:30:12.487" v="1502" actId="478"/>
          <ac:inkMkLst>
            <pc:docMk/>
            <pc:sldMk cId="945141581" sldId="356"/>
            <ac:inkMk id="91" creationId="{82FF6D72-1971-FA5A-B834-24D1DAA11A64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92" creationId="{DEDB8C25-0CB9-564E-9ABB-358B84CBD346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93" creationId="{CBA71EF9-D033-B590-9017-478C6935421F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94" creationId="{32B54FBB-817B-8858-3B5B-BF9C9099E943}"/>
          </ac:inkMkLst>
        </pc:inkChg>
        <pc:inkChg chg="add del mod">
          <ac:chgData name="Christopher Aloo" userId="81d139e4-1a74-45bd-a04a-64f94c7d37c9" providerId="ADAL" clId="{AE871F21-339F-4D44-BA8A-2C1CC338DED2}" dt="2025-03-28T04:30:16.170" v="1503" actId="478"/>
          <ac:inkMkLst>
            <pc:docMk/>
            <pc:sldMk cId="945141581" sldId="356"/>
            <ac:inkMk id="95" creationId="{6BF8A960-640E-B820-5029-EEE0F1219B8B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96" creationId="{44A8A47A-E9C7-3AE1-5E92-D58FABE5890C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97" creationId="{10644907-7576-2C5E-6196-FA26EE6C9AD5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98" creationId="{44D9F145-72D0-FF92-A279-6AA603EEB1ED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99" creationId="{7AEE316B-11E1-3B91-F267-FEDE869B7CF5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00" creationId="{BD5BDDDE-ADBD-34D6-093C-E26D755917B3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101" creationId="{5F3E7177-DF05-137C-908A-93260596A0AE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102" creationId="{F48C8666-B160-D4E4-76E8-6BB9F60FF1A5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03" creationId="{11944B8C-16B8-45F8-50C2-44315C403A7C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104" creationId="{BAEB3F22-AFC9-7F69-EA3A-3E0487F8A61C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05" creationId="{88F60ADB-7F4F-9CC4-456F-D1719978FC72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106" creationId="{36371F36-F75A-0159-6D7E-B0D6C7ED521D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107" creationId="{B4BDD4FD-ED90-01FE-A088-3B34EA28E0DD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108" creationId="{90961E99-671A-B108-253B-95A3200833E3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109" creationId="{CE095EB9-8713-E7E7-4A5C-119A111C8848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10" creationId="{CC0FC550-B456-6ECC-A53E-02E646AB2A07}"/>
          </ac:inkMkLst>
        </pc:inkChg>
        <pc:inkChg chg="add mod">
          <ac:chgData name="Christopher Aloo" userId="81d139e4-1a74-45bd-a04a-64f94c7d37c9" providerId="ADAL" clId="{AE871F21-339F-4D44-BA8A-2C1CC338DED2}" dt="2025-03-26T17:18:43.883" v="686"/>
          <ac:inkMkLst>
            <pc:docMk/>
            <pc:sldMk cId="945141581" sldId="356"/>
            <ac:inkMk id="111" creationId="{C4E0EFE9-5B70-6064-AB10-1CD6C863507A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12" creationId="{97F727DF-D83A-CC9E-63F2-20E7B0ACF7E1}"/>
          </ac:inkMkLst>
        </pc:inkChg>
        <pc:inkChg chg="add del mod">
          <ac:chgData name="Christopher Aloo" userId="81d139e4-1a74-45bd-a04a-64f94c7d37c9" providerId="ADAL" clId="{AE871F21-339F-4D44-BA8A-2C1CC338DED2}" dt="2025-03-28T04:29:46.301" v="1490" actId="478"/>
          <ac:inkMkLst>
            <pc:docMk/>
            <pc:sldMk cId="945141581" sldId="356"/>
            <ac:inkMk id="113" creationId="{2569899A-59E4-F7B9-6031-1D0C931E3CD0}"/>
          </ac:inkMkLst>
        </pc:inkChg>
        <pc:inkChg chg="add del">
          <ac:chgData name="Christopher Aloo" userId="81d139e4-1a74-45bd-a04a-64f94c7d37c9" providerId="ADAL" clId="{AE871F21-339F-4D44-BA8A-2C1CC338DED2}" dt="2025-03-28T04:30:30.474" v="1507" actId="478"/>
          <ac:inkMkLst>
            <pc:docMk/>
            <pc:sldMk cId="945141581" sldId="356"/>
            <ac:inkMk id="115" creationId="{D1ABF0E1-7C07-FD89-33BE-0D0772F3098A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16" creationId="{A16CB742-06CF-BA4B-1CEF-0AFF09CB5B75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17" creationId="{436A8B47-9EAF-B596-50A2-5517A256013D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18" creationId="{B5C8BDFF-1908-9C75-6A13-660C9E70C8D3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19" creationId="{ACC5BCEA-6DA5-7BFD-FE56-2B473F3FC386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20" creationId="{E9A52679-1BE2-510E-3383-547141E0493D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21" creationId="{1DD758DC-68F9-8156-EFE0-C7C0A3D25558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22" creationId="{EABA19DD-E585-CA65-B834-945A9ACE64B8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23" creationId="{7B091C6F-9F03-D52E-7BBE-5381B3461BE8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24" creationId="{0339F875-17B3-4D40-7704-5CEA34D625A1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25" creationId="{B1CA1770-00E9-C032-5A2F-EFA794563420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26" creationId="{E9BE48AF-7D8A-93FB-D571-E1A51977A2C2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27" creationId="{2805B925-9C48-36F0-96AB-46A36BA285A6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28" creationId="{4108A817-C572-395E-F005-13914E23F221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29" creationId="{BBFCE546-176C-16F6-5C66-A6BD0457D32B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30" creationId="{484D24A8-0528-E2C7-E9A1-49FC4AA66EEB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31" creationId="{62B17D1E-B5B9-51D2-25FF-87A40ACC84A4}"/>
          </ac:inkMkLst>
        </pc:inkChg>
        <pc:inkChg chg="mod">
          <ac:chgData name="Christopher Aloo" userId="81d139e4-1a74-45bd-a04a-64f94c7d37c9" providerId="ADAL" clId="{AE871F21-339F-4D44-BA8A-2C1CC338DED2}" dt="2025-03-28T04:30:43.473" v="1508"/>
          <ac:inkMkLst>
            <pc:docMk/>
            <pc:sldMk cId="945141581" sldId="356"/>
            <ac:inkMk id="132" creationId="{F068A3FD-0EC8-A2B5-D9AF-78007E100854}"/>
          </ac:inkMkLst>
        </pc:inkChg>
        <pc:cxnChg chg="mod">
          <ac:chgData name="Christopher Aloo" userId="81d139e4-1a74-45bd-a04a-64f94c7d37c9" providerId="ADAL" clId="{AE871F21-339F-4D44-BA8A-2C1CC338DED2}" dt="2025-03-28T04:30:48.769" v="1509"/>
          <ac:cxnSpMkLst>
            <pc:docMk/>
            <pc:sldMk cId="945141581" sldId="356"/>
            <ac:cxnSpMk id="134" creationId="{BD91A2D3-824D-1B57-A7F8-C39492DF29DD}"/>
          </ac:cxnSpMkLst>
        </pc:cxnChg>
        <pc:cxnChg chg="mod">
          <ac:chgData name="Christopher Aloo" userId="81d139e4-1a74-45bd-a04a-64f94c7d37c9" providerId="ADAL" clId="{AE871F21-339F-4D44-BA8A-2C1CC338DED2}" dt="2025-03-28T04:30:48.769" v="1509"/>
          <ac:cxnSpMkLst>
            <pc:docMk/>
            <pc:sldMk cId="945141581" sldId="356"/>
            <ac:cxnSpMk id="135" creationId="{174A9B13-0857-6F21-646C-F16F3703CCBA}"/>
          </ac:cxnSpMkLst>
        </pc:cxnChg>
      </pc:sldChg>
      <pc:sldChg chg="add del">
        <pc:chgData name="Christopher Aloo" userId="81d139e4-1a74-45bd-a04a-64f94c7d37c9" providerId="ADAL" clId="{AE871F21-339F-4D44-BA8A-2C1CC338DED2}" dt="2025-03-28T04:48:19.469" v="1875" actId="47"/>
        <pc:sldMkLst>
          <pc:docMk/>
          <pc:sldMk cId="1397162703" sldId="357"/>
        </pc:sldMkLst>
      </pc:sldChg>
      <pc:sldChg chg="modSp add mod ord">
        <pc:chgData name="Christopher Aloo" userId="81d139e4-1a74-45bd-a04a-64f94c7d37c9" providerId="ADAL" clId="{AE871F21-339F-4D44-BA8A-2C1CC338DED2}" dt="2025-03-28T04:24:55.191" v="1477" actId="20577"/>
        <pc:sldMkLst>
          <pc:docMk/>
          <pc:sldMk cId="379946293" sldId="358"/>
        </pc:sldMkLst>
        <pc:spChg chg="mod">
          <ac:chgData name="Christopher Aloo" userId="81d139e4-1a74-45bd-a04a-64f94c7d37c9" providerId="ADAL" clId="{AE871F21-339F-4D44-BA8A-2C1CC338DED2}" dt="2025-03-28T04:24:55.191" v="1477" actId="20577"/>
          <ac:spMkLst>
            <pc:docMk/>
            <pc:sldMk cId="379946293" sldId="358"/>
            <ac:spMk id="2" creationId="{7EE88567-0AE5-C497-7B2D-AE823E29C108}"/>
          </ac:spMkLst>
        </pc:spChg>
      </pc:sldChg>
      <pc:sldChg chg="add del">
        <pc:chgData name="Christopher Aloo" userId="81d139e4-1a74-45bd-a04a-64f94c7d37c9" providerId="ADAL" clId="{AE871F21-339F-4D44-BA8A-2C1CC338DED2}" dt="2025-03-28T04:41:37.322" v="1707" actId="47"/>
        <pc:sldMkLst>
          <pc:docMk/>
          <pc:sldMk cId="3033205542" sldId="359"/>
        </pc:sldMkLst>
      </pc:sldChg>
      <pc:sldChg chg="new del">
        <pc:chgData name="Christopher Aloo" userId="81d139e4-1a74-45bd-a04a-64f94c7d37c9" providerId="ADAL" clId="{AE871F21-339F-4D44-BA8A-2C1CC338DED2}" dt="2025-03-28T04:35:19.792" v="1586" actId="680"/>
        <pc:sldMkLst>
          <pc:docMk/>
          <pc:sldMk cId="1434118541" sldId="360"/>
        </pc:sldMkLst>
      </pc:sldChg>
      <pc:sldChg chg="add">
        <pc:chgData name="Christopher Aloo" userId="81d139e4-1a74-45bd-a04a-64f94c7d37c9" providerId="ADAL" clId="{AE871F21-339F-4D44-BA8A-2C1CC338DED2}" dt="2025-03-28T04:38:57.748" v="1671" actId="2890"/>
        <pc:sldMkLst>
          <pc:docMk/>
          <pc:sldMk cId="2386087315" sldId="360"/>
        </pc:sldMkLst>
      </pc:sldChg>
      <pc:sldChg chg="addSp modSp add mod modAnim">
        <pc:chgData name="Christopher Aloo" userId="81d139e4-1a74-45bd-a04a-64f94c7d37c9" providerId="ADAL" clId="{AE871F21-339F-4D44-BA8A-2C1CC338DED2}" dt="2025-03-28T04:45:19.863" v="1823" actId="1076"/>
        <pc:sldMkLst>
          <pc:docMk/>
          <pc:sldMk cId="3377454470" sldId="361"/>
        </pc:sldMkLst>
        <pc:spChg chg="mod">
          <ac:chgData name="Christopher Aloo" userId="81d139e4-1a74-45bd-a04a-64f94c7d37c9" providerId="ADAL" clId="{AE871F21-339F-4D44-BA8A-2C1CC338DED2}" dt="2025-03-28T04:43:45.127" v="1796" actId="20577"/>
          <ac:spMkLst>
            <pc:docMk/>
            <pc:sldMk cId="3377454470" sldId="361"/>
            <ac:spMk id="137" creationId="{541F62D6-2D74-96DA-0492-063C40FE107B}"/>
          </ac:spMkLst>
        </pc:spChg>
        <pc:graphicFrameChg chg="add mod">
          <ac:chgData name="Christopher Aloo" userId="81d139e4-1a74-45bd-a04a-64f94c7d37c9" providerId="ADAL" clId="{AE871F21-339F-4D44-BA8A-2C1CC338DED2}" dt="2025-03-28T04:45:12.797" v="1822" actId="1076"/>
          <ac:graphicFrameMkLst>
            <pc:docMk/>
            <pc:sldMk cId="3377454470" sldId="361"/>
            <ac:graphicFrameMk id="3" creationId="{8215BEA7-E6C6-B4F3-F45C-BF2AF5AB5207}"/>
          </ac:graphicFrameMkLst>
        </pc:graphicFrameChg>
        <pc:graphicFrameChg chg="mod modGraphic">
          <ac:chgData name="Christopher Aloo" userId="81d139e4-1a74-45bd-a04a-64f94c7d37c9" providerId="ADAL" clId="{AE871F21-339F-4D44-BA8A-2C1CC338DED2}" dt="2025-03-28T04:45:19.863" v="1823" actId="1076"/>
          <ac:graphicFrameMkLst>
            <pc:docMk/>
            <pc:sldMk cId="3377454470" sldId="361"/>
            <ac:graphicFrameMk id="136" creationId="{8215BEA7-E6C6-B4F3-F45C-BF2AF5AB5207}"/>
          </ac:graphicFrameMkLst>
        </pc:graphicFrameChg>
      </pc:sldChg>
      <pc:sldChg chg="delSp modSp add del mod delAnim">
        <pc:chgData name="Christopher Aloo" userId="81d139e4-1a74-45bd-a04a-64f94c7d37c9" providerId="ADAL" clId="{AE871F21-339F-4D44-BA8A-2C1CC338DED2}" dt="2025-03-28T04:45:22.346" v="1824" actId="47"/>
        <pc:sldMkLst>
          <pc:docMk/>
          <pc:sldMk cId="1080871277" sldId="362"/>
        </pc:sldMkLst>
        <pc:graphicFrameChg chg="del mod modGraphic">
          <ac:chgData name="Christopher Aloo" userId="81d139e4-1a74-45bd-a04a-64f94c7d37c9" providerId="ADAL" clId="{AE871F21-339F-4D44-BA8A-2C1CC338DED2}" dt="2025-03-28T04:45:08.154" v="1820" actId="21"/>
          <ac:graphicFrameMkLst>
            <pc:docMk/>
            <pc:sldMk cId="1080871277" sldId="362"/>
            <ac:graphicFrameMk id="136" creationId="{8215BEA7-E6C6-B4F3-F45C-BF2AF5AB5207}"/>
          </ac:graphicFrameMkLst>
        </pc:graphicFrameChg>
      </pc:sldChg>
      <pc:sldChg chg="add del">
        <pc:chgData name="Christopher Aloo" userId="81d139e4-1a74-45bd-a04a-64f94c7d37c9" providerId="ADAL" clId="{AE871F21-339F-4D44-BA8A-2C1CC338DED2}" dt="2025-03-28T04:44:30.366" v="1808" actId="2890"/>
        <pc:sldMkLst>
          <pc:docMk/>
          <pc:sldMk cId="2551443432" sldId="362"/>
        </pc:sldMkLst>
      </pc:sldChg>
    </pc:docChg>
  </pc:docChgLst>
  <pc:docChgLst>
    <pc:chgData name="Christopher Aloo" userId="81d139e4-1a74-45bd-a04a-64f94c7d37c9" providerId="ADAL" clId="{2B5E3F4C-7C8D-4B50-B085-8782339E3D36}"/>
    <pc:docChg chg="undo redo custSel addSld delSld modSld sldOrd modMainMaster">
      <pc:chgData name="Christopher Aloo" userId="81d139e4-1a74-45bd-a04a-64f94c7d37c9" providerId="ADAL" clId="{2B5E3F4C-7C8D-4B50-B085-8782339E3D36}" dt="2025-03-25T17:18:24.026" v="2306" actId="113"/>
      <pc:docMkLst>
        <pc:docMk/>
      </pc:docMkLst>
      <pc:sldChg chg="modSp mod">
        <pc:chgData name="Christopher Aloo" userId="81d139e4-1a74-45bd-a04a-64f94c7d37c9" providerId="ADAL" clId="{2B5E3F4C-7C8D-4B50-B085-8782339E3D36}" dt="2025-02-18T11:22:56.620" v="18" actId="20577"/>
        <pc:sldMkLst>
          <pc:docMk/>
          <pc:sldMk cId="0" sldId="256"/>
        </pc:sldMkLst>
        <pc:spChg chg="mod">
          <ac:chgData name="Christopher Aloo" userId="81d139e4-1a74-45bd-a04a-64f94c7d37c9" providerId="ADAL" clId="{2B5E3F4C-7C8D-4B50-B085-8782339E3D36}" dt="2025-02-18T11:22:56.620" v="18" actId="20577"/>
          <ac:spMkLst>
            <pc:docMk/>
            <pc:sldMk cId="0" sldId="256"/>
            <ac:spMk id="2" creationId="{583644C7-D4DF-543E-6801-D112434A16B3}"/>
          </ac:spMkLst>
        </pc:spChg>
      </pc:sldChg>
      <pc:sldChg chg="addSp delSp modSp mod ord">
        <pc:chgData name="Christopher Aloo" userId="81d139e4-1a74-45bd-a04a-64f94c7d37c9" providerId="ADAL" clId="{2B5E3F4C-7C8D-4B50-B085-8782339E3D36}" dt="2025-02-18T16:39:49.974" v="1877"/>
        <pc:sldMkLst>
          <pc:docMk/>
          <pc:sldMk cId="1250749228" sldId="270"/>
        </pc:sldMkLst>
        <pc:spChg chg="add mod">
          <ac:chgData name="Christopher Aloo" userId="81d139e4-1a74-45bd-a04a-64f94c7d37c9" providerId="ADAL" clId="{2B5E3F4C-7C8D-4B50-B085-8782339E3D36}" dt="2025-02-18T11:50:21.983" v="637" actId="20577"/>
          <ac:spMkLst>
            <pc:docMk/>
            <pc:sldMk cId="1250749228" sldId="270"/>
            <ac:spMk id="2" creationId="{A6AB09A3-CC8A-4ADF-B201-F2686D1CE317}"/>
          </ac:spMkLst>
        </pc:spChg>
        <pc:spChg chg="add mod">
          <ac:chgData name="Christopher Aloo" userId="81d139e4-1a74-45bd-a04a-64f94c7d37c9" providerId="ADAL" clId="{2B5E3F4C-7C8D-4B50-B085-8782339E3D36}" dt="2025-02-18T11:50:52.993" v="648" actId="2085"/>
          <ac:spMkLst>
            <pc:docMk/>
            <pc:sldMk cId="1250749228" sldId="270"/>
            <ac:spMk id="8" creationId="{1BFFC794-4C3D-6EAF-B28D-7A366AB5CEB4}"/>
          </ac:spMkLst>
        </pc:spChg>
        <pc:spChg chg="add mod">
          <ac:chgData name="Christopher Aloo" userId="81d139e4-1a74-45bd-a04a-64f94c7d37c9" providerId="ADAL" clId="{2B5E3F4C-7C8D-4B50-B085-8782339E3D36}" dt="2025-02-18T11:51:33.323" v="658" actId="14100"/>
          <ac:spMkLst>
            <pc:docMk/>
            <pc:sldMk cId="1250749228" sldId="270"/>
            <ac:spMk id="9" creationId="{9B511510-3535-AE31-7407-B6C3AACB5E6A}"/>
          </ac:spMkLst>
        </pc:spChg>
        <pc:spChg chg="add mod">
          <ac:chgData name="Christopher Aloo" userId="81d139e4-1a74-45bd-a04a-64f94c7d37c9" providerId="ADAL" clId="{2B5E3F4C-7C8D-4B50-B085-8782339E3D36}" dt="2025-02-18T11:51:38.392" v="660" actId="1076"/>
          <ac:spMkLst>
            <pc:docMk/>
            <pc:sldMk cId="1250749228" sldId="270"/>
            <ac:spMk id="10" creationId="{56F8794C-5FB8-335F-6B8B-5B142C1F2F17}"/>
          </ac:spMkLst>
        </pc:spChg>
        <pc:picChg chg="add mod">
          <ac:chgData name="Christopher Aloo" userId="81d139e4-1a74-45bd-a04a-64f94c7d37c9" providerId="ADAL" clId="{2B5E3F4C-7C8D-4B50-B085-8782339E3D36}" dt="2025-02-18T11:50:35.194" v="643" actId="1076"/>
          <ac:picMkLst>
            <pc:docMk/>
            <pc:sldMk cId="1250749228" sldId="270"/>
            <ac:picMk id="6" creationId="{370268F4-4DB6-FAA8-9CD0-662258C4324F}"/>
          </ac:picMkLst>
        </pc:picChg>
        <pc:inkChg chg="add">
          <ac:chgData name="Christopher Aloo" userId="81d139e4-1a74-45bd-a04a-64f94c7d37c9" providerId="ADAL" clId="{2B5E3F4C-7C8D-4B50-B085-8782339E3D36}" dt="2025-02-18T16:39:49.974" v="1877"/>
          <ac:inkMkLst>
            <pc:docMk/>
            <pc:sldMk cId="1250749228" sldId="270"/>
            <ac:inkMk id="11" creationId="{BEF8B081-64D0-B201-A5C6-9A0F9D8C0839}"/>
          </ac:inkMkLst>
        </pc:inkChg>
      </pc:sldChg>
      <pc:sldChg chg="modSp mod">
        <pc:chgData name="Christopher Aloo" userId="81d139e4-1a74-45bd-a04a-64f94c7d37c9" providerId="ADAL" clId="{2B5E3F4C-7C8D-4B50-B085-8782339E3D36}" dt="2025-02-18T11:23:08.294" v="52" actId="20577"/>
        <pc:sldMkLst>
          <pc:docMk/>
          <pc:sldMk cId="2434392186" sldId="281"/>
        </pc:sldMkLst>
        <pc:spChg chg="mod">
          <ac:chgData name="Christopher Aloo" userId="81d139e4-1a74-45bd-a04a-64f94c7d37c9" providerId="ADAL" clId="{2B5E3F4C-7C8D-4B50-B085-8782339E3D36}" dt="2025-02-18T11:23:08.294" v="52" actId="20577"/>
          <ac:spMkLst>
            <pc:docMk/>
            <pc:sldMk cId="2434392186" sldId="281"/>
            <ac:spMk id="67" creationId="{BEF3944A-EAD5-EE28-C376-A58B05C4B247}"/>
          </ac:spMkLst>
        </pc:spChg>
      </pc:sldChg>
      <pc:sldChg chg="modSp mod">
        <pc:chgData name="Christopher Aloo" userId="81d139e4-1a74-45bd-a04a-64f94c7d37c9" providerId="ADAL" clId="{2B5E3F4C-7C8D-4B50-B085-8782339E3D36}" dt="2025-02-18T11:47:04.383" v="470" actId="20577"/>
        <pc:sldMkLst>
          <pc:docMk/>
          <pc:sldMk cId="2684525786" sldId="282"/>
        </pc:sldMkLst>
        <pc:spChg chg="mod">
          <ac:chgData name="Christopher Aloo" userId="81d139e4-1a74-45bd-a04a-64f94c7d37c9" providerId="ADAL" clId="{2B5E3F4C-7C8D-4B50-B085-8782339E3D36}" dt="2025-02-18T11:47:04.383" v="470" actId="20577"/>
          <ac:spMkLst>
            <pc:docMk/>
            <pc:sldMk cId="2684525786" sldId="282"/>
            <ac:spMk id="67" creationId="{734BEFDA-A1E4-03EA-A5FE-83A7DD30846F}"/>
          </ac:spMkLst>
        </pc:spChg>
      </pc:sldChg>
      <pc:sldChg chg="del">
        <pc:chgData name="Christopher Aloo" userId="81d139e4-1a74-45bd-a04a-64f94c7d37c9" providerId="ADAL" clId="{2B5E3F4C-7C8D-4B50-B085-8782339E3D36}" dt="2025-02-18T11:29:07.264" v="54" actId="47"/>
        <pc:sldMkLst>
          <pc:docMk/>
          <pc:sldMk cId="555297024" sldId="291"/>
        </pc:sldMkLst>
      </pc:sldChg>
      <pc:sldChg chg="del">
        <pc:chgData name="Christopher Aloo" userId="81d139e4-1a74-45bd-a04a-64f94c7d37c9" providerId="ADAL" clId="{2B5E3F4C-7C8D-4B50-B085-8782339E3D36}" dt="2025-02-18T11:29:07.857" v="55" actId="47"/>
        <pc:sldMkLst>
          <pc:docMk/>
          <pc:sldMk cId="305523129" sldId="293"/>
        </pc:sldMkLst>
      </pc:sldChg>
      <pc:sldChg chg="del">
        <pc:chgData name="Christopher Aloo" userId="81d139e4-1a74-45bd-a04a-64f94c7d37c9" providerId="ADAL" clId="{2B5E3F4C-7C8D-4B50-B085-8782339E3D36}" dt="2025-02-18T11:47:10.323" v="471" actId="47"/>
        <pc:sldMkLst>
          <pc:docMk/>
          <pc:sldMk cId="381314288" sldId="294"/>
        </pc:sldMkLst>
      </pc:sldChg>
      <pc:sldChg chg="del">
        <pc:chgData name="Christopher Aloo" userId="81d139e4-1a74-45bd-a04a-64f94c7d37c9" providerId="ADAL" clId="{2B5E3F4C-7C8D-4B50-B085-8782339E3D36}" dt="2025-02-18T11:47:10.323" v="471" actId="47"/>
        <pc:sldMkLst>
          <pc:docMk/>
          <pc:sldMk cId="3121508983" sldId="295"/>
        </pc:sldMkLst>
      </pc:sldChg>
      <pc:sldChg chg="del">
        <pc:chgData name="Christopher Aloo" userId="81d139e4-1a74-45bd-a04a-64f94c7d37c9" providerId="ADAL" clId="{2B5E3F4C-7C8D-4B50-B085-8782339E3D36}" dt="2025-02-18T11:47:10.323" v="471" actId="47"/>
        <pc:sldMkLst>
          <pc:docMk/>
          <pc:sldMk cId="2056522040" sldId="296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4020610624" sldId="297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2861849454" sldId="298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260768918" sldId="299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548998681" sldId="300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3702168240" sldId="301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2521517357" sldId="302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786571099" sldId="303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2648778441" sldId="304"/>
        </pc:sldMkLst>
      </pc:sldChg>
      <pc:sldChg chg="addSp delSp modSp add mod">
        <pc:chgData name="Christopher Aloo" userId="81d139e4-1a74-45bd-a04a-64f94c7d37c9" providerId="ADAL" clId="{2B5E3F4C-7C8D-4B50-B085-8782339E3D36}" dt="2025-02-18T11:32:30.765" v="393" actId="478"/>
        <pc:sldMkLst>
          <pc:docMk/>
          <pc:sldMk cId="2346491900" sldId="305"/>
        </pc:sldMkLst>
        <pc:spChg chg="mod">
          <ac:chgData name="Christopher Aloo" userId="81d139e4-1a74-45bd-a04a-64f94c7d37c9" providerId="ADAL" clId="{2B5E3F4C-7C8D-4B50-B085-8782339E3D36}" dt="2025-02-18T11:32:24.821" v="391" actId="20577"/>
          <ac:spMkLst>
            <pc:docMk/>
            <pc:sldMk cId="2346491900" sldId="305"/>
            <ac:spMk id="2" creationId="{7FF03CFC-7547-CB8F-8172-3B5DC47666AC}"/>
          </ac:spMkLst>
        </pc:spChg>
      </pc:sldChg>
      <pc:sldChg chg="modSp add mod">
        <pc:chgData name="Christopher Aloo" userId="81d139e4-1a74-45bd-a04a-64f94c7d37c9" providerId="ADAL" clId="{2B5E3F4C-7C8D-4B50-B085-8782339E3D36}" dt="2025-02-18T11:32:40.160" v="421" actId="20577"/>
        <pc:sldMkLst>
          <pc:docMk/>
          <pc:sldMk cId="921588582" sldId="306"/>
        </pc:sldMkLst>
        <pc:spChg chg="mod">
          <ac:chgData name="Christopher Aloo" userId="81d139e4-1a74-45bd-a04a-64f94c7d37c9" providerId="ADAL" clId="{2B5E3F4C-7C8D-4B50-B085-8782339E3D36}" dt="2025-02-18T11:32:40.160" v="421" actId="20577"/>
          <ac:spMkLst>
            <pc:docMk/>
            <pc:sldMk cId="921588582" sldId="306"/>
            <ac:spMk id="2" creationId="{0C3A3CBC-D8CB-338F-6C74-50247101BE47}"/>
          </ac:spMkLst>
        </pc:spChg>
      </pc:sldChg>
      <pc:sldChg chg="modSp add mod">
        <pc:chgData name="Christopher Aloo" userId="81d139e4-1a74-45bd-a04a-64f94c7d37c9" providerId="ADAL" clId="{2B5E3F4C-7C8D-4B50-B085-8782339E3D36}" dt="2025-02-18T11:32:49.972" v="448" actId="20577"/>
        <pc:sldMkLst>
          <pc:docMk/>
          <pc:sldMk cId="1631390472" sldId="307"/>
        </pc:sldMkLst>
        <pc:spChg chg="mod">
          <ac:chgData name="Christopher Aloo" userId="81d139e4-1a74-45bd-a04a-64f94c7d37c9" providerId="ADAL" clId="{2B5E3F4C-7C8D-4B50-B085-8782339E3D36}" dt="2025-02-18T11:32:49.972" v="448" actId="20577"/>
          <ac:spMkLst>
            <pc:docMk/>
            <pc:sldMk cId="1631390472" sldId="307"/>
            <ac:spMk id="2" creationId="{9F86D72F-B540-5F94-5E93-6F40FB40BFAB}"/>
          </ac:spMkLst>
        </pc:spChg>
      </pc:sldChg>
      <pc:sldChg chg="modSp add mod ord">
        <pc:chgData name="Christopher Aloo" userId="81d139e4-1a74-45bd-a04a-64f94c7d37c9" providerId="ADAL" clId="{2B5E3F4C-7C8D-4B50-B085-8782339E3D36}" dt="2025-02-18T11:47:33.690" v="504" actId="20577"/>
        <pc:sldMkLst>
          <pc:docMk/>
          <pc:sldMk cId="1751710969" sldId="308"/>
        </pc:sldMkLst>
        <pc:spChg chg="mod">
          <ac:chgData name="Christopher Aloo" userId="81d139e4-1a74-45bd-a04a-64f94c7d37c9" providerId="ADAL" clId="{2B5E3F4C-7C8D-4B50-B085-8782339E3D36}" dt="2025-02-18T11:47:33.690" v="504" actId="20577"/>
          <ac:spMkLst>
            <pc:docMk/>
            <pc:sldMk cId="1751710969" sldId="308"/>
            <ac:spMk id="2" creationId="{502F6914-8A60-68BB-6E52-04C8D449D005}"/>
          </ac:spMkLst>
        </pc:spChg>
      </pc:sldChg>
      <pc:sldChg chg="add">
        <pc:chgData name="Christopher Aloo" userId="81d139e4-1a74-45bd-a04a-64f94c7d37c9" providerId="ADAL" clId="{2B5E3F4C-7C8D-4B50-B085-8782339E3D36}" dt="2025-02-18T11:47:51.619" v="505" actId="2890"/>
        <pc:sldMkLst>
          <pc:docMk/>
          <pc:sldMk cId="1683218715" sldId="309"/>
        </pc:sldMkLst>
      </pc:sldChg>
      <pc:sldChg chg="modSp add mod">
        <pc:chgData name="Christopher Aloo" userId="81d139e4-1a74-45bd-a04a-64f94c7d37c9" providerId="ADAL" clId="{2B5E3F4C-7C8D-4B50-B085-8782339E3D36}" dt="2025-03-25T16:40:40.011" v="2227" actId="12"/>
        <pc:sldMkLst>
          <pc:docMk/>
          <pc:sldMk cId="3185540899" sldId="310"/>
        </pc:sldMkLst>
        <pc:spChg chg="mod">
          <ac:chgData name="Christopher Aloo" userId="81d139e4-1a74-45bd-a04a-64f94c7d37c9" providerId="ADAL" clId="{2B5E3F4C-7C8D-4B50-B085-8782339E3D36}" dt="2025-03-25T16:40:40.011" v="2227" actId="12"/>
          <ac:spMkLst>
            <pc:docMk/>
            <pc:sldMk cId="3185540899" sldId="310"/>
            <ac:spMk id="2" creationId="{81681535-B747-215A-B59C-82E5177CEC91}"/>
          </ac:spMkLst>
        </pc:spChg>
      </pc:sldChg>
      <pc:sldChg chg="modSp new mod">
        <pc:chgData name="Christopher Aloo" userId="81d139e4-1a74-45bd-a04a-64f94c7d37c9" providerId="ADAL" clId="{2B5E3F4C-7C8D-4B50-B085-8782339E3D36}" dt="2025-02-18T11:48:25.413" v="556" actId="20577"/>
        <pc:sldMkLst>
          <pc:docMk/>
          <pc:sldMk cId="593933375" sldId="311"/>
        </pc:sldMkLst>
        <pc:spChg chg="mod">
          <ac:chgData name="Christopher Aloo" userId="81d139e4-1a74-45bd-a04a-64f94c7d37c9" providerId="ADAL" clId="{2B5E3F4C-7C8D-4B50-B085-8782339E3D36}" dt="2025-02-18T11:48:25.413" v="556" actId="20577"/>
          <ac:spMkLst>
            <pc:docMk/>
            <pc:sldMk cId="593933375" sldId="311"/>
            <ac:spMk id="2" creationId="{A2CA5D35-4D96-E1B3-5FD9-D8030225A831}"/>
          </ac:spMkLst>
        </pc:spChg>
      </pc:sldChg>
      <pc:sldChg chg="add del ord">
        <pc:chgData name="Christopher Aloo" userId="81d139e4-1a74-45bd-a04a-64f94c7d37c9" providerId="ADAL" clId="{2B5E3F4C-7C8D-4B50-B085-8782339E3D36}" dt="2025-02-18T11:48:10.898" v="530" actId="2890"/>
        <pc:sldMkLst>
          <pc:docMk/>
          <pc:sldMk cId="1053200307" sldId="311"/>
        </pc:sldMkLst>
      </pc:sldChg>
      <pc:sldChg chg="modSp add mod ord">
        <pc:chgData name="Christopher Aloo" userId="81d139e4-1a74-45bd-a04a-64f94c7d37c9" providerId="ADAL" clId="{2B5E3F4C-7C8D-4B50-B085-8782339E3D36}" dt="2025-02-18T11:49:48.222" v="617" actId="20577"/>
        <pc:sldMkLst>
          <pc:docMk/>
          <pc:sldMk cId="2356003971" sldId="312"/>
        </pc:sldMkLst>
        <pc:spChg chg="mod">
          <ac:chgData name="Christopher Aloo" userId="81d139e4-1a74-45bd-a04a-64f94c7d37c9" providerId="ADAL" clId="{2B5E3F4C-7C8D-4B50-B085-8782339E3D36}" dt="2025-02-18T11:49:48.222" v="617" actId="20577"/>
          <ac:spMkLst>
            <pc:docMk/>
            <pc:sldMk cId="2356003971" sldId="312"/>
            <ac:spMk id="67" creationId="{D6A0A2D3-0437-5F74-62DB-38AE07F44BC1}"/>
          </ac:spMkLst>
        </pc:spChg>
      </pc:sldChg>
      <pc:sldChg chg="addSp modSp add mod ord replId">
        <pc:chgData name="Christopher Aloo" userId="81d139e4-1a74-45bd-a04a-64f94c7d37c9" providerId="ADAL" clId="{2B5E3F4C-7C8D-4B50-B085-8782339E3D36}" dt="2025-03-25T17:18:24.026" v="2306" actId="113"/>
        <pc:sldMkLst>
          <pc:docMk/>
          <pc:sldMk cId="596695051" sldId="313"/>
        </pc:sldMkLst>
        <pc:spChg chg="mod">
          <ac:chgData name="Christopher Aloo" userId="81d139e4-1a74-45bd-a04a-64f94c7d37c9" providerId="ADAL" clId="{2B5E3F4C-7C8D-4B50-B085-8782339E3D36}" dt="2025-02-18T11:51:58.706" v="673" actId="20577"/>
          <ac:spMkLst>
            <pc:docMk/>
            <pc:sldMk cId="596695051" sldId="313"/>
            <ac:spMk id="2" creationId="{2080C0F3-63D3-E9DB-05E1-251B0658A07C}"/>
          </ac:spMkLst>
        </pc:spChg>
        <pc:spChg chg="add mod">
          <ac:chgData name="Christopher Aloo" userId="81d139e4-1a74-45bd-a04a-64f94c7d37c9" providerId="ADAL" clId="{2B5E3F4C-7C8D-4B50-B085-8782339E3D36}" dt="2025-03-25T17:18:24.026" v="2306" actId="113"/>
          <ac:spMkLst>
            <pc:docMk/>
            <pc:sldMk cId="596695051" sldId="313"/>
            <ac:spMk id="3" creationId="{310EAC06-2050-E449-3C05-2F02B0748DF2}"/>
          </ac:spMkLst>
        </pc:spChg>
        <pc:inkChg chg="add">
          <ac:chgData name="Christopher Aloo" userId="81d139e4-1a74-45bd-a04a-64f94c7d37c9" providerId="ADAL" clId="{2B5E3F4C-7C8D-4B50-B085-8782339E3D36}" dt="2025-02-18T16:39:49.974" v="1877"/>
          <ac:inkMkLst>
            <pc:docMk/>
            <pc:sldMk cId="596695051" sldId="313"/>
            <ac:inkMk id="4" creationId="{0F28F2C6-3023-F292-E694-B023A69F5C70}"/>
          </ac:inkMkLst>
        </pc:inkChg>
      </pc:sldChg>
      <pc:sldChg chg="addSp modSp add mod ord replId">
        <pc:chgData name="Christopher Aloo" userId="81d139e4-1a74-45bd-a04a-64f94c7d37c9" providerId="ADAL" clId="{2B5E3F4C-7C8D-4B50-B085-8782339E3D36}" dt="2025-02-18T17:23:35.054" v="1885"/>
        <pc:sldMkLst>
          <pc:docMk/>
          <pc:sldMk cId="4132406150" sldId="314"/>
        </pc:sldMkLst>
        <pc:spChg chg="mod">
          <ac:chgData name="Christopher Aloo" userId="81d139e4-1a74-45bd-a04a-64f94c7d37c9" providerId="ADAL" clId="{2B5E3F4C-7C8D-4B50-B085-8782339E3D36}" dt="2025-02-18T11:58:58.592" v="793" actId="313"/>
          <ac:spMkLst>
            <pc:docMk/>
            <pc:sldMk cId="4132406150" sldId="314"/>
            <ac:spMk id="2" creationId="{E917DEC2-F54F-B45A-0644-CC1187BDC35B}"/>
          </ac:spMkLst>
        </pc:spChg>
        <pc:inkChg chg="add">
          <ac:chgData name="Christopher Aloo" userId="81d139e4-1a74-45bd-a04a-64f94c7d37c9" providerId="ADAL" clId="{2B5E3F4C-7C8D-4B50-B085-8782339E3D36}" dt="2025-02-18T16:39:49.974" v="1877"/>
          <ac:inkMkLst>
            <pc:docMk/>
            <pc:sldMk cId="4132406150" sldId="314"/>
            <ac:inkMk id="3" creationId="{5B659BDF-87F9-9D6C-C153-17D1378FB698}"/>
          </ac:inkMkLst>
        </pc:inkChg>
        <pc:inkChg chg="add">
          <ac:chgData name="Christopher Aloo" userId="81d139e4-1a74-45bd-a04a-64f94c7d37c9" providerId="ADAL" clId="{2B5E3F4C-7C8D-4B50-B085-8782339E3D36}" dt="2025-02-18T17:23:35.054" v="1885"/>
          <ac:inkMkLst>
            <pc:docMk/>
            <pc:sldMk cId="4132406150" sldId="314"/>
            <ac:inkMk id="4" creationId="{DE38327D-28E7-F272-56E0-7F9535CE88DC}"/>
          </ac:inkMkLst>
        </pc:inkChg>
      </pc:sldChg>
      <pc:sldChg chg="add del ord replId">
        <pc:chgData name="Christopher Aloo" userId="81d139e4-1a74-45bd-a04a-64f94c7d37c9" providerId="ADAL" clId="{2B5E3F4C-7C8D-4B50-B085-8782339E3D36}" dt="2025-02-18T12:03:49.698" v="937" actId="47"/>
        <pc:sldMkLst>
          <pc:docMk/>
          <pc:sldMk cId="3817596084" sldId="315"/>
        </pc:sldMkLst>
      </pc:sldChg>
      <pc:sldChg chg="modSp add mod ord replId">
        <pc:chgData name="Christopher Aloo" userId="81d139e4-1a74-45bd-a04a-64f94c7d37c9" providerId="ADAL" clId="{2B5E3F4C-7C8D-4B50-B085-8782339E3D36}" dt="2025-02-18T12:10:05.381" v="1069" actId="313"/>
        <pc:sldMkLst>
          <pc:docMk/>
          <pc:sldMk cId="3023035554" sldId="316"/>
        </pc:sldMkLst>
        <pc:spChg chg="mod">
          <ac:chgData name="Christopher Aloo" userId="81d139e4-1a74-45bd-a04a-64f94c7d37c9" providerId="ADAL" clId="{2B5E3F4C-7C8D-4B50-B085-8782339E3D36}" dt="2025-02-18T12:10:05.381" v="1069" actId="313"/>
          <ac:spMkLst>
            <pc:docMk/>
            <pc:sldMk cId="3023035554" sldId="316"/>
            <ac:spMk id="2" creationId="{F228F3D1-BD85-DCBB-803A-2D38A11F8B85}"/>
          </ac:spMkLst>
        </pc:spChg>
      </pc:sldChg>
      <pc:sldChg chg="add">
        <pc:chgData name="Christopher Aloo" userId="81d139e4-1a74-45bd-a04a-64f94c7d37c9" providerId="ADAL" clId="{2B5E3F4C-7C8D-4B50-B085-8782339E3D36}" dt="2025-02-18T11:50:12.078" v="618" actId="2890"/>
        <pc:sldMkLst>
          <pc:docMk/>
          <pc:sldMk cId="3855953157" sldId="317"/>
        </pc:sldMkLst>
      </pc:sldChg>
      <pc:sldChg chg="addSp add">
        <pc:chgData name="Christopher Aloo" userId="81d139e4-1a74-45bd-a04a-64f94c7d37c9" providerId="ADAL" clId="{2B5E3F4C-7C8D-4B50-B085-8782339E3D36}" dt="2025-02-18T16:39:49.974" v="1877"/>
        <pc:sldMkLst>
          <pc:docMk/>
          <pc:sldMk cId="151336184" sldId="318"/>
        </pc:sldMkLst>
        <pc:inkChg chg="add">
          <ac:chgData name="Christopher Aloo" userId="81d139e4-1a74-45bd-a04a-64f94c7d37c9" providerId="ADAL" clId="{2B5E3F4C-7C8D-4B50-B085-8782339E3D36}" dt="2025-02-18T16:39:49.974" v="1877"/>
          <ac:inkMkLst>
            <pc:docMk/>
            <pc:sldMk cId="151336184" sldId="318"/>
            <ac:inkMk id="3" creationId="{ED09E3FB-D293-A309-1273-AF712D08755D}"/>
          </ac:inkMkLst>
        </pc:inkChg>
      </pc:sldChg>
      <pc:sldChg chg="modSp add mod">
        <pc:chgData name="Christopher Aloo" userId="81d139e4-1a74-45bd-a04a-64f94c7d37c9" providerId="ADAL" clId="{2B5E3F4C-7C8D-4B50-B085-8782339E3D36}" dt="2025-02-18T11:59:05.385" v="804" actId="20577"/>
        <pc:sldMkLst>
          <pc:docMk/>
          <pc:sldMk cId="4010766615" sldId="319"/>
        </pc:sldMkLst>
        <pc:spChg chg="mod">
          <ac:chgData name="Christopher Aloo" userId="81d139e4-1a74-45bd-a04a-64f94c7d37c9" providerId="ADAL" clId="{2B5E3F4C-7C8D-4B50-B085-8782339E3D36}" dt="2025-02-18T11:59:05.385" v="804" actId="20577"/>
          <ac:spMkLst>
            <pc:docMk/>
            <pc:sldMk cId="4010766615" sldId="319"/>
            <ac:spMk id="2" creationId="{147C1321-F9AC-9428-4969-6D6D7D7FE1C5}"/>
          </ac:spMkLst>
        </pc:spChg>
      </pc:sldChg>
      <pc:sldChg chg="addSp modSp add mod ord modAnim">
        <pc:chgData name="Christopher Aloo" userId="81d139e4-1a74-45bd-a04a-64f94c7d37c9" providerId="ADAL" clId="{2B5E3F4C-7C8D-4B50-B085-8782339E3D36}" dt="2025-02-18T16:04:12.847" v="1875" actId="1076"/>
        <pc:sldMkLst>
          <pc:docMk/>
          <pc:sldMk cId="2868813887" sldId="320"/>
        </pc:sldMkLst>
        <pc:spChg chg="mod">
          <ac:chgData name="Christopher Aloo" userId="81d139e4-1a74-45bd-a04a-64f94c7d37c9" providerId="ADAL" clId="{2B5E3F4C-7C8D-4B50-B085-8782339E3D36}" dt="2025-02-18T12:01:38.392" v="902" actId="20577"/>
          <ac:spMkLst>
            <pc:docMk/>
            <pc:sldMk cId="2868813887" sldId="320"/>
            <ac:spMk id="2" creationId="{6FF58521-893A-95F2-73EC-9C86833C0780}"/>
          </ac:spMkLst>
        </pc:spChg>
        <pc:spChg chg="add mod">
          <ac:chgData name="Christopher Aloo" userId="81d139e4-1a74-45bd-a04a-64f94c7d37c9" providerId="ADAL" clId="{2B5E3F4C-7C8D-4B50-B085-8782339E3D36}" dt="2025-02-18T12:08:45.819" v="1020" actId="14100"/>
          <ac:spMkLst>
            <pc:docMk/>
            <pc:sldMk cId="2868813887" sldId="320"/>
            <ac:spMk id="3" creationId="{C80FDF93-F8B6-B606-803B-DC32107C3DB5}"/>
          </ac:spMkLst>
        </pc:spChg>
        <pc:spChg chg="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8" creationId="{28201CD5-59D3-3470-B33D-0B2264835BD3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9" creationId="{5E10028F-09E5-9453-EFED-97DF249DDA47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11" creationId="{92969F94-2429-9D70-99BC-B7FCE2478CD8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12" creationId="{8F8C3BC5-DA50-7730-810A-455FD5A62383}"/>
          </ac:spMkLst>
        </pc:spChg>
        <pc:spChg chg="mod">
          <ac:chgData name="Christopher Aloo" userId="81d139e4-1a74-45bd-a04a-64f94c7d37c9" providerId="ADAL" clId="{2B5E3F4C-7C8D-4B50-B085-8782339E3D36}" dt="2025-02-18T16:03:44.039" v="1868" actId="1076"/>
          <ac:spMkLst>
            <pc:docMk/>
            <pc:sldMk cId="2868813887" sldId="320"/>
            <ac:spMk id="13" creationId="{1051AD36-AAC5-0010-8E02-EED5499E7FE8}"/>
          </ac:spMkLst>
        </pc:spChg>
        <pc:spChg chg="mod">
          <ac:chgData name="Christopher Aloo" userId="81d139e4-1a74-45bd-a04a-64f94c7d37c9" providerId="ADAL" clId="{2B5E3F4C-7C8D-4B50-B085-8782339E3D36}" dt="2025-02-18T16:03:44.039" v="1868" actId="1076"/>
          <ac:spMkLst>
            <pc:docMk/>
            <pc:sldMk cId="2868813887" sldId="320"/>
            <ac:spMk id="14" creationId="{B817292B-923C-B2F3-37CB-A18DF4EAF2DC}"/>
          </ac:spMkLst>
        </pc:spChg>
        <pc:spChg chg="mod">
          <ac:chgData name="Christopher Aloo" userId="81d139e4-1a74-45bd-a04a-64f94c7d37c9" providerId="ADAL" clId="{2B5E3F4C-7C8D-4B50-B085-8782339E3D36}" dt="2025-02-18T16:03:53.332" v="1870" actId="1076"/>
          <ac:spMkLst>
            <pc:docMk/>
            <pc:sldMk cId="2868813887" sldId="320"/>
            <ac:spMk id="15" creationId="{A37FD189-2442-AC90-E050-F529A16FA046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16" creationId="{E0607348-E5BC-7B28-8A37-C706C2ECF366}"/>
          </ac:spMkLst>
        </pc:spChg>
        <pc:spChg chg="mod">
          <ac:chgData name="Christopher Aloo" userId="81d139e4-1a74-45bd-a04a-64f94c7d37c9" providerId="ADAL" clId="{2B5E3F4C-7C8D-4B50-B085-8782339E3D36}" dt="2025-02-18T16:03:36.530" v="1867" actId="14100"/>
          <ac:spMkLst>
            <pc:docMk/>
            <pc:sldMk cId="2868813887" sldId="320"/>
            <ac:spMk id="17" creationId="{63C74C26-EF26-9E46-F8CA-8C37157BB1FB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18" creationId="{3E370600-6BAE-D68F-472C-CF326224624C}"/>
          </ac:spMkLst>
        </pc:spChg>
        <pc:spChg chg="mod">
          <ac:chgData name="Christopher Aloo" userId="81d139e4-1a74-45bd-a04a-64f94c7d37c9" providerId="ADAL" clId="{2B5E3F4C-7C8D-4B50-B085-8782339E3D36}" dt="2025-02-18T16:03:44.039" v="1868" actId="1076"/>
          <ac:spMkLst>
            <pc:docMk/>
            <pc:sldMk cId="2868813887" sldId="320"/>
            <ac:spMk id="19" creationId="{2CC2D486-B536-6B9B-F047-26BF6199925C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20" creationId="{022E2F1B-0029-CCD0-5B83-AAC1E62D20BD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21" creationId="{D2E453AE-22A1-AC99-D9A3-B79C02A480E1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22" creationId="{482EBBB8-E19F-4267-45F2-33D836A03271}"/>
          </ac:spMkLst>
        </pc:spChg>
        <pc:spChg chg="add mod">
          <ac:chgData name="Christopher Aloo" userId="81d139e4-1a74-45bd-a04a-64f94c7d37c9" providerId="ADAL" clId="{2B5E3F4C-7C8D-4B50-B085-8782339E3D36}" dt="2025-02-18T16:04:12.847" v="1875" actId="1076"/>
          <ac:spMkLst>
            <pc:docMk/>
            <pc:sldMk cId="2868813887" sldId="320"/>
            <ac:spMk id="23" creationId="{F6722510-8230-6858-AA28-6F575B895AF1}"/>
          </ac:spMkLst>
        </pc:spChg>
        <pc:grpChg chg="mod">
          <ac:chgData name="Christopher Aloo" userId="81d139e4-1a74-45bd-a04a-64f94c7d37c9" providerId="ADAL" clId="{2B5E3F4C-7C8D-4B50-B085-8782339E3D36}" dt="2025-02-18T12:08:40.504" v="1017" actId="14100"/>
          <ac:grpSpMkLst>
            <pc:docMk/>
            <pc:sldMk cId="2868813887" sldId="320"/>
            <ac:grpSpMk id="6" creationId="{A283BCFC-3C6D-0E4B-F1EA-0DAF4CD8FAE7}"/>
          </ac:grpSpMkLst>
        </pc:grpChg>
        <pc:graphicFrameChg chg="add mod">
          <ac:chgData name="Christopher Aloo" userId="81d139e4-1a74-45bd-a04a-64f94c7d37c9" providerId="ADAL" clId="{2B5E3F4C-7C8D-4B50-B085-8782339E3D36}" dt="2025-02-18T12:02:51.516" v="925" actId="1076"/>
          <ac:graphicFrameMkLst>
            <pc:docMk/>
            <pc:sldMk cId="2868813887" sldId="320"/>
            <ac:graphicFrameMk id="4" creationId="{01B8C561-C012-3B54-37E4-5DFB92500F66}"/>
          </ac:graphicFrameMkLst>
        </pc:graphicFrameChg>
        <pc:graphicFrameChg chg="add mod">
          <ac:chgData name="Christopher Aloo" userId="81d139e4-1a74-45bd-a04a-64f94c7d37c9" providerId="ADAL" clId="{2B5E3F4C-7C8D-4B50-B085-8782339E3D36}" dt="2025-02-18T12:03:31.469" v="935" actId="1076"/>
          <ac:graphicFrameMkLst>
            <pc:docMk/>
            <pc:sldMk cId="2868813887" sldId="320"/>
            <ac:graphicFrameMk id="5" creationId="{80778B93-87F5-D02B-B907-F9065DE2F9DC}"/>
          </ac:graphicFrameMkLst>
        </pc:graphicFrameChg>
      </pc:sldChg>
      <pc:sldChg chg="addSp modSp add mod">
        <pc:chgData name="Christopher Aloo" userId="81d139e4-1a74-45bd-a04a-64f94c7d37c9" providerId="ADAL" clId="{2B5E3F4C-7C8D-4B50-B085-8782339E3D36}" dt="2025-02-18T17:23:35.054" v="1885"/>
        <pc:sldMkLst>
          <pc:docMk/>
          <pc:sldMk cId="4272252233" sldId="321"/>
        </pc:sldMkLst>
        <pc:spChg chg="mod">
          <ac:chgData name="Christopher Aloo" userId="81d139e4-1a74-45bd-a04a-64f94c7d37c9" providerId="ADAL" clId="{2B5E3F4C-7C8D-4B50-B085-8782339E3D36}" dt="2025-02-18T12:00:01.708" v="869" actId="20577"/>
          <ac:spMkLst>
            <pc:docMk/>
            <pc:sldMk cId="4272252233" sldId="321"/>
            <ac:spMk id="2" creationId="{2B9FF9DC-BBD4-CAA7-3485-2BA7DC11E42E}"/>
          </ac:spMkLst>
        </pc:spChg>
        <pc:spChg chg="add mod">
          <ac:chgData name="Christopher Aloo" userId="81d139e4-1a74-45bd-a04a-64f94c7d37c9" providerId="ADAL" clId="{2B5E3F4C-7C8D-4B50-B085-8782339E3D36}" dt="2025-02-18T12:00:41.904" v="885" actId="12"/>
          <ac:spMkLst>
            <pc:docMk/>
            <pc:sldMk cId="4272252233" sldId="321"/>
            <ac:spMk id="3" creationId="{D0E7E92F-0E7C-AF82-701B-91F2826C1BEA}"/>
          </ac:spMkLst>
        </pc:spChg>
        <pc:inkChg chg="add">
          <ac:chgData name="Christopher Aloo" userId="81d139e4-1a74-45bd-a04a-64f94c7d37c9" providerId="ADAL" clId="{2B5E3F4C-7C8D-4B50-B085-8782339E3D36}" dt="2025-02-18T17:23:35.054" v="1885"/>
          <ac:inkMkLst>
            <pc:docMk/>
            <pc:sldMk cId="4272252233" sldId="321"/>
            <ac:inkMk id="4" creationId="{6A5ADEE7-A242-DC15-8393-06DEEE639C75}"/>
          </ac:inkMkLst>
        </pc:inkChg>
      </pc:sldChg>
      <pc:sldChg chg="addSp modSp add mod">
        <pc:chgData name="Christopher Aloo" userId="81d139e4-1a74-45bd-a04a-64f94c7d37c9" providerId="ADAL" clId="{2B5E3F4C-7C8D-4B50-B085-8782339E3D36}" dt="2025-02-18T17:23:56.470" v="1888" actId="14100"/>
        <pc:sldMkLst>
          <pc:docMk/>
          <pc:sldMk cId="3363588813" sldId="322"/>
        </pc:sldMkLst>
        <pc:spChg chg="add mod">
          <ac:chgData name="Christopher Aloo" userId="81d139e4-1a74-45bd-a04a-64f94c7d37c9" providerId="ADAL" clId="{2B5E3F4C-7C8D-4B50-B085-8782339E3D36}" dt="2025-02-18T17:23:56.470" v="1888" actId="14100"/>
          <ac:spMkLst>
            <pc:docMk/>
            <pc:sldMk cId="3363588813" sldId="322"/>
            <ac:spMk id="4" creationId="{09047969-B155-9570-73FA-701B66EF3771}"/>
          </ac:spMkLst>
        </pc:spChg>
        <pc:inkChg chg="add mod">
          <ac:chgData name="Christopher Aloo" userId="81d139e4-1a74-45bd-a04a-64f94c7d37c9" providerId="ADAL" clId="{2B5E3F4C-7C8D-4B50-B085-8782339E3D36}" dt="2025-02-18T16:40:02.953" v="1878"/>
          <ac:inkMkLst>
            <pc:docMk/>
            <pc:sldMk cId="3363588813" sldId="322"/>
            <ac:inkMk id="3" creationId="{801AD84A-E69B-D10F-C8C8-F2E71AE01054}"/>
          </ac:inkMkLst>
        </pc:inkChg>
        <pc:inkChg chg="add">
          <ac:chgData name="Christopher Aloo" userId="81d139e4-1a74-45bd-a04a-64f94c7d37c9" providerId="ADAL" clId="{2B5E3F4C-7C8D-4B50-B085-8782339E3D36}" dt="2025-02-18T17:23:35.054" v="1885"/>
          <ac:inkMkLst>
            <pc:docMk/>
            <pc:sldMk cId="3363588813" sldId="322"/>
            <ac:inkMk id="5" creationId="{7A5A522E-8BC0-88E0-39E5-F43E6495E123}"/>
          </ac:inkMkLst>
        </pc:inkChg>
      </pc:sldChg>
      <pc:sldChg chg="addSp delSp modSp add mod modAnim">
        <pc:chgData name="Christopher Aloo" userId="81d139e4-1a74-45bd-a04a-64f94c7d37c9" providerId="ADAL" clId="{2B5E3F4C-7C8D-4B50-B085-8782339E3D36}" dt="2025-02-18T16:03:14.981" v="1865" actId="14100"/>
        <pc:sldMkLst>
          <pc:docMk/>
          <pc:sldMk cId="971938631" sldId="323"/>
        </pc:sldMkLst>
        <pc:spChg chg="mod">
          <ac:chgData name="Christopher Aloo" userId="81d139e4-1a74-45bd-a04a-64f94c7d37c9" providerId="ADAL" clId="{2B5E3F4C-7C8D-4B50-B085-8782339E3D36}" dt="2025-02-18T12:03:53.370" v="945" actId="20577"/>
          <ac:spMkLst>
            <pc:docMk/>
            <pc:sldMk cId="971938631" sldId="323"/>
            <ac:spMk id="2" creationId="{472A61D6-84D3-C8BA-B831-91E0C4A632E6}"/>
          </ac:spMkLst>
        </pc:spChg>
        <pc:spChg chg="mod">
          <ac:chgData name="Christopher Aloo" userId="81d139e4-1a74-45bd-a04a-64f94c7d37c9" providerId="ADAL" clId="{2B5E3F4C-7C8D-4B50-B085-8782339E3D36}" dt="2025-02-18T12:08:54.811" v="1025" actId="14100"/>
          <ac:spMkLst>
            <pc:docMk/>
            <pc:sldMk cId="971938631" sldId="323"/>
            <ac:spMk id="3" creationId="{4D4C4080-797B-F7C9-2BA4-60FC69A1082E}"/>
          </ac:spMkLst>
        </pc:spChg>
        <pc:spChg chg="add mod">
          <ac:chgData name="Christopher Aloo" userId="81d139e4-1a74-45bd-a04a-64f94c7d37c9" providerId="ADAL" clId="{2B5E3F4C-7C8D-4B50-B085-8782339E3D36}" dt="2025-02-18T12:06:34.619" v="1005" actId="207"/>
          <ac:spMkLst>
            <pc:docMk/>
            <pc:sldMk cId="971938631" sldId="323"/>
            <ac:spMk id="31" creationId="{508F2179-8786-D3E4-CD39-66ADCC8B3219}"/>
          </ac:spMkLst>
        </pc:spChg>
        <pc:spChg chg="add mod">
          <ac:chgData name="Christopher Aloo" userId="81d139e4-1a74-45bd-a04a-64f94c7d37c9" providerId="ADAL" clId="{2B5E3F4C-7C8D-4B50-B085-8782339E3D36}" dt="2025-02-18T12:06:34.619" v="1005" actId="207"/>
          <ac:spMkLst>
            <pc:docMk/>
            <pc:sldMk cId="971938631" sldId="323"/>
            <ac:spMk id="32" creationId="{45DBEC5A-4F01-A5C1-CFFA-6D4821112F20}"/>
          </ac:spMkLst>
        </pc:spChg>
        <pc:spChg chg="add mod">
          <ac:chgData name="Christopher Aloo" userId="81d139e4-1a74-45bd-a04a-64f94c7d37c9" providerId="ADAL" clId="{2B5E3F4C-7C8D-4B50-B085-8782339E3D36}" dt="2025-02-18T12:06:34.619" v="1005" actId="207"/>
          <ac:spMkLst>
            <pc:docMk/>
            <pc:sldMk cId="971938631" sldId="323"/>
            <ac:spMk id="33" creationId="{4179E3DC-A7EA-E770-EFCD-54427C0438AD}"/>
          </ac:spMkLst>
        </pc:spChg>
        <pc:spChg chg="mod">
          <ac:chgData name="Christopher Aloo" userId="81d139e4-1a74-45bd-a04a-64f94c7d37c9" providerId="ADAL" clId="{2B5E3F4C-7C8D-4B50-B085-8782339E3D36}" dt="2025-02-18T16:02:46.940" v="1861" actId="1076"/>
          <ac:spMkLst>
            <pc:docMk/>
            <pc:sldMk cId="971938631" sldId="323"/>
            <ac:spMk id="39" creationId="{EFC7EDBF-315F-E058-BEF7-AF31264DC00B}"/>
          </ac:spMkLst>
        </pc:spChg>
        <pc:spChg chg="mod">
          <ac:chgData name="Christopher Aloo" userId="81d139e4-1a74-45bd-a04a-64f94c7d37c9" providerId="ADAL" clId="{2B5E3F4C-7C8D-4B50-B085-8782339E3D36}" dt="2025-02-18T16:02:46.940" v="1861" actId="1076"/>
          <ac:spMkLst>
            <pc:docMk/>
            <pc:sldMk cId="971938631" sldId="323"/>
            <ac:spMk id="40" creationId="{F6B1334D-26FD-EFC4-6F38-18F910758DC9}"/>
          </ac:spMkLst>
        </pc:spChg>
        <pc:spChg chg="add mod">
          <ac:chgData name="Christopher Aloo" userId="81d139e4-1a74-45bd-a04a-64f94c7d37c9" providerId="ADAL" clId="{2B5E3F4C-7C8D-4B50-B085-8782339E3D36}" dt="2025-02-18T12:07:10.493" v="1013" actId="1076"/>
          <ac:spMkLst>
            <pc:docMk/>
            <pc:sldMk cId="971938631" sldId="323"/>
            <ac:spMk id="41" creationId="{BF758A6B-4E43-0CBA-A482-40C809F89B4B}"/>
          </ac:spMkLst>
        </pc:spChg>
        <pc:spChg chg="add mod">
          <ac:chgData name="Christopher Aloo" userId="81d139e4-1a74-45bd-a04a-64f94c7d37c9" providerId="ADAL" clId="{2B5E3F4C-7C8D-4B50-B085-8782339E3D36}" dt="2025-02-18T12:07:10.493" v="1013" actId="1076"/>
          <ac:spMkLst>
            <pc:docMk/>
            <pc:sldMk cId="971938631" sldId="323"/>
            <ac:spMk id="42" creationId="{E6DF85E6-B5E7-C393-1F72-3658FAE8659F}"/>
          </ac:spMkLst>
        </pc:spChg>
        <pc:spChg chg="add mod">
          <ac:chgData name="Christopher Aloo" userId="81d139e4-1a74-45bd-a04a-64f94c7d37c9" providerId="ADAL" clId="{2B5E3F4C-7C8D-4B50-B085-8782339E3D36}" dt="2025-02-18T16:03:00.184" v="1864" actId="1076"/>
          <ac:spMkLst>
            <pc:docMk/>
            <pc:sldMk cId="971938631" sldId="323"/>
            <ac:spMk id="43" creationId="{8BE28E43-F42C-878F-A1AC-F72266EC7FD3}"/>
          </ac:spMkLst>
        </pc:spChg>
        <pc:spChg chg="add mod">
          <ac:chgData name="Christopher Aloo" userId="81d139e4-1a74-45bd-a04a-64f94c7d37c9" providerId="ADAL" clId="{2B5E3F4C-7C8D-4B50-B085-8782339E3D36}" dt="2025-02-18T16:03:00.184" v="1864" actId="1076"/>
          <ac:spMkLst>
            <pc:docMk/>
            <pc:sldMk cId="971938631" sldId="323"/>
            <ac:spMk id="44" creationId="{E3A694CE-72B9-237D-2B7C-3EBD2D7A8382}"/>
          </ac:spMkLst>
        </pc:spChg>
        <pc:spChg chg="add mod">
          <ac:chgData name="Christopher Aloo" userId="81d139e4-1a74-45bd-a04a-64f94c7d37c9" providerId="ADAL" clId="{2B5E3F4C-7C8D-4B50-B085-8782339E3D36}" dt="2025-02-18T12:08:00.352" v="1015" actId="1076"/>
          <ac:spMkLst>
            <pc:docMk/>
            <pc:sldMk cId="971938631" sldId="323"/>
            <ac:spMk id="45" creationId="{0149F3B9-EC20-C151-5FE2-93C641017AA2}"/>
          </ac:spMkLst>
        </pc:spChg>
        <pc:spChg chg="mod">
          <ac:chgData name="Christopher Aloo" userId="81d139e4-1a74-45bd-a04a-64f94c7d37c9" providerId="ADAL" clId="{2B5E3F4C-7C8D-4B50-B085-8782339E3D36}" dt="2025-02-18T12:08:00.352" v="1015" actId="1076"/>
          <ac:spMkLst>
            <pc:docMk/>
            <pc:sldMk cId="971938631" sldId="323"/>
            <ac:spMk id="46" creationId="{8AB05646-3CAE-6B58-DC0C-AE85FB96413A}"/>
          </ac:spMkLst>
        </pc:spChg>
        <pc:spChg chg="mod">
          <ac:chgData name="Christopher Aloo" userId="81d139e4-1a74-45bd-a04a-64f94c7d37c9" providerId="ADAL" clId="{2B5E3F4C-7C8D-4B50-B085-8782339E3D36}" dt="2025-02-18T16:02:50.417" v="1862" actId="14100"/>
          <ac:spMkLst>
            <pc:docMk/>
            <pc:sldMk cId="971938631" sldId="323"/>
            <ac:spMk id="47" creationId="{F6105E8E-C413-B702-069E-2A336E502E53}"/>
          </ac:spMkLst>
        </pc:spChg>
        <pc:spChg chg="mod">
          <ac:chgData name="Christopher Aloo" userId="81d139e4-1a74-45bd-a04a-64f94c7d37c9" providerId="ADAL" clId="{2B5E3F4C-7C8D-4B50-B085-8782339E3D36}" dt="2025-02-18T12:07:52.536" v="1014" actId="1076"/>
          <ac:spMkLst>
            <pc:docMk/>
            <pc:sldMk cId="971938631" sldId="323"/>
            <ac:spMk id="48" creationId="{66CC15AE-0C75-DD26-8735-7D9E89E84CCA}"/>
          </ac:spMkLst>
        </pc:spChg>
        <pc:spChg chg="add mod">
          <ac:chgData name="Christopher Aloo" userId="81d139e4-1a74-45bd-a04a-64f94c7d37c9" providerId="ADAL" clId="{2B5E3F4C-7C8D-4B50-B085-8782339E3D36}" dt="2025-02-18T16:02:55.368" v="1863" actId="1076"/>
          <ac:spMkLst>
            <pc:docMk/>
            <pc:sldMk cId="971938631" sldId="323"/>
            <ac:spMk id="49" creationId="{A41CCB16-2CA0-9195-1637-5792F7626B97}"/>
          </ac:spMkLst>
        </pc:spChg>
        <pc:spChg chg="add mod">
          <ac:chgData name="Christopher Aloo" userId="81d139e4-1a74-45bd-a04a-64f94c7d37c9" providerId="ADAL" clId="{2B5E3F4C-7C8D-4B50-B085-8782339E3D36}" dt="2025-02-18T12:07:10.493" v="1013" actId="1076"/>
          <ac:spMkLst>
            <pc:docMk/>
            <pc:sldMk cId="971938631" sldId="323"/>
            <ac:spMk id="50" creationId="{6E566DFC-1844-9481-3B71-BBF1B83A033C}"/>
          </ac:spMkLst>
        </pc:spChg>
        <pc:spChg chg="add mod">
          <ac:chgData name="Christopher Aloo" userId="81d139e4-1a74-45bd-a04a-64f94c7d37c9" providerId="ADAL" clId="{2B5E3F4C-7C8D-4B50-B085-8782339E3D36}" dt="2025-02-18T12:07:10.493" v="1013" actId="1076"/>
          <ac:spMkLst>
            <pc:docMk/>
            <pc:sldMk cId="971938631" sldId="323"/>
            <ac:spMk id="51" creationId="{2455712E-EEF1-4AE6-49BB-7B5855934A6E}"/>
          </ac:spMkLst>
        </pc:spChg>
        <pc:spChg chg="add mod">
          <ac:chgData name="Christopher Aloo" userId="81d139e4-1a74-45bd-a04a-64f94c7d37c9" providerId="ADAL" clId="{2B5E3F4C-7C8D-4B50-B085-8782339E3D36}" dt="2025-02-18T16:03:14.981" v="1865" actId="14100"/>
          <ac:spMkLst>
            <pc:docMk/>
            <pc:sldMk cId="971938631" sldId="323"/>
            <ac:spMk id="52" creationId="{54A7A377-CD7B-0705-94D0-0F7792406B65}"/>
          </ac:spMkLst>
        </pc:spChg>
        <pc:spChg chg="add mod">
          <ac:chgData name="Christopher Aloo" userId="81d139e4-1a74-45bd-a04a-64f94c7d37c9" providerId="ADAL" clId="{2B5E3F4C-7C8D-4B50-B085-8782339E3D36}" dt="2025-02-18T12:09:33.857" v="1036" actId="1076"/>
          <ac:spMkLst>
            <pc:docMk/>
            <pc:sldMk cId="971938631" sldId="323"/>
            <ac:spMk id="53" creationId="{6CD53B8A-EDA9-72D8-E72C-ABB7589DC6E5}"/>
          </ac:spMkLst>
        </pc:spChg>
        <pc:grpChg chg="mod">
          <ac:chgData name="Christopher Aloo" userId="81d139e4-1a74-45bd-a04a-64f94c7d37c9" providerId="ADAL" clId="{2B5E3F4C-7C8D-4B50-B085-8782339E3D36}" dt="2025-02-18T12:09:00.286" v="1026" actId="14100"/>
          <ac:grpSpMkLst>
            <pc:docMk/>
            <pc:sldMk cId="971938631" sldId="323"/>
            <ac:grpSpMk id="6" creationId="{2390A87D-974D-6E93-FB0D-A6DC0B5348E7}"/>
          </ac:grpSpMkLst>
        </pc:grpChg>
        <pc:graphicFrameChg chg="add mod">
          <ac:chgData name="Christopher Aloo" userId="81d139e4-1a74-45bd-a04a-64f94c7d37c9" providerId="ADAL" clId="{2B5E3F4C-7C8D-4B50-B085-8782339E3D36}" dt="2025-02-18T12:05:06.470" v="974" actId="1076"/>
          <ac:graphicFrameMkLst>
            <pc:docMk/>
            <pc:sldMk cId="971938631" sldId="323"/>
            <ac:graphicFrameMk id="24" creationId="{97506092-A2D0-D761-4AC2-50328B11FB20}"/>
          </ac:graphicFrameMkLst>
        </pc:graphicFrameChg>
        <pc:graphicFrameChg chg="add mod">
          <ac:chgData name="Christopher Aloo" userId="81d139e4-1a74-45bd-a04a-64f94c7d37c9" providerId="ADAL" clId="{2B5E3F4C-7C8D-4B50-B085-8782339E3D36}" dt="2025-02-18T12:05:21.150" v="980" actId="1076"/>
          <ac:graphicFrameMkLst>
            <pc:docMk/>
            <pc:sldMk cId="971938631" sldId="323"/>
            <ac:graphicFrameMk id="25" creationId="{733DE1EC-D180-8BF8-BF3C-66B07EB45AA3}"/>
          </ac:graphicFrameMkLst>
        </pc:graphicFrameChg>
        <pc:cxnChg chg="add mod">
          <ac:chgData name="Christopher Aloo" userId="81d139e4-1a74-45bd-a04a-64f94c7d37c9" providerId="ADAL" clId="{2B5E3F4C-7C8D-4B50-B085-8782339E3D36}" dt="2025-02-18T12:06:09.714" v="990" actId="1076"/>
          <ac:cxnSpMkLst>
            <pc:docMk/>
            <pc:sldMk cId="971938631" sldId="323"/>
            <ac:cxnSpMk id="34" creationId="{259435E7-2A73-9763-1084-859869E0FA79}"/>
          </ac:cxnSpMkLst>
        </pc:cxnChg>
        <pc:cxnChg chg="add mod">
          <ac:chgData name="Christopher Aloo" userId="81d139e4-1a74-45bd-a04a-64f94c7d37c9" providerId="ADAL" clId="{2B5E3F4C-7C8D-4B50-B085-8782339E3D36}" dt="2025-02-18T12:06:14.183" v="991" actId="1076"/>
          <ac:cxnSpMkLst>
            <pc:docMk/>
            <pc:sldMk cId="971938631" sldId="323"/>
            <ac:cxnSpMk id="35" creationId="{A953662C-A144-F4E3-1CF9-6936D7670AF8}"/>
          </ac:cxnSpMkLst>
        </pc:cxnChg>
      </pc:sldChg>
      <pc:sldChg chg="addSp modSp add mod ord">
        <pc:chgData name="Christopher Aloo" userId="81d139e4-1a74-45bd-a04a-64f94c7d37c9" providerId="ADAL" clId="{2B5E3F4C-7C8D-4B50-B085-8782339E3D36}" dt="2025-02-18T12:11:17.337" v="1121" actId="14100"/>
        <pc:sldMkLst>
          <pc:docMk/>
          <pc:sldMk cId="1579773140" sldId="324"/>
        </pc:sldMkLst>
        <pc:spChg chg="mod">
          <ac:chgData name="Christopher Aloo" userId="81d139e4-1a74-45bd-a04a-64f94c7d37c9" providerId="ADAL" clId="{2B5E3F4C-7C8D-4B50-B085-8782339E3D36}" dt="2025-02-18T12:10:17.226" v="1101" actId="20577"/>
          <ac:spMkLst>
            <pc:docMk/>
            <pc:sldMk cId="1579773140" sldId="324"/>
            <ac:spMk id="2" creationId="{65A4C8A7-005C-E854-2D52-23EF02FF3EB9}"/>
          </ac:spMkLst>
        </pc:spChg>
        <pc:spChg chg="add mod">
          <ac:chgData name="Christopher Aloo" userId="81d139e4-1a74-45bd-a04a-64f94c7d37c9" providerId="ADAL" clId="{2B5E3F4C-7C8D-4B50-B085-8782339E3D36}" dt="2025-02-18T12:11:17.337" v="1121" actId="14100"/>
          <ac:spMkLst>
            <pc:docMk/>
            <pc:sldMk cId="1579773140" sldId="324"/>
            <ac:spMk id="5" creationId="{DB53CA84-10A0-55EC-0421-F663FD9C3C79}"/>
          </ac:spMkLst>
        </pc:spChg>
      </pc:sldChg>
      <pc:sldChg chg="modSp add mod ord">
        <pc:chgData name="Christopher Aloo" userId="81d139e4-1a74-45bd-a04a-64f94c7d37c9" providerId="ADAL" clId="{2B5E3F4C-7C8D-4B50-B085-8782339E3D36}" dt="2025-02-18T12:11:55.617" v="1163" actId="20577"/>
        <pc:sldMkLst>
          <pc:docMk/>
          <pc:sldMk cId="78619540" sldId="325"/>
        </pc:sldMkLst>
        <pc:spChg chg="mod">
          <ac:chgData name="Christopher Aloo" userId="81d139e4-1a74-45bd-a04a-64f94c7d37c9" providerId="ADAL" clId="{2B5E3F4C-7C8D-4B50-B085-8782339E3D36}" dt="2025-02-18T12:11:55.617" v="1163" actId="20577"/>
          <ac:spMkLst>
            <pc:docMk/>
            <pc:sldMk cId="78619540" sldId="325"/>
            <ac:spMk id="67" creationId="{C1356B37-9518-2C9D-F3C2-F32E2AA2627E}"/>
          </ac:spMkLst>
        </pc:spChg>
      </pc:sldChg>
      <pc:sldChg chg="addSp delSp modSp add mod ord replId">
        <pc:chgData name="Christopher Aloo" userId="81d139e4-1a74-45bd-a04a-64f94c7d37c9" providerId="ADAL" clId="{2B5E3F4C-7C8D-4B50-B085-8782339E3D36}" dt="2025-02-20T06:59:17.462" v="1907" actId="12"/>
        <pc:sldMkLst>
          <pc:docMk/>
          <pc:sldMk cId="4103939844" sldId="326"/>
        </pc:sldMkLst>
        <pc:spChg chg="mod">
          <ac:chgData name="Christopher Aloo" userId="81d139e4-1a74-45bd-a04a-64f94c7d37c9" providerId="ADAL" clId="{2B5E3F4C-7C8D-4B50-B085-8782339E3D36}" dt="2025-02-20T06:59:11.080" v="1905"/>
          <ac:spMkLst>
            <pc:docMk/>
            <pc:sldMk cId="4103939844" sldId="326"/>
            <ac:spMk id="2" creationId="{E7333E11-BC8C-603A-CFAC-3886F9643A99}"/>
          </ac:spMkLst>
        </pc:spChg>
        <pc:spChg chg="add mod">
          <ac:chgData name="Christopher Aloo" userId="81d139e4-1a74-45bd-a04a-64f94c7d37c9" providerId="ADAL" clId="{2B5E3F4C-7C8D-4B50-B085-8782339E3D36}" dt="2025-02-20T06:59:17.462" v="1907" actId="12"/>
          <ac:spMkLst>
            <pc:docMk/>
            <pc:sldMk cId="4103939844" sldId="326"/>
            <ac:spMk id="4" creationId="{3598E3DB-2FAF-7ED6-6E9F-3C0EC21F14C3}"/>
          </ac:spMkLst>
        </pc:spChg>
      </pc:sldChg>
      <pc:sldChg chg="addSp add del ord replId">
        <pc:chgData name="Christopher Aloo" userId="81d139e4-1a74-45bd-a04a-64f94c7d37c9" providerId="ADAL" clId="{2B5E3F4C-7C8D-4B50-B085-8782339E3D36}" dt="2025-02-20T07:05:33.012" v="1992" actId="47"/>
        <pc:sldMkLst>
          <pc:docMk/>
          <pc:sldMk cId="2904025715" sldId="327"/>
        </pc:sldMkLst>
      </pc:sldChg>
      <pc:sldChg chg="addSp modSp add mod ord replId">
        <pc:chgData name="Christopher Aloo" userId="81d139e4-1a74-45bd-a04a-64f94c7d37c9" providerId="ADAL" clId="{2B5E3F4C-7C8D-4B50-B085-8782339E3D36}" dt="2025-02-20T07:13:03.960" v="2117" actId="1076"/>
        <pc:sldMkLst>
          <pc:docMk/>
          <pc:sldMk cId="832394234" sldId="328"/>
        </pc:sldMkLst>
        <pc:spChg chg="mod">
          <ac:chgData name="Christopher Aloo" userId="81d139e4-1a74-45bd-a04a-64f94c7d37c9" providerId="ADAL" clId="{2B5E3F4C-7C8D-4B50-B085-8782339E3D36}" dt="2025-02-18T12:12:45.432" v="1215" actId="27636"/>
          <ac:spMkLst>
            <pc:docMk/>
            <pc:sldMk cId="832394234" sldId="328"/>
            <ac:spMk id="2" creationId="{F53E30DB-DA29-A9E9-014E-937EEB7A9173}"/>
          </ac:spMkLst>
        </pc:spChg>
        <pc:spChg chg="add mod">
          <ac:chgData name="Christopher Aloo" userId="81d139e4-1a74-45bd-a04a-64f94c7d37c9" providerId="ADAL" clId="{2B5E3F4C-7C8D-4B50-B085-8782339E3D36}" dt="2025-02-20T07:12:55.007" v="2114" actId="1076"/>
          <ac:spMkLst>
            <pc:docMk/>
            <pc:sldMk cId="832394234" sldId="328"/>
            <ac:spMk id="4" creationId="{0D01B857-592D-C607-8CCA-7A700385AC04}"/>
          </ac:spMkLst>
        </pc:spChg>
        <pc:picChg chg="add mod">
          <ac:chgData name="Christopher Aloo" userId="81d139e4-1a74-45bd-a04a-64f94c7d37c9" providerId="ADAL" clId="{2B5E3F4C-7C8D-4B50-B085-8782339E3D36}" dt="2025-02-20T07:13:03.960" v="2117" actId="1076"/>
          <ac:picMkLst>
            <pc:docMk/>
            <pc:sldMk cId="832394234" sldId="328"/>
            <ac:picMk id="5" creationId="{F9EAED13-46B5-F95E-61B1-3B91276A2910}"/>
          </ac:picMkLst>
        </pc:picChg>
        <pc:inkChg chg="add mod">
          <ac:chgData name="Christopher Aloo" userId="81d139e4-1a74-45bd-a04a-64f94c7d37c9" providerId="ADAL" clId="{2B5E3F4C-7C8D-4B50-B085-8782339E3D36}" dt="2025-02-20T07:12:32.938" v="2109" actId="14100"/>
          <ac:inkMkLst>
            <pc:docMk/>
            <pc:sldMk cId="832394234" sldId="328"/>
            <ac:inkMk id="3" creationId="{6B04BFD4-499A-DD2B-C6E3-E50583A0CC5C}"/>
          </ac:inkMkLst>
        </pc:inkChg>
      </pc:sldChg>
      <pc:sldChg chg="addSp modSp add mod ord replId">
        <pc:chgData name="Christopher Aloo" userId="81d139e4-1a74-45bd-a04a-64f94c7d37c9" providerId="ADAL" clId="{2B5E3F4C-7C8D-4B50-B085-8782339E3D36}" dt="2025-02-20T07:17:45.005" v="2196" actId="207"/>
        <pc:sldMkLst>
          <pc:docMk/>
          <pc:sldMk cId="4257468463" sldId="329"/>
        </pc:sldMkLst>
        <pc:spChg chg="mod">
          <ac:chgData name="Christopher Aloo" userId="81d139e4-1a74-45bd-a04a-64f94c7d37c9" providerId="ADAL" clId="{2B5E3F4C-7C8D-4B50-B085-8782339E3D36}" dt="2025-02-18T12:13:00.103" v="1231" actId="20577"/>
          <ac:spMkLst>
            <pc:docMk/>
            <pc:sldMk cId="4257468463" sldId="329"/>
            <ac:spMk id="2" creationId="{DC03EC39-0459-EB47-598F-C6AEE16F9408}"/>
          </ac:spMkLst>
        </pc:spChg>
        <pc:spChg chg="add mod">
          <ac:chgData name="Christopher Aloo" userId="81d139e4-1a74-45bd-a04a-64f94c7d37c9" providerId="ADAL" clId="{2B5E3F4C-7C8D-4B50-B085-8782339E3D36}" dt="2025-02-20T07:17:45.005" v="2196" actId="207"/>
          <ac:spMkLst>
            <pc:docMk/>
            <pc:sldMk cId="4257468463" sldId="329"/>
            <ac:spMk id="3" creationId="{E85640E1-A94D-D4F2-4910-7F0207CD8042}"/>
          </ac:spMkLst>
        </pc:spChg>
      </pc:sldChg>
      <pc:sldChg chg="addSp delSp modSp add mod ord">
        <pc:chgData name="Christopher Aloo" userId="81d139e4-1a74-45bd-a04a-64f94c7d37c9" providerId="ADAL" clId="{2B5E3F4C-7C8D-4B50-B085-8782339E3D36}" dt="2025-02-18T17:23:35.054" v="1885"/>
        <pc:sldMkLst>
          <pc:docMk/>
          <pc:sldMk cId="3936774391" sldId="330"/>
        </pc:sldMkLst>
        <pc:spChg chg="mod">
          <ac:chgData name="Christopher Aloo" userId="81d139e4-1a74-45bd-a04a-64f94c7d37c9" providerId="ADAL" clId="{2B5E3F4C-7C8D-4B50-B085-8782339E3D36}" dt="2025-02-18T12:12:26.454" v="1202" actId="313"/>
          <ac:spMkLst>
            <pc:docMk/>
            <pc:sldMk cId="3936774391" sldId="330"/>
            <ac:spMk id="2" creationId="{AF1238A1-B302-E467-E264-4862ED45328D}"/>
          </ac:spMkLst>
        </pc:spChg>
        <pc:spChg chg="add mod">
          <ac:chgData name="Christopher Aloo" userId="81d139e4-1a74-45bd-a04a-64f94c7d37c9" providerId="ADAL" clId="{2B5E3F4C-7C8D-4B50-B085-8782339E3D36}" dt="2025-02-18T16:01:57.830" v="1859" actId="313"/>
          <ac:spMkLst>
            <pc:docMk/>
            <pc:sldMk cId="3936774391" sldId="330"/>
            <ac:spMk id="6" creationId="{A22B4F02-BC9D-0708-A5FD-107CBA5251C5}"/>
          </ac:spMkLst>
        </pc:spChg>
        <pc:inkChg chg="add">
          <ac:chgData name="Christopher Aloo" userId="81d139e4-1a74-45bd-a04a-64f94c7d37c9" providerId="ADAL" clId="{2B5E3F4C-7C8D-4B50-B085-8782339E3D36}" dt="2025-02-18T17:23:35.054" v="1885"/>
          <ac:inkMkLst>
            <pc:docMk/>
            <pc:sldMk cId="3936774391" sldId="330"/>
            <ac:inkMk id="7" creationId="{3649399B-219F-2C87-31B3-2B6578C699A0}"/>
          </ac:inkMkLst>
        </pc:inkChg>
      </pc:sldChg>
      <pc:sldChg chg="modSp add mod">
        <pc:chgData name="Christopher Aloo" userId="81d139e4-1a74-45bd-a04a-64f94c7d37c9" providerId="ADAL" clId="{2B5E3F4C-7C8D-4B50-B085-8782339E3D36}" dt="2025-02-18T12:20:48.785" v="1374" actId="20577"/>
        <pc:sldMkLst>
          <pc:docMk/>
          <pc:sldMk cId="2047592346" sldId="331"/>
        </pc:sldMkLst>
        <pc:spChg chg="mod">
          <ac:chgData name="Christopher Aloo" userId="81d139e4-1a74-45bd-a04a-64f94c7d37c9" providerId="ADAL" clId="{2B5E3F4C-7C8D-4B50-B085-8782339E3D36}" dt="2025-02-18T12:20:48.785" v="1374" actId="20577"/>
          <ac:spMkLst>
            <pc:docMk/>
            <pc:sldMk cId="2047592346" sldId="331"/>
            <ac:spMk id="67" creationId="{FDC051F9-1A2F-04BF-94CD-B864A9ABB563}"/>
          </ac:spMkLst>
        </pc:spChg>
      </pc:sldChg>
      <pc:sldChg chg="modSp add mod ord replId">
        <pc:chgData name="Christopher Aloo" userId="81d139e4-1a74-45bd-a04a-64f94c7d37c9" providerId="ADAL" clId="{2B5E3F4C-7C8D-4B50-B085-8782339E3D36}" dt="2025-02-18T12:20:52.342" v="1377"/>
        <pc:sldMkLst>
          <pc:docMk/>
          <pc:sldMk cId="3290598731" sldId="332"/>
        </pc:sldMkLst>
        <pc:spChg chg="mod">
          <ac:chgData name="Christopher Aloo" userId="81d139e4-1a74-45bd-a04a-64f94c7d37c9" providerId="ADAL" clId="{2B5E3F4C-7C8D-4B50-B085-8782339E3D36}" dt="2025-02-18T12:16:06.312" v="1289" actId="20577"/>
          <ac:spMkLst>
            <pc:docMk/>
            <pc:sldMk cId="3290598731" sldId="332"/>
            <ac:spMk id="2" creationId="{E7834C96-E0AE-E68C-5FAA-3C535A3EF209}"/>
          </ac:spMkLst>
        </pc:spChg>
      </pc:sldChg>
      <pc:sldChg chg="modSp add mod replId">
        <pc:chgData name="Christopher Aloo" userId="81d139e4-1a74-45bd-a04a-64f94c7d37c9" providerId="ADAL" clId="{2B5E3F4C-7C8D-4B50-B085-8782339E3D36}" dt="2025-02-18T12:16:17.599" v="1310" actId="20577"/>
        <pc:sldMkLst>
          <pc:docMk/>
          <pc:sldMk cId="1848418684" sldId="333"/>
        </pc:sldMkLst>
        <pc:spChg chg="mod">
          <ac:chgData name="Christopher Aloo" userId="81d139e4-1a74-45bd-a04a-64f94c7d37c9" providerId="ADAL" clId="{2B5E3F4C-7C8D-4B50-B085-8782339E3D36}" dt="2025-02-18T12:16:17.599" v="1310" actId="20577"/>
          <ac:spMkLst>
            <pc:docMk/>
            <pc:sldMk cId="1848418684" sldId="333"/>
            <ac:spMk id="2" creationId="{9C2124A5-E569-08AE-ECD1-5A98884A2D5B}"/>
          </ac:spMkLst>
        </pc:spChg>
      </pc:sldChg>
      <pc:sldChg chg="add del replId">
        <pc:chgData name="Christopher Aloo" userId="81d139e4-1a74-45bd-a04a-64f94c7d37c9" providerId="ADAL" clId="{2B5E3F4C-7C8D-4B50-B085-8782339E3D36}" dt="2025-02-18T12:16:33.027" v="1311" actId="47"/>
        <pc:sldMkLst>
          <pc:docMk/>
          <pc:sldMk cId="1940056549" sldId="334"/>
        </pc:sldMkLst>
      </pc:sldChg>
      <pc:sldChg chg="modSp add mod replId">
        <pc:chgData name="Christopher Aloo" userId="81d139e4-1a74-45bd-a04a-64f94c7d37c9" providerId="ADAL" clId="{2B5E3F4C-7C8D-4B50-B085-8782339E3D36}" dt="2025-02-18T12:16:38.068" v="1317" actId="20577"/>
        <pc:sldMkLst>
          <pc:docMk/>
          <pc:sldMk cId="2080220778" sldId="335"/>
        </pc:sldMkLst>
        <pc:spChg chg="mod">
          <ac:chgData name="Christopher Aloo" userId="81d139e4-1a74-45bd-a04a-64f94c7d37c9" providerId="ADAL" clId="{2B5E3F4C-7C8D-4B50-B085-8782339E3D36}" dt="2025-02-18T12:16:38.068" v="1317" actId="20577"/>
          <ac:spMkLst>
            <pc:docMk/>
            <pc:sldMk cId="2080220778" sldId="335"/>
            <ac:spMk id="2" creationId="{D6503979-3C64-3DF0-0AA1-78F96682941A}"/>
          </ac:spMkLst>
        </pc:spChg>
      </pc:sldChg>
      <pc:sldChg chg="modSp add mod">
        <pc:chgData name="Christopher Aloo" userId="81d139e4-1a74-45bd-a04a-64f94c7d37c9" providerId="ADAL" clId="{2B5E3F4C-7C8D-4B50-B085-8782339E3D36}" dt="2025-02-18T12:17:47.930" v="1351" actId="20577"/>
        <pc:sldMkLst>
          <pc:docMk/>
          <pc:sldMk cId="534018469" sldId="336"/>
        </pc:sldMkLst>
        <pc:spChg chg="mod">
          <ac:chgData name="Christopher Aloo" userId="81d139e4-1a74-45bd-a04a-64f94c7d37c9" providerId="ADAL" clId="{2B5E3F4C-7C8D-4B50-B085-8782339E3D36}" dt="2025-02-18T12:17:47.930" v="1351" actId="20577"/>
          <ac:spMkLst>
            <pc:docMk/>
            <pc:sldMk cId="534018469" sldId="336"/>
            <ac:spMk id="67" creationId="{74430319-0492-3690-30F6-5E3319901C21}"/>
          </ac:spMkLst>
        </pc:spChg>
      </pc:sldChg>
      <pc:sldChg chg="add replId">
        <pc:chgData name="Christopher Aloo" userId="81d139e4-1a74-45bd-a04a-64f94c7d37c9" providerId="ADAL" clId="{2B5E3F4C-7C8D-4B50-B085-8782339E3D36}" dt="2025-02-18T12:16:42.223" v="1318" actId="2890"/>
        <pc:sldMkLst>
          <pc:docMk/>
          <pc:sldMk cId="902026426" sldId="337"/>
        </pc:sldMkLst>
      </pc:sldChg>
      <pc:sldChg chg="add replId">
        <pc:chgData name="Christopher Aloo" userId="81d139e4-1a74-45bd-a04a-64f94c7d37c9" providerId="ADAL" clId="{2B5E3F4C-7C8D-4B50-B085-8782339E3D36}" dt="2025-02-18T12:16:42.223" v="1318" actId="2890"/>
        <pc:sldMkLst>
          <pc:docMk/>
          <pc:sldMk cId="1017162608" sldId="338"/>
        </pc:sldMkLst>
      </pc:sldChg>
      <pc:sldChg chg="add replId">
        <pc:chgData name="Christopher Aloo" userId="81d139e4-1a74-45bd-a04a-64f94c7d37c9" providerId="ADAL" clId="{2B5E3F4C-7C8D-4B50-B085-8782339E3D36}" dt="2025-02-18T12:16:42.223" v="1318" actId="2890"/>
        <pc:sldMkLst>
          <pc:docMk/>
          <pc:sldMk cId="1656315265" sldId="339"/>
        </pc:sldMkLst>
      </pc:sldChg>
      <pc:sldChg chg="add">
        <pc:chgData name="Christopher Aloo" userId="81d139e4-1a74-45bd-a04a-64f94c7d37c9" providerId="ADAL" clId="{2B5E3F4C-7C8D-4B50-B085-8782339E3D36}" dt="2025-02-18T12:20:42.281" v="1352" actId="2890"/>
        <pc:sldMkLst>
          <pc:docMk/>
          <pc:sldMk cId="444996272" sldId="340"/>
        </pc:sldMkLst>
      </pc:sldChg>
      <pc:sldChg chg="add">
        <pc:chgData name="Christopher Aloo" userId="81d139e4-1a74-45bd-a04a-64f94c7d37c9" providerId="ADAL" clId="{2B5E3F4C-7C8D-4B50-B085-8782339E3D36}" dt="2025-02-18T12:20:50.761" v="1375" actId="2890"/>
        <pc:sldMkLst>
          <pc:docMk/>
          <pc:sldMk cId="3908055162" sldId="341"/>
        </pc:sldMkLst>
      </pc:sldChg>
      <pc:sldChg chg="add ord">
        <pc:chgData name="Christopher Aloo" userId="81d139e4-1a74-45bd-a04a-64f94c7d37c9" providerId="ADAL" clId="{2B5E3F4C-7C8D-4B50-B085-8782339E3D36}" dt="2025-02-20T07:05:27.835" v="1991"/>
        <pc:sldMkLst>
          <pc:docMk/>
          <pc:sldMk cId="2388938237" sldId="342"/>
        </pc:sldMkLst>
      </pc:sldChg>
      <pc:sldChg chg="addSp delSp modSp add mod">
        <pc:chgData name="Christopher Aloo" userId="81d139e4-1a74-45bd-a04a-64f94c7d37c9" providerId="ADAL" clId="{2B5E3F4C-7C8D-4B50-B085-8782339E3D36}" dt="2025-02-20T07:01:32.344" v="1950" actId="948"/>
        <pc:sldMkLst>
          <pc:docMk/>
          <pc:sldMk cId="1796003017" sldId="343"/>
        </pc:sldMkLst>
        <pc:spChg chg="add mod">
          <ac:chgData name="Christopher Aloo" userId="81d139e4-1a74-45bd-a04a-64f94c7d37c9" providerId="ADAL" clId="{2B5E3F4C-7C8D-4B50-B085-8782339E3D36}" dt="2025-02-20T07:01:32.344" v="1950" actId="948"/>
          <ac:spMkLst>
            <pc:docMk/>
            <pc:sldMk cId="1796003017" sldId="343"/>
            <ac:spMk id="6" creationId="{C92F7D36-E3DB-3246-9097-866392D050D9}"/>
          </ac:spMkLst>
        </pc:spChg>
      </pc:sldChg>
      <pc:sldChg chg="addSp delSp modSp add mod">
        <pc:chgData name="Christopher Aloo" userId="81d139e4-1a74-45bd-a04a-64f94c7d37c9" providerId="ADAL" clId="{2B5E3F4C-7C8D-4B50-B085-8782339E3D36}" dt="2025-02-20T07:19:57.193" v="2206" actId="1076"/>
        <pc:sldMkLst>
          <pc:docMk/>
          <pc:sldMk cId="2545124565" sldId="344"/>
        </pc:sldMkLst>
        <pc:spChg chg="mod">
          <ac:chgData name="Christopher Aloo" userId="81d139e4-1a74-45bd-a04a-64f94c7d37c9" providerId="ADAL" clId="{2B5E3F4C-7C8D-4B50-B085-8782339E3D36}" dt="2025-02-20T07:02:09.200" v="1958"/>
          <ac:spMkLst>
            <pc:docMk/>
            <pc:sldMk cId="2545124565" sldId="344"/>
            <ac:spMk id="2" creationId="{33DAE368-4BC4-A290-4666-A8B656E8DAC7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7" creationId="{56036C22-822C-9BD1-AACB-158AC89D2574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12" creationId="{148DB04E-6A62-4344-D71B-B35C0ECCD70E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14" creationId="{1F5B23D9-42E3-8DF2-6CDB-60BD8DAEBACC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18" creationId="{F10C310C-B6D4-5767-8814-7E621333AB73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22" creationId="{599A2EF7-9C82-E1E6-28D6-54D7D8D3C519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23" creationId="{9D86661A-5ACF-E817-1E32-DA4D19E7AD36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27" creationId="{20F1ED7A-5F61-562B-6A87-FB627FAC409B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30" creationId="{5F50EE3C-9F11-19BC-F978-6E100055670D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31" creationId="{26175E38-5E0D-A9ED-31E2-BC9D1334AB79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33" creationId="{2A8AD152-0220-C11D-CA89-740E64231E48}"/>
          </ac:spMkLst>
        </pc:spChg>
        <pc:picChg chg="add mod">
          <ac:chgData name="Christopher Aloo" userId="81d139e4-1a74-45bd-a04a-64f94c7d37c9" providerId="ADAL" clId="{2B5E3F4C-7C8D-4B50-B085-8782339E3D36}" dt="2025-02-20T07:02:01.425" v="1957" actId="1076"/>
          <ac:picMkLst>
            <pc:docMk/>
            <pc:sldMk cId="2545124565" sldId="344"/>
            <ac:picMk id="5" creationId="{1FD455FB-916C-87FA-89D4-18F7A63BBAC2}"/>
          </ac:picMkLst>
        </pc:picChg>
      </pc:sldChg>
      <pc:sldChg chg="addSp delSp modSp add mod">
        <pc:chgData name="Christopher Aloo" userId="81d139e4-1a74-45bd-a04a-64f94c7d37c9" providerId="ADAL" clId="{2B5E3F4C-7C8D-4B50-B085-8782339E3D36}" dt="2025-02-20T07:03:48.691" v="1967" actId="1076"/>
        <pc:sldMkLst>
          <pc:docMk/>
          <pc:sldMk cId="1176458592" sldId="345"/>
        </pc:sldMkLst>
        <pc:spChg chg="mod">
          <ac:chgData name="Christopher Aloo" userId="81d139e4-1a74-45bd-a04a-64f94c7d37c9" providerId="ADAL" clId="{2B5E3F4C-7C8D-4B50-B085-8782339E3D36}" dt="2025-02-20T07:03:18.952" v="1962"/>
          <ac:spMkLst>
            <pc:docMk/>
            <pc:sldMk cId="1176458592" sldId="345"/>
            <ac:spMk id="2" creationId="{D3906D17-FB76-67D5-2497-AED47021ACEB}"/>
          </ac:spMkLst>
        </pc:spChg>
        <pc:spChg chg="add mod">
          <ac:chgData name="Christopher Aloo" userId="81d139e4-1a74-45bd-a04a-64f94c7d37c9" providerId="ADAL" clId="{2B5E3F4C-7C8D-4B50-B085-8782339E3D36}" dt="2025-02-20T07:03:39.017" v="1965" actId="255"/>
          <ac:spMkLst>
            <pc:docMk/>
            <pc:sldMk cId="1176458592" sldId="345"/>
            <ac:spMk id="3" creationId="{07F1A736-DD55-8166-FC91-0F1F1D83B196}"/>
          </ac:spMkLst>
        </pc:spChg>
        <pc:spChg chg="add mod">
          <ac:chgData name="Christopher Aloo" userId="81d139e4-1a74-45bd-a04a-64f94c7d37c9" providerId="ADAL" clId="{2B5E3F4C-7C8D-4B50-B085-8782339E3D36}" dt="2025-02-20T07:03:48.691" v="1967" actId="1076"/>
          <ac:spMkLst>
            <pc:docMk/>
            <pc:sldMk cId="1176458592" sldId="345"/>
            <ac:spMk id="4" creationId="{A34CC3F3-29E5-FB5C-D25C-A08478BB310B}"/>
          </ac:spMkLst>
        </pc:spChg>
      </pc:sldChg>
      <pc:sldChg chg="add del">
        <pc:chgData name="Christopher Aloo" userId="81d139e4-1a74-45bd-a04a-64f94c7d37c9" providerId="ADAL" clId="{2B5E3F4C-7C8D-4B50-B085-8782339E3D36}" dt="2025-02-20T07:03:00.015" v="1959" actId="47"/>
        <pc:sldMkLst>
          <pc:docMk/>
          <pc:sldMk cId="2224584706" sldId="345"/>
        </pc:sldMkLst>
      </pc:sldChg>
      <pc:sldChg chg="addSp delSp modSp add mod">
        <pc:chgData name="Christopher Aloo" userId="81d139e4-1a74-45bd-a04a-64f94c7d37c9" providerId="ADAL" clId="{2B5E3F4C-7C8D-4B50-B085-8782339E3D36}" dt="2025-02-20T07:04:40.770" v="1979" actId="1076"/>
        <pc:sldMkLst>
          <pc:docMk/>
          <pc:sldMk cId="3981333747" sldId="346"/>
        </pc:sldMkLst>
        <pc:spChg chg="mod">
          <ac:chgData name="Christopher Aloo" userId="81d139e4-1a74-45bd-a04a-64f94c7d37c9" providerId="ADAL" clId="{2B5E3F4C-7C8D-4B50-B085-8782339E3D36}" dt="2025-02-20T07:04:36.688" v="1978"/>
          <ac:spMkLst>
            <pc:docMk/>
            <pc:sldMk cId="3981333747" sldId="346"/>
            <ac:spMk id="2" creationId="{99C85C64-A2A8-8453-2DD6-6B3C35F4605B}"/>
          </ac:spMkLst>
        </pc:spChg>
        <pc:spChg chg="add mod">
          <ac:chgData name="Christopher Aloo" userId="81d139e4-1a74-45bd-a04a-64f94c7d37c9" providerId="ADAL" clId="{2B5E3F4C-7C8D-4B50-B085-8782339E3D36}" dt="2025-02-20T07:04:30.885" v="1977" actId="166"/>
          <ac:spMkLst>
            <pc:docMk/>
            <pc:sldMk cId="3981333747" sldId="346"/>
            <ac:spMk id="7" creationId="{A0C9D21A-AD76-08F7-8EC2-C7BF7D44E073}"/>
          </ac:spMkLst>
        </pc:spChg>
        <pc:spChg chg="add mod">
          <ac:chgData name="Christopher Aloo" userId="81d139e4-1a74-45bd-a04a-64f94c7d37c9" providerId="ADAL" clId="{2B5E3F4C-7C8D-4B50-B085-8782339E3D36}" dt="2025-02-20T07:04:30.885" v="1977" actId="166"/>
          <ac:spMkLst>
            <pc:docMk/>
            <pc:sldMk cId="3981333747" sldId="346"/>
            <ac:spMk id="8" creationId="{90A24587-BE35-36F8-90BE-BBB0D8FE61B5}"/>
          </ac:spMkLst>
        </pc:spChg>
        <pc:spChg chg="add mod">
          <ac:chgData name="Christopher Aloo" userId="81d139e4-1a74-45bd-a04a-64f94c7d37c9" providerId="ADAL" clId="{2B5E3F4C-7C8D-4B50-B085-8782339E3D36}" dt="2025-02-20T07:04:40.770" v="1979" actId="1076"/>
          <ac:spMkLst>
            <pc:docMk/>
            <pc:sldMk cId="3981333747" sldId="346"/>
            <ac:spMk id="10" creationId="{637AD962-21D0-3D78-0EA0-45AE654FD373}"/>
          </ac:spMkLst>
        </pc:spChg>
        <pc:picChg chg="add mod">
          <ac:chgData name="Christopher Aloo" userId="81d139e4-1a74-45bd-a04a-64f94c7d37c9" providerId="ADAL" clId="{2B5E3F4C-7C8D-4B50-B085-8782339E3D36}" dt="2025-02-20T07:04:23.504" v="1975" actId="14100"/>
          <ac:picMkLst>
            <pc:docMk/>
            <pc:sldMk cId="3981333747" sldId="346"/>
            <ac:picMk id="6" creationId="{0BBECFBA-A1B1-E421-AB2C-7B1FE228FA60}"/>
          </ac:picMkLst>
        </pc:picChg>
        <pc:picChg chg="add mod">
          <ac:chgData name="Christopher Aloo" userId="81d139e4-1a74-45bd-a04a-64f94c7d37c9" providerId="ADAL" clId="{2B5E3F4C-7C8D-4B50-B085-8782339E3D36}" dt="2025-02-20T07:04:23.504" v="1975" actId="14100"/>
          <ac:picMkLst>
            <pc:docMk/>
            <pc:sldMk cId="3981333747" sldId="346"/>
            <ac:picMk id="9" creationId="{FAB52893-0507-1032-AF12-3B212046CF7E}"/>
          </ac:picMkLst>
        </pc:picChg>
      </pc:sldChg>
      <pc:sldChg chg="addSp delSp modSp add mod modAnim">
        <pc:chgData name="Christopher Aloo" userId="81d139e4-1a74-45bd-a04a-64f94c7d37c9" providerId="ADAL" clId="{2B5E3F4C-7C8D-4B50-B085-8782339E3D36}" dt="2025-02-20T07:05:13.237" v="1988" actId="1076"/>
        <pc:sldMkLst>
          <pc:docMk/>
          <pc:sldMk cId="4016111618" sldId="347"/>
        </pc:sldMkLst>
        <pc:spChg chg="mod">
          <ac:chgData name="Christopher Aloo" userId="81d139e4-1a74-45bd-a04a-64f94c7d37c9" providerId="ADAL" clId="{2B5E3F4C-7C8D-4B50-B085-8782339E3D36}" dt="2025-02-20T07:04:51.358" v="1981"/>
          <ac:spMkLst>
            <pc:docMk/>
            <pc:sldMk cId="4016111618" sldId="347"/>
            <ac:spMk id="2" creationId="{1C0CAB50-67E7-2195-02EA-041FF929C970}"/>
          </ac:spMkLst>
        </pc:spChg>
        <pc:spChg chg="mod">
          <ac:chgData name="Christopher Aloo" userId="81d139e4-1a74-45bd-a04a-64f94c7d37c9" providerId="ADAL" clId="{2B5E3F4C-7C8D-4B50-B085-8782339E3D36}" dt="2025-02-20T07:05:06.868" v="1986" actId="1076"/>
          <ac:spMkLst>
            <pc:docMk/>
            <pc:sldMk cId="4016111618" sldId="347"/>
            <ac:spMk id="11" creationId="{936A15F9-7BCA-BCEE-9D79-884630CB0CC4}"/>
          </ac:spMkLst>
        </pc:spChg>
        <pc:spChg chg="add mod">
          <ac:chgData name="Christopher Aloo" userId="81d139e4-1a74-45bd-a04a-64f94c7d37c9" providerId="ADAL" clId="{2B5E3F4C-7C8D-4B50-B085-8782339E3D36}" dt="2025-02-20T07:05:13.237" v="1988" actId="1076"/>
          <ac:spMkLst>
            <pc:docMk/>
            <pc:sldMk cId="4016111618" sldId="347"/>
            <ac:spMk id="12" creationId="{C597CFCA-3791-DEA9-262D-3B7061A898E0}"/>
          </ac:spMkLst>
        </pc:spChg>
        <pc:grpChg chg="add mod">
          <ac:chgData name="Christopher Aloo" userId="81d139e4-1a74-45bd-a04a-64f94c7d37c9" providerId="ADAL" clId="{2B5E3F4C-7C8D-4B50-B085-8782339E3D36}" dt="2025-02-20T07:05:06.868" v="1986" actId="1076"/>
          <ac:grpSpMkLst>
            <pc:docMk/>
            <pc:sldMk cId="4016111618" sldId="347"/>
            <ac:grpSpMk id="4" creationId="{754E5EFA-DC01-F16B-A28A-0D8C060FABA0}"/>
          </ac:grpSpMkLst>
        </pc:grpChg>
        <pc:picChg chg="add mod">
          <ac:chgData name="Christopher Aloo" userId="81d139e4-1a74-45bd-a04a-64f94c7d37c9" providerId="ADAL" clId="{2B5E3F4C-7C8D-4B50-B085-8782339E3D36}" dt="2025-02-20T07:05:03.984" v="1984" actId="14100"/>
          <ac:picMkLst>
            <pc:docMk/>
            <pc:sldMk cId="4016111618" sldId="347"/>
            <ac:picMk id="3" creationId="{0A14EF6D-238D-6729-3F15-538734F2FEA5}"/>
          </ac:picMkLst>
        </pc:picChg>
        <pc:picChg chg="mod">
          <ac:chgData name="Christopher Aloo" userId="81d139e4-1a74-45bd-a04a-64f94c7d37c9" providerId="ADAL" clId="{2B5E3F4C-7C8D-4B50-B085-8782339E3D36}" dt="2025-02-20T07:05:06.868" v="1986" actId="1076"/>
          <ac:picMkLst>
            <pc:docMk/>
            <pc:sldMk cId="4016111618" sldId="347"/>
            <ac:picMk id="5" creationId="{52E87679-6F76-CDDC-F4E1-F84934F730C6}"/>
          </ac:picMkLst>
        </pc:picChg>
      </pc:sldChg>
      <pc:sldChg chg="add">
        <pc:chgData name="Christopher Aloo" userId="81d139e4-1a74-45bd-a04a-64f94c7d37c9" providerId="ADAL" clId="{2B5E3F4C-7C8D-4B50-B085-8782339E3D36}" dt="2025-02-20T07:05:21.036" v="1989" actId="2890"/>
        <pc:sldMkLst>
          <pc:docMk/>
          <pc:sldMk cId="1225907768" sldId="348"/>
        </pc:sldMkLst>
      </pc:sldChg>
      <pc:sldChg chg="addSp delSp modSp add mod modAnim">
        <pc:chgData name="Christopher Aloo" userId="81d139e4-1a74-45bd-a04a-64f94c7d37c9" providerId="ADAL" clId="{2B5E3F4C-7C8D-4B50-B085-8782339E3D36}" dt="2025-02-20T07:06:54.316" v="2012" actId="1076"/>
        <pc:sldMkLst>
          <pc:docMk/>
          <pc:sldMk cId="502343285" sldId="349"/>
        </pc:sldMkLst>
        <pc:spChg chg="mod">
          <ac:chgData name="Christopher Aloo" userId="81d139e4-1a74-45bd-a04a-64f94c7d37c9" providerId="ADAL" clId="{2B5E3F4C-7C8D-4B50-B085-8782339E3D36}" dt="2025-02-20T07:05:49.216" v="1994"/>
          <ac:spMkLst>
            <pc:docMk/>
            <pc:sldMk cId="502343285" sldId="349"/>
            <ac:spMk id="2" creationId="{9698EFB0-090C-F541-A1D9-B56E7FD86920}"/>
          </ac:spMkLst>
        </pc:spChg>
        <pc:spChg chg="add mod">
          <ac:chgData name="Christopher Aloo" userId="81d139e4-1a74-45bd-a04a-64f94c7d37c9" providerId="ADAL" clId="{2B5E3F4C-7C8D-4B50-B085-8782339E3D36}" dt="2025-02-20T07:06:24.796" v="2002" actId="166"/>
          <ac:spMkLst>
            <pc:docMk/>
            <pc:sldMk cId="502343285" sldId="349"/>
            <ac:spMk id="6" creationId="{916F9872-48A4-13E3-0202-8B251725F4B9}"/>
          </ac:spMkLst>
        </pc:spChg>
        <pc:spChg chg="add mod">
          <ac:chgData name="Christopher Aloo" userId="81d139e4-1a74-45bd-a04a-64f94c7d37c9" providerId="ADAL" clId="{2B5E3F4C-7C8D-4B50-B085-8782339E3D36}" dt="2025-02-20T07:06:54.316" v="2012" actId="1076"/>
          <ac:spMkLst>
            <pc:docMk/>
            <pc:sldMk cId="502343285" sldId="349"/>
            <ac:spMk id="9" creationId="{7A28372D-954C-CECD-BBFF-8179E645AE59}"/>
          </ac:spMkLst>
        </pc:spChg>
        <pc:spChg chg="add mod">
          <ac:chgData name="Christopher Aloo" userId="81d139e4-1a74-45bd-a04a-64f94c7d37c9" providerId="ADAL" clId="{2B5E3F4C-7C8D-4B50-B085-8782339E3D36}" dt="2025-02-20T07:06:50.291" v="2011" actId="1076"/>
          <ac:spMkLst>
            <pc:docMk/>
            <pc:sldMk cId="502343285" sldId="349"/>
            <ac:spMk id="13" creationId="{2444F655-EE2F-FE42-52C9-3E3143FFE69C}"/>
          </ac:spMkLst>
        </pc:spChg>
        <pc:spChg chg="add mod">
          <ac:chgData name="Christopher Aloo" userId="81d139e4-1a74-45bd-a04a-64f94c7d37c9" providerId="ADAL" clId="{2B5E3F4C-7C8D-4B50-B085-8782339E3D36}" dt="2025-02-20T07:06:19.734" v="2000" actId="1076"/>
          <ac:spMkLst>
            <pc:docMk/>
            <pc:sldMk cId="502343285" sldId="349"/>
            <ac:spMk id="14" creationId="{3AA8F4C3-71BF-C3DB-F476-730CAFB0355B}"/>
          </ac:spMkLst>
        </pc:spChg>
        <pc:graphicFrameChg chg="add mod">
          <ac:chgData name="Christopher Aloo" userId="81d139e4-1a74-45bd-a04a-64f94c7d37c9" providerId="ADAL" clId="{2B5E3F4C-7C8D-4B50-B085-8782339E3D36}" dt="2025-02-20T07:06:42.882" v="2008" actId="1076"/>
          <ac:graphicFrameMkLst>
            <pc:docMk/>
            <pc:sldMk cId="502343285" sldId="349"/>
            <ac:graphicFrameMk id="8" creationId="{8ACDEF6D-1A79-5959-AACF-E79AC9FFABBE}"/>
          </ac:graphicFrameMkLst>
        </pc:graphicFrameChg>
        <pc:graphicFrameChg chg="add mod">
          <ac:chgData name="Christopher Aloo" userId="81d139e4-1a74-45bd-a04a-64f94c7d37c9" providerId="ADAL" clId="{2B5E3F4C-7C8D-4B50-B085-8782339E3D36}" dt="2025-02-20T07:06:47.935" v="2010" actId="14100"/>
          <ac:graphicFrameMkLst>
            <pc:docMk/>
            <pc:sldMk cId="502343285" sldId="349"/>
            <ac:graphicFrameMk id="10" creationId="{6D193CCA-D58D-6CCC-D957-BED4B8AEC6FE}"/>
          </ac:graphicFrameMkLst>
        </pc:graphicFrameChg>
        <pc:picChg chg="add mod">
          <ac:chgData name="Christopher Aloo" userId="81d139e4-1a74-45bd-a04a-64f94c7d37c9" providerId="ADAL" clId="{2B5E3F4C-7C8D-4B50-B085-8782339E3D36}" dt="2025-02-20T07:06:05.033" v="1997" actId="1076"/>
          <ac:picMkLst>
            <pc:docMk/>
            <pc:sldMk cId="502343285" sldId="349"/>
            <ac:picMk id="7" creationId="{1F38AF76-DBA6-4850-4715-45F6E928BCED}"/>
          </ac:picMkLst>
        </pc:picChg>
      </pc:sldChg>
      <pc:sldChg chg="addSp delSp modSp add mod modAnim">
        <pc:chgData name="Christopher Aloo" userId="81d139e4-1a74-45bd-a04a-64f94c7d37c9" providerId="ADAL" clId="{2B5E3F4C-7C8D-4B50-B085-8782339E3D36}" dt="2025-02-20T07:08:27.411" v="2032" actId="404"/>
        <pc:sldMkLst>
          <pc:docMk/>
          <pc:sldMk cId="1404711077" sldId="350"/>
        </pc:sldMkLst>
        <pc:spChg chg="mod">
          <ac:chgData name="Christopher Aloo" userId="81d139e4-1a74-45bd-a04a-64f94c7d37c9" providerId="ADAL" clId="{2B5E3F4C-7C8D-4B50-B085-8782339E3D36}" dt="2025-02-20T07:07:10.071" v="2014"/>
          <ac:spMkLst>
            <pc:docMk/>
            <pc:sldMk cId="1404711077" sldId="350"/>
            <ac:spMk id="2" creationId="{C04AC245-8B0C-1222-A822-1E41CBEEB8BB}"/>
          </ac:spMkLst>
        </pc:spChg>
        <pc:spChg chg="add mod">
          <ac:chgData name="Christopher Aloo" userId="81d139e4-1a74-45bd-a04a-64f94c7d37c9" providerId="ADAL" clId="{2B5E3F4C-7C8D-4B50-B085-8782339E3D36}" dt="2025-02-20T07:07:37.491" v="2024" actId="1076"/>
          <ac:spMkLst>
            <pc:docMk/>
            <pc:sldMk cId="1404711077" sldId="350"/>
            <ac:spMk id="3" creationId="{45F6D2CC-61B0-F543-6C5A-3F3179595D08}"/>
          </ac:spMkLst>
        </pc:spChg>
        <pc:spChg chg="add mod">
          <ac:chgData name="Christopher Aloo" userId="81d139e4-1a74-45bd-a04a-64f94c7d37c9" providerId="ADAL" clId="{2B5E3F4C-7C8D-4B50-B085-8782339E3D36}" dt="2025-02-20T07:07:45.572" v="2026" actId="1076"/>
          <ac:spMkLst>
            <pc:docMk/>
            <pc:sldMk cId="1404711077" sldId="350"/>
            <ac:spMk id="5" creationId="{8F4E0566-BCE4-7067-8769-75BBBEA7278B}"/>
          </ac:spMkLst>
        </pc:spChg>
        <pc:spChg chg="add mod">
          <ac:chgData name="Christopher Aloo" userId="81d139e4-1a74-45bd-a04a-64f94c7d37c9" providerId="ADAL" clId="{2B5E3F4C-7C8D-4B50-B085-8782339E3D36}" dt="2025-02-20T07:08:09.924" v="2028" actId="1076"/>
          <ac:spMkLst>
            <pc:docMk/>
            <pc:sldMk cId="1404711077" sldId="350"/>
            <ac:spMk id="11" creationId="{A8E0D0BA-3CD1-6009-67FC-D67865B51C48}"/>
          </ac:spMkLst>
        </pc:spChg>
        <pc:spChg chg="add mod">
          <ac:chgData name="Christopher Aloo" userId="81d139e4-1a74-45bd-a04a-64f94c7d37c9" providerId="ADAL" clId="{2B5E3F4C-7C8D-4B50-B085-8782339E3D36}" dt="2025-02-20T07:08:04.168" v="2027" actId="1076"/>
          <ac:spMkLst>
            <pc:docMk/>
            <pc:sldMk cId="1404711077" sldId="350"/>
            <ac:spMk id="12" creationId="{5A07B4AF-EA4E-D28E-A89C-EA73905CF5EA}"/>
          </ac:spMkLst>
        </pc:spChg>
        <pc:spChg chg="add mod">
          <ac:chgData name="Christopher Aloo" userId="81d139e4-1a74-45bd-a04a-64f94c7d37c9" providerId="ADAL" clId="{2B5E3F4C-7C8D-4B50-B085-8782339E3D36}" dt="2025-02-20T07:08:27.411" v="2032" actId="404"/>
          <ac:spMkLst>
            <pc:docMk/>
            <pc:sldMk cId="1404711077" sldId="350"/>
            <ac:spMk id="15" creationId="{E6E7C0FC-CD09-F38C-2880-21FDAB1F77AC}"/>
          </ac:spMkLst>
        </pc:spChg>
        <pc:picChg chg="add mod">
          <ac:chgData name="Christopher Aloo" userId="81d139e4-1a74-45bd-a04a-64f94c7d37c9" providerId="ADAL" clId="{2B5E3F4C-7C8D-4B50-B085-8782339E3D36}" dt="2025-02-20T07:07:38.112" v="2025" actId="1076"/>
          <ac:picMkLst>
            <pc:docMk/>
            <pc:sldMk cId="1404711077" sldId="350"/>
            <ac:picMk id="4" creationId="{C588DB44-A951-4664-3024-C3168C46FEC5}"/>
          </ac:picMkLst>
        </pc:picChg>
      </pc:sldChg>
      <pc:sldChg chg="addSp delSp modSp add mod">
        <pc:chgData name="Christopher Aloo" userId="81d139e4-1a74-45bd-a04a-64f94c7d37c9" providerId="ADAL" clId="{2B5E3F4C-7C8D-4B50-B085-8782339E3D36}" dt="2025-02-20T07:09:39.248" v="2045" actId="5793"/>
        <pc:sldMkLst>
          <pc:docMk/>
          <pc:sldMk cId="1942177219" sldId="351"/>
        </pc:sldMkLst>
        <pc:spChg chg="mod">
          <ac:chgData name="Christopher Aloo" userId="81d139e4-1a74-45bd-a04a-64f94c7d37c9" providerId="ADAL" clId="{2B5E3F4C-7C8D-4B50-B085-8782339E3D36}" dt="2025-02-20T07:08:45.978" v="2034"/>
          <ac:spMkLst>
            <pc:docMk/>
            <pc:sldMk cId="1942177219" sldId="351"/>
            <ac:spMk id="2" creationId="{C1F50AE3-6C01-64AF-38B9-0F8FF25C628D}"/>
          </ac:spMkLst>
        </pc:spChg>
        <pc:spChg chg="add mod">
          <ac:chgData name="Christopher Aloo" userId="81d139e4-1a74-45bd-a04a-64f94c7d37c9" providerId="ADAL" clId="{2B5E3F4C-7C8D-4B50-B085-8782339E3D36}" dt="2025-02-20T07:09:39.248" v="2045" actId="5793"/>
          <ac:spMkLst>
            <pc:docMk/>
            <pc:sldMk cId="1942177219" sldId="351"/>
            <ac:spMk id="8" creationId="{00FFEDE5-9F99-CD19-C394-0BDAB34651DD}"/>
          </ac:spMkLst>
        </pc:spChg>
      </pc:sldChg>
      <pc:sldChg chg="addSp modSp add mod">
        <pc:chgData name="Christopher Aloo" userId="81d139e4-1a74-45bd-a04a-64f94c7d37c9" providerId="ADAL" clId="{2B5E3F4C-7C8D-4B50-B085-8782339E3D36}" dt="2025-02-20T07:12:15.394" v="2106" actId="6549"/>
        <pc:sldMkLst>
          <pc:docMk/>
          <pc:sldMk cId="1178226535" sldId="352"/>
        </pc:sldMkLst>
        <pc:spChg chg="mod">
          <ac:chgData name="Christopher Aloo" userId="81d139e4-1a74-45bd-a04a-64f94c7d37c9" providerId="ADAL" clId="{2B5E3F4C-7C8D-4B50-B085-8782339E3D36}" dt="2025-02-20T07:09:59.703" v="2074" actId="20577"/>
          <ac:spMkLst>
            <pc:docMk/>
            <pc:sldMk cId="1178226535" sldId="352"/>
            <ac:spMk id="2" creationId="{08AB89BC-FF69-940D-6771-41A1AE3DDD0A}"/>
          </ac:spMkLst>
        </pc:spChg>
        <pc:spChg chg="mod">
          <ac:chgData name="Christopher Aloo" userId="81d139e4-1a74-45bd-a04a-64f94c7d37c9" providerId="ADAL" clId="{2B5E3F4C-7C8D-4B50-B085-8782339E3D36}" dt="2025-02-20T07:12:15.394" v="2106" actId="6549"/>
          <ac:spMkLst>
            <pc:docMk/>
            <pc:sldMk cId="1178226535" sldId="352"/>
            <ac:spMk id="8" creationId="{B3AD0088-801A-8C58-DCAC-9C481F838666}"/>
          </ac:spMkLst>
        </pc:spChg>
      </pc:sldChg>
      <pc:sldChg chg="addSp modSp add mod modAnim">
        <pc:chgData name="Christopher Aloo" userId="81d139e4-1a74-45bd-a04a-64f94c7d37c9" providerId="ADAL" clId="{2B5E3F4C-7C8D-4B50-B085-8782339E3D36}" dt="2025-02-20T07:23:46.455" v="2225" actId="403"/>
        <pc:sldMkLst>
          <pc:docMk/>
          <pc:sldMk cId="697898329" sldId="353"/>
        </pc:sldMkLst>
        <pc:spChg chg="mod">
          <ac:chgData name="Christopher Aloo" userId="81d139e4-1a74-45bd-a04a-64f94c7d37c9" providerId="ADAL" clId="{2B5E3F4C-7C8D-4B50-B085-8782339E3D36}" dt="2025-02-20T07:19:14.018" v="2202"/>
          <ac:spMkLst>
            <pc:docMk/>
            <pc:sldMk cId="697898329" sldId="353"/>
            <ac:spMk id="2" creationId="{C921C764-FB12-2664-EA2F-116717FA8AFE}"/>
          </ac:spMkLst>
        </pc:spChg>
        <pc:spChg chg="mod">
          <ac:chgData name="Christopher Aloo" userId="81d139e4-1a74-45bd-a04a-64f94c7d37c9" providerId="ADAL" clId="{2B5E3F4C-7C8D-4B50-B085-8782339E3D36}" dt="2025-02-20T07:23:36.557" v="2220" actId="948"/>
          <ac:spMkLst>
            <pc:docMk/>
            <pc:sldMk cId="697898329" sldId="353"/>
            <ac:spMk id="4" creationId="{1573BCEB-D8DF-2D20-3798-BAFD3AFABD62}"/>
          </ac:spMkLst>
        </pc:spChg>
        <pc:spChg chg="add mod">
          <ac:chgData name="Christopher Aloo" userId="81d139e4-1a74-45bd-a04a-64f94c7d37c9" providerId="ADAL" clId="{2B5E3F4C-7C8D-4B50-B085-8782339E3D36}" dt="2025-02-20T07:23:46.455" v="2225" actId="403"/>
          <ac:spMkLst>
            <pc:docMk/>
            <pc:sldMk cId="697898329" sldId="353"/>
            <ac:spMk id="5" creationId="{429FAE1E-722F-A054-2645-E1C99FEB71A3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19" creationId="{BF271770-B720-CB38-61F7-10AFEA56FE79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23" creationId="{88D36800-D8DC-94F1-F179-FA4165DE3E87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27" creationId="{463B023D-0693-30E5-FE80-C044C2BAC843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28" creationId="{D9E7A574-4935-F541-9A36-6A9BC8D10C75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29" creationId="{6D2E2DE3-0FA5-C790-117E-60C8428AC6BD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30" creationId="{57526495-784B-A9FC-9BA3-628BE9AFEB9A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31" creationId="{DAF29BBA-68E1-72E8-2EDD-93A817222AB9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37" creationId="{AB548CD6-6245-381C-B06B-FA2BE9B6026C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38" creationId="{694C2A01-C8C0-77B1-FD84-0A3D05BEEBFA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41" creationId="{255770F8-A45C-D3DA-9371-815C4479DF4A}"/>
          </ac:spMkLst>
        </pc:spChg>
      </pc:sldChg>
      <pc:sldMasterChg chg="modSldLayout">
        <pc:chgData name="Christopher Aloo" userId="81d139e4-1a74-45bd-a04a-64f94c7d37c9" providerId="ADAL" clId="{2B5E3F4C-7C8D-4B50-B085-8782339E3D36}" dt="2025-02-18T11:29:38.986" v="58" actId="1076"/>
        <pc:sldMasterMkLst>
          <pc:docMk/>
          <pc:sldMasterMk cId="0" sldId="2147483659"/>
        </pc:sldMasterMkLst>
        <pc:sldLayoutChg chg="modSp mod">
          <pc:chgData name="Christopher Aloo" userId="81d139e4-1a74-45bd-a04a-64f94c7d37c9" providerId="ADAL" clId="{2B5E3F4C-7C8D-4B50-B085-8782339E3D36}" dt="2025-02-18T11:29:38.986" v="58" actId="1076"/>
          <pc:sldLayoutMkLst>
            <pc:docMk/>
            <pc:sldMasterMk cId="0" sldId="2147483659"/>
            <pc:sldLayoutMk cId="0" sldId="2147483650"/>
          </pc:sldLayoutMkLst>
          <pc:spChg chg="mod">
            <ac:chgData name="Christopher Aloo" userId="81d139e4-1a74-45bd-a04a-64f94c7d37c9" providerId="ADAL" clId="{2B5E3F4C-7C8D-4B50-B085-8782339E3D36}" dt="2025-02-18T11:29:38.986" v="58" actId="1076"/>
            <ac:spMkLst>
              <pc:docMk/>
              <pc:sldMasterMk cId="0" sldId="2147483659"/>
              <pc:sldLayoutMk cId="0" sldId="2147483650"/>
              <ac:spMk id="28" creationId="{00000000-0000-0000-0000-000000000000}"/>
            </ac:spMkLst>
          </pc:spChg>
          <pc:spChg chg="mod">
            <ac:chgData name="Christopher Aloo" userId="81d139e4-1a74-45bd-a04a-64f94c7d37c9" providerId="ADAL" clId="{2B5E3F4C-7C8D-4B50-B085-8782339E3D36}" dt="2025-02-18T11:29:33.735" v="57" actId="1076"/>
            <ac:spMkLst>
              <pc:docMk/>
              <pc:sldMasterMk cId="0" sldId="2147483659"/>
              <pc:sldLayoutMk cId="0" sldId="2147483650"/>
              <ac:spMk id="29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5:51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0 6953,'0'1'89,"0"-1"0,0 0 0,0 0-1,0 1 1,0-1 0,0 0 0,0 0-1,0 0 1,0 1 0,0-1 0,0 0-1,0 0 1,-1 1 0,1-1-1,0 0 1,0 0 0,0 0 0,0 1-1,0-1 1,-1 0 0,1 0 0,0 0-1,0 0 1,0 1 0,0-1 0,-1 0-1,1 0 1,0 0 0,0 0-1,-1 0 1,1 0 0,0 0 0,0 0-1,0 0 1,-1 0 0,1 0 0,0 1-1,0-1 1,-1 0 0,1-1 0,0 1-1,0 0 1,-1 0 0,1 0-1,0 0 1,0 0 0,0 0 0,-1 0-1,1 0 1,0 0 0,0 0 0,0 0-1,-1-1 1,1 1 0,0 0 0,0 0-1,0 0 1,-1 0 0,1-1-1,0 1 1,0 0 0,0 0 0,0 0-1,0-1 1,0 1 0,0 0 0,-1 0-1,-2 25 142,2-21 221,-18 250 2305,4-2-5469,15-218 278,5-16 1209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8:22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380 0 6297,'-117'23'1669,"102"-21"-1445,0 0 0,-1 1 0,2 0 0,-1 2 1,0-1-1,1 2 0,0 0 0,-20 11 0,26-11-176,0 0 1,0 0-1,0 1 0,1 0 0,-1 0 0,2 1 1,-1 0-1,1 0 0,1 1 0,-1 0 1,1-1-1,1 2 0,-5 12 0,5-12-12,1 0 1,1 0-1,-1 0 0,2 0 0,-1 0 0,2 0 1,-1 0-1,1 0 0,1 1 0,0-1 0,0 0 1,1 0-1,5 17 0,-4-21-106,-1 0 0,1 0 0,0-1 0,0 1 0,0-1 0,1 0-1,0 0 1,0 0 0,0 0 0,0-1 0,1 0 0,0 0 0,0 0 0,0 0 0,0-1 0,1 0 0,-1 0 0,1 0 0,0-1 0,0 0 0,0 0-1,0 0 1,8 1 0,9-1-1545,-2 0 516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7338,'0'0'1832,"0"1"-672,5 26 24,-2-7 17,2 14 375,2 6-384,-1 9-592,4 4-239,3 4-746,-2-2-663,3-6 592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464 0 11218,'-30'39'368,"1"2"57,5 4-353,-3 3 8,0 10-32,-3 6-16,-11 6-8,0 5 8,-1-4 0,0-6-16,7-13-80,1-10-136,3-20-1521,0-11 1161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12475,'37'52'952,"3"1"-208,4 10-720,6-4-216,-5-3-336,-3-1-16,-4-5 88,-9-2 280,2-9 40,-8-5-64,0-7-249,-2-4-191,-4-5-848,1-1-1241,-4-5 1401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91 10794,'0'0'399,"-1"1"73,0-10 123,1 4-454,1 0 0,1 0 0,-1 0 0,1 0 0,-1 0 0,1 0 0,1 1 0,-1-1 0,4-4 1,-5 7-93,1 0 0,-1 0 1,1 0-1,-1 0 0,1 0 1,0 0-1,0 0 0,0 1 1,0-1-1,0 1 1,0-1-1,0 1 0,1 0 1,-1 0-1,0 0 0,1 0 1,-1 1-1,1-1 0,-1 0 1,1 1-1,-1 0 0,1 0 1,3 0-1,-4 0-36,1 0 1,-1 1-1,0 0 0,0-1 0,1 1 0,-1 0 0,0 0 1,0 0-1,0 0 0,0 1 0,0-1 0,0 1 0,0-1 1,-1 1-1,1-1 0,-1 1 0,1 0 0,-1 0 0,1 0 1,-1 0-1,0 0 0,0 0 0,0 0 0,0 0 0,0 1 1,-1-1-1,2 3 0,-1 2-19,0 0 0,0 0 0,0 0 0,-1 0 0,0 0-1,0 0 1,-2 13 0,-3-2-38,0 0-1,0-1 1,-2 0-1,0 0 1,-1-1-1,-1 0 1,-18 27-1,12-24 351,0 0 0,-1-1 0,0-1 0,-2 0-1,-29 20 1,42-33 31,3-2-163,1-1 1,-1 1-1,0-1 1,1 0-1,-1 0 1,0 0-1,0 0 1,0 0-1,0 0 0,0-1 1,0 1-1,-2 0 1,4-5 108,1 0-257,1-1 1,-1 0 0,1 1 0,0-1 0,0 1 0,1 0 0,-1 0 0,1 0 0,0 0 0,0 0 0,0 0 0,0 1-1,1-1 1,0 1 0,0 0 0,5-3 0,-2 1-27,-1 1 0,1 0 0,0 0 0,1 1-1,-1 0 1,0 0 0,1 1 0,0 0 0,14-2 0,-2 4-155,1 1 0,-1 1 1,28 5-1,26 3-1824,-15-7 830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276 1 1624,'0'0'4407,"-3"3"-3617,-41 46 887,-60 86 0,77-98-1602,20-28-72,4-3 0,0-1 1,-1 0-1,0 0 1,0 0-1,0-1 1,-1 1-1,0-1 1,0 0-1,0 0 1,-9 5 0,13-9-66,0 0 0,0 0 1,0 0-1,0 0 1,0 0-1,0 0 0,0 0 1,-1 0-1,1-1 1,0 1-1,0 0 0,0-1 1,0 1-1,0-1 1,0 1-1,0-1 0,0 1 1,0-1-1,1 0 1,-1 1-1,0-1 0,0 0 1,0 0-1,1 1 1,-1-1-1,0-2 1,-7-9-758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9962,'0'9'94,"0"1"-1,1-1 1,0 0 0,0 1-1,1-1 1,1 0 0,0 0-1,0 0 1,0-1-1,1 1 1,1-1 0,-1 1-1,11 12 1,-3-4-88,2-1-1,-1 0 1,2-1-1,0-1 1,19 14-1,-30-25 19,0-1 0,0 0 0,0 0 0,0 0 0,1 0 0,-1 0 0,9 1 0,-11-3-224,-1 1 0,1-1 0,0 0 0,0 0 0,-1 1-1,1-1 1,0 0 0,0-1 0,-1 1 0,1 0 0,0 0-1,-1-1 1,1 1 0,0-1 0,-1 0 0,1 1 0,0-1 0,-1 0-1,1 0 1,-1 0 0,0 0 0,2-1 0,1-9-1310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232 0 8970,'-7'14'367,"1"0"1,0 1-1,1 0 0,1 0 0,0 0 1,-1 16-1,3-18-380,0 0-1,-1 0 1,-1 0 0,0-1-1,-1 1 1,0-1 0,0 0-1,-13 20 1,16-30 13,1 0 0,-1 0-1,0 1 1,0-1 0,0 0 0,0 0 0,0-1-1,0 1 1,0 0 0,-1-1 0,1 1 0,-1-1-1,1 0 1,-1 0 0,1 0 0,-1 0 0,0 0-1,1-1 1,-1 1 0,0-1 0,0 0-1,1 0 1,-1 0 0,-3 0 0,3-1-113,0 0 0,0 0 0,0 0 0,0-1 0,0 0 0,0 1 0,0-1 0,1 0 0,-1 0 0,1 0 0,-1-1 0,1 1-1,0 0 1,0-1 0,0 0 0,0 1 0,0-1 0,1 0 0,-3-5 0,-4-9-1059,-10-37-1,15 46 1780,2-1 0,-1 1 0,0-17 0,18 40 703,-1 1-894,1-1 1,20 15 0,-28-25-378,0 1 1,1-1 0,0 0 0,0-1-1,0 0 1,20 5 0,-12-5-4,-1-1 0,1 0 0,0-2 0,0 0-1,0 0 1,0-2 0,23-3 0,-31 3-145,0-1 0,0 0 0,-1-1 0,1 0 0,0 0 0,-1-1 0,0 0 0,0-1 0,0 1 0,-1-2 0,1 1-1,-1-1 1,-1 0 0,1 0 0,7-10 0,-3-1-1780,-4 0 474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311 1 8970,'-27'13'168,"0"0"1,2 2-1,0 1 0,0 2 1,2 0-1,0 1 1,-24 27-1,44-43-159,-1 0 0,1 0-1,0 0 1,-1 0 0,1-1 0,-9 4 0,12-5-11,-1-1 1,0 0-1,0 0 1,0 0 0,0 0-1,0 0 1,0 0-1,0 0 1,0 0-1,0 0 1,0 0 0,0 0-1,0 0 1,1-1-1,-1 1 1,0 0 0,0-1-1,0 1 1,0-1-1,1 1 1,-1-1-1,0 1 1,0-1 0,1 0-1,-1 1 1,0-1-1,1 0 1,-1 0 0,1 1-1,-1-1 1,1 0-1,-1 0 1,1 0-1,0 0 1,-1 1 0,1-3-1,-7-13-619,2-1 0,0 0-1,1 0 1,1 0 0,1-1-1,0 1 1,1-28 2239,3 47-1381,0 0 0,0 0 0,0 1 0,-1-1-1,1 0 1,-1 1 0,1-1 0,0 5 0,0-4 41,2 3-186,0-1 1,0 1-1,0-1 0,1 0 1,0 0-1,0 0 1,0 0-1,0-1 1,1 0-1,0 0 0,0-1 1,0 1-1,0-1 1,1 0-1,-1-1 1,1 0-1,13 3 0,0-2-87,1 0 0,0-2 0,-1 0 0,39-4 0,-47 1-168,1 1 0,-1-2 1,1 0-1,-1 0 0,0-1 0,0 0 0,12-7 0,-6-2-265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342 0 10674,'-35'12'344,"2"2"192,1 3-520,1 2 32,-1 0-32,1-1 0,7-3 0,4-2-16,2-1 0,1-3-32,3-5-200,-2 0-144,3-8-736,-1-3-608,2-7 768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26 6153,'7'4'985,"3"2"647,4 5-720,6 6-464,-1 1-168,5 3-200,0-1-64,10-4 8,4-4 8,8-7-32,0-5 16,-5-11-48,-1-3-104,-6-11-1400,-1-2 1000</inkml:trace>
  <inkml:trace contextRef="#ctx0" brushRef="#br0" timeOffset="1">321 0 11835,'-44'27'296,"6"-1"-216,3 0-224,8-1-208,0-3-177,3-5-479,-2-3-112,5-9-72,1-3 79,2-6 601,1-5-72,4-4-1272,2-6 1376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8:24.0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74 8066,'9'-2'68,"-2"1"-223,0 0 0,0 0 1,0 0-1,0 1 0,12 1 0,-18-1 166,0 0 0,0 0 0,0 1 0,1-1 0,-1 0-1,0 1 1,0-1 0,0 1 0,0 0 0,0-1-1,0 1 1,0 0 0,-1-1 0,1 1 0,0 0 0,0 0-1,0 0 1,-1 0 0,1 0 0,0 0 0,-1 0 0,1 0-1,-1 0 1,1 0 0,-1 0 0,0 0 0,1 0 0,-1 0-1,0 0 1,0 1 0,0-1 0,0 0 0,0 0 0,0 0-1,0 0 1,0 1 0,0-1 0,0 0 0,-1 0-1,1 0 1,-1 0 0,1 1 0,-7 19 205,-1-1 1,0 0-1,-1-1 1,-1 0-1,-1 0 0,-22 27 1,18-25-155,1 0 0,1 1 0,1 0 0,-10 26 1,46-102 187,-4-1-141,2 0-1,2 1 0,2 2 1,36-52-1,-59 100-78,0 1 0,0-1 0,0 1 0,0 0 0,1 0 0,4-3-1,-7 5-17,-1 1-1,1-1 1,-1 1-1,0 0 1,1 0-1,-1-1 1,1 1-1,-1 0 1,1-1-1,0 1 0,-1 0 1,1 0-1,-1 0 1,1 0-1,-1 0 1,1 0-1,0 0 1,-1 0-1,1 0 0,-1 0 1,1 0-1,-1 0 1,1 0-1,0 0 1,-1 0-1,1 1 1,-1-1-1,1 0 0,-1 0 1,1 1-1,-1-1 1,1 0-1,-1 1 1,1-1-1,-1 0 1,0 1-1,1-1 0,-1 1 1,0-1-1,1 1 1,-1-1-1,0 1 1,1-1-1,-1 1 1,0-1-1,0 1 0,0-1 1,1 1-1,-1-1 1,0 1-1,0-1 1,0 1-1,0 0 1,0-1-1,0 1 1,0-1-1,0 2 0,0 63 654,-1-48-565,1 1 1,4 32-1,-4-45-88,1-1-1,0 1 1,1 0-1,-1-1 1,1 1-1,0-1 1,0 1-1,1-1 1,-1 0 0,1 0-1,0 0 1,0 0-1,0-1 1,7 7-1,-7-8 5,0 0-1,0 0 1,1-1-1,-1 1 1,1-1 0,-1 0-1,1 0 1,-1 0-1,1 0 1,0 0-1,-1-1 1,1 0-1,0 0 1,0 0-1,-1 0 1,1 0-1,7-2 1,0-1-425,0 0 0,0-1 1,0 0-1,14-7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9354,'19'18'464,"4"6"312,5 4-576,5 3-72,-7-1-128,0-3-64,-7-7-40,-3-5-24,-7-11 8,0-4-56,0-13 144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80 212 10442,'-2'-4'56,"1"0"-1,-1 0 0,1 0 1,0 0-1,1 0 0,-1 1 0,1-1 1,0 0-1,0-1 0,0 1 1,0 0-1,1 0 0,-1 1 1,1-1-1,0 0 0,0 0 1,1 0-1,-1 0 0,1 1 1,3-7-1,2-2-47,0 1-1,1-1 1,0 2 0,18-20-1,-19 24 32,0-1 0,0 1 0,0 1 0,1-1 0,11-5 0,-17 10-33,-1 0 0,1 0 0,0 0 0,0 0-1,0 1 1,0-1 0,0 0 0,0 1-1,0 0 1,0-1 0,0 1 0,0 0 0,0 0-1,0 0 1,0 0 0,0 1 0,0-1-1,0 0 1,0 1 0,0 0 0,-1-1-1,1 1 1,0 0 0,0 0 0,0 0 0,-1 0-1,1 0 1,0 0 0,-1 0 0,1 1-1,2 2 1,1 4 2,-1 0-1,1 0 1,-1 1 0,-1-1-1,1 1 1,-2 0-1,1 0 1,-1 0-1,0 0 1,-1 1 0,0-1-1,-1 0 1,0 0-1,0 1 1,-1-1-1,-4 18 1,1-8 1,0 0-1,-2 0 1,0-1 0,-1 0 0,-1 0-1,-1-1 1,-14 22 0,12-23 25,0-1 0,-27 27-1,32-37 62,0 1-1,-1-1 1,1 0-1,-1-1 0,0 0 1,0 0-1,0 0 1,-1-1-1,-10 4 1,16-7-32,0 1 0,-1-1 0,1 0 1,0 1-1,0-1 0,0 0 0,-1 0 1,1-1-1,0 1 0,0 0 0,0-1 1,-1 1-1,1-1 0,0 0 0,0 0 1,0 0-1,0 0 0,-3-2 0,2 0-15,0 1 1,0-1-1,1 0 0,-1 1 0,1-2 0,0 1 0,-1 0 0,1 0 0,1-1 0,-3-4 0,2 3-22,0 1 0,0-1 0,1 1-1,0-1 1,0 0 0,0 0 0,1 0 0,-1 1-1,1-1 1,0 0 0,1 0 0,-1 0 0,1 0-1,0 0 1,0 1 0,0-1 0,4-7 0,-3 8-6,1 0 0,-1 0 1,1 1-1,0-1 0,0 1 1,0 0-1,0 0 0,1 0 1,-1 0-1,1 1 0,0-1 0,0 1 1,0 0-1,0 0 0,0 0 1,6-1-1,-3 2-15,-1 0-1,1 0 1,-1 1-1,1 0 1,-1 0 0,1 0-1,-1 1 1,0 0-1,1 0 1,7 3-1,10 6-33,0 0 0,0 1-1,-1 2 1,30 21 0,-46-29 30,15 10-78,26 16-490,-45-29 392,1-1 1,-1 1-1,1-1 0,0 0 0,-1 0 0,1 0 0,0 0 1,0-1-1,0 1 0,0-1 0,7-1 0,17-7-503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338 0 5625,'0'0'2077,"-6"9"-378,-53 84 40,-60 88-830,116-176-941,-9 11 126,-1 0 1,-19 18 0,29-30-212,-1-1 0,1 0 0,-1 0 0,0-1 0,0 1 0,0-1 0,0 1 0,0-1 0,0-1 1,-1 1-1,1 0 0,-1-1 0,1 0 0,-1 0 0,1-1 0,-6 1 0,0-5-2136,2-4 674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8210,'0'0'1653,"8"5"-428,13 27 507,33 67 1,-37-65-1707,0 4-24,4 6 32,-16-37-82,-2-7-1633,-1-1 1395,11-11-231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3201,'0'0'6464,"-1"6"-5827,-2 6-439,0 0 1,1 1-1,1-1 0,0 0 0,1 0 0,1 20 1,0-26-152,0 0 0,1 0 0,-1 0 0,1-1 0,0 1 0,0-1 0,1 1 1,-1-1-1,1 0 0,0 0 0,1 0 0,-1 0 0,1-1 0,0 1 0,0-1 1,8 6-1,-4-4-6,-2-1-21,1 0 0,0-1-1,0 0 1,0 0 0,1 0 0,9 3 0,-16-7-195,3-2-1979,0-7 1262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 11250,'6'-2'554,"21"-9"-451,47-14 19,-66 23-103,0 0-1,0 1 0,1 0 1,-1 0-1,0 1 0,0 0 1,13 2-1,-11 0 5,30 5 129,49 14 0,-87-20-1992,-13-5-699,-26-13 1168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 2881,'0'0'4389,"10"0"-1738,64 15-1538,-40-8-572,45 5 0,-76-12-529,1 0 0,-1 0 0,0 0 0,0 0 0,0 0 1,0-1-1,0 0 0,0 1 0,0-1 0,0 0 0,0-1 0,0 1 0,-1 0 0,1-1 0,4-3 1,-6 4-92,0 0 1,0 0-1,0-1 1,0 1 0,0 0-1,0-1 1,-1 1 0,1-1-1,0 1 1,-1-1 0,1 1-1,-1-1 1,0 0 0,1 1-1,-1-1 1,0 0 0,0 1-1,0-1 1,0 0 0,0 1-1,0-1 1,-1 0 0,1 1-1,0-1 1,-1 1 0,1-1-1,-1 1 1,0-1-1,0 1 1,0-2 0,-5-9-1777,-1-2 598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1 10738,'-12'13'400,"6"7"80,-3 1-247,4 9-89,-4 1-40,-4 1-56,1 1-16,-2-3 16,3-3-8,0-8-24,-4-3 0,-2-7 0,-2-5-64,0-3-1113,-6-2 849</inkml:trace>
  <inkml:trace contextRef="#ctx0" brushRef="#br0" timeOffset="1">0 145 10298,'17'11'592,"5"0"369,6 0-465,9 0-8,3-4-80,-5-1-248,-1-1-88,-12-4 24,-6 0-24,-3 2 0,-12-3-568,0 0-456,2 0-2025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252 1 11290,'-2'0'481,"1"0"463,0 1-944,-34 23-240,22-7-56,-1 4 48,-6 5 64,-3 1 71,-3 3 113,-1 0 16,2-8 0,4 0-64,0-9-1984,-2-5 1480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9802,'13'11'904,"13"6"1465,5-2-1129,20 3-952,-1-2-48,1-4-432,-7-3-288,-12 1-544,-3-2 120,-14-4 311,1-2-863,-3-4 976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8:24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1 147 12163,'15'2'200,"7"-2"320,15-3-952,3-3 144,4-7-104,-3-3-105,-2-2-39,-1 1 56,-3 1 304,-4 0 104,-5 3-24,-1-2-336,-2 0 272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 1 4729,'0'0'3966,"-8"7"-1944,1 7-1806,0 0 0,1 0 1,0 0-1,1 1 0,-6 28 1,-31 93 362,-6 21 406,45-143-980,2-8-170,0 0 1,0 0-1,-1 0 0,0 0 0,-5 10 0,0-12-163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314 9 2649,'-13'-3'793,"0"1"0,-17-2 0,25 4-243,1 1-108,-3 5-247,-8 3-130,-41 29 1083,51-34-959,-1 1 1,0 0-1,1 0 0,0 1 0,1-1 0,-1 1 1,-5 10-1,-1 9-60,2 0 0,1 0 1,1 1-1,-6 41 0,1-7-99,-3 7 2,-1-5 297,3 1 0,-7 110 0,19-167-283,2-1-1,-1 1 1,0-1-1,1 1 1,0-1 0,0 0-1,1 1 1,-1-1 0,1 0-1,0 0 1,1 0-1,-1 0 1,1 0 0,5 6-1,-6-9-32,1 1 0,0-1 0,0 1 1,-1-1-1,1 0 0,0 0 0,1 0 0,-1-1 0,0 1 0,1-1 0,-1 1 0,0-1 0,1 0 0,0-1 0,-1 1 0,1-1 0,-1 1 0,1-1 0,0 0 0,-1 0 0,1-1 0,6 0 0,-1-2 39,-1 1-1,1-1 1,0-1-1,-1 1 0,0-2 1,0 1-1,0-1 1,0 0-1,-1-1 1,0 1-1,0-2 1,9-9-1,7-10 256,37-55-1,-39 49-194,33-65 0,-48 84-57,0-1-1,-2 0 1,1 0 0,-2 0-1,0-1 1,0 1 0,-2-1-1,1-17 1,-3 5 91,-1 0 1,-2 1-1,-12-50 0,11 59-134,0 1 0,-2 0 0,0 0 0,0 1-1,-1 0 1,-21-28 0,26 39-24,1 1 0,-1 0 0,0 0 0,0 0-1,0 0 1,-1 0 0,1 1 0,-1 0 0,1-1 0,-1 1 0,0 1-1,0-1 1,-4-1 0,5 2-44,-1 1 1,1 0-1,0-1 0,-1 1 1,1 1-1,-1-1 0,1 0 1,0 1-1,-1 0 0,1-1 1,0 1-1,0 1 0,-1-1 1,1 0-1,0 1 0,-4 2 1,-45 30-2266,20-17 1569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327 0 1960,'0'0'3132,"-1"3"-2532,-4 10 32,-1-1-1,0 0 1,-1-1 0,0 1-1,-1-1 1,0 0-1,-12 11 1,-23 32 659,29-32-690,-12 19-73,-2-2-1,-2-1 1,-34 35-1,63-71-544,-1-1 1,1 1-1,-1-1 0,0 0 0,0 1 0,1-1 0,-1 0 1,0 0-1,0 0 0,0-1 0,0 1 0,0 0 0,-4 0 1,5-1-41,0 0 0,0-1 0,0 1 0,0 0 1,0 0-1,0-1 0,0 1 0,0 0 1,0-1-1,1 1 0,-1-1 0,0 0 0,0 1 1,0-1-1,1 0 0,-1 1 0,0-1 0,1 0 1,-1 0-1,1 1 0,-1-1 0,1 0 0,-1 0 1,1 0-1,-1 0 0,1 0 0,0 0 0,0 0 1,-1 1-1,1-1 0,0 0 0,0-2 0,-3-43-2674,4 20 1859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7154,'1'5'3020,"12"30"-1774,0-1 0,3 0 0,30 49 0,-15-27-1109,29 52 47,39 76 504,-92-172-556,-3-7-1051,-2-32-4411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220 0 11202,'-1'3'102,"0"0"-1,0 1 1,0-1-1,1 0 0,0 0 1,-1 1-1,1-1 1,0 0-1,1 1 0,-1-1 1,1 0-1,-1 0 1,1 1-1,0-1 0,0 0 1,0 0-1,0 0 1,1 0-1,2 4 0,4 5 78,1 0-1,0 0 1,13 12-1,2 2 13,-24-26-187,16 19 69,16 27 1,-29-41-62,0 0-1,0 0 1,-1 0 0,0 0 0,0 0 0,0 0-1,0 0 1,-1 1 0,0-1 0,0 1 0,-1-1-1,1 7 1,-1-11-46,0 0-1,-1 0 1,1-1-1,0 1 1,0 0 0,0-1-1,-1 1 1,1 0-1,0-1 1,-1 1 0,1 0-1,0-1 1,-1 1-1,1 0 1,-1-1 0,1 1-1,-1-1 1,1 1-1,-1-1 1,0 0 0,1 1-1,-1-1 1,1 1-1,-1-1 1,0 0 0,1 0-1,-1 1 1,0-1-1,0 0 1,1 0 0,-1 0-1,0 0 1,1 0-1,-1 0 1,0 0-1,0 0 1,1 0 0,-1 0-1,0 0 1,1 0-1,-1 0 1,0-1 0,0 1-1,1 0 1,-1 0-1,0-1 1,0 0 0,-7-2-877,1 0 0,0-1 0,-10-6 0,10 5-229,-15-7-623</inkml:trace>
  <inkml:trace contextRef="#ctx0" brushRef="#br0" timeOffset="1">1 174 9650,'1'0'776,"24"9"761,4-2-1001,4-1 280,13-3-488,6-2-88,5-4 48,4-2-72,2-3 120,-5 1 48,-9-1-96,-6-1 16,-12-3-184,-4 0-192,-7-1-664,-2-1-440,-14-1-2633,-5-4 2769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277 3 3361,'-18'-2'424,"2"2"704,5 0-368,0 2-232,1 7 0,-6 3 185,2 6 215,-4 7 120,-1-3 24,0 0-176,1-3-215,0-4-401,0-1 40,1-6-584,-2-3-72,2-5-1089,0-3 865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9 8538,'9'15'1296,"9"5"2161,8 6-1425,13 2-1320,5-4-255,4-3-289,-2-4-168,-8-4-481,-6-3-119,-12-5-160</inkml:trace>
  <inkml:trace contextRef="#ctx0" brushRef="#br0" timeOffset="1">403 0 13147,'-39'18'1000,"2"-1"200,6 7-1584,0-1-720,-6 0-1233,0 1 137,-1-4-825,2 0 169,5-3 1760,-1-2 663,4-3 185,2-4 192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8658,'15'9'1176,"6"4"2585,8 1-2585,6 3-464,4-3-448,2-1-168,3-5-312,-1-2-64,-4-3-200,-5 0-72,-15-2-144,2 0-160,-11-1-176,-1 0-865,8-5 1217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194 102 8938,'0'-4'187,"1"-1"-1,-1 1 1,1 0 0,0-1 0,0 1-1,0 0 1,0 0 0,1 0 0,0 0-1,0 0 1,0 0 0,0 1 0,1-1-1,-1 1 1,1-1 0,0 1 0,0 0-1,0 0 1,0 0 0,1 1 0,-1-1-1,1 1 1,0 0 0,-1 0-1,1 0 1,0 0 0,0 0 0,0 1-1,7-1 1,-6 0-141,1 1 1,-1 0-1,1 0 0,0 1 0,-1 0 1,1 0-1,0 0 0,-1 0 0,1 1 0,0 0 1,-1 1-1,1-1 0,-1 1 0,1 0 1,-1 0-1,0 0 0,0 1 0,0 0 0,0 0 1,-1 0-1,1 1 0,4 4 0,-6-5-71,-1-1 0,1 1 0,-1 0 0,0 1 0,0-1 0,0 0 0,0 1 0,-1-1 0,1 1 0,-1-1 0,0 1 0,0-1 0,0 1 0,-1 0 0,1 0 0,-1 0 0,0 4 0,-1-3 45,0 0-1,0 1 1,0-1 0,-1 0-1,0 0 1,0 1-1,0-1 1,0-1-1,-1 1 1,-5 7-1,-6 5 179,-1-1-1,0 0 1,-2-1-1,-27 20 0,-66 50 808,108-84-925,3 0-58,0 0 0,0 0 0,0 0 0,-1 0 0,1 0 0,0-1 0,0 1 0,0 0 0,0-1 0,1 1 0,-1-1 0,0 1 0,0-1 0,0 1 0,2-1 0,-3 1-6,13 2 159,-1 0 0,1-1-1,0-1 1,15 1 0,30 3 120,-49-3-310,0 0-1,1 1 1,-1 0-1,0 1 1,0 0-1,-1 0 0,1 1 1,-1 0-1,0 0 1,9 8-1,-15-11 15,1 0 0,-1 0 0,0 1 0,0-1-1,-1 0 1,1 1 0,0 0 0,-1-1 0,0 1 0,1 0 0,-1 0-1,0-1 1,-1 1 0,1 0 0,0 0 0,-1 0 0,1 0 0,-1 0-1,0 0 1,0 0 0,-1 0 0,1 0 0,0 0 0,-1 0 0,0 0-1,0 0 1,0 0 0,0 0 0,0 0 0,0-1 0,-1 1 0,1 0 0,-1-1-1,0 1 1,0-1 0,-2 3 0,-8 9 149,-1-1 0,-1 0 1,0 0-1,-1-2 0,0 0 0,0 0 0,-1-1 0,-17 7 1,6-5-19,0 0 0,0-2 1,-1-1-1,-41 7 1,58-14-212,1-1 0,-1 0 0,0 0 0,-12-2 0,21 1-38,-1 0 1,0 0 0,1-1-1,-1 1 1,1-1 0,-1 1 0,1-1-1,-1 0 1,1 0 0,-1 0-1,1 0 1,0-1 0,0 1-1,-1-1 1,1 1 0,0-1 0,0 0-1,1 0 1,-1 0 0,0 0-1,1 0 1,-3-3 0,3 0-92,-1-1 0,1 1 0,1 0 1,-1 0-1,1-1 0,0-9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0 2529,'0'0'1880,"-1"5"2,-4 8-1477,0-1 1,-1 1-1,0-1 0,-1-1 1,0 0-1,0 0 1,-13 13-1,-7 12 112,-19 36 256,-29 40-36,65-99-653,-1 0 0,-1 0-1,0-1 1,-1-1 0,-24 17 0,36-27-96,0-1 0,1 1 0,-1-1 0,0 1 0,0-1 0,0 0 0,1 1 0,-1-1 0,0 0 1,0 0-1,0 0 0,0 1 0,0-1 0,0 0 0,0 0 0,1 0 0,-1-1 0,0 1 0,0 0 0,0 0 0,0 0 0,0-1 0,0 1 0,1 0 0,-1-1 0,0 1 1,0-1-1,0 1 0,1-1 0,-1 1 0,0-2 0,-1 0-114,0 0 0,0 0 0,0 0 1,1-1-1,-1 1 0,1-1 0,0 1 0,0-1 0,-2-4 1,-3-13-385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8:24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296 11 8426,'2'0'-748,"-8"-1"-2005,-32-3 4080,19 1 230,0 1-1,-32 1 0,43 2-1523,1 0-1,-1 1 1,1-1-1,-1 1 0,-14 6 1,10-2 17,0 0 1,0 1-1,-14 10 1,24-16-44,-1 1 1,1 0 0,0-1-1,0 1 1,-1 0 0,2 0-1,-1 0 1,0 1 0,0-1-1,1 0 1,-1 1 0,1-1 0,-1 1-1,1-1 1,0 1 0,0 0-1,0-1 1,1 1 0,-1 0-1,1 0 1,-1 0 0,1 4-1,1-5 4,0 0-1,-1 0 1,1 1-1,0-1 0,1 0 1,-1 0-1,0 0 1,0-1-1,1 1 0,-1 0 1,1 0-1,0-1 1,-1 1-1,1-1 0,0 1 1,0-1-1,0 0 1,0 0-1,0 0 0,0 0 1,1 0-1,-1 0 1,0-1-1,0 1 0,0-1 1,5 1-1,2 0 13,-1 0 1,1 0-1,0-1 0,-1-1 0,18-2 1,-15 0-9,1-1 0,-1 0 0,0-1 0,0 0 0,0-1 1,-1 0-1,0 0 0,12-11 0,23-14 194,-44 31-161,5 5 36,-4 2-49,-1 0 0,1-1 0,-1 1 0,-1 0 1,1 0-1,-1 0 0,0 0 0,-3 11 0,2 25-12,2-18-61,-2-1-1,0 1 1,-1-1 0,-2 0 0,0 1 0,-2-1 0,0-1 0,-2 1-1,-15 32 1,17-48 59,1-1 0,-1 1 0,-1-1 0,1-1 0,-1 1 0,0-1 0,-1 0-1,1-1 1,-1 0 0,0 0 0,-1 0 0,1-1 0,-1-1 0,-10 4 0,17-6-30,-1 0 1,0 0-1,1-1 1,-1 1 0,0-1-1,0 1 1,1-1-1,-1 0 1,0 0-1,0 0 1,0 0-1,1-1 1,-1 1 0,0-1-1,0 0 1,1 0-1,-1 0 1,-3-2-1,2 1-17,1 0-1,0-1 1,0 1-1,0-1 1,0 0-1,0 0 0,1 0 1,-1-1-1,1 1 1,0-1-1,-3-5 1,0-3-248,0 0 0,1 0 0,1-1 0,0 1 0,1-1 0,0 0-1,0-15 1,3-14-1343,9 0 453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10858,'0'4'205,"2"0"0,-1 0-1,0 0 1,1 0 0,0 0-1,0-1 1,0 1 0,0-1-1,5 7 1,0 0-63,37 60 66,-4 3 0,33 81 0,-68-138-182,-3-11-17,0 0-1,1 1 1,-1-1-1,1 0 1,0 0-1,0 0 1,0-1-1,1 1 1,-1-1-1,5 4 1,-6-6-121,-4-5-1911,-5-11 1537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314 0 11338,'-22'77'621,"13"-43"-542,-1-1 0,-19 40 0,25-63-70,-1-1-1,0 0 1,-1 0 0,0 0 0,-1-1 0,1 0-1,-2 0 1,1-1 0,-1 0 0,0 0 0,-16 10-1,21-15-41,1 0-1,-1-1 1,0 1-1,0-1 1,0 0-1,0 0 1,0 0-1,0 0 1,0 0-1,0-1 1,-1 1-1,1-1 1,0 0-1,0 0 1,0 0-1,-1 0 1,1-1-1,0 1 1,0-1-1,0 0 1,0 0-1,0 0 1,0 0-1,0 0 1,0-1-1,0 1 1,1-1-1,-1 0 1,1 0-1,-1 0 1,1 0-1,-1 0 1,1-1-1,0 1 1,0-1-1,-2-3 1,-2-4-268,0-1 0,1 1 0,0-1 0,0 0 0,2 0 0,-1 0 1,1-1-1,-2-18 0,5 23 269,-1 0 0,1-1 1,1 1-1,-1 0 0,1 0 0,0 0 1,1 0-1,0 0 0,0 0 1,0 0-1,1 0 0,0 1 0,1 0 1,-1-1-1,1 1 0,5-6 1,-7 9 118,1 0 0,-1 1 0,1-1 0,0 0 0,0 1 0,0 0 0,1-1 0,-1 1 0,1 0 0,-1 1 0,1-1 0,-1 1 0,1-1 0,0 1 0,0 0 0,0 1 0,-1-1 0,1 1 0,0-1 0,0 1 0,0 0 0,0 1 0,0-1 0,0 1 0,0-1 0,0 1 0,-1 0 0,1 1 0,0-1 0,5 3 0,1 2 105,0 0 0,0 0 0,-1 1 1,0 0-1,0 0 0,10 11 1,42 56 171,-43-51-319,36 39 0,-50-59-40,-1 0 1,1 0-1,0 0 0,0 0 0,0-1 1,5 3-1,-8-5-13,0 1-1,0-1 1,0 0 0,0 1-1,0-1 1,0 0 0,0 0-1,0 0 1,0 0 0,0 0-1,1 0 1,-1 0 0,0 0-1,0 0 1,0 0 0,0 0-1,0-1 1,0 1 0,0-1-1,0 1 1,0 0 0,0-1-1,0 0 1,0 1 0,0-1-1,0 0 1,0 1 0,-1-1-1,1 0 1,1-1 0,6-13-120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 1 10610,'-20'14'680,"-1"5"1817,4 6-2737,0 5-280,-2 0-240,-2-5 376,0-2 87,3-9 81,1-9 184,3-4 48,-4-6 0,-3-3-312,-1-6 208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8722,'22'21'864,"4"1"816,9 1-935,9-9-473,3-1 88,1-9-120,0-2-120,-12-1-480,-5-5-40,-14-4 152,-5-1 16,-11-6-129,-6-4-535,-5-1 552</inkml:trace>
  <inkml:trace contextRef="#ctx0" brushRef="#br0" timeOffset="1">239 31 12347,'-9'-7'320,"1"-1"-296,1 1-1065,0 1-807,-8 3 1120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122 102 1624,'-4'0'-94,"-8"2"330,-1-1 1,0-1-1,-24-2 1,34 2-195,1-1 1,-1 1-1,0-1 0,1 0 1,-1 0-1,1 0 0,-1 0 1,1 0-1,0-1 0,-5-2 1,6 3-79,0-1 0,0 1 0,0 0 0,0 0 0,0-1 0,1 1 0,-1 0 0,0-1 0,1 1 0,-1-1 0,1 1 1,-1-1-1,1 1 0,0-1 0,-1 1 0,1-1 0,0 1 0,0-1 0,0 1 0,1-3 0,-1 3 28,0 1 0,0 0-1,0 0 1,1-1 0,-1 1 0,0 0 0,0-1-1,0 1 1,1 0 0,-1 0 0,0-1-1,0 1 1,1 0 0,-1 0 0,0 0-1,0-1 1,1 1 0,-1 0 0,0 0 0,1 0-1,-1 0 1,0 0 0,1 0 0,-1 0-1,0 0 1,1 0 0,-1 0 0,0 0-1,1 0 1,-1 0 0,0 0 0,1 0 0,-1 0-1,0 0 1,1 0 0,-1 0 0,0 0-1,1 0 1,-1 1 0,0-1 0,0 0 0,1 0-1,-1 1 1,17 7 758,29 26 2652,-32-23-2912,0 0 0,1-1 0,0-1 0,0-1 0,1 0 0,0 0 0,0-2 0,18 6 1,-1-6-583,-1-2 1,1-1-1,-1-1 1,62-5-1,-91 2 48,19-3-343,-21 4 367,-1 0 1,1 0 0,0-1 0,-1 1-1,1 0 1,-1 0 0,1-1-1,-1 1 1,1 0 0,-1-1-1,1 1 1,-1-1 0,1 1-1,-1 0 1,1-1 0,-1 1-1,0-1 1,1 0 0,-1 1-1,0-1 1,1 1 0,-1-1-1,0 1 1,0-1 0,0 0-1,1 1 1,-1-1 0,0 1-1,0-1 1,0 0 0,0 1 0,0-1-1,0 0 1,-6-15-117</inkml:trace>
  <inkml:trace contextRef="#ctx0" brushRef="#br0" timeOffset="1">292 0 12283,'0'0'984,"-1"0"304,0 0-1120,-21 24-624,11-7-192,-8 5-112,-4 4 168,-9 1 408,-1 3 80,-6 0 104,-3-2-128,3-10 96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 1 8810,'3'6'71,"-1"0"1,0 0-1,0 0 1,-1 0 0,0 0-1,0 1 1,0-1-1,-1 1 1,0-1-1,0 0 1,0 1-1,-3 7 1,-2 10 95,-15 45 0,9-36 68,0 3 21,-2 0 0,-24 48-1,31-74-170,1 1 0,-2-1 0,0 0 0,0-1-1,0 0 1,-1 0 0,-1 0 0,1-1-1,-1 0 1,-1-1 0,0 0 0,-11 6 0,20-12-73,1-1 1,-1 1 0,0-1 0,0 1 0,0-1 0,0 0 0,0 1-1,0-1 1,0 0 0,0 0 0,0 0 0,0 0 0,0 0 0,0 0-1,0 0 1,0 0 0,0 0 0,1 0 0,-1 0 0,0-1 0,0 1 0,0 0-1,0-1 1,0 1 0,0-1 0,0 1 0,0-1 0,1 1 0,-1-1-1,0 1 1,0-1 0,1 0 0,-1 0 0,0 1 0,1-1 0,-1 0-1,1 0 1,-1 0 0,1 0 0,-1-1 0,0 0 49,0-1-1,1 1 1,-1-1 0,0 1 0,1-1-1,0 0 1,0 1 0,0-1 0,0 1-1,0-1 1,0 0 0,1 1 0,-1-1-1,2-4 1,1 2-18,0-1 0,-1 1 0,2-1 0,-1 1 0,1 0 0,-1 1 0,1-1 0,1 1 0,-1-1 0,0 1 0,1 0 0,0 1 0,0-1 0,0 1 0,1 0-1,-1 1 1,1-1 0,-1 1 0,1 0 0,0 0 0,0 1 0,7-2 0,-2 2 23,0 0 0,0 0 0,0 2-1,0-1 1,0 1 0,0 1 0,0 0-1,-1 0 1,1 1 0,-1 0 0,14 7 0,-16-6-18,55 22 144,-57-25-179,0 1 1,0 0 0,0-1 0,0 0-1,0-1 1,0 1 0,1-1 0,10-2-1,-16 2-8,1-1 1,-1 1-1,1-1 0,-1 0 0,0 0 0,1 0 0,-1 0 0,0 0 0,0 0 0,1 0 0,-1 0 1,0 0-1,0-1 0,0 1 0,-1 0 0,1-1 0,0 1 0,0-1 0,-1 1 0,1-1 0,-1 1 0,1-1 1,-1 1-1,0-1 0,1 0 0,-1 1 0,0-1 0,0 1 0,0-3 0,0-9 4,-1 1 1,-2-21-1,2 26-24,-3-22-125,-2-1 0,0 0 0,-2 1 0,-2 1 0,0-1 0,-2 2 0,-23-41 0,25 55 60,10 13 80,0-1 0,0 1 0,0 0 0,0 0 0,0 0 0,0 0 0,0 0 0,0 0 0,0 0 0,0 0 0,0 0 0,-1 0 0,1 0 0,0 0 0,0 0-1,0 0 1,0 0 0,0 0 0,0 0 0,0 0 0,0 0 0,0 0 0,0 0 0,0 1 0,-1-1 0,1 0 0,0 0 0,0 0 0,0 0 0,0 0 0,0 0 0,0 0 0,0 0 0,0 0 0,0 0 0,0 0 0,0 0 0,0 0 0,0 0 0,0 1 0,0-1 0,0 0 0,0 0 0,0 0 0,0 0 0,0 0 0,0 0 0,0 0 0,0 0 0,0 0 0,0 0 0,0 1 0,0-1 0,0 0 0,0 0 0,0 0 0,0 0 0,0 0 0,0 0 0,0 0 0,0 0 0,0 0-1,0 0 1,0 0 0,0 0 0,0 1 0,0-1 0,0 0 0,0 0 0,8 30 172,-6-23-195,10 48 163,-3 1 0,-2-1 0,0 66 0,10 86-95,-14-184-1651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533 31 7170,'26'-30'7065,"-29"32"-5671,-137 173 1384,-28 31-2361,72-116-397,82-79-450,0 0 0,-1-1 0,0-1 0,0 0 0,-21 8-1,10-10-1677,25-7 2001,0-1 0,-1 1-1,1 0 1,0 0 0,0-1 0,0 1-1,-1-1 1,1 1 0,0-1 0,0 1-1,-2-2 1,3 2 98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 13147,'29'-8'-1000,"5"7"784,1 4 168,6 16 376,-2 7 440,-1 7 256,-3 5-232,-4 2-456,-3 0-120,3 0-192,-1-3 0,-4-10 40,0-5-16,-5-12-208,-3-3-416,-4-7-2577,1-1 2553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7338,'0'0'1832,"0"1"-672,5 26 24,-2-7 17,2 14 375,2 6-384,-1 9-592,4 4-239,3 4-746,-2-2-663,3-6 592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464 0 11218,'-30'39'368,"1"2"57,5 4-353,-3 3 8,0 10-32,-3 6-16,-11 6-8,0 5 8,-1-4 0,0-6-16,7-13-80,1-10-136,3-20-1521,0-11 1161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8:25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51 110 11883,'1'2'17,"0"0"1,0 0 0,0-1 0,0 1 0,0 0 0,1-1-1,-1 1 1,1-1 0,-1 1 0,1-1 0,-1 0 0,1 1 0,0-1-1,0 0 1,0 0 0,-1-1 0,1 1 0,0 0 0,0 0-1,0-1 1,0 1 0,3-1 0,-2 0-14,0-1-1,0 1 1,-1-1 0,1 0 0,0 0-1,-1 0 1,1 0 0,-1 0-1,1 0 1,-1-1 0,0 0-1,1 1 1,-1-1 0,0 0 0,0 0-1,2-3 1,2-1 109,29-36 176,-34 40-282,1 0 0,-1 0 0,0 0 0,0 0 0,0-1 0,0 1 0,0 0 0,0-1 0,0 1-1,-1-1 1,1 1 0,-1-1 0,0 1 0,0-1 0,0 1 0,0-1 0,-1-4 0,0 6 2,1 0 0,-1-1 0,0 1 0,1 0 0,-1 0 0,0 0 0,0 0 1,0 0-1,0 0 0,0 0 0,0 0 0,0 1 0,0-1 0,0 0 0,-1 1 0,1-1 0,0 0 1,0 1-1,-1 0 0,1-1 0,0 1 0,-1 0 0,1-1 0,0 1 0,-1 0 0,1 0 0,-1 0 1,1 0-1,0 1 0,-1-1 0,1 0 0,0 0 0,-3 2 0,-4 0 69,0 0 0,0 1 0,-15 7 0,15-6-37,2 1 0,-1-1 0,0 1 1,1 0-1,0 1 0,0 0 0,0 0 0,1 0 0,0 0 0,0 1 0,1 0 0,-1 0 0,-4 12 0,7-15-22,0 1-1,0 0 0,1 0 0,-1 0 1,1 0-1,0 0 0,0 1 0,1-1 1,0 0-1,0 0 0,0 1 0,0-1 1,1 0-1,0 0 0,0 0 0,0 0 1,1 0-1,0 0 0,0 0 0,0 0 1,0-1-1,4 6 0,-4-8-6,0 1 0,1 0 0,-1-1 1,1 0-1,-1 1 0,1-1 0,0 0 0,0 0 0,0 0 0,0-1 1,0 1-1,0-1 0,0 0 0,6 2 0,-2-2-67,-1 0 0,1 0 0,-1-1 0,1 0 0,-1 0 0,1-1 0,7-1-1,7-2-512,0-2 0,-1-1 0,33-15 0,9-8-94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12475,'37'52'952,"3"1"-208,4 10-720,6-4-216,-5-3-336,-3-1-16,-4-5 88,-9-2 280,2-9 40,-8-5-64,0-7-249,-2-4-191,-4-5-848,1-1-1241,-4-5 1401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91 10794,'0'0'399,"-1"1"73,0-10 123,1 4-454,1 0 0,1 0 0,-1 0 0,1 0 0,-1 0 0,1 0 0,1 1 0,-1-1 0,4-4 1,-5 7-93,1 0 0,-1 0 1,1 0-1,-1 0 0,1 0 1,0 0-1,0 0 0,0 1 1,0-1-1,0 1 1,0-1-1,0 1 0,1 0 1,-1 0-1,0 0 0,1 0 1,-1 1-1,1-1 0,-1 0 1,1 1-1,-1 0 0,1 0 1,3 0-1,-4 0-36,1 0 1,-1 1-1,0 0 0,0-1 0,1 1 0,-1 0 0,0 0 1,0 0-1,0 0 0,0 1 0,0-1 0,0 1 0,0-1 1,-1 1-1,1-1 0,-1 1 0,1 0 0,-1 0 0,1 0 1,-1 0-1,0 0 0,0 0 0,0 0 0,0 0 0,0 1 1,-1-1-1,2 3 0,-1 2-19,0 0 0,0 0 0,0 0 0,-1 0 0,0 0-1,0 0 1,-2 13 0,-3-2-38,0 0-1,0-1 1,-2 0-1,0 0 1,-1-1-1,-1 0 1,-18 27-1,12-24 351,0 0 0,-1-1 0,0-1 0,-2 0-1,-29 20 1,42-33 31,3-2-163,1-1 1,-1 1-1,0-1 1,1 0-1,-1 0 1,0 0-1,0 0 1,0 0-1,0 0 0,0-1 1,0 1-1,-2 0 1,4-5 108,1 0-257,1-1 1,-1 0 0,1 1 0,0-1 0,0 1 0,1 0 0,-1 0 0,1 0 0,0 0 0,0 0 0,0 0 0,0 1-1,1-1 1,0 1 0,0 0 0,5-3 0,-2 1-27,-1 1 0,1 0 0,0 0 0,1 1-1,-1 0 1,0 0 0,1 1 0,0 0 0,14-2 0,-2 4-155,1 1 0,-1 1 1,28 5-1,26 3-1824,-15-7 830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276 1 1624,'0'0'4407,"-3"3"-3617,-41 46 887,-60 86 0,77-98-1602,20-28-72,4-3 0,0-1 1,-1 0-1,0 0 1,0 0-1,0-1 1,-1 1-1,0-1 1,0 0-1,0 0 1,-9 5 0,13-9-66,0 0 0,0 0 1,0 0-1,0 0 1,0 0-1,0 0 0,0 0 1,-1 0-1,1-1 1,0 1-1,0 0 0,0-1 1,0 1-1,0-1 1,0 1-1,0-1 0,0 1 1,0-1-1,1 0 1,-1 1-1,0-1 0,0 0 1,0 0-1,1 1 1,-1-1-1,0-2 1,-7-9-758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9962,'0'9'94,"0"1"-1,1-1 1,0 0 0,0 1-1,1-1 1,1 0 0,0 0-1,0 0 1,0-1-1,1 1 1,1-1 0,-1 1-1,11 12 1,-3-4-88,2-1-1,-1 0 1,2-1-1,0-1 1,19 14-1,-30-25 19,0-1 0,0 0 0,0 0 0,0 0 0,1 0 0,-1 0 0,9 1 0,-11-3-224,-1 1 0,1-1 0,0 0 0,0 0 0,-1 1-1,1-1 1,0 0 0,0-1 0,-1 1 0,1 0 0,0 0-1,-1-1 1,1 1 0,0-1 0,-1 0 0,1 1 0,0-1 0,-1 0-1,1 0 1,-1 0 0,0 0 0,2-1 0,1-9-1310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232 0 8970,'-7'14'367,"1"0"1,0 1-1,1 0 0,1 0 0,0 0 1,-1 16-1,3-18-380,0 0-1,-1 0 1,-1 0 0,0-1-1,-1 1 1,0-1 0,0 0-1,-13 20 1,16-30 13,1 0 0,-1 0-1,0 1 1,0-1 0,0 0 0,0 0 0,0-1-1,0 1 1,0 0 0,-1-1 0,1 1 0,-1-1-1,1 0 1,-1 0 0,1 0 0,-1 0 0,0 0-1,1-1 1,-1 1 0,0-1 0,0 0-1,1 0 1,-1 0 0,-3 0 0,3-1-113,0 0 0,0 0 0,0 0 0,0-1 0,0 0 0,0 1 0,0-1 0,1 0 0,-1 0 0,1 0 0,-1-1 0,1 1-1,0 0 1,0-1 0,0 0 0,0 1 0,0-1 0,1 0 0,-3-5 0,-4-9-1059,-10-37-1,15 46 1780,2-1 0,-1 1 0,0-17 0,18 40 703,-1 1-894,1-1 1,20 15 0,-28-25-378,0 1 1,1-1 0,0 0 0,0-1-1,0 0 1,20 5 0,-12-5-4,-1-1 0,1 0 0,0-2 0,0 0-1,0 0 1,0-2 0,23-3 0,-31 3-145,0-1 0,0 0 0,-1-1 0,1 0 0,0 0 0,-1-1 0,0 0 0,0-1 0,0 1 0,-1-2 0,1 1-1,-1-1 1,-1 0 0,1 0 0,7-10 0,-3-1-1780,-4 0 474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311 1 8970,'-27'13'168,"0"0"1,2 2-1,0 1 0,0 2 1,2 0-1,0 1 1,-24 27-1,44-43-159,-1 0 0,1 0-1,0 0 1,-1 0 0,1-1 0,-9 4 0,12-5-11,-1-1 1,0 0-1,0 0 1,0 0 0,0 0-1,0 0 1,0 0-1,0 0 1,0 0-1,0 0 1,0 0 0,0 0-1,0 0 1,1-1-1,-1 1 1,0 0 0,0-1-1,0 1 1,0-1-1,1 1 1,-1-1-1,0 1 1,0-1 0,1 0-1,-1 1 1,0-1-1,1 0 1,-1 0 0,1 1-1,-1-1 1,1 0-1,-1 0 1,1 0-1,0 0 1,-1 1 0,1-3-1,-7-13-619,2-1 0,0 0-1,1 0 1,1 0 0,1-1-1,0 1 1,1-28 2239,3 47-1381,0 0 0,0 0 0,0 1 0,-1-1-1,1 0 1,-1 1 0,1-1 0,0 5 0,0-4 41,2 3-186,0-1 1,0 1-1,0-1 0,1 0 1,0 0-1,0 0 1,0 0-1,0-1 1,1 0-1,0 0 0,0-1 1,0 1-1,0-1 1,1 0-1,-1-1 1,1 0-1,13 3 0,0-2-87,1 0 0,0-2 0,-1 0 0,39-4 0,-47 1-168,1 1 0,-1-2 1,1 0-1,-1 0 0,0-1 0,0 0 0,12-7 0,-6-2-265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342 0 10674,'-35'12'344,"2"2"192,1 3-520,1 2 32,-1 0-32,1-1 0,7-3 0,4-2-16,2-1 0,1-3-32,3-5-200,-2 0-144,3-8-736,-1-3-608,2-7 768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26 6153,'7'4'985,"3"2"647,4 5-720,6 6-464,-1 1-168,5 3-200,0-1-64,10-4 8,4-4 8,8-7-32,0-5 16,-5-11-48,-1-3-104,-6-11-1400,-1-2 1000</inkml:trace>
  <inkml:trace contextRef="#ctx0" brushRef="#br0" timeOffset="1">321 0 11835,'-44'27'296,"6"-1"-216,3 0-224,8-1-208,0-3-177,3-5-479,-2-3-112,5-9-72,1-3 79,2-6 601,1-5-72,4-4-1272,2-6 1376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9354,'19'18'464,"4"6"312,5 4-576,5 3-72,-7-1-128,0-3-64,-7-7-40,-3-5-24,-7-11 8,0-4-56,0-13 144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80 212 10442,'-2'-4'56,"1"0"-1,-1 0 0,1 0 1,0 0-1,1 0 0,-1 1 0,1-1 1,0 0-1,0-1 0,0 1 1,0 0-1,1 0 0,-1 1 1,1-1-1,0 0 0,0 0 1,1 0-1,-1 0 0,1 1 1,3-7-1,2-2-47,0 1-1,1-1 1,0 2 0,18-20-1,-19 24 32,0-1 0,0 1 0,0 1 0,1-1 0,11-5 0,-17 10-33,-1 0 0,1 0 0,0 0 0,0 0-1,0 1 1,0-1 0,0 0 0,0 1-1,0 0 1,0-1 0,0 1 0,0 0 0,0 0-1,0 0 1,0 0 0,0 1 0,0-1-1,0 0 1,0 1 0,0 0 0,-1-1-1,1 1 1,0 0 0,0 0 0,0 0 0,-1 0-1,1 0 1,0 0 0,-1 0 0,1 1-1,2 2 1,1 4 2,-1 0-1,1 0 1,-1 1 0,-1-1-1,1 1 1,-2 0-1,1 0 1,-1 0-1,0 0 1,-1 1 0,0-1-1,-1 0 1,0 0-1,0 1 1,-1-1-1,-4 18 1,1-8 1,0 0-1,-2 0 1,0-1 0,-1 0 0,-1 0-1,-1-1 1,-14 22 0,12-23 25,0-1 0,-27 27-1,32-37 62,0 1-1,-1-1 1,1 0-1,-1-1 0,0 0 1,0 0-1,0 0 1,-1-1-1,-10 4 1,16-7-32,0 1 0,-1-1 0,1 0 1,0 1-1,0-1 0,0 0 0,-1 0 1,1-1-1,0 1 0,0 0 0,0-1 1,-1 1-1,1-1 0,0 0 0,0 0 1,0 0-1,0 0 0,-3-2 0,2 0-15,0 1 1,0-1-1,1 0 0,-1 1 0,1-2 0,0 1 0,-1 0 0,1 0 0,1-1 0,-3-4 0,2 3-22,0 1 0,0-1 0,1 1-1,0-1 1,0 0 0,0 0 0,1 0 0,-1 1-1,1-1 1,0 0 0,1 0 0,-1 0 0,1 0-1,0 0 1,0 1 0,0-1 0,4-7 0,-3 8-6,1 0 0,-1 0 1,1 1-1,0-1 0,0 1 1,0 0-1,0 0 0,1 0 1,-1 0-1,1 1 0,0-1 0,0 1 1,0 0-1,0 0 0,0 0 1,6-1-1,-3 2-15,-1 0-1,1 0 1,-1 1-1,1 0 1,-1 0 0,1 0-1,-1 1 1,0 0-1,1 0 1,7 3-1,10 6-33,0 0 0,0 1-1,-1 2 1,30 21 0,-46-29 30,15 10-78,26 16-490,-45-29 392,1-1 1,-1 1-1,1-1 0,0 0 0,-1 0 0,1 0 0,0 0 1,0-1-1,0 1 0,0-1 0,7-1 0,17-7-503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8:25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15011,'41'5'-339,"-1"2"1,0 2-1,0 1 0,52 22 0,-78-26 325,0 1 0,0 0 0,-1 1 0,0 0 0,-1 1 0,0 1 0,0 0 0,-1 0 0,0 1 0,-1 0 0,0 1 0,-1 0 0,0 1 0,12 24 0,-18-30 80,0 1-1,0-1 1,0 1 0,-1 0 0,0-1 0,-1 1-1,0 0 1,0 0 0,-1 0 0,1 0 0,-2 0-1,1 0 1,-1 0 0,-1 0 0,-2 9-1,1-6-33,-2-1 0,0 1-1,0-1 1,0 0-1,-1 0 1,-1-1-1,0 0 1,0 0 0,-16 14-1,-48 38-869,28-26-914,20-12 1069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338 0 5625,'0'0'2077,"-6"9"-378,-53 84 40,-60 88-830,116-176-941,-9 11 126,-1 0 1,-19 18 0,29-30-212,-1-1 0,1 0 0,-1 0 0,0-1 0,0 1 0,0-1 0,0 1 0,0-1 0,0-1 1,-1 1-1,1 0 0,-1-1 0,1 0 0,-1 0 0,1-1 0,-6 1 0,0-5-2136,2-4 674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8210,'0'0'1653,"8"5"-428,13 27 507,33 67 1,-37-65-1707,0 4-24,4 6 32,-16-37-82,-2-7-1633,-1-1 1395,11-11-231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3201,'0'0'6464,"-1"6"-5827,-2 6-439,0 0 1,1 1-1,1-1 0,0 0 0,1 0 0,1 20 1,0-26-152,0 0 0,1 0 0,-1 0 0,1-1 0,0 1 0,0-1 0,1 1 1,-1-1-1,1 0 0,0 0 0,1 0 0,-1 0 0,1-1 0,0 1 0,0-1 1,8 6-1,-4-4-6,-2-1-21,1 0 0,0-1-1,0 0 1,0 0 0,1 0 0,9 3 0,-16-7-195,3-2-1979,0-7 1262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 11250,'6'-2'554,"21"-9"-451,47-14 19,-66 23-103,0 0-1,0 1 0,1 0 1,-1 0-1,0 1 0,0 0 1,13 2-1,-11 0 5,30 5 129,49 14 0,-87-20-1992,-13-5-699,-26-13 1168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 2881,'0'0'4389,"10"0"-1738,64 15-1538,-40-8-572,45 5 0,-76-12-529,1 0 0,-1 0 0,0 0 0,0 0 0,0 0 1,0-1-1,0 0 0,0 1 0,0-1 0,0 0 0,0-1 0,0 1 0,-1 0 0,1-1 0,4-3 1,-6 4-92,0 0 1,0 0-1,0-1 1,0 1 0,0 0-1,0-1 1,-1 1 0,1-1-1,0 1 1,-1-1 0,1 1-1,-1-1 1,0 0 0,1 1-1,-1-1 1,0 0 0,0 1-1,0-1 1,0 0 0,0 1-1,0-1 1,-1 0 0,1 1-1,0-1 1,-1 1 0,1-1-1,-1 1 1,0-1-1,0 1 1,0-2 0,-5-9-1777,-1-2 598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1 10738,'-12'13'400,"6"7"80,-3 1-247,4 9-89,-4 1-40,-4 1-56,1 1-16,-2-3 16,3-3-8,0-8-24,-4-3 0,-2-7 0,-2-5-64,0-3-1113,-6-2 849</inkml:trace>
  <inkml:trace contextRef="#ctx0" brushRef="#br0" timeOffset="1">0 145 10298,'17'11'592,"5"0"369,6 0-465,9 0-8,3-4-80,-5-1-248,-1-1-88,-12-4 24,-6 0-24,-3 2 0,-12-3-568,0 0-456,2 0-2025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252 1 11290,'-2'0'481,"1"0"463,0 1-944,-34 23-240,22-7-56,-1 4 48,-6 5 64,-3 1 71,-3 3 113,-1 0 16,2-8 0,4 0-64,0-9-1984,-2-5 1480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9802,'13'11'904,"13"6"1465,5-2-1129,20 3-952,-1-2-48,1-4-432,-7-3-288,-12 1-544,-3-2 120,-14-4 311,1-2-863,-3-4 976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 1 4729,'0'0'3966,"-8"7"-1944,1 7-1806,0 0 0,1 0 1,0 0-1,1 1 0,-6 28 1,-31 93 362,-6 21 406,45-143-980,2-8-170,0 0 1,0 0-1,-1 0 0,0 0 0,-5 10 0,0-12-163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314 9 2649,'-13'-3'793,"0"1"0,-17-2 0,25 4-243,1 1-108,-3 5-247,-8 3-130,-41 29 1083,51-34-959,-1 1 1,0 0-1,1 0 0,0 1 0,1-1 0,-1 1 1,-5 10-1,-1 9-60,2 0 0,1 0 1,1 1-1,-6 41 0,1-7-99,-3 7 2,-1-5 297,3 1 0,-7 110 0,19-167-283,2-1-1,-1 1 1,0-1-1,1 1 1,0-1 0,0 0-1,1 1 1,-1-1 0,1 0-1,0 0 1,1 0-1,-1 0 1,1 0 0,5 6-1,-6-9-32,1 1 0,0-1 0,0 1 1,-1-1-1,1 0 0,0 0 0,1 0 0,-1-1 0,0 1 0,1-1 0,-1 1 0,0-1 0,1 0 0,0-1 0,-1 1 0,1-1 0,-1 1 0,1-1 0,0 0 0,-1 0 0,1-1 0,6 0 0,-1-2 39,-1 1-1,1-1 1,0-1-1,-1 1 0,0-2 1,0 1-1,0-1 1,0 0-1,-1-1 1,0 1-1,0-2 1,9-9-1,7-10 256,37-55-1,-39 49-194,33-65 0,-48 84-57,0-1-1,-2 0 1,1 0 0,-2 0-1,0-1 1,0 1 0,-2-1-1,1-17 1,-3 5 91,-1 0 1,-2 1-1,-12-50 0,11 59-134,0 1 0,-2 0 0,0 0 0,0 1-1,-1 0 1,-21-28 0,26 39-24,1 1 0,-1 0 0,0 0 0,0 0-1,0 0 1,-1 0 0,1 1 0,-1 0 0,1-1 0,-1 1 0,0 1-1,0-1 1,-4-1 0,5 2-44,-1 1 1,1 0-1,0-1 0,-1 1 1,1 1-1,-1-1 0,1 0 1,0 1-1,-1 0 0,1-1 1,0 1-1,0 1 0,-1-1 1,1 0-1,0 1 0,-4 2 1,-45 30-2266,20-17 1569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8:26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28 8562,'0'0'296,"-9"-8"491,6 6-725,0-1 1,0 1-1,0 0 1,0 1 0,-1-1-1,1 0 1,-1 1-1,1 0 1,-1 0 0,0 0-1,0 0 1,1 1-1,-1-1 1,0 1 0,0 0-1,1 0 1,-1 1-1,0-1 1,0 1-1,1-1 1,-1 1 0,0 0-1,1 1 1,-1-1-1,1 1 1,-1-1 0,1 1-1,-5 3 1,1 2-50,0 1 1,0-1 0,1 1-1,0 0 1,0 1-1,1 0 1,0 0-1,1 0 1,0 0 0,0 0-1,-3 15 1,1 1 9,0 1 1,2-1 0,-1 35-1,5-49-20,0 1 0,0 0-1,1 0 1,1 0 0,0-1 0,0 1 0,1 0-1,1-1 1,7 17 0,-8-23-14,0 1 0,0-1 0,0 0 0,1 0 1,0 0-1,0-1 0,0 1 0,0-1 0,1 0 0,0 0 1,0-1-1,0 1 0,0-1 0,0 0 0,1-1 0,-1 1 1,1-1-1,0 0 0,0-1 0,7 2 0,30 0-224,1-9 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327 0 1960,'0'0'3132,"-1"3"-2532,-4 10 32,-1-1-1,0 0 1,-1-1 0,0 1-1,-1-1 1,0 0-1,-12 11 1,-23 32 659,29-32-690,-12 19-73,-2-2-1,-2-1 1,-34 35-1,63-71-544,-1-1 1,1 1-1,-1-1 0,0 0 0,0 1 0,1-1 0,-1 0 1,0 0-1,0 0 0,0-1 0,0 1 0,0 0 0,-4 0 1,5-1-41,0 0 0,0-1 0,0 1 0,0 0 1,0 0-1,0-1 0,0 1 0,0 0 1,0-1-1,1 1 0,-1-1 0,0 0 0,0 1 1,0-1-1,1 0 0,-1 1 0,0-1 0,1 0 1,-1 0-1,1 1 0,-1-1 0,1 0 0,-1 0 1,1 0-1,-1 0 0,1 0 0,0 0 0,0 0 1,-1 1-1,1-1 0,0 0 0,0-2 0,-3-43-2674,4 20 1859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7154,'1'5'3020,"12"30"-1774,0-1 0,3 0 0,30 49 0,-15-27-1109,29 52 47,39 76 504,-92-172-556,-3-7-1051,-2-32-4411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220 0 11202,'-1'3'102,"0"0"-1,0 1 1,0-1-1,1 0 0,0 0 1,-1 1-1,1-1 1,0 0-1,1 1 0,-1-1 1,1 0-1,-1 0 1,1 1-1,0-1 0,0 0 1,0 0-1,0 0 1,1 0-1,2 4 0,4 5 78,1 0-1,0 0 1,13 12-1,2 2 13,-24-26-187,16 19 69,16 27 1,-29-41-62,0 0-1,0 0 1,-1 0 0,0 0 0,0 0 0,0 0-1,0 0 1,-1 1 0,0-1 0,0 1 0,-1-1-1,1 7 1,-1-11-46,0 0-1,-1 0 1,1-1-1,0 1 1,0 0 0,0-1-1,-1 1 1,1 0-1,0-1 1,-1 1 0,1 0-1,0-1 1,-1 1-1,1 0 1,-1-1 0,1 1-1,-1-1 1,1 1-1,-1-1 1,0 0 0,1 1-1,-1-1 1,1 1-1,-1-1 1,0 0 0,1 0-1,-1 1 1,0-1-1,0 0 1,1 0 0,-1 0-1,0 0 1,1 0-1,-1 0 1,0 0-1,0 0 1,1 0 0,-1 0-1,0 0 1,1 0-1,-1 0 1,0-1 0,0 1-1,1 0 1,-1 0-1,0-1 1,0 0 0,-7-2-877,1 0 0,0-1 0,-10-6 0,10 5-229,-15-7-623</inkml:trace>
  <inkml:trace contextRef="#ctx0" brushRef="#br0" timeOffset="1">1 174 9650,'1'0'776,"24"9"761,4-2-1001,4-1 280,13-3-488,6-2-88,5-4 48,4-2-72,2-3 120,-5 1 48,-9-1-96,-6-1 16,-12-3-184,-4 0-192,-7-1-664,-2-1-440,-14-1-2633,-5-4 2769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277 3 3361,'-18'-2'424,"2"2"704,5 0-368,0 2-232,1 7 0,-6 3 185,2 6 215,-4 7 120,-1-3 24,0 0-176,1-3-215,0-4-401,0-1 40,1-6-584,-2-3-72,2-5-1089,0-3 865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9 8538,'9'15'1296,"9"5"2161,8 6-1425,13 2-1320,5-4-255,4-3-289,-2-4-168,-8-4-481,-6-3-119,-12-5-160</inkml:trace>
  <inkml:trace contextRef="#ctx0" brushRef="#br0" timeOffset="1">403 0 13147,'-39'18'1000,"2"-1"200,6 7-1584,0-1-720,-6 0-1233,0 1 137,-1-4-825,2 0 169,5-3 1760,-1-2 663,4-3 185,2-4 192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8658,'15'9'1176,"6"4"2585,8 1-2585,6 3-464,4-3-448,2-1-168,3-5-312,-1-2-64,-4-3-200,-5 0-72,-15-2-144,2 0-160,-11-1-176,-1 0-865,8-5 1217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194 102 8938,'0'-4'187,"1"-1"-1,-1 1 1,1 0 0,0-1 0,0 1-1,0 0 1,0 0 0,1 0 0,0 0-1,0 0 1,0 0 0,0 1 0,1-1-1,-1 1 1,1-1 0,0 1 0,0 0-1,0 0 1,0 0 0,1 1 0,-1-1-1,1 1 1,0 0 0,-1 0-1,1 0 1,0 0 0,0 0 0,0 1-1,7-1 1,-6 0-141,1 1 1,-1 0-1,1 0 0,0 1 0,-1 0 1,1 0-1,0 0 0,-1 0 0,1 1 0,0 0 1,-1 1-1,1-1 0,-1 1 0,1 0 1,-1 0-1,0 0 0,0 1 0,0 0 0,0 0 1,-1 0-1,1 1 0,4 4 0,-6-5-71,-1-1 0,1 1 0,-1 0 0,0 1 0,0-1 0,0 0 0,0 1 0,-1-1 0,1 1 0,-1-1 0,0 1 0,0-1 0,0 1 0,-1 0 0,1 0 0,-1 0 0,0 4 0,-1-3 45,0 0-1,0 1 1,0-1 0,-1 0-1,0 0 1,0 1-1,0-1 1,0-1-1,-1 1 1,-5 7-1,-6 5 179,-1-1-1,0 0 1,-2-1-1,-27 20 0,-66 50 808,108-84-925,3 0-58,0 0 0,0 0 0,0 0 0,-1 0 0,1 0 0,0-1 0,0 1 0,0 0 0,0-1 0,1 1 0,-1-1 0,0 1 0,0-1 0,0 1 0,2-1 0,-3 1-6,13 2 159,-1 0 0,1-1-1,0-1 1,15 1 0,30 3 120,-49-3-310,0 0-1,1 1 1,-1 0-1,0 1 1,0 0-1,-1 0 0,1 1 1,-1 0-1,0 0 1,9 8-1,-15-11 15,1 0 0,-1 0 0,0 1 0,0-1-1,-1 0 1,1 1 0,0 0 0,-1-1 0,0 1 0,1 0 0,-1 0-1,0-1 1,-1 1 0,1 0 0,0 0 0,-1 0 0,1 0 0,-1 0-1,0 0 1,0 0 0,-1 0 0,1 0 0,0 0 0,-1 0 0,0 0-1,0 0 1,0 0 0,0 0 0,0 0 0,0-1 0,-1 1 0,1 0 0,-1-1-1,0 1 1,0-1 0,-2 3 0,-8 9 149,-1-1 0,-1 0 1,0 0-1,-1-2 0,0 0 0,0 0 0,-1-1 0,-17 7 1,6-5-19,0 0 0,0-2 1,-1-1-1,-41 7 1,58-14-212,1-1 0,-1 0 0,0 0 0,-12-2 0,21 1-38,-1 0 1,0 0 0,1-1-1,-1 1 1,1-1 0,-1 1 0,1-1-1,-1 0 1,1 0 0,-1 0-1,1 0 1,0-1 0,0 1-1,-1-1 1,1 1 0,0-1 0,0 0-1,1 0 1,-1 0 0,0 0-1,1 0 1,-3-3 0,3 0-92,-1-1 0,1 1 0,1 0 1,-1 0-1,1-1 0,0-9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0 2529,'0'0'1880,"-1"5"2,-4 8-1477,0-1 1,-1 1-1,0-1 0,-1-1 1,0 0-1,0 0 1,-13 13-1,-7 12 112,-19 36 256,-29 40-36,65-99-653,-1 0 0,-1 0-1,0-1 1,-1-1 0,-24 17 0,36-27-96,0-1 0,1 1 0,-1-1 0,0 1 0,0-1 0,0 0 0,1 1 0,-1-1 0,0 0 1,0 0-1,0 0 0,0 1 0,0-1 0,0 0 0,0 0 0,1 0 0,-1-1 0,0 1 0,0 0 0,0 0 0,0 0 0,0-1 0,0 1 0,1 0 0,-1-1 0,0 1 1,0-1-1,0 1 0,1-1 0,-1 1 0,0-2 0,-1 0-114,0 0 0,0 0 0,0 0 1,1-1-1,-1 1 0,1-1 0,0 1 0,0-1 0,-2-4 1,-3-13-385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10858,'0'4'205,"2"0"0,-1 0-1,0 0 1,1 0 0,0 0-1,0-1 1,0 1 0,0-1-1,5 7 1,0 0-63,37 60 66,-4 3 0,33 81 0,-68-138-182,-3-11-17,0 0-1,1 1 1,-1-1-1,1 0 1,0 0-1,0 0 1,0-1-1,1 1 1,-1-1-1,5 4 1,-6-6-121,-4-5-1911,-5-11 1537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314 0 11338,'-22'77'621,"13"-43"-542,-1-1 0,-19 40 0,25-63-70,-1-1-1,0 0 1,-1 0 0,0 0 0,-1-1 0,1 0-1,-2 0 1,1-1 0,-1 0 0,0 0 0,-16 10-1,21-15-41,1 0-1,-1-1 1,0 1-1,0-1 1,0 0-1,0 0 1,0 0-1,0 0 1,0 0-1,0-1 1,-1 1-1,1-1 1,0 0-1,0 0 1,0 0-1,-1 0 1,1-1-1,0 1 1,0-1-1,0 0 1,0 0-1,0 0 1,0 0-1,0 0 1,0-1-1,0 1 1,1-1-1,-1 0 1,1 0-1,-1 0 1,1 0-1,-1 0 1,1-1-1,0 1 1,0-1-1,-2-3 1,-2-4-268,0-1 0,1 1 0,0-1 0,0 0 0,2 0 0,-1 0 1,1-1-1,-2-18 0,5 23 269,-1 0 0,1-1 1,1 1-1,-1 0 0,1 0 0,0 0 1,1 0-1,0 0 0,0 0 1,0 0-1,1 0 0,0 1 0,1 0 1,-1-1-1,1 1 0,5-6 1,-7 9 118,1 0 0,-1 1 0,1-1 0,0 0 0,0 1 0,0 0 0,1-1 0,-1 1 0,1 0 0,-1 1 0,1-1 0,-1 1 0,1-1 0,0 1 0,0 0 0,0 1 0,-1-1 0,1 1 0,0-1 0,0 1 0,0 0 0,0 1 0,0-1 0,0 1 0,0-1 0,0 1 0,-1 0 0,1 1 0,0-1 0,5 3 0,1 2 105,0 0 0,0 0 0,-1 1 1,0 0-1,0 0 0,10 11 1,42 56 171,-43-51-319,36 39 0,-50-59-40,-1 0 1,1 0-1,0 0 0,0 0 0,0-1 1,5 3-1,-8-5-13,0 1-1,0-1 1,0 0 0,0 1-1,0-1 1,0 0 0,0 0-1,0 0 1,0 0 0,0 0-1,1 0 1,-1 0 0,0 0-1,0 0 1,0 0 0,0 0-1,0-1 1,0 1 0,0-1-1,0 1 1,0 0 0,0-1-1,0 0 1,0 1 0,0-1-1,0 0 1,0 1 0,-1-1-1,1 0 1,1-1 0,6-13-120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8:30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0 8194,'0'0'1521,"1"4"-1322,1 8-43,-1 0 0,1-1 1,-2 1-1,0 0 0,0 0 0,-1 0 0,-4 23 1,-5 4 83,-15 40 1,-6 21-98,29-93-171,1 1 0,0-1 1,1 1-1,0 7 0,9-26-1408,-2-7 857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 1 10610,'-20'14'680,"-1"5"1817,4 6-2737,0 5-280,-2 0-240,-2-5 376,0-2 87,3-9 81,1-9 184,3-4 48,-4-6 0,-3-3-312,-1-6 208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8722,'22'21'864,"4"1"816,9 1-935,9-9-473,3-1 88,1-9-120,0-2-120,-12-1-480,-5-5-40,-14-4 152,-5-1 16,-11-6-129,-6-4-535,-5-1 552</inkml:trace>
  <inkml:trace contextRef="#ctx0" brushRef="#br0" timeOffset="1">239 31 12347,'-9'-7'320,"1"-1"-296,1 1-1065,0 1-807,-8 3 1120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122 102 1624,'-4'0'-94,"-8"2"330,-1-1 1,0-1-1,-24-2 1,34 2-195,1-1 1,-1 1-1,0-1 0,1 0 1,-1 0-1,1 0 0,-1 0 1,1 0-1,0-1 0,-5-2 1,6 3-79,0-1 0,0 1 0,0 0 0,0 0 0,0-1 0,1 1 0,-1 0 0,0-1 0,1 1 0,-1-1 0,1 1 1,-1-1-1,1 1 0,0-1 0,-1 1 0,1-1 0,0 1 0,0-1 0,0 1 0,1-3 0,-1 3 28,0 1 0,0 0-1,0 0 1,1-1 0,-1 1 0,0 0 0,0-1-1,0 1 1,1 0 0,-1 0 0,0-1-1,0 1 1,1 0 0,-1 0 0,0 0-1,0-1 1,1 1 0,-1 0 0,0 0 0,1 0-1,-1 0 1,0 0 0,1 0 0,-1 0-1,0 0 1,1 0 0,-1 0 0,0 0-1,1 0 1,-1 0 0,0 0 0,1 0 0,-1 0-1,0 0 1,1 0 0,-1 0 0,0 0-1,1 0 1,-1 1 0,0-1 0,0 0 0,1 0-1,-1 1 1,17 7 758,29 26 2652,-32-23-2912,0 0 0,1-1 0,0-1 0,0-1 0,1 0 0,0 0 0,0-2 0,18 6 1,-1-6-583,-1-2 1,1-1-1,-1-1 1,62-5-1,-91 2 48,19-3-343,-21 4 367,-1 0 1,1 0 0,0-1 0,-1 1-1,1 0 1,-1 0 0,1-1-1,-1 1 1,1 0 0,-1-1-1,1 1 1,-1-1 0,1 1-1,-1 0 1,1-1 0,-1 1-1,0-1 1,1 0 0,-1 1-1,0-1 1,1 1 0,-1-1-1,0 1 1,0-1 0,0 0-1,1 1 1,-1-1 0,0 1-1,0-1 1,0 0 0,0 1 0,0-1-1,0 0 1,-6-15-117</inkml:trace>
  <inkml:trace contextRef="#ctx0" brushRef="#br0" timeOffset="1">292 0 12283,'0'0'984,"-1"0"304,0 0-1120,-21 24-624,11-7-192,-8 5-112,-4 4 168,-9 1 408,-1 3 80,-6 0 104,-3-2-128,3-10 96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 1 8810,'3'6'71,"-1"0"1,0 0-1,0 0 1,-1 0 0,0 0-1,0 1 1,0-1-1,-1 1 1,0-1-1,0 0 1,0 1-1,-3 7 1,-2 10 95,-15 45 0,9-36 68,0 3 21,-2 0 0,-24 48-1,31-74-170,1 1 0,-2-1 0,0 0 0,0-1-1,0 0 1,-1 0 0,-1 0 0,1-1-1,-1 0 1,-1-1 0,0 0 0,-11 6 0,20-12-73,1-1 1,-1 1 0,0-1 0,0 1 0,0-1 0,0 0 0,0 1-1,0-1 1,0 0 0,0 0 0,0 0 0,0 0 0,0 0 0,0 0-1,0 0 1,0 0 0,0 0 0,1 0 0,-1 0 0,0-1 0,0 1 0,0 0-1,0-1 1,0 1 0,0-1 0,0 1 0,0-1 0,1 1 0,-1-1-1,0 1 1,0-1 0,1 0 0,-1 0 0,0 1 0,1-1 0,-1 0-1,1 0 1,-1 0 0,1 0 0,-1-1 0,0 0 49,0-1-1,1 1 1,-1-1 0,0 1 0,1-1-1,0 0 1,0 1 0,0-1 0,0 1-1,0-1 1,0 0 0,1 1 0,-1-1-1,2-4 1,1 2-18,0-1 0,-1 1 0,2-1 0,-1 1 0,1 0 0,-1 1 0,1-1 0,1 1 0,-1-1 0,0 1 0,1 0 0,0 1 0,0-1 0,0 1 0,1 0-1,-1 1 1,1-1 0,-1 1 0,1 0 0,0 0 0,0 1 0,7-2 0,-2 2 23,0 0 0,0 0 0,0 2-1,0-1 1,0 1 0,0 1 0,0 0-1,-1 0 1,1 1 0,-1 0 0,14 7 0,-16-6-18,55 22 144,-57-25-179,0 1 1,0 0 0,0-1 0,0 0-1,0-1 1,0 1 0,1-1 0,10-2-1,-16 2-8,1-1 1,-1 1-1,1-1 0,-1 0 0,0 0 0,1 0 0,-1 0 0,0 0 0,0 0 0,1 0 0,-1 0 1,0 0-1,0-1 0,0 1 0,-1 0 0,1-1 0,0 1 0,0-1 0,-1 1 0,1-1 0,-1 1 0,1-1 1,-1 1-1,0-1 0,1 0 0,-1 1 0,0-1 0,0 1 0,0-3 0,0-9 4,-1 1 1,-2-21-1,2 26-24,-3-22-125,-2-1 0,0 0 0,-2 1 0,-2 1 0,0-1 0,-2 2 0,-23-41 0,25 55 60,10 13 80,0-1 0,0 1 0,0 0 0,0 0 0,0 0 0,0 0 0,0 0 0,0 0 0,0 0 0,0 0 0,0 0 0,-1 0 0,1 0 0,0 0 0,0 0-1,0 0 1,0 0 0,0 0 0,0 0 0,0 0 0,0 0 0,0 0 0,0 0 0,0 1 0,-1-1 0,1 0 0,0 0 0,0 0 0,0 0 0,0 0 0,0 0 0,0 0 0,0 0 0,0 0 0,0 0 0,0 0 0,0 0 0,0 0 0,0 0 0,0 1 0,0-1 0,0 0 0,0 0 0,0 0 0,0 0 0,0 0 0,0 0 0,0 0 0,0 0 0,0 0 0,0 0 0,0 1 0,0-1 0,0 0 0,0 0 0,0 0 0,0 0 0,0 0 0,0 0 0,0 0 0,0 0 0,0 0-1,0 0 1,0 0 0,0 0 0,0 1 0,0-1 0,0 0 0,0 0 0,8 30 172,-6-23-195,10 48 163,-3 1 0,-2-1 0,0 66 0,10 86-95,-14-184-1651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3:22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34 11370,'-32'32'2974,"29"-29"-1779,31-20-1095,-26 15-48,-1 1 86,0 0 1,-1 0 0,1 0-1,0 1 1,0-1 0,0 0-1,0 1 1,-1-1 0,1 0-1,0 1 1,0-1 0,0 1-1,0 0 1,0-1 0,0 1-1,0 0 1,0 0 0,1-1-1,0 1 474,-1-2 17,-2-7-8990,-10-19 6478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3:24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40 669 3161,'0'0'4265,"-18"5"-631,16-4-3601,-1 1 0,1 0 0,0-1-1,0 1 1,0 0 0,0 0 0,1 0 0,-1 0 0,-2 4 0,4-6-17,1 0-15,-1 0 0,0 1 0,0-1 0,0 0 0,0 1 0,0-1 0,0 0 0,1 0 0,-1 0 0,0 1 0,0-1 0,0 0 0,1 0 0,-1 0 0,0 1 0,0-1 0,1 0 0,-1 0 0,0 0-1,1 0 1,-1 0 0,0 0 0,0 1 0,1-1 0,-1 0 0,0 0 0,1 0 0,-1 0 0,0 0 0,0 0 0,1 0 0,-1 0 0,0 0 0,1 0 0,-1-1 0,0 1 0,0 0 0,1 0 0,-1 0 0,0 0 0,0 0 0,1 0 0,-1-1 0,1 0 3,0 0 0,1 0 0,-1 0 0,0 0 0,0 0 0,0 0 0,1 0 0,-1 0 1,1 1-1,-1-1 0,0 0 0,1 1 0,-1 0 0,1-1 0,2 1 0,10-27 24,5-6-33,-19 33 6,1-1 1,0 0-1,-1 0 1,1 1 0,-1-1-1,1 0 1,-1 0-1,0 0 1,1 1-1,-1-1 1,0 0 0,1 0-1,-1 0 1,0 0-1,0 0 1,0 0-1,0 0 1,0 0-1,0-1 1,-1-13 1,3-58 40,0-31-35,-1 82 3,1 8-10,0 0-1,1 0 1,6-19 0,-4 19-1,-2 0 0,5-30-1,-6 33-2,-2 7 1,1 0 0,-1 0 0,1 0 1,-1 0-1,-1-1 0,1 1 0,-1-4 0,1 6-6,-2-11 21,-21-142-62,27 126-1533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3:26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0 11819,'-8'16'864,"8"-14"-916,-1 3 87,-7 10 30,-11 24-69,18-37-76,0 1 0,0-1 1,0 1-1,0-1 0,0 1 0,1 0 1,-1-1-1,1 1 0,0 0 0,0-1 1,0 1-1,0 0 0,0-1 1,1 5-1,0 5-806,-1-6 565,0 16 556,2-13-6174,0-9 4536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3:27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2721,'-2'11'368,"-4"2"600,1-1-880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3:28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3441,'56'111'144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3:32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74 9386,'-11'1'728,"11"-2"-832,19-24-352,-13 14-1416,-4-8-1153,-10 0 1649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8:31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24 192 8562,'-9'52'1041,"3"-19"-618,-2 38 0,8-70-415,0-1 0,0 1 0,0 0 0,0 0 0,0 0 0,0 0 0,0-1 0,0 1 0,0 0 1,0 0-1,0 0 0,0-1 0,1 1 0,-1 0 0,0 0 0,1-1 0,-1 1 0,1 1 0,0-2 1,-1 0-1,1 0 1,-1 0-1,0 0 1,1 0-1,-1 0 1,1 0-1,-1 0 1,0-1-1,1 1 1,-1 0-1,0 0 1,1 0-1,-1 0 1,0-1 0,1 1-1,-1 0 1,0 0-1,1-1 1,-1 1-1,0 0 1,0-1-1,1 1 1,-1 0-1,0-1 1,17-28 369,-10 12-289,0 0 0,2 0 0,0 1 0,0 0-1,2 0 1,17-20 0,-20 27-90,1 0 1,0 0-1,1 1 1,0 0-1,0 0 1,0 2-1,1-1 1,0 1 0,1 1-1,19-8 1,-31 13 2,1 0 1,0-1 0,-1 1 0,1 0 0,0-1 0,0 1 0,-1 0 0,1 0 0,0 0 0,0-1 0,0 1 0,-1 0 0,1 0-1,0 0 1,0 0 0,0 1 0,-1-1 0,1 0 0,0 0 0,0 0 0,0 1 0,-1-1 0,1 0 0,0 1 0,-1-1 0,1 1-1,0-1 1,-1 1 0,1-1 0,0 1 0,-1-1 0,1 1 0,0 1 0,0 0 18,0 1 1,-1 0 0,1 0-1,-1 0 1,0 0-1,0 0 1,0 0-1,-1 3 1,1 1-1,-10 57 280,7-53-235,0 1 0,2-1-1,-1 0 1,1 1 0,1-1 0,2 23 0,-2-33-72,0 1 0,0-1 0,1 0 1,-1 1-1,1-1 0,-1 1 0,1-1 0,0 0 0,0 0 1,-1 1-1,1-1 0,0 0 0,0 0 0,0 0 1,0 0-1,0 0 0,0 0 0,1 0 0,-1 0 1,0 0-1,0-1 0,1 1 0,-1 0 0,0-1 1,1 1-1,-1-1 0,1 0 0,-1 1 0,1-1 0,-1 0 1,1 0-1,-1 0 0,0 0 0,1 0 0,1 0 1,3-1-129,1-1 0,-1 1 1,0-1-1,0 0 1,0 0-1,-1-1 1,8-3-1,16-13-1386,0-1-1,-2-1 1,0-2-1,24-26 0,-17 15 963,46-32-1,-50 48 535,-28 17 2640,-8 8 1276,-21 13-2946,-26 26 0,42-36-626,1 1-1,0 1 0,0 0 1,2 0-1,-11 17 0,19-28-296,-1 1-1,0-1 0,0 0 0,0 0 0,1 1 1,-1-1-1,1 1 0,-1-1 0,1 0 0,0 1 1,-1-1-1,1 1 0,0-1 0,0 1 0,0-1 1,0 1-1,0-1 0,0 1 0,0-1 0,1 1 1,-1-1-1,1 1 0,-1-1 0,1 0 0,-1 1 1,1-1-1,0 0 0,0 2 0,1-2-14,0 0 0,0 0 1,0 0-1,0 0 0,0 0 0,0-1 0,1 1 0,-1 0 0,0-1 0,0 0 0,0 0 0,1 1 0,-1-1 0,0 0 1,0-1-1,0 1 0,1 0 0,-1-1 0,3 0 0,25-8 0,0-1 0,0-2 0,43-23 0,-71 34 324,-2 7-260,-1 6-40,0-2-6,0 1-1,1-1 1,0 0 0,1 0 0,3 14 0,-4-22-20,0-1 0,1 1 1,-1-1-1,1 1 0,0-1 1,-1 1-1,1-1 0,0 0 0,0 1 1,0-1-1,0 0 0,0 0 1,0 0-1,0 0 0,0 0 1,1 0-1,1 2 0,-1-3 3,0 1 0,0-1 0,0 1 0,0-1 0,0 0 0,0 0 0,0 0-1,0 0 1,0 0 0,0 0 0,0-1 0,0 1 0,0-1 0,0 1 0,0-1-1,-1 0 1,4-1 0,2-2 13,0 0 0,0 0 1,-1-1-1,0 0 0,0 0 0,0 0 0,0 0 0,-1-1 0,0 0 1,0 0-1,-1-1 0,1 0 0,4-11 0,-7 15-17,-1 0-1,0 0 0,1 0 0,-1 0 1,-1-1-1,1 1 0,0 0 1,-1-1-1,1 1 0,-1 0 0,0-1 1,0 1-1,-1-1 0,1 1 1,-1 0-1,0-1 0,1 1 1,-1 0-1,-1 0 0,1-1 0,0 1 1,-1 0-1,0 0 0,1 0 1,-1 1-1,0-1 0,-1 0 0,1 1 1,0-1-1,-1 1 0,1 0 1,-1 0-1,-4-3 0,4 3-2,1 1-1,-1-1 0,0 0 0,0 1 1,0 0-1,0-1 0,0 1 0,0 0 1,0 1-1,0-1 0,-1 0 0,1 1 1,0 0-1,0 0 0,-5 0 0,35-1 3,-17 1-5,1-1 1,0 1-1,-1 1 0,1 0 1,17 4-1,-2 2 4,-15-4 4,1-1 1,-1 2-1,0-1 0,-1 2 0,1-1 0,-1 1 0,18 12 0,-27-16 10,-1-1 0,0 0 0,1 0 0,-1 0 0,0 0-1,1 1 1,-1-1 0,0 0 0,0 0 0,1 1 0,-1-1 0,0 0-1,0 1 1,1-1 0,-1 0 0,0 1 0,0-1 0,0 0 0,1 1 0,-1-1-1,0 0 1,0 1 0,0-1 0,0 0 0,0 1 0,0-1 0,0 1-1,0-1 1,0 0 0,0 1 0,0-1 0,0 1 0,0-1 0,0 0-1,0 1 1,0-1 0,-1 0 0,1 1 0,0-1 0,0 0 0,0 1-1,-1-1 1,1 0 0,0 1 0,0-1 0,-1 0 0,1 0 0,0 1-1,0-1 1,-1 0 0,1 0 0,0 1 0,-1-1 0,1 0 0,-1 0 0,1 0-1,0 0 1,-1 0 0,1 0 0,0 1 0,-1-1 0,1 0 0,-1 0-1,1 0 1,0 0 0,-1 0 0,1 0 0,0-1 0,-1 1 0,0 0-16,1 0 0,0 0 0,0 0 1,-1 0-1,1 0 0,0 0 0,-1 0 1,1 0-1,0 0 0,-1-1 0,1 1 1,0 0-1,0 0 0,-1 0 1,1 0-1,0-1 0,0 1 0,0 0 1,-1 0-1,1-1 0,0 1 0,0 0 1,0 0-1,0-1 0,-1 1 1,1 0-1,0 0 0,0-1 0,0 1 1,0 0-1,0-1 0,0 1 0,0 0 1,0-1-1,0 1 0,0 0 0,0 0 1,0-1-1,0 1 0,0 0 1,0-1-1,0 1 0,0 0 0,0-1 1,0 1-1,1 0 0,-1-1 0,14-21 24,29-24 5,-41 44-25,9-8-2,28-26-3,-36 34 1,-1 0-1,1 0 0,0 0 1,0 1-1,0-1 0,-1 1 0,1 0 1,0 0-1,1 0 0,-1 0 1,0 0-1,0 1 0,5-1 1,-7 2-1,1-1 0,0 0 0,-1 1 0,1 0 0,0-1 0,-1 1 0,1 0 0,-1 0 0,1 0 0,-1 0 0,1 0 0,-1 0 0,0 0 0,0 0 0,1 1 0,-1-1 0,0 0 0,0 1 0,0-1 0,0 1 0,-1-1 1,1 1-1,0 0 0,-1-1 0,1 1 0,0 3 0,1 5-2,0 0 1,0 0 0,0 12 0,-2-20 1,0 22-1,3 24 6,20-76 15,-10 10-26,2 1 1,31-29-1,-39 39-11,1 1 0,0 0-1,0 0 1,1 1 0,-1 0-1,1 1 1,1 0 0,15-5 0,-25 8 9,1 1 1,0 0-1,-1 0 1,1 0-1,0 0 1,-1-1-1,1 1 1,-1 0 0,1 0-1,0 0 1,-1 0-1,1 1 1,-1-1-1,1 0 1,0 0-1,-1 0 1,1 0 0,-1 1-1,1-1 1,0 0-1,-1 1 1,1-1-1,-1 0 1,1 1-1,-1-1 1,0 0 0,1 1-1,-1-1 1,1 1-1,-1-1 1,0 1-1,1-1 1,-1 1-1,0-1 1,1 1 0,-1 0-1,0-1 1,0 1-1,0-1 1,0 1-1,1 0 1,-1-1-1,0 1 1,0-1 0,0 1-1,0 0 1,0-1-1,0 1 1,-1 1-1,-6 32-196,6-30 176,0-2 22,1 1 0,0-1 0,-1 0 0,1 0 0,0 0 0,0 1 0,1-1 0,-1 0 0,1 3 0,-1-4 34,3-2 700,10-11-523,9-19-145,-20 29-56,0 0 1,-1 0 0,0 0 0,1 0 0,-1 0-1,0-1 1,0 1 0,0 0 0,-1-1-1,1 1 1,0-1 0,-1 1 0,0-1 0,0 1-1,1-1 1,-1 1 0,-1-1 0,1 1-1,0-1 1,-1 1 0,1-1 0,-1 1-1,0-1 1,-2-4 0,3 6-3,-1-1 0,0 1 0,0 0-1,-1-1 1,1 1 0,0 0 0,0 0 0,-1 0-1,1 0 1,0 0 0,-1 0 0,1 0 0,-1 0 0,0 1-1,1-1 1,-1 0 0,1 1 0,-1-1 0,0 1 0,1 0-1,-1 0 1,0-1 0,0 1 0,1 0 0,-1 1 0,0-1-1,0 0 1,1 0 0,-1 1 0,-2 0 0,0 1 0,0 0 0,0 1 0,0-1 1,0 1-1,0 0 0,1 0 0,-1 0 1,1 0-1,0 0 0,0 1 0,0 0 1,0 0-1,1-1 0,0 1 0,-4 9 1,2-5-2,1 0 1,0 0-1,1 0 1,0 1-1,0-1 1,1 1-1,-1 12 1,2-18-13,0-1-1,1 1 1,-1 0 0,1 0 0,-1 0 0,1-1 0,0 1 0,0 0 0,0-1 0,1 1 0,-1-1 0,0 1 0,1-1-1,0 0 1,-1 0 0,1 1 0,0-1 0,0-1 0,1 1 0,-1 0 0,0 0 0,0-1 0,1 1 0,-1-1-1,1 0 1,5 2 0,-4-1-29,1-1 0,0 1 0,0-1 0,0-1 0,0 1 0,0-1 1,0 1-1,0-2 0,0 1 0,0 0 0,0-1 0,0 0 0,-1 0 0,1-1 0,5-1 0,1-3-557,1 0 1,-1-1-1,-1 0 1,1 0-1,-1-2 1,-1 1 0,13-14-1,5-11-510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3:32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 9930,'-22'9'400,"5"-1"624,17-6-2712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3:33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 3689,'0'0'1656,"0"-1"-1528,0-1-32,0 1-424,1-1-824,29-48 736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4:51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466 1 17900,'-18'31'-1553,"-33"71"1529,-10-5 48,-4 2 73,0-12-97,2-7-48,10-12-553,4-10-447,8-29 544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4:51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13691,'0'0'1488,"31"11"-5065,-4-15 2769</inkml:trace>
  <inkml:trace contextRef="#ctx0" brushRef="#br0" timeOffset="1">251 0 6457,'35'35'1713,"2"1"1175,-2 12-1783,-1 4 399,5 6-760,4 0-312,8-8-312,3-5 0,0-12-216,-5-9-312,-8-15-3545,2-10 3129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4:52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15771,'-1'11'1985,"-2"7"31,9 11-1248,0 14-1416,4 11-256,7 8-680,-8 3-337,18 2-1263,3 2 2672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4:53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618 0 13003,'-11'10'880,"0"10"-136,0 8-528,-3 21-192,-4 4 0,-7 19-24,-3 8 24,-13 19-24,-4 13 24,-10 4-24,4 2 0,-7-20 0,-2-13-120,5-22-312,-3-15-336,14-23-2425,12-14 2401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4:53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10810,'1'0'528,"29"30"433,1 15-761,7 19 16,9 35-24,-2 9-48,-6 6-96,-3-4-72,-4-18-408,-3-10-128,3-13 376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4:54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87 15627,'4'-5'943,"6"-5"-915,0 1-1,0 0 1,1 0 0,1 1-1,20-12 1,-27 18-116,-1 0-1,1 0 1,-1 0-1,1 0 1,0 0 0,-1 1-1,1 0 1,0 0-1,0 1 1,0-1 0,0 1-1,0 0 1,0 0-1,0 1 1,0-1 0,0 1-1,0 0 1,-1 1-1,1-1 1,0 1 0,4 2-1,-6-2 78,1 1 0,-1 0 0,0 0 0,0 0 0,0 1 0,-1-1 0,1 1 0,-1-1 0,0 1-1,0 0 1,0 0 0,0 0 0,-1 0 0,0 0 0,2 7 0,0 3 45,-1 1 1,0-1-1,0 22 0,-3-11 43,-1 1 1,-2 0-1,0-1 0,-1 1 0,-2-1 1,-1 0-1,0-1 0,-2 0 0,-1-1 1,-1 0-1,-1 0 0,0-1 0,-28 33 1,36-50 80,0 1 0,0-1 1,0-1-1,-1 1 0,1-1 0,-13 8 1,17-12-107,0 1 1,-1 0-1,1-1 1,0 0-1,-1 1 1,1-1-1,0 0 0,-1 1 1,1-1-1,-1 0 1,1 0-1,0 0 1,-1 0-1,1-1 1,-1 1-1,1 0 1,-2-1-1,1 0-6,1 0-1,-1 0 0,1 0 0,0 0 1,0 0-1,-1 0 0,1-1 0,0 1 1,0 0-1,0-1 0,0 1 1,1-1-1,-1 1 0,0-1 0,1 1 1,-1-1-1,1 0 0,-1-2 0,-1-6-24,0 0-1,1 0 1,0 0-1,0 0 1,1 0-1,1 0 1,0 0-1,0 0 1,1 0-1,0 0 1,1 0-1,0 0 1,1 1 0,0-1-1,8-13 1,-7 13-26,2 0 1,-1 0-1,1 1 1,1-1-1,0 2 1,0-1-1,0 1 1,1 0-1,0 1 1,1 0-1,0 1 1,0 0-1,15-7 1,-7 7-19,1 0 0,0 1 0,0 1 0,0 0 0,25 0 0,97 4-1224,-104 1 527,23-1-31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4:57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221 44 6913,'-13'3'544,"0"1"0,0 1-1,1 0 1,-1 0-1,-13 10 1,23-14-509,1 0 0,0 0 1,0 1-1,0-1 0,0 1 1,0 0-1,1-1 0,-1 1 1,0 0-1,1 0 0,-1 0 1,1 0-1,0 0 1,0 1-1,0-1 0,0 0 1,0 1-1,0-1 0,1 0 1,-1 1-1,1-1 0,-1 1 1,1-1-1,0 1 0,0-1 1,0 1-1,0-1 0,1 1 1,-1-1-1,1 0 0,-1 1 1,1-1-1,0 1 0,0-1 1,0 0-1,2 3 0,-1-1 1,1 0-1,0 0 1,0-1-1,0 1 0,0-1 1,1 0-1,-1 0 0,1 0 1,0 0-1,0-1 0,0 1 1,0-1-1,0 0 0,0 0 1,1-1-1,-1 1 0,1-1 1,-1 0-1,1 0 0,-1-1 1,1 1-1,0-1 0,-1 0 1,1 0-1,-1-1 1,1 1-1,0-1 0,5-1 1,-4 0 66,0 1 0,0-1 0,0 0 1,0 0-1,-1-1 0,1 1 0,0-1 1,-1-1-1,0 1 0,0-1 0,0 0 1,0 0-1,-1 0 0,1-1 1,-1 0-1,0 1 0,-1-1 0,1-1 1,-1 1-1,5-10 0,-7 11-73,0 1-1,-1 0 1,1 0-1,-1-1 1,0 1-1,0 0 1,0 0-1,0-1 1,0 1-1,-1 0 1,1-1-1,-1 1 1,0 0-1,0 0 1,0 0-1,-1 0 1,1 0-1,-1 0 1,1 0-1,-1 0 1,0 1-1,0-1 1,-1 1-1,1-1 1,0 1-1,-1 0 1,1 0-1,-1 0 1,-4-3-1,-1 0-36,1 1-1,-1 0 0,0 0 0,0 1 1,-1 0-1,1 0 0,0 1 0,-1 0 0,0 0 1,-9 0-1,6 2-201,1 1-1,0 1 1,0 0 0,0 0-1,0 1 1,0 1-1,1 0 1,-1 0 0,1 1-1,0 0 1,0 0 0,1 2-1,0-1 1,-12 11 0,-12 14-631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4:57.9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0 9154,'-7'0'231,"-1"1"0,1-1 0,0 1 0,-1 0 0,1 1 0,0-1 0,0 2 0,0-1 0,0 1 0,0 0 0,-11 7 0,15-8-234,-1 1 1,1-1 0,0 1-1,0 0 1,1 0 0,-1 1-1,1-1 1,-1 0 0,1 1-1,0 0 1,0-1 0,1 1-1,-1 0 1,1 0 0,0 0-1,0 0 1,0 0 0,0 0-1,1 0 1,0 0 0,0 1-1,0 5 1,1-4 82,0 0-1,0 0 1,1 0 0,-1 0 0,1 0 0,1-1 0,-1 1-1,1 0 1,0-1 0,0 0 0,0 0 0,1 0-1,0 0 1,0 0 0,0-1 0,1 0 0,-1 0-1,1 0 1,0 0 0,0-1 0,1 0 0,-1 0 0,1 0-1,-1-1 1,7 2 0,-2 0-14,1 0 1,-1-2-1,1 1 0,-1-1 0,1-1 1,0 0-1,0 0 0,0-1 1,-1 0-1,1-1 0,0-1 1,0 1-1,14-6 0,-15 4-9,-1-1 1,0-1-1,0 1 0,-1-1 1,1-1-1,-1 0 0,0 0 1,-1 0-1,0-1 0,0 0 0,9-12 1,-14 16-44,0 0-1,0 1 1,0-2 0,0 1 0,-1 0 0,1 0 0,-1 0 0,0-1-1,0 1 1,0-1 0,0 1 0,-1-1 0,0 1 0,1-1-1,-1 1 1,0-1 0,-1 1 0,1-1 0,-1 0 0,1 1 0,-1 0-1,0-1 1,0 1 0,-1-1 0,1 1 0,-1 0 0,0 0 0,1 0-1,-1 0 1,0 0 0,-1 0 0,1 1 0,-1-1 0,-3-2-1,0 0 49,0 0 0,-1 1 0,0 0 0,0 0 1,0 1-1,0 0 0,-1 0 0,1 0 0,-1 1 0,1 0 0,-1 1 0,0 0 0,0 0 0,0 1 0,0 0 0,0 0 0,0 0 0,-11 3 0,0 1-190,0 0-1,0 1 1,1 0 0,0 2 0,0 0 0,-25 15 0,31-15-1347,1 0 0,1 0 0,-14 13 0,8-1-264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8:32.3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12619,'5'4'2036,"48"20"-1750,-22-12-209,-1 2 0,-1 1 0,0 1 0,46 35-1,-68-45-75,0 0-1,-1 0 0,0 1 0,0 0 1,-1 0-1,0 0 0,0 0 0,0 1 1,-1 0-1,0 0 0,-1 0 0,0 1 1,0-1-1,-1 1 0,0-1 1,0 1-1,-1 0 0,0 0 0,-1 0 1,0 0-1,0 0 0,-4 15 0,1-6-14,-2-1 0,0 0-1,-1-1 1,0 0 0,-2 0-1,0 0 1,-19 28 0,-86 96-1154,88-111 411,-20 20-1773,41-46 2318,0 0-1,0 0 1,0 0 0,-1 0-1,-6 2 1,11-5 206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4:58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381 106 11554,'-248'35'-2789,"241"-34"3012,-1 1 1,0 0-1,1 1 0,-1 0 1,1 0-1,0 0 1,0 1-1,0 0 1,1 1-1,-11 8 1,15-11-170,0 0 0,1-1 1,-1 1-1,1 0 0,-1 0 1,1 0-1,0 0 0,-1 0 1,1 0-1,1 0 0,-1 0 0,0 1 1,0-1-1,1 0 0,-1 1 1,1 2-1,0-2-17,0-1-1,1 0 1,-1 1 0,1-1-1,0 0 1,0 1 0,0-1 0,0 0-1,0 0 1,0 0 0,1 0-1,-1 0 1,1 0 0,-1-1 0,1 1-1,0 0 1,0-1 0,-1 1-1,5 1 1,2 3 116,0-1 0,0-1-1,1 1 1,-1-2 0,1 1-1,0-1 1,0 0 0,0-1 0,1 0-1,8 1 1,-3-2-25,-1-1 0,0 0 0,0-1 0,0 0 1,0-1-1,18-5 0,-14 2-69,-1-1-1,1-1 1,-2 0 0,1-1 0,-1-1-1,0 0 1,0-2 0,-2 1 0,1-2 0,20-20-1,-30 26-49,0 1 0,-1-2 0,1 1 0,-1 0-1,-1-1 1,1 1 0,4-14 0,-7 17 14,0 0-1,0 0 1,-1 0 0,1 0 0,-1 0 0,0 0 0,0 0 0,0 0-1,0 0 1,0 0 0,-1 0 0,1 1 0,-1-1 0,0 0 0,0 0 0,0 0-1,0 0 1,0 1 0,-1-1 0,1 1 0,-1-1 0,-2-2 0,-1 0 72,1 1 0,-2 0 0,1 0 0,0 0 1,-1 1-1,0 0 0,1 0 0,-1 0 0,0 1 1,-1 0-1,1 0 0,0 1 0,-11-2 0,3 1-5,0 1-1,0 0 1,-1 2-1,1-1 1,-19 4-1,15 0-171,0 1 1,0 1-1,0 0 0,0 2 0,-26 14 0,10-1-988,-52 40-1,36-19 289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4:58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62 138 12083,'1'5'-7,"1"-1"0,0 1 0,0-1 0,0 0 1,0 1-1,1-1 0,-1 0 0,1 0 1,0-1-1,0 1 0,1-1 0,-1 1 0,1-1 1,0 0-1,-1 0 0,6 2 0,-1 0-108,1 0-1,-1 0 1,1-1-1,0-1 1,1 1-1,16 2 0,-21-5 162,1 0-1,0 0 1,0-1-1,0 0 1,-1 0-1,1-1 1,0 0-1,0 0 1,-1 0-1,1-1 1,6-2-1,-10 3 139,1 0-1,0-1 1,0 1-1,-1-1 1,1 0-1,-1 1 1,1-1-1,-1-1 1,0 1-1,0 0 1,0 0-1,0-1 1,0 1-1,-1-1 1,1 0-1,-1 1 1,0-1-1,1 0 1,-1 0-1,-1 0 1,1 0-1,1-5 1,-2 2-83,1-1 1,-1 1-1,0 0 1,-1 0-1,0-1 1,0 1-1,0 0 1,0 0-1,-1 0 1,0 0-1,-1 0 1,1 0-1,-1 1 1,0-1-1,0 1 1,-1 0-1,0 0 1,0 0-1,0 0 1,0 0-1,-1 1 0,0 0 1,-7-5-1,6 4-40,-1 1 0,0 0 0,0 1 0,-1-1 0,1 1 0,-1 1 0,1-1 0,-1 1 0,0 1 0,0-1 0,0 1 0,0 1 0,0-1 0,0 1 0,0 1 0,0 0 0,0 0 0,-9 2 0,12-1-124,0 0 0,0 1 0,0-1 1,0 1-1,0 0 0,1 0 0,-1 0 0,1 1 1,0 0-1,0 0 0,0 0 0,1 0 0,-1 0 1,1 1-1,0-1 0,-4 10 0,4-8-404,0 1 0,0-1-1,1 1 1,0-1 0,1 1-1,-1 0 1,1-1 0,1 1 0,-1 0-1,1 0 1,0 0 0,1 0-1,1 8 1,-1-10 196,1 1 0,1 0 0,-1-1 0,1 1-1,3 5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4:59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329 0 10706,'-19'2'786,"0"1"-1,0 1 0,0 1 1,1 1-1,0 0 0,0 2 1,0 0-1,1 0 0,-22 15 1,29-15-766,0 0 0,0 0 0,1 1 0,0 0 1,1 0-1,0 1 0,0 0 0,1 1 0,0 0 1,1 0-1,0 0 0,1 1 0,0 0 1,-5 23-1,8-27-30,0-1 0,1 1 0,0 0 0,1-1 1,0 1-1,0 0 0,1 8 0,0-13 11,-1-1-1,1 0 1,-1 1-1,1-1 1,0 0 0,0 1-1,0-1 1,0 0 0,0 0-1,0 0 1,1 0-1,-1 0 1,1 0 0,-1 0-1,1 0 1,0-1-1,0 1 1,0-1 0,0 1-1,0-1 1,0 0 0,0 1-1,0-1 1,1 0-1,2 0 1,1 0 7,0 0 0,-1 0-1,1-1 1,0 0 0,0 0 0,0-1 0,0 1-1,0-1 1,0-1 0,-1 1 0,1-1 0,-1 0-1,1 0 1,-1-1 0,1 1 0,5-5 0,4-3 4,0-1 0,0 0 0,24-25 0,-29 27 19,0-2 0,-1 0 0,0 0 0,-1 0 0,7-14 0,-14 22-14,1 0 0,-1 0 0,0 0 1,0 0-1,0 0 0,0 0 0,-1 0 1,1 0-1,-1 0 0,0 0 0,0 0 0,0-6 1,-1 7-2,0 0 0,0 0 0,1 0 0,-1 0 1,0 0-1,0 0 0,-1 0 0,1 0 0,0 0 1,-1 1-1,1-1 0,-1 1 0,1-1 0,-1 1 1,0-1-1,0 1 0,0 0 0,0 0 0,0 0 1,-3-1-1,3 1-26,-1 0-1,0 0 1,0 0 0,0 0 0,0 1 0,0 0-1,1-1 1,-1 1 0,0 0 0,0 0-1,0 1 1,0-1 0,0 1 0,0-1-1,0 1 1,0 0 0,1 0 0,-1 0 0,0 0-1,-3 3 1,-1 0-151,1 1 0,-1 0 0,1 0 0,0 1 0,0-1 0,-7 11 0,-25 38-568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4:59.9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394 94 21445,'-51'4'379,"-30"1"-2635,79 0-866,1-3 3089,1 0 1,0 0-1,0 0 0,0 0 0,0 0 1,0 1-1,1-1 0,-1 0 0,1 0 0,-1 0 1,1 0-1,0 0 0,-1 0 0,1-1 0,0 1 1,0 0-1,1 0 0,0 2 0,2 0 174,0 0 0,0 0 0,0-1-1,1 1 1,-1-1 0,10 6-1,-3-3 113,0-1-1,1 0 0,-1-1 1,1-1-1,0 1 0,15 1 1,-15-4-171,-1 0 1,1 0 0,-1-1 0,1-1 0,-1 0-1,1 0 1,-1-1 0,1-1 0,-1 0 0,0 0-1,20-10 1,-30 12-60,0 1 0,-1-1-1,1 1 1,0-1 0,0 0-1,0 1 1,0-1 0,-1 0 0,1 0-1,0 0 1,-1 1 0,1-1-1,-1 0 1,1 0 0,-1 0 0,1 0-1,-1 0 1,0 0 0,1 0-1,-1 0 1,0 0 0,0 0 0,0 0-1,1 0 1,-1 0 0,0 0-1,-1-1 1,1 1 0,0 0-1,0 0 1,0 0 0,-1 0 0,1 0-1,0 0 1,-1 0 0,1 0-1,-1 0 1,1 1 0,-1-1 0,0 0-1,1 0 1,-1 0 0,0 0-1,1 1 1,-2-2 0,-5-5 157,0 0 0,-1 1-1,-15-11 1,21 16-161,-19-13 74,-1 0 0,0 2 0,-1 1 0,0 1 0,-1 1 0,-37-10-1,30 13-674,1 1 0,-1 1 0,0 2 0,0 1 0,-38 4 0,-31 5-1363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00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29 320 20668,'1'7'14,"1"0"0,0 0-1,0-1 1,1 1-1,0-1 1,0 0-1,0 1 1,1-1-1,0-1 1,0 1-1,1-1 1,-1 1 0,1-1-1,0-1 1,1 1-1,-1-1 1,1 0-1,0 0 1,0 0-1,0-1 1,0 0-1,0 0 1,1-1 0,0 1-1,12 1 1,-12-2-13,1-1 1,-1 0-1,0 0 0,1-1 1,-1 0-1,1 0 1,-1 0-1,0-1 1,1-1-1,-1 1 0,0-1 1,0 0-1,0-1 1,0 1-1,0-1 1,-1-1-1,1 0 0,-1 1 1,0-2-1,0 1 1,0-1-1,-1 0 1,0 0-1,7-8 1,-4 2 35,-2 0 1,1 0 0,-1 0 0,-1 0 0,0-1 0,0 0 0,-2 0 0,1-1 0,2-23 0,-5 26-8,0 0-1,-1 0 1,0 0-1,-1 0 1,0 1-1,-1-1 0,0 0 1,0 1-1,-1-1 1,0 1-1,-1 0 1,0-1-1,-6-9 1,4 10 49,0-1-1,-1 1 1,0 0 0,0 1 0,-1 0 0,0 0 0,-1 1 0,-11-9 0,15 13-66,1 1 0,-1-1 1,0 1-1,0 0 1,0 0-1,0 0 0,0 1 1,0 0-1,-1 0 0,1 0 1,0 1-1,0 0 1,-1 0-1,1 0 0,0 0 1,-1 1-1,1 0 0,0 0 1,-8 3-1,5-1-124,1 1 0,-1-1 1,1 2-1,0-1 0,0 1 0,0 0 0,0 0 0,1 1 0,-8 8 0,1 2-726,1-1-1,-19 35 0,-5 23-938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01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292 146 18852,'-70'-124'-1056,"69"123"1004,1-1 0,-1 1 0,0 0 0,1-1 0,-1 1-1,0 0 1,0 0 0,0 0 0,0 0 0,0 0 0,0 0 0,0 0 0,0 0 0,-1 0 0,1 0 0,0 0 0,0 1 0,-1-1 0,1 0 0,-3 0 0,2 1 80,0 0 0,1 1 0,-1-1 0,0 0 0,1 1 0,-1-1 0,0 1 0,1 0 0,-1 0-1,0-1 1,1 1 0,-1 0 0,1 0 0,0 0 0,-1 0 0,1 1 0,-2 1 0,-3 3 97,0 0 0,0 0 0,1 1-1,-1 0 1,2 0 0,-1 0-1,1 1 1,0 0 0,0 0 0,1 0-1,0 0 1,1 0 0,0 1 0,-2 13-1,4-21-115,0 0 0,0-1 0,0 1 0,0 0 0,0 0 0,0 0 0,0 0 0,1-1-1,-1 1 1,0 0 0,0 0 0,1 0 0,-1-1 0,1 1 0,-1 0 0,0 0 0,1-1-1,0 1 1,-1-1 0,1 1 0,-1 0 0,1-1 0,0 1 0,-1-1 0,1 1 0,0-1 0,0 1-1,1-1 6,0 1-1,0-1 0,0 1 0,-1-1 0,1 0 1,0 0-1,0 0 0,0 0 0,0 0 0,-1-1 1,1 1-1,2-1 0,0 0 8,-1 0 0,1 0 0,-1-1 1,0 1-1,0-1 0,0 1 0,1-1 0,-1 0 0,-1 0 0,1-1 0,0 1 0,-1-1 0,4-3 1,-5 5-5,-1 0 1,1 0-1,-1-1 1,0 1 0,1 0-1,-1 0 1,0-1-1,0 1 1,0 0-1,0-1 1,0 1 0,0 0-1,0 0 1,0-1-1,0 1 1,-1 0 0,1 0-1,-1-1 1,1 1-1,-1 0 1,1 0 0,-1 0-1,1-1 1,-1 1-1,0 0 1,0 0 0,0 0-1,1 0 1,-1 1-1,0-1 1,0 0 0,0 0-1,-1 0 1,1 1-1,0-1 1,0 0 0,0 1-1,0-1 1,-3 0-1,-2-1-31,0-1-1,-1 1 0,0 0 1,1 1-1,-1-1 1,-8 1-1,7 1-218,0 0 1,0 1-1,0 0 1,1 1-1,-1-1 0,-12 6 1,-25 8-491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01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22 138 5857,'-18'-72'-1256,"14"6"3384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01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1 10226,'-2'3'907,"-1"1"1,0 0-1,1 0 0,0 0 1,0 1-1,0-1 0,-2 9 1,3-5-416,-1 0 1,1 0 0,1 16-1,1-1-565,2 0 0,6 25 0,-8-42 306,2 7-168,1 1 0,0-1 0,1 0 0,0 0 0,1 0 0,1-1 0,15 23 0,-19-31-16,1 0 0,-1 0 0,1-1 0,-1 1 0,1-1 0,0 0 0,0 0 0,1 0 0,-1-1 0,0 0 0,6 3 0,-6-4 1,-1-1 0,1 1 0,0 0 0,-1-1 0,1 0 0,0 0 0,-1 0 0,1 0 0,-1 0 0,1-1 0,0 0 0,-1 0 0,1 0 0,-1 0 0,1 0 0,-1-1 0,4-1 0,-1-2-9,1 1 0,-1-1 0,0 0 0,0 0 0,-1-1 0,1 0 0,-1 0 1,-1 0-1,1-1 0,-1 1 0,0-1 0,-1 0 0,1 0 0,2-11 1,-2 9-29,-1-1 0,-1 1 1,0-1-1,0 1 1,-1-1-1,0 1 1,-1-1-1,0 0 1,0 0-1,-1 1 1,-3-13-1,2 16 3,0 0-1,-1 0 0,0 0 0,0 1 0,0-1 1,-1 1-1,0 0 0,0 0 0,0 0 0,-1 1 1,1-1-1,-1 1 0,0 0 0,0 1 0,-1-1 1,1 1-1,-1 0 0,0 0 0,0 1 0,0-1 1,-8-1-1,3 1 7,0 0 1,-1 1-1,1 0 1,0 1-1,-1 0 1,1 1-1,-1 0 1,1 1-1,-1 0 1,1 1-1,-13 3 1,17-2-82,0-1 1,0 1-1,0 1 1,1-1 0,-1 1-1,1 1 1,0-1-1,-7 7 1,-2 4-1375,-20 26 1,26-30 291,-13 11-1272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02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242 24 19148,'-34'14'121,"1"2"0,-41 26-1,65-37-138,1 1 0,0 0 0,1 1 0,-1 0 1,1 0-1,0 1 0,1-1 0,0 1 0,0 1 0,1-1 0,0 1 0,0 0 0,-4 14 0,7-17 33,1 0 1,0-1 0,1 1-1,0 0 1,0 0 0,0 0-1,0 0 1,1 0 0,0 0-1,0 0 1,1-1 0,0 1-1,0 0 1,0-1 0,0 0-1,1 1 1,0-1 0,0 0 0,1 0-1,-1 0 1,1-1 0,0 0-1,0 1 1,0-1 0,1 0-1,0-1 1,0 1 0,0-1-1,0 0 1,0 0 0,0-1-1,1 0 1,-1 0 0,1 0-1,0 0 1,-1-1 0,1 0-1,0 0 1,11 0 0,-4-3 65,0 1 0,-1-2 0,0 0 0,1 0 1,-1-1-1,0-1 0,-1 0 0,1-1 0,17-11 1,-12 6 12,0-1 0,-1-1 0,-1 0 0,0-1 0,18-22 0,-29 30-76,1 0-1,-1 0 1,0-1 0,-1 1 0,0-1 0,0 0-1,0 0 1,-1 0 0,0 0 0,0-1-1,0 1 1,-1-1 0,-1 1 0,1 0 0,-1-11-1,-1 13-67,0-1-1,0 0 0,0 1 1,0-1-1,-1 1 1,0 0-1,0-1 0,-1 1 1,0 0-1,1 0 0,-1 1 1,-1-1-1,1 0 0,-1 1 1,0 0-1,0 0 1,0 0-1,0 1 0,-1-1 1,-6-3-1,8 5-310,1 1-1,-1 0 1,1-1 0,-1 1-1,1 0 1,-1 0 0,0 1-1,1-1 1,-1 1 0,0-1-1,0 1 1,0 0 0,1 0-1,-1 0 1,-5 1 0,-12 10-2058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02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465 162 15699,'-1'0'29,"-7"0"4,0 1 1,0 0-1,0 0 1,0 1-1,-12 4 1,18-5-136,0 0-1,0 0 1,0 0 0,0 0 0,1 1 0,-1-1 0,0 0-1,1 1 1,-1-1 0,1 1 0,0 0 0,-1 0-1,1-1 1,0 1 0,0 0 0,0 0 0,0 0 0,0 0-1,1 0 1,-1 0 0,1 0 0,-1 1 0,1-1 0,0 0-1,0 3 1,-2 81-1233,1-49 5143,1-26-1611,8-24-1301,-4 7-802,1-9-37,-1 1 0,0-1 0,-2 0 0,1 1 0,-2-1 0,0 0 0,-1 0 0,0 0 0,-3-16-1,2 22-46,0 1-1,0-1 0,-1 0 0,-1 1 0,0-1 1,0 1-1,0 0 0,-1 0 0,0 0 0,0 0 1,-1 1-1,0 0 0,-1 0 0,0 0 0,-11-10 1,12 13-14,0 0 1,0 1 0,0-1 0,-1 1 0,0 1 0,1-1 0,-1 1 0,0 0 0,0 0 0,0 1 0,0 0 0,0 0 0,-1 0 0,1 1-1,0 0 1,0 0 0,0 1 0,-1-1 0,1 1 0,0 1 0,0-1 0,0 1 0,-9 4 0,7-3-61,-1 1 1,1 1 0,0 0-1,0 0 1,1 0 0,-1 1-1,1 0 1,-12 13 0,7-4-517,1 1 0,0-1 0,-13 28 0,-18 38-734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5:52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143 248 17260,'-2'-3'232,"0"0"1,1-1-1,-1 1 1,1-1-1,-1 1 1,1-1-1,0 0 1,1 1 0,-1-1-1,1 0 1,-1 0-1,1 1 1,0-1-1,1-7 1,0 7-250,1-1 1,0 0 0,0 1-1,0-1 1,0 1-1,0-1 1,1 1-1,0 0 1,0 0-1,7-6 1,6-7-90,2 0-1,0 2 1,1 0 0,1 1 0,0 1-1,38-18 1,-54 29 92,0 0 1,0 1 0,0-1-1,1 1 1,-1 0-1,0 0 1,1 1-1,-1-1 1,5 1 0,-7 0 5,-1 1 0,1-1-1,-1 0 1,1 0 0,-1 1 0,1-1 0,-1 1 0,1 0 0,-1-1 0,1 1 0,-1 0 0,0 0 0,1 0 0,-1 0 0,0 0 0,0 0 0,0 0 0,0 0 0,0 1 0,0-1 0,0 0 0,0 1 0,0-1 0,-1 0 0,1 1 0,0-1 0,0 3 0,1 6-71,0 1 0,0-1 0,-1 1-1,-1 0 1,0-1 0,0 1 0,-1 0 0,0-1 0,-4 14-1,-2 3-224,0 0 0,-16 35 0,15-45 352,0 1 0,-1-1 0,-1-1 0,0 0 0,-2 0 0,0-1 0,0 0 1,-21 17-1,25-24 13,-1-1 1,0 0 0,-1-1 0,1 0 0,-1-1 0,0 0 0,-1-1 0,1 1 0,-1-2-1,0 0 1,0 0 0,0-1 0,0 0 0,0-1 0,-17 0 0,21-1 57,1 0 1,-1-1-1,1 1 1,0-1-1,-1 0 1,1-1 0,0 0-1,0 0 1,0 0-1,-7-5 1,12 7-109,1 0 1,0 0 0,0 0-1,0 0 1,0 0 0,-1 0-1,1 0 1,0 0 0,0 0-1,0 0 1,0 0 0,0 0-1,-1-1 1,1 1 0,0 0-1,0 0 1,0 0 0,0 0 0,0 0-1,0 0 1,-1-1 0,1 1-1,0 0 1,0 0 0,0 0-1,0 0 1,0-1 0,0 1-1,0 0 1,0 0 0,0 0-1,0 0 1,0-1 0,0 1-1,0 0 1,0 0 0,0 0-1,0 0 1,0-1 0,0 1-1,0 0 1,0 0 0,0 0-1,0 0 1,0-1 0,1 1-1,-1 0 1,0 0 0,0 0-1,0 0 1,0 0 0,0 0-1,0-1 1,1 1 0,-1 0-1,0 0 1,0 0 0,0 0-1,0 0 1,0 0 0,1 0-1,-1 0 1,0 0 0,0 0-1,0 0 1,0 0 0,1 0 0,-1-1-1,19-2 168,32 1-212,76 7 1,17 0-1714,-57-11-259,7-7 350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8:44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533 31 7170,'26'-30'7065,"-29"32"-5671,-137 173 1384,-28 31-2361,72-116-397,82-79-450,0 0 0,-1-1 0,0-1 0,0 0 0,-21 8-1,10-10-1677,25-7 2001,0-1 0,-1 1-1,1 0 1,0 0 0,0-1 0,0 1-1,-1-1 1,1 1 0,0-1 0,0 1-1,-2-2 1,3 2 98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03.6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51 16996,'-9'-1'358,"-16"1"708,24 0-1067,0 0 0,1 1-1,-1-1 1,0 0 0,1 1-1,-1-1 1,1 0 0,-1 1 0,1-1-1,-1 1 1,1-1 0,-1 1-1,1-1 1,0 1 0,-1-1-1,1 1 1,0-1 0,-1 1-1,1 0 1,0-1 0,-1 1 0,1-1-1,0 1 1,0 0 0,0-1-1,0 1 1,0 0 0,0-1-1,0 1 1,0 0 0,0-1 0,0 1-1,0 1 1,2 9-5,1 0-1,0 0 1,0 0 0,1 0 0,1 0 0,0-1-1,0 1 1,1-1 0,0-1 0,1 1-1,0-1 1,0 0 0,1-1 0,0 0 0,1 0-1,0 0 1,17 10 0,-22-16 72,0 0 0,0-1-1,0 1 1,0-1 0,0 0 0,0 0 0,0-1 0,0 1-1,0-1 1,1 0 0,-1 0 0,0-1 0,0 1 0,0-1-1,0 0 1,0 0 0,0 0 0,0 0 0,0-1 0,0 1-1,-1-1 1,1 0 0,0-1 0,-1 1 0,0 0 0,1-1 0,3-4-1,1-1-2,0 0 0,0-1 0,-1 0 0,-1 0 0,1 0 0,-2-1 0,1 0 0,-1 0 0,4-13-1,-8 20-54,0-1 0,-1 1-1,1 0 1,-1-1-1,0 1 1,0-1 0,0 1-1,0 0 1,-1-1-1,1 1 1,-1-1 0,0 1-1,0 0 1,0 0-1,0 0 1,0-1 0,-1 1-1,0 0 1,1 1-1,-1-1 1,0 0 0,-1 0-1,1 1 1,0-1-1,-1 1 1,1 0 0,-1 0-1,-4-3 1,0 0 14,-1 0 0,1 1 0,-1 0 0,0 0 0,0 1 0,0 0 0,-1 0 0,1 1 0,-1 0 0,-9-1 0,16 3-46,-1 0-1,1 0 0,-1 0 0,1 0 1,-1 0-1,1 1 0,-1-1 1,1 1-1,-1-1 0,1 1 1,-1 0-1,1 0 0,0 0 1,0 0-1,0 1 0,-1-1 0,1 0 1,0 1-1,1 0 0,-1-1 1,-3 4-1,3-2-221,0 0 0,1 1 1,-1-1-1,1 0 0,-1 1 0,1-1 0,0 1 1,0 0-1,0-1 0,1 1 0,-1 0 0,1-1 1,0 1-1,1 6 0,5 38-1832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04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121 158 17188,'1'17'145,"0"-1"1,1 1 0,7 30 0,-8-43-197,1 0 0,-1 0 0,1 0 0,0 0 1,0 0-1,1 0 0,-1 0 0,6 6 0,-6-9 11,-1 1 1,1-1-1,0 1 0,0-1 0,0 0 0,0 0 0,0 0 0,0 0 0,0 0 0,0 0 1,0-1-1,0 1 0,0-1 0,1 1 0,-1-1 0,0 0 0,0 0 0,4 0 1,-3 0 56,0-1 0,-1 0 0,1 0 0,0 0 1,0 0-1,-1-1 0,1 1 0,-1-1 1,1 1-1,-1-1 0,0 0 0,1 0 0,-1 0 1,0 0-1,0-1 0,-1 1 0,1 0 1,0-1-1,-1 1 0,1-1 0,-1 0 0,2-4 1,3-8 316,-1 0 1,6-28-1,-10 39-297,1-3 53,1-7 11,1-1 0,-2 0 0,0 0 1,-1-18-1,-1 30-57,0-1 1,0 1-1,-1-1 1,1 1-1,-1-1 1,0 1-1,0-1 1,0 1-1,-1 0 1,1-1-1,-1 1 1,0 0-1,1 0 1,-1 0 0,-1 0-1,1 1 1,0-1-1,-1 0 1,0 1-1,1 0 1,-1 0-1,0 0 1,-4-3-1,1 3-48,0-1 0,0 1-1,0 0 1,0 0 0,-1 1-1,1 0 1,0 0 0,-1 0-1,1 1 1,-1 0 0,1 0-1,-1 1 1,1-1 0,0 1 0,-1 1-1,1-1 1,0 1 0,0 1-1,0-1 1,0 1 0,0 0-1,0 0 1,1 0 0,0 1-1,-1 0 1,1 0 0,1 0-1,-1 1 1,-6 7 0,-21 40-2869,4 6 822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12.2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135 247 16516,'-2'2'89,"0"0"0,-1 1 0,1 0 0,1 0 0,-1-1 0,0 1 1,1 0-1,-1 0 0,1 0 0,0 1 0,0-1 0,0 0 1,0 0-1,1 1 0,-1-1 0,1 0 0,0 1 0,0-1 1,0 0-1,1 1 0,0 5 0,0-6-97,1 1 0,-1-1 0,1 0 0,0 0 0,0 0 0,0 0 0,0 0 0,0 0 0,1-1 0,-1 1-1,1-1 1,-1 1 0,1-1 0,0 0 0,0 0 0,0 0 0,0-1 0,1 1 0,-1-1 0,5 2 0,-1-1 31,-1 0 1,1-1-1,0 0 0,0 0 1,0 0-1,0-1 1,-1 0-1,1 0 0,0-1 1,0 0-1,0 0 0,0-1 1,-1 1-1,1-1 1,10-5-1,-9 3 18,0-1 0,0 0 1,-1 0-1,1-1 0,-1 0 1,0 0-1,-1 0 0,1-1 0,-1 0 1,-1 0-1,6-9 0,-6 9-7,-1-1 0,0 0 0,0 0 0,-1 0 0,0-1 0,-1 1 0,0-1 0,0 1 0,0-1-1,-1 0 1,-1-13 0,0 15-27,0 0-1,-1 0 1,-1 1-1,1-1 0,-1 1 1,0-1-1,0 1 1,-1 0-1,0 0 1,0 0-1,0 0 0,-1 0 1,0 1-1,0-1 1,0 1-1,-7-5 1,3 2 29,-1 2 1,0-1 0,0 1-1,-1 1 1,0 0 0,0 0-1,0 1 1,0 0 0,-1 0-1,1 1 1,-1 1 0,0 0-1,0 1 1,0 0 0,-21 0-1,24 1-114,0 1 0,0 0-1,-1 0 1,1 0 0,0 1-1,0 1 1,0-1 0,1 1-1,-1 1 1,0-1 0,1 1 0,0 0-1,0 1 1,0 0 0,1 0-1,0 0 1,0 1 0,0 0-1,0 0 1,1 0 0,-8 14-1,10-15-346,1-1 0,0 1 0,0-1 0,0 1 0,-1 5 0,3 23-1363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12.6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1 16131,'-18'3'-2704,"-6"8"1296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13.0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135 66 7282,'-17'14'1174,"1"1"1,0 0 0,-25 34-1,36-41-812,-1 0 0,1 0-1,1 1 1,0-1-1,0 1 1,1 0 0,0 0-1,0 1 1,1-1-1,0 0 1,0 14-1,1-20-332,1 1-1,0-1 0,0 0 0,0 0 0,0 1 0,1-1 0,0 0 0,-1 0 0,1 0 0,0 0 0,0 1 0,1-1 1,-1-1-1,0 1 0,1 0 0,0 0 0,0 0 0,0-1 0,0 1 0,0-1 0,0 0 0,1 0 0,-1 1 0,1-1 1,0-1-1,-1 1 0,1 0 0,0-1 0,0 1 0,0-1 0,0 0 0,4 1 0,1-1 36,0 0 0,0 0 0,0-1 0,0 0 0,0 0 0,0-1 0,0 0 0,0 0-1,-1-1 1,1 0 0,0 0 0,11-6 0,2-2 85,-1-1 0,0 0 0,0-2 0,29-25 0,-39 29-121,0 0-1,-1-1 1,1 0 0,-2 0-1,0-1 1,0 0 0,-1 0-1,0-1 1,8-19 0,-14 27-17,0 1 1,0-1-1,0 1 1,0-1-1,-1 0 1,1 1-1,-1-1 1,0 0-1,0 0 1,0 1-1,-1-1 0,1 0 1,-1 1-1,0-1 1,0 1-1,0-1 1,-3-4-1,1 3 33,1 1-1,-1 1 0,0-1 0,0 0 0,-1 1 0,1-1 0,-1 1 1,0 0-1,0 0 0,0 1 0,-9-5 0,2 2 17,0 1 0,0 0-1,-1 0 1,1 2-1,-1-1 1,0 1 0,0 1-1,0 0 1,0 1-1,-12 1 1,21-1-124,0 1-1,0-1 1,0 1 0,0-1-1,0 1 1,0 0-1,1 0 1,-1 1 0,0-1-1,1 0 1,-1 1-1,-4 3 1,6-4-146,0 0 1,0 1-1,0-1 1,0 1-1,0-1 0,0 0 1,1 1-1,-1 0 1,1-1-1,-1 1 0,1-1 1,-1 1-1,1 0 0,0-1 1,0 1-1,0 0 1,0-1-1,0 1 0,0 0 1,0-1-1,0 1 1,1 0-1,-1-1 0,1 3 1,12 25-2014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13.4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11 242 21373,'-3'7'-78,"1"1"1,0-1-1,1 1 0,0 0 1,0-1-1,1 1 1,-1 0-1,2 0 1,-1 0-1,1-1 1,0 1-1,1 0 1,0-1-1,0 1 1,1-1-1,3 9 1,-2-8-15,-1-1 1,1 1-1,1-1 1,-1 0-1,1 0 1,1 0-1,-1-1 1,1 1-1,0-1 1,1-1 0,-1 1-1,1-1 1,0-1-1,13 8 1,-17-11 105,-1 0 1,1 0-1,-1 0 1,1-1 0,-1 1-1,1-1 1,-1 1-1,1-1 1,-1 0 0,1 0-1,0 0 1,-1 0 0,1-1-1,-1 1 1,1-1-1,-1 1 1,1-1 0,-1 0-1,1 0 1,-1 0-1,0 0 1,1-1 0,-1 1-1,0-1 1,0 1-1,0-1 1,0 0 0,3-3-1,2-4 72,-1 0 0,1 0 0,-2-1-1,1 0 1,4-12 0,-10 22-87,14-32 42,-1-1 0,15-57 0,-24 71-65,0-1 0,-1 1 1,-2-1-1,0 1 1,-1-1-1,-3-25 1,2 39 19,0 0 1,-1-1-1,0 1 1,0 0 0,0 1-1,-1-1 1,-4-7-1,6 11 10,0 0-1,0 1 0,0-1 0,0 1 1,0-1-1,0 1 0,-1 0 0,1-1 0,0 1 1,-1 0-1,1 0 0,-1 0 0,1 0 0,-1 0 1,0 0-1,1 1 0,-1-1 0,0 0 1,0 1-1,1-1 0,-1 1 0,0 0 0,0-1 1,0 1-1,1 0 0,-1 0 0,0 0 0,0 1 1,-2-1-1,0 2-1,0 0 0,1 0 0,-1 0-1,0 0 1,1 1 0,-1-1 0,1 1 0,0 0 0,0 0 0,0 0 0,1 1-1,-1-1 1,1 1 0,-4 6 0,-3 7-110,-12 34-1,12-27-378,2 1-1,0 0 1,2 0-1,-4 41 1,9 25-725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13.8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140 152 12331,'-16'12'621,"1"1"1,0 0 0,1 1-1,-13 16 1,20-22-503,1 1 0,0 0-1,0 1 1,1-1 0,1 1-1,0 0 1,0 1 0,-4 17 0,7-26-113,1 0 1,-1 0 0,1 0-1,0 0 1,0 0 0,0 0-1,0 0 1,0 1 0,0-1 0,1 0-1,-1 0 1,1 0 0,1 3-1,-2-4 18,1 0 0,0 0-1,-1 0 1,1 0 0,0 0-1,0 0 1,0 0 0,0-1-1,0 1 1,0 0 0,0-1-1,0 1 1,0 0-1,0-1 1,0 1 0,0-1-1,2 1 1,2-1 101,0 1 0,-1-1 0,1 0 0,0 0 0,-1-1 0,1 1 0,-1-1-1,1 0 1,-1-1 0,7-1 0,7-5 129,-1 0-1,0-1 1,0-1-1,-1 0 1,27-24-1,-21 14-145,-1 0-1,-1-2 1,20-26-1,-32 36-62,0 0-1,0-1 0,-1 1 1,8-23-1,-14 32-11,1-1 0,-1 1 0,0-1 0,0 1 0,0-1 0,-1 0 0,1 1-1,-1-1 1,0 0 0,0 1 0,0-1 0,0 0 0,-1 1 0,1-1 0,-1 1 0,0-1 0,0 0 0,-1 1 0,1 0-1,-1-1 1,1 1 0,-5-6 0,4 7-14,0 1-1,0-1 0,0 1 1,0-1-1,0 1 0,0 0 1,0 0-1,-1 0 0,1 0 1,0 0-1,-1 0 1,1 1-1,-1-1 0,1 1 1,-1-1-1,1 1 0,-1 0 1,1 0-1,-1 0 0,1 1 1,-1-1-1,1 0 1,0 1-1,-1 0 0,1-1 1,-1 1-1,1 0 0,0 0 1,0 1-1,-3 1 0,-5 3-35,0 0-1,0 1 0,1 0 0,0 1 1,-9 10-1,1 1-286,0 1-1,2 1 1,0 0-1,2 1 1,0 0-1,2 1 1,0 0-1,1 1 1,-7 31-1,-7 54-5308,-4-4 3231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14.2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241 187 12243,'-3'-2'64,"0"-1"1,0 0 0,0 1-1,0 0 1,0 0 0,-1 0-1,1 0 1,-1 0-1,0 1 1,1 0 0,-1-1-1,0 1 1,0 1 0,0-1-1,-6 0 1,4 1 130,0 0 0,0 1 0,-1 0 0,1 0 0,0 1 0,0-1 0,0 1 0,0 0 0,-6 4 0,2-1 82,1 1 1,0-1-1,0 2 0,0-1 1,1 1-1,0 0 1,1 1-1,0 0 1,0 0-1,0 1 1,-6 12-1,11-19-248,1 0 0,0 0 0,0 0 0,0 0 0,1 1 0,-1-1 0,0 0 0,1 1 0,0-1 0,-1 0 0,1 1 0,0 3 0,1-5-15,-1 0-1,0 0 1,0 0-1,1 0 1,-1 0-1,1 0 0,-1 0 1,1 0-1,-1 0 1,1 0-1,0 0 1,-1 0-1,1 0 0,0 0 1,0-1-1,0 1 1,0 0-1,0-1 1,1 2-1,1-1 18,1 0 0,-1 0-1,1 0 1,-1 0 0,1 0 0,-1-1 0,1 1 0,0-1-1,-1 0 1,1-1 0,0 1 0,-1 0 0,1-1-1,4-1 1,10-4 81,0 0 0,-1-1 0,0-1 0,0-1 0,24-16 0,71-61 140,-93 70-224,4-3-8,22-23 0,-40 36 0,0 0 0,0 0 1,0 0-1,-1 0 0,0-1 1,0 0-1,-1 0 0,0 0 1,3-9-1,-6 15-5,1 0-1,-1 0 1,0 0-1,0 0 0,0 0 1,0 0-1,0 0 1,0 0-1,0 0 1,-1 0-1,1 0 1,0 0-1,-1 0 1,1 0-1,0 0 1,-1 0-1,1 0 1,-1 0-1,1 0 1,-1 1-1,0-1 1,1 0-1,-1 0 0,0 1 1,0-1-1,1 0 1,-1 1-1,0-1 1,0 1-1,0-1 1,0 1-1,0-1 1,0 1-1,0-1 1,0 1-1,0 0 1,0 0-1,0 0 1,0 0-1,0-1 1,0 1-1,0 0 0,-1 1 1,-2-2 11,1 1 0,0 0 1,-1 1-1,1-1 0,0 0 0,0 1 1,-1 0-1,1-1 0,0 2 0,0-1 1,0 0-1,0 0 0,-5 4 0,-3 6-244,1 0 0,0 1-1,1 0 1,0 1 0,1 0-1,0 1 1,1-1-1,-7 21 1,4-12-360,-32 65-794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14.7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64 284 22429,'-1'0'34,"1"-1"0,-1 1 1,0-1-1,0 1 0,0 0 0,1 0 1,-1 0-1,0-1 0,0 1 1,0 0-1,0 0 0,0 0 0,0 0 1,1 0-1,-1 1 0,0-1 0,0 0 1,0 0-1,0 1 0,0-1 1,1 0-1,-1 1 0,0-1 0,-1 1 1,2 0-46,0 1 1,0-1 0,0 0-1,0 1 1,1-1-1,-1 0 1,0 1 0,0-1-1,1 0 1,-1 0-1,1 1 1,-1-1 0,1 0-1,0 0 1,-1 0 0,1 0-1,0 1 1,0-1-1,0 0 1,2 1 0,12 15-216,1-1 1,0-1 0,2-1 0,0 0 0,0-1 0,1-1 0,1-1 0,0 0 0,32 11-1,-44-19 160,0-1 0,0 1 0,0-2-1,1 1 1,-1-1 0,0-1-1,17 0 1,-21 0 108,0 0 0,-1-1 0,1 0 0,0 0 0,0 0 0,-1-1 0,1 1 0,-1-1 0,1 0 0,-1 0 0,0 0 0,0 0-1,0 0 1,0-1 0,0 1 0,0-1 0,0 0 0,3-6 0,-1 0 67,0 1-1,-1-1 1,0-1-1,-1 1 1,0-1-1,0 1 1,-1-1-1,2-16 1,-2-2 103,-2-51-1,-1 60-165,-1 0-1,-1 1 1,0-1-1,-12-34 0,14 47-36,-1 1 0,-1-1 0,1 1 0,-1-1 0,0 1 0,0 0-1,-1 0 1,1 0 0,-1 1 0,0-1 0,0 1 0,-1 0 0,0 0-1,1 1 1,-1-1 0,0 1 0,0 0 0,-1 0 0,-7-3 0,9 5-15,-1 0 0,1 1 0,-1-1 0,1 1 0,-1 0 0,0 0 1,1 0-1,-1 1 0,1-1 0,-1 1 0,1 0 0,-1 1 1,1-1-1,0 1 0,-1 0 0,1 0 0,-4 2 0,-3 3-53,1 1 0,0-1 0,0 2 0,1-1 0,-12 14-1,-7 14-340,2 0 0,2 2 0,-24 47 0,-13 39-367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15.2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41 221 21173,'0'1'12,"-1"-1"1,0 0 0,1 0-1,-1 1 1,0-1 0,0 0-1,1 1 1,-1-1 0,1 1 0,-1-1-1,0 1 1,1-1 0,-1 1-1,1-1 1,-1 1 0,1-1-1,-1 1 1,1 0 0,0-1 0,-1 1-1,1 0 1,0-1 0,-1 1-1,1 0 1,0 0 0,0-1-1,0 1 1,0 0 0,0 0 0,0-1-1,0 1 1,0 0 0,0 1-1,4 31-242,-2-24 233,1 0 0,1-1 1,0 1-1,0-1 0,0 0 1,1 0-1,1 0 0,7 9 1,-10-14-3,-1-1 1,0 1-1,1-1 1,-1 0-1,1 1 1,0-1-1,-1-1 1,1 1 0,0 0-1,0-1 1,0 1-1,1-1 1,-1 0-1,0 0 1,0 0 0,1-1-1,-1 1 1,0-1-1,1 0 1,-1 0-1,0 0 1,1 0-1,-1 0 1,1-1 0,-1 0-1,0 1 1,4-3-1,3-1 11,0-2 0,-1 1 0,1-1-1,-1 0 1,0-1 0,-1 0 0,0-1-1,0 0 1,11-14 0,-6 4 23,0 0 0,-1-1 1,17-38-1,-25 48-15,0 0 1,-1-1-1,0 0 0,-1 0 0,0 0 1,0 0-1,-1 0 0,-1-18 1,0 24-2,0 1 0,-1-1 0,1 0 0,-1 0 0,0 0-1,0 1 1,0-1 0,-1 0 0,1 1 0,-1-1 0,0 1 0,0 0 0,0-1 0,0 1 0,0 0 0,-1 0 0,0 1 0,1-1 0,-1 0 0,0 1 0,0 0 0,-1 0 0,1 0 0,0 0 0,-1 0 0,-3-1 0,2 2-23,1 0 1,0 0-1,-1 1 1,1 0-1,-1-1 1,1 2-1,-1-1 1,1 0-1,-1 1 1,1 0-1,0 0 1,-1 0-1,1 1 1,0-1-1,0 1 1,-7 4-1,-8 5-136,1 0-1,-20 18 1,25-18 5,-80 63-2447,60-44 1159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8:44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 13147,'29'-8'-1000,"5"7"784,1 4 168,6 16 376,-2 7 440,-1 7 256,-3 5-232,-4 2-456,-3 0-120,3 0-192,-1-3 0,-4-10 40,0-5-16,-5-12-208,-3-3-416,-4-7-2577,1-1 2553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15.7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142 278 15459,'-19'3'2198,"19"-3"-2176,0 0 1,0 0-1,0 1 1,0-1 0,0 0-1,0 0 1,0 0-1,0 1 1,0-1 0,0 0-1,0 0 1,0 0-1,0 1 1,0-1 0,0 0-1,0 0 1,0 0-1,0 0 1,0 1 0,0-1-1,1 0 1,-1 0-1,0 0 1,0 0 0,0 1-1,0-1 1,0 0-1,0 0 1,1 0 0,-1 0-1,0 0 1,0 0-1,0 0 1,0 1 0,1-1-1,-1 0 1,0 0-1,0 0 1,0 0 0,1 0-1,-1 0 1,0 0-1,35 14 227,-28-13-182,0 0 1,0 0-1,0 0 0,0-1 0,0 0 0,0 0 0,0-1 0,0 0 0,0 0 0,0-1 0,0 0 0,8-3 0,-7 2-13,-1 0-1,0 0 0,0-1 0,0 0 0,0 0 0,0-1 0,-1 0 0,0 0 0,0 0 1,9-11-1,-13 13-20,-1-1 0,1 1 0,0 0 1,-1-1-1,0 1 0,0-1 0,0 0 0,0 1 1,0-1-1,-1 0 0,0 1 0,0-1 0,0 0 1,0 0-1,0 1 0,-1-1 0,0 0 1,1 1-1,-2-1 0,1 1 0,0-1 0,-1 1 1,-1-4-1,-3-5 66,-1 0 1,0 1-1,-1-1 1,-17-19 0,18 24-80,0 0-1,0 0 1,0 0 0,-1 1 0,0 1 0,0-1 0,0 1 0,-14-6 0,17 9-24,1 1 0,0 0 0,0 0 0,-1 0 0,1 0 0,-1 1 0,1 0 0,-1-1 0,1 2 0,-1-1 0,1 0 0,0 1 0,-1 0-1,1 0 1,0 0 0,0 1 0,-1 0 0,1-1 0,0 1 0,0 1 0,-3 1 0,0 2-75,0-1 0,0 1 0,1 0 0,0 0 0,0 1 0,1 0 0,-1 0 0,-5 11 0,3-3-256,1 0-1,0 1 0,-6 21 1,-3 35-391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16.2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201 25 21477,'-5'5'-10,"-2"0"26,1 0 1,0 1-1,0 0 0,0 0 0,1 0 1,0 0-1,1 1 0,-1 0 0,1 0 1,0 0-1,-3 10 0,4-2-299,0 1 0,1 0 0,0 0 0,2 0 0,0 1 0,4 28 0,2-1-556,15 53 0,-19-91 793,-1 1 0,1-1 0,1 0 1,-1 1-1,1-1 0,0 0 0,0 0 1,5 5-1,-7-9 93,0-1 0,1 0 0,-1 0 0,1 0 0,-1 0 0,1 0 0,0 0 0,-1 0 0,1 0 0,0-1 0,0 1 0,-1-1 0,1 1 0,0-1 0,0 0 0,0 0 0,0 0 0,-1 0 0,1 0 0,0 0 0,0 0 1,0 0-1,0-1 0,-1 1 0,1-1 0,0 0 0,0 1 0,-1-1 0,1 0 0,-1 0 0,1 0 0,1-1 0,8-5 128,-1 0 0,1-1 0,-2 0 0,1 0 1,-1-1-1,-1 0 0,0-1 0,9-12 0,-4 2-76,-1 1 0,-1-2 0,13-33 0,-18 40-84,-1 0 0,-1-1 0,-1 1 0,0-1 0,0 0 1,0-16-1,-3 25-25,0 1 0,-1-1 0,1 1 1,-1 0-1,0-1 0,0 1 1,-1-1-1,0 1 0,0 0 0,0 0 1,0 0-1,-1 0 0,0 1 1,0-1-1,0 0 0,0 1 0,-1 0 1,0 0-1,0 0 0,-5-3 0,3 2-13,0 1 0,0 0 0,-1 1 0,0 0 0,0 0 0,1 0-1,-2 1 1,1-1 0,0 2 0,0-1 0,-1 1 0,1 0-1,-1 1 1,1 0 0,-1 0 0,1 1 0,-8 1 0,5 0-27,0 0 0,1 1 0,-1 0 0,1 1 1,0 0-1,0 0 0,1 1 0,-1 0 0,1 1 1,0-1-1,0 2 0,-11 11 0,7-5-227,1 1 1,1 0-1,1 0 0,0 1 0,0 0 0,2 1 1,0 0-1,-5 18 0,5-6-292,-5 45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16.8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169 285 21685,'-12'-2'4,"0"2"1,0-1-1,0 1 1,0 1-1,-13 2 1,22-2-102,0 0 1,-1 0 0,1 0 0,0 0-1,0 1 1,0 0 0,0-1 0,0 1-1,0 0 1,1 0 0,-1 0-1,0 1 1,1-1 0,0 1 0,-1-1-1,1 1 1,0 0 0,1 0 0,-1 0-1,0 0 1,1 0 0,-2 4 0,-2 8-22,0 1 1,1 0-1,0 1 1,2-1 0,0 1-1,0 18 1,2-34 235,8-1 670,-2-2-695,0 0 0,0 0 0,0 0 1,0-1-1,0 0 0,-1 0 1,1 0-1,-1-1 0,0 0 1,0 0-1,0 0 0,8-10 1,7-10 59,26-37 0,-32 41-115,18-25-28,-2-1 0,-2-1-1,24-56 1,-50 98-18,-1 1-1,1-1 1,-1 0 0,0 0-1,0 0 1,0 0 0,-1 0-1,0-6 1,0 10-3,0 0 1,0 0-1,0-1 0,-1 1 0,1 0 0,0 0 1,-1 0-1,1 0 0,-1 0 0,1 0 0,-1 0 1,1 0-1,-1 0 0,0 0 0,1 1 0,-1-1 1,0 0-1,0 0 0,0 0 0,1 1 1,-1-1-1,0 1 0,0-1 0,0 0 0,0 1 1,0 0-1,0-1 0,0 1 0,-1 0 0,1-1 1,0 1-1,0 0 0,0 0 0,0 0 0,0 0 1,0 0-1,0 0 0,-1 0 0,1 0 1,0 1-1,0-1 0,0 0 0,-1 1 0,-4 1-30,1-1-1,0 2 0,-1-1 0,1 0 0,0 1 0,0 0 0,0 0 1,1 1-1,-1-1 0,1 1 0,-7 7 0,-4 6-166,-21 31 1,19-23-72,-16 31 0,-14 48-62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17.3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94 45 18940,'-9'3'354,"1"1"1,0 0-1,0 0 1,0 1-1,-10 7 1,15-9-317,0 0 0,1 0 0,-1 0 0,1 0 0,-1 0 0,1 1 0,0-1 0,0 1 0,1-1 1,-1 1-1,1 0 0,-1 0 0,1 0 0,0 5 0,-1 2-145,0 0 1,2 0-1,-1 1 0,2-1 1,-1 1-1,1-1 0,1 0 0,0 0 1,1 0-1,0 0 0,1 0 1,0 0-1,9 17 0,-12-26 107,0-1-1,0 1 0,0 0 1,0-1-1,1 1 0,-1-1 1,0 0-1,1 1 1,-1-1-1,1 0 0,0 0 1,-1 0-1,1 0 0,0 0 1,0 0-1,-1 0 0,1-1 1,0 1-1,0-1 0,0 1 1,2-1-1,-1 0 17,-1 0 0,1 0 0,0-1 0,-1 1 0,1-1 1,-1 0-1,1 1 0,-1-1 0,1-1 0,-1 1 0,1 0 0,-1 0 0,0-1 0,0 0 0,3-1 0,6-8 72,0 0-1,0 0 1,-2-1-1,1 0 1,-1-1-1,11-22 1,-7 10-31,-2-1-1,15-46 1,-25 66-69,1 1-1,-1 0 1,0-1 0,0 1 0,-1-1 0,0 0-1,0 1 1,0-1 0,-2-7 0,2 11-7,0 1-1,-1 0 1,1 0 0,-1 0-1,1-1 1,-1 1 0,0 0 0,1 0-1,-1 0 1,0 0 0,0 0 0,1 0-1,-1 0 1,0 0 0,0 0-1,0 1 1,0-1 0,-2-1 0,1 2-19,0-1 1,0 1-1,0-1 1,0 1 0,0 0-1,0 0 1,-1 0-1,1 0 1,0 0-1,0 0 1,0 0 0,0 1-1,0-1 1,0 1-1,-2 1 1,-2 0-49,1 0 1,0 1-1,0 0 1,0 0-1,0 0 1,1 1-1,-1-1 1,1 1-1,0 0 1,0 0-1,0 1 1,0-1-1,-2 6 1,-4 6-462,1 0-1,-13 33 1,-11 46-422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17.8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62 158 19044,'-8'-4'47,"-11"0"-595,14 8-2482,-3 13 1784,6-6 1067,0 0 0,1 0 0,1 0 0,0 0 1,0 0-1,4 16 0,-2 0 482,0-5 195,0 0 1,1-1 0,2 0 0,10 34 0,-13-49-392,1-1 0,-1 0 1,1 1-1,0-1 0,0 0 0,1 0 0,-1-1 0,1 1 0,8 6 0,-9-9-50,0 0 0,0 0-1,0 0 1,0 0 0,1-1-1,-1 1 1,0-1-1,1 0 1,-1 0 0,1 0-1,0-1 1,-1 1-1,1-1 1,0 0 0,-1 0-1,1 0 1,4-1-1,0-1 27,-1 0 0,1 0 0,-1 0 0,1-1 0,-1-1 0,0 1 0,0-1 0,-1 0-1,1-1 1,-1 1 0,0-1 0,9-10 0,3-4 61,0-1 1,19-31-1,-24 33-89,-2 0-1,0-1 1,-1 0-1,-1-1 0,11-32 1,-18 45-40,0 1 1,0-1 0,-1 0-1,0 1 1,-1-1-1,1 0 1,-1 0 0,0 1-1,-1-1 1,0 0 0,0 1-1,0-1 1,-1 0-1,0 1 1,0-1 0,-1 1-1,0 0 1,0 0-1,0 0 1,-1 0 0,0 1-1,-4-6 1,2 5 9,1 1-1,-1-1 1,0 1 0,-1 0 0,1 1-1,-1 0 1,0 0 0,0 0 0,0 1-1,0 0 1,-1 0 0,1 1 0,-1 0-1,0 0 1,0 1 0,0 0-1,1 0 1,-1 1 0,-14 1 0,10 0-146,0 2 0,-1-1 0,2 2-1,-1-1 1,0 2 0,1-1 0,0 2 0,0-1 0,0 1 0,0 1 0,1 0 0,-11 10 0,-37 43-639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19.1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566 113 22373,'-20'-11'145,"-14"-9"-142,-1 2 1,-1 1-1,-60-19 1,84 33-34,0 0-1,0 1 1,0 1-1,0 0 1,-1 0 0,-20 3-1,25-1 44,-1 1 0,1 0 0,0 0 0,0 1 0,0 0 0,0 0 0,0 1 0,1 0 0,0 0 0,-13 10 0,5 0 15,0 0 0,1 2-1,1-1 1,0 2 0,1 0 0,1 0-1,1 1 1,0 0 0,-14 39 0,24-57-26,-1 1 1,1 0 0,0 0 0,-1 0-1,1 0 1,0 0 0,0 0 0,-1 0-1,1 1 1,0-1 0,0 0 0,0 0 0,0 0-1,0 0 1,1 0 0,-1 0 0,0 0-1,0 0 1,1 0 0,-1 0 0,1 0-1,-1 0 1,1 0 0,-1-1 0,1 1-1,-1 0 1,1 0 0,0 0 0,0 0 0,-1-1-1,1 1 1,0 0 0,0-1 0,0 1-1,0-1 1,-1 1 0,1-1 0,0 1-1,0-1 1,0 0 0,0 1 0,2-1-1,2 1 6,0-1 0,0 1 0,0-1-1,0 0 1,0-1 0,0 1-1,0-1 1,5-1 0,9-4-6,0-2 0,0 0 0,-1 0 0,0-2 0,0-1 0,-1 0 0,-1-1 0,20-18 0,-31 27-5,-1-1 0,0-1 0,0 1-1,0 0 1,-1-1 0,1 0 0,3-8-1,-6 12 14,-1 0 0,1-1-1,0 1 1,-1-1-1,0 1 1,1-1 0,-1 1-1,0-1 1,0 1 0,0-1-1,0 1 1,0-1-1,0 0 1,0 1 0,0-1-1,0 1 1,-1-1-1,1 1 1,-1-1 0,1 1-1,-1-1 1,0 1-1,0 0 1,1-1 0,-1 1-1,0 0 1,0 0-1,0-1 1,0 1 0,-3-2-1,1 1-10,1 0 0,-1 0-1,0 0 1,0 0 0,-1 1-1,1-1 1,0 1-1,0 0 1,-1 0 0,1 0-1,-1 0 1,1 1 0,-1-1-1,1 1 1,-1 0 0,1 0-1,-1 0 1,1 1 0,-1-1-1,1 1 1,-4 1 0,-1 1-207,-1 0 1,1 1-1,0 0 1,0 0-1,1 1 1,0 0-1,-10 8 1,-30 26-694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19.5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 12131,'52'-10'440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19.8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22 20556,'-5'1'195,"-1"0"0,1 0 0,0 1-1,0 0 1,0 0 0,0 0-1,1 1 1,-1 0 0,0 0 0,1 0-1,0 0 1,0 0 0,-6 7 0,8-7-231,0-1 1,0 1 0,1 0-1,-1-1 1,1 1-1,-1 0 1,1 0 0,0 1-1,0-1 1,0 0 0,1 0-1,-1 0 1,1 1 0,0-1-1,0 0 1,0 0 0,0 1-1,0-1 1,1 0 0,-1 0-1,1 0 1,0 1-1,2 4 1,-1-4-1,1 1 1,-1-1-1,1 0 0,0 0 1,0-1-1,0 1 0,0 0 1,1-1-1,0 0 0,-1 0 1,1 0-1,0 0 0,0-1 1,1 0-1,-1 0 0,0 0 1,1 0-1,-1 0 0,1-1 1,5 1-1,-1 0 78,0-1 0,0 1 0,0-2 0,0 1 0,0-1-1,0-1 1,0 0 0,0 0 0,0 0 0,11-4 0,8-5 49,0-1-1,0-1 1,-1-1 0,-1-1-1,0-1 1,40-33 0,-62 45-51,-1 0-1,1 0 1,-1 0-1,0 0 1,-1-1 0,1 1-1,0-1 1,2-5 0,-5 7-14,1 1 0,-1 0 0,0 0 0,0 0 0,0 0 0,0 0 1,0-1-1,0 1 0,0 0 0,0 0 0,-1 0 0,1 0 0,0 0 0,-1 0 0,1 0 1,-1 0-1,1 0 0,-1 0 0,1 0 0,-1 0 0,0 0 0,1 0 0,-1 0 0,0 0 1,0 0-1,0 1 0,1-1 0,-1 0 0,0 1 0,0-1 0,0 1 0,0-1 0,0 1 1,0-1-1,-1 1 0,0-1 0,-1 0-14,-1 0 0,1 0 1,0 0-1,-1 0 0,1 0 1,-1 1-1,1 0 0,-1 0 1,1 0-1,-1 0 0,1 0 1,-1 1-1,1-1 0,0 1 1,-1 0-1,1 0 0,0 0 1,-1 0-1,1 1 0,0 0 1,-3 1-1,-8 6-325,1 1-1,0 0 1,-15 16-1,-3 2-1173,-1-7-1631,5-3 133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20.2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0 22421,'-2'7'7,"-1"0"1,1 0-1,0-1 1,0 1-1,1 0 1,0 1-1,1-1 0,-1 0 1,1 0-1,0 0 1,3 13-1,1 0-583,0 0-1,14 34 0,-13-40 328,1-1-1,0 0 1,1 0-1,1 0 1,0-1-1,0-1 0,19 21 1,-23-29 273,0 1 0,0-1 0,0 0 0,0 0 0,1-1 0,-1 1 0,1-1 0,0 0 0,-1 0 0,1 0 0,6 1 0,-7-3 97,0 1-1,0-1 1,0 0-1,0 0 0,-1-1 1,1 1-1,0-1 0,0 0 1,-1 0-1,1 0 1,-1 0-1,1-1 0,-1 1 1,1-1-1,-1 0 0,0 0 1,4-3-1,-1 0-48,-1 0-1,1-1 0,-1 0 1,0 0-1,0 0 0,-1-1 1,1 1-1,-2-1 1,1 0-1,-1 0 0,0-1 1,0 1-1,2-10 1,-3 5 19,1 1 1,-1-1-1,-1 0 1,0 0-1,-1 1 1,0-1-1,-1 0 1,-2-14-1,2 23-39,0-1 1,1 1-1,-1 0 0,0 0 0,0 0 1,-1 0-1,1 0 0,-1 0 0,1 0 0,-1 1 1,0-1-1,-4-4 0,5 7-59,0-1 0,-1 0 0,1 0-1,-1 1 1,1-1 0,-1 0 0,1 1 0,-1 0 0,1-1 0,-1 1-1,1 0 1,-1 0 0,0 0 0,1 0 0,-1 0 0,1 0 0,-1 0-1,0 0 1,1 1 0,-1-1 0,1 1 0,-1-1 0,1 1 0,-1-1-1,1 1 1,0 0 0,-3 1 0,-7 5-431,1 1-1,-1 0 1,1 1 0,1 0 0,-1 0-1,2 1 1,-1 0 0,-8 15-1,10-16-146,-29 37-1646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20.7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451 18 24645,'-4'-3'-95,"0"1"-1,-1-1 1,1 1 0,0 0-1,-1 1 1,-8-3-1,11 4-50,-1-1-1,0 1 0,0 0 0,1 1 1,-1-1-1,0 0 0,1 1 1,-1 0-1,0-1 0,1 1 1,-1 0-1,1 0 0,-1 1 0,-3 1 1,-14 11-394,0 0 0,1 1 0,1 0 1,-29 34-1,23-21 998,1 1-1,-28 47 1,46-66-281,-4 4 155,0 2 0,-8 20 0,16-32-277,0-1 0,-1 1 0,1-1 0,1 1 0,-1 0 0,0-1 0,1 1 0,0 0 0,0-1 0,0 1 0,0 0 0,0 0 0,1-1 0,0 1 0,0-1 0,0 1 0,1 3 0,0-5-42,-1 0-1,1 0 1,0 0-1,0 0 1,-1 0 0,1-1-1,1 1 1,-1-1-1,0 1 1,0-1 0,0 0-1,1 0 1,-1 0-1,0 0 1,1 0-1,-1 0 1,1-1 0,-1 1-1,1-1 1,0 0-1,-1 0 1,1 0-1,-1 0 1,1 0 0,4-1-1,1 0 3,1-1-1,-1 0 0,1 0 1,-1-1-1,0 0 1,10-4-1,-12 3 37,0 0-1,0 0 1,0 0-1,-1 0 1,1-1-1,-1 0 1,0 0-1,-1 0 1,1-1-1,-1 0 1,0 0-1,0 0 1,5-13-1,-8 16-29,0 0-1,0-1 0,0 0 1,0 1-1,0-1 1,-1 1-1,1-1 0,-1 0 1,0 0-1,-1 1 0,1-1 1,0 0-1,-1 1 0,0-1 1,0 1-1,0-1 0,0 1 1,-1-1-1,1 1 1,-1 0-1,0 0 0,0-1 1,0 1-1,0 0 0,-1 1 1,1-1-1,-1 0 0,-3-2 1,-1 0-173,0-1 1,-1 1-1,0 0 1,0 1-1,0 0 1,-1 0-1,1 1 1,-19-5 0,11 5-937,-1 1 0,0 0 0,0 1 0,-23 1 0,-49 7-2470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8:44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7338,'0'0'1832,"0"1"-672,5 26 24,-2-7 17,2 14 375,2 6-384,-1 9-592,4 4-239,3 4-746,-2-2-663,3-6 592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21.3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108 1 11715,'0'0'1639,"0"4"1257,0 39-3109,3 104 1556,-2-124-866,2 0 1,1-1 0,0 1 0,11 29-1,-15-51-442,1 0 1,-1 0-1,0 0 0,1 1 0,-1-1 0,1 0 0,0 0 0,-1 0 1,1 0-1,0 0 0,0 0 0,0 0 0,-1 0 0,1 0 0,0 0 1,0-1-1,0 1 0,0 0 0,1-1 0,-1 1 0,0 0 1,0-1-1,0 0 0,0 1 0,1-1 0,-1 0 0,0 1 0,0-1 1,1 0-1,-1 0 0,0 0 0,1 0 0,-1 0 0,0 0 0,0-1 1,1 1-1,-1 0 0,1-1 0,3-1 35,0 0 0,-1-1 0,1 1 0,-1-1-1,1 0 1,-1 0 0,7-7 0,-5 4-6,0-1-1,-1 0 1,0 0 0,0-1-1,0 1 1,-1-1-1,6-16 1,-7 18-22,-1-1-1,0 1 0,-1-1 1,0 1-1,0-1 0,0 1 1,-1-1-1,0 1 0,0-1 1,0 0-1,-2-7 1,1 11 0,0 0 1,-1 0 0,1 1-1,-1-1 1,1 0 0,-1 1-1,0-1 1,0 1 0,0-1-1,0 1 1,-1 0 0,1 0-1,0 0 1,-1 0 0,0 1-1,1-1 1,-1 0 0,0 1 0,0 0-1,0 0 1,0 0 0,0 0-1,-3 0 1,-1-1 1,0 1 0,-1-1 0,1 2 0,-1-1 0,1 1 0,-1 0 0,1 1 0,-12 2 0,8 1-208,1-1 1,0 2 0,1 0-1,-1 0 1,1 1 0,0 0-1,0 0 1,1 1 0,-15 15-1,-9 8-433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21.9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179 297 22741,'1'6'-1039,"-1"-4"909,1 1 0,-1-1 0,1 0 0,0 1 1,0-1-1,0 0 0,0 0 0,0 0 0,0 0 0,1 0 0,-1 0 0,1 0 0,0 0 0,-1 0 1,1-1-1,0 1 0,0-1 0,0 1 0,0-1 0,0 0 0,0 1 0,1-1 0,-1 0 1,2 0-1,-1 1 1887,6-10-977,-4 2-729,-1-1 0,1 0 0,-1 0 0,0 0 0,-1 0 0,0 0 0,0-1 0,0 1 0,-1-1 0,2-10 0,-3 7-39,0 0 1,0 0-1,-1 0 0,-1 0 1,1 0-1,-2 0 1,0 0-1,0 0 1,-1 0-1,0 1 1,-1 0-1,-9-19 0,10 22-15,-2 0-1,1 1 0,-1 0 0,0 0 0,0 0 0,-1 0 0,1 1 0,-1 0 0,0 0 1,-1 1-1,1-1 0,-1 1 0,0 1 0,0-1 0,0 1 0,-1 0 0,1 1 1,-13-3-1,16 5-68,0-1 0,0 1 1,0-1-1,0 1 0,0 1 0,0-1 1,0 0-1,0 1 0,0 0 1,0 0-1,0 0 0,0 0 1,1 1-1,-1 0 0,1 0 1,-1-1-1,1 2 0,-1-1 0,1 0 1,0 1-1,0 0 0,0-1 1,1 1-1,-4 5 0,-19 29-636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23.7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18 242 13595,'-1'-1'49,"0"1"0,1 0 0,-1 0 0,1 0 0,-1 0 0,1 0 0,-1 0 0,1 0 1,-1 0-1,1 0 0,-1 0 0,1 0 0,-1 0 0,0 1 0,1-1 0,-1 0 0,1 0 0,-1 0 0,1 1 0,0-1 0,-1 0 0,1 1 0,-1-1 1,1 0-1,-1 1 0,1-1 0,0 1 0,-1-1 0,1 0 0,0 1 0,0-1 0,-1 1 0,1-1 0,0 1 0,0-1 0,-1 1 0,1-1 1,0 1-1,0-1 0,0 1 0,0 0 0,0-1 0,0 1 0,0-1 0,0 1 0,0-1 0,0 1 0,1 0 0,5 34 544,0-17-523,1-1 0,0 1 0,1-1 0,20 29-1,-21-35-52,1 0 0,1 0 0,0-1 0,0-1-1,1 1 1,0-2 0,19 14 0,-24-19-5,-1-1 0,0 0-1,1 0 1,-1 0 0,1 0 0,0-1 0,-1 0 0,1 0 0,0 0 0,0-1 0,0 1 0,0-1 0,0-1 0,0 1 0,0 0 0,-1-1 0,1 0 0,0 0 0,0-1-1,-1 1 1,1-1 0,-1 0 0,1 0 0,-1-1 0,0 1 0,6-5 0,3-4 59,1-1 0,-2 0 0,0-1 0,0 0 0,19-29 0,-4 1 18,-2 0-1,-2-1 1,-1-1 0,18-54 0,-36 88-75,-2 1 0,1-1 0,-1 0 0,0 0-1,-1 0 1,1-14 0,-2 21-20,-1 0 0,1 0 0,0 0 0,-1 0 0,1 0 0,-1 0 0,1 0 0,-1 0 0,0 0 0,0 0 0,0 0 0,0 0 0,0 1 1,0-1-1,-1 0 0,1 1 0,0-1 0,-1 1 0,0-1 0,1 1 0,-1 0 0,0 0 0,1-1 0,-1 1 0,0 0 0,0 1 0,0-1 0,0 0 0,0 1 0,0-1 0,0 1 0,-4-1 0,0 0-113,-1 1 0,1-1-1,-1 1 1,1 1 0,-1-1 0,1 1 0,-1 0-1,1 1 1,0 0 0,-9 3 0,0 2-543,0 0-1,-26 17 1,-12 16-397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24.4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86 100 14819,'-3'7'190,"-1"0"0,1 0 1,1 0-1,-1 0 0,1 0 0,0 1 0,1-1 0,0 1 0,0-1 1,1 1-1,0 14 0,1-12-161,0 0 1,1 0-1,1 1 0,-1-1 1,1-1-1,1 1 0,9 18 1,-12-26 128,7-6 1372,0-3-1422,-1 0 0,-1 0 1,1-1-1,-1 0 0,-1 0 0,0-1 0,0 1 0,7-18 1,-5 11-84,-2-1 0,0 0 0,0 1 0,-2-1 0,2-18 0,-4 30-20,-1-1 0,0 1 0,0-1 0,-1 1-1,1-1 1,-1 1 0,0 0 0,0-1-1,0 1 1,-1 0 0,1 0 0,-1 0 0,0 0-1,-1 0 1,-2-4 0,3 6-18,0-1 0,0 1 0,0 0 1,0 0-1,-1 0 0,1 1 0,-1-1 0,1 1 0,-1-1 0,0 1 1,0 0-1,1 0 0,-1 0 0,0 0 0,0 1 0,0-1 0,0 1 0,0-1 1,0 1-1,0 0 0,0 0 0,0 1 0,-4 0 0,3 0-38,0 0-1,0 0 0,0 0 0,0 1 1,0-1-1,0 1 0,1 0 1,-1 0-1,1 1 0,-1-1 1,1 1-1,0 0 0,0 0 0,-4 4 1,3-1-193,-1 0 1,1 1-1,0-1 0,0 1 1,1 0-1,-5 15 1,-8 36-725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37.2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1 752 5953,'0'0'872,"14"-8"-2735,20-12 1441,-34 20 452,10-6 1207,-6 0-451,25-21 818,35-35 552,142-209-1249,-166 216-878,76-108-1224,-49 67-2883,-40 59 2191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39.2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21 302 5953,'-13'4'878,"5"-3"6135,145-55-5816,-2-6 0,148-90-1,-230 112-678,-51 36 1608,-5 2-1048,2-1-1062,0 1 0,0 0 0,0 0 0,0-1 0,0 1 0,0 0 0,0 0 0,0 0 0,-1 0 0,1 0-1,0 0 1,0 0 0,0 1 0,0-1 0,0 0 0,0 0 0,-2 2 0,-4 3-12,0 1 1,1-1-1,0 1 0,0 1 0,0-1 0,1 1 0,0 0 0,-8 15 1,-32 72 40,17-18-687,-35 153 1,46-169-22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40.0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1 19060,'-15'75'928,"2"5"-232,10 6-800,8-3-624,2-6-264,3-5-1472,2 1-2810,-5-13 4186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41.7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1521 502 7626,'-13'-1'526,"0"-1"0,0 0 1,1-1-1,-1-1 0,1 0 1,0-1-1,0 0 0,0-1 1,-12-8-1,-43-18 1500,32 17-1273,-37-22 0,-27-11 327,85 43-1042,0 1 1,0 1-1,0 0 1,-1 1-1,1 1 1,-1 0-1,0 0 0,1 2 1,-1 0-1,-22 4 1,-10 6 173,-83 29 0,87-24-182,1 3 1,2 1-1,-70 46 0,-99 97 41,175-134-64,2 3 1,1 0-1,1 2 0,-26 40 0,40-49-3,1 1 0,1 0-1,1 1 1,1 0-1,2 1 1,0 0 0,-5 33-1,6-4-8,2 0 0,3 0 1,3 1-1,2-1 0,2 0 0,3 1 0,2-2 0,3 1 0,3-1 0,1-1 0,4 0 0,43 92 0,-46-119 7,1 1-1,1-2 1,2-1-1,0 0 0,2-1 1,44 38-1,-35-37-5,2-1-1,0-2 1,2-2-1,0-1 0,45 18 1,-37-21 6,0-2 1,2-1 0,0-3-1,0-2 1,1-1 0,0-3 0,0-1-1,0-3 1,1-2 0,72-10-1,-46-2 15,-1-4 0,-1-3 0,0-3 0,-2-3 0,0-3 0,-2-3 0,-2-2 0,-1-4 0,-2-3 0,-2-2 0,-1-2 0,-3-4 0,-2-1 0,-2-3 0,58-76 0,-59 62 5,-4-3 0,45-86 0,-70 112-13,-2-1-1,-2-1 0,-2-1 1,-1-1-1,7-50 0,-16 54 6,-2-1 0,-1 0 0,-3 0 0,-1 0 0,-3 1 0,-1-1 0,-3 1 0,-19-67 0,14 70-3,-1 2 1,-2 0 0,-2 0 0,-2 2-1,-1 1 1,-2 0 0,-1 1 0,-2 2-1,-36-37 1,37 47-9,-2 1 0,0 1 0,-1 1 1,-1 2-1,0 0 0,-2 2 0,0 2 0,0 0 0,-1 3 0,-1 0 0,-44-8 0,10 8-123,-1 2-1,0 4 1,0 2-1,-117 11 1,84 3-135,1 4 0,-168 47 0,196-39-123,1 3 0,2 3 0,1 3 1,-86 54-1,8 19-288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48.1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2222 184 10026,'-5'1'524,"4"0"-518,0-1 1,0 0-1,-1 1 0,1-1 1,0 0-1,0 0 0,0 0 1,-1 1-1,1-1 1,0-1-1,0 1 0,0 0 1,-1 0-1,1 0 1,0-1-1,0 1 0,-2-1 1,-8-8 4142,-5 0-2111,-20-11-1762,27 15-78,3 4-119,1 0-1,-1 0 1,0 0-1,0 0 0,1-1 1,-1 0-1,1 0 1,-10-6-1,-11-4 10,-13 0 1,-1 1 1,0 1-1,-80-7 1,21 4-17,19 0-35,0 4-1,-1 3 1,0 4 0,-126 13 0,74 0-56,64-6-37,-119 23 1,165-23 66,1 2 0,0 0 0,0 1 1,1 1-1,0 2 0,0 0 0,2 1 0,-1 1 0,-21 18 1,-14 19-19,-74 88 1,108-111 6,1 1 1,2 0-1,1 2 1,-15 35-1,-46 130 8,69-169-9,-26 79 4,-37 192 0,16 113 16,53-361-32,1 0-1,3 0 1,2 0-1,2 0 1,2 0 0,18 65-1,-7-55-16,3-1 0,2-1 0,3 0 0,52 84 0,-38-77-206,3-2 0,94 104 0,-112-140 193,1-1 0,2-1 0,0-2 0,1-1 1,2-1-1,0-2 0,1-1 0,37 15 0,-21-15 5,1-2 0,0-2-1,1-3 1,52 5-1,-34-10-20,0-2 0,100-11 0,-20-12 18,-2-6-1,161-51 1,88-52 76,-7-19-4,-355 135-32,95-38 17,186-101 0,-271 127-2,-2-2-1,0-2 0,-1-1 0,-2-2 0,-2-2 0,-1-2 1,52-67-1,-57 58-5,-2 0 0,-2-2 0,-2-1 0,-3-1 0,-1-1 0,23-95 0,-31 88 4,-2-1 0,-3 1-1,-2-2 1,-3 1-1,-2 0 1,-9-65 0,3 86 36,-2 0 1,-1 1 0,-2 0 0,-2 0-1,-1 1 1,-1 1 0,-2 0 0,-23-34-1,4 16 103,-2 1 0,-2 2 0,-2 2 0,-51-45 0,30 37-146,-2 2 0,-2 3 0,-3 4 1,-1 2-1,-2 3 0,-99-39 1,111 59-86,-2 3 1,0 2-1,0 3 1,-112-7-1,-261 22-267,278 11 190,-267 58 1,-141 92-7090,381-96 5359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49.4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9434,'0'0'-152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8:46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464 0 11218,'-30'39'368,"1"2"57,5 4-353,-3 3 8,0 10-32,-3 6-16,-11 6-8,0 5 8,-1-4 0,0-6-16,7-13-80,1-10-136,3-20-1521,0-11 1161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50.4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241 124 10026,'-37'12'1034,"29"-9"-895,0 0 0,0-1-1,0 1 1,-1-2 0,-16 3 0,24-4-85,6 6 11,1-1-48,0 0 1,0 0-1,1-1 0,0 1 1,0-2-1,0 1 1,0-1-1,1 0 0,0 0 1,-1-1-1,1 0 1,0 0-1,14 0 0,-18-1 30,0-1 0,0 0 0,1 0 0,-1-1-1,0 1 1,0-1 0,0 0 0,0 0 0,0-1 0,0 1-1,0-1 1,7-3 0,-9 3 17,1-1 0,-1 1 0,1 0 1,-1 0-1,0-1 0,0 0 0,0 1 0,0-1 0,-1 0 1,1 0-1,-1 0 0,0 0 0,0 0 0,0 0 0,0 0 1,0 0-1,-1 0 0,1-7 0,0 4-8,-1 0 0,0 0 0,0 0 0,-1 0-1,1 1 1,-1-1 0,0 0 0,-1 0 0,0 1 0,0-1 0,0 1 0,0-1 0,-1 1-1,0 0 1,0 0 0,-4-5 0,4 7-3,0 0-1,0 0 1,0 0-1,-1 1 1,1-1 0,-1 1-1,1 0 1,-1 0-1,0 0 1,0 0 0,0 1-1,0 0 1,0 0-1,0 0 1,0 0 0,0 0-1,0 1 1,-1 0-1,1 0 1,0 0 0,0 0-1,-1 1 1,-4 1-1,4-1-15,0 0 0,0 1-1,0-1 1,1 1-1,-1 1 1,0-1-1,1 1 1,-1-1 0,1 1-1,0 0 1,0 1-1,0-1 1,1 1-1,-1 0 1,-5 8 0,7-9-30,0 0 1,0 1-1,0-1 1,1 1 0,-1-1-1,1 1 1,0 0-1,0 0 1,0-1 0,1 1-1,-1 0 1,1 0 0,0 0-1,0 0 1,1 0-1,-1 0 1,1 0 0,-1-1-1,1 1 1,1 0-1,-1-1 1,2 5 0,0-4-6,-1 0 0,1-1 0,0 1 0,0-1-1,1 1 1,-1-1 0,1 0 0,-1 0 0,1-1 0,0 1 0,0-1 0,0 0 0,1 0 0,-1 0 0,0 0 0,1-1 0,-1 0 0,1 0 0,7 1 0,-8-1 6,0-1 0,0 1 1,0-1-1,0 0 0,0 0 0,0 0 0,0 0 1,0-1-1,0 0 0,0 0 0,0 0 0,-1 0 1,1 0-1,0-1 0,-1 0 0,1 0 0,-1 0 1,1 0-1,-1 0 0,0-1 0,0 1 0,0-1 1,3-4-1,-4 5 5,0-1 1,-1 1 0,1-1-1,-1 0 1,1 0 0,-1 0 0,0 0-1,0 0 1,0 0 0,-1 0-1,1 0 1,-1 0 0,0 0-1,1 0 1,-2-1 0,1-3-1,-1 5-2,0 0-1,1 0 0,-1 1 1,0-1-1,0 0 0,-1 0 0,1 0 1,0 1-1,-1-1 0,1 1 1,-1-1-1,1 1 0,-1-1 0,1 1 1,-1 0-1,0 0 0,0 0 1,0 0-1,0 0 0,0 0 0,0 1 1,0-1-1,0 1 0,0-1 1,-3 1-1,-2-2 5,0 2 0,0-1 0,-1 1 0,1 0 0,0 1 1,-1 0-1,1 0 0,0 0 0,0 1 0,0 0 0,-12 6 0,10-4 14,0 0 0,0 1 0,0 0 0,0 1-1,1 0 1,0 1 0,-12 12 0,18-17-18,0-1 0,1 1 0,-1 0 1,1 0-1,0 0 0,-1 0 0,1 0 0,0 0 0,0 0 0,0 0 1,0 0-1,1 0 0,-1 1 0,1-1 0,-1 0 0,1 1 1,0-1-1,0 0 0,0 1 0,0-1 0,0 0 0,0 1 1,1-1-1,-1 0 0,1 0 0,-1 1 0,3 2 0,-2-3-2,1 1-1,0-1 1,0 0-1,0 0 1,0 0-1,0 0 1,0 0-1,1 0 1,-1-1-1,1 1 1,-1-1-1,1 0 0,0 0 1,-1 0-1,1 0 1,0 0-1,0 0 1,0-1-1,0 1 1,0-1-1,4 0 1,-3 0-3,0-1 1,0 0-1,0 0 1,0 0-1,0 0 1,0-1 0,0 1-1,0-1 1,-1 0-1,1 0 1,-1-1-1,0 1 1,1-1-1,-1 1 1,0-1 0,-1 0-1,1 0 1,0 0-1,-1-1 1,0 1-1,1-1 1,-1 1-1,-1-1 1,1 0 0,-1 0-1,1 1 1,-1-1-1,0 0 1,0 0-1,-1 0 1,1-1-1,-1 1 1,0 0 0,-1-8-1,0 10-3,0-1-1,0 1 1,0-1-1,0 1 1,-1 0-1,1 0 1,-1 0-1,0-1 1,0 2-1,0-1 1,0 0 0,0 0-1,0 1 1,0-1-1,0 1 1,-1-1-1,1 1 1,0 0-1,-1 0 1,1 0-1,-1 0 1,0 1 0,1-1-1,-1 1 1,1-1-1,-1 1 1,-5 0-1,0 0 12,0 0 0,0 0 0,0 1 0,1 0 0,-1 0 0,0 1 0,0 0 0,-10 4 0,12-3-64,0 0-1,0 0 1,0 0-1,1 1 1,0 0-1,-1 0 1,2 1 0,-1-1-1,0 1 1,1 0-1,0 0 1,0 0-1,0 1 1,1-1-1,0 1 1,0 0-1,0 0 1,1 0-1,0 1 1,-3 9-1,4 16-542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52.2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1 480,'0'0'0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53.6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1 170 20252,'0'0'648,"4"-4"-375,17-14-871,39-24 1,-42 30 254,-1 0-1,1-1 1,-2 0 0,29-32-1,-42 43 1398,-4 1-978,1 1 0,0-1 0,0 1 0,0 0 0,0-1 0,-1 1 0,1 0 0,0-1 0,0 1 1,-1 0-1,1-1 0,0 1 0,-1 0 0,1 0 0,0-1 0,-1 1 0,1 0 0,0 0 0,-1 0 0,1 0 0,-1-1 0,1 1 1,0 0-1,-1 0 0,1 0 0,-1 0 0,1 0 0,0 0 0,-1 0 0,0 0 0,-17 0 104,12 0 607,6 0-811,-31 0-170,30 0-162,-11 0 1014,8 0-5504,4-1 3243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54.9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1966 1293 9994,'-2'1'381,"1"-1"0,0 1 0,-1 0-1,1-1 1,0 1 0,-1 0 0,1 0 0,0 0 0,0 0-1,0 0 1,0 0 0,0 0 0,0 0 0,0 0 0,-2 3-1,11-5-364,0 0-4,0-1 0,0 0-1,-1 0 1,1-1-1,-1 0 1,0 0-1,0-1 1,0 0-1,0 0 1,-1-1 0,0 0-1,1 0 1,-2 0-1,1-1 1,-1 0-1,0 0 1,7-11-1,12-23 88,59-119 556,-76 141-555,0 0 0,-1 0 0,-1 0 0,-1 0-1,-1-1 1,0 1 0,-1-28 0,-3 19 15,-1-1 0,-2 1 0,-1 1-1,-15-49 1,6 35 39,-2 1 0,-30-54 0,26 59-23,-2 2-1,-1 0 1,-2 1-1,-1 1 1,-1 1 0,-1 2-1,-1 1 1,-2 1-1,-1 2 1,0 1-1,-52-26 1,33 24-97,0 2 0,-2 2 1,0 3-1,-1 2 0,-1 2 0,0 3 0,-84-5 0,57 11-208,-135 12-1,167-3 77,0 3 0,0 2 0,-88 30 0,110-29 75,1 2 0,0 1 0,1 2-1,1 0 1,0 2 0,1 0 0,1 2 0,1 0 0,1 2 0,-35 45 0,23-21-23,3 1 1,2 1-1,2 1 1,-38 103 0,49-106 28,3 0 0,1 0 0,3 1 0,2 1 0,2-1 0,2 1 1,6 78-1,8-16-94,5-1-1,37 125 1,90 250-783,-95-329 132,145 417-3422,-147-454 3632,5-3 0,120 193 0,-134-252 534,2-2 0,72 74 0,-76-92 18,2-3 1,0-1 0,3-1 0,44 25-1,-48-35 9,2-2 0,0-1 0,0-2 0,2-1 0,0-3 0,81 15 0,-85-23 0,0-1 1,0-2 0,0-1 0,0-2 0,0-2 0,0-1-1,0-2 1,44-13 0,-21-2 34,0-2 0,-1-3 0,-2-2 0,-1-3-1,-1-2 1,62-51 0,-25 7 128,-2-3 0,110-131 0,-96 85 72,-5-5 0,-6-4 0,121-239 0,-168 280-109,44-129-1,-68 154-104,-2-1 0,16-123 0,-30 141 0,-3 0 0,-2 1 0,-2-1 0,-12-77 0,5 87 44,-2-1 0,-1 1 1,-3 1-1,-2 0 1,-38-74-1,21 61 237,-2 1 0,-65-77 0,-106-82 688,125 139-742,-4 4-1,-99-62 0,114 88-268,-2 4 0,-1 2 0,-113-39 0,84 44-214,-3 4 0,0 5 0,-1 5 1,-2 4-1,-131-1 0,116 16 50,1 6-1,0 5 1,0 5 0,-163 43-1,195-33 71,-152 64-1,183-62-136,1 2-1,1 3 1,-69 52-1,-34 57-245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57.0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212 136 11202,'-42'1'702,"42"0"-641,0 0 0,0-1 0,1 1 0,-1 0 0,0-1 0,0 1 1,0-1-1,1 1 0,-1 0 0,0-1 0,1 1 0,-1-1 0,1 1 0,-1-1 0,0 1 0,1-1 0,-1 0 0,1 1 1,-1-1-1,1 1 0,0-1 0,-1 0 0,1 0 0,-1 1 0,2-1 0,-1 1-28,0-1-1,0 1 1,1-1 0,-1 1-1,0-1 1,0 1 0,0-1-1,1 0 1,-1 0 0,0 0-1,0 1 1,1-1 0,-1-1-1,0 1 1,1 0-1,-1 0 1,0 0 0,0-1-1,0 1 1,1 0 0,-1-1-1,1 0 1,1-1 11,-1 0 1,-1 0-1,1 0 0,0 0 1,0-1-1,-1 1 0,1 0 1,-1-1-1,0 1 0,0-1 1,0 1-1,1-4 0,1-2-10,-1 0 0,0-1 0,0 1 1,0 0-1,-1-1 0,0-14 0,-1 21-33,0 0-1,0 0 1,0 0 0,-1 1 0,1-1-1,0 0 1,-1 0 0,1 1 0,-1-1-1,1 0 1,-1 1 0,0-1 0,0 0-1,0 1 1,0-1 0,0 1 0,0 0-1,0-1 1,0 1 0,-1 0 0,1 0-1,0 0 1,-1-1 0,1 1 0,-1 1-1,1-1 1,-1 0 0,0 0 0,1 1-1,-1-1 1,0 0 0,0 1 0,1 0-1,-1-1 1,0 1 0,0 0 0,0 0-1,-2 0 1,-5 1 33,1 1-1,-1-1 1,1 1-1,-1 1 1,1-1 0,-1 1-1,1 1 1,0 0-1,1 0 1,-1 0-1,1 1 1,0 0 0,-9 9-1,8-8 85,1 1-1,0 0 1,1 0-1,0 1 1,0 0-1,0 0 1,1 0-1,1 1 1,-1 0 0,1-1-1,-5 19 1,8-25-103,1 0-1,-1 0 1,1 0 0,-1 0 0,1 0 0,0-1 0,0 1 0,0 0 0,0 0-1,0 0 1,0 0 0,1 0 0,-1 0 0,1 0 0,-1 0 0,1 0 0,0-1-1,-1 1 1,1 0 0,0 0 0,0-1 0,1 1 0,-1 0 0,0-1 0,0 0-1,1 1 1,1 1 0,0-2-18,0 1 0,1-1 0,-1 1-1,0-1 1,1 0 0,-1 0 0,1-1-1,0 1 1,-1-1 0,1 0 0,-1 0-1,1 0 1,0 0 0,3-1 0,5-2 13,1 0 1,-1 0-1,0-1 1,1-1 0,-2 0-1,1-1 1,-1 0-1,0-1 1,0 0 0,-1 0-1,0-1 1,0-1-1,-1 0 1,0 0 0,0-1-1,9-14 1,-18 24 51,0-1 1,1 0-1,-1 1 1,0-1 0,0 0-1,0 1 1,0-1-1,0 1 1,0-1-1,0 0 1,-1 1-1,1-1 1,0 1 0,0-1-1,0 0 1,-1 1-1,1-1 1,0 1-1,-1-1 1,1 1-1,0-1 1,-1 1 0,1-1-1,-1 1 1,1-1-1,0 1 1,-2-1-1,-18-16-89,14 13 32,1 0 1,-1 1-1,0 0 0,0 0 0,0 0 1,0 0-1,0 1 0,0 0 0,-1 1 0,1 0 1,-1 0-1,-12-1 0,13 2 1,0 0 0,0 0 0,0 1 0,0 0 0,0 0 0,0 0 0,-8 4 0,-19 10-4932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57.7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 6353,'0'0'3993,"23"-10"-4841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58.2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11698,'-2'7'-144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5:58.7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3081 1571 10146,'-8'0'1303,"-3"-1"-1715,17-15-920,-5 15 1210,11-25-1653,-12 25 1741,1 0 1,-1 0-1,1 0 1,-1-1-1,1 1 1,-1 0-1,0 0 0,0-1 1,0 1-1,0 0 1,1-1-1,-2 1 1,1 0-1,-1-5 6068,4-6-4267,1-9-1669,0-1 0,0 1 0,-2-1 0,-1 0 0,-2-32 0,-4 30 127,0 0 0,-1 1 0,-2-1 0,0 1 0,-20-37 0,-2 4 483,-38-51 0,-261-328 973,281 383-1649,-2 2 1,-2 2 0,-2 3 0,-2 2 0,-2 3 0,-2 2-1,-1 3 1,-2 2 0,-67-24 0,66 33-41,-1 3 0,-1 2 0,0 4 0,-1 2 0,0 4 0,-1 2 0,0 3 0,0 3 0,-94 11 0,109-2 27,0 2 1,1 2-1,0 3 1,-82 35-1,94-31-20,0 1-1,2 2 1,1 2 0,0 1-1,2 2 1,-36 36 0,29-20-76,2 3-1,-65 95 1,-42 121-215,103-169 252,5 2 0,3 2 0,5 2 0,5 0 0,4 2 0,4 1 0,4 0 0,5 1 0,5 0 0,4 0 0,21 163 0,-9-191 48,3-1 0,3 0 0,4-1 0,2-2 0,4 0 0,3-2 1,2-1-1,74 108 0,-63-114-38,4-2 1,2-2-1,2-2 1,3-3-1,2-2 1,2-2-1,2-4 1,133 76-1,-135-91-16,1-2-1,1-4 1,1-1-1,1-4 1,1-2-1,1-3 1,0-3-1,1-3 1,110 0-1,-111-10 94,1-3 0,-2-3 0,1-3 0,-1-2 0,-1-3 0,-1-3 0,0-3 0,-2-2 0,81-46-1,-52 18 65,-3-3-1,-2-5 1,-3-3-1,-3-3 1,-2-4-1,77-94 1,-80 75-60,-3-3-1,-5-3 1,-4-2 0,-4-3-1,58-141 1,-86 168-27,-3-1 1,-4-2-1,-2 0 0,10-93 1,-24 119-14,-3-1 0,-2 0 0,-2 0 0,-2 1 0,-3-1 0,-1 1 1,-23-76-1,9 64-4,-2 1 0,-3 1 0,-3 1 0,-2 1 0,-3 2 0,-2 2 0,-3 1 0,-2 2 0,-2 2 0,-2 1 0,-98-78 0,100 94-99,-1 2 0,-2 3 0,-1 1 1,-1 2-1,-1 3 0,-1 1 0,0 3 0,-2 2 1,0 2-1,0 3 0,-83-6 0,44 11-642,-1 5-1,-162 21 1,112 2-781,-146 43 0,150-25 558,3 5 0,1 7-1,-228 124 1,158-51 393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00.1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116 16 9466,'0'0'8135,"-17"-5"-7716,6 1-396,7 3-14,0-1 0,0 1 0,0 0 0,0 0 0,0 1 1,0-1-1,-6 1 0,10 0-8,0 0 2,-1 0-1,1 0 1,0 0-1,-1 0 1,1 0 0,0 1-1,0-1 1,-1 0-1,1 0 1,0 0 0,0 0-1,-1 0 1,1 1-1,0-1 1,0 0 0,-1 0-1,1 0 1,0 1-1,0-1 1,0 0 0,-1 0-1,1 0 1,0 1-1,0-1 1,0 0 0,0 1-1,0-1 1,0 0-1,0 0 1,-1 1 0,-5 9 11,-16 24-14,20-30 0,-3 5 29,6 3-2,-5 22 9,2-25 16,6-11-42,2-12-44,0-19 14,-6 33 23,0 0 1,0 0 0,0-1-1,0 1 1,0 0-1,0 0 1,0 0-1,0-1 1,0 1-1,0 0 1,0 0-1,0-1 1,0 1 0,0 0-1,0 0 1,0-1-1,0 1 1,0 0-1,0 0 1,0 0-1,0-1 1,-1 1 0,1 0-1,0 0 1,0 0-1,0-1 1,0 1-1,0 0 1,-1 0-1,1 0 1,0 0-1,0-1 1,0 1 0,-1 0-1,1 0 1,0 0-1,0 0 1,0 0-1,-1 0 1,1 0-1,0 0 1,0 0 0,-1 0-1,1 0 1,0 0-1,0 0 1,-1 0-1,1 0 1,0 0-1,0 0 1,-1 0-1,1 0 1,0 0 0,0 0-1,0 0 1,-1 0-1,1 0 1,0 1-1,0-1 1,0 0-1,-1 0 1,1 0-1,-7 5-1583,5 1-4343,3-3 4477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00.5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3761,'0'0'-656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8:47.3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12475,'37'52'952,"3"1"-208,4 10-720,6-4-216,-5-3-336,-3-1-16,-4-5 88,-9-2 280,2-9 40,-8-5-64,0-7-249,-2-4-191,-4-5-848,1-1-1241,-4-5 1401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01.3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1455 551 5801,'-2'-2'11285,"-7"-7"-11155,-27-32-72,24 27-52,6 8 0,1 1 0,-1 0 0,0 0 1,0 1-1,-1-1 0,1 1 0,-1 1 0,0-1 1,0 1-1,0 0 0,0 1 0,-11-3 0,-3 1 15,1 2 0,-41-1 0,41 3-4,-23 0 34,1 3 0,0 1 1,1 3-1,-1 1 1,1 1-1,-70 28 0,37-6 48,0 3 0,-109 70 0,147-80-87,2 1 0,1 2 0,1 1 0,1 2 0,2 1 0,1 1 0,1 2 0,2 0 0,1 2 0,2 1 0,2 0 0,1 2 0,2 0 0,-12 42 0,8-12 12,4 1 1,2 1-1,4 0 0,2 1 1,4 0-1,3 1 0,3-1 1,3 0-1,4 0 1,24 105-1,-23-141-17,1-1 0,2 0 0,1-1 0,2 0 0,1-1 0,2-1 0,1 0 0,2-2 0,0 0 0,2-1 0,32 29 0,-24-29 12,2-2 0,1-2 0,1-1 0,1-2 0,53 24 1,-39-24-11,1-3 1,1-2 0,92 19 0,-63-24 46,1-4 0,0-3 0,0-3 0,0-4 1,134-21-1,-88-1 109,0-6 1,-2-5 0,-1-6 0,-2-5-1,-3-5 1,-2-6 0,179-114-1,-202 106-96,93-82-1,-128 93-31,-2-2 0,72-92-1,-97 104-18,-1-1-1,-3-1 1,-2-2-1,30-73 1,-42 81-9,-1 0 1,-3-2-1,-1 1 0,-2-1 1,-1 0-1,0-60 0,-8 65 3,-1-1-1,-1 1 0,-2 0 0,-2 0 0,-2 0 0,-1 1 0,-1 0 1,-18-36-1,8 29-5,-2 0 0,-2 1 0,-2 1 0,-1 2 0,-60-64-1,37 51-105,-3 3 0,-1 2 0,-2 2 0,-3 4 0,-1 1 0,-1 4 0,-3 2 0,0 3 0,-2 3 0,-1 3 0,-113-26 0,105 37-50,-1 3 0,0 4-1,-105 3 1,83 9 30,1 5 1,-117 25-1,119-12-12,0 4-1,2 5 1,1 3 0,2 5-1,-94 55 1,-68 72-5170,79-29 3452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02.8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 55 1656,'3'-3'6965,"6"-5"-3206,-20 3-2967,10 4-667,0 0 0,0 1-1,0-1 1,0 1-1,0-1 1,0 1-1,0-1 1,0 1-1,0 0 1,0-1-1,-1 1 1,0 0-1,1 0-98,0-1 0,0 1 0,1 0 0,-1 0 0,0 0 0,0-1 0,1 1 0,-1 0 0,0-1 0,1 1 0,-1-1 0,1 1 0,-1 0 0,0-1-1,1 0 1,-1 1 0,0-1 0,1 0 65,-1 0-1,1 1 1,-1-1-1,1 1 1,-1-1-1,1 1 1,-1-1-1,0 1 1,1 0-1,-1-1 1,0 1 0,0 0-1,1-1 1,-1 1-1,0 0 1,0 0-1,0 0 1,1 0 65,4-3 346,-4 3-479,1 0 0,-1 0 0,0 0 0,1 0 0,-1 0 1,0 0-1,1 0 0,-1-1 0,0 1 0,0 0 0,1 0 0,-1 0 0,0 0 0,1-1 0,-1 1 1,0 0-1,0 0 0,0-1 0,1 1 0,-1 0 0,0-1 0,0 1 0,0 0 0,1 0 0,-1-1 1,0 1-1,0 0 0,0-1 0,0 1 0,0 0 0,0-1 0,0 1 0,0 0 0,0-1 0,0 1 1,0 0-1,0-1 0,0 1 0,0 0 0,0-1 0,0 1 0,0 0 0,-1-1 0,1 1 0,0 0 1,0-1-1,0 1 0,0 0 0,-1 0 0,1-1 0,-1 0-103,0 1-1,-1 0 1,1-1 0,0 1 0,0 0-1,0 0 1,0 0 0,0 0-1,-1 0 1,1 0 0,0 0 0,-2 0-1,-2 0-6029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06.1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2510 2794 7242,'2'7'10227,"-1"-6"-9959,3-134-2014,-8 21 1624,0 11 131,10-126 0,6 116 135,4 1 0,51-175 0,-43 207 328,-4 0-1,13-98 0,-29 140-388,-1-1 1,-2 1 0,-2 0-1,-1-1 1,-2 1-1,-2 0 1,-13-49-1,6 46-32,-2-1 0,-2 2-1,-41-70 1,13 40-32,-56-65-1,66 91 12,-3 2-1,-1 1 0,-2 3 1,-1 1-1,-2 2 0,-1 2 1,-2 2-1,-1 2 0,-1 2 1,-1 2-1,-1 2 0,0 3 1,-2 2-1,0 2 0,-1 3 1,0 2-1,0 2 0,-82 1 1,53 9-8,0 2 0,-124 26 0,143-17-15,1 3 1,0 3 0,-104 48 0,130-48 4,1 1-1,0 1 1,2 3 0,1 0-1,1 2 1,-46 51 0,41-36-1,2 3 1,2 0 0,3 2 0,-37 73 0,29-34-23,4 2-1,3 1 1,5 1-1,3 2 1,-19 163-1,32-157 7,4 0 1,5 1-1,13 126 0,-5-170 13,2-1 1,3 0-1,2 0 0,2-1 0,3-1 0,1 0 1,40 68-1,-31-74 0,2-1 1,2-2-1,1-1 1,3-2-1,1-1 1,2-2 0,1-1-1,2-3 1,67 40-1,-38-32-4,1-4 0,3-3 0,0-3-1,2-4 1,1-3 0,1-4 0,0-3-1,2-3 1,-1-4 0,135-1 0,-121-13 10,-1-3 0,0-5 0,-1-3 0,-1-5 0,0-3 0,-2-5 1,-1-3-1,-1-5 0,85-47 0,-94 39 8,-2-3 0,-3-4 0,-1-2 0,-3-4 0,-2-3 0,-4-3 0,101-124 1,-130 138-3,-1-1 1,-3-2 0,-2-1 0,-3-1 0,25-71-1,-37 79-1,-1 0 0,-2-1 0,-2-1 0,-3 1-1,-1-2 1,-3 1 0,-4-56 0,-5 44-10,-2-1 1,-3 2-1,-2 0 1,-3 0-1,-3 2 0,-2 0 1,-2 1-1,-3 2 1,-51-78-1,23 53-34,-2 2 0,-4 3 0,-3 3 0,-4 3 0,-101-81 0,98 95-126,-2 2 1,-3 3-1,-1 4 0,-3 3 0,-1 4 1,-143-46-1,154 63-396,-1 5-1,0 2 1,-1 3 0,-1 3-1,1 4 1,-1 3 0,0 2 0,0 5-1,-85 16 1,49 1-635,1 5 0,1 5 0,2 4 0,2 5 0,-163 91 0,198-93 153,-85 65 1,-28 61 285,180-165 741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07.9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1059 2109 8562,'10'-16'1473,"12"-20"-1391,-16 27 201,-6 9-211,0 0 1,0 0 0,0 0 0,1 0 0,-1 0 0,0 0 0,0 0 0,0 0 0,0 0 0,0 0 0,0 0-1,1 0 1,-1 0 0,0 0 0,0 0 0,0 0 0,0 0 0,0 0 0,0 0 0,1 0 0,-1 0 0,0 0 0,0-1-1,0 1 1,0 0 0,0 0 0,0 0 0,0 0 0,0 0 0,0 0 0,0 0 0,1-1 0,-1 1 0,0 0-1,0 0 1,0 0 0,0 0 0,0 0 0,0 0 0,0-1 0,0 1 0,0 0 0,0 0 0,0 0 0,0 0-1,0 0 1,0-1 0,0 1 0,0 0 0,-1 0 0,-14-14 1330,-25-12-997,36 24 2,-4-3 480,5 6-520,-2 4-159,3-4-199,1 0 0,-1 0 0,0 0 1,1 0-1,0 1 0,-1-1 0,1 0 1,0 1-1,-1-1 0,1 1 0,0-1 0,0 1 1,0-1-1,1 1 0,-1 0 0,0 0 0,1-1 1,-1 1-1,1 0 0,-1 0 0,1 0 0,0 0 1,0 0-1,-1-1 0,2 1 0,-1 0 1,0 0-1,0 0 0,0 0 0,1 0 0,-1-1 1,1 1-1,0 0 0,-1 0 0,1-1 0,0 1 1,2 2-1,-2-2 26,2-5 580,8-10 9,-11 13-616,0 0 0,0-1-1,0 1 1,0 0 0,0 0 0,0 0-1,0-1 1,0 1 0,0 0 0,1 0 0,-1-1-1,0 1 1,0 0 0,0 0 0,0-1-1,0 1 1,-1 0 0,1 0 0,0-1-1,0 1 1,0 0 0,0 0 0,0 0-1,0-1 1,0 1 0,0 0 0,0 0-1,-1-1 1,1 1 0,0 0 0,0 0-1,0 0 1,0 0 0,-1-1 0,1 1-1,0 0 1,0 0 0,0 0 0,-1 0 0,1 0-1,0 0 1,0 0 0,-1-1 0,1 1-1,0 0 1,0 0 0,0 0 0,-1 0-1,1 0 1,0 0 0,0 0 0,-1 0-1,1 0 1,0 0 0,0 0 0,-1 1-1,1-1 1,0 0 0,0 0 0,-1 0-1,1 0 1,-3 0 30,-2 0 86,19-6-98,25-9-144,-33 13-225,-5 1 307,0 1-1,-1-1 1,1 1 0,0 0-1,-1-1 1,1 1 0,0 0-1,-1 0 1,1-1 0,0 1-1,-1 0 1,1 0 0,0 0-1,0 0 1,-1 0 0,1 0-1,0 0 1,0 0 0,-1 0-1,1 1 1,0-1 0,-1 0-1,1 0 1,0 1 0,1 0-1,7 3 42,61 27 10,-39-15-1,1-2-1,0-2 1,0-1-1,56 12 1,-57-20-15,-1-1 1,1-2-1,0 0 0,56-10 1,120-37 6,-178 39-1,33-9 9,64-26 0,-93 29 3,0-2 0,-2-1 0,46-31 0,-36 16 17,0-1-1,-2-2 1,-2-2-1,-1-1 0,-2-2 1,-1-1-1,-3-2 0,26-47 1,-44 67 9,-2-1 0,0 1-1,-2-2 1,0 0 0,-2 0 0,-1 0 0,3-36 0,-6 27-11,-2 1 0,-1-1 1,-2 0-1,-1 0 1,-9-34-1,-3 9-18,-3 0 0,-3 2-1,-2 1 1,-2 0 0,-65-98 0,55 100-26,-3 2-1,-1 2 1,-3 1 0,-2 2 0,-2 3-1,-2 1 1,-92-61 0,102 81 10,0 1 0,-2 2 1,0 2-1,-84-25 0,89 34 13,0 2 0,0 1 0,-1 2 0,1 2 0,-1 1-1,-60 6 1,45 3 2,0 2-1,0 3 0,-52 19 1,22-1 10,-84 46 1,110-47-10,2 1 0,1 3 1,2 3-1,1 1 0,2 3 0,2 2 1,1 1-1,3 3 0,2 1 0,2 2 1,2 2-1,2 1 0,3 2 1,2 1-1,-36 99 0,37-64 3,3 0 1,-24 186-1,36-140-34,8 201 0,11-212-71,6 0-1,5-1 1,34 129 0,-30-177-14,4-1 0,2-1 0,4-1 0,3-2 1,3-1-1,46 65 0,-50-91 16,1-1-1,3-2 1,1-2 0,1-1-1,53 39 1,-54-50 4,1-2 0,1-1 0,2-3 0,0 0 0,1-3 0,62 19 0,-57-26 42,1-1 1,0-2-1,1-2 0,0-3 1,57-2-1,-42-5 78,-1-4-1,0-2 1,93-25-1,-49 1 75,-1-6-1,-3-4 1,-1-5 0,127-79-1,-97 44 7,-4-6 0,144-128-1,-182 133 7,-3-4 0,-5-4-1,98-137 1,-133 158-34,-3-2 0,-3-2 0,-3-1 0,-4-2 0,-3-2 0,-4-1 0,-3-1 0,23-143 0,-39 153-28,-3-1 0,-3 0 0,-3-1 0,-4 1 0,-3 0 0,-3 1 1,-3 0-1,-3 0 0,-32-86 0,27 105-85,-2 1 1,-2 1-1,-2 1 1,-3 2 0,-41-53-1,40 63-72,-1 2-1,-2 1 0,-2 2 1,-1 1-1,-1 2 1,-63-37-1,56 42-122,-1 1 0,-1 3 1,-1 2-1,-1 3 0,-1 1 0,-65-11 1,56 18-733,0 1 1,0 4 0,0 2 0,0 3-1,-73 11 1,-168 46-914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09.9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189 102 11763,'-16'13'1505,"11"-6"-352,5-7-1131,1 1-1,-1-1 0,0 0 1,0 0-1,0 0 0,0 1 1,0-1-1,0 0 0,0 0 1,1 0-1,-1 1 0,0-1 1,0 0-1,0 0 1,1 0-1,-1 0 0,0 0 1,0 1-1,0-1 0,1 0 1,-1 0-1,0 0 0,0 0 1,0 0-1,1 0 0,-1 0 1,0 0-1,0 0 0,1 0 1,-1 0-1,0 0 0,0 0 1,1 0-1,-1 0 1,0 0-1,1 0 0,10-3 162,-9 2-172,1 0 1,0 0-1,0 0 1,0 0-1,-1 0 1,1 0-1,-1-1 1,1 1-1,-1-1 1,1 0-1,-1 0 1,0 0-1,0 0 1,0 0-1,0 0 1,0 0-1,0-1 1,-1 1-1,1-1 1,-1 1-1,1-1 1,-1 0-1,0 1 1,0-1-1,0 0 1,-1 0-1,1 0 1,0-4-1,-1 5-3,0 0-1,1 0 1,-1 0-1,0 0 1,0 0-1,0-1 1,0 1-1,-1 0 1,1 0-1,-1 0 1,1 0-1,-1 0 1,0 0-1,1 0 1,-1 0 0,0 0-1,0 1 1,-1-1-1,1 0 1,0 0-1,0 1 1,-1-1-1,1 1 1,-1-1-1,0 1 1,1 0-1,-1 0 1,0-1-1,0 1 1,0 0-1,1 1 1,-1-1-1,0 0 1,0 0-1,-1 1 1,1 0-1,0-1 1,0 1-1,0 0 1,0 0-1,0 0 1,-4 0-1,-4 1 18,1 0 0,-1 1-1,0 0 1,1 1 0,-1 0-1,1 0 1,-17 9-1,16-7 16,0 1 0,0 0-1,0 1 1,1 0 0,-9 9-1,16-14-22,-1 1 0,1-1 0,0 1 0,0 0 0,0 0-1,0 0 1,0 0 0,1 0 0,-1 0 0,1 0 0,0 0-1,0 0 1,0 1 0,0-1 0,0 1 0,1-1-1,0 0 1,0 1 0,0-1 0,0 1 0,1 5 0,0-7-19,0 1 1,0-1-1,0 1 1,1-1 0,-1 1-1,1-1 1,-1 0 0,1 0-1,0 0 1,0 0-1,0 0 1,0 0 0,0 0-1,1-1 1,-1 1-1,0-1 1,1 0 0,-1 1-1,1-1 1,-1 0 0,1-1-1,0 1 1,-1 0-1,1-1 1,5 1 0,1 0-19,0 0 1,0-1-1,0 0 1,0 0-1,0-1 1,14-3 0,-14 1-23,0 0 0,0-1 0,0 0 0,0 0 0,-1-1 0,0 0 0,0 0 0,0-1-1,-1 0 1,1 0 0,-1-1 0,-1 0 0,1 0 0,-1-1 0,-1 0 0,1 0 0,-1 0 0,-1 0 0,0-1 0,0 0 0,5-15 0,-7 11 90,-2 10 164,-7 3 409,4 0-582,-1 1 1,1-1 0,0 1-1,-1 0 1,1 0 0,0 0 0,0 0-1,0 0 1,-1 1 0,1-1-1,0 1 1,-3 2 0,-3 4-465,0-1 1,-14 17-1,11-10-1817,9-11 885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11.0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1253 1531 10754,'0'0'538,"1"2"-737,14 7 328,10 7 44,34 26-1,1 1 57,-29-23-73,1-2 0,1-2 1,0-1-1,1-1 0,1-2 0,0-2 1,1-1-1,0-2 0,0-1 1,0-2-1,1-1 0,0-2 0,57-5 1,-50-1 98,0-2 1,-1-2-1,0-2 1,0-2-1,-2-1 1,1-2-1,-2-2 1,0-2-1,-2-2 1,71-51-1,-69 41-61,-2-3-1,-1 0 0,-2-3 0,-2-1 1,-1-1-1,-3-2 0,-1 0 0,-1-2 1,-3-2-1,-2 0 0,28-86 0,-42 107-107,-1 0 1,-1 0-1,-1-1 0,-1 0 0,-2 0 0,-1 0 0,0 0 0,-2 0 0,-1 0 0,-1 0 0,-2 0 0,-11-40 0,3 32-41,-2 2-1,-1 0 0,-1 1 1,-2 0-1,0 2 1,-3 0-1,0 1 0,-2 1 1,0 2-1,-2 0 0,-1 2 1,-1 0-1,-1 2 0,-34-19 1,8 11-80,-1 2 1,-2 3-1,0 2 0,-1 3 1,-1 2-1,-79-11 0,57 17-20,-1 3 0,0 4 0,0 4-1,-102 12 1,108-2-25,0 3 0,1 4 0,1 3 0,1 3 0,-127 59 0,142-52-54,2 2 0,1 3 1,2 2-1,1 3 0,2 2 1,2 2-1,-53 61 0,56-48-14,3 1 0,2 2 0,-57 111-1,57-84 21,4 1 0,-35 127 0,48-128 94,5 1 1,3 1-1,-7 162 1,23-198 41,1 0-1,3-1 1,2 1 0,2-1 0,3-1-1,2 0 1,37 95 0,-38-119 5,2 0 1,1-1-1,1 0 1,2-1-1,0-1 1,1-1-1,2-1 1,33 30-1,-27-31-1,0-1-1,1-2 0,1 0 1,0-2-1,1-2 0,1 0 1,50 14-1,-27-15-1,0-1 0,1-3 0,0-3 0,1-2 1,68-3-1,-32-7 33,1-4 1,124-29 0,-103 10 33,-2-6 1,-2-5 0,-1-4-1,-3-5 1,168-104-1,-180 91-12,-4-3 0,-2-3-1,-4-5 1,-2-3 0,100-123-1,-138 144 16,-2-1-1,-3-2 0,-3-2 0,-2-1 1,36-91-1,-56 114-9,-3 0 1,0 0-1,-3-1 1,5-57-1,-11 66-32,-1-1 1,-2 1-1,-1 0 0,-2 0 0,-1 0 0,-13-45 0,9 46-64,-2 1-1,-2 0 0,0 0 1,-2 1-1,-1 1 1,-1 0-1,-22-25 0,14 22-161,-1 2-1,-1 1 0,-2 1 0,0 2 0,-47-30 1,49 37-131,-1 0 0,0 2 0,-1 1 1,-38-11-1,18 13-64,-1 2 0,-52-4 0,95 13 350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12.3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19 10986,'-3'5'82,"1"-1"0,-1 0 0,1 1 0,0-1-1,1 1 1,-1 0 0,1 0 0,-1-1 0,1 1-1,1 0 1,-1 0 0,1 0 0,0 0-1,0 0 1,0 0 0,1 0 0,0 0 0,2 9-1,0-4-56,0 1 0,0-1 0,1 0 0,0 0-1,1-1 1,0 1 0,13 16 0,-16-22 57,1-1 1,0 1-1,1-1 0,-1 0 1,0 0-1,1-1 1,0 1-1,0-1 1,-1 1-1,1-1 1,1-1-1,-1 1 0,0 0 1,0-1-1,1 0 1,-1 0-1,6 0 1,-3 0 17,0-2 1,0 1-1,0-1 1,0 0 0,0 0-1,0-1 1,0 0-1,0 0 1,12-7 0,0-2 17,0 0 1,0-1-1,-2-2 0,0 1 1,31-33-1,-42 40-87,0-1 0,0 1 0,0-1 0,-1 0-1,0-1 1,0 1 0,-1-1 0,0 0-1,0 0 1,-1 0 0,0-1 0,3-15-1,-6 23-4,0 0-1,0 0 0,0 1 1,0-1-1,-1 0 0,1 0 1,0 1-1,-1-1 0,1 0 0,0 1 1,-1-1-1,1 0 0,0 1 1,-1-1-1,1 0 0,-1 1 0,0-1 1,1 1-1,-1-1 0,1 1 1,-1-1-1,0 1 0,1 0 0,-1-1 1,0 1-1,1 0 0,-1-1 1,0 1-1,0 0 0,1 0 0,-1 0 1,0 0-1,0 0 0,1-1 1,-1 2-1,0-1 0,0 0 1,1 0-1,-1 0 0,-1 0 0,-35 5 757,34-5-725,-9 3 26,0 1 0,0 0 0,1 0 0,-1 1 0,1 0 0,0 1 1,-19 14-1,5 0-116,-40 39-1,65-59 29,0 0-1,0 0 1,0 0-1,-1 0 0,1 0 1,0 1-1,0-1 1,0 0-1,0 0 1,0 0-1,0 0 0,-1 0 1,1 0-1,0 0 1,0 1-1,0-1 0,0 0 1,0 0-1,0 0 1,0 0-1,0 0 1,0 1-1,0-1 0,0 0 1,0 0-1,0 0 1,0 0-1,0 1 0,0-1 1,0 0-1,0 0 1,0 0-1,0 0 1,0 0-1,0 1 0,0-1 1,0 0-1,0 0 1,0 0-1,0 0 0,0 0 1,0 1-1,0-1 1,1 0-1,-1 0 1,0 0-1,0 0 0,0 0 1,0 0-1,0 1 1,0-1-1,1 0 1,-1 0-1,0 0 0,0 0 1,0 0-1,0 0 1,0 0-1,1 0 0,-1 0 1,8 1-27,-4-3 29,1 0-1,0 0 1,-1 0-1,0-1 1,1 1-1,-1-1 1,0 0-1,0-1 1,4-3-1,0-1 15,0-1 1,14-17-1,-21 25 610,-16 0-470,-31 0-150,41 0-1161,13-1-730,8-3 1282,-13 4 280,17-10 1316,-20 11-1114,0-1 0,1 1 1,-1 0-1,0 0 0,1 0 1,-1-1-1,0 1 0,1 0 1,-1-1-1,0 1 0,1 0 1,-1-1-1,0 1 0,0 0 1,1-1-1,-1 1 0,0 0 0,0-1 1,0 1-1,0-1 0,1 1 1,-1 0-1,0-1 0,0 1 1,0-1-1,0 1 0,0-1 1,0 1-1,0 0 0,0-1 1,0 1-1,0-1 0,-1 1 0,1-1 1,0 1-1,0 0 0,0-1 1,0 1-1,-1 0 0,1-1 1,0 1-1,-1-1 0,0-1-802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12.7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4057,'-6'7'-200</inkml:trace>
  <inkml:trace contextRef="#ctx0" brushRef="#br0" timeOffset="1">1 5 6425,'0'0'3889,"1"0"-4025,1 0-16,-1 0-8,1 0 80,0 0 208,-1 0 240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19.3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1 276 10906,'35'6'103,"0"-2"-1,0-1 1,0-1-1,1-3 1,50-6-1,173-43-12,-103 16 98,36 4 440,1 9 0,236 3 0,393 49 159,-421-10-690,168 3-3,1152 52 1078,111-55 1332,-642-79-1668,-13-94 387,-1068 130-1129,292-46 95,-354 66-280,-51 7 138,-102 86 468,64-47-484,3 2-1,1 1 1,-32 54 0,-83 162-7,147-252-22,-410 727 31,-25-11 25,-1050 1452 1071,647-1137 551,226-401-3436,597-619 1195,-1-2 0,-1-1 0,-39 25 0,55-40 384,0-1 1,0 0-1,0 0 1,-9 1-1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20.3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2844 0 21525,'-32'13'102,"1"0"1,1 2 0,1 2-1,-41 28 1,-45 40-363,6-7 258,-170 161 0,181-134 90,-165 235 0,-46 147-82,245-383-17,-422 732 70,133-224-20,31-131-35,177-270 2,123-174-12,2 1 0,2 1 0,-24 77 0,40-111-21,1 0 0,-1 0 0,2 1 0,-1-1 0,0 0 0,1 6 0,0-9 13,1 0 0,-1 0 1,0 0-1,1 0 1,0 0-1,-1 0 1,1 0-1,0 0 1,0 0-1,0 0 0,0-1 1,0 1-1,1 0 1,-1-1-1,0 1 1,1-1-1,-1 1 1,4 1-1,24 16 24,1-2 1,0-1-1,45 16 1,-34-15-14,733 351 18,-186-81-45,13-29-35,25-45-13,143-32 155,11-42 221,-771-137-294,848 139 242,534 93-559,-1299-218 254,614 102-108,9-43-796,-393-65-191,-19-12 374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8:47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91 10794,'0'0'399,"-1"1"73,0-10 123,1 4-454,1 0 0,1 0 0,-1 0 0,1 0 0,-1 0 0,1 0 0,1 1 0,-1-1 0,4-4 1,-5 7-93,1 0 0,-1 0 1,1 0-1,-1 0 0,1 0 1,0 0-1,0 0 0,0 1 1,0-1-1,0 1 1,0-1-1,0 1 0,1 0 1,-1 0-1,0 0 0,1 0 1,-1 1-1,1-1 0,-1 0 1,1 1-1,-1 0 0,1 0 1,3 0-1,-4 0-36,1 0 1,-1 1-1,0 0 0,0-1 0,1 1 0,-1 0 0,0 0 1,0 0-1,0 0 0,0 1 0,0-1 0,0 1 0,0-1 1,-1 1-1,1-1 0,-1 1 0,1 0 0,-1 0 0,1 0 1,-1 0-1,0 0 0,0 0 0,0 0 0,0 0 0,0 1 1,-1-1-1,2 3 0,-1 2-19,0 0 0,0 0 0,0 0 0,-1 0 0,0 0-1,0 0 1,-2 13 0,-3-2-38,0 0-1,0-1 1,-2 0-1,0 0 1,-1-1-1,-1 0 1,-18 27-1,12-24 351,0 0 0,-1-1 0,0-1 0,-2 0-1,-29 20 1,42-33 31,3-2-163,1-1 1,-1 1-1,0-1 1,1 0-1,-1 0 1,0 0-1,0 0 1,0 0-1,0 0 0,0-1 1,0 1-1,-2 0 1,4-5 108,1 0-257,1-1 1,-1 0 0,1 1 0,0-1 0,0 1 0,1 0 0,-1 0 0,1 0 0,0 0 0,0 0 0,0 0 0,0 1-1,1-1 1,0 1 0,0 0 0,5-3 0,-2 1-27,-1 1 0,1 0 0,0 0 0,1 1-1,-1 0 1,0 0 0,1 1 0,0 0 0,14-2 0,-2 4-155,1 1 0,-1 1 1,28 5-1,26 3-1824,-15-7 830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25.98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333 0 12475,'-1'1'396,"0"0"1,0 0-1,0 0 0,0 0 1,0 0-1,1 0 1,-1 0-1,0 0 1,0 0-1,1 1 1,-1-1-1,1 0 1,-1 0-1,1 2 0,-1 0-193,1 0-1,0 0 0,0 0 0,0 0 0,1 0 1,-1 0-1,1 0 0,0 3 0,0-3-259,0-1-1,0 1 1,-1-1-1,1 1 1,-1-1-1,0 1 1,0 0-1,0-1 1,0 1-1,0 0 1,-1-1-1,1 1 1,-2 2-1,0-1 8,-1 0 0,1 0 0,-1 0 0,0-1 0,0 1 0,-1-1 0,1 1 0,-1-1 0,1 0 0,-6 3-1,-48 26 14,34-19 101,15-8-37,5-4-7,1 1 0,-1-1 0,1 1 0,-1-1 0,1 0 1,-1 0-1,1 0 0,-1 0 0,-3 1 0,-6-18 208,-28-42 76,39 57-259,0 0-37,1 1 1,-1-1-1,1 1 1,0-1-1,-1 1 0,1-1 1,-1 1-1,0 0 0,1-1 1,-1 1-1,1 0 0,-1 0 1,0 0-1,1-1 1,-1 1-1,1 0 0,-1 0 1,0 0-1,1 0 0,-1 0 1,0 0-1,1 0 0,-1 0 1,0 0-1,1 0 0,-1 0 1,1 1-1,-1-1 1,0 0-1,0 1 0,-1-1-4,-1 0 0,1 0 0,-1 1 0,1-1 0,-1 1 0,1 0 0,0 0 0,-1 0 0,1 0 0,-5 2 0,6-1 0,0-1 0,0 1 0,-1 0 0,1-1-1,0 1 1,0 0 0,1 0 0,-1 0-1,0 0 1,1 0 0,-1 0 0,1 0 0,-1 0-1,1 0 1,0 0 0,0 0 0,0 0 0,0 0-1,1 2 1,-1 1 1,0-1 0,1 0 0,-1 0-1,1 1 1,0-1 0,1 0 0,-1 0 0,1 0-1,0 0 1,0 0 0,0-1 0,0 1 0,0-1-1,4 5 1,-4-7-3,-1 1 0,1-1 0,0 1 0,0-1 0,0 0 0,0 1 0,0-1 0,0 0 0,0 0 0,0-1 0,0 1-1,1 0 1,-1-1 0,0 1 0,0-1 0,1 0 0,-1 0 0,0 0 0,0 0 0,1 0 0,-1 0 0,0 0 0,1-1 0,-1 1 0,0-1 0,0 0-1,0 0 1,3-1 0,-2 0 5,1 0 0,-1 0-1,0-1 1,0 1-1,0-1 1,0 0 0,-1 0-1,1 0 1,-1 0-1,0 0 1,0 0 0,0-1-1,0 1 1,0-1-1,-1 1 1,1-1 0,-1 0-1,0 0 1,0 0 0,0-4-1,0 3 0,-1 1 0,1-1 0,-1 0 0,0 0 1,0 0-1,-1 0 0,1 0 0,-1 1 0,0-1 0,0 0 0,-1 0 0,0 1 0,1-1 0,-2 1 0,-4-9 0,4 9-4,0 0 0,-1 0-1,0 0 1,0 0-1,0 0 1,0 1 0,-1-1-1,1 1 1,-7-3 0,8 5 2,1 0 0,-1 1 0,1-1 0,-1 0 0,1 1 0,-1 0 0,1-1 0,-1 1 1,1 0-1,-1 0 0,1 0 0,-1 1 0,0-1 0,1 1 0,-1-1 0,1 1 0,-1 0 1,1 0-1,0 0 0,-1 0 0,-2 3 0,-2 0-3,1 1 0,-1 0 0,1 0 0,1 1 1,-11 11-1,14-14 1,0 0 1,0 0-1,0 0 0,0 0 1,0 1-1,0-1 1,1 1-1,0 0 0,0-1 1,0 1-1,0 0 1,0 0-1,1 0 0,-1 3 1,2-5-2,-1-1 1,0 0 0,0 1 0,1-1-1,-1 0 1,1 0 0,-1 1 0,1-1-1,0 0 1,-1 0 0,1 0 0,0 0-1,0 0 1,0 0 0,0 0-1,0 0 1,0 0 0,0 0 0,0-1-1,0 1 1,0 0 0,0-1 0,1 1-1,-1-1 1,0 1 0,0-1-1,1 1 1,-1-1 0,0 0 0,1 0-1,-1 0 1,0 0 0,1 0 0,1 0-1,4 0 8,0 0-1,0-1 1,0 1-1,14-5 0,-14 3-1,1-1 0,-1 0-1,0 0 1,0-1-1,-1 0 1,1 0-1,-1-1 1,10-8-1,-4 2-4,-1-1-1,19-26 0,-30 38-14,1 0 1,-1-1-1,0 1 0,0 0 0,0 0 1,0 0-1,1-1 0,-1 1 0,0 0 1,0 0-1,0-1 0,0 1 0,0 0 1,0 0-1,0-1 0,0 1 0,1 0 1,-1 0-1,0-1 0,0 1 0,0 0 1,0 0-1,0-1 0,0 1 0,0 0 1,-1 0-1,1-1 0,0 1 0,0 0 1,0 0-1,0-1 0,0 1 0,0 0 0,0 0 1,-1-1-1,1 1 0,0 0 0,0 0 1,0 0-1,0-1 0,-1 1 0,1 0 1,0 0-1,0 0 0,-1 0 0,1 0 1,0-1-1,0 1 0,-1 0 0,1 0 1,0 0-1,0 0 0,-1 0 0,1 0 1,0 0-1,0 0 0,-1 0 0,1 0 1,0 0-1,0 0 0,-1 0 0,1 0 1,-1 0-1,-33-1-1852,28 2 578,-1 0 1,0 0-1,1 1 1,-7 2-1,-1 2 52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28.54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1941 2130 7970,'0'0'304,"-11"1"779,-31 0 1671,42-19-1551,1 9-1066,-1 0 1,1 0 0,1-1 0,0 1 0,0 0 0,0 0 0,2 1 0,7-17 0,-3 13-315,-2 1 1503,-18 16-102,-4 7-808,1 0 0,0 1 0,1 1 0,-13 15 0,26-28-376,-6 9 149,9-7-96,8-3 9,-7-1-96,1 0 1,-1 1-1,0-1 0,0 0 0,0 0 1,-1-1-1,1 1 0,0-1 0,0 1 1,-1-1-1,1 0 0,-1 0 0,1 0 1,-1 0-1,0 0 0,0-1 0,0 1 1,0-1-1,0 1 0,-1-1 0,1 0 0,-1 0 1,0 1-1,2-6 0,-3 7-3,1 0 0,-1 0 0,0 0-1,1 1 1,-1-2 0,0 1 0,0 0-1,0 0 1,0 0 0,0 0 0,0 0 0,0 0-1,0 0 1,-1 0 0,1 0 0,0 0 0,0 0-1,-1 0 1,1 1 0,-1-1 0,1 0 0,-1 0-1,1 0 1,-2-1 0,1 1 0,0 1 1,-1-1 0,1 0-1,-1 0 1,1 1-1,-1-1 1,1 1-1,-1-1 1,1 1 0,-1 0-1,0 0 1,-1 0-1,1-1-1,0 2-1,0-1 0,1 0 1,-1 0-1,0 1 0,0-1 1,0 1-1,1-1 1,-1 1-1,0 0 0,0-1 1,1 1-1,-1 0 0,1 0 1,-1 0-1,1 1 1,-1-1-1,1 0 0,0 1 1,-1-1-1,1 0 0,0 1 1,0 0-1,0-1 0,0 1 1,0 0-1,1-1 1,-1 1-1,0 0 0,1 0 1,-1-1-1,1 1 0,0 0 1,-1 3-1,2-4-1,-1-1-1,0 1 1,0-1-1,0 1 1,0-1-1,0 0 0,0 1 1,1-1-1,-1 1 1,0-1-1,1 1 1,-1-1-1,0 1 1,0-1-1,1 0 1,-1 1-1,1-1 1,-1 0-1,0 1 0,1-1 1,-1 0-1,1 0 1,-1 1-1,1-1 1,-1 0-1,1 0 1,-1 0-1,0 0 1,2 1-1,19-2-29,16-13-38,-34 12 65,0 0 1,0 0-1,-1 0 1,1 0-1,-1-1 1,1 1-1,-1-1 1,0 0 0,0 1-1,0-1 1,0 0-1,0 0 1,-1 0-1,1-1 1,-1 1-1,0 0 1,1-5 0,1-3-11,-2 10 12,0-1 1,-1 1-1,0 0 1,1 0 0,-1 0-1,0 0 1,1 0-1,-1-1 1,0 1 0,0 0-1,0 0 1,0 0-1,0-2 1,-1 2 2,1 0 0,-1 0 0,0 0 0,0 0 0,1 0 0,-1 0 0,0 0 0,0 0 1,0 0-1,0 0 0,0 0 0,0 1 0,0-1 0,0 0 0,0 1 0,-1-1 0,1 1 0,0-1 0,-2 0 0,0 1 47,2-1-45,1 1 1,-1 0-1,0 0 0,0 0 0,0-1 1,0 1-1,1 0 0,-1 0 1,0 1-1,0-1 0,0 0 1,1 0-1,-1 0 0,0 0 0,0 1 1,0-1-1,1 0 0,-1 1 1,-1 0-1,-1 0-3,-32 10 18,20-4-7,20-3-194,1-1 53,-13 3 204,4-4-61,-3 2-38,13-4-1,-7 0 37,16 1-24,-4 1 6,-8-1 5,0 0 1,0-1-1,1 0 1,-1 1-1,0-2 1,0 1-1,1 0 0,-1-1 1,6-1-1,4 0 2,0-1 0,0-1 0,-1 0 0,1-1 0,-1-1 0,18-9 0,-8-1 24,0 0 1,-1-2 0,-1 0-1,-1-1 1,-1-1 0,0-1-1,-2-1 1,0 0-1,-2-2 1,0 1 0,-2-2-1,0 0 1,16-48 0,-6 3 183,-4 0 1,11-73 0,-26 112-176,-1 0-1,-1-1 1,-2 1 0,-1 0-1,-2-1 1,-1 1 0,-10-41-1,4 37-9,-2 0-1,-1 1 0,-2 1 0,-1 0 1,-2 0-1,-1 2 0,-36-46 0,25 43-2,0 1 0,-2 1 1,-2 1-1,-1 2 0,-68-43 0,58 45-11,-2 2-1,-1 3 1,0 1 0,-2 2-1,0 3 1,-1 2-1,0 2 1,-1 2 0,-1 3-1,1 2 1,-75 2 0,63 7-42,1 3 1,0 3 0,0 2 0,2 3-1,-1 3 1,-63 28 0,71-23 13,2 3 0,0 2 1,2 2-1,1 3 0,1 1 1,-76 74-1,94-77 26,2 1 0,2 1 0,1 1 0,1 2 0,2 0 0,2 1 0,1 1 0,2 1 0,2 1 0,-17 64 0,9-2-105,4 1 0,-9 180 0,25-128-128,18 182 1,-7-259 113,4-1 0,2 0 0,42 124 0,-41-159 107,2-1 0,1-1 0,3 0 0,1-2 0,2 0 0,1-2 0,59 65 0,-48-66 34,2-1 0,1-2 1,1-2-1,1-2 1,2-1-1,1-2 1,54 22-1,-41-25 3,1-2 0,0-3 0,1-3 0,1-2-1,88 7 1,-62-16-9,0-3 1,-1-4-1,1-4 0,-1-4 0,-1-3 0,0-4 0,-1-3 0,138-58 0,-116 32 6,-2-5 0,-2-4 0,127-97 0,-106 59 57,219-222 1,-247 216-28,-5-5 1,87-132-1,-132 168-36,-3-1 0,-3-1 0,-4-3 0,50-154 0,-71 179-10,-2-1 1,-2 0-1,-2-1 1,-1-78-1,-7 89-1,-1 1 0,-3 0 0,-2 0 1,-1 0-1,-1 1 0,-22-52 0,13 48 0,-2 1 0,-2 1 1,-2 1-1,-2 1 0,-1 1 0,-2 1 0,-1 2 0,-45-41 0,29 36-10,-1 2-1,-2 2 0,-2 3 0,-1 1 0,-111-48 0,79 47-40,-2 5 0,-2 3 0,0 4 0,-153-16 0,101 26-89,0 7 1,-187 17-1,204 0-166,1 5 0,-145 40-1,173-30-1563,-138 61 0,-15 31-270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30.17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1147 1599 12883,'7'10'264,"0"0"0,0-1 1,1 0-1,15 15 0,-1-3 175,-19-35-47,-1 4-333,2-22 254,-8 19-243,-6-22-60,10 35 24,6 37 314,-6-35-329,1 1 0,-1 0-1,1-1 1,0 1 0,1-1-1,-1 1 1,0-1-1,0 0 1,1 1 0,0-1-1,-1 0 1,1 0 0,0 0-1,0 0 1,0 0 0,0-1-1,1 1 1,3 2-1,0-1-72,6 0 442,9-18 31,13-17-363,-26 23 46,0 0 1,0 0-1,-1-1 1,-1 0-1,0 0 1,0-1-1,0 1 1,5-19-1,-4 6-52,-1 0 0,6-44 0,-9 46-15,-2 1 1,-1-1 0,-1 0-1,0 0 1,-2 1-1,0-1 1,-1 1 0,-1 0-1,-1 0 1,-1 0-1,-1 1 1,0 0-1,-2 1 1,-15-24 0,1 7-21,-2 1 1,-2 1-1,0 2 1,-3 1 0,0 1-1,-36-24 1,42 34-11,-1 2-1,-1 0 1,0 2 0,-1 1 0,-1 1 0,0 2 0,-1 0 0,-59-11 0,71 19-7,1 1 1,-1 1-1,1 1 1,-1 0-1,1 1 1,-1 1-1,-26 7 1,31-5 0,0 0 1,0 1 0,1 0-1,-1 1 1,2 1 0,-1 0-1,1 0 1,0 1-1,0 1 1,-16 16 0,12-8 1,1 1 1,1 0 0,0 1-1,1 0 1,2 1 0,0 0-1,-7 22 1,-2 11-11,-19 93-1,22-63-27,2 0 0,5 0 0,3 1 0,3 0 0,5 1 0,3-1 0,18 97 0,-14-138 29,2-1 0,1 0 0,3 0-1,20 39 1,-22-54 14,2-1 0,0 0-1,2-2 1,1 0 0,1 0-1,39 36 1,-35-40 1,2-1 0,0-1 1,0-2-1,2 0 0,0-1 0,32 11 0,-20-12 5,0-1 0,0-3 1,1 0-1,44 3 0,-11-8 9,1-3 1,-1-3 0,0-3 0,136-26 0,-110 8 15,-1-4-1,-2-5 1,0-4 0,-3-4-1,-1-4 1,-3-3 0,154-109-1,-188 115 11,-2-2-1,-3-2 0,-1-3 0,-2-2 0,73-98 1,-95 109 16,-1 0 1,-2-2 0,-2 0 0,-2-1-1,-1-1 1,-3-1 0,-1 0 0,-2-1-1,9-73 1,-17 68 7,-1 0 1,-2 0-1,-3 1 0,-2-1 0,-2 1 0,-2 0 0,-29-89 1,20 86-94,-4 0 0,-1 2 0,-2 1 0,-2 1 1,-3 1-1,-64-76 0,59 83-55,-2 1-1,-2 2 1,-1 2 0,-2 2-1,0 2 1,-3 1-1,-52-25 1,55 34-15,-1 3-1,0 1 1,-1 2 0,-1 2-1,0 2 1,-1 1-1,0 3 1,-68 0 0,51 8 29,0 3 1,1 3-1,0 2 1,1 3 0,0 3-1,-88 35 1,48-8-10,3 4 1,-175 114 0,173-93 53,4 5 1,-104 99-1,150-122 22,2 2-1,2 2 1,2 2-1,3 2 0,-38 70 1,58-87-166,2 0 0,2 1 0,2 1 0,-13 57 0,22-66-458,0 0 0,2 0 1,2 1-1,1-1 0,1 1 0,7 40 0,1-32-41,27 82 1,-33-122 644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32.20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1294 1439 10922,'-2'5'107,"-1"-1"-1,1 0 1,0 1-1,0-1 0,0 1 1,1 0-1,-1 0 1,1 0-1,0-1 1,1 1-1,-1 0 0,1 0 1,0 0-1,0 0 1,1 0-1,-1 0 0,1 0 1,3 9-1,-2-4 583,-1 0 0,1 0 0,-2 19-1,1-31-662,-1 1 0,0 0 0,0 0 0,1 0 0,-1 0 0,0-1-1,1 1 1,-1 0 0,1 0 0,-1 0 0,1 0 0,1-1 0,2-6 29,-3 4-41,0 0-1,0 0 0,-1 0 1,0 0-1,1-1 0,-1 1 1,-1 0-1,1 0 0,-1 0 1,1 0-1,-1 0 0,0-1 1,-1 1-1,1 1 0,-1-1 1,0 0-1,1 0 0,-2 1 1,1-1-1,0 1 0,-1-1 0,0 1 1,1 0-1,-1 0 0,-1 0 1,1 0-1,-5-2 0,1 0 11,0 0 0,-1 1 0,0 0 0,1 1 0,-1 0 0,0 0 0,-1 1 0,1 0 0,0 0 0,-1 1 0,1 0 0,-12 0 0,12 1-5,0 1 0,0 1 1,0-1-1,0 1 0,-15 6 0,21-7-17,0 0 0,1-1 0,-1 1 0,1 0 0,-1 0 0,1 0-1,0 0 1,-1 0 0,1 1 0,0-1 0,0 0 0,0 0 0,0 1-1,-2 2 1,3-3-1,0 0-1,0 1 0,-1-1 0,1 0 0,0 0 0,0 0 1,0 0-1,1 0 0,-1 0 0,0 1 0,0-1 0,1 0 0,-1 0 1,1 0-1,-1 0 0,1 0 0,-1 0 0,1 0 0,-1 0 1,1 0-1,0 0 0,0-1 0,-1 1 0,1 0 0,1 1 1,2 1-1,0 0 1,0-1-1,1 1 1,-1-1-1,0 0 1,1 0-1,-1 0 1,1 0 0,0-1-1,-1 0 1,1 0-1,0 0 1,0-1-1,0 0 1,7 0-1,-2 0 26,1-1 0,-1 0-1,0 0 1,0-1-1,1-1 1,11-4 0,-15 5-10,-6 2-13,1-1 0,0 1 0,-1-1-1,1 1 1,0-1 0,-1 0-1,1 0 1,-1 0 0,1 1-1,-1-2 1,0 1 0,1 0 0,-1 0-1,0 0 1,2-3 0,-3 4 1,0 0 1,0 0 0,1 0 0,-1 0-1,0 0 1,0 0 0,0-1 0,0 1 0,0 0-1,0 0 1,0 0 0,0 0 0,0 0-1,0 0 1,0-1 0,0 1 0,0 0-1,0 0 1,0 0 0,0 0 0,0 0-1,0-1 1,0 1 0,0 0 0,0 0 0,0 0-1,0 0 1,0 0 0,0 0 0,0-1-1,0 1 1,0 0 0,0 0 0,0 0-1,0 0 1,0 0 0,-1 0 0,1 0-1,0-1 1,0 1 0,0 0 0,0 0 0,0 0-1,0 0 1,0 0 0,-1 0 0,1 0-1,0 0 1,0 0 0,0 0 0,0 0-1,0 0 1,-1 0 0,-15-3 18,-21-1-23,37 4 0,-1 0 1,1-1 0,-1 1 0,1 0 0,-1 0-1,0 0 1,1 0 0,-1 0 0,1 0-1,-1 0 1,0 0 0,1 0 0,-1 0 0,1 1-1,-1-1 1,1 0 0,-1 0 0,0 0-1,1 1 1,-1-1 0,1 0 0,-1 1-1,1-1 1,-1 0 0,0 2 0,5 15 19,10 18-20,-14-35 0,0 1 0,0-1 0,0 1 0,0-1 0,0 1 0,1-1 0,-1 1 0,0-1 0,0 1 0,1-1 0,-1 1 0,0-1 0,1 0 0,-1 1 0,0-1 0,1 0 0,-1 1 0,1-1 0,-1 0 0,0 1 0,1-1 0,-1 0 0,1 0 0,-1 1 0,1-1 0,-1 0 0,1 0 0,0 0 0,-1 0 0,20 6 23,-1-2 0,1 0 0,34 1 0,-41-5-20,-4-1-5,0 1 0,0 1 0,-1-1 0,14 4-1,-20-4 2,0 1-1,0-1 1,0 1-1,0 0 1,0 0-1,0 0 1,0 0-1,-1 0 1,1 0-1,0 1 1,0-1-1,-1 1 1,1-1-1,-1 1 1,0-1-1,1 1 0,-1 0 1,0 0-1,0 0 1,0-1-1,0 1 1,0 0-1,0 4 1,5 13 5,0-1 0,2 1 1,0-1-1,12 19 0,48 65-9,-61-92 9,148 231-1,47 62-30,-182-277 25,2-1-1,1 0 1,1-2 0,1-1 0,1-1 0,1-1 0,43 25 0,-51-35 26,1-1 0,-1-1 1,1 0-1,1-2 1,-1 0-1,1-1 0,0-2 1,1 0-1,-1-1 1,0-1-1,1-1 0,35-4 1,-34 0 76,1-1 1,-1-1-1,0-1 0,0-1 1,-1-1-1,0-1 1,25-15-1,-20 8 107,-1-2 0,0 0 0,-2-2-1,42-44 1,-33 24 42,-1 0 0,-3-2 0,-1-2 0,-2 0-1,-2-2 1,27-73 0,-33 67-192,-3 0 0,-1-1 1,-3-1-1,-3 0 0,-2 0 0,-2-1 0,-3 1 0,-2-1 0,-2 0 0,-3 1 1,-3 0-1,-1 0 0,-4 1 0,-1 1 0,-3 0 0,-2 1 0,-2 1 0,-47-77 0,20 51-29,-4 2-1,-3 2 1,-3 2-1,-3 3 0,-3 4 1,-3 1-1,-2 4 0,-3 3 1,-2 4-1,-130-69 1,156 96-1,-2 3 1,0 1 0,-1 3 0,-1 2 0,0 3-1,-2 1 1,1 3 0,-1 3 0,-102 1 0,97 9-82,1 4 1,0 2-1,1 2 1,0 3-1,1 3 1,0 2-1,2 2 1,1 3-1,0 2 1,2 3-1,2 2 1,0 1-1,-72 67 1,67-47 33,3 2 0,3 3 0,1 1 1,4 3-1,2 1 0,3 2 0,-42 98 0,37-59 24,5 2 0,5 2 0,4 1-1,-19 148 1,33-148 0,6 1-1,4 0 1,5 0-1,24 200 1,-13-247-7,4-1 1,2 0-1,45 110 1,-41-129-4,1 0 0,3-2 0,1-1 0,2 0 0,58 65 0,-52-72-2,2-1 0,0-1 0,2-2 0,1-2 0,57 30 0,-43-30-1,1-3 0,1-2 1,107 27-1,-80-31 1,1-5-1,1-3 0,-1-4 1,1-3-1,0-4 1,111-15-1,-109 4 1,0-4 0,-1-4 0,-1-4 0,-1-3 0,-1-3 0,-1-4 0,-2-4-1,88-57 1,-92 44-44,-2-3 0,-2-3 0,77-84 0,-72 60-102,-5-3-1,79-122 1,-96 121-141,-4-1 1,72-182-1,-93 191 0,-4-1 1,-3-2 0,20-161-1,-35 169 59,-4 0 1,-2 1-1,-4-1 0,-2 0 1,-4 1-1,-23-86 0,19 107 49,-3 0 0,-1 1-1,-3 1 1,-1 0-1,-3 2 1,-2 1-1,-2 1 1,-1 1-1,-46-49 1,38 55-182,-2 2 0,-1 1 1,-1 2-1,-2 2 1,-1 1-1,-1 3 0,-2 2 1,-71-26-1,37 24 10,-102-17 0,170 40 337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33.80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1367 2121 15459,'0'0'708,"-1"-7"-886,-2-1 178,0 0 1,-1 0 0,1 0-1,-1 1 1,-1-1-1,0 1 1,0 0-1,0 0 1,-1 1 0,0 0-1,0 0 1,0 0-1,-1 0 1,0 1 0,0 0-1,0 1 1,-9-4-1,10 5 89,1 1-1,0-1 1,-1 2-1,0-1 1,1 1-1,-1-1 1,0 2-1,0-1 0,1 1 1,-1-1-1,0 2 1,0-1-1,0 1 1,1-1-1,-1 2 1,0-1-1,1 1 1,-1-1-1,1 2 1,-1-1-1,1 0 1,0 1-1,0 0 1,0 1-1,0-1 0,-8 8 1,5-2-67,1 0-1,-1 0 1,1 0 0,1 1 0,0 0-1,-6 13 1,8-15-36,1 0 0,0 0-1,1 0 1,-1 0 0,2 0-1,-1 0 1,1 1 0,0-1 0,1 11-1,0-18 5,0 0 0,1 0 0,-1-1 0,0 1 0,1 0 0,-1-1 0,1 1 0,-1 0 0,1-1 0,-1 1 0,1 0 0,-1-1-1,1 1 1,0-1 0,-1 1 0,1-1 0,0 0 0,0 1 0,-1-1 0,1 0 0,0 1 0,0-1 0,-1 0 0,1 0 0,0 0 0,0 1 0,0-1 0,-1 0 0,1 0-1,0 0 1,0 0 0,0-1 0,-1 1 0,1 0 0,1-1 0,30-5-25,-23 2 47,-1 0 0,1 0 0,-1 0 0,-1-1 0,1 0-1,0-1 1,-1 1 0,7-9 0,-10 10-4,0 1 0,-1-2 0,0 1 0,1 0 0,-2-1 0,1 1 1,0-1-1,-1 0 0,0 0 0,0 0 0,0 0 0,-1 0 0,0 0 0,0 0 0,1-9 0,-2 12-38,-11 0-428,4 1 413,0 1 1,0 0-1,0 0 1,0 1-1,-12 3 1,16-4 42,0 1-1,1 0 1,-1 0 0,1 0 0,0 0 0,-1 0 0,1 0 0,0 1 0,-1-1-1,1 1 1,0-1 0,0 1 0,0 0 0,1 0 0,-1 0 0,0 0 0,1 0-1,-1 1 1,1-1 0,0 0 0,0 1 0,-2 2 0,3-4 5,0 0 0,-1-1 0,1 1 0,0 0 0,0 0 0,0 0 1,0 0-1,0 0 0,0-1 0,0 1 0,0 0 0,0 0 0,0 0 0,0 0 1,0 0-1,0-1 0,1 1 0,-1 0 0,0 0 0,1 0 0,-1-1 0,1 1 0,-1 0 1,1 0-1,-1-1 0,1 1 0,0 0 0,1 0 3,-1 0 1,1 0-1,-1-1 1,1 1-1,0 0 1,-1-1-1,1 1 1,0-1-1,0 0 1,-1 0-1,1 1 1,3-1-1,2-1 11,0 1 1,1-1-1,-1-1 1,0 1-1,9-4 1,-4 0 4,0-1 0,-1 0 0,0-1 0,0 0 0,0-1 0,-1 0 0,0-1 0,-1 0 0,15-18 0,-23 26 78,-22 46-119,2 2 1,1 0-1,3 2 1,2-1-1,2 2 1,3-1-1,-5 91 1,13-117 5,1 1-1,2-1 1,0 0 0,1 0 0,1 0-1,2-1 1,0 0 0,1 0 0,1 0-1,1-1 1,1-1 0,26 37 0,115 146-51,-116-161 60,2-1 0,70 57 0,-94-87-3,2 1 1,0-2-1,0 0 1,1-1-1,0-1 1,27 9-1,-32-13 14,0-1 1,0-1-1,1 0 0,-1 0 0,0-2 0,0 1 0,1-2 0,-1 1 0,0-2 1,1 0-1,14-4 0,0-2 79,-1-2 0,1-1 1,-2-2-1,1 0 0,-2-1 1,26-21-1,6-8 162,64-65 0,-58 46-133,-2-4 0,-3-1-1,-3-4 1,88-152 0,-107 155-75,-3-1 1,-2-2-1,-4-1 1,-3-1 0,-3 0-1,11-87 1,-21 74 73,-4-1 0,-3 1 0,-4-1 0,-4 0 0,-31-161 0,14 153-55,-3 1 1,-5 1-1,-4 2 0,-4 1 0,-50-85 1,56 119-65,-2 2 1,-2 1-1,-2 3 1,-3 0-1,-52-47 1,61 67-19,-2 3 1,0 0-1,-2 2 0,-1 2 1,0 1-1,-2 3 0,0 0 1,-61-18-1,44 22 2,0 3 0,0 1 0,-1 4 0,0 2 0,-1 2 0,1 3-1,-1 3 1,1 1 0,0 4 0,0 2 0,-75 23 0,69-13 2,1 3 0,1 2 0,1 3 0,2 3 0,1 2-1,1 2 1,2 3 0,2 2 0,-82 81 0,88-70 20,2 1 1,2 3-1,-57 98 1,58-76 9,2 2 0,-40 122 0,43-80-25,4 2 0,7 1-1,4 0 1,-4 151 0,20-152-62,22 229-1,-5-266 62,3-1-1,4 0 1,43 120-1,-36-138 62,3-2 0,4 0-1,2-3 1,2 0 0,4-3 0,2-1-1,2-3 1,3-1 0,2-2 0,60 47-1,-61-60 5,1-3 0,2-1 0,1-3 0,2-2 0,1-3 0,1-2-1,1-2 1,1-4 0,1-1 0,0-4 0,114 13 0,-115-23-31,0-4-1,0-1 1,0-4 0,0-2 0,-1-2 0,0-3 0,-1-2-1,56-23 1,-45 10-12,-1-3 0,-1-4 0,-2-1 0,-2-4-1,-1-3 1,60-52 0,-47 26-36,-2-3 0,-4-4 0,-3-2 0,-3-3 0,-4-3 0,-4-2 0,69-145 0,-84 141-103,-4-3 0,-3 0-1,-5-2 1,-4-1 0,-4-1 0,-5-1 0,-3-1-1,-5 1 1,-4-1 0,-4 0 0,-19-119-1,8 138 37,-3 1 0,-4 1-1,-3 1 1,-3 0-1,-4 2 1,-41-73-1,38 89 38,-2 3 0,-2 0 0,-3 3 0,-2 1-1,-2 3 1,-2 1 0,-97-75 0,88 82-529,-3 3-1,-1 2 1,-1 3-1,-2 2 1,-1 4 0,-2 2-1,0 2 1,-1 4 0,-1 3-1,-106-11 1,-116 21-990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35.52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1183 1196 10954,'0'0'174,"9"-3"160,-3-1-267,1 0 0,-2 0 0,1-1-1,0 0 1,-1 0 0,0 0-1,6-8 1,-10 11 14,1 0 0,-1 0 0,1 0 0,-1 0 0,0-1 0,0 1 0,0 0 0,0 0 0,0-1 0,-1 1 0,1-1 0,-1 1 1,1 0-1,-1-1 0,0 1 0,0-1 0,0 1 0,0-1 0,-1 1 0,1-1 0,-1 1 0,1 0 0,-1-1 0,0 1 0,0 0 0,0-1 0,0 1 0,0 0 0,-3-3 0,3 3 8,-1-1 1,0 1-1,-1 0 0,1 0 0,0 0 1,0 0-1,-1 0 0,0 0 0,1 1 1,-1-1-1,0 1 0,1 0 0,-1 0 1,0 0-1,0 0 0,0 0 0,0 0 1,0 1-1,0 0 0,0-1 0,0 1 1,0 0-1,-1 1 0,1-1 0,0 1 0,0-1 1,0 1-1,0 0 0,1 0 0,-1 0 1,0 0-1,0 1 0,0-1 0,-4 4 1,3-2-23,-1 0 0,1 0 0,0 1 0,0-1 0,0 1 1,1 0-1,0 0 0,-1 0 0,1 1 0,0-1 0,1 1 0,-1 0 0,1 0 1,0-1-1,0 1 0,1 1 0,0-1 0,-1 0 0,1 10 0,1-14-52,0-1-1,0 1 0,0 0 1,1-1-1,-1 1 0,0-1 1,0 1-1,1-1 0,-1 1 0,1 0 1,-1-1-1,0 0 0,1 1 1,-1-1-1,1 1 0,-1-1 1,1 1-1,-1-1 0,1 0 0,0 1 1,-1-1-1,1 0 0,-1 0 1,1 1-1,0-1 0,-1 0 1,1 0-1,0 0 0,-1 0 1,1 0-1,0 0 0,-1 0 0,1 0 1,0 0-1,-1 0 0,1 0 1,0-1-1,27-4 225,-21 2-203,0 0-1,0 0 1,0-1 0,0 0-1,-1-1 1,0 1 0,9-9-1,-11 9-7,0 1-1,-1-1 1,1-1-1,-1 1 1,0 0-1,0-1 1,0 0-1,0 0 1,-1 1-1,0-2 1,3-7-1,-5 12-22,0 1 0,0-1 0,0 0 0,0 1 0,0-1 0,0 1 0,0-1 0,0 0 1,0 1-1,0-1 0,0 0 0,0 1 0,0-1 0,0 0 0,0 1 0,-1-1 0,1 0 0,0 1 0,0-1 0,-1 1 0,1-1 0,-1 1 0,1-1 0,0 1 0,-1-1 0,1 1 1,-1-1-1,0 0 0,0 1 14,0-1 0,-1 1 0,1 0 0,0-1 0,-1 1 0,1 0 0,0 0 0,-1-1 0,1 1 0,-1 0 0,1 0 0,-3 1 0,-1 0 29,0 0 0,0 0 0,-1 1 0,1 0 0,0 0 0,-5 3-1,6-3-45,1 1 0,0 0 0,0-1 0,-1 1 0,2 0 0,-1 1-1,0-1 1,1 0 0,-1 1 0,1 0 0,0-1 0,0 1-1,0 0 1,1 0 0,-2 4 0,3-6-2,0-1 1,-1 1-1,1 0 1,0-1-1,0 1 1,0 0-1,0-1 1,0 1 0,1-1-1,-1 1 1,0 0-1,1-1 1,-1 1-1,1-1 1,0 1-1,-1-1 1,1 1-1,0-1 1,0 0-1,0 1 1,0-1-1,0 0 1,0 0-1,0 0 1,0 0-1,1 1 1,-1-2-1,0 1 1,1 0-1,-1 0 1,1 0 0,-1-1-1,1 1 1,-1-1-1,1 1 1,-1-1-1,1 1 1,0-1-1,-1 0 1,3 0-1,-2 0-12,-6 8-3,-73 83 29,52-54-15,0 2 1,3 0-1,1 2 1,2 0-1,2 1 1,2 1-1,1 1 1,3 0-1,-8 56 1,0 37 25,-1 207 0,20-284-15,4-1-1,2 0 1,2 0 0,3 0 0,3-1-1,22 62 1,-24-91-2,1-1-1,1 0 0,1 0 0,2-2 1,1 0-1,0-1 0,43 44 1,-45-54-4,1 0 0,0-1 0,1-1 0,0-1 0,1 0 0,1-1 0,0-2 0,0 0 0,1 0 0,0-2 0,42 9 0,-34-13 1,-1-1 0,1-2-1,-1 0 1,1-2 0,-1-1 0,0-2 0,0 0 0,0-2-1,-1-1 1,0-1 0,27-14 0,7-6 3,-1-3 1,-2-2-1,85-67 1,-71 44-3,-3-3-1,-3-4 1,113-138 0,-132 139 23,-3-2-1,-3-2 1,-2-1 0,56-143 0,-80 171-4,-3-1 1,-1-1-1,-2 0 1,-1 0-1,-3 0 1,-2-1 0,-1 0-1,-2 0 1,-2 0-1,-2 0 1,-11-47-1,2 38 25,-2 1-1,-3 0 0,-1 2 1,-30-54-1,4 22 73,-88-117 0,71 117-100,-3 3 0,-4 2 0,-3 4 0,-3 2 0,-3 4 1,-2 4-1,-4 3 0,-90-48 0,118 78-24,-1 2 0,-1 3 0,-79-22 0,92 34-6,1 3 0,-1 1-1,-1 3 1,1 1 0,-63 3-1,65 5-44,0 2-1,1 1 1,0 2-1,1 2 0,0 2 1,0 1-1,1 3 0,1 1 1,1 2-1,1 1 0,1 2 1,0 1-1,2 2 1,1 2-1,2 1 0,0 1 1,-49 64-1,45-44-27,2 2 0,2 1 0,2 2 1,-32 86-1,29-46-1,3 1 1,-16 101 0,29-98 38,3 0 1,5 1 0,4 0 0,11 121-1,2-138 22,3-1-1,3-1 0,5 0 1,2-2-1,50 116 0,-48-141 34,3-1 0,2-1-1,2-1 1,2-2-1,2-1 1,3-2 0,1-2-1,2-1 1,2-3-1,2-1 1,2-2 0,77 47-1,-76-58 7,0-2 0,1-3 0,1-1 0,1-3 1,1-2-1,0-2 0,1-3 0,0-2 0,1-2 0,-1-3 0,1-2 0,0-2 0,70-11 0,-57 0-35,1-3-1,-2-3 0,-1-2 0,0-4 0,-2-2 0,90-51 0,-75 30-106,-2-4-1,-3-2 1,-1-4 0,87-90 0,-99 83-132,-3-1 1,-2-3-1,-4-3 1,-3-1-1,-4-3 1,45-98-1,-65 114-365,-2 0 0,-3-2 0,19-99 0,-31 111-104,-1-1 1,-3 1-1,-2-1 0,-2 1 1,-9-54-1,0 46 44,-34-104-1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37.15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659 2112 2296,'17'-65'2748,"5"-19"-417,-20 75-2087,-1 0 1,0 0 0,0-1-1,-1 1 1,-1-1 0,-1-14-1,1 21 474,-7 5 1566,5-1-2216,0 1-1,1-1 0,-1 0 0,1 1 1,-1 0-1,1-1 0,-1 1 1,1 0-1,0 0 0,0 1 0,0-1 1,0 0-1,0 1 0,1-1 1,-1 1-1,1-1 0,-1 1 1,1 0-1,0-1 0,0 1 0,0 0 1,1 0-1,-2 4 0,-2 34 336,4-31-287,-1 0 0,0 0 0,0 0 0,-1-1 0,-6 17 0,1-15 1070,7-23 240,0 2-1665,3-19 460,-1 23-175,-1 0 1,-1 0 0,1 0-1,-1 0 1,0 0-1,-2-11 1,2 16-36,0 0 0,0 0 0,-1 0 0,1 0 0,0 1-1,-1-1 1,1 0 0,-1 0 0,1 1 0,-1-1 0,0 0 0,1 1 0,-1-1 0,0 0 0,1 1 0,-1-1-1,0 1 1,0-1 0,1 1 0,-2-1 0,0 1 15,0-1-1,-1 1 1,1 0-1,0 0 1,0 0-1,0 0 1,0 0-1,0 0 1,0 1-1,0-1 1,0 0-1,-3 2 1,3-1 0,1-1-1,-1 1 1,0 0-1,1-1 1,-1 1 0,1 0-1,-1 0 1,1 0 0,-1 0-1,1 1 1,0-1-1,0 0 1,-1 0 0,1 1-1,0-1 1,0 1 0,0-1-1,1 1 1,-1-1-1,0 1 1,1 0 0,-1-1-1,0 1 1,1 0 0,0-1-1,-1 1 1,1 3-1,0-5-31,-6-15 244,-1 14-98,7 2-138,0-1-1,-1 1 1,1-1-1,0 1 0,0-1 1,-1 1-1,1 0 1,0-1-1,0 1 0,0-1 1,0 1-1,0 0 1,0-1-1,0 1 0,0-1 1,0 1-1,0 0 1,0-1-1,0 1 0,0-1 1,1 2-1,0 2 0,0 1 1,0-1-1,0 1 0,1-1 0,0 0 1,0 0-1,0 0 0,0 0 0,0 0 1,1 0-1,0-1 0,0 1 0,0-1 1,0 0-1,0 0 0,8 5 0,0 0-3,0-2-1,0 1 0,1-1 1,0-1-1,1 0 0,-1-1 0,1 0 1,-1-1-1,21 2 0,-2-1-7,0-2-1,59-4 1,-27-5 19,-1-2 0,0-3 0,-1-3 0,88-34 0,224-121 329,-235 94-29,218-158 1,-265 164-231,-3-5 0,-3-3-1,76-93 1,-135 141-10,-1-2 0,-1 0-1,-2-2 1,-2 0-1,17-38 1,-30 56-13,-1-1-1,-1 1 1,0-1-1,-1 0 1,-1 0 0,0-1-1,-2 1 1,0-1-1,0 1 1,-2-1 0,0 1-1,-2-1 1,1 1-1,-7-18 1,1 11-14,-2 0 1,0 1-1,-2 0 1,0 1-1,-2 0 0,0 1 1,-2 1-1,0 0 1,-1 1-1,-1 1 0,-21-17 1,-8-3-64,-2 2-1,-1 3 1,-85-43 0,69 44-85,-2 3 1,0 3-1,-2 3 0,-1 3 0,-1 3 0,0 3 1,-1 3-1,-1 4 0,1 2 0,-120 9 1,130 3 74,0 2 1,1 3 0,0 2 0,1 4 0,-75 31 0,85-26 65,1 2-1,1 2 1,2 2 0,0 3 0,2 1 0,-55 53 0,55-39-81,1 1 1,3 3-1,2 1 1,2 2-1,-47 93 1,39-51-321,3 2 0,-46 168 0,68-192 229,3 0 0,3 2 0,4-1-1,3 2 1,3 76 0,6-110 121,2 0-1,2 0 1,2-1-1,15 46 1,-12-55 22,1-1 1,1-1-1,2 0 0,2-1 1,36 51-1,-32-55 12,0-1-1,2-1 1,1-1-1,1-2 1,1 0-1,0-1 1,2-2 0,0 0-1,1-2 1,38 15-1,-31-17 2,2-2 0,-1-1 0,1-2 0,1-1-1,0-2 1,0-2 0,0-2 0,52-3 0,-41-3 8,0-3 0,-1-2 0,0-2 0,74-27 0,-52 10 58,-2-3-1,86-51 1,-78 33-22,-3-3-1,-2-3 1,-3-3-1,-2-3 1,-3-3 0,-3-3-1,-3-2 1,-3-3-1,-3-2 1,58-109-1,-88 139-45,-1 0-1,-2-2 0,19-71 0,-31 90 5,-2-1 0,-1 1-1,-1-1 1,-2 0 0,0 1 0,-2-1-1,-7-45 1,1 41 9,-1 1 0,-2 1 0,-1 0 0,-2 0 0,0 1 0,-2 1 0,-1 0 1,-2 1-1,0 1 0,-2 0 0,0 2 0,-48-44 0,34 39-45,-2 0 0,0 3-1,-2 1 1,-1 1 0,0 3 0,-2 1 0,0 2 0,-75-22 0,69 28-55,0 3 0,-1 1 0,0 3 0,-1 2-1,1 1 1,-1 3 0,-57 9 0,49-1-140,1 3 0,1 2 0,0 2-1,1 3 1,-97 48 0,-60 60-216,210-126 424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38.58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2182 2004 17828,'-1'0'44,"-1"0"0,0 1 0,0-1 0,1 1 0,-1-1 0,0 1-1,1 0 1,-1 0 0,0 0 0,1 0 0,0 0 0,-1 0 0,1 0 0,-1 0 0,1 1 0,0-1 0,-2 3 0,2-2-50,1 0 0,0 0-1,-1 0 1,1 0 0,0-1 0,0 1 0,0 0 0,0 0-1,1 0 1,-1 0 0,0 0 0,1-1 0,-1 1 0,1 0-1,0 0 1,0-1 0,1 3 0,4 8 6,1 0 0,14 17 0,4 8 73,-24-35 10,-1-6 1197,-2 0-1266,0-1-1,0 1 0,-1 0 1,1 0-1,-1 0 0,0 0 1,0 0-1,0 1 0,-1-1 1,1 1-1,-1 0 0,0 0 1,0 0-1,0 0 0,0 1 1,0 0-1,-1 0 0,1 0 1,-1 0-1,-7-1 0,1 2 60,-1 0 0,1 2-1,-1-1 1,1 1-1,0 1 1,-1 0 0,1 1-1,0 0 1,0 0 0,0 1-1,1 1 1,-13 6 0,21-9-27,1-1-152,10 6 50,-4-4 59,1-1 0,0 1 1,0-1-1,0-1 1,0 1-1,0-1 1,1 0-1,-1 0 0,0-1 1,1 1-1,-1-2 1,0 1-1,11-2 1,26-6 29,-41 8 36,-10 0-22,7 3-35,9 0-11,-5-3 1,-1 1 0,1-1 0,0 0 0,0 1 0,-1-1 1,1-1-1,0 1 0,0 0 0,0-1 0,3-1 0,1 0 4,-1-1 1,0 0-1,-1 0 0,12-8 1,15-12 27,-1-1 0,0-2 0,-2-1 0,44-52 0,-60 61 29,0-1 0,0-1 0,-2 0 0,-1 0 0,0-1-1,-1 0 1,-2-1 0,0 0 0,7-43 0,-8 19 30,-2 1 1,-3-1-1,-1 0 1,-2 1-1,-10-50 1,1 37-31,-2-1 0,-3 2 0,-35-83 0,17 66-47,-3 1 0,-3 3 0,-3 1 0,-3 2-1,-3 2 1,-62-63 0,68 83-28,-3 3 0,-1 1 1,-1 2-1,-78-46 0,89 64-3,0 2 1,-1 1-1,-1 2 0,-1 2 0,0 1 0,-1 2 0,-62-8 1,63 16-35,-1 1 1,1 1-1,0 3 1,-1 1-1,1 2 1,-41 11-1,32-3-69,1 2 1,0 2-1,1 3 1,-62 34-1,51-19-45,2 2 0,1 3-1,2 2 1,2 2 0,3 3-1,1 2 1,-67 88 0,82-91 134,1 1 1,2 1-1,2 2 0,2 1 1,3 0-1,2 2 0,2 1 1,3 0-1,2 1 1,-8 72-1,17-61 36,2 1-1,3 0 1,3-1 0,3 1-1,31 129 1,-11-101 4,4-1 0,5-1 0,63 120 0,-57-137 49,2-2 0,99 123 0,-100-147 5,1-3-1,3-1 1,2-2-1,73 50 1,-68-59-6,2-3-1,0-2 1,3-3 0,0-2 0,1-3-1,1-2 1,1-4 0,1-2 0,0-2-1,1-4 1,-1-2 0,2-3 0,-1-3 0,89-11-1,-78 0 29,0-4 0,-2-3 0,0-3 0,-1-3 0,-2-3 0,0-4 0,-2-2 0,89-59 0,-101 54-61,-2-2 0,-2-3 1,-1-2-1,-2-2 0,-3-2 1,-2-2-1,-2-2 0,-2-2 1,53-98-1,-64 94-16,-3 0 0,-3-2 1,-2-1-1,-2-1 0,-4-1 0,-2 0 0,-4-1 1,-2 0-1,-2 0 0,-4 0 0,-3-1 1,-2 1-1,-3 0 0,-17-67 0,7 66-35,-2 1 0,-4 2-1,-2 0 1,-2 1 0,-4 2-1,-2 1 1,-2 1 0,-3 2-1,-3 2 1,-58-60 0,36 51-79,-4 2 0,-2 3 0,-3 4 0,-2 2 0,-2 4 0,-2 3 0,-2 4 0,-2 3 0,-1 4 0,-156-42 1,162 58-34,-1 4 1,0 3-1,-1 3 1,0 4 0,-99 7-1,111 3-58,1 3-1,0 3 1,0 3 0,1 2-1,1 3 1,-96 45 0,100-35-273,-105 71 0,-36 61-188,200-161 653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43.52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227 1121 11586,'-15'0'334,"11"0"-143,99 12-267,191-29 182,5-22-3,-198 25-71,840-96 1496,-33 61-315,-91 7-267,2923-299 2502,-2593 196-2252,-8-43-937,-479 55-146,-576 116-115,115-20-17,-190 37 13,-1 0 1,1 0 0,-1 0-1,1 0 1,-1-1 0,1 1-1,-1 0 1,1 0 0,-1 0-1,1 0 1,-1 1 0,1-1-1,-1 0 1,1 0 0,-1 0-1,1 0 1,-1 0 0,1 1-1,-1-1 1,1 0-1,-1 1 1,1-1 0,-1 0-1,1 1 1,-3 10-74,-21 16-2,20-23 67,-45 53 44,3 1 0,2 2 0,3 3 0,-52 108 0,28-26 0,-51 171-1,36-53-45,-182 822-546,115-453 31,-100 283 256,-61-23 1095,195-624-240,77-193-370,-62 98-1,83-152-204,-1-1 0,-1 0 0,0 0 0,-2-2 0,0 0 0,-28 21 0,40-35-46,0 0 1,-1 0-1,1 0 1,-1-1-1,0 0 1,0 0-1,0 0 1,0-1-1,0 0 1,0-1-1,-12 2 1,15-3-36,0 0 1,0-1 0,0 1 0,0-1-1,0 0 1,0 0 0,0 0-1,1-1 1,-1 1 0,0-1 0,1 0-1,-1 0 1,1 0 0,0-1 0,-1 1-1,1-1 1,0 0 0,0 0 0,1 0-1,-1 0 1,-3-5 0,-3-7-478,0 0 0,2 0 0,-1-1 1,2 0-1,0 0 0,1-1 0,-4-19 1,-13-125-6009,17 113 3733,5 47 2765,0 0-1,0-1 1,0 1 0,0 0 0,0 0 0,0 0 0,-1 1 0,1-1-1,0 0 1,-1 0 0,1 0 0,-1 0 0,1 0 0,-1 0-1,0 0 1,1 1 0,-1-1 0,0 0 0,1 0 0,-1 1-1,0-1 1,0 1 0,0-1 0,0 0 0,1 1 0,-1 0-1,0-1 1,0 1 0,0-1 0,0 1 0,0 0 0,0 0-1,0 0 1,0 0 0,0 0 0,0 0 0,0 0 0,0 0-1,0 0 1,0 0 0,0 0 0,-2 1 0,-6 1 318,0 1 0,0 0 0,1 1 0,-10 5 0,-2 0 432,-62 22 1846,0-3-1,-123 24 0,83-30-948,-145 6-1,-95-9-531,-283 22-286,43 18-477,-521 40 206,-809-29-367,653-97-488,266 1 277,997 26 78,-363-10-959,203-8 583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44.04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1171 4 18900,'-3'-1'119,"0"0"0,0 1 0,0-1 0,0 1 0,0 0 0,0 0 0,0 0 0,0 0 0,0 1 0,0-1 0,0 1 0,0 0 0,0-1 0,0 1 0,1 1 0,-1-1 0,0 0 1,1 1-1,-1-1 0,1 1 0,-1 0 0,1 0 0,0 0 0,0 0 0,0 0 0,0 0 0,0 1 0,0-1 0,0 1 0,1-1 0,-2 4 0,-10 24-145,1 0 0,2 1 0,1 1 0,1 0 1,-4 37-1,5-26 31,-310 1304 94,260-1143-71,-10-2-1,-104 217 1,40-160 31,-107 252-11,231-495-61,2-4-16,0 0 1,1 0-1,0 1 0,1-1 1,0 1-1,1 0 0,1 0 1,-1 17-1,3-27 6,0 1 0,0 0 1,0-1-1,0 1 0,0-1 1,1 1-1,-1-1 0,1 0 1,0 0-1,0 1 0,0-1 1,1-1-1,-1 1 0,1 0 0,-1-1 1,1 1-1,0-1 0,0 0 1,0 1-1,0-2 0,1 1 1,-1 0-1,7 2 0,8 2-22,0 0-1,0-1 1,27 4-1,-35-7 42,76 11-30,1-4-1,99-2 1,-98-5 1,737 43-1215,-76 45-4623,-333-36 3443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1:20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276 1 1624,'0'0'4407,"-3"3"-3617,-41 46 887,-60 86 0,77-98-1602,20-28-72,4-3 0,0-1 1,-1 0-1,0 0 1,0 0-1,0-1 1,-1 1-1,0-1 1,0 0-1,0 0 1,-9 5 0,13-9-66,0 0 0,0 0 1,0 0-1,0 0 1,0 0-1,0 0 0,0 0 1,-1 0-1,1-1 1,0 1-1,0 0 0,0-1 1,0 1-1,0-1 1,0 1-1,0-1 0,0 1 1,0-1-1,1 0 1,-1 1-1,0-1 0,0 0 1,0 0-1,1 1 1,-1-1-1,0-2 1,-7-9-758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46.11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 53 18932,'-6'-3'622,"5"3"-615,1-1 0,-1 1 0,0 0 0,0 0 0,1-1 0,-1 1 1,1 0-1,-1-1 0,0 1 0,1 0 0,-1-1 0,1 1 0,-1-1 0,1 1 0,-1-1 0,1 0 0,-1 1 0,1-1 0,0 1 0,-1-1 0,1 0 0,0 1 0,-1-1 1,1 0-1,0 1 0,0-1 0,0 0 0,0 0 0,0 1 0,0-1 0,0 0 0,0 1 0,0-1 0,0 0 0,0-1 0,0 2 55,2-1-41,1-1 1,-1 0 0,0 0 0,0 0-1,0 0 1,0 0 0,3-4 0,0-1-2460,-5 5 1420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6:58.32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124 0 14891,'-3'17'3710,"-58"-12"-3458,42-12-205,-14-2-44,25 6 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7:05.76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1294 1 16323,'-1'7'1289,"-13"17"-161,-10 10-880,-20 26-168,-12 20-16,-28 42 16,-10 22 16,-21 31-24,-4 9 56,6-4-40,1-14 0,10-24-48,5-18-64,12-44-400,7-19-272,17-41-2609,3-20-1424,22-34 3537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7:09.57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153 154 15035,'0'0'2005,"1"-5"-2381,1-1 114,-1 0 1,1-1-1,-2 1 1,1-1-1,-1 1 1,0-1-1,-1-10 0,1 14 306,-1 0 0,1-1 0,-1 1 0,0 0 0,0-1 0,-1 1 0,1 0 0,-1 0 0,0 0 0,1 0 0,-1 0-1,0 1 1,-1-1 0,1 0 0,0 1 0,-1 0 0,-4-4 0,0 1 264,0 1 1,0 0-1,-1 1 0,1-1 0,-1 1 1,-10-2-1,15 4-283,1 1 1,0-1-1,-1 1 0,1 0 1,0-1-1,-1 1 0,1 0 1,-1 1-1,1-1 0,0 0 1,-1 1-1,1-1 0,0 1 1,0 0-1,-1 0 0,1 0 1,0 0-1,0 0 0,0 0 1,0 0-1,0 1 0,0-1 1,1 1-1,-1-1 0,0 1 1,-1 2-1,2-3-21,1 0 1,0-1-1,-1 1 1,1 0-1,0 0 1,0-1-1,-1 1 0,1 0 1,0 0-1,0-1 1,0 1-1,0 0 1,0 0-1,0-1 1,0 1-1,0 0 1,0 0-1,1-1 0,-1 1 1,0 0-1,0 0 1,1-1-1,-1 1 1,0 0-1,1-1 1,-1 1-1,1 0 0,-1-1 1,1 1-1,-1-1 1,1 1-1,-1-1 1,1 1-1,1 0 1,24 15 88,-13-12-49,2 1 0,-1-2 1,0 0-1,1-1 0,-1 0 0,1-1 0,24-2 0,-29 1 15,-9 0 48,-1 6-3438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7:17:10.07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1327 500 21557,'-58'14'273,"-69"27"0,102-30-267,0 0-1,1 1 1,0 2 0,1 0 0,-24 20 0,22-11-138,1 0 1,1 2-1,1 1 0,2 0 0,0 2 0,2 0 1,1 1-1,1 1 0,1 0 0,-13 43 0,3 3-130,5 0-1,2 2 0,-9 100 1,16-70 224,4 0 1,5 0 0,5 0 0,24 156 0,-19-217 85,3 0 0,1-1 0,2 0 0,3-1-1,37 73 1,-41-94 30,1-1 0,2-1 0,0 0 0,1-1 0,1-1-1,1 0 1,1-2 0,1 0 0,0-1 0,1-1 0,37 20 0,-33-24-17,1-1 1,0-1 0,1-1-1,0-1 1,0-1 0,0-2-1,1-1 1,0-1 0,0-2-1,54-3 1,-42-3-36,0-1-1,0-2 1,-1-2-1,0-2 1,-1-1-1,0-2 1,40-22 0,-12-1-3,-1-3 0,-2-2 0,-2-3 0,-3-3 0,-1-2 0,64-74 0,-69 63-23,-3-2 0,-3-2-1,-2-2 1,-4-2 0,62-142 0,-79 147-41,-2 0 0,-4-2 0,16-100 0,-27 112 11,-3-1 1,-2 1-1,-2-1 0,-13-99 1,3 104 28,-2 1 1,-2 0 0,-2 1 0,-2 0 0,-3 1 0,-1 1 0,-3 2 0,-1 0-1,-2 2 1,-3 0 0,-1 2 0,-50-49 0,47 56-19,-2 1-1,-1 2 1,-2 1 0,-1 2 0,-1 2 0,-1 2-1,-1 2 1,-1 2 0,-1 1 0,-1 3 0,0 2-1,-1 2 1,-54-7 0,51 14-31,0 2-1,1 3 1,-1 1 0,-94 16-1,83-4-17,-1 2-1,2 4 0,-87 37 0,70-19-15,1 4-1,3 2 0,1 4 1,2 4-1,3 2 1,-68 69-1,86-72-580,2 3 1,3 1-1,2 3 1,2 1-1,-58 113 0,-14 69-1121,109-231 1740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9T16:31:20.41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1724 6509 1810 0,'7'250'155'15,"2"1"-11"-15,5 0-31 16,1 1-26-16,1-11-40 16,-2-3-6-16,-2-13-11 15,-1-4-10-15,0-11-7 16,-3-6-8-16,1-19-8 15,1-9-16-15,-2-20-78 16,1-9-110-16,-4-20-161 16,-2-12-135-16,-14-32 371 15</inkml:trace>
  <inkml:trace contextRef="#ctx0" brushRef="#br0" timeOffset="982.89">1192 9470 1541 0,'62'1'0'0,"16"-3"-6"16,13-4 3-16,15 0-3 15,12-1 0-15,21 2 4 16,6 0 2-16,24 3 10 16,9 1 27-16,16 2 88 15,10 1 31-15,16 2 41 16,11 0-12-16,15-1-60 15,10-1-46-15,22-4-39 16,5-4-16-16,17-4-15 16,7-5-3-16,2 3-6 15,8 0 1-15,-6 5 3 16,-1 1-2-16,-3 4 1 16,-9 2-3-16,-9 4 1 15,-5 1-5-15,-16 2 4 0,-13 2-1 16,-28 3-16-16,-16 1-12 15,-33 2-50-15,-16 1-49 16,-30-1-132-16,-17-3-60 16,-26-2 179-16</inkml:trace>
  <inkml:trace contextRef="#ctx0" brushRef="#br0" timeOffset="2566.46">2853 8729 1140 0,'-15'22'89'0,"4"4"59"15,5 1-77-15,5-2-55 16,2-3-7-16,7-8-3 16,3-6-4-16,5-8 2 15,4-6-2-15,3-14-2 16,-1-3-2-16,-1-10-15 15,-3 1-5-15,-7 2-1 16,-5 2 4-16,-7 7 11 16,-6 2 4-16,-7 6 12 0,-2 4 7 15,-4 5 9-15,0 5 3 16,1 7-6-16,-2 4-7 16,5 8-20-16,2 0-19 15,11-3-82-15,4-2-232 16,16-10 177-16</inkml:trace>
  <inkml:trace contextRef="#ctx0" brushRef="#br0" timeOffset="2983.8">3294 8374 1313 0,'-28'11'104'0,"7"1"154"15,5 0-129-15,9 1-120 16,4-1-12-16,4 5-15 16,3 1 0-16,2-1-6 15,4-1 9-15,1-5 3 16,3-6 6-16,3-5-18 0,0-5-11 15,3-8 5-15,-1-4-3 16,0-5 21-16,-4 0 9 16,-8 3 3-16,-6 0 3 15,-5 5 6-15,-4 2-3 16,-7 1 3-16,-3 1-6 16,-5 4 18-16,0 4 15 15,3 2-1-15,2 2 4 0,6 5-33 16,3 1-30-16,6 4-98 15,6-2 10-15,9-1-200 16,7-5 196-16</inkml:trace>
  <inkml:trace contextRef="#ctx0" brushRef="#br0" timeOffset="3332.96">3763 8056 1408 0,'-35'17'77'15,"-1"2"134"-15,3 1-13 16,7-2-1-16,9-4-18 16,9-4-66-16,13-3-73 15,6-1-35-15,9-4-45 0,4-2-13 16,5-7-30-16,2-6 12 15,3-7 38-15,-1-5 18 16,-3-2-9-16,-6 0 3 16,-12 3 0-16,-8 3 0 15,-12 5 18-15,-6 3 3 0,-9 6 18 16,-5 4 3-16,-2 4 6 16,-1 7-9-16,7 3-12 15,1 0-9-15,11 0-114 16,6 1-74-16,7-2-384 15,9-3 422-15</inkml:trace>
  <inkml:trace contextRef="#ctx0" brushRef="#br0" timeOffset="3699.96">4174 7542 1735 0,'-13'20'159'0,"5"1"-7"0,7 2-71 15,9-2-87-15,3-1-33 16,7-7-72-16,1-6-23 15,5-14-10-15,-1-7 31 0,1-8 74 16,-3-5 30-16,-2-3 9 16,-5 2 0-16,-8 1 1 15,-4 2 1-15,-9 5 6 16,-5 3 29-16,-6 6 35 16,-5 2-1-16,-6 9-17 15,0 5-15-15,-2 10-102 16,3 4-98-16,8 5 110 15</inkml:trace>
  <inkml:trace contextRef="#ctx0" brushRef="#br0" timeOffset="4316.17">3157 7463 1499 0,'-9'18'38'0,"6"-1"-1"16,4-1-43-16,10-3-17 16,4-5 13-16,7-10 5 0,0-5-3 15,2-10 6-15,-1-4 0 16,-5-4 2-16,-3-4 0 15,-6-3-4-15,-4-3-2 16,-9 1 2-16,-4 2 1 16,-11 9 8-16,-3 5 7 15,-10 9 3-15,-1 6 2 16,-3 13 25-16,2 7-9 0,8 10-6 16,3 6-6-16,17 2-60 15,6 3-63-15,15-7 80 16</inkml:trace>
  <inkml:trace contextRef="#ctx0" brushRef="#br0" timeOffset="4816.25">3229 6259 1493 0,'-30'23'52'0,"7"8"64"15,7 1-57-15,15 5-29 16,8-2-12-16,18-9-12 16,8-6 12-16,11-18-15 15,4-8 0-15,-1-14-3 16,-4-5-12-16,-11-10-9 15,-3 1-18-15,-12-6-3 16,-6 1-2-16,-13 4 11 16,-7 4 21-16,-11 9 3 15,-5 5 9-15,-6 10-3 16,0 7 3-16,-6 14 0 16,0 9 0-16,1 12 0 15,4 5 0-15,11 2-71 16,7-1-185-16,14-12 169 15</inkml:trace>
  <inkml:trace contextRef="#ctx0" brushRef="#br0" timeOffset="5301.5">4861 6059 1475 0,'-15'-19'99'15,"1"2"149"-15,9 5-57 16,1 4-38-16,4 8-76 16,0 0-35-16,-3 1-54 15,4 9-9-15,-1 9-15 16,0 2-11-16,4-4-19 0,1-3 0 16,9-12 18-1,2-6 18-15,5-11 30 0,0-5 3 16,0-6-3-16,-2-3 6 15,-4-1 0-15,-2-1 6 16,-8 5 6-16,-5 5 9 16,-8 7 21-16,-6 7-3 15,-9 15-12-15,-8 9-4 0,-1 20-26 16,2 5-3-16,13 4-131 16,12-1-135-16,19-21 149 15</inkml:trace>
  <inkml:trace contextRef="#ctx0" brushRef="#br0" timeOffset="5782.8">5222 6834 1512 0,'-6'-17'113'0,"-3"-2"87"15,2 2-104-15,-2 1-28 16,2 5-32-16,1 5-15 0,2 7-27 16,2 7-3-16,3 13-9 15,3 4-21-15,1 9-29 16,4-4-16-16,-3-10 6 16,3-6 12-16,7-18 43 15,2-10 14-15,8-17 9 16,2-6 6-16,-3-8-3 15,-5 1-3-15,-9 6 0 16,-7 5 6-16,-11 11 11 16,-6 10 13-16,-9 18 6 15,-4 14-6-15,-2 23-9 16,-1 8-12-16,11 5-72 16,8-3-125-16,20-21 155 15</inkml:trace>
  <inkml:trace contextRef="#ctx0" brushRef="#br0" timeOffset="6416.41">7068 6067 1506 0,'-6'-18'152'16,"-1"3"125"-16,2 0-82 15,1 7-133-15,-1 2-26 16,3 6-36-16,0 4 0 16,2 6-15-16,3 3 3 15,7 0-3-15,1 1 1 16,7-4-31-16,2-6-6 0,0-6 0 16,2-5 3-16,-2-8 36 15,-3-2 12-15,-7-4 0 16,-4 2 9-16,-9 1 15 15,-7 2 9-15,-9 4 27 16,-4 3 6-16,0 9-7 16,-2 6-14-16,7 11-33 15,4 8-9-15,7 9-134 16,6 1-102-16,14-5 131 16</inkml:trace>
  <inkml:trace contextRef="#ctx0" brushRef="#br0" timeOffset="6933.79">6995 7592 2282 0,'-24'0'103'0,"3"0"-23"16,1 4-64-16,11 4-50 16,5 2-22-16,9 2-59 15,8-2-52-15,10-5 35 16,3-4 40-16,5-7 68 0,0-4 15 15,-3-5 12-15,-3-1 3 16,-3-2 0-16,-4 1 3 16,-7-1 15-16,-4 0 8 15,-11 2 64-15,-5 6 15 16,-7 5 26-16,-4 5-38 16,-2 8-52-16,2 4-27 15,4 5-126-15,3 0-160 16,10-4 131-16</inkml:trace>
  <inkml:trace contextRef="#ctx0" brushRef="#br0" timeOffset="7599.49">7079 8005 1262 0,'-5'-3'64'15,"-1"2"60"-15,-1 0-70 16,3 1 22-16,-3 3 145 16,3 2 21-16,-2 6-9 15,1 1-87-15,5 4-76 16,1-1-31-16,9-1-39 15,4-3-18-15,5-6-17 16,4-3-5-16,0-7-5 16,1-4 13-16,-4-6 13 15,-1-4 4-15,-5-2 15 0,-4-3-3 16,-5 1 3-16,-5 4 5 16,-9 4 1-16,-5 7 1 15,-7 7-2-15,-4 6 1 16,1 10-2-16,-1 3 3 15,8 1-59-15,4-1-151 16,15-10 122-16</inkml:trace>
  <inkml:trace contextRef="#ctx0" brushRef="#br0" timeOffset="8149.33">5555 8576 2228 0,'-23'21'148'0,"3"4"-42"15,3 1-47-15,9-1-100 16,7-1-17-16,7-7-13 16,4-6 0-16,5-9 8 15,0-5 30-15,7-13 24 16,0-7 6-16,0-7 3 16,0-3 0-16,-6 3 0 15,-5 4 9-15,-11 6 3 16,-5 4 15-16,-8 9 30 15,-4 3-12-15,0 11-5 16,0 5-9-16,1 9-19 16,0 2-12-16,7 1-69 15,1-2-130-15,6-10-556 16,5-6 606-16</inkml:trace>
  <inkml:trace contextRef="#ctx0" brushRef="#br0" timeOffset="8633.34">5186 8186 1471 0,'-27'19'85'0,"3"3"148"16,3 2-90-16,10 0-98 15,6-1-27-15,7-6-18 16,5-5 0-16,6-8 0 16,4-4 0-16,1-13 6 15,4-4-3-15,-6-10-3 0,-1-3 3 16,-5-3-3-16,-3 1-3 16,-6 5 3-16,-4 4 3 15,-7 7 6-15,-2 4 0 16,-7 10 33-16,-1 7 15 15,-2 10 8-15,3 7 1 16,6 9-33-16,9 0-36 0,13-8-197 16,10-7-99-16,17-26 147 15</inkml:trace>
  <inkml:trace contextRef="#ctx0" brushRef="#br1" timeOffset="11933.13">9411 7498 575 0,'2'-28'14'15,"5"1"-17"-15,-2-3 1 16,2 3 70-16,0 3 55 15,-7 7 66-15,-1 5-3 16,-8 8-49-16,-2 5-28 0,-1 13-34 16,2 4-14-16,1 10 32 15,4 1 2-15,9 0-47 16,4-2-21-16,9-6-24 16,1-3 0-16,5-8 3 15,0-4 9-15,1-9 33 16,1-5 6-16,-1-8-1 15,-2-8-2-15,-3-3-36 16,-2-1-6-16,-14-1-3 16,-3 5-3-16,-16 6 3 15,-6 4 21-15,-8 11 12 16,-3 4 9-16,0 12 2 16,3 5-14-16,5 5-60 15,8-1-104-15,15-5-90 16,6-3 98-16</inkml:trace>
  <inkml:trace contextRef="#ctx0" brushRef="#br1" timeOffset="12383.26">9793 7207 1254 0,'-7'-7'105'15,"0"0"220"-15,2 4-265 16,-2 0-36-16,3 4-24 15,1 2 6-15,2 1-6 16,4 0-9-16,3-3 12 16,1-4-6-16,8-8 3 15,0-7 9-15,3-8 0 16,2-5 6-16,-7-3-15 16,-3 1 0-16,-10 4 0 0,-6 6-6 15,-10 11 6-15,-4 6 0 16,-9 12 12-16,-3 10 18 15,-5 16 12-15,0 7 0 16,5 6-16-16,6-3-26 16,18-11-140-16,14-10-119 15,22-24 207-15</inkml:trace>
  <inkml:trace contextRef="#ctx0" brushRef="#br1" timeOffset="12882.76">9319 6579 1512 0,'-16'15'98'0,"4"-1"78"15,7 3-104-15,5 1-27 16,6-3-24-16,6-3-7 0,6-7-14 16,2-5 0-16,4-14 0 15,1-4 3-15,-4-9 3 16,-3-4-6-16,-8 0 6 16,-5 0-3-16,-10 5 0 15,-5 2 3-15,-7 8 27 16,-5 4 30-16,-8 10 57 15,-4 6-1-15,0 16-53 16,1 5-28-16,11 9-67 16,7 2-115-16,16-3 73 15</inkml:trace>
  <inkml:trace contextRef="#ctx0" brushRef="#br1" timeOffset="13666.14">8985 7028 1798 0,'-8'-3'132'0,"0"-1"14"15,1 2-122-15,2-1-21 16,5 3 0-16,0 0-6 16,0 0 3-16,0 0 0 15,0 0-3-15,0 0 3 0,0 1-3 16,0 0-9-16,0 0-12 15,0 0-6-15,0-1-3 16,10 24 15-16,0-20 3 16,-1 0 9-16,-2-3-3 15,-1-3 9-15,-1-3-3 16,-4-4 15-16,-2-2 9 0,-4-3 18 16,-3-2 9-16,-2 0-6 15,-2 1-3-15,-1 1-6 16,-1 4-10-16,-4 5 1 15,-3 5 0-15,-4 12-12 16,-2 7 0-16,0 13 21 16,2 4-7-16,6 3 1 15,9-1-2-15,13-10-11 16,8-6-8-16,15-16-9 16,4-6-8-16,6-15-34 15,1-10-21-15,-4-5-38 16,-2-3 5-16,-9 3 48 15,-6 4 15-15,-15 5 33 16,-8 3 3-16,-15 8 6 16,-6 3 12-16,-5 10 15 0,2 2-3 15,7 4 0-15,9-2-24 16,14-5-177-16,12-5 55 16,11-6 23-16</inkml:trace>
  <inkml:trace contextRef="#ctx0" brushRef="#br1" timeOffset="14282.97">8912 6186 1792 0,'-15'-2'123'0,"5"2"-40"15,3 3-29-15,5 2-54 16,2 2 0-16,5 0 0 16,1-2 0-16,6-4-3 15,1-3-12-15,3-11-21 16,-1-7 3-16,-3-9 0 16,-2-2 19-16,-9-2 14 15,-2 2 0-15,-10 3 6 16,-4 4 11-16,-6 8 40 15,-2 4 15-15,-3 6 44 16,-1 4 7-16,4 7-66 16,2 6-10-16,7 13-37 15,3 8-10-15,12 5-30 16,8 2-63-16,15-10-200 16,6-9-164-16,13-20 359 0</inkml:trace>
  <inkml:trace contextRef="#ctx0" brushRef="#br1" timeOffset="15200.05">8174 8108 1526 0,'0'0'123'0,"0"0"29"15,0 0-62-15,0 0-90 0,1 0-9 16,-1 0 3-16,1 0 0 16,0-1 6-16,0 0 6 15,-1 0 3-15,-1-5 3 16,-7 16 47-16,-2 6 49 16,0 8 68-16,4 2-28 15,1-1-54-15,4-3-35 0,7-7-44 16,0-5-15-16,9-10-4 15,3-3 2-15,2-10 0 16,1-4 4-16,-2-7 0 16,-2-2 2-16,-5-2-2 15,-6 1-2-15,-8 4 0 16,-6 3 4-16,-9 9-4 16,-4 7 0-16,-1 11 0 15,1 6-12-15,5 9-120 16,5 1-138-16,11-7 105 15</inkml:trace>
  <inkml:trace contextRef="#ctx0" brushRef="#br1" timeOffset="16233.19">7461 9018 1427 0,'-13'1'50'16,"-2"2"10"-16,0 5 31 15,0 5 7-15,2 4 10 16,3 5-10-16,2 3-14 0,6 2-30 15,2-2-21-15,5-4-21 16,2-3-3-16,2-8 0 16,0-1-6-16,2-8 3 15,1-1-3-15,-1-10 3 16,2-3 0-16,-2-8 0 16,-2-1 6-16,-5-1-3 15,-4-1 2-15,-5 6 7 16,-4 2-6-16,-6 9-12 15,-1 2-27-15,-1 7-95 16,0 6-75-16,7 7 98 16</inkml:trace>
  <inkml:trace contextRef="#ctx0" brushRef="#br1" timeOffset="16898.64">6428 9137 1338 0,'-8'2'71'0,"1"0"40"15,1 2-33-15,3 0 2 16,0 3-29-16,1 1-9 0,8 2-36 16,2-1 6-16,5 0-6 15,2-3-3-15,2-3-3 16,0-3 0-16,0-6 0 16,0-2 0-16,-4-4 27 15,-3-2 21-15,-5-3 20 16,-2 0 16-16,-6 0-15 15,-5 1-9-15,-6 5-28 16,-3 3 1-16,-4 8 0 16,1 5 0-16,-3 10-5 15,3 2-12-15,8 8-105 16,4 0-123-16,20-2 119 16</inkml:trace>
  <inkml:trace contextRef="#ctx0" brushRef="#br1" timeOffset="17716.43">3987 8991 1714 0,'-11'12'204'0,"4"8"-1"16,5 6-24-16,9 10-173 15,4 0-9-15,8-4-33 16,0-7-36-16,2-15-14 15,-1-6 2-15,-3-10 33 16,-1-7 36-16,-6-6 15 16,-1-4 6-16,-5-3 0 0,-2 1-6 15,-7 3 6-15,-1 0 0 16,-6 7-3-16,-1 4 0 16,-5 7-3-16,-1 6 0 15,-2 11-3-15,0 4 0 16,5 8-15-16,4 1-26 15,12-8-130-15,10-4-90 16,21-23 196-16</inkml:trace>
  <inkml:trace contextRef="#ctx0" brushRef="#br1" timeOffset="25916.08">10688 8884 1196 0,'-6'-2'60'15,"1"-2"24"-15,3-1-40 16,2 5-28-16,0 0-7 16,-1 0-5-16,0 0 0 15,0 0 10-15,1 0 7 0,-29-1 14 16,17 2-2-16,-5 1-10 16,0 1 14-16,-6 2-34 15,-2 3 0-15,-5 4 21 16,-3 3 21-16,0 5 11 15,-5 4 22-15,0 7 6 16,-1 3 8-16,4 5 31 16,5 3-1-16,4-1-15 15,7-2-46-15,8-5-26 16,6-4 1-16,10-7 1 16,6-5 4-16,8-8 8 15,5-4 2-15,8-9-19 16,3-7-11-16,10-9-11 15,2-2-3-15,-1-3-10 16,-2 0-3-16,-10 4-3 16,-10 3-1-16,-18 7-8 15,-8 6-5-15,-21 7 2 0,-7 7 4 16,-9 8 34-16,-5 5 14 16,4 6 4-16,2 3 1 15,6 5-7-15,2 5-7 16,7 6-15-16,1 1-7 15,12 0-5-15,6-3-2 16,16-8-7-16,8-7-2 0,19-14 3 16,7-7 0-16,13-12 6 15,7-6 0-15,-2-6-8 16,-4-4-32-16,-11-3-158 16,-9-1-158-16,-17-5 145 15</inkml:trace>
  <inkml:trace contextRef="#ctx0" brushRef="#br1" timeOffset="26432.06">10919 9144 1433 0,'24'-3'54'0,"1"-2"-15"16,2-2-26-16,0-1-51 15,3-1-23-15,-2 2-6 16,-1 1-5-16,-3 3 2 16,-5 2-171-16,-19 1 149 0</inkml:trace>
  <inkml:trace contextRef="#ctx0" brushRef="#br1" timeOffset="26565.98">10867 9336 2638 0,'17'5'100'16,"7"-5"-15"-16,3-4-166 0,9-8-281 15,-1-1 67-15</inkml:trace>
  <inkml:trace contextRef="#ctx0" brushRef="#br1" timeOffset="27700.66">11471 8934 1888 0,'5'9'182'0,"-1"12"36"16,1 11-153-16,-2 25-76 16,-3 9-18-16,-6 18-65 15,-4 4-34-15,-4 1-4 16,-3-2 16-16,2-11 71 15,1-12 75-15,1-23 146 16,1-13 48-16,3-22-41 16,3-11-53-16,6-23-73 15,0-13-28-15,9-19-23 16,1-8-1-16,4-5-6 16,2-3 0-16,4 0-2 15,4-2 6-15,2 3-2 0,3 3 5 16,6 6-2-16,1 5 4 15,6 11 5-15,0 9-1 16,-2 19-7-16,-3 11-7 16,-11 23-11-16,-7 14-2 15,-15 25-10-15,-9 11-8 16,-20 19-8-16,-6 2 1 0,-9-4 22 16,-1-7 37-16,5-15 76 15,2-12-5-15,5-15-11 16,4-8-17-16,7-16-49 15,1-9-38-15,14-13-33 16,6-6-5-16,10-6 11 16,6 2 8-16,4 6 32 15,1 6 3-15,1 11-1 16,-1 7-1-16,0 14-5 16,0 4 0-16,0 2-16 15,2 1-70-15,3-9-228 16,0-3-464-16,8-7 598 15</inkml:trace>
  <inkml:trace contextRef="#ctx0" brushRef="#br1" timeOffset="28098.51">12006 9322 1408 0,'-31'-5'79'15,"1"4"89"-15,1 3 8 0,5 10-119 16,2 4-13-16,6 4-20 16,1 3-9-16,6 0-18 15,3 1-6-15,5 1-12 16,3-2 1-16,5-2-1 16,6-2 9-16,3-10 3 15,3-4 9-15,4-10 24 16,-1-7 3-16,-1-9-7 15,0-2-2-15,-6-2-18 16,-4-1 0-16,-5 5 6 16,-2 2 12-16,-3 7 33 15,0 3 48-15,-1 9 65 16,0 0-31-16,1 0-12 16,11 8-22-16,-7 13-66 15,1 5-14-15,1 5-15 16,-1 0-13-16,4-8-34 15,5-4-85-15,5-16-140 0,6-9-210 16,2-26 237-16</inkml:trace>
  <inkml:trace contextRef="#ctx0" brushRef="#br1" timeOffset="28316.42">12498 8947 3046 0,'3'54'68'0,"2"4"-28"16,3 3-74-16,-2 3-100 15,-1 0-84-15,-7-5-154 16,-5-4-235-16,-3-9 295 16,-5-7 217-16,0-16 72 15,-2-8 6-15,0-16-258 16,4-9 182-16</inkml:trace>
  <inkml:trace contextRef="#ctx0" brushRef="#br1" timeOffset="28632.53">12339 9283 1233 0,'-28'19'120'16,"-2"5"104"-16,1 18 123 15,1 8-19-15,5 5-112 0,7-3-38 16,14-11-106-16,5-9-21 15,15-14-44-15,3-8-26 16,8-14-46-16,4-5-40 16,6-9-76-16,3-3-27 15,-4 0 35-15,-3 0 66 16,-5 2 107-16,-2 0 23 0,3 6 34 16,1 2-6-16,-5 8-9 15,-2 3-15-15,-12 7-27 16,-4 3 18-16,-10 7 50 15,-3 2 37-15,-7-1-26 16,-1-4-9-16,-1-9-66 16,3-5-97-16,4-18 50 15,-1-8-40-15</inkml:trace>
  <inkml:trace contextRef="#ctx0" brushRef="#br1" timeOffset="28764.98">12515 9262 2837 0,'12'-6'88'0,"11"-5"-25"15,5-2-110-15,4-2-205 0,4 1 92 16</inkml:trace>
  <inkml:trace contextRef="#ctx0" brushRef="#br1" timeOffset="29033.78">12747 9412 2556 0,'-5'28'141'0,"0"-1"17"16,3 0-119-16,-1 0-103 15,-4-1-37-15,3-3-66 16,-1-3-39-16,4-8 36 16,5-2 39-16,3-13 113 15,4-5 21-15,4-13 24 16,3-4 24-16,4-5 6 15,-2-1 2-15,4 1-2 16,-4 1-13-16,-4 1-28 16,-3 3-19-16,-12 2-60 15,-2 4-62-15,-9 5-46 16,1 5-11-16,2 4 6 16,-1 3 36-16,8 2 107 15</inkml:trace>
  <inkml:trace contextRef="#ctx0" brushRef="#br1" timeOffset="29317.01">13057 9307 2938 0,'-26'25'89'15,"7"-3"13"-15,6-3-79 16,11-6-72-16,5-4-44 0,10-3-38 15,4-2-23-15,11-1 21 16,1-1 12-16,0 2 70 16,-5 2 27-16,-13 6 20 15,-6 2 5-15,-14 8 10 16,-11 3 3-16,-20 8 19 16,-2 4 10-16,-6 1 16 15,2-2-4-15,7-15-55 16,2-9-152-16,16-19 93 15</inkml:trace>
  <inkml:trace contextRef="#ctx0" brushRef="#br1" timeOffset="29599.34">11550 9960 2127 0,'106'-27'202'0,"15"0"-37"15,21-3-90-15,13 3-173 16,6 2-82-16,-11 7-289 15,-5 4 31-15,-7 2 318 16</inkml:trace>
  <inkml:trace contextRef="#ctx0" brushRef="#br1" timeOffset="33782.78">8213 8100 375 0,'0'0'58'16,"0"0"86"-16,0 0-41 0,0 0-60 15,0 1-9-15,0-1 12 16,0 0 13-16,0 0 25 16,0 0 16-16,0 0-12 15,0 0 1-15,0 1-7 16,0 0-5-16,0 0-20 15,0-1-7-15,0 0-15 16,-1 0 3-16,0 0 16 16,0 0-15-16,0 0-7 15,0-2-8-15,-7-22-6 16,6 17 3-16,-3 0 15 16,1-2 18-16,-2-1 24 15,-2-2 2-15,2-3-8 16,-1-2-9-16,4-5-15 15,1-2-4-15,2-4-8 16,1-2-6-16,0 1-27 0,1 4 6 16,0 5-6-16,-1 5-3 15,-3 6 3-15,0 1 4 16,-2 4 1-16,2 1-5 16,2 3 10-16,0 0-10 15,0 0 5-15,0-1-2 16,0 0-6-16,0 0 7 15,0 0-4-15,0 0 1 0,0 0 3 16,0-1-5-16,-1-21-2 16,1 23 2-16,0 0-2 15,-1 0 0-15,0-1 0 16,0 0-4-16,0 0 1 16,1 0 3-16,-10-22-4 15,10 23 6-15,0 0-4 16,-1-1 0-16,1 1 2 15,-1-1-2-15,0 0 4 16,0 0 0-16,0 0-2 16,-16-21 2-16,17 22-2 15,0-1 0-15,-1 0-6 16,-13-22 3-16,8 15 3 16,0 0 0-16,1 1 3 15,0-1 1-15,0 1-4 0,4-2-2 16,-2 2 0-16,2-2-1 15,-1 0-3-15,0 3 1 16,0-1 5-16,0 1-1 16,0 2 0-16,2 4 3 15,0-1-2-15,0 0 0 16,0 1-1-16,0 0-3 16,0-1 4-16,0 0-6 0,0 0 2 15,0 1-5-15,0 0 2 16,0 0 6-16,-1 14-3 15,-2-3 0-15,0 4 4 16,0 1-1-16,-2 0-2 16,1 2 6-16,-2-2-3 15,-2-1 0-15,2-2 0 16,0-4 1-16,2-1 4 16,1-4-5-16,3-4 4 15,0 0-5-15,0 0 1 16,0 0 0-16,0 0-4 15,-2-11 4-15,4-2-1 16,1-4 1-16,4-7 1 16,1-3 0-16,2 0-1 15,2-1-1-15,-3 3 1 16,0 3 0-16,-3 5 1 0,-1 2-1 16,-3 6-5-16,-2 9 5 15,0-1-1-15,0 1 2 16,0 0-1-16,9 3-1 15,4 7 1-15,6 3-3 16,7 5 3-16,-1 2-3 16,6 0 0-16,0 0 3 15,-1-7-3-15,4-7-87 0,-2-16-119 16,-2-9 120-16</inkml:trace>
  <inkml:trace contextRef="#ctx0" brushRef="#br1" timeOffset="36632.03">8149 7531 393 0,'0'0'48'0,"0"0"75"15,0 0-78-15,0 0-24 16,0-1-3-16,0 1 7 16,0-1 34-16,0 0 14 15,-26-7 32-15,14 7 4 16,-2 2-19-16,-3 2-14 16,-3 2-16-16,0 2-10 15,-1 5-9-15,-1 3-10 16,-2 7-10-16,-2 4-7 0,-1 13-10 15,-1 6-4-15,3 9-4 16,-1 5-6-16,7 8-4 16,4 2 3-16,8 6 3 15,6 2 4-15,11 6 10 16,4 0 8-16,12-7 30 16,8-6 8-16,10-19 10 15,4-8 54-15,9-15-57 16,4-6 16-16,9-16 9 15,3-8-1-15,4-17 16 16,2-6-39-16,-5-11-33 16,-4-5-15-16,-7-8-9 15,-6-7 3-15,-11-6-6 16,-4-1 3-16,-16-1 6 16,-11 1-9-16,-20-1 9 0,-14-3-6 15,-18-1-3-15,-8-3 0 16,-12-4-3-16,0-1-3 15,-6 6-6-15,-1 7-9 16,-3 23-66-16,-1 15-27 16,-2 22-74-16,-2 12-36 15,-1 20 183-15</inkml:trace>
  <inkml:trace contextRef="#ctx0" brushRef="#br2" timeOffset="42749.57">8228 7451 586 0,'-3'1'133'0,"3"-1"165"16,0 0-219-16,0 0-72 15,-1 0-3-15,0 0-21 16,1 0-1-16,-25 3 1 15,15-2 2-15,-3 1 38 16,-5 2 6-16,0 0 19 16,-2 2 1-16,-2 3-7 15,1-2-5-15,-1 4-12 16,0 0-5-16,3 2-9 16,-2 0-1-16,1 3-8 15,0 0 0-15,-5 3-2 16,0 0 0-16,-1 1 0 15,-1 4 2-15,5-1 2 0,4-1 3 16,3 3 13-16,6 0 3 16,4 4 0-16,3 3-3 15,3 4-15-15,4 0-3 16,2 3-2-16,1-1 2 16,4-2 0-16,1 0-2 15,1-2 2-15,1 3-2 0,3 5 0 16,-1 3 2-16,3 6 21 15,4 2 12-15,1-1 5 16,2-3 62-16,-2-9-61 16,1-3-14-16,4-8 9 15,4-6-3-15,5-9 6 16,-2-6 3-16,11-10-27 16,-3-4 0-16,4-5-6 15,3 0-3-15,-6 1 0 16,3-1-6-16,-4 1 3 15,-1 0 0-15,-1-1-3 16,-2 1 0-16,1-5 3 16,-1-2-1-16,-1-3 1 15,-5-5-3-15,-6-5 0 16,-2-2-3-16,-8-3 6 0,-3 1 0 16,-8 0 0-16,-3 0-3 15,-6 1 12-15,-4-2 6 16,-6-1 3-16,-3-2 9 15,0-3-6-15,-3-4-6 16,-2-3-12-16,-2-1-6 16,-6 2-36-16,-3 0-21 15,-4 6-11-15,-3 2-1 0,-3 7 24 16,-2 5 0-16,-3 6 27 16,-2 3 3-16,2 0 24 15,1 1 15-15,2 0-3 16,0 1 3-16,4 6-18 15,2 1 6-15,1 8-3 16,4 5 6-16,-2 7-6 16,1 5 0-16,5 5-9 15,0 1-3-15,4 6 3 16,3 1 0-16,1 5 0 16,2 3 0-16,3 3-3 15,1 4 0-15,0 0 3 16,3 6 0-16,-2 0 0 15,1 3 0-15,2-3 0 16,2-1 0-16,7-5 9 16,7-3 9-16,7-1 3 0,2-2 3 15,8 2-15-15,-2 1-1 16,4-2-8-16,2 1 0 16,0-3 3-16,2-1-6 15,0-3 0-15,1-2-2 16,6-8 2-16,2-5 0 15,5-8 3-15,4-4 3 16,-1-8-3-16,2-1 0 0,-2-7-3 16,-4-2 0-16,0-5 3 15,-4-3 0-15,-1-5 3 16,-1-6 0-16,-1-9 3 16,2-5-6-16,-6-11 5 15,-2-2-5-15,-9-4-3 16,-6 0-8-16,-5 2-1 15,-6 0-3-15,-4-2 0 16,-4 2 0-16,-6 4-18 16,-5 3-6-16,-7 5-3 15,-6 3 9-15,-13 3-6 16,-3 6 16-16,-10 11 5 16,-4 6 6-16,-9 10 18 15,-3 4-6-15,-6 5 0 16,-1 3-6-16,1 5-30 0,1 4 6 15,9 6 12-15,1 4 10 16,7 8 12-16,4 3 6 16,5 9 2-16,4 4 0 15,10 7-3-15,5 4-9 16,9 6-6-16,4 3 0 16,11 4 0-16,5 1 3 15,10 3 3-15,7-1 3 16,11-9-3-16,7-7 0 0,14-16 3 15,4-6 3-15,10-14 6 16,4-8 3-16,4-14-6 16,1-6 0-16,3-11-3 15,0-3-6-15,0-4 3 16,-2-1 3-16,-6-6-6 16,-5-5 0-16,-7-12 3 15,-4-8-6-15,-11-8 6 16,-7-3-6-16,-16-1-18 15,-8-3-3-15,-21-3-19 16,-8 1 26-16,-13-2 3 16,-8 2 4-16,-6 10 10 15,0 7 0-15,-11 20 6 16,0 10 0-16,-9 20 4 0,-3 7-1 16,-2 16 1-16,0 7 6 15,5 12 8-15,2 7-3 16,9 5-12-16,5 4-9 15,15 6 0-15,10 4-6 16,20 15-3-16,14 4-9 16,24 14-54-16,12 4-143 0,16-3 136 15</inkml:trace>
  <inkml:trace contextRef="#ctx0" brushRef="#br2" timeOffset="49148.5">8203 8145 787 0,'-2'1'77'0,"2"-1"46"16,0 0-70-16,0 0-53 0,9 7-3 15,7-6 25-15,2 0 9 16,8-1 23-16,5-2 8 16,3 2-4-16,6 0-4 15,6 0-19-15,7 0-13 16,8 0-15-16,3 0-3 15,12-3-2-15,-1-1-2 16,6-2 2-16,1-1-2 0,-2-2-6 16,-1 2-5-16,-7-1-51 15,-6 3-58-15,-18 4 63 16</inkml:trace>
  <inkml:trace contextRef="#ctx0" brushRef="#br2" timeOffset="50231.97">9553 7911 803 0,'-4'16'107'0,"-1"10"65"16,0 7-77-16,-1 10-58 15,1 5-18-15,1 4-17 16,2-2-4-16,1-3-19 16,1-7-10-16,2-17-25 15,1-8-6-15,3-21 4 16,1-9 11-16,2-11 35 15,0-5 17-15,-2-2 52 16,-1 1 29-16,-3 5 24 16,-1 1 14-16,-1 2-10 0,0 2-17 15,-1 2 48-15,-1-1-28 16,0 4-66-16,1 0-30 16,1 7-21-16,1 4-12 15,2 7-24-15,2 7 6 16,3 9 3-16,2 8 12 15,1 6 21-15,3-1-3 16,1-4 3-16,0-5-6 0,6-10-9 16,0-6 9-16,3-11-6 15,1-7 9-15,-1-7 15 16,-3-3-3-16,-5 0 3 16,-5-1-3-16,-10 3-9 15,-3 1-6-15,-9 3-30 16,-3 0-33-16,-3 4-41 15,-2 2-1-15,5 5-182 16,4 0 196-16</inkml:trace>
  <inkml:trace contextRef="#ctx0" brushRef="#br2" timeOffset="50581.65">9990 8040 1995 0,'-12'20'120'15,"6"2"-31"-15,4 0-157 16,6-2-88-16,5-3-14 16,8-6 21-16,-2-5 31 15,5-7 103-15,-1-4 7 16,-2-7 8-16,-2-1 4 0,-5-2 0 15,-1-2 1-15,-4 2-1 16,-3 1 0-16,-6 1 0 16,-2 2 13-16,-9 1 25 15,-2 2 9-15,-4 2 17 16,-1 1-2-16,2 5-12 16,2 0-15-16,1 5-33 15,0 2-39-15,4 2-155 16,1 2-13-16,9-1 135 15</inkml:trace>
  <inkml:trace contextRef="#ctx0" brushRef="#br2" timeOffset="50718.07">10246 8074 2300 0,'-4'9'132'15,"0"1"-8"-15,1-4-207 16,-3 0 24-16</inkml:trace>
  <inkml:trace contextRef="#ctx0" brushRef="#br2" timeOffset="50881.4">10145 7889 2775 0,'2'-3'21'16,"7"-4"-23"-16,9-2-242 15,5-1-311-15,10 2 230 16</inkml:trace>
  <inkml:trace contextRef="#ctx0" brushRef="#br2" timeOffset="51181.68">10519 7918 1625 0,'-19'18'143'0,"-3"1"54"15,0 2-173-15,-2-1-18 16,2-1 0-16,-2 2-9 16,6-3 0-16,2-3 0 15,11-7-45-15,5-3-47 16,11-5-81-16,4-3 15 15,6 0 62-15,3 1 24 16,-1 3 32-16,-1 2 16 16,-10 5 27-16,-2 4 2 0,-13 3 23 15,-4 1 16-15,-6 4 27 16,-3-1 7-16,-3-4-15 16,-1-2 38-16,3-11-196 15,-3-2-121-15,12-15 136 16</inkml:trace>
  <inkml:trace contextRef="#ctx0" brushRef="#br2" timeOffset="51515.58">10618 8053 2486 0,'0'6'116'15,"5"0"7"-15,1-3-144 0,7-1-27 16,2-6-87-16,0-2-22 16,4-9-3-16,-3-2 32 15,-1-4 101-15,-1-2 27 16,-7-2 0-16,-4-1-21 16,-8 4-75-16,-4 2-26 15,-6 8-10-15,-4 5 31 16,-2 10 104-16,1 7 63 0,4 9 95 15,3 4 60-15,12 5 39 16,5-2-99-16,18 1-63 16,9-6-67-16,21-10-193 15,15-6-154-15,14-17 110 16</inkml:trace>
  <inkml:trace contextRef="#ctx0" brushRef="#br2" timeOffset="55897.83">8937 7053 1249 0,'0'0'67'15,"0"0"67"-15,0 1-124 16,0-1-10-16,0 1-4 16,-1 1 4-16,0-1 0 15,1 0 2-15,-1 1 6 16,0 0-1-16,0-1 5 0,1-1-2 15,-1 1-3-15,0 0 1 16,0 0-2-16,0 0-2 16,0-1 2-16,-1 1-2 15,1-1-1-15,-21 12-1 16,22-12-2-16,0 0 2 16,-1 0-2-16,0 0 0 15,0 0 0-15,0 0 0 16,1 0 0-16,0 0 2 15,0 0-2-15,-1 0 0 0,0-1-2 16,1 1 2-16,0 0 0 16,0-1 2-16,0 1 0 15,0 0 0-15,0-1-2 16,0 0 0-16,0 0 0 16,0 0 4-16,0 1-4 15,0 0 0-15,0 0 6 16,0 0 3-16,0 0 12 15,0 0 0-15,0 0-15 16,0 0 0-16,0 0-3 16,0 0-3-16,0 0 3 15,0-1-3-15,0 1 0 16,0 0-3-16,-1 0-3 16,0 0 6-16,0 0 9 15,1 0 9-15,0 1-3 0,-1-1 3 16,0 0-10-16,1 0-2 15,0 0-6-15,0 0 6 16,1-1-3-16,0 1-3 16,-1-1 6-16,24-13-6 15,-24 14 0-15,1 0 0 16,-1 0 3-16,0 0-3 0,2 0 6 16,20-3 0-16,-21 3 3 15,0 0-3-15,0-1 0 16,0 0-6-16,0 1 0 15,1-1 0-15,-1 0 3 16,0 1 6-16,-1 0 3 16,-7 2 0-16,1-1-12 15,1-1-18-15,4-3-185 16,1-5 174-16</inkml:trace>
  <inkml:trace contextRef="#ctx0" brushRef="#br2" timeOffset="58131.71">8960 7080 333 0,'0'0'45'16,"0"0"68"-16,0 0-88 15,0-1-46-15,0 1-8 16,0 0 11-16,0-1 7 16,0 0 74-16,-1 0 62 15,0 0 53-15,0 1 2 16,1 0-83-16,-1 0-41 0,1-1-38 15,-1 1-11 1,0 0-1-16,0 0-2 0,0 0-2 16,1 0 0-16,-1 0 19 15,-1 0 12-15,0 0 22 16,1-1 7-16,0 1-10 16,-17-23-6-16,18 12-11 15,-1-3 2-15,-1-1-10 16,1-3 37-16,-1-2 22 15,0-1 16-15,1 0 38 16,0-1 10-16,0-4-31 16,1 0-29-16,0-7-62 15,0-2-23-15,-1-3-6 16,-1 0-1-16,-1 1 2 16,-1 4 3-16,-1 6 5 15,0 3 13-15,0 8 32 0,0 3 14 16,2 4 9-16,0 3-16 15,3 1-30-15,1 0-23 16,1 2-8-16,-2 3-2 16,0 0-6-16,0 0-6 15,0 0 5-15,0 0-3 16,0 0 7-16,1 0 4 0,-1 0-1 16,0 0 3-1,0 0 0-15,0 0 0 0,0 0 0 16,1 0 1-16,-1 0 1 15,0 0 0-15,0 0-2 16,0-1-2-16,0 0-1 16,-1 1-1-16,0 0-5 15,0 0 4-15,-22-4 2 16,23 4-5-16,-1 0 3 16,0 0-1-16,0 0-5 15,0 1 1-15,1 0 5 16,-1 0 2-16,0 0 3 15,-1-1 5-15,0 0-2 16,2 0 0-16,-2 0-3 16,0 0 0-16,1 0-3 15,1 0-1-15,0 1 3 16,-1 0-3-16,0 0 4 0,0 0-4 16,0 0 2-16,0-1 2 15,1 0 0-15,0 1 2 16,-1 0 1-16,0 0-3 15,0 0-3-15,0 0 2 16,0-1 0-16,1 0-3 0,0 0 0 16,-1 0-3-16,0 0 2 15,0 0 0-15,0 0 1 16,0 0 4-16,1 0 0 16,0 0 4-16,-1 0-1 15,0 0 0-15,0 0-3 16,1 0-1-16,0-1-1 15,0 0-1-15,0 0-1 16,0 1 3-16,0 0 1 16,-1 0 0-16,0 0 0 15,1 0 2-15,-1 0-2 16,1 0 0-16,0-1 0 16,0 0-1-16,0 1 0 15,0 0-3-15,0-1-10 16,0 0-2-16,0-1 2 15,0 1 1-15,0 1 9 16,0-1 2-16,0-1 2 0,0 0 0 16,-2-20 4-16,2 22-4 15,0 0 0-15,9-16 0 16,-4 10 0-16,-1 0 2 16,1 0-2-16,-1 0 2 15,-1 2-1-15,-3 4-2 16,0 0-3-16,0-1 2 0,0 0 0 15,0 0 1-15,0 1 2 16,0-1-1-16,0 1 0 16,0-1 0-16,0 0 0 15,-1 0 0-15,0 1 0 16,1 0 0-16,-1 0-1 16,-22 2 1-16,23-2-2 15,0 0 0-15,-1 0 4 16,1 0-2-16,-1 0 2 15,1 0 1-15,-1 0-1 16,0 0-4-16,0 0 0 16,0 0-1-16,1 0 3 15,-1 0 2-15,1 0-1 16,-1 0 5-16,0 0-6 16,0 0-2-16,0 0 2 0,1 0-4 15,-1 0 4-15,1 0 4 16,-1 0-4-16,0 0 2 15,-21 2-2-15,13 1-4 16,1 1 2-16,0 0-1 16,-2 3 1-16,4 0 2 15,-5 2 0-15,2 1 0 16,-1 5 0-16,-2 0 0 0,2 8 0 16,-1 2 0-16,-1 6-5 15,-2 3-3-15,1-4 3 16,-1-3 2-16,4-8 3 15,0-6 4-15,5-5-3 16,1-2 2-16,4-6-1 16,0 0 1-16,10-9 2 15,0-1-5-15,4-5 0 16,4-3 0-16,-2-2-2 16,1-1-9-16,1-4-7 15,-2-1-9-15,3-3 0 16,0 1 0-16,-2 0 6 15,2 1 12-15,-2 5 6 16,-1 0 3-16,-2 10 0 16,-3 2 0-16,-6 8 0 15,-3 3-9-15,-2 5 9 0,-2 3 9 16,2 3 6-16,1 1 9 16,5 0-7-16,1 0-8 15,4-4-6-15,3-2 4 16,3-2-3-16,2-1-2 15,-3-4-1-15,-1 1-1 16,-3 0-14-16,-2 1-18 16,0-1-156-16,-3-1-90 0,-3-5 140 15</inkml:trace>
  <inkml:trace contextRef="#ctx0" brushRef="#br2" timeOffset="59419">8864 6499 408 0,'2'-4'-44'16,"-1"-1"-59"-16,1 2 39 16</inkml:trace>
  <inkml:trace contextRef="#ctx0" brushRef="#br2" timeOffset="59966.83">8854 6480 344 0,'-5'0'62'16,"0"1"80"-16,1-1-28 0,4 0-62 16,-1 0-20-16,1 0-16 15,-19-7-3-15,9 6 10 16,-3 0 14-16,-2 1 36 16,1 1 9-16,-5 4-2 15,-2 0-23-15,1 4-24 16,-2-1-8-16,-1 5-14 15,0 2-9-15,-5 4-2 16,0 2 0-16,-1 4 20 16,1 1 16-16,3 5 17 15,-1 5 3-15,4 12-13 16,1 7-9-16,5 12-18 16,3 4-4-16,6 7-9 15,3 0-3-15,9-8-1 16,6-6 1-16,15-20-2 0,10-8 7 15,14-16 11-15,10-5 3 16,8-9-1-16,5-5-7 16,5-8-5-16,1-5-6 15,1-7 2-15,-1-5 3 16,-2-5 4-16,0-7 12 16,0-8 3-16,-2-8 0 0,-1-12 0 15,-5-4-6-15,-8-6 5 16,-5-2 4-16,-17 2 3 15,-9 3 0-15,-21 6 6 16,-14 4 0-16,-20 9 30 16,-10 4-7-16,-17 3 1 15,-9 3-15-15,-12 6-72 16,-9 5-45-16,-14 13-56 16,-4 9-13-16,-8 19 40 15,0 13 41-15,-2 19 52 16,4 10 10-16,9 13-2 15,4 6-12-15,14 5-79 16,10 5 62-16</inkml:trace>
  <inkml:trace contextRef="#ctx0" brushRef="#br2" timeOffset="65914.92">9300 6583 1495 0,'0'0'48'0,"0"0"93"0,0 0-167 16,1-1-49-16,-1 1-15 15,1 0-5-15,1 0 2 16,21 3 15-16,-23-3 45 16,0 0 31-16,0 0 41 15,0 0 12-15,0 0 9 16,1 0-10-16,0 0-21 15,1-1-11-15,20-15-13 16,-22 16 1-16,0 0-4 16,0-1 2-16,0 0-2 15,-1 1 4-15,0-1 11 16,0 0-1-16,-22-11 5 16,23 12-6-16,0 0-7 15,-1 0-6-15,-14 9-2 16,12 0-8-16,1 2-1 15,0 2-1-15,2-2 2 0,2 0 6 16,4-5 2-16,0-1 0 16,4-5 6-16,3-1 2 15,-1-4 0-15,-1-3 1 16,1-1-7-16,-2 0 0 16,-5 0-2-16,1 2 0 15,-7 2 2-15,-3-1 0 0,-4 4 0 16,-4 1 4-16,-1 2 0 15,-2 0 0-15,5 2-3 16,2 0-3-16,4 0-21 16,3 1 7-16,1 2-18 15,1 1-11-15,0 1-2 16,2-3-1-16,3 0-8 16,-1-5-49-16,0-3 62 15</inkml:trace>
  <inkml:trace contextRef="#ctx0" brushRef="#br2" timeOffset="66897.78">9330 6591 468 0,'0'0'146'16,"0"0"141"-16,0 0-131 16,0 0-59-16,0 0-31 15,0 0-14-15,0 0-29 16,0 0-9-16,1-1-14 16,0 1 0-16,-1-1 0 15,0 0 0-15,0 1 6 16,0 0 3-16,0 1 7 0,-1 0-1 15,0-1-1-15,0 1-5 16,-9 22-5-16,10-23-4 16,0 0-21-1,0 0-6-15,0 0-6 0,0 0 2 16,0 0 19-16,0 0 8 16,0 0 6-16,0 0 2 0,0 0-4 15,0 0 2-15,0 0-4 16,0-1-5-16,1 0-21 15,0 0-20-15,0 1-26 16,-1 0-1-16,0-1 14 16,1 1 24-16,0 0 42 15,0 0-1-15,-1 0-286 16,0 0 209-16</inkml:trace>
  <inkml:trace contextRef="#ctx0" brushRef="#br2" timeOffset="69265.28">9339 6618 507 0,'0'0'93'16,"0"0"64"-16,0 1-63 16,0 0-74-16,-1 0-11 15,1-1-9-15,-1 0-4 16,1 1 4-16,0-1 4 15,0 0 17-15,0 1 8 0,0 0 17 16,-1 0 4-16,0-1-6 16,0 1-9-16,0 0 0 15,1-1-8-15,-1 1-5 16,1 0-7-16,-1 0-3 16,0-1-3-16,0 1 9 15,0 0-1-15,0-1 5 16,1 0 1-16,0 0-10 15,-1 0-1-15,0 0-6 16,1 0-2-16,0 0-2 16,0 0-2-16,0 0 5 15,0 0 7-15,0 0 6 16,0 0 3-16,0 0-6 16,6-15-3-16,-2 4-2 15,0-5-1-15,3-10 5 16,0-5 5-16,0-13 8 0,0-2 2 15,-2-6-3-15,0 1 10 16,-1 2-24-16,-2 3 0 16,0 8 0-16,-1 1 0 15,-3 6 15-15,-1 2 8 16,-2 2 70-16,0-2 26 16,2 2 25-16,0 0-7 15,2 2-74-15,0 0-44 0,3 7-25 16,2 3-6-16,-1 8 0 15,1 2 0-15,-4 5-2 16,0 0-2-16,0 0 5 16,0-1-2-16,0 0 2 15,0 0 2-15,1 0-3 16,0 1 1-16,0-1-1 16,6-24 7-16,-7 25-7 15,0-1 0-15,0 0-2 16,-1 0 1-16,-17-21-2 15,18 22 3-15,0 0 4 16,0-1-4-16,0 0 0 16,-1 0 0-16,1 1-4 15,-1 0 2-15,1-1-1 0,-1 0 1 16,0 0-6-16,-1 0 7 16,2 0-5-16,-1 1 1 15,0-1 5-15,0 1-9 16,0 0 4-16,0 0 4 15,1 0 1-15,-1 0-3 16,0 0 3-16,1 0-4 16,-1 0-2-16,-1 0 9 15,1 0 0-15,0 0-3 16,1 0 0-16,-1 0 0 0,0 0 0 16,0 0 4-16,1 0-4 15,-1-1-4-15,0 0-5 16,1 1 9-16,-1 0-3 15,0 0 3-15,1 0 3 16,-1 0-3-16,0 0 3 16,0 0-6-16,0 0 3 15,1 0 3-15,-1 0-24 16,1 0-3-16,-1 1-6 16,-22 10 0-16,16-1 18 15,-2 3 7-15,2 4 5 16,0 3 0-16,1 0-3 15,0-1 0-15,1-4 3 16,-1-4 0-16,1-2 0 0,0-4 3 16,3 0-3-16,-2-3 0 15,4-2 8-15,0 0-2 16,0 1 3-16,1 0-3 16,15 5-6-16,-8-7 3 15,0-4-9-15,0-4 0 16,-2-2-11-16,-1-3 5 15,-1-1 9-15,-1 0 0 16,0-1 3-16,-2 2-3 0,3 0 3 16,-2 1 0-16,2 1 3 15,0 2 3-15,-1 1-6 16,0 3 0-16,0 2-6 16,-3 4 6-16,0 0 0 15,1 0-3-15,0 0 6 16,-1 0-3-16,1 1-3 15,17 13 3-15,-10-9 0 16,1 1 0-16,-1-2-3 16,0 0 3-16,0-2 0 15,-1 0 0-15,-1 0 3 16,0 0-3-16,-2 1-3 16,0 0 3-16,0 2 0 15,-2-1 0-15,3-2 0 16,-2 0 0-16,-2-1 0 15,-1-1 0-15,0 0 0 0,0 0 0 16,0 0 0-16,0 0 0 16,0 0 0-16,0 0 0 15,0 0 0-15,-1 0 0 16,0-1-21-16,0 0-12 16,0 0-21-16,1 1-3 15,-1-1 18-15,1 0 16 0,-1 1 17 16,-1-1 0-16,1 0 6 15,-1 1 0-15,1-1 0 16,0 1 0-16,0-1 0 16,1 0-12-16,-1 1-18 15,0-1 0-15,1 0-3 16,-1 0 12-16,0 1 15 16,0-1 6-16,1 0 0 15,-1 1 0-15,0 0 0 16,1 0 0-16,-1 0 0 15,0 0 0-15,1 0-3 16,-1-1-3-16,1 1 3 16,0-1-6-16,0 0 9 15,1-1 0-15,-1 1 0 16,0 1 3-16,0-1 0 0,0 0-3 16,0 1 3-16,0-1-3 15,0 0 0-15,-1 0 0 16,0 1 3-16,0-1 3 15,0 0-6-15,1 1 6 16,-1-1-6-16,1 0 0 16,-1 0-3-16,-1 1-3 15,1 0 0-15,-25 5 6 0,26-5-24 16,0 1-12-16,-1 0-41 16,0 0-19-16,1-1 34 15,0 1-2-15,0 0 10 16,0-1 11-16,0 0 28 15,0 0 7-15,0 0 8 16,0 0 0-16,-1 0-13 16,0 0-24-16,0 0-147 15,1 0-197-15,0 0 192 16</inkml:trace>
  <inkml:trace contextRef="#ctx0" brushRef="#br2" timeOffset="69930.7">9404 5872 502 0,'0'0'178'0,"0"0"184"16,0 0-159-16,0 0-89 0,0 0-17 16,1 0-31-16,0 0 19 15,-1 0-22-15,1 0-19 16,-1 0-35-16,0 0 0 16,0 0 18-16,0 0 0 15,0 0 15-15,0 0-3 16,0 0-21-16,0 0-6 15,-8-12-6-15,0 4-3 16,-2 2-3-16,-1-2 3 0,-8 1-3 16,1-1 0-16,-6 1-6 15,-3 0-3-15,-2 2-6 16,-5 1 0-16,-6 5-3 16,-2 3 0-16,-5 10 12 15,-2 4 6-15,0 7 0 16,-2 2-3-16,5 6 3 15,5 3-3-15,6 10 0 16,6 7 3-16,7 20 6 16,1 8 3-16,11 12 3 15,3 1-9-15,9-13-3 16,6-7 0-16,7-16-3 16,6-5 3-16,12-7 51 15,6-3 38-15,16-6 16 16,13-4-4-16,17-14-47 0,4-7-36 15,7-15-24-15,0-8-6 16,-8-14 0-16,0-8 6 16,-9-10 9-16,-7-8 0 15,-12-10-30-15,-9-5-20 16,-17-11-31-16,-10-3-6 16,-15-8 39-16,-9-2 16 0,-19 2 41 15,-9 4 29-15,-13 6 31 16,-12 8 18-16,-16 16 8 15,-9 6-23-15,-14 16-41 16,-4 6-17-16,-3 15-34 16,-1 5-11-16,2 12-35 15,6 7 0-15,15 11 25 16,8 7 20-16,16 14-3 16,10 11-27-16,14 25-179 15,10 17-217-15,17 11 334 16</inkml:trace>
  <inkml:trace contextRef="#ctx0" brushRef="#br2" timeOffset="70566.7">8878 6112 1417 0,'-2'-4'47'0,"3"1"-24"15,3 0-17-15,2 0-45 16,0 0-21-16,0 3-39 16,0 0-35-16,-1 0 76 15</inkml:trace>
  <inkml:trace contextRef="#ctx0" brushRef="#br2" timeOffset="83197.53">12486 6019 1132 0,'-4'59'35'15,"-2"0"-6"-15,1-2-19 0,0-11-16 16,3-8-2-16,-1-19 8 15,3-7 16-15,0-12 32 16,0 0 5-16,-4-9-7 16,3-9-13-16,1-13-37 15,0-7-5-15,3-5-1 16,0 1 2-16,0 7 12 16,-1 4 8-16,2 6 9 15,-2 3 6-15,3 7 4 16,1 3-6-16,-1 7-9 15,2 3-5-15,-1 7-5 16,1 5-4-16,0 8 2 16,-2 3-2-16,1 1 0 15,-1-3 0-15,-1-6 2 16,0-4-2-16,1-5-2 16,-2-3 2-16,2-5 7 15,2-4 11-15,1-9 13 0,5-3 0 16,3-7-18-16,2 0-6 15,3 5-6-15,-2 1-3 16,-1 8-6-16,-2 5-6 16,-5 11-3-16,-2 6 3 15,-3 13-3-15,-1 3 9 16,-4 4 12-16,2 0 0 16,5-8-3-16,2-3-12 0,10-9-48 15,3-7 3-15,2-7-142 16,2-5 121-16</inkml:trace>
  <inkml:trace contextRef="#ctx0" brushRef="#br2" timeOffset="83330.78">12983 5985 987 0,'1'0'132'16,"6"9"87"-16,-7 2-120 16,-4 2-28-16,5 1-49 15,2-2-30-15,3-4-74 16,-1-3-69-16,-1-5 78 15</inkml:trace>
  <inkml:trace contextRef="#ctx0" brushRef="#br2" timeOffset="83716.52">12959 6004 876 0,'-20'-13'143'0,"0"-2"58"16,8-5-91-16,5 0-25 16,6 0-42-16,4 3-8 15,7 4-18-15,3 3 6 16,1 5 42-16,1 1 27 15,-1 4 10-15,-2 1-24 16,2 3-30-16,0 2-22 0,0 2-23 16,1 2-6-16,-4 6-3 15,-1 3-2-15,-2 3 5 16,-3 0 3-16,-4-2 3 16,-1-4 2-16,0-7 1 15,0-2 0-15,0-7-3 16,0 0 6-16,8-8-3 15,-4-3-6-15,8-7 12 16,1-5-9-16,5 1-3 16,2 1 6-16,0 2-6 15,1 3 3-15,-2 6-3 16,-1 4-3-16,-3 9 3 16,-2 7 0-16,-6 10 3 15,-3 5-3-15,0 3 0 16,7-2-21-16,1-8-80 15,7-7-67-15,5-10-100 0,0-5 190 16</inkml:trace>
  <inkml:trace contextRef="#ctx0" brushRef="#br2" timeOffset="83997.98">13442 5980 1479 0,'16'0'66'0,"5"-5"163"16,5-1-62-16,8-5-56 15,2-1-45-15,1 0-171 16,0 1-50-16,-7 3-48 15,-1 2 58-15,-8 2 103 16,-6 3 14-16,-9 1-18 16,-6 1-63-16,-12 5 65 15</inkml:trace>
  <inkml:trace contextRef="#ctx0" brushRef="#br2" timeOffset="84147.76">13324 6201 2267 0,'29'-7'89'15,"7"-5"-109"-15,8-4-231 16,3-8 119-16</inkml:trace>
  <inkml:trace contextRef="#ctx0" brushRef="#br2" timeOffset="84580.4">13918 5861 1450 0,'7'-9'70'0,"6"-5"115"0,7 1-101 16,5 0-78-16,2 1-12 15,0 5-9-15,-1 4 3 16,-6 6-3-16,-1 1 0 15,-11 7-3-15,-6 3 3 16,-9 5-6-16,-7 2 16 0,-6 3 25 16,1 0 37-16,2-2 93 15,4 0 35-15,8-2 9 16,5-3-67-16,15-3-65 16,8-2-25-16,19-8-37 15,11-4-74-15,14-16-188 16,7-7-130-16,-3-14 160 15</inkml:trace>
  <inkml:trace contextRef="#ctx0" brushRef="#br2" timeOffset="87530.55">8197 6129 1163 0,'0'0'41'0,"0"0"37"16,15-7-94-16,-2 1-7 0,11-5 13 15,4-4 14-15,15-8 35 16,8-6 13-16,13-8 8 15,8-3-6-15,8-7-26 16,3-3-13-16,5-1-5 16,2-1 3-16,7 0 20 15,1-2 54-15,-2 2 14 16,-2 2-11-16,-8 4-51 16,-4 1-12-16,-9 5-18 15,-7 0-3-15,-13 1-6 16,-5 1 0-16,-17 6 3 15,-9 4 0-15,-11 6 9 16,-6 5 5-16,-2 3 25 16,0 3 12-16,2 5-3 15,-5 6-15-15,0-1-39 16,0 1-33-16,0 0-3 0,0 8 0 16,-5 6 24-16,1 4 18 15,2 9 3-15,2 5 9 16,7 15 12-16,6 11 6 15,8 20 0-15,2 10-6 16,5 9-48-16,0 2-45 16,4-10-74-16,3-9-1 15,3-17 28-15,2-9 50 0,-3-11 108 16,-3-2 20-16,-4 1 28 16,-3 2-12-16,1-1-33 15,1-4-25-15,-2-3-32 16,0-4-26-16,-8-5-40 15,-5-3-9-15,-6-8-8 16,-5-5 20-16,-3-6 43 16,0-5 21-16,0 0 12 15,0-1 0-15,-12-12 7 16,7 7-8-16,0-1-23 16,-1 2 1-16,1 2-18 15,0 1-7-15,0 1-1 16,0 1 8-16,0 2 20 15,-1-1 7-15,-2 0 22 16,0 0 3-16,-1 0 5 16,1 0-1-16,-2 0-7 0,1 2-7 15,-1 2-5-15,-1 2 0 16,-2 4-2-16,-3 2 0 16,-3 5 2-16,-2 0 0 15,-2 2 0-15,-3 0 2 16,-2 2-2-16,-3 0 0 15,-3 3-2-15,1 2 1 0,-2 2-9 16,-2 1-4-16,0 2-3 16,-3 2 1-16,-4 0 3 15,1 0 3-15,-4-2 4 16,1-1 4-16,2-1 2 16,0 0 8-16,-2 4 8 15,1 0-1-15,-2 4 1 16,3 2-7-16,4-2-5 15,1 0 0-15,7-2-2 16,-2-3-2-16,3-2 0 16,1 0-2-16,-1-4 2 15,5 0 4-15,2-2 8 16,1-3 9-16,6-3 2 16,1-4-2-16,4-4-5 15,2-1-12-15,0-2-8 16,4-2-8-16,-1-4-1 0,1 1 1 15,2-3 2-15,1 0 7 16,-1 0 6-16,1 0 7 16,0 0 8-16,3 0-5 15,0 0-5-15,0 0-6 16,0 0-16-16,0 0-3 16,0 0-6-16,0 0 1 15,0 0 11-15,0 0 3 16,0 0 8-16,0 0 2 0,0 0 6 15,0 0-7-15,0 0 1 16,-1 0-7-16,1 0-21 16,-1 0-8-16,-1 1-21 15,-20 7 1-15,22-8 15 16,-1 0 18-16,0 0 44 16,1 0 20-16,-24-3 9 15,23 3-3-15,1-1-24 16,-1 0-12-16,-27-12-15 15,19 10-3-15,-2 0-9 16,-4-2 2-16,2 0 9 16,-2 0 3-16,0-5 13 15,1 0 6-15,-3-5 7 16,1-3 3-16,-2-4 9 16,-2-2-1-16,4-4 0 0,-3 1 43 15,5-6-27-15,2-1-20 16,4-6-18-16,-2-7-15 15,4-5 0-15,-4-2-6 16,-1-5 3-16,3 0 3 16,-4-5 3-16,0-1 0 15,-4 0 0-15,-2 1-3 0,-1 5 3 16,3 2 9-16,1 7 9 16,3 1 21-16,5 9 0 15,1 5 0-15,3 7-27 16,1 4-18-16,0 3-45 15,0-1-6-15,2 2-9 16,-3 1 12-16,1 2 37 16,0 1 5-16,4 2 3 15,2-1 0-15,6-3-72 16,5 0-10-16,9-4 59 16</inkml:trace>
  <inkml:trace contextRef="#ctx0" brushRef="#br2" timeOffset="90347.76">9785 7110 625 0,'0'6'107'0,"1"-1"187"0,3-2-278 16,1 0-12-16,0-3 13 16,0-1 8-16,1-2 31 15,0 1 22-15,2-3 3 16,0 0-4-16,0-1-36 16,-1-3-18-16,-1 1-27 15,-1-1-5-15,-2 3-7 16,-1 1 1-16,-4 1 5 15,-1 3 4-15,0 1 20 16,0 2 5-16,-2 4 12 16,-1 2 0-16,-2 4-11 15,1 1-7-15,0-3-9 16,3-1-2-16,3-4-2 0,1-1 0 16,1-3 0-16,-1-1-2 15,0 0 4-15,0 0 0 16,1 0 0-16,-1 0 2 15,0-1-4-15,4-22 2 16,-4 22 0-16,0 1-4 16,0-1 2-16,0-1 0 15,-1 2 0-15,1-1 0 0,-1 1 2 16,-9-5 1-16,10 14 5 16,0-1 10-16,1 2 15 15,0-2-6-15,1 0-12 16,0-2-6-16,1-1-9 15,0-4 3-15,3-1-3 16,3-1 6-16,0-5 0 16,0-2 0-16,-1 2 0 15,-4-1-3-15,-4 7 2 16,0 0-5-16,0-1 6 16,-1 0 0-16,-11-5-3 15,3 7 9-15,1 1 9 16,1 0 9-16,7-2 6 15,0 0-6-15,0 0-12 16,-1 0-18-16,1 1-9 16,0 0-3-16,0 0-6 0,0-1 9 15,0 2 0-15,0-1 6 16,0 1 3-16,0-1 0 16,0 0 0-16,0 1-3 15,0 0 0-15,0-2 3 16,0 1-9-16,0-1 3 15,0 1-3-15,0 0-3 16,0 0 6-16,0 0-3 0,-1-1 9 16,1 1 3-16,-1-1 0 15,0 1 6-15,1 0-9 16,-1 0-3-16,0 0-3 16,0 0-6-16,1-1-9 15,0 0-14-15,0 0-7 16,0 0 12-16,0 0 18 15,-1 0 3-15,1 0 9 16,-1 0 0-16,1 0-9 16,-1 0-7-16,0 0 1 15,1 0-3-15,0 0 3 16,0-1 5-16,0 0 8 16,0 0 2-16,0-1 4 15,0 1 4-15,0 0 1 16,-7-22 3-16,7 22-2 0,-10-17-6 15,7-2 1-15,-1-8-1 16,0-11 0-16,3-3 9 16,-3-7-7-16,-2-2 3 15,-1-1-3-15,1 3-3 16,-2 9-6-16,0 7 0 16,-2 11 3-16,-2 3 0 0,1 7 9 15,2 2 0-15,0 4 6 16,1 0-9-16,2 4 9 15,0 0 6-15,6 2 11 16,0 0 13-16,-1 0 0 16,1 0-12-16,0 0-15 15,0 0-18-15,1 1 0 16,0 0-3-16,0 0 3 16,0 0 0-16,0-1 3 15,0 2 0-15,1 0 0 16,-1-1 3-16,1 0 6 15,-2-1-3-15,1 1 6 16,0 0-12-16,-1 0 0 16,1-1 0-16,0 1-3 15,0 0-3-15,-1-1 3 16,1 1 0-16,0 0 0 16,-1 0 3-16,1-1 0 0,0 0 0 15,0 0-3-15,0 0 9 16,-1 0-9-16,1 0 3 15,-1 0 3-15,0 0-3 16,0 0-3-16,0 0 3 16,0 0-6-16,0 0-3 15,0 0 0-15,0 0 3 0,0 0 6 16,0 0 0-16,0 0 6 16,0 0-3-16,0 0 0 15,0 0-6-15,-1-1-3 16,1 0-3-16,-1 0 6 15,0 1 0-15,0-1-3 16,0 0 3-16,1 1-6 16,-1-1 6-16,0 0 0 15,1 0 0-15,-1 1-6 16,0-1 0-16,1 0-6 16,-1 1-3-16,1-1 0 15,-1 0 3-15,0 0 6 16,1 0 3-16,0 1 0 15,0 0 3-15,0-1 0 16,0 1-6-16,1 0 6 16,0 0-3-16,-1 0 0 0,0 0 3 15,0 0-3-15,1 0-3 16,0 0-9-16,0 0 3 16,-1 0 3-16,1 0 0 15,0 0 9-15,0 0 0 16,0 0 0-16,0 0 0 15,0 0 0-15,-1 0 3 16,1 0 3-16,-1 0-6 0,1 0 0 16,0 0 3-16,0 0-3 15,0-1 6-15,-1 0-3 16,0 0-3-16,0 1-3 16,-1 0 3-16,0 0-3 15,0 0 0-15,0 0 6 16,1 0-3-16,-1 0 3 15,0 0 3-15,-1 0-12 16,-23-2 6-16,25 2 0 16,0 0-6-16,-1 0 6 15,-18-3 0-15,9 4-3 16,-3 1 0-16,-1 1-9 16,-3 0 6-16,2 4 6 15,-3 0-6-15,-1 4 6 16,-1 2-3-16,-5 2-12 0,-3 1 3 15,-5 8-6-15,-2 2-8 16,-1 10 14-16,2 3 12 16,5 8 29-16,3 5 19 15,9 11 12-15,2 4-12 16,13 5-24-16,4 0-12 16,10-2-12-16,5-3-3 15,11-3-12-15,5-3 3 0,10-3 3 16,5-4 9-16,5-5 6 15,3-3 6-15,6-11 9 16,0-5 6-16,2-11 23 16,0-6 13-16,-2-10 36 15,4-6 8-15,1-13-4 16,-1-8-43-16,-3-15-31 16,-3-7-8-16,-6-12-17 15,-4-4-3-15,-7-8 5 16,-8-5 0-16,-12-6-6 15,-9-2 2-15,-17 0-42 16,-11 2-14-16,-20 4-39 16,-7 3-29-16,-19 5 26 15,-10 5 27-15,-19 11 36 16,-9 6 16-16,-8 16 17 0,-9 7 5 16,1 19-2-16,4 12 12 15,4 23 21-15,11 14 9 16,20 27-6-16,5 13-15 15,22 23-63-15,11 7-98 16,16 0 74-16</inkml:trace>
  <inkml:trace contextRef="#ctx0" brushRef="#br2" timeOffset="91831.21">10191 7308 1289 0,'15'2'84'0,"4"-1"53"15,11-4-97-15,4 0-1 16,14-6-33-16,6 0-3 0,10-2 3 16,6 0-3-16,-3 0 3 15,-4 0 0-15,-7 2-6 16,-6 2 3-16,-7 0-6 16,0 2-3-16,-11 1-48 15,-4 2-8-15,-9 0 38 16</inkml:trace>
  <inkml:trace contextRef="#ctx0" brushRef="#br2" timeOffset="93463.54">10275 6489 1096 0,'-32'3'91'0,"-5"2"68"15,-2 1-88-15,-8 3-59 16,-7 4-18-16,-14 3-35 16,-3 2-15-16,-7 4 0 15,1 1 15-15,4 0 65 0,3 0 32 16,12-2 31-16,6 0 6 16,15-2-35-16,1-1 41 15,8 2-72-15,5-2-27 16,5-2-12-16,5-3-3 15,7-5-9-15,2 0 9 0,7-2 36 16,4-1 6-16,4 1 20 16,0 2-8-16,3 2-27 15,-1 4-3-15,-2 4-9 16,0 6 0-16,-4 17 3 16,-2 9-3-16,-4 19 6 15,-1 11-3-15,-3 14 3 16,-3 1-3-16,2-7 0 15,1-5-3-15,3-14 12 16,5-8 12-16,1-9 18 16,-1-5 3-16,2-11-10 15,1-6-8-15,-1-11-3 16,-1-2-3-16,0-5-3 16,-3-3-6-16,-1-2-12 15,2-2 0-15,-4-5 6 16,0 0 0-16,0 0 0 15,0 0 12-15,0 0-9 0,0-1 9 16,5-16-6-16,2 9-6 16,1 0-3-16,5-1-3 15,3 3-3-15,5-1-3 16,11 2 0-16,5-2 3 16,15-4 6-16,5-3 0 15,11-5-3-15,4 1 0 0,6-4-6 16,-1 4 3-16,-5 0 3 15,-1 0 0-15,-5 1 6 16,2-1 0-16,-5 2 3 16,-4-2-6-16,-7-2-3 15,-4 0 0-15,-12-1-3 16,-7-2-3-16,-12-1 15 16,-7-1 3-16,-6-7 9 15,-5-5 2-15,-5-8 7 16,-7-4 0-16,-7-5-3 15,-3-4-3-15,-8-6-18 16,1-2-3-16,-5 0-3 16,1 3 0-16,-1 5-9 15,-1 4-12-15,2 11-6 16,1 7-18-16,3 11-17 0,1 7-10 16,-1 10-18-16,1 2 16 15,5 4 35-15,3 2 15 16,9 0 51-16,3 1 18 15,9-1 2-15,-1 0 4 16,1 0-18-16,0 0-12 16,0 1-6-16,0 0-12 15,-1 20-6-15,-3-9-3 16,-5 6-12-16,-3 2 6 0,-9 6-24 16,-5 2-6-16,-18 6-32 15,-10 1-25-15,-14 2-41 16,-7 2 12-16,-8-2 64 15,2-2-6-15,11-6 43 16</inkml:trace>
  <inkml:trace contextRef="#ctx0" brushRef="#br2" timeOffset="98330.92">7057 7463 923 0,'-30'-10'73'0,"-9"-1"19"16,-1 3-46-16,-6 3-22 16,-3 5-9-16,3 9-3 15,2 7-5-15,1 11-3 16,5 5-2-16,2 14 2 16,3 10 0-16,7 13-4 15,6 6 2-15,10 9-2 16,7-2 0-16,10 0 2 15,8-1 4-15,15-9 9 16,9-4 18-16,16-15 12 16,9-10-5-16,14-20-12 15,2-15-13-15,-1-19-13 16,-2-12 2-16,-10-21 29 16,-5-7 9-16,-5-13 7 15,-6-5 36-15,-9-12-34 16,-4-4-22-16,-14-9-17 0,-8-4-6 15,-22 3-6-15,-13 1-6 16,-23 8-29-16,-12 8-10 16,-19 14 3-16,-8 7 8 15,-14 20 26-15,-1 10 3 16,-4 22 7-16,0 11 5 16,4 28 4-16,5 15 19 0,13 25-24 15,13 10 0-15,21 23-12 16,14 2-37-16,30 0 41 15</inkml:trace>
  <inkml:trace contextRef="#ctx0" brushRef="#br2" timeOffset="100488.72">7490 9137 1535 0,'0'0'170'16,"0"0"105"-16,0 0-215 15,-1 0-60-15,1 0-137 16,0-11-64-16,9-2-310 16,-2-2 357-16</inkml:trace>
  <inkml:trace contextRef="#ctx0" brushRef="#br2" timeOffset="104018.37">5548 8622 2655 0,'-5'2'81'0,"5"-2"-13"15,0 0-90-15,0 0-98 16,0 0-114-16,1 0-103 15,13-11 8-15,-9 4 150 16,0-1 118-16,-1 3 69 16,-4 5 9-16,0 0 64 15,0-1 5-15,0 1-20 16,0 0-6-16,0 0-30 16,-1 0-15-16,1 0-6 15,-1 0-9-15,0 0 0 16,0 0-3-16,0 0-24 15,1 1-3-15,-1 0-12 16,0 0-3-16,-1 0 0 0,1 0-5 16,0-1-49-16,-1 0 37 15,1 1-91-15,0 0-109 16,1 0 119-16</inkml:trace>
  <inkml:trace contextRef="#ctx0" brushRef="#br2" timeOffset="105479.76">5576 8613 1437 0,'-1'-1'44'16,"-10"-17"-5"-16,9 3-39 0,2-9-18 16,2-3 3-16,-2-8 7 15,-2-3 2-15,-1-4 10 16,-2-2 0-16,-2-6 10 15,1-1-7-15,-4 1 1 16,-3 0-2-16,-1 5-4 16,-4 0 4-16,-2 5-2 15,-2 1 1-15,-3 3-1 16,3 3 0-16,2 4 0 16,3 3-4-16,5 4 0 15,-1 2 0-15,5 5 8 16,-1 3-2-16,3 3 6 15,1 1 0-15,2 3-3 16,3 5 3-16,0 0-12 16,0 0 0-16,0 0-3 15,0 0-6-15,1 0 0 0,-1 0-3 16,1 0 0-16,0 1-4 16,-1 0 14-16,1 0 0 15,0 1 0-15,0-1 4 16,6 21 0-16,-7-22 0 15,0 0-2-15,0 0-2 16,0 0-4-16,0 0 4 16,0 0-1-16,0 0 3 0,0 0 0 15,0 0 0-15,-1 0 2 16,0 0-2-16,1 0 3 16,-1 0-3-16,0 0 0 15,1 0 2-15,-1 0-2 16,0 0 0-16,0-1 0 15,1 1 0-15,-1-1 2 16,-1 0 0-16,1 1-2 16,-24-6 0-16,25 6 0 15,-1 0-4-15,1 0 2 16,0 0 0-16,-1 0 2 16,0 0 0-16,1 0 2 15,0 0-2-15,0 0 0 16,0 0 0-16,0 0-3 15,0 0-1-15,0-1 2 16,12-15-6-16,-2 11-8 0,0-2-5 16,0 3-10-16,0 2-2 15,-2 1 6-15,-2 1 6 16,-4 3 11-16,1 1 4 16,-2 0 4-16,-1-2 2 15,0-2 0-15,0 0 0 16,0 0 0-16,0 0 0 0,-1 0 2 15,1 0 2-15,0 0-2 16,-1 0 0-16,0 0 2 16,0 0 0-16,0 1 2 15,0 0 1-15,0 0 7 16,-18 19-2-16,19-6-1 16,4 2-1-16,2 6-6 15,-1 3 0-15,3 0-6 16,-1-1 0-16,-2-3-2 15,-3 0-2-15,-3-2 6 16,0-1-2-16,-5 1 2 16,-1-1 2-16,2-8 0 15,2 0-2-15,3-10 0 16,0-5-2-16,1-11-4 16,3-7 4-16,-3-6 0 15,-1-2 2-15,-3 2 0 0,0 3 2 16,0 4 0-16,0 3 2 15,1 3-2-15,1 2 0 16,1 3 2-16,2 1-4 16,4 4 0-16,2 1-2 15,6 5 0-15,1 4 0 16,3 6 0-16,2 1 0 16,-3 4 2-16,-1 0 0 0,-1-2 0 15,-3-2 4-15,-4-2-2 16,1-3-2-16,-1-3-4 15,-1-2-11-15,3-3-90 16,-1-1-177-16,0-3 134 16</inkml:trace>
  <inkml:trace contextRef="#ctx0" brushRef="#br2" timeOffset="106114.12">5568 7764 1227 0,'-2'-10'47'16,"-3"0"5"-16,0-2-40 15,-4-4-43-15,-1 0-23 16,-7-1-45-16,-5 2 0 16,-13 3-17-16,-4 5 16 0,-10 10 43 15,-5 9 0-15,-2 17-118 16,-6 7 11-16,-4 14 49 16,2 4 78-16,11 9 200 15,7 1 124-15,14 11 34 16,7 8-139-16,12 24-132 15,6 11-29-15,11 17-32 16,8-2-16-16,18-16-20 16,9-14-5-16,28-34 1 15,11-16 9-15,12-28 22 16,8-11 17-16,-7-15 49 16,-6-9 12-16,-3-14 39 15,-2-11 13-15,4-19 5 16,0-6-11-16,-9-16 57 15,-7-5-26-15,-20-11-72 16,-8-8-30-16,-20-11-42 0,-11-5-21 16,-26 4-12-16,-12 6-6 15,-27 15-42-15,-12 11-56 16,-28 21 69-16,-7 12 13 16,-9 25 25-16,-7 12 32 15,8 18 20-15,-2 11-1 16,13 13 5-16,11 7 1 15,26 11-9-15,18 9-11 0,23 12-187 16,15 4 132-16</inkml:trace>
  <inkml:trace contextRef="#ctx0" brushRef="#br2" timeOffset="109030.17">5132 8287 1962 0,'-13'14'138'16,"3"0"-10"-16,5-7-268 15,4 0-75-15,4-7-57 0,1-5 137 16,4-4 78-1,-2-2 28-15,-1-1 27 0,-2 1 2 16,-3 4 0-16,-4 1-9 16,-5 3-14-16,0 2-3 15,-1 1 5-15,2 0 7 16,3 0 14-16,1 0 0 16,2-2-11-16,0-2-7 0,2 4-1 15,0 0 0-15,0 0 15 16,0 0 6-16,0 0 11 15,0 0 7-15,7 11 3 16,-4-3 0-16,1 0-5 16,1-2-5-16,3-1-9 15,1-2 2-15,0-3-12 16,-1-3-11-16,1-3-18 16,-3-1 2-16,-3-1 6 15,-1 0 13-15,-1 0 26 16,-1 0 9-16,-1 0 14 15,1 2 2-15,-1 1-8 16,0 2-10-16,1 3-19 16,0 0-17-16,0 0-16 0,0 1-2 15,2 12 2-15,0-4 14 16,0 1 17-16,-2 1 2 16,0-3 4-16,2-3-1 15,-1 0-3-15,-1-5-17 16,0 0-88-16,0 0-70 15,0 0-21-15,1-1 32 16,0 0 157-16,0 1 78 16,-1-1 43-16,1-1 9 0,-1 1-5 15,-1-19-9-15,-3 14-20 16,-2 1-4-16,2-1-25 16,3 1-15-16,-4-1-24 15,5 1-9-15,-2 1-12 16,2 4-12-16,0 0-2 15,-2 9 5-15,3 2-3 16,0 2 12-16,-1-1 0 16,-2-1 2-16,2-5 2 15,-1-1 4-15,1-5-1 16,0 0 1-16,0 0-4 16,1-6-4-16,3-5-14 15,1-1-9-15,-2 0-18 16,0 2-1-16,1 3 9 15,-4 7 12-15,0 0 23 16,-1 0 13-16,0 0 22 0,0 0 11 16,0 0 7-16,1 0-7 15,-1 0-21-15,-3-1-17 16,11-3-59-16,1-1-55 16,-2 0 53-16</inkml:trace>
  <inkml:trace contextRef="#ctx0" brushRef="#br2" timeOffset="110346.89">5217 8238 1177 0,'-6'3'72'16,"-2"-2"81"-16,8-1-140 15,0 0-9-15,-6-10-4 16,6-2 2-16,-3-5-2 16,1-5 0-16,0-3 2 15,0 0-2-15,-2 0 4 16,-3 0-2-16,-1-3-2 16,-2-2-8-16,-1-7 0 15,2 0 1-15,-2-1 3 16,-1-1 4-16,-4 1 6 15,-1 2 3-15,0 1 18 16,0-2 6-16,-1-2 2 16,2 0-4-16,1 1 0 15,2 3-13-15,1 7-12 16,0 5-6-16,4 10 0 0,0 5 3 16,8 8-3-16,-1 0 3 15,1 0 0-15,-1 0-3 16,1 0 0-16,0 2 0 15,-4 20 0-15,4-22 0 16,0 0 0-16,0 0 0 16,1 0 3-16,-1 0-3 15,1 0 3-15,0 0 0 16,0 0-3-16,-1 0 0 0,1 0 0 16,-1 0 0-16,1 1 0 15,0 0 0-15,0 0 3 16,0 0 0-16,-1 0 3 15,0 1 0-15,0-1-3 16,0-1 6-16,0 1-9 16,0-1 0-16,-1 0-6 15,0 0 3-15,0 0-3 16,0 0 6-16,-19-2 0 16,11 3-6-16,-1 3 9 15,-1-1-3-15,-4 2 0 16,0 0-9-16,-5 4-24 15,-1 1-8-15,1 6 18 16,2 4 3-16,4 14 11 0,3 9 3 16,4 22 6-16,4 10 2 15,0 20-2-15,2 6 0 16,1 3-2-16,3-6 2 16,11-16 0-16,8-11-2 15,15-19 2-15,9-8 2 16,10-12 0-16,5-3 0 15,7-11-2-15,-1-6 0 0,1-11 0 16,-4-4 0-16,-5-13 4 16,-1-5 5-16,-5-11 13 15,-3-10 8-15,-9-17 24 16,-6-10-6-16,-11-13-33 16,-3-3-4-16,-14-2-11 15,-8 1 3-15,-15 2 3 16,-7-2-3-16,-17-1 6 15,-12 3-9-15,-15 6-6 16,-9 8-15-16,-7 12-32 16,-1 9-13-16,-3 19 23 15,0 14 8-15,-2 32 14 16,5 14 7-16,12 19 30 16,8 9 7-16,20 10 2 15,8 7-3-15,15 14-17 0,5 7-7 16,20 10-31-16,9 3-21 15,21 7-87-15,9-6-156 16,18-20 147-16</inkml:trace>
  <inkml:trace contextRef="#ctx0" brushRef="#br2" timeOffset="112398.65">4463 8380 1055 0,'13'-6'54'0,"9"-10"29"16,9-6-36-16,15-18-18 15,6-5-2-15,12-11 4 16,7-4-8-16,9-3-7 15,2-3-1-15,2-1-3 16,1-2-4-16,-5 2-6 16,-1-2-2-16,-1 0 0 15,-7 1 0-15,-8 4 2 16,-5 3-2-16,-15 0 2 16,-5 1 0-16,-10 7-2 15,-1 6 7-15,-7 15 22 16,-5 7 2-16,-5 10 6 15,-2 5-8-15,-8 10-20 16,0 0-3-16,0 0-15 16,4 13 7-16,-7 2-2 0,1 5 2 15,1 9-2-15,3 7 1 16,11 17 3-16,2 7-2 16,19 18 5-16,2 8-1 15,3 12-2-15,2 3 0 16,-4-1-9-16,1-6-3 15,-1-11 0-15,0-4 1 0,1-5 9 16,-1-1 0-16,3-5 2 16,1-2 6-16,-2-10 3 15,1-3 5-15,-4-8-2 16,-2-5-1-16,-2-9-5 16,-4-6-1-16,-8-8 1 15,-4-3-3-15,-9-9 0 16,-7-5 0-16,0 0-3 15,-7-8 3-15,-9-1-3 16,-4-1 0-16,-8 0-18 16,-4 1 5-16,-10 8-6 15,-7 2 2-15,-13 10 3 16,-3 9 4-16,-5 10 1 16,-1 9-1-16,-6 14 4 15,-8 6 4-15,-2 13 18 16,-1 5 17-16,9 4 72 0,1 2 113 15,6-1 18-15,2-3-33 16,9-9-111-16,14-9-54 16,18-21-62-16,8-11-76 15,21-29-246-15,1-4-266 16,23-33 449-16</inkml:trace>
  <inkml:trace contextRef="#ctx0" brushRef="#br2" timeOffset="112864.03">4453 8397 2369 0,'0'0'114'16,"18"12"6"-16,15 3-77 16,23 20-46-16,12 13-8 15,17 26 4-15,0 11-17 16,3 18-69-16,-2 2-19 0,-9-1-41 16,-4-7-20-16,-13-17 110 15,-5-10 0-15,-15-15-134 16,-7-9-46-16,-11-17 174 15</inkml:trace>
  <inkml:trace contextRef="#ctx0" brushRef="#br2" timeOffset="113429.88">7040 7535 2261 0,'0'0'132'0,"0"0"-17"0,0-10-371 15,10 5 119-15</inkml:trace>
  <inkml:trace contextRef="#ctx0" brushRef="#br2" timeOffset="114963.08">6380 7725 1231 0,'0'0'53'0,"8"6"16"15,3 5-38-15,8 9-21 16,7 6 2-16,7 12-5 16,2 6 1-16,5 11-8 15,2 5 2-15,0 6-12 16,-3 2-9-16,-4 1-2 0,-5-2-1 15,-4-11 18-15,-3-8 16 16,-7-14 19-16,-1-8 10 16,-9-12 13-16,-6-14 2 15,0 0 46-15,-5-10-22 16,-10-19-59-16,-4-12-24 16,-10-17-18-16,-2-9 3 15,-11-8 15-15,-3-2-3 0,-5-5-12 16,-3 0-29-16,7 3-38 15,2 6 48-15,8 17 6 16,4 7 14-16,6 17 30 16,3 7 9-16,7 13 15 15,3 3 34-15,13 9-8 16,0 0-10-16,14-12-41 16,6 4-9-16,11-6-3 15,7-2 0-15,8-8-3 16,4-3 3-16,6-8 3 15,-1-4 15-15,5-7 42 16,-1-3 6-16,4-3-1 16,-2 0-14-16,-2 3-39 15,-2 2-12-15,-11 4-6 0,-7 3-3 16,-10 10-18-16,-8 5-8 16,-11 12 8-16,-9 13 6 15,0 0 18-15,7 4 21 16,-1 14 9-16,3 8 5 15,6 14 1-15,3 8-21 16,5 10-12-16,2 6-9 16,2 8-50-16,-2-2-25 15,-4 3-21-15,-4-4 1 0,-1-4 50 16,-3-1 21-16,-3-6 28 16,-4-4 7-16,-2-14 10 15,-1-5 12-15,0-11 0 16,1-4 0-16,-3-5-9 15,-1-1-12-15,-2-1 3 16,-7 1-6-16,-6 4-15 16,-7 1-15-16,-12 3-21 15,-6 2 25-15,-7 4 9 16,-1 0 11-16,-1 4 8 16,3 2 0-16,-4 5 4 15,-1 3-6-15,-4 7 0 16,0 2 0-16,5-3-10 15,4-4-19-15,10-13 16 16</inkml:trace>
  <inkml:trace contextRef="#ctx0" brushRef="#br2" timeOffset="116046.47">7050 6044 1181 0,'5'-4'31'16,"2"-2"-25"-16,1-1-28 15,3-1-18-15,-2 0 3 16,-2 1 19-16,-1 2 7 16,-5 0 9-16,2 0 4 0,-2-1 7 15,-1 0 1-15,0 1 2 16,0 1-4-16,0 4-8 15,0 0 0-15,0 0 0 16,0 0 0-16,0 0 13 16,-10 8 14-16,5 1 27 15,0-2 12-15,2 1-2 16,0-3-4-16,2 1-25 16,1-2-12-16,0-4-15 15,0 0-4-15,0 0-4 16,0 0 0-16,0 0-2 15,0 0 2-15,0 0 0 16,0 0 0-16,1 0 2 16,0-1-2-16,0 1 0 15,-1-1-4-15,1 0-7 0,0 0-1 16,-1 1 2-16,0-1 3 16,0 0 7-16,0 1 0 15,-1-1 1-15,0 0-1 16,1 1 0-16,-1 0 0 15,0 0-9-15,1 0-14 16,0 0-16-16,0 0-6 16,1 0 12-16,0 0 12 0,-1 0 15 15,1 0 6-15,0 0 0 16,-1 0 0-16,1 0-46 16,0 0 34-16</inkml:trace>
  <inkml:trace contextRef="#ctx0" brushRef="#br2" timeOffset="118579.88">5314 6758 479 0,'0'0'137'0,"0"0"84"16,0 0-100-16,0-1-55 15,0 0-91-15,-1 0-16 16,0 0-7-16,-23-19 9 16,24 20 39-16,-1 0 23 15,0 0 34-15,0 0 7 16,-24 10-5-16,19 0-18 16,2 1-18-16,-2-1-7 15,1-1-10-15,2-1-1 16,1-3-3-16,2-5-2 0,0 0 2 15,0 0 2-15,0 0 12 16,1-1 1-16,0 0 4 16,-1-1-1-16,18-21-14 15,-18 22-6-15,0 0-28 16,1 1-16-16,0-1-26 16,-1 0 1-16,1 0 10 15,0 1 22-15,0-1-40 16,-1 0-146-16,0 1 136 15</inkml:trace>
  <inkml:trace contextRef="#ctx0" brushRef="#br2" timeOffset="120829.59">3412 6285 1117 0,'-5'-20'17'15,"1"1"-34"-15,7 12-22 16,-3 5-45-16,6 2-230 15,3 4 189-15</inkml:trace>
  <inkml:trace contextRef="#ctx0" brushRef="#br2" timeOffset="122812.52">4211 7567 1101 0,'-1'-4'33'0,"1"4"-6"16,0 0-19-16,0 0-16 16,5 2-1-16,0 5-3 15,0-2 6-15,1 2 6 16,-2-1 0-16,1-3 4 15,-5-3 4-15,0 0 25 16,0 0 6-16,0-7 11 16,-3-2-3-16,0-5-18 15,1 2-8-15,-2 1-8 16,0 3 7-16,-1 4 1 16,-3 3 0-16,0 4-7 15,-1 2-6-15,1 4-6 16,-1 2 4-16,3 0-3 0,2 0 1 15,4-3 0 1,1-1 0-16,2-3 0 0,2-2 0 16,0-2 0-16,0-2 0 15,1-1 5-15,-2-2 5 16,-1 0 3-16,0 1 13 16,-1 1-9-16,-2 3-9 15,0 0-9-15,0 0-3 0,0 0 0 16,0 0 0-16,0 0-3 15,-1 0-3-15,1 0 6 16,-1 1 0-16,0-1 0 16,1 0 6-16,-1 1-3 15,0 0-3-15,0 0-6 16,0 0-12-16,1 0-15 16,0-1 18-16,0 0 2 15,0 0 3-15,0 0 6 16,0 0 0-16,0 0 4 15,0 0 0-15,0 1 2 16,0-1 0-16,0 1-2 16,0 0 0-16,0 0-6 15,0-1 1-15,1 0-1 16,0 0-4-16,-1 0 4 16,0 0 1-16,0 0 1 15,0 0 2-15,-1 1 2 0,0-1 0 16,1 1-2-16,-1-1 2 15,1 1 0-15,-1 0 0 16,0 0 0-16,0 0 0 16,0-1 0-16,1 1 0 15,-1-1-10-15,1 1-9 16,-1 0-22-16,0 0-9 0,0-1-18 16,0 0 2-16,1 0-21 15,0 0-83-15,0 0 99 16</inkml:trace>
  <inkml:trace contextRef="#ctx0" brushRef="#br2" timeOffset="123445.64">4208 7559 360 0,'0'-1'35'0,"0"0"58"15,1 1 5-15,0-1 0 16,0-1-13-16,0 0-38 15,0 1-15-15,1 0-18 16,-1-1-7-16,0 1 0 16,6-8 4-16,-18 17 32 15,-1 1 23-15,-7 3 26 16,-1 2-3-16,-4 1-2 16,-2 3-7-16,-6 3-20 15,-3 1-10-15,-7 8-23 16,-6 1-6-16,-2 4-11 0,-3 0-2 15,4-2 11 1,5-1 31-16,10-5 22 0,6-5-7 16,14-6-29-16,5-2-15 15,9-7-30-15,5-1-9 16,2-3-21-16,1-2-23 16,7-5-43-16,1-4 42 15,5-6-86-15,2-4-229 16,-2-3 198-16</inkml:trace>
  <inkml:trace contextRef="#ctx0" brushRef="#br2" timeOffset="124163.37">3882 7365 1287 0,'-38'31'86'0,"1"2"61"0,2 5-117 16,2 3 3-16,5 8-33 15,3 3 3-15,8 10-3 16,4 4-6-16,6 3-6 15,4 1 6-15,7-2 3 16,2-2 3-16,10-9 15 16,3-3-3-16,11-11 9 15,6-3 3-15,10-7-6 16,6-8-6-16,9-10 5 16,2-7-17-16,2-16 12 15,-2-8 0-15,1-14 12 16,-1-7 0-16,-3-9 0 15,-3-4 0-15,-3-8-9 16,-1-6 0-16,0-10 0 16,-3 0-3-16,-8-8-3 0,-9 3-6 15,-15 6 3 1,-8 6-3-16,-17 10-3 0,-9 1 9 16,-16 7-9-16,-11 1 9 15,-17 10-9-15,-8 6 0 16,-14 14 0-16,-5 9-15 15,-7 16-18-15,-3 9-9 16,-1 19 6-16,4 10 12 0,8 16 21 16,9 5 12-16,14 14 15 15,11 6-6-15,24 8-60 16,13 3-113-16,30-6 97 16</inkml:trace>
  <inkml:trace contextRef="#ctx0" brushRef="#br2" timeOffset="125029.16">3739 8045 923 0,'-9'5'55'0,"5"0"11"15,3 0-70-15,9-4-42 16,2 2-6-16,3-3-14 16,-1-2-16-16,1 1-23 15,-4-3 9-15,0 2 35 16,-3 2 27-16,-1-3 43 16,-3 1 9-16,-2 2 27 15,0 0 12-15,0 0 16 16,0 0-2-16,0 0-21 15,0-1-16-15,0 1-20 16,-13 0-7-16,4 6-7 16,-3 4 0-16,1-1 0 0,-1-1-3 15,3-1-24-15,1-2-46 16,2-1-175-16,2-1 164 16</inkml:trace>
  <inkml:trace contextRef="#ctx0" brushRef="#br2" timeOffset="125796.02">3730 8080 1042 0,'-10'6'90'0,"2"1"60"15,-1-1-67-15,4 0-60 16,4 0-17-16,-1-2-41 16,2 0-31-16,0-4-75 15,0 0-17-15,0 1 10 16,0 0 48-16,0 0 127 16,0 0 39-16,0 0 41 15,0-1 8-15,0 0-44 16,0 1-16-16,0 0-34 15,0-1-9-15,0 0-18 0,1 0-2 16,-1 0-6-16,0 0 1 16,0 0 7-16,0 0 2 15,-1 0 14-15,0 0 9 16,0 0 14-16,1 0 4 16,0 0-10-16,-1 0-4 15,0 0-17-15,0 0-6 16,1 0-15-16,0 0-12 0,0 0-20 15,1 0 1-15,0-1 11 16,0 0 15-16,-1 1 20 16,0 0 6-16,1-1 21 15,0 0 2-15,0 0 4 16,-1 0-6-16,0 0-17 16,0 1-6-16,0 0-4 15,-1-1-2-15,0 0 2 16,-13-4 0-16,9 12 0 15,-3 0 2-15,3 1-2 16,3-1 0-16,1-1 2 16,3-2-2-16,4-2 0 15,-1-2 0-15,5-4-2 16,-4-1-4-16,2-2 4 16,-1 0 0-16,-3-1 2 0,-2 0 6 15,-1 3 6-15,-3-3 5 16,-1 3 1-16,1 1-1 15,2 4-5-15,0 0-8 16,0 0-3-16,-1 0-1 16,0 0 0-16,-14 12-1 15,13-2-1-15,1 0 0 16,1-2-2-16,0 0 2 0,2-2-16 16,0-1-59-16,-1-5 50 15</inkml:trace>
  <inkml:trace contextRef="#ctx0" brushRef="#br2" timeOffset="126878.83">3409 7607 607 0,'-35'21'80'16,"1"5"56"-16,6 11-88 15,3 7-25-15,9 11 13 16,5 7 24-16,6 17 22 15,5 5-10-15,8 16-16 16,3 2-23-16,9-7-21 16,6-4-8-16,7-19 0 15,4-11 3-15,11-19 18 16,4-9 10-16,16-20 20 16,3-10 1-16,8-16-14 0,0-9-5 15,-9-17-19-15,-3-9-1 16,-12-12 45-16,-4-8 4 15,-14-13-10-15,-6-6-8 16,-16-10-33-16,-10-2-9 16,-21-2-48-16,-17 1-36 15,-28 11-35-15,-14 11 50 16,-17 25 31-16,-13 16 14 0,-10 30 18 16,-2 16 8-16,-9 29 5 15,6 13 11-15,8 18 22 16,9 5 81-16,30 5-2 15,11 1-26-15,34 5-75 16,14 0-51-16,31 0-93 16,15-4-77-16,34-13 141 15</inkml:trace>
  <inkml:trace contextRef="#ctx0" brushRef="#br2" timeOffset="127896.43">3376 8450 473 0,'-3'0'129'16,"3"0"136"-16,0 0-140 15,0 0-98-15,0-1-11 16,12-9-14-16,-5 5 1 0,-2 2-1 15,0 0-2-15,0 1 2 16,-5 2 0-16,0 0 1 16,1-1-3-16,0 0 8 15,0 1-2-15,-1-1 3 16,0 0 1-16,0 1 13 16,0-1 4-16,-1 0 8 15,0 1 2-15,0 0-2 16,-21 7-4-16,16-1 0 15,0 0-4-15,2-1-4 16,-2-1-5-16,6-4-7 16,0 0-5-16,0 0-4 15,0-1 0-15,8-13-2 16,-3 5 2-16,1 2 4 16,0 1 2-16,-2 4-1 0,-4 2-1 15,0 0-2-15,0 0 0 16,0 1-4-16,0-1 2 15,0 1 0-15,0 0 0 16,0 1 4-16,-1-1-5 16,0 1 3-16,1-1-2 15,-1 1 0-15,0-1-2 16,1 0 0-16,0 1-2 16,0-1 2-16,0 1 0 0,-3 20 0 15,3-22 0-15,0 0-2 16,0 0-2-16,0 0-3 15,4-13-3-15,-4 4 0 16,-1-1 3-16,-2 2 1 16,0-1 0-16,-4 7-31 15,0 2-38-15,-5 6 40 16</inkml:trace>
  <inkml:trace contextRef="#ctx0" brushRef="#br2" timeOffset="128794.96">3252 8459 1346 0,'-4'7'56'0,"1"1"27"16,2-2-110-16,2 0-60 0,3-3 48 15</inkml:trace>
  <inkml:trace contextRef="#ctx0" brushRef="#br2" timeOffset="129764.14">3331 8439 700 0,'2'-3'128'0,"2"0"99"15,-3-1-113-15,-1 4-71 16,0 0-22-16,0 0-21 16,-1 0-17-16,-20 1-26 15,11 7-1-15,2 1 5 16,-1 0 17-16,4-1 30 15,4-2 2-15,1-1 0 16,1-1-7-16,3 0-4 16,1-3-9-16,1-1-6 15,0 0 1-15,2-4 0 0,-1 2 4 16,-2-2 17-16,-1 0 10 16,-3 1 9-16,-1 3 6 15,0 0 0-15,0-1-4 16,0 0-11-16,0 0-7 15,-1 1-20-15,1 0-18 16,-1-1-20-16,0 0-3 16,0 0 6-16,-1 0 19 15,1 0 27-15,0 1 14 0,0 0 11 16,1-1 2-16,-1 0-4 16,0 0-10-16,1 1-23 15,0 0-11-15,0 0-23 16,1 0-3-16,0 0 15 15,0 0 14-15,23-8 13 16,-24 8 7-16,1 0 23 16,0-1 14-16,-1 0 7 15,0 0-4-15,1 0-19 16,0 1-9-16,0 0-7 16,-1-1 3-16,0 0 11 15,-8-12 8-15,-4 12 26 16,-1-1 9-16,-1-2 9 15,-1-3-1-15,0-4-24 16,-1-3-11-16,-4-8-19 0,-3-7-3 16,-5-13 16-16,-8-6-4 15,-7-7-3-15,-4 2-3 16,-3 7 38-16,3 6 34 16,9 11 39-16,7 5-4 15,11 8-53-15,3 5-27 16,8 2-87-16,1 4-42 15,8 5-39-15,0 0-8 0,-3 6 41 16,7 3 28-16,3 1 41 16,1 1 9-16,2-1 3 15,0-3 6-15,0-3 6 16,-1 0-6-16,1-3 0 16,0-1 0-16,-1-3 0 15,0-1 3-15,-3-1 3 16,-1 0 0-16,-3 0-6 15,-2 0-3-15,-3 0 0 16,-2 0 3-16,-5-1 3 16,2-1-3-16,-2 0 3 15,0 1 0-15,0-1 0 16,-1 4 0-16,3 3-3 16,1 4 0-16,1 3 3 15,-1 3-3-15,4 0-3 0,0 4 3 16,2-1-6-16,-1 2 3 15,-1-2 3-15,-1 1-3 16,0-5 0-16,3-2 6 16,-1-2-9-16,2-1-21 15,2-2-128-15,1 1 124 16</inkml:trace>
  <inkml:trace contextRef="#ctx0" brushRef="#br2" timeOffset="130331.4">2997 8066 1336 0,'-18'-5'39'15,"-2"-1"-10"-15,0 0-39 16,0 1-19-16,-5 1-68 16,-2 4-48-16,-4 7-132 15,-7 5 1-15,-4 13 116 16,-4 7 81-16,0 16 143 0,3 9 84 16,8 11 162-16,7 4-9 15,15 7-78-15,10 4-61 16,21 6-14-16,9 0-52 15,24-2-78-15,11-8-12 16,15-24-15-16,5-15 0 16,11-33-6-16,1-14 3 15,9-24 21-15,3-12 12 0,-3-13 3 16,-3-4-3-16,-13-7-12 16,-12 2 0-16,-18-4 0 15,-11 0-3-15,-23-5 6 16,-10-3 0-16,-22-5-6 15,-14 1 9-15,-30 2-6 16,-13 5-6-16,-22 12-60 16,-15 11-51-16,-10 26-86 15,-4 15 97-15,-3 30 39 16,7 14 20-16,14 17 55 16,8 7 20-16,25 4 4 15,13 4-5-15,27 8-45 16,11 5-75-16,23 0 48 15</inkml:trace>
  <inkml:trace contextRef="#ctx0" brushRef="#br2" timeOffset="132296.75">2148 8381 1351 0,'0'0'16'0,"6"-1"-30"16,4-3-7-16,12-2 2 16,5-3 1-16,9-7 16 15,8-5 6-15,12-14 12 16,10-5 7-16,17-15 8 16,9-5-4-16,16-14 0 15,2-5-2-15,10-5-5 16,-2-5-7-16,-3 0-7 15,2 0 0-15,-10 1 0 0,-1 3-1 16,-8 6 3-16,-7 2-2 16,-9 5-2-16,-3 5-2 15,-15 9 2-15,-5 5-4 16,-13 11 0-16,-11 5 0 16,-10 14 0-16,-4 4-2 15,-10 9 4-15,-4 3 4 16,-4 5-3-16,-3 2 3 15,0 0 12-15,0 0 12 0,0 0 6 16,-5 14-6-16,2-4-12 16,0 2-4-16,-1 3-2 15,4 2-6-15,0 1 3 16,0 0-6-16,7 2 12 16,3-1 6-16,8 1 9 15,6 1 6-15,11 1-21 16,4-1 0-16,5 3-12 15,1 1 0-15,0 4-3 16,-1 1 0-16,-1 4 0 16,0-3-3-16,-4-7 0 15,-1-5 0-15,-6-9 6 16,-3-4 3-16,-7-1 9 16,-6-2 6-16,-5 0 9 15,-6-2 14-15,-3 2 28 16,-2 0 3-16,-7 3-18 0,-2 1-1 15,-4 1-35-15,-2 1-9 16,-3 0-3-16,0 3-12 16,-5 3-15-16,-3 3-12 15,-3 5-5-15,-1 3 8 16,0 10 6-16,1 3 9 0,-2 13 9 16,-2 5 0-16,-3 7-3 15,-3 2 6-15,-7 6-12 16,1 1 0-16,-3 4 3 15,2 4 3-15,1 6 3 16,1 2 3-16,-4 2-6 16,-2-3-9-16,-2-10-12 15,-1-5-3-15,0-12 15 16,4-4 6-16,-1-11 9 16,2-5 0-16,8-8 6 15,4-4 3-15,9-5-9 16,1-2-21-16,4-1-80 15,-2-2-19-15,1 0 10 16,3-2 23-16,1-5 85 16,1-1 13-16,1-5 37 15,1-3 9-15,-3-3-19 16,3-5-2-16,-2-7-18 0,0-3-18 16,1-3-3-16,-2-1-3 15,0-1 0-15,1 1 9 16,-3 3 0-16,0 1 6 15,-3 1 0-15,-2 0 3 16,-3-4 9-16,-3-4 0 16,-5-7 0-16,0-6 3 15,-2-11-12-15,-1-4-9 0,1-5-33 16,0 0-12-16,1 8-12 16,2 4 6-16,4 15 22 15,1 7 8-15,4 10-6 16,1 6-9-16,2 3 12 15,2 0 6-15,1-1 15 16,2-3 15-16,2-2 18 16,2-2 9-16,4-1 17 15,2 0 1-15,4 0-39 16,2 2-42-16,1 3-188 16,2 2-163-16,1-3 236 15</inkml:trace>
  <inkml:trace contextRef="#ctx0" brushRef="#br2" timeOffset="133280.01">4609 8385 671 0,'17'30'175'0,"6"9"162"16,8 9-233-16,13 12-80 16,10 5-19-16,14 6-5 0,2 3 0 15,5 1-3-15,4-1 1 16,-1-2 2-16,-4-1 2 16,-4-6 1-16,-6 2 11 15,-10-6 40-15,-5-1 12 16,-15-7 19-16,-9-6 97 15,-11-13-68-15,-4-7-30 16,-6-16-55-16,-3-11-14 0,-5-18-9 16,-3-13-6-1,-14-23-95-15,-7-11-61 0,-17-13-92 16,-5-5-47-16,-7-7 179 16</inkml:trace>
  <inkml:trace contextRef="#ctx0" brushRef="#br2" timeOffset="133978.54">4617 8193 1132 0,'32'-22'64'0,"3"-7"56"16,15-15-102-16,10-9-10 15,6-12-8-15,2-3 2 16,-1 2-2-16,1 4 0 16,-3 8 3-16,0 1 1 15,-4 7-2-15,-3 2 0 16,-4 4-29-16,-1 4-23 15,-10 3-24-15,-8 4-1 0,-15 2 28 16,-7 4 24-16,-7 6 40 16,-4 2 20-16,-2 8 35 15,0 7 15-15,0 0-6 16,-1 5-11-16,1 8-22 16,0 3-11-16,0 6-12 15,5 7 1-15,2 12-14 16,5 10-6-16,12 25 9 15,9 6 0-15,19 16 9 16,12 1-9-16,8-3-33 16,-1-3-33-16,-3-11 4 15,-9-6 18-15,-5-12 9 16,-4-6 12-16,-11-9 26 16,-3-5 11-16,-12-8 67 15,-5-3 53-15,-9-7-8 0,0-4-22 16,-9-6-53-16,-2-2-24 15,-13-2-30-15,-12 2-12 16,-16 0-33-16,-6 6-12 16,-17 5-12-16,-2 3 6 15,-11 11 24-15,-7 5 13 16,-3 7 14-16,2 4 0 0,6 3 9 16,3-2-4-16,4-1-13 15,0-3-13-15,8-5-15 16,8-3-6-16,12-7 9 15,5-4-18-15,16-11-68 16,7-8-18-16,17-17 92 16</inkml:trace>
  <inkml:trace contextRef="#ctx0" brushRef="#br2" timeOffset="135112.34">6303 7551 2073 0,'34'88'119'0,"10"3"-113"16,6 5-152-16,7-7-180 15,-1-10 44-15,-3-18 75 16,-4-9 38-16,-7-16 122 0,-5-6 87 16,-12-10 88-16,-3 0-1 15,-7-6-57-15,-4-3-31 16,-5-2-27-16,-1-4-7 16,-5-5 11-16,-4-3 3 15,-7-9 8-15,-2-5 1 16,-7-15-1-16,-3-7 3 0,-9-13-21 15,-3-9-9-15,-9-10-53 16,-2-6 24-16,-3-6-12 16,0-1 5-16,10 9 16 15,7 5 12-15,9 18 18 16,8 10 9-16,6 13 11 16,3 5 2-16,6 7 5 15,6 2 34-15,6-1-3 16,6-2-14-16,18-6-21 15,4-4-9-15,11-2-6 16,3 0-6-16,-3 1-9 16,-3 3 3-16,-3 2 27 15,-5 0 12-15,-2 2 5 16,1-2-2-16,1-3-33 16,2-1-21-16,0-4-57 15,-1 1-32-15,-4 1-37 16,-4 2 4-16,-8 8 68 0,-6 4 39 15,-11 9 19-15,-6 6 0 16,-6 6 14-16,-4 6 11 16,-2 5 78-16,0 2 21 15,5 5-8-15,2 1-25 16,7 6-41-16,5 3-18 16,8 10-24-16,4 8-6 0,3 15 0 15,3 8 0-15,2 10-3 16,5 0-3-16,1-4-24 15,3-6-12-15,1-10-23 16,-2-5-7-16,-8-15 15 16,-2-5 12-16,-14-10 36 15,-9-3 12-15,-13-3 21 16,-10-1-3-16,-13 3 3 16,-8 1-3-16,-12 3-6 15,-7 2-3-15,-9 4 0 16,-2 5-3-16,1 5-6 15,-4 3 6-15,2 2-15 16,1 1-27-16,-2-2-114 16,3-2-38-16,8-15 139 15</inkml:trace>
  <inkml:trace contextRef="#ctx0" brushRef="#br2" timeOffset="137479.65">8277 6047 1198 0,'0'0'39'15,"0"0"6"-15,5 7-38 16,5 6-7-16,2 7 8 16,8 20 17-16,6 13 4 15,5 28 8-15,3 17-10 16,1 21-13-16,-1 5-14 0,-2 2-27 15,0-8-2-15,-1-23 0 16,-2-11 9-16,-4-23 42 16,-1-6 20-16,-5-12 30 15,1-5 5-15,-6-8 88 16,-1-7-6-16,-1-8-61 16,-2-6-23-16,-3-9-39 15,1-3-15-15,-5-11-24 16,-1-5-15-16,-2-13-21 15,-5-7-9-15,-1-16-41 16,-6-9-19-16,-5-14-62 16,-2-6 47-16,-7-6 28 15,-2-2 13-15,-4 2 30 16,-5 3 19-16,1 8 39 16,0 5 17-16,3 15 33 15,6 6 10-15,0 8 4 0,2 5-18 16,4 5-26-16,4 5-15 15,5 8-11-15,3 4 4 16,9 6-4-16,2 0 0 16,12 3 2-16,6-2-2 15,13-1 0-15,7 1-2 16,12-3 2-16,5-2 5 16,12-6 4-16,0-4-3 15,10-5-3-15,-1-6 0 0,0-1 0 16,2-4 0-16,-3 1 0 15,-1 2-3-15,-3-1 3 16,-3 2-3-16,-5-1 0 16,-2 0 0-16,-4-1 0 15,-2 1 0-15,1 1 0 16,-3 0 0-16,-5 3-15 16,-6 3 0-16,-16 8-1 15,-4 8 7-15,-11 12 1 16,-4 2 0-16,-4 9 6 15,-3 2 4-15,2 7 8 16,-2 4 3-16,3 7 11 16,1 5 6-16,3 15 3 15,2 12 6-15,4 21 17 16,0 12 1-16,-1 12-15 0,-2-1-12 16,-1-5-27-16,-1-7-6 15,5-16-6-15,6-10-6 16,8-18 9-16,3-8 6 15,1-10 0-15,-1-5 6 16,-3-6-3-16,-4-3 3 16,-8-5-3-16,-4-2 0 15,-10 0-3-15,-5-1 0 0,-10 1 9 16,-9 3 9-16,-12 3-3 16,-10 1-3-16,-16 9-24 15,-10 1-18-15,-13 11 3 16,-5 6-3-16,-18 12 12 15,-3 6 15-15,-15 12 6 16,-2 4 15-16,-3 6 21 16,-1-1 12-16,5 2 11 15,-2-1 4-15,6-6-15 16,9-5-12-16,8-13-21 16,11-8-3-16,20-18 3 15,11-6 9-15,27-11 29 16,10-4 10-16,18-6-30 15,6-3-34-15,10-3-210 16,10-4-130-16,9-11 156 0</inkml:trace>
  <inkml:trace contextRef="#ctx0" brushRef="#br2" timeOffset="138963.01">9208 7125 1553 0,'5'8'120'0,"9"16"8"15,7 11-59-15,13 34-21 16,6 15-4-16,2 25-32 16,0 7-27-16,-2-6-62 15,-2-5-19-15,-6-19-20 16,-3-14 11-16,-11-19 73 15,-3-11 27-15,-10-19 51 16,0-7 79-16,-5-16 67 16,0 0 5-16,-9-6-48 15,1-10-50-15,-6-15-84 16,-3-12-30-16,-7-21-54 16,-1-8-32-16,-5-18-19 15,0-5 1-15,-3-6-1 16,0-3 9-16,-1 9 4 15,2 6 44-15,3 16 41 16,2 12 7-16,1 18 21 16,-1 5 3-16,4 10 5 0,1 4 1 15,8 8-3-15,8 3 17 16,7 6-5-16,6 2-3 16,14 3-9-16,7-2 0 15,22-1 26-15,9-1 7 16,16-8 3-16,8-2-6 15,9-8-27-15,0-2-12 0,-2-8-3 16,-1-1 3-16,-7-3-3 16,-4 2 3-16,-8 3-3 15,-7 2 3-15,-13 4-3 16,-6 1 3-16,-9 4-3 16,-6 0 0-16,-10 3 0 15,-5 4 0-15,-7 7 0 16,-7 8 36-16,0 0 47 15,0 0 4-15,-7 1 6 16,1 10-37-16,4 10-44 16,-2 9-12-16,9 15 0 15,6 12 0-15,10 18-6 16,5 10 12-16,13 11-3 16,2 1-3-16,5-8-18 15,-3-5-23-15,-9-14-7 16,-4-10 9-16,-11-16 24 0,-4-11 21 15,-5-17 33-15,-4-6 3 16,-4-7 2-16,-5 0 4 16,-13 2-9-16,-8 1-12 15,-26 9-3-15,-14 3-17 16,-17 11-5-16,-10 5-2 16,-11 9 2-16,0 3 3 15,-6-2-9-15,3 0-32 0,7-9-230 16,-1-2-291-16,21-7 441 15</inkml:trace>
  <inkml:trace contextRef="#ctx0" brushRef="#br2" timeOffset="140478.87">10429 6991 1956 0,'49'-16'216'0,"7"0"-1"15,3-2-126-15,3 2-208 16,-5 0-177-16,-7 1-361 15,-1 0 484-15</inkml:trace>
  <inkml:trace contextRef="#ctx0" brushRef="#br2" timeOffset="140830.29">9981 5918 2316 0,'20'-12'50'16,"6"-1"-28"-16,18-3-182 16,4-4-85-16,7-4-24 15,5-3 71-15,-1-5 130 0,0-1 20 16,-4-1-8-1,-4 1-167-15,-20-1 144 0</inkml:trace>
  <inkml:trace contextRef="#ctx0" brushRef="#br2" timeOffset="141261.94">7127 7324 2357 0,'7'-11'134'16,"17"-6"18"-16,15-4-116 15,25-12-34-15,9-6-7 16,17-6-93-16,-3-2-105 16,-10 0-389-16,-6 1 317 15</inkml:trace>
  <inkml:trace contextRef="#ctx0" brushRef="#br2" timeOffset="141679.76">5565 7897 2297 0,'13'-33'76'0,"16"-8"-29"15,13-8-56-15,28-19-10 16,7-7-17-16,4-7-163 16,3-1-136-16,-11 4 159 15</inkml:trace>
  <inkml:trace contextRef="#ctx0" brushRef="#br2" timeOffset="142097.37">4171 7497 2527 0,'-5'-9'121'0,"18"-6"-36"15,17-4-69-15,31-18-46 16,13-10-31-16,14-11-188 15,-2-1-245-15,-12 1 213 16</inkml:trace>
  <inkml:trace contextRef="#ctx0" brushRef="#br2" timeOffset="143162.7">11148 6941 1113 0,'-7'17'76'16,"2"4"50"-16,2 3-43 15,2 3-33-15,0 2-1 16,0-2-11-16,0-2 25 16,3-7-3-16,4-3-16 0,4-6-29 15,6-3-9-15,8-3-3 16,7-3 9-16,10-4 0 15,1 3 6-15,1 1-9 16,-4 1-3-16,-10 8-3 16,-6 0-3-16,-12 2-12 15,-7 3-3-15,-13 2 0 16,-8 4-3-16,-14 0-53 16,-5-1-64-16,2-11 108 15</inkml:trace>
  <inkml:trace contextRef="#ctx0" brushRef="#br2" timeOffset="143344.94">11214 6918 3112 0,'26'-21'67'16,"16"-2"-81"-16,11-1-73 15,16-2-191-15,3-5-676 16,-8-4 554-16</inkml:trace>
  <inkml:trace contextRef="#ctx0" brushRef="#br2" timeOffset="144478.87">8193 8080 2720 0,'-11'-3'81'0,"0"2"103"15,4 5-486-15,-3 6 87 16</inkml:trace>
  <inkml:trace contextRef="#ctx0" brushRef="#br2" timeOffset="144779.16">7405 9139 2641 0,'-5'0'141'0,"5"0"46"0,0 0-132 15,0 0-231-15,8-6-134 16,2-12 42-16</inkml:trace>
  <inkml:trace contextRef="#ctx0" brushRef="#br2" timeOffset="145029.23">6503 9261 2918 0,'-13'-7'114'0,"4"-1"-27"15,3-2-136-15,8-10-223 16,7-11-250-16,2-13 65 16</inkml:trace>
  <inkml:trace contextRef="#ctx0" brushRef="#br2" timeOffset="145429.14">7178 5863 3048 0,'-14'-11'0'0,"3"10"-178"0,3 9-85 16,3 19-364-16,1 8-104 16,-3 4 576-16</inkml:trace>
  <inkml:trace contextRef="#ctx0" brushRef="#br2" timeOffset="145745.44">5261 6730 2946 0,'-5'4'51'0,"9"0"-94"0,7-4-130 16,13-14 85-16</inkml:trace>
  <inkml:trace contextRef="#ctx0" brushRef="#br2" timeOffset="145995.01">4628 5825 3185 0,'-11'-11'52'16,"3"1"-30"-16,10 8-131 16,9 2-117-16,12-7 106 15</inkml:trace>
  <inkml:trace contextRef="#ctx0" brushRef="#br2" timeOffset="146300.14">3309 6168 2826 0,'-15'-8'90'16,"4"4"-19"-16,6 7-30 0,11 15-159 16,4 7-99-16,1 15 77 15</inkml:trace>
  <inkml:trace contextRef="#ctx0" brushRef="#br2" timeOffset="146545.66">3077 7270 3257 0,'5'-10'30'16,"0"1"-85"-16,21-1-245 16,2 0 150-16</inkml:trace>
  <inkml:trace contextRef="#ctx0" brushRef="#br2" timeOffset="149578.34">10826 10497 1386 0,'-1'-3'132'16,"1"0"560"-16,15-1-569 16,8-2-103-16,23-5-17 15,8-3-3-15,10-2 0 16,1 0-3-16,-1 1-50 16,-2 2-78-16,-11 3-106 15,-5 2-43-15,-14 2 24 16,-7 2 173-16</inkml:trace>
  <inkml:trace contextRef="#ctx0" brushRef="#br2" timeOffset="149761.34">11059 10711 2910 0,'81'-24'-357'0,"4"-10"92"15</inkml:trace>
  <inkml:trace contextRef="#ctx0" brushRef="#br2" timeOffset="150944.54">11651 10344 1289 0,'-3'1'43'0,"2"7"-2"16,0 5-32-16,1 17-9 16,1 9 2-16,0 14-2 15,-1 7-2-15,-1 8 4 16,-2 2 2-16,0-7-2 15,0-7 0-15,-2-17 0 16,1-13-2-16,2-15 15 0,2-11 13 16,-4-6 14-16,3-12 9 15,2-18 23-15,4-9-8 16,1-14-46-16,3-3-14 16,4-3-3-16,1 2-3 15,3 8 3-15,0 5 0 16,0 14 0-16,-1 5 6 15,-3 13-6-15,-1 7 6 16,2 12 12-16,-2 5 3 0,2 11 0 16,-2 4 0-16,-1 11-15 15,-1 1-6-15,-2 3-6 16,-1-2-9-16,-1-7-9 16,-2-5-3-16,1-9 6 15,1-7 12-15,0-7 12 16,3-5-3-16,2-12 6 15,1-6-6-15,3-8-6 16,0 0 3-16,-2 3-9 16,0 3 0-16,-4 9 9 15,0 4 0-15,-4 8 0 16,0 5-3-16,0 5 3 16,2 5 3-16,5 5 0 15,4 3 0-15,4-1-81 16,6 0-68-16,-2-4 118 0</inkml:trace>
  <inkml:trace contextRef="#ctx0" brushRef="#br2" timeOffset="151145.31">12180 10448 1132 0,'4'-5'57'16,"-3"2"24"-16,-1 3-58 15,0 0-21-15,5 9 2 16,-5 2 2-16,-5 2 5 0,-3 4 13 15,0 0 3-15,-4-2 2 16,3-3-4-16,2-7-25 16,2-3-21-16,2-13-134 15,1-5 99-15</inkml:trace>
  <inkml:trace contextRef="#ctx0" brushRef="#br2" timeOffset="151446.44">12151 10313 1192 0,'6'-18'101'0,"1"0"64"15,0 1 11-15,5 6 12 16,0 3-48-16,9 8-92 16,3 7-30-16,4 15-27 15,-2 6-6-15,-7 11-24 16,-6 2-8-16,-8-3-19 16,-5-4 12-16,-3-9 30 0,-3-7 12 15,2-11 21-15,4-7-3 16,0 0 6-16,-2-6-3 15,4-9 9-15,0-4-3 16,6-6 0-16,5-3 0 16,9-2-15-16,2 1 6 15,1 1-6-15,-2 3 0 16,-7 9 12-16,-3 7 9 0,-1 12 29 16,-2 9-2-16,2 11-9 15,1 6-9-15,5 0-144 16,3 0-113-16,4-10 135 15</inkml:trace>
  <inkml:trace contextRef="#ctx0" brushRef="#br2" timeOffset="151861.47">11921 10841 2376 0,'74'-21'-118'16,"7"-1"20"-16,8-4 50 15,4 0 27-15,-8 4 21 16,-4 2 6-16,-9 6 3 15,-12 1-3-15,-10 3-24 16,-4 0-108-16,-8-5 90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1:20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9962,'0'9'94,"0"1"-1,1-1 1,0 0 0,0 1-1,1-1 1,1 0 0,0 0-1,0 0 1,0-1-1,1 1 1,1-1 0,-1 1-1,11 12 1,-3-4-88,2-1-1,-1 0 1,2-1-1,0-1 1,19 14-1,-30-25 19,0-1 0,0 0 0,0 0 0,0 0 0,1 0 0,-1 0 0,9 1 0,-11-3-224,-1 1 0,1-1 0,0 0 0,0 0 0,-1 1-1,1-1 1,0 0 0,0-1 0,-1 1 0,1 0 0,0 0-1,-1-1 1,1 1 0,0-1 0,-1 0 0,1 1 0,0-1 0,-1 0-1,1 0 1,-1 0 0,0 0 0,2-1 0,1-9-1310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1:20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232 0 8970,'-7'14'367,"1"0"1,0 1-1,1 0 0,1 0 0,0 0 1,-1 16-1,3-18-380,0 0-1,-1 0 1,-1 0 0,0-1-1,-1 1 1,0-1 0,0 0-1,-13 20 1,16-30 13,1 0 0,-1 0-1,0 1 1,0-1 0,0 0 0,0 0 0,0-1-1,0 1 1,0 0 0,-1-1 0,1 1 0,-1-1-1,1 0 1,-1 0 0,1 0 0,-1 0 0,0 0-1,1-1 1,-1 1 0,0-1 0,0 0-1,1 0 1,-1 0 0,-3 0 0,3-1-113,0 0 0,0 0 0,0 0 0,0-1 0,0 0 0,0 1 0,0-1 0,1 0 0,-1 0 0,1 0 0,-1-1 0,1 1-1,0 0 1,0-1 0,0 0 0,0 1 0,0-1 0,1 0 0,-3-5 0,-4-9-1059,-10-37-1,15 46 1780,2-1 0,-1 1 0,0-17 0,18 40 703,-1 1-894,1-1 1,20 15 0,-28-25-378,0 1 1,1-1 0,0 0 0,0-1-1,0 0 1,20 5 0,-12-5-4,-1-1 0,1 0 0,0-2 0,0 0-1,0 0 1,0-2 0,23-3 0,-31 3-145,0-1 0,0 0 0,-1-1 0,1 0 0,0 0 0,-1-1 0,0 0 0,0-1 0,0 1 0,-1-2 0,1 1-1,-1-1 1,-1 0 0,1 0 0,7-10 0,-3-1-1780,-4 0 474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1:21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311 1 8970,'-27'13'168,"0"0"1,2 2-1,0 1 0,0 2 1,2 0-1,0 1 1,-24 27-1,44-43-159,-1 0 0,1 0-1,0 0 1,-1 0 0,1-1 0,-9 4 0,12-5-11,-1-1 1,0 0-1,0 0 1,0 0 0,0 0-1,0 0 1,0 0-1,0 0 1,0 0-1,0 0 1,0 0 0,0 0-1,0 0 1,1-1-1,-1 1 1,0 0 0,0-1-1,0 1 1,0-1-1,1 1 1,-1-1-1,0 1 1,0-1 0,1 0-1,-1 1 1,0-1-1,1 0 1,-1 0 0,1 1-1,-1-1 1,1 0-1,-1 0 1,1 0-1,0 0 1,-1 1 0,1-3-1,-7-13-619,2-1 0,0 0-1,1 0 1,1 0 0,1-1-1,0 1 1,1-28 2239,3 47-1381,0 0 0,0 0 0,0 1 0,-1-1-1,1 0 1,-1 1 0,1-1 0,0 5 0,0-4 41,2 3-186,0-1 1,0 1-1,0-1 0,1 0 1,0 0-1,0 0 1,0 0-1,0-1 1,1 0-1,0 0 0,0-1 1,0 1-1,0-1 1,1 0-1,-1-1 1,1 0-1,13 3 0,0-2-87,1 0 0,0-2 0,-1 0 0,39-4 0,-47 1-168,1 1 0,-1-2 1,1 0-1,-1 0 0,0-1 0,0 0 0,12-7 0,-6-2-265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5:54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187 153 7114,'0'0'328,"0"-2"-35,-1 1 0,1-1 0,0 0 1,0 0-1,0 0 0,0 1 1,1-1-1,-1 0 0,1 0 0,-1 1 1,1-3-1,1-1-227,0 1 1,0-1-1,0 1 0,0 0 1,0 0-1,1 0 0,0 0 0,0 0 1,0 1-1,0-1 0,1 1 1,-1 0-1,1 0 0,0 0 1,0 1-1,0-1 0,5-1 1,20-9 94,1 2 1,1 1 0,-1 2 0,1 1 0,1 1-1,-1 2 1,1 1 0,41 2 0,-63 1-151,0 1 0,0 0 0,0 0 0,19 6 0,-27-7-5,-1 1 0,1 0-1,0 0 1,0-1-1,0 1 1,-1 1 0,1-1-1,0 0 1,-1 0-1,1 1 1,-1-1-1,0 0 1,3 4 0,-4-4-1,1 0 1,-1 0 0,1 1-1,-1-1 1,0 0 0,1 1-1,-1-1 1,0 1 0,0-1-1,0 0 1,0 1 0,0-1-1,0 0 1,-1 1 0,1-1-1,0 1 1,-1-1 0,1 0-1,-1 0 1,1 1 0,-1-1-1,-1 1 1,-3 6 70,-1 0 0,-1 0 0,0-1 0,0 0 0,0-1 1,-1 0-1,1 0 0,-2 0 0,-15 7 0,2 1 186,-95 66 1582,-39 25 733,155-105-2580,1 0 0,0 0 0,0 1-1,0-1 1,0 0 0,-1 0 0,1 0 0,0 0 0,0 1 0,0-1 0,0 0 0,0 0 0,-1 0 0,1 1-1,0-1 1,0 0 0,0 0 0,0 0 0,0 1 0,0-1 0,0 0 0,0 0 0,0 1 0,0-1 0,0 0-1,0 0 1,0 1 0,0-1 0,0 0 0,0 0 0,0 0 0,0 1 0,0-1 0,0 0 0,1 0-1,-1 0 1,0 1 0,0-1 0,0 0 0,0 0 0,0 0 0,1 1 0,-1-1 0,0 0 0,0 0 0,7 6-15,2-3 51,1 0 1,-1-1-1,0 0 1,1 0-1,-1-1 1,12 0-1,29 5 110,-40-4-133,-1 0 0,0 1 1,0 0-1,0 0 0,0 1 0,12 7 0,-19-10-11,-1 0 0,1 1 1,-1-1-1,1 0 0,-1 0 0,0 1 0,1-1 1,-1 1-1,0 0 0,0-1 0,0 1 1,0 0-1,0-1 0,-1 1 0,1 0 0,0 0 1,-1 0-1,0 0 0,1-1 0,-1 1 0,0 0 1,0 0-1,0 0 0,0 0 0,0 0 0,0 0 1,-1 0-1,1 0 0,-1 0 0,1-1 1,-1 1-1,0 0 0,1 0 0,-1 0 0,0-1 1,0 1-1,0-1 0,-3 4 0,-3 4 25,0-1 1,-1 1-1,0-1 0,0-1 0,-1 1 0,0-1 0,0-1 1,-15 9-1,-3-1 130,0-1 0,-30 9 0,34-14 14,0-1-1,-1-1 1,1-1-1,-28 3 0,42-8-155,0 0 0,0 0 0,0 0 0,0-1 0,0-1-1,-11-3 1,15 4-81,0-1-1,1 0 0,-1 0 1,1 0-1,0-1 0,0 1 1,0-1-1,0 0 1,0-1-1,0 1 0,1 0 1,-5-6-1,6 6-34,0 0 1,0 0-1,0 0 0,1 0 1,-1 0-1,1 0 0,0-1 1,0 1-1,0 0 0,-1-7 1,2 0-127,0 0 0,1 0 1,2-15-1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1:21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342 0 10674,'-35'12'344,"2"2"192,1 3-520,1 2 32,-1 0-32,1-1 0,7-3 0,4-2-16,2-1 0,1-3-32,3-5-200,-2 0-144,3-8-736,-1-3-608,2-7 768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1:22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26 6153,'7'4'985,"3"2"647,4 5-720,6 6-464,-1 1-168,5 3-200,0-1-64,10-4 8,4-4 8,8-7-32,0-5 16,-5-11-48,-1-3-104,-6-11-1400,-1-2 1000</inkml:trace>
  <inkml:trace contextRef="#ctx0" brushRef="#br0" timeOffset="1">321 0 11835,'-44'27'296,"6"-1"-216,3 0-224,8-1-208,0-3-177,3-5-479,-2-3-112,5-9-72,1-3 79,2-6 601,1-5-72,4-4-1272,2-6 1376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1:22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9354,'19'18'464,"4"6"312,5 4-576,5 3-72,-7-1-128,0-3-64,-7-7-40,-3-5-24,-7-11 8,0-4-56,0-13 144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1:23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80 212 10442,'-2'-4'56,"1"0"-1,-1 0 0,1 0 1,0 0-1,1 0 0,-1 1 0,1-1 1,0 0-1,0-1 0,0 1 1,0 0-1,1 0 0,-1 1 1,1-1-1,0 0 0,0 0 1,1 0-1,-1 0 0,1 1 1,3-7-1,2-2-47,0 1-1,1-1 1,0 2 0,18-20-1,-19 24 32,0-1 0,0 1 0,0 1 0,1-1 0,11-5 0,-17 10-33,-1 0 0,1 0 0,0 0 0,0 0-1,0 1 1,0-1 0,0 0 0,0 1-1,0 0 1,0-1 0,0 1 0,0 0 0,0 0-1,0 0 1,0 0 0,0 1 0,0-1-1,0 0 1,0 1 0,0 0 0,-1-1-1,1 1 1,0 0 0,0 0 0,0 0 0,-1 0-1,1 0 1,0 0 0,-1 0 0,1 1-1,2 2 1,1 4 2,-1 0-1,1 0 1,-1 1 0,-1-1-1,1 1 1,-2 0-1,1 0 1,-1 0-1,0 0 1,-1 1 0,0-1-1,-1 0 1,0 0-1,0 1 1,-1-1-1,-4 18 1,1-8 1,0 0-1,-2 0 1,0-1 0,-1 0 0,-1 0-1,-1-1 1,-14 22 0,12-23 25,0-1 0,-27 27-1,32-37 62,0 1-1,-1-1 1,1 0-1,-1-1 0,0 0 1,0 0-1,0 0 1,-1-1-1,-10 4 1,16-7-32,0 1 0,-1-1 0,1 0 1,0 1-1,0-1 0,0 0 0,-1 0 1,1-1-1,0 1 0,0 0 0,0-1 1,-1 1-1,1-1 0,0 0 0,0 0 1,0 0-1,0 0 0,-3-2 0,2 0-15,0 1 1,0-1-1,1 0 0,-1 1 0,1-2 0,0 1 0,-1 0 0,1 0 0,1-1 0,-3-4 0,2 3-22,0 1 0,0-1 0,1 1-1,0-1 1,0 0 0,0 0 0,1 0 0,-1 1-1,1-1 1,0 0 0,1 0 0,-1 0 0,1 0-1,0 0 1,0 1 0,0-1 0,4-7 0,-3 8-6,1 0 0,-1 0 1,1 1-1,0-1 0,0 1 1,0 0-1,0 0 0,1 0 1,-1 0-1,1 1 0,0-1 0,0 1 1,0 0-1,0 0 0,0 0 1,6-1-1,-3 2-15,-1 0-1,1 0 1,-1 1-1,1 0 1,-1 0 0,1 0-1,-1 1 1,0 0-1,1 0 1,7 3-1,10 6-33,0 0 0,0 1-1,-1 2 1,30 21 0,-46-29 30,15 10-78,26 16-490,-45-29 392,1-1 1,-1 1-1,1-1 0,0 0 0,-1 0 0,1 0 0,0 0 1,0-1-1,0 1 0,0-1 0,7-1 0,17-7-503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9:01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338 0 5625,'0'0'2077,"-6"9"-378,-53 84 40,-60 88-830,116-176-941,-9 11 126,-1 0 1,-19 18 0,29-30-212,-1-1 0,1 0 0,-1 0 0,0-1 0,0 1 0,0-1 0,0 1 0,0-1 0,0-1 1,-1 1-1,1 0 0,-1-1 0,1 0 0,-1 0 0,1-1 0,-6 1 0,0-5-2136,2-4 674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9:02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8210,'0'0'1653,"8"5"-428,13 27 507,33 67 1,-37-65-1707,0 4-24,4 6 32,-16-37-82,-2-7-1633,-1-1 1395,11-11-231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9:02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3201,'0'0'6464,"-1"6"-5827,-2 6-439,0 0 1,1 1-1,1-1 0,0 0 0,1 0 0,1 20 1,0-26-152,0 0 0,1 0 0,-1 0 0,1-1 0,0 1 0,0-1 0,1 1 1,-1-1-1,1 0 0,0 0 0,1 0 0,-1 0 0,1-1 0,0 1 0,0-1 1,8 6-1,-4-4-6,-2-1-21,1 0 0,0-1-1,0 0 1,0 0 0,1 0 0,9 3 0,-16-7-195,3-2-1979,0-7 1262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9:02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 11250,'6'-2'554,"21"-9"-451,47-14 19,-66 23-103,0 0-1,0 1 0,1 0 1,-1 0-1,0 1 0,0 0 1,13 2-1,-11 0 5,30 5 129,49 14 0,-87-20-1992,-13-5-699,-26-13 1168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9:03.2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 2881,'0'0'4389,"10"0"-1738,64 15-1538,-40-8-572,45 5 0,-76-12-529,1 0 0,-1 0 0,0 0 0,0 0 0,0 0 1,0-1-1,0 0 0,0 1 0,0-1 0,0 0 0,0-1 0,0 1 0,-1 0 0,1-1 0,4-3 1,-6 4-92,0 0 1,0 0-1,0-1 1,0 1 0,0 0-1,0-1 1,-1 1 0,1-1-1,0 1 1,-1-1 0,1 1-1,-1-1 1,0 0 0,1 1-1,-1-1 1,0 0 0,0 1-1,0-1 1,0 0 0,0 1-1,0-1 1,-1 0 0,1 1-1,0-1 1,-1 1 0,1-1-1,-1 1 1,0-1-1,0 1 1,0-2 0,-5-9-1777,-1-2 598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9:03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1 10738,'-12'13'400,"6"7"80,-3 1-247,4 9-89,-4 1-40,-4 1-56,1 1-16,-2-3 16,3-3-8,0-8-24,-4-3 0,-2-7 0,-2-5-64,0-3-1113,-6-2 849</inkml:trace>
  <inkml:trace contextRef="#ctx0" brushRef="#br0" timeOffset="1">0 145 10298,'17'11'592,"5"0"369,6 0-465,9 0-8,3-4-80,-5-1-248,-1-1-88,-12-4 24,-6 0-24,-3 2 0,-12-3-568,0 0-456,2 0-2025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5:55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636 0 14963,'-4'3'177,"1"1"0,0-1 0,0 1 0,0 0 0,0-1 0,1 1 0,-1 0 0,1 1 0,0-1 0,0 0 0,1 1 0,-3 7 0,-6 14-377,-6 2 78,-1-1 0,-1 0 1,-2-2-1,0 0 0,-28 25 1,8-13 316,-1-2 0,-56 37 1,73-57 56,0-1 1,-1 0 0,-31 11 0,43-20-111,-1 0 1,1-2 0,-1 1 0,0-2 0,0 0 0,0 0-1,-1-1 1,-13-2 0,27 1-142,1 0 0,0 0 0,0 0 0,0 0 0,-1 0 0,1 0 1,0 0-1,0 0 0,0 0 0,-1 0 0,1 0 0,0-1 0,0 1 0,0 0 0,0 0 0,-1 0 0,1 0 0,0-1 0,0 1 0,0 0 0,0 0 0,0 0 0,-1 0 0,1-1 1,0 1-1,0 0 0,0 0 0,0 0 0,0-1 0,0 1 0,0 0 0,0 0 0,0-1 0,0 1 0,0 0 0,0 0 0,0 0 0,0-1 0,0 1 0,0 0 0,0 0 0,0 0 1,0-1-1,0 1 0,1 0 0,-1 0 0,0 0 0,0-1 0,0 1 0,0 0 0,0 0 0,1 0 0,2-3 3,1 2-1,0-1 1,0 0 0,0 1-1,0 0 1,0 0 0,0 0-1,8 0 1,-3-1 12,114-18 115,-39 8-87,0-3 0,117-39 0,-162 41-38,-1-3 1,0-1-1,-1-2 0,-1-1 1,-1-2-1,44-36 0,-73 53-8,0-1 0,-1 0 0,1 0 0,-1 0-1,0-1 1,-1 1 0,0-1 0,6-14 0,-9 18-3,1 0 1,-2 0 0,1 0-1,0 0 1,0 0-1,-1-1 1,0 1 0,0 0-1,0 0 1,0-1 0,0 1-1,-1 0 1,1 0-1,-1 0 1,0 0 0,0 0-1,0 0 1,0 0 0,0 0-1,-1 0 1,0 0-1,1 0 1,-1 1 0,0-1-1,-3-2 1,1 1 10,0 0-1,-1 1 1,1 0 0,-1 0-1,0 0 1,0 0 0,0 0 0,0 1-1,0 0 1,0 0 0,-1 1 0,1 0-1,-1-1 1,1 2 0,-1-1 0,1 1-1,-1 0 1,0 0 0,1 0-1,-1 1 1,-7 1 0,3 0 35,1 1 0,-1 0 1,1 0-1,-1 1 0,1 0 1,0 1-1,1 0 0,-1 0 0,1 1 1,0 0-1,-10 10 0,5-3 33,1 2 1,1-1-1,1 1 0,0 1 0,1 0 0,1 0 0,0 1 0,1 0 0,1 1 1,1-1-1,0 1 0,1 0 0,-2 33 0,4-24-357,1-1-1,2 1 1,0 0-1,2-1 1,1 1-1,1-1 1,1 0-1,19 48 1,11 3-1084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9:03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252 1 11290,'-2'0'481,"1"0"463,0 1-944,-34 23-240,22-7-56,-1 4 48,-6 5 64,-3 1 71,-3 3 113,-1 0 16,2-8 0,4 0-64,0-9-1984,-2-5 1480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9:04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9802,'13'11'904,"13"6"1465,5-2-1129,20 3-952,-1-2-48,1-4-432,-7-3-288,-12 1-544,-3-2 120,-14-4 311,1-2-863,-3-4 976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9:06.2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 1 4729,'0'0'3966,"-8"7"-1944,1 7-1806,0 0 0,1 0 1,0 0-1,1 1 0,-6 28 1,-31 93 362,-6 21 406,45-143-980,2-8-170,0 0 1,0 0-1,-1 0 0,0 0 0,-5 10 0,0-12-163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9:07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314 9 2649,'-13'-3'793,"0"1"0,-17-2 0,25 4-243,1 1-108,-3 5-247,-8 3-130,-41 29 1083,51-34-959,-1 1 1,0 0-1,1 0 0,0 1 0,1-1 0,-1 1 1,-5 10-1,-1 9-60,2 0 0,1 0 1,1 1-1,-6 41 0,1-7-99,-3 7 2,-1-5 297,3 1 0,-7 110 0,19-167-283,2-1-1,-1 1 1,0-1-1,1 1 1,0-1 0,0 0-1,1 1 1,-1-1 0,1 0-1,0 0 1,1 0-1,-1 0 1,1 0 0,5 6-1,-6-9-32,1 1 0,0-1 0,0 1 1,-1-1-1,1 0 0,0 0 0,1 0 0,-1-1 0,0 1 0,1-1 0,-1 1 0,0-1 0,1 0 0,0-1 0,-1 1 0,1-1 0,-1 1 0,1-1 0,0 0 0,-1 0 0,1-1 0,6 0 0,-1-2 39,-1 1-1,1-1 1,0-1-1,-1 1 0,0-2 1,0 1-1,0-1 1,0 0-1,-1-1 1,0 1-1,0-2 1,9-9-1,7-10 256,37-55-1,-39 49-194,33-65 0,-48 84-57,0-1-1,-2 0 1,1 0 0,-2 0-1,0-1 1,0 1 0,-2-1-1,1-17 1,-3 5 91,-1 0 1,-2 1-1,-12-50 0,11 59-134,0 1 0,-2 0 0,0 0 0,0 1-1,-1 0 1,-21-28 0,26 39-24,1 1 0,-1 0 0,0 0 0,0 0-1,0 0 1,-1 0 0,1 1 0,-1 0 0,1-1 0,-1 1 0,0 1-1,0-1 1,-4-1 0,5 2-44,-1 1 1,1 0-1,0-1 0,-1 1 1,1 1-1,-1-1 0,1 0 1,0 1-1,-1 0 0,1-1 1,0 1-1,0 1 0,-1-1 1,1 0-1,0 1 0,-4 2 1,-45 30-2266,20-17 1569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0:03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7154,'1'5'3020,"12"30"-1774,0-1 0,3 0 0,30 49 0,-15-27-1109,29 52 47,39 76 504,-92-172-556,-3-7-1051,-2-32-4411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0:03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220 0 11202,'-1'3'102,"0"0"-1,0 1 1,0-1-1,1 0 0,0 0 1,-1 1-1,1-1 1,0 0-1,1 1 0,-1-1 1,1 0-1,-1 0 1,1 1-1,0-1 0,0 0 1,0 0-1,0 0 1,1 0-1,2 4 0,4 5 78,1 0-1,0 0 1,13 12-1,2 2 13,-24-26-187,16 19 69,16 27 1,-29-41-62,0 0-1,0 0 1,-1 0 0,0 0 0,0 0 0,0 0-1,0 0 1,-1 1 0,0-1 0,0 1 0,-1-1-1,1 7 1,-1-11-46,0 0-1,-1 0 1,1-1-1,0 1 1,0 0 0,0-1-1,-1 1 1,1 0-1,0-1 1,-1 1 0,1 0-1,0-1 1,-1 1-1,1 0 1,-1-1 0,1 1-1,-1-1 1,1 1-1,-1-1 1,0 0 0,1 1-1,-1-1 1,1 1-1,-1-1 1,0 0 0,1 0-1,-1 1 1,0-1-1,0 0 1,1 0 0,-1 0-1,0 0 1,1 0-1,-1 0 1,0 0-1,0 0 1,1 0 0,-1 0-1,0 0 1,1 0-1,-1 0 1,0-1 0,0 1-1,1 0 1,-1 0-1,0-1 1,0 0 0,-7-2-877,1 0 0,0-1 0,-10-6 0,10 5-229,-15-7-623</inkml:trace>
  <inkml:trace contextRef="#ctx0" brushRef="#br0" timeOffset="1">1 174 9650,'1'0'776,"24"9"761,4-2-1001,4-1 280,13-3-488,6-2-88,5-4 48,4-2-72,2-3 120,-5 1 48,-9-1-96,-6-1 16,-12-3-184,-4 0-192,-7-1-664,-2-1-440,-14-1-2633,-5-4 2769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0:05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8658,'15'9'1176,"6"4"2585,8 1-2585,6 3-464,4-3-448,2-1-168,3-5-312,-1-2-64,-4-3-200,-5 0-72,-15-2-144,2 0-160,-11-1-176,-1 0-865,8-5 1217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0:06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194 102 8938,'0'-4'187,"1"-1"-1,-1 1 1,1 0 0,0-1 0,0 1-1,0 0 1,0 0 0,1 0 0,0 0-1,0 0 1,0 0 0,0 1 0,1-1-1,-1 1 1,1-1 0,0 1 0,0 0-1,0 0 1,0 0 0,1 1 0,-1-1-1,1 1 1,0 0 0,-1 0-1,1 0 1,0 0 0,0 0 0,0 1-1,7-1 1,-6 0-141,1 1 1,-1 0-1,1 0 0,0 1 0,-1 0 1,1 0-1,0 0 0,-1 0 0,1 1 0,0 0 1,-1 1-1,1-1 0,-1 1 0,1 0 1,-1 0-1,0 0 0,0 1 0,0 0 0,0 0 1,-1 0-1,1 1 0,4 4 0,-6-5-71,-1-1 0,1 1 0,-1 0 0,0 1 0,0-1 0,0 0 0,0 1 0,-1-1 0,1 1 0,-1-1 0,0 1 0,0-1 0,0 1 0,-1 0 0,1 0 0,-1 0 0,0 4 0,-1-3 45,0 0-1,0 1 1,0-1 0,-1 0-1,0 0 1,0 1-1,0-1 1,0-1-1,-1 1 1,-5 7-1,-6 5 179,-1-1-1,0 0 1,-2-1-1,-27 20 0,-66 50 808,108-84-925,3 0-58,0 0 0,0 0 0,0 0 0,-1 0 0,1 0 0,0-1 0,0 1 0,0 0 0,0-1 0,1 1 0,-1-1 0,0 1 0,0-1 0,0 1 0,2-1 0,-3 1-6,13 2 159,-1 0 0,1-1-1,0-1 1,15 1 0,30 3 120,-49-3-310,0 0-1,1 1 1,-1 0-1,0 1 1,0 0-1,-1 0 0,1 1 1,-1 0-1,0 0 1,9 8-1,-15-11 15,1 0 0,-1 0 0,0 1 0,0-1-1,-1 0 1,1 1 0,0 0 0,-1-1 0,0 1 0,1 0 0,-1 0-1,0-1 1,-1 1 0,1 0 0,0 0 0,-1 0 0,1 0 0,-1 0-1,0 0 1,0 0 0,-1 0 0,1 0 0,0 0 0,-1 0 0,0 0-1,0 0 1,0 0 0,0 0 0,0 0 0,0-1 0,-1 1 0,1 0 0,-1-1-1,0 1 1,0-1 0,-2 3 0,-8 9 149,-1-1 0,-1 0 1,0 0-1,-1-2 0,0 0 0,0 0 0,-1-1 0,-17 7 1,6-5-19,0 0 0,0-2 1,-1-1-1,-41 7 1,58-14-212,1-1 0,-1 0 0,0 0 0,-12-2 0,21 1-38,-1 0 1,0 0 0,1-1-1,-1 1 1,1-1 0,-1 1 0,1-1-1,-1 0 1,1 0 0,-1 0-1,1 0 1,0-1 0,0 1-1,-1-1 1,1 1 0,0-1 0,0 0-1,1 0 1,-1 0 0,0 0-1,1 0 1,-3-3 0,3 0-92,-1-1 0,1 1 0,1 0 1,-1 0-1,1-1 0,0-9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0:14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0 2529,'0'0'1880,"-1"5"2,-4 8-1477,0-1 1,-1 1-1,0-1 0,-1-1 1,0 0-1,0 0 1,-13 13-1,-7 12 112,-19 36 256,-29 40-36,65-99-653,-1 0 0,-1 0-1,0-1 1,-1-1 0,-24 17 0,36-27-96,0-1 0,1 1 0,-1-1 0,0 1 0,0-1 0,0 0 0,1 1 0,-1-1 0,0 0 1,0 0-1,0 0 0,0 1 0,0-1 0,0 0 0,0 0 0,1 0 0,-1-1 0,0 1 0,0 0 0,0 0 0,0 0 0,0-1 0,0 1 0,1 0 0,-1-1 0,0 1 1,0-1-1,0 1 0,1-1 0,-1 1 0,0-2 0,-1 0-114,0 0 0,0 0 0,0 0 1,1-1-1,-1 1 0,1-1 0,0 1 0,0-1 0,-2-4 1,-3-13-385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0:15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10858,'0'4'205,"2"0"0,-1 0-1,0 0 1,1 0 0,0 0-1,0-1 1,0 1 0,0-1-1,5 7 1,0 0-63,37 60 66,-4 3 0,33 81 0,-68-138-182,-3-11-17,0 0-1,1 1 1,-1-1-1,1 0 1,0 0-1,0 0 1,0-1-1,1 1 1,-1-1-1,5 4 1,-6-6-121,-4-5-1911,-5-11 1537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6:04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980 203 3377,'-74'12'2016,"-134"3"1,33-5 930,148-6-2820,1 1-1,-1 1 1,1 1 0,0 1-1,1 2 1,0 0 0,0 2-1,1 0 1,1 2 0,0 1-1,-24 20 1,29-20-135,0 1-1,1 1 1,1 0-1,0 1 1,2 1-1,0 1 1,1 0-1,1 0 1,0 1-1,2 1 1,1 0-1,-12 42 1,18-50 5,1 1 0,0-1 1,1 1-1,1-1 1,0 1-1,1-1 1,0 1-1,2 0 1,-1-1-1,2 0 1,0 0-1,1 0 1,0 0-1,1-1 1,0 0-1,12 18 1,-2-7-26,1-1 0,1-1 0,1-1 0,1 0 0,1-2 0,0 0 0,38 24 0,-40-31 9,1 0-1,0-1 1,1-2 0,0 0 0,1-1-1,0-1 1,0-1 0,31 5 0,-22-8 174,1 0 0,-1-2 0,1-2 0,-1-1 0,48-9 0,-23-2 283,-1-2 0,0-3 0,-1-2-1,-1-2 1,-2-3 0,68-42 0,-83 44-214,0-1 1,-2-2-1,-1-2 0,-1-1 1,51-60-1,-66 69-53,-2-2 0,-1 0-1,0 0 1,-2-2 0,-1 1 0,0-2-1,-2 1 1,-1-1 0,-1-1 0,7-45 0,-12 48-105,0 0-1,-1 1 1,-1-1 0,-2 0 0,0 1 0,-1-1 0,-2 1 0,-12-40 0,12 48-81,-1 0 1,0 1-1,-1 0 1,-1 0-1,0 1 0,-1 0 1,0 1-1,0-1 1,-1 2-1,-1-1 1,0 2-1,0-1 0,-1 2 1,-23-14-1,11 10-68,0 2 0,-1 0-1,0 2 1,-1 1 0,0 1-1,0 1 1,0 1 0,-1 1-1,1 1 1,-1 2 0,1 1-1,-38 5 1,21 1-335,1 2 0,0 2 1,0 1-1,1 2 0,0 2 1,-68 39-1,11 8-371,94-60 763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0:15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314 0 11338,'-22'77'621,"13"-43"-542,-1-1 0,-19 40 0,25-63-70,-1-1-1,0 0 1,-1 0 0,0 0 0,-1-1 0,1 0-1,-2 0 1,1-1 0,-1 0 0,0 0 0,-16 10-1,21-15-41,1 0-1,-1-1 1,0 1-1,0-1 1,0 0-1,0 0 1,0 0-1,0 0 1,0 0-1,0-1 1,-1 1-1,1-1 1,0 0-1,0 0 1,0 0-1,-1 0 1,1-1-1,0 1 1,0-1-1,0 0 1,0 0-1,0 0 1,0 0-1,0 0 1,0-1-1,0 1 1,1-1-1,-1 0 1,1 0-1,-1 0 1,1 0-1,-1 0 1,1-1-1,0 1 1,0-1-1,-2-3 1,-2-4-268,0-1 0,1 1 0,0-1 0,0 0 0,2 0 0,-1 0 1,1-1-1,-2-18 0,5 23 269,-1 0 0,1-1 1,1 1-1,-1 0 0,1 0 0,0 0 1,1 0-1,0 0 0,0 0 1,0 0-1,1 0 0,0 1 0,1 0 1,-1-1-1,1 1 0,5-6 1,-7 9 118,1 0 0,-1 1 0,1-1 0,0 0 0,0 1 0,0 0 0,1-1 0,-1 1 0,1 0 0,-1 1 0,1-1 0,-1 1 0,1-1 0,0 1 0,0 0 0,0 1 0,-1-1 0,1 1 0,0-1 0,0 1 0,0 0 0,0 1 0,0-1 0,0 1 0,0-1 0,0 1 0,-1 0 0,1 1 0,0-1 0,5 3 0,1 2 105,0 0 0,0 0 0,-1 1 1,0 0-1,0 0 0,10 11 1,42 56 171,-43-51-319,36 39 0,-50-59-40,-1 0 1,1 0-1,0 0 0,0 0 0,0-1 1,5 3-1,-8-5-13,0 1-1,0-1 1,0 0 0,0 1-1,0-1 1,0 0 0,0 0-1,0 0 1,0 0 0,0 0-1,1 0 1,-1 0 0,0 0-1,0 0 1,0 0 0,0 0-1,0-1 1,0 1 0,0-1-1,0 1 1,0 0 0,0-1-1,0 0 1,0 1 0,0-1-1,0 0 1,0 1 0,-1-1-1,1 0 1,1-1 0,6-13-120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0:15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 1 10610,'-20'14'680,"-1"5"1817,4 6-2737,0 5-280,-2 0-240,-2-5 376,0-2 87,3-9 81,1-9 184,3-4 48,-4-6 0,-3-3-312,-1-6 208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0:16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8722,'22'21'864,"4"1"816,9 1-935,9-9-473,3-1 88,1-9-120,0-2-120,-12-1-480,-5-5-40,-14-4 152,-5-1 16,-11-6-129,-6-4-535,-5-1 552</inkml:trace>
  <inkml:trace contextRef="#ctx0" brushRef="#br0" timeOffset="1">239 31 12347,'-9'-7'320,"1"-1"-296,1 1-1065,0 1-807,-8 3 1120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0:16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122 102 1624,'-4'0'-94,"-8"2"330,-1-1 1,0-1-1,-24-2 1,34 2-195,1-1 1,-1 1-1,0-1 0,1 0 1,-1 0-1,1 0 0,-1 0 1,1 0-1,0-1 0,-5-2 1,6 3-79,0-1 0,0 1 0,0 0 0,0 0 0,0-1 0,1 1 0,-1 0 0,0-1 0,1 1 0,-1-1 0,1 1 1,-1-1-1,1 1 0,0-1 0,-1 1 0,1-1 0,0 1 0,0-1 0,0 1 0,1-3 0,-1 3 28,0 1 0,0 0-1,0 0 1,1-1 0,-1 1 0,0 0 0,0-1-1,0 1 1,1 0 0,-1 0 0,0-1-1,0 1 1,1 0 0,-1 0 0,0 0-1,0-1 1,1 1 0,-1 0 0,0 0 0,1 0-1,-1 0 1,0 0 0,1 0 0,-1 0-1,0 0 1,1 0 0,-1 0 0,0 0-1,1 0 1,-1 0 0,0 0 0,1 0 0,-1 0-1,0 0 1,1 0 0,-1 0 0,0 0-1,1 0 1,-1 1 0,0-1 0,0 0 0,1 0-1,-1 1 1,17 7 758,29 26 2652,-32-23-2912,0 0 0,1-1 0,0-1 0,0-1 0,1 0 0,0 0 0,0-2 0,18 6 1,-1-6-583,-1-2 1,1-1-1,-1-1 1,62-5-1,-91 2 48,19-3-343,-21 4 367,-1 0 1,1 0 0,0-1 0,-1 1-1,1 0 1,-1 0 0,1-1-1,-1 1 1,1 0 0,-1-1-1,1 1 1,-1-1 0,1 1-1,-1 0 1,1-1 0,-1 1-1,0-1 1,1 0 0,-1 1-1,0-1 1,1 1 0,-1-1-1,0 1 1,0-1 0,0 0-1,1 1 1,-1-1 0,0 1-1,0-1 1,0 0 0,0 1 0,0-1-1,0 0 1,-6-15-117</inkml:trace>
  <inkml:trace contextRef="#ctx0" brushRef="#br0" timeOffset="1">292 0 12283,'0'0'984,"-1"0"304,0 0-1120,-21 24-624,11-7-192,-8 5-112,-4 4 168,-9 1 408,-1 3 80,-6 0 104,-3-2-128,3-10 96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0:18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 1 8810,'3'6'71,"-1"0"1,0 0-1,0 0 1,-1 0 0,0 0-1,0 1 1,0-1-1,-1 1 1,0-1-1,0 0 1,0 1-1,-3 7 1,-2 10 95,-15 45 0,9-36 68,0 3 21,-2 0 0,-24 48-1,31-74-170,1 1 0,-2-1 0,0 0 0,0-1-1,0 0 1,-1 0 0,-1 0 0,1-1-1,-1 0 1,-1-1 0,0 0 0,-11 6 0,20-12-73,1-1 1,-1 1 0,0-1 0,0 1 0,0-1 0,0 0 0,0 1-1,0-1 1,0 0 0,0 0 0,0 0 0,0 0 0,0 0 0,0 0-1,0 0 1,0 0 0,0 0 0,1 0 0,-1 0 0,0-1 0,0 1 0,0 0-1,0-1 1,0 1 0,0-1 0,0 1 0,0-1 0,1 1 0,-1-1-1,0 1 1,0-1 0,1 0 0,-1 0 0,0 1 0,1-1 0,-1 0-1,1 0 1,-1 0 0,1 0 0,-1-1 0,0 0 49,0-1-1,1 1 1,-1-1 0,0 1 0,1-1-1,0 0 1,0 1 0,0-1 0,0 1-1,0-1 1,0 0 0,1 1 0,-1-1-1,2-4 1,1 2-18,0-1 0,-1 1 0,2-1 0,-1 1 0,1 0 0,-1 1 0,1-1 0,1 1 0,-1-1 0,0 1 0,1 0 0,0 1 0,0-1 0,0 1 0,1 0-1,-1 1 1,1-1 0,-1 1 0,1 0 0,0 0 0,0 1 0,7-2 0,-2 2 23,0 0 0,0 0 0,0 2-1,0-1 1,0 1 0,0 1 0,0 0-1,-1 0 1,1 1 0,-1 0 0,14 7 0,-16-6-18,55 22 144,-57-25-179,0 1 1,0 0 0,0-1 0,0 0-1,0-1 1,0 1 0,1-1 0,10-2-1,-16 2-8,1-1 1,-1 1-1,1-1 0,-1 0 0,0 0 0,1 0 0,-1 0 0,0 0 0,0 0 0,1 0 0,-1 0 1,0 0-1,0-1 0,0 1 0,-1 0 0,1-1 0,0 1 0,0-1 0,-1 1 0,1-1 0,-1 1 0,1-1 1,-1 1-1,0-1 0,1 0 0,-1 1 0,0-1 0,0 1 0,0-3 0,0-9 4,-1 1 1,-2-21-1,2 26-24,-3-22-125,-2-1 0,0 0 0,-2 1 0,-2 1 0,0-1 0,-2 2 0,-23-41 0,25 55 60,10 13 80,0-1 0,0 1 0,0 0 0,0 0 0,0 0 0,0 0 0,0 0 0,0 0 0,0 0 0,0 0 0,0 0 0,-1 0 0,1 0 0,0 0 0,0 0-1,0 0 1,0 0 0,0 0 0,0 0 0,0 0 0,0 0 0,0 0 0,0 0 0,0 1 0,-1-1 0,1 0 0,0 0 0,0 0 0,0 0 0,0 0 0,0 0 0,0 0 0,0 0 0,0 0 0,0 0 0,0 0 0,0 0 0,0 0 0,0 0 0,0 1 0,0-1 0,0 0 0,0 0 0,0 0 0,0 0 0,0 0 0,0 0 0,0 0 0,0 0 0,0 0 0,0 0 0,0 1 0,0-1 0,0 0 0,0 0 0,0 0 0,0 0 0,0 0 0,0 0 0,0 0 0,0 0 0,0 0-1,0 0 1,0 0 0,0 0 0,0 1 0,0-1 0,0 0 0,0 0 0,8 30 172,-6-23-195,10 48 163,-3 1 0,-2-1 0,0 66 0,10 86-95,-14-184-1651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2:42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1080,'0'5'328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2:47.7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 2300 8754,'-25'22'2258,"-11"8"-1900,34-29-298,1 1 0,-1-1-1,1 0 1,-1 0-1,1 1 1,-1-1-1,0 0 1,0 0-1,1-1 1,-1 1-1,0 0 1,0-1-1,0 1 1,0-1 0,-3 1-1,3-2 10,1 0 1,-1 1-1,1-1 0,-1 0 0,1 0 1,0 0-1,-1 0 0,1 0 0,0 0 1,0-1-1,0 1 0,0 0 0,0-1 1,0 1-1,0-1 0,0 1 0,0-1 1,1 1-1,-1-3 0,-14-26 478,11 23-208,3 5 64,1-5 18,-3-177 2008,-2-24-613,-2 102-1257,10-170 1,-12-19-20,0 6-512,10-122-132,-7 161 61,4 110-409,-3 77-816,12 68 838,7 7 435,1 0-1,0-1 1,0-1-1,1-1 0,1 0 1,-1-1-1,1-1 0,1 0 1,-1-2-1,31 7 0,568 25 128,-560-36-128,506-21 58,-421 2-17,269-68-1,-62-7-5,-346 93 84,-2 0-115,-15 12-43,14-12 34,-3 4-4,1 0-1,-1 0 0,0 0 0,1 0 0,0 0 1,0 1-1,0 0 0,1-1 0,-1 1 1,1 0-1,1 0 0,-1 0 0,0 1 0,1-1 1,0 0-1,0 6 0,-3 526-566,4-492 473,15 257-129,-5-138 231,-11 166 1,-40 167 21,25-379 34,-4 32-61,17-117 9,2 0 1,4 49-1,1-61 77,0 0 0,12 33-1,-10-33-1527,9 39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2:56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1670 6057,'0'0'-142,"-1"-5"5367,-3-14-1506,4 16-3673,0 0 0,0 0 0,-1 0-1,1 0 1,-1 0 0,0 0 0,0 1 0,-1-4-1,-1-2 11,3 7-49,-1-1 0,1 1 0,0-1 0,-1 1 0,1 0 0,0-1 0,0 1 0,0-1 0,0 1 0,0-1 0,0 1 0,1 0 0,-1-1 0,0 1 0,1 0 0,-1-1 0,1 1 0,0-2 0,2-3 14,3-28 204,-2 0 0,-1 0 0,-1 0 0,-3 0 0,-5-47-1,2 9 511,0-305 397,4 112-860,-7 167 811,-30-156 0,30 216-817,-2-1 1,-24-66-1,32 104-263,0 0-1,0-1 1,1 1 0,-2-1-1,1 1 1,0 0-1,0 0 1,0 0 0,-1-1-1,1 1 1,0 1 0,-1-1-1,1 0 1,-2-1 0,-2 0 17,4 1 73,0 10-245,-1 0 153,-1 18-22,8-16-37,10 16 12,-14-26 44,-1 0 0,1 1 0,0-1 0,0 0 0,-1 0 0,1 0 0,0 0 0,0 0 0,0 0 0,0 0-1,0 0 1,0 0 0,1 0 0,-1-1 0,0 1 0,0 0 0,0-1 0,1 1 0,-1-1 0,2 1 0,2 1-5,18 7 10,0-1-1,0-1 1,1-1 0,0-1 0,29 3 0,-38-6 5,290 18 41,-100-12-41,-149-3 0,610 29 70,460-96-12,-663-4-60,-338 39-14,198-69 0,-305 87 15,-15 8-14,-1-1 1,1 1-1,0-1 1,0 1-1,0 0 0,0 0 1,6 0-1,-16 2-37,-1 0 0,1 1 0,-1 0-1,1 0 1,0 1 0,0 0-1,-11 6 1,-1 0 24,-17 7 56,1 1 1,-56 37-1,81-47-26,0 1 0,0 0 0,1 0-1,0 1 1,0 0 0,1 1-1,0 0 1,1 0 0,0 0 0,1 1-1,0 0 1,-7 19 0,5-1-10,1 1 1,2 0 0,0 0-1,2 0 1,2 1 0,2 40 0,31 186-7,-22-190 0,109 937-336,-96-786 376,15 269-10,5 48-7,-32-438-11,53 438 83,-62-516-175,3 21 171,12 43 0,-15-73-257,1 0 0,1-1 1,-1 1-1,2-1 0,-1 0 0,1 0 1,0-1-1,1 1 0,12 13 0,-2-13-3189,-16-8 3217,1-1 1,-1 0-1,0 0 0,1 0 0,-1 0 0,1 0 0,-1 0 0,0 0 0,1-1 0,-1 1 1,0 0-1,1 0 0,-1 0 0,0 0 0,1 0 0,-1 0 0,0-1 0,1 1 0,-1 0 1,0 0-1,0-1 0,1 1 0,-1 0 0,0 0 0,0-1 0,1 1 0,-1 0 0,0-1 1,0 1-1,0 0 0,1-1 0,-1 1 0,0 0 0,0-1 0,0 1 0,0 0 0,0-1 1,0 1-1,0 0 0,0-1 0,0 1 0,0 0 0,0-1 0,0 1 0,0-1 0,0 1 0,0 0 1,-1-1-1,-2-18-1591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3:04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1403 880,'2'-1'5618,"-1"-10"-3226,-5-16-1927,4 25-423,0-1 0,-1 1-1,1 0 1,-1-1-1,0 1 1,0 0 0,0 0-1,0 0 1,0 0 0,0 0-1,0 0 1,-1 0 0,-1-2-1,-7-10 225,1-7 98,0-1 0,2 1 1,0-2-1,-5-32 1,-6-94 364,-1-286 1304,8 91-1479,8 314-426,-1 0 1,-2 0-1,-1 0 0,-12-31 0,2 4 140,16 56-252,4 1-149,0 0 136,0 1 0,0 0 0,0 0-1,0 0 1,-1 0 0,1 0 0,5 3 0,17 7 19,56 11-46,154 20 0,90-16-24,783-10 79,-754-18-10,998 35-1,-736-11 81,-3-41-62,-293-18-50,-245 23 18,-1-2-1,85-31 0,-94 18 46,-10 4-3,-53 24-218,-11 3-399,-2 2 574,-1 1-1,1 0 0,0 1 1,0 0-1,1 1 0,0 0 1,0 0-1,0 1 0,1 1 1,1 0-1,-1 0 0,1 0 1,1 1-1,0 0 0,0 1 1,1-1-1,0 1 0,1 1 1,0-1-1,-4 15 0,2-1-5,1 0 0,1 1 0,-4 43-1,6 78 16,4-81-13,-21 511-1036,16-481 972,-37 334 136,20-240-48,7-29-21,6-55 11,-28 139-1,-47 59 251,38-153 47,34-108-238,3 0 0,-5 51 0,3 87 19,4-47-4,-14 236 737,29 1 1090,-2-68-1280,-7-223-270,15 112 143,-8-139-490,-2 1 0,-4 80-1,-3-114-13,1 0-1,1-1 1,1 1-1,1 0 1,1-1-1,9 37 1,-8-43 38,-1 0 1,2 19-1,-4-8-7464,-11-24 3898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13:09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1 190 7009,'23'-24'761,"-1"-8"759,-2 0-1256,-7-2 16,-3 6-32,-6 10-104,0 6 600,-25 3-1816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6:05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0 16107,'-7'4'25,"1"1"0,0-1 0,0 1 0,1 0 0,0 0 0,0 1-1,0 0 1,0-1 0,1 2 0,0-1 0,0 0 0,1 1 0,-1 0-1,1 0 1,1 0 0,0 0 0,0 0 0,0 1 0,1-1 0,0 0-1,0 11 1,0 32-231,2 1 0,3-2 0,1 1 0,3 0 0,19 66 0,-18-85 250,1 0-1,1-1 1,2 0-1,0-1 1,3 0 0,0-1-1,34 43 1,-38-57-51,0 0 0,0-1 0,2 0 0,0-1 0,0-1 0,1 0 0,0-1 0,1 0 0,0-2 0,0 0 0,1 0 0,0-2 0,1 0 0,-1-1 0,20 3 0,-10-5 39,-1-2 0,1-1 0,-1 0-1,0-2 1,1-1 0,-1-2 0,48-13-1,-28 2 57,0-1-1,-1-2 1,59-35-1,-78 39 9,-1-1-1,-1-1 0,0-1 0,-1-2 0,35-37 0,-50 49 41,-1-1-1,0-1 0,-1 1 0,1-1 1,-2 0-1,0-1 0,0 1 1,0-1-1,-2 0 0,1 0 0,-1 0 1,-1-1-1,0 1 0,-1-1 1,0 1-1,0-1 0,-3-18 0,-1 14-7,-1-1-1,0 1 0,-1 0 0,-1 1 0,-1-1 0,0 1 0,-1 0 0,0 1 0,-1 0 0,-1 0 0,0 1 0,-1 0 1,-1 1-1,-18-16 0,5 8-69,0 1-1,-1 1 1,-1 1 0,-1 1 0,0 2 0,-51-19 0,40 20 4,0 2 0,-1 2 0,0 2 0,0 1 1,0 2-1,-75 2 0,83 4-80,1 1-1,0 2 1,0 0-1,1 3 1,0 0-1,0 2 1,1 1-1,0 1 1,-39 24-1,52-26-231,0 1-1,1 1 0,0 0 1,-19 20-1,27-24-459,1 0 1,0 0-1,0 1 1,0-1-1,1 1 1,0 0-1,1 1 1,0-1-1,-4 16 1,7-17 260,0 0 0,0 0 0,1-1 0,0 15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533 31 7170,'26'-30'7065,"-29"32"-5671,-137 173 1384,-28 31-2361,72-116-397,82-79-450,0 0 0,-1-1 0,0-1 0,0 0 0,-21 8-1,10-10-1677,25-7 2001,0-1 0,-1 1-1,1 0 1,0 0 0,0-1 0,0 1-1,-1-1 1,1 1 0,0-1 0,0 1-1,-2-2 1,3 2 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 13147,'29'-8'-1000,"5"7"784,1 4 168,6 16 376,-2 7 440,-1 7 256,-3 5-232,-4 2-456,-3 0-120,3 0-192,-1-3 0,-4-10 40,0-5-16,-5-12-208,-3-3-416,-4-7-2577,1-1 2553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7338,'0'0'1832,"0"1"-672,5 26 24,-2-7 17,2 14 375,2 6-384,-1 9-592,4 4-239,3 4-746,-2-2-663,3-6 592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464 0 11218,'-30'39'368,"1"2"57,5 4-353,-3 3 8,0 10-32,-3 6-16,-11 6-8,0 5 8,-1-4 0,0-6-16,7-13-80,1-10-136,3-20-1521,0-11 1161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12475,'37'52'952,"3"1"-208,4 10-720,6-4-216,-5-3-336,-3-1-16,-4-5 88,-9-2 280,2-9 40,-8-5-64,0-7-249,-2-4-191,-4-5-848,1-1-1241,-4-5 1401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91 10794,'0'0'399,"-1"1"73,0-10 123,1 4-454,1 0 0,1 0 0,-1 0 0,1 0 0,-1 0 0,1 0 0,1 1 0,-1-1 0,4-4 1,-5 7-93,1 0 0,-1 0 1,1 0-1,-1 0 0,1 0 1,0 0-1,0 0 0,0 1 1,0-1-1,0 1 1,0-1-1,0 1 0,1 0 1,-1 0-1,0 0 0,1 0 1,-1 1-1,1-1 0,-1 0 1,1 1-1,-1 0 0,1 0 1,3 0-1,-4 0-36,1 0 1,-1 1-1,0 0 0,0-1 0,1 1 0,-1 0 0,0 0 1,0 0-1,0 0 0,0 1 0,0-1 0,0 1 0,0-1 1,-1 1-1,1-1 0,-1 1 0,1 0 0,-1 0 0,1 0 1,-1 0-1,0 0 0,0 0 0,0 0 0,0 0 0,0 1 1,-1-1-1,2 3 0,-1 2-19,0 0 0,0 0 0,0 0 0,-1 0 0,0 0-1,0 0 1,-2 13 0,-3-2-38,0 0-1,0-1 1,-2 0-1,0 0 1,-1-1-1,-1 0 1,-18 27-1,12-24 351,0 0 0,-1-1 0,0-1 0,-2 0-1,-29 20 1,42-33 31,3-2-163,1-1 1,-1 1-1,0-1 1,1 0-1,-1 0 1,0 0-1,0 0 1,0 0-1,0 0 0,0-1 1,0 1-1,-2 0 1,4-5 108,1 0-257,1-1 1,-1 0 0,1 1 0,0-1 0,0 1 0,1 0 0,-1 0 0,1 0 0,0 0 0,0 0 0,0 0 0,0 1-1,1-1 1,0 1 0,0 0 0,5-3 0,-2 1-27,-1 1 0,1 0 0,0 0 0,1 1-1,-1 0 1,0 0 0,1 1 0,0 0 0,14-2 0,-2 4-155,1 1 0,-1 1 1,28 5-1,26 3-1824,-15-7 830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276 1 1624,'0'0'4407,"-3"3"-3617,-41 46 887,-60 86 0,77-98-1602,20-28-72,4-3 0,0-1 1,-1 0-1,0 0 1,0 0-1,0-1 1,-1 1-1,0-1 1,0 0-1,0 0 1,-9 5 0,13-9-66,0 0 0,0 0 1,0 0-1,0 0 1,0 0-1,0 0 0,0 0 1,-1 0-1,1-1 1,0 1-1,0 0 0,0-1 1,0 1-1,0-1 1,0 1-1,0-1 0,0 1 1,0-1-1,1 0 1,-1 1-1,0-1 0,0 0 1,0 0-1,1 1 1,-1-1-1,0-2 1,-7-9-758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9962,'0'9'94,"0"1"-1,1-1 1,0 0 0,0 1-1,1-1 1,1 0 0,0 0-1,0 0 1,0-1-1,1 1 1,1-1 0,-1 1-1,11 12 1,-3-4-88,2-1-1,-1 0 1,2-1-1,0-1 1,19 14-1,-30-25 19,0-1 0,0 0 0,0 0 0,0 0 0,1 0 0,-1 0 0,9 1 0,-11-3-224,-1 1 0,1-1 0,0 0 0,0 0 0,-1 1-1,1-1 1,0 0 0,0-1 0,-1 1 0,1 0 0,0 0-1,-1-1 1,1 1 0,0-1 0,-1 0 0,1 1 0,0-1 0,-1 0-1,1 0 1,-1 0 0,0 0 0,2-1 0,1-9-1310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232 0 8970,'-7'14'367,"1"0"1,0 1-1,1 0 0,1 0 0,0 0 1,-1 16-1,3-18-380,0 0-1,-1 0 1,-1 0 0,0-1-1,-1 1 1,0-1 0,0 0-1,-13 20 1,16-30 13,1 0 0,-1 0-1,0 1 1,0-1 0,0 0 0,0 0 0,0-1-1,0 1 1,0 0 0,-1-1 0,1 1 0,-1-1-1,1 0 1,-1 0 0,1 0 0,-1 0 0,0 0-1,1-1 1,-1 1 0,0-1 0,0 0-1,1 0 1,-1 0 0,-3 0 0,3-1-113,0 0 0,0 0 0,0 0 0,0-1 0,0 0 0,0 1 0,0-1 0,1 0 0,-1 0 0,1 0 0,-1-1 0,1 1-1,0 0 1,0-1 0,0 0 0,0 1 0,0-1 0,1 0 0,-3-5 0,-4-9-1059,-10-37-1,15 46 1780,2-1 0,-1 1 0,0-17 0,18 40 703,-1 1-894,1-1 1,20 15 0,-28-25-378,0 1 1,1-1 0,0 0 0,0-1-1,0 0 1,20 5 0,-12-5-4,-1-1 0,1 0 0,0-2 0,0 0-1,0 0 1,0-2 0,23-3 0,-31 3-145,0-1 0,0 0 0,-1-1 0,1 0 0,0 0 0,-1-1 0,0 0 0,0-1 0,0 1 0,-1-2 0,1 1-1,-1-1 1,-1 0 0,1 0 0,7-10 0,-3-1-1780,-4 0 474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311 1 8970,'-27'13'168,"0"0"1,2 2-1,0 1 0,0 2 1,2 0-1,0 1 1,-24 27-1,44-43-159,-1 0 0,1 0-1,0 0 1,-1 0 0,1-1 0,-9 4 0,12-5-11,-1-1 1,0 0-1,0 0 1,0 0 0,0 0-1,0 0 1,0 0-1,0 0 1,0 0-1,0 0 1,0 0 0,0 0-1,0 0 1,1-1-1,-1 1 1,0 0 0,0-1-1,0 1 1,0-1-1,1 1 1,-1-1-1,0 1 1,0-1 0,1 0-1,-1 1 1,0-1-1,1 0 1,-1 0 0,1 1-1,-1-1 1,1 0-1,-1 0 1,1 0-1,0 0 1,-1 1 0,1-3-1,-7-13-619,2-1 0,0 0-1,1 0 1,1 0 0,1-1-1,0 1 1,1-28 2239,3 47-1381,0 0 0,0 0 0,0 1 0,-1-1-1,1 0 1,-1 1 0,1-1 0,0 5 0,0-4 41,2 3-186,0-1 1,0 1-1,0-1 0,1 0 1,0 0-1,0 0 1,0 0-1,0-1 1,1 0-1,0 0 0,0-1 1,0 1-1,0-1 1,1 0-1,-1-1 1,1 0-1,13 3 0,0-2-87,1 0 0,0-2 0,-1 0 0,39-4 0,-47 1-168,1 1 0,-1-2 1,1 0-1,-1 0 0,0-1 0,0 0 0,12-7 0,-6-2-265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6:06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576 12 15579,'-102'-6'24,"1"1"-232,1 6-2808,8 5 1559,1 10-1511,1 5 1495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342 0 10674,'-35'12'344,"2"2"192,1 3-520,1 2 32,-1 0-32,1-1 0,7-3 0,4-2-16,2-1 0,1-3-32,3-5-200,-2 0-144,3-8-736,-1-3-608,2-7 768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26 6153,'7'4'985,"3"2"647,4 5-720,6 6-464,-1 1-168,5 3-200,0-1-64,10-4 8,4-4 8,8-7-32,0-5 16,-5-11-48,-1-3-104,-6-11-1400,-1-2 1000</inkml:trace>
  <inkml:trace contextRef="#ctx0" brushRef="#br0" timeOffset="1">321 0 11835,'-44'27'296,"6"-1"-216,3 0-224,8-1-208,0-3-177,3-5-479,-2-3-112,5-9-72,1-3 79,2-6 601,1-5-72,4-4-1272,2-6 1376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9354,'19'18'464,"4"6"312,5 4-576,5 3-72,-7-1-128,0-3-64,-7-7-40,-3-5-24,-7-11 8,0-4-56,0-13 144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80 212 10442,'-2'-4'56,"1"0"-1,-1 0 0,1 0 1,0 0-1,1 0 0,-1 1 0,1-1 1,0 0-1,0-1 0,0 1 1,0 0-1,1 0 0,-1 1 1,1-1-1,0 0 0,0 0 1,1 0-1,-1 0 0,1 1 1,3-7-1,2-2-47,0 1-1,1-1 1,0 2 0,18-20-1,-19 24 32,0-1 0,0 1 0,0 1 0,1-1 0,11-5 0,-17 10-33,-1 0 0,1 0 0,0 0 0,0 0-1,0 1 1,0-1 0,0 0 0,0 1-1,0 0 1,0-1 0,0 1 0,0 0 0,0 0-1,0 0 1,0 0 0,0 1 0,0-1-1,0 0 1,0 1 0,0 0 0,-1-1-1,1 1 1,0 0 0,0 0 0,0 0 0,-1 0-1,1 0 1,0 0 0,-1 0 0,1 1-1,2 2 1,1 4 2,-1 0-1,1 0 1,-1 1 0,-1-1-1,1 1 1,-2 0-1,1 0 1,-1 0-1,0 0 1,-1 1 0,0-1-1,-1 0 1,0 0-1,0 1 1,-1-1-1,-4 18 1,1-8 1,0 0-1,-2 0 1,0-1 0,-1 0 0,-1 0-1,-1-1 1,-14 22 0,12-23 25,0-1 0,-27 27-1,32-37 62,0 1-1,-1-1 1,1 0-1,-1-1 0,0 0 1,0 0-1,0 0 1,-1-1-1,-10 4 1,16-7-32,0 1 0,-1-1 0,1 0 1,0 1-1,0-1 0,0 0 0,-1 0 1,1-1-1,0 1 0,0 0 0,0-1 1,-1 1-1,1-1 0,0 0 0,0 0 1,0 0-1,0 0 0,-3-2 0,2 0-15,0 1 1,0-1-1,1 0 0,-1 1 0,1-2 0,0 1 0,-1 0 0,1 0 0,1-1 0,-3-4 0,2 3-22,0 1 0,0-1 0,1 1-1,0-1 1,0 0 0,0 0 0,1 0 0,-1 1-1,1-1 1,0 0 0,1 0 0,-1 0 0,1 0-1,0 0 1,0 1 0,0-1 0,4-7 0,-3 8-6,1 0 0,-1 0 1,1 1-1,0-1 0,0 1 1,0 0-1,0 0 0,1 0 1,-1 0-1,1 1 0,0-1 0,0 1 1,0 0-1,0 0 0,0 0 1,6-1-1,-3 2-15,-1 0-1,1 0 1,-1 1-1,1 0 1,-1 0 0,1 0-1,-1 1 1,0 0-1,1 0 1,7 3-1,10 6-33,0 0 0,0 1-1,-1 2 1,30 21 0,-46-29 30,15 10-78,26 16-490,-45-29 392,1-1 1,-1 1-1,1-1 0,0 0 0,-1 0 0,1 0 0,0 0 1,0-1-1,0 1 0,0-1 0,7-1 0,17-7-503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338 0 5625,'0'0'2077,"-6"9"-378,-53 84 40,-60 88-830,116-176-941,-9 11 126,-1 0 1,-19 18 0,29-30-212,-1-1 0,1 0 0,-1 0 0,0-1 0,0 1 0,0-1 0,0 1 0,0-1 0,0-1 1,-1 1-1,1 0 0,-1-1 0,1 0 0,-1 0 0,1-1 0,-6 1 0,0-5-2136,2-4 674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8210,'0'0'1653,"8"5"-428,13 27 507,33 67 1,-37-65-1707,0 4-24,4 6 32,-16-37-82,-2-7-1633,-1-1 1395,11-11-231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3201,'0'0'6464,"-1"6"-5827,-2 6-439,0 0 1,1 1-1,1-1 0,0 0 0,1 0 0,1 20 1,0-26-152,0 0 0,1 0 0,-1 0 0,1-1 0,0 1 0,0-1 0,1 1 1,-1-1-1,1 0 0,0 0 0,1 0 0,-1 0 0,1-1 0,0 1 0,0-1 1,8 6-1,-4-4-6,-2-1-21,1 0 0,0-1-1,0 0 1,0 0 0,1 0 0,9 3 0,-16-7-195,3-2-1979,0-7 1262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 11250,'6'-2'554,"21"-9"-451,47-14 19,-66 23-103,0 0-1,0 1 0,1 0 1,-1 0-1,0 1 0,0 0 1,13 2-1,-11 0 5,30 5 129,49 14 0,-87-20-1992,-13-5-699,-26-13 1168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 2881,'0'0'4389,"10"0"-1738,64 15-1538,-40-8-572,45 5 0,-76-12-529,1 0 0,-1 0 0,0 0 0,0 0 0,0 0 1,0-1-1,0 0 0,0 1 0,0-1 0,0 0 0,0-1 0,0 1 0,-1 0 0,1-1 0,4-3 1,-6 4-92,0 0 1,0 0-1,0-1 1,0 1 0,0 0-1,0-1 1,-1 1 0,1-1-1,0 1 1,-1-1 0,1 1-1,-1-1 1,0 0 0,1 1-1,-1-1 1,0 0 0,0 1-1,0-1 1,0 0 0,0 1-1,0-1 1,-1 0 0,1 1-1,0-1 1,-1 1 0,1-1-1,-1 1 1,0-1-1,0 1 1,0-2 0,-5-9-1777,-1-2 598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1 10738,'-12'13'400,"6"7"80,-3 1-247,4 9-89,-4 1-40,-4 1-56,1 1-16,-2-3 16,3-3-8,0-8-24,-4-3 0,-2-7 0,-2-5-64,0-3-1113,-6-2 849</inkml:trace>
  <inkml:trace contextRef="#ctx0" brushRef="#br0" timeOffset="1">0 145 10298,'17'11'592,"5"0"369,6 0-465,9 0-8,3-4-80,-5-1-248,-1-1-88,-12-4 24,-6 0-24,-3 2 0,-12-3-568,0 0-456,2 0-2025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6:06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43 406 7314,'-11'35'674,"1"-1"0,-7 51 1,14-66-449,2-1 0,0 1 0,1 0 0,1 0-1,1-1 1,6 28 0,-3-25-280,2-1 0,0 0 0,1 0-1,1-1 1,1 0 0,1-1 0,0 0 0,1-1-1,1 0 1,1-1 0,0 0 0,1-1 0,1-1-1,0 0 1,20 12 0,-14-12-107,1-1 0,0-1 1,0-1-1,1-1 0,1-1 1,-1-1-1,2-1 0,-1-1 1,1-2-1,-1 0 0,1-2 0,29-1 1,-20-3 570,0-1 0,0-2 0,0-2 0,-1-1 1,0-1-1,-1-2 0,0-2 0,-1-1 0,0-1 0,35-23 1,-30 14-134,-1-2 0,-1-2 0,-2-1 0,0-1 1,-2-2-1,-2-1 0,42-60 0,-56 70-192,-1 0-1,-1-1 0,16-43 1,-24 53-43,-1 0 0,0 0 0,-1 0-1,-1 0 1,0-1 0,-1 1 0,0 0 0,-3-24 0,-1 21 61,0 1 0,-1-1 0,-1 1 0,-1 0 0,0 0 0,-1 0 0,0 1 0,-2 0 1,1 1-1,-2 0 0,0 0 0,-1 1 0,0 0 0,-1 1 0,0 0 0,-1 1 0,-27-18 0,12 12 47,0 1 0,0 1 0,-1 2 0,-1 1 1,-1 1-1,1 2 0,-1 1 0,-56-7 0,36 10-143,0 2-1,0 2 1,-1 3-1,1 2 1,-56 11-1,67-7-226,1 2-1,0 2 1,0 1-1,1 2 1,1 2-1,-67 40 1,86-45-212,2 0 1,0 1-1,-23 22 1,24-16 83,1 0 1,-17 28-1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252 1 11290,'-2'0'481,"1"0"463,0 1-944,-34 23-240,22-7-56,-1 4 48,-6 5 64,-3 1 71,-3 3 113,-1 0 16,2-8 0,4 0-64,0-9-1984,-2-5 1480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9802,'13'11'904,"13"6"1465,5-2-1129,20 3-952,-1-2-48,1-4-432,-7-3-288,-12 1-544,-3-2 120,-14-4 311,1-2-863,-3-4 976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 1 4729,'0'0'3966,"-8"7"-1944,1 7-1806,0 0 0,1 0 1,0 0-1,1 1 0,-6 28 1,-31 93 362,-6 21 406,45-143-980,2-8-170,0 0 1,0 0-1,-1 0 0,0 0 0,-5 10 0,0-12-163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314 9 2649,'-13'-3'793,"0"1"0,-17-2 0,25 4-243,1 1-108,-3 5-247,-8 3-130,-41 29 1083,51-34-959,-1 1 1,0 0-1,1 0 0,0 1 0,1-1 0,-1 1 1,-5 10-1,-1 9-60,2 0 0,1 0 1,1 1-1,-6 41 0,1-7-99,-3 7 2,-1-5 297,3 1 0,-7 110 0,19-167-283,2-1-1,-1 1 1,0-1-1,1 1 1,0-1 0,0 0-1,1 1 1,-1-1 0,1 0-1,0 0 1,1 0-1,-1 0 1,1 0 0,5 6-1,-6-9-32,1 1 0,0-1 0,0 1 1,-1-1-1,1 0 0,0 0 0,1 0 0,-1-1 0,0 1 0,1-1 0,-1 1 0,0-1 0,1 0 0,0-1 0,-1 1 0,1-1 0,-1 1 0,1-1 0,0 0 0,-1 0 0,1-1 0,6 0 0,-1-2 39,-1 1-1,1-1 1,0-1-1,-1 1 0,0-2 1,0 1-1,0-1 1,0 0-1,-1-1 1,0 1-1,0-2 1,9-9-1,7-10 256,37-55-1,-39 49-194,33-65 0,-48 84-57,0-1-1,-2 0 1,1 0 0,-2 0-1,0-1 1,0 1 0,-2-1-1,1-17 1,-3 5 91,-1 0 1,-2 1-1,-12-50 0,11 59-134,0 1 0,-2 0 0,0 0 0,0 1-1,-1 0 1,-21-28 0,26 39-24,1 1 0,-1 0 0,0 0 0,0 0-1,0 0 1,-1 0 0,1 1 0,-1 0 0,1-1 0,-1 1 0,0 1-1,0-1 1,-4-1 0,5 2-44,-1 1 1,1 0-1,0-1 0,-1 1 1,1 1-1,-1-1 0,1 0 1,0 1-1,-1 0 0,1-1 1,0 1-1,0 1 0,-1-1 1,1 0-1,0 1 0,-4 2 1,-45 30-2266,20-17 1569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327 0 1960,'0'0'3132,"-1"3"-2532,-4 10 32,-1-1-1,0 0 1,-1-1 0,0 1-1,-1-1 1,0 0-1,-12 11 1,-23 32 659,29-32-690,-12 19-73,-2-2-1,-2-1 1,-34 35-1,63-71-544,-1-1 1,1 1-1,-1-1 0,0 0 0,0 1 0,1-1 0,-1 0 1,0 0-1,0 0 0,0-1 0,0 1 0,0 0 0,-4 0 1,5-1-41,0 0 0,0-1 0,0 1 0,0 0 1,0 0-1,0-1 0,0 1 0,0 0 1,0-1-1,1 1 0,-1-1 0,0 0 0,0 1 1,0-1-1,1 0 0,-1 1 0,0-1 0,1 0 1,-1 0-1,1 1 0,-1-1 0,1 0 0,-1 0 1,1 0-1,-1 0 0,1 0 0,0 0 0,0 0 1,-1 1-1,1-1 0,0 0 0,0-2 0,-3-43-2674,4 20 1859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7154,'1'5'3020,"12"30"-1774,0-1 0,3 0 0,30 49 0,-15-27-1109,29 52 47,39 76 504,-92-172-556,-3-7-1051,-2-32-4411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220 0 11202,'-1'3'102,"0"0"-1,0 1 1,0-1-1,1 0 0,0 0 1,-1 1-1,1-1 1,0 0-1,1 1 0,-1-1 1,1 0-1,-1 0 1,1 1-1,0-1 0,0 0 1,0 0-1,0 0 1,1 0-1,2 4 0,4 5 78,1 0-1,0 0 1,13 12-1,2 2 13,-24-26-187,16 19 69,16 27 1,-29-41-62,0 0-1,0 0 1,-1 0 0,0 0 0,0 0 0,0 0-1,0 0 1,-1 1 0,0-1 0,0 1 0,-1-1-1,1 7 1,-1-11-46,0 0-1,-1 0 1,1-1-1,0 1 1,0 0 0,0-1-1,-1 1 1,1 0-1,0-1 1,-1 1 0,1 0-1,0-1 1,-1 1-1,1 0 1,-1-1 0,1 1-1,-1-1 1,1 1-1,-1-1 1,0 0 0,1 1-1,-1-1 1,1 1-1,-1-1 1,0 0 0,1 0-1,-1 1 1,0-1-1,0 0 1,1 0 0,-1 0-1,0 0 1,1 0-1,-1 0 1,0 0-1,0 0 1,1 0 0,-1 0-1,0 0 1,1 0-1,-1 0 1,0-1 0,0 1-1,1 0 1,-1 0-1,0-1 1,0 0 0,-7-2-877,1 0 0,0-1 0,-10-6 0,10 5-229,-15-7-623</inkml:trace>
  <inkml:trace contextRef="#ctx0" brushRef="#br0" timeOffset="1">1 174 9650,'1'0'776,"24"9"761,4-2-1001,4-1 280,13-3-488,6-2-88,5-4 48,4-2-72,2-3 120,-5 1 48,-9-1-96,-6-1 16,-12-3-184,-4 0-192,-7-1-664,-2-1-440,-14-1-2633,-5-4 2769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277 3 3361,'-18'-2'424,"2"2"704,5 0-368,0 2-232,1 7 0,-6 3 185,2 6 215,-4 7 120,-1-3 24,0 0-176,1-3-215,0-4-401,0-1 40,1-6-584,-2-3-72,2-5-1089,0-3 865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9 8538,'9'15'1296,"9"5"2161,8 6-1425,13 2-1320,5-4-255,4-3-289,-2-4-168,-8-4-481,-6-3-119,-12-5-160</inkml:trace>
  <inkml:trace contextRef="#ctx0" brushRef="#br0" timeOffset="1">403 0 13147,'-39'18'1000,"2"-1"200,6 7-1584,0-1-720,-6 0-1233,0 1 137,-1-4-825,2 0 169,5-3 1760,-1-2 663,4-3 185,2-4 192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8658,'15'9'1176,"6"4"2585,8 1-2585,6 3-464,4-3-448,2-1-168,3-5-312,-1-2-64,-4-3-200,-5 0-72,-15-2-144,2 0-160,-11-1-176,-1 0-865,8-5 1217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7:06:07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833 142 12571,'-97'-16'1702,"-58"-9"-674,119 21-1004,-1 2 1,-46 2-1,65 2-8,0 0-1,1 1 1,-1 0-1,0 2 1,1 0 0,-20 9-1,24-8 99,1 1-1,0 0 1,0 1 0,1 0-1,0 0 1,1 1 0,0 1-1,0 0 1,-9 12 0,9-9-1,1 1 0,0 0 1,2 0-1,-1 0 0,2 1 1,0 0-1,0 1 1,2-1-1,-4 18 0,5-11-38,0 0 0,2 0 0,0 0 1,2 0-1,0 1 0,5 23 0,1-13-99,1-1 0,2 0 0,1 0 0,1-1 0,1-1 0,2 0 1,2-1-1,35 50 0,-37-60-45,0-1 0,2-1-1,0 0 1,0-1 0,2-1 0,29 19 0,-33-25 63,-1-1-1,1-1 1,1-1 0,-1 0-1,1-1 1,0 0 0,0-1-1,0-1 1,1-1 0,21 1-1,-5-4 145,0-2 0,0-1-1,0-1 1,-1-1 0,0-2-1,0-2 1,-1-1-1,37-18 1,-32 11-57,0-1-1,-2-2 0,0-2 1,-1-1-1,-2-1 1,38-39-1,-54 49-46,-1-1-1,-1 0 1,-1-1-1,0 0 1,-1-1 0,17-37-1,-24 44-7,0 0-1,-1-1 1,0 0 0,-1 1-1,0-1 1,-1 0-1,-1 0 1,1 0 0,-2 0-1,0 0 1,0 0-1,-1 0 1,-5-18 0,-1 8-5,-2-1 1,0 1-1,-1 1 1,-1 0 0,-1 1-1,-1 0 1,0 1-1,-2 0 1,0 1 0,-1 1-1,-33-26 1,17 18-13,0 2 1,-2 1 0,0 2-1,-2 1 1,0 2 0,-46-14-1,37 16 10,-1 3 0,1 2 0,-2 2 0,-76-4 0,95 12-44,1 1 0,-1 0 0,1 3 0,-1 0 0,1 2 0,0 1 0,1 1 0,-53 23 0,65-24-29,1 1 1,0 0 0,0 1-1,1 0 1,0 2 0,-16 14-1,14-6-4,1 0-1,1 1 0,-20 37 1,33-56 56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194 102 8938,'0'-4'187,"1"-1"-1,-1 1 1,1 0 0,0-1 0,0 1-1,0 0 1,0 0 0,1 0 0,0 0-1,0 0 1,0 0 0,0 1 0,1-1-1,-1 1 1,1-1 0,0 1 0,0 0-1,0 0 1,0 0 0,1 1 0,-1-1-1,1 1 1,0 0 0,-1 0-1,1 0 1,0 0 0,0 0 0,0 1-1,7-1 1,-6 0-141,1 1 1,-1 0-1,1 0 0,0 1 0,-1 0 1,1 0-1,0 0 0,-1 0 0,1 1 0,0 0 1,-1 1-1,1-1 0,-1 1 0,1 0 1,-1 0-1,0 0 0,0 1 0,0 0 0,0 0 1,-1 0-1,1 1 0,4 4 0,-6-5-71,-1-1 0,1 1 0,-1 0 0,0 1 0,0-1 0,0 0 0,0 1 0,-1-1 0,1 1 0,-1-1 0,0 1 0,0-1 0,0 1 0,-1 0 0,1 0 0,-1 0 0,0 4 0,-1-3 45,0 0-1,0 1 1,0-1 0,-1 0-1,0 0 1,0 1-1,0-1 1,0-1-1,-1 1 1,-5 7-1,-6 5 179,-1-1-1,0 0 1,-2-1-1,-27 20 0,-66 50 808,108-84-925,3 0-58,0 0 0,0 0 0,0 0 0,-1 0 0,1 0 0,0-1 0,0 1 0,0 0 0,0-1 0,1 1 0,-1-1 0,0 1 0,0-1 0,0 1 0,2-1 0,-3 1-6,13 2 159,-1 0 0,1-1-1,0-1 1,15 1 0,30 3 120,-49-3-310,0 0-1,1 1 1,-1 0-1,0 1 1,0 0-1,-1 0 0,1 1 1,-1 0-1,0 0 1,9 8-1,-15-11 15,1 0 0,-1 0 0,0 1 0,0-1-1,-1 0 1,1 1 0,0 0 0,-1-1 0,0 1 0,1 0 0,-1 0-1,0-1 1,-1 1 0,1 0 0,0 0 0,-1 0 0,1 0 0,-1 0-1,0 0 1,0 0 0,-1 0 0,1 0 0,0 0 0,-1 0 0,0 0-1,0 0 1,0 0 0,0 0 0,0 0 0,0-1 0,-1 1 0,1 0 0,-1-1-1,0 1 1,0-1 0,-2 3 0,-8 9 149,-1-1 0,-1 0 1,0 0-1,-1-2 0,0 0 0,0 0 0,-1-1 0,-17 7 1,6-5-19,0 0 0,0-2 1,-1-1-1,-41 7 1,58-14-212,1-1 0,-1 0 0,0 0 0,-12-2 0,21 1-38,-1 0 1,0 0 0,1-1-1,-1 1 1,1-1 0,-1 1 0,1-1-1,-1 0 1,1 0 0,-1 0-1,1 0 1,0-1 0,0 1-1,-1-1 1,1 1 0,0-1 0,0 0-1,1 0 1,-1 0 0,0 0-1,1 0 1,-3-3 0,3 0-92,-1-1 0,1 1 0,1 0 1,-1 0-1,1-1 0,0-9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0 2529,'0'0'1880,"-1"5"2,-4 8-1477,0-1 1,-1 1-1,0-1 0,-1-1 1,0 0-1,0 0 1,-13 13-1,-7 12 112,-19 36 256,-29 40-36,65-99-653,-1 0 0,-1 0-1,0-1 1,-1-1 0,-24 17 0,36-27-96,0-1 0,1 1 0,-1-1 0,0 1 0,0-1 0,0 0 0,1 1 0,-1-1 0,0 0 1,0 0-1,0 0 0,0 1 0,0-1 0,0 0 0,0 0 0,1 0 0,-1-1 0,0 1 0,0 0 0,0 0 0,0 0 0,0-1 0,0 1 0,1 0 0,-1-1 0,0 1 1,0-1-1,0 1 0,1-1 0,-1 1 0,0-2 0,-1 0-114,0 0 0,0 0 0,0 0 1,1-1-1,-1 1 0,1-1 0,0 1 0,0-1 0,-2-4 1,-3-13-385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10858,'0'4'205,"2"0"0,-1 0-1,0 0 1,1 0 0,0 0-1,0-1 1,0 1 0,0-1-1,5 7 1,0 0-63,37 60 66,-4 3 0,33 81 0,-68-138-182,-3-11-17,0 0-1,1 1 1,-1-1-1,1 0 1,0 0-1,0 0 1,0-1-1,1 1 1,-1-1-1,5 4 1,-6-6-121,-4-5-1911,-5-11 1537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314 0 11338,'-22'77'621,"13"-43"-542,-1-1 0,-19 40 0,25-63-70,-1-1-1,0 0 1,-1 0 0,0 0 0,-1-1 0,1 0-1,-2 0 1,1-1 0,-1 0 0,0 0 0,-16 10-1,21-15-41,1 0-1,-1-1 1,0 1-1,0-1 1,0 0-1,0 0 1,0 0-1,0 0 1,0 0-1,0-1 1,-1 1-1,1-1 1,0 0-1,0 0 1,0 0-1,-1 0 1,1-1-1,0 1 1,0-1-1,0 0 1,0 0-1,0 0 1,0 0-1,0 0 1,0-1-1,0 1 1,1-1-1,-1 0 1,1 0-1,-1 0 1,1 0-1,-1 0 1,1-1-1,0 1 1,0-1-1,-2-3 1,-2-4-268,0-1 0,1 1 0,0-1 0,0 0 0,2 0 0,-1 0 1,1-1-1,-2-18 0,5 23 269,-1 0 0,1-1 1,1 1-1,-1 0 0,1 0 0,0 0 1,1 0-1,0 0 0,0 0 1,0 0-1,1 0 0,0 1 0,1 0 1,-1-1-1,1 1 0,5-6 1,-7 9 118,1 0 0,-1 1 0,1-1 0,0 0 0,0 1 0,0 0 0,1-1 0,-1 1 0,1 0 0,-1 1 0,1-1 0,-1 1 0,1-1 0,0 1 0,0 0 0,0 1 0,-1-1 0,1 1 0,0-1 0,0 1 0,0 0 0,0 1 0,0-1 0,0 1 0,0-1 0,0 1 0,-1 0 0,1 1 0,0-1 0,5 3 0,1 2 105,0 0 0,0 0 0,-1 1 1,0 0-1,0 0 0,10 11 1,42 56 171,-43-51-319,36 39 0,-50-59-40,-1 0 1,1 0-1,0 0 0,0 0 0,0-1 1,5 3-1,-8-5-13,0 1-1,0-1 1,0 0 0,0 1-1,0-1 1,0 0 0,0 0-1,0 0 1,0 0 0,0 0-1,1 0 1,-1 0 0,0 0-1,0 0 1,0 0 0,0 0-1,0-1 1,0 1 0,0-1-1,0 1 1,0 0 0,0-1-1,0 0 1,0 1 0,0-1-1,0 0 1,0 1 0,-1-1-1,1 0 1,1-1 0,6-13-120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 1 10610,'-20'14'680,"-1"5"1817,4 6-2737,0 5-280,-2 0-240,-2-5 376,0-2 87,3-9 81,1-9 184,3-4 48,-4-6 0,-3-3-312,-1-6 208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8722,'22'21'864,"4"1"816,9 1-935,9-9-473,3-1 88,1-9-120,0-2-120,-12-1-480,-5-5-40,-14-4 152,-5-1 16,-11-6-129,-6-4-535,-5-1 552</inkml:trace>
  <inkml:trace contextRef="#ctx0" brushRef="#br0" timeOffset="1">239 31 12347,'-9'-7'320,"1"-1"-296,1 1-1065,0 1-807,-8 3 1120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122 102 1624,'-4'0'-94,"-8"2"330,-1-1 1,0-1-1,-24-2 1,34 2-195,1-1 1,-1 1-1,0-1 0,1 0 1,-1 0-1,1 0 0,-1 0 1,1 0-1,0-1 0,-5-2 1,6 3-79,0-1 0,0 1 0,0 0 0,0 0 0,0-1 0,1 1 0,-1 0 0,0-1 0,1 1 0,-1-1 0,1 1 1,-1-1-1,1 1 0,0-1 0,-1 1 0,1-1 0,0 1 0,0-1 0,0 1 0,1-3 0,-1 3 28,0 1 0,0 0-1,0 0 1,1-1 0,-1 1 0,0 0 0,0-1-1,0 1 1,1 0 0,-1 0 0,0-1-1,0 1 1,1 0 0,-1 0 0,0 0-1,0-1 1,1 1 0,-1 0 0,0 0 0,1 0-1,-1 0 1,0 0 0,1 0 0,-1 0-1,0 0 1,1 0 0,-1 0 0,0 0-1,1 0 1,-1 0 0,0 0 0,1 0 0,-1 0-1,0 0 1,1 0 0,-1 0 0,0 0-1,1 0 1,-1 1 0,0-1 0,0 0 0,1 0-1,-1 1 1,17 7 758,29 26 2652,-32-23-2912,0 0 0,1-1 0,0-1 0,0-1 0,1 0 0,0 0 0,0-2 0,18 6 1,-1-6-583,-1-2 1,1-1-1,-1-1 1,62-5-1,-91 2 48,19-3-343,-21 4 367,-1 0 1,1 0 0,0-1 0,-1 1-1,1 0 1,-1 0 0,1-1-1,-1 1 1,1 0 0,-1-1-1,1 1 1,-1-1 0,1 1-1,-1 0 1,1-1 0,-1 1-1,0-1 1,1 0 0,-1 1-1,0-1 1,1 1 0,-1-1-1,0 1 1,0-1 0,0 0-1,1 1 1,-1-1 0,0 1-1,0-1 1,0 0 0,0 1 0,0-1-1,0 0 1,-6-15-117</inkml:trace>
  <inkml:trace contextRef="#ctx0" brushRef="#br0" timeOffset="1">292 0 12283,'0'0'984,"-1"0"304,0 0-1120,-21 24-624,11-7-192,-8 5-112,-4 4 168,-9 1 408,-1 3 80,-6 0 104,-3-2-128,3-10 96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 1 8810,'3'6'71,"-1"0"1,0 0-1,0 0 1,-1 0 0,0 0-1,0 1 1,0-1-1,-1 1 1,0-1-1,0 0 1,0 1-1,-3 7 1,-2 10 95,-15 45 0,9-36 68,0 3 21,-2 0 0,-24 48-1,31-74-170,1 1 0,-2-1 0,0 0 0,0-1-1,0 0 1,-1 0 0,-1 0 0,1-1-1,-1 0 1,-1-1 0,0 0 0,-11 6 0,20-12-73,1-1 1,-1 1 0,0-1 0,0 1 0,0-1 0,0 0 0,0 1-1,0-1 1,0 0 0,0 0 0,0 0 0,0 0 0,0 0 0,0 0-1,0 0 1,0 0 0,0 0 0,1 0 0,-1 0 0,0-1 0,0 1 0,0 0-1,0-1 1,0 1 0,0-1 0,0 1 0,0-1 0,1 1 0,-1-1-1,0 1 1,0-1 0,1 0 0,-1 0 0,0 1 0,1-1 0,-1 0-1,1 0 1,-1 0 0,1 0 0,-1-1 0,0 0 49,0-1-1,1 1 1,-1-1 0,0 1 0,1-1-1,0 0 1,0 1 0,0-1 0,0 1-1,0-1 1,0 0 0,1 1 0,-1-1-1,2-4 1,1 2-18,0-1 0,-1 1 0,2-1 0,-1 1 0,1 0 0,-1 1 0,1-1 0,1 1 0,-1-1 0,0 1 0,1 0 0,0 1 0,0-1 0,0 1 0,1 0-1,-1 1 1,1-1 0,-1 1 0,1 0 0,0 0 0,0 1 0,7-2 0,-2 2 23,0 0 0,0 0 0,0 2-1,0-1 1,0 1 0,0 1 0,0 0-1,-1 0 1,1 1 0,-1 0 0,14 7 0,-16-6-18,55 22 144,-57-25-179,0 1 1,0 0 0,0-1 0,0 0-1,0-1 1,0 1 0,1-1 0,10-2-1,-16 2-8,1-1 1,-1 1-1,1-1 0,-1 0 0,0 0 0,1 0 0,-1 0 0,0 0 0,0 0 0,1 0 0,-1 0 1,0 0-1,0-1 0,0 1 0,-1 0 0,1-1 0,0 1 0,0-1 0,-1 1 0,1-1 0,-1 1 0,1-1 1,-1 1-1,0-1 0,1 0 0,-1 1 0,0-1 0,0 1 0,0-3 0,0-9 4,-1 1 1,-2-21-1,2 26-24,-3-22-125,-2-1 0,0 0 0,-2 1 0,-2 1 0,0-1 0,-2 2 0,-23-41 0,25 55 60,10 13 80,0-1 0,0 1 0,0 0 0,0 0 0,0 0 0,0 0 0,0 0 0,0 0 0,0 0 0,0 0 0,0 0 0,-1 0 0,1 0 0,0 0 0,0 0-1,0 0 1,0 0 0,0 0 0,0 0 0,0 0 0,0 0 0,0 0 0,0 0 0,0 1 0,-1-1 0,1 0 0,0 0 0,0 0 0,0 0 0,0 0 0,0 0 0,0 0 0,0 0 0,0 0 0,0 0 0,0 0 0,0 0 0,0 0 0,0 0 0,0 1 0,0-1 0,0 0 0,0 0 0,0 0 0,0 0 0,0 0 0,0 0 0,0 0 0,0 0 0,0 0 0,0 0 0,0 1 0,0-1 0,0 0 0,0 0 0,0 0 0,0 0 0,0 0 0,0 0 0,0 0 0,0 0 0,0 0-1,0 0 1,0 0 0,0 0 0,0 1 0,0-1 0,0 0 0,0 0 0,8 30 172,-6-23-195,10 48 163,-3 1 0,-2-1 0,0 66 0,10 86-95,-14-184-1651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533 31 7170,'26'-30'7065,"-29"32"-5671,-137 173 1384,-28 31-2361,72-116-397,82-79-450,0 0 0,-1-1 0,0-1 0,0 0 0,-21 8-1,10-10-1677,25-7 2001,0-1 0,-1 1-1,1 0 1,0 0 0,0-1 0,0 1-1,-1-1 1,1 1 0,0-1 0,0 1-1,-2-2 1,3 2 98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30:43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 13147,'29'-8'-1000,"5"7"784,1 4 168,6 16 376,-2 7 440,-1 7 256,-3 5-232,-4 2-456,-3 0-120,3 0-192,-1-3 0,-4-10 40,0-5-16,-5-12-208,-3-3-416,-4-7-2577,1-1 2553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C37B9EF-E319-8BA2-8670-E754C6E63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65170045-4728-AFAE-8882-EE0C105EBC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5061D80-568D-9BFA-AEE9-78FAE04786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02964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3DF9E618-8E1B-BA00-EB33-77C978C21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BE98B6D3-6BE7-AECD-40A5-1D70447ADA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3F951D6-826C-31AC-7AA4-A571641C5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24052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3E7D6627-04A6-03C4-7779-E2DDF468E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B96B2ED0-7DD9-23E3-75C6-07D6C43D59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77A23C79-A9E5-606B-A478-60B52BF66E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46596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282985D-A136-08C0-11F4-B1663995F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B8605DCC-1C2B-C53C-C444-2ABCAA5E4D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C332D36E-DB12-4DCF-6B1A-2DF9FFF1AE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260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8BCFF7C-B956-A147-0311-677B8F8A0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58791E8C-93C0-CDF0-E99B-7C9BCE0CD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E9B9B3DD-D7FF-36E3-403C-D2523EEF96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09426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0035020C-CB6C-35FF-AB7E-AB5473FD5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9A44CA7-C61D-472C-9612-39EA159AD4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E1238AF-F427-5B58-DBA5-7F34CA58B7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92016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0035020C-CB6C-35FF-AB7E-AB5473FD5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9A44CA7-C61D-472C-9612-39EA159AD4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E1238AF-F427-5B58-DBA5-7F34CA58B7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97390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0035020C-CB6C-35FF-AB7E-AB5473FD5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9A44CA7-C61D-472C-9612-39EA159AD4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E1238AF-F427-5B58-DBA5-7F34CA58B7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27284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098EB39C-A84C-72F7-DF33-39E38A1C6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8B497C21-221E-099B-AB79-1FE1DB8EA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5787D38C-E037-FD2D-4705-6657FC86F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1335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098EB39C-A84C-72F7-DF33-39E38A1C6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8B497C21-221E-099B-AB79-1FE1DB8EA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5787D38C-E037-FD2D-4705-6657FC86F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9354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728BFE8-6EC4-975A-05E6-3C6BC2E0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CAC0655-2E54-A4F6-BD0E-7B9FCF8E7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61383B6-504C-6CD1-E090-210A6396F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554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098EB39C-A84C-72F7-DF33-39E38A1C6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8B497C21-221E-099B-AB79-1FE1DB8EA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5787D38C-E037-FD2D-4705-6657FC86F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54936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D58D1B4-7499-A52E-F105-1E74782A9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E5B5BA4D-8818-197C-9542-42C51C92E6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25B809E-49DA-6DF4-E171-9E05D378FF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7251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06FE376A-F114-A5B1-084C-95500900A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32AA4A4-EA10-6321-4D5F-8CCE0F493A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91D1D37-3284-584B-D82A-C2AC6F36A8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82137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CCE413A0-0BAF-0D2E-A7F7-D989B148C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8C6671D8-DA26-F825-3D38-F44A52C59D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61D036ED-2EEA-13AC-F071-175AAD1171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69125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464E8AA-F764-4158-5E15-663E43D8E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671141B9-2AA1-DE5B-1ACE-334FE711EA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F780DE94-AA5E-ABA5-9FEA-924C46A7A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23167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3C38A5F-FB4B-4C15-CCB6-953C7733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8E3034E-F632-6665-C058-4D2E9824B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6E411450-535F-1642-580F-031400313E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17008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B783301-49B6-90F6-818D-E3ACB9490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5FACC512-65AA-51A0-2282-1656BC64F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324E3C51-B39F-26EA-5892-C89638075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938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B8D28DD5-E291-13B7-1692-58AF9A374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87C81C91-55E2-3B9D-0373-50B51FD65C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59F88BF0-6587-3FD9-6EC7-8B4097F6E7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51476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2BC318A-294E-EE3C-EE51-B60927DF7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90D7980B-51C2-6C2A-EDFC-C277F10B6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3F9F607E-E3EE-7B2F-8F81-0FDDDAAB17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88040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FF6FE1A-543F-67B7-AB2B-AF38D07D3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44779B93-12D7-E82E-4495-1F54B863F7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B2AC1EC-F030-096E-22CC-C448DCB69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0745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A809B1F-000D-67EF-7B47-44AB35914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66A7FFA4-863B-392E-596D-7518594709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3B95958-5616-81AC-39A1-017E58C37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56411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3B74F97-B12B-0036-7E89-9C9F484A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D18D0078-A812-EC59-CA69-63781C0FF2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4C95A94E-9C6A-5C58-C1A2-3D053D647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90210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4460AB9-611A-330B-8229-EFFFD5B4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279AE340-25E3-871E-BCB7-86DB379703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7DF241BE-1E06-D5EA-2381-DB6381D952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70744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D9D3AD1-CB66-1645-448E-77C0F49A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3C984AC-DD33-67D3-55BE-CA20BB56BD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6F80DF70-3382-B20E-949C-EBD5B22955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38596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FB8AE3F-1095-5326-141F-B8AC1BF49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5E19BDA1-D77F-551B-66BD-11DB8C0FC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D64F37D2-9779-6A39-E1B2-77A1C53F28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77509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8CF1E74-55A6-05BF-C14A-A28F18832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1A48A21-B9A0-770B-CA80-20D8AA73C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EC318A74-8996-F1D5-3FBA-6190F2103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034330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E1CB7B0-C75E-9EB5-A97C-BEB732334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2BA876C-F7FE-A156-C93E-7BB7E79A10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BC845924-2D6C-CA8A-13EC-A151B354B8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448182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DC9D191-6DAC-BC6A-2695-1D5643048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8D03F783-67A8-7B64-4472-3315FADFC1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B36ADB68-75F0-679B-D02A-0AE0381BB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419878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6655598-6661-E090-83C6-007EA3197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E5E8811-3C0D-3294-28E0-A0BD2EB846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C0950068-2C17-8058-4CF3-545834E5AF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495888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3BD49A38-737F-3C9B-C053-6F4BFF071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ABC16EF8-0E00-89AE-17B3-D292779549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6971DCA4-800B-6526-CB27-F6712DC42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899134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A8DB9714-D965-6EAF-3B9E-206BE3CBD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393E701-CDA0-430D-D61B-0B132125DA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80552DB-7B41-41EA-A1A8-96F021DA1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4516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1BA9C33A-21FC-C888-85F6-29236CF81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78664869-2AD0-667D-9582-0E862BCA94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2465AA74-FB29-90B6-5E8A-BBDE839B1B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4393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CC1493C-5D99-3A64-F9F4-67F9B1B08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FE9298B3-B2C8-D8C5-0983-6A08B79D3B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D097F324-9AC8-F21E-4939-70F99AC33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040454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0D27722-116D-ACF3-F140-2BF5E145E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E237192F-2A4F-39B8-BEC7-F5FC658F5D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F1DAA7AC-7D86-DFBF-173E-D3478E0A5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7443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50EF634-8B31-A97B-9271-00F419ED0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DC732AF-9E7B-5F70-21B8-E71DC26371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04E303A5-8A13-8545-E2D0-8D485594C9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971785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B454AC4-69BD-881C-9DE4-7E783E426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20F24518-2A81-697C-2A81-68682B284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2DBBA357-0058-F02A-3E74-1B24D1A017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2253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B64A53C3-A1FD-F26C-8485-6D49B929F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375A4C5E-AF68-5E46-B8FD-A65257F384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CA7F9A2-8EDC-4838-88A8-4C6F55CFEA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798776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0B91451-5498-4AD7-54B7-C4E5F90C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328409A3-1571-0B26-A2B4-F7DD7EA054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9E28A8B5-0C04-9BE6-B09A-8A62F076C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13062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2210BD6-9B43-7A23-C91C-27A4679E9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1F6C10B0-1F1D-0E27-99E7-592376B6FA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1FE0FFD-58DC-E1EB-B904-F99D649A76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278943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8B7712B-5205-051F-078E-898B81F39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FAD62C3-A028-A281-DDD2-01413720F4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DBFC79F2-9973-201A-F218-5B7D67B297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832859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C2DEE09-987D-1F03-087D-A11C61D2F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58FAB87D-3688-A55B-462D-824434442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1EA4AF38-A07F-A5C0-F42A-7B9D6F4E0C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9852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2210BD6-9B43-7A23-C91C-27A4679E9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1F6C10B0-1F1D-0E27-99E7-592376B6FA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1FE0FFD-58DC-E1EB-B904-F99D649A76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8672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E44D2BB-0376-FF92-6B54-863B36EFE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38CC5616-FF84-D896-BC19-05FE924CD2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C31580E4-32FA-001F-3511-C34B07E260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77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D55D2F5B-9502-823D-0D40-7ECCFDE44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F0399863-C644-DBEB-F832-E88D0B0F86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A8DB1B05-FFD8-0E5B-B55B-25B2054064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3424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F512C1E-1EE0-B727-B19A-FA3B1A7D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5400B9B-6DF8-06B0-E18E-2355A2318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4056BD51-0687-1089-C956-9D8A191FA2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1655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4762C919-262D-6DBC-4FDE-EF1864E39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15A2B637-0839-8E8F-8F87-B822AF06AA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53F1687-501A-CA6F-F47C-5221DBD8A7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1656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CD3126D3-BC35-988C-C333-C9A3F8EEE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88F1C0FB-1E6D-32EE-9076-236859FFF9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F401B845-0F43-A899-6C4A-60D9E932E2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49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78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432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3656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47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87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787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FF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751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39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4011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54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62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21450" y="243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21450" y="2006304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2858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48.png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customXml" Target="../ink/ink5.xml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10" Type="http://schemas.openxmlformats.org/officeDocument/2006/relationships/customXml" Target="../ink/ink4.xml"/><Relationship Id="rId19" Type="http://schemas.openxmlformats.org/officeDocument/2006/relationships/image" Target="../media/image51.png"/><Relationship Id="rId4" Type="http://schemas.openxmlformats.org/officeDocument/2006/relationships/customXml" Target="../ink/ink1.xml"/><Relationship Id="rId9" Type="http://schemas.openxmlformats.org/officeDocument/2006/relationships/image" Target="../media/image46.png"/><Relationship Id="rId14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4.png"/><Relationship Id="rId21" Type="http://schemas.openxmlformats.org/officeDocument/2006/relationships/customXml" Target="../ink/ink19.xml"/><Relationship Id="rId42" Type="http://schemas.openxmlformats.org/officeDocument/2006/relationships/image" Target="../media/image72.png"/><Relationship Id="rId47" Type="http://schemas.openxmlformats.org/officeDocument/2006/relationships/customXml" Target="../ink/ink32.xml"/><Relationship Id="rId63" Type="http://schemas.openxmlformats.org/officeDocument/2006/relationships/customXml" Target="../ink/ink40.xml"/><Relationship Id="rId68" Type="http://schemas.openxmlformats.org/officeDocument/2006/relationships/image" Target="../media/image85.png"/><Relationship Id="rId89" Type="http://schemas.openxmlformats.org/officeDocument/2006/relationships/customXml" Target="../ink/ink50.xml"/><Relationship Id="rId112" Type="http://schemas.openxmlformats.org/officeDocument/2006/relationships/image" Target="../media/image107.png"/><Relationship Id="rId16" Type="http://schemas.openxmlformats.org/officeDocument/2006/relationships/image" Target="../media/image59.png"/><Relationship Id="rId107" Type="http://schemas.openxmlformats.org/officeDocument/2006/relationships/customXml" Target="../ink/ink57.xml"/><Relationship Id="rId11" Type="http://schemas.openxmlformats.org/officeDocument/2006/relationships/customXml" Target="../ink/ink14.xml"/><Relationship Id="rId32" Type="http://schemas.openxmlformats.org/officeDocument/2006/relationships/image" Target="../media/image67.png"/><Relationship Id="rId37" Type="http://schemas.openxmlformats.org/officeDocument/2006/relationships/customXml" Target="../ink/ink27.xml"/><Relationship Id="rId53" Type="http://schemas.openxmlformats.org/officeDocument/2006/relationships/customXml" Target="../ink/ink35.xml"/><Relationship Id="rId58" Type="http://schemas.openxmlformats.org/officeDocument/2006/relationships/image" Target="../media/image80.png"/><Relationship Id="rId74" Type="http://schemas.openxmlformats.org/officeDocument/2006/relationships/image" Target="../media/image4.png"/><Relationship Id="rId79" Type="http://schemas.openxmlformats.org/officeDocument/2006/relationships/customXml" Target="../ink/ink48.xml"/><Relationship Id="rId5" Type="http://schemas.openxmlformats.org/officeDocument/2006/relationships/customXml" Target="../ink/ink11.xml"/><Relationship Id="rId90" Type="http://schemas.openxmlformats.org/officeDocument/2006/relationships/image" Target="../media/image96.png"/><Relationship Id="rId95" Type="http://schemas.openxmlformats.org/officeDocument/2006/relationships/customXml" Target="../ink/ink53.xml"/><Relationship Id="rId22" Type="http://schemas.openxmlformats.org/officeDocument/2006/relationships/image" Target="../media/image62.png"/><Relationship Id="rId27" Type="http://schemas.openxmlformats.org/officeDocument/2006/relationships/customXml" Target="../ink/ink22.xml"/><Relationship Id="rId43" Type="http://schemas.openxmlformats.org/officeDocument/2006/relationships/customXml" Target="../ink/ink30.xml"/><Relationship Id="rId48" Type="http://schemas.openxmlformats.org/officeDocument/2006/relationships/image" Target="../media/image75.png"/><Relationship Id="rId64" Type="http://schemas.openxmlformats.org/officeDocument/2006/relationships/image" Target="../media/image83.png"/><Relationship Id="rId69" Type="http://schemas.openxmlformats.org/officeDocument/2006/relationships/customXml" Target="../ink/ink43.xml"/><Relationship Id="rId113" Type="http://schemas.openxmlformats.org/officeDocument/2006/relationships/customXml" Target="../ink/ink59.xml"/><Relationship Id="rId12" Type="http://schemas.openxmlformats.org/officeDocument/2006/relationships/image" Target="../media/image57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38" Type="http://schemas.openxmlformats.org/officeDocument/2006/relationships/image" Target="../media/image70.png"/><Relationship Id="rId46" Type="http://schemas.openxmlformats.org/officeDocument/2006/relationships/image" Target="../media/image74.png"/><Relationship Id="rId59" Type="http://schemas.openxmlformats.org/officeDocument/2006/relationships/customXml" Target="../ink/ink38.xml"/><Relationship Id="rId67" Type="http://schemas.openxmlformats.org/officeDocument/2006/relationships/customXml" Target="../ink/ink42.xml"/><Relationship Id="rId20" Type="http://schemas.openxmlformats.org/officeDocument/2006/relationships/image" Target="../media/image61.png"/><Relationship Id="rId41" Type="http://schemas.openxmlformats.org/officeDocument/2006/relationships/customXml" Target="../ink/ink29.xml"/><Relationship Id="rId54" Type="http://schemas.openxmlformats.org/officeDocument/2006/relationships/image" Target="../media/image78.png"/><Relationship Id="rId62" Type="http://schemas.openxmlformats.org/officeDocument/2006/relationships/image" Target="../media/image82.png"/><Relationship Id="rId70" Type="http://schemas.openxmlformats.org/officeDocument/2006/relationships/image" Target="../media/image86.png"/><Relationship Id="rId75" Type="http://schemas.openxmlformats.org/officeDocument/2006/relationships/customXml" Target="../ink/ink46.xml"/><Relationship Id="rId88" Type="http://schemas.openxmlformats.org/officeDocument/2006/relationships/image" Target="../media/image95.png"/><Relationship Id="rId91" Type="http://schemas.openxmlformats.org/officeDocument/2006/relationships/customXml" Target="../ink/ink51.xml"/><Relationship Id="rId96" Type="http://schemas.openxmlformats.org/officeDocument/2006/relationships/image" Target="../media/image99.png"/><Relationship Id="rId111" Type="http://schemas.openxmlformats.org/officeDocument/2006/relationships/customXml" Target="../ink/ink5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65.png"/><Relationship Id="rId36" Type="http://schemas.openxmlformats.org/officeDocument/2006/relationships/image" Target="../media/image69.png"/><Relationship Id="rId49" Type="http://schemas.openxmlformats.org/officeDocument/2006/relationships/customXml" Target="../ink/ink33.xml"/><Relationship Id="rId57" Type="http://schemas.openxmlformats.org/officeDocument/2006/relationships/customXml" Target="../ink/ink37.xml"/><Relationship Id="rId106" Type="http://schemas.openxmlformats.org/officeDocument/2006/relationships/image" Target="../media/image104.png"/><Relationship Id="rId114" Type="http://schemas.openxmlformats.org/officeDocument/2006/relationships/image" Target="../media/image7.png"/><Relationship Id="rId10" Type="http://schemas.openxmlformats.org/officeDocument/2006/relationships/image" Target="../media/image56.png"/><Relationship Id="rId31" Type="http://schemas.openxmlformats.org/officeDocument/2006/relationships/customXml" Target="../ink/ink24.xml"/><Relationship Id="rId44" Type="http://schemas.openxmlformats.org/officeDocument/2006/relationships/image" Target="../media/image73.png"/><Relationship Id="rId52" Type="http://schemas.openxmlformats.org/officeDocument/2006/relationships/image" Target="../media/image77.png"/><Relationship Id="rId60" Type="http://schemas.openxmlformats.org/officeDocument/2006/relationships/image" Target="../media/image81.png"/><Relationship Id="rId65" Type="http://schemas.openxmlformats.org/officeDocument/2006/relationships/customXml" Target="../ink/ink41.xml"/><Relationship Id="rId73" Type="http://schemas.openxmlformats.org/officeDocument/2006/relationships/customXml" Target="../ink/ink45.xml"/><Relationship Id="rId78" Type="http://schemas.openxmlformats.org/officeDocument/2006/relationships/image" Target="../media/image6.png"/><Relationship Id="rId86" Type="http://schemas.openxmlformats.org/officeDocument/2006/relationships/image" Target="../media/image94.png"/><Relationship Id="rId94" Type="http://schemas.openxmlformats.org/officeDocument/2006/relationships/image" Target="../media/image98.png"/><Relationship Id="rId99" Type="http://schemas.openxmlformats.org/officeDocument/2006/relationships/customXml" Target="../ink/ink55.xml"/><Relationship Id="rId101" Type="http://schemas.openxmlformats.org/officeDocument/2006/relationships/customXml" Target="../ink/ink56.xml"/><Relationship Id="rId4" Type="http://schemas.openxmlformats.org/officeDocument/2006/relationships/image" Target="../media/image53.png"/><Relationship Id="rId9" Type="http://schemas.openxmlformats.org/officeDocument/2006/relationships/customXml" Target="../ink/ink13.xml"/><Relationship Id="rId13" Type="http://schemas.openxmlformats.org/officeDocument/2006/relationships/customXml" Target="../ink/ink15.xml"/><Relationship Id="rId18" Type="http://schemas.openxmlformats.org/officeDocument/2006/relationships/image" Target="../media/image60.png"/><Relationship Id="rId39" Type="http://schemas.openxmlformats.org/officeDocument/2006/relationships/customXml" Target="../ink/ink28.xml"/><Relationship Id="rId34" Type="http://schemas.openxmlformats.org/officeDocument/2006/relationships/image" Target="../media/image68.png"/><Relationship Id="rId50" Type="http://schemas.openxmlformats.org/officeDocument/2006/relationships/image" Target="../media/image76.png"/><Relationship Id="rId55" Type="http://schemas.openxmlformats.org/officeDocument/2006/relationships/customXml" Target="../ink/ink36.xml"/><Relationship Id="rId76" Type="http://schemas.openxmlformats.org/officeDocument/2006/relationships/image" Target="../media/image5.png"/><Relationship Id="rId97" Type="http://schemas.openxmlformats.org/officeDocument/2006/relationships/customXml" Target="../ink/ink54.xml"/><Relationship Id="rId7" Type="http://schemas.openxmlformats.org/officeDocument/2006/relationships/customXml" Target="../ink/ink12.xml"/><Relationship Id="rId71" Type="http://schemas.openxmlformats.org/officeDocument/2006/relationships/customXml" Target="../ink/ink44.xml"/><Relationship Id="rId92" Type="http://schemas.openxmlformats.org/officeDocument/2006/relationships/image" Target="../media/image97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23.xml"/><Relationship Id="rId24" Type="http://schemas.openxmlformats.org/officeDocument/2006/relationships/image" Target="../media/image63.png"/><Relationship Id="rId40" Type="http://schemas.openxmlformats.org/officeDocument/2006/relationships/image" Target="../media/image71.png"/><Relationship Id="rId45" Type="http://schemas.openxmlformats.org/officeDocument/2006/relationships/customXml" Target="../ink/ink31.xml"/><Relationship Id="rId66" Type="http://schemas.openxmlformats.org/officeDocument/2006/relationships/image" Target="../media/image84.png"/><Relationship Id="rId87" Type="http://schemas.openxmlformats.org/officeDocument/2006/relationships/customXml" Target="../ink/ink49.xml"/><Relationship Id="rId110" Type="http://schemas.openxmlformats.org/officeDocument/2006/relationships/image" Target="../media/image106.png"/><Relationship Id="rId61" Type="http://schemas.openxmlformats.org/officeDocument/2006/relationships/customXml" Target="../ink/ink39.xml"/><Relationship Id="rId19" Type="http://schemas.openxmlformats.org/officeDocument/2006/relationships/customXml" Target="../ink/ink18.xml"/><Relationship Id="rId14" Type="http://schemas.openxmlformats.org/officeDocument/2006/relationships/image" Target="../media/image58.png"/><Relationship Id="rId30" Type="http://schemas.openxmlformats.org/officeDocument/2006/relationships/image" Target="../media/image66.png"/><Relationship Id="rId35" Type="http://schemas.openxmlformats.org/officeDocument/2006/relationships/customXml" Target="../ink/ink26.xml"/><Relationship Id="rId56" Type="http://schemas.openxmlformats.org/officeDocument/2006/relationships/image" Target="../media/image79.png"/><Relationship Id="rId77" Type="http://schemas.openxmlformats.org/officeDocument/2006/relationships/customXml" Target="../ink/ink47.xml"/><Relationship Id="rId100" Type="http://schemas.openxmlformats.org/officeDocument/2006/relationships/image" Target="../media/image101.png"/><Relationship Id="rId8" Type="http://schemas.openxmlformats.org/officeDocument/2006/relationships/image" Target="../media/image55.png"/><Relationship Id="rId51" Type="http://schemas.openxmlformats.org/officeDocument/2006/relationships/customXml" Target="../ink/ink34.xml"/><Relationship Id="rId72" Type="http://schemas.openxmlformats.org/officeDocument/2006/relationships/image" Target="../media/image3.png"/><Relationship Id="rId93" Type="http://schemas.openxmlformats.org/officeDocument/2006/relationships/customXml" Target="../ink/ink52.xml"/><Relationship Id="rId98" Type="http://schemas.openxmlformats.org/officeDocument/2006/relationships/image" Target="../media/image100.png"/><Relationship Id="rId3" Type="http://schemas.openxmlformats.org/officeDocument/2006/relationships/customXml" Target="../ink/ink10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4.png"/><Relationship Id="rId42" Type="http://schemas.openxmlformats.org/officeDocument/2006/relationships/image" Target="../media/image72.png"/><Relationship Id="rId47" Type="http://schemas.openxmlformats.org/officeDocument/2006/relationships/customXml" Target="../ink/ink72.xml"/><Relationship Id="rId63" Type="http://schemas.openxmlformats.org/officeDocument/2006/relationships/customXml" Target="../ink/ink80.xml"/><Relationship Id="rId68" Type="http://schemas.openxmlformats.org/officeDocument/2006/relationships/image" Target="../media/image85.png"/><Relationship Id="rId84" Type="http://schemas.openxmlformats.org/officeDocument/2006/relationships/image" Target="../media/image93.png"/><Relationship Id="rId89" Type="http://schemas.openxmlformats.org/officeDocument/2006/relationships/customXml" Target="../ink/ink93.xml"/><Relationship Id="rId24" Type="http://schemas.openxmlformats.org/officeDocument/2006/relationships/image" Target="../media/image63.png"/><Relationship Id="rId32" Type="http://schemas.openxmlformats.org/officeDocument/2006/relationships/image" Target="../media/image67.png"/><Relationship Id="rId37" Type="http://schemas.openxmlformats.org/officeDocument/2006/relationships/customXml" Target="../ink/ink67.xml"/><Relationship Id="rId40" Type="http://schemas.openxmlformats.org/officeDocument/2006/relationships/image" Target="../media/image71.png"/><Relationship Id="rId45" Type="http://schemas.openxmlformats.org/officeDocument/2006/relationships/customXml" Target="../ink/ink71.xml"/><Relationship Id="rId53" Type="http://schemas.openxmlformats.org/officeDocument/2006/relationships/customXml" Target="../ink/ink75.xml"/><Relationship Id="rId58" Type="http://schemas.openxmlformats.org/officeDocument/2006/relationships/image" Target="../media/image80.png"/><Relationship Id="rId66" Type="http://schemas.openxmlformats.org/officeDocument/2006/relationships/image" Target="../media/image84.png"/><Relationship Id="rId74" Type="http://schemas.openxmlformats.org/officeDocument/2006/relationships/image" Target="../media/image88.png"/><Relationship Id="rId79" Type="http://schemas.openxmlformats.org/officeDocument/2006/relationships/customXml" Target="../ink/ink88.xml"/><Relationship Id="rId87" Type="http://schemas.openxmlformats.org/officeDocument/2006/relationships/customXml" Target="../ink/ink92.xml"/><Relationship Id="rId61" Type="http://schemas.openxmlformats.org/officeDocument/2006/relationships/customXml" Target="../ink/ink79.xml"/><Relationship Id="rId82" Type="http://schemas.openxmlformats.org/officeDocument/2006/relationships/image" Target="../media/image92.png"/><Relationship Id="rId90" Type="http://schemas.openxmlformats.org/officeDocument/2006/relationships/image" Target="../media/image96.png"/><Relationship Id="rId95" Type="http://schemas.openxmlformats.org/officeDocument/2006/relationships/customXml" Target="../ink/ink96.xml"/><Relationship Id="rId27" Type="http://schemas.openxmlformats.org/officeDocument/2006/relationships/customXml" Target="../ink/ink62.xml"/><Relationship Id="rId30" Type="http://schemas.openxmlformats.org/officeDocument/2006/relationships/image" Target="../media/image66.png"/><Relationship Id="rId35" Type="http://schemas.openxmlformats.org/officeDocument/2006/relationships/customXml" Target="../ink/ink66.xml"/><Relationship Id="rId43" Type="http://schemas.openxmlformats.org/officeDocument/2006/relationships/customXml" Target="../ink/ink70.xml"/><Relationship Id="rId48" Type="http://schemas.openxmlformats.org/officeDocument/2006/relationships/image" Target="../media/image75.png"/><Relationship Id="rId56" Type="http://schemas.openxmlformats.org/officeDocument/2006/relationships/image" Target="../media/image79.png"/><Relationship Id="rId64" Type="http://schemas.openxmlformats.org/officeDocument/2006/relationships/image" Target="../media/image83.png"/><Relationship Id="rId69" Type="http://schemas.openxmlformats.org/officeDocument/2006/relationships/customXml" Target="../ink/ink83.xml"/><Relationship Id="rId77" Type="http://schemas.openxmlformats.org/officeDocument/2006/relationships/customXml" Target="../ink/ink87.xml"/><Relationship Id="rId51" Type="http://schemas.openxmlformats.org/officeDocument/2006/relationships/customXml" Target="../ink/ink74.xml"/><Relationship Id="rId72" Type="http://schemas.openxmlformats.org/officeDocument/2006/relationships/image" Target="../media/image87.png"/><Relationship Id="rId80" Type="http://schemas.openxmlformats.org/officeDocument/2006/relationships/image" Target="../media/image91.png"/><Relationship Id="rId85" Type="http://schemas.openxmlformats.org/officeDocument/2006/relationships/customXml" Target="../ink/ink91.xml"/><Relationship Id="rId93" Type="http://schemas.openxmlformats.org/officeDocument/2006/relationships/customXml" Target="../ink/ink95.xml"/><Relationship Id="rId98" Type="http://schemas.openxmlformats.org/officeDocument/2006/relationships/image" Target="../media/image100.png"/><Relationship Id="rId3" Type="http://schemas.openxmlformats.org/officeDocument/2006/relationships/customXml" Target="../ink/ink60.xml"/><Relationship Id="rId25" Type="http://schemas.openxmlformats.org/officeDocument/2006/relationships/customXml" Target="../ink/ink61.xml"/><Relationship Id="rId33" Type="http://schemas.openxmlformats.org/officeDocument/2006/relationships/customXml" Target="../ink/ink65.xml"/><Relationship Id="rId38" Type="http://schemas.openxmlformats.org/officeDocument/2006/relationships/image" Target="../media/image70.png"/><Relationship Id="rId46" Type="http://schemas.openxmlformats.org/officeDocument/2006/relationships/image" Target="../media/image74.png"/><Relationship Id="rId59" Type="http://schemas.openxmlformats.org/officeDocument/2006/relationships/customXml" Target="../ink/ink78.xml"/><Relationship Id="rId67" Type="http://schemas.openxmlformats.org/officeDocument/2006/relationships/customXml" Target="../ink/ink82.xml"/><Relationship Id="rId41" Type="http://schemas.openxmlformats.org/officeDocument/2006/relationships/customXml" Target="../ink/ink69.xml"/><Relationship Id="rId54" Type="http://schemas.openxmlformats.org/officeDocument/2006/relationships/image" Target="../media/image78.png"/><Relationship Id="rId62" Type="http://schemas.openxmlformats.org/officeDocument/2006/relationships/image" Target="../media/image82.png"/><Relationship Id="rId70" Type="http://schemas.openxmlformats.org/officeDocument/2006/relationships/image" Target="../media/image86.png"/><Relationship Id="rId75" Type="http://schemas.openxmlformats.org/officeDocument/2006/relationships/customXml" Target="../ink/ink86.xml"/><Relationship Id="rId83" Type="http://schemas.openxmlformats.org/officeDocument/2006/relationships/customXml" Target="../ink/ink90.xml"/><Relationship Id="rId88" Type="http://schemas.openxmlformats.org/officeDocument/2006/relationships/image" Target="../media/image95.png"/><Relationship Id="rId91" Type="http://schemas.openxmlformats.org/officeDocument/2006/relationships/customXml" Target="../ink/ink94.xml"/><Relationship Id="rId96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28" Type="http://schemas.openxmlformats.org/officeDocument/2006/relationships/image" Target="../media/image65.png"/><Relationship Id="rId36" Type="http://schemas.openxmlformats.org/officeDocument/2006/relationships/image" Target="../media/image69.png"/><Relationship Id="rId49" Type="http://schemas.openxmlformats.org/officeDocument/2006/relationships/customXml" Target="../ink/ink73.xml"/><Relationship Id="rId57" Type="http://schemas.openxmlformats.org/officeDocument/2006/relationships/customXml" Target="../ink/ink77.xml"/><Relationship Id="rId31" Type="http://schemas.openxmlformats.org/officeDocument/2006/relationships/customXml" Target="../ink/ink64.xml"/><Relationship Id="rId44" Type="http://schemas.openxmlformats.org/officeDocument/2006/relationships/image" Target="../media/image73.png"/><Relationship Id="rId52" Type="http://schemas.openxmlformats.org/officeDocument/2006/relationships/image" Target="../media/image77.png"/><Relationship Id="rId60" Type="http://schemas.openxmlformats.org/officeDocument/2006/relationships/image" Target="../media/image81.png"/><Relationship Id="rId65" Type="http://schemas.openxmlformats.org/officeDocument/2006/relationships/customXml" Target="../ink/ink81.xml"/><Relationship Id="rId73" Type="http://schemas.openxmlformats.org/officeDocument/2006/relationships/customXml" Target="../ink/ink85.xml"/><Relationship Id="rId78" Type="http://schemas.openxmlformats.org/officeDocument/2006/relationships/image" Target="../media/image90.png"/><Relationship Id="rId81" Type="http://schemas.openxmlformats.org/officeDocument/2006/relationships/customXml" Target="../ink/ink89.xml"/><Relationship Id="rId86" Type="http://schemas.openxmlformats.org/officeDocument/2006/relationships/image" Target="../media/image94.png"/><Relationship Id="rId94" Type="http://schemas.openxmlformats.org/officeDocument/2006/relationships/image" Target="../media/image98.png"/><Relationship Id="rId39" Type="http://schemas.openxmlformats.org/officeDocument/2006/relationships/customXml" Target="../ink/ink68.xml"/><Relationship Id="rId34" Type="http://schemas.openxmlformats.org/officeDocument/2006/relationships/image" Target="../media/image68.png"/><Relationship Id="rId50" Type="http://schemas.openxmlformats.org/officeDocument/2006/relationships/image" Target="../media/image76.png"/><Relationship Id="rId55" Type="http://schemas.openxmlformats.org/officeDocument/2006/relationships/customXml" Target="../ink/ink76.xml"/><Relationship Id="rId76" Type="http://schemas.openxmlformats.org/officeDocument/2006/relationships/image" Target="../media/image89.png"/><Relationship Id="rId97" Type="http://schemas.openxmlformats.org/officeDocument/2006/relationships/customXml" Target="../ink/ink97.xml"/><Relationship Id="rId71" Type="http://schemas.openxmlformats.org/officeDocument/2006/relationships/customXml" Target="../ink/ink84.xml"/><Relationship Id="rId92" Type="http://schemas.openxmlformats.org/officeDocument/2006/relationships/image" Target="../media/image97.png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1" Type="http://schemas.openxmlformats.org/officeDocument/2006/relationships/customXml" Target="../ink/ink107.xml"/><Relationship Id="rId42" Type="http://schemas.openxmlformats.org/officeDocument/2006/relationships/image" Target="../media/image27.png"/><Relationship Id="rId47" Type="http://schemas.openxmlformats.org/officeDocument/2006/relationships/customXml" Target="../ink/ink120.xml"/><Relationship Id="rId63" Type="http://schemas.openxmlformats.org/officeDocument/2006/relationships/customXml" Target="../ink/ink128.xml"/><Relationship Id="rId68" Type="http://schemas.openxmlformats.org/officeDocument/2006/relationships/image" Target="../media/image36.png"/><Relationship Id="rId16" Type="http://schemas.openxmlformats.org/officeDocument/2006/relationships/image" Target="../media/image14.png"/><Relationship Id="rId11" Type="http://schemas.openxmlformats.org/officeDocument/2006/relationships/customXml" Target="../ink/ink102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115.xml"/><Relationship Id="rId40" Type="http://schemas.openxmlformats.org/officeDocument/2006/relationships/image" Target="../media/image26.png"/><Relationship Id="rId45" Type="http://schemas.openxmlformats.org/officeDocument/2006/relationships/customXml" Target="../ink/ink119.xml"/><Relationship Id="rId53" Type="http://schemas.openxmlformats.org/officeDocument/2006/relationships/customXml" Target="../ink/ink123.xml"/><Relationship Id="rId58" Type="http://schemas.openxmlformats.org/officeDocument/2006/relationships/image" Target="../media/image33.png"/><Relationship Id="rId66" Type="http://schemas.openxmlformats.org/officeDocument/2006/relationships/image" Target="../media/image35.png"/><Relationship Id="rId74" Type="http://schemas.openxmlformats.org/officeDocument/2006/relationships/image" Target="../media/image39.png"/><Relationship Id="rId5" Type="http://schemas.openxmlformats.org/officeDocument/2006/relationships/customXml" Target="../ink/ink99.xml"/><Relationship Id="rId61" Type="http://schemas.openxmlformats.org/officeDocument/2006/relationships/customXml" Target="../ink/ink127.xml"/><Relationship Id="rId19" Type="http://schemas.openxmlformats.org/officeDocument/2006/relationships/customXml" Target="../ink/ink106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10.xml"/><Relationship Id="rId30" Type="http://schemas.openxmlformats.org/officeDocument/2006/relationships/image" Target="../media/image21.png"/><Relationship Id="rId35" Type="http://schemas.openxmlformats.org/officeDocument/2006/relationships/customXml" Target="../ink/ink114.xml"/><Relationship Id="rId43" Type="http://schemas.openxmlformats.org/officeDocument/2006/relationships/customXml" Target="../ink/ink118.xml"/><Relationship Id="rId48" Type="http://schemas.openxmlformats.org/officeDocument/2006/relationships/image" Target="../media/image30.png"/><Relationship Id="rId56" Type="http://schemas.openxmlformats.org/officeDocument/2006/relationships/image" Target="../media/image4.png"/><Relationship Id="rId64" Type="http://schemas.openxmlformats.org/officeDocument/2006/relationships/image" Target="../media/image6.png"/><Relationship Id="rId69" Type="http://schemas.openxmlformats.org/officeDocument/2006/relationships/customXml" Target="../ink/ink131.xml"/><Relationship Id="rId77" Type="http://schemas.openxmlformats.org/officeDocument/2006/relationships/customXml" Target="../ink/ink135.xml"/><Relationship Id="rId8" Type="http://schemas.openxmlformats.org/officeDocument/2006/relationships/image" Target="../media/image10.png"/><Relationship Id="rId51" Type="http://schemas.openxmlformats.org/officeDocument/2006/relationships/customXml" Target="../ink/ink122.xml"/><Relationship Id="rId72" Type="http://schemas.openxmlformats.org/officeDocument/2006/relationships/image" Target="../media/image38.png"/><Relationship Id="rId3" Type="http://schemas.openxmlformats.org/officeDocument/2006/relationships/customXml" Target="../ink/ink98.xml"/><Relationship Id="rId12" Type="http://schemas.openxmlformats.org/officeDocument/2006/relationships/image" Target="../media/image12.png"/><Relationship Id="rId17" Type="http://schemas.openxmlformats.org/officeDocument/2006/relationships/customXml" Target="../ink/ink105.xml"/><Relationship Id="rId25" Type="http://schemas.openxmlformats.org/officeDocument/2006/relationships/customXml" Target="../ink/ink109.xml"/><Relationship Id="rId33" Type="http://schemas.openxmlformats.org/officeDocument/2006/relationships/customXml" Target="../ink/ink113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59" Type="http://schemas.openxmlformats.org/officeDocument/2006/relationships/customXml" Target="../ink/ink126.xml"/><Relationship Id="rId67" Type="http://schemas.openxmlformats.org/officeDocument/2006/relationships/customXml" Target="../ink/ink130.xml"/><Relationship Id="rId20" Type="http://schemas.openxmlformats.org/officeDocument/2006/relationships/image" Target="../media/image16.png"/><Relationship Id="rId41" Type="http://schemas.openxmlformats.org/officeDocument/2006/relationships/customXml" Target="../ink/ink117.xml"/><Relationship Id="rId54" Type="http://schemas.openxmlformats.org/officeDocument/2006/relationships/image" Target="../media/image3.png"/><Relationship Id="rId62" Type="http://schemas.openxmlformats.org/officeDocument/2006/relationships/image" Target="../media/image5.png"/><Relationship Id="rId70" Type="http://schemas.openxmlformats.org/officeDocument/2006/relationships/image" Target="../media/image37.png"/><Relationship Id="rId75" Type="http://schemas.openxmlformats.org/officeDocument/2006/relationships/customXml" Target="../ink/ink1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5" Type="http://schemas.openxmlformats.org/officeDocument/2006/relationships/customXml" Target="../ink/ink104.xml"/><Relationship Id="rId23" Type="http://schemas.openxmlformats.org/officeDocument/2006/relationships/customXml" Target="../ink/ink108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121.xml"/><Relationship Id="rId57" Type="http://schemas.openxmlformats.org/officeDocument/2006/relationships/customXml" Target="../ink/ink125.xml"/><Relationship Id="rId10" Type="http://schemas.openxmlformats.org/officeDocument/2006/relationships/image" Target="../media/image11.png"/><Relationship Id="rId31" Type="http://schemas.openxmlformats.org/officeDocument/2006/relationships/customXml" Target="../ink/ink112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60" Type="http://schemas.openxmlformats.org/officeDocument/2006/relationships/image" Target="../media/image34.png"/><Relationship Id="rId65" Type="http://schemas.openxmlformats.org/officeDocument/2006/relationships/customXml" Target="../ink/ink129.xml"/><Relationship Id="rId73" Type="http://schemas.openxmlformats.org/officeDocument/2006/relationships/customXml" Target="../ink/ink133.xml"/><Relationship Id="rId78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customXml" Target="../ink/ink101.xml"/><Relationship Id="rId13" Type="http://schemas.openxmlformats.org/officeDocument/2006/relationships/customXml" Target="../ink/ink103.xml"/><Relationship Id="rId18" Type="http://schemas.openxmlformats.org/officeDocument/2006/relationships/image" Target="../media/image15.png"/><Relationship Id="rId39" Type="http://schemas.openxmlformats.org/officeDocument/2006/relationships/customXml" Target="../ink/ink116.xml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124.xml"/><Relationship Id="rId76" Type="http://schemas.openxmlformats.org/officeDocument/2006/relationships/image" Target="../media/image40.png"/><Relationship Id="rId7" Type="http://schemas.openxmlformats.org/officeDocument/2006/relationships/customXml" Target="../ink/ink100.xml"/><Relationship Id="rId71" Type="http://schemas.openxmlformats.org/officeDocument/2006/relationships/customXml" Target="../ink/ink132.xml"/><Relationship Id="rId2" Type="http://schemas.openxmlformats.org/officeDocument/2006/relationships/notesSlide" Target="../notesSlides/notesSlide19.xml"/><Relationship Id="rId29" Type="http://schemas.openxmlformats.org/officeDocument/2006/relationships/customXml" Target="../ink/ink111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1" Type="http://schemas.openxmlformats.org/officeDocument/2006/relationships/customXml" Target="../ink/ink145.xml"/><Relationship Id="rId42" Type="http://schemas.openxmlformats.org/officeDocument/2006/relationships/image" Target="../media/image27.png"/><Relationship Id="rId47" Type="http://schemas.openxmlformats.org/officeDocument/2006/relationships/customXml" Target="../ink/ink158.xml"/><Relationship Id="rId63" Type="http://schemas.openxmlformats.org/officeDocument/2006/relationships/customXml" Target="../ink/ink166.xml"/><Relationship Id="rId68" Type="http://schemas.openxmlformats.org/officeDocument/2006/relationships/image" Target="../media/image36.png"/><Relationship Id="rId16" Type="http://schemas.openxmlformats.org/officeDocument/2006/relationships/image" Target="../media/image14.png"/><Relationship Id="rId11" Type="http://schemas.openxmlformats.org/officeDocument/2006/relationships/customXml" Target="../ink/ink140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153.xml"/><Relationship Id="rId40" Type="http://schemas.openxmlformats.org/officeDocument/2006/relationships/image" Target="../media/image26.png"/><Relationship Id="rId45" Type="http://schemas.openxmlformats.org/officeDocument/2006/relationships/customXml" Target="../ink/ink157.xml"/><Relationship Id="rId53" Type="http://schemas.openxmlformats.org/officeDocument/2006/relationships/customXml" Target="../ink/ink161.xml"/><Relationship Id="rId58" Type="http://schemas.openxmlformats.org/officeDocument/2006/relationships/image" Target="../media/image33.png"/><Relationship Id="rId66" Type="http://schemas.openxmlformats.org/officeDocument/2006/relationships/image" Target="../media/image35.png"/><Relationship Id="rId74" Type="http://schemas.openxmlformats.org/officeDocument/2006/relationships/image" Target="../media/image39.png"/><Relationship Id="rId5" Type="http://schemas.openxmlformats.org/officeDocument/2006/relationships/customXml" Target="../ink/ink137.xml"/><Relationship Id="rId61" Type="http://schemas.openxmlformats.org/officeDocument/2006/relationships/customXml" Target="../ink/ink165.xml"/><Relationship Id="rId19" Type="http://schemas.openxmlformats.org/officeDocument/2006/relationships/customXml" Target="../ink/ink14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48.xml"/><Relationship Id="rId30" Type="http://schemas.openxmlformats.org/officeDocument/2006/relationships/image" Target="../media/image21.png"/><Relationship Id="rId35" Type="http://schemas.openxmlformats.org/officeDocument/2006/relationships/customXml" Target="../ink/ink152.xml"/><Relationship Id="rId43" Type="http://schemas.openxmlformats.org/officeDocument/2006/relationships/customXml" Target="../ink/ink156.xml"/><Relationship Id="rId48" Type="http://schemas.openxmlformats.org/officeDocument/2006/relationships/image" Target="../media/image30.png"/><Relationship Id="rId56" Type="http://schemas.openxmlformats.org/officeDocument/2006/relationships/image" Target="../media/image4.png"/><Relationship Id="rId64" Type="http://schemas.openxmlformats.org/officeDocument/2006/relationships/image" Target="../media/image6.png"/><Relationship Id="rId69" Type="http://schemas.openxmlformats.org/officeDocument/2006/relationships/customXml" Target="../ink/ink169.xml"/><Relationship Id="rId77" Type="http://schemas.openxmlformats.org/officeDocument/2006/relationships/customXml" Target="../ink/ink173.xml"/><Relationship Id="rId8" Type="http://schemas.openxmlformats.org/officeDocument/2006/relationships/image" Target="../media/image10.png"/><Relationship Id="rId51" Type="http://schemas.openxmlformats.org/officeDocument/2006/relationships/customXml" Target="../ink/ink160.xml"/><Relationship Id="rId72" Type="http://schemas.openxmlformats.org/officeDocument/2006/relationships/image" Target="../media/image38.png"/><Relationship Id="rId3" Type="http://schemas.openxmlformats.org/officeDocument/2006/relationships/customXml" Target="../ink/ink136.xml"/><Relationship Id="rId12" Type="http://schemas.openxmlformats.org/officeDocument/2006/relationships/image" Target="../media/image12.png"/><Relationship Id="rId17" Type="http://schemas.openxmlformats.org/officeDocument/2006/relationships/customXml" Target="../ink/ink143.xml"/><Relationship Id="rId25" Type="http://schemas.openxmlformats.org/officeDocument/2006/relationships/customXml" Target="../ink/ink147.xml"/><Relationship Id="rId33" Type="http://schemas.openxmlformats.org/officeDocument/2006/relationships/customXml" Target="../ink/ink151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59" Type="http://schemas.openxmlformats.org/officeDocument/2006/relationships/customXml" Target="../ink/ink164.xml"/><Relationship Id="rId67" Type="http://schemas.openxmlformats.org/officeDocument/2006/relationships/customXml" Target="../ink/ink168.xml"/><Relationship Id="rId20" Type="http://schemas.openxmlformats.org/officeDocument/2006/relationships/image" Target="../media/image16.png"/><Relationship Id="rId41" Type="http://schemas.openxmlformats.org/officeDocument/2006/relationships/customXml" Target="../ink/ink155.xml"/><Relationship Id="rId54" Type="http://schemas.openxmlformats.org/officeDocument/2006/relationships/image" Target="../media/image3.png"/><Relationship Id="rId62" Type="http://schemas.openxmlformats.org/officeDocument/2006/relationships/image" Target="../media/image5.png"/><Relationship Id="rId70" Type="http://schemas.openxmlformats.org/officeDocument/2006/relationships/image" Target="../media/image37.png"/><Relationship Id="rId75" Type="http://schemas.openxmlformats.org/officeDocument/2006/relationships/customXml" Target="../ink/ink17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5" Type="http://schemas.openxmlformats.org/officeDocument/2006/relationships/customXml" Target="../ink/ink142.xml"/><Relationship Id="rId23" Type="http://schemas.openxmlformats.org/officeDocument/2006/relationships/customXml" Target="../ink/ink146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159.xml"/><Relationship Id="rId57" Type="http://schemas.openxmlformats.org/officeDocument/2006/relationships/customXml" Target="../ink/ink163.xml"/><Relationship Id="rId10" Type="http://schemas.openxmlformats.org/officeDocument/2006/relationships/image" Target="../media/image11.png"/><Relationship Id="rId31" Type="http://schemas.openxmlformats.org/officeDocument/2006/relationships/customXml" Target="../ink/ink150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60" Type="http://schemas.openxmlformats.org/officeDocument/2006/relationships/image" Target="../media/image34.png"/><Relationship Id="rId65" Type="http://schemas.openxmlformats.org/officeDocument/2006/relationships/customXml" Target="../ink/ink167.xml"/><Relationship Id="rId73" Type="http://schemas.openxmlformats.org/officeDocument/2006/relationships/customXml" Target="../ink/ink171.xml"/><Relationship Id="rId78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customXml" Target="../ink/ink139.xml"/><Relationship Id="rId13" Type="http://schemas.openxmlformats.org/officeDocument/2006/relationships/customXml" Target="../ink/ink141.xml"/><Relationship Id="rId18" Type="http://schemas.openxmlformats.org/officeDocument/2006/relationships/image" Target="../media/image15.png"/><Relationship Id="rId39" Type="http://schemas.openxmlformats.org/officeDocument/2006/relationships/customXml" Target="../ink/ink154.xml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162.xml"/><Relationship Id="rId76" Type="http://schemas.openxmlformats.org/officeDocument/2006/relationships/image" Target="../media/image40.png"/><Relationship Id="rId7" Type="http://schemas.openxmlformats.org/officeDocument/2006/relationships/customXml" Target="../ink/ink138.xml"/><Relationship Id="rId71" Type="http://schemas.openxmlformats.org/officeDocument/2006/relationships/customXml" Target="../ink/ink170.xml"/><Relationship Id="rId2" Type="http://schemas.openxmlformats.org/officeDocument/2006/relationships/notesSlide" Target="../notesSlides/notesSlide20.xml"/><Relationship Id="rId29" Type="http://schemas.openxmlformats.org/officeDocument/2006/relationships/customXml" Target="../ink/ink1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ab.net/statistics-calculator/cluster/hierarchical-cluster-analysis-calculator?example=hierarchical_cluster_analysis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3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8" Type="http://schemas.openxmlformats.org/officeDocument/2006/relationships/customXml" Target="../ink/ink176.xml"/><Relationship Id="rId26" Type="http://schemas.openxmlformats.org/officeDocument/2006/relationships/customXml" Target="../ink/ink180.xml"/><Relationship Id="rId3" Type="http://schemas.openxmlformats.org/officeDocument/2006/relationships/image" Target="../media/image108.png"/><Relationship Id="rId21" Type="http://schemas.openxmlformats.org/officeDocument/2006/relationships/image" Target="../media/image248.png"/><Relationship Id="rId17" Type="http://schemas.openxmlformats.org/officeDocument/2006/relationships/image" Target="../media/image246.png"/><Relationship Id="rId25" Type="http://schemas.openxmlformats.org/officeDocument/2006/relationships/image" Target="../media/image250.png"/><Relationship Id="rId2" Type="http://schemas.openxmlformats.org/officeDocument/2006/relationships/notesSlide" Target="../notesSlides/notesSlide30.xml"/><Relationship Id="rId16" Type="http://schemas.openxmlformats.org/officeDocument/2006/relationships/customXml" Target="../ink/ink175.xml"/><Relationship Id="rId20" Type="http://schemas.openxmlformats.org/officeDocument/2006/relationships/customXml" Target="../ink/ink177.xml"/><Relationship Id="rId29" Type="http://schemas.openxmlformats.org/officeDocument/2006/relationships/image" Target="../media/image252.png"/><Relationship Id="rId1" Type="http://schemas.openxmlformats.org/officeDocument/2006/relationships/slideLayout" Target="../slideLayouts/slideLayout3.xml"/><Relationship Id="rId24" Type="http://schemas.openxmlformats.org/officeDocument/2006/relationships/customXml" Target="../ink/ink179.xml"/><Relationship Id="rId15" Type="http://schemas.openxmlformats.org/officeDocument/2006/relationships/image" Target="../media/image245.png"/><Relationship Id="rId23" Type="http://schemas.openxmlformats.org/officeDocument/2006/relationships/image" Target="../media/image249.png"/><Relationship Id="rId28" Type="http://schemas.openxmlformats.org/officeDocument/2006/relationships/customXml" Target="../ink/ink181.xml"/><Relationship Id="rId19" Type="http://schemas.openxmlformats.org/officeDocument/2006/relationships/image" Target="../media/image247.png"/><Relationship Id="rId4" Type="http://schemas.openxmlformats.org/officeDocument/2006/relationships/customXml" Target="../ink/ink174.xml"/><Relationship Id="rId22" Type="http://schemas.openxmlformats.org/officeDocument/2006/relationships/customXml" Target="../ink/ink178.xml"/><Relationship Id="rId27" Type="http://schemas.openxmlformats.org/officeDocument/2006/relationships/image" Target="../media/image25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0.xml"/><Relationship Id="rId21" Type="http://schemas.openxmlformats.org/officeDocument/2006/relationships/customXml" Target="../ink/ink191.xml"/><Relationship Id="rId42" Type="http://schemas.openxmlformats.org/officeDocument/2006/relationships/image" Target="../media/image272.png"/><Relationship Id="rId63" Type="http://schemas.openxmlformats.org/officeDocument/2006/relationships/customXml" Target="../ink/ink212.xml"/><Relationship Id="rId84" Type="http://schemas.openxmlformats.org/officeDocument/2006/relationships/image" Target="../media/image293.png"/><Relationship Id="rId138" Type="http://schemas.openxmlformats.org/officeDocument/2006/relationships/image" Target="../media/image319.png"/><Relationship Id="rId159" Type="http://schemas.openxmlformats.org/officeDocument/2006/relationships/customXml" Target="../ink/ink261.xml"/><Relationship Id="rId170" Type="http://schemas.openxmlformats.org/officeDocument/2006/relationships/image" Target="../media/image335.png"/><Relationship Id="rId107" Type="http://schemas.openxmlformats.org/officeDocument/2006/relationships/image" Target="../media/image304.png"/><Relationship Id="rId11" Type="http://schemas.openxmlformats.org/officeDocument/2006/relationships/customXml" Target="../ink/ink186.xml"/><Relationship Id="rId32" Type="http://schemas.openxmlformats.org/officeDocument/2006/relationships/image" Target="../media/image267.png"/><Relationship Id="rId53" Type="http://schemas.openxmlformats.org/officeDocument/2006/relationships/customXml" Target="../ink/ink207.xml"/><Relationship Id="rId74" Type="http://schemas.openxmlformats.org/officeDocument/2006/relationships/image" Target="../media/image288.png"/><Relationship Id="rId128" Type="http://schemas.openxmlformats.org/officeDocument/2006/relationships/image" Target="../media/image314.png"/><Relationship Id="rId149" Type="http://schemas.openxmlformats.org/officeDocument/2006/relationships/customXml" Target="../ink/ink256.xml"/><Relationship Id="rId5" Type="http://schemas.openxmlformats.org/officeDocument/2006/relationships/customXml" Target="../ink/ink183.xml"/><Relationship Id="rId95" Type="http://schemas.openxmlformats.org/officeDocument/2006/relationships/customXml" Target="../ink/ink228.xml"/><Relationship Id="rId160" Type="http://schemas.openxmlformats.org/officeDocument/2006/relationships/image" Target="../media/image330.png"/><Relationship Id="rId22" Type="http://schemas.openxmlformats.org/officeDocument/2006/relationships/image" Target="../media/image262.png"/><Relationship Id="rId43" Type="http://schemas.openxmlformats.org/officeDocument/2006/relationships/customXml" Target="../ink/ink202.xml"/><Relationship Id="rId64" Type="http://schemas.openxmlformats.org/officeDocument/2006/relationships/image" Target="../media/image283.png"/><Relationship Id="rId118" Type="http://schemas.openxmlformats.org/officeDocument/2006/relationships/image" Target="../media/image309.png"/><Relationship Id="rId139" Type="http://schemas.openxmlformats.org/officeDocument/2006/relationships/customXml" Target="../ink/ink251.xml"/><Relationship Id="rId85" Type="http://schemas.openxmlformats.org/officeDocument/2006/relationships/customXml" Target="../ink/ink223.xml"/><Relationship Id="rId150" Type="http://schemas.openxmlformats.org/officeDocument/2006/relationships/image" Target="../media/image325.png"/><Relationship Id="rId12" Type="http://schemas.openxmlformats.org/officeDocument/2006/relationships/image" Target="../media/image257.png"/><Relationship Id="rId17" Type="http://schemas.openxmlformats.org/officeDocument/2006/relationships/customXml" Target="../ink/ink189.xml"/><Relationship Id="rId33" Type="http://schemas.openxmlformats.org/officeDocument/2006/relationships/customXml" Target="../ink/ink197.xml"/><Relationship Id="rId38" Type="http://schemas.openxmlformats.org/officeDocument/2006/relationships/image" Target="../media/image270.png"/><Relationship Id="rId59" Type="http://schemas.openxmlformats.org/officeDocument/2006/relationships/customXml" Target="../ink/ink210.xml"/><Relationship Id="rId103" Type="http://schemas.openxmlformats.org/officeDocument/2006/relationships/image" Target="../media/image302.png"/><Relationship Id="rId108" Type="http://schemas.openxmlformats.org/officeDocument/2006/relationships/customXml" Target="../ink/ink235.xml"/><Relationship Id="rId124" Type="http://schemas.openxmlformats.org/officeDocument/2006/relationships/image" Target="../media/image312.png"/><Relationship Id="rId129" Type="http://schemas.openxmlformats.org/officeDocument/2006/relationships/customXml" Target="../ink/ink246.xml"/><Relationship Id="rId54" Type="http://schemas.openxmlformats.org/officeDocument/2006/relationships/image" Target="../media/image278.png"/><Relationship Id="rId70" Type="http://schemas.openxmlformats.org/officeDocument/2006/relationships/image" Target="../media/image286.png"/><Relationship Id="rId75" Type="http://schemas.openxmlformats.org/officeDocument/2006/relationships/customXml" Target="../ink/ink218.xml"/><Relationship Id="rId91" Type="http://schemas.openxmlformats.org/officeDocument/2006/relationships/customXml" Target="../ink/ink226.xml"/><Relationship Id="rId96" Type="http://schemas.openxmlformats.org/officeDocument/2006/relationships/image" Target="../media/image299.png"/><Relationship Id="rId140" Type="http://schemas.openxmlformats.org/officeDocument/2006/relationships/image" Target="../media/image320.png"/><Relationship Id="rId145" Type="http://schemas.openxmlformats.org/officeDocument/2006/relationships/customXml" Target="../ink/ink254.xml"/><Relationship Id="rId161" Type="http://schemas.openxmlformats.org/officeDocument/2006/relationships/customXml" Target="../ink/ink262.xml"/><Relationship Id="rId166" Type="http://schemas.openxmlformats.org/officeDocument/2006/relationships/image" Target="../media/image3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4.png"/><Relationship Id="rId23" Type="http://schemas.openxmlformats.org/officeDocument/2006/relationships/customXml" Target="../ink/ink192.xml"/><Relationship Id="rId28" Type="http://schemas.openxmlformats.org/officeDocument/2006/relationships/image" Target="../media/image265.png"/><Relationship Id="rId49" Type="http://schemas.openxmlformats.org/officeDocument/2006/relationships/customXml" Target="../ink/ink205.xml"/><Relationship Id="rId114" Type="http://schemas.openxmlformats.org/officeDocument/2006/relationships/customXml" Target="../ink/ink238.xml"/><Relationship Id="rId119" Type="http://schemas.openxmlformats.org/officeDocument/2006/relationships/customXml" Target="../ink/ink241.xml"/><Relationship Id="rId44" Type="http://schemas.openxmlformats.org/officeDocument/2006/relationships/image" Target="../media/image273.png"/><Relationship Id="rId60" Type="http://schemas.openxmlformats.org/officeDocument/2006/relationships/image" Target="../media/image281.png"/><Relationship Id="rId65" Type="http://schemas.openxmlformats.org/officeDocument/2006/relationships/customXml" Target="../ink/ink213.xml"/><Relationship Id="rId81" Type="http://schemas.openxmlformats.org/officeDocument/2006/relationships/customXml" Target="../ink/ink221.xml"/><Relationship Id="rId86" Type="http://schemas.openxmlformats.org/officeDocument/2006/relationships/image" Target="../media/image294.png"/><Relationship Id="rId130" Type="http://schemas.openxmlformats.org/officeDocument/2006/relationships/image" Target="../media/image315.png"/><Relationship Id="rId135" Type="http://schemas.openxmlformats.org/officeDocument/2006/relationships/customXml" Target="../ink/ink249.xml"/><Relationship Id="rId151" Type="http://schemas.openxmlformats.org/officeDocument/2006/relationships/customXml" Target="../ink/ink257.xml"/><Relationship Id="rId156" Type="http://schemas.openxmlformats.org/officeDocument/2006/relationships/image" Target="../media/image328.png"/><Relationship Id="rId13" Type="http://schemas.openxmlformats.org/officeDocument/2006/relationships/customXml" Target="../ink/ink187.xml"/><Relationship Id="rId18" Type="http://schemas.openxmlformats.org/officeDocument/2006/relationships/image" Target="../media/image260.png"/><Relationship Id="rId39" Type="http://schemas.openxmlformats.org/officeDocument/2006/relationships/customXml" Target="../ink/ink200.xml"/><Relationship Id="rId109" Type="http://schemas.openxmlformats.org/officeDocument/2006/relationships/image" Target="../media/image305.png"/><Relationship Id="rId34" Type="http://schemas.openxmlformats.org/officeDocument/2006/relationships/image" Target="../media/image268.png"/><Relationship Id="rId50" Type="http://schemas.openxmlformats.org/officeDocument/2006/relationships/image" Target="../media/image276.png"/><Relationship Id="rId55" Type="http://schemas.openxmlformats.org/officeDocument/2006/relationships/customXml" Target="../ink/ink208.xml"/><Relationship Id="rId76" Type="http://schemas.openxmlformats.org/officeDocument/2006/relationships/image" Target="../media/image289.png"/><Relationship Id="rId97" Type="http://schemas.openxmlformats.org/officeDocument/2006/relationships/customXml" Target="../ink/ink229.xml"/><Relationship Id="rId104" Type="http://schemas.openxmlformats.org/officeDocument/2006/relationships/customXml" Target="../ink/ink233.xml"/><Relationship Id="rId120" Type="http://schemas.openxmlformats.org/officeDocument/2006/relationships/image" Target="../media/image310.png"/><Relationship Id="rId125" Type="http://schemas.openxmlformats.org/officeDocument/2006/relationships/customXml" Target="../ink/ink244.xml"/><Relationship Id="rId141" Type="http://schemas.openxmlformats.org/officeDocument/2006/relationships/customXml" Target="../ink/ink252.xml"/><Relationship Id="rId146" Type="http://schemas.openxmlformats.org/officeDocument/2006/relationships/image" Target="../media/image323.png"/><Relationship Id="rId167" Type="http://schemas.openxmlformats.org/officeDocument/2006/relationships/customXml" Target="../ink/ink263.xml"/><Relationship Id="rId7" Type="http://schemas.openxmlformats.org/officeDocument/2006/relationships/customXml" Target="../ink/ink184.xml"/><Relationship Id="rId71" Type="http://schemas.openxmlformats.org/officeDocument/2006/relationships/customXml" Target="../ink/ink216.xml"/><Relationship Id="rId92" Type="http://schemas.openxmlformats.org/officeDocument/2006/relationships/image" Target="../media/image297.png"/><Relationship Id="rId2" Type="http://schemas.openxmlformats.org/officeDocument/2006/relationships/notesSlide" Target="../notesSlides/notesSlide32.xml"/><Relationship Id="rId29" Type="http://schemas.openxmlformats.org/officeDocument/2006/relationships/customXml" Target="../ink/ink195.xml"/><Relationship Id="rId24" Type="http://schemas.openxmlformats.org/officeDocument/2006/relationships/image" Target="../media/image263.png"/><Relationship Id="rId40" Type="http://schemas.openxmlformats.org/officeDocument/2006/relationships/image" Target="../media/image271.png"/><Relationship Id="rId45" Type="http://schemas.openxmlformats.org/officeDocument/2006/relationships/customXml" Target="../ink/ink203.xml"/><Relationship Id="rId66" Type="http://schemas.openxmlformats.org/officeDocument/2006/relationships/image" Target="../media/image284.png"/><Relationship Id="rId87" Type="http://schemas.openxmlformats.org/officeDocument/2006/relationships/customXml" Target="../ink/ink224.xml"/><Relationship Id="rId110" Type="http://schemas.openxmlformats.org/officeDocument/2006/relationships/customXml" Target="../ink/ink236.xml"/><Relationship Id="rId115" Type="http://schemas.openxmlformats.org/officeDocument/2006/relationships/image" Target="../media/image308.png"/><Relationship Id="rId131" Type="http://schemas.openxmlformats.org/officeDocument/2006/relationships/customXml" Target="../ink/ink247.xml"/><Relationship Id="rId136" Type="http://schemas.openxmlformats.org/officeDocument/2006/relationships/image" Target="../media/image318.png"/><Relationship Id="rId157" Type="http://schemas.openxmlformats.org/officeDocument/2006/relationships/customXml" Target="../ink/ink260.xml"/><Relationship Id="rId61" Type="http://schemas.openxmlformats.org/officeDocument/2006/relationships/customXml" Target="../ink/ink211.xml"/><Relationship Id="rId82" Type="http://schemas.openxmlformats.org/officeDocument/2006/relationships/image" Target="../media/image292.png"/><Relationship Id="rId152" Type="http://schemas.openxmlformats.org/officeDocument/2006/relationships/image" Target="../media/image326.png"/><Relationship Id="rId19" Type="http://schemas.openxmlformats.org/officeDocument/2006/relationships/customXml" Target="../ink/ink190.xml"/><Relationship Id="rId14" Type="http://schemas.openxmlformats.org/officeDocument/2006/relationships/image" Target="../media/image258.png"/><Relationship Id="rId30" Type="http://schemas.openxmlformats.org/officeDocument/2006/relationships/image" Target="../media/image266.png"/><Relationship Id="rId35" Type="http://schemas.openxmlformats.org/officeDocument/2006/relationships/customXml" Target="../ink/ink198.xml"/><Relationship Id="rId56" Type="http://schemas.openxmlformats.org/officeDocument/2006/relationships/image" Target="../media/image279.png"/><Relationship Id="rId77" Type="http://schemas.openxmlformats.org/officeDocument/2006/relationships/customXml" Target="../ink/ink219.xml"/><Relationship Id="rId100" Type="http://schemas.openxmlformats.org/officeDocument/2006/relationships/image" Target="../media/image301.png"/><Relationship Id="rId105" Type="http://schemas.openxmlformats.org/officeDocument/2006/relationships/image" Target="../media/image303.png"/><Relationship Id="rId126" Type="http://schemas.openxmlformats.org/officeDocument/2006/relationships/image" Target="../media/image313.png"/><Relationship Id="rId147" Type="http://schemas.openxmlformats.org/officeDocument/2006/relationships/customXml" Target="../ink/ink255.xml"/><Relationship Id="rId168" Type="http://schemas.openxmlformats.org/officeDocument/2006/relationships/image" Target="../media/image334.png"/><Relationship Id="rId8" Type="http://schemas.openxmlformats.org/officeDocument/2006/relationships/image" Target="../media/image255.png"/><Relationship Id="rId51" Type="http://schemas.openxmlformats.org/officeDocument/2006/relationships/customXml" Target="../ink/ink206.xml"/><Relationship Id="rId72" Type="http://schemas.openxmlformats.org/officeDocument/2006/relationships/image" Target="../media/image287.png"/><Relationship Id="rId93" Type="http://schemas.openxmlformats.org/officeDocument/2006/relationships/customXml" Target="../ink/ink227.xml"/><Relationship Id="rId98" Type="http://schemas.openxmlformats.org/officeDocument/2006/relationships/image" Target="../media/image300.png"/><Relationship Id="rId121" Type="http://schemas.openxmlformats.org/officeDocument/2006/relationships/customXml" Target="../ink/ink242.xml"/><Relationship Id="rId142" Type="http://schemas.openxmlformats.org/officeDocument/2006/relationships/image" Target="../media/image321.png"/><Relationship Id="rId3" Type="http://schemas.openxmlformats.org/officeDocument/2006/relationships/customXml" Target="../ink/ink182.xml"/><Relationship Id="rId25" Type="http://schemas.openxmlformats.org/officeDocument/2006/relationships/customXml" Target="../ink/ink193.xml"/><Relationship Id="rId46" Type="http://schemas.openxmlformats.org/officeDocument/2006/relationships/image" Target="../media/image274.png"/><Relationship Id="rId67" Type="http://schemas.openxmlformats.org/officeDocument/2006/relationships/customXml" Target="../ink/ink214.xml"/><Relationship Id="rId116" Type="http://schemas.openxmlformats.org/officeDocument/2006/relationships/customXml" Target="../ink/ink239.xml"/><Relationship Id="rId137" Type="http://schemas.openxmlformats.org/officeDocument/2006/relationships/customXml" Target="../ink/ink250.xml"/><Relationship Id="rId158" Type="http://schemas.openxmlformats.org/officeDocument/2006/relationships/image" Target="../media/image329.png"/><Relationship Id="rId20" Type="http://schemas.openxmlformats.org/officeDocument/2006/relationships/image" Target="../media/image261.png"/><Relationship Id="rId41" Type="http://schemas.openxmlformats.org/officeDocument/2006/relationships/customXml" Target="../ink/ink201.xml"/><Relationship Id="rId62" Type="http://schemas.openxmlformats.org/officeDocument/2006/relationships/image" Target="../media/image282.png"/><Relationship Id="rId83" Type="http://schemas.openxmlformats.org/officeDocument/2006/relationships/customXml" Target="../ink/ink222.xml"/><Relationship Id="rId88" Type="http://schemas.openxmlformats.org/officeDocument/2006/relationships/image" Target="../media/image295.png"/><Relationship Id="rId111" Type="http://schemas.openxmlformats.org/officeDocument/2006/relationships/image" Target="../media/image306.png"/><Relationship Id="rId132" Type="http://schemas.openxmlformats.org/officeDocument/2006/relationships/image" Target="../media/image316.png"/><Relationship Id="rId153" Type="http://schemas.openxmlformats.org/officeDocument/2006/relationships/customXml" Target="../ink/ink258.xml"/><Relationship Id="rId15" Type="http://schemas.openxmlformats.org/officeDocument/2006/relationships/customXml" Target="../ink/ink188.xml"/><Relationship Id="rId36" Type="http://schemas.openxmlformats.org/officeDocument/2006/relationships/image" Target="../media/image269.png"/><Relationship Id="rId57" Type="http://schemas.openxmlformats.org/officeDocument/2006/relationships/customXml" Target="../ink/ink209.xml"/><Relationship Id="rId106" Type="http://schemas.openxmlformats.org/officeDocument/2006/relationships/customXml" Target="../ink/ink234.xml"/><Relationship Id="rId127" Type="http://schemas.openxmlformats.org/officeDocument/2006/relationships/customXml" Target="../ink/ink245.xml"/><Relationship Id="rId10" Type="http://schemas.openxmlformats.org/officeDocument/2006/relationships/image" Target="../media/image256.png"/><Relationship Id="rId31" Type="http://schemas.openxmlformats.org/officeDocument/2006/relationships/customXml" Target="../ink/ink196.xml"/><Relationship Id="rId52" Type="http://schemas.openxmlformats.org/officeDocument/2006/relationships/image" Target="../media/image277.png"/><Relationship Id="rId73" Type="http://schemas.openxmlformats.org/officeDocument/2006/relationships/customXml" Target="../ink/ink217.xml"/><Relationship Id="rId78" Type="http://schemas.openxmlformats.org/officeDocument/2006/relationships/image" Target="../media/image290.png"/><Relationship Id="rId94" Type="http://schemas.openxmlformats.org/officeDocument/2006/relationships/image" Target="../media/image298.png"/><Relationship Id="rId99" Type="http://schemas.openxmlformats.org/officeDocument/2006/relationships/customXml" Target="../ink/ink230.xml"/><Relationship Id="rId101" Type="http://schemas.openxmlformats.org/officeDocument/2006/relationships/customXml" Target="../ink/ink231.xml"/><Relationship Id="rId122" Type="http://schemas.openxmlformats.org/officeDocument/2006/relationships/image" Target="../media/image311.png"/><Relationship Id="rId143" Type="http://schemas.openxmlformats.org/officeDocument/2006/relationships/customXml" Target="../ink/ink253.xml"/><Relationship Id="rId148" Type="http://schemas.openxmlformats.org/officeDocument/2006/relationships/image" Target="../media/image324.png"/><Relationship Id="rId169" Type="http://schemas.openxmlformats.org/officeDocument/2006/relationships/customXml" Target="../ink/ink264.xml"/><Relationship Id="rId4" Type="http://schemas.openxmlformats.org/officeDocument/2006/relationships/image" Target="../media/image253.png"/><Relationship Id="rId9" Type="http://schemas.openxmlformats.org/officeDocument/2006/relationships/customXml" Target="../ink/ink185.xml"/><Relationship Id="rId26" Type="http://schemas.openxmlformats.org/officeDocument/2006/relationships/image" Target="../media/image264.png"/><Relationship Id="rId47" Type="http://schemas.openxmlformats.org/officeDocument/2006/relationships/customXml" Target="../ink/ink204.xml"/><Relationship Id="rId68" Type="http://schemas.openxmlformats.org/officeDocument/2006/relationships/image" Target="../media/image285.png"/><Relationship Id="rId89" Type="http://schemas.openxmlformats.org/officeDocument/2006/relationships/customXml" Target="../ink/ink225.xml"/><Relationship Id="rId112" Type="http://schemas.openxmlformats.org/officeDocument/2006/relationships/customXml" Target="../ink/ink237.xml"/><Relationship Id="rId133" Type="http://schemas.openxmlformats.org/officeDocument/2006/relationships/customXml" Target="../ink/ink248.xml"/><Relationship Id="rId154" Type="http://schemas.openxmlformats.org/officeDocument/2006/relationships/image" Target="../media/image327.png"/><Relationship Id="rId16" Type="http://schemas.openxmlformats.org/officeDocument/2006/relationships/image" Target="../media/image259.png"/><Relationship Id="rId37" Type="http://schemas.openxmlformats.org/officeDocument/2006/relationships/customXml" Target="../ink/ink199.xml"/><Relationship Id="rId58" Type="http://schemas.openxmlformats.org/officeDocument/2006/relationships/image" Target="../media/image280.png"/><Relationship Id="rId79" Type="http://schemas.openxmlformats.org/officeDocument/2006/relationships/customXml" Target="../ink/ink220.xml"/><Relationship Id="rId102" Type="http://schemas.openxmlformats.org/officeDocument/2006/relationships/customXml" Target="../ink/ink232.xml"/><Relationship Id="rId123" Type="http://schemas.openxmlformats.org/officeDocument/2006/relationships/customXml" Target="../ink/ink243.xml"/><Relationship Id="rId144" Type="http://schemas.openxmlformats.org/officeDocument/2006/relationships/image" Target="../media/image322.png"/><Relationship Id="rId90" Type="http://schemas.openxmlformats.org/officeDocument/2006/relationships/image" Target="../media/image296.png"/><Relationship Id="rId27" Type="http://schemas.openxmlformats.org/officeDocument/2006/relationships/customXml" Target="../ink/ink194.xml"/><Relationship Id="rId48" Type="http://schemas.openxmlformats.org/officeDocument/2006/relationships/image" Target="../media/image275.png"/><Relationship Id="rId69" Type="http://schemas.openxmlformats.org/officeDocument/2006/relationships/customXml" Target="../ink/ink215.xml"/><Relationship Id="rId113" Type="http://schemas.openxmlformats.org/officeDocument/2006/relationships/image" Target="../media/image307.png"/><Relationship Id="rId134" Type="http://schemas.openxmlformats.org/officeDocument/2006/relationships/image" Target="../media/image317.png"/><Relationship Id="rId80" Type="http://schemas.openxmlformats.org/officeDocument/2006/relationships/image" Target="../media/image291.png"/><Relationship Id="rId155" Type="http://schemas.openxmlformats.org/officeDocument/2006/relationships/customXml" Target="../ink/ink25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3.png"/><Relationship Id="rId4" Type="http://schemas.openxmlformats.org/officeDocument/2006/relationships/oleObject" Target="../embeddings/oleObject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6.png"/><Relationship Id="rId4" Type="http://schemas.openxmlformats.org/officeDocument/2006/relationships/image" Target="../media/image22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ftaliharris.com/blog/visualizing-dbscan-clustering/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583644C7-D4DF-543E-6801-D112434A16B3}"/>
              </a:ext>
            </a:extLst>
          </p:cNvPr>
          <p:cNvSpPr txBox="1">
            <a:spLocks/>
          </p:cNvSpPr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GB" dirty="0">
                <a:solidFill>
                  <a:srgbClr val="FF0000"/>
                </a:solidFill>
              </a:rPr>
              <a:t>Clustering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Advanced Machine Learning</a:t>
            </a: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931FCB0E-A5A6-B716-2963-FEF651776A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at Zindua School | By Chris Aloo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EFFC874-BBED-8CBA-A551-1A047680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502F6914-8A60-68BB-6E52-04C8D449D0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Steps in the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71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EB7D563-46DD-2C83-035A-AF55DB25A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FEFC5C4A-7DFB-A337-C4B5-7D18A9617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Steps in the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1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D5106C6-8230-35A2-6264-97CF98ED2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;p4">
            <a:extLst>
              <a:ext uri="{FF2B5EF4-FFF2-40B4-BE49-F238E27FC236}">
                <a16:creationId xmlns:a16="http://schemas.microsoft.com/office/drawing/2014/main" id="{10C641BE-A621-92E3-E2D5-05610632421E}"/>
              </a:ext>
            </a:extLst>
          </p:cNvPr>
          <p:cNvSpPr txBox="1">
            <a:spLocks/>
          </p:cNvSpPr>
          <p:nvPr/>
        </p:nvSpPr>
        <p:spPr>
          <a:xfrm>
            <a:off x="322034" y="490788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dirty="0"/>
              <a:t>Summary of K-Means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912A4-0DFF-5D7F-285A-713C6C107AA5}"/>
              </a:ext>
            </a:extLst>
          </p:cNvPr>
          <p:cNvSpPr txBox="1"/>
          <p:nvPr/>
        </p:nvSpPr>
        <p:spPr>
          <a:xfrm>
            <a:off x="322034" y="1025988"/>
            <a:ext cx="5809345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Easy to use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Need to know K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May need to scale data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Good initial method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Local optima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No guarantee of optimal solution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Repeat with different starting values</a:t>
            </a:r>
            <a:br>
              <a:rPr lang="en-US" sz="1800" b="0" dirty="0">
                <a:solidFill>
                  <a:schemeClr val="bg1">
                    <a:lumMod val="50000"/>
                  </a:schemeClr>
                </a:solidFill>
              </a:rPr>
            </a:b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54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5D35-4D96-E1B3-5FD9-D8030225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Lab</a:t>
            </a:r>
          </a:p>
        </p:txBody>
      </p:sp>
    </p:spTree>
    <p:extLst>
      <p:ext uri="{BB962C8B-B14F-4D97-AF65-F5344CB8AC3E}">
        <p14:creationId xmlns:p14="http://schemas.microsoft.com/office/powerpoint/2010/main" val="59393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840F16C-959B-0B06-7F67-3898DC5C6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D6A0A2D3-0437-5F74-62DB-38AE07F44B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Hierachical Clustering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8D139807-87C3-5466-0D6C-E89A51CCD9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600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1B82F7B-85E2-69A8-6F13-AAD75B88F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2080C0F3-63D3-E9DB-05E1-251B0658A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Key Concepts </a:t>
            </a:r>
            <a:endParaRPr dirty="0"/>
          </a:p>
        </p:txBody>
      </p:sp>
      <p:sp>
        <p:nvSpPr>
          <p:cNvPr id="3" name="Google Shape;29;p4">
            <a:extLst>
              <a:ext uri="{FF2B5EF4-FFF2-40B4-BE49-F238E27FC236}">
                <a16:creationId xmlns:a16="http://schemas.microsoft.com/office/drawing/2014/main" id="{310EAC06-2050-E449-3C05-2F02B0748D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2034" y="936456"/>
            <a:ext cx="7688700" cy="12926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marL="342900" indent="-34290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Arial"/>
              </a:rPr>
              <a:t>Agglomerative vs Divisive </a:t>
            </a:r>
          </a:p>
          <a:p>
            <a:pPr marL="342900" indent="-34290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Arial"/>
              </a:rPr>
              <a:t>Dendrogram </a:t>
            </a:r>
          </a:p>
          <a:p>
            <a:pPr marL="342900" indent="-34290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Arial"/>
              </a:rPr>
              <a:t>Distance Similarity Matrix </a:t>
            </a:r>
          </a:p>
          <a:p>
            <a:pPr marL="342900" indent="-342900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Arial"/>
              </a:rPr>
              <a:t>Linkage Criteria  </a:t>
            </a:r>
            <a:endParaRPr sz="1800" dirty="0">
              <a:solidFill>
                <a:schemeClr val="bg1">
                  <a:lumMod val="50000"/>
                </a:scheme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034DF-F433-8129-CD06-B57C78C57DDB}"/>
              </a:ext>
            </a:extLst>
          </p:cNvPr>
          <p:cNvSpPr txBox="1"/>
          <p:nvPr/>
        </p:nvSpPr>
        <p:spPr>
          <a:xfrm>
            <a:off x="322033" y="2119021"/>
            <a:ext cx="8703433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50000"/>
              </a:lnSpc>
              <a:buClr>
                <a:schemeClr val="bg1">
                  <a:lumMod val="65000"/>
                </a:schemeClr>
              </a:buClr>
              <a:buSzPts val="1300"/>
              <a:buFont typeface="+mj-lt"/>
              <a:buAutoNum type="arabicPeriod"/>
              <a:defRPr sz="1800">
                <a:solidFill>
                  <a:schemeClr val="bg1">
                    <a:lumMod val="50000"/>
                  </a:schemeClr>
                </a:solidFill>
                <a:ea typeface="Lato"/>
                <a:sym typeface="Lato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Hierarchical Clustering, final clusters are built following a distinct set of sequential steps. </a:t>
            </a:r>
            <a:r>
              <a:rPr lang="en-US" dirty="0">
                <a:solidFill>
                  <a:srgbClr val="FF0000"/>
                </a:solidFill>
              </a:rPr>
              <a:t>Let’s explore this further (Next Slide)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tx1"/>
                </a:solidFill>
              </a:rPr>
              <a:t>a partition P1 into 1 clusters (the entire collection)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tx1"/>
                </a:solidFill>
              </a:rPr>
              <a:t>a partition P2  into 2 clusters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tx1"/>
                </a:solidFill>
              </a:rPr>
              <a:t>a partition </a:t>
            </a:r>
            <a:r>
              <a:rPr lang="en-GB" dirty="0" err="1">
                <a:solidFill>
                  <a:schemeClr val="tx1"/>
                </a:solidFill>
              </a:rPr>
              <a:t>Pn</a:t>
            </a:r>
            <a:r>
              <a:rPr lang="en-GB" dirty="0">
                <a:solidFill>
                  <a:schemeClr val="tx1"/>
                </a:solidFill>
              </a:rPr>
              <a:t> into n clusters (each object forms its own cluster)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The user decides which of the partitions reflects actual sub-populations in the data.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9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3DC1E2A-0B3B-1B82-9F67-33C835D08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147C1321-F9AC-9428-4969-6D6D7D7FE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Hierarchical Cluster - Example</a:t>
            </a:r>
            <a:endParaRPr dirty="0"/>
          </a:p>
        </p:txBody>
      </p:sp>
      <p:pic>
        <p:nvPicPr>
          <p:cNvPr id="1026" name="Picture 2" descr="Hierarchical clustering explained | Towards Data Science">
            <a:extLst>
              <a:ext uri="{FF2B5EF4-FFF2-40B4-BE49-F238E27FC236}">
                <a16:creationId xmlns:a16="http://schemas.microsoft.com/office/drawing/2014/main" id="{2BAC729E-6C74-55D1-A6B2-5B90CE2B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4" y="1169598"/>
            <a:ext cx="5672138" cy="310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407FFF1-E1C0-C7BA-32BD-75C6BB6B14D7}"/>
                  </a:ext>
                </a:extLst>
              </p14:cNvPr>
              <p14:cNvContentPartPr/>
              <p14:nvPr/>
            </p14:nvContentPartPr>
            <p14:xfrm>
              <a:off x="1767319" y="2551219"/>
              <a:ext cx="18000" cy="212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407FFF1-E1C0-C7BA-32BD-75C6BB6B14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1199" y="2545099"/>
                <a:ext cx="302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62A0DCC-708C-B04F-11DD-63C0BCC6E369}"/>
                  </a:ext>
                </a:extLst>
              </p14:cNvPr>
              <p14:cNvContentPartPr/>
              <p14:nvPr/>
            </p14:nvContentPartPr>
            <p14:xfrm>
              <a:off x="3091039" y="2587579"/>
              <a:ext cx="189720" cy="177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62A0DCC-708C-B04F-11DD-63C0BCC6E3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4919" y="2581459"/>
                <a:ext cx="2019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09D740-7EE1-AEBA-7424-172545A05354}"/>
                  </a:ext>
                </a:extLst>
              </p14:cNvPr>
              <p14:cNvContentPartPr/>
              <p14:nvPr/>
            </p14:nvContentPartPr>
            <p14:xfrm>
              <a:off x="4096879" y="2370139"/>
              <a:ext cx="239040" cy="225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09D740-7EE1-AEBA-7424-172545A053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90759" y="2364019"/>
                <a:ext cx="2512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6472EDF-E4EF-BE6D-0D3D-22029F4A4D07}"/>
                  </a:ext>
                </a:extLst>
              </p14:cNvPr>
              <p14:cNvContentPartPr/>
              <p14:nvPr/>
            </p14:nvContentPartPr>
            <p14:xfrm>
              <a:off x="5274799" y="2373379"/>
              <a:ext cx="326160" cy="257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6472EDF-E4EF-BE6D-0D3D-22029F4A4D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68679" y="2367259"/>
                <a:ext cx="3384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FDA04C4-C42A-3685-A11D-89E6D083D407}"/>
                  </a:ext>
                </a:extLst>
              </p14:cNvPr>
              <p14:cNvContentPartPr/>
              <p14:nvPr/>
            </p14:nvContentPartPr>
            <p14:xfrm>
              <a:off x="1459519" y="2451139"/>
              <a:ext cx="553320" cy="435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FDA04C4-C42A-3685-A11D-89E6D083D4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53399" y="2445019"/>
                <a:ext cx="5655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768E9A7-7D2E-9C59-4054-7C822CD336C7}"/>
                  </a:ext>
                </a:extLst>
              </p14:cNvPr>
              <p14:cNvContentPartPr/>
              <p14:nvPr/>
            </p14:nvContentPartPr>
            <p14:xfrm>
              <a:off x="2971159" y="2467699"/>
              <a:ext cx="441000" cy="343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768E9A7-7D2E-9C59-4054-7C822CD336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5039" y="2461579"/>
                <a:ext cx="453240" cy="35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1CF047A-2207-0EBB-123B-99358B6F91E8}"/>
              </a:ext>
            </a:extLst>
          </p:cNvPr>
          <p:cNvGrpSpPr/>
          <p:nvPr/>
        </p:nvGrpSpPr>
        <p:grpSpPr>
          <a:xfrm>
            <a:off x="3952519" y="2318659"/>
            <a:ext cx="491400" cy="399600"/>
            <a:chOff x="3952519" y="2318659"/>
            <a:chExt cx="49140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6FA6DE3-79A8-7EBB-D6D4-83782E239939}"/>
                    </a:ext>
                  </a:extLst>
                </p14:cNvPr>
                <p14:cNvContentPartPr/>
                <p14:nvPr/>
              </p14:nvContentPartPr>
              <p14:xfrm>
                <a:off x="4114519" y="2343859"/>
                <a:ext cx="207720" cy="16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6FA6DE3-79A8-7EBB-D6D4-83782E2399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08399" y="2337739"/>
                  <a:ext cx="219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7A239D9-272A-E2B6-0FA1-2FF839E485CA}"/>
                    </a:ext>
                  </a:extLst>
                </p14:cNvPr>
                <p14:cNvContentPartPr/>
                <p14:nvPr/>
              </p14:nvContentPartPr>
              <p14:xfrm>
                <a:off x="3952519" y="2318659"/>
                <a:ext cx="491400" cy="39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7A239D9-272A-E2B6-0FA1-2FF839E485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46399" y="2312539"/>
                  <a:ext cx="503640" cy="41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45ABCAF-05DE-C83B-2657-7CEC6E5D800B}"/>
                  </a:ext>
                </a:extLst>
              </p14:cNvPr>
              <p14:cNvContentPartPr/>
              <p14:nvPr/>
            </p14:nvContentPartPr>
            <p14:xfrm>
              <a:off x="5303599" y="2298499"/>
              <a:ext cx="468360" cy="391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45ABCAF-05DE-C83B-2657-7CEC6E5D800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7479" y="2292379"/>
                <a:ext cx="480600" cy="4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376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3DC1E2A-0B3B-1B82-9F67-33C835D08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147C1321-F9AC-9428-4969-6D6D7D7FE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Agglomerative vs Divisive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31591-1631-04DB-1EE9-597A07E88A25}"/>
              </a:ext>
            </a:extLst>
          </p:cNvPr>
          <p:cNvSpPr txBox="1"/>
          <p:nvPr/>
        </p:nvSpPr>
        <p:spPr>
          <a:xfrm>
            <a:off x="322034" y="899821"/>
            <a:ext cx="8703433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50000"/>
              </a:lnSpc>
              <a:buClr>
                <a:schemeClr val="bg1">
                  <a:lumMod val="65000"/>
                </a:schemeClr>
              </a:buClr>
              <a:buSzPts val="1300"/>
              <a:buFont typeface="+mj-lt"/>
              <a:buAutoNum type="arabicPeriod"/>
              <a:defRPr sz="1800">
                <a:solidFill>
                  <a:schemeClr val="bg1">
                    <a:lumMod val="50000"/>
                  </a:schemeClr>
                </a:solidFill>
                <a:ea typeface="Lato"/>
                <a:sym typeface="Lato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dirty="0"/>
              <a:t>Hierarchical methods again come in two varieties, </a:t>
            </a:r>
            <a:r>
              <a:rPr lang="en-GB" dirty="0">
                <a:solidFill>
                  <a:schemeClr val="tx1"/>
                </a:solidFill>
              </a:rPr>
              <a:t>agglomerative</a:t>
            </a:r>
            <a:r>
              <a:rPr lang="en-GB" dirty="0"/>
              <a:t> and </a:t>
            </a:r>
            <a:r>
              <a:rPr lang="en-GB" dirty="0">
                <a:solidFill>
                  <a:schemeClr val="tx1"/>
                </a:solidFill>
              </a:rPr>
              <a:t>divisive</a:t>
            </a:r>
            <a:r>
              <a:rPr lang="en-GB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/>
              <a:t>Agglomerative methods: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Start with partition </a:t>
            </a:r>
            <a:r>
              <a:rPr lang="en-GB" dirty="0" err="1"/>
              <a:t>Pn</a:t>
            </a:r>
            <a:r>
              <a:rPr lang="en-GB" dirty="0"/>
              <a:t>, where each object forms its own cluster.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Merge the two closest clusters, obtaining Pn-1.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Repeat merge until only one cluster is left.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/>
              <a:t>Divisive methods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Start with P1.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Split the collection into two clusters that are as homogenous (and as different from each other) as possible.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Apply splitting procedure recursively to the clusters.</a:t>
            </a:r>
          </a:p>
        </p:txBody>
      </p:sp>
    </p:spTree>
    <p:extLst>
      <p:ext uri="{BB962C8B-B14F-4D97-AF65-F5344CB8AC3E}">
        <p14:creationId xmlns:p14="http://schemas.microsoft.com/office/powerpoint/2010/main" val="4010766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3DC1E2A-0B3B-1B82-9F67-33C835D08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147C1321-F9AC-9428-4969-6D6D7D7FE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Dendrogram</a:t>
            </a:r>
            <a:endParaRPr dirty="0"/>
          </a:p>
        </p:txBody>
      </p:sp>
      <p:graphicFrame>
        <p:nvGraphicFramePr>
          <p:cNvPr id="4" name="Google Shape;102;p19">
            <a:extLst>
              <a:ext uri="{FF2B5EF4-FFF2-40B4-BE49-F238E27FC236}">
                <a16:creationId xmlns:a16="http://schemas.microsoft.com/office/drawing/2014/main" id="{BC7CF1F9-31ED-04F6-0079-274305CF2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260549"/>
              </p:ext>
            </p:extLst>
          </p:nvPr>
        </p:nvGraphicFramePr>
        <p:xfrm>
          <a:off x="434230" y="1025988"/>
          <a:ext cx="4137769" cy="1295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744">
                  <a:extLst>
                    <a:ext uri="{9D8B030D-6E8A-4147-A177-3AD203B41FA5}">
                      <a16:colId xmlns:a16="http://schemas.microsoft.com/office/drawing/2014/main" val="117677814"/>
                    </a:ext>
                  </a:extLst>
                </a:gridCol>
              </a:tblGrid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ID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X1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2"/>
                          </a:solidFill>
                        </a:rPr>
                        <a:t>X2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24B0B84-571B-EA66-F1E9-358E7F984962}"/>
              </a:ext>
            </a:extLst>
          </p:cNvPr>
          <p:cNvGrpSpPr/>
          <p:nvPr/>
        </p:nvGrpSpPr>
        <p:grpSpPr>
          <a:xfrm>
            <a:off x="4880238" y="2512578"/>
            <a:ext cx="3598334" cy="2209800"/>
            <a:chOff x="4969933" y="948267"/>
            <a:chExt cx="3598334" cy="2209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2FC233B-876A-7F50-2D04-2A56219F8EB4}"/>
                </a:ext>
              </a:extLst>
            </p:cNvPr>
            <p:cNvCxnSpPr>
              <a:cxnSpLocks/>
            </p:cNvCxnSpPr>
            <p:nvPr/>
          </p:nvCxnSpPr>
          <p:spPr>
            <a:xfrm>
              <a:off x="4969933" y="948267"/>
              <a:ext cx="0" cy="2209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36E7341-7015-9905-F8E8-B039D9481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933" y="3158067"/>
              <a:ext cx="3598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64F1C4-F23B-D6EF-8EBF-309239B107E9}"/>
              </a:ext>
            </a:extLst>
          </p:cNvPr>
          <p:cNvGrpSpPr/>
          <p:nvPr/>
        </p:nvGrpSpPr>
        <p:grpSpPr>
          <a:xfrm>
            <a:off x="845701" y="2512578"/>
            <a:ext cx="3598334" cy="2209800"/>
            <a:chOff x="4969933" y="948267"/>
            <a:chExt cx="3598334" cy="2209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0385C2-2428-546E-A0AB-5220D428033E}"/>
                </a:ext>
              </a:extLst>
            </p:cNvPr>
            <p:cNvCxnSpPr>
              <a:cxnSpLocks/>
            </p:cNvCxnSpPr>
            <p:nvPr/>
          </p:nvCxnSpPr>
          <p:spPr>
            <a:xfrm>
              <a:off x="4969933" y="948267"/>
              <a:ext cx="0" cy="2209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7EF356-6D48-EC77-5A03-E662510C15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933" y="3158067"/>
              <a:ext cx="3598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740033-C885-2905-AE74-AF095F412171}"/>
              </a:ext>
            </a:extLst>
          </p:cNvPr>
          <p:cNvGrpSpPr/>
          <p:nvPr/>
        </p:nvGrpSpPr>
        <p:grpSpPr>
          <a:xfrm>
            <a:off x="2237119" y="1026619"/>
            <a:ext cx="730800" cy="280440"/>
            <a:chOff x="2237119" y="1026619"/>
            <a:chExt cx="73080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555B747-9FB7-6D71-DB43-8F463CA622EC}"/>
                    </a:ext>
                  </a:extLst>
                </p14:cNvPr>
                <p14:cNvContentPartPr/>
                <p14:nvPr/>
              </p14:nvContentPartPr>
              <p14:xfrm>
                <a:off x="2237119" y="1071619"/>
                <a:ext cx="137160" cy="162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555B747-9FB7-6D71-DB43-8F463CA622E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30999" y="1065499"/>
                  <a:ext cx="149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2DEA54-4C3A-9BBD-C99A-AAE50567B2E1}"/>
                    </a:ext>
                  </a:extLst>
                </p14:cNvPr>
                <p14:cNvContentPartPr/>
                <p14:nvPr/>
              </p14:nvContentPartPr>
              <p14:xfrm>
                <a:off x="2419639" y="1068379"/>
                <a:ext cx="147600" cy="145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2DEA54-4C3A-9BBD-C99A-AAE50567B2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13519" y="1062259"/>
                  <a:ext cx="159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14309D-606B-2CCE-9977-DCAA3042E423}"/>
                    </a:ext>
                  </a:extLst>
                </p14:cNvPr>
                <p14:cNvContentPartPr/>
                <p14:nvPr/>
              </p14:nvContentPartPr>
              <p14:xfrm>
                <a:off x="2426119" y="1110139"/>
                <a:ext cx="150120" cy="53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14309D-606B-2CCE-9977-DCAA3042E42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19999" y="1104019"/>
                  <a:ext cx="162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112071-2A4B-5151-E2E1-AE71C10A7001}"/>
                    </a:ext>
                  </a:extLst>
                </p14:cNvPr>
                <p14:cNvContentPartPr/>
                <p14:nvPr/>
              </p14:nvContentPartPr>
              <p14:xfrm>
                <a:off x="2583079" y="1109419"/>
                <a:ext cx="107280" cy="197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112071-2A4B-5151-E2E1-AE71C10A70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6959" y="1103299"/>
                  <a:ext cx="119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70146B-CB6E-2E47-EB72-34E8B67121A4}"/>
                    </a:ext>
                  </a:extLst>
                </p14:cNvPr>
                <p14:cNvContentPartPr/>
                <p14:nvPr/>
              </p14:nvContentPartPr>
              <p14:xfrm>
                <a:off x="2737159" y="1120219"/>
                <a:ext cx="109800" cy="96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70146B-CB6E-2E47-EB72-34E8B67121A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31039" y="1114099"/>
                  <a:ext cx="122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AB0E65-D065-04AC-A70B-E0C70EEF0A90}"/>
                    </a:ext>
                  </a:extLst>
                </p14:cNvPr>
                <p14:cNvContentPartPr/>
                <p14:nvPr/>
              </p14:nvContentPartPr>
              <p14:xfrm>
                <a:off x="2803039" y="1026619"/>
                <a:ext cx="164880" cy="216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AB0E65-D065-04AC-A70B-E0C70EEF0A9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96919" y="1020499"/>
                  <a:ext cx="17712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B0A44AF-650A-CB63-5D0D-1DF22F8CD991}"/>
                  </a:ext>
                </a:extLst>
              </p14:cNvPr>
              <p14:cNvContentPartPr/>
              <p14:nvPr/>
            </p14:nvContentPartPr>
            <p14:xfrm>
              <a:off x="3703759" y="1055059"/>
              <a:ext cx="78120" cy="174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B0A44AF-650A-CB63-5D0D-1DF22F8CD99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97639" y="1048939"/>
                <a:ext cx="9036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835266A-F360-23E6-C33D-B79193528A35}"/>
              </a:ext>
            </a:extLst>
          </p:cNvPr>
          <p:cNvGrpSpPr/>
          <p:nvPr/>
        </p:nvGrpSpPr>
        <p:grpSpPr>
          <a:xfrm>
            <a:off x="3888439" y="1017619"/>
            <a:ext cx="673560" cy="263520"/>
            <a:chOff x="3888439" y="1017619"/>
            <a:chExt cx="67356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224A39-A503-259A-116B-CCCE6DDE288F}"/>
                    </a:ext>
                  </a:extLst>
                </p14:cNvPr>
                <p14:cNvContentPartPr/>
                <p14:nvPr/>
              </p14:nvContentPartPr>
              <p14:xfrm>
                <a:off x="3888439" y="1070179"/>
                <a:ext cx="28080" cy="138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224A39-A503-259A-116B-CCCE6DDE28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82319" y="1064059"/>
                  <a:ext cx="40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A01E7A7-8021-CEB1-25BA-06D2DE0EE6E7}"/>
                    </a:ext>
                  </a:extLst>
                </p14:cNvPr>
                <p14:cNvContentPartPr/>
                <p14:nvPr/>
              </p14:nvContentPartPr>
              <p14:xfrm>
                <a:off x="3947119" y="1092499"/>
                <a:ext cx="564840" cy="131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A01E7A7-8021-CEB1-25BA-06D2DE0EE6E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40999" y="1086379"/>
                  <a:ext cx="577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A92F68-9597-DDB1-79BC-3E79959DCC0C}"/>
                    </a:ext>
                  </a:extLst>
                </p14:cNvPr>
                <p14:cNvContentPartPr/>
                <p14:nvPr/>
              </p14:nvContentPartPr>
              <p14:xfrm>
                <a:off x="4443199" y="1017619"/>
                <a:ext cx="118800" cy="263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A92F68-9597-DDB1-79BC-3E79959DCC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37079" y="1011499"/>
                  <a:ext cx="13104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E34BE7-524A-BB6C-D53B-991DFC9FFC2C}"/>
              </a:ext>
            </a:extLst>
          </p:cNvPr>
          <p:cNvGrpSpPr/>
          <p:nvPr/>
        </p:nvGrpSpPr>
        <p:grpSpPr>
          <a:xfrm>
            <a:off x="4188670" y="4787942"/>
            <a:ext cx="298080" cy="233280"/>
            <a:chOff x="3777199" y="4865569"/>
            <a:chExt cx="29808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741A72D-6DD1-16D3-62D9-7C7EEFAE5A7B}"/>
                    </a:ext>
                  </a:extLst>
                </p14:cNvPr>
                <p14:cNvContentPartPr/>
                <p14:nvPr/>
              </p14:nvContentPartPr>
              <p14:xfrm>
                <a:off x="3777199" y="4865569"/>
                <a:ext cx="201240" cy="19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741A72D-6DD1-16D3-62D9-7C7EEFAE5A7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71079" y="4859449"/>
                  <a:ext cx="213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293824B-E374-A5DD-904B-47D1A80B51A0}"/>
                    </a:ext>
                  </a:extLst>
                </p14:cNvPr>
                <p14:cNvContentPartPr/>
                <p14:nvPr/>
              </p14:nvContentPartPr>
              <p14:xfrm>
                <a:off x="3798439" y="4895089"/>
                <a:ext cx="176760" cy="123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293824B-E374-A5DD-904B-47D1A80B51A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92319" y="4888969"/>
                  <a:ext cx="189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3967E7-B3D3-8ACB-D48F-F6EE513EE153}"/>
                    </a:ext>
                  </a:extLst>
                </p14:cNvPr>
                <p14:cNvContentPartPr/>
                <p14:nvPr/>
              </p14:nvContentPartPr>
              <p14:xfrm>
                <a:off x="4048279" y="4959889"/>
                <a:ext cx="27000" cy="138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3967E7-B3D3-8ACB-D48F-F6EE513EE15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42159" y="4953769"/>
                  <a:ext cx="3924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376148-21EB-6B79-ABD1-53980258923C}"/>
              </a:ext>
            </a:extLst>
          </p:cNvPr>
          <p:cNvGrpSpPr/>
          <p:nvPr/>
        </p:nvGrpSpPr>
        <p:grpSpPr>
          <a:xfrm>
            <a:off x="434230" y="2482142"/>
            <a:ext cx="342360" cy="293040"/>
            <a:chOff x="22759" y="2559769"/>
            <a:chExt cx="34236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4A6CF8-3CDD-2C73-0241-413D049518BC}"/>
                    </a:ext>
                  </a:extLst>
                </p14:cNvPr>
                <p14:cNvContentPartPr/>
                <p14:nvPr/>
              </p14:nvContentPartPr>
              <p14:xfrm>
                <a:off x="22759" y="2559769"/>
                <a:ext cx="167400" cy="25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4A6CF8-3CDD-2C73-0241-413D049518B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639" y="2553649"/>
                  <a:ext cx="179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114441-98C3-E809-254F-8BECB05FA198}"/>
                    </a:ext>
                  </a:extLst>
                </p14:cNvPr>
                <p14:cNvContentPartPr/>
                <p14:nvPr/>
              </p14:nvContentPartPr>
              <p14:xfrm>
                <a:off x="57679" y="2591089"/>
                <a:ext cx="170280" cy="21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114441-98C3-E809-254F-8BECB05FA19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559" y="2584969"/>
                  <a:ext cx="182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D3EBDC-9FEA-884B-ED01-63EA59C726E9}"/>
                    </a:ext>
                  </a:extLst>
                </p14:cNvPr>
                <p14:cNvContentPartPr/>
                <p14:nvPr/>
              </p14:nvContentPartPr>
              <p14:xfrm>
                <a:off x="227959" y="2701249"/>
                <a:ext cx="137160" cy="151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D3EBDC-9FEA-884B-ED01-63EA59C726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1839" y="2695129"/>
                  <a:ext cx="14940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F82E40C-6D44-72F3-6E7E-8D2F9D7980E0}"/>
              </a:ext>
            </a:extLst>
          </p:cNvPr>
          <p:cNvGrpSpPr/>
          <p:nvPr/>
        </p:nvGrpSpPr>
        <p:grpSpPr>
          <a:xfrm>
            <a:off x="2132890" y="2699582"/>
            <a:ext cx="1775520" cy="1189800"/>
            <a:chOff x="1721419" y="2777209"/>
            <a:chExt cx="1775520" cy="11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B6A5D04-A956-0058-CFC9-9969B317166A}"/>
                    </a:ext>
                  </a:extLst>
                </p14:cNvPr>
                <p14:cNvContentPartPr/>
                <p14:nvPr/>
              </p14:nvContentPartPr>
              <p14:xfrm>
                <a:off x="3168979" y="2782609"/>
                <a:ext cx="99360" cy="104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B6A5D04-A956-0058-CFC9-9969B317166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62859" y="2776489"/>
                  <a:ext cx="111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DE79872-FCB4-473A-26BE-238A08E80A95}"/>
                    </a:ext>
                  </a:extLst>
                </p14:cNvPr>
                <p14:cNvContentPartPr/>
                <p14:nvPr/>
              </p14:nvContentPartPr>
              <p14:xfrm>
                <a:off x="3177979" y="2782609"/>
                <a:ext cx="84240" cy="95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E79872-FCB4-473A-26BE-238A08E80A9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71859" y="2776489"/>
                  <a:ext cx="96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1EDB3A-EAB6-4337-4417-A5BB8F1021B3}"/>
                    </a:ext>
                  </a:extLst>
                </p14:cNvPr>
                <p14:cNvContentPartPr/>
                <p14:nvPr/>
              </p14:nvContentPartPr>
              <p14:xfrm>
                <a:off x="3147739" y="2792689"/>
                <a:ext cx="170640" cy="101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1EDB3A-EAB6-4337-4417-A5BB8F1021B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41619" y="2786569"/>
                  <a:ext cx="182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E57756E-ABED-FD89-D8E5-C9553AD95C3D}"/>
                    </a:ext>
                  </a:extLst>
                </p14:cNvPr>
                <p14:cNvContentPartPr/>
                <p14:nvPr/>
              </p14:nvContentPartPr>
              <p14:xfrm>
                <a:off x="3165739" y="2807809"/>
                <a:ext cx="143640" cy="66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E57756E-ABED-FD89-D8E5-C9553AD95C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59619" y="2801689"/>
                  <a:ext cx="155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9A07759-E405-0FCF-021E-8AF865A067DD}"/>
                    </a:ext>
                  </a:extLst>
                </p14:cNvPr>
                <p14:cNvContentPartPr/>
                <p14:nvPr/>
              </p14:nvContentPartPr>
              <p14:xfrm>
                <a:off x="3162139" y="2795929"/>
                <a:ext cx="123120" cy="56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9A07759-E405-0FCF-021E-8AF865A067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56019" y="2789809"/>
                  <a:ext cx="135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FF50B74-55F6-EDA5-BBA9-4F01E8054F6D}"/>
                    </a:ext>
                  </a:extLst>
                </p14:cNvPr>
                <p14:cNvContentPartPr/>
                <p14:nvPr/>
              </p14:nvContentPartPr>
              <p14:xfrm>
                <a:off x="3129019" y="2783329"/>
                <a:ext cx="176760" cy="59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FF50B74-55F6-EDA5-BBA9-4F01E8054F6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2899" y="2777209"/>
                  <a:ext cx="189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A378B9E-922B-7467-C559-95ECEDBC8016}"/>
                    </a:ext>
                  </a:extLst>
                </p14:cNvPr>
                <p14:cNvContentPartPr/>
                <p14:nvPr/>
              </p14:nvContentPartPr>
              <p14:xfrm>
                <a:off x="3179419" y="2777209"/>
                <a:ext cx="78480" cy="71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A378B9E-922B-7467-C559-95ECEDBC801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173299" y="2771089"/>
                  <a:ext cx="90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2D1ECC0-0072-D0B9-9AD2-38499FC52889}"/>
                    </a:ext>
                  </a:extLst>
                </p14:cNvPr>
                <p14:cNvContentPartPr/>
                <p14:nvPr/>
              </p14:nvContentPartPr>
              <p14:xfrm>
                <a:off x="3332059" y="2890249"/>
                <a:ext cx="164880" cy="171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2D1ECC0-0072-D0B9-9AD2-38499FC5288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325939" y="2884129"/>
                  <a:ext cx="177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FE73546-FE61-544A-5CA1-11B4AEA41F2A}"/>
                    </a:ext>
                  </a:extLst>
                </p14:cNvPr>
                <p14:cNvContentPartPr/>
                <p14:nvPr/>
              </p14:nvContentPartPr>
              <p14:xfrm>
                <a:off x="2431339" y="3453289"/>
                <a:ext cx="121680" cy="140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FE73546-FE61-544A-5CA1-11B4AEA41F2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25219" y="3447169"/>
                  <a:ext cx="133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1CF808-7BE2-1B82-F14A-8987929BE198}"/>
                    </a:ext>
                  </a:extLst>
                </p14:cNvPr>
                <p14:cNvContentPartPr/>
                <p14:nvPr/>
              </p14:nvContentPartPr>
              <p14:xfrm>
                <a:off x="2485699" y="3486769"/>
                <a:ext cx="58320" cy="93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1CF808-7BE2-1B82-F14A-8987929BE19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79579" y="3480649"/>
                  <a:ext cx="70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9AA90E-63CB-7E1E-E872-DD9449247C7C}"/>
                    </a:ext>
                  </a:extLst>
                </p14:cNvPr>
                <p14:cNvContentPartPr/>
                <p14:nvPr/>
              </p14:nvContentPartPr>
              <p14:xfrm>
                <a:off x="2496859" y="3463009"/>
                <a:ext cx="47520" cy="88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9AA90E-63CB-7E1E-E872-DD9449247C7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90739" y="3456889"/>
                  <a:ext cx="59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601BFB1-CF6B-B282-6848-B94C9658748C}"/>
                    </a:ext>
                  </a:extLst>
                </p14:cNvPr>
                <p14:cNvContentPartPr/>
                <p14:nvPr/>
              </p14:nvContentPartPr>
              <p14:xfrm>
                <a:off x="2437099" y="3515209"/>
                <a:ext cx="117720" cy="16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601BFB1-CF6B-B282-6848-B94C9658748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30979" y="3509089"/>
                  <a:ext cx="129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E97922A-35C0-D5C6-7F84-14349334F991}"/>
                    </a:ext>
                  </a:extLst>
                </p14:cNvPr>
                <p14:cNvContentPartPr/>
                <p14:nvPr/>
              </p14:nvContentPartPr>
              <p14:xfrm>
                <a:off x="2473819" y="3489289"/>
                <a:ext cx="93960" cy="32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E97922A-35C0-D5C6-7F84-14349334F9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67699" y="3483169"/>
                  <a:ext cx="106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30192D0-F451-DCFA-16F5-1F49BB36BEE1}"/>
                    </a:ext>
                  </a:extLst>
                </p14:cNvPr>
                <p14:cNvContentPartPr/>
                <p14:nvPr/>
              </p14:nvContentPartPr>
              <p14:xfrm>
                <a:off x="2457619" y="3456889"/>
                <a:ext cx="96840" cy="103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30192D0-F451-DCFA-16F5-1F49BB36BEE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451499" y="3450769"/>
                  <a:ext cx="109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2B5ADDF-DD3A-BD3A-C0EB-CAB3CBD84F13}"/>
                    </a:ext>
                  </a:extLst>
                </p14:cNvPr>
                <p14:cNvContentPartPr/>
                <p14:nvPr/>
              </p14:nvContentPartPr>
              <p14:xfrm>
                <a:off x="2465179" y="3474169"/>
                <a:ext cx="91080" cy="87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B5ADDF-DD3A-BD3A-C0EB-CAB3CBD84F1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59059" y="3468049"/>
                  <a:ext cx="103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D45E6F-3C2C-2913-9012-C87C9F147A29}"/>
                    </a:ext>
                  </a:extLst>
                </p14:cNvPr>
                <p14:cNvContentPartPr/>
                <p14:nvPr/>
              </p14:nvContentPartPr>
              <p14:xfrm>
                <a:off x="2445739" y="3497569"/>
                <a:ext cx="133920" cy="44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D45E6F-3C2C-2913-9012-C87C9F147A2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39619" y="3491449"/>
                  <a:ext cx="146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E28FC1-FF60-E731-AC16-FED87650386D}"/>
                    </a:ext>
                  </a:extLst>
                </p14:cNvPr>
                <p14:cNvContentPartPr/>
                <p14:nvPr/>
              </p14:nvContentPartPr>
              <p14:xfrm>
                <a:off x="2640139" y="3438169"/>
                <a:ext cx="59040" cy="172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E28FC1-FF60-E731-AC16-FED87650386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634019" y="3432049"/>
                  <a:ext cx="71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506C89A-A84E-D49A-43B9-F15C88D3BC29}"/>
                    </a:ext>
                  </a:extLst>
                </p14:cNvPr>
                <p14:cNvContentPartPr/>
                <p14:nvPr/>
              </p14:nvContentPartPr>
              <p14:xfrm>
                <a:off x="2603419" y="3391729"/>
                <a:ext cx="148320" cy="292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506C89A-A84E-D49A-43B9-F15C88D3BC2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97299" y="3385609"/>
                  <a:ext cx="1605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C4F2709-A0E3-E7D0-8073-9114F8A2F06A}"/>
                    </a:ext>
                  </a:extLst>
                </p14:cNvPr>
                <p14:cNvContentPartPr/>
                <p14:nvPr/>
              </p14:nvContentPartPr>
              <p14:xfrm>
                <a:off x="1796299" y="3698089"/>
                <a:ext cx="105480" cy="200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4F2709-A0E3-E7D0-8073-9114F8A2F06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90179" y="3691980"/>
                  <a:ext cx="117720" cy="212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954C0B8-F522-E300-6263-9C93D16E012A}"/>
                    </a:ext>
                  </a:extLst>
                </p14:cNvPr>
                <p14:cNvContentPartPr/>
                <p14:nvPr/>
              </p14:nvContentPartPr>
              <p14:xfrm>
                <a:off x="1721419" y="3748489"/>
                <a:ext cx="222480" cy="111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954C0B8-F522-E300-6263-9C93D16E012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15299" y="3742369"/>
                  <a:ext cx="234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1FC933B-FE43-3426-5B1C-5BC3900B5622}"/>
                    </a:ext>
                  </a:extLst>
                </p14:cNvPr>
                <p14:cNvContentPartPr/>
                <p14:nvPr/>
              </p14:nvContentPartPr>
              <p14:xfrm>
                <a:off x="1778299" y="3758569"/>
                <a:ext cx="150120" cy="37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1FC933B-FE43-3426-5B1C-5BC3900B562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772179" y="3752449"/>
                  <a:ext cx="162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0D1CDC1-1DD0-0AC7-23FC-133672936B55}"/>
                    </a:ext>
                  </a:extLst>
                </p14:cNvPr>
                <p14:cNvContentPartPr/>
                <p14:nvPr/>
              </p14:nvContentPartPr>
              <p14:xfrm>
                <a:off x="1949659" y="3711409"/>
                <a:ext cx="169560" cy="255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0D1CDC1-1DD0-0AC7-23FC-133672936B5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943539" y="3705289"/>
                  <a:ext cx="181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C691267-600A-0DF1-D559-3F13CAA42278}"/>
                    </a:ext>
                  </a:extLst>
                </p14:cNvPr>
                <p14:cNvContentPartPr/>
                <p14:nvPr/>
              </p14:nvContentPartPr>
              <p14:xfrm>
                <a:off x="2127139" y="2995729"/>
                <a:ext cx="128880" cy="153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C691267-600A-0DF1-D559-3F13CAA4227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121019" y="2989609"/>
                  <a:ext cx="141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5479C16-77A8-C7B1-7BE4-79D50717E0DB}"/>
                    </a:ext>
                  </a:extLst>
                </p14:cNvPr>
                <p14:cNvContentPartPr/>
                <p14:nvPr/>
              </p14:nvContentPartPr>
              <p14:xfrm>
                <a:off x="2148019" y="3009769"/>
                <a:ext cx="82440" cy="153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5479C16-77A8-C7B1-7BE4-79D50717E0D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41899" y="3003649"/>
                  <a:ext cx="94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10DBB6E-A221-3714-C11B-843F01F4DB5A}"/>
                    </a:ext>
                  </a:extLst>
                </p14:cNvPr>
                <p14:cNvContentPartPr/>
                <p14:nvPr/>
              </p14:nvContentPartPr>
              <p14:xfrm>
                <a:off x="2100499" y="3032089"/>
                <a:ext cx="156240" cy="122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10DBB6E-A221-3714-C11B-843F01F4DB5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094379" y="3025969"/>
                  <a:ext cx="168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556EB8C-CE03-FA1D-57EA-86862AC9185C}"/>
                    </a:ext>
                  </a:extLst>
                </p14:cNvPr>
                <p14:cNvContentPartPr/>
                <p14:nvPr/>
              </p14:nvContentPartPr>
              <p14:xfrm>
                <a:off x="2120659" y="3038569"/>
                <a:ext cx="88920" cy="67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556EB8C-CE03-FA1D-57EA-86862AC9185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114539" y="3032449"/>
                  <a:ext cx="1011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9C60821-9E6B-A2B1-5EF9-8EBBAAE4199E}"/>
                    </a:ext>
                  </a:extLst>
                </p14:cNvPr>
                <p14:cNvContentPartPr/>
                <p14:nvPr/>
              </p14:nvContentPartPr>
              <p14:xfrm>
                <a:off x="2119219" y="3063409"/>
                <a:ext cx="132480" cy="4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C60821-9E6B-A2B1-5EF9-8EBBAAE4199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13099" y="3057289"/>
                  <a:ext cx="144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ACAB20B-CB5B-2D7A-A0DC-E0ECBC1F143B}"/>
                    </a:ext>
                  </a:extLst>
                </p14:cNvPr>
                <p14:cNvContentPartPr/>
                <p14:nvPr/>
              </p14:nvContentPartPr>
              <p14:xfrm>
                <a:off x="2096179" y="3047929"/>
                <a:ext cx="177480" cy="80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ACAB20B-CB5B-2D7A-A0DC-E0ECBC1F143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090059" y="3041809"/>
                  <a:ext cx="189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FD4CB07-914E-8C1B-E187-257CAA40798D}"/>
                    </a:ext>
                  </a:extLst>
                </p14:cNvPr>
                <p14:cNvContentPartPr/>
                <p14:nvPr/>
              </p14:nvContentPartPr>
              <p14:xfrm>
                <a:off x="2338099" y="2957209"/>
                <a:ext cx="151560" cy="208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FD4CB07-914E-8C1B-E187-257CAA40798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31979" y="2951089"/>
                  <a:ext cx="16380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3F9587-7D11-AB54-E7C4-0F07C2E7CE33}"/>
              </a:ext>
            </a:extLst>
          </p:cNvPr>
          <p:cNvGrpSpPr/>
          <p:nvPr/>
        </p:nvGrpSpPr>
        <p:grpSpPr>
          <a:xfrm>
            <a:off x="5211744" y="2888855"/>
            <a:ext cx="2958840" cy="1928160"/>
            <a:chOff x="5301439" y="1409209"/>
            <a:chExt cx="2958840" cy="19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1F70C8D-E4F9-EA55-E964-4FC7A38F02F4}"/>
                    </a:ext>
                  </a:extLst>
                </p14:cNvPr>
                <p14:cNvContentPartPr/>
                <p14:nvPr/>
              </p14:nvContentPartPr>
              <p14:xfrm>
                <a:off x="5320159" y="3335209"/>
                <a:ext cx="360" cy="2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1F70C8D-E4F9-EA55-E964-4FC7A38F02F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314039" y="3329089"/>
                  <a:ext cx="126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84AC63-B9DC-82EA-69DA-F2C7BC068939}"/>
                    </a:ext>
                  </a:extLst>
                </p14:cNvPr>
                <p14:cNvContentPartPr/>
                <p14:nvPr/>
              </p14:nvContentPartPr>
              <p14:xfrm>
                <a:off x="5301439" y="2371489"/>
                <a:ext cx="846360" cy="923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84AC63-B9DC-82EA-69DA-F2C7BC06893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95319" y="2365369"/>
                  <a:ext cx="858600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4468AE8-C80A-4BD9-1674-FBFD6CDB1D36}"/>
                    </a:ext>
                  </a:extLst>
                </p14:cNvPr>
                <p14:cNvContentPartPr/>
                <p14:nvPr/>
              </p14:nvContentPartPr>
              <p14:xfrm>
                <a:off x="5638399" y="1844449"/>
                <a:ext cx="1298160" cy="1428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4468AE8-C80A-4BD9-1674-FBFD6CDB1D3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32279" y="1838329"/>
                  <a:ext cx="1310400" cy="14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163718B-B447-5C17-D297-307345CC775D}"/>
                    </a:ext>
                  </a:extLst>
                </p14:cNvPr>
                <p14:cNvContentPartPr/>
                <p14:nvPr/>
              </p14:nvContentPartPr>
              <p14:xfrm>
                <a:off x="6283519" y="1409209"/>
                <a:ext cx="1976760" cy="1843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163718B-B447-5C17-D297-307345CC775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277399" y="1403089"/>
                  <a:ext cx="1989000" cy="18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8DBB02-67C4-9362-D806-6F1DA00CF7E0}"/>
                  </a:ext>
                </a:extLst>
              </p14:cNvPr>
              <p14:cNvContentPartPr/>
              <p14:nvPr/>
            </p14:nvContentPartPr>
            <p14:xfrm>
              <a:off x="5563104" y="2239415"/>
              <a:ext cx="34920" cy="684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8DBB02-67C4-9362-D806-6F1DA00CF7E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556984" y="2233295"/>
                <a:ext cx="47160" cy="806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612E0C-98C2-7CFA-2327-2D2E7BA79AD2}"/>
              </a:ext>
            </a:extLst>
          </p:cNvPr>
          <p:cNvSpPr txBox="1"/>
          <p:nvPr/>
        </p:nvSpPr>
        <p:spPr>
          <a:xfrm>
            <a:off x="5076712" y="4752935"/>
            <a:ext cx="218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04FDC-4D72-ADD2-7E09-E59694F28EAB}"/>
              </a:ext>
            </a:extLst>
          </p:cNvPr>
          <p:cNvSpPr txBox="1"/>
          <p:nvPr/>
        </p:nvSpPr>
        <p:spPr>
          <a:xfrm>
            <a:off x="5854193" y="4725313"/>
            <a:ext cx="218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574E1-38ED-B75D-BF99-251ABF745543}"/>
              </a:ext>
            </a:extLst>
          </p:cNvPr>
          <p:cNvSpPr txBox="1"/>
          <p:nvPr/>
        </p:nvSpPr>
        <p:spPr>
          <a:xfrm>
            <a:off x="6673808" y="4725313"/>
            <a:ext cx="218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4D3FD-E4B3-1ED6-BB2B-E726C6170900}"/>
              </a:ext>
            </a:extLst>
          </p:cNvPr>
          <p:cNvSpPr txBox="1"/>
          <p:nvPr/>
        </p:nvSpPr>
        <p:spPr>
          <a:xfrm>
            <a:off x="7843535" y="4719444"/>
            <a:ext cx="218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08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E2A6D0A-0682-0490-1917-A66657115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0FC78E6F-EA0C-8FA9-66D3-A16BBBBF1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Distance Similarity Matrix</a:t>
            </a:r>
            <a:endParaRPr dirty="0"/>
          </a:p>
        </p:txBody>
      </p:sp>
      <p:graphicFrame>
        <p:nvGraphicFramePr>
          <p:cNvPr id="5" name="Google Shape;102;p19">
            <a:extLst>
              <a:ext uri="{FF2B5EF4-FFF2-40B4-BE49-F238E27FC236}">
                <a16:creationId xmlns:a16="http://schemas.microsoft.com/office/drawing/2014/main" id="{37AD64C7-6D3B-18DB-B132-5BC490B62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746976"/>
              </p:ext>
            </p:extLst>
          </p:nvPr>
        </p:nvGraphicFramePr>
        <p:xfrm>
          <a:off x="434230" y="1025988"/>
          <a:ext cx="4137769" cy="1295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744">
                  <a:extLst>
                    <a:ext uri="{9D8B030D-6E8A-4147-A177-3AD203B41FA5}">
                      <a16:colId xmlns:a16="http://schemas.microsoft.com/office/drawing/2014/main" val="117677814"/>
                    </a:ext>
                  </a:extLst>
                </a:gridCol>
              </a:tblGrid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ID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X1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2"/>
                          </a:solidFill>
                        </a:rPr>
                        <a:t>X2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2722415-5825-0524-257B-205F3C5184D3}"/>
              </a:ext>
            </a:extLst>
          </p:cNvPr>
          <p:cNvGrpSpPr/>
          <p:nvPr/>
        </p:nvGrpSpPr>
        <p:grpSpPr>
          <a:xfrm>
            <a:off x="3777199" y="4865569"/>
            <a:ext cx="298080" cy="233280"/>
            <a:chOff x="3777199" y="4865569"/>
            <a:chExt cx="29808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0028558-AC49-4E29-A5BB-022A55DC1E55}"/>
                    </a:ext>
                  </a:extLst>
                </p14:cNvPr>
                <p14:cNvContentPartPr/>
                <p14:nvPr/>
              </p14:nvContentPartPr>
              <p14:xfrm>
                <a:off x="3777199" y="4865569"/>
                <a:ext cx="201240" cy="19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741A72D-6DD1-16D3-62D9-7C7EEFAE5A7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71079" y="4859449"/>
                  <a:ext cx="213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84DC9B-EAC0-4010-E2B7-99E9E6A59510}"/>
                    </a:ext>
                  </a:extLst>
                </p14:cNvPr>
                <p14:cNvContentPartPr/>
                <p14:nvPr/>
              </p14:nvContentPartPr>
              <p14:xfrm>
                <a:off x="3798439" y="4895089"/>
                <a:ext cx="176760" cy="123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293824B-E374-A5DD-904B-47D1A80B51A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92319" y="4888969"/>
                  <a:ext cx="189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E575FD-5D19-9B57-735F-0B8B11EF6830}"/>
                    </a:ext>
                  </a:extLst>
                </p14:cNvPr>
                <p14:cNvContentPartPr/>
                <p14:nvPr/>
              </p14:nvContentPartPr>
              <p14:xfrm>
                <a:off x="4048279" y="4959889"/>
                <a:ext cx="27000" cy="138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3967E7-B3D3-8ACB-D48F-F6EE513EE15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42159" y="4953769"/>
                  <a:ext cx="3924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94273E-E237-EA69-60B8-AE193B7C81FA}"/>
              </a:ext>
            </a:extLst>
          </p:cNvPr>
          <p:cNvGrpSpPr/>
          <p:nvPr/>
        </p:nvGrpSpPr>
        <p:grpSpPr>
          <a:xfrm>
            <a:off x="22759" y="2559769"/>
            <a:ext cx="342360" cy="293040"/>
            <a:chOff x="22759" y="2559769"/>
            <a:chExt cx="34236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253BF0-8529-198B-70C6-AA3EFE658755}"/>
                    </a:ext>
                  </a:extLst>
                </p14:cNvPr>
                <p14:cNvContentPartPr/>
                <p14:nvPr/>
              </p14:nvContentPartPr>
              <p14:xfrm>
                <a:off x="22759" y="2559769"/>
                <a:ext cx="167400" cy="25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4A6CF8-3CDD-2C73-0241-413D049518B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639" y="2553649"/>
                  <a:ext cx="179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01E04C-B8E5-F9E9-F42D-23B87C93FDB0}"/>
                    </a:ext>
                  </a:extLst>
                </p14:cNvPr>
                <p14:cNvContentPartPr/>
                <p14:nvPr/>
              </p14:nvContentPartPr>
              <p14:xfrm>
                <a:off x="57679" y="2591089"/>
                <a:ext cx="170280" cy="21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114441-98C3-E809-254F-8BECB05FA19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559" y="2584969"/>
                  <a:ext cx="182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10357F1-D0F2-25CE-1470-9D7C179532BB}"/>
                    </a:ext>
                  </a:extLst>
                </p14:cNvPr>
                <p14:cNvContentPartPr/>
                <p14:nvPr/>
              </p14:nvContentPartPr>
              <p14:xfrm>
                <a:off x="227959" y="2701249"/>
                <a:ext cx="137160" cy="151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D3EBDC-9FEA-884B-ED01-63EA59C726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1839" y="2695129"/>
                  <a:ext cx="14940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9A4D0D-FC70-D3B0-6388-A92CA71F5FA9}"/>
              </a:ext>
            </a:extLst>
          </p:cNvPr>
          <p:cNvGrpSpPr/>
          <p:nvPr/>
        </p:nvGrpSpPr>
        <p:grpSpPr>
          <a:xfrm>
            <a:off x="1527019" y="2777209"/>
            <a:ext cx="1969920" cy="1347480"/>
            <a:chOff x="1527019" y="2777209"/>
            <a:chExt cx="1969920" cy="13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ADE225-88FF-3E5D-FB88-B77790971875}"/>
                    </a:ext>
                  </a:extLst>
                </p14:cNvPr>
                <p14:cNvContentPartPr/>
                <p14:nvPr/>
              </p14:nvContentPartPr>
              <p14:xfrm>
                <a:off x="3168979" y="2782609"/>
                <a:ext cx="99360" cy="104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B6A5D04-A956-0058-CFC9-9969B317166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62859" y="2776489"/>
                  <a:ext cx="111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F922363-599E-D395-2CD8-1118D80920C6}"/>
                    </a:ext>
                  </a:extLst>
                </p14:cNvPr>
                <p14:cNvContentPartPr/>
                <p14:nvPr/>
              </p14:nvContentPartPr>
              <p14:xfrm>
                <a:off x="3177979" y="2782609"/>
                <a:ext cx="84240" cy="95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E79872-FCB4-473A-26BE-238A08E80A9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71859" y="2776489"/>
                  <a:ext cx="96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F5A197-CAE2-71B5-E15B-CCF78FA86829}"/>
                    </a:ext>
                  </a:extLst>
                </p14:cNvPr>
                <p14:cNvContentPartPr/>
                <p14:nvPr/>
              </p14:nvContentPartPr>
              <p14:xfrm>
                <a:off x="3147739" y="2792689"/>
                <a:ext cx="170640" cy="101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1EDB3A-EAB6-4337-4417-A5BB8F1021B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41619" y="2786569"/>
                  <a:ext cx="182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5D9807-7E59-AC2E-37EF-8311AE234311}"/>
                    </a:ext>
                  </a:extLst>
                </p14:cNvPr>
                <p14:cNvContentPartPr/>
                <p14:nvPr/>
              </p14:nvContentPartPr>
              <p14:xfrm>
                <a:off x="3165739" y="2807809"/>
                <a:ext cx="143640" cy="66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E57756E-ABED-FD89-D8E5-C9553AD95C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59619" y="2801689"/>
                  <a:ext cx="155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09EE985-29DC-FE8B-11BF-E05237ABFB83}"/>
                    </a:ext>
                  </a:extLst>
                </p14:cNvPr>
                <p14:cNvContentPartPr/>
                <p14:nvPr/>
              </p14:nvContentPartPr>
              <p14:xfrm>
                <a:off x="3162139" y="2795929"/>
                <a:ext cx="123120" cy="56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9A07759-E405-0FCF-021E-8AF865A067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56019" y="2789809"/>
                  <a:ext cx="135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D7A694B-F691-C5CE-9D48-354CB4CDCEB4}"/>
                    </a:ext>
                  </a:extLst>
                </p14:cNvPr>
                <p14:cNvContentPartPr/>
                <p14:nvPr/>
              </p14:nvContentPartPr>
              <p14:xfrm>
                <a:off x="3129019" y="2783329"/>
                <a:ext cx="176760" cy="59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FF50B74-55F6-EDA5-BBA9-4F01E8054F6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2899" y="2777209"/>
                  <a:ext cx="189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F5FA2C-82F9-F45A-074D-21D54BA390C5}"/>
                    </a:ext>
                  </a:extLst>
                </p14:cNvPr>
                <p14:cNvContentPartPr/>
                <p14:nvPr/>
              </p14:nvContentPartPr>
              <p14:xfrm>
                <a:off x="3179419" y="2777209"/>
                <a:ext cx="78480" cy="71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A378B9E-922B-7467-C559-95ECEDBC801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173299" y="2771089"/>
                  <a:ext cx="90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BA97E3-E403-3ADE-2986-1F585F0160F5}"/>
                    </a:ext>
                  </a:extLst>
                </p14:cNvPr>
                <p14:cNvContentPartPr/>
                <p14:nvPr/>
              </p14:nvContentPartPr>
              <p14:xfrm>
                <a:off x="3332059" y="2890249"/>
                <a:ext cx="164880" cy="171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2D1ECC0-0072-D0B9-9AD2-38499FC5288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325939" y="2884129"/>
                  <a:ext cx="177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80318D2-48CB-010A-426F-A5F8A4704088}"/>
                    </a:ext>
                  </a:extLst>
                </p14:cNvPr>
                <p14:cNvContentPartPr/>
                <p14:nvPr/>
              </p14:nvContentPartPr>
              <p14:xfrm>
                <a:off x="2431339" y="3453289"/>
                <a:ext cx="121680" cy="140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FE73546-FE61-544A-5CA1-11B4AEA41F2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25219" y="3447169"/>
                  <a:ext cx="133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4A8A47A-E9C7-3AE1-5E92-D58FABE5890C}"/>
                    </a:ext>
                  </a:extLst>
                </p14:cNvPr>
                <p14:cNvContentPartPr/>
                <p14:nvPr/>
              </p14:nvContentPartPr>
              <p14:xfrm>
                <a:off x="2485699" y="3486769"/>
                <a:ext cx="58320" cy="93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1CF808-7BE2-1B82-F14A-8987929BE19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79579" y="3480649"/>
                  <a:ext cx="70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D5BDDDE-ADBD-34D6-093C-E26D755917B3}"/>
                    </a:ext>
                  </a:extLst>
                </p14:cNvPr>
                <p14:cNvContentPartPr/>
                <p14:nvPr/>
              </p14:nvContentPartPr>
              <p14:xfrm>
                <a:off x="2496859" y="3463009"/>
                <a:ext cx="47520" cy="88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9AA90E-63CB-7E1E-E872-DD9449247C7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90739" y="3456889"/>
                  <a:ext cx="59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944B8C-16B8-45F8-50C2-44315C403A7C}"/>
                    </a:ext>
                  </a:extLst>
                </p14:cNvPr>
                <p14:cNvContentPartPr/>
                <p14:nvPr/>
              </p14:nvContentPartPr>
              <p14:xfrm>
                <a:off x="2437099" y="3515209"/>
                <a:ext cx="117720" cy="16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601BFB1-CF6B-B282-6848-B94C9658748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30979" y="3509089"/>
                  <a:ext cx="129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8F60ADB-7F4F-9CC4-456F-D1719978FC72}"/>
                    </a:ext>
                  </a:extLst>
                </p14:cNvPr>
                <p14:cNvContentPartPr/>
                <p14:nvPr/>
              </p14:nvContentPartPr>
              <p14:xfrm>
                <a:off x="2473819" y="3489289"/>
                <a:ext cx="93960" cy="32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E97922A-35C0-D5C6-7F84-14349334F9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67699" y="3483169"/>
                  <a:ext cx="106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C0FC550-B456-6ECC-A53E-02E646AB2A07}"/>
                    </a:ext>
                  </a:extLst>
                </p14:cNvPr>
                <p14:cNvContentPartPr/>
                <p14:nvPr/>
              </p14:nvContentPartPr>
              <p14:xfrm>
                <a:off x="2457619" y="3456889"/>
                <a:ext cx="96840" cy="103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30192D0-F451-DCFA-16F5-1F49BB36BEE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451499" y="3450769"/>
                  <a:ext cx="109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7F727DF-D83A-CC9E-63F2-20E7B0ACF7E1}"/>
                    </a:ext>
                  </a:extLst>
                </p14:cNvPr>
                <p14:cNvContentPartPr/>
                <p14:nvPr/>
              </p14:nvContentPartPr>
              <p14:xfrm>
                <a:off x="2465179" y="3474169"/>
                <a:ext cx="91080" cy="87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B5ADDF-DD3A-BD3A-C0EB-CAB3CBD84F1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59059" y="3468049"/>
                  <a:ext cx="103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16CB742-06CF-BA4B-1CEF-0AFF09CB5B75}"/>
                    </a:ext>
                  </a:extLst>
                </p14:cNvPr>
                <p14:cNvContentPartPr/>
                <p14:nvPr/>
              </p14:nvContentPartPr>
              <p14:xfrm>
                <a:off x="2445739" y="3497569"/>
                <a:ext cx="133920" cy="44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D45E6F-3C2C-2913-9012-C87C9F147A2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39619" y="3491449"/>
                  <a:ext cx="146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36A8B47-9EAF-B596-50A2-5517A256013D}"/>
                    </a:ext>
                  </a:extLst>
                </p14:cNvPr>
                <p14:cNvContentPartPr/>
                <p14:nvPr/>
              </p14:nvContentPartPr>
              <p14:xfrm>
                <a:off x="2640139" y="3438169"/>
                <a:ext cx="59040" cy="172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E28FC1-FF60-E731-AC16-FED87650386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634019" y="3432049"/>
                  <a:ext cx="71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5C8BDFF-1908-9C75-6A13-660C9E70C8D3}"/>
                    </a:ext>
                  </a:extLst>
                </p14:cNvPr>
                <p14:cNvContentPartPr/>
                <p14:nvPr/>
              </p14:nvContentPartPr>
              <p14:xfrm>
                <a:off x="2603419" y="3391729"/>
                <a:ext cx="148320" cy="292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506C89A-A84E-D49A-43B9-F15C88D3BC2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97299" y="3385609"/>
                  <a:ext cx="1605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CC5BCEA-6DA5-7BFD-FE56-2B473F3FC386}"/>
                    </a:ext>
                  </a:extLst>
                </p14:cNvPr>
                <p14:cNvContentPartPr/>
                <p14:nvPr/>
              </p14:nvContentPartPr>
              <p14:xfrm>
                <a:off x="1570939" y="3876289"/>
                <a:ext cx="117720" cy="140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374B40B-EE6D-1447-F2C9-F5294D760D7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564819" y="3870169"/>
                  <a:ext cx="129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9A52679-1BE2-510E-3383-547141E0493D}"/>
                    </a:ext>
                  </a:extLst>
                </p14:cNvPr>
                <p14:cNvContentPartPr/>
                <p14:nvPr/>
              </p14:nvContentPartPr>
              <p14:xfrm>
                <a:off x="1601899" y="3855769"/>
                <a:ext cx="105480" cy="200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4F2709-A0E3-E7D0-8073-9114F8A2F06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595779" y="3849649"/>
                  <a:ext cx="117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DD758DC-68F9-8156-EFE0-C7C0A3D25558}"/>
                    </a:ext>
                  </a:extLst>
                </p14:cNvPr>
                <p14:cNvContentPartPr/>
                <p14:nvPr/>
              </p14:nvContentPartPr>
              <p14:xfrm>
                <a:off x="1527019" y="3906169"/>
                <a:ext cx="222480" cy="111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954C0B8-F522-E300-6263-9C93D16E012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20899" y="3900049"/>
                  <a:ext cx="234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ABA19DD-E585-CA65-B834-945A9ACE64B8}"/>
                    </a:ext>
                  </a:extLst>
                </p14:cNvPr>
                <p14:cNvContentPartPr/>
                <p14:nvPr/>
              </p14:nvContentPartPr>
              <p14:xfrm>
                <a:off x="1591819" y="3905089"/>
                <a:ext cx="99720" cy="61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CD10336-5B40-EE80-5C52-6119091C80F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585699" y="3898969"/>
                  <a:ext cx="111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B091C6F-9F03-D52E-7BBE-5381B3461BE8}"/>
                    </a:ext>
                  </a:extLst>
                </p14:cNvPr>
                <p14:cNvContentPartPr/>
                <p14:nvPr/>
              </p14:nvContentPartPr>
              <p14:xfrm>
                <a:off x="1556179" y="3892129"/>
                <a:ext cx="160560" cy="7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014493-BECB-38AA-846B-0DC08F434CA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550059" y="3886009"/>
                  <a:ext cx="172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339F875-17B3-4D40-7704-5CEA34D625A1}"/>
                    </a:ext>
                  </a:extLst>
                </p14:cNvPr>
                <p14:cNvContentPartPr/>
                <p14:nvPr/>
              </p14:nvContentPartPr>
              <p14:xfrm>
                <a:off x="1583899" y="3916249"/>
                <a:ext cx="150120" cy="37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1FC933B-FE43-3426-5B1C-5BC3900B562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577779" y="3910129"/>
                  <a:ext cx="162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1CA1770-00E9-C032-5A2F-EFA794563420}"/>
                    </a:ext>
                  </a:extLst>
                </p14:cNvPr>
                <p14:cNvContentPartPr/>
                <p14:nvPr/>
              </p14:nvContentPartPr>
              <p14:xfrm>
                <a:off x="1755259" y="3869089"/>
                <a:ext cx="169560" cy="255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0D1CDC1-1DD0-0AC7-23FC-133672936B5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749139" y="3862969"/>
                  <a:ext cx="181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9BE48AF-7D8A-93FB-D571-E1A51977A2C2}"/>
                    </a:ext>
                  </a:extLst>
                </p14:cNvPr>
                <p14:cNvContentPartPr/>
                <p14:nvPr/>
              </p14:nvContentPartPr>
              <p14:xfrm>
                <a:off x="2127139" y="2995729"/>
                <a:ext cx="128880" cy="153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C691267-600A-0DF1-D559-3F13CAA4227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121019" y="2989609"/>
                  <a:ext cx="141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805B925-9C48-36F0-96AB-46A36BA285A6}"/>
                    </a:ext>
                  </a:extLst>
                </p14:cNvPr>
                <p14:cNvContentPartPr/>
                <p14:nvPr/>
              </p14:nvContentPartPr>
              <p14:xfrm>
                <a:off x="2148019" y="3009769"/>
                <a:ext cx="82440" cy="153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5479C16-77A8-C7B1-7BE4-79D50717E0D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41899" y="3003649"/>
                  <a:ext cx="94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108A817-C572-395E-F005-13914E23F221}"/>
                    </a:ext>
                  </a:extLst>
                </p14:cNvPr>
                <p14:cNvContentPartPr/>
                <p14:nvPr/>
              </p14:nvContentPartPr>
              <p14:xfrm>
                <a:off x="2100499" y="3032089"/>
                <a:ext cx="156240" cy="122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10DBB6E-A221-3714-C11B-843F01F4DB5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094379" y="3025969"/>
                  <a:ext cx="168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BFCE546-176C-16F6-5C66-A6BD0457D32B}"/>
                    </a:ext>
                  </a:extLst>
                </p14:cNvPr>
                <p14:cNvContentPartPr/>
                <p14:nvPr/>
              </p14:nvContentPartPr>
              <p14:xfrm>
                <a:off x="2120659" y="3038569"/>
                <a:ext cx="88920" cy="67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556EB8C-CE03-FA1D-57EA-86862AC9185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114539" y="3032449"/>
                  <a:ext cx="1011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84D24A8-0528-E2C7-E9A1-49FC4AA66EEB}"/>
                    </a:ext>
                  </a:extLst>
                </p14:cNvPr>
                <p14:cNvContentPartPr/>
                <p14:nvPr/>
              </p14:nvContentPartPr>
              <p14:xfrm>
                <a:off x="2119219" y="3063409"/>
                <a:ext cx="132480" cy="4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C60821-9E6B-A2B1-5EF9-8EBBAAE4199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13099" y="3057289"/>
                  <a:ext cx="144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B17D1E-B5B9-51D2-25FF-87A40ACC84A4}"/>
                    </a:ext>
                  </a:extLst>
                </p14:cNvPr>
                <p14:cNvContentPartPr/>
                <p14:nvPr/>
              </p14:nvContentPartPr>
              <p14:xfrm>
                <a:off x="2096179" y="3047929"/>
                <a:ext cx="177480" cy="80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ACAB20B-CB5B-2D7A-A0DC-E0ECBC1F143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090059" y="3041809"/>
                  <a:ext cx="189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068A3FD-0EC8-A2B5-D9AF-78007E100854}"/>
                    </a:ext>
                  </a:extLst>
                </p14:cNvPr>
                <p14:cNvContentPartPr/>
                <p14:nvPr/>
              </p14:nvContentPartPr>
              <p14:xfrm>
                <a:off x="2338099" y="2957209"/>
                <a:ext cx="151560" cy="208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FD4CB07-914E-8C1B-E187-257CAA40798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31979" y="2951089"/>
                  <a:ext cx="16380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D4152D-AAAA-642C-C817-E58DF62560D1}"/>
              </a:ext>
            </a:extLst>
          </p:cNvPr>
          <p:cNvGrpSpPr/>
          <p:nvPr/>
        </p:nvGrpSpPr>
        <p:grpSpPr>
          <a:xfrm>
            <a:off x="434230" y="2590205"/>
            <a:ext cx="3598334" cy="2209800"/>
            <a:chOff x="4969933" y="948267"/>
            <a:chExt cx="3598334" cy="220980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D91A2D3-824D-1B57-A7F8-C39492DF29DD}"/>
                </a:ext>
              </a:extLst>
            </p:cNvPr>
            <p:cNvCxnSpPr>
              <a:cxnSpLocks/>
            </p:cNvCxnSpPr>
            <p:nvPr/>
          </p:nvCxnSpPr>
          <p:spPr>
            <a:xfrm>
              <a:off x="4969933" y="948267"/>
              <a:ext cx="0" cy="2209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74A9B13-0857-6F21-646C-F16F3703C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933" y="3158067"/>
              <a:ext cx="3598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6" name="Google Shape;102;p19">
            <a:extLst>
              <a:ext uri="{FF2B5EF4-FFF2-40B4-BE49-F238E27FC236}">
                <a16:creationId xmlns:a16="http://schemas.microsoft.com/office/drawing/2014/main" id="{8215BEA7-E6C6-B4F3-F45C-BF2AF5AB5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424498"/>
              </p:ext>
            </p:extLst>
          </p:nvPr>
        </p:nvGraphicFramePr>
        <p:xfrm>
          <a:off x="4581089" y="2573688"/>
          <a:ext cx="4137770" cy="16189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3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126">
                  <a:extLst>
                    <a:ext uri="{9D8B030D-6E8A-4147-A177-3AD203B41FA5}">
                      <a16:colId xmlns:a16="http://schemas.microsoft.com/office/drawing/2014/main" val="117677814"/>
                    </a:ext>
                  </a:extLst>
                </a:gridCol>
                <a:gridCol w="806126">
                  <a:extLst>
                    <a:ext uri="{9D8B030D-6E8A-4147-A177-3AD203B41FA5}">
                      <a16:colId xmlns:a16="http://schemas.microsoft.com/office/drawing/2014/main" val="1627072239"/>
                    </a:ext>
                  </a:extLst>
                </a:gridCol>
                <a:gridCol w="806126">
                  <a:extLst>
                    <a:ext uri="{9D8B030D-6E8A-4147-A177-3AD203B41FA5}">
                      <a16:colId xmlns:a16="http://schemas.microsoft.com/office/drawing/2014/main" val="423561470"/>
                    </a:ext>
                  </a:extLst>
                </a:gridCol>
              </a:tblGrid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ID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541F62D6-2D74-96DA-0492-063C40FE107B}"/>
              </a:ext>
            </a:extLst>
          </p:cNvPr>
          <p:cNvSpPr txBox="1"/>
          <p:nvPr/>
        </p:nvSpPr>
        <p:spPr>
          <a:xfrm>
            <a:off x="4550127" y="817438"/>
            <a:ext cx="8703433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50000"/>
              </a:lnSpc>
              <a:buClr>
                <a:schemeClr val="bg1">
                  <a:lumMod val="65000"/>
                </a:schemeClr>
              </a:buClr>
              <a:buSzPts val="1300"/>
              <a:buFont typeface="+mj-lt"/>
              <a:buAutoNum type="arabicPeriod"/>
              <a:defRPr sz="1800">
                <a:solidFill>
                  <a:schemeClr val="bg1">
                    <a:lumMod val="50000"/>
                  </a:schemeClr>
                </a:solidFill>
                <a:ea typeface="Lato"/>
                <a:sym typeface="Lato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u="sng" dirty="0"/>
              <a:t>Using Euclidean Distance 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d(1,2) = </a:t>
            </a:r>
            <a:r>
              <a:rPr lang="en-GB" b="1" dirty="0">
                <a:solidFill>
                  <a:schemeClr val="tx1"/>
                </a:solidFill>
              </a:rPr>
              <a:t>[</a:t>
            </a:r>
            <a:r>
              <a:rPr lang="en-GB" dirty="0"/>
              <a:t>(5-10)</a:t>
            </a:r>
            <a:r>
              <a:rPr lang="en-GB" baseline="30000" dirty="0"/>
              <a:t> 2 </a:t>
            </a:r>
            <a:r>
              <a:rPr lang="en-GB" dirty="0"/>
              <a:t>+(6-9)</a:t>
            </a:r>
            <a:r>
              <a:rPr lang="en-GB" baseline="30000" dirty="0"/>
              <a:t>2</a:t>
            </a:r>
            <a:r>
              <a:rPr lang="en-GB" b="1" dirty="0">
                <a:solidFill>
                  <a:schemeClr val="tx1"/>
                </a:solidFill>
              </a:rPr>
              <a:t>]</a:t>
            </a:r>
            <a:r>
              <a:rPr lang="en-GB" baseline="30000" dirty="0"/>
              <a:t>1/2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d(1,3) = </a:t>
            </a:r>
            <a:r>
              <a:rPr lang="en-GB" b="1" dirty="0">
                <a:solidFill>
                  <a:schemeClr val="tx1"/>
                </a:solidFill>
              </a:rPr>
              <a:t>[</a:t>
            </a:r>
            <a:r>
              <a:rPr lang="en-GB" dirty="0"/>
              <a:t>(5-3)</a:t>
            </a:r>
            <a:r>
              <a:rPr lang="en-GB" baseline="30000" dirty="0"/>
              <a:t> 2 </a:t>
            </a:r>
            <a:r>
              <a:rPr lang="en-GB" dirty="0"/>
              <a:t>+(6-4)</a:t>
            </a:r>
            <a:r>
              <a:rPr lang="en-GB" baseline="30000" dirty="0"/>
              <a:t>2</a:t>
            </a:r>
            <a:r>
              <a:rPr lang="en-GB" b="1" dirty="0">
                <a:solidFill>
                  <a:schemeClr val="tx1"/>
                </a:solidFill>
              </a:rPr>
              <a:t>]</a:t>
            </a:r>
            <a:r>
              <a:rPr lang="en-GB" baseline="30000" dirty="0"/>
              <a:t>1/2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d(1,4) = </a:t>
            </a:r>
            <a:r>
              <a:rPr lang="en-GB" b="1" dirty="0">
                <a:solidFill>
                  <a:schemeClr val="tx1"/>
                </a:solidFill>
              </a:rPr>
              <a:t>[</a:t>
            </a:r>
            <a:r>
              <a:rPr lang="en-GB" dirty="0"/>
              <a:t>(5-4)</a:t>
            </a:r>
            <a:r>
              <a:rPr lang="en-GB" baseline="30000" dirty="0"/>
              <a:t> 2 </a:t>
            </a:r>
            <a:r>
              <a:rPr lang="en-GB" dirty="0"/>
              <a:t>+(6-8)</a:t>
            </a:r>
            <a:r>
              <a:rPr lang="en-GB" baseline="30000" dirty="0"/>
              <a:t>2</a:t>
            </a:r>
            <a:r>
              <a:rPr lang="en-GB" b="1" dirty="0">
                <a:solidFill>
                  <a:schemeClr val="tx1"/>
                </a:solidFill>
              </a:rPr>
              <a:t>]</a:t>
            </a:r>
            <a:r>
              <a:rPr lang="en-GB" baseline="30000" dirty="0"/>
              <a:t>1/2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14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5B875EE1-DDC3-C65B-8B44-0BFCFF20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A6AB09A3-CC8A-4ADF-B201-F2686D1CE3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Brain Teaser</a:t>
            </a:r>
            <a:endParaRPr dirty="0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370268F4-4DB6-FAA8-9CD0-662258C43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" y="1095924"/>
            <a:ext cx="8334076" cy="295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FFC794-4C3D-6EAF-B28D-7A366AB5CEB4}"/>
              </a:ext>
            </a:extLst>
          </p:cNvPr>
          <p:cNvSpPr/>
          <p:nvPr/>
        </p:nvSpPr>
        <p:spPr>
          <a:xfrm>
            <a:off x="3863788" y="1237129"/>
            <a:ext cx="4464424" cy="573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Google Shape;28;p4">
            <a:extLst>
              <a:ext uri="{FF2B5EF4-FFF2-40B4-BE49-F238E27FC236}">
                <a16:creationId xmlns:a16="http://schemas.microsoft.com/office/drawing/2014/main" id="{9B511510-3535-AE31-7407-B6C3AACB5E6A}"/>
              </a:ext>
            </a:extLst>
          </p:cNvPr>
          <p:cNvSpPr txBox="1">
            <a:spLocks/>
          </p:cNvSpPr>
          <p:nvPr/>
        </p:nvSpPr>
        <p:spPr>
          <a:xfrm>
            <a:off x="4429166" y="1237129"/>
            <a:ext cx="40801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dirty="0">
                <a:solidFill>
                  <a:srgbClr val="FF0000"/>
                </a:solidFill>
                <a:latin typeface="Rockwell Extra Bold" panose="02060903040505020403" pitchFamily="18" charset="0"/>
              </a:rPr>
              <a:t>?</a:t>
            </a:r>
          </a:p>
        </p:txBody>
      </p:sp>
      <p:sp>
        <p:nvSpPr>
          <p:cNvPr id="10" name="Google Shape;28;p4">
            <a:extLst>
              <a:ext uri="{FF2B5EF4-FFF2-40B4-BE49-F238E27FC236}">
                <a16:creationId xmlns:a16="http://schemas.microsoft.com/office/drawing/2014/main" id="{56F8794C-5FB8-335F-6B8B-5B142C1F2F17}"/>
              </a:ext>
            </a:extLst>
          </p:cNvPr>
          <p:cNvSpPr txBox="1">
            <a:spLocks/>
          </p:cNvSpPr>
          <p:nvPr/>
        </p:nvSpPr>
        <p:spPr>
          <a:xfrm>
            <a:off x="7000106" y="1237129"/>
            <a:ext cx="40801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dirty="0">
                <a:solidFill>
                  <a:srgbClr val="FF0000"/>
                </a:solidFill>
                <a:latin typeface="Rockwell Extra Bold" panose="020609030405050204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0749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E2A6D0A-0682-0490-1917-A66657115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0FC78E6F-EA0C-8FA9-66D3-A16BBBBF1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Distance Similarity Matrix</a:t>
            </a:r>
            <a:endParaRPr dirty="0"/>
          </a:p>
        </p:txBody>
      </p:sp>
      <p:graphicFrame>
        <p:nvGraphicFramePr>
          <p:cNvPr id="5" name="Google Shape;102;p19">
            <a:extLst>
              <a:ext uri="{FF2B5EF4-FFF2-40B4-BE49-F238E27FC236}">
                <a16:creationId xmlns:a16="http://schemas.microsoft.com/office/drawing/2014/main" id="{37AD64C7-6D3B-18DB-B132-5BC490B62F48}"/>
              </a:ext>
            </a:extLst>
          </p:cNvPr>
          <p:cNvGraphicFramePr/>
          <p:nvPr/>
        </p:nvGraphicFramePr>
        <p:xfrm>
          <a:off x="434230" y="1025988"/>
          <a:ext cx="4137769" cy="1295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744">
                  <a:extLst>
                    <a:ext uri="{9D8B030D-6E8A-4147-A177-3AD203B41FA5}">
                      <a16:colId xmlns:a16="http://schemas.microsoft.com/office/drawing/2014/main" val="117677814"/>
                    </a:ext>
                  </a:extLst>
                </a:gridCol>
              </a:tblGrid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ID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X1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2"/>
                          </a:solidFill>
                        </a:rPr>
                        <a:t>X2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2722415-5825-0524-257B-205F3C5184D3}"/>
              </a:ext>
            </a:extLst>
          </p:cNvPr>
          <p:cNvGrpSpPr/>
          <p:nvPr/>
        </p:nvGrpSpPr>
        <p:grpSpPr>
          <a:xfrm>
            <a:off x="3777199" y="4865569"/>
            <a:ext cx="298080" cy="233280"/>
            <a:chOff x="3777199" y="4865569"/>
            <a:chExt cx="29808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0028558-AC49-4E29-A5BB-022A55DC1E55}"/>
                    </a:ext>
                  </a:extLst>
                </p14:cNvPr>
                <p14:cNvContentPartPr/>
                <p14:nvPr/>
              </p14:nvContentPartPr>
              <p14:xfrm>
                <a:off x="3777199" y="4865569"/>
                <a:ext cx="201240" cy="197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0028558-AC49-4E29-A5BB-022A55DC1E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71079" y="4859449"/>
                  <a:ext cx="213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84DC9B-EAC0-4010-E2B7-99E9E6A59510}"/>
                    </a:ext>
                  </a:extLst>
                </p14:cNvPr>
                <p14:cNvContentPartPr/>
                <p14:nvPr/>
              </p14:nvContentPartPr>
              <p14:xfrm>
                <a:off x="3798439" y="4895089"/>
                <a:ext cx="176760" cy="123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84DC9B-EAC0-4010-E2B7-99E9E6A595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92331" y="4888969"/>
                  <a:ext cx="188975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E575FD-5D19-9B57-735F-0B8B11EF6830}"/>
                    </a:ext>
                  </a:extLst>
                </p14:cNvPr>
                <p14:cNvContentPartPr/>
                <p14:nvPr/>
              </p14:nvContentPartPr>
              <p14:xfrm>
                <a:off x="4048279" y="4959889"/>
                <a:ext cx="27000" cy="138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E575FD-5D19-9B57-735F-0B8B11EF68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42159" y="4953769"/>
                  <a:ext cx="3924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94273E-E237-EA69-60B8-AE193B7C81FA}"/>
              </a:ext>
            </a:extLst>
          </p:cNvPr>
          <p:cNvGrpSpPr/>
          <p:nvPr/>
        </p:nvGrpSpPr>
        <p:grpSpPr>
          <a:xfrm>
            <a:off x="22759" y="2559769"/>
            <a:ext cx="342360" cy="293040"/>
            <a:chOff x="22759" y="2559769"/>
            <a:chExt cx="34236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253BF0-8529-198B-70C6-AA3EFE658755}"/>
                    </a:ext>
                  </a:extLst>
                </p14:cNvPr>
                <p14:cNvContentPartPr/>
                <p14:nvPr/>
              </p14:nvContentPartPr>
              <p14:xfrm>
                <a:off x="22759" y="2559769"/>
                <a:ext cx="167400" cy="253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F253BF0-8529-198B-70C6-AA3EFE65875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639" y="2553649"/>
                  <a:ext cx="179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01E04C-B8E5-F9E9-F42D-23B87C93FDB0}"/>
                    </a:ext>
                  </a:extLst>
                </p14:cNvPr>
                <p14:cNvContentPartPr/>
                <p14:nvPr/>
              </p14:nvContentPartPr>
              <p14:xfrm>
                <a:off x="57679" y="2591089"/>
                <a:ext cx="170280" cy="218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801E04C-B8E5-F9E9-F42D-23B87C93FD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559" y="2584969"/>
                  <a:ext cx="182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10357F1-D0F2-25CE-1470-9D7C179532BB}"/>
                    </a:ext>
                  </a:extLst>
                </p14:cNvPr>
                <p14:cNvContentPartPr/>
                <p14:nvPr/>
              </p14:nvContentPartPr>
              <p14:xfrm>
                <a:off x="227959" y="2701249"/>
                <a:ext cx="137160" cy="151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10357F1-D0F2-25CE-1470-9D7C179532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1839" y="2695129"/>
                  <a:ext cx="14940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9A4D0D-FC70-D3B0-6388-A92CA71F5FA9}"/>
              </a:ext>
            </a:extLst>
          </p:cNvPr>
          <p:cNvGrpSpPr/>
          <p:nvPr/>
        </p:nvGrpSpPr>
        <p:grpSpPr>
          <a:xfrm>
            <a:off x="1527019" y="2777209"/>
            <a:ext cx="1969920" cy="1347480"/>
            <a:chOff x="1527019" y="2777209"/>
            <a:chExt cx="1969920" cy="13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ADE225-88FF-3E5D-FB88-B77790971875}"/>
                    </a:ext>
                  </a:extLst>
                </p14:cNvPr>
                <p14:cNvContentPartPr/>
                <p14:nvPr/>
              </p14:nvContentPartPr>
              <p14:xfrm>
                <a:off x="3168979" y="2782609"/>
                <a:ext cx="99360" cy="104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ADE225-88FF-3E5D-FB88-B777909718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62859" y="2776489"/>
                  <a:ext cx="111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F922363-599E-D395-2CD8-1118D80920C6}"/>
                    </a:ext>
                  </a:extLst>
                </p14:cNvPr>
                <p14:cNvContentPartPr/>
                <p14:nvPr/>
              </p14:nvContentPartPr>
              <p14:xfrm>
                <a:off x="3177979" y="2782609"/>
                <a:ext cx="84240" cy="95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F922363-599E-D395-2CD8-1118D80920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71859" y="2776489"/>
                  <a:ext cx="96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F5A197-CAE2-71B5-E15B-CCF78FA86829}"/>
                    </a:ext>
                  </a:extLst>
                </p14:cNvPr>
                <p14:cNvContentPartPr/>
                <p14:nvPr/>
              </p14:nvContentPartPr>
              <p14:xfrm>
                <a:off x="3147739" y="2792689"/>
                <a:ext cx="170640" cy="101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F5A197-CAE2-71B5-E15B-CCF78FA868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41632" y="2786569"/>
                  <a:ext cx="182854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5D9807-7E59-AC2E-37EF-8311AE234311}"/>
                    </a:ext>
                  </a:extLst>
                </p14:cNvPr>
                <p14:cNvContentPartPr/>
                <p14:nvPr/>
              </p14:nvContentPartPr>
              <p14:xfrm>
                <a:off x="3165739" y="2807809"/>
                <a:ext cx="143640" cy="66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5D9807-7E59-AC2E-37EF-8311AE23431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59619" y="2801656"/>
                  <a:ext cx="155880" cy="785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09EE985-29DC-FE8B-11BF-E05237ABFB83}"/>
                    </a:ext>
                  </a:extLst>
                </p14:cNvPr>
                <p14:cNvContentPartPr/>
                <p14:nvPr/>
              </p14:nvContentPartPr>
              <p14:xfrm>
                <a:off x="3162139" y="2795929"/>
                <a:ext cx="123120" cy="56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09EE985-29DC-FE8B-11BF-E05237ABFB8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56037" y="2789809"/>
                  <a:ext cx="135324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D7A694B-F691-C5CE-9D48-354CB4CDCEB4}"/>
                    </a:ext>
                  </a:extLst>
                </p14:cNvPr>
                <p14:cNvContentPartPr/>
                <p14:nvPr/>
              </p14:nvContentPartPr>
              <p14:xfrm>
                <a:off x="3129019" y="2783329"/>
                <a:ext cx="176760" cy="59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D7A694B-F691-C5CE-9D48-354CB4CDCE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22911" y="2777246"/>
                  <a:ext cx="188975" cy="712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F5FA2C-82F9-F45A-074D-21D54BA390C5}"/>
                    </a:ext>
                  </a:extLst>
                </p14:cNvPr>
                <p14:cNvContentPartPr/>
                <p14:nvPr/>
              </p14:nvContentPartPr>
              <p14:xfrm>
                <a:off x="3179419" y="2777209"/>
                <a:ext cx="78480" cy="71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F5FA2C-82F9-F45A-074D-21D54BA390C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73299" y="2771089"/>
                  <a:ext cx="90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BA97E3-E403-3ADE-2986-1F585F0160F5}"/>
                    </a:ext>
                  </a:extLst>
                </p14:cNvPr>
                <p14:cNvContentPartPr/>
                <p14:nvPr/>
              </p14:nvContentPartPr>
              <p14:xfrm>
                <a:off x="3332059" y="2890249"/>
                <a:ext cx="164880" cy="171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BA97E3-E403-3ADE-2986-1F585F0160F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25939" y="2884129"/>
                  <a:ext cx="177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80318D2-48CB-010A-426F-A5F8A4704088}"/>
                    </a:ext>
                  </a:extLst>
                </p14:cNvPr>
                <p14:cNvContentPartPr/>
                <p14:nvPr/>
              </p14:nvContentPartPr>
              <p14:xfrm>
                <a:off x="2431339" y="3453289"/>
                <a:ext cx="121680" cy="140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80318D2-48CB-010A-426F-A5F8A470408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25219" y="3447169"/>
                  <a:ext cx="133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4A8A47A-E9C7-3AE1-5E92-D58FABE5890C}"/>
                    </a:ext>
                  </a:extLst>
                </p14:cNvPr>
                <p14:cNvContentPartPr/>
                <p14:nvPr/>
              </p14:nvContentPartPr>
              <p14:xfrm>
                <a:off x="2485699" y="3486769"/>
                <a:ext cx="58320" cy="93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4A8A47A-E9C7-3AE1-5E92-D58FABE5890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79579" y="3480625"/>
                  <a:ext cx="70560" cy="106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D5BDDDE-ADBD-34D6-093C-E26D755917B3}"/>
                    </a:ext>
                  </a:extLst>
                </p14:cNvPr>
                <p14:cNvContentPartPr/>
                <p14:nvPr/>
              </p14:nvContentPartPr>
              <p14:xfrm>
                <a:off x="2496859" y="3463009"/>
                <a:ext cx="47520" cy="88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D5BDDDE-ADBD-34D6-093C-E26D755917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90692" y="3456889"/>
                  <a:ext cx="59853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944B8C-16B8-45F8-50C2-44315C403A7C}"/>
                    </a:ext>
                  </a:extLst>
                </p14:cNvPr>
                <p14:cNvContentPartPr/>
                <p14:nvPr/>
              </p14:nvContentPartPr>
              <p14:xfrm>
                <a:off x="2437099" y="3515209"/>
                <a:ext cx="117720" cy="16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944B8C-16B8-45F8-50C2-44315C403A7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30979" y="3509089"/>
                  <a:ext cx="129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8F60ADB-7F4F-9CC4-456F-D1719978FC72}"/>
                    </a:ext>
                  </a:extLst>
                </p14:cNvPr>
                <p14:cNvContentPartPr/>
                <p14:nvPr/>
              </p14:nvContentPartPr>
              <p14:xfrm>
                <a:off x="2473819" y="3489289"/>
                <a:ext cx="93960" cy="32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8F60ADB-7F4F-9CC4-456F-D1719978FC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67699" y="3483169"/>
                  <a:ext cx="106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C0FC550-B456-6ECC-A53E-02E646AB2A07}"/>
                    </a:ext>
                  </a:extLst>
                </p14:cNvPr>
                <p14:cNvContentPartPr/>
                <p14:nvPr/>
              </p14:nvContentPartPr>
              <p14:xfrm>
                <a:off x="2457619" y="3456889"/>
                <a:ext cx="96840" cy="103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C0FC550-B456-6ECC-A53E-02E646AB2A0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51522" y="3450748"/>
                  <a:ext cx="109035" cy="1159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7F727DF-D83A-CC9E-63F2-20E7B0ACF7E1}"/>
                    </a:ext>
                  </a:extLst>
                </p14:cNvPr>
                <p14:cNvContentPartPr/>
                <p14:nvPr/>
              </p14:nvContentPartPr>
              <p14:xfrm>
                <a:off x="2465179" y="3474169"/>
                <a:ext cx="91080" cy="87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7F727DF-D83A-CC9E-63F2-20E7B0ACF7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59059" y="3468049"/>
                  <a:ext cx="103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16CB742-06CF-BA4B-1CEF-0AFF09CB5B75}"/>
                    </a:ext>
                  </a:extLst>
                </p14:cNvPr>
                <p14:cNvContentPartPr/>
                <p14:nvPr/>
              </p14:nvContentPartPr>
              <p14:xfrm>
                <a:off x="2445739" y="3497569"/>
                <a:ext cx="133920" cy="44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16CB742-06CF-BA4B-1CEF-0AFF09CB5B7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39619" y="3491449"/>
                  <a:ext cx="146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36A8B47-9EAF-B596-50A2-5517A256013D}"/>
                    </a:ext>
                  </a:extLst>
                </p14:cNvPr>
                <p14:cNvContentPartPr/>
                <p14:nvPr/>
              </p14:nvContentPartPr>
              <p14:xfrm>
                <a:off x="2640139" y="3438169"/>
                <a:ext cx="59040" cy="172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36A8B47-9EAF-B596-50A2-5517A256013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34056" y="3432036"/>
                  <a:ext cx="71206" cy="1850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5C8BDFF-1908-9C75-6A13-660C9E70C8D3}"/>
                    </a:ext>
                  </a:extLst>
                </p14:cNvPr>
                <p14:cNvContentPartPr/>
                <p14:nvPr/>
              </p14:nvContentPartPr>
              <p14:xfrm>
                <a:off x="2603419" y="3391729"/>
                <a:ext cx="148320" cy="292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5C8BDFF-1908-9C75-6A13-660C9E70C8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97314" y="3385609"/>
                  <a:ext cx="16053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CC5BCEA-6DA5-7BFD-FE56-2B473F3FC386}"/>
                    </a:ext>
                  </a:extLst>
                </p14:cNvPr>
                <p14:cNvContentPartPr/>
                <p14:nvPr/>
              </p14:nvContentPartPr>
              <p14:xfrm>
                <a:off x="1570939" y="3876289"/>
                <a:ext cx="117720" cy="140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CC5BCEA-6DA5-7BFD-FE56-2B473F3FC38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564819" y="3870169"/>
                  <a:ext cx="129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9A52679-1BE2-510E-3383-547141E0493D}"/>
                    </a:ext>
                  </a:extLst>
                </p14:cNvPr>
                <p14:cNvContentPartPr/>
                <p14:nvPr/>
              </p14:nvContentPartPr>
              <p14:xfrm>
                <a:off x="1601899" y="3855769"/>
                <a:ext cx="105480" cy="200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9A52679-1BE2-510E-3383-547141E0493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595779" y="3849660"/>
                  <a:ext cx="117720" cy="212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DD758DC-68F9-8156-EFE0-C7C0A3D25558}"/>
                    </a:ext>
                  </a:extLst>
                </p14:cNvPr>
                <p14:cNvContentPartPr/>
                <p14:nvPr/>
              </p14:nvContentPartPr>
              <p14:xfrm>
                <a:off x="1527019" y="3906169"/>
                <a:ext cx="222480" cy="111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DD758DC-68F9-8156-EFE0-C7C0A3D2555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20899" y="3900049"/>
                  <a:ext cx="234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ABA19DD-E585-CA65-B834-945A9ACE64B8}"/>
                    </a:ext>
                  </a:extLst>
                </p14:cNvPr>
                <p14:cNvContentPartPr/>
                <p14:nvPr/>
              </p14:nvContentPartPr>
              <p14:xfrm>
                <a:off x="1591819" y="3905089"/>
                <a:ext cx="99720" cy="61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ABA19DD-E585-CA65-B834-945A9ACE64B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585699" y="3898969"/>
                  <a:ext cx="111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B091C6F-9F03-D52E-7BBE-5381B3461BE8}"/>
                    </a:ext>
                  </a:extLst>
                </p14:cNvPr>
                <p14:cNvContentPartPr/>
                <p14:nvPr/>
              </p14:nvContentPartPr>
              <p14:xfrm>
                <a:off x="1556179" y="3892129"/>
                <a:ext cx="160560" cy="79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B091C6F-9F03-D52E-7BBE-5381B3461BE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50059" y="3886037"/>
                  <a:ext cx="172800" cy="91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339F875-17B3-4D40-7704-5CEA34D625A1}"/>
                    </a:ext>
                  </a:extLst>
                </p14:cNvPr>
                <p14:cNvContentPartPr/>
                <p14:nvPr/>
              </p14:nvContentPartPr>
              <p14:xfrm>
                <a:off x="1583899" y="3916249"/>
                <a:ext cx="150120" cy="37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339F875-17B3-4D40-7704-5CEA34D625A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77779" y="3910129"/>
                  <a:ext cx="162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1CA1770-00E9-C032-5A2F-EFA794563420}"/>
                    </a:ext>
                  </a:extLst>
                </p14:cNvPr>
                <p14:cNvContentPartPr/>
                <p14:nvPr/>
              </p14:nvContentPartPr>
              <p14:xfrm>
                <a:off x="1755259" y="3869089"/>
                <a:ext cx="169560" cy="255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1CA1770-00E9-C032-5A2F-EFA79456342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49139" y="3862969"/>
                  <a:ext cx="181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9BE48AF-7D8A-93FB-D571-E1A51977A2C2}"/>
                    </a:ext>
                  </a:extLst>
                </p14:cNvPr>
                <p14:cNvContentPartPr/>
                <p14:nvPr/>
              </p14:nvContentPartPr>
              <p14:xfrm>
                <a:off x="2127139" y="2995729"/>
                <a:ext cx="128880" cy="153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9BE48AF-7D8A-93FB-D571-E1A51977A2C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121019" y="2989623"/>
                  <a:ext cx="141120" cy="1659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805B925-9C48-36F0-96AB-46A36BA285A6}"/>
                    </a:ext>
                  </a:extLst>
                </p14:cNvPr>
                <p14:cNvContentPartPr/>
                <p14:nvPr/>
              </p14:nvContentPartPr>
              <p14:xfrm>
                <a:off x="2148019" y="3009769"/>
                <a:ext cx="82440" cy="153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805B925-9C48-36F0-96AB-46A36BA285A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41899" y="3003663"/>
                  <a:ext cx="94680" cy="165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108A817-C572-395E-F005-13914E23F221}"/>
                    </a:ext>
                  </a:extLst>
                </p14:cNvPr>
                <p14:cNvContentPartPr/>
                <p14:nvPr/>
              </p14:nvContentPartPr>
              <p14:xfrm>
                <a:off x="2100499" y="3032089"/>
                <a:ext cx="156240" cy="122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108A817-C572-395E-F005-13914E23F22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94379" y="3025969"/>
                  <a:ext cx="168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BFCE546-176C-16F6-5C66-A6BD0457D32B}"/>
                    </a:ext>
                  </a:extLst>
                </p14:cNvPr>
                <p14:cNvContentPartPr/>
                <p14:nvPr/>
              </p14:nvContentPartPr>
              <p14:xfrm>
                <a:off x="2120659" y="3038569"/>
                <a:ext cx="88920" cy="67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BFCE546-176C-16F6-5C66-A6BD0457D32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14539" y="3032416"/>
                  <a:ext cx="101160" cy="79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84D24A8-0528-E2C7-E9A1-49FC4AA66EEB}"/>
                    </a:ext>
                  </a:extLst>
                </p14:cNvPr>
                <p14:cNvContentPartPr/>
                <p14:nvPr/>
              </p14:nvContentPartPr>
              <p14:xfrm>
                <a:off x="2119219" y="3063409"/>
                <a:ext cx="132480" cy="47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84D24A8-0528-E2C7-E9A1-49FC4AA66EE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13099" y="3057289"/>
                  <a:ext cx="144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B17D1E-B5B9-51D2-25FF-87A40ACC84A4}"/>
                    </a:ext>
                  </a:extLst>
                </p14:cNvPr>
                <p14:cNvContentPartPr/>
                <p14:nvPr/>
              </p14:nvContentPartPr>
              <p14:xfrm>
                <a:off x="2096179" y="3047929"/>
                <a:ext cx="177480" cy="80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2B17D1E-B5B9-51D2-25FF-87A40ACC84A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90059" y="3041809"/>
                  <a:ext cx="189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068A3FD-0EC8-A2B5-D9AF-78007E100854}"/>
                    </a:ext>
                  </a:extLst>
                </p14:cNvPr>
                <p14:cNvContentPartPr/>
                <p14:nvPr/>
              </p14:nvContentPartPr>
              <p14:xfrm>
                <a:off x="2338099" y="2957209"/>
                <a:ext cx="151560" cy="208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068A3FD-0EC8-A2B5-D9AF-78007E10085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331979" y="2951089"/>
                  <a:ext cx="16380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D4152D-AAAA-642C-C817-E58DF62560D1}"/>
              </a:ext>
            </a:extLst>
          </p:cNvPr>
          <p:cNvGrpSpPr/>
          <p:nvPr/>
        </p:nvGrpSpPr>
        <p:grpSpPr>
          <a:xfrm>
            <a:off x="434230" y="2590205"/>
            <a:ext cx="3598334" cy="2209800"/>
            <a:chOff x="4969933" y="948267"/>
            <a:chExt cx="3598334" cy="220980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D91A2D3-824D-1B57-A7F8-C39492DF29DD}"/>
                </a:ext>
              </a:extLst>
            </p:cNvPr>
            <p:cNvCxnSpPr>
              <a:cxnSpLocks/>
            </p:cNvCxnSpPr>
            <p:nvPr/>
          </p:nvCxnSpPr>
          <p:spPr>
            <a:xfrm>
              <a:off x="4969933" y="948267"/>
              <a:ext cx="0" cy="2209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74A9B13-0857-6F21-646C-F16F3703C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933" y="3158067"/>
              <a:ext cx="3598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6" name="Google Shape;102;p19">
            <a:extLst>
              <a:ext uri="{FF2B5EF4-FFF2-40B4-BE49-F238E27FC236}">
                <a16:creationId xmlns:a16="http://schemas.microsoft.com/office/drawing/2014/main" id="{8215BEA7-E6C6-B4F3-F45C-BF2AF5AB5207}"/>
              </a:ext>
            </a:extLst>
          </p:cNvPr>
          <p:cNvGraphicFramePr/>
          <p:nvPr/>
        </p:nvGraphicFramePr>
        <p:xfrm>
          <a:off x="4581089" y="2573688"/>
          <a:ext cx="4137770" cy="16189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3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126">
                  <a:extLst>
                    <a:ext uri="{9D8B030D-6E8A-4147-A177-3AD203B41FA5}">
                      <a16:colId xmlns:a16="http://schemas.microsoft.com/office/drawing/2014/main" val="117677814"/>
                    </a:ext>
                  </a:extLst>
                </a:gridCol>
                <a:gridCol w="806126">
                  <a:extLst>
                    <a:ext uri="{9D8B030D-6E8A-4147-A177-3AD203B41FA5}">
                      <a16:colId xmlns:a16="http://schemas.microsoft.com/office/drawing/2014/main" val="1627072239"/>
                    </a:ext>
                  </a:extLst>
                </a:gridCol>
                <a:gridCol w="806126">
                  <a:extLst>
                    <a:ext uri="{9D8B030D-6E8A-4147-A177-3AD203B41FA5}">
                      <a16:colId xmlns:a16="http://schemas.microsoft.com/office/drawing/2014/main" val="423561470"/>
                    </a:ext>
                  </a:extLst>
                </a:gridCol>
              </a:tblGrid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ID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5.83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2.8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8.6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2.2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6.1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4.1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541F62D6-2D74-96DA-0492-063C40FE107B}"/>
              </a:ext>
            </a:extLst>
          </p:cNvPr>
          <p:cNvSpPr txBox="1"/>
          <p:nvPr/>
        </p:nvSpPr>
        <p:spPr>
          <a:xfrm>
            <a:off x="4550127" y="817438"/>
            <a:ext cx="8703433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50000"/>
              </a:lnSpc>
              <a:buClr>
                <a:schemeClr val="bg1">
                  <a:lumMod val="65000"/>
                </a:schemeClr>
              </a:buClr>
              <a:buSzPts val="1300"/>
              <a:buFont typeface="+mj-lt"/>
              <a:buAutoNum type="arabicPeriod"/>
              <a:defRPr sz="1800">
                <a:solidFill>
                  <a:schemeClr val="bg1">
                    <a:lumMod val="50000"/>
                  </a:schemeClr>
                </a:solidFill>
                <a:ea typeface="Lato"/>
                <a:sym typeface="Lato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u="sng" dirty="0"/>
              <a:t>Using Euclidean Distance 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d(1,2) = </a:t>
            </a:r>
            <a:r>
              <a:rPr lang="en-GB" b="1" dirty="0">
                <a:solidFill>
                  <a:schemeClr val="tx1"/>
                </a:solidFill>
              </a:rPr>
              <a:t>[</a:t>
            </a:r>
            <a:r>
              <a:rPr lang="en-GB" dirty="0"/>
              <a:t>(5-10)</a:t>
            </a:r>
            <a:r>
              <a:rPr lang="en-GB" baseline="30000" dirty="0"/>
              <a:t> 2 </a:t>
            </a:r>
            <a:r>
              <a:rPr lang="en-GB" dirty="0"/>
              <a:t>+(6-9)</a:t>
            </a:r>
            <a:r>
              <a:rPr lang="en-GB" baseline="30000" dirty="0"/>
              <a:t>2</a:t>
            </a:r>
            <a:r>
              <a:rPr lang="en-GB" b="1" dirty="0">
                <a:solidFill>
                  <a:schemeClr val="tx1"/>
                </a:solidFill>
              </a:rPr>
              <a:t>]</a:t>
            </a:r>
            <a:r>
              <a:rPr lang="en-GB" baseline="30000" dirty="0"/>
              <a:t>1/2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d(1,3) = </a:t>
            </a:r>
            <a:r>
              <a:rPr lang="en-GB" b="1" dirty="0">
                <a:solidFill>
                  <a:schemeClr val="tx1"/>
                </a:solidFill>
              </a:rPr>
              <a:t>[</a:t>
            </a:r>
            <a:r>
              <a:rPr lang="en-GB" dirty="0"/>
              <a:t>(5-3)</a:t>
            </a:r>
            <a:r>
              <a:rPr lang="en-GB" baseline="30000" dirty="0"/>
              <a:t> 2 </a:t>
            </a:r>
            <a:r>
              <a:rPr lang="en-GB" dirty="0"/>
              <a:t>+(6-4)</a:t>
            </a:r>
            <a:r>
              <a:rPr lang="en-GB" baseline="30000" dirty="0"/>
              <a:t>2</a:t>
            </a:r>
            <a:r>
              <a:rPr lang="en-GB" b="1" dirty="0">
                <a:solidFill>
                  <a:schemeClr val="tx1"/>
                </a:solidFill>
              </a:rPr>
              <a:t>]</a:t>
            </a:r>
            <a:r>
              <a:rPr lang="en-GB" baseline="30000" dirty="0"/>
              <a:t>1/2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d(1,4) = </a:t>
            </a:r>
            <a:r>
              <a:rPr lang="en-GB" b="1" dirty="0">
                <a:solidFill>
                  <a:schemeClr val="tx1"/>
                </a:solidFill>
              </a:rPr>
              <a:t>[</a:t>
            </a:r>
            <a:r>
              <a:rPr lang="en-GB" dirty="0"/>
              <a:t>(5-4)</a:t>
            </a:r>
            <a:r>
              <a:rPr lang="en-GB" baseline="30000" dirty="0"/>
              <a:t> 2 </a:t>
            </a:r>
            <a:r>
              <a:rPr lang="en-GB" dirty="0"/>
              <a:t>+(6-8)</a:t>
            </a:r>
            <a:r>
              <a:rPr lang="en-GB" baseline="30000" dirty="0"/>
              <a:t>2</a:t>
            </a:r>
            <a:r>
              <a:rPr lang="en-GB" b="1" dirty="0">
                <a:solidFill>
                  <a:schemeClr val="tx1"/>
                </a:solidFill>
              </a:rPr>
              <a:t>]</a:t>
            </a:r>
            <a:r>
              <a:rPr lang="en-GB" baseline="30000" dirty="0"/>
              <a:t>1/2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08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E2A6D0A-0682-0490-1917-A66657115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0FC78E6F-EA0C-8FA9-66D3-A16BBBBF1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Distance Similarity Matrix</a:t>
            </a:r>
            <a:endParaRPr dirty="0"/>
          </a:p>
        </p:txBody>
      </p:sp>
      <p:graphicFrame>
        <p:nvGraphicFramePr>
          <p:cNvPr id="5" name="Google Shape;102;p19">
            <a:extLst>
              <a:ext uri="{FF2B5EF4-FFF2-40B4-BE49-F238E27FC236}">
                <a16:creationId xmlns:a16="http://schemas.microsoft.com/office/drawing/2014/main" id="{37AD64C7-6D3B-18DB-B132-5BC490B62F48}"/>
              </a:ext>
            </a:extLst>
          </p:cNvPr>
          <p:cNvGraphicFramePr/>
          <p:nvPr/>
        </p:nvGraphicFramePr>
        <p:xfrm>
          <a:off x="434230" y="1025988"/>
          <a:ext cx="4137769" cy="1295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744">
                  <a:extLst>
                    <a:ext uri="{9D8B030D-6E8A-4147-A177-3AD203B41FA5}">
                      <a16:colId xmlns:a16="http://schemas.microsoft.com/office/drawing/2014/main" val="117677814"/>
                    </a:ext>
                  </a:extLst>
                </a:gridCol>
              </a:tblGrid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ID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X1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2"/>
                          </a:solidFill>
                        </a:rPr>
                        <a:t>X2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2722415-5825-0524-257B-205F3C5184D3}"/>
              </a:ext>
            </a:extLst>
          </p:cNvPr>
          <p:cNvGrpSpPr/>
          <p:nvPr/>
        </p:nvGrpSpPr>
        <p:grpSpPr>
          <a:xfrm>
            <a:off x="3777199" y="4865569"/>
            <a:ext cx="298080" cy="233280"/>
            <a:chOff x="3777199" y="4865569"/>
            <a:chExt cx="29808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0028558-AC49-4E29-A5BB-022A55DC1E55}"/>
                    </a:ext>
                  </a:extLst>
                </p14:cNvPr>
                <p14:cNvContentPartPr/>
                <p14:nvPr/>
              </p14:nvContentPartPr>
              <p14:xfrm>
                <a:off x="3777199" y="4865569"/>
                <a:ext cx="201240" cy="197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0028558-AC49-4E29-A5BB-022A55DC1E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71079" y="4859449"/>
                  <a:ext cx="213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84DC9B-EAC0-4010-E2B7-99E9E6A59510}"/>
                    </a:ext>
                  </a:extLst>
                </p14:cNvPr>
                <p14:cNvContentPartPr/>
                <p14:nvPr/>
              </p14:nvContentPartPr>
              <p14:xfrm>
                <a:off x="3798439" y="4895089"/>
                <a:ext cx="176760" cy="123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84DC9B-EAC0-4010-E2B7-99E9E6A595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92331" y="4888969"/>
                  <a:ext cx="188975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E575FD-5D19-9B57-735F-0B8B11EF6830}"/>
                    </a:ext>
                  </a:extLst>
                </p14:cNvPr>
                <p14:cNvContentPartPr/>
                <p14:nvPr/>
              </p14:nvContentPartPr>
              <p14:xfrm>
                <a:off x="4048279" y="4959889"/>
                <a:ext cx="27000" cy="138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E575FD-5D19-9B57-735F-0B8B11EF68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42159" y="4953769"/>
                  <a:ext cx="3924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94273E-E237-EA69-60B8-AE193B7C81FA}"/>
              </a:ext>
            </a:extLst>
          </p:cNvPr>
          <p:cNvGrpSpPr/>
          <p:nvPr/>
        </p:nvGrpSpPr>
        <p:grpSpPr>
          <a:xfrm>
            <a:off x="22759" y="2559769"/>
            <a:ext cx="342360" cy="293040"/>
            <a:chOff x="22759" y="2559769"/>
            <a:chExt cx="34236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253BF0-8529-198B-70C6-AA3EFE658755}"/>
                    </a:ext>
                  </a:extLst>
                </p14:cNvPr>
                <p14:cNvContentPartPr/>
                <p14:nvPr/>
              </p14:nvContentPartPr>
              <p14:xfrm>
                <a:off x="22759" y="2559769"/>
                <a:ext cx="167400" cy="253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F253BF0-8529-198B-70C6-AA3EFE65875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639" y="2553649"/>
                  <a:ext cx="179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01E04C-B8E5-F9E9-F42D-23B87C93FDB0}"/>
                    </a:ext>
                  </a:extLst>
                </p14:cNvPr>
                <p14:cNvContentPartPr/>
                <p14:nvPr/>
              </p14:nvContentPartPr>
              <p14:xfrm>
                <a:off x="57679" y="2591089"/>
                <a:ext cx="170280" cy="218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801E04C-B8E5-F9E9-F42D-23B87C93FD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559" y="2584969"/>
                  <a:ext cx="182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10357F1-D0F2-25CE-1470-9D7C179532BB}"/>
                    </a:ext>
                  </a:extLst>
                </p14:cNvPr>
                <p14:cNvContentPartPr/>
                <p14:nvPr/>
              </p14:nvContentPartPr>
              <p14:xfrm>
                <a:off x="227959" y="2701249"/>
                <a:ext cx="137160" cy="151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10357F1-D0F2-25CE-1470-9D7C179532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1839" y="2695129"/>
                  <a:ext cx="14940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9A4D0D-FC70-D3B0-6388-A92CA71F5FA9}"/>
              </a:ext>
            </a:extLst>
          </p:cNvPr>
          <p:cNvGrpSpPr/>
          <p:nvPr/>
        </p:nvGrpSpPr>
        <p:grpSpPr>
          <a:xfrm>
            <a:off x="1527019" y="2777209"/>
            <a:ext cx="1969920" cy="1347480"/>
            <a:chOff x="1527019" y="2777209"/>
            <a:chExt cx="1969920" cy="13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ADE225-88FF-3E5D-FB88-B77790971875}"/>
                    </a:ext>
                  </a:extLst>
                </p14:cNvPr>
                <p14:cNvContentPartPr/>
                <p14:nvPr/>
              </p14:nvContentPartPr>
              <p14:xfrm>
                <a:off x="3168979" y="2782609"/>
                <a:ext cx="99360" cy="104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ADE225-88FF-3E5D-FB88-B777909718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62859" y="2776489"/>
                  <a:ext cx="111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F922363-599E-D395-2CD8-1118D80920C6}"/>
                    </a:ext>
                  </a:extLst>
                </p14:cNvPr>
                <p14:cNvContentPartPr/>
                <p14:nvPr/>
              </p14:nvContentPartPr>
              <p14:xfrm>
                <a:off x="3177979" y="2782609"/>
                <a:ext cx="84240" cy="95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F922363-599E-D395-2CD8-1118D80920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71859" y="2776489"/>
                  <a:ext cx="96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F5A197-CAE2-71B5-E15B-CCF78FA86829}"/>
                    </a:ext>
                  </a:extLst>
                </p14:cNvPr>
                <p14:cNvContentPartPr/>
                <p14:nvPr/>
              </p14:nvContentPartPr>
              <p14:xfrm>
                <a:off x="3147739" y="2792689"/>
                <a:ext cx="170640" cy="101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F5A197-CAE2-71B5-E15B-CCF78FA868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41632" y="2786569"/>
                  <a:ext cx="182854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5D9807-7E59-AC2E-37EF-8311AE234311}"/>
                    </a:ext>
                  </a:extLst>
                </p14:cNvPr>
                <p14:cNvContentPartPr/>
                <p14:nvPr/>
              </p14:nvContentPartPr>
              <p14:xfrm>
                <a:off x="3165739" y="2807809"/>
                <a:ext cx="143640" cy="66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5D9807-7E59-AC2E-37EF-8311AE23431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59619" y="2801656"/>
                  <a:ext cx="155880" cy="785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09EE985-29DC-FE8B-11BF-E05237ABFB83}"/>
                    </a:ext>
                  </a:extLst>
                </p14:cNvPr>
                <p14:cNvContentPartPr/>
                <p14:nvPr/>
              </p14:nvContentPartPr>
              <p14:xfrm>
                <a:off x="3162139" y="2795929"/>
                <a:ext cx="123120" cy="56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09EE985-29DC-FE8B-11BF-E05237ABFB8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56037" y="2789809"/>
                  <a:ext cx="135324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D7A694B-F691-C5CE-9D48-354CB4CDCEB4}"/>
                    </a:ext>
                  </a:extLst>
                </p14:cNvPr>
                <p14:cNvContentPartPr/>
                <p14:nvPr/>
              </p14:nvContentPartPr>
              <p14:xfrm>
                <a:off x="3129019" y="2783329"/>
                <a:ext cx="176760" cy="59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D7A694B-F691-C5CE-9D48-354CB4CDCE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22911" y="2777246"/>
                  <a:ext cx="188975" cy="712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F5FA2C-82F9-F45A-074D-21D54BA390C5}"/>
                    </a:ext>
                  </a:extLst>
                </p14:cNvPr>
                <p14:cNvContentPartPr/>
                <p14:nvPr/>
              </p14:nvContentPartPr>
              <p14:xfrm>
                <a:off x="3179419" y="2777209"/>
                <a:ext cx="78480" cy="71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F5FA2C-82F9-F45A-074D-21D54BA390C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73299" y="2771089"/>
                  <a:ext cx="90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BA97E3-E403-3ADE-2986-1F585F0160F5}"/>
                    </a:ext>
                  </a:extLst>
                </p14:cNvPr>
                <p14:cNvContentPartPr/>
                <p14:nvPr/>
              </p14:nvContentPartPr>
              <p14:xfrm>
                <a:off x="3332059" y="2890249"/>
                <a:ext cx="164880" cy="171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BA97E3-E403-3ADE-2986-1F585F0160F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25939" y="2884129"/>
                  <a:ext cx="177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80318D2-48CB-010A-426F-A5F8A4704088}"/>
                    </a:ext>
                  </a:extLst>
                </p14:cNvPr>
                <p14:cNvContentPartPr/>
                <p14:nvPr/>
              </p14:nvContentPartPr>
              <p14:xfrm>
                <a:off x="2431339" y="3453289"/>
                <a:ext cx="121680" cy="140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80318D2-48CB-010A-426F-A5F8A470408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25219" y="3447169"/>
                  <a:ext cx="133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4A8A47A-E9C7-3AE1-5E92-D58FABE5890C}"/>
                    </a:ext>
                  </a:extLst>
                </p14:cNvPr>
                <p14:cNvContentPartPr/>
                <p14:nvPr/>
              </p14:nvContentPartPr>
              <p14:xfrm>
                <a:off x="2485699" y="3486769"/>
                <a:ext cx="58320" cy="93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4A8A47A-E9C7-3AE1-5E92-D58FABE5890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79579" y="3480625"/>
                  <a:ext cx="70560" cy="106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D5BDDDE-ADBD-34D6-093C-E26D755917B3}"/>
                    </a:ext>
                  </a:extLst>
                </p14:cNvPr>
                <p14:cNvContentPartPr/>
                <p14:nvPr/>
              </p14:nvContentPartPr>
              <p14:xfrm>
                <a:off x="2496859" y="3463009"/>
                <a:ext cx="47520" cy="88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D5BDDDE-ADBD-34D6-093C-E26D755917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90692" y="3456889"/>
                  <a:ext cx="59853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944B8C-16B8-45F8-50C2-44315C403A7C}"/>
                    </a:ext>
                  </a:extLst>
                </p14:cNvPr>
                <p14:cNvContentPartPr/>
                <p14:nvPr/>
              </p14:nvContentPartPr>
              <p14:xfrm>
                <a:off x="2437099" y="3515209"/>
                <a:ext cx="117720" cy="16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944B8C-16B8-45F8-50C2-44315C403A7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30979" y="3509089"/>
                  <a:ext cx="129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8F60ADB-7F4F-9CC4-456F-D1719978FC72}"/>
                    </a:ext>
                  </a:extLst>
                </p14:cNvPr>
                <p14:cNvContentPartPr/>
                <p14:nvPr/>
              </p14:nvContentPartPr>
              <p14:xfrm>
                <a:off x="2473819" y="3489289"/>
                <a:ext cx="93960" cy="32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8F60ADB-7F4F-9CC4-456F-D1719978FC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67699" y="3483169"/>
                  <a:ext cx="106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C0FC550-B456-6ECC-A53E-02E646AB2A07}"/>
                    </a:ext>
                  </a:extLst>
                </p14:cNvPr>
                <p14:cNvContentPartPr/>
                <p14:nvPr/>
              </p14:nvContentPartPr>
              <p14:xfrm>
                <a:off x="2457619" y="3456889"/>
                <a:ext cx="96840" cy="103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C0FC550-B456-6ECC-A53E-02E646AB2A0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51522" y="3450748"/>
                  <a:ext cx="109035" cy="1159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7F727DF-D83A-CC9E-63F2-20E7B0ACF7E1}"/>
                    </a:ext>
                  </a:extLst>
                </p14:cNvPr>
                <p14:cNvContentPartPr/>
                <p14:nvPr/>
              </p14:nvContentPartPr>
              <p14:xfrm>
                <a:off x="2465179" y="3474169"/>
                <a:ext cx="91080" cy="87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7F727DF-D83A-CC9E-63F2-20E7B0ACF7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59059" y="3468049"/>
                  <a:ext cx="103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16CB742-06CF-BA4B-1CEF-0AFF09CB5B75}"/>
                    </a:ext>
                  </a:extLst>
                </p14:cNvPr>
                <p14:cNvContentPartPr/>
                <p14:nvPr/>
              </p14:nvContentPartPr>
              <p14:xfrm>
                <a:off x="2445739" y="3497569"/>
                <a:ext cx="133920" cy="44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16CB742-06CF-BA4B-1CEF-0AFF09CB5B7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39619" y="3491449"/>
                  <a:ext cx="146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36A8B47-9EAF-B596-50A2-5517A256013D}"/>
                    </a:ext>
                  </a:extLst>
                </p14:cNvPr>
                <p14:cNvContentPartPr/>
                <p14:nvPr/>
              </p14:nvContentPartPr>
              <p14:xfrm>
                <a:off x="2640139" y="3438169"/>
                <a:ext cx="59040" cy="172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36A8B47-9EAF-B596-50A2-5517A256013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34056" y="3432036"/>
                  <a:ext cx="71206" cy="1850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5C8BDFF-1908-9C75-6A13-660C9E70C8D3}"/>
                    </a:ext>
                  </a:extLst>
                </p14:cNvPr>
                <p14:cNvContentPartPr/>
                <p14:nvPr/>
              </p14:nvContentPartPr>
              <p14:xfrm>
                <a:off x="2603419" y="3391729"/>
                <a:ext cx="148320" cy="292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5C8BDFF-1908-9C75-6A13-660C9E70C8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97314" y="3385609"/>
                  <a:ext cx="16053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CC5BCEA-6DA5-7BFD-FE56-2B473F3FC386}"/>
                    </a:ext>
                  </a:extLst>
                </p14:cNvPr>
                <p14:cNvContentPartPr/>
                <p14:nvPr/>
              </p14:nvContentPartPr>
              <p14:xfrm>
                <a:off x="1570939" y="3876289"/>
                <a:ext cx="117720" cy="140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CC5BCEA-6DA5-7BFD-FE56-2B473F3FC38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564819" y="3870169"/>
                  <a:ext cx="129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9A52679-1BE2-510E-3383-547141E0493D}"/>
                    </a:ext>
                  </a:extLst>
                </p14:cNvPr>
                <p14:cNvContentPartPr/>
                <p14:nvPr/>
              </p14:nvContentPartPr>
              <p14:xfrm>
                <a:off x="1601899" y="3855769"/>
                <a:ext cx="105480" cy="200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9A52679-1BE2-510E-3383-547141E0493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595779" y="3849660"/>
                  <a:ext cx="117720" cy="212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DD758DC-68F9-8156-EFE0-C7C0A3D25558}"/>
                    </a:ext>
                  </a:extLst>
                </p14:cNvPr>
                <p14:cNvContentPartPr/>
                <p14:nvPr/>
              </p14:nvContentPartPr>
              <p14:xfrm>
                <a:off x="1527019" y="3906169"/>
                <a:ext cx="222480" cy="111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DD758DC-68F9-8156-EFE0-C7C0A3D2555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20899" y="3900049"/>
                  <a:ext cx="234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ABA19DD-E585-CA65-B834-945A9ACE64B8}"/>
                    </a:ext>
                  </a:extLst>
                </p14:cNvPr>
                <p14:cNvContentPartPr/>
                <p14:nvPr/>
              </p14:nvContentPartPr>
              <p14:xfrm>
                <a:off x="1591819" y="3905089"/>
                <a:ext cx="99720" cy="61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ABA19DD-E585-CA65-B834-945A9ACE64B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585699" y="3898969"/>
                  <a:ext cx="111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B091C6F-9F03-D52E-7BBE-5381B3461BE8}"/>
                    </a:ext>
                  </a:extLst>
                </p14:cNvPr>
                <p14:cNvContentPartPr/>
                <p14:nvPr/>
              </p14:nvContentPartPr>
              <p14:xfrm>
                <a:off x="1556179" y="3892129"/>
                <a:ext cx="160560" cy="79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B091C6F-9F03-D52E-7BBE-5381B3461BE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50059" y="3886037"/>
                  <a:ext cx="172800" cy="91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339F875-17B3-4D40-7704-5CEA34D625A1}"/>
                    </a:ext>
                  </a:extLst>
                </p14:cNvPr>
                <p14:cNvContentPartPr/>
                <p14:nvPr/>
              </p14:nvContentPartPr>
              <p14:xfrm>
                <a:off x="1583899" y="3916249"/>
                <a:ext cx="150120" cy="37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339F875-17B3-4D40-7704-5CEA34D625A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77779" y="3910129"/>
                  <a:ext cx="162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1CA1770-00E9-C032-5A2F-EFA794563420}"/>
                    </a:ext>
                  </a:extLst>
                </p14:cNvPr>
                <p14:cNvContentPartPr/>
                <p14:nvPr/>
              </p14:nvContentPartPr>
              <p14:xfrm>
                <a:off x="1755259" y="3869089"/>
                <a:ext cx="169560" cy="255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1CA1770-00E9-C032-5A2F-EFA79456342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49139" y="3862969"/>
                  <a:ext cx="181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9BE48AF-7D8A-93FB-D571-E1A51977A2C2}"/>
                    </a:ext>
                  </a:extLst>
                </p14:cNvPr>
                <p14:cNvContentPartPr/>
                <p14:nvPr/>
              </p14:nvContentPartPr>
              <p14:xfrm>
                <a:off x="2127139" y="2995729"/>
                <a:ext cx="128880" cy="153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9BE48AF-7D8A-93FB-D571-E1A51977A2C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121019" y="2989623"/>
                  <a:ext cx="141120" cy="1659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805B925-9C48-36F0-96AB-46A36BA285A6}"/>
                    </a:ext>
                  </a:extLst>
                </p14:cNvPr>
                <p14:cNvContentPartPr/>
                <p14:nvPr/>
              </p14:nvContentPartPr>
              <p14:xfrm>
                <a:off x="2148019" y="3009769"/>
                <a:ext cx="82440" cy="153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805B925-9C48-36F0-96AB-46A36BA285A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41899" y="3003663"/>
                  <a:ext cx="94680" cy="165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108A817-C572-395E-F005-13914E23F221}"/>
                    </a:ext>
                  </a:extLst>
                </p14:cNvPr>
                <p14:cNvContentPartPr/>
                <p14:nvPr/>
              </p14:nvContentPartPr>
              <p14:xfrm>
                <a:off x="2100499" y="3032089"/>
                <a:ext cx="156240" cy="122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108A817-C572-395E-F005-13914E23F22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94379" y="3025969"/>
                  <a:ext cx="168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BFCE546-176C-16F6-5C66-A6BD0457D32B}"/>
                    </a:ext>
                  </a:extLst>
                </p14:cNvPr>
                <p14:cNvContentPartPr/>
                <p14:nvPr/>
              </p14:nvContentPartPr>
              <p14:xfrm>
                <a:off x="2120659" y="3038569"/>
                <a:ext cx="88920" cy="67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BFCE546-176C-16F6-5C66-A6BD0457D32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14539" y="3032416"/>
                  <a:ext cx="101160" cy="79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84D24A8-0528-E2C7-E9A1-49FC4AA66EEB}"/>
                    </a:ext>
                  </a:extLst>
                </p14:cNvPr>
                <p14:cNvContentPartPr/>
                <p14:nvPr/>
              </p14:nvContentPartPr>
              <p14:xfrm>
                <a:off x="2119219" y="3063409"/>
                <a:ext cx="132480" cy="47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84D24A8-0528-E2C7-E9A1-49FC4AA66EE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13099" y="3057289"/>
                  <a:ext cx="144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B17D1E-B5B9-51D2-25FF-87A40ACC84A4}"/>
                    </a:ext>
                  </a:extLst>
                </p14:cNvPr>
                <p14:cNvContentPartPr/>
                <p14:nvPr/>
              </p14:nvContentPartPr>
              <p14:xfrm>
                <a:off x="2096179" y="3047929"/>
                <a:ext cx="177480" cy="80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2B17D1E-B5B9-51D2-25FF-87A40ACC84A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90059" y="3041809"/>
                  <a:ext cx="189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068A3FD-0EC8-A2B5-D9AF-78007E100854}"/>
                    </a:ext>
                  </a:extLst>
                </p14:cNvPr>
                <p14:cNvContentPartPr/>
                <p14:nvPr/>
              </p14:nvContentPartPr>
              <p14:xfrm>
                <a:off x="2338099" y="2957209"/>
                <a:ext cx="151560" cy="208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068A3FD-0EC8-A2B5-D9AF-78007E10085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331979" y="2951089"/>
                  <a:ext cx="16380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D4152D-AAAA-642C-C817-E58DF62560D1}"/>
              </a:ext>
            </a:extLst>
          </p:cNvPr>
          <p:cNvGrpSpPr/>
          <p:nvPr/>
        </p:nvGrpSpPr>
        <p:grpSpPr>
          <a:xfrm>
            <a:off x="434230" y="2590205"/>
            <a:ext cx="3598334" cy="2209800"/>
            <a:chOff x="4969933" y="948267"/>
            <a:chExt cx="3598334" cy="220980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D91A2D3-824D-1B57-A7F8-C39492DF29DD}"/>
                </a:ext>
              </a:extLst>
            </p:cNvPr>
            <p:cNvCxnSpPr>
              <a:cxnSpLocks/>
            </p:cNvCxnSpPr>
            <p:nvPr/>
          </p:nvCxnSpPr>
          <p:spPr>
            <a:xfrm>
              <a:off x="4969933" y="948267"/>
              <a:ext cx="0" cy="2209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74A9B13-0857-6F21-646C-F16F3703C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933" y="3158067"/>
              <a:ext cx="3598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6" name="Google Shape;102;p19">
            <a:extLst>
              <a:ext uri="{FF2B5EF4-FFF2-40B4-BE49-F238E27FC236}">
                <a16:creationId xmlns:a16="http://schemas.microsoft.com/office/drawing/2014/main" id="{8215BEA7-E6C6-B4F3-F45C-BF2AF5AB5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640266"/>
              </p:ext>
            </p:extLst>
          </p:nvPr>
        </p:nvGraphicFramePr>
        <p:xfrm>
          <a:off x="4581089" y="2406903"/>
          <a:ext cx="3331644" cy="12951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3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126">
                  <a:extLst>
                    <a:ext uri="{9D8B030D-6E8A-4147-A177-3AD203B41FA5}">
                      <a16:colId xmlns:a16="http://schemas.microsoft.com/office/drawing/2014/main" val="117677814"/>
                    </a:ext>
                  </a:extLst>
                </a:gridCol>
                <a:gridCol w="806126">
                  <a:extLst>
                    <a:ext uri="{9D8B030D-6E8A-4147-A177-3AD203B41FA5}">
                      <a16:colId xmlns:a16="http://schemas.microsoft.com/office/drawing/2014/main" val="1627072239"/>
                    </a:ext>
                  </a:extLst>
                </a:gridCol>
              </a:tblGrid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ID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4,1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4,1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5.9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3.35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8.6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541F62D6-2D74-96DA-0492-063C40FE107B}"/>
              </a:ext>
            </a:extLst>
          </p:cNvPr>
          <p:cNvSpPr txBox="1"/>
          <p:nvPr/>
        </p:nvSpPr>
        <p:spPr>
          <a:xfrm>
            <a:off x="4550127" y="817438"/>
            <a:ext cx="8703433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50000"/>
              </a:lnSpc>
              <a:buClr>
                <a:schemeClr val="bg1">
                  <a:lumMod val="65000"/>
                </a:schemeClr>
              </a:buClr>
              <a:buSzPts val="1300"/>
              <a:buFont typeface="+mj-lt"/>
              <a:buAutoNum type="arabicPeriod"/>
              <a:defRPr sz="1800">
                <a:solidFill>
                  <a:schemeClr val="bg1">
                    <a:lumMod val="50000"/>
                  </a:schemeClr>
                </a:solidFill>
                <a:ea typeface="Lato"/>
                <a:sym typeface="Lato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u="sng" dirty="0"/>
              <a:t>Using Centroid Linkage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Centre (4,1) = [(5+4)/2, (6+8)/2)] = (4.5,7)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d</a:t>
            </a:r>
            <a:r>
              <a:rPr lang="en-GB" b="1" dirty="0"/>
              <a:t>(</a:t>
            </a:r>
            <a:r>
              <a:rPr lang="en-GB" dirty="0"/>
              <a:t>(4,1),2</a:t>
            </a:r>
            <a:r>
              <a:rPr lang="en-GB" b="1" dirty="0"/>
              <a:t>)</a:t>
            </a:r>
            <a:r>
              <a:rPr lang="en-GB" dirty="0"/>
              <a:t> = </a:t>
            </a:r>
            <a:r>
              <a:rPr lang="en-GB" b="1" dirty="0">
                <a:solidFill>
                  <a:schemeClr val="tx1"/>
                </a:solidFill>
              </a:rPr>
              <a:t>[</a:t>
            </a:r>
            <a:r>
              <a:rPr lang="en-GB" dirty="0"/>
              <a:t>(5-10)</a:t>
            </a:r>
            <a:r>
              <a:rPr lang="en-GB" baseline="30000" dirty="0"/>
              <a:t> 2 </a:t>
            </a:r>
            <a:r>
              <a:rPr lang="en-GB" dirty="0"/>
              <a:t>+(6-9)</a:t>
            </a:r>
            <a:r>
              <a:rPr lang="en-GB" baseline="30000" dirty="0"/>
              <a:t>2</a:t>
            </a:r>
            <a:r>
              <a:rPr lang="en-GB" b="1" dirty="0">
                <a:solidFill>
                  <a:schemeClr val="tx1"/>
                </a:solidFill>
              </a:rPr>
              <a:t>]</a:t>
            </a:r>
            <a:r>
              <a:rPr lang="en-GB" baseline="30000" dirty="0"/>
              <a:t>1/2 </a:t>
            </a:r>
          </a:p>
        </p:txBody>
      </p:sp>
      <p:graphicFrame>
        <p:nvGraphicFramePr>
          <p:cNvPr id="3" name="Google Shape;102;p19">
            <a:extLst>
              <a:ext uri="{FF2B5EF4-FFF2-40B4-BE49-F238E27FC236}">
                <a16:creationId xmlns:a16="http://schemas.microsoft.com/office/drawing/2014/main" id="{8215BEA7-E6C6-B4F3-F45C-BF2AF5AB5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958242"/>
              </p:ext>
            </p:extLst>
          </p:nvPr>
        </p:nvGraphicFramePr>
        <p:xfrm>
          <a:off x="4581089" y="4017049"/>
          <a:ext cx="2525518" cy="9713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3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126">
                  <a:extLst>
                    <a:ext uri="{9D8B030D-6E8A-4147-A177-3AD203B41FA5}">
                      <a16:colId xmlns:a16="http://schemas.microsoft.com/office/drawing/2014/main" val="117677814"/>
                    </a:ext>
                  </a:extLst>
                </a:gridCol>
              </a:tblGrid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ID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4,1,3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/>
                          </a:solidFill>
                        </a:rPr>
                        <a:t>4,1,3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7.5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sz="1100" dirty="0">
                        <a:solidFill>
                          <a:schemeClr val="bg2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45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B333978E-9030-3AE4-A7E5-E0D0DB402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2B9FF9DC-BBD4-CAA7-3485-2BA7DC11E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Linkage Criteria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0E7E92F-0E7C-AF82-701B-91F2826C1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4" y="1169894"/>
            <a:ext cx="4441990" cy="356669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1600" dirty="0"/>
              <a:t>Many variants to defining closest pair of clusters</a:t>
            </a:r>
          </a:p>
          <a:p>
            <a:pPr eaLnBrk="1" hangingPunct="1"/>
            <a:r>
              <a:rPr lang="en-US" altLang="en-US" sz="1600" b="1" dirty="0">
                <a:sym typeface="Symbol" panose="05050102010706020507" pitchFamily="18" charset="2"/>
              </a:rPr>
              <a:t>Single-link</a:t>
            </a:r>
          </a:p>
          <a:p>
            <a:pPr lvl="1" eaLnBrk="1" hangingPunct="1"/>
            <a:r>
              <a:rPr lang="en-US" altLang="en-US" sz="1400" dirty="0">
                <a:sym typeface="Symbol" panose="05050102010706020507" pitchFamily="18" charset="2"/>
              </a:rPr>
              <a:t>Similarity of the </a:t>
            </a:r>
            <a:r>
              <a:rPr lang="en-US" altLang="en-US" sz="1400" i="1" dirty="0">
                <a:sym typeface="Symbol" panose="05050102010706020507" pitchFamily="18" charset="2"/>
              </a:rPr>
              <a:t>most</a:t>
            </a:r>
            <a:r>
              <a:rPr lang="en-US" altLang="en-US" sz="1400" dirty="0">
                <a:sym typeface="Symbol" panose="05050102010706020507" pitchFamily="18" charset="2"/>
              </a:rPr>
              <a:t> cosine-similar (single-link)</a:t>
            </a:r>
          </a:p>
          <a:p>
            <a:pPr eaLnBrk="1" hangingPunct="1"/>
            <a:r>
              <a:rPr lang="en-US" altLang="en-US" sz="1600" b="1" dirty="0">
                <a:sym typeface="Symbol" panose="05050102010706020507" pitchFamily="18" charset="2"/>
              </a:rPr>
              <a:t>Complete-link</a:t>
            </a:r>
          </a:p>
          <a:p>
            <a:pPr lvl="1" eaLnBrk="1" hangingPunct="1"/>
            <a:r>
              <a:rPr lang="en-US" altLang="en-US" sz="1400" dirty="0">
                <a:sym typeface="Symbol" panose="05050102010706020507" pitchFamily="18" charset="2"/>
              </a:rPr>
              <a:t>Similarity of the “furthest” points, the </a:t>
            </a:r>
            <a:r>
              <a:rPr lang="en-US" altLang="en-US" sz="1400" i="1" dirty="0">
                <a:sym typeface="Symbol" panose="05050102010706020507" pitchFamily="18" charset="2"/>
              </a:rPr>
              <a:t>least</a:t>
            </a:r>
            <a:r>
              <a:rPr lang="en-US" altLang="en-US" sz="1400" dirty="0">
                <a:sym typeface="Symbol" panose="05050102010706020507" pitchFamily="18" charset="2"/>
              </a:rPr>
              <a:t> cosine-similar</a:t>
            </a:r>
            <a:endParaRPr lang="en-US" altLang="en-US" sz="1400" dirty="0"/>
          </a:p>
          <a:p>
            <a:pPr eaLnBrk="1" hangingPunct="1"/>
            <a:r>
              <a:rPr lang="en-US" altLang="en-US" sz="1600" b="1" dirty="0"/>
              <a:t>Centroid</a:t>
            </a:r>
          </a:p>
          <a:p>
            <a:pPr lvl="1" eaLnBrk="1" hangingPunct="1"/>
            <a:r>
              <a:rPr lang="en-US" altLang="en-US" sz="1400" dirty="0">
                <a:sym typeface="Symbol" panose="05050102010706020507" pitchFamily="18" charset="2"/>
              </a:rPr>
              <a:t>Clusters whose centroids (centers of gravity) are the most cosine-similar</a:t>
            </a:r>
          </a:p>
          <a:p>
            <a:pPr eaLnBrk="1" hangingPunct="1"/>
            <a:r>
              <a:rPr lang="en-US" altLang="en-US" sz="1600" b="1" dirty="0">
                <a:sym typeface="Symbol" panose="05050102010706020507" pitchFamily="18" charset="2"/>
              </a:rPr>
              <a:t>Average-link</a:t>
            </a:r>
          </a:p>
          <a:p>
            <a:pPr lvl="1" eaLnBrk="1" hangingPunct="1"/>
            <a:r>
              <a:rPr lang="en-US" altLang="en-US" sz="1400" dirty="0">
                <a:sym typeface="Symbol" panose="05050102010706020507" pitchFamily="18" charset="2"/>
              </a:rPr>
              <a:t>Average cosine between pairs of elements</a:t>
            </a:r>
          </a:p>
        </p:txBody>
      </p:sp>
    </p:spTree>
    <p:extLst>
      <p:ext uri="{BB962C8B-B14F-4D97-AF65-F5344CB8AC3E}">
        <p14:creationId xmlns:p14="http://schemas.microsoft.com/office/powerpoint/2010/main" val="4272252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856780D-ADEE-057D-6138-CE5925635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6FF58521-893A-95F2-73EC-9C86833C07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Single Linkage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0FDF93-F8B6-B606-803B-DC32107C3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4" y="1131570"/>
            <a:ext cx="4017717" cy="2880360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Use maximum similarity of pairs:</a:t>
            </a:r>
          </a:p>
          <a:p>
            <a:pPr eaLnBrk="1" hangingPunct="1">
              <a:spcBef>
                <a:spcPts val="600"/>
              </a:spcBef>
            </a:pPr>
            <a:endParaRPr lang="en-US" altLang="en-US" sz="1600" dirty="0"/>
          </a:p>
          <a:p>
            <a:pPr eaLnBrk="1" hangingPunct="1">
              <a:spcBef>
                <a:spcPts val="600"/>
              </a:spcBef>
            </a:pPr>
            <a:endParaRPr lang="en-US" altLang="en-US" sz="1600" dirty="0"/>
          </a:p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Can result in “straggly” (long and thin) clusters due to chaining effect.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After merging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i</a:t>
            </a:r>
            <a:r>
              <a:rPr lang="en-US" altLang="en-US" sz="1600" dirty="0"/>
              <a:t> and </a:t>
            </a:r>
            <a:r>
              <a:rPr lang="en-US" altLang="en-US" sz="1600" i="1" dirty="0" err="1"/>
              <a:t>c</a:t>
            </a:r>
            <a:r>
              <a:rPr lang="en-US" altLang="en-US" sz="1600" i="1" baseline="-25000" dirty="0" err="1"/>
              <a:t>j</a:t>
            </a:r>
            <a:r>
              <a:rPr lang="en-US" altLang="en-US" sz="1600" dirty="0"/>
              <a:t>, the similarity of the resulting cluster to another cluster,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k</a:t>
            </a:r>
            <a:r>
              <a:rPr lang="en-US" altLang="en-US" sz="1600" dirty="0"/>
              <a:t>, is: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1400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01B8C561-C012-3B54-37E4-5DFB92500F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399392"/>
              </p:ext>
            </p:extLst>
          </p:nvPr>
        </p:nvGraphicFramePr>
        <p:xfrm>
          <a:off x="823957" y="1700016"/>
          <a:ext cx="3310127" cy="599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480" imgH="317160" progId="Equation.3">
                  <p:embed/>
                </p:oleObj>
              </mc:Choice>
              <mc:Fallback>
                <p:oleObj name="Equation" r:id="rId3" imgW="1752480" imgH="317160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01B8C561-C012-3B54-37E4-5DFB92500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57" y="1700016"/>
                        <a:ext cx="3310127" cy="599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0778B93-87F5-D02B-B907-F9065DE2F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807119"/>
              </p:ext>
            </p:extLst>
          </p:nvPr>
        </p:nvGraphicFramePr>
        <p:xfrm>
          <a:off x="661416" y="4117512"/>
          <a:ext cx="3554964" cy="29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41200" progId="Equation.3">
                  <p:embed/>
                </p:oleObj>
              </mc:Choice>
              <mc:Fallback>
                <p:oleObj name="Equation" r:id="rId5" imgW="2882880" imgH="24120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80778B93-87F5-D02B-B907-F9065DE2F9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16" y="4117512"/>
                        <a:ext cx="3554964" cy="29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">
            <a:extLst>
              <a:ext uri="{FF2B5EF4-FFF2-40B4-BE49-F238E27FC236}">
                <a16:creationId xmlns:a16="http://schemas.microsoft.com/office/drawing/2014/main" id="{A283BCFC-3C6D-0E4B-F1EA-0DAF4CD8FAE7}"/>
              </a:ext>
            </a:extLst>
          </p:cNvPr>
          <p:cNvGrpSpPr>
            <a:grpSpLocks/>
          </p:cNvGrpSpPr>
          <p:nvPr/>
        </p:nvGrpSpPr>
        <p:grpSpPr bwMode="auto">
          <a:xfrm>
            <a:off x="4559744" y="1134755"/>
            <a:ext cx="3922840" cy="3485612"/>
            <a:chOff x="623" y="1104"/>
            <a:chExt cx="4632" cy="2549"/>
          </a:xfrm>
        </p:grpSpPr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AC7C62DB-2E7A-6606-3336-387056E96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28201CD5-59D3-3470-B33D-0B2264835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sp>
        <p:nvSpPr>
          <p:cNvPr id="9" name="Oval 6">
            <a:extLst>
              <a:ext uri="{FF2B5EF4-FFF2-40B4-BE49-F238E27FC236}">
                <a16:creationId xmlns:a16="http://schemas.microsoft.com/office/drawing/2014/main" id="{5E10028F-09E5-9453-EFED-97DF249DD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990" y="196394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0F28F0E4-219F-4CBE-EB57-DDCF1D35E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190" y="196394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92969F94-2429-9D70-99BC-B7FCE247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990" y="341174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8F8C3BC5-DA50-7730-810A-455FD5A62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190" y="341174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1051AD36-AAC5-0010-8E02-EED5499E7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385" y="195041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B817292B-923C-B2F3-37CB-A18DF4EA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585" y="195041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A37FD189-2442-AC90-E050-F529A16F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38" y="3377279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E0607348-E5BC-7B28-8A37-C706C2EC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38" y="3377279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63C74C26-EF26-9E46-F8CA-8C37157B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910" y="1673224"/>
            <a:ext cx="1232326" cy="63354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3E370600-6BAE-D68F-472C-CF3262246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680" y="3086561"/>
            <a:ext cx="1232326" cy="63354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2CC2D486-B536-6B9B-F047-26BF6199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305" y="1659694"/>
            <a:ext cx="1232326" cy="63354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022E2F1B-0029-CCD0-5B83-AAC1E62D2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910" y="3121024"/>
            <a:ext cx="1232326" cy="63354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D2E453AE-22A1-AC99-D9A3-B79C02A48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25" y="1527845"/>
            <a:ext cx="3327282" cy="91511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482EBBB8-E19F-4267-45F2-33D836A0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25" y="2975645"/>
            <a:ext cx="3327282" cy="91511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F6722510-8230-6858-AA28-6F575B89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962" y="1032825"/>
            <a:ext cx="4008460" cy="332763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8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AB6A5C6-BCFF-508C-D2BB-3E4732E55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472A61D6-84D3-C8BA-B831-91E0C4A632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Complete Linkage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D4C4080-797B-F7C9-2BA4-60FC69A10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4" y="1131570"/>
            <a:ext cx="4135266" cy="2880360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Use minimum similarity of pairs:</a:t>
            </a:r>
          </a:p>
          <a:p>
            <a:pPr eaLnBrk="1" hangingPunct="1">
              <a:spcBef>
                <a:spcPts val="600"/>
              </a:spcBef>
            </a:pPr>
            <a:endParaRPr lang="en-US" altLang="en-US" sz="1600" dirty="0"/>
          </a:p>
          <a:p>
            <a:pPr eaLnBrk="1" hangingPunct="1">
              <a:spcBef>
                <a:spcPts val="600"/>
              </a:spcBef>
            </a:pPr>
            <a:endParaRPr lang="en-US" altLang="en-US" sz="1600" dirty="0"/>
          </a:p>
          <a:p>
            <a:pPr eaLnBrk="1" hangingPunct="1">
              <a:spcBef>
                <a:spcPts val="600"/>
              </a:spcBef>
            </a:pPr>
            <a:r>
              <a:rPr lang="en-GB" altLang="en-US" sz="1600" dirty="0"/>
              <a:t>Makes “tighter,” spherical clusters that are typically preferable.</a:t>
            </a:r>
            <a:endParaRPr lang="en-US" altLang="en-US" sz="1600" dirty="0"/>
          </a:p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After merging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i</a:t>
            </a:r>
            <a:r>
              <a:rPr lang="en-US" altLang="en-US" sz="1600" dirty="0"/>
              <a:t> and </a:t>
            </a:r>
            <a:r>
              <a:rPr lang="en-US" altLang="en-US" sz="1600" i="1" dirty="0" err="1"/>
              <a:t>c</a:t>
            </a:r>
            <a:r>
              <a:rPr lang="en-US" altLang="en-US" sz="1600" i="1" baseline="-25000" dirty="0" err="1"/>
              <a:t>j</a:t>
            </a:r>
            <a:r>
              <a:rPr lang="en-US" altLang="en-US" sz="1600" dirty="0"/>
              <a:t>, the similarity of the resulting cluster to another cluster,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k</a:t>
            </a:r>
            <a:r>
              <a:rPr lang="en-US" altLang="en-US" sz="1600" dirty="0"/>
              <a:t>, is: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1400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2390A87D-974D-6E93-FB0D-A6DC0B5348E7}"/>
              </a:ext>
            </a:extLst>
          </p:cNvPr>
          <p:cNvGrpSpPr>
            <a:grpSpLocks/>
          </p:cNvGrpSpPr>
          <p:nvPr/>
        </p:nvGrpSpPr>
        <p:grpSpPr bwMode="auto">
          <a:xfrm>
            <a:off x="4686702" y="1095403"/>
            <a:ext cx="4281567" cy="3659477"/>
            <a:chOff x="623" y="1104"/>
            <a:chExt cx="4632" cy="2549"/>
          </a:xfrm>
        </p:grpSpPr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A2A258F5-9055-9094-95E0-8513EFCCA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2B26C848-ECD8-FA63-A19A-5E0F02B92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97506092-A2D0-D761-4AC2-50328B11F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69713"/>
              </p:ext>
            </p:extLst>
          </p:nvPr>
        </p:nvGraphicFramePr>
        <p:xfrm>
          <a:off x="666766" y="3953834"/>
          <a:ext cx="3946956" cy="333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57320" imgH="241200" progId="Equation.3">
                  <p:embed/>
                </p:oleObj>
              </mc:Choice>
              <mc:Fallback>
                <p:oleObj name="Equation" r:id="rId3" imgW="2857320" imgH="241200" progId="Equation.3">
                  <p:embed/>
                  <p:pic>
                    <p:nvPicPr>
                      <p:cNvPr id="24" name="Object 3">
                        <a:extLst>
                          <a:ext uri="{FF2B5EF4-FFF2-40B4-BE49-F238E27FC236}">
                            <a16:creationId xmlns:a16="http://schemas.microsoft.com/office/drawing/2014/main" id="{97506092-A2D0-D761-4AC2-50328B11FB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66" y="3953834"/>
                        <a:ext cx="3946956" cy="333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733DE1EC-D180-8BF8-BF3C-66B07EB45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965048"/>
              </p:ext>
            </p:extLst>
          </p:nvPr>
        </p:nvGraphicFramePr>
        <p:xfrm>
          <a:off x="776288" y="1651989"/>
          <a:ext cx="3511296" cy="610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480" imgH="304560" progId="Equation.3">
                  <p:embed/>
                </p:oleObj>
              </mc:Choice>
              <mc:Fallback>
                <p:oleObj name="Equation" r:id="rId5" imgW="1752480" imgH="304560" progId="Equation.3">
                  <p:embed/>
                  <p:pic>
                    <p:nvPicPr>
                      <p:cNvPr id="25" name="Object 2">
                        <a:extLst>
                          <a:ext uri="{FF2B5EF4-FFF2-40B4-BE49-F238E27FC236}">
                            <a16:creationId xmlns:a16="http://schemas.microsoft.com/office/drawing/2014/main" id="{733DE1EC-D180-8BF8-BF3C-66B07EB45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651989"/>
                        <a:ext cx="3511296" cy="610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Oval 6">
            <a:extLst>
              <a:ext uri="{FF2B5EF4-FFF2-40B4-BE49-F238E27FC236}">
                <a16:creationId xmlns:a16="http://schemas.microsoft.com/office/drawing/2014/main" id="{508F2179-8786-D3E4-CD39-66ADCC8B3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66" y="4470048"/>
            <a:ext cx="505968" cy="371855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bg2"/>
                </a:solidFill>
              </a:rPr>
              <a:t>C</a:t>
            </a:r>
            <a:r>
              <a:rPr lang="en-US" altLang="en-US" sz="1400" i="1" baseline="-25000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45DBEC5A-4F01-A5C1-CFFA-6D4821112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598" y="4466784"/>
            <a:ext cx="505968" cy="371855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algn="ctr" eaLnBrk="1" hangingPunct="1"/>
            <a:r>
              <a:rPr lang="en-US" altLang="en-US" sz="1400" i="1" dirty="0" err="1">
                <a:solidFill>
                  <a:schemeClr val="bg2"/>
                </a:solidFill>
              </a:rPr>
              <a:t>C</a:t>
            </a:r>
            <a:r>
              <a:rPr lang="en-US" altLang="en-US" sz="1400" i="1" baseline="-25000" dirty="0" err="1">
                <a:solidFill>
                  <a:schemeClr val="bg2"/>
                </a:solidFill>
              </a:rPr>
              <a:t>j</a:t>
            </a:r>
            <a:endParaRPr lang="en-US" altLang="en-US" sz="1400" i="1" baseline="-25000" dirty="0">
              <a:solidFill>
                <a:schemeClr val="bg2"/>
              </a:solidFill>
            </a:endParaRP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4179E3DC-A7EA-E770-EFCD-54427C043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887" y="4464863"/>
            <a:ext cx="505968" cy="371855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bg2"/>
                </a:solidFill>
              </a:rPr>
              <a:t>C</a:t>
            </a:r>
            <a:r>
              <a:rPr lang="en-US" altLang="en-US" sz="1400" i="1" baseline="-25000" dirty="0">
                <a:solidFill>
                  <a:schemeClr val="bg2"/>
                </a:solidFill>
              </a:rPr>
              <a:t>k</a:t>
            </a:r>
          </a:p>
        </p:txBody>
      </p:sp>
      <p:cxnSp>
        <p:nvCxnSpPr>
          <p:cNvPr id="34" name="AutoShape 9">
            <a:extLst>
              <a:ext uri="{FF2B5EF4-FFF2-40B4-BE49-F238E27FC236}">
                <a16:creationId xmlns:a16="http://schemas.microsoft.com/office/drawing/2014/main" id="{259435E7-2A73-9763-1084-859869E0FA79}"/>
              </a:ext>
            </a:extLst>
          </p:cNvPr>
          <p:cNvCxnSpPr>
            <a:cxnSpLocks noChangeShapeType="1"/>
            <a:stCxn id="31" idx="6"/>
            <a:endCxn id="32" idx="2"/>
          </p:cNvCxnSpPr>
          <p:nvPr/>
        </p:nvCxnSpPr>
        <p:spPr bwMode="auto">
          <a:xfrm flipV="1">
            <a:off x="1172734" y="4652712"/>
            <a:ext cx="705864" cy="326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A953662C-A144-F4E3-1CF9-6936D7670AF8}"/>
              </a:ext>
            </a:extLst>
          </p:cNvPr>
          <p:cNvCxnSpPr>
            <a:cxnSpLocks noChangeShapeType="1"/>
            <a:stCxn id="32" idx="6"/>
            <a:endCxn id="33" idx="2"/>
          </p:cNvCxnSpPr>
          <p:nvPr/>
        </p:nvCxnSpPr>
        <p:spPr bwMode="auto">
          <a:xfrm flipV="1">
            <a:off x="2384566" y="4650791"/>
            <a:ext cx="1362321" cy="192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Oval 6">
            <a:extLst>
              <a:ext uri="{FF2B5EF4-FFF2-40B4-BE49-F238E27FC236}">
                <a16:creationId xmlns:a16="http://schemas.microsoft.com/office/drawing/2014/main" id="{EFC7EDBF-315F-E058-BEF7-AF31264D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277" y="2037138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F6B1334D-26FD-EFC4-6F38-18F910758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477" y="2037138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BF758A6B-4E43-0CBA-A482-40C809F89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620" y="3172847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E6DF85E6-B5E7-C393-1F72-3658FAE86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820" y="3172847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" name="Oval 10">
            <a:extLst>
              <a:ext uri="{FF2B5EF4-FFF2-40B4-BE49-F238E27FC236}">
                <a16:creationId xmlns:a16="http://schemas.microsoft.com/office/drawing/2014/main" id="{8BE28E43-F42C-878F-A1AC-F72266EC7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567" y="2098495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E3A694CE-72B9-237D-2B7C-3EBD2D7A8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767" y="2098495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0149F3B9-EC20-C151-5FE2-93C64101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567" y="3286193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Oval 13">
            <a:extLst>
              <a:ext uri="{FF2B5EF4-FFF2-40B4-BE49-F238E27FC236}">
                <a16:creationId xmlns:a16="http://schemas.microsoft.com/office/drawing/2014/main" id="{8AB05646-3CAE-6B58-DC0C-AE85FB964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767" y="3286193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Oval 14">
            <a:extLst>
              <a:ext uri="{FF2B5EF4-FFF2-40B4-BE49-F238E27FC236}">
                <a16:creationId xmlns:a16="http://schemas.microsoft.com/office/drawing/2014/main" id="{F6105E8E-C413-B702-069E-2A336E50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19" y="1774857"/>
            <a:ext cx="1222697" cy="56395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Oval 15">
            <a:extLst>
              <a:ext uri="{FF2B5EF4-FFF2-40B4-BE49-F238E27FC236}">
                <a16:creationId xmlns:a16="http://schemas.microsoft.com/office/drawing/2014/main" id="{66CC15AE-0C75-DD26-8735-7D9E89E8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517" y="3027109"/>
            <a:ext cx="1319391" cy="56395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Oval 16">
            <a:extLst>
              <a:ext uri="{FF2B5EF4-FFF2-40B4-BE49-F238E27FC236}">
                <a16:creationId xmlns:a16="http://schemas.microsoft.com/office/drawing/2014/main" id="{A41CCB16-2CA0-9195-1637-5792F7626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517" y="1873850"/>
            <a:ext cx="1319391" cy="56395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Oval 17">
            <a:extLst>
              <a:ext uri="{FF2B5EF4-FFF2-40B4-BE49-F238E27FC236}">
                <a16:creationId xmlns:a16="http://schemas.microsoft.com/office/drawing/2014/main" id="{6E566DFC-1844-9481-3B71-BBF1B83A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819" y="2976633"/>
            <a:ext cx="1319391" cy="56395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Oval 18">
            <a:extLst>
              <a:ext uri="{FF2B5EF4-FFF2-40B4-BE49-F238E27FC236}">
                <a16:creationId xmlns:a16="http://schemas.microsoft.com/office/drawing/2014/main" id="{2455712E-EEF1-4AE6-49BB-7B5855934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420" y="1603100"/>
            <a:ext cx="1781177" cy="231849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Oval 19">
            <a:extLst>
              <a:ext uri="{FF2B5EF4-FFF2-40B4-BE49-F238E27FC236}">
                <a16:creationId xmlns:a16="http://schemas.microsoft.com/office/drawing/2014/main" id="{54A7A377-CD7B-0705-94D0-0F7792406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631" y="1651989"/>
            <a:ext cx="1681569" cy="219187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Oval 20">
            <a:extLst>
              <a:ext uri="{FF2B5EF4-FFF2-40B4-BE49-F238E27FC236}">
                <a16:creationId xmlns:a16="http://schemas.microsoft.com/office/drawing/2014/main" id="{6CD53B8A-EDA9-72D8-E72C-ABB7589D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454" y="1047762"/>
            <a:ext cx="3766856" cy="3240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93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AB17FCE-8FE9-21FF-8D7D-80A46C1EC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AF1238A1-B302-E467-E264-4862ED4532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Summary of Hierarchical Clustering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2B4F02-BC9D-0708-A5FD-107CBA525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3" y="1169894"/>
            <a:ext cx="8356299" cy="356669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600" dirty="0"/>
              <a:t>Questions to ask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How do you calculate the distance between clusters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How do you tell which clusters are near each other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Which points do you use 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400" dirty="0">
                <a:sym typeface="Symbol" panose="05050102010706020507" pitchFamily="18" charset="2"/>
              </a:rPr>
              <a:t>Advantages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Easier to Implement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Do not require one to specify the number of clusters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Dendrogram can be used to understand results 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400" dirty="0">
                <a:sym typeface="Symbol" panose="05050102010706020507" pitchFamily="18" charset="2"/>
              </a:rPr>
              <a:t>Disadvantages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Not Efficient for Large Datasets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Does not produce the same results each time it is run, due to random initialization of centroids </a:t>
            </a:r>
          </a:p>
        </p:txBody>
      </p:sp>
    </p:spTree>
    <p:extLst>
      <p:ext uri="{BB962C8B-B14F-4D97-AF65-F5344CB8AC3E}">
        <p14:creationId xmlns:p14="http://schemas.microsoft.com/office/powerpoint/2010/main" val="3936774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87FEE2F-8F17-7593-796F-3BEE24A05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65A4C8A7-005C-E854-2D52-23EF02FF3E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Computational Complexity</a:t>
            </a:r>
            <a:endParaRPr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53CA84-10A0-55EC-0421-F663FD9C3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3" y="1169894"/>
            <a:ext cx="8356299" cy="35666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600" dirty="0"/>
              <a:t>In the first iteration, all HAC methods need to compute similarity of all pairs of </a:t>
            </a:r>
            <a:r>
              <a:rPr lang="en-US" altLang="en-US" sz="1600" i="1" dirty="0"/>
              <a:t>N </a:t>
            </a:r>
            <a:r>
              <a:rPr lang="en-US" altLang="en-US" sz="1600" dirty="0"/>
              <a:t>initial instances, which is O(</a:t>
            </a:r>
            <a:r>
              <a:rPr lang="en-US" altLang="en-US" sz="1600" i="1" dirty="0"/>
              <a:t>N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).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600" dirty="0"/>
              <a:t>In each of the subsequent </a:t>
            </a:r>
            <a:r>
              <a:rPr lang="en-US" altLang="en-US" sz="1600" i="1" dirty="0"/>
              <a:t>N</a:t>
            </a:r>
            <a:r>
              <a:rPr lang="en-US" altLang="en-US" sz="1600" dirty="0">
                <a:sym typeface="Symbol" panose="05050102010706020507" pitchFamily="18" charset="2"/>
              </a:rPr>
              <a:t>2 merging iterations, compute the distance between the most recently created cluster and all other existing clusters.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600" dirty="0">
                <a:sym typeface="Symbol" panose="05050102010706020507" pitchFamily="18" charset="2"/>
              </a:rPr>
              <a:t>In order to maintain an overall </a:t>
            </a:r>
            <a:r>
              <a:rPr lang="en-US" altLang="en-US" sz="1600" dirty="0"/>
              <a:t>O(</a:t>
            </a:r>
            <a:r>
              <a:rPr lang="en-US" altLang="en-US" sz="1600" i="1" dirty="0"/>
              <a:t>N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 performance, computing similarity to each other cluster must be done in constant time.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400" dirty="0">
                <a:sym typeface="Symbol" panose="05050102010706020507" pitchFamily="18" charset="2"/>
              </a:rPr>
              <a:t>Often </a:t>
            </a:r>
            <a:r>
              <a:rPr lang="en-US" altLang="en-US" sz="1400" dirty="0"/>
              <a:t>O(</a:t>
            </a:r>
            <a:r>
              <a:rPr lang="en-US" altLang="en-US" sz="1400" i="1" dirty="0"/>
              <a:t>N</a:t>
            </a:r>
            <a:r>
              <a:rPr lang="en-US" altLang="en-US" sz="1400" baseline="30000" dirty="0"/>
              <a:t>3</a:t>
            </a:r>
            <a:r>
              <a:rPr lang="en-US" altLang="en-US" sz="1400" dirty="0"/>
              <a:t>) if done naively or O(</a:t>
            </a:r>
            <a:r>
              <a:rPr lang="en-US" altLang="en-US" sz="1400" i="1" dirty="0"/>
              <a:t>N</a:t>
            </a:r>
            <a:r>
              <a:rPr lang="en-US" altLang="en-US" sz="1400" baseline="30000" dirty="0"/>
              <a:t>2</a:t>
            </a:r>
            <a:r>
              <a:rPr lang="en-US" altLang="en-US" sz="1400" i="1" dirty="0"/>
              <a:t> </a:t>
            </a:r>
            <a:r>
              <a:rPr lang="en-US" altLang="en-US" sz="1400" dirty="0"/>
              <a:t>log </a:t>
            </a:r>
            <a:r>
              <a:rPr lang="en-US" altLang="en-US" sz="1400" i="1" dirty="0"/>
              <a:t>N</a:t>
            </a:r>
            <a:r>
              <a:rPr lang="en-US" altLang="en-US" sz="1400" dirty="0"/>
              <a:t>) if done more cleverly </a:t>
            </a:r>
            <a:endParaRPr lang="en-US" altLang="en-US" sz="1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9773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2289E-4EF8-CE06-BEBC-E584E7557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F3D1-BD85-DCBB-803A-2D38A11F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Clustering Lab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F7EAC60-957B-71E4-173C-D9414DD34654}"/>
              </a:ext>
            </a:extLst>
          </p:cNvPr>
          <p:cNvSpPr txBox="1">
            <a:spLocks noChangeArrowheads="1"/>
          </p:cNvSpPr>
          <p:nvPr/>
        </p:nvSpPr>
        <p:spPr>
          <a:xfrm>
            <a:off x="793672" y="2326908"/>
            <a:ext cx="8244450" cy="3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533400">
              <a:lnSpc>
                <a:spcPct val="90000"/>
              </a:lnSpc>
              <a:spcAft>
                <a:spcPts val="2400"/>
              </a:spcAft>
            </a:pPr>
            <a:r>
              <a:rPr lang="en-US" sz="1800" dirty="0">
                <a:solidFill>
                  <a:schemeClr val="tx2"/>
                </a:solidFill>
              </a:rPr>
              <a:t>Check Out </a:t>
            </a:r>
            <a:r>
              <a:rPr lang="en-US" sz="1800" dirty="0">
                <a:solidFill>
                  <a:srgbClr val="00B0F0"/>
                </a:solidFill>
                <a:hlinkClick r:id="rId2"/>
              </a:rPr>
              <a:t>this Site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for illustration of Hierarchical Clustering </a:t>
            </a:r>
          </a:p>
        </p:txBody>
      </p:sp>
    </p:spTree>
    <p:extLst>
      <p:ext uri="{BB962C8B-B14F-4D97-AF65-F5344CB8AC3E}">
        <p14:creationId xmlns:p14="http://schemas.microsoft.com/office/powerpoint/2010/main" val="3023035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488F315-49E2-2A56-AB86-48EBE1FA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C1356B37-9518-2C9D-F3C2-F32E2AA26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Denisity Based Scan (DBSCAN)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D32D9C99-FAC9-1354-C221-1B93E51963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8619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52A6B53-83D6-3EE2-1B6B-D41834ECC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E7333E11-BC8C-603A-CFAC-3886F9643A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Density-Based Clustering Methods</a:t>
            </a:r>
            <a:endParaRPr dirty="0"/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3598E3DB-2FAF-7ED6-6E9F-3C0EC21F1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58388"/>
            <a:ext cx="8549872" cy="4953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Clustering based on density (local cluster criterion), such as density-connected points or based on an explicitly constructed density function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Major features: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Discover clusters of arbitrary shape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Handle noise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One scan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Need density parameters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Several interesting studies: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CN" sz="1800" u="sng" dirty="0">
                <a:latin typeface="EYInterstate Light" panose="02000506000000020004" pitchFamily="2" charset="0"/>
                <a:ea typeface="SimSun" panose="02010600030101010101" pitchFamily="2" charset="-122"/>
              </a:rPr>
              <a:t>DBSCAN: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 Ester, et al. (KDD’96)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CN" sz="1800" u="sng" dirty="0">
                <a:latin typeface="EYInterstate Light" panose="02000506000000020004" pitchFamily="2" charset="0"/>
                <a:ea typeface="SimSun" panose="02010600030101010101" pitchFamily="2" charset="-122"/>
              </a:rPr>
              <a:t>DENCLUE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: </a:t>
            </a:r>
            <a:r>
              <a:rPr lang="en-US" altLang="zh-CN" sz="1800" dirty="0" err="1">
                <a:latin typeface="EYInterstate Light" panose="02000506000000020004" pitchFamily="2" charset="0"/>
                <a:ea typeface="SimSun" panose="02010600030101010101" pitchFamily="2" charset="-122"/>
              </a:rPr>
              <a:t>Hinneburg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 &amp; D. Keim  (KDD’98/2006)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CN" sz="1800" u="sng" dirty="0">
                <a:latin typeface="EYInterstate Light" panose="02000506000000020004" pitchFamily="2" charset="0"/>
                <a:ea typeface="SimSun" panose="02010600030101010101" pitchFamily="2" charset="-122"/>
              </a:rPr>
              <a:t>OPTICS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: </a:t>
            </a:r>
            <a:r>
              <a:rPr lang="en-US" altLang="zh-CN" sz="1800" dirty="0" err="1">
                <a:latin typeface="EYInterstate Light" panose="02000506000000020004" pitchFamily="2" charset="0"/>
                <a:ea typeface="SimSun" panose="02010600030101010101" pitchFamily="2" charset="-122"/>
              </a:rPr>
              <a:t>Ankerst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, et al (SIGMOD’99).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CN" sz="1800" u="sng" dirty="0">
                <a:latin typeface="EYInterstate Light" panose="02000506000000020004" pitchFamily="2" charset="0"/>
                <a:ea typeface="SimSun" panose="02010600030101010101" pitchFamily="2" charset="-122"/>
              </a:rPr>
              <a:t>CLIQUE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: Agrawal, et al. (SIGMOD’98)</a:t>
            </a:r>
          </a:p>
        </p:txBody>
      </p:sp>
    </p:spTree>
    <p:extLst>
      <p:ext uri="{BB962C8B-B14F-4D97-AF65-F5344CB8AC3E}">
        <p14:creationId xmlns:p14="http://schemas.microsoft.com/office/powerpoint/2010/main" val="410393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27B9577-7C38-1C8E-892C-664663F99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2889C7FD-3FA7-D1FA-4F10-9B23985AB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Brain Teaser</a:t>
            </a:r>
            <a:endParaRPr dirty="0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70D7F4F6-C3B5-A203-0897-FC4713A3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" y="1095924"/>
            <a:ext cx="8334076" cy="295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36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EDF9C254-5337-2FDF-40FB-B982F5121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C921C764-FB12-2664-EA2F-116717FA8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Density-based Approaches</a:t>
            </a:r>
            <a:endParaRPr dirty="0"/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1573BCEB-D8DF-2D20-3798-BAFD3AFAB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58388"/>
            <a:ext cx="8549872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600" dirty="0">
                <a:latin typeface="EYInterstate Light" panose="02000506000000020004" pitchFamily="2" charset="0"/>
                <a:ea typeface="SimSun" panose="02010600030101010101" pitchFamily="2" charset="-122"/>
              </a:rPr>
              <a:t> Why Density-Based Clustering methods?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400" dirty="0">
                <a:latin typeface="EYInterstate Light" panose="02000506000000020004" pitchFamily="2" charset="0"/>
                <a:ea typeface="SimSun" panose="02010600030101010101" pitchFamily="2" charset="-122"/>
              </a:rPr>
              <a:t> Discover clusters of arbitrary shape.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400" dirty="0">
                <a:latin typeface="EYInterstate Light" panose="02000506000000020004" pitchFamily="2" charset="0"/>
                <a:ea typeface="SimSun" panose="02010600030101010101" pitchFamily="2" charset="-122"/>
              </a:rPr>
              <a:t> Clusters – Dense regions of objects separated by regions of low density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600" dirty="0">
                <a:latin typeface="EYInterstate Light" panose="02000506000000020004" pitchFamily="2" charset="0"/>
                <a:ea typeface="SimSun" panose="02010600030101010101" pitchFamily="2" charset="-122"/>
              </a:rPr>
              <a:t> DBSCAN – the first density-based clustering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600" dirty="0">
                <a:latin typeface="EYInterstate Light" panose="02000506000000020004" pitchFamily="2" charset="0"/>
                <a:ea typeface="SimSun" panose="02010600030101010101" pitchFamily="2" charset="-122"/>
              </a:rPr>
              <a:t> OPTICS – density-based cluster-ordering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600" dirty="0">
                <a:latin typeface="EYInterstate Light" panose="02000506000000020004" pitchFamily="2" charset="0"/>
                <a:ea typeface="SimSun" panose="02010600030101010101" pitchFamily="2" charset="-122"/>
              </a:rPr>
              <a:t> DENCLUE – a general density-based description of  cluster and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FAE1E-722F-A054-2645-E1C99FEB71A3}"/>
              </a:ext>
            </a:extLst>
          </p:cNvPr>
          <p:cNvSpPr txBox="1"/>
          <p:nvPr/>
        </p:nvSpPr>
        <p:spPr>
          <a:xfrm>
            <a:off x="280623" y="289113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EYInterstate Light" panose="02000506000000020004" pitchFamily="2" charset="0"/>
              </a:rPr>
              <a:t>Why Density-Based Clustering?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D30270AA-AB90-6E31-E4CF-C7823CF79447}"/>
              </a:ext>
            </a:extLst>
          </p:cNvPr>
          <p:cNvGrpSpPr>
            <a:grpSpLocks/>
          </p:cNvGrpSpPr>
          <p:nvPr/>
        </p:nvGrpSpPr>
        <p:grpSpPr bwMode="auto">
          <a:xfrm>
            <a:off x="441728" y="3388776"/>
            <a:ext cx="6678044" cy="1427178"/>
            <a:chOff x="607" y="2269"/>
            <a:chExt cx="5105" cy="1091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4CD0699-08E4-F6DC-91D0-3B66D86F268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20" y="2572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Results of a </a:t>
              </a:r>
              <a:r>
                <a:rPr lang="en-US" altLang="en-US" i="1">
                  <a:latin typeface="Times New Roman" panose="02020603050405020304" pitchFamily="18" charset="0"/>
                </a:rPr>
                <a:t>k</a:t>
              </a:r>
              <a:r>
                <a:rPr lang="en-US" altLang="en-US">
                  <a:latin typeface="Times New Roman" panose="02020603050405020304" pitchFamily="18" charset="0"/>
                </a:rPr>
                <a:t>-medoid </a:t>
              </a:r>
              <a:br>
                <a:rPr lang="en-US" altLang="en-US">
                  <a:latin typeface="Times New Roman" panose="02020603050405020304" pitchFamily="18" charset="0"/>
                </a:rPr>
              </a:br>
              <a:r>
                <a:rPr lang="en-US" altLang="en-US">
                  <a:latin typeface="Times New Roman" panose="02020603050405020304" pitchFamily="18" charset="0"/>
                </a:rPr>
                <a:t>algorithm for </a:t>
              </a:r>
              <a:r>
                <a:rPr lang="en-US" altLang="en-US" i="1">
                  <a:latin typeface="Times New Roman" panose="02020603050405020304" pitchFamily="18" charset="0"/>
                </a:rPr>
                <a:t>k</a:t>
              </a:r>
              <a:r>
                <a:rPr lang="en-US" altLang="en-US">
                  <a:latin typeface="Times New Roman" panose="02020603050405020304" pitchFamily="18" charset="0"/>
                </a:rPr>
                <a:t>=4</a:t>
              </a:r>
              <a:endParaRPr lang="en-CA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D6AF6309-1EC2-1279-DB4D-9FC2FEF431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7" y="2269"/>
              <a:ext cx="3665" cy="1091"/>
              <a:chOff x="720" y="2448"/>
              <a:chExt cx="4623" cy="1364"/>
            </a:xfrm>
          </p:grpSpPr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778AA4A4-8928-E7F2-E0B5-C11D6C1D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20" y="2448"/>
                <a:ext cx="1370" cy="1364"/>
                <a:chOff x="4931" y="1918"/>
                <a:chExt cx="683" cy="680"/>
              </a:xfrm>
            </p:grpSpPr>
            <p:graphicFrame>
              <p:nvGraphicFramePr>
                <p:cNvPr id="32" name="Object 8">
                  <a:extLst>
                    <a:ext uri="{FF2B5EF4-FFF2-40B4-BE49-F238E27FC236}">
                      <a16:creationId xmlns:a16="http://schemas.microsoft.com/office/drawing/2014/main" id="{0DC1F803-848B-E66C-0D36-B6EB085D02A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34" y="1918"/>
                <a:ext cx="680" cy="6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3" imgW="1486107" imgH="1428949" progId="Paint.Picture">
                        <p:embed/>
                      </p:oleObj>
                    </mc:Choice>
                    <mc:Fallback>
                      <p:oleObj name="Bitmap Image" r:id="rId3" imgW="1486107" imgH="1428949" progId="Paint.Picture">
                        <p:embed/>
                        <p:pic>
                          <p:nvPicPr>
                            <p:cNvPr id="32" name="Object 8">
                              <a:extLst>
                                <a:ext uri="{FF2B5EF4-FFF2-40B4-BE49-F238E27FC236}">
                                  <a16:creationId xmlns:a16="http://schemas.microsoft.com/office/drawing/2014/main" id="{0DC1F803-848B-E66C-0D36-B6EB085D02A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34" y="1918"/>
                              <a:ext cx="680" cy="6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3" name="Group 9">
                  <a:extLst>
                    <a:ext uri="{FF2B5EF4-FFF2-40B4-BE49-F238E27FC236}">
                      <a16:creationId xmlns:a16="http://schemas.microsoft.com/office/drawing/2014/main" id="{884294D8-F216-191C-010C-A3848C4859F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931" y="1918"/>
                  <a:ext cx="680" cy="680"/>
                  <a:chOff x="4766" y="1619"/>
                  <a:chExt cx="680" cy="680"/>
                </a:xfrm>
              </p:grpSpPr>
              <p:sp>
                <p:nvSpPr>
                  <p:cNvPr id="38" name="Line 10">
                    <a:extLst>
                      <a:ext uri="{FF2B5EF4-FFF2-40B4-BE49-F238E27FC236}">
                        <a16:creationId xmlns:a16="http://schemas.microsoft.com/office/drawing/2014/main" id="{694C2A01-C8C0-77B1-FD84-0A3D05BEEBF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766" y="1878"/>
                    <a:ext cx="334" cy="27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39" name="Line 11">
                    <a:extLst>
                      <a:ext uri="{FF2B5EF4-FFF2-40B4-BE49-F238E27FC236}">
                        <a16:creationId xmlns:a16="http://schemas.microsoft.com/office/drawing/2014/main" id="{16D6D873-ADFC-606C-C61B-B3C07AB8019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100" y="1878"/>
                    <a:ext cx="150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40" name="Line 12">
                    <a:extLst>
                      <a:ext uri="{FF2B5EF4-FFF2-40B4-BE49-F238E27FC236}">
                        <a16:creationId xmlns:a16="http://schemas.microsoft.com/office/drawing/2014/main" id="{705DA7F1-0966-51C0-3EFB-D53355D6216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250" y="2007"/>
                    <a:ext cx="0" cy="2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41" name="Line 13">
                    <a:extLst>
                      <a:ext uri="{FF2B5EF4-FFF2-40B4-BE49-F238E27FC236}">
                        <a16:creationId xmlns:a16="http://schemas.microsoft.com/office/drawing/2014/main" id="{255770F8-A45C-D3DA-9371-815C4479DF4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250" y="1878"/>
                    <a:ext cx="196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42" name="Line 14">
                    <a:extLst>
                      <a:ext uri="{FF2B5EF4-FFF2-40B4-BE49-F238E27FC236}">
                        <a16:creationId xmlns:a16="http://schemas.microsoft.com/office/drawing/2014/main" id="{96A11A13-5A58-1DD7-1D14-86B6AE7D2B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100" y="1619"/>
                    <a:ext cx="0" cy="25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34" name="AutoShape 15">
                  <a:extLst>
                    <a:ext uri="{FF2B5EF4-FFF2-40B4-BE49-F238E27FC236}">
                      <a16:creationId xmlns:a16="http://schemas.microsoft.com/office/drawing/2014/main" id="{5CDD3486-0FFA-51DA-8857-0F5126A72B8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060" y="2091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5" name="AutoShape 16">
                  <a:extLst>
                    <a:ext uri="{FF2B5EF4-FFF2-40B4-BE49-F238E27FC236}">
                      <a16:creationId xmlns:a16="http://schemas.microsoft.com/office/drawing/2014/main" id="{BD7A2CBB-A62D-4C68-50A1-C195E3A5C16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64" y="2325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6" name="AutoShape 17">
                  <a:extLst>
                    <a:ext uri="{FF2B5EF4-FFF2-40B4-BE49-F238E27FC236}">
                      <a16:creationId xmlns:a16="http://schemas.microsoft.com/office/drawing/2014/main" id="{A2CC9D3E-8AE0-E4F3-C02C-6534E46F2B9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528" y="2313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" name="AutoShape 18">
                  <a:extLst>
                    <a:ext uri="{FF2B5EF4-FFF2-40B4-BE49-F238E27FC236}">
                      <a16:creationId xmlns:a16="http://schemas.microsoft.com/office/drawing/2014/main" id="{AB548CD6-6245-381C-B06B-FA2BE9B6026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402" y="2103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F0AB200B-5DF3-0B46-B800-3EB7F029653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352" y="2448"/>
                <a:ext cx="1370" cy="1364"/>
                <a:chOff x="4712" y="2428"/>
                <a:chExt cx="683" cy="680"/>
              </a:xfrm>
            </p:grpSpPr>
            <p:graphicFrame>
              <p:nvGraphicFramePr>
                <p:cNvPr id="22" name="Object 20">
                  <a:extLst>
                    <a:ext uri="{FF2B5EF4-FFF2-40B4-BE49-F238E27FC236}">
                      <a16:creationId xmlns:a16="http://schemas.microsoft.com/office/drawing/2014/main" id="{DAAFC0DA-AE72-4A2B-8D29-808CC326E68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15" y="2428"/>
                <a:ext cx="680" cy="6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5" imgW="1371429" imgH="1467055" progId="Paint.Picture">
                        <p:embed/>
                      </p:oleObj>
                    </mc:Choice>
                    <mc:Fallback>
                      <p:oleObj name="Bitmap Image" r:id="rId5" imgW="1371429" imgH="1467055" progId="Paint.Picture">
                        <p:embed/>
                        <p:pic>
                          <p:nvPicPr>
                            <p:cNvPr id="22" name="Object 20">
                              <a:extLst>
                                <a:ext uri="{FF2B5EF4-FFF2-40B4-BE49-F238E27FC236}">
                                  <a16:creationId xmlns:a16="http://schemas.microsoft.com/office/drawing/2014/main" id="{DAAFC0DA-AE72-4A2B-8D29-808CC326E68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15" y="2428"/>
                              <a:ext cx="680" cy="6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" name="Line 21">
                  <a:extLst>
                    <a:ext uri="{FF2B5EF4-FFF2-40B4-BE49-F238E27FC236}">
                      <a16:creationId xmlns:a16="http://schemas.microsoft.com/office/drawing/2014/main" id="{88D36800-D8DC-94F1-F179-FA4165DE3E8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995" y="2733"/>
                  <a:ext cx="258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" name="Line 22">
                  <a:extLst>
                    <a:ext uri="{FF2B5EF4-FFF2-40B4-BE49-F238E27FC236}">
                      <a16:creationId xmlns:a16="http://schemas.microsoft.com/office/drawing/2014/main" id="{13D47E4E-15AC-DD25-9563-AF70054EA46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953" y="2434"/>
                  <a:ext cx="297" cy="2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5" name="Line 23">
                  <a:extLst>
                    <a:ext uri="{FF2B5EF4-FFF2-40B4-BE49-F238E27FC236}">
                      <a16:creationId xmlns:a16="http://schemas.microsoft.com/office/drawing/2014/main" id="{0D3402F8-1ED4-11CA-B674-283F635040C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712" y="2775"/>
                  <a:ext cx="286" cy="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6" name="Line 24">
                  <a:extLst>
                    <a:ext uri="{FF2B5EF4-FFF2-40B4-BE49-F238E27FC236}">
                      <a16:creationId xmlns:a16="http://schemas.microsoft.com/office/drawing/2014/main" id="{32E74274-0B74-BBDA-0AAB-4BA6E3884C0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998" y="2916"/>
                  <a:ext cx="105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7" name="Line 25">
                  <a:extLst>
                    <a:ext uri="{FF2B5EF4-FFF2-40B4-BE49-F238E27FC236}">
                      <a16:creationId xmlns:a16="http://schemas.microsoft.com/office/drawing/2014/main" id="{463B023D-0693-30E5-FE80-C044C2BAC84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250" y="2733"/>
                  <a:ext cx="1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8" name="AutoShape 26">
                  <a:extLst>
                    <a:ext uri="{FF2B5EF4-FFF2-40B4-BE49-F238E27FC236}">
                      <a16:creationId xmlns:a16="http://schemas.microsoft.com/office/drawing/2014/main" id="{D9E7A574-4935-F541-9A36-6A9BC8D10C7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33" y="2500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9" name="AutoShape 27">
                  <a:extLst>
                    <a:ext uri="{FF2B5EF4-FFF2-40B4-BE49-F238E27FC236}">
                      <a16:creationId xmlns:a16="http://schemas.microsoft.com/office/drawing/2014/main" id="{6D2E2DE3-0FA5-C790-117E-60C8428AC6B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953" y="2705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0" name="AutoShape 28">
                  <a:extLst>
                    <a:ext uri="{FF2B5EF4-FFF2-40B4-BE49-F238E27FC236}">
                      <a16:creationId xmlns:a16="http://schemas.microsoft.com/office/drawing/2014/main" id="{57526495-784B-A9FC-9BA3-628BE9AFEB9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825" y="2985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1" name="AutoShape 29">
                  <a:extLst>
                    <a:ext uri="{FF2B5EF4-FFF2-40B4-BE49-F238E27FC236}">
                      <a16:creationId xmlns:a16="http://schemas.microsoft.com/office/drawing/2014/main" id="{DAF29BBA-68E1-72E8-2EDD-93A817222AB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166" y="2894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1" name="Group 30">
                <a:extLst>
                  <a:ext uri="{FF2B5EF4-FFF2-40B4-BE49-F238E27FC236}">
                    <a16:creationId xmlns:a16="http://schemas.microsoft.com/office/drawing/2014/main" id="{ED63E6BB-B10A-66F8-DBBA-88A3821B9C4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84" y="2448"/>
                <a:ext cx="1359" cy="1359"/>
                <a:chOff x="4715" y="3244"/>
                <a:chExt cx="680" cy="680"/>
              </a:xfrm>
            </p:grpSpPr>
            <p:graphicFrame>
              <p:nvGraphicFramePr>
                <p:cNvPr id="12" name="Object 31">
                  <a:extLst>
                    <a:ext uri="{FF2B5EF4-FFF2-40B4-BE49-F238E27FC236}">
                      <a16:creationId xmlns:a16="http://schemas.microsoft.com/office/drawing/2014/main" id="{805ABC23-9999-CBEA-F1F6-C9DCF930A86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15" y="3244"/>
                <a:ext cx="680" cy="6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7" imgW="1343212" imgH="1247619" progId="Paint.Picture">
                        <p:embed/>
                      </p:oleObj>
                    </mc:Choice>
                    <mc:Fallback>
                      <p:oleObj name="Bitmap Image" r:id="rId7" imgW="1343212" imgH="1247619" progId="Paint.Picture">
                        <p:embed/>
                        <p:pic>
                          <p:nvPicPr>
                            <p:cNvPr id="12" name="Object 31">
                              <a:extLst>
                                <a:ext uri="{FF2B5EF4-FFF2-40B4-BE49-F238E27FC236}">
                                  <a16:creationId xmlns:a16="http://schemas.microsoft.com/office/drawing/2014/main" id="{805ABC23-9999-CBEA-F1F6-C9DCF930A86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15" y="3244"/>
                              <a:ext cx="680" cy="6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" name="Line 32">
                  <a:extLst>
                    <a:ext uri="{FF2B5EF4-FFF2-40B4-BE49-F238E27FC236}">
                      <a16:creationId xmlns:a16="http://schemas.microsoft.com/office/drawing/2014/main" id="{2CC40972-6F5B-D7CA-03EE-07CA9EAB543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998" y="3558"/>
                  <a:ext cx="144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4" name="Line 33">
                  <a:extLst>
                    <a:ext uri="{FF2B5EF4-FFF2-40B4-BE49-F238E27FC236}">
                      <a16:creationId xmlns:a16="http://schemas.microsoft.com/office/drawing/2014/main" id="{BD4FBC0E-9B44-81CF-8E3D-B76DE55062A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154" y="3603"/>
                  <a:ext cx="0" cy="3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5" name="Line 34">
                  <a:extLst>
                    <a:ext uri="{FF2B5EF4-FFF2-40B4-BE49-F238E27FC236}">
                      <a16:creationId xmlns:a16="http://schemas.microsoft.com/office/drawing/2014/main" id="{3598B700-A7FE-FCA0-B669-2F3A2A8A541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54" y="3453"/>
                  <a:ext cx="238" cy="1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6" name="Line 35">
                  <a:extLst>
                    <a:ext uri="{FF2B5EF4-FFF2-40B4-BE49-F238E27FC236}">
                      <a16:creationId xmlns:a16="http://schemas.microsoft.com/office/drawing/2014/main" id="{89BF48C9-DBF7-82C8-744B-DA838972C9D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911" y="3244"/>
                  <a:ext cx="84" cy="3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7" name="Line 36">
                  <a:extLst>
                    <a:ext uri="{FF2B5EF4-FFF2-40B4-BE49-F238E27FC236}">
                      <a16:creationId xmlns:a16="http://schemas.microsoft.com/office/drawing/2014/main" id="{7EDC1170-95DF-ED6A-03D5-5AF6B79F4C5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15" y="3558"/>
                  <a:ext cx="28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8" name="AutoShape 37">
                  <a:extLst>
                    <a:ext uri="{FF2B5EF4-FFF2-40B4-BE49-F238E27FC236}">
                      <a16:creationId xmlns:a16="http://schemas.microsoft.com/office/drawing/2014/main" id="{849528A3-6D0D-F007-075E-40D8B340822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811" y="3453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9" name="AutoShape 38">
                  <a:extLst>
                    <a:ext uri="{FF2B5EF4-FFF2-40B4-BE49-F238E27FC236}">
                      <a16:creationId xmlns:a16="http://schemas.microsoft.com/office/drawing/2014/main" id="{BF271770-B720-CB38-61F7-10AFEA56FE7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090" y="3371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" name="AutoShape 39">
                  <a:extLst>
                    <a:ext uri="{FF2B5EF4-FFF2-40B4-BE49-F238E27FC236}">
                      <a16:creationId xmlns:a16="http://schemas.microsoft.com/office/drawing/2014/main" id="{D22BAB4D-C28E-DA5A-C89E-2123F188286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10" y="3709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1" name="AutoShape 40">
                  <a:extLst>
                    <a:ext uri="{FF2B5EF4-FFF2-40B4-BE49-F238E27FC236}">
                      <a16:creationId xmlns:a16="http://schemas.microsoft.com/office/drawing/2014/main" id="{35F1E55F-97D9-91F5-6088-FC2FF2A839A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997" y="3721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9789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FB5BFD41-DEA7-1711-13CE-57DE899F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09EFC420-E23C-749C-363A-468505143B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Density-Based Clustering Methods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2F7D36-E3DB-3246-9097-866392D05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803" y="948266"/>
            <a:ext cx="8412163" cy="408093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EYInterstate Light" panose="02000506000000020004" pitchFamily="2" charset="0"/>
              </a:rPr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EYInterstate Light" panose="02000506000000020004" pitchFamily="2" charset="0"/>
              </a:rPr>
              <a:t>Density = </a:t>
            </a:r>
            <a:r>
              <a:rPr lang="en-US" altLang="en-US" sz="1800" dirty="0">
                <a:solidFill>
                  <a:srgbClr val="7030A0"/>
                </a:solidFill>
                <a:latin typeface="EYInterstate Light" panose="02000506000000020004" pitchFamily="2" charset="0"/>
              </a:rPr>
              <a:t>number of points</a:t>
            </a:r>
            <a:r>
              <a:rPr lang="en-US" altLang="en-US" sz="1800" dirty="0">
                <a:solidFill>
                  <a:srgbClr val="C00000"/>
                </a:solidFill>
                <a:latin typeface="EYInterstate Light" panose="02000506000000020004" pitchFamily="2" charset="0"/>
              </a:rPr>
              <a:t> </a:t>
            </a:r>
            <a:r>
              <a:rPr lang="en-US" altLang="en-US" sz="1800" dirty="0">
                <a:latin typeface="EYInterstate Light" panose="02000506000000020004" pitchFamily="2" charset="0"/>
              </a:rPr>
              <a:t>within a specified </a:t>
            </a:r>
            <a:r>
              <a:rPr lang="en-US" altLang="en-US" sz="1800" dirty="0">
                <a:solidFill>
                  <a:srgbClr val="7030A0"/>
                </a:solidFill>
                <a:latin typeface="EYInterstate Light" panose="02000506000000020004" pitchFamily="2" charset="0"/>
              </a:rPr>
              <a:t>radius </a:t>
            </a:r>
            <a:r>
              <a:rPr lang="en-US" altLang="en-US" sz="1800" dirty="0">
                <a:solidFill>
                  <a:srgbClr val="FF0000"/>
                </a:solidFill>
                <a:latin typeface="EYInterstate Light" panose="02000506000000020004" pitchFamily="2" charset="0"/>
              </a:rPr>
              <a:t>r</a:t>
            </a:r>
            <a:r>
              <a:rPr lang="en-US" altLang="en-US" sz="1800" dirty="0">
                <a:latin typeface="EYInterstate Light" panose="02000506000000020004" pitchFamily="2" charset="0"/>
              </a:rPr>
              <a:t> (Eps)</a:t>
            </a:r>
          </a:p>
          <a:p>
            <a:pPr marL="990600" lvl="1" indent="-533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EYInterstate Light" panose="02000506000000020004" pitchFamily="2" charset="0"/>
              </a:rPr>
              <a:t>A point is a </a:t>
            </a:r>
            <a:r>
              <a:rPr lang="en-US" altLang="en-US" sz="1800" dirty="0">
                <a:solidFill>
                  <a:srgbClr val="FF0000"/>
                </a:solidFill>
                <a:latin typeface="EYInterstate Light" panose="02000506000000020004" pitchFamily="2" charset="0"/>
              </a:rPr>
              <a:t>core point</a:t>
            </a:r>
            <a:r>
              <a:rPr lang="en-US" altLang="en-US" sz="1800" dirty="0">
                <a:latin typeface="EYInterstate Light" panose="02000506000000020004" pitchFamily="2" charset="0"/>
              </a:rPr>
              <a:t> if it has more than a specified number of points (</a:t>
            </a:r>
            <a:r>
              <a:rPr lang="en-US" altLang="en-US" sz="1800" dirty="0" err="1">
                <a:latin typeface="EYInterstate Light" panose="02000506000000020004" pitchFamily="2" charset="0"/>
              </a:rPr>
              <a:t>MinPts</a:t>
            </a:r>
            <a:r>
              <a:rPr lang="en-US" altLang="en-US" sz="1800" dirty="0">
                <a:latin typeface="EYInterstate Light" panose="02000506000000020004" pitchFamily="2" charset="0"/>
              </a:rPr>
              <a:t>) within Eps </a:t>
            </a:r>
          </a:p>
          <a:p>
            <a:pPr marL="1447800" lvl="2" indent="-533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EYInterstate Light" panose="02000506000000020004" pitchFamily="2" charset="0"/>
              </a:rPr>
              <a:t>These are points that are at the interior of a cluster</a:t>
            </a:r>
          </a:p>
          <a:p>
            <a:pPr marL="990600" lvl="1" indent="-533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EYInterstate Light" panose="02000506000000020004" pitchFamily="2" charset="0"/>
              </a:rPr>
              <a:t>A </a:t>
            </a:r>
            <a:r>
              <a:rPr lang="en-US" altLang="en-US" sz="1800" dirty="0">
                <a:solidFill>
                  <a:srgbClr val="FF0000"/>
                </a:solidFill>
                <a:latin typeface="EYInterstate Light" panose="02000506000000020004" pitchFamily="2" charset="0"/>
              </a:rPr>
              <a:t>border point</a:t>
            </a:r>
            <a:r>
              <a:rPr lang="en-US" altLang="en-US" sz="1800" dirty="0">
                <a:latin typeface="EYInterstate Light" panose="02000506000000020004" pitchFamily="2" charset="0"/>
              </a:rPr>
              <a:t> has fewer than </a:t>
            </a:r>
            <a:r>
              <a:rPr lang="en-US" altLang="en-US" sz="1800" dirty="0" err="1">
                <a:latin typeface="EYInterstate Light" panose="02000506000000020004" pitchFamily="2" charset="0"/>
              </a:rPr>
              <a:t>MinPts</a:t>
            </a:r>
            <a:r>
              <a:rPr lang="en-US" altLang="en-US" sz="1800" dirty="0">
                <a:latin typeface="EYInterstate Light" panose="02000506000000020004" pitchFamily="2" charset="0"/>
              </a:rPr>
              <a:t> within Eps, but is in the neighborhood of a core point</a:t>
            </a:r>
          </a:p>
          <a:p>
            <a:pPr marL="990600" lvl="1" indent="-533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EYInterstate Light" panose="02000506000000020004" pitchFamily="2" charset="0"/>
              </a:rPr>
              <a:t>A </a:t>
            </a:r>
            <a:r>
              <a:rPr lang="en-US" altLang="en-US" sz="1800" dirty="0">
                <a:solidFill>
                  <a:srgbClr val="FF0000"/>
                </a:solidFill>
                <a:latin typeface="EYInterstate Light" panose="02000506000000020004" pitchFamily="2" charset="0"/>
              </a:rPr>
              <a:t>noise point</a:t>
            </a:r>
            <a:r>
              <a:rPr lang="en-US" altLang="en-US" sz="1800" dirty="0">
                <a:latin typeface="EYInterstate Light" panose="02000506000000020004" pitchFamily="2" charset="0"/>
              </a:rPr>
              <a:t> is any point that is not a core point or a border point.</a:t>
            </a:r>
          </a:p>
        </p:txBody>
      </p:sp>
    </p:spTree>
    <p:extLst>
      <p:ext uri="{BB962C8B-B14F-4D97-AF65-F5344CB8AC3E}">
        <p14:creationId xmlns:p14="http://schemas.microsoft.com/office/powerpoint/2010/main" val="1796003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F02146D-5990-C514-B587-07456F36F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33DAE368-4BC4-A290-4666-A8B656E8DA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DBSCAN: Core, Border, and Noise Points</a:t>
            </a:r>
            <a:endParaRPr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FD455FB-916C-87FA-89D4-18F7A63BB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135556" y="1391652"/>
            <a:ext cx="4436444" cy="318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56036C22-822C-9BD1-AACB-158AC89D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09" y="4073274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dirty="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= 1unit, 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MinPts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= 5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80144C4-B468-5739-6AD5-9FECBA7A7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272" y="1974599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0883597E-996A-613E-C9D8-DC6C76475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597" y="2285749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AB07A80D-3CCA-80B2-4853-0A6C83944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797" y="2347662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088CF6A2-CE6F-4306-E676-64DF2A3A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559" y="1974599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148DB04E-6A62-4344-D71B-B35C0ECCD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322" y="2534987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88058CDC-B246-357A-D440-411F4D94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272" y="2598487"/>
            <a:ext cx="196850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1F5B23D9-42E3-8DF2-6CDB-60BD8DAE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797" y="2784224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D051F01A-623E-4004-0642-58E30328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034" y="3096962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3C195D5B-E0ED-24FB-917C-B3CCA878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647" y="3284287"/>
            <a:ext cx="198437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22C1ABFA-A204-4C93-137C-C1EDE98C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409" y="3533524"/>
            <a:ext cx="198438" cy="18573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F10C310C-B6D4-5767-8814-7E621333A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322" y="2971549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BBCD1CEB-625D-5CB7-B827-C33781532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984" y="1226887"/>
            <a:ext cx="198438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AD32481D-58B1-D7ED-7107-CBA41954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747" y="1974599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AC95E49C-45B8-6BDE-2FB5-2A4F3C6F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897" y="2223837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599A2EF7-9C82-E1E6-28D6-54D7D8D3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272" y="2347662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9D86661A-5ACF-E817-1E32-DA4D19E7A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034" y="2036512"/>
            <a:ext cx="198438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3C983838-E232-B46D-3E4A-56D90A96A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747" y="2473074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F52F4047-B6C0-CD20-5B46-E0077B48D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459" y="1101474"/>
            <a:ext cx="335915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F4BD53A6-C3C6-C8BF-031E-2EEAA5A2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84" y="1725362"/>
            <a:ext cx="790575" cy="8096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Oval 24">
            <a:extLst>
              <a:ext uri="{FF2B5EF4-FFF2-40B4-BE49-F238E27FC236}">
                <a16:creationId xmlns:a16="http://schemas.microsoft.com/office/drawing/2014/main" id="{20F1ED7A-5F61-562B-6A87-FB627FAC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272" y="2473074"/>
            <a:ext cx="790575" cy="811213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Oval 25">
            <a:extLst>
              <a:ext uri="{FF2B5EF4-FFF2-40B4-BE49-F238E27FC236}">
                <a16:creationId xmlns:a16="http://schemas.microsoft.com/office/drawing/2014/main" id="{9FCD2621-56F7-82E7-1B29-BED1CF1C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984" y="1101474"/>
            <a:ext cx="790575" cy="811213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AutoShape 26">
            <a:extLst>
              <a:ext uri="{FF2B5EF4-FFF2-40B4-BE49-F238E27FC236}">
                <a16:creationId xmlns:a16="http://schemas.microsoft.com/office/drawing/2014/main" id="{2BB9417A-F2E2-BB53-1BA9-214A1B718068}"/>
              </a:ext>
            </a:extLst>
          </p:cNvPr>
          <p:cNvSpPr>
            <a:spLocks/>
          </p:cNvSpPr>
          <p:nvPr/>
        </p:nvSpPr>
        <p:spPr bwMode="auto">
          <a:xfrm>
            <a:off x="4511884" y="2790574"/>
            <a:ext cx="842963" cy="466725"/>
          </a:xfrm>
          <a:prstGeom prst="borderCallout1">
            <a:avLst>
              <a:gd name="adj1" fmla="val 24491"/>
              <a:gd name="adj2" fmla="val 109042"/>
              <a:gd name="adj3" fmla="val 18708"/>
              <a:gd name="adj4" fmla="val 164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30" name="AutoShape 27">
            <a:extLst>
              <a:ext uri="{FF2B5EF4-FFF2-40B4-BE49-F238E27FC236}">
                <a16:creationId xmlns:a16="http://schemas.microsoft.com/office/drawing/2014/main" id="{5F50EE3C-9F11-19BC-F978-6E100055670D}"/>
              </a:ext>
            </a:extLst>
          </p:cNvPr>
          <p:cNvSpPr>
            <a:spLocks/>
          </p:cNvSpPr>
          <p:nvPr/>
        </p:nvSpPr>
        <p:spPr bwMode="auto">
          <a:xfrm>
            <a:off x="3907047" y="2009524"/>
            <a:ext cx="1173162" cy="466725"/>
          </a:xfrm>
          <a:prstGeom prst="borderCallout1">
            <a:avLst>
              <a:gd name="adj1" fmla="val 24491"/>
              <a:gd name="adj2" fmla="val 106495"/>
              <a:gd name="adj3" fmla="val 14625"/>
              <a:gd name="adj4" fmla="val 14641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Border</a:t>
            </a:r>
          </a:p>
        </p:txBody>
      </p:sp>
      <p:sp>
        <p:nvSpPr>
          <p:cNvPr id="31" name="AutoShape 28">
            <a:extLst>
              <a:ext uri="{FF2B5EF4-FFF2-40B4-BE49-F238E27FC236}">
                <a16:creationId xmlns:a16="http://schemas.microsoft.com/office/drawing/2014/main" id="{26175E38-5E0D-A9ED-31E2-BC9D1334AB79}"/>
              </a:ext>
            </a:extLst>
          </p:cNvPr>
          <p:cNvSpPr>
            <a:spLocks/>
          </p:cNvSpPr>
          <p:nvPr/>
        </p:nvSpPr>
        <p:spPr bwMode="auto">
          <a:xfrm>
            <a:off x="8010734" y="1226887"/>
            <a:ext cx="1184275" cy="466725"/>
          </a:xfrm>
          <a:prstGeom prst="borderCallout1">
            <a:avLst>
              <a:gd name="adj1" fmla="val 24491"/>
              <a:gd name="adj2" fmla="val -6435"/>
              <a:gd name="adj3" fmla="val 21431"/>
              <a:gd name="adj4" fmla="val -74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Outlier</a:t>
            </a:r>
          </a:p>
        </p:txBody>
      </p:sp>
      <p:sp>
        <p:nvSpPr>
          <p:cNvPr id="32" name="Oval 29">
            <a:extLst>
              <a:ext uri="{FF2B5EF4-FFF2-40B4-BE49-F238E27FC236}">
                <a16:creationId xmlns:a16="http://schemas.microsoft.com/office/drawing/2014/main" id="{DA7DB288-C04A-D7ED-2814-F47E65241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172" y="3220787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Oval 30">
            <a:extLst>
              <a:ext uri="{FF2B5EF4-FFF2-40B4-BE49-F238E27FC236}">
                <a16:creationId xmlns:a16="http://schemas.microsoft.com/office/drawing/2014/main" id="{2A8AD152-0220-C11D-CA89-740E6423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872" y="2026987"/>
            <a:ext cx="790575" cy="81121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08B68B-37F2-666B-3225-77A8C96B45F0}"/>
              </a:ext>
            </a:extLst>
          </p:cNvPr>
          <p:cNvGrpSpPr/>
          <p:nvPr/>
        </p:nvGrpSpPr>
        <p:grpSpPr>
          <a:xfrm>
            <a:off x="2973240" y="3031608"/>
            <a:ext cx="47160" cy="252360"/>
            <a:chOff x="2973240" y="3031608"/>
            <a:chExt cx="4716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17EDD9-1D23-6A40-7DEB-178F34BD828C}"/>
                    </a:ext>
                  </a:extLst>
                </p14:cNvPr>
                <p14:cNvContentPartPr/>
                <p14:nvPr/>
              </p14:nvContentPartPr>
              <p14:xfrm>
                <a:off x="2973240" y="3257328"/>
                <a:ext cx="18720" cy="2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17EDD9-1D23-6A40-7DEB-178F34BD82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67120" y="3251208"/>
                  <a:ext cx="30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428D2C3-010A-752D-996C-9370846B2D4F}"/>
                    </a:ext>
                  </a:extLst>
                </p14:cNvPr>
                <p14:cNvContentPartPr/>
                <p14:nvPr/>
              </p14:nvContentPartPr>
              <p14:xfrm>
                <a:off x="2979360" y="3031608"/>
                <a:ext cx="41040" cy="252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428D2C3-010A-752D-996C-9370846B2D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3240" y="3025488"/>
                  <a:ext cx="5328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041CC4-9C4D-272D-B346-B965F9A885FB}"/>
              </a:ext>
            </a:extLst>
          </p:cNvPr>
          <p:cNvGrpSpPr/>
          <p:nvPr/>
        </p:nvGrpSpPr>
        <p:grpSpPr>
          <a:xfrm>
            <a:off x="2338920" y="3212688"/>
            <a:ext cx="24120" cy="64080"/>
            <a:chOff x="2338920" y="3212688"/>
            <a:chExt cx="24120" cy="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E890CDB-D869-2BA6-5400-1E9B97E3A10D}"/>
                    </a:ext>
                  </a:extLst>
                </p14:cNvPr>
                <p14:cNvContentPartPr/>
                <p14:nvPr/>
              </p14:nvContentPartPr>
              <p14:xfrm>
                <a:off x="2346840" y="3212688"/>
                <a:ext cx="16200" cy="61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E890CDB-D869-2BA6-5400-1E9B97E3A1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40720" y="3206568"/>
                  <a:ext cx="28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7B5EDC3-F66E-1801-EB9A-72B6D6B3F60F}"/>
                    </a:ext>
                  </a:extLst>
                </p14:cNvPr>
                <p14:cNvContentPartPr/>
                <p14:nvPr/>
              </p14:nvContentPartPr>
              <p14:xfrm>
                <a:off x="2338920" y="3263448"/>
                <a:ext cx="5040" cy="13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7B5EDC3-F66E-1801-EB9A-72B6D6B3F6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32800" y="3257328"/>
                  <a:ext cx="172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4B2163-33CB-B886-9B43-A40680A07650}"/>
                  </a:ext>
                </a:extLst>
              </p14:cNvPr>
              <p14:cNvContentPartPr/>
              <p14:nvPr/>
            </p14:nvContentPartPr>
            <p14:xfrm>
              <a:off x="1692720" y="3276408"/>
              <a:ext cx="20520" cy="40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4B2163-33CB-B886-9B43-A40680A076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6600" y="3270288"/>
                <a:ext cx="3276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89725228-9F85-E77B-DF9F-F684AB6CC08D}"/>
              </a:ext>
            </a:extLst>
          </p:cNvPr>
          <p:cNvGrpSpPr/>
          <p:nvPr/>
        </p:nvGrpSpPr>
        <p:grpSpPr>
          <a:xfrm>
            <a:off x="1520640" y="3259488"/>
            <a:ext cx="72360" cy="61200"/>
            <a:chOff x="1520640" y="3259488"/>
            <a:chExt cx="72360" cy="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DA73D1D-BC38-8FB6-D3A9-7F8693F6A2A0}"/>
                    </a:ext>
                  </a:extLst>
                </p14:cNvPr>
                <p14:cNvContentPartPr/>
                <p14:nvPr/>
              </p14:nvContentPartPr>
              <p14:xfrm>
                <a:off x="1582920" y="3259488"/>
                <a:ext cx="10080" cy="27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DA73D1D-BC38-8FB6-D3A9-7F8693F6A2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6800" y="3253368"/>
                  <a:ext cx="22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5EAB0A7-1E75-BB74-F380-BA28097D48D6}"/>
                    </a:ext>
                  </a:extLst>
                </p14:cNvPr>
                <p14:cNvContentPartPr/>
                <p14:nvPr/>
              </p14:nvContentPartPr>
              <p14:xfrm>
                <a:off x="1523160" y="3310608"/>
                <a:ext cx="14400" cy="7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5EAB0A7-1E75-BB74-F380-BA28097D48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17040" y="3304488"/>
                  <a:ext cx="26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002B8AD-4C0A-22F8-0F57-6147D64B7748}"/>
                    </a:ext>
                  </a:extLst>
                </p14:cNvPr>
                <p14:cNvContentPartPr/>
                <p14:nvPr/>
              </p14:nvContentPartPr>
              <p14:xfrm>
                <a:off x="1520640" y="3300168"/>
                <a:ext cx="11520" cy="2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002B8AD-4C0A-22F8-0F57-6147D64B774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14520" y="3294048"/>
                  <a:ext cx="23760" cy="3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5124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1CEA4D97-4E6E-E6C0-3FA3-204F28F91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D3906D17-FB76-67D5-2497-AED47021AC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DBSCAN Algorithm (simplified view for teaching)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7F1A736-DD55-8166-FC91-0F1F1D83B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179" y="928838"/>
            <a:ext cx="8839200" cy="4953000"/>
          </a:xfrm>
        </p:spPr>
        <p:txBody>
          <a:bodyPr>
            <a:normAutofit/>
          </a:bodyPr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/>
              <a:t>Create a graph whose nodes are the points to be clustered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/>
              <a:t>For each core-point c create an edge from c to every point p in the </a:t>
            </a:r>
            <a:r>
              <a:rPr lang="en-US" altLang="en-US" sz="1800" dirty="0">
                <a:sym typeface="Symbol" panose="05050102010706020507" pitchFamily="18" charset="2"/>
              </a:rPr>
              <a:t>-neighborhood of c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Set N to the nodes of the graph; 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If N does not contain any core points terminate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Pick a core point c in N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Let X be the set of nodes that can be reached from c by going forward; 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create a cluster containing X{c}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N=N/(X{c}) 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Continue with step 4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endParaRPr lang="en-US" altLang="en-US" sz="1800" dirty="0">
              <a:sym typeface="Symbol" panose="05050102010706020507" pitchFamily="18" charset="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34CC3F3-29E5-FB5C-D25C-A08478BB3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79" y="4314574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FF0000"/>
                </a:solidFill>
              </a:rPr>
              <a:t>Remark</a:t>
            </a:r>
            <a:r>
              <a:rPr lang="en-US" altLang="en-US" sz="1600" dirty="0"/>
              <a:t>: points that are not assigned to any cluster are outliers;</a:t>
            </a:r>
          </a:p>
        </p:txBody>
      </p:sp>
    </p:spTree>
    <p:extLst>
      <p:ext uri="{BB962C8B-B14F-4D97-AF65-F5344CB8AC3E}">
        <p14:creationId xmlns:p14="http://schemas.microsoft.com/office/powerpoint/2010/main" val="1176458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B0A75BDC-5FDC-D665-0013-0EEE7995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C2D34311-737D-8A87-976C-F54B4702A7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Steps in the Algorithm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FCF12F-DC01-C750-C724-526D6D4B43A7}"/>
              </a:ext>
            </a:extLst>
          </p:cNvPr>
          <p:cNvGrpSpPr/>
          <p:nvPr/>
        </p:nvGrpSpPr>
        <p:grpSpPr>
          <a:xfrm>
            <a:off x="434229" y="1690777"/>
            <a:ext cx="5535249" cy="3109228"/>
            <a:chOff x="4969933" y="948267"/>
            <a:chExt cx="3598334" cy="2209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543987-FF57-FD78-97B9-E7787F777B44}"/>
                </a:ext>
              </a:extLst>
            </p:cNvPr>
            <p:cNvCxnSpPr>
              <a:cxnSpLocks/>
            </p:cNvCxnSpPr>
            <p:nvPr/>
          </p:nvCxnSpPr>
          <p:spPr>
            <a:xfrm>
              <a:off x="4969933" y="948267"/>
              <a:ext cx="0" cy="2209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9D460D-A106-BB3E-A65A-E35B35B53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933" y="3158067"/>
              <a:ext cx="359833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51A6AB-9F66-D244-4065-BBB9C233548B}"/>
              </a:ext>
            </a:extLst>
          </p:cNvPr>
          <p:cNvGrpSpPr/>
          <p:nvPr/>
        </p:nvGrpSpPr>
        <p:grpSpPr>
          <a:xfrm>
            <a:off x="5296483" y="4898208"/>
            <a:ext cx="276120" cy="234720"/>
            <a:chOff x="5296483" y="4898208"/>
            <a:chExt cx="27612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EB4CE4-EB14-838E-B584-F8AA11CA6E2F}"/>
                    </a:ext>
                  </a:extLst>
                </p14:cNvPr>
                <p14:cNvContentPartPr/>
                <p14:nvPr/>
              </p14:nvContentPartPr>
              <p14:xfrm>
                <a:off x="5329243" y="4898208"/>
                <a:ext cx="167760" cy="234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EB4CE4-EB14-838E-B584-F8AA11CA6E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23123" y="4892088"/>
                  <a:ext cx="180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20FA29-280F-B76D-EA9C-6F244B4322D3}"/>
                    </a:ext>
                  </a:extLst>
                </p14:cNvPr>
                <p14:cNvContentPartPr/>
                <p14:nvPr/>
              </p14:nvContentPartPr>
              <p14:xfrm>
                <a:off x="5296483" y="4910808"/>
                <a:ext cx="276120" cy="161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20FA29-280F-B76D-EA9C-6F244B4322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90363" y="4904688"/>
                  <a:ext cx="28836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A6D2CE-C44D-3B76-2354-498EE1E15868}"/>
                  </a:ext>
                </a:extLst>
              </p14:cNvPr>
              <p14:cNvContentPartPr/>
              <p14:nvPr/>
            </p14:nvContentPartPr>
            <p14:xfrm>
              <a:off x="5702923" y="5003688"/>
              <a:ext cx="38160" cy="150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A6D2CE-C44D-3B76-2354-498EE1E158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6803" y="4997568"/>
                <a:ext cx="5040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A71B4B7-76C6-0670-13BC-CC7EA0DE06D2}"/>
              </a:ext>
            </a:extLst>
          </p:cNvPr>
          <p:cNvGrpSpPr/>
          <p:nvPr/>
        </p:nvGrpSpPr>
        <p:grpSpPr>
          <a:xfrm>
            <a:off x="-25757" y="1604208"/>
            <a:ext cx="489240" cy="497880"/>
            <a:chOff x="-25757" y="1604208"/>
            <a:chExt cx="489240" cy="49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24A276-B565-4018-0D74-75D1AAB89720}"/>
                    </a:ext>
                  </a:extLst>
                </p14:cNvPr>
                <p14:cNvContentPartPr/>
                <p14:nvPr/>
              </p14:nvContentPartPr>
              <p14:xfrm>
                <a:off x="-25757" y="1604208"/>
                <a:ext cx="222480" cy="391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24A276-B565-4018-0D74-75D1AAB897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-31877" y="1598088"/>
                  <a:ext cx="2347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27416D-F561-ACC2-E75F-BFE10865BC72}"/>
                    </a:ext>
                  </a:extLst>
                </p14:cNvPr>
                <p14:cNvContentPartPr/>
                <p14:nvPr/>
              </p14:nvContentPartPr>
              <p14:xfrm>
                <a:off x="-4877" y="1716168"/>
                <a:ext cx="129960" cy="29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27416D-F561-ACC2-E75F-BFE10865BC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10997" y="1710048"/>
                  <a:ext cx="142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6CC813-9334-022B-EE3E-879558D4E801}"/>
                    </a:ext>
                  </a:extLst>
                </p14:cNvPr>
                <p14:cNvContentPartPr/>
                <p14:nvPr/>
              </p14:nvContentPartPr>
              <p14:xfrm>
                <a:off x="266203" y="1896168"/>
                <a:ext cx="197280" cy="205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6CC813-9334-022B-EE3E-879558D4E8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083" y="1890048"/>
                  <a:ext cx="209520" cy="21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ED8726-D514-98B8-A866-D4F4896E1E11}"/>
                  </a:ext>
                </a:extLst>
              </p14:cNvPr>
              <p14:cNvContentPartPr/>
              <p14:nvPr/>
            </p14:nvContentPartPr>
            <p14:xfrm>
              <a:off x="1498843" y="4007208"/>
              <a:ext cx="122760" cy="77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ED8726-D514-98B8-A866-D4F4896E1E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92723" y="4001088"/>
                <a:ext cx="1350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76700C3-843D-E436-7C06-12DACE90AC01}"/>
                  </a:ext>
                </a:extLst>
              </p14:cNvPr>
              <p14:cNvContentPartPr/>
              <p14:nvPr/>
            </p14:nvContentPartPr>
            <p14:xfrm>
              <a:off x="1813483" y="3943848"/>
              <a:ext cx="147600" cy="91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76700C3-843D-E436-7C06-12DACE90AC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07363" y="3937728"/>
                <a:ext cx="1598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F444B8-1B45-2D5C-5A5D-76CE0C654851}"/>
                  </a:ext>
                </a:extLst>
              </p14:cNvPr>
              <p14:cNvContentPartPr/>
              <p14:nvPr/>
            </p14:nvContentPartPr>
            <p14:xfrm>
              <a:off x="2354203" y="3758088"/>
              <a:ext cx="185400" cy="110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F444B8-1B45-2D5C-5A5D-76CE0C6548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48083" y="3751968"/>
                <a:ext cx="1976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4D778A7-FC1E-1E81-8A14-2E986560802C}"/>
                  </a:ext>
                </a:extLst>
              </p14:cNvPr>
              <p14:cNvContentPartPr/>
              <p14:nvPr/>
            </p14:nvContentPartPr>
            <p14:xfrm>
              <a:off x="1939483" y="3310248"/>
              <a:ext cx="112680" cy="86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4D778A7-FC1E-1E81-8A14-2E986560802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33363" y="3304128"/>
                <a:ext cx="1249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B8A0DE7-6B89-0DFC-4203-C2FC93A1E97F}"/>
                  </a:ext>
                </a:extLst>
              </p14:cNvPr>
              <p14:cNvContentPartPr/>
              <p14:nvPr/>
            </p14:nvContentPartPr>
            <p14:xfrm>
              <a:off x="3027763" y="3573048"/>
              <a:ext cx="118800" cy="132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B8A0DE7-6B89-0DFC-4203-C2FC93A1E9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21643" y="3566928"/>
                <a:ext cx="1310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1546BE-6CD8-0942-802B-623993842173}"/>
                  </a:ext>
                </a:extLst>
              </p14:cNvPr>
              <p14:cNvContentPartPr/>
              <p14:nvPr/>
            </p14:nvContentPartPr>
            <p14:xfrm>
              <a:off x="3615283" y="4009008"/>
              <a:ext cx="207360" cy="77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1546BE-6CD8-0942-802B-62399384217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09163" y="4002888"/>
                <a:ext cx="2196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F983341-F7A0-9686-E9D6-F1C0A9068363}"/>
                  </a:ext>
                </a:extLst>
              </p14:cNvPr>
              <p14:cNvContentPartPr/>
              <p14:nvPr/>
            </p14:nvContentPartPr>
            <p14:xfrm>
              <a:off x="2547883" y="3231048"/>
              <a:ext cx="140760" cy="163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F983341-F7A0-9686-E9D6-F1C0A906836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41763" y="3224928"/>
                <a:ext cx="1530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889A0D2-592B-837D-50E0-C6EFC8EE9516}"/>
                  </a:ext>
                </a:extLst>
              </p14:cNvPr>
              <p14:cNvContentPartPr/>
              <p14:nvPr/>
            </p14:nvContentPartPr>
            <p14:xfrm>
              <a:off x="2669203" y="4059048"/>
              <a:ext cx="105120" cy="58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889A0D2-592B-837D-50E0-C6EFC8EE951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63083" y="4052928"/>
                <a:ext cx="11736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BD8E4-2D46-39E8-60EC-D3CB376303EA}"/>
              </a:ext>
            </a:extLst>
          </p:cNvPr>
          <p:cNvGrpSpPr/>
          <p:nvPr/>
        </p:nvGrpSpPr>
        <p:grpSpPr>
          <a:xfrm>
            <a:off x="1918243" y="3624168"/>
            <a:ext cx="146880" cy="129600"/>
            <a:chOff x="1918243" y="3624168"/>
            <a:chExt cx="14688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4F39D3-C4C1-B4F2-37E2-722D2A65361C}"/>
                    </a:ext>
                  </a:extLst>
                </p14:cNvPr>
                <p14:cNvContentPartPr/>
                <p14:nvPr/>
              </p14:nvContentPartPr>
              <p14:xfrm>
                <a:off x="1960003" y="3671688"/>
                <a:ext cx="8280" cy="50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4F39D3-C4C1-B4F2-37E2-722D2A65361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53883" y="3665568"/>
                  <a:ext cx="20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AEF049-2180-E1FB-281C-67DF87DA9D78}"/>
                    </a:ext>
                  </a:extLst>
                </p14:cNvPr>
                <p14:cNvContentPartPr/>
                <p14:nvPr/>
              </p14:nvContentPartPr>
              <p14:xfrm>
                <a:off x="1918243" y="3624168"/>
                <a:ext cx="146880" cy="12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AEF049-2180-E1FB-281C-67DF87DA9D7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12123" y="3618048"/>
                  <a:ext cx="15912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A060EAF-C30E-1FE1-83CB-00DBE4C55E12}"/>
                  </a:ext>
                </a:extLst>
              </p14:cNvPr>
              <p14:cNvContentPartPr/>
              <p14:nvPr/>
            </p14:nvContentPartPr>
            <p14:xfrm>
              <a:off x="1461043" y="4495728"/>
              <a:ext cx="154440" cy="138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A060EAF-C30E-1FE1-83CB-00DBE4C55E1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54923" y="4489608"/>
                <a:ext cx="16668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FE6CD67-E2BC-1939-DD8B-AEDF15F2DF26}"/>
              </a:ext>
            </a:extLst>
          </p:cNvPr>
          <p:cNvGrpSpPr/>
          <p:nvPr/>
        </p:nvGrpSpPr>
        <p:grpSpPr>
          <a:xfrm>
            <a:off x="1016803" y="3457848"/>
            <a:ext cx="167760" cy="127800"/>
            <a:chOff x="1016803" y="3457848"/>
            <a:chExt cx="16776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144514-61DB-E988-11B9-771CD7017565}"/>
                    </a:ext>
                  </a:extLst>
                </p14:cNvPr>
                <p14:cNvContentPartPr/>
                <p14:nvPr/>
              </p14:nvContentPartPr>
              <p14:xfrm>
                <a:off x="1016803" y="3457848"/>
                <a:ext cx="167760" cy="127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144514-61DB-E988-11B9-771CD701756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0683" y="3451728"/>
                  <a:ext cx="180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5A68693-FDDF-4EEA-DF71-265609ECE9DA}"/>
                    </a:ext>
                  </a:extLst>
                </p14:cNvPr>
                <p14:cNvContentPartPr/>
                <p14:nvPr/>
              </p14:nvContentPartPr>
              <p14:xfrm>
                <a:off x="1058923" y="3461808"/>
                <a:ext cx="111600" cy="95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5A68693-FDDF-4EEA-DF71-265609ECE9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2803" y="3455688"/>
                  <a:ext cx="12384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1C7806-7E76-C44A-D23B-1ED98FB2E885}"/>
                  </a:ext>
                </a:extLst>
              </p14:cNvPr>
              <p14:cNvContentPartPr/>
              <p14:nvPr/>
            </p14:nvContentPartPr>
            <p14:xfrm>
              <a:off x="1408483" y="3098928"/>
              <a:ext cx="104040" cy="112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1C7806-7E76-C44A-D23B-1ED98FB2E88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402363" y="3092808"/>
                <a:ext cx="116280" cy="12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EFC9FB9-D548-8F1A-DBBC-BE0104273372}"/>
              </a:ext>
            </a:extLst>
          </p:cNvPr>
          <p:cNvGrpSpPr/>
          <p:nvPr/>
        </p:nvGrpSpPr>
        <p:grpSpPr>
          <a:xfrm>
            <a:off x="1832563" y="1827421"/>
            <a:ext cx="943200" cy="660600"/>
            <a:chOff x="1832563" y="1827421"/>
            <a:chExt cx="9432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92DCCB-9EDD-F5D8-70B3-20032E9ED39C}"/>
                    </a:ext>
                  </a:extLst>
                </p14:cNvPr>
                <p14:cNvContentPartPr/>
                <p14:nvPr/>
              </p14:nvContentPartPr>
              <p14:xfrm>
                <a:off x="1832563" y="2350501"/>
                <a:ext cx="147600" cy="137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92DCCB-9EDD-F5D8-70B3-20032E9ED3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26443" y="2344381"/>
                  <a:ext cx="159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E6BE3A-0B83-7D50-2AE3-96847E239A90}"/>
                    </a:ext>
                  </a:extLst>
                </p14:cNvPr>
                <p14:cNvContentPartPr/>
                <p14:nvPr/>
              </p14:nvContentPartPr>
              <p14:xfrm>
                <a:off x="2464723" y="2203981"/>
                <a:ext cx="15480" cy="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E6BE3A-0B83-7D50-2AE3-96847E239A9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58603" y="2197861"/>
                  <a:ext cx="277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071DCBD-F574-9E97-73F7-34409E638280}"/>
                    </a:ext>
                  </a:extLst>
                </p14:cNvPr>
                <p14:cNvContentPartPr/>
                <p14:nvPr/>
              </p14:nvContentPartPr>
              <p14:xfrm>
                <a:off x="2359243" y="2225941"/>
                <a:ext cx="144360" cy="131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071DCBD-F574-9E97-73F7-34409E63828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53123" y="2219821"/>
                  <a:ext cx="156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547522-45AE-F8ED-CA5F-E150D88E166E}"/>
                    </a:ext>
                  </a:extLst>
                </p14:cNvPr>
                <p14:cNvContentPartPr/>
                <p14:nvPr/>
              </p14:nvContentPartPr>
              <p14:xfrm>
                <a:off x="2118043" y="2006701"/>
                <a:ext cx="106560" cy="176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547522-45AE-F8ED-CA5F-E150D88E166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11923" y="2000581"/>
                  <a:ext cx="118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DD0C5D4-E74B-1EEE-4CA4-265FF2DD1DDB}"/>
                    </a:ext>
                  </a:extLst>
                </p14:cNvPr>
                <p14:cNvContentPartPr/>
                <p14:nvPr/>
              </p14:nvContentPartPr>
              <p14:xfrm>
                <a:off x="2644363" y="1827421"/>
                <a:ext cx="131400" cy="190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DD0C5D4-E74B-1EEE-4CA4-265FF2DD1D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38243" y="1821301"/>
                  <a:ext cx="14364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F64D421-F1EC-2556-111B-B1D782E8C7F8}"/>
                  </a:ext>
                </a:extLst>
              </p14:cNvPr>
              <p14:cNvContentPartPr/>
              <p14:nvPr/>
            </p14:nvContentPartPr>
            <p14:xfrm>
              <a:off x="3465523" y="2016061"/>
              <a:ext cx="160200" cy="119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F64D421-F1EC-2556-111B-B1D782E8C7F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459403" y="2009941"/>
                <a:ext cx="1724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FB03714-897A-3F26-BE8D-8B29BC5DAC93}"/>
                  </a:ext>
                </a:extLst>
              </p14:cNvPr>
              <p14:cNvContentPartPr/>
              <p14:nvPr/>
            </p14:nvContentPartPr>
            <p14:xfrm>
              <a:off x="3121003" y="1699981"/>
              <a:ext cx="162360" cy="169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FB03714-897A-3F26-BE8D-8B29BC5DAC9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114883" y="1693861"/>
                <a:ext cx="1746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411D5BD-87A1-04C9-607A-838A622C9F18}"/>
                  </a:ext>
                </a:extLst>
              </p14:cNvPr>
              <p14:cNvContentPartPr/>
              <p14:nvPr/>
            </p14:nvContentPartPr>
            <p14:xfrm>
              <a:off x="2939203" y="2050621"/>
              <a:ext cx="127440" cy="140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411D5BD-87A1-04C9-607A-838A622C9F1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33083" y="2044501"/>
                <a:ext cx="1396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2B876DF-33B9-DCBD-AFEF-DFDB52CF2BD3}"/>
                  </a:ext>
                </a:extLst>
              </p14:cNvPr>
              <p14:cNvContentPartPr/>
              <p14:nvPr/>
            </p14:nvContentPartPr>
            <p14:xfrm>
              <a:off x="2354563" y="1581901"/>
              <a:ext cx="128880" cy="110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2B876DF-33B9-DCBD-AFEF-DFDB52CF2BD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348443" y="1575781"/>
                <a:ext cx="1411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99C3068-9560-381C-E514-C34844F13C54}"/>
                  </a:ext>
                </a:extLst>
              </p14:cNvPr>
              <p14:cNvContentPartPr/>
              <p14:nvPr/>
            </p14:nvContentPartPr>
            <p14:xfrm>
              <a:off x="1544923" y="1761541"/>
              <a:ext cx="149760" cy="169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99C3068-9560-381C-E514-C34844F13C5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538803" y="1755421"/>
                <a:ext cx="162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12D9541-A18E-B790-A990-3D8023F54638}"/>
                  </a:ext>
                </a:extLst>
              </p14:cNvPr>
              <p14:cNvContentPartPr/>
              <p14:nvPr/>
            </p14:nvContentPartPr>
            <p14:xfrm>
              <a:off x="1870723" y="1706461"/>
              <a:ext cx="115200" cy="169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12D9541-A18E-B790-A990-3D8023F5463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864603" y="1700341"/>
                <a:ext cx="1274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B534769-A9F9-07F0-7234-1C0C62E17C26}"/>
                  </a:ext>
                </a:extLst>
              </p14:cNvPr>
              <p14:cNvContentPartPr/>
              <p14:nvPr/>
            </p14:nvContentPartPr>
            <p14:xfrm>
              <a:off x="2060083" y="1488301"/>
              <a:ext cx="89640" cy="119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B534769-A9F9-07F0-7234-1C0C62E17C2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053963" y="1482181"/>
                <a:ext cx="1018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A1104DB-B001-60DA-FE7D-FCEF4BF1318E}"/>
                  </a:ext>
                </a:extLst>
              </p14:cNvPr>
              <p14:cNvContentPartPr/>
              <p14:nvPr/>
            </p14:nvContentPartPr>
            <p14:xfrm>
              <a:off x="1642483" y="2104621"/>
              <a:ext cx="147600" cy="182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A1104DB-B001-60DA-FE7D-FCEF4BF1318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636363" y="2098501"/>
                <a:ext cx="1598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1AE6F65-0DD8-19B3-DDC2-0831187C3206}"/>
                  </a:ext>
                </a:extLst>
              </p14:cNvPr>
              <p14:cNvContentPartPr/>
              <p14:nvPr/>
            </p14:nvContentPartPr>
            <p14:xfrm>
              <a:off x="4505923" y="2439781"/>
              <a:ext cx="204120" cy="102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1AE6F65-0DD8-19B3-DDC2-0831187C320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499803" y="2433661"/>
                <a:ext cx="21636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FC1C8EC-2970-68BD-CA5D-8CF65A65BE50}"/>
              </a:ext>
            </a:extLst>
          </p:cNvPr>
          <p:cNvGrpSpPr/>
          <p:nvPr/>
        </p:nvGrpSpPr>
        <p:grpSpPr>
          <a:xfrm>
            <a:off x="5208643" y="2115781"/>
            <a:ext cx="172800" cy="80640"/>
            <a:chOff x="5208643" y="2115781"/>
            <a:chExt cx="172800" cy="8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96A11D-4F7C-E14F-964A-58E46D5AD856}"/>
                    </a:ext>
                  </a:extLst>
                </p14:cNvPr>
                <p14:cNvContentPartPr/>
                <p14:nvPr/>
              </p14:nvContentPartPr>
              <p14:xfrm>
                <a:off x="5208643" y="2192821"/>
                <a:ext cx="19080" cy="3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96A11D-4F7C-E14F-964A-58E46D5AD85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02523" y="2186701"/>
                  <a:ext cx="313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1ADE630-D54C-13BB-CE70-D34B2AC7D66D}"/>
                    </a:ext>
                  </a:extLst>
                </p14:cNvPr>
                <p14:cNvContentPartPr/>
                <p14:nvPr/>
              </p14:nvContentPartPr>
              <p14:xfrm>
                <a:off x="5215843" y="2115781"/>
                <a:ext cx="165600" cy="74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1ADE630-D54C-13BB-CE70-D34B2AC7D66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09723" y="2109661"/>
                  <a:ext cx="17784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57DF5E4-80B8-5D5C-5819-36123D6F4971}"/>
                  </a:ext>
                </a:extLst>
              </p14:cNvPr>
              <p14:cNvContentPartPr/>
              <p14:nvPr/>
            </p14:nvContentPartPr>
            <p14:xfrm>
              <a:off x="5608963" y="1468861"/>
              <a:ext cx="109440" cy="124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57DF5E4-80B8-5D5C-5819-36123D6F497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602843" y="1462741"/>
                <a:ext cx="1216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DB355B6-3752-2C2A-9CF6-A8AD5DF1E3CB}"/>
                  </a:ext>
                </a:extLst>
              </p14:cNvPr>
              <p14:cNvContentPartPr/>
              <p14:nvPr/>
            </p14:nvContentPartPr>
            <p14:xfrm>
              <a:off x="6400603" y="2511781"/>
              <a:ext cx="162720" cy="152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DB355B6-3752-2C2A-9CF6-A8AD5DF1E3C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394483" y="2505661"/>
                <a:ext cx="1749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8E8C30B-6E28-94B3-2472-F0CC290AD223}"/>
                  </a:ext>
                </a:extLst>
              </p14:cNvPr>
              <p14:cNvContentPartPr/>
              <p14:nvPr/>
            </p14:nvContentPartPr>
            <p14:xfrm>
              <a:off x="5151763" y="3335461"/>
              <a:ext cx="100080" cy="129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8E8C30B-6E28-94B3-2472-F0CC290AD22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45643" y="3329341"/>
                <a:ext cx="1123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C649EC0-989A-F07C-4838-67F3E4B58F2B}"/>
                  </a:ext>
                </a:extLst>
              </p14:cNvPr>
              <p14:cNvContentPartPr/>
              <p14:nvPr/>
            </p14:nvContentPartPr>
            <p14:xfrm>
              <a:off x="4024603" y="1727341"/>
              <a:ext cx="98640" cy="126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C649EC0-989A-F07C-4838-67F3E4B58F2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018483" y="1721221"/>
                <a:ext cx="110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160E99D-2864-28A8-B075-1601FCEF73E4}"/>
                  </a:ext>
                </a:extLst>
              </p14:cNvPr>
              <p14:cNvContentPartPr/>
              <p14:nvPr/>
            </p14:nvContentPartPr>
            <p14:xfrm>
              <a:off x="3635083" y="1233781"/>
              <a:ext cx="191880" cy="186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160E99D-2864-28A8-B075-1601FCEF73E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628963" y="1227661"/>
                <a:ext cx="2041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9E4CA17-A3F6-0F83-5037-65C57A5B98B4}"/>
                  </a:ext>
                </a:extLst>
              </p14:cNvPr>
              <p14:cNvContentPartPr/>
              <p14:nvPr/>
            </p14:nvContentPartPr>
            <p14:xfrm>
              <a:off x="2811403" y="1145941"/>
              <a:ext cx="70200" cy="109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9E4CA17-A3F6-0F83-5037-65C57A5B98B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805283" y="1139821"/>
                <a:ext cx="8244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B07B1875-A8B7-ACB1-E1C9-1B4364010FEB}"/>
              </a:ext>
            </a:extLst>
          </p:cNvPr>
          <p:cNvGrpSpPr/>
          <p:nvPr/>
        </p:nvGrpSpPr>
        <p:grpSpPr>
          <a:xfrm>
            <a:off x="184843" y="2691061"/>
            <a:ext cx="4150080" cy="2307240"/>
            <a:chOff x="184843" y="2691061"/>
            <a:chExt cx="4150080" cy="23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A2EFFC-8528-81BA-7EA0-AF8A9B0A85E9}"/>
                    </a:ext>
                  </a:extLst>
                </p14:cNvPr>
                <p14:cNvContentPartPr/>
                <p14:nvPr/>
              </p14:nvContentPartPr>
              <p14:xfrm>
                <a:off x="3080683" y="3360301"/>
                <a:ext cx="220320" cy="271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A2EFFC-8528-81BA-7EA0-AF8A9B0A85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74563" y="3354181"/>
                  <a:ext cx="2325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A0DBAA-F6A5-5B3A-FEE6-EC2A0BBD03C9}"/>
                    </a:ext>
                  </a:extLst>
                </p14:cNvPr>
                <p14:cNvContentPartPr/>
                <p14:nvPr/>
              </p14:nvContentPartPr>
              <p14:xfrm>
                <a:off x="3175363" y="3254461"/>
                <a:ext cx="219960" cy="192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A0DBAA-F6A5-5B3A-FEE6-EC2A0BBD03C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69243" y="3248341"/>
                  <a:ext cx="232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CC81C81-7552-76D0-E116-095D98C793B3}"/>
                    </a:ext>
                  </a:extLst>
                </p14:cNvPr>
                <p14:cNvContentPartPr/>
                <p14:nvPr/>
              </p14:nvContentPartPr>
              <p14:xfrm>
                <a:off x="3345643" y="3480901"/>
                <a:ext cx="15120" cy="218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CC81C81-7552-76D0-E116-095D98C793B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39523" y="3474781"/>
                  <a:ext cx="27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52993F-A8DC-D109-F244-BAE257EA2326}"/>
                    </a:ext>
                  </a:extLst>
                </p14:cNvPr>
                <p14:cNvContentPartPr/>
                <p14:nvPr/>
              </p14:nvContentPartPr>
              <p14:xfrm>
                <a:off x="2828323" y="3062941"/>
                <a:ext cx="910080" cy="858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52993F-A8DC-D109-F244-BAE257EA232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22203" y="3056821"/>
                  <a:ext cx="92232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AEEB191-8C3A-7F07-E7DB-FBB748D0A76F}"/>
                    </a:ext>
                  </a:extLst>
                </p14:cNvPr>
                <p14:cNvContentPartPr/>
                <p14:nvPr/>
              </p14:nvContentPartPr>
              <p14:xfrm>
                <a:off x="2576323" y="3002821"/>
                <a:ext cx="1359720" cy="1058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AEEB191-8C3A-7F07-E7DB-FBB748D0A76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570203" y="2996701"/>
                  <a:ext cx="1371960" cy="10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BA3F7AA-BA5B-D2DF-91F9-110F5382521B}"/>
                    </a:ext>
                  </a:extLst>
                </p14:cNvPr>
                <p14:cNvContentPartPr/>
                <p14:nvPr/>
              </p14:nvContentPartPr>
              <p14:xfrm>
                <a:off x="2557603" y="3297661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BA3F7AA-BA5B-D2DF-91F9-110F5382521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551483" y="329154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A551229-EA42-CA68-3623-57A5DD0AB503}"/>
                    </a:ext>
                  </a:extLst>
                </p14:cNvPr>
                <p14:cNvContentPartPr/>
                <p14:nvPr/>
              </p14:nvContentPartPr>
              <p14:xfrm>
                <a:off x="2556883" y="3243301"/>
                <a:ext cx="124920" cy="88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A551229-EA42-CA68-3623-57A5DD0AB50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550763" y="3237181"/>
                  <a:ext cx="137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39CEA18-4FAC-55AE-7F0A-81F65D28A78D}"/>
                    </a:ext>
                  </a:extLst>
                </p14:cNvPr>
                <p14:cNvContentPartPr/>
                <p14:nvPr/>
              </p14:nvContentPartPr>
              <p14:xfrm>
                <a:off x="2618083" y="3277861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39CEA18-4FAC-55AE-7F0A-81F65D28A78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611963" y="327174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F0CE4F-2584-98FD-58FE-409E714410D9}"/>
                    </a:ext>
                  </a:extLst>
                </p14:cNvPr>
                <p14:cNvContentPartPr/>
                <p14:nvPr/>
              </p14:nvContentPartPr>
              <p14:xfrm>
                <a:off x="2579563" y="3306661"/>
                <a:ext cx="73080" cy="61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F0CE4F-2584-98FD-58FE-409E714410D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73443" y="3300541"/>
                  <a:ext cx="85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C9A80BA-F4B4-657C-63F0-F92E6314814E}"/>
                    </a:ext>
                  </a:extLst>
                </p14:cNvPr>
                <p14:cNvContentPartPr/>
                <p14:nvPr/>
              </p14:nvContentPartPr>
              <p14:xfrm>
                <a:off x="1921123" y="2810941"/>
                <a:ext cx="1290240" cy="1393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C9A80BA-F4B4-657C-63F0-F92E631481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15003" y="2804821"/>
                  <a:ext cx="1302480" cy="14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4B101F-4641-A070-106F-E6A83544F11A}"/>
                    </a:ext>
                  </a:extLst>
                </p14:cNvPr>
                <p14:cNvContentPartPr/>
                <p14:nvPr/>
              </p14:nvContentPartPr>
              <p14:xfrm>
                <a:off x="2420443" y="3775021"/>
                <a:ext cx="96480" cy="82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4B101F-4641-A070-106F-E6A83544F11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14323" y="3768901"/>
                  <a:ext cx="108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6BE6C34-7AA0-3B5C-C8F7-5C3F1DFB4785}"/>
                    </a:ext>
                  </a:extLst>
                </p14:cNvPr>
                <p14:cNvContentPartPr/>
                <p14:nvPr/>
              </p14:nvContentPartPr>
              <p14:xfrm>
                <a:off x="2445283" y="3802381"/>
                <a:ext cx="8640" cy="3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6BE6C34-7AA0-3B5C-C8F7-5C3F1DFB47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39163" y="3796261"/>
                  <a:ext cx="208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C540EE5-90E1-B6E0-8575-AA5A037A1C62}"/>
                    </a:ext>
                  </a:extLst>
                </p14:cNvPr>
                <p14:cNvContentPartPr/>
                <p14:nvPr/>
              </p14:nvContentPartPr>
              <p14:xfrm>
                <a:off x="2435923" y="3794461"/>
                <a:ext cx="1080" cy="2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C540EE5-90E1-B6E0-8575-AA5A037A1C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29803" y="3788341"/>
                  <a:ext cx="133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915017E-6D60-F08D-A675-3109E6D0DA53}"/>
                    </a:ext>
                  </a:extLst>
                </p14:cNvPr>
                <p14:cNvContentPartPr/>
                <p14:nvPr/>
              </p14:nvContentPartPr>
              <p14:xfrm>
                <a:off x="1336843" y="3218821"/>
                <a:ext cx="1299600" cy="1313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915017E-6D60-F08D-A675-3109E6D0DA5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30723" y="3212701"/>
                  <a:ext cx="1311840" cy="13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E8D45EC-9AE1-2AAD-E7D3-657A75C1B225}"/>
                    </a:ext>
                  </a:extLst>
                </p14:cNvPr>
                <p14:cNvContentPartPr/>
                <p14:nvPr/>
              </p14:nvContentPartPr>
              <p14:xfrm>
                <a:off x="1558603" y="4031341"/>
                <a:ext cx="42120" cy="42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E8D45EC-9AE1-2AAD-E7D3-657A75C1B22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52483" y="4025221"/>
                  <a:ext cx="54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6BF7254-A88C-BFE4-A4BD-69F7A33F269A}"/>
                    </a:ext>
                  </a:extLst>
                </p14:cNvPr>
                <p14:cNvContentPartPr/>
                <p14:nvPr/>
              </p14:nvContentPartPr>
              <p14:xfrm>
                <a:off x="1590643" y="4043221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6BF7254-A88C-BFE4-A4BD-69F7A33F269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584523" y="403710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5624B72-8872-1638-BB5E-60541BC6A46C}"/>
                    </a:ext>
                  </a:extLst>
                </p14:cNvPr>
                <p14:cNvContentPartPr/>
                <p14:nvPr/>
              </p14:nvContentPartPr>
              <p14:xfrm>
                <a:off x="1062523" y="3844861"/>
                <a:ext cx="1225440" cy="1006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5624B72-8872-1638-BB5E-60541BC6A46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6403" y="3838741"/>
                  <a:ext cx="1237680" cy="10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D0C04F1-11DA-E944-84CD-F83D0B6CA175}"/>
                    </a:ext>
                  </a:extLst>
                </p14:cNvPr>
                <p14:cNvContentPartPr/>
                <p14:nvPr/>
              </p14:nvContentPartPr>
              <p14:xfrm>
                <a:off x="1580923" y="4028101"/>
                <a:ext cx="23400" cy="19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D0C04F1-11DA-E944-84CD-F83D0B6CA17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574803" y="4021981"/>
                  <a:ext cx="35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EE6EB34-D646-3A0B-03A8-44F7233C6DE4}"/>
                    </a:ext>
                  </a:extLst>
                </p14:cNvPr>
                <p14:cNvContentPartPr/>
                <p14:nvPr/>
              </p14:nvContentPartPr>
              <p14:xfrm>
                <a:off x="655723" y="3015421"/>
                <a:ext cx="1272600" cy="1170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EE6EB34-D646-3A0B-03A8-44F7233C6D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49603" y="3009301"/>
                  <a:ext cx="1284840" cy="11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8719A9A-8C16-5CFD-9B9D-AB1A25924E0C}"/>
                    </a:ext>
                  </a:extLst>
                </p14:cNvPr>
                <p14:cNvContentPartPr/>
                <p14:nvPr/>
              </p14:nvContentPartPr>
              <p14:xfrm>
                <a:off x="755083" y="2774221"/>
                <a:ext cx="1317600" cy="1321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719A9A-8C16-5CFD-9B9D-AB1A25924E0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8963" y="2768101"/>
                  <a:ext cx="1329840" cy="13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483067E-E801-3E00-D571-EA00F5668562}"/>
                    </a:ext>
                  </a:extLst>
                </p14:cNvPr>
                <p14:cNvContentPartPr/>
                <p14:nvPr/>
              </p14:nvContentPartPr>
              <p14:xfrm>
                <a:off x="2680723" y="4041421"/>
                <a:ext cx="106200" cy="70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483067E-E801-3E00-D571-EA00F566856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674603" y="4035301"/>
                  <a:ext cx="118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E84D419-E0FB-C50C-222F-E926A4D5D411}"/>
                    </a:ext>
                  </a:extLst>
                </p14:cNvPr>
                <p14:cNvContentPartPr/>
                <p14:nvPr/>
              </p14:nvContentPartPr>
              <p14:xfrm>
                <a:off x="2300203" y="3522661"/>
                <a:ext cx="1127880" cy="990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E84D419-E0FB-C50C-222F-E926A4D5D4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294083" y="3516541"/>
                  <a:ext cx="1140120" cy="10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3CD3A7-96FD-AAAE-4A1A-495FE75E275A}"/>
                    </a:ext>
                  </a:extLst>
                </p14:cNvPr>
                <p14:cNvContentPartPr/>
                <p14:nvPr/>
              </p14:nvContentPartPr>
              <p14:xfrm>
                <a:off x="3699163" y="4000741"/>
                <a:ext cx="146880" cy="92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3CD3A7-96FD-AAAE-4A1A-495FE75E275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693043" y="3994621"/>
                  <a:ext cx="159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FCBFC99-C9A9-22DB-E967-FD9348D560C2}"/>
                    </a:ext>
                  </a:extLst>
                </p14:cNvPr>
                <p14:cNvContentPartPr/>
                <p14:nvPr/>
              </p14:nvContentPartPr>
              <p14:xfrm>
                <a:off x="3736963" y="4034581"/>
                <a:ext cx="9360" cy="3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FCBFC99-C9A9-22DB-E967-FD9348D560C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730843" y="4028461"/>
                  <a:ext cx="216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94C09B7-0E0F-72B2-68C8-85F58D33D573}"/>
                    </a:ext>
                  </a:extLst>
                </p14:cNvPr>
                <p14:cNvContentPartPr/>
                <p14:nvPr/>
              </p14:nvContentPartPr>
              <p14:xfrm>
                <a:off x="820963" y="2691061"/>
                <a:ext cx="3513960" cy="2181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94C09B7-0E0F-72B2-68C8-85F58D33D57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14843" y="2684941"/>
                  <a:ext cx="3526200" cy="21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221CBDB-A93F-5700-EC5F-8519034045BB}"/>
                    </a:ext>
                  </a:extLst>
                </p14:cNvPr>
                <p14:cNvContentPartPr/>
                <p14:nvPr/>
              </p14:nvContentPartPr>
              <p14:xfrm>
                <a:off x="184843" y="2790421"/>
                <a:ext cx="3153600" cy="2207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221CBDB-A93F-5700-EC5F-8519034045B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8723" y="2784301"/>
                  <a:ext cx="3165840" cy="222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C756DCF-E358-DD2C-6AE3-423CD5A98345}"/>
              </a:ext>
            </a:extLst>
          </p:cNvPr>
          <p:cNvGrpSpPr/>
          <p:nvPr/>
        </p:nvGrpSpPr>
        <p:grpSpPr>
          <a:xfrm>
            <a:off x="896563" y="762541"/>
            <a:ext cx="5580360" cy="2992320"/>
            <a:chOff x="896563" y="762541"/>
            <a:chExt cx="5580360" cy="29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A14DA56-A37B-8382-7184-FD9535EE5526}"/>
                    </a:ext>
                  </a:extLst>
                </p14:cNvPr>
                <p14:cNvContentPartPr/>
                <p14:nvPr/>
              </p14:nvContentPartPr>
              <p14:xfrm>
                <a:off x="2127763" y="2062501"/>
                <a:ext cx="120240" cy="87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A14DA56-A37B-8382-7184-FD9535EE552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21643" y="2056381"/>
                  <a:ext cx="132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A14F564-DAC5-9DCB-D934-BE65C1B3E03D}"/>
                    </a:ext>
                  </a:extLst>
                </p14:cNvPr>
                <p14:cNvContentPartPr/>
                <p14:nvPr/>
              </p14:nvContentPartPr>
              <p14:xfrm>
                <a:off x="1264123" y="1699981"/>
                <a:ext cx="1331280" cy="1195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A14F564-DAC5-9DCB-D934-BE65C1B3E03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258003" y="1693861"/>
                  <a:ext cx="1343520" cy="12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3F2F192-1D80-93E4-9D24-790FD15E3A38}"/>
                    </a:ext>
                  </a:extLst>
                </p14:cNvPr>
                <p14:cNvContentPartPr/>
                <p14:nvPr/>
              </p14:nvContentPartPr>
              <p14:xfrm>
                <a:off x="1213363" y="1258621"/>
                <a:ext cx="1066680" cy="929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3F2F192-1D80-93E4-9D24-790FD15E3A3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207243" y="1252501"/>
                  <a:ext cx="107892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E4AA199-4DC2-1555-26C7-E4FEB0CFDD3D}"/>
                    </a:ext>
                  </a:extLst>
                </p14:cNvPr>
                <p14:cNvContentPartPr/>
                <p14:nvPr/>
              </p14:nvContentPartPr>
              <p14:xfrm>
                <a:off x="1689283" y="1014541"/>
                <a:ext cx="1236600" cy="1231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E4AA199-4DC2-1555-26C7-E4FEB0CFDD3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83163" y="1008421"/>
                  <a:ext cx="1248840" cy="12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900CA6C-4A93-97E0-990D-CE5B73585AA2}"/>
                    </a:ext>
                  </a:extLst>
                </p14:cNvPr>
                <p14:cNvContentPartPr/>
                <p14:nvPr/>
              </p14:nvContentPartPr>
              <p14:xfrm>
                <a:off x="2328283" y="1156021"/>
                <a:ext cx="1180800" cy="1386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900CA6C-4A93-97E0-990D-CE5B73585AA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322163" y="1149901"/>
                  <a:ext cx="1193040" cy="13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3E341E4-91F0-002E-870D-55D861C740E2}"/>
                    </a:ext>
                  </a:extLst>
                </p14:cNvPr>
                <p14:cNvContentPartPr/>
                <p14:nvPr/>
              </p14:nvContentPartPr>
              <p14:xfrm>
                <a:off x="2827603" y="1409821"/>
                <a:ext cx="1093680" cy="1136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3E341E4-91F0-002E-870D-55D861C740E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821483" y="1403701"/>
                  <a:ext cx="1105920" cy="11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91C8F89-9F5E-1944-B680-652A823518FB}"/>
                    </a:ext>
                  </a:extLst>
                </p14:cNvPr>
                <p14:cNvContentPartPr/>
                <p14:nvPr/>
              </p14:nvContentPartPr>
              <p14:xfrm>
                <a:off x="3408283" y="1330621"/>
                <a:ext cx="992520" cy="922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91C8F89-9F5E-1944-B680-652A823518F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402163" y="1324501"/>
                  <a:ext cx="100476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D7A35EF-3F91-142B-AAEC-44BCCB95CE36}"/>
                    </a:ext>
                  </a:extLst>
                </p14:cNvPr>
                <p14:cNvContentPartPr/>
                <p14:nvPr/>
              </p14:nvContentPartPr>
              <p14:xfrm>
                <a:off x="3297763" y="1022821"/>
                <a:ext cx="1154880" cy="1160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D7A35EF-3F91-142B-AAEC-44BCCB95CE3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291643" y="1016701"/>
                  <a:ext cx="11671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CAFA8F1-DEC0-3A46-6631-E94969BBA464}"/>
                    </a:ext>
                  </a:extLst>
                </p14:cNvPr>
                <p14:cNvContentPartPr/>
                <p14:nvPr/>
              </p14:nvContentPartPr>
              <p14:xfrm>
                <a:off x="1100323" y="762541"/>
                <a:ext cx="3798000" cy="1968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CAFA8F1-DEC0-3A46-6631-E94969BBA46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94203" y="756421"/>
                  <a:ext cx="3810240" cy="19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8770FBC-B9D9-6C1C-EB4A-BF25AB826D2D}"/>
                    </a:ext>
                  </a:extLst>
                </p14:cNvPr>
                <p14:cNvContentPartPr/>
                <p14:nvPr/>
              </p14:nvContentPartPr>
              <p14:xfrm>
                <a:off x="896563" y="1108501"/>
                <a:ext cx="938160" cy="1337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8770FBC-B9D9-6C1C-EB4A-BF25AB826D2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0443" y="1102381"/>
                  <a:ext cx="950400" cy="13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20A9F19-AF09-F85A-289E-113E85CFDB96}"/>
                    </a:ext>
                  </a:extLst>
                </p14:cNvPr>
                <p14:cNvContentPartPr/>
                <p14:nvPr/>
              </p14:nvContentPartPr>
              <p14:xfrm>
                <a:off x="4536883" y="2459221"/>
                <a:ext cx="9720" cy="19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20A9F19-AF09-F85A-289E-113E85CFDB9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530763" y="2453101"/>
                  <a:ext cx="21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7A00A1D-FE19-97C9-0A3E-425A66D5FF31}"/>
                    </a:ext>
                  </a:extLst>
                </p14:cNvPr>
                <p14:cNvContentPartPr/>
                <p14:nvPr/>
              </p14:nvContentPartPr>
              <p14:xfrm>
                <a:off x="5272363" y="2161861"/>
                <a:ext cx="45000" cy="8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7A00A1D-FE19-97C9-0A3E-425A66D5FF3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266243" y="2155741"/>
                  <a:ext cx="57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084C36B-E5F8-FB6A-F8B0-6B3A5A9F7A1D}"/>
                    </a:ext>
                  </a:extLst>
                </p14:cNvPr>
                <p14:cNvContentPartPr/>
                <p14:nvPr/>
              </p14:nvContentPartPr>
              <p14:xfrm>
                <a:off x="6010723" y="1402261"/>
                <a:ext cx="466200" cy="577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084C36B-E5F8-FB6A-F8B0-6B3A5A9F7A1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004603" y="1396141"/>
                  <a:ext cx="4784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9333BF-05D4-DEF2-13A4-6467E5BFCC27}"/>
                    </a:ext>
                  </a:extLst>
                </p14:cNvPr>
                <p14:cNvContentPartPr/>
                <p14:nvPr/>
              </p14:nvContentPartPr>
              <p14:xfrm>
                <a:off x="5179123" y="3376141"/>
                <a:ext cx="66960" cy="55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9333BF-05D4-DEF2-13A4-6467E5BFCC2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173003" y="3370021"/>
                  <a:ext cx="79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9292F21-DA9C-12B6-315B-BB4924A20B99}"/>
                    </a:ext>
                  </a:extLst>
                </p14:cNvPr>
                <p14:cNvContentPartPr/>
                <p14:nvPr/>
              </p14:nvContentPartPr>
              <p14:xfrm>
                <a:off x="4611403" y="2756581"/>
                <a:ext cx="975240" cy="998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9292F21-DA9C-12B6-315B-BB4924A20B9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605283" y="2750461"/>
                  <a:ext cx="987480" cy="101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8938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03985BD-1EF9-B05C-2C00-8F462EEED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9C85C64-A2A8-8453-2DD6-6B3C35F46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DBSCAN: Core, Border and Noise Points</a:t>
            </a:r>
            <a:endParaRPr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BBECFBA-A1B1-E421-AB2C-7B1FE228F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922087"/>
            <a:ext cx="4005764" cy="300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AB52893-0507-1032-AF12-3B212046C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2" y="998287"/>
            <a:ext cx="4005764" cy="300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A0C9D21A-AD76-08F7-8EC2-C7BF7D44E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330" y="3738312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0A24587-BE35-36F8-90BE-BBB0D8FE6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530" y="3814512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Point types: </a:t>
            </a:r>
            <a:r>
              <a:rPr lang="en-US" altLang="en-US" sz="1800">
                <a:solidFill>
                  <a:schemeClr val="hlink"/>
                </a:solidFill>
              </a:rPr>
              <a:t>core</a:t>
            </a:r>
            <a:r>
              <a:rPr lang="en-US" altLang="en-US" sz="1800"/>
              <a:t>, </a:t>
            </a:r>
            <a:r>
              <a:rPr lang="en-US" altLang="en-US" sz="1800">
                <a:solidFill>
                  <a:srgbClr val="003399"/>
                </a:solidFill>
              </a:rPr>
              <a:t>border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rgbClr val="FF0000"/>
                </a:solidFill>
              </a:rPr>
              <a:t>noise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637AD962-21D0-3D78-0EA0-45AE654FD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2" y="4409871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Eps = 10, </a:t>
            </a:r>
            <a:r>
              <a:rPr lang="en-US" altLang="en-US" sz="1800" dirty="0" err="1"/>
              <a:t>MinPts</a:t>
            </a:r>
            <a:r>
              <a:rPr lang="en-US" altLang="en-US" sz="1800" dirty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3981333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D0C6CC8A-86A2-41EE-9113-7C209411F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1C0CAB50-67E7-2195-02EA-041FF929C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When DBSCAN Works Well</a:t>
            </a:r>
            <a:endParaRPr dirty="0"/>
          </a:p>
        </p:txBody>
      </p:sp>
      <p:pic>
        <p:nvPicPr>
          <p:cNvPr id="3" name="Picture 2051">
            <a:extLst>
              <a:ext uri="{FF2B5EF4-FFF2-40B4-BE49-F238E27FC236}">
                <a16:creationId xmlns:a16="http://schemas.microsoft.com/office/drawing/2014/main" id="{0A14EF6D-238D-6729-3F15-538734F2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3957638" cy="2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053">
            <a:extLst>
              <a:ext uri="{FF2B5EF4-FFF2-40B4-BE49-F238E27FC236}">
                <a16:creationId xmlns:a16="http://schemas.microsoft.com/office/drawing/2014/main" id="{754E5EFA-DC01-F16B-A28A-0D8C060FABA0}"/>
              </a:ext>
            </a:extLst>
          </p:cNvPr>
          <p:cNvGrpSpPr>
            <a:grpSpLocks/>
          </p:cNvGrpSpPr>
          <p:nvPr/>
        </p:nvGrpSpPr>
        <p:grpSpPr bwMode="auto">
          <a:xfrm>
            <a:off x="4271963" y="1004888"/>
            <a:ext cx="3957637" cy="3145219"/>
            <a:chOff x="2691" y="633"/>
            <a:chExt cx="3069" cy="2439"/>
          </a:xfrm>
        </p:grpSpPr>
        <p:pic>
          <p:nvPicPr>
            <p:cNvPr id="5" name="Picture 2054">
              <a:extLst>
                <a:ext uri="{FF2B5EF4-FFF2-40B4-BE49-F238E27FC236}">
                  <a16:creationId xmlns:a16="http://schemas.microsoft.com/office/drawing/2014/main" id="{52E87679-6F76-CDDC-F4E1-F84934F73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055">
              <a:extLst>
                <a:ext uri="{FF2B5EF4-FFF2-40B4-BE49-F238E27FC236}">
                  <a16:creationId xmlns:a16="http://schemas.microsoft.com/office/drawing/2014/main" id="{936A15F9-7BCA-BCEE-9D79-884630CB0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Clusters</a:t>
              </a:r>
            </a:p>
          </p:txBody>
        </p:sp>
      </p:grpSp>
      <p:sp>
        <p:nvSpPr>
          <p:cNvPr id="12" name="Text Box 2056">
            <a:extLst>
              <a:ext uri="{FF2B5EF4-FFF2-40B4-BE49-F238E27FC236}">
                <a16:creationId xmlns:a16="http://schemas.microsoft.com/office/drawing/2014/main" id="{C597CFCA-3791-DEA9-262D-3B7061A89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71" y="4049639"/>
            <a:ext cx="538517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Resistant to Noise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clusters of different shapes and sizes</a:t>
            </a:r>
          </a:p>
        </p:txBody>
      </p:sp>
    </p:spTree>
    <p:extLst>
      <p:ext uri="{BB962C8B-B14F-4D97-AF65-F5344CB8AC3E}">
        <p14:creationId xmlns:p14="http://schemas.microsoft.com/office/powerpoint/2010/main" val="401611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90C6929-F827-FF92-3F2A-5E2599C6B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88F4D95B-3A87-75F3-C382-A242071D8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When DBSCAN Works Well</a:t>
            </a:r>
            <a:endParaRPr dirty="0"/>
          </a:p>
        </p:txBody>
      </p:sp>
      <p:pic>
        <p:nvPicPr>
          <p:cNvPr id="3" name="Picture 2051">
            <a:extLst>
              <a:ext uri="{FF2B5EF4-FFF2-40B4-BE49-F238E27FC236}">
                <a16:creationId xmlns:a16="http://schemas.microsoft.com/office/drawing/2014/main" id="{95407118-3DE4-6692-798B-127D1786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3957638" cy="2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053">
            <a:extLst>
              <a:ext uri="{FF2B5EF4-FFF2-40B4-BE49-F238E27FC236}">
                <a16:creationId xmlns:a16="http://schemas.microsoft.com/office/drawing/2014/main" id="{7A427CA3-4347-ADAF-24C2-57161DD3B2E5}"/>
              </a:ext>
            </a:extLst>
          </p:cNvPr>
          <p:cNvGrpSpPr>
            <a:grpSpLocks/>
          </p:cNvGrpSpPr>
          <p:nvPr/>
        </p:nvGrpSpPr>
        <p:grpSpPr bwMode="auto">
          <a:xfrm>
            <a:off x="4271963" y="1004888"/>
            <a:ext cx="3957637" cy="3145219"/>
            <a:chOff x="2691" y="633"/>
            <a:chExt cx="3069" cy="2439"/>
          </a:xfrm>
        </p:grpSpPr>
        <p:pic>
          <p:nvPicPr>
            <p:cNvPr id="5" name="Picture 2054">
              <a:extLst>
                <a:ext uri="{FF2B5EF4-FFF2-40B4-BE49-F238E27FC236}">
                  <a16:creationId xmlns:a16="http://schemas.microsoft.com/office/drawing/2014/main" id="{F89B2B11-85BF-913B-385A-39522FB13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055">
              <a:extLst>
                <a:ext uri="{FF2B5EF4-FFF2-40B4-BE49-F238E27FC236}">
                  <a16:creationId xmlns:a16="http://schemas.microsoft.com/office/drawing/2014/main" id="{DCE2A5D8-CBF8-A40A-750E-086EBD98C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Clusters</a:t>
              </a:r>
            </a:p>
          </p:txBody>
        </p:sp>
      </p:grpSp>
      <p:sp>
        <p:nvSpPr>
          <p:cNvPr id="12" name="Text Box 2056">
            <a:extLst>
              <a:ext uri="{FF2B5EF4-FFF2-40B4-BE49-F238E27FC236}">
                <a16:creationId xmlns:a16="http://schemas.microsoft.com/office/drawing/2014/main" id="{3FE9C92F-2DF5-C12B-BE2A-E264BCD3C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71" y="4049639"/>
            <a:ext cx="538517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Resistant to Noise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clusters of different shapes and sizes</a:t>
            </a:r>
          </a:p>
        </p:txBody>
      </p:sp>
    </p:spTree>
    <p:extLst>
      <p:ext uri="{BB962C8B-B14F-4D97-AF65-F5344CB8AC3E}">
        <p14:creationId xmlns:p14="http://schemas.microsoft.com/office/powerpoint/2010/main" val="12259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3C3E6309-64C2-8DA1-82F0-C1A27D0EB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698EFB0-090C-F541-A1D9-B56E7FD869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When DBSCAN Does NOT Work Well</a:t>
            </a:r>
            <a:endParaRPr dirty="0"/>
          </a:p>
        </p:txBody>
      </p:sp>
      <p:pic>
        <p:nvPicPr>
          <p:cNvPr id="7" name="Picture 5" descr="fish_clusters">
            <a:extLst>
              <a:ext uri="{FF2B5EF4-FFF2-40B4-BE49-F238E27FC236}">
                <a16:creationId xmlns:a16="http://schemas.microsoft.com/office/drawing/2014/main" id="{1F38AF76-DBA6-4850-4715-45F6E928B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77" y="1483188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8ACDEF6D-1A79-5959-AACF-E79AC9FFA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374130"/>
              </p:ext>
            </p:extLst>
          </p:nvPr>
        </p:nvGraphicFramePr>
        <p:xfrm>
          <a:off x="3953577" y="1157710"/>
          <a:ext cx="2590800" cy="176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8ACDEF6D-1A79-5959-AACF-E79AC9FFA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577" y="1157710"/>
                        <a:ext cx="2590800" cy="1761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A28372D-954C-CECD-BBFF-8179E645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811846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MinPts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Eps=9.75).</a:t>
            </a:r>
            <a:r>
              <a:rPr lang="en-US" altLang="en-US" sz="900" dirty="0">
                <a:latin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6D193CCA-D58D-6CCC-D957-BED4B8AEC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737323"/>
              </p:ext>
            </p:extLst>
          </p:nvPr>
        </p:nvGraphicFramePr>
        <p:xfrm>
          <a:off x="3953577" y="3098966"/>
          <a:ext cx="2592600" cy="176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6D193CCA-D58D-6CCC-D957-BED4B8AEC6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577" y="3098966"/>
                        <a:ext cx="2592600" cy="1761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>
            <a:extLst>
              <a:ext uri="{FF2B5EF4-FFF2-40B4-BE49-F238E27FC236}">
                <a16:creationId xmlns:a16="http://schemas.microsoft.com/office/drawing/2014/main" id="{2444F655-EE2F-FE42-52C9-3E3143FFE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15213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(MinPts=4, Eps=9.92)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3AA8F4C3-71BF-C3DB-F476-730CAFB03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77" y="4262981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Varying densities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High-dimensional data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16F9872-48A4-13E3-0202-8B251725F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310" y="3648538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50234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C2A6184-7FB8-DA35-A34F-F3FE4E6F7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C04AC245-8B0C-1222-A822-1E41CBEEB8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DBSCAN: Determining EPS and </a:t>
            </a:r>
            <a:r>
              <a:rPr lang="en-GB" dirty="0" err="1"/>
              <a:t>MinPts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5F6D2CC-61B0-F543-6C5A-3F3179595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7531" y="990600"/>
            <a:ext cx="8686800" cy="50292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1800" dirty="0"/>
              <a:t>Idea is that for points in a cluster, their k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nearest neighbors are at roughly the same distance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800" dirty="0"/>
              <a:t>Noise points have the k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nearest neighbor at farther distance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800" dirty="0"/>
              <a:t>So, plot sorted distance of every point to its k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nearest neighbor</a:t>
            </a:r>
            <a:endParaRPr lang="en-US" altLang="en-US" sz="11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588DB44-A951-4664-3024-C3168C46F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2" y="2036094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>
            <a:extLst>
              <a:ext uri="{FF2B5EF4-FFF2-40B4-BE49-F238E27FC236}">
                <a16:creationId xmlns:a16="http://schemas.microsoft.com/office/drawing/2014/main" id="{8F4E0566-BCE4-7067-8769-75BBBEA72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9149" y="2188494"/>
            <a:ext cx="0" cy="2438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100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A8E0D0BA-3CD1-6009-67FC-D67865B5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647" y="3707368"/>
            <a:ext cx="1840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Non-Core-points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5A07B4AF-EA4E-D28E-A89C-EA73905CF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07368"/>
            <a:ext cx="1350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Core-points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E6E7C0FC-CD09-F38C-2880-21FDAB1F7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706" y="3038362"/>
            <a:ext cx="33361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FF0000"/>
                </a:solidFill>
              </a:rPr>
              <a:t>Run K-means for </a:t>
            </a:r>
            <a:r>
              <a:rPr lang="en-US" altLang="en-US" sz="1400" dirty="0" err="1">
                <a:solidFill>
                  <a:srgbClr val="FF0000"/>
                </a:solidFill>
              </a:rPr>
              <a:t>Minp</a:t>
            </a:r>
            <a:r>
              <a:rPr lang="en-US" altLang="en-US" sz="1400" dirty="0">
                <a:solidFill>
                  <a:srgbClr val="FF0000"/>
                </a:solidFill>
              </a:rPr>
              <a:t>=4 and </a:t>
            </a:r>
            <a:r>
              <a:rPr lang="en-US" altLang="en-US" sz="1400" dirty="0">
                <a:solidFill>
                  <a:srgbClr val="FF0000"/>
                </a:solidFill>
                <a:sym typeface="Symbol" panose="05050102010706020507" pitchFamily="18" charset="2"/>
              </a:rPr>
              <a:t>not fixed </a:t>
            </a:r>
            <a:endParaRPr lang="en-US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1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8F52D25-38D8-2A86-85C8-0846A3BDF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BEF3944A-EAD5-EE28-C376-A58B05C4B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Clustering</a:t>
            </a:r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D47DB140-3CE5-A333-2682-DAE22A2876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34392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DCA9BDC-E48A-5218-8D4B-D7052EE81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C1F50AE3-6C01-64AF-38B9-0F8FF25C62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Complexity DBSCAN</a:t>
            </a:r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0FFEDE5-9F99-CD19-C394-0BDAB3465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4" y="1143000"/>
            <a:ext cx="8001000" cy="3509712"/>
          </a:xfrm>
        </p:spPr>
        <p:txBody>
          <a:bodyPr>
            <a:normAutofit/>
          </a:bodyPr>
          <a:lstStyle/>
          <a:p>
            <a:pPr marL="468000" indent="-533400">
              <a:lnSpc>
                <a:spcPct val="90000"/>
              </a:lnSpc>
              <a:spcAft>
                <a:spcPts val="1200"/>
              </a:spcAft>
              <a:defRPr/>
            </a:pPr>
            <a:endParaRPr lang="en-US" sz="1800" dirty="0"/>
          </a:p>
          <a:p>
            <a:pPr marL="0" indent="0">
              <a:lnSpc>
                <a:spcPct val="90000"/>
              </a:lnSpc>
              <a:spcAft>
                <a:spcPts val="1200"/>
              </a:spcAft>
              <a:buNone/>
              <a:defRPr/>
            </a:pPr>
            <a:r>
              <a:rPr lang="en-US" sz="1800" u="sng" dirty="0"/>
              <a:t>Time Complexity</a:t>
            </a:r>
            <a:r>
              <a:rPr lang="en-US" sz="1800" dirty="0"/>
              <a:t>: O(n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  <a:r>
              <a:rPr lang="en-US" sz="1800" dirty="0">
                <a:cs typeface="Times New Roman"/>
              </a:rPr>
              <a:t>—for each point it has to be determined if it is a core point</a:t>
            </a:r>
            <a:r>
              <a:rPr lang="en-US" sz="1800" dirty="0"/>
              <a:t>, can be reduced to O(n*log(n)) in lower dimensional spaces by using efficient data structures (n is the number of objects to be clustered); </a:t>
            </a:r>
          </a:p>
          <a:p>
            <a:pPr marL="0" indent="0">
              <a:lnSpc>
                <a:spcPct val="90000"/>
              </a:lnSpc>
              <a:spcAft>
                <a:spcPts val="1200"/>
              </a:spcAft>
              <a:buNone/>
              <a:defRPr/>
            </a:pPr>
            <a:r>
              <a:rPr lang="en-US" sz="1800" u="sng" dirty="0"/>
              <a:t>Space Complexity</a:t>
            </a:r>
            <a:r>
              <a:rPr lang="en-US" sz="1800" dirty="0"/>
              <a:t>: O(n).</a:t>
            </a:r>
          </a:p>
          <a:p>
            <a:pPr marL="468000" indent="-5334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2177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8B09E578-DDD1-6B98-2687-D2C2CCD04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08AB89BC-FF69-940D-6771-41A1AE3DD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Summary of DBSCAN </a:t>
            </a:r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3AD0088-801A-8C58-DCAC-9C481F838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4" y="1143000"/>
            <a:ext cx="8244450" cy="3509712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indent="-533400">
              <a:lnSpc>
                <a:spcPct val="90000"/>
              </a:lnSpc>
              <a:spcAft>
                <a:spcPts val="2400"/>
              </a:spcAft>
            </a:pPr>
            <a:r>
              <a:rPr lang="en-US" sz="1800" dirty="0">
                <a:solidFill>
                  <a:srgbClr val="FF0000"/>
                </a:solidFill>
              </a:rPr>
              <a:t>Good</a:t>
            </a:r>
            <a:r>
              <a:rPr lang="en-US" sz="1800" dirty="0"/>
              <a:t>: can detect arbitrary shapes, not very sensitive to noise, supports outlier detection, complexity is kind of okay, beside K-means the second most used clustering algorithm.</a:t>
            </a:r>
          </a:p>
          <a:p>
            <a:pPr marL="533400" indent="-533400">
              <a:lnSpc>
                <a:spcPct val="90000"/>
              </a:lnSpc>
              <a:spcAft>
                <a:spcPts val="2400"/>
              </a:spcAft>
            </a:pPr>
            <a:r>
              <a:rPr lang="en-US" sz="1800" dirty="0">
                <a:solidFill>
                  <a:srgbClr val="FF0000"/>
                </a:solidFill>
              </a:rPr>
              <a:t>Bad</a:t>
            </a:r>
            <a:r>
              <a:rPr lang="en-US" sz="1800" dirty="0"/>
              <a:t>: does not work well in high-dimensional datasets, parameter selection is tricky, has problems of identifying clusters of varying densities (</a:t>
            </a:r>
            <a:r>
              <a:rPr lang="en-US" sz="1800" dirty="0">
                <a:sym typeface="Wingdings" pitchFamily="2" charset="2"/>
              </a:rPr>
              <a:t>SSN algorithm), density estimation is kind of simplistic (does not create a real density function, but rather a graph of density-connected points)</a:t>
            </a:r>
            <a:endParaRPr lang="en-US" sz="1800" dirty="0"/>
          </a:p>
          <a:p>
            <a:pPr marL="533400" indent="-533400">
              <a:lnSpc>
                <a:spcPct val="90000"/>
              </a:lnSpc>
              <a:spcAft>
                <a:spcPts val="24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8226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F8CDE4C-3D4B-479F-2D5D-96A884C90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F53E30DB-DA29-A9E9-014E-937EEB7A9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84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lvl="1"/>
            <a:r>
              <a:rPr lang="en-GB" dirty="0"/>
              <a:t>Summary of DBSCAN</a:t>
            </a:r>
            <a:br>
              <a:rPr lang="en-GB" dirty="0"/>
            </a:br>
            <a:endParaRPr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04BFD4-499A-DD2B-C6E3-E50583A0CC5C}"/>
                  </a:ext>
                </a:extLst>
              </p14:cNvPr>
              <p14:cNvContentPartPr/>
              <p14:nvPr/>
            </p14:nvContentPartPr>
            <p14:xfrm>
              <a:off x="400244" y="1862641"/>
              <a:ext cx="4741459" cy="2054842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04BFD4-499A-DD2B-C6E3-E50583A0CC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84" y="1853281"/>
                <a:ext cx="4760179" cy="207356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01B857-592D-C607-8CCA-7A700385A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6280" y="907983"/>
            <a:ext cx="4255964" cy="3972025"/>
          </a:xfrm>
        </p:spPr>
        <p:txBody>
          <a:bodyPr/>
          <a:lstStyle/>
          <a:p>
            <a:r>
              <a:rPr lang="en-US" altLang="en-US" dirty="0"/>
              <a:t>Eliminate noise points</a:t>
            </a:r>
          </a:p>
          <a:p>
            <a:r>
              <a:rPr lang="en-US" altLang="en-US" dirty="0"/>
              <a:t>Perform clustering on the remaining points: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AED13-46B5-F95E-61B1-3B91276A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8668" y="1638701"/>
            <a:ext cx="3843332" cy="2054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394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3FE80-1BAE-9188-4C7B-1B2630E1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EC39-0459-EB47-598F-C6AEE16F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DBSCAN Lab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85640E1-A94D-D4F2-4910-7F0207CD8042}"/>
              </a:ext>
            </a:extLst>
          </p:cNvPr>
          <p:cNvSpPr txBox="1">
            <a:spLocks noChangeArrowheads="1"/>
          </p:cNvSpPr>
          <p:nvPr/>
        </p:nvSpPr>
        <p:spPr>
          <a:xfrm>
            <a:off x="793672" y="2326908"/>
            <a:ext cx="8244450" cy="3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533400">
              <a:lnSpc>
                <a:spcPct val="90000"/>
              </a:lnSpc>
              <a:spcAft>
                <a:spcPts val="2400"/>
              </a:spcAft>
            </a:pPr>
            <a:r>
              <a:rPr lang="en-US" sz="1800" dirty="0">
                <a:solidFill>
                  <a:schemeClr val="tx2"/>
                </a:solidFill>
              </a:rPr>
              <a:t>Check Out </a:t>
            </a:r>
            <a:r>
              <a:rPr lang="en-US" sz="18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Site</a:t>
            </a:r>
            <a:r>
              <a:rPr lang="en-US" sz="1800" dirty="0">
                <a:solidFill>
                  <a:schemeClr val="tx2"/>
                </a:solidFill>
              </a:rPr>
              <a:t> for Implementation of DBSCAN with different shapes</a:t>
            </a:r>
          </a:p>
        </p:txBody>
      </p:sp>
    </p:spTree>
    <p:extLst>
      <p:ext uri="{BB962C8B-B14F-4D97-AF65-F5344CB8AC3E}">
        <p14:creationId xmlns:p14="http://schemas.microsoft.com/office/powerpoint/2010/main" val="4257468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9D510D6-584A-6385-438F-F9D78E78A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FDC051F9-1A2F-04BF-94CD-B864A9ABB5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Density Estimation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58C1A02A-5A82-5E26-CF49-61877EE8F3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44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47592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A8735A2-0EA5-6BA8-4D67-08E1B7464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E7834C96-E0AE-E68C-5FAA-3C535A3EF2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Key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598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AA3C8CD-7CC4-ADD6-91C3-DF600CF60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270F8C39-389B-9E25-74B2-AEEE5AD7EE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Gaussian Mixture Models (GMM)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320A5AB0-FB27-2CA0-5ACA-ADB3AE8A11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46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44996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D1B0AAB-963B-30B9-7B11-543580DC1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8CCEC270-3114-88EA-67C3-18C73535C8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Key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055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9BBB6A4-3683-84B2-8E89-56C5DAB0F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C2124A5-E569-08AE-ECD1-5A98884A2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When to Use GMMs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418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78E33-FA41-DCD1-942D-A08FA187B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3979-3C64-3DF0-0AA1-78F96682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GMMs Lab</a:t>
            </a:r>
          </a:p>
        </p:txBody>
      </p:sp>
    </p:spTree>
    <p:extLst>
      <p:ext uri="{BB962C8B-B14F-4D97-AF65-F5344CB8AC3E}">
        <p14:creationId xmlns:p14="http://schemas.microsoft.com/office/powerpoint/2010/main" val="208022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4291F75-EB2A-ADCD-BB16-DB1EFCBEB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5B17210-8CAA-840C-123E-7F8BD72904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Introduction to Clustering</a:t>
            </a:r>
            <a:endParaRPr dirty="0"/>
          </a:p>
        </p:txBody>
      </p:sp>
      <p:sp>
        <p:nvSpPr>
          <p:cNvPr id="3" name="Google Shape;29;p4">
            <a:extLst>
              <a:ext uri="{FF2B5EF4-FFF2-40B4-BE49-F238E27FC236}">
                <a16:creationId xmlns:a16="http://schemas.microsoft.com/office/drawing/2014/main" id="{407D8477-2015-584D-8ECC-3A2AA1874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2034" y="936456"/>
            <a:ext cx="7458992" cy="3800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lnSpc>
                <a:spcPct val="100000"/>
              </a:lnSpc>
              <a:buFont typeface="ArialMT"/>
              <a:buChar char="►"/>
            </a:pPr>
            <a:r>
              <a:rPr lang="en-GB" sz="1800" b="1" dirty="0"/>
              <a:t>Unsupervised Learning Models </a:t>
            </a:r>
          </a:p>
          <a:p>
            <a:pPr>
              <a:lnSpc>
                <a:spcPct val="100000"/>
              </a:lnSpc>
              <a:buFont typeface="ArialMT"/>
              <a:buChar char="►"/>
            </a:pPr>
            <a:r>
              <a:rPr lang="en-GB" sz="1800" b="1" dirty="0"/>
              <a:t>What is Clustering </a:t>
            </a:r>
          </a:p>
          <a:p>
            <a:pPr>
              <a:lnSpc>
                <a:spcPct val="100000"/>
              </a:lnSpc>
              <a:buFont typeface="ArialMT"/>
              <a:buChar char="►"/>
            </a:pPr>
            <a:r>
              <a:rPr lang="en-GB" sz="1800" b="1" dirty="0"/>
              <a:t>Types of Clustering Models </a:t>
            </a:r>
          </a:p>
          <a:p>
            <a:pPr lvl="1">
              <a:lnSpc>
                <a:spcPct val="100000"/>
              </a:lnSpc>
              <a:buFont typeface="ArialMT"/>
              <a:buChar char="►"/>
            </a:pPr>
            <a:r>
              <a:rPr lang="en-GB" sz="1800" dirty="0"/>
              <a:t>Partitioning/Centroid Based </a:t>
            </a:r>
          </a:p>
          <a:p>
            <a:pPr lvl="1">
              <a:lnSpc>
                <a:spcPct val="100000"/>
              </a:lnSpc>
              <a:buFont typeface="ArialMT"/>
              <a:buChar char="►"/>
            </a:pPr>
            <a:r>
              <a:rPr lang="en-GB" sz="1800" dirty="0"/>
              <a:t>Hierarchical </a:t>
            </a:r>
          </a:p>
          <a:p>
            <a:pPr lvl="1">
              <a:lnSpc>
                <a:spcPct val="100000"/>
              </a:lnSpc>
              <a:buFont typeface="ArialMT"/>
              <a:buChar char="►"/>
            </a:pPr>
            <a:r>
              <a:rPr lang="en-GB" sz="1800" dirty="0"/>
              <a:t>Density Based </a:t>
            </a:r>
          </a:p>
          <a:p>
            <a:pPr lvl="1">
              <a:lnSpc>
                <a:spcPct val="100000"/>
              </a:lnSpc>
              <a:buFont typeface="ArialMT"/>
              <a:buChar char="►"/>
            </a:pPr>
            <a:r>
              <a:rPr lang="en-GB" sz="1800" dirty="0"/>
              <a:t>Distribution Based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b="1" dirty="0"/>
              <a:t>Applications of Clustering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Notion of Similarity/Distance </a:t>
            </a:r>
          </a:p>
          <a:p>
            <a:pPr lvl="1">
              <a:lnSpc>
                <a:spcPct val="100000"/>
              </a:lnSpc>
              <a:buFont typeface="ArialMT"/>
              <a:buChar char="►"/>
            </a:pPr>
            <a:r>
              <a:rPr lang="en-GB" sz="1800" dirty="0"/>
              <a:t>Statistical Distance </a:t>
            </a:r>
          </a:p>
          <a:p>
            <a:pPr lvl="1">
              <a:lnSpc>
                <a:spcPct val="100000"/>
              </a:lnSpc>
              <a:buFont typeface="ArialMT"/>
              <a:buChar char="►"/>
            </a:pPr>
            <a:r>
              <a:rPr lang="en-GB" sz="1800" dirty="0"/>
              <a:t>Semantic Similarity </a:t>
            </a:r>
          </a:p>
          <a:p>
            <a:pPr>
              <a:lnSpc>
                <a:spcPct val="100000"/>
              </a:lnSpc>
              <a:buFont typeface="ArialMT"/>
              <a:buChar char="►"/>
            </a:pPr>
            <a:r>
              <a:rPr lang="en-GB" sz="2000" b="1" dirty="0"/>
              <a:t>Evaluation Metrics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3855953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31595B84-9311-F949-76B0-E4A37D579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7EE88567-0AE5-C497-7B2D-AE823E29C1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Key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026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2225B8A-C39A-9BCE-C2DF-322EFB833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8405CE0-A62E-581E-0E95-F32FF7E2ED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When to Use GMMs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162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2582-B04C-5984-3BB4-C5C975747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DA4F-BD5B-9371-F2A5-5C924E4F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GMMs Lab</a:t>
            </a:r>
          </a:p>
        </p:txBody>
      </p:sp>
    </p:spTree>
    <p:extLst>
      <p:ext uri="{BB962C8B-B14F-4D97-AF65-F5344CB8AC3E}">
        <p14:creationId xmlns:p14="http://schemas.microsoft.com/office/powerpoint/2010/main" val="1656315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4A0F882-FDF7-064B-F32A-F89AF9A6C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4430319-0492-3690-30F6-5E3319901C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Performance Evaluation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74A0F5C9-F180-DF3C-7CEC-780A329FF67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53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34018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31595B84-9311-F949-76B0-E4A37D579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7EE88567-0AE5-C497-7B2D-AE823E29C1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Clustering Evaluation Metrics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946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145F-CF69-3E26-DDA7-FD06D9BD9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46C7B286-289D-4229-9F71-E59C474B7C0B}"/>
              </a:ext>
            </a:extLst>
          </p:cNvPr>
          <p:cNvSpPr txBox="1">
            <a:spLocks/>
          </p:cNvSpPr>
          <p:nvPr/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000" b="1" dirty="0">
                <a:solidFill>
                  <a:srgbClr val="FF0000"/>
                </a:solidFill>
              </a:rPr>
              <a:t>End…</a:t>
            </a:r>
          </a:p>
        </p:txBody>
      </p:sp>
    </p:spTree>
    <p:extLst>
      <p:ext uri="{BB962C8B-B14F-4D97-AF65-F5344CB8AC3E}">
        <p14:creationId xmlns:p14="http://schemas.microsoft.com/office/powerpoint/2010/main" val="58382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D0EBAA6-1C6F-7400-1AFF-83F7B46C6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7FF03CFC-7547-CB8F-8172-3B5DC47666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What is Clustering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E8A447-B1C3-7595-9E74-E2D5D383B863}"/>
                  </a:ext>
                </a:extLst>
              </p:cNvPr>
              <p:cNvSpPr txBox="1"/>
              <p:nvPr/>
            </p:nvSpPr>
            <p:spPr>
              <a:xfrm>
                <a:off x="228600" y="917453"/>
                <a:ext cx="8401050" cy="2946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indent="-311150">
                  <a:lnSpc>
                    <a:spcPct val="150000"/>
                  </a:lnSpc>
                  <a:buClr>
                    <a:schemeClr val="accent1"/>
                  </a:buClr>
                  <a:buSzPts val="1300"/>
                  <a:buFont typeface="ArialMT"/>
                  <a:buChar char="►"/>
                  <a:defRPr sz="1800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indent="-298450">
                  <a:lnSpc>
                    <a:spcPct val="150000"/>
                  </a:lnSpc>
                  <a:buClr>
                    <a:schemeClr val="accent1"/>
                  </a:buClr>
                  <a:buSzPts val="1100"/>
                  <a:buFont typeface="ArialMT"/>
                  <a:buChar char="►"/>
                  <a:defRPr sz="1800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indent="-298450">
                  <a:lnSpc>
                    <a:spcPct val="115000"/>
                  </a:lnSpc>
                  <a:buClr>
                    <a:schemeClr val="accent1"/>
                  </a:buClr>
                  <a:buSzPts val="1100"/>
                  <a:buFont typeface="Lato"/>
                  <a:buChar char="■"/>
                  <a:defRPr sz="1100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indent="-298450">
                  <a:lnSpc>
                    <a:spcPct val="115000"/>
                  </a:lnSpc>
                  <a:buClr>
                    <a:schemeClr val="accent1"/>
                  </a:buClr>
                  <a:buSzPts val="1100"/>
                  <a:buFont typeface="Lato"/>
                  <a:buChar char="●"/>
                  <a:defRPr sz="1100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indent="-298450">
                  <a:lnSpc>
                    <a:spcPct val="115000"/>
                  </a:lnSpc>
                  <a:buClr>
                    <a:schemeClr val="accent1"/>
                  </a:buClr>
                  <a:buSzPts val="1100"/>
                  <a:buFont typeface="Lato"/>
                  <a:buChar char="○"/>
                  <a:defRPr sz="1100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indent="-298450">
                  <a:lnSpc>
                    <a:spcPct val="115000"/>
                  </a:lnSpc>
                  <a:buClr>
                    <a:schemeClr val="accent1"/>
                  </a:buClr>
                  <a:buSzPts val="1100"/>
                  <a:buFont typeface="Lato"/>
                  <a:buChar char="■"/>
                  <a:defRPr sz="1100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indent="-298450">
                  <a:lnSpc>
                    <a:spcPct val="115000"/>
                  </a:lnSpc>
                  <a:buClr>
                    <a:schemeClr val="accent1"/>
                  </a:buClr>
                  <a:buSzPts val="1100"/>
                  <a:buFont typeface="Lato"/>
                  <a:buChar char="●"/>
                  <a:defRPr sz="1100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indent="-298450">
                  <a:lnSpc>
                    <a:spcPct val="115000"/>
                  </a:lnSpc>
                  <a:buClr>
                    <a:schemeClr val="accent1"/>
                  </a:buClr>
                  <a:buSzPts val="1100"/>
                  <a:buFont typeface="Lato"/>
                  <a:buChar char="○"/>
                  <a:defRPr sz="1100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indent="-298450">
                  <a:lnSpc>
                    <a:spcPct val="115000"/>
                  </a:lnSpc>
                  <a:buClr>
                    <a:schemeClr val="accent1"/>
                  </a:buClr>
                  <a:buSzPts val="1100"/>
                  <a:buFont typeface="Lato"/>
                  <a:buChar char="■"/>
                  <a:defRPr sz="1100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>
                    <a:latin typeface="+mn-lt"/>
                  </a:rPr>
                  <a:t>Cluster Analysis is an </a:t>
                </a:r>
                <a:r>
                  <a:rPr lang="en-US" b="1" dirty="0">
                    <a:latin typeface="+mn-lt"/>
                  </a:rPr>
                  <a:t>unsupervised learning </a:t>
                </a:r>
                <a:r>
                  <a:rPr lang="en-US" dirty="0">
                    <a:latin typeface="+mn-lt"/>
                  </a:rPr>
                  <a:t>method.  It doesn’t involve prediction or classification.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>
                    <a:latin typeface="+mn-lt"/>
                  </a:rPr>
                  <a:t>Clustering is based on assigning vector observations, say,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⋯,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into distinct groups for the purpose of description and later action.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b="1" dirty="0">
                    <a:latin typeface="+mn-lt"/>
                  </a:rPr>
                  <a:t>Data Normalization</a:t>
                </a:r>
                <a:r>
                  <a:rPr lang="en-GB" dirty="0">
                    <a:latin typeface="+mn-lt"/>
                  </a:rPr>
                  <a:t> before cluster analysis is recommended.  Cluster Analysis involving variables with very different scales of measurement can lead to clusters that are not robust to adding or deleting variables or observations.</a:t>
                </a:r>
              </a:p>
              <a:p>
                <a:pPr marL="14605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E8A447-B1C3-7595-9E74-E2D5D383B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7453"/>
                <a:ext cx="8401050" cy="2946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49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90AD223-9693-5B9B-6E47-143C6D53B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0C3A3CBC-D8CB-338F-6C74-50247101BE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Types of Clustering Models 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DA8B0-BF19-19D5-F172-DCFD907CBFD8}"/>
              </a:ext>
            </a:extLst>
          </p:cNvPr>
          <p:cNvSpPr txBox="1"/>
          <p:nvPr/>
        </p:nvSpPr>
        <p:spPr>
          <a:xfrm>
            <a:off x="322034" y="955923"/>
            <a:ext cx="635635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Types of Clustering Models </a:t>
            </a:r>
          </a:p>
          <a:p>
            <a:pPr lvl="1">
              <a:lnSpc>
                <a:spcPct val="100000"/>
              </a:lnSpc>
              <a:buFont typeface="ArialMT"/>
              <a:buChar char="►"/>
            </a:pPr>
            <a:r>
              <a:rPr lang="en-GB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Partitioning/Centroid Based : </a:t>
            </a:r>
            <a:r>
              <a:rPr lang="en-GB" sz="1800" dirty="0">
                <a:solidFill>
                  <a:schemeClr val="tx1"/>
                </a:solidFill>
              </a:rPr>
              <a:t>K-Means </a:t>
            </a:r>
          </a:p>
          <a:p>
            <a:pPr lvl="1">
              <a:lnSpc>
                <a:spcPct val="100000"/>
              </a:lnSpc>
              <a:buFont typeface="ArialMT"/>
              <a:buChar char="►"/>
            </a:pPr>
            <a:r>
              <a:rPr lang="en-GB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Hierarchical : </a:t>
            </a:r>
            <a:r>
              <a:rPr lang="en-GB" sz="1800" dirty="0">
                <a:solidFill>
                  <a:schemeClr val="tx1"/>
                </a:solidFill>
              </a:rPr>
              <a:t>Divisive, Agglomerative </a:t>
            </a:r>
          </a:p>
          <a:p>
            <a:pPr lvl="1">
              <a:lnSpc>
                <a:spcPct val="100000"/>
              </a:lnSpc>
              <a:buFont typeface="ArialMT"/>
              <a:buChar char="►"/>
            </a:pPr>
            <a:r>
              <a:rPr lang="en-GB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Density Based : </a:t>
            </a:r>
            <a:r>
              <a:rPr lang="en-GB" sz="1800" dirty="0">
                <a:solidFill>
                  <a:schemeClr val="tx1"/>
                </a:solidFill>
              </a:rPr>
              <a:t>DBSCAN, DENCLUE</a:t>
            </a:r>
          </a:p>
          <a:p>
            <a:pPr lvl="1">
              <a:lnSpc>
                <a:spcPct val="100000"/>
              </a:lnSpc>
              <a:buFont typeface="ArialMT"/>
              <a:buChar char="►"/>
            </a:pPr>
            <a:r>
              <a:rPr lang="en-GB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Distribution Based : </a:t>
            </a:r>
            <a:r>
              <a:rPr lang="en-GB" sz="1800" dirty="0">
                <a:solidFill>
                  <a:schemeClr val="tx1"/>
                </a:solidFill>
              </a:rPr>
              <a:t>Gaussian Mixture Models (GMM)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5940E-FFA8-7FBC-2641-E4373F438828}"/>
              </a:ext>
            </a:extLst>
          </p:cNvPr>
          <p:cNvSpPr txBox="1"/>
          <p:nvPr/>
        </p:nvSpPr>
        <p:spPr>
          <a:xfrm>
            <a:off x="322034" y="2571750"/>
            <a:ext cx="6356352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Choosing the Right Model : Considerations</a:t>
            </a:r>
          </a:p>
          <a:p>
            <a:pPr lvl="1">
              <a:lnSpc>
                <a:spcPct val="100000"/>
              </a:lnSpc>
              <a:buFont typeface="ArialMT"/>
              <a:buChar char="►"/>
            </a:pPr>
            <a:r>
              <a:rPr lang="en-GB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Data Shape and Data Distribution </a:t>
            </a:r>
          </a:p>
          <a:p>
            <a:pPr lvl="1">
              <a:lnSpc>
                <a:spcPct val="100000"/>
              </a:lnSpc>
              <a:buFont typeface="ArialMT"/>
              <a:buChar char="►"/>
            </a:pPr>
            <a:r>
              <a:rPr lang="en-GB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Number of Clusters </a:t>
            </a:r>
          </a:p>
          <a:p>
            <a:pPr lvl="1">
              <a:lnSpc>
                <a:spcPct val="100000"/>
              </a:lnSpc>
              <a:buFont typeface="ArialMT"/>
              <a:buChar char="►"/>
            </a:pPr>
            <a:r>
              <a:rPr lang="en-GB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Computational Resources </a:t>
            </a:r>
          </a:p>
          <a:p>
            <a:pPr lvl="1">
              <a:lnSpc>
                <a:spcPct val="100000"/>
              </a:lnSpc>
              <a:buFont typeface="ArialMT"/>
              <a:buChar char="►"/>
            </a:pPr>
            <a:r>
              <a:rPr lang="en-GB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Interpretability </a:t>
            </a:r>
          </a:p>
          <a:p>
            <a:pPr lvl="1">
              <a:lnSpc>
                <a:spcPct val="100000"/>
              </a:lnSpc>
              <a:buFont typeface="ArialMT"/>
              <a:buChar char="►"/>
            </a:pPr>
            <a:r>
              <a:rPr lang="en-GB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Presence of Outliers </a:t>
            </a:r>
          </a:p>
          <a:p>
            <a:pPr lvl="1">
              <a:lnSpc>
                <a:spcPct val="100000"/>
              </a:lnSpc>
              <a:buFont typeface="ArialMT"/>
              <a:buChar char="►"/>
            </a:pPr>
            <a:r>
              <a:rPr lang="en-GB" sz="1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Desired Cluster Characteristics 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8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8ADF6D39-4E24-F213-A31B-C4823F850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F86D72F-B540-5F94-5E93-6F40FB40BF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Application of Clustering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39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D18478F-1416-8CE9-BA35-39FD7814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34BEFDA-A1E4-03EA-A5FE-83A7DD308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Clustering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10766574-838B-B901-7C64-8350FD9174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8452578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reamlin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1720</Words>
  <Application>Microsoft Office PowerPoint</Application>
  <PresentationFormat>On-screen Show (16:9)</PresentationFormat>
  <Paragraphs>359</Paragraphs>
  <Slides>55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71" baseType="lpstr">
      <vt:lpstr>EYInterstate Light</vt:lpstr>
      <vt:lpstr>ArialMT</vt:lpstr>
      <vt:lpstr>Rockwell Extra Bold</vt:lpstr>
      <vt:lpstr>Cambria Math</vt:lpstr>
      <vt:lpstr>Lato</vt:lpstr>
      <vt:lpstr>Arial</vt:lpstr>
      <vt:lpstr>Wingdings</vt:lpstr>
      <vt:lpstr>Raleway</vt:lpstr>
      <vt:lpstr>Symbol</vt:lpstr>
      <vt:lpstr>Times New Roman</vt:lpstr>
      <vt:lpstr>Monotype Sorts</vt:lpstr>
      <vt:lpstr>Streamline</vt:lpstr>
      <vt:lpstr>1_Streamline</vt:lpstr>
      <vt:lpstr>Equation</vt:lpstr>
      <vt:lpstr>Bitmap Image</vt:lpstr>
      <vt:lpstr>MSPhotoEd.3</vt:lpstr>
      <vt:lpstr>PowerPoint Presentation</vt:lpstr>
      <vt:lpstr>Brain Teaser</vt:lpstr>
      <vt:lpstr>Brain Teaser</vt:lpstr>
      <vt:lpstr>Introduction to Clustering</vt:lpstr>
      <vt:lpstr>Introduction to Clustering</vt:lpstr>
      <vt:lpstr>What is Clustering</vt:lpstr>
      <vt:lpstr>Types of Clustering Models </vt:lpstr>
      <vt:lpstr>Application of Clustering</vt:lpstr>
      <vt:lpstr>K-Means Clustering</vt:lpstr>
      <vt:lpstr>Steps in the Algorithm</vt:lpstr>
      <vt:lpstr>Steps in the Algorithm</vt:lpstr>
      <vt:lpstr>PowerPoint Presentation</vt:lpstr>
      <vt:lpstr>K-means Lab</vt:lpstr>
      <vt:lpstr>Hierachical Clustering</vt:lpstr>
      <vt:lpstr>Key Concepts </vt:lpstr>
      <vt:lpstr>Hierarchical Cluster - Example</vt:lpstr>
      <vt:lpstr>Agglomerative vs Divisive</vt:lpstr>
      <vt:lpstr>Dendrogram</vt:lpstr>
      <vt:lpstr>Distance Similarity Matrix</vt:lpstr>
      <vt:lpstr>Distance Similarity Matrix</vt:lpstr>
      <vt:lpstr>Distance Similarity Matrix</vt:lpstr>
      <vt:lpstr>Linkage Criteria</vt:lpstr>
      <vt:lpstr>Single Linkage</vt:lpstr>
      <vt:lpstr>Complete Linkage</vt:lpstr>
      <vt:lpstr>Summary of Hierarchical Clustering</vt:lpstr>
      <vt:lpstr>Computational Complexity</vt:lpstr>
      <vt:lpstr>Hierarchical Clustering Lab</vt:lpstr>
      <vt:lpstr>Denisity Based Scan (DBSCAN)</vt:lpstr>
      <vt:lpstr>Density-Based Clustering Methods</vt:lpstr>
      <vt:lpstr>Density-based Approaches</vt:lpstr>
      <vt:lpstr>Density-Based Clustering Methods</vt:lpstr>
      <vt:lpstr>DBSCAN: Core, Border, and Noise Points</vt:lpstr>
      <vt:lpstr>DBSCAN Algorithm (simplified view for teaching)</vt:lpstr>
      <vt:lpstr>Steps in the Algorithm</vt:lpstr>
      <vt:lpstr>DBSCAN: Core, Border and Noise Points</vt:lpstr>
      <vt:lpstr>When DBSCAN Works Well</vt:lpstr>
      <vt:lpstr>When DBSCAN Works Well</vt:lpstr>
      <vt:lpstr>When DBSCAN Does NOT Work Well</vt:lpstr>
      <vt:lpstr>DBSCAN: Determining EPS and MinPts</vt:lpstr>
      <vt:lpstr>Complexity DBSCAN</vt:lpstr>
      <vt:lpstr>Summary of DBSCAN </vt:lpstr>
      <vt:lpstr>Summary of DBSCAN </vt:lpstr>
      <vt:lpstr>DBSCAN Lab</vt:lpstr>
      <vt:lpstr>Density Estimation</vt:lpstr>
      <vt:lpstr>Key Concepts</vt:lpstr>
      <vt:lpstr>Gaussian Mixture Models (GMM)</vt:lpstr>
      <vt:lpstr>Key Concepts</vt:lpstr>
      <vt:lpstr>When to Use GMMs</vt:lpstr>
      <vt:lpstr>GMMs Lab</vt:lpstr>
      <vt:lpstr>Key Concepts</vt:lpstr>
      <vt:lpstr>When to Use GMMs</vt:lpstr>
      <vt:lpstr>GMMs Lab</vt:lpstr>
      <vt:lpstr>Clustering Performance Evaluation</vt:lpstr>
      <vt:lpstr>Clustering Evaluation 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Aloo</dc:creator>
  <cp:lastModifiedBy>Christopher Aloo</cp:lastModifiedBy>
  <cp:revision>5</cp:revision>
  <dcterms:modified xsi:type="dcterms:W3CDTF">2025-03-28T04:48:45Z</dcterms:modified>
</cp:coreProperties>
</file>