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  <p:sldMasterId id="2147483660" r:id="rId5"/>
  </p:sldMasterIdLst>
  <p:notesMasterIdLst>
    <p:notesMasterId r:id="rId15"/>
  </p:notesMasterIdLst>
  <p:sldIdLst>
    <p:sldId id="256" r:id="rId6"/>
    <p:sldId id="318" r:id="rId7"/>
    <p:sldId id="342" r:id="rId8"/>
    <p:sldId id="368" r:id="rId9"/>
    <p:sldId id="369" r:id="rId10"/>
    <p:sldId id="370" r:id="rId11"/>
    <p:sldId id="371" r:id="rId12"/>
    <p:sldId id="372" r:id="rId13"/>
    <p:sldId id="28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C8056B-EE97-47DB-9000-41593BEFFCD6}" v="2" dt="2025-03-19T18:06:1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 autoAdjust="0"/>
  </p:normalViewPr>
  <p:slideViewPr>
    <p:cSldViewPr snapToGrid="0">
      <p:cViewPr varScale="1">
        <p:scale>
          <a:sx n="67" d="100"/>
          <a:sy n="67" d="100"/>
        </p:scale>
        <p:origin x="1260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11C8056B-EE97-47DB-9000-41593BEFFCD6}"/>
    <pc:docChg chg="undo custSel addSld delSld modSld">
      <pc:chgData name="Christopher Aloo" userId="81d139e4-1a74-45bd-a04a-64f94c7d37c9" providerId="ADAL" clId="{11C8056B-EE97-47DB-9000-41593BEFFCD6}" dt="2025-03-20T07:08:53.537" v="346" actId="47"/>
      <pc:docMkLst>
        <pc:docMk/>
      </pc:docMkLst>
      <pc:sldChg chg="modSp mod">
        <pc:chgData name="Christopher Aloo" userId="81d139e4-1a74-45bd-a04a-64f94c7d37c9" providerId="ADAL" clId="{11C8056B-EE97-47DB-9000-41593BEFFCD6}" dt="2025-03-19T16:55:26.180" v="25" actId="20577"/>
        <pc:sldMkLst>
          <pc:docMk/>
          <pc:sldMk cId="0" sldId="256"/>
        </pc:sldMkLst>
        <pc:spChg chg="mod">
          <ac:chgData name="Christopher Aloo" userId="81d139e4-1a74-45bd-a04a-64f94c7d37c9" providerId="ADAL" clId="{11C8056B-EE97-47DB-9000-41593BEFFCD6}" dt="2025-03-19T16:55:26.180" v="25" actId="20577"/>
          <ac:spMkLst>
            <pc:docMk/>
            <pc:sldMk cId="0" sldId="256"/>
            <ac:spMk id="2" creationId="{583644C7-D4DF-543E-6801-D112434A16B3}"/>
          </ac:spMkLst>
        </pc:spChg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3361404662" sldId="257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3569714451" sldId="258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69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0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1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2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3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4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5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6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7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8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79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80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434392186" sldId="281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684525786" sldId="282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83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286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2356003971" sldId="312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3855953157" sldId="317"/>
        </pc:sldMkLst>
      </pc:sldChg>
      <pc:sldChg chg="modSp mod">
        <pc:chgData name="Christopher Aloo" userId="81d139e4-1a74-45bd-a04a-64f94c7d37c9" providerId="ADAL" clId="{11C8056B-EE97-47DB-9000-41593BEFFCD6}" dt="2025-03-19T16:58:25.281" v="325" actId="20577"/>
        <pc:sldMkLst>
          <pc:docMk/>
          <pc:sldMk cId="151336184" sldId="318"/>
        </pc:sldMkLst>
        <pc:spChg chg="mod">
          <ac:chgData name="Christopher Aloo" userId="81d139e4-1a74-45bd-a04a-64f94c7d37c9" providerId="ADAL" clId="{11C8056B-EE97-47DB-9000-41593BEFFCD6}" dt="2025-03-19T16:55:36.786" v="43" actId="20577"/>
          <ac:spMkLst>
            <pc:docMk/>
            <pc:sldMk cId="151336184" sldId="318"/>
            <ac:spMk id="2" creationId="{2889C7FD-3FA7-D1FA-4F10-9B23985ABB2A}"/>
          </ac:spMkLst>
        </pc:spChg>
        <pc:spChg chg="mod">
          <ac:chgData name="Christopher Aloo" userId="81d139e4-1a74-45bd-a04a-64f94c7d37c9" providerId="ADAL" clId="{11C8056B-EE97-47DB-9000-41593BEFFCD6}" dt="2025-03-19T16:58:25.281" v="325" actId="20577"/>
          <ac:spMkLst>
            <pc:docMk/>
            <pc:sldMk cId="151336184" sldId="318"/>
            <ac:spMk id="4" creationId="{AAD2AB00-5B36-FFCB-3E6E-D975131B5418}"/>
          </ac:spMkLst>
        </pc:spChg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78619540" sldId="325"/>
        </pc:sldMkLst>
      </pc:sldChg>
      <pc:sldChg chg="del">
        <pc:chgData name="Christopher Aloo" userId="81d139e4-1a74-45bd-a04a-64f94c7d37c9" providerId="ADAL" clId="{11C8056B-EE97-47DB-9000-41593BEFFCD6}" dt="2025-03-20T07:08:44.214" v="344" actId="47"/>
        <pc:sldMkLst>
          <pc:docMk/>
          <pc:sldMk cId="3290598731" sldId="332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3958986846" sldId="335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898985553" sldId="341"/>
        </pc:sldMkLst>
      </pc:sldChg>
      <pc:sldChg chg="addSp delSp modSp mod">
        <pc:chgData name="Christopher Aloo" userId="81d139e4-1a74-45bd-a04a-64f94c7d37c9" providerId="ADAL" clId="{11C8056B-EE97-47DB-9000-41593BEFFCD6}" dt="2025-03-19T17:06:20.661" v="329"/>
        <pc:sldMkLst>
          <pc:docMk/>
          <pc:sldMk cId="920553849" sldId="342"/>
        </pc:sldMkLst>
        <pc:spChg chg="del">
          <ac:chgData name="Christopher Aloo" userId="81d139e4-1a74-45bd-a04a-64f94c7d37c9" providerId="ADAL" clId="{11C8056B-EE97-47DB-9000-41593BEFFCD6}" dt="2025-03-19T16:58:30.577" v="326" actId="478"/>
          <ac:spMkLst>
            <pc:docMk/>
            <pc:sldMk cId="920553849" sldId="342"/>
            <ac:spMk id="2" creationId="{655E0FEC-4920-3495-CF44-82C2E3977E75}"/>
          </ac:spMkLst>
        </pc:spChg>
        <pc:spChg chg="del">
          <ac:chgData name="Christopher Aloo" userId="81d139e4-1a74-45bd-a04a-64f94c7d37c9" providerId="ADAL" clId="{11C8056B-EE97-47DB-9000-41593BEFFCD6}" dt="2025-03-19T16:58:30.577" v="326" actId="478"/>
          <ac:spMkLst>
            <pc:docMk/>
            <pc:sldMk cId="920553849" sldId="342"/>
            <ac:spMk id="4" creationId="{E8DBC56F-6D52-6AD9-BAF7-CF748E8043C1}"/>
          </ac:spMkLst>
        </pc:spChg>
        <pc:spChg chg="add del mod">
          <ac:chgData name="Christopher Aloo" userId="81d139e4-1a74-45bd-a04a-64f94c7d37c9" providerId="ADAL" clId="{11C8056B-EE97-47DB-9000-41593BEFFCD6}" dt="2025-03-19T16:58:33.206" v="328" actId="478"/>
          <ac:spMkLst>
            <pc:docMk/>
            <pc:sldMk cId="920553849" sldId="342"/>
            <ac:spMk id="5" creationId="{5F75A405-560B-AE59-A7F5-560BD82EEE65}"/>
          </ac:spMkLst>
        </pc:spChg>
        <pc:spChg chg="add del mod">
          <ac:chgData name="Christopher Aloo" userId="81d139e4-1a74-45bd-a04a-64f94c7d37c9" providerId="ADAL" clId="{11C8056B-EE97-47DB-9000-41593BEFFCD6}" dt="2025-03-19T16:58:33.206" v="328" actId="478"/>
          <ac:spMkLst>
            <pc:docMk/>
            <pc:sldMk cId="920553849" sldId="342"/>
            <ac:spMk id="7" creationId="{095FC4FE-E5C8-638E-CEA9-81A06C7621CE}"/>
          </ac:spMkLst>
        </pc:spChg>
        <pc:inkChg chg="add">
          <ac:chgData name="Christopher Aloo" userId="81d139e4-1a74-45bd-a04a-64f94c7d37c9" providerId="ADAL" clId="{11C8056B-EE97-47DB-9000-41593BEFFCD6}" dt="2025-03-19T17:06:20.661" v="329"/>
          <ac:inkMkLst>
            <pc:docMk/>
            <pc:sldMk cId="920553849" sldId="342"/>
            <ac:inkMk id="8" creationId="{82DE4B93-0014-7B61-FEAC-0A0F5E475F63}"/>
          </ac:inkMkLst>
        </pc:inkChg>
      </pc:sldChg>
      <pc:sldChg chg="del">
        <pc:chgData name="Christopher Aloo" userId="81d139e4-1a74-45bd-a04a-64f94c7d37c9" providerId="ADAL" clId="{11C8056B-EE97-47DB-9000-41593BEFFCD6}" dt="2025-03-20T07:08:44.214" v="344" actId="47"/>
        <pc:sldMkLst>
          <pc:docMk/>
          <pc:sldMk cId="1797610851" sldId="343"/>
        </pc:sldMkLst>
      </pc:sldChg>
      <pc:sldChg chg="del">
        <pc:chgData name="Christopher Aloo" userId="81d139e4-1a74-45bd-a04a-64f94c7d37c9" providerId="ADAL" clId="{11C8056B-EE97-47DB-9000-41593BEFFCD6}" dt="2025-03-20T07:08:44.214" v="344" actId="47"/>
        <pc:sldMkLst>
          <pc:docMk/>
          <pc:sldMk cId="3623020704" sldId="344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4003733585" sldId="345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3420794030" sldId="346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2377110300" sldId="347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3485156402" sldId="348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988871404" sldId="349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3464885073" sldId="350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59829922" sldId="351"/>
        </pc:sldMkLst>
      </pc:sldChg>
      <pc:sldChg chg="del">
        <pc:chgData name="Christopher Aloo" userId="81d139e4-1a74-45bd-a04a-64f94c7d37c9" providerId="ADAL" clId="{11C8056B-EE97-47DB-9000-41593BEFFCD6}" dt="2025-03-20T07:08:46.994" v="345" actId="47"/>
        <pc:sldMkLst>
          <pc:docMk/>
          <pc:sldMk cId="3382973102" sldId="352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523144151" sldId="353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2130559768" sldId="354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1826150632" sldId="355"/>
        </pc:sldMkLst>
      </pc:sldChg>
      <pc:sldChg chg="del">
        <pc:chgData name="Christopher Aloo" userId="81d139e4-1a74-45bd-a04a-64f94c7d37c9" providerId="ADAL" clId="{11C8056B-EE97-47DB-9000-41593BEFFCD6}" dt="2025-03-20T07:08:53.537" v="346" actId="47"/>
        <pc:sldMkLst>
          <pc:docMk/>
          <pc:sldMk cId="377314025" sldId="356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357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0" sldId="358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1836860328" sldId="359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993485042" sldId="360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1495724825" sldId="361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640862303" sldId="362"/>
        </pc:sldMkLst>
      </pc:sldChg>
      <pc:sldChg chg="del">
        <pc:chgData name="Christopher Aloo" userId="81d139e4-1a74-45bd-a04a-64f94c7d37c9" providerId="ADAL" clId="{11C8056B-EE97-47DB-9000-41593BEFFCD6}" dt="2025-03-20T07:08:39.720" v="343" actId="47"/>
        <pc:sldMkLst>
          <pc:docMk/>
          <pc:sldMk cId="4209013600" sldId="363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3361289919" sldId="364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1567048683" sldId="365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3469109141" sldId="366"/>
        </pc:sldMkLst>
      </pc:sldChg>
      <pc:sldChg chg="del">
        <pc:chgData name="Christopher Aloo" userId="81d139e4-1a74-45bd-a04a-64f94c7d37c9" providerId="ADAL" clId="{11C8056B-EE97-47DB-9000-41593BEFFCD6}" dt="2025-03-20T07:08:19.547" v="342" actId="47"/>
        <pc:sldMkLst>
          <pc:docMk/>
          <pc:sldMk cId="599211338" sldId="367"/>
        </pc:sldMkLst>
      </pc:sldChg>
      <pc:sldChg chg="addSp delSp modSp add mod">
        <pc:chgData name="Christopher Aloo" userId="81d139e4-1a74-45bd-a04a-64f94c7d37c9" providerId="ADAL" clId="{11C8056B-EE97-47DB-9000-41593BEFFCD6}" dt="2025-03-19T18:06:14.919" v="341"/>
        <pc:sldMkLst>
          <pc:docMk/>
          <pc:sldMk cId="220876060" sldId="368"/>
        </pc:sldMkLst>
        <pc:inkChg chg="add">
          <ac:chgData name="Christopher Aloo" userId="81d139e4-1a74-45bd-a04a-64f94c7d37c9" providerId="ADAL" clId="{11C8056B-EE97-47DB-9000-41593BEFFCD6}" dt="2025-03-19T18:06:14.919" v="341"/>
          <ac:inkMkLst>
            <pc:docMk/>
            <pc:sldMk cId="220876060" sldId="368"/>
            <ac:inkMk id="2" creationId="{E171C331-A1AD-3FC3-245D-9BF0708EA5EF}"/>
          </ac:inkMkLst>
        </pc:inkChg>
        <pc:inkChg chg="del mod">
          <ac:chgData name="Christopher Aloo" userId="81d139e4-1a74-45bd-a04a-64f94c7d37c9" providerId="ADAL" clId="{11C8056B-EE97-47DB-9000-41593BEFFCD6}" dt="2025-03-19T17:06:34.968" v="334" actId="478"/>
          <ac:inkMkLst>
            <pc:docMk/>
            <pc:sldMk cId="220876060" sldId="368"/>
            <ac:inkMk id="8" creationId="{2A827322-D244-C291-1270-6411D279B8E9}"/>
          </ac:inkMkLst>
        </pc:inkChg>
      </pc:sldChg>
      <pc:sldChg chg="add del">
        <pc:chgData name="Christopher Aloo" userId="81d139e4-1a74-45bd-a04a-64f94c7d37c9" providerId="ADAL" clId="{11C8056B-EE97-47DB-9000-41593BEFFCD6}" dt="2025-03-19T17:06:36.382" v="335" actId="47"/>
        <pc:sldMkLst>
          <pc:docMk/>
          <pc:sldMk cId="2940640021" sldId="369"/>
        </pc:sldMkLst>
      </pc:sldChg>
      <pc:sldChg chg="addSp add">
        <pc:chgData name="Christopher Aloo" userId="81d139e4-1a74-45bd-a04a-64f94c7d37c9" providerId="ADAL" clId="{11C8056B-EE97-47DB-9000-41593BEFFCD6}" dt="2025-03-19T18:06:14.919" v="341"/>
        <pc:sldMkLst>
          <pc:docMk/>
          <pc:sldMk cId="4172166975" sldId="369"/>
        </pc:sldMkLst>
        <pc:inkChg chg="add">
          <ac:chgData name="Christopher Aloo" userId="81d139e4-1a74-45bd-a04a-64f94c7d37c9" providerId="ADAL" clId="{11C8056B-EE97-47DB-9000-41593BEFFCD6}" dt="2025-03-19T18:06:14.919" v="341"/>
          <ac:inkMkLst>
            <pc:docMk/>
            <pc:sldMk cId="4172166975" sldId="369"/>
            <ac:inkMk id="2" creationId="{AF99BD09-EB41-E140-400C-0D9829902A03}"/>
          </ac:inkMkLst>
        </pc:inkChg>
      </pc:sldChg>
      <pc:sldChg chg="add del">
        <pc:chgData name="Christopher Aloo" userId="81d139e4-1a74-45bd-a04a-64f94c7d37c9" providerId="ADAL" clId="{11C8056B-EE97-47DB-9000-41593BEFFCD6}" dt="2025-03-19T17:06:37.609" v="336" actId="47"/>
        <pc:sldMkLst>
          <pc:docMk/>
          <pc:sldMk cId="1434095197" sldId="370"/>
        </pc:sldMkLst>
      </pc:sldChg>
      <pc:sldChg chg="addSp add">
        <pc:chgData name="Christopher Aloo" userId="81d139e4-1a74-45bd-a04a-64f94c7d37c9" providerId="ADAL" clId="{11C8056B-EE97-47DB-9000-41593BEFFCD6}" dt="2025-03-19T18:06:14.919" v="341"/>
        <pc:sldMkLst>
          <pc:docMk/>
          <pc:sldMk cId="2779039801" sldId="370"/>
        </pc:sldMkLst>
        <pc:inkChg chg="add">
          <ac:chgData name="Christopher Aloo" userId="81d139e4-1a74-45bd-a04a-64f94c7d37c9" providerId="ADAL" clId="{11C8056B-EE97-47DB-9000-41593BEFFCD6}" dt="2025-03-19T18:06:14.919" v="341"/>
          <ac:inkMkLst>
            <pc:docMk/>
            <pc:sldMk cId="2779039801" sldId="370"/>
            <ac:inkMk id="2" creationId="{7D63CFF9-4DAC-FAFB-621C-457EE9EB2DEC}"/>
          </ac:inkMkLst>
        </pc:inkChg>
      </pc:sldChg>
      <pc:sldChg chg="addSp add">
        <pc:chgData name="Christopher Aloo" userId="81d139e4-1a74-45bd-a04a-64f94c7d37c9" providerId="ADAL" clId="{11C8056B-EE97-47DB-9000-41593BEFFCD6}" dt="2025-03-19T18:06:14.919" v="341"/>
        <pc:sldMkLst>
          <pc:docMk/>
          <pc:sldMk cId="3510954966" sldId="371"/>
        </pc:sldMkLst>
        <pc:inkChg chg="add">
          <ac:chgData name="Christopher Aloo" userId="81d139e4-1a74-45bd-a04a-64f94c7d37c9" providerId="ADAL" clId="{11C8056B-EE97-47DB-9000-41593BEFFCD6}" dt="2025-03-19T18:06:14.919" v="341"/>
          <ac:inkMkLst>
            <pc:docMk/>
            <pc:sldMk cId="3510954966" sldId="371"/>
            <ac:inkMk id="2" creationId="{EC9D58AC-85EA-D653-A828-B34A22C6C7AA}"/>
          </ac:inkMkLst>
        </pc:inkChg>
      </pc:sldChg>
      <pc:sldChg chg="addSp add">
        <pc:chgData name="Christopher Aloo" userId="81d139e4-1a74-45bd-a04a-64f94c7d37c9" providerId="ADAL" clId="{11C8056B-EE97-47DB-9000-41593BEFFCD6}" dt="2025-03-19T18:06:14.919" v="341"/>
        <pc:sldMkLst>
          <pc:docMk/>
          <pc:sldMk cId="1508609803" sldId="372"/>
        </pc:sldMkLst>
        <pc:inkChg chg="add">
          <ac:chgData name="Christopher Aloo" userId="81d139e4-1a74-45bd-a04a-64f94c7d37c9" providerId="ADAL" clId="{11C8056B-EE97-47DB-9000-41593BEFFCD6}" dt="2025-03-19T18:06:14.919" v="341"/>
          <ac:inkMkLst>
            <pc:docMk/>
            <pc:sldMk cId="1508609803" sldId="372"/>
            <ac:inkMk id="2" creationId="{58F699C8-3135-F73A-8EB3-B56E1EF023FE}"/>
          </ac:inkMkLst>
        </pc:inkChg>
      </pc:sldChg>
      <pc:sldMasterChg chg="delSldLayout">
        <pc:chgData name="Christopher Aloo" userId="81d139e4-1a74-45bd-a04a-64f94c7d37c9" providerId="ADAL" clId="{11C8056B-EE97-47DB-9000-41593BEFFCD6}" dt="2025-03-20T07:08:19.547" v="342" actId="47"/>
        <pc:sldMasterMkLst>
          <pc:docMk/>
          <pc:sldMasterMk cId="0" sldId="2147483659"/>
        </pc:sldMasterMkLst>
        <pc:sldLayoutChg chg="del">
          <pc:chgData name="Christopher Aloo" userId="81d139e4-1a74-45bd-a04a-64f94c7d37c9" providerId="ADAL" clId="{11C8056B-EE97-47DB-9000-41593BEFFCD6}" dt="2025-03-20T07:08:19.547" v="342" actId="47"/>
          <pc:sldLayoutMkLst>
            <pc:docMk/>
            <pc:sldMasterMk cId="0" sldId="2147483659"/>
            <pc:sldLayoutMk cId="0" sldId="2147483658"/>
          </pc:sldLayoutMkLst>
        </pc:sldLayoutChg>
      </pc:sldMasterChg>
      <pc:sldMasterChg chg="delSldLayout">
        <pc:chgData name="Christopher Aloo" userId="81d139e4-1a74-45bd-a04a-64f94c7d37c9" providerId="ADAL" clId="{11C8056B-EE97-47DB-9000-41593BEFFCD6}" dt="2025-03-20T07:08:53.537" v="346" actId="47"/>
        <pc:sldMasterMkLst>
          <pc:docMk/>
          <pc:sldMasterMk cId="2203285870" sldId="2147483660"/>
        </pc:sldMasterMkLst>
        <pc:sldLayoutChg chg="del">
          <pc:chgData name="Christopher Aloo" userId="81d139e4-1a74-45bd-a04a-64f94c7d37c9" providerId="ADAL" clId="{11C8056B-EE97-47DB-9000-41593BEFFCD6}" dt="2025-03-20T07:08:53.537" v="346" actId="47"/>
          <pc:sldLayoutMkLst>
            <pc:docMk/>
            <pc:sldMasterMk cId="2203285870" sldId="2147483660"/>
            <pc:sldLayoutMk cId="1744751342" sldId="2147483667"/>
          </pc:sldLayoutMkLst>
        </pc:sldLayoutChg>
        <pc:sldLayoutChg chg="del">
          <pc:chgData name="Christopher Aloo" userId="81d139e4-1a74-45bd-a04a-64f94c7d37c9" providerId="ADAL" clId="{11C8056B-EE97-47DB-9000-41593BEFFCD6}" dt="2025-03-20T07:08:39.720" v="343" actId="47"/>
          <pc:sldLayoutMkLst>
            <pc:docMk/>
            <pc:sldMasterMk cId="2203285870" sldId="2147483660"/>
            <pc:sldLayoutMk cId="1075664780" sldId="2147483672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6:59:05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2146 2105 1643 0,'-40'60'3'0,"-2"-4"-6"15,0-12-9-15,4-9 0 0,8-13-18 0,8-8-22 0,6-15-79 0,3-7 84 0</inkml:trace>
  <inkml:trace contextRef="#ctx0" brushRef="#br0" timeOffset="747.4">1960 2023 1227 0,'21'39'64'0,"5"4"-6"16,2 2-15-16,1-4-26 0,2-1-3 16,-2-8-14-16,0-4-2 15,-2-10-21-15,-1-9-26 16,-5-10-254-16,-3-8 174 15</inkml:trace>
  <inkml:trace contextRef="#ctx0" brushRef="#br0" timeOffset="1131">2470 2427 1247 0,'-1'34'-335'0,"-5"-6"176"0</inkml:trace>
  <inkml:trace contextRef="#ctx0" brushRef="#br0" timeOffset="1696.62">3046 2022 1502 0,'-29'45'10'16,"-1"-1"-6"-16,-2-1 0 16,-1-2-4-16,3-6-2 15,1-3 0-15,5-7-21 16,4-4-24-16,5-12-222 0,3-6 178 16</inkml:trace>
  <inkml:trace contextRef="#ctx0" brushRef="#br0" timeOffset="1915.88">2823 2055 1589 0,'29'22'6'0,"-1"8"3"0,0 5-9 0,-7 1-3 15,-2-1-12-15,-3-3-24 16,0-6 12-16,1-8-76 16,0-7-122-16,5-12 131 15</inkml:trace>
  <inkml:trace contextRef="#ctx0" brushRef="#br0" timeOffset="2330.36">3303 2299 1468 0,'2'-24'25'16,"5"10"-8"-16,1-2-1 0,3 3-14 16,1 0-2-16,0 5 0 15,-2 2 0-15,-2 6-2 16,0 3 0-16,-7 9 0 16,-3 3 2-16,-6 8 6 15,-3 1 1-15,1 4 11 16,3 1 15-16,6-4 15 15,2-4-1-15,9-7-2 16,6-6-9-16,10-8-18 16,7-5-3-16,7-7-45 15,2-5-60-15,1-3-174 16,-3-4 197-16</inkml:trace>
  <inkml:trace contextRef="#ctx0" brushRef="#br0" timeOffset="3197.48">4306 2250 1520 0,'29'-1'6'0,"-4"0"-6"16,-1 1-2-16,0 0-2 16,1-1 2-16,1 0-14 15,2-2-20-15,-1-4-298 16,4-2 221-16</inkml:trace>
  <inkml:trace contextRef="#ctx0" brushRef="#br0" timeOffset="3365.64">5197 2232 1502 0,'42'-4'-96'16,"-1"-1"-83"-16,-2 0 98 15</inkml:trace>
  <inkml:trace contextRef="#ctx0" brushRef="#br0" timeOffset="3549.4">6052 2225 1086 0,'41'-12'-163'15</inkml:trace>
  <inkml:trace contextRef="#ctx0" brushRef="#br0" timeOffset="3732.28">6477 2239 1753 0,'20'1'-45'0,"6"-2"-32"15,3-4-135-15,3-3 156 16</inkml:trace>
  <inkml:trace contextRef="#ctx0" brushRef="#br0" timeOffset="4182.43">8044 1971 1921 0,'-62'58'0'0,"-8"1"0"0,-3-2-12 16,-1-8-21-16,4-4-18 0,2-11-99 15,4-7-32-15,8-15 137 16</inkml:trace>
  <inkml:trace contextRef="#ctx0" brushRef="#br0" timeOffset="4399.76">7521 1962 1888 0,'52'13'9'0,"-1"20"-12"15,1 10-18-15,-10 12-18 16,-4 4-6-16,-9-2 3 0,-3-5 0 15,0-10-23-15,0-6-53 16,4-18 93-16</inkml:trace>
  <inkml:trace contextRef="#ctx0" brushRef="#br0" timeOffset="4966.45">8171 2313 1470 0,'0'19'3'0,"0"-1"-1"0,0-1-6 15,0-5-5-15,2-3-1 16,-2-9-2-16,0 0 7 16,3-9-3-16,-1-3-2 0,0-7 2 15,-2 0 5-15,2 1 1 16,1 1 6-16,1 1 1 16,3 1 3-16,4 0-4 15,1 0-2-15,7 1-4 16,1 0 0-16,2 3 0 15,0 5-2-15,-6 6 0 16,-1 5 4-16,-3 11 8 16,-2 8 4-16,1 13 11 15,-2 2 6-15,1 1 2 16,2-5-6-16,4-13 2 16,3-7-15-16,6-21-233 15,13-15 167-15</inkml:trace>
  <inkml:trace contextRef="#ctx0" brushRef="#br0" timeOffset="8418.7">1153 2637 1421 0,'-6'-5'21'0,"-1"2"-1"15,2 4 1-15,2 8-3 0,1 13-1 16,0 8-2-1,-1 16-3-15,-1 6 8 0,-2 0-23 16,1-2-14-16,3-12-47 16,-1-7-97-16,1-11 95 15</inkml:trace>
  <inkml:trace contextRef="#ctx0" brushRef="#br0" timeOffset="9387.34">1022 3557 1192 0,'-2'-17'37'0,"2"-7"0"16,3-1-6-16,3-3-8 15,4 0-3-15,3 2-9 16,2 0-3-16,4 4-6 15,1 1 2-15,1 6 0 16,0 7 0-16,0 8 3 16,0 7 5-16,-3 11 2 15,-2 6 3-15,-6 10 0 16,-4 3-5-16,-9 7-2 16,-5 1-6-16,-8-3 0 15,-2-2 3-15,-2-8 3 16,1-5 0-16,3-8 7 15,3-5-1-15,1-9 4 16,2-4 34-16,2-6-3 0,0-4-4 16,5-2-5-16,1 0-12 15,6-2-9-15,4 2-9 16,7 0-3-16,4 0 0 16,8 0-6-16,4 2 0 15,6 5 3-15,-2 4-6 16,-3 6-9-16,-5 7-15 15,-9 1-42-15,-3 2-53 16,-4-4 65-16</inkml:trace>
  <inkml:trace contextRef="#ctx0" brushRef="#br0" timeOffset="10087.94">1123 4044 1556 0,'27'-24'-9'0,"2"-1"3"0,3 4-5 0,-2 3-1 0,-4 7 4 15,-4 4 4-15,-6 8 6 16,-4 6 0-16,-5 7-2 15,-4 3-4-15,-4 4 6 16,-2 2 10-16,-6 3 11 16,-1 1 47-16,-7 4 4 15,-4 2-14-15,-2 0-3 0,-2-1-6 16,5-6-12-16,3-4-3 16,7-9-25-16,4-6-5 15,6-7-32-15,5-1-1 16,6-7 3-16,4 1-6 15,2 0 27-15,-1 3 0 16,-8 5-6-16,-2 5 6 0,-12 10 0 16,-4 5-6-1,-12 8-9-15,-4 4 0 0,-2 1 15 16,-2-4 6-16,10-11 21 16,2-6-33-16,10-17 6 15</inkml:trace>
  <inkml:trace contextRef="#ctx0" brushRef="#br0" timeOffset="10773.18">1219 4642 1610 0,'-11'22'12'0,"-5"7"-12"0,-1 3 3 0,-1 3 9 15,-2-1 9-15,4-4 14 16,3-5-11-16,3-9 6 16,3-4-9-16,4-6-12 15,3-6-6-15,0 0 0 16,0 0 6-16,1 0-3 16,18-1 12-16,-6-4-3 15,6-1-3-15,2-2 0 16,2 0-6-16,-1-2-6 0,-1-1 0 15,-8 2-12-15,-4-1-3 16,-4 2-3-16,-5 2 0 16,-5 1 12-16,-2 1 6 15,-5 3 6-15,0 0 6 16,1 5 15-16,1 3 3 16,1 7 6-16,0 4-1 15,1 11-20-15,-1 5-6 16,1 6-9-16,1 3-3 0,0-4-24 15,2-5-20-15,4-7-183 16,1-6-107-16,2-7 229 16</inkml:trace>
  <inkml:trace contextRef="#ctx0" brushRef="#br0" timeOffset="11514.55">1058 5587 1559 0,'3'19'24'0,"-1"0"0"0,-1-4-21 0,-1 0 9 16,0-6-6-16,-1-2-6 15,1-7 3-15,0 0-9 0,-1 0-6 16,-13-10 0-16,10-5-18 15,-1-2 6-15,2-1 18 16,2 0 0-16,1 4 8 16,3 1-2-16,-2 2 0 15,2 2 0-15,1 1 2 16,1 2 0-16,1 3 2 16,0 3-2-16,1 6 13 15,-2 5-3-15,-2 7 0 16,0 5 0-16,-2 1-6 15,0-2-3-15,3-6-18 16,4-7-47-16,6-14 50 16</inkml:trace>
  <inkml:trace contextRef="#ctx0" brushRef="#br0" timeOffset="12374.01">1096 5625 1450 0,'4'25'51'0,"-2"0"-11"0,0-2 20 0,-1-1-33 16,-1-4-9-16,0-2-12 15,0-3-6-15,-1-5 0 16,1-7 0-16,0 0 0 15,0 0 3-15,0-1 0 16,0 0 6-16,0 0 2 16,2-14 1-16,-2-2 0 15,0-3-6-15,0-5-3 16,0-2 3-16,5-3-6 16,2-1 0-16,4 0-9 15,2 1-3-15,1 7 0 16,0 4 3-16,0 9 9 15,-1 4 0-15,1 6 0 16,-2 3 0-16,1 7 3 0,0 5 0 16,-4 7 0-16,1 5 9 15,-6 6-9-15,-2-1 9 16,-1 3 12-16,-1-3-3 16,6-6 12-16,1-4-15 15,5-10-3-15,3-6-27 16,6-16-120-16,1-7-131 15,4-19 190-15</inkml:trace>
  <inkml:trace contextRef="#ctx0" brushRef="#br0" timeOffset="12919.34">1217 5231 1756 0,'0'7'15'0,"2"-1"-33"0,2-2-51 0,-2 0-138 31,0 0-66-31,-2 0 153 0</inkml:trace>
  <inkml:trace contextRef="#ctx0" brushRef="#br0" timeOffset="13106.57">1179 5440 1024 0</inkml:trace>
  <inkml:trace contextRef="#ctx0" brushRef="#br0" timeOffset="14836.84">928 1813 1313 0,'-27'7'3'0,"0"2"1"0,1-1 2 15,3-1 4-15,3 3 19 16,1-2 8-16,4 5 3 16,0 0 3-16,3 4-16 15,2 1-7-15,5 4-11 16,1 3-5-16,4 8 10 15,0 7 4-15,0 16 15 16,0 10 3-16,0 24-7 16,0 12-11-16,-3 16-9 15,0 10 3-15,-4 12-9 16,1 4 3-16,-6 21-6 16,-2 9 0-16,-6 15 0 15,-1 5 0-15,0-5 3 0,3-10-3 16,8-11 6-16,-2-6 0 15,6-7-3-15,0-1 0 16,4-8-3-16,2-2 0 0,0-11 0 16,3-1-3-16,3-7 3 15,0-4 0 1,0-8 9-16,0-9 9 16,0-11-9-16,1-8 12 15,-1-10-15-15,0-3 3 0,-6-6-3 16,0-4-6-16,-3-4 0 15,0-3 3-15,-1-7 3 16,-1-4 3-16,2-8 0 16,-1-4-3-16,5-9 0 15,1-3-12-15,6-6-54 16,4-3-39-16,8-5-51 16,8-4 86-16,13-12-13 15,12-8-69-15,22-18 100 0</inkml:trace>
  <inkml:trace contextRef="#ctx0" brushRef="#br0" timeOffset="16045.48">8666 1596 1479 0,'87'-5'6'0,"-4"1"-4"15,-3 1 4-15,-9 1-2 16,-7 2 1-16,-9 2 3 16,-7 1-2-16,-9 4 11 15,-9-2 3-15,-10 2 31 16,-8 0 0-16,-7 3-13 16,-4 3-2-16,-7 10-9 15,0 6 0-15,-9 11 0 0,-4 7-6 16,-4 15 0-16,-3 9-9 15,-1 15 0-15,-3 6-3 16,3 15 0-16,4 6 3 0,9 12 0 16,6 4-3-1,11 14 8-15,7 0-5 0,8 4 0 16,3 2-3-16,0-3 0 16,0 1 0-16,-3 0 6 15,-3 5 9-15,-1-2 3 16,-4 1 18-16,-2 3 15 15,1-8 2-15,-2-6 26 16,8-6-26-16,1-12-4 16,1-5-2-16,2-11-21 15,-7-3-9-15,-2-7-16 16,-1 1-2-16,-10-3-8 16,-3-5 0-16,-8-9-8 15,-1-7-5-15,-7-9-21 0,-1-6-14 16,-4-9-11-16,-4-8-2 15,0-10 7 1,-2-5 0-16,-6-8-8 16,-1-4-31-16,-8-4 39 15,-5-3 24-15,-14-5 66 0,-9-1 57 16,-12-4-22-16,-8-2-20 16,-7-4-27-16,-7-1-18 15,-9 0 0-15,-9 1-6 16,-11 5-12-16,-8 3 6 15,-16 10-6-15,-2 3-3 16,-14 8 9-16,2 2 0 0,7 3-21 16,-6-1-20-16,10-3-393 15,5-3 303-15</inkml:trace>
  <inkml:trace contextRef="#ctx0" brushRef="#br0" timeOffset="17755.81">10149 1491 1241 0,'0'0'46'0,"0"0"7"16,-3 13 9-16,2 15 9 15,-2 11 1-15,-3 23 67 16,-1 13-25-16,-4 12-63 16,0 4-12-16,-1-8-30 15,2-9-12-15,2-15-15 0,1-10-6 0,3-16-24 31,1-7-18-31,3-16-133 16,1-7-25-16,5-14 134 16</inkml:trace>
  <inkml:trace contextRef="#ctx0" brushRef="#br0" timeOffset="17960.75">10258 1718 1571 0,'2'68'9'0,"-4"2"-44"0,-9-2-66 16,-3-5-96-16,3-14 104 15</inkml:trace>
  <inkml:trace contextRef="#ctx0" brushRef="#br0" timeOffset="18305.89">10123 2005 1894 0,'29'-2'3'0,"3"-3"9"0,2 1-6 16,4 0-3-1,-3-2-3-15,-4 2-15 0,-1 1-9 16,-4 1 3 0,-4 2 9-16,1 1 3 0,-5 1 12 15,-1 3 0 1,-4 2-3-16,-2 2 3 15,-3 5 6-15,-2 2 3 0,-6 2-9 16,0 1 3-16,-5-3-6 16,0-3 3-16,1-5-39 15,4-8-105-15,-3-7 88 16</inkml:trace>
  <inkml:trace contextRef="#ctx0" brushRef="#br0" timeOffset="18459.05">10497 1797 1903 0,'13'-9'-87'16,"2"0"-170"-16,2 1 206 0</inkml:trace>
  <inkml:trace contextRef="#ctx0" brushRef="#br0" timeOffset="18975.84">10786 1942 1504 0,'0'0'8'0,"0"1"-4"16,-1 0 0-16,-22 6 2 15,12-6 0-15,-4 0-3 16,-2 2-1-16,2 3 0 16,-2 0 2-16,5 3-2 15,4-2 9-15,4 1 4 16,4-1-9-16,3-3 3 16,5-2-3-16,2-2 9 15,5 0 6-15,1-5 6 16,1-2 2-16,1-2-2 15,1-3-9-15,0 1-6 16,-4 1-3-16,-2 3-6 16,-4 3 3-16,-3 4 12 0,-1 4 9 15,-3 7 12-15,-2 5 12 16,0 9-13-16,-4 4-14 16,-1 8-3-16,-1 4-18 15,0 4 3-15,-1 2-3 16,-1 4 0-16,0 0 3 0,-3 3-6 15,-2-2 6 1,-2-5 0-16,-1-6-3 16,1-12 18-16,1-9-9 0,2-14 3 15,1-8-3-15,-2-18-54 16,4-9-48-16,0-19-244 16,3-7 78-16,7-8-42 15,2-2-96-15,9-5 205 16</inkml:trace>
  <inkml:trace contextRef="#ctx0" brushRef="#br0" timeOffset="19330.73">10924 1581 1655 0,'9'29'122'0,"-2"7"-32"0,-4 11-45 0,0 2-10 0,-3-3-26 15,0-5 0 1,0-13-6-16,0-7 0 0,0-11 6 16,2-4-9-1,2-6 3-15,2 0 3 0,1-6 6 16,0 0 6 0,4-2 6-16,0-2 0 15,0 2-6-15,-1 1-9 16,-2 3 0-16,-1 2-3 15,1 4 3-15,-2 2 3 16,2 3-6-16,1 2 3 0,-2 0-6 16,1-1-3-16,-1 0-9 15,-3 0 0-15,3-4-18 16,5 0-21-16,0-7-77 16,4-3-144-16,9-9 155 15</inkml:trace>
  <inkml:trace contextRef="#ctx0" brushRef="#br0" timeOffset="21382.39">11790 1484 1658 0,'0'18'143'0,"-1"15"-71"16,-3 6-21-16,0 12-22 15,3 1-11-15,-1 2-15 0,4-3 0 16,1-10 6 0,-1-8-6-16,1-15 0 15,-1-6 6-15,-2-12-6 16,0 0 0-16,0 0 12 15,0 0-3-15,-4-17 0 16,-1 2 3-16,-6-6-27 16,0 0-9-16,-7 2-27 15,1 2-2-15,0 9 14 0,0 6 12 16,-1 10 15-16,1 8 12 16,-2 10 12-16,1 5 12 15,4 4 29-15,3 2 1 16,9-4 9-16,3-3-18 15,12-9-12-15,7-2-4 16,10-9-17-16,2-3 0 16,10-7-9-16,3-3 3 0,1-4 0 15,0-1 0-15,-7-3 0 16,-1-1-6-16,-8 1-3 16,-2 0 6-16,-5 3 0 15,-4 3-6-15,-4 3 9 0,-2 2-9 16,-5 3 3-1,-2 0 0-15,-6 4-3 0,-2 2 6 16,-5 0-3 0,-3 0-3-16,1-3-6 15,-3-2 0-15,2-5-12 16,-1-3-3-16,0-6-12 16,1-4 3-16,3-4 10 15,2-1 11-15,3-3 32 0,2-2-2 16,4-5 6-16,2 0-12 0,5-5-12 15,4-1 6 1,5-1-15-16,2 3-3 16,5 8 3-16,1 5-6 15,-4 13 3-15,-2 7 0 16,-4 15-6-16,-6 9-5 16,-4 11 8-16,-4 4 0 15,-2 2 12-15,1-3 6 16,0-7 3-16,1-5 0 15,-2-11-4-15,0-4 10 0,2-5-12 16,-1-5-3-16,1-3 12 16,2-4 0-16,1-6 0 15,1-4 6-15,3-3-3 16,1-1-9-16,1 2 3 16,3 1-3-16,0 1-6 15,2 1 3-15,-3 6 0 16,1 2-3-16,-1 7 0 15,-3 5 0-15,-3 9 3 16,-2 3 10-16,-3 4-2 16,-2 2-2-16,0-2-3 15,0-2-2-15,-2-3-4 16,-1-3 1-16,0-6 0 16,1-7 2-16,0 0-2 0,0 0-1 15,0 0 0 1,0-6 0-16,8-7 0 0,5-6 4 15,7-5-2-15,4-3 1 16,2 0-2-16,0 2-2 16,-2 5-3-16,-4 6 3 15,-3 9-4-15,-1 4 2 16,-6 8 6-16,-1 4 2 0,-4 10 1 16,-3 3 1-16,2 2-3 15,-1-1-10-15,2-8-25 16,1-4-29-16,1-7-119 15,0-5-69-15,-1-4-91 16,0-2 153-16,-1-3 16 16,0 1 24-16,-2 0 91 15,1 1 55-15,-1 1 37 16,0 0 1-16,0 0-31 16,-1 2-14-16,2-2-9 0,2 1 0 15,0 2 25-15,0 0 26 0,-1 2 54 16,0 2 21-1,1 3 29-15,0 1-5 0,4 0 62 16,1 1 2 0,5-2-67-1,2-2-29-15,4-3-46 16,2-5-17-16,1-7-21 16,1-3-15-16,-1-8-6 0,-4 1-6 15,-6-3-6-15,-4 4 9 16,-8 1 6-16,-5 1 0 15,-7 3-6-15,-5 1-3 16,-5 5 0-16,0 4 3 0,0 7 15 16,-1 6-6-16,2 9 6 15,4 6 3-15,-1 8-9 16,3 6 6-16,5 3 3 16,0 0-9-16,11-4 6 15,9-6-3-15,6-11-6 0,5-5 3 16,9-12-3-1,0-5-3-15,5-12-3 16,2-3-3-16,-3-7 6 16,-6 1 0-16,-4 1 3 15,-3 1-3-15,-8 1 9 16,-1 1-6-16,-2 5 0 16,-3 1 6-16,2 6-6 15,1 2 0-15,-2 4 0 16,1 5-6-16,-4 8 6 15,-3 6 0-15,-4 9 0 16,1 2 9-16,-2 1-3 0,-1-1 0 0,2-7 9 16,3-3 3-1,3-10 5-15,2-1-6 16,3-8-3-16,1-4-2 16,2-6-5-16,0-2-5 0,-1-4 0 15,1-1 0 1,-3 0-6-16,0-1 6 0,0-2-4 15,0 1 2-15,0 4 0 16,0 3 0-16,-2 6 2 16,1 3 3-16,-2 9 3 15,0 4 3-15,-4 10-1 16,0 6-1-16,-4 2-7 16,1-2-2-16,1-4-12 15,4-5-16-15,4-8-41 16,2-3-102-16,6-9-424 15,-2-5 501-15</inkml:trace>
  <inkml:trace contextRef="#ctx0" brushRef="#br0" timeOffset="21725.84">13830 1613 1233 0,'-4'-4'83'0,"-8"12"-5"0,-7 9-12 0,-5 7 0 16,0 8 86-16,2 0 22 15,3 1-37-15,4-4-23 16,8-8-39-16,3-5-25 16,5-8-23-16,5-3-12 15,7-5-9-15,2-1 0 0,8-3 0 16,3 1 6-16,-1 3 0 15,0 2-8-15,-7 7-4 16,-5 3 0-16,-11 8-7 16,-3 0-2-16,-13 4-12 15,-6 0-3-15,-5-1 0 16,-2-3-3-16,0-5-20 16,2-6-34-16,7-7-221 15,5-4-55-15,5-9 256 16</inkml:trace>
  <inkml:trace contextRef="#ctx0" brushRef="#br0" timeOffset="21895.86">13898 1808 914 0,'35'-13'-63'0,"-6"4"-3"16,-6 10 13-16,-14 7 33 15,-4 9 40-15,-5 3 5 16,-5 2 28-16,1-4-1 15,0-6-32-15,4-11-111 16,0-1 57-16</inkml:trace>
  <inkml:trace contextRef="#ctx0" brushRef="#br0" timeOffset="22555.47">14101 1603 1771 0,'21'12'99'15,"-2"5"-22"-15,-5 9-38 16,0 2-12-16,-4-1-3 0,-1-1-6 16,-2-6-6-1,-3-4 0-15,-3-2-6 0,-1-4 6 16,-4-3-9-16,-2-1 3 15,0-2-3-15,-1-2 3 16,7-2 3-16,0 0-6 0,7-1-6 16,7-7-9-1,7-5-15-15,3-3 3 16,-3-2-12-16,-4-2-12 16,-7 1 24-16,-6 0-5 0,-5 2 20 15,-5 1 9 1,-3 2 3-16,-3 0 6 15,1 3 11-15,-1 2 7 0,5 2 6 16,4 1 3-16,8 1-9 16,4 1-12-16,3 3-3 15,3 2-3-15,2 8 6 16,-2 3 0-16,-1 9 6 16,-3 3-6-16,-5 4-9 15,-3-1 2-15,1-6 1 16,2-3-9-16,2-7 3 0,3-4 0 15,-3-4 0 1,0-4-3-16,-2-2 0 0,1-4 6 16,1-3-3-1,0 1 3-15,-1-5 0 0,1-1 0 16,2 0 3 0,-1 0 0-16,2 4-6 0,1 1 3 15,0 7-6-15,-2 2 3 16,1 4-3-16,-1 5 3 15,-3 4 3-15,1 3-6 16,-1 1-6-16,3-2-18 16,5-5-65-16,4-3-49 0,5-9-182 15,4-3 19 1,4-8 210-16</inkml:trace>
  <inkml:trace contextRef="#ctx0" brushRef="#br0" timeOffset="22914.07">14763 1672 1690 0,'-12'25'192'0,"1"1"-49"0,3-4-80 0,3-4-18 15,6-8-33-15,5-4 0 16,6-7-15-16,4-4-21 15,5-6-9 1,3-1-3-16,0-4 15 16,0 2 18-16,-5 1 9 15,-3 0 12-15,-6 5 6 16,-3 1 0-16,-4 3-6 16,-3 4 6-16,0 0 3 0,0 0-1 15,0 11-2-15,0 1-6 16,3 3-15-16,1-1-6 15,4-2-15-15,1-3-9 16,3-4-41-16,5-5-55 16,1-10-481-16,1-4 499 15</inkml:trace>
  <inkml:trace contextRef="#ctx0" brushRef="#br0" timeOffset="23084.49">15195 1575 2175 0,'-19'105'-6'16,"2"-7"-78"-16,8-15 51 15</inkml:trace>
  <inkml:trace contextRef="#ctx0" brushRef="#br0" timeOffset="25183.54">16009 1121 2420 0,'6'51'34'0,"-2"15"1"15,-7 22-12-15,-5 8-17 16,-5-1-28-16,-1-5-16 16,3-22-6-16,2-11 6 0,6-21 19 15,2-11 18-15,1-13 3 16,0-12 2-16,0 0 5 15,0 0-2-15,4-16 0 16,-3-2-4-16,-3-7-9 16,-4-4-7-16,-5 1-5 15,-3 1-12-15,-6 7-21 16,-5 6 0-16,-2 14 27 16,0 8 21-16,2 15 39 15,1 8 3-15,5 6 0 16,3-1-12-16,9-5-8 15,9-5-2-15,9-10-6 16,12-5 1-16,16-11-6 16,6-5-6-16,16-9-11 15,-2-2-3-15,0 2 3 16,-7-2 1-16,-8 2 6 0,-6 3 2 16,-11-1-1-16,-5 0 2 15,-9-2 1-15,-5-1 1 16,-8 0 3-16,0-2 2 15,-7 3 3-15,-3 2 0 16,0 5 5-16,0 3-1 16,-1 7 2-16,0 3-6 0,-4 9-4 15,1 4-1-15,-1 7 2 16,2 1-1-16,5-3-5 16,0-1 5-16,10-9-1 15,2-3 5-15,7-8-1 16,2-4-4-16,6-12-4 15,4-2 4-15,7-9-7 16,0-1 3-16,-3-1 3 16,-4 1-2-16,-8 6 3 15,-3 4-3-15,-7 6 3 16,-5 9-4-16,0 0 6 16,0 0 2-16,-2 6-3 15,-1 11 6-15,2 7-6 16,0 1-4-16,3-3 3 15,5-2-7-15,5-8-4 16,7-5 3-16,7-8-10 0,3-5-3 16,6-9-6-16,-1-5-8 15,-1-8-8-15,-3-4-2 16,-5-5-15-16,-2-3-4 16,-7-4 21-16,-1-3 25 15,-5-4 20-15,-1 0 14 16,-1 3 7-16,0 6 9 15,-2 11 10-15,0 6-13 0,-3 15-10 16,1 7-1-16,-4 18-12 16,-4 14-7-16,-5 24 4 15,-7 15-4-15,-4 13-1 16,-2 0-7-16,3-5-24 16,3-12-17-16,3-18-38 15,2-11-17-15,1-23-52 16,1-7-101-16,0-14-125 15,1-4 115-15,1-12 71 16,1-3 90-16,-1-1 285 16,1 2 4-16,0 5-43 15,-3 4-19-15,4 7-19 16,1 2 121-16,4 9-50 16,0 0-11-16,0 0-55 15,10 9-32-15,5-1-43 16,6 0-13-16,10-6-22 0,4-3-9 15,11-7-21-15,4-2-18 16,2-1 3-16,0 2 4 16,-11 2 35-1,-4 3 3-15,-13 1 12 0,-5 1 14 16,-10 1 10-16,-9 1 12 16,0 0-1-16,-10 0-11 0,-6 3 1 15,-2 1-12-15,0 3-8 16,0 2-3-16,-1 4-5 15,1 3-2-15,-2 5-1 16,0 3-1-16,2 1 2 16,4 0-3-16,7-6-1 15,2-3 0-15,8-6 4 16,3-4 5-16,10-6 6 16,2-6-6-16,9-9 4 15,2-4-4-15,4-5-5 16,0-1 1-16,-5 3-2 15,-3 2-1-15,-5 4 0 16,-6 3 0-16,-5 7-2 16,-3 1-2-16,-6 5 2 15,0 0-4-15,1 16 10 16,-5 3 1-16,-2 9 7 16,0 3 1-16,2 0-4 0,2-4-1 15,5-8-9-15,4-4-7 16,2-11-33-16,4-5-13 15,5-12-61-15,3-7-68 16,3-9-126-16,2 0-7 16,-1 2 192-16,-1 3 46 15,-3 5 53-15,0 1 13 0,-3 1 28 16,-2 1 15-16,-3 1 32 16,0 1 11-16,-9 2 127 15,-1 3-21-15,-3 3-38 16,-3 1-16-16,-2 3-47 15,-3 4-24-15,-3 7-26 16,-1 4-6-16,0 7 4 16,2 1-10-16,7-1-3 15,3-1-7-15,8-4-9 16,3-2 1-16,5-3-1 16,2 0 0-16,-1-2 5 15,-2 0 0-15,-5 3 0 16,-4 1-5-16,-7 3 0 15,-7-2 4-15,-6 3-3 16,-5 0 5-16,-5-3-1 16,1-1-10-16,-2-7-42 0,5-4-43 15,3-12-734-15,3-5 706 16</inkml:trace>
  <inkml:trace contextRef="#ctx0" brushRef="#br0" timeOffset="25936.95">17342 1696 2228 0,'16'5'84'0,"0"-4"-39"0,3 1-27 15,4-2-1-15,4-2-5 16,2-3-3-16,2-5 1 15,-3-3-2-15,-3-3-7 16,-4-2 3-16,-9 0-4 16,-2 1-3-16,-9 0 3 15,-2 3 0-15,-8 2-5 16,-3 2 5-16,-7 5 0 16,-2 3 8-16,0 8 5 15,-1 5 1-15,2 13 14 16,1 6-2-16,0 10 10 15,1 1-1-15,11 2-17 0,7-4 4 16,15-7-13-16,8-5-5 16,10-10-2-16,7-8 1 15,5-12-4-15,0-9 1 16,0-9-1-16,-4-4-6 0,-5-5 2 16,-5-2 3-1,-9-1 2-15,-5-1 2 0,-8 0 7 16,-2 1-6-16,-2 0 1 15,-4-1-1-15,0-2 1 16,0 1-2-16,3 4 2 16,1 5 5-16,3 10 1 15,3 7 0-15,2 11 2 16,2 9 0-16,0 19 1 16,-2 10 3-16,-3 15-3 15,-5 5-5-15,-2 2-3 16,1-6-2-16,0-9-7 15,-3-7-3-15,3-19-28 16,2-4-17-16,-3-15-61 16,2-6-46-16,-5-11-101 15,0-4-60-15,-6-5 31 16,-4-1 181-16,-7-2 54 16,-9 1 32-16,-1 3 65 0,-2 3 29 15,0 7 68-15,5 4 123 16,10 3-45-16,3 2-39 15,14 3-92-15,8 2-37 16,17 2-24-16,13-1-16 16,15 2-24-16,7-1-13 15,4 2-48-15,0 2-95 0,-4-1-599 16,-1 0 636-16</inkml:trace>
  <inkml:trace contextRef="#ctx0" brushRef="#br0" timeOffset="26490.8">11976 2269 1655 0,'-13'7'340'0,"26"1"-175"0,16-2-46 0,24 1-67 15,18-1-16-15,25-4-2 16,18 0-4-16,19-3-19 15,11-1 3-15,22-3 6 16,3-1 11-16,11-2 34 16,2 1 8-16,-1 0-23 15,-2 1-10-15,-9 1-17 16,-6 0-10-16,-16 0-8 16,-15-1-3-16,-27 1-21 15,-10-2-10-15,-24-2-39 16,-11 0-63-16,-19-4-208 0,-14 2 148 15</inkml:trace>
  <inkml:trace contextRef="#ctx0" brushRef="#br0" timeOffset="48818.05">1343 5561 882 0,'4'0'16'0,"0"-3"5"15,-1 1 36-15,-3 2 13 16,0 0 5-16,0 0 2 16,0 0-22-16,0 0-15 15,-1 0-20-15,0 0-5 16,0 0 1-16,1-1-3 16,-1 1-3-16,0-1 3 15,0-1-5-15,0 0-4 0,-16-27 2 16,17 29 2-16,0-1 5 15,0 0 7-15,-6-27-1 16,6 28 4-16,9-14 4 16,-1 7 0-16,2 2 27 15,0 0 12-15,1 5-13 16,1 0-2-16,2 4 0 16,-1 1-6-16,2 3-6 0,-1 1-3 15,-1 7-13 1,1 5-5-16,-6 10-3 15,0 6-3-15,-4 11 0 16,-1 3 6-16,1 1-9 16,1-3 6-16,5-11-21 15,2-9-36-15,4-16-212 0,3-8-243 16,-7-15 353-16</inkml:trace>
  <inkml:trace contextRef="#ctx0" brushRef="#br0" timeOffset="71846.42">7367 2711 1031 0,'12'-6'-67'0,"5"0"-78"16,4-1 24-16,7-2 128 15,4 0 79-15,5 0 49 16,3-2-19-16,6 3-62 0,4-2-20 15,10 1-12-15,5-1-5 16,7 1-9-16,1-2-4 16,6 1-2-16,3 0 4 15,2 0-4-15,1 1 1 16,-7 2-1-16,-2 0 0 16,-6 1-13-16,-6 0-20 15,-7-1-108-15,-6-2 71 16</inkml:trace>
  <inkml:trace contextRef="#ctx0" brushRef="#br0" timeOffset="73727.95">9928 2854 1264 0,'-8'5'29'0,"4"-2"-31"15,2 1-40-15,6-1-11 0,5-2 26 16,7-1 62 0,4-1 29-16,8-4 25 15,5-1-9-15,8-5-32 16,5-2-7-16,5-6-20 15,5-2 15-15,2-5-12 0,0-1-12 0,-4 2 3 32,-6 2 0-32,-7 2-6 0,-2 0 3 0,-9 1-9 15,-2 2-1 1,-8 2-2-16,-6 2 3 0,-8 2-3 16,-5 0 0-1,-8 6-14-15,-6 3-28 16,-8 7 6-16,-5 6 0 15,-2 8 36-15,-1 6 27 16,2 11 6-16,2 8 9 0,5 17-1 16,1 6-2-16,3 7 0 15,2-2-12-15,-1-7-15 16,2-7-3-16,-1-13-9 16,5-10 0-16,4-17-45 15,7-9-104-15,8-18-150 0,5-5 210 16</inkml:trace>
  <inkml:trace contextRef="#ctx0" brushRef="#br0" timeOffset="74575.89">10591 2984 1001 0,'-7'9'75'0,"0"2"84"16,3 2-227-16,-7 16-378 16,14-33 298-16,-15 19 344 0,0-1 2 15,0 1 151 1,4-2-186-16,4-3 7 0,5-5-63 15,6-1-41-15,5-8-57 0,2-2-12 16,5-7-3 0,1-3 0-16,0-2-3 15,0-2 6 1,-3-2 6-16,-1 1 3 0,-4-1 9 16,-2 3 6-16,-4 2 0 15,-6 1 3-15,-4 6-15 16,-4 0-3-16,-6 7 3 15,-1 3 3-15,-1 2 14 16,0 3 4-16,6-1 0 0,4 0 0 0,7-2-15 31,4-2 0-31,8 0-6 0,3-2 0 0,4 0 3 16,-2 0-6 0,3 1 9-16,-1 0-6 0,5 1 9 15,0 0-3-15,-2 4 0 16,0-1-7-16,-8 4-5 15,-2 2 3 1,-6 1-6-16,-2 2 3 16,-5 3-3-16,0 0 0 15,0 0 12-15,0-1 0 0,4-2 6 16,1-2-12-16,3-3 9 16,1-1-6-16,2-5-9 15,2-1 9-15,-1-3-12 16,1-4-3-1,-1-5-3-15,-2-3-3 0,-1-4 9 16,-4 0 3-16,-5-1 0 16,-2 1 6-16,-7 1-9 15,-3 2 3-15,-1 1 3 16,0 4 0-16,1 1 3 16,-1 3-9-16,1 1-30 0,0 1-12 15,3 3-8 1,0 2 5-16,4 3 33 15,2 0 9-15,8 2 21 0,4-2 0 0,13-2-9 16,5-1-3 0,10-8-54-16,3 2-36 0,-2-2-56 15,-4 1-24 1,-6 2-36-16,-9 2 149 16</inkml:trace>
  <inkml:trace contextRef="#ctx0" brushRef="#br0" timeOffset="75405.64">11549 2774 1738 0,'6'26'105'0,"1"-1"-42"0,3 4-87 15,-2-1 0-15,-3-2 12 0,-3-2 18 16,-2-3 15 0,-2-4 15-16,-1-5 14 15,2-2-2-15,1-10 6 16,0 0-30-16,4-3 0 16,3-9-3-16,5-9-9 15,4-2 12-15,0-4-18 16,2 2 0-16,-1 3 0 0,1 0-1 15,0 2 7-15,2 2-9 16,2 1 6-16,-1 3-6 16,-1 6 0-1,-1 5 0-15,-4 5-6 0,-1 4 0 0,-5 9 3 16,0 1 6 0,-6 7 3-16,-2 0 6 15,-1 0-9-15,-5-1 3 16,3-7 6-16,-1-3-9 15,3-8 6-15,4-2-12 0,4-6-3 16,1-4-3 0,3-8 9-16,1-1 3 15,2-4 0-15,3 1 3 16,1 3-6-16,0 1 1 0,-5 7-4 16,-1 5-4-16,-5 11-8 15,-2 6-3-15,-3 11 6 16,-1 3 6-16,-1 2 0 15,2-4-9-15,5-9-45 16,2-8-59-16,8-13-540 16,5-7 547-16</inkml:trace>
  <inkml:trace contextRef="#ctx0" brushRef="#br0" timeOffset="76212.71">12218 2744 1918 0,'-13'6'119'0,"2"2"-20"16,-1 6-93-16,-2 0-6 16,4 2 0-16,-5 2 9 15,5-1-3-15,1-2 0 16,1-1 0-16,5-2-3 0,0-4-12 15,3-2-12 1,8-5-15-16,1-3-6 0,9-4 24 16,3-3 12-16,1-2 18 15,2-2 6-15,-4 3-3 16,-2 0-6-16,-4 2 6 16,-3 4-6-16,-5-1 3 15,-6 5-3-15,0 0-3 16,1 0 9-16,-1 0 11 15,1 0-2-15,0 1 6 16,13 16-12-16,-11-4-12 16,1 0 0-16,-2 2-6 0,0-2 3 15,3-3-3 1,0-4-9-16,4-9-12 0,5-5-21 16,5-11-41-1,3-5-22-15,0-5-14 0,0 0 2 16,-4 2 57-16,-3 5 24 15,-8 5 30-15,-4 4 6 16,-3 6 3-16,0 7 3 16,0 0 12-16,0 0 3 15,0 0 6-15,-1 0 3 16,-7 15 12-16,9-1 0 16,-1 4 3-16,-1 4 2 0,-2 3-5 15,-1 1-9-15,-2-2-18 16,1-2 0-16,3-9-12 15,2-4-3-15,6-10-24 0,0-6-9 16,7-8-12 0,-1-3-2-16,2-4 26 15,-1-1 9-15,-4 1 9 16,-3 0 9-16,0 3 3 16,1 0-6-16,0 6 6 15,3 0 3-15,2 2 0 16,1 2 2-16,3 2 7 15,1 3-9-15,-3 9 9 16,-2 6 6-16,-5 15 6 0,-2 6 0 16,-5 9-3-16,0 1-15 15,-2-7-6-15,2-4 0 16,2-12-18 0,5-8-24-16,7-16-108 0,4-8-328 15,4-20 384 1</inkml:trace>
  <inkml:trace contextRef="#ctx0" brushRef="#br0" timeOffset="76660.22">12779 2726 1218 0,'-8'23'110'0,"2"1"217"0,4 4-256 16,0 0-26-16,1 3-9 15,-1-3 9-15,0-4 9 16,1-4-4-16,4-10-8 16,4-6-27-16,5-11-39 15,4-8-6-15,7-13 9 16,1-4 15-16,-1-7 30 16,-3 0 9-16,-8 6-9 15,-2 4-3-15,-7 8 3 16,1 6-12-16,-2 7 0 0,-2 8-6 15,0 0-3 1,0 0 3-16,-13 19 9 0,10 6 9 16,-3 20 9-16,-3 7 2 15,0 12-8-15,-2 5 3 16,-2 1-6-16,3-1-3 16,-7-5-10-16,-7-3-6 15,-4-6 6-15,-6-4 8 16,2-10 14-16,1-8 5 0,6-16-8 15,2-11-18-15,4-23-54 16,0-12-25-16,6-27-144 16,4-11-270-16,10-13 337 15</inkml:trace>
  <inkml:trace contextRef="#ctx0" brushRef="#br0" timeOffset="77061.5">13678 2526 2228 0,'-4'52'-6'0,"-6"13"-3"0,-1 5 0 0,-8 4 3 0,2-5 6 0,1-15 9 16,1-9 3-16,7-20-9 15,-2-7-21-15,3-17-152 16,1-5-138-16,-1-14 156 16</inkml:trace>
  <inkml:trace contextRef="#ctx0" brushRef="#br0" timeOffset="78005.83">13387 2752 1272 0,'10'-1'130'0,"4"0"499"16,9 1-593 0,6 0-18-16,6 5 0 0,0 1-6 0,3-1-6 15,-2-2 6-15,1-4-6 16,-1-4 3-16,-4-4-9 15,-2-1-15-15,-7 2-60 16,-3 0-39-16,-10 5-68 16,-10 3-45-16,0 0 131 15,4 15 34-15,-9 1 60 16,0 2 36-16,2 1 32 16,0 0-11-16,3 0 22 15,-1-4 18-15,2-2 7 16,2-3 6-16,4-4-19 15,2-3-5-15,6-3-18 16,2-4-16-16,4-5-2 16,1-2-12-16,2-3-9 15,-2-3-13-15,-3-2-7 16,-4-2-5-16,-6 1-8 16,-3-1-1-16,-8 3-2 15,-3 3-1-15,-8 3 7 16,-2 2-9-16,-5 6-6 15,-1 3 0-15,-5 6 9 0,-2 6-3 0,1 9 12 32,0 3 3-32,6 6 12 0,4 2 3 15,10-2 3-15,7 1-6 16,9-6-9-16,8-3-6 16,11-9-9-16,5-6-3 15,10-10 3-15,4-5-3 16,3-9-48-16,1-3-47 0,-2-5-153 15,-4-1-47 1,-9 1 182-16,-4 4 22 0,-11 3 64 16,-6 3 33-16,-7 3 16 15,-5 1 7-15,-8 2 28 16,-4 1 11-16,-8 0 12 16,0 1 0-16,-3 3 51 15,-1 4 21-15,3 7-5 16,-1 5-13-16,1 10-38 15,-1 7-19-15,3 7-23 0,1 2-9 16,8-1-12 0,5-4-6-16,10-9-2 15,6-4-4-15,10-11-4 16,5-7-1-16,6-11-4 16,4-8-4-16,7-7 1 15,-2-2-4-15,-8-4 6 0,-6 3 1 16,-16 1 1-16,-2 4 4 0,-9 5-3 15,-3 2 1 1,1 7-3-16,-1 9 4 0,0-1 3 16,0 1-2-1,0 0 5-15,0 8 4 0,0 10-1 16,1 6 0 0,0 3-2-16,6-1-4 0,0-7-5 15,3-5-6-15,1-12-23 16,4-6-13-16,5-18-127 15,5-8-177-15,2-13 191 16</inkml:trace>
  <inkml:trace contextRef="#ctx0" brushRef="#br0" timeOffset="78225.73">14669 2404 2181 0,'-7'81'23'0,"-5"3"1"0,-1-3-12 15,2-4 0-15,5-12-3 0,4-9 0 0,1-18-24 16,1-9-6 0,-5-16-71-16,0-8-82 0,-5-12-468 15,-2-8 510-15</inkml:trace>
  <inkml:trace contextRef="#ctx0" brushRef="#br0" timeOffset="78807.86">14439 2706 1206 0,'-5'-7'136'0,"5"1"323"16,5-3-265-16,9 1-122 16,6 1-9-16,10 3 11 15,7 3 4-15,8 5-13 16,2 2-19-16,-2 2-14 15,-5-2-8-15,-8-1-11 16,-4-2-2-16,-7 1-3 16,-1 1-7-16,-5 5 4 15,0 3-5-15,-6 8-11 16,-4 5 6-16,-5 6-1 16,-6 1 4-16,-3-1 21 15,-1-1-7-15,5-8 6 0,2-5 1 16,5-8-16-16,4-4 3 15,4-7 1-15,4-4 2 0,0-11 6 16,1-4-1 0,-1-8-14-16,-4-3 0 0,-2-2-6 15,-2 0 1 1,-4 2 5-16,0 1 0 0,-1 6 2 16,-1 2 3-1,4 7-5-15,5 2 0 16,6 4-7-16,2 3-1 15,7 5 0-15,-4 1 6 16,-1 10-2-16,4 5-1 0,-7 12-10 16,0 6 0-16,-12 9 5 15,-5 3 6-15,-8-2 9 16,-1-3 5-16,0-10 6 16,4-4 0-16,5-13-3 15,4-6-5-15,9-13 0 0,6-6 1 16,13-20 6-1,0-7 0-15,9-16-6 16,0-3-13-16,-6 2-16 16,-3 2-2-16,-7 10-16 15,-6 4-2-15,-4 9-49 16,-2 5-82-16,-4 12 70 16</inkml:trace>
  <inkml:trace contextRef="#ctx0" brushRef="#br0" timeOffset="79207.72">15393 2826 1980 0,'-4'16'165'0,"4"-2"17"15,5-3-187-15,6-8-44 0,3-5 7 0,3-7 57 16,1-4 27-16,5-8-6 15,-1-5-12-15,3-9-5 16,-3-3-4-16,-2-2-15 16,-4 2-2-16,-8 5 2 15,-3 2-4-15,-9 8 4 16,-3 3 2-16,-5 10-14 16,-5 6-1-16,-7 14 7 15,-4 7 2-15,-3 15 18 16,-1 7 0-16,8 10-3 15,3 3 0-15,11-1-2 16,5-5 0-16,10-10 2 0,7-10-8 16,11-11-19-1,8-6-10-15,9-19-54 0,3-9-123 0,4-12 113 16</inkml:trace>
  <inkml:trace contextRef="#ctx0" brushRef="#br0" timeOffset="79475.81">15872 2527 2343 0,'-33'32'32'15,"5"-2"-1"-15,10-4 6 16,7-4-4-16,14-5-17 15,6-3-8-15,9-3-3 16,6-2 1-16,6-1 4 16,3 0 1-16,1 0-2 15,-1 1-3-15,-10 0-12 16,-4-2-4-16,-16 4-10 16,-8 1-2-16,-16 3 9 0,-7 3 2 15,-4-6-13 1,1-3-35-16,10-19 29 0</inkml:trace>
  <inkml:trace contextRef="#ctx0" brushRef="#br0" timeOffset="80135.62">10946 3351 1431 0,'-36'0'13'0,"5"0"45"15,13 1-123-15,6 1 22 0,12-2 95 16,0 0 37-1,16 5 147-15,12-6-18 16,23-5-77-16,11-3-28 0,24-8-56 16,11-1-28-16,18-3-18 15,8-1-4 1,17 0-2-16,7 2 1 16,9 1 0-16,9 1-4 0,4 3-1 15,0 1-1-15,1 3-3 16,0 2-9-16,-11 1-40 15,-7 0-59-15,-12 0-247 16,-14-2 220-16</inkml:trace>
  <inkml:trace contextRef="#ctx0" brushRef="#br0" timeOffset="89119.64">9960 3974 1409 0,'9'10'43'15,"4"-2"-16"-15,4 1-21 16,-1-4-4-16,2-1 0 15,-1 1 6 1,1 0 5-16,0 2 14 0,3-1 82 16,2 0 31-16,7-1 1 15,5-2-31-15,10-3-56 16,4-3-21-16,5-7-21 16,-1-1-9-16,-6-7-33 15,1 1-39-15,-6-7-125 16,-2 1-130-16,-7-8 256 15</inkml:trace>
  <inkml:trace contextRef="#ctx0" brushRef="#br0" timeOffset="89436.41">10446 3744 1774 0,'10'5'111'15,"10"0"-28"-15,10-1-44 16,15-4-9-16,9-2 3 0,3-3 9 16,-1 1-3-16,-10 3-18 15,-11 2-9-15,-13 7-12 16,-7 4-3-16,-17 13-15 15,-8 6-6-15,-13 16 12 16,-4 8 6-16,-7 3 30 16,0 4 12-16,-5-3 2 15,-1-1-8-15,1-2-42 16,0-6-80-16,6-11 50 16</inkml:trace>
  <inkml:trace contextRef="#ctx0" brushRef="#br0" timeOffset="91624.86">11524 3600 1342 0,'-37'28'60'0,"-2"5"29"0,-1 5-52 0,-1 12 18 16,1 11 37 0,3 15 10-16,2 5 3 15,7 6-49-15,4-4-14 16,13-14-12-16,8-13-6 16,14-19 6-16,10-11 15 0,12-17 3 15,8-8-1-15,8-14-8 16,2-7-18-16,-1-11-3 15,-5-4 0-15,-6-4-9 16,-5 0-2-16,-5 0-7 16,-3 4 0-16,-7 3 0 15,-2 2 0-15,-7 7 0 0,-1 1-3 16,-6 3-4 0,-2 7 1-16,-3 8-6 15,-4 6 0-15,-4 18-3 16,0 7 6-16,-2 11 15 0,2 3 0 15,6-4 6-15,2-2-3 16,6-11 6 0,7-5 1-16,6-10 4 0,5-6-3 0,6-9-1 15,2-6-3 1,-1-8-7-16,-1-4-2 0,-6-3-5 16,-4 0-3-1,-5 2-3-15,-8-1-4 16,-3 4-2-16,-5-1-3 15,-6 3-7-15,0 2-6 0,-7 3-1 16,0 4 6-16,-4 4 9 16,1 3 3-16,5 3 15 15,0 1 6-15,8 0 6 16,6 0 6-16,0 0 6 16,9 7 9-16,14-4-6 15,5-3 4-15,13-2-9 0,2-3-5 16,4-5-14-1,0 7-2-15,-5 2-4 0,-2 3 0 16,-9 11-6 0,-4 1-2-16,-11 5-1 15,-6 2-1-15,-10 1 4 16,-2-1 4-16,-10 0 2 16,0-1 1-16,-2-5 9 15,1-2 5-15,7-6 6 0,6-7 1 16,0 0-6-16,0 0-10 15,0 0-2-15,0 0 3 16,16-14 2-16,-4 1 2 16,6-6 0-16,2-2-6 15,8-4-3-15,-2-3 0 16,3 3-2-16,0 2 0 16,-6 7 0-16,-2 8-4 15,-8 8-7-15,-3 4 4 16,-3 12-1-16,-2 2 1 0,2 4 9 15,-1-1 0-15,1-6 1 16,1-5-3-16,-2-4 4 16,-1-3-3-16,1-2-1 15,0-1 3-15,1-6-6 16,2-2 3-16,3-8 9 16,2-2-5-16,4-2 2 15,0-2-6-15,1 2 0 16,-1 1 0-16,-3 6 0 15,-4 3 4-15,-3 12-4 16,-2 3-4-16,-3 5 3 0,-1 3-3 16,-2 1 6-1,0 0 0-15,5-6-1 0,2-6-7 16,7-9-8 0,4-10-6-16,4-5-4 0,2-4 5 15,-1 4 2-15,0 6 3 16,-2 7 12-1,1 5-1-15,-4 5 1 0,0 10 2 16,-3 12 2-16,0 10 1 16,-2 13 6-16,-2 4-3 15,1 6-4-15,3 2 1 0,2 1-1 16,1-1 2-16,-4 1-3 16,-3 0-1-16,-7 1-2 15,-4 1-7-15,0-4-9 16,-1-2 0-16,-1-15 0 15,1-12 4-15,3-17 3 16,2-11 1-16,2-18-4 16,1-9 1-16,-1-21-3 15,-4-6 10-15,-3-9 12 16,-3 0-6-16,-6 2 18 16,0 0 4-16,3 5 14 15,6 0 6-15,6-5-7 16,7-3-10-16,10-5-20 0,1 3-2 15,9 13-3-15,-1 11-3 16,-4 20 1 0,-1 8-3-16,-10 14-8 0,-2 7-1 15,-8 15 6-15,-5 7 3 16,-9 12 5-16,-5 5 5 16,-7 2 0-16,-1-4-4 15,-2-9-2-15,1-8-17 16,5-11-79-16,4-9-508 15,9-12 405-15</inkml:trace>
  <inkml:trace contextRef="#ctx0" brushRef="#br0" timeOffset="91869.46">13263 3419 1941 0,'2'35'117'0,"5"9"-18"0,1 4-55 0,2 8-26 0,-2 4-6 0,-5 9 0 16,-2 3-3-16,-5-2-3 16,-1-7 6-16,3-22-24 15,0-11-27-15,5-19-104 16,2-10-105-16,5-12-207 0,3-8 336 15</inkml:trace>
  <inkml:trace contextRef="#ctx0" brushRef="#br0" timeOffset="92261.81">13432 3849 1326 0,'-4'8'95'0,"1"-2"94"15,3 1 71-15,4-4-117 16,1 2-38-16,2 0-42 15,0-2-10-15,1 1-14 16,-2-3-3-16,1-1-18 16,0-3-5-16,0-4-5 15,2-1 0-15,4-4-2 16,1-5-1-16,1-3 1 16,3 2-1-16,-6 0-5 15,-4 4 4-15,-6 5-1 16,-6 0 3-16,-9 6-1 15,-4 2-5-15,-4 5 2 16,-2 5-2-16,1 6 6 0,-1 6 12 0,5 8 6 31,1 7 11-31,5 5 2 0,3-1-5 0,10-5-16 32,7-11-8-32,14-13-11 0,10-6-15 0,14-18-39 31,5-7-28-31,1-14-184 0,-4-7-314 15,-10 2 472-15</inkml:trace>
  <inkml:trace contextRef="#ctx0" brushRef="#br0" timeOffset="92635.8">13844 3668 1693 0,'-41'44'242'0,"2"8"181"15,0 5-343-15,1 5-58 16,3-2-6-16,5-13-6 16,0-9-5-16,10-17-14 15,4-7-17-15,6-12-24 16,4-6-16-16,4-11-22 16,2-6 5-16,5-8 41 15,5-3 18-15,-2 1 21 16,1 2 6-16,-2 7 0 15,-1 2 6-15,2 4 0 0,1 3 3 0,4 0 12 16,3 4 11 0,2 5 31-16,2 1 0 0,2 8-15 15,1 7-1 1,-3 13-22-16,-2 6-7 16,-5 9-9-16,0-4-5 15,-1-6-2-15,2-5-3 0,5-13-14 16,1-5-17-1,6-13-69-15,0-8-157 0,4-13-460 16,-1-2 570-16</inkml:trace>
  <inkml:trace contextRef="#ctx0" brushRef="#br0" timeOffset="92969.91">14053 3854 473 0,'11'-1'177'0,"-2"3"199"16,-3 5-124-16,-2 6-84 15,-4 2 35-15,0 4 18 16,-2 0-54-16,-2-1-68 15,2-3-19-15,-1-6-35 16,3-9-15-16,0 0-21 16,3-15 0-16,2-16-9 15,1-6-9-15,0-11-33 16,2 0-9-16,-6-1 7 16,2 1 8-16,-1 4 33 15,-1 0 6-15,6 1 6 0,2 2-3 16,8 5 0-16,3 6 0 15,5 17-6-15,3 10 6 16,-3 24 20-16,0 13-8 16,-9 20 9-16,-7 10-9 15,-10 6-30-15,-6 0-3 0,-4-4-3 16,1-8-5 0,2-20 2-16,0-13-39 0,1-17-687 15,-6-9 629-15</inkml:trace>
  <inkml:trace contextRef="#ctx0" brushRef="#br0" timeOffset="93475.89">14114 3756 1359 0,'0'0'118'16,"0"0"439"-16,0 0-482 16,9 4-24-16,13-8-33 15,7-5-4-15,17-8-2 16,4-1-3-16,-1 2-6 15,-4 1 0-15,-12 4 0 16,-3 4 3-16,-6 3 0 16,-2 4 3-16,-4 6-3 15,-2 3 12-15,-2 6 27 0,1 4-14 16,-4 7 4 0,0 3-7-16,-6 7-16 0,-2-3 1 0,-6 0 2 15,-1-6 11 1,1-11 13-1,-1-1 0-15,4-15-2 0,6 1-13 0,10-19-7 16,7-11-7 0,8-13-12-16,1-5-9 0,-5 2-16 15,-5 4 3-15,-9 9 11 16,0 7 5-16,-5 8 11 16,-1 6-1-16,-1 10-3 15,-2 4 1-15,5 15 1 16,0 8 2-16,0 23 3 15,-2 13-4-15,-8 24-4 16,-4 5 2-16,-12 2 0 16,-9-3 9-16,-26-6 26 15,-13-3 8-15,-14-10 16 0,0-9 5 16,9-31-17 0,4-19-21-16,10-46-96 0,12-27-53 15,22-41 23 1</inkml:trace>
  <inkml:trace contextRef="#ctx0" brushRef="#br0" timeOffset="97826.49">2790 7201 1342 0,'-5'-10'56'0,"-3"2"10"15,0 2-12-15,-10 6 62 16,-3 3 63-16,-8 9 12 16,-3 5-23-16,-2 9-31 15,1 6-50-15,-3 14-12 16,0 9-17-16,-3 16-25 15,0 7-8-15,7 9-20 16,4 0 9-16,11-3-2 16,5-4 0-16,8-7 1 15,4-6-8-15,8-8-4 16,4 0-2-16,6-3-3 16,-2 0-8-16,4 0-1 0,-2 1 0 15,-4 0 8 1,-2 1 2-16,-7-2 3 0,-5-2 4 15,-3-8-4 1,-6-5 4-16,-4-6-4 0,-2-4 2 16,-9-7 4-16,3-3-1 15,-9-10-17-15,-4-9-39 16,-5-15-193-16,-4-11 101 16</inkml:trace>
  <inkml:trace contextRef="#ctx0" brushRef="#br0" timeOffset="98027.49">2201 8258 2491 0,'55'-15'40'0,"0"-3"-9"16,-2-3-12-16,-3-3-33 15,-1-1-24-15,-7-1-64 0,-4 3-171 16,-13 4 147 0</inkml:trace>
  <inkml:trace contextRef="#ctx0" brushRef="#br0" timeOffset="98411.92">3128 7569 1477 0,'-29'24'225'0,"-1"1"404"16,0 5-492-16,4 8-71 15,3 5-10-15,1 16-18 16,2 7-16-16,1 15-13 16,5 5-5-16,7 3-1 15,4-6-3-15,10-19-5 16,6-13-3-16,9-21-43 15,5-9-24-15,3-12-39 16,3-6-41-16,-1-14-227 16,1-7 220-16</inkml:trace>
  <inkml:trace contextRef="#ctx0" brushRef="#br0" timeOffset="98627.17">3546 7634 2133 0,'-21'31'170'0,"0"7"4"0,-1 18-148 16,0 4-16-16,-4 8-2 16,-4 2-3-16,-4-9 3 15,-2-4-6-15,3-19-26 16,4-11-35-1,2-25-581-15,5-13 407 0</inkml:trace>
  <inkml:trace contextRef="#ctx0" brushRef="#br0" timeOffset="98805.75">3153 7837 1400 0,'6'-3'120'0,"0"3"376"16,4 2-215-16,9 12-153 15,4 5-24-15,8 17-41 16,1 7-19-16,0 7-42 16,6 2-8-16,1-8-24 0,-3-7-15 15,-1-17-58-15,-8-11-165 16,-6-27 143-16</inkml:trace>
  <inkml:trace contextRef="#ctx0" brushRef="#br0" timeOffset="99110.38">3481 7491 2513 0,'16'18'123'16,"9"5"-57"-1,8 1-30-15,12 4-34 0,4-1-6 16,0 1-37 0,0 5-21-16,-11 12-64 15,-10 9-6-15,-13 14 24 16,-12 5 4-16,-13 9 47 16,-7 4 21-16,-15 1 27 15,-1-3 6-15,3-19 3 0,6-13-30 16,11-28 30-16</inkml:trace>
  <inkml:trace contextRef="#ctx0" brushRef="#br0" timeOffset="99478.97">4315 7876 2285 0,'0'0'117'0,"11"4"-48"15,4-6-63-15,12-4-41 16,5-2 2-16,2 0 2 0,0 0-14 16,-3 2-75-16,-2-1-29 15,-6 3-21 1,-5 2-165-16,-5-5 284 0</inkml:trace>
  <inkml:trace contextRef="#ctx0" brushRef="#br0" timeOffset="99637.06">4479 7946 1380 0,'20'1'150'15,"8"-4"798"-15,15-6-972 16,3-3-59-16,0-8 50 0</inkml:trace>
  <inkml:trace contextRef="#ctx0" brushRef="#br0" timeOffset="103716.85">5369 7569 514 0,'-1'-9'93'0,"-2"-1"119"15,0-2-80-15,-1 1 1 16,-1 0-3-16,-2-1 0 16,-2 2-26-16,1 2-9 0,-3 5 79 15,-1 2-18 1,0 8-46-16,-1 6-23 0,1 16-24 16,3 12-10-16,-2 24 7 15,1 13-3 1,0 15-7-16,2 0-7 0,6-7 4 15,3-12 6-15,14-19 7 16,7-9 2-16,7-18-22 16,7-8-12-16,7-19-8 15,2-9-1-15,9-19 0 16,3-9-1-16,0-14-4 16,-2-7-3-16,-6-8-4 0,-5-6-1 15,-11-7-2 1,-6-2-2-16,-13-3 0 15,-7 1-2-15,-13 1 4 16,-7 2-3-16,-15 5-12 16,-5 6-2-16,-12 18-5 15,-8 9 1-15,-13 22 7 0,-6 12 3 16,-4 19 6-16,5 11 2 16,10 12 16-16,7 4 0 15,16 3-1-15,6 2-3 16,20-1-10-16,11 0 1 15,20-4 6-15,6-4-3 16,19-7 7-16,5-7-5 16,15-15-3-16,7-6 0 15,8-16-6-15,3-6-7 0,-3-9-27 16,-4-3-21-16,-9 3-33 16,-2 1-61-16,-15 12-800 15,-3 3 789-15</inkml:trace>
  <inkml:trace contextRef="#ctx0" brushRef="#br0" timeOffset="104181.25">5971 8039 1543 0,'0'6'180'0,"-1"0"125"16,3 2-230-16,-2 2-6 15,3 2 8-15,1 2-5 16,3 1-26-16,4-2-2 15,0-2-2-15,2-4-3 0,0-6-8 16,4-3 2-16,2-7-2 16,-2-2 3-16,-2-4-5 15,-3-1-8-15,-7 0-6 16,-3 2-5-16,-6 0-2 16,-3 1-3-16,-5 1 0 15,-4 2 0-15,-1 2-5 16,-2 3 3-16,1 4-4 15,-1 3 0-15,-2 5-13 16,2 5-12-16,-2 4-29 16,5 1-43-16,8 0-25 15,3-3-59-15,13-6-580 16,6-8 640-16</inkml:trace>
  <inkml:trace contextRef="#ctx0" brushRef="#br0" timeOffset="104532.95">6605 7653 1678 0,'-7'6'219'0,"5"2"181"0,11 1-349 16,7 0-19-16,16-2-3 15,4-3-2-15,11-5-7 16,1-3-11-16,-4-4-9 15,-2-2-7-15,-12-3-45 16,-2 0-18-16,-10-2-172 16,-2 1-185-16,-8 0 282 15</inkml:trace>
  <inkml:trace contextRef="#ctx0" brushRef="#br0" timeOffset="104715.78">6953 7503 1078 0,'-13'-18'101'0,"0"2"77"0,-3-1-64 16,5 6-42-16,1 3 108 15,4 4 27-15,6 4-7 16,0 0-60-16,6 17-58 0,5 10-38 16,3 13-2-16,1 20-8 15,0 11-5-15,-4 14-32 16,-2 2-32 0,0-12-101-16,2-9-288 0,4-24 232 15</inkml:trace>
  <inkml:trace contextRef="#ctx0" brushRef="#br0" timeOffset="105399.09">7445 7511 1154 0,'-15'13'77'0,"2"5"61"0,3 5-28 0,2 11 6 16,3 7 75-1,0 16-59-15,-2 8-31 0,5 5-56 16,2-2-9-16,8-11-9 16,8-6 3-16,10-17 20 15,5-6 16-15,12-14-3 16,2-8-17-16,10-15-12 15,1-7-3-15,1-12-10 16,-3-6 0-16,-2-8-5 16,-8-5-8-16,-8-12 1 15,-5-6-2-15,-12-13-4 16,-5-4 3-16,-11-5-15 16,-4 2-3-16,-18 6-7 0,-6 8-7 15,-18 17 7-15,-9 9-3 16,-13 26-5-16,-8 10 8 15,-8 19 9-15,3 11 4 16,8 10 15-16,6 5 4 16,15 4-6-16,3 3 2 15,13 4-2-15,4 0 2 16,17 4 19-16,8 2 4 16,17-1 14-16,13-1 6 0,20-12 9 15,11-8-25-15,21-18-8 16,7-11-5-16,13-23-38 15,2-8-23-15,-6-13-80 16,-3-2-104-16,-12 3 81 16</inkml:trace>
  <inkml:trace contextRef="#ctx0" brushRef="#br0" timeOffset="105737.84">8230 7910 1652 0,'-6'20'269'0,"-2"3"214"0,1 13-433 16,4 8-23-16,1 12-19 16,4 2-5-16,8-3-17 15,0-6-28-15,6-17-196 16,-1-7 137-16</inkml:trace>
  <inkml:trace contextRef="#ctx0" brushRef="#br0" timeOffset="106116.7">8850 7256 1882 0,'-25'47'182'15,"-4"6"66"-15,-7 20-203 16,-3 6-15-16,-2-1-15 16,0-6-8-16,2-16-24 15,5-9-23-15,1-17-131 16,4-11-140-16,-2-12-334 15,0-7 475-15</inkml:trace>
  <inkml:trace contextRef="#ctx0" brushRef="#br0" timeOffset="106336.13">8389 7420 1105 0,'10'-5'180'0,"1"2"252"16,5 10-19-16,0 5-158 15,5 9-148-15,3 4-28 16,-2 3-42-16,0-1-17 16,2 0-42-16,0 0-18 15,4 1-18-15,2-1-4 16,-2-2 13-16,0-3 8 0,-5-8-60 16,-3-6-632-1,-7-13 626-15</inkml:trace>
  <inkml:trace contextRef="#ctx0" brushRef="#br0" timeOffset="106585.95">8941 7759 2655 0,'4'19'31'0,"0"4"-35"16,-1 3-27-16,-1 7-14 16,-3 3 6-16,-3 8 15 15,2 2 3-15,-4 1-19 16,0-4-15-16,0-8-251 0,0-5 177 16</inkml:trace>
  <inkml:trace contextRef="#ctx0" brushRef="#br0" timeOffset="107052.46">9404 7534 2240 0,'13'12'201'15,"9"-4"42"-15,6-3-197 0,8-8-91 16,3-6-43-16,-3-9-131 16,-2-2-292-16,-3-3 275 15</inkml:trace>
  <inkml:trace contextRef="#ctx0" brushRef="#br0" timeOffset="107302.28">9594 7216 2683 0,'0'62'89'0,"1"2"30"0,7 12-110 16,2 2-20-1,1-1-55 1,-3-1-25-16,-3-6-80 0,-2-7-135 16,-6-15-474-16,5-9 639 15</inkml:trace>
  <inkml:trace contextRef="#ctx0" brushRef="#br0" timeOffset="107667.61">10657 7196 1470 0,'-24'34'235'16,"-4"9"541"-16,-7 21-730 0,-4 10-23 15,-6 12-12-15,-4-3-3 0,2-10-5 31,0-10-9-31,3-23-47 0,5-10-24 16,2-21-110-16,3-9-168 16,12-14-203-16,4-8 413 15</inkml:trace>
  <inkml:trace contextRef="#ctx0" brushRef="#br0" timeOffset="108270.24">9582 7600 1771 0,'37'-13'138'0,"7"-1"11"0,0-3-116 15,1 1-87-15,0 2-36 16,-7 4-23-16,0 3 11 15,-5 1 48-15,-3 3 25 16,-10-3 20-16</inkml:trace>
  <inkml:trace contextRef="#ctx0" brushRef="#br0" timeOffset="108671.07">9366 7519 2192 0,'7'8'134'0,"5"0"-44"0,3-2-52 15,11-4-29-15,0-2-1 16,9-5-3-16,2-1 0 15,-1-3 3-15,2 2-5 16,-7 2-3-16,-4 2-11 16,1 1-48-16,-5 2-50 15,0-2 27-15</inkml:trace>
  <inkml:trace contextRef="#ctx0" brushRef="#br0" timeOffset="109349.98">10705 7200 1421 0,'-27'5'116'0,"-3"3"531"16,-3 7-597-16,-1 4-29 16,-4 14-15-16,-3 6-6 15,-1 17 3-15,-2 8 0 16,7 11 15-16,4 2 14 15,12-5 9-15,10-2 8 16,11-12 7-16,7-7-1 0,12-8-4 16,1-8 3-16,15-5-9 15,5-4-4-15,19-14 2 16,8-9-8-16,5-18-12 16,2-7-10-16,-1-16-12 15,-4-4-1-15,-5-7 0 16,0-5 0-16,-14-6 1 15,-8-6 1-15,-15-3-4 16,-11-2-2-16,-18 0-4 16,-9 2-3-16,-15 2 1 15,-11 1-2-15,-14 12 4 16,-4 6 3-16,-12 19 1 16,-3 14 7-16,3 17 12 0,-1 12 1 15,1 19-3 1,2 9-7-16,8 15-6 0,6 7-1 15,12 5 6-15,12 2 3 0,13-6 0 16,12-2-2 0,20-9 0-16,10-6 2 15,25-15-5-15,13-13 0 16,17-20-9-16,9-11-15 16,1-17-38-16,-1-4-11 0,-8-4-33 15,-6 2-49-15,-12 0 93 16</inkml:trace>
  <inkml:trace contextRef="#ctx0" brushRef="#br0" timeOffset="109825.7">11349 7886 1974 0,'-4'-6'144'0,"1"-2"14"0,-1-5-94 15,5-4-46-15,5-2-1 16,6 1-10-16,4 2 3 16,6 5 2-16,0 3 0 0,3 8 5 15,-2 6 4-15,-4 5 7 16,-1 3-2-16,-11 4-7 16,-3 1 2-16,-8 4 5 15,-5 2 7-15,-8 4 13 16,0 1-13-16,-1 0 16 15,5-4 8-15,9-7-6 0,0-6-10 16,10-8-51 0,1-3-26-16,10-3-21 15,2-5-5-15,6-8 3 16,2-4-40-16,5-6-374 16,2-3 270-16</inkml:trace>
  <inkml:trace contextRef="#ctx0" brushRef="#br0" timeOffset="110378.58">12301 7078 2406 0,'-1'27'102'0,"-7"12"26"0,-4 9-76 0,-15 21-11 0,-7 12 4 15,-12 12-8-15,-6 4-10 16,-6-5-11-16,-1-8-5 16,4-19-11-16,4-12-8 15,11-22-26-15,6-11-32 0,9-22-23 16,6-13-62-16,8-24-592 15,2-9 502-15</inkml:trace>
  <inkml:trace contextRef="#ctx0" brushRef="#br0" timeOffset="110560.4">11851 7251 2505 0,'14'35'151'0,"6"10"-34"15,4 6-42-15,6 7-68 16,4 0-8-16,0-5-15 16,1-5-8-16,-4-10-14 15,-2-4-11-15,-6-12-23 16,-2-7-85-16,-2-15 77 0</inkml:trace>
  <inkml:trace contextRef="#ctx0" brushRef="#br0" timeOffset="110907.47">12243 7819 2923 0,'0'0'45'0,"0"0"-45"16,11-10-40-16,9-5-21 15,4-3-1-15,4-6 18 16,-2 1 9-16,-7 9 16 16,-6 4 7-16,-13 13 17 15,-5 7 8-15,-11 16-2 16,-7 8 3-16,-3 10-6 16,-1 0-1-16,2 0 9 15,4-2 13-15,9-5 19 16,5-2 5-16,13-11-10 15,6-6-18-15,12-12-50 16,6-8-25-16,6-16-61 16,5-6-26-16,10-11 33 0</inkml:trace>
  <inkml:trace contextRef="#ctx0" brushRef="#br0" timeOffset="111707.13">12789 7664 2192 0,'16'10'143'0,"2"-2"-31"0,2-1-58 16,5-4-33-16,0-3-20 16,2-4-17-16,2-3-5 0,-2-4-16 15,-5-1-5-15,-2-1-47 16,-4-1-99-16,-5 1-269 16,0 0 64-16,-4 1 253 15</inkml:trace>
  <inkml:trace contextRef="#ctx0" brushRef="#br0" timeOffset="112064.6">13030 7202 1801 0,'0'22'194'0,"2"8"63"0,0 21-152 16,-2 11-30-16,-3 20-15 15,-3 8 5-15,-3 4-4 16,-3-2-15-16,0-14-22 16,-1-10-20-16,1-19-46 15,3-9-52-15,1-14-66 16,2-9-163-16,10-12 171 16</inkml:trace>
  <inkml:trace contextRef="#ctx0" brushRef="#br0" timeOffset="112477.59">13565 7668 2112 0,'26'3'149'0,"6"-1"-35"0,5-2-98 16,1-1-6-16,4-5-5 16,1-2-7-16,-2-6-50 15,1-1-122-15,0-3 81 16</inkml:trace>
  <inkml:trace contextRef="#ctx0" brushRef="#br0" timeOffset="112710.67">14368 7584 1959 0,'22'5'180'0,"8"-2"45"16,6-5-178-16,12-9-146 16,5-5-627-16,5-5 592 15</inkml:trace>
  <inkml:trace contextRef="#ctx0" brushRef="#br0" timeOffset="112926.77">15262 7549 611 0,'17'6'114'16,"1"-1"185"-16,-5-2-277 15,-1-2-26-15,-1-1-19 16,1 0-2-16,0-3 5 0,0 1 10 16,-1-5-256-16,-3 1 202 15</inkml:trace>
  <inkml:trace contextRef="#ctx0" brushRef="#br0" timeOffset="113091.88">15463 7516 1353 0,'19'3'103'0,"4"-2"206"15,3-2-133-15,1-3-140 16,3-2-24-16,-2-3-71 16,1 1-100-16,-2-3-278 15,-5 1 328-15</inkml:trace>
  <inkml:trace contextRef="#ctx0" brushRef="#br0" timeOffset="113260.87">15790 7452 1285 0,'8'3'39'0,"1"-1"0"15,4 0-27-15,-2 1-7 16,3-1-3-16,-3 0 31 16,-2 3 23-16,0-1 68 15,1 3 151-15,1 0-12 0,0 1-58 16,5-2-110-16,1-2-17 15,4-9-77-15,1-7-48 16,3-10 14-16</inkml:trace>
  <inkml:trace contextRef="#ctx0" brushRef="#br0" timeOffset="113595.71">16594 7008 2569 0,'-2'53'115'0,"-1"6"-8"15,3 5-67-15,-2 6-79 0,-1-1-26 16,0-2-26 0,-2-3-56-16,-1-10 40 0,-1-6-5 15,-4-16-360-15,-1-8 329 16</inkml:trace>
  <inkml:trace contextRef="#ctx0" brushRef="#br0" timeOffset="113810.26">16396 7264 2947 0,'32'3'45'0,"8"-6"-31"16,9-4-51-16,15-9-62 16,5-3-23-16,12-5-18 15,3-1-48-15,2 4 20 16,0-1-119-16,-8 4 177 16</inkml:trace>
  <inkml:trace contextRef="#ctx0" brushRef="#br0" timeOffset="115442.35">17689 6809 1431 0,'0'0'71'0,"-1"-1"123"15,0 0-143-15,0 1-18 16,1-1-21-16,-1-1 3 15,0 1 27-15,0 0 27 16,0 0 26-16,-13-6 10 16,8 21-10-16,-2 8-20 15,-2 12-25-15,1 8-13 0,0 9 2 16,4 3 10-16,6 2 20 16,3-4 7-16,11-6-23 15,3-4-18-15,7-11-11 16,3-3 3-16,5-13 4 15,4-4-1-15,2-12-6 16,2-9-12-16,0-10-11 16,-4-5-1-16,-3-7-3 15,-1-2 2-15,-5-8 0 16,-2-1 1-16,-10-5-2 16,-4-5-2-16,-10-5-8 15,-2-2 2-15,-11 0-2 16,-6-1 0-16,-15 9 9 15,-3 5 0-15,-13 10 4 0,-3 11 5 16,-9 13 3-16,-4 7 4 16,-1 13 3-16,5 9 3 15,9 12 7-15,4 6-2 16,16 9 3-16,6-1-1 16,25 2-7-16,12 0 0 15,25-4 0-15,10-2-1 16,17-11 1-16,13-7 0 0,10-15-4 15,5-7-4-15,4-13-4 16,-2-6-8-16,-12-6-17 16,-11 1-7-16,-21 3-44 15,-12 0-23-15,-20 8-54 16,-7 4-97-16,-14 13 104 16</inkml:trace>
  <inkml:trace contextRef="#ctx0" brushRef="#br0" timeOffset="115957.86">18223 7219 1947 0,'5'5'219'0,"-2"5"61"0,1 2-93 16,-3 6-94-16,1 1-20 0,0 4-41 15,0 1-12-15,-2 0-15 16,0-2-2-16,-5-2-2 15,-3-2 1-15,-2-7-1 16,2-2 6-16,3-5 13 16,5-4-3-16,0 0 2 15,0 0-5-15,6-18-13 16,4 1-1-16,3-2 0 16,0-1 0-16,2 3 2 15,-1 2 1-15,1 3 0 16,1 2 2-16,-1 2 1 15,-3 0-1-15,2 6 0 16,-4 1-1-16,2 4-2 16,-1 5 1-16,-1 6 0 0,1 3 0 15,0 1-2-15,1 0-1 16,5-5-10-16,0-5-12 16,7-10-63-16,3-9-44 15,4-14 60-15</inkml:trace>
  <inkml:trace contextRef="#ctx0" brushRef="#br0" timeOffset="116401.48">19111 6644 678 0,'6'-2'36'0</inkml:trace>
  <inkml:trace contextRef="#ctx0" brushRef="#br0" timeOffset="116809.22">19131 6643 1181 0,'0'0'110'0,"0"0"78"0,0 0-57 16,0 0 51-16,0 0-68 15,0 0-25-15,0 0-17 16,0 1 6-16,0 0 11 16,0 0 6-16,0 0-22 15,0-1-10-15,-1 1-5 16,1 0-7-16,-1 0-17 16,1 0-4-16,0 0-19 15,-1 0-2-15,1-1-2 0,0 1 2 16,0 0 2-1,0 1-1-15,0 0 1 0,-4 25 0 16,4-27-2-16,0 1-1 16,0 0 1-16,-1 0-1 15,-12 21 0-15,5-12 1 16,-4 5-2-16,-2 6-1 0,-5 14-3 16,-6 7-1-16,-12 14-1 15,-6 3 0-15,-5 3-1 16,-1-4 0-16,7-10-1 15,5-4 1-15,9-14-10 16,7-5-9-16,6-10-29 16,4-4-15-16,5-8-106 15,-2-4-179-15,5-10 165 16</inkml:trace>
  <inkml:trace contextRef="#ctx0" brushRef="#br0" timeOffset="117059.34">18817 6736 2563 0,'-6'32'115'0,"5"4"-4"0,7 7-30 15,10 9-36-15,9 2-11 16,14 2-14-16,3-2-8 15,6-7-8-15,-6-5-2 16,-6-11-29-16,-7-7-18 0,-7-10-40 16,-1-5-18-16,-3-10-46 15,0-6-296-15,-3-9 224 16</inkml:trace>
  <inkml:trace contextRef="#ctx0" brushRef="#br0" timeOffset="117427.06">19279 7105 2422 0,'1'15'154'0,"2"2"-3"16,3 4-81-16,2-1-66 16,3 0-12-16,-1-2-11 15,0-2-2-15,-3-6 6 16,-2-1 11-16,-5-9 6 15,0 0 0-15,0 0 9 16,0 0 2-16,7-7 0 0,0-5 1 16,5-7-4-16,1-3-4 15,0 1 6-15,1 0-2 16,2 2-1 0,1 2 1-16,5 4-1 0,0 2 3 15,3 9 7-15,-3 2 0 0,-2 11 4 16,-1 6 4-16,-5 9-3 15,2 4 1-15,1 0-14 16,2-4-5-16,11-10-31 16,6-6-36-16,10-15-64 15,4-8-60-15,4-11 37 16</inkml:trace>
  <inkml:trace contextRef="#ctx0" brushRef="#br0" timeOffset="118644.53">6400 8632 1495 0,'53'-8'88'0,"15"-1"106"16,10 0-92-16,15-2-72 16,0 1-12-16,-12 1-4 15,-7 1-2-15,-17-1-12 16,-7 1 6-16,-9 3-3 15,-8 0-9-15,-8 0-71 16,-5-2-356-16,-4-10 354 16</inkml:trace>
  <inkml:trace contextRef="#ctx0" brushRef="#br0" timeOffset="132307.79">17522 7613 1264 0,'-3'13'45'0,"0"5"3"0,1 1-32 16,2 5-5-16,1 1 7 15,1 2 26-15,3 4 11 16,-2 0 42-16,-1 1 64 15,2-2-38 1,-4-1-19-16,3-1-32 0,-1-2-21 16,1 0-18-16,2-2-12 15,-2-5-6-15,2-1-9 16,0-5 5-16,-1 0-2 16,3-5-6-16,-2-1 6 15,0-3-3-15,-5-4-3 0,0 0 0 16,0 0 0-16,0 0 0 15,0 0 0-15,0 0-12 16,0 0-15-16,1-1-14 16,0 0-4-16,17-22 12 15,-7 16 12-15,9 1 9 16,1 0 6-16,7 1 6 16,2 2 0-16,5-1 3 15,6 3-3-15,8 0 12 16,9 1 12-16,14 0 9 15,7 0 5-15,16-1-8 16,3-3-9-16,5 0-9 0,3-2-6 16,-1-2-6-1,-2 1 6-15,2-1-6 0,3-2 3 16,-3-1-3-16,-1-1-3 16,6-1 3-16,-4 2 0 15,6 1 4-15,0 2-6 16,-4 0 6-16,-4 1-2 15,-5 1 4-15,-6 0 0 16,-10 2-3-16,-7 2-2 0,-14-3 0 16,-7 2 6-16,-10 0 6 15,-4-1 6-15,-9-1 10 16,-2 1-5-16,-3 0-1 16,-3 0-7-16,-1-1-6 15,-2 1-5-15,-4 0-8 16,-3-1-3-16,-8 2-15 15,-2-3-1-15,-8-2-22 16,-3-2-10-16,-5-2-42 16,-2-1-107-16,-5-1-379 15,0 0 137-15,-3-2 207 16</inkml:trace>
  <inkml:trace contextRef="#ctx0" brushRef="#br0" timeOffset="133705.64">10204 8226 1198 0,'0'0'149'0,"0"1"511"0,8 13-579 16,-2-1-42-16,0 10-18 15,0 5-3-15,-3 9 2 16,-1 4-2-16,-2 6 0 16,-2 3-6-16,-3 4 9 15,0 1 0-15,-1-2-9 16,1-3 0-16,3-6-9 15,1-6 7-15,2-12 13 0,2-3 8 16,3-10 9 0,3-3 2-16,10-5-4 0,7-4-7 15,15-2 4 1,4-5-9-16,18-7-2 16,6 0 1-16,18-6-10 15,8-2-5-15,11-2-6 16,6-1-1-16,0 2 0 0,0 3-1 0,0 4-1 15,-6 4 0 1,-12 2 1-16,-5 3-2 16,-12 2 4-16,-1-1-3 15,-2 2 0-15,-6-4-5 0,-6-3-31 16,-7-3-44-16,-11-2-96 16,-3-1-266-16,-9-2 247 15</inkml:trace>
  <inkml:trace contextRef="#ctx0" brushRef="#br0" timeOffset="134905.74">7362 8562 1243 0,'0'21'58'0,"1"4"16"16,2 3-53-16,0 3-9 0,1-3-3 16,0 0-3-16,0 0 0 15,1 2 2-15,-5-1-3 16,0-1 5 0,-1-1 11-16,-3-1 3 0,3-7 1 15,1-3 6-15,0-16 5 16,0 0-9-16,13-5-12 15,4-8 0-15,12-8 6 16,3-3-1-16,12 1 7 16,-1 2-9-16,7 3-3 15,8 5-3-15,3 5-3 16,3 2 15-16,2 3 6 16,0 2 3-16,6 3 6 15,7 0-15-15,7 0-10 16,3-1-2-16,3-3-3 15,-2-3 0-15,4-10-6 16,-2-4-3-16,-3-10-325 0,-4-4 244 16</inkml:trace>
  <inkml:trace contextRef="#ctx0" brushRef="#br0" timeOffset="135907.51">5053 8736 1349 0,'0'0'78'0,"0"0"27"0,11 11 86 16,0 0-98-16,1 3-15 15,-1 5-28-15,0 3-5 16,-2 5-21-16,-1 3-3 0,-5 4-12 16,1 2 3-1,-4-2-3-15,-1-3-3 0,-2-5 6 16,1-6-9 0,0-3 3-16,-1-2 6 15,1-2-6-15,2 1 3 0,-1-4 0 16,0-1-6-16,1-1 0 15,2-4-3-15,3 0 0 16,2 0-6-16,2-2 3 16,4-2-3-16,8-3 3 0,1-1 9 15,10-5 6 1,2-1 6-16,0-4 0 16,3 0-1-16,-1-1 25 15,2-1 6-15,9-1 16 16,4-4-12-16,11 0-13 15,5-1-16-15,-3 0-17 16,-2 5-15-16,-5 1-49 0,-1 5-89 16,3 2 55-1</inkml:trace>
  <inkml:trace contextRef="#ctx0" brushRef="#br0" timeOffset="152540.46">17685 5210 709 0,'1'-7'132'0,"2"1"171"0,0 0-202 16,1 1-8-16,1 2 6 15,0 0-8-15,-1 2 48 16,1 1-5-16,-2 7-26 16,-3 3-16-16,-3 14-14 15,-5 8-18-15,-8 14-27 0,-1 4-16 16,-8 0-5-1,2-3-3-15,-4-8 0 16,-1-6-3-16,-1-8 0 16,0-5 6-16,-1-8 0 15,2-4 6-15,4-7-3 0,0-4-9 16,4-7 0-16,3-1-6 16,5-3 0-16,4 0 3 0,8 3 3 15,4 0-2-15,9 1 4 16,6 1-7-16,9 0 3 15,5 0-1 1,8 3-1-16,3 1 2 16,4 3 3-16,-1 2-2 15,-1 5 0-15,-1 0 0 0,-5 1-5 16,-3-2 5-16,-7-3-5 16,-4-3-6-16,-6-8-24 15,-2-5-26-15,-6-8-48 16,-1-3-7-16,-8-2 21 15,-8-3 19-15,-5 2 47 16,-7 1 18-16,-4 3 30 16,-2 3 12-16,-4 6 62 15,-1 4 16-15,2 6 23 16,3 4-25-16,5 7-14 16,4 3 2-16,3 12-26 0,5 7-34 15,3 16-21-15,1 7-9 16,3 10-6-1,1 4-2-15,1-4-17 16,1-6-10-16,2-12-23 0,4-9-51 16,4-18-361-16,5-12 251 0</inkml:trace>
  <inkml:trace contextRef="#ctx0" brushRef="#br0" timeOffset="152971.79">18091 5335 1568 0,'-2'13'149'0,"1"2"-17"16,0 4-57-16,1 0-16 15,0 2 10-15,0-1 36 16,1-3 8-16,2 0-35 16,1-2-24-16,2-5-10 0,-1-2-14 15,2-4-8 1,1-4-7-16,4-6-2 16,3-4 1-16,3-7-4 15,1-4 1-15,-1-3-6 16,-5-2-2-16,-5-2-5 15,-3 0 1-15,-7 4-4 0,-3 1 1 16,-7 7 3-16,-1 2-3 16,-4 8 4-16,-1 4 0 15,4 7 6-15,1 8 3 16,5 8-15-16,3 6-24 16,4 7-118-16,1-3-715 15,7-3 727-15</inkml:trace>
  <inkml:trace contextRef="#ctx0" brushRef="#br0" timeOffset="153338.51">17481 5974 1977 0,'32'8'123'0,"13"-3"-45"0,12-3-25 16,16-6 16-16,9-3-22 16,7-6-16-16,1-2-3 15,1-3-18-15,-2 0 1 0,-8 0-11 16,-5 0 0-16,-12 1-23 16,-6-1-60-16,-14 3 50 15</inkml:trace>
  <inkml:trace contextRef="#ctx0" brushRef="#br0" timeOffset="153755.9">17418 4964 1915 0,'7'0'152'0,"8"-2"-27"16,8 2-41-16,15-3-69 15,5-2 0-15,13-1 1 16,3-2-5-16,10-2 2 16,6 0-2-16,9-1-1 15,2 0 3-15,2 0-6 16,-3 0-2-16,-7-1-91 15,-6 0-270-15,-11 0 222 16</inkml:trace>
  <inkml:trace contextRef="#ctx0" brushRef="#br0" timeOffset="159461.34">18796 5337 426 0,'-2'4'58'0,"2"-4"108"0,0 0-36 0,0 0 18 16,0 0 6-16,0 0-16 15,0 0-14-15,0 0-39 16,1 0-13-16,21-1-14 16,-8-1 44-16,7 0-43 15,4-3-20-15,6 0-15 16,6-1-9-16,2-1-3 0,1 0 0 16,3 0-3-1,-1 1 0-15,-2 0-3 0,2 1 9 16,-2 0 6-16,-2 1 12 15,0 0-10-15,-2 1 4 16,-5-1-6-16,-3 1-6 16,-5 0 0-16,-4 1-9 15,-1-1 6-15,0 1-9 0,-5-1 0 16,-2 1 0-16,-5-1-72 16,-5-2-304-1,-1-1 282-15</inkml:trace>
  <inkml:trace contextRef="#ctx0" brushRef="#br0" timeOffset="160226.85">19424 5041 511 0,'18'1'123'0,"4"1"128"0,3 2-23 16,2-1-73-16,4 3-31 16,-3 0-43-16,0 2-21 15,-3-1 29-15,2 1 15 16,-2 1-11-16,-2-1-18 16,-5 2-31-16,-3-1-14 15,-6-1-15-15,-3 0 0 16,-4-1 12-16,-3 0 9 0,-3 0 36 15,-1 3 8-15,-4 0 7 16,0 2-26-16,-3 4-24 16,-2 4-4-16,-3 6-15 15,-5 3-2-15,-5 4-9 16,-4 0-3-16,-3-1 1 16,-1-3-5-16,5-5-34 15,2-4-40-15,17-9 34 16</inkml:trace>
  <inkml:trace contextRef="#ctx0" brushRef="#br0" timeOffset="162396.56">18708 5114 1377 0,'0'48'77'0,"7"13"34"0,5 9 59 15,10 5-128-15,2 0-84 16,1-10-437-16,-1-7 375 16</inkml:trace>
  <inkml:trace contextRef="#ctx0" brushRef="#br0" timeOffset="185066.66">10037 4887 559 0,'-6'5'103'0,"-1"0"124"16,3 1-92-16,-1-1-17 16,5-3 2-16,3 1-9 15,5-1-22-15,5-1-16 0,5-1 41 16,2 0-1-16,1-5-56 16,3 3-18-16,-1-3-21 15,0 3-9-15,2-1 0 16,0 1 6-16,0 0-6 15,1-1-3-15,-1 2-3 16,1 0 5-16,-6 0-5 16,-2-1-9-16,-2-1-62 15,-4-2-94-15,-3-3-194 16,-7-1 253-16</inkml:trace>
  <inkml:trace contextRef="#ctx0" brushRef="#br0" timeOffset="185404.2">10128 4711 2297 0,'18'6'83'15,"7"1"-65"-15,7 2-24 16,9 0-19-16,3-1 5 0,-6-1 19 16,-5 0 3-16,-10 2 7 15,-8 0-8-15,-6 3 7 16,-6 3-1-16,-11 5 2 16,-6 3 5-16,-8 8-6 15,-6 3-1-15,-7 5 0 16,2 2-3-16,-1-4 1 15,2-4 0-15,8-5-19 16,1-6-29-16,4-6-208 16,1-6-489-16,7-8 587 15</inkml:trace>
  <inkml:trace contextRef="#ctx0" brushRef="#br0" timeOffset="188487.12">11243 4672 1473 0,'-9'7'60'0,"2"2"38"16,0 3-18-16,1 1-56 15,-1-1-6-15,-4 0-6 16,-3 0-3-16,-4 2 3 16,-2 5 18-16,-5 6 39 15,-3 5 11-15,-1 11 4 16,3 6-15-16,10 2-36 15,9 0-18-15,17-9-3 16,6-7-9-16,14-11 2 0,2-7 1 16,5-15 3-16,1-8 0 15,5-16 3-15,5-6 0 16,3-15 3-16,2-6-12 16,-8-4 3-16,-8-2 3 15,-13 1-3-15,-8 2 0 16,-7-1-3-16,-4 2 3 0,-9 6 3 15,-2 4 0-15,-12 14 1 16,-7 5-5-16,-16 14 3 16,-5 7-2-16,-9 15 12 15,1 7 9-15,5 16-1 16,6 6 0-16,12 8-11 16,12-3-11-16,21-2 1 15,11-3-14-15,20-6-103 16,5-5-721-16,5-12 704 15</inkml:trace>
  <inkml:trace contextRef="#ctx0" brushRef="#br0" timeOffset="188937.43">11706 4775 1965 0,'0'0'111'0,"0"0"-42"15,5 3-63-15,6 1-9 16,-1 5-21-16,-2 1 3 16,-4 7 3-16,-3 2 12 15,-3 7 15-15,0 3 9 16,0 4 6-16,0 0 3 0,3-6-3 15,0-3-10-15,1-9-5 16,1-2-6-16,-2-8 3 16,-1-5 0-16,0 0 0 15,10-11-3-15,-2-6 0 16,1-5 0-16,1-4 6 16,-4 1-6-16,3-2-3 15,1 3 0-15,-2 4 3 16,4 2 0-16,-7 5 0 15,0 2 0-15,-4 4-3 16,-1 7 0-16,0 0 0 16,0 0-3-16,0 0-48 15,0 0-71-15,0 0-512 0,1 0 522 16</inkml:trace>
  <inkml:trace contextRef="#ctx0" brushRef="#br0" timeOffset="189739.81">11924 4941 1245 0,'0'1'81'15,"0"0"53"-15,1 1-90 0,1 0-32 16,0-1-6-16,25 20 5 16,-27-21 15-16,0 0 93 15,8-14 22-15,-2 2 20 16,4-2-26-16,4-2-69 15,0 0-31-15,4-2-23 16,-2 1-3-16,-4 4-3 16,-2 2 3-16,-7 5-3 15,-3 6-6-15,0 0 3 16,-1 0 3-16,-21 0-3 16,10 7 3-16,-1 6-3 15,-1 4 3-15,0 5 3 16,1 3-3-16,5 3-6 15,3-3 0-15,5-2 0 16,3-5 3-16,4-7 6 16,3-1-9-16,5-6 4 0,2-6-2 15,4-7-2-15,2-5 4 16,4-6-2-16,-2-3 1 16,-3-1 3-16,-3 1-1 15,-4 5-5-15,-3 2 0 16,-2 9-3-16,-4 2 3 15,-6 5 0-15,0 0 3 0,0 1 1 16,1 18-4-16,-1-2 4 16,0 1-3-16,0 2-1 15,-2-2 1 1,2-5 2-16,-2-2-3 0,2-11 1 16,0 0 3-16,0 0 6 15,0 0-1-15,10-21 3 16,-4-2 3-16,6-9-8 15,2-1-3-15,0 1-1 16,0 1-5-16,-4 0-5 16,-2-1-3-16,-1 0-9 15,0 4-3-15,-2 2-5 16,1 3-2-16,1 3 2 16,1 2 3-16,3 3 3 15,1-1-3-15,3 3-8 16,3-1-13-16,1 5 0 15,-1 2 12-15,-4 7 21 0,-1 3 3 16,-5 12 18-16,-2 10 0 16,-4 15 30-16,-1 6 9 15,-3 8 11-15,-1-2 1 16,4-2-18-16,1-3-20 16,6-11-12-16,1-5-3 15,-1-14-5-15,-1-6-13 16,-7-11-261-16,0 0-355 0,3-16 495 15</inkml:trace>
  <inkml:trace contextRef="#ctx0" brushRef="#br0" timeOffset="190275.94">12479 4826 1361 0,'5'1'83'0,"2"1"56"0,2 1 58 0,4-3-83 0,0-1-19 0,5-4-47 15,0 0-12-15,0-2-18 16,-2 0-3-16,-2 1-3 16,-2-1-3-16,-1 0-3 15,-2 1-3-15,-5 1 0 16,-4 5 3-16,0 0 0 0,5 10 0 16,-5 5 3-1,-2 2 0-15,-1 4 0 16,1-1-1-16,-2 1-2 0,0-2 0 15,-2-2-3-15,-3-4 6 16,1-6 33-16,-1-3 12 16,0-6-13-16,3-5 3 15,-1-8-25-15,4-1-7 16,1-8-9-16,1-4-14 0,4-4-17 16,1-1-2-16,2-1-5 15,0-3 8-15,1 5 18 16,2 0 6-16,2 6 6 15,1 4 0-15,2 2 3 16,1 4 6-16,-1 3-2 16,2 1 14-16,0 6 1 15,1 4 0-15,4 5 4 16,0 6-5-16,4 18-6 16,0 5-4-16,-6 15-9 15,-1 8-5-15,-10-3 1 16,-4 0 1-16,-3-9-2 15,0-6 0-15,1-13-11 16,3-7-31-16,1-14-312 16,0-6-394-16,2-15 568 15</inkml:trace>
  <inkml:trace contextRef="#ctx0" brushRef="#br0" timeOffset="190473.65">12959 4480 1142 0,'0'0'151'0,"3"2"536"0,-3 23-579 16,-2 7-42-16,0 19-28 15,-1 6-11-15,0 0-15 16,3 0 0-16,6-11-3 16,0-6 0-1,3-11-6-15,1-6-42 0,-6-8 33 16</inkml:trace>
  <inkml:trace contextRef="#ctx0" brushRef="#br0" timeOffset="191508.08">12713 4874 1371 0,'0'0'131'16,"3"-2"658"-16,20-3-749 0,13-4-18 15,20-5-9-15,2-4 1 16,1-2-1-16,-5-1-5 16,-11 3-5-16,-6 1-1 15,-10 10-7-15,-6 5 2 16,-9 11 2-16,-5 5 0 16,-6 10 7-16,1 2-4 0,-4 1 0 15,2 1 1 1,-1-5-5-16,-2-4 4 15,-2-7 2-15,-4-3-3 0,-5-7 5 16,-2-4-8-16,-1-8 6 16,-1-5-1-16,6-9 8 15,2-4-1-15,7-9-7 16,4-1 1-16,11-5-4 16,7 2 0-16,11 5 1 15,5 0-1-15,2 8-1 16,0 9-1-16,-4 8 0 15,-5 6 0-15,-6 11 2 16,-5 4 0-16,-6 4 4 16,-1 8-4-16,-2 2 0 15,1 2 0-15,2 3-2 16,1-4 4-16,3-4 0 0,-2-5 3 16,-3-8-5-16,-2-1 4 15,-3-7-1-15,1-1 0 16,0-7 20-16,1-3 7 15,3-7 7-15,2-6-2 16,0 0-12-16,2 1-7 16,-1 1-11-16,-1 6 0 15,-2 10-5-15,-3 1 0 16,-1 16 0-16,1 8 0 16,-2 7 2-16,2 6 1 0,4 0-1 15,2-2-3-15,9-8-2 16,3-4-9-16,0-14-20 15,1-5-7-15,-4-12-15 16,0-4 4-16,-2-7 10 16,-1-1 14-16,1-1 16 15,-1 3 3-15,-1 0 5 16,1 1-2-16,-8 7 4 16,-4-1 0-16,-8 9 18 15,-7 5 4-15,-10 2 10 16,-4 5 5-16,-4 4-3 15,-2 7 2-15,1 6 9 16,2 1-5-16,7-1-17 16,6-5-10-16,8-5-6 0,6-5-3 15,7-5-3-15,2-4 2 16,8-5-3-16,1-5 0 16,5-7 2-16,3 3 0 15,1 0 3-15,2 6-1 16,3 10-4-16,-2 6 0 15,-5 15-3-15,-5 10 2 16,-11 18 2-16,-5 11 0 0,-13 15 0 16,-8 2 1-16,-13 4-2 15,-6 1 0 1,-16-4 2-16,-5-2-1 0,-17-12 2 16,-6-12 2-16,-8-25 6 15,1-15-4-15,7-30-56 16,7-17-128-16,27-27 89 15</inkml:trace>
  <inkml:trace contextRef="#ctx0" brushRef="#br0" timeOffset="192004.82">11718 5303 2300 0,'98'-5'88'0,"6"-6"-45"15,6-1-25-15,6-6-13 16,5 0-1-16,-1-2 1 0,-4 1-3 16,-9 2 6-16,-1-1-3 15,-9 3-1-15,-3 0-4 16,-12 0-66-16,-12 3-104 15,-15-1 81-15</inkml:trace>
  <inkml:trace contextRef="#ctx0" brushRef="#br0" timeOffset="-214374.05">10083 5868 1714 0,'-4'3'132'16,"0"1"-22"-16,4 3-83 15,0-1-21-15,3-1 0 16,2-2 6-16,2-2 9 15,3-1 12-15,6-4 30 16,3-3 11-16,5-5-2 16,4-1-13-16,5-5-37 15,3 2-12-15,-3-1-5 16,-2 2-2-16,-5-1-3 16,-3 2-3-16,-4 2-27 15,0-2-21-15,-1 0-59 16,-3 0-52-16,0 0-298 15,-3 3 388-15</inkml:trace>
  <inkml:trace contextRef="#ctx0" brushRef="#br0" timeOffset="-214006.24">10225 5577 2073 0,'0'0'111'16,"18"4"-67"-16,5 1-80 15,3-3-11-15,4-2 17 16,-2 0 21-16,0 0 30 15,0 0 24-15,-1 0 8 16,1 0 4-16,-4 4-22 16,-4 1-19-16,-7 5-11 15,-5 4-5-15,-8 10 4 16,-6 7-4-16,-10 11-2 16,-5 4 5-16,-5 5-3 15,0-1 4-15,0-4-16 0,4-3-59 16,3-11 35-16</inkml:trace>
  <inkml:trace contextRef="#ctx0" brushRef="#br0" timeOffset="-207752.65">15236 3425 1475 0,'-13'2'58'0,"0"5"70"16,4 0-45-16,4 3-62 0,2-1 3 16,6-1 18-16,7-2 27 15,11-2 32-15,6-3 4 16,9-5-7-16,-2-2-26 16,1-4-31-16,2-2-22 15,8-2-8-15,3-3-6 16,3 1 0-1,-2-1-4-15,-9 4-1 0,-4 3 6 16,-6 3-4-16,-2 2 5 0,-7 3-2 16,-7 3-5-16,-2 2 2 15,-6 1 0-15,-2 4-1 16,-4 3 4-16,-4 6-5 16,-2 7 4-16,-9 17 0 15,3 2-2-15,-6 14 1 16,-3 7-2-16,8 11 1 15,0 11 0-15,9 10 5 16,5 0-4-16,7-4 4 16,2-6 1-16,1 1-6 15,3-1 7-15,-6-3-5 16,0-1 1-16,1-8 11 16,-5-5 0-16,6-6 13 15,0-3 2-15,-1-12-7 16,-1-4-6-16,-3-10-10 0,-6-5 1 15,-14-8 0-15,-11-3-1 16,-21-5 1-16,-10-4-4 16,-20-4 0-16,-3 0 2 15,-5-3 4-15,-1 3 1 16,-2 4 2-16,-3 4-3 16,-1 4-7-16,6 1-4 0,14-2-20 15,10-4-19-15,19-6-179 16,10-5 129-16</inkml:trace>
  <inkml:trace contextRef="#ctx0" brushRef="#br0" timeOffset="-205900.67">11696 5459 1684 0,'51'-3'132'16,"4"-4"-7"-16,22-3-89 15,4-2-12-15,12-4-12 16,8 0 0-16,9-2-6 16,3 0 6-16,1-1-6 15,1 2 0-15,3-1 0 16,-2 1-3-16,-1 2 0 16,-3-4-9-16,-10 3-105 15,-7-1-152-15,-10-1 153 0</inkml:trace>
  <inkml:trace contextRef="#ctx0" brushRef="#br0" timeOffset="-204649.06">15161 3781 969 0,'-15'4'77'16,"4"1"25"-16,0-1-65 15,2 0-30-15,3-1 1 16,6-3 31-16,-1 0 23 0,1 0 37 16,0 0 17-16,14 4 76 15,8-5-6-15,13 1-88 16,7-3-32-16,8-1-45 15,-1-2-9-15,7-3 0 16,10-2-6-16,6-2-3 16,5-4 6-16,2-2-6 15,-8 1 6-15,-8-1-3 16,-7 4-9-16,-11 2-33 16,-5 2-63-16,-10 2-367 15,-3 1 397-15</inkml:trace>
  <inkml:trace contextRef="#ctx0" brushRef="#br0" timeOffset="-203951.08">16143 3432 1846 0,'-9'-4'140'0,"9"4"-29"0,0 0-51 15,0 0-48-15,5-5 0 0,4 1-9 16,3-1 8 0,1-6 13-16,4 0 9 0,5-3 21 15,5 0-9 1,2-2-8-16,0 0-5 16,4-2-19-16,1 2 0 15,3 0-8-15,-3-1-2 16,-6-1 5-16,-3 0-5 15,-9-1-3-15,-3 0 3 0,-4 0 1 16,-5-2-4-16,-2 2 6 16,-2 1-3-16,-3 6-2 15,2 2 3-15,-9 7-4 16,-1 7 1-16,-1 15-1 16,-6 9 5-16,-1 17-3 15,0 9-2-15,-6 15 4 16,0 6-6-16,2 3 0 15,2-8 2-15,9-15-8 16,9-16-5-16,11-19-2 16,7-4-5-16,12-14-11 0,5-4-14 15,6-8-387 1,0-5 282-16</inkml:trace>
  <inkml:trace contextRef="#ctx0" brushRef="#br0" timeOffset="-203725.66">16620 3453 1092 0,'7'-2'81'0,"-1"1"43"16,2 10-27-16,-4 1-4 15,-4 10 15-15,-6 7 71 16,-6 3-65-16,-2 4-25 16,-1-7-29-16,1-2-12 0,7-8-15 15,3-4-12-15,6-8-9 16,4-5-9-16,3-9-72 15,1-6-89-15,-2-9-317 16,-2-2 103-16,-7-7 145 16</inkml:trace>
  <inkml:trace contextRef="#ctx0" brushRef="#br0" timeOffset="-202775.92">16491 3341 1113 0,'-1'-8'124'0,"2"1"72"0,4 1-22 16,11 3-64-1,0 1-44-15,7 2-3 16,1 3 15-16,1 3 35 16,1 0 1-16,0 4-37 15,2 1-14-15,-2 1-41 0,0 0-11 16,-4-1-4-16,-2-1-5 16,-5 0 1-16,-5-2-1 15,-5-1 0-15,-1-2-4 16,-4 0 0-16,-1 3 1 15,-3-3-1-15,-1 1 0 16,-1-5 2-16,-1-1 2 16,7-4 0-16,4-4 3 0,4-5-5 15,6-2 0-15,2-4 0 16,3 0 0-16,4 2 0 16,-3-1 0-16,4 6 2 15,-3 2-2-15,-3 6 0 16,-2 5 0-16,-7 8 0 15,1 5-4-15,-7 4 1 16,-3 1-3-16,0 1 1 16,-3-4 2-16,2-2 3 15,-1-3 0-15,2-11 0 16,0 0 1-16,9-3-1 16,0-4 2-16,0-5-2 15,1-1-6-15,-3-1 1 0,0-1-2 16,-1 5 1-16,0 1 3 15,0 2 3-15,0 3-3 16,1 4 3 0,0 4 0-16,0 7-3 0,-1 3 3 15,0 5 0-15,-1 1 0 16,0-1 0-16,3-3 0 16,0-7 3-16,4-3-6 15,0-9 3-15,1-4-3 0,3-5-9 16,1-4-12-16,1-1-68 15,2 1-55-15,-1 1-131 16,-1 4 30-16,-1 1 93 16,-2 3 21-16,-6 4 57 15,-9 3 32-15,0 0 65 16,0 1 18-16,-2 14 44 16,-4-5 13-16,1 2 0 15,1-1-8-15,1-3-35 16,2 0 43-16,3-2-30 15,3-3-17-15,6-3-3 0,2 0 9 16,5-7-9 0,3 0-4-16,3-3-17 0,2-1-9 15,0 0-6 1,-2-2-6-16,-2 1 3 16,-4 0-3-16,-4 2-3 15,-5 0 6-15,-5 3 3 0,-4 0-9 16,-13 2 9-16,-1 5 3 15,-9 4 3-15,-3 4 21 16,1 9 12-16,-2 5 11 16,6 9-5-16,3 1-12 15,13 1-18-15,9 1-15 0,17-9-8 16,11-5 3 0,14-12-13-16,10-5-35 15,8-15-769-15,1-8 700 0</inkml:trace>
  <inkml:trace contextRef="#ctx0" brushRef="#br0" timeOffset="-201175.74">18510 3022 2157 0,'-46'15'113'0,"-4"6"-57"16,-6 19-44-16,-2 10-7 15,-1 13-1-15,2 6 1 0,10 2 0 16,9-1 0-16,20-9 0 16,9-7-3-16,14-18 4 15,9-11 1-15,12-17 3 16,5-8 0-16,14-12 2 15,6-5-3-15,7-12-1 16,1-3-6-16,-4-5 1 16,-3-1-2-16,-9 5-1 15,-4 2-1-15,-10 6 1 16,-5 5 2-16,-10 7 1 16,-6 4 3-16,-8 9 5 15,-4 1-1-15,-10 12 8 16,-4 4-1-16,-1 10-7 0,2 3 3 15,6 2-8-15,5-3 0 16,6-6 2 0,5-2-5-16,5-9 1 0,3-3-3 15,5-6 0-15,3-6 5 16,4-9-2-16,0-2 3 16,-2-6-5-16,-2 2-1 15,-7-3 0-15,-6-1 0 16,-8 0 3-16,-4-1-3 15,-9 3 0-15,0 1-4 0,-6 6 4 16,-3 3 0-16,-1 4 0 16,-2 2 1-16,5 3 3 15,4 0-2 1,7 1 0-16,9 0-1 0,5 3 3 16,7-3-2-16,9-3 3 15,3-1 0-15,5 2-1 16,1-1 0-16,-2 5-3 15,-3 1-1-15,-7 4-1 0,-6 3 1 16,-5 4-4 0,-1 2 2-16,-4 1 2 0,-2 1 0 15,-1-4 0 1,-1 1 2-16,0-5-1 0,0-3 2 16,2-7-1-1,0 0 1-15,0 0-3 16,0 0 2-16,3-11 2 0,-1-2 0 15,6-5-3-15,2 1-1 16,4-1-1-16,0 1 1 16,4 4 1-16,-2 1-1 15,1 5 4-15,0 3-4 0,-4 6-2 16,-1 4 2 0,-8 7 0-16,-1 6-2 0,-4 3 4 15,-3 1 0-15,2-2-4 16,0-3 2-1,5-7 0-15,2-4-2 0,4-6 4 16,1-4-2-16,3-8 0 16,0-2 4-16,0-5-4 15,-2-1-2-15,0 2 0 16,1 1 2-16,0 4 2 16,3 2 1-16,-1 4-3 15,1 3-3-15,-3 6-1 16,-3 6-1-16,-3 9 4 15,-6 3 1-15,-1 6 0 16,-1-1-3-16,2-5 3 16,3-2 0-16,2-9-1 15,2-3-3-15,6-7-4 16,1-3 3-16,4-6-4 16,-2-2 2-16,-1-2 4 15,-1 0-6-15,-5 1 8 0,-1 1 1 16,-2 5 0-16,-1 1 1 0,1 6-1 15,0 7 0-15,0 14 0 16,-2 10 1 0,-8 17 4-16,-6 9-5 0,-8 19 0 15,-6 7 3-15,-2 10-8 16,1-3-3-16,5-21-9 16,6-15-2-16,5-23 7 15,5-10-1-15,3-13 13 16,1-9-5-16,5-7-17 15,-1-11-5-15,5-17 2 16,2-10 3-16,1-18 16 16,2-8 6-16,1-11 3 15,0-2 2-15,2 2 11 16,2-3 7-16,1 9 7 16,1 6 0-16,-1 19 5 15,1 13-1-15,1 20-7 16,0 10-7-16,0 14-10 0,-3 10-9 15,-7 13-6 1,-9 6-3-16,-6 5-8 16,-6 0 0-16,-5-5 0 0,2-3 3 15,-1-13-3-15,5-6-15 16,2-10-119-16,1-9 90 0</inkml:trace>
  <inkml:trace contextRef="#ctx0" brushRef="#br0" timeOffset="-200961.04">19732 2923 2366 0,'4'41'71'0,"-7"17"-54"15,-4 10-8-15,-9 15-14 16,-3-1-12-16,0-6-11 15,3-7-3-15,8-15 7 0,4-10 9 16,6-21-19 0,1-7-118-16,5-19 92 0</inkml:trace>
  <inkml:trace contextRef="#ctx0" brushRef="#br0" timeOffset="-200792.68">19737 3388 935 0,'2'14'-18'16,"4"0"-215"-16,4-3 140 0</inkml:trace>
  <inkml:trace contextRef="#ctx0" brushRef="#br0" timeOffset="-200476.73">19887 3433 1243 0,'23'-6'101'0,"-1"-1"57"16,-1-1 4-16,-6-2-79 0,-1 3-17 15,-5-3 12 1,-1 0-4-16,-3-2-2 16,-2 0-12-16,-2-3-24 15,-1 0 6-15,-3 0-7 16,-1-1 1-16,-4 1-6 15,-1 1-12-15,-3 4 9 16,-2 2-1-16,-1 8 3 16,0 4 2-16,-1 10-10 15,0 5-3-15,3 8-2 16,1 5 0-16,5 4-3 16,4-1-3-16,9-3-3 0,6-2 1 0,9-10-2 15,5-4 1 1,2-7 0-16,4-8-7 0,0-8-23 15,0-4-14-15,-2-11-121 16,-3-2-619-16,-5-3 659 16</inkml:trace>
  <inkml:trace contextRef="#ctx0" brushRef="#br0" timeOffset="-199580.93">20519 2845 839 0,'0'0'84'0,"-2"12"65"16,-1 3-63-16,-2 17 16 15,-3 11 13-15,-6 16 9 16,-6 7 73-16,-7 9-29 15,-1 1-43-15,-1-6-65 16,5-5-12-16,6-10-36 16,3-7-12-16,6-13-90 15,0-11-173-15,3-23 162 0</inkml:trace>
  <inkml:trace contextRef="#ctx0" brushRef="#br0" timeOffset="-199048.55">20203 3148 2644 0,'32'11'35'0,"12"8"-55"16,9 5-21-1,5 11-45-15,-6 1 10 16,-11-1 31-16,-10-1 9 0,-10-6 39 16,-3-3 15-1,-4-4 0-15,4-2 1 0,0-7-15 16,1-4-40-16,2-8-609 16,0-4 436-16</inkml:trace>
  <inkml:trace contextRef="#ctx0" brushRef="#br0" timeOffset="-198728.09">20827 3306 1780 0,'-4'17'120'0,"-1"5"-37"0,1 3-38 16,-5 5-30-1,2-1 0-15,-3-8-6 0,0-4 0 16,4-8 24-16,6-9 15 15,-7-7 11-15,6-8-20 16,0-11-308-16,-1-2-244 0,1-4 192 16,1 1-37-1,-1 2 260-15,1 1 218 16,0 1 134-16,0 1-48 16,3-1-78-16,2-1-30 15,6 3 34-15,5 2 41 16,6 4-30-16,4 4-32 15,4 5-48-15,1 4-18 0,4 2-42 16,-2 3-90-16,1-2 57 16</inkml:trace>
  <inkml:trace contextRef="#ctx0" brushRef="#br0" timeOffset="-198442.98">21083 3170 2516 0,'-12'0'92'0,"5"1"-39"16,6 2-34-16,7 5-17 16,4 2-2-16,4 5-1 0,-1 3-2 15,-2 5 3-15,-4 2 1 16,-7 2-1-16,-1 1-4 15,-1 0-15-15,1-2-18 16,3-6-26-16,-1-3-15 16,2-9-44-16,-3-8-197 15,-7-7 182-15</inkml:trace>
  <inkml:trace contextRef="#ctx0" brushRef="#br0" timeOffset="-197892.37">21029 3310 1129 0,'-4'0'147'0,"4"0"157"15,0 0 34-15,0 0-207 16,4 12-50-16,8-5-30 16,5 1-7-16,2-1-2 15,3 1 3-15,2 0-17 16,-2-2-7-16,3-4 1 16,-2-2-1-16,-4-7 0 15,2-2 0-15,-3-1-5 0,-5-1-10 16,-1-1 3-1,-4 2-5-15,-3 1 1 0,0 2 1 16,-3 1-6-16,-2 6 9 16,0 0 13-16,0 0 7 0,0 0 7 15,0 0-5 1,-7 5-8-16,2 3-12 16,4 4-4-16,1-1-2 15,5-2-3-15,4 0 0 16,8-5 3-16,4-1 0 15,10-4 2-15,1-2-3 16,6-3 1-16,2 1-3 0,-4 2 0 16,-5-1 0-16,-10 3-2 15,-4 0 2-15,-8 0-1 16,-9 1 0-16,1 0-1 16,-1 0 0-16,0 0 3 15,-12 15 2-15,4 10-2 16,1 10 0-16,-6 14-2 15,4 5-1-15,-3 6-1 0,1 1 1 16,11 6-2 0,7 4 1-16,1-2-10 15,-5-4-2-15,-17-16-4 16,-17-11 0-16,-21-17 14 0,-3-4 3 16,-3-15 6-1,-3-6-1-15,-3-18-24 0,0-13-62 16,5-19 44-1</inkml:trace>
  <inkml:trace contextRef="#ctx0" brushRef="#br0" timeOffset="-197125.83">16485 3915 1031 0,'-17'-2'136'0,"5"-1"205"0,12 3-314 0,0 0-34 16,-1-1-13-1,1 0-1-15,0 0 0 0,15-12 21 16,-6 8 11-16,1 3 13 15,3 1-3-15,2-3-6 16,5 1 7-16,12-3 35 16,11-2 20-16,21-2 28 15,13 1 0-15,19-1-37 16,11-2-20-16,15 0-30 16,3-2-9-16,20-1-6 0,4-2 9 15,8-3-12-15,5 1 0 16,-2-1 12-1,4 1-9-15,2 4 6 16,-2 1-9-16,-3 2 0 16,-1 2 3-16,-12 0 3 0,-9 1-6 15,-16 2 6-15,-11 0-6 16,-20 3 0-16,-9 4-12 16,-27 0-30-16,-13 1-45 15,-21 3-283-15,-9-2 53 0,-20 0 187 16</inkml:trace>
  <inkml:trace contextRef="#ctx0" brushRef="#br0" timeOffset="-196759.06">17030 3880 1452 0,'23'-3'78'0,"8"1"289"0,22-1-340 0,7-1-10 0,20-3-2 0,7-2 0 16,17-2 3 0,6 0 3-16,7 0 15 0,1 0 3 15,2 1 9-15,1 1-18 16,-5-1-7-16,-3 1-5 16,-14 0-18-16,-4 2 6 0,-11 0-86 15,-10 1-171 1,-8-3 155-16</inkml:trace>
  <inkml:trace contextRef="#ctx0" brushRef="#br0" timeOffset="-186650.88">10952 5638 1136 0,'-11'7'78'15,"0"0"59"-15,3 4-51 16,1-3-5-16,5-2 82 16,2 0 41-16,8-2-46 0,5 0-26 15,13-3-46-15,5-3-25 16,12-5-26-16,0-3-10 15,6-5-11-15,3 0-4 16,4-3-7 0,1 1 4-16,1-1 2 0,-2 2-2 15,-10 1-1-15,-9 3-2 16,-10 3-3-16,-7 3-1 0,-5 2-1 16,-2 1-4-1,-8 1-183-15,-5 2 111 16</inkml:trace>
  <inkml:trace contextRef="#ctx0" brushRef="#br0" timeOffset="-185866.42">11337 5599 1439 0,'0'0'7'0,"0"-1"-36"16,0 0-116-16,0 0-29 16,0 0-16-16,0 0 39 15,0 0 233-15,-1 1 78 16,1-1 37-16,-1 0 1 15,0 0-78-15,0 0 33 16,-1 1-58-16,1 0-41 16,-1 0-36-16,-25 14-6 15,23 1 0-15,0 5 15 0,2 14 9 16,0 9 8-16,0 19 4 16,0 3-18-16,0 6-15 15,0-1-21-15,2-11-51 16,0-6-32-16,2-18-136 15,0-10 0-15,2-18 165 16</inkml:trace>
  <inkml:trace contextRef="#ctx0" brushRef="#br0" timeOffset="-184524.77">11262 6090 917 0,'1'8'77'16,"1"-2"30"-16,2 2-41 16,2-3 4-16,1-4 2 15,5-3 9-15,2-5 14 16,5-8 27-16,3-4 75 15,3-8-42-15,1-3-56 0,3-8-45 16,-2-3-6-16,-1-6-19 16,-3-6-5-16,-3-5-15 15,-3-2-12-15,-4 2-18 16,-2 3-14-16,-4 10-28 16,-1 7-36-16,-2 12-500 15,0 6 494-15</inkml:trace>
  <inkml:trace contextRef="#ctx0" brushRef="#br0" timeOffset="-184255.98">11672 5783 2028 0,'-7'15'167'0,"3"5"105"15,4 9-303-15,1 3-7 16,3 5 20-16,-1 0 9 16,-3-1 9-16,-1-3 4 15,-4-9-32-15,-2-8-156 16,-7-16 118-16</inkml:trace>
  <inkml:trace contextRef="#ctx0" brushRef="#br0" timeOffset="-184107.46">11654 5703 2630 0,'16'-3'-9'0,"9"-2"-6"16</inkml:trace>
  <inkml:trace contextRef="#ctx0" brushRef="#br0" timeOffset="-183691.94">12093 5786 1980 0,'-20'11'296'0,"0"-2"152"0,4 1-477 15,3-3-18-15,3 0-34 16,3 0 15-16,0-1 41 15,3 0 7-15,3-1 16 16,2-1 2-16,7 1-5 16,3 0 1-16,10 1-2 15,2-2-2-15,8 2 3 16,0 1-1-16,-2 3-12 16,-1 3-1-16,-9 4-13 15,-6 1 5-15,-12 3 1 16,-5-1 14-16,-14 2 24 15,-4 0 9-15,-7-2 10 16,-1-2 2-16,-4-5-4 16,1-4-6-16,5-7-35 0,1-2-25 15,10-5-170-15,4-6-272 16,10-4 305-16</inkml:trace>
  <inkml:trace contextRef="#ctx0" brushRef="#br0" timeOffset="-183423.52">12314 5756 1280 0,'16'13'110'15,"-1"5"98"-15,-7 12 94 16,-3 2-45-16,-2 4-85 16,0-2-73-16,-1-1-38 15,3-4-16-15,1-8-21 16,1-4-8-16,1-9-11 15,1-5 1-15,-1-5-3 16,1-3 5-16,1-9-2 16,-2-3-5-16,2-9 4 15,0-4-5-15,1-7-12 16,1-2-23-16,-1-3-153 16,-1 0-602-16,0 6 638 15</inkml:trace>
  <inkml:trace contextRef="#ctx0" brushRef="#br0" timeOffset="-182943.95">12690 5852 2181 0,'0'0'137'16,"0"0"-63"-16,0 0-53 15,0-1-12-15,0 0-6 0,0 0-5 16,-13-30 2-16,2 29 0 16,0 1 0-16,2 5 4 15,-1 5 2-15,4 7 2 16,0 2 0-16,2 4-6 16,3 0 3-16,2-5-3 15,6-2 0-15,4-5 6 16,3-3-3-16,4-10 5 15,2-4-1-15,2-10-7 16,1-3-2-16,-4-5 0 16,-1 0 0-16,-4 1 4 15,-2 1-1-15,-4 5-3 16,-2 3 2-16,-4 9 2 0,-2 6 1 16,0 0 5-16,4 9 0 15,-3 8 3-15,3 6 4 16,2 2-5-16,2-2 2 15,5-5-9-15,0-4-5 16,4-9-1-16,-1-7-6 16,7-16 1-16,0-9-11 15,10-19-33-15,2-7-66 16,-1-12 68-16</inkml:trace>
  <inkml:trace contextRef="#ctx0" brushRef="#br0" timeOffset="-182762.99">13195 5321 2465 0,'-3'42'93'15,"3"9"-32"-15,3 11-37 0,0 17-22 16,-1 9 1-16,-6 1-2 16,2-5-2-16,-2-23-5 15,3-13-13-15,9-24-51 16,3-11-74-16,11-22 88 15</inkml:trace>
  <inkml:trace contextRef="#ctx0" brushRef="#br0" timeOffset="-182361.8">13570 5672 2623 0,'-11'68'59'16,"3"-9"-53"-16,4-3-33 0,6-20-60 16,3-10-36-16,2-17-28 15,-2-6-58-15,-2-12 74 16,-4-7 67-16,-2-12 104 16,-2-5 11-16,-1-6-5 15,0-6-27-15,1-3-9 16,2-1-3-16,2-7-3 15,5-3 12-15,8-7-9 16,4-1-3-16,6-1 3 16,2 7-3-16,2 19 9 15,0 14 27-15,0 25 50 16,1 15 10-16,-3 31-20 16,0 14-20-16,-7 21-27 15,-2 6-9-15,-4 0-11 16,-1-4-4-16,2-11-29 15,2-8-32-15,-2-15-642 0,-1-8 507 16</inkml:trace>
  <inkml:trace contextRef="#ctx0" brushRef="#br0" timeOffset="-182078.07">13707 5676 2364 0,'8'-6'82'16,"5"1"-11"-16,10 2-61 16,8 2-5-16,5 5 1 15,4 5-3-15,1 3-1 16,-3 1 5-16,-7-1-4 16,-4-1 2-16,-13-1 3 15,-2-3-7-15,-6-3-1 16,-2-1 2-16,0-3-5 15,1 0-5-15,-2-6-5 16,-3-1-19-16,-3-5-43 16,-4-3-23-16,-2-1-220 15,-3 1-196-15,-2 2 421 16</inkml:trace>
  <inkml:trace contextRef="#ctx0" brushRef="#br0" timeOffset="-181629.11">13770 5553 2489 0,'0'0'69'16,"19"1"-29"-16,8-5-48 16,9-4-8-16,8-5 8 15,3-2-15-15,-9-2-12 16,-6 4 0-16,-10 5 0 16,-8 3 17-16,-9 5 14 15,-4 1-1-15,-9 10-60 16,-6 4-86-16,-7 13-103 15,0 4 12-15,-3 9 192 16,0 3 124-16,1 4 177 16,1 1 21-16,3-4-126 0,6-3-62 15,8-14-57-15,6-5-12 16,8-11-10-16,4-5 3 16,11-12-1-16,4-8-7 15,13-15-12-15,1-7-22 16,7-9-102-16,0-1-497 15,-4-3 428-15</inkml:trace>
  <inkml:trace contextRef="#ctx0" brushRef="#br0" timeOffset="-180576">14310 5540 2294 0,'-22'8'124'0,"1"2"-4"15,3 2-66-15,4 6-38 16,-4 4-6-16,4 4-3 15,1 1 0-15,4-1-3 16,7-4 2-16,8-6-1 16,4-3 1-16,11-9-2 15,2-4-4-15,7-8-1 16,1-4-2-16,1-5-2 16,-5-1 2-16,-3-1 1 15,-4 1-4-15,-4 3 2 16,-3 1 4-16,-8 3 0 0,0 3 11 15,-5 8 4-15,0 0 5 16,0 0 4-16,-1 0-1 16,-11 7-6-16,11 7-7 15,0 8-7-15,0 1-1 16,3-3-2-16,1-2 3 16,7-9-3-16,1-4-2 15,4-8-3-15,6-8-7 0,2-13-10 16,3-5-2-16,2-8-8 15,-4-2-2-15,-3-3 2 16,1 0 10-16,-10-2 13 16,-3 1 5-16,-1-1 4 15,-4 4 4-15,4 5 0 16,-4 6-1-16,1 15 1 16,0 9 8-16,0 24 14 15,4 14 1-15,0 30-4 16,-3 10-4-16,-6 9-8 15,2-3-3-15,-4-13-4 16,2-11-3-16,5-20-1 16,2-8-3-16,0-17-16 15,-1-8-6-15,-1-17-63 16,-7-9-64-16,1-14-176 16,-2-3-91-16,-9 0 128 15,0 2 82-15,-7 7 101 0,-4 6 96 16,2 8 190-16,5 6 62 15,2 8 273-15,7 2-106 16,7 2-271-16,4 4-49 16,10 3-58-16,4-1-14 15,8-2 0-15,-3-1 3 16,0-3 7-16,0-3 0 0,2-3-3 16,3-2-3-16,1 1-7 15,-2 3-4-15,2 4-6 16,-1 6 0-16,-2 8 0 15,-1 2-2-15,-8 2 0 16,-4 1-6-16,-6-2 2 16,-1-3-2-16,-4-1 5 15,-2-4 2-15,-3-1 1 16,-5-4 3-16,8-4 1 16,0 0 0-16,0 0-1 15,0 0-4-15,8-15 1 16,3 2 0-16,6-5 2 15,5 1 1-15,1 1-2 16,4 2-2-16,1 6-2 16,-5 4-3-16,-2 6-1 15,-4 3 5-15,2 5 2 0,-2 0 5 16,4 0-4-16,1-2 1 16,-4-3-2-16,5-3-2 15,-4-4 4-15,0-3-1 16,4-4-3-16,-2-1 1 15,7-2 0-15,0 0-6 16,2 0-18-16,0 1-18 0,-1 1-27 16,0 0-20-16,-5 1-200 15,-2-2 126-15</inkml:trace>
  <inkml:trace contextRef="#ctx0" brushRef="#br0" timeOffset="-180143.85">13061 6190 2453 0,'91'-4'81'0,"11"-3"-46"0,12-1-21 0,14-1-9 16,5 0 3-16,4-3-3 16,-2-1-3-16,1-1 3 15,-2-2-1-15,-15-1 0 16,-3-2-2-16,-5-2-6 16,-15 2-14-16,-13-2-86 15,-12 0-387-15,-32-3 276 16</inkml:trace>
  <inkml:trace contextRef="#ctx0" brushRef="#br0" timeOffset="-173440.95">10029 3811 1475 0,'1'-13'68'0,"-1"2"154"0,-1-1-168 0,-4 3-27 0,-4 2 21 0,-2-1 29 0,-2 0 4 0,0-2-6 16,1-3-24-16,2-5-25 0,2-1-5 15,3-1-3 1,2-1 3-16,1 4 15 0,1 0-1 15,1 8 5-15,0 9 1 16,0-1-4-16,0 0-4 16,0 1-8-16,-10 3-13 0,3 9 10 31,1 1 0-31,0 5 14 0,3-2 6 16,3 7-13-1,-1 3-1-15,3 16 0 0,-2 12-1 0,2 21-12 16,4 10-1-16,-5 18-7 15,2 11-4-15,-1 8 2 16,-4 2-3-16,7 7 0 16,-1-4 1-1,5-4-1-15,5-2 2 16,-1-10-1-16,0 0-1 0,2-6-1 16,1-1-1-16,1-5 0 15,-2-6 1-15,3-7 1 16,-5-2 0-16,-7-8-2 15,-4-2-1-15,-9-11 1 16,-4-6-3-16,-2-15-26 16,0-10-16-16,3-19-51 15,5-11-207-15,17-27 144 16</inkml:trace>
  <inkml:trace contextRef="#ctx0" brushRef="#br0" timeOffset="-164150.83">3477 9771 2001 0,'0'0'129'0,"0"0"-13"15,0 0-71-15,1 0-27 16,-1 0-6-16,1 0 19 15,0 0 8-15,0 1 17 16,-6 18 2-16,-10 1-22 16,-3 6-5-16,-10 14-18 15,-1 6-6-15,-6 10-6 16,1 4-6-16,4-2 0 16,4-3-2-16,7-14 7 15,2-9-14-15,3-17-75 0,2-8-287 0,1-17 185 16</inkml:trace>
  <inkml:trace contextRef="#ctx0" brushRef="#br0" timeOffset="-163930.79">3132 9892 1995 0,'15'-2'162'0,"7"2"-1"16,6 4-92-16,8 14-50 15,5 7-11-15,8 17 1 16,3 8-1-16,-1 9-3 16,-4 2 6-16,-6-4-9 0,-3-6 3 15,-4-16-1 1,-3-10-20-16,-6-22-933 0,-3-11 827 16</inkml:trace>
  <inkml:trace contextRef="#ctx0" brushRef="#br0" timeOffset="-163217.55">3896 10161 1278 0,'1'8'110'0,"-2"3"139"15,-1 2 79-15,2 5-151 16,-1 3-37-16,1 8-79 15,-1 4-29-15,-1 4-55 16,1 1-62-16,-1-2-521 16,1-1 453-16</inkml:trace>
  <inkml:trace contextRef="#ctx0" brushRef="#br0" timeOffset="-162175.84">4522 10275 994 0,'22'0'111'0,"5"0"118"0,-3-1-179 16,5-1-42-1,2 0-2-15,0 0 5 16,1-1 7-16,2 0 7 16,1-2 0-16,1-1-5 0,-1-1-7 0,5-1-7 15,-2-3-6 1,5-1-54-16,2-1-80 0,0-1 74 16</inkml:trace>
  <inkml:trace contextRef="#ctx0" brushRef="#br0" timeOffset="-161900.81">5996 10057 1610 0,'50'-1'143'0,"1"-2"7"16,3-2-70-16,10-4-50 15,-2 0-27-15,-4-4-42 16,-2 0-23-16,-12 0-31 16,0 2 0-16,3 3 42 15,0 0 22-15,5 1 11 16,1 0-39-16,-4 0-133 16,0-1-157-16,-6-1 142 15</inkml:trace>
  <inkml:trace contextRef="#ctx0" brushRef="#br0" timeOffset="-161777.7">7377 9965 1640 0,'38'-2'122'16,"3"-4"-331"-16,-3-3 188 15</inkml:trace>
  <inkml:trace contextRef="#ctx0" brushRef="#br0" timeOffset="-160681.18">8353 9707 2061 0,'0'4'117'16,"1"5"-43"-16,3 1-41 0,0 7-21 15,1 5-6-15,-1 8 4 16,-2 5-5-16,2 4-1 16,-2 1 3-16,-1-2-1 15,0-4-5-15,1-10-79 16,0-5-236-16,5-8 189 16</inkml:trace>
  <inkml:trace contextRef="#ctx0" brushRef="#br0" timeOffset="-160300.9">8736 9674 2181 0,'-12'14'145'0,"3"5"-39"16,-1 1-57-16,5 7-19 0,2 1-9 15,2 0 3-15,2-1-9 16,4-4-3-16,2-3 11 16,3-5 12-16,2-4-6 15,3-6 8-15,2-5-6 16,3-5-7-16,1-3-6 0,0-7-7 16,-4-2 0-16,-3-6-2 15,-7 0-5-15,-7-1 1 16,-3 1-2-16,-11 3 1 15,0 3 3-15,-5 4-3 16,0 2 2-16,2 5 0 16,2 1-4-16,7 1-19 15,0 0-22-15,4-2-35 16,5-2-36-16,10 0-223 16,5 0-569-16,12 2 717 15</inkml:trace>
  <inkml:trace contextRef="#ctx0" brushRef="#br0" timeOffset="-159810.87">9506 9668 2443 0,'-4'5'114'15,"-3"-1"-11"-15,-5 0-70 16,-2-2-26-16,-3-1-8 15,-7-3-8-15,-2 1 0 16,-6-3-6-16,0 4 5 16,-5 4 5-16,3 3 5 15,2 6 8-15,3-1 4 0,13 0 0 16,3-2-1-16,13 1-8 16,5-1-2-16,9 5-4 15,5 2 1-15,6 4-2 16,2 5-1-16,3-1 3 15,-3 0-2-15,-5-1 2 16,-6-2 1-16,-11-2-3 16,-5-1 0-16,-10-1 2 0,-5-1 0 15,-3-4 2 1,0-1 2-16,1-5 6 0,2-3 3 16,6-5 3-1,-2-3-2-15,4-6-1 16,7-2-5-16,2-7-5 0,6-6 1 0,10-8-2 31,3-4-3-31,7-6-9 0,3 0-9 16,2 2-28-16,-1 5-53 15,-4 7-177-15,-2 6-589 16,-9 9 697-16</inkml:trace>
  <inkml:trace contextRef="#ctx0" brushRef="#br0" timeOffset="-159400.47">9614 9781 2438 0,'0'0'80'0,"0"0"-22"16,0 0-37-16,0 0-12 0,0 0-1 15,-4 13-4 1,5-4-1-16,4 8 1 16,-4 0 9-16,2 3 5 15,1 0 2-15,0-5 4 16,3-2-6-16,6-7 0 16,6-5-6-16,8-8-2 0,4-6-4 15,-3-8-3-15,-1-4 1 16,-10-3-10-16,-3 0-2 15,-11 3-4-15,-5 2 1 16,-11 6 7-16,-6 4 7 16,-10 8 7-16,-3 4 2 0,-4 6 6 15,5 5 5 1,6 2-13-16,4 0-4 0,10-5-45 16,11-7-29-1,-3-7-273-15,17-7 140 0</inkml:trace>
  <inkml:trace contextRef="#ctx0" brushRef="#br0" timeOffset="-159100.95">10427 9494 1670 0,'-8'13'334'0,"-1"1"247"0,1 1-496 0,-3 4-68 0,-4 4-4 16,-1 8 0-16,-4 2 2 15,-4 8 9-15,-2 2 2 16,-5 2 0-16,1-1-7 0,-1-13-15 15,5-7-20-15,3-15-50 16,3-9-37-16,4-13 9 16</inkml:trace>
  <inkml:trace contextRef="#ctx0" brushRef="#br0" timeOffset="-158911">10036 9559 2587 0,'12'4'102'16,"3"2"-19"-16,10 5-56 16,3 3-10-16,7 7-20 0,2 5-11 15,1 4-13 1,3 2-6-16,0-2 4 0,0-5 3 16,-2-9-25-1,-3-5-84-15,-2-9 70 0</inkml:trace>
  <inkml:trace contextRef="#ctx0" brushRef="#br0" timeOffset="-158598.81">10695 9433 2680 0,'3'32'69'0,"3"4"-2"15,0 0-40-15,2 6-23 16,0 2-8-16,-3 0-24 16,-1-1-4-16,-2-7-3 15,-2-4 6-15,1-12 9 16,0-7-13-16,0-14-581 0,3-7 366 15</inkml:trace>
  <inkml:trace contextRef="#ctx0" brushRef="#br0" timeOffset="-158311.02">10960 9397 2873 0,'-10'30'59'16,"3"5"-31"-16,3 1-60 0,2 5-38 15,2 1-3 1,-3 1 31-16,1-4 15 16,0-5 29-16,-1-5 18 15,1-10 16-15,0-7 7 0,2-12-9 16,0 0-13-16,17-5-17 15,-1-8-5-15,15-6-3 16,3 0-7-16,4 0-15 16,2 2-11-16,-2 4-15 15,-2-2-6-15,-2 1-58 16,-2-1-139-16,-7-1 87 16</inkml:trace>
  <inkml:trace contextRef="#ctx0" brushRef="#br0" timeOffset="-158093.54">11172 9399 1983 0,'-13'20'239'0,"1"3"30"0,0 6-107 0,2 9-97 16,3 3-16-1,-2 8-24-15,0 4-16 16,5 2-17-16,1-4-9 0,9-8-23 15,3-8-16-15,2-12-132 16,2-7-811-16,2-14 826 16</inkml:trace>
  <inkml:trace contextRef="#ctx0" brushRef="#br0" timeOffset="-157794.02">11515 9368 2719 0,'-11'39'74'16,"0"0"22"-16,-4 8-122 0,2 2-14 16,2 1 2-1,0-3 9-15,6-8 17 16,3-8 10-16,5-10 9 15,3-6 5-15,6-9 2 16,1-5-3-16,6-8-4 0,6-3-5 16,3-8-10-16,4-1-7 15,0-3-24-15,2 0-14 16,-2 0-58-16,-2 1-76 16,-5-1 96-16</inkml:trace>
  <inkml:trace contextRef="#ctx0" brushRef="#br0" timeOffset="-157593.83">11608 9416 2133 0,'-5'7'183'15,"1"3"-34"-15,8 12-101 16,4 7-9-16,7 14-6 16,1 3-6-16,0 5-12 15,-1 0-14-15,-2-6-17 16,0-1 0-16,2-12-1 15,2-5-1-15,0-9-27 16,1-7-46-16,-3-12-784 16,-2-7 750-16</inkml:trace>
  <inkml:trace contextRef="#ctx0" brushRef="#br0" timeOffset="-157260.22">11962 9503 2736 0,'-8'34'65'0,"2"0"-7"16,7-2-80-16,6-3-11 0,8-3-7 16,3-3 4-16,3-9 18 15,1-2 8-15,1-9 16 16,-1-5 10-16,-3-8 3 15,-1-7 1-15,-6-9-7 16,-3-5-3-16,-4-2-3 16,-4-1-3-16,-4 2-2 15,-5 3-2-15,-10 7-2 0,-1 4-2 16,-8 7 0 0,-1 5 0-16,-3 6-10 15,-1 0-13-15,5 2-29 16,1 0-67-16,10-2 49 15</inkml:trace>
  <inkml:trace contextRef="#ctx0" brushRef="#br0" timeOffset="-156692.64">9979 10302 2500 0,'99'-4'79'0,"16"-4"-17"0,10-5-55 16,20-3-11-16,4-1-3 0,3-2-3 15,3 2 2-15,-7 0 12 16,1 1 10-1,-15 1-3-15,-10-2-3 16,-16-3-4-16,-9-1-8 0,-17-3-45 16,-10-1-51-16,-16 0-579 15,-13-1 410-15</inkml:trace>
  <inkml:trace contextRef="#ctx0" brushRef="#br0" timeOffset="-155542.5">12283 9237 2316 0,'-20'5'112'16,"1"0"16"-16,8-3-106 16,2 2-7-16,9-4-7 15,0 0-1-15,0 0 8 0,8 0 8 16,10 0 9-16,4 0 0 16,6-2 4-16,1-2-5 15,1-1-15-15,3 0-4 16,-3 0-4-16,1 1-1 15,-8 1-1-15,0 1-1 16,-8 2 1-16,-5 2 4 0,-2 7 7 16,-5 0 2-16,3 9-4 15,2 6-4-15,-1 14-9 16,1 7-3-16,0 12-10 16,-1 3-8-16,1 6-9 15,1 0-1-15,3 5 7 16,1 3 5-16,-1-1 13 15,-3 1 1-15,-11-6 4 16,-7 0 3-16,-15-3 20 16,-6-4 12-16,-13-7 17 15,-5-8-2-15,-12-19-24 16,-7-11-23-16,-2-22-63 16,0-13-43-16,-3-13 46 15</inkml:trace>
  <inkml:trace contextRef="#ctx0" brushRef="#br0" timeOffset="-154874.25">8327 9462 2820 0,'-19'6'75'0,"-5"-1"-29"0,-2-2-41 15,-4-3-35-15,-2-1-12 16,-6-1 13-16,-3 1 7 0,-1 2 15 16,1 3 9-16,7 5 18 15,0 1 1-15,4 4-1 16,2 2-5-16,3 6-15 15,3 6-8-15,11 13-15 16,2 8-10-16,13 17-14 16,3 8-2-16,3 8 1 15,4 5 10-15,-3-2 6 16,1-2 8-16,1-8 24 16,2-5 6-16,7-11 19 15,5-5 0-15,10-17-6 16,7-8-5-16,15-23-24 15,4-11-28-15,9-17 7 16</inkml:trace>
  <inkml:trace contextRef="#ctx0" brushRef="#br0" timeOffset="-153340.81">10853 9955 1959 0,'0'0'168'0,"0"0"34"15,0 1-185-15,0-1-15 16,-2 22-3-16,3-12-6 0,-1 6 18 16,-1 3 7-16,-1 12 9 15,-3 6-1-15,-2 11-10 16,-1 2-5-16,1 0-7 16,0-1-1-16,1-3-1 15,2-3-2-15,-1-7 0 16,0-5 2-16,3-9 1 15,-2-6 5-15,2-9-1 16,2-7-4-16,0 0-11 16,1 0-2-16,16-15-6 15,-5 3 11-15,8-1 1 16,6 0 3-16,7 1 1 16,9 2 0-16,10 4 0 15,1 1 1-15,13 5 3 16,2 0 0-16,10 0 10 15,5 0-2-15,-2 0 5 0,0-1 5 16,-3 2 8-16,0-1 5 16,-1-4-3-16,-2-2 1 15,-10-5-23-15,-5 0-4 16,-6-4-3-16,-3 1-1 16,-9-3-2-16,-3-2 1 15,-7 1-6-15,-4-2-6 16,0-1-11-16,-5-1-15 15,-3-7-13-15,-3-1-20 0,-10-7-72 16,-4-3-219-16,-6-5 194 16</inkml:trace>
  <inkml:trace contextRef="#ctx0" brushRef="#br0" timeOffset="-135790.28">10148 11617 2210 0,'-5'11'186'15,"3"-2"5"-15,12-3-120 16,12 0-26-16,21-6 4 15,10 0-4-15,11-6-5 16,1-2-11-16,0-2-22 16,-2 2-5-16,1 4-10 15,-4 3-5-15,-6 5-21 16,-8-1-9-16,-10-1-17 16,-4-2-15-16,-12-9-381 15,-3-1 247-15</inkml:trace>
  <inkml:trace contextRef="#ctx0" brushRef="#br0" timeOffset="-135409.14">10500 11394 1678 0,'15'-3'323'0,"7"-3"245"16,8-3-475-16,12-5-73 16,4 1-6-16,4-1-10 15,-2 2 0-15,-9 6-2 16,-6 6-2-16,-14 10 2 15,-7 7 2-15,-12 16-1 16,-5 9 0-16,-10 14 2 16,-3 8 1-16,-6 8 1 15,-1 3 4-15,-6-3 0 0,-3-5-3 16,-1-13-15-16,-1-9-27 16,4-17-160-16,6-11 105 15</inkml:trace>
  <inkml:trace contextRef="#ctx0" brushRef="#br0" timeOffset="-134891.06">11304 11317 2453 0,'-3'19'212'0,"0"7"30"16,1 3-160-16,3 12-69 16,4 8-10-16,6 14-10 15,0 7-8-15,-3 10-11 16,-2 4-1-16,-8-2 3 16,-3-2 8-16,-6-10 10 15,-3-9 3-15,-3-16 4 16,-2-9-2-16,2-21-10 15,1-12-8-15,3-24 4 0,2-12 4 16,4-20 13-16,2-8 8 16,5-11-3-16,1-5 3 15,5-9 0-15,3-5 5 16,7-3 3-16,5 4 1 16,12 7 1-16,8 7 2 15,4 17 1-15,0 6-3 16,-5 20-2-16,-7 9-9 0,-4 21-7 15,-6 11 0 1,-8 21-1-16,-6 12 4 0,-10 18 3 16,-9 6-3-16,-10 11-4 15,-2 2 0-15,-8-5 3 16,1-7 0-16,0-22 0 16,-3-11-11-16,8-23-82 15,8-14-36-15,11-21 48 16</inkml:trace>
  <inkml:trace contextRef="#ctx0" brushRef="#br0" timeOffset="-134478.74">12162 11126 2333 0,'-37'-11'174'0,"-3"5"32"0,-7 13-135 16,-1 8-4-16,-2 14-18 16,2 5-8-16,4 15-15 15,3 8-11-15,8 17-3 16,4 6-4-16,10 12-5 16,6 1 1-16,11-3-4 15,6-5 0-15,20-18 0 16,7-11-4-16,15-20-19 15,4-12-16-15,5-24-41 16,1-12-30-16,4-23 56 16</inkml:trace>
  <inkml:trace contextRef="#ctx0" brushRef="#br0" timeOffset="-134007.2">12672 11141 2857 0,'-7'13'74'0,"-2"4"4"15,-1 8-45-15,-1 11-24 16,-1 5-1-16,-4 13-4 16,3 5-2-16,-2 15 2 15,-3 5-4-15,0 5 0 16,-5-3 0-16,2-15 0 15,3-9 0-15,4-24 2 16,8-10-4-16,6-23-16 16,-1-6 5-16,8-26 4 15,0-12 3-15,9-19 14 16,-2-7-2-16,4-4-6 16,2 2 3-16,-5 7 0 15,3 2-1-15,-5 8 8 16,2 3 3-16,0 12 6 15,1 8 8-15,-2 17 0 16,-1 8-3-16,2 19-3 16,2 15-6-16,9 26-4 0,3 13-2 15,2 21-9-15,3 4-6 16,-2-4-17-16,-1-8-8 16,-3-21-6-16,-5-13-6 15,-1-21-37-15,-4-12-17 16,-4-18-47-16,-4-10-145 0,-8-19 142 15</inkml:trace>
  <inkml:trace contextRef="#ctx0" brushRef="#br0" timeOffset="-133774.31">12398 11611 3021 0,'1'20'69'0,"22"-3"-15"16,11-7-42-16,29-12-22 16,12-7-2-16,14-14-5 15,7-3-16-15,-1-3-42 16,0 1-15-16,-10 4-17 16,-8 5 9-16,-7 10 21 15,-9 3-66-15,-13 8 82 16</inkml:trace>
  <inkml:trace contextRef="#ctx0" brushRef="#br0" timeOffset="-133324.09">11555 12466 3007 0,'99'-8'6'15,"11"-6"5"-15,18-10 2 16,4-2 1-16,1-2-4 16,6 1-3-16,-3 6-6 0,-5 3 2 15,-7 5 0-15,-9 1-3 16,-14 6-6-16,-7 4-3 15,-19 2 0-15,-8 2-5 16,-17-1-27-16,-11-1-23 16,-15-7-60-16,-11-6-83 0,-7-10 64 15</inkml:trace>
  <inkml:trace contextRef="#ctx0" brushRef="#br0" timeOffset="-128670.95">10213 13023 2917 0,'37'7'29'0,"10"-2"1"15,2-1-1-15,3-3-4 16,-2 0-6-16,-3-1-15 16,1-1-1-16,-9 1-4 15,-4 0-3-15,-14 1-41 16,-7-1-32-16,-16-4-60 16,-7-3-107-16,-10-7 100 15</inkml:trace>
  <inkml:trace contextRef="#ctx0" brushRef="#br0" timeOffset="-128385.29">10489 12879 3136 0,'54'22'5'0,"8"-2"-1"16,-1 2 1-16,-7 2-1 16,-6 1-1-16,-15 7-4 15,-7 3-11-15,-18 7-23 16,-9 6-18-16,-17 7-7 16,-9 6 6-16,-7 4 2 15,-5 0-17-15,-15-9-56 16,0-16 62-16</inkml:trace>
  <inkml:trace contextRef="#ctx0" brushRef="#br0" timeOffset="-123393.67">11436 12791 2742 0,'-1'1'78'16,"-19"25"-3"-16,18-7-22 0,1 6-9 15,8 16-23-15,0 7-10 16,2 10-11-16,2 6-6 16,-6 1-16-16,-3-1-4 15,-3 5-3-15,-2-5 5 16,-5-7 9-16,-1-7-2 16,-1-22-29-16,-3-15-29 15,2-30-280-15,5-14 135 16</inkml:trace>
  <inkml:trace contextRef="#ctx0" brushRef="#br0" timeOffset="-123179.61">11312 12837 2643 0,'0'-12'-498'15,"3"-4"256"-15</inkml:trace>
  <inkml:trace contextRef="#ctx0" brushRef="#br0" timeOffset="-122928.8">11182 12935 2387 0,'4'11'104'15,"16"-6"-7"-15,8-3-17 16,21-3-10-16,8-3-1 0,6-5-2 16,0-5-11-16,-3-4-20 15,-1-1-9-15,6 3-9 16,3 3-4-16,-5 1-7 15,-6 2 1-15,-13 4-6 16,-9 2-1-16,-11 2-5 16,-8 2-21-16,-12-3-61 15,-6 1-24-15,-10 1-172 16,-2 0 92-16</inkml:trace>
  <inkml:trace contextRef="#ctx0" brushRef="#br0" timeOffset="-122645.97">11162 13315 2726 0,'39'-9'6'15,"16"-3"7"-15,6-2 1 0,-2-1 2 16,-3 1-5 0,-11 1-25-16,-10-3-18 0,-7 3-46 15,-6 0-188-15,-5-2 146 16</inkml:trace>
  <inkml:trace contextRef="#ctx0" brushRef="#br0" timeOffset="-122192.73">11803 13297 2798 0,'-2'-2'-24'0,"14"-12"-9"0,7-6 1 16,3-2 13-16,3-2 6 16,-3 3 6-16,-3 2 4 15,-1 4 5-15,-1 3 5 0,-3 5 10 16,0 1 4-16,-1 3 4 15,-2 1-3-15,-4-3-7 16,-1 3-7-16,-6 2-4 16,0 0 0-16,0 0-1 15,-15-9-1-15,-2 6 1 16,-4 0 0-16,-4 5 0 16,-1 1-1-16,-1 7 4 15,2 3 0-15,2 5 2 16,3 4 8-16,7 1-4 15,6 2-2-15,13 2-6 16,8-2-9-16,18-4-10 16,6-5-11-16,14-15-24 15,5-7-14-15,4-16-271 16,5-5 152-16</inkml:trace>
  <inkml:trace contextRef="#ctx0" brushRef="#br0" timeOffset="-121747.55">12439 13003 2454 0,'-42'13'58'16,"2"4"-25"-16,2 1-4 0,7 3-1 16,1 0 0-16,6 1-10 15,5-2-8-15,8 1-5 16,3-1-3-16,14-4 0 15,5 0 0-15,12-8-1 16,4-3 2-16,9-6 1 16,1-5-1-16,5-7 3 15,2-6 4-15,-1-1 3 16,-5-3 5-16,-9 2 7 16,-5 1 0-16,-7 2 2 15,-4 4-5-15,-5 3 3 16,-4 2-7-16,-4 9 5 15,0 0 2-15,0 0 9 16,0 0 6-16,3 10-11 16,-2 7-3-16,2 9-13 0,-1 4-9 15,1 4-2-15,-3-2-2 16,3-3 0-16,-2-3 4 16,4-11-4-16,1-3-5 15,2-12-35-15,3-9-23 16,7-17-32-16,4-11-15 15,5-16-186-15,4-1 153 16</inkml:trace>
  <inkml:trace contextRef="#ctx0" brushRef="#br0" timeOffset="-121546.37">12840 12776 3029 0,'-12'50'40'0,"6"8"-28"16,1 5-6-16,6 6-6 16,3 0-2-16,-1-6-3 15,4-4-4-15,-2-16-30 16,-4-11-25-16,2-17-62 16,-4-12-150-16,-5-17 116 15</inkml:trace>
  <inkml:trace contextRef="#ctx0" brushRef="#br0" timeOffset="-120912.92">12740 13036 3085 0,'31'-13'-27'0,"16"-7"3"15,4-1 4-15,0 3 12 16,-2 5 4-16,-12 6 3 16,-4 4-2-16,-10 11 2 15,-4 3-1-15,-5 14 3 16,-3 5 5-16,-3 4 10 16,-2 3 0-16,1-3 6 15,0-3-2-15,1-8-8 16,1-6-5-16,3-10-8 15,-1-4-8-15,-1-6-7 16,2-5-2-16,-2-6-1 16,-2-5 1-16,2-6 9 15,-5-1 4-15,-1-3 5 16,-1-1-2-16,0-1-3 0,0 2-5 16,1 3 0-1,-2 5 0-15,0 9 3 0,-2 11 1 16,0 1-1-16,0 0 5 15,4 8 8-15,-1 10 4 16,-2 11 8-16,0 0-1 16,3 5-8-16,1 1-1 15,4-1-6-15,-2-2 2 0,1-6 0 16,-4-5 0-16,2-10 1 16,0-1 0-16,1-10-2 15,4-2-2-15,1-13-2 16,3-9 1-16,2-15-3 15,2-5-10-15,2-7-30 16,1 2-21-16,-2 2-27 16,0 4 3-16,-3 12 5 15,-2 3-63-15,-4 16-247 16,-3 5-265-16,-4 12 221 16,-3 7 118-16</inkml:trace>
  <inkml:trace contextRef="#ctx0" brushRef="#br0" timeOffset="-120612.27">13561 13070 2385 0,'10'16'115'0,"5"-6"-43"0,1-3-11 15,2-9-28-15,1-4-9 16,2-7-6-16,-1-3-4 16,0-5-6-16,-3-1-1 15,-3 0-3-15,-4-1 1 16,-5 4 1-16,-4 2-1 15,-7 2 9-15,-3 4 2 16,-8 4 14-16,-2 4 5 0,-1 5 7 16,-1 0-2-16,2 10-6 15,0 5-5-15,5 8-8 16,3 6-6-16,7 5-3 16,4 0-2-16,7-3-9 15,9-2-1-15,15-12-4 16,8-5-5-16,12-18-41 15,6-12-30-15,7-18-214 16,3-5 95-16</inkml:trace>
  <inkml:trace contextRef="#ctx0" brushRef="#br0" timeOffset="-119978.83">14923 12407 2181 0,'-14'-1'180'0,"-1"1"-41"0,-2 4-14 16,-2 5-51-16,-5 7-17 15,-1 7-2-15,-5 9-4 16,-6 6-1-16,-11 16 7 16,-3 5 7-16,5 14 11 15,11-3-11-15,29-10-18 16,16-7-15-16,29-19-29 0,8-6-14 15,6-15-28-15,-6-5-9 16,-8-6-21-16,-4 0-9 16,-6 3 8-16,-5 0 6 15,-18 6 23-15,-7 2 3 0,-19 10 14 16,-9 3 3-16,-10 8 10 16,-6 3 17-16,-21 4 20 15,-8-2 5-15,-8-5-4 16,2-5-10-16,25-11-12 15,12-6-15 1,21-18-35-16,9-11-46 0,20-23 52 16</inkml:trace>
  <inkml:trace contextRef="#ctx0" brushRef="#br0" timeOffset="-119329.14">15028 13126 3271 0,'20'0'-8'0,"18"-13"-26"0,3-6 0 15,7-8 10-15,-3-3 7 16,-5 2 11-16,-5 0 0 15,-14 4 0-15,-7 1-4 0,-12 5 5 16,-2 1 2 0,-9 4 13-16,-4 1 4 0,-6 5 7 15,-6 2 1-15,-4 6-10 16,-5 5-1-16,0 8-8 16,0 6-3-16,-1 8-3 15,7 6-4-15,4 7 5 16,10 5 6-16,14 4 10 15,6-2 6-15,15-8 2 16,10-5-8-16,13-16-8 16,8-8-7-16,5-15-9 15,1-9-3-15,-6-17-17 16,3-8-6-16,0-14-21 16,-1-5-15-16,-2-13-30 15,-9-7-4-15,-16-6-1 16,-6-2 7-16,-13 7-16 15,-7 6 20-15,-3 7 48 0,-6 6 36 16,-2 5 70-16,-1 3 19 16,-3 13 31-16,3 8-30 15,1 15-1-15,2 9 13 16,1 17 16-16,-2 10-5 16,2 22-24-16,-1 14-19 15,4 19-20-15,1 7-2 16,1 14-2-16,1 3-7 0,1-3-14 15,2-9-11-15,3-27-35 16,4-13-32-16,3-25-93 16,6-13-100-16,-3-16 123 15</inkml:trace>
  <inkml:trace contextRef="#ctx0" brushRef="#br0" timeOffset="-118512.42">16032 12839 2689 0,'-13'-13'32'0,"-5"0"4"15,-2 2 3-15,-5 4 12 16,-1 1 1-16,-4 4-14 16,1 5-6-16,3 6-19 0,3 5-7 15,5 8-3-15,1 2-6 16,4 6-5-16,3 2 3 16,8 0 10-16,5-1 7 15,9-7 7-15,4-5-3 16,10-9-14-16,3-6-2 15,8-11-1-15,4-6-3 16,3-9 3-16,0-2-1 16,1-3 2-16,-3 0 3 0,-10 1-3 15,-4-1 0-15,-11 2 0 16,-7 0 0-16,-6 6 3 16,-7 0 1-16,-12 6 3 15,-3 1 1-15,-11 8 2 16,-1 4-1-16,-5 15-2 15,-2 6-3-15,-1 14-5 16,2 4 0-16,1 11-3 16,0 4-1-16,10 4 8 15,2-1 4-15,17-8 7 16,6-8 0-16,11-16-18 16,13-7-21-16,16-17-48 15,11-9-15-15,15-16-32 16,3-7-27-16,6-6 68 15</inkml:trace>
  <inkml:trace contextRef="#ctx0" brushRef="#br0" timeOffset="-118193.2">16622 12823 2889 0,'-29'-1'68'0,"-3"0"-27"0,-1 1-13 0,-3 5-15 15,0 3-2 1,-3 7-9-16,3 2-1 0,4 5 2 16,2 3-4-16,11 2 7 15,6 3 2-15,9 0 12 16,7-1 7-16,11-4-5 16,8-5-2-16,13-8-13 15,8-5-7-15,8-13-7 16,-2-5-4-16,3-11-2 15,-4-4-1-15,1-7-5 16,-1-3-4-16,-7-8-26 16,-4-4-19-16,-9-7-26 15,-7-5-24-15,-9 2 67 16</inkml:trace>
  <inkml:trace contextRef="#ctx0" brushRef="#br0" timeOffset="-117994.39">16862 12725 3201 0,'-2'78'11'15,"2"-18"-16"-15,1-15-16 0,-1-20-56 16,0-11-50-16,-5-20-54 15,-5-8-431-15,-13-20 248 16</inkml:trace>
  <inkml:trace contextRef="#ctx0" brushRef="#br0" timeOffset="-117261.2">16799 12707 3029 0,'44'-14'-10'16,"1"-2"-11"-16,6-3-15 15,0 2-3-15,-2 7-9 0,-3 3 3 16,-12 7 12-16,-5 5 7 16,-9 12 10-16,-5 8 10 15,-4 16 19-15,-4 5 11 16,-5 2 25-16,-2-3-4 15,0-9-6-15,0-5-10 16,2-15-21-16,0-4-6 16,5-11-13-16,-1-2-4 0,0-7 2 15,1-4 3-15,-5-6 6 16,0-1 4-16,-3-2 4 16,-3-3-3-16,-7-3 4 15,-3-3-2-15,-7-3 0 16,0 1-1-16,0 6-2 15,2 1 0-15,6 7 0 16,1 4 0-16,4 5 5 16,1 3 10-16,7 6 27 15,0 0 4-15,0 0 4 16,12 9-11-16,8-1-23 16,0-1-6-16,8-2-8 15,6 0-2-15,0 0 0 16,1 1 0-16,1 5-3 0,-6 3 3 15,-7 6-4 1,-3 1 1-16,-12 1 9 0,-4-1-3 16,-6-6-1-16,-1-3 1 15,-1-8-3-15,4-4 1 16,0 0-2-16,-5-7-2 16,10-12 3-16,2-8-4 15,5-7 4-15,1-2 1 16,5 6-2-16,0 4 3 0,0 11 0 15,2 7-6-15,-3 10 4 16,2 9 0-16,-1 15 11 16,-3 6 4-16,0 8 2 15,0-1-6 1,3-8-7-16,2-7-7 0,4-13-29 16,-2-9-16-16,0-14-52 15,-2-8-15-15,-6-10-42 16,-3-4-431-16,-6 4 277 15</inkml:trace>
  <inkml:trace contextRef="#ctx0" brushRef="#br0" timeOffset="-116926.46">16684 12317 2978 0,'24'6'41'0,"-5"3"-12"0,0-2-13 0,-8 1-52 15,-2-1-42-15,-3-2-89 16,-6-1-866-16,0-2 706 16</inkml:trace>
  <inkml:trace contextRef="#ctx0" brushRef="#br0" timeOffset="-116530.89">16784 12256 3026 0,'9'63'14'0,"8"24"-13"16,1 9-1-16,-8 7-3 15,-2-2-14-15,-8-14-15 16,-3-10-6-16,1-27-26 16,-3-13-15-16,-1-26-195 15,-1-11 122-15</inkml:trace>
  <inkml:trace contextRef="#ctx0" brushRef="#br0" timeOffset="-116350.8">16628 12630 3219 0,'57'-7'-63'0,"19"-21"-74"16,6-7-38-16,-2-9 82 16</inkml:trace>
  <inkml:trace contextRef="#ctx0" brushRef="#br0" timeOffset="-115630.58">18088 12690 2735 0,'15'19'73'0,"11"-4"-10"16,4-2-15-16,9-4-22 15,3-7-15-15,1-12-55 16,-1-5-35-16,-7-6-287 15,2 1 130-15</inkml:trace>
  <inkml:trace contextRef="#ctx0" brushRef="#br0" timeOffset="-114975.56">18733 12481 3097 0,'5'56'-78'16,"1"4"-6"-1,1 10 7-15,-2 4 20 16,-2-1 41-16,-2-5 11 0,-5-16 5 15,-1-8 2-15,-4-18 10 16,-1-6 0-16,1-14 14 16,3-6 4-16,1-18 5 15,4-9-3-15,2-18 3 16,2-9-8-16,0-14-5 16,0-4-4-16,4-3-4 15,1 0-1-15,6-3-5 16,4 1 4-16,9 3-8 15,3 5-1-15,7 19-3 16,1 11 2-16,-1 21 2 16,-1 9 5-16,-6 21 4 15,-4 11-3-15,-12 17-4 16,-6 10-7-16,-14 11-27 16,-9 2-10-16,-16 2-3 15,-9 1 7-15,-13 2 29 0,-4-1 15 16,-1-5 35-16,6-6 10 15,8-19 4-15,14-8-12 16,14-19-25-16,16-10-11 16,-2-6-14-16,11-12 0 15,14-10-5-15,4-3-2 16,9 5 2-16,2 7-4 16,2 13 1-16,1 6 4 0,-1 14 3 15,0 2 3-15,0 3-2 16,-3-3-16-16,-3-11-67 15,1-5-29-15,2-15-279 16,1-5 123-16</inkml:trace>
  <inkml:trace contextRef="#ctx0" brushRef="#br0" timeOffset="-114730.45">19382 12406 3223 0,'6'81'0'0,"4"6"-2"0,1-2 3 16,-3-9 1-16,1-8-2 15,-4-21-21-15,-2-14-32 16,-1-19-65-16,-2-10-30 15,0-21-134-15,0-10 76 16</inkml:trace>
  <inkml:trace contextRef="#ctx0" brushRef="#br0" timeOffset="-114526.11">19366 12157 3326 0,'43'18'10'0,"13"-7"-14"15,1-6-5-15,1-8-21 16,1-3-11-16,-9-3-41 16,-6 1-37-16,-12-2-30 15,-8 1-55-15,-12-1 104 0</inkml:trace>
  <inkml:trace contextRef="#ctx0" brushRef="#br0" timeOffset="-114311.05">19362 12532 3268 0,'72'-3'-40'0,"6"-11"-27"16,-6-3-19-16,-5-7-28 15,-6 0-12-15,-10-3-24 16,-6 1-880-16,-13 0 798 16</inkml:trace>
  <inkml:trace contextRef="#ctx0" brushRef="#br0" timeOffset="-112423.77">10589 13947 2708 0,'51'0'5'16,"4"-3"-3"-16,4-3 0 16,-3-3-1-16,-4-2 0 15,-6 2-1-15,-6-1-10 16,-3 2-6-16,-9-3-39 0,-5 2-97 16,-10-5 79-1</inkml:trace>
  <inkml:trace contextRef="#ctx0" brushRef="#br0" timeOffset="-112089.79">10875 13743 2886 0,'40'7'4'0,"5"-2"1"15,0-2-2-15,-3 1-1 16,-3 2 3-16,-9 7-1 16,-8 2 1-16,-10 8 0 0,-10 3-1 15,-8 9-1 1,-6 3 3-16,-6 4 13 15,-4 1 3-15,-3-3 4 16,0-3-12-16,0-12-61 16,3-9-44-16,-4-31 35 15</inkml:trace>
  <inkml:trace contextRef="#ctx0" brushRef="#br0" timeOffset="-110530.85">19848 12639 2458 0,'0'0'138'0,"0"0"-17"15,-3 7-15 1,-2 7-4-16,-3 9-17 0,-10 11-38 16,-2 8-16-16,-9 12-54 15,-3 3-35-15,-6 6-42 16,-1 0-30 0,6-11-205-16,6-7 160 15</inkml:trace>
  <inkml:trace contextRef="#ctx0" brushRef="#br0" timeOffset="-108720.8">20315 12096 2472 0,'0'0'4'0,"1"0"1"16,9 8-3-16,-5 9 11 16,-2 9 7-16,0 16 2 15,-2 9 2-15,-1 11-3 16,-2 1-7-16,-3-2-10 15,0-1-8-15,2-12-43 16,0-4-47-16,3-11-737 0,2-8 662 16</inkml:trace>
  <inkml:trace contextRef="#ctx0" brushRef="#br0" timeOffset="-108051.99">20365 12101 2481 0,'7'-12'-4'0,"1"0"19"0,-2-1 14 16,3 4 24-16,4 0 10 0,4 0-21 31,7-2-3-31,5-3-15 16,0 0-5-16,5 2-12 15,-4 1 0-15,-2 7-5 0,-2 3-1 0,-11 10-1 16,-4 6-4 0,-10 12-8-16,-4 7 1 15,-9 8 3-15,-3 2 4 16,-2 5 9-16,-5-2 2 15,-1-1 0-15,0 0 3 0,0-9 3 16,0-5 3-16,6-10 8 16,0-7-3-16,7-11-4 15,6-4-4-15,4-11-13 16,7-3-1-16,4-7 1 16,1 0-1-16,3 4 2 15,-2 3 0-15,2 7 3 16,0 5 4-16,3 6 10 15,2 7 4-15,0 9 12 16,0 3 3-16,1 7-7 0,-1-2-9 16,3-4-15-1,0-6-19-15,1-10-66 16,0-7-30-16,1-14 40 16</inkml:trace>
  <inkml:trace contextRef="#ctx0" brushRef="#br0" timeOffset="-107820.2">20970 12131 3165 0,'3'39'31'0,"5"3"-30"0,0 2-13 0,-2-2-24 15,-1 2-7 1,-3 1-20-16,-3-4-7 0,-4-7-12 16,0-8-17-16,1-14-202 15,4-9 156-15</inkml:trace>
  <inkml:trace contextRef="#ctx0" brushRef="#br0" timeOffset="-107568.18">21045 12028 3336 0,'52'-2'-19'0,"6"-9"-2"16,-1-3 4-1,-12-1 2-15,-5-2-8 16,-13 0-32-16,-2-2-34 16,-6-2-48-16,-3 2-25 0,-6 5 79 15</inkml:trace>
  <inkml:trace contextRef="#ctx0" brushRef="#br0" timeOffset="-107328.74">20956 12288 3151 0,'52'-17'-21'15,"2"-1"-8"-15,2 0-15 16,-6 2-8-16,-13 4-15 0,-4 3-10 0,-14 0-38 16,4 1-114-1,-1 2 105-15</inkml:trace>
  <inkml:trace contextRef="#ctx0" brushRef="#br0" timeOffset="-106930.39">21567 12032 3266 0,'0'37'-2'0,"0"4"-1"0,2 9-1 16,-4 2 3-16,-5 5 1 15,4 1 1-15,-8-1-1 16,2 0 3-16,-4-9 5 0,1-3 0 16,-2-7 11-1,4-3 4-15,10-9 0 0,3-7-2 16,18-9-16 0,4-6-6-16,4-9-13 15,4-6-4-15,0-7-15 16,-2-2-7-16,-1 0-24 0,-5 0-13 15,-6 4-20-15,-7 0 2 16,-12 1 26-16,-5 2 16 16,-10-3 32-16,-2-1 4 0,2-9-18 15,-2-5-19 1,0-9 23-16</inkml:trace>
  <inkml:trace contextRef="#ctx0" brushRef="#br0" timeOffset="-106766.14">21555 12282 3193 0,'24'-3'14'0,"14"-13"-18"16,5-5-9-16,8-10-33 16,6-1-28-16,-5-3-46 15,-7 1-24-15,-23 5-310 16,-13 2 169-16</inkml:trace>
  <inkml:trace contextRef="#ctx0" brushRef="#br0" timeOffset="-106600.84">21630 12037 3069 0,'0'0'112'16,"7"2"-76"-16,8-8-26 0,18-7-27 31,12-2-8-31,18-7-11 0,4-2-22 0,5-4-46 16,-5-1-14-16,-7-1-93 15,-6-1 65 1</inkml:trace>
  <inkml:trace contextRef="#ctx0" brushRef="#br0" timeOffset="-105477.98">22171 12511 3400 0,'-5'-4'-10'0,"5"4"-2"16,0 0-4-16,-14 9-2 16,1 12-8-16,-13 26-6 15,-6 14 1-15,-14 18-28 16,-4 5-15-16,-7-6-47 15,5-11-16-15,11-20-280 16,9-12 165-16</inkml:trace>
  <inkml:trace contextRef="#ctx0" brushRef="#br0" timeOffset="-104249.12">19340 12147 2664 0,'0'0'3'0,"0"0"1"15,0 0 0 1,0 0 2-16,0 0 18 0,-1 1 5 16,-15 25 5-16,6-13 1 15,-4 2-8-15,0 2-3 0,4 1 4 16,2 1-1-16,9-2 0 15,4 1-6 1,10-1-8-16,4 1-3 16,2-2-14-16,-1 0-3 15,0-1-7-15,-4 2-5 0,-5 6-10 16,-2 3-5-16,-8 9-6 16,-3 6 1-16,-3 7 5 15,-1 3 0-15,4 6 4 16,5 1-4-16,9-8-112 15,4-6 88-15</inkml:trace>
  <inkml:trace contextRef="#ctx0" brushRef="#br0" timeOffset="-103450.56">19389 12252 2597 0,'-8'4'40'0,"1"3"-9"15,1 1 0-15,4 6 5 0,2 5-5 16,3 13-9-1,0 8-11-15,-2 14-47 16,1 5-31-16,1 5-948 16,1-3 761-16</inkml:trace>
  <inkml:trace contextRef="#ctx0" brushRef="#br0" timeOffset="-99428.95">22650 12039 2526 0,'-2'68'8'0,"1"3"-8"0,-1 1-29 15,0-3-8-15,-2-11 10 16,-1-2 17-16,-2-14 44 0,1-6 22 16,-1-14 15-1,3-7-7-15,-1-10-26 16,5-5-5-16,0 0-12 16,-5-19-4-16,5-8-4 15,0-5 1-15,4-8 15 0,2-4 11 0,1-2 14 16,2-2-2-1,2-3-7-15,1-3-8 16,3-1-18-16,-4 3-6 16,5 9-6-16,-2 7-5 15,1 15-3-15,0 7-1 16,0 13 4-16,0 8 3 0,0 19-3 16,-3 10-1-16,-1 16-3 15,-3 4 1-15,0 0 4 16,2-4 1-16,3-15-4 15,2-6-4-15,5-19-8 16,2-9-5-16,9-19-21 16,0-10-1-16,1-16-7 15,-2-7 4-15,-3-4 17 16,0 0 6-16,-4 5 12 16,-3 3 3-16,-7 14 8 15,-4 5 6-15,-3 16 25 16,-4 8 5-16,-4 17 17 15,-2 13-1-15,-5 21-13 0,-6 9-10 16,1 2-18 0,2-3-7-16,6-15-24 0,5-6-27 15,6-14-65 1,4-8-30-16,6-14 65 0</inkml:trace>
  <inkml:trace contextRef="#ctx0" brushRef="#br0" timeOffset="-98445.18">23375 12085 3005 0,'-3'-6'-25'0,"-10"5"-12"0,-4 7-6 0,-7 15 1 16,-4 9 15-16,1 11 16 16,4 1 14-16,4-4 13 15,4-5 2-15,6-8 8 16,5-6-6-16,5-10-7 0,7-4-4 16,9-10-11-1,4-6-3-15,11-12-9 0,-3-3-5 16,2-5 6-16,-3 1-1 0,-9 3 10 15,-6 5 4 1,-6 7 19 0,-3 5 7-16,-4 7 12 0,0 3 4 15,1 1-16-15,10 16-5 16,-8 3-11-16,2 3-7 16,-5 4 0-16,0-2 0 15,5-3-6-15,-4-4-6 0,2-8-11 16,4-4-11-1,2-11-25-15,4-5-8 16,8-12-9-16,3-5 3 0,0-4 8 16,-3-1-12-16,-3 6 20 15,-4 4 17-15,-7 5 58 16,-2 3 19-16,-3 8 44 16,-2 6-12-16,0 0 21 15,0 0 2-15,1 16-25 16,-1 0-18-16,1 4-32 0,-1 0-10 15,0 2-10 1,0-2-4-16,-1-5 0 0,-1-3 1 16,0-7 6-1,2-5 2-15,0 0 4 16,0 0-5-16,0 0-5 16,-6-16-6-16,11-1-10 15,4-3-2-15,2-1-1 16,1 1-1-16,-1 2 7 0,-1 0 5 15,-5 4 7 1,-1 3 0-16,-2 6 4 0,-2 5 11 16,0 0 11-16,0 0 0 15,7 16 0-15,-5 3-10 16,2 7-11-16,1 3-3 0,7-1-2 16,2-2-3-1,3-6 2-15,1-3 5 0,1-8 11 16,2-3 2-16,2-7-3 15,-2-3-1-15,-1-8-9 16,-1-3-6-16,-6-5-10 16,-3 0-3-16,-6-4-3 15,-1 2 4-15,-3 0 9 16,0-1 3-16,1 3 7 16,3 0-1-16,1 4 3 15,2 3-5-15,-1 6-1 16,0 2-9-16,-2 5-11 15,0 1 2-15,-2 5-10 16,1 0-1-16,0 0-19 0,2 0-18 16,5-6-50-16,3 0-306 15,4-6 181 1</inkml:trace>
  <inkml:trace contextRef="#ctx0" brushRef="#br0" timeOffset="-97810.92">24078 12100 2721 0,'-5'4'35'16,"-3"1"2"-16,0 2 12 0,-5 6 32 16,-2 3 6-16,-1 6 4 15,1-1-19-15,3 2-34 16,5-2-13-16,7-2-20 15,0-1-7-15,6-4-11 16,2-2-3-16,5-5 2 16,-1-2 3-16,6-7 9 0,-2-3-2 15,-1-7 4 1,1-1-1-16,-3-6 1 16,1-1 0-16,-3-2 1 15,-4 2-1-15,-2 5 0 0,0 1 0 16,-2 6 2-16,0 1 0 15,-3 7 5 1,0 0 2-16,-6 16 2 16,-1 2 2-16,-1 8-4 0,4 2-4 15,4 1-2-15,7-4-1 16,12-7-11-16,2-3-5 16,13-10-13-16,0-5-12 15,3-9-6-15,0-4-2 0,-5-5 14 16,-1-1 11-1,-8-3 21-15,-7-3 8 0,-6-2 12 16,-4-5 6-16,-9-6 6 16,2-2-3-16,-8-2-6 15,1 4 2-15,3 4 3 16,0 2-1-16,9 2-1 16,0 2-5-16,6 6-14 15,-1 7-7-15,0 13 3 16,0 10 0-16,-4 31 3 0,0 16-1 15,-8 31-4 1,-5 10-1-16,1 3-8 16,-2-6-13-16,4-15-69 15,1-9-40-15,2-19-140 16,-5-5 100-16</inkml:trace>
  <inkml:trace contextRef="#ctx0" brushRef="#br0" timeOffset="-97076.77">22865 12646 3031 0,'79'-22'-20'0,"21"-9"-15"15,8-2 0-15,10 1 9 16,-1 4 8-16,-6 8 15 16,-4 5 4-16,-5 7 6 15,-1 2 0-15,-10 5 1 16,-10 1 0-16,-18 4-5 15,-6 1-3-15,-9 1-9 16,-7 1-16-16,-15-4-34 16,-10 1-15-16,-22-4-142 0,-15-5 94 15</inkml:trace>
  <inkml:trace contextRef="#ctx0" brushRef="#br0" timeOffset="-96260.09">20511 13041 2781 0,'104'-41'-42'0,"3"-7"-19"16,2-5-116-16,-1 1-182 16,-10 8-218-16,-7 9 348 15,-19 16 173-15,-10 9 118 16,-22 9 122-16,-8 3 255 0,-13 4-164 16,-6 2-146-16,-13 1-105 15,-9 1-25-15,-14 0-459 16,-9 1 305-16</inkml:trace>
  <inkml:trace contextRef="#ctx0" brushRef="#br0" timeOffset="-95826.08">18708 13204 2526 0,'30'6'48'0,"12"-7"-11"0,7-3-10 0,6-6-15 16,1-4-5-16,0-2-3 16,-5-1-4-16,-9-3-20 15,-4 0-63-15,-10 1 51 16</inkml:trace>
  <inkml:trace contextRef="#ctx0" brushRef="#br0" timeOffset="-93991.02">10077 11520 2625 0,'1'29'74'0,"3"15"-30"0,3 12-5 16,2 27-34-16,3 10 0 15,0 20-2-15,1 11-2 16,-1 13 1-16,-2 6 0 16,-1 3 1-16,0 0-3 15,-1-4 0-15,1-3 1 0,1-6 0 16,0 0 4-16,4-6-5 16,1 0 0-16,1 0-15 15,2-3-11-15,-5-13-15 16,0-12-16-16,-2-22-362 15,-4-9 210-15</inkml:trace>
  <inkml:trace contextRef="#ctx0" brushRef="#br0" timeOffset="-91203.58">4540 12569 2724 0,'0'0'70'0,"-5"13"-16"16,3 5-10-16,5 21-27 15,1 12-4-15,5 31-5 16,2 15-2-16,1 19-13 0,0 4-7 15,-11-11-7-15,-2-14 0 16,-5-31 22-16,-3-16 14 16,1-26 19-16,0-12 0 15,1-20-11-15,3-14-6 16,0-25-17-16,2-10-4 16,0-14-1-16,2-4-4 15,2-5 0-15,2-5 2 16,5-5 2-16,0-3 2 0,6 1 3 15,3 3-1-15,7 5 1 16,5 6 1-16,5 14 0 16,4 10 5-16,-2 22 0 15,-1 12 0-15,0 27-2 16,-7 16-5-16,-9 35-1 16,-5 15 0-16,-20 20 2 15,-6 7 2-15,-15 4 1 16,-5-2 6-16,-2-6 15 15,-2-10 8-15,6-21 1 16,2-15-8-16,6-24-75 16,6-13-29-16,5-21-56 15,5-14-60-15,8-15 76 16</inkml:trace>
  <inkml:trace contextRef="#ctx0" brushRef="#br0" timeOffset="-90755.51">5264 12929 3093 0,'4'1'-29'0,"8"-7"-18"0,5-6-2 0,2-12 17 16,2-7 9-16,1-13 17 15,2-4 4-15,0-9 0 16,-1 0-10-16,-3-1-16 16,-1 2-1-16,-8 9-8 15,-2 5 4-15,-10 15 16 16,-6 9 4-16,-9 14 9 15,-3 8 6-15,-8 16 10 16,-3 6 4-16,2 15 20 16,1 4 12-16,7 12 12 0,5 5-1 15,3 11-14-15,5 4-12 16,3-2-21-16,4-5-10 16,10-16-27-16,1-12-18 15,13-20-32-15,4-13-22 16,8-18-38-16,7-12-169 15,4-16 144-15</inkml:trace>
  <inkml:trace contextRef="#ctx0" brushRef="#br0" timeOffset="-90304.99">5727 12606 2601 0,'-22'25'42'0,"-1"9"-22"16,5 4-1-16,2 1 4 16,1-1 11-16,10-6 12 15,2-6 2-15,4-8-15 16,4-7-13-16,4-6-15 0,1-4-5 15,6-7 0-15,-1-4 2 16,2-12-2-16,1-2 3 16,-6-6-2-16,1 2-1 15,-3 2 3-15,-4 2-3 16,-3 7 2-16,0 3-1 16,-2 8-2-16,-1 6 2 15,1 7-1-15,-1 9 2 16,0 11 3-16,2 5 2 0,5 5 4 15,3-2-1-15,3-7-1 16,2-9-5-16,6-14-21 16,1-8-21-16,5-21-35 15,-1-9-16-15,-2-15-74 16,0-6-547-16,-9-4 405 16</inkml:trace>
  <inkml:trace contextRef="#ctx0" brushRef="#br0" timeOffset="-90105.55">5935 12138 2910 0,'1'85'27'0,"9"26"-18"0,7 10-4 15,4 3-5-15,2-6 0 16,-2-21-5-16,-6-13-9 15,1-29-29-15,-2-16-24 16,0-29-148-16,6-14 81 16</inkml:trace>
  <inkml:trace contextRef="#ctx0" brushRef="#br0" timeOffset="-89902.47">6405 12735 2941 0,'-1'22'-89'0,"-3"-14"-19"16,1-6-40-16,1-13-847 15,-4-9 798-15</inkml:trace>
  <inkml:trace contextRef="#ctx0" brushRef="#br0" timeOffset="-89453.22">6313 12300 2982 0,'34'-20'-1'15,"2"6"-27"-15,-4 6-13 16,-4 14-25-16,4 11-3 0,1 16 27 16,4 9 10-1,-9 7 24-15,-3 1 5 0,-10-1 0 16,-4-3 3-16,-4-7 3 16,-1-5 2-16,-5-15 11 15,-1-5 4-15,0-14-1 16,0 0-3-16,4-12-5 15,0-6 1-15,-4-12 14 16,0-5 2-16,0-5 7 16,0-1-9-16,5-1-9 15,5 2-3-15,2 3-7 16,6 3 0-16,0 11-7 16,-3 7 0-16,3 12-4 15,-4 7 0-15,2 17 4 16,3 8 0-16,-1 15 4 15,0 7-1-15,-4-1 0 0,-2-3-2 16,-1-16-9 0,-1-8-13-16,1-22-43 0,2-13-28 15,2-21 45-15</inkml:trace>
  <inkml:trace contextRef="#ctx0" brushRef="#br0" timeOffset="-88886.93">7149 12139 2786 0,'-13'-15'-18'0,"-3"3"11"15,0 3 2-15,6 6 5 16,3 3-2-16,-4 12 3 16,5 6 0-16,-1 14-3 0,0 6 3 15,1 10 0 1,1 0 2-16,3-4 3 0,4-6 4 15,5-15-1-15,3-8 1 16,3-15 0-16,0-7-2 16,2-12 1-16,3-5 3 15,0-6 1-15,0 0 1 16,-1 2 1-16,-2 5-8 0,-2 8 1 16,-1 5-5-16,1 17-2 15,2 8 3-15,3 25-4 16,2 13-2-16,-4 24-18 15,-2 10-10 1,-6 16-1-16,-3 6 3 0,-8 3 51 16,-6-3 42-16,-19-10 41 15,-7-10 3-15,-18-19-38 16,-8-14-33-16,1-31-44 16,-3-17-19-16,2-32-51 15,3-14-33-15,2-24-48 16,8-8-113-16,3-15 121 15</inkml:trace>
  <inkml:trace contextRef="#ctx0" brushRef="#br0" timeOffset="-88462.53">6201 13123 2936 0,'141'-53'8'0,"20"-7"-2"15,-4-4-3-15,-11 2-1 16,-3 2-2-16,-25 4 0 15,-8 6 2-15,-14 10-2 16,-12 3 0-16,-20 10-27 16,-14 3-29-16,-18 4-431 0,-8-2 188 15</inkml:trace>
  <inkml:trace contextRef="#ctx0" brushRef="#br0" timeOffset="-73189.65">11751 13599 1589 0,'1'0'54'0,"0"0"-27"16,0 0 14-16,0 0 82 15,0 0 32-15,-1 0 37 16,2 9-25-16,-8 0-79 16,-1 4-16-16,4 5-17 15,-3 2 0-15,3 6-22 16,1 3-10-16,2 4-9 16,3 2-3-16,0 2-2 15,-1 1-4-15,-2-1-2 0,-2-1 0 16,-4-1-2-1,-1-5 2-15,-1-8 10 16,-1-4 6-16,3-12 10 16,6-6-1-16,0 0-6 15,-7-11-6-15,6-3-9 0,-2-5 0 16,2-2-4-16,0-3 1 16,1-6-3-16,3-2-1 15,1-8 3-15,4-1-1 16,6-4 2-16,4-3 1 15,8 6-1-15,3 2-3 16,1 11 1-16,-2 8-2 0,-1 10-3 16,-4 7 0-16,-6 11-2 15,-4 3 0-15,-9 17 2 16,-4 5 0-16,-8 10 15 16,-3 6 14-16,-4 1 22 15,-6-2 13-15,3-7 2 16,-3-5-11-16,4-9-22 15,6-10-12-15,2-5-18 16,3-7-11-16,2-7-5 16,-1-4-2-16,3-9 0 15,2-6 0-15,3 0-6 0,2 0-3 16,3 5-4 0,3 3 0-16,1 8 7 15,2 5 7-15,5 10 12 16,-2 7 1-16,6 8 4 15,-1 3 0-15,0 1 1 0,0-3-1 16,-1-8 0-16,-1-5-7 16,2-11-38-16,-1-4-20 15,0-11-44-15,2-2-117 16,-6-2 120-16</inkml:trace>
  <inkml:trace contextRef="#ctx0" brushRef="#br0" timeOffset="-72740.18">12199 13984 2775 0,'3'8'40'0,"3"-4"-10"0,9-4-12 15,0-4-5-15,6-7-6 16,1-2 2-16,-2-6-3 16,0 3-1-16,-4-5 1 15,-2 0-5-15,-7-2 2 16,-3 2 0-16,-4 3-1 0,-3 1 2 16,-3 3-1-1,-2 2 3-15,-3 0 4 0,-3 5-1 16,-2 2 2-16,0 1 1 15,-3 4-4 1,0 4-1-16,1 10-1 0,4 2 2 16,4 9-1-16,6 5 2 15,5 5 0-15,3 1-3 16,9-1-2-16,4-5-2 16,9-9-3-16,5-6-10 0,5-12-31 15,3-4-22-15,3-15-34 16,-1-6-13-16,-2-12-165 15,-3-4-737-15,-2 2 819 16</inkml:trace>
  <inkml:trace contextRef="#ctx0" brushRef="#br0" timeOffset="-72223.29">12730 13709 2676 0,'-14'2'49'0,"-5"0"-8"31,0 1 1-31,-1 0-3 0,-1-3-4 0,1 3-7 31,2 1-9-31,1 3-10 0,2 1-1 0,2 2-13 32,2 1-2-32,6 6-2 0,4 3 3 15,3 5 5-15,4 2 2 16,3-2 1-16,-1-4-1 15,3-8-1-15,3-6-1 0,2-7 1 16,2-2-2-16,-1-7 2 16,-1-1 2-16,-2-6 2 15,1 2-1-15,-5 1 0 16,1 2 1-16,-5 5-5 16,0 3 3-16,-2 3 0 15,0 1 1-15,2 4 0 16,2 3-1-16,2 6-2 15,2 6 0-15,-4 9-2 16,-2 2-1-16,-6 7-3 16,-3 3-1-16,-8 5 5 15,-6 2 1-15,-6-4 8 0,-5-4 11 16,-4-11 9 0,1-8 5-16,-1-14-11 0,1-13-9 15,3-18-30-15,1-8-19 16,4-10-16-1,7 1-11-15,10 1 0 0,8 1 14 0,16-4-7 16,3-2-44 0,10 0 46-16</inkml:trace>
  <inkml:trace contextRef="#ctx0" brushRef="#br0" timeOffset="-71756.05">12965 13667 2763 0,'0'0'8'0,"0"1"-2"0,-3 21 4 16,1-4 6-16,2 6 16 16,0 1 6-16,4 4-1 15,0 0-2-15,1-2-11 16,1 1-4-16,1-8 2 15,0-1-4-15,-1-8-5 16,-1-6-4-16,1-2-14 16,-1-8 3-16,1-6 1 0,2-3-4 15,1-10 7 1,3-6 1-16,0-6-3 16,1-1 0-16,-1 3 1 15,-1 5-2-15,-3 10-3 0,-2 4 1 16,-6 15-4-1,0 0 2-15,5 11 5 0,-4 7 9 16,2 10 7-16,2 4 5 0,4 0 1 16,0-1-3-1,4-9-6 1,1-5-5-16,-3-10-8 0,0-6-17 16,-2-11-20-16,1-14-22 0,1-13-36 15,1-6-11-15,-1-10-87 16,-2 2-897-16,0-2 906 15</inkml:trace>
  <inkml:trace contextRef="#ctx0" brushRef="#br0" timeOffset="-71539.15">13299 13302 2960 0,'-18'20'55'0,"16"-6"-17"0,4 11-26 0,6 7-8 0,4 14-5 16,2 8 2-16,0 17 1 0,-2 6-2 16,-4 1-2-1,-2-2-17-15,-4-19-30 0,1-11-18 16,0-20-35 0,2-9-20-16,0-18 69 0</inkml:trace>
  <inkml:trace contextRef="#ctx0" brushRef="#br0" timeOffset="-70486.86">13683 13617 2700 0,'-5'0'7'16,"-1"-2"-1"-16,-4-4 2 0,1-5 5 16,-5-2 6-1,0 2 3-15,-1 3 0 0,-3 4-2 16,3 7-4 0,0 5-4-16,5 9 9 15,3 5-2-15,4 12-5 0,2 3-1 0,4 3-11 16,4 0 1-1,3-12 3 1,3-4-3-16,4-10 6 0,-5-7-2 16,4-7 0-16,1-4 1 15,-2-13-3-15,2-8-1 16,-3-8-2-16,-3-4-2 16,1 2 0-16,-2 2 0 15,-4 9 0-15,0 4 0 16,-4 9-1-16,-2 11 1 0,0 0 6 15,4 11 4 1,-2 11 12-16,0 2 1 0,1 2-2 16,2-3-6-16,2-4-8 15,-1-4-6-15,2-6-3 16,-1-2 1-16,-1-4-7 16,1-2-7-16,-3-1-8 15,2 0-3-15,1-6 1 16,2-6 2-16,2-8 2 15,2-7-9-15,2-6-14 16,0 1 0-16,2 5 3 16,-2 5 11-16,-2 8 17 15,1 4 9-15,-3 9 5 16,-4 4 12-16,5 15 24 0,-5 5 17 16,4 9 29-16,2 5-6 15,-5-1-7 1,1 0-13-16,-3-3-27 15,-2-6-6-15,0-9-13 0,-2-6-5 16,-2-12-25-16,0 0-11 0,6-15-26 16,-2-6-12-1,0-9 6-15,3-5-3 16,4 3 12-16,0-2 3 16,4 9 15-16,-2 3 8 15,1 8 15-15,2 8 5 0,-2 5 7 16,3 6 4-16,0 9 4 15,0 3 2-15,2 3 4 16,-4 1 2-16,-3-3-2 16,0-1 0-16,-8-3-2 15,-1-1-2-15,-4-3-1 16,-6-2-6-16,-5-6-8 16,0-2-6-16,0-9-7 15,1-7-2-15,2-14-4 16,3-2-5-16,3-9-2 15,0 2-1-15,3 6-7 16,-1-2 5-16,0 7 15 0,-1 0 11 16,-1 6 15-1,1 3 10-15,2 8 26 16,1 4 5-16,4 3-4 0,3 0 4 16,5 0-9-16,4 1-9 15,10-3-13-15,2 1-5 16,4-1-20-16,1-2-19 15,-7-5-99-15,1 2 80 16</inkml:trace>
  <inkml:trace contextRef="#ctx0" brushRef="#br0" timeOffset="-69490.81">14429 13639 2903 0,'2'-3'-10'15,"8"-10"-1"-15,3-7-1 0,5-3 3 16,4 3 8 0,4 3-1-16,1 7 1 15,-3 3 0-15,-6 7-10 16,-4 7-1-16,-10 11-1 15,-7 5 4-15,-13 11 8 16,-3 5 5-16,-5 3 15 0,3 2 9 16,6-2 23-16,4-8 4 0,10-10-9 15,2-6-14 1,11-15-40-16,5-4-19 16,12-11-27-16,5-7-8 15,8-3-10-15,1 0-1 0,-5-1 9 16,-4 6-2-1,-7 4 8-15,-2 1 14 16,-5 2 30-16,-2-2 9 0,-5-5-31 16,1-1-51-16,-1 1-370 15,-1 2-73-15,-3 1 203 16,-3 5-38-16,-6 5 426 16,-6 4 228-16,-8 7 45 15,-3 2 269-15,-4 6-179 16,-1-1-183-16,1 2-124 15,0 3-5-15,5-5-21 16,1-1-16-16,1-1-35 16,3-3-14-16,2-2-44 0,3 1-20 15,5 0-23 1,5 1-10-16,2 1 15 16,-1-1 13-16,6-2 23 15,0-5 12-15,5-8 7 0,4-6 1 16,2-14 0-16,3-5 0 15,1-7 0-15,0 0-2 16,-3 3-2-16,-3 5-2 16,-7 8 2-16,-5 4 0 15,-5 12 4-15,-2 5 13 16,-5 12 23-16,-3 8 15 16,-1 14 19-16,-1 7 0 15,0 13-2-15,0 2-9 16,4-2-18-16,1-8-8 0,5-15-19 15,4-9-10-15,6-15-20 16,3-5-7-16,5-12-14 16,4-9-5-16,6-13-20 15,0-7-12 1,0-10-13-16,-4-4-11 0,-1-2-1 16,-4 2-34-16,-9 2-30 15,-2 2-10-15,-8 3 57 16,-1 2 95-16,0 8 161 0,-1 3-1 15,1 15-17 1,0 18-13-16,0-5-22 16,0 23-11-16,2 20 8 15,2 11 0-15,1 16-22 16,-2 3-9-16,1-4-14 16,-1-5-11-16,2-11-19 0,3-7-8 15,1-16-26-15,0-7-31 16,2-16-37-16,4-7-27 15,5-14-84-15,2-4 68 16</inkml:trace>
  <inkml:trace contextRef="#ctx0" brushRef="#br0" timeOffset="-69281.91">15477 13655 2856 0,'-12'17'-75'0,"-2"1"-16"0,-1-3-27 16,2-6-3-1,4-3 16-15,2-9 5 16,-2-6-10-16,3-12-174 16,0-7-153-16,6-6 325 15</inkml:trace>
  <inkml:trace contextRef="#ctx0" brushRef="#br0" timeOffset="-68848.73">15460 13407 2658 0,'26'0'63'0,"1"4"-4"16,5 7-15-16,0 5-4 16,-4 7-13-1,-1 4-9-15,-7 1-11 0,-3 3-4 0,-6-1-1 16,-2 0-1-16,-5-6-1 15,-1-4 1 1,0-5 0-16,-3-7 0 0,2-4-2 16,3-4-4-16,1-8 1 15,2-1-2-15,3-9 2 16,-1 4 3-16,5-1-1 16,-1-1 2-16,5 9 1 15,0-3-1-15,-1 7-1 16,2 3-1-16,-1 7 2 15,-3-1-1-15,-1 7 1 16,-2 1 0-16,-4 1 0 16,0 0 1-16,0-5 2 15,3-3-3-15,5-7-3 16,0-4 3-16,4-7-13 16,1 0-8-16,2 1-14 15,0 1-11-15,-3 9-6 0,-5 3-1 16,-6 10-15-16,-3 1-15 15,1 4 10-15,0-8-50 16,3-9 72-16</inkml:trace>
  <inkml:trace contextRef="#ctx0" brushRef="#br0" timeOffset="-68388.38">15124 14070 2889 0,'102'-9'7'0,"-2"-2"2"0,2-4 1 0,-3 1-2 15,1 5 1-15,-2-2 5 16,-21 4 0-16,-7 2 1 16,-19 0-3-16,-8 1-8 15,-16 4-9-15,-5-1-18 0,-13-1-65 16,-7-1-85-16,-9-9 73 15</inkml:trace>
  <inkml:trace contextRef="#ctx0" brushRef="#br0" timeOffset="-67464.55">16462 13700 2955 0,'3'2'3'16,"11"-2"-4"0,11 0-1-16,9-9 3 0,9 1 1 15,7-4 4-15,-1-4-1 0,1 2-2 16,-1-2-7-1,-7 3-16-15,-6 2-9 16,-9 4-37-16,-4-1-24 16,-13-4 50-16</inkml:trace>
  <inkml:trace contextRef="#ctx0" brushRef="#br0" timeOffset="-64716.72">17548 13259 2607 0,'-1'0'49'16,"0"0"-8"-16,1 0 10 16,-1 1 8-16,-16 23 0 15,13-11-6-15,-4 2-21 16,-2 2-10-16,-1 7-12 15,1 3-1-15,-2 11-6 16,0 3-1-16,-4 9 0 16,-2 6-6-16,-2 3 1 15,-1 2-6-15,2-6 4 16,0-4-1-16,4-13-2 0,1-7 2 16,2-13-12-1,4-9-7-15,1-10-14 16,3-6-4-16,2-9 12 15,-3-1 9-15,3-6 15 16,-1 2 3-16,-2 5 2 0,5 1 2 16,2 5 6-16,2 2 3 15,3 3 4-15,1 1-2 16,5 5 0-16,4 4-1 16,4 6 11-16,2 5 3 15,2 3-4-15,2 0-6 16,-2-3-13-16,2-5-2 0,4-3-11 15,0-5-11-15,-1-10-32 16,-2-11-23-16,0-10 39 16</inkml:trace>
  <inkml:trace contextRef="#ctx0" brushRef="#br0" timeOffset="-64311.19">17843 13361 2792 0,'-2'8'34'15,"2"-1"-13"-15,3-1-6 0,0 2-8 16,0 4 0-16,3 10 7 15,1 7 1-15,1 15-1 16,-1 6 1-16,0 9-18 16,0 2-18-16,-1-6-37 15,1-6-27-15,1-11-364 16,-1-8 168-16</inkml:trace>
  <inkml:trace contextRef="#ctx0" brushRef="#br0" timeOffset="-63620.73">18377 13470 2695 0,'-20'8'72'0,"3"1"12"0,5 0-12 15,4 0-16-15,6 0-30 16,3 1-16-16,5 1-15 0,7 0-1 0,6 4-2 16,2-1 1-1,8-2 4-15,1 2-3 0,2-2-1 16,-1-2-6 0,-5 2-11-16,-2 0-6 15,-10 0-7-15,-6 2 4 16,-14 1 13-16,-9 1 7 0,-7 1 16 15,-5-1 10-15,3-2 23 16,0-1 14-16,10-7 14 16,2 0 1-16,12-6-18 15,0 0-15-15,-2-19-25 16,8-1-7-16,4-9-5 16,5-5-2-16,1-3 0 15,2-1-11-15,-2-2-13 16,0 1-17-16,-1-4-42 15,2 0-31-15,0 3 60 16</inkml:trace>
  <inkml:trace contextRef="#ctx0" brushRef="#br0" timeOffset="-63121">18924 13400 2957 0,'-4'29'32'0,"2"2"-14"0,-4 5-17 0,-1 4-1 0,-6 1-4 16,-4 1-7-16,-2-1 0 16,-1-4 2-16,-2-7 4 0,2-6 4 15,4-9 4 1,4-5 0-16,12-10-10 15,0 0-4-15,0-13-12 16,7-6 1-16,8-8 3 16,3 0 1-16,4 3 9 15,0 6 4-15,1 7 5 16,-1 6 0-16,2 7 4 0,0 1 4 16,-3 9 4-1,2 0 3-15,-4 1-4 0,-3-1-6 16,3-12-48-16,0-5-39 15,5-15 41-15</inkml:trace>
  <inkml:trace contextRef="#ctx0" brushRef="#br0" timeOffset="-62554.65">19357 13408 3111 0,'15'-16'15'0,"11"-6"-15"0,1 3 0 0,6 6-1 0,1 6-2 16,-6 13 1-16,0 6-1 15,-9 12-15-15,-4 3-5 16,-12 6-2-16,-5 4 2 15,-11 1 19-15,-6 4 3 0,-11-1 2 16,-1-2 8-16,-3-4 17 16,3-7 15-1,1-7 13-15,1-4 3 0,5-10-11 16,1-3-7-16,13-4-18 16,10 0-10-16,0 0-11 15,8-9-2-15,16 6 2 16,2 0 0-16,8 5 6 15,2 3 1-15,2 3-3 16,0 0-1-16,2-3-13 16,2 0-16-16,0-8-47 15,6-3-36-15,-5-12-69 16,4-3 78-16</inkml:trace>
  <inkml:trace contextRef="#ctx0" brushRef="#br0" timeOffset="-60195.38">9854 11459 2406 0,'0'0'115'0,"0"0"15"15,0 0-77-15,0 0-22 16,-17 7-5-16,4 4-9 16,-2 5-3-16,3 5 7 15,-1 2 5-15,6 2 11 16,0 3-1-16,3 6-8 16,2 6-8-16,1 15-12 15,1 9-3-15,0 20-5 16,0 10 0-16,-2 16 0 15,0 7 0-15,1 4 16 0,0 0 14 16,2-8 26-16,3-5 5 16,1-9-12-16,0-2-11 15,3-6-22-15,0-3-7 16,-1-6-4-16,1-2-1 16,-4-2-2-16,-1-1-1 0,-1 1 2 15,-3-2-2-15,0-3-1 16,0-4 2-16,-2-9-8 15,1-3-4-15,-1-11-3 16,1-2-7-16,-1-5 7 16,-1-6 3-16,-1-2 5 15,0 3 4-15,-1 0-2 16,0-1 3-16,1 0-3 16,4-5 2-16,1-5-13 15,1-4-8-15,3-5-21 16,-1-2-13-16,3-2 6 15,1-1 9-15,0 0 16 16,-1 0 2-16,-2-1-9 16,-1-2-15-16,-1-6-36 15,0-5-184-15,-2-16 140 16</inkml:trace>
  <inkml:trace contextRef="#ctx0" brushRef="#br0" timeOffset="-47299.72">21322 4119 1541 0,'56'-9'15'0,"2"0"-51"15,0 0-1-15,-4 0 53 16,-6 1 50-16,-9 1 179 0,0 0 27 15,-4 1-66 1,-2 1-87-16,-6 0-45 0,1-1-14 16,-6 1-30-1,-2 1-16-15,-6 2-6 16,-3 2 0-16,-11 0 7 16,0 0 7-16,0 0 0 0,-4 14-1 15,-2-2-2-15,0 3-2 16,0 2-9-16,-1 1-4 15,0 2-1-15,2 0-2 0,1 4 0 16,3 0 0-16,-2 13 0 16,3 6-1-16,0 19 0 15,1 7-1-15,1 6 0 16,-2-1 1-16,1 1 0 16,1 2 1-1,1 1-1-15,-1 4 0 0,-2 1 0 16,-2 0-1-16,-7 6-1 15,-6 3 2-15,-6 6-2 16,-2 1 2-16,-2-3 0 16,1-2 0-16,4-4 3 15,3-1 0-15,1-1 7 0,2-2 5 16,6-2 5 0,-1 0 4-16,1 3 3 15,2 3-3-15,-2 7-4 16,-4 2-2-16,1 2-7 15,0-3-3-15,1-4-2 16,2-1-3-16,3 1-1 0,3 0-1 16,0 2-2-16,4 0 1 15,0-3-1-15,-2-1-1 16,0-3-5-16,-5-1-2 16,-5-2 0-16,-2-1-2 15,-3-4 6-15,0-2 3 16,4 1 6-16,-2-2 5 0,4-2 5 15,1-4-1-15,0-12-2 16,4-1-2-16,0-12-7 16,2-2-6-16,-2-12-27 15,3-4-19-15,2-11-29 16,4-7-31-16,5-13 51 16</inkml:trace>
  <inkml:trace contextRef="#ctx0" brushRef="#br0" timeOffset="-46116.25">15473 9240 2761 0,'60'9'79'15,"9"-1"0"-15,14-10-58 0,3-6-13 16,7-10-5-16,-6-6 1 0,0-6 1 15,-6-3-5-15,-9-3 1 16,-1-2 1-16,-9-1-1 16,-3-3 2-16,-8 1-1 15,-6 1-2-15,-14 5-12 16,-8 5-8-16,-12 8-22 16,-4 3-6-16,-13 6 7 15,-5 5 11-15,-16 3 18 16,-5 4 6-16,-7 7 14 15,-2 5 7-15,2 11 27 16,2 6 5-16,9 16-6 16,2 10-8-16,9 24-21 15,3 10-5-15,3 15-7 16,4 5 0-16,-1-3-3 16,-1-5-12-16,5-15-23 15,-1-10-14-15,5-21-18 16,3-10 1-16,8-22-86 15,2-14-876-15,8-24 856 0</inkml:trace>
  <inkml:trace contextRef="#ctx0" brushRef="#br0" timeOffset="-45300.46">16596 8780 2826 0,'-4'33'78'0,"2"13"-15"0,2 11-29 0,6 21-48 16,1 6-10-16,-4 2-15 16,-3 0-3-16,-3-6 13 15,-3-4 8-15,3-11 22 16,1-9 6-16,2-20 8 0,2-11 1 15,0-15-8 1,2-8-5-16,5-13-9 16,1-8-7-16,5-14 2 15,1-3-2-15,-2-3 2 0,-1 1 5 16,0 5 1 0,-4 2 0-16,-3 8 6 0,0 6 1 15,-2 5 5-15,-2 5 6 0,-2 7 10 16,0 0-2-1,1 0 0-15,12 16-4 0,-4 11-10 16,1 4 0-16,4 2-4 16,1-2 1-1,6-9 0-15,3-5 0 16,1-8-4-16,-2-5 1 0,3-7-2 16,-1-4 0-1,2-5 2-15,-1-1 0 0,-3-3 2 16,-3 1 0-16,-4-3-1 15,2 2-1-15,-4-1-1 16,-1-3 0-16,0-1-1 16,-1-1 1-16,-1 2-4 15,-3 1-1-15,-4 4-4 0,-4 2 4 16,-8 4 1 0,-1 2 0-16,-4 2 3 0,-2 2 1 15,2 0 0 1,0 1 1-16,4 1 1 15,1-1-2-15,0 0 2 16,1 1-2-16,-2-1 2 0,0 0-1 16,0 1 2-16,0 1 4 15,3 3 7-15,0 1 1 16,2 1 1-16,2 3-6 16,3 2-10-16,2 3 2 15,0 4-2-15,0 2 0 0,1 7 0 16,0 2-2-1,3 2 2-15,3-2 0 16,8-6 3-16,6-6 2 16,11-13-10-16,2-8-19 0,5-14-38 15,-1-5-26-15,-5-6-63 16,-4 2-821-16,-5 0 712 16</inkml:trace>
  <inkml:trace contextRef="#ctx0" brushRef="#br0" timeOffset="-41900.66">18043 9084 2392 0,'0'0'111'0,"0"-1"0"0,0 0-77 0,0 0-17 0,-17-17-8 31,3 17-3-31,-3 4-5 0,-3 6 1 16,-5 10 7 0,-1 5 0-16,0 10 10 15,2 1 0-15,6-2 9 16,5-2 5-16,13-9-3 16,5-3-1-16,14-7-14 0,6-4-4 15,8-8-3-15,6-3-2 0,5-10 0 16,2-4-5-16,2-8 2 15,0-1-3-15,-7-1 0 16,-3 2 0-16,-9 1 2 16,-7 4-2-16,-5 4 0 15,-2 3 2 1,-7 7 3-16,2 2 2 0,-10 4 2 16,1 0 0-16,9 10 2 15,-7 3-4-15,3 9 1 16,0 2 1-16,-4 1 0 15,2-1 2-15,-2-5-1 16,2-3-1-16,1-6 0 16,1-2 2-16,3-5-2 15,-1-3 6-15,7-5-6 16,-2-4 2-16,3-6-7 0,1-3-4 16,-2-5-3-16,-2-2-5 15,-1-1-3-15,-3 0 4 16,-2 4 3-16,-1 3 2 15,-1 8 3 1,-1 3-1-16,1 5-3 0,1 3-2 16,0 4-2-16,1 3-3 15,1 4 3-15,0 1 1 0,3 3 2 16,1-1 4 0,-2-3 1-16,0-3-1 0,-1-5 2 15,2-1-1 1,-1-2 0-16,4-1-1 15,-2-3 1-15,-2-5-1 0,-2-1-1 16,-1-1 0-16,-4 0-7 16,-3 3 4-16,0 0-1 15,0 1 1-15,0 0 4 16,-3-1-4-16,0-2-26 16,0-3-17-16,6-3-34 15,4-2-25-15,5-2 62 16</inkml:trace>
  <inkml:trace contextRef="#ctx0" brushRef="#br0" timeOffset="-41544.28">19034 8902 2409 0,'4'5'113'0,"-4"0"-2"0,-1 3-75 0,-8 0-28 0,-3-1-5 15,-9 2 5-15,0-1 5 16,-4 1 7-16,3 2 8 16,6-2 7-16,0 1-3 15,8-3-9-15,2 1-10 16,6-1-15-16,1 1-2 16,7 1-3-16,2-1 3 15,6 3 3-15,1-3 1 0,1 2 2 16,-2-1 0-16,-2 1 0 15,-7 0 1-15,-6 4-2 16,-5 1 1-16,-12 1 3 16,-2 2-1-16,-8-3 0 15,-1-3 0-15,3-5-13 16,0-4-22-16,8-5-35 16,2-4-38-16,6-5 22 15</inkml:trace>
  <inkml:trace contextRef="#ctx0" brushRef="#br0" timeOffset="-41147.32">19072 9040 2088 0,'13'8'230'0,"-5"0"-21"16,-1 1-90-1,-3 2-91-15,-2-1-3 16,2-1 14-16,0-1 5 15,4-3 4-15,3-1-4 0,5-4-18 16,4-5-7 0,5-6-8-16,1-3-5 0,-1-3-4 15,-4 1-2-15,-5 0-12 16,-6 0-3-16,-8 0-5 16,-5 0 0-16,-10 0 5 15,-3 3-1-15,-7 3 4 16,-1 2 0-16,-2 8 10 15,0 4 2-15,1 8 8 16,0 6 3-16,5 6 0 16,3 5 9-16,6 8 3 15,6-1 3-15,8-2-9 16,6-6-6-16,11-11-14 0,6-4-16 16,11-14-40-16,7-9-36 0,5-15 47 15</inkml:trace>
  <inkml:trace contextRef="#ctx0" brushRef="#br0" timeOffset="-40700.95">19802 9064 2832 0,'3'11'-46'0,"0"1"4"16,-3-3 8-16,-1-1 5 15,1 1 6-15,-5-5 1 16,5-4-27-16,-3-5-16 16,5-11-444-16,4-2 306 15</inkml:trace>
  <inkml:trace contextRef="#ctx0" brushRef="#br0" timeOffset="-40079.95">19698 8891 2001 0,'-10'0'165'0,"0"2"-4"15,-2 1-86-15,2 4-64 16,1 5-4-16,0 8-2 16,5 6 1-16,2 7 5 15,3 0 3-15,3-1 7 16,2-1 7-16,2-4 7 16,1-4 3-16,2-4-8 15,2-7 5-15,6-4-14 0,2-4 0 16,3-11-5-1,0-5-4-15,1-16-11 16,-2-4-3-16,-4-6-2 16,-5 1 0-16,-11 4 3 15,-5 3-1-15,-11 4 4 16,-6 4 2-16,-4 7 6 16,0 4 2-16,-3 10 2 15,0 4-2-15,-2 7-4 16,-1 3-7-16,7 4-9 15,1-2-9-15,8 2-20 16,5-4-15-16,4-3-116 16,4-2-232-16,9-7-302 0,4-2 191 15,11-12 185-15</inkml:trace>
  <inkml:trace contextRef="#ctx0" brushRef="#br0" timeOffset="-39513.25">20000 8875 2648 0,'-16'45'67'0,"1"6"-10"0,0 2-25 0,6 7-17 16,2 0-8-16,2-5-9 16,0-4-8-16,4-8-6 15,-1-1 0-15,2-8 6 16,3 0 7-16,-3-7 0 15,-4-4 2-15,-4-5 2 16,-4-1 1-16,-5-4 6 16,-4-2-1-16,-5-5-3 15,-3-3 1-15,0-4-5 16,2-6 1-16,3-6-3 16,8-4-3-16,4-8 2 15,4-2 1-15,11-4 0 0,2-1 2 16,12 2 1-16,3 4-2 15,4 3 3-15,6 2 2 16,6 0 5-16,3 0 4 16,3 0 1-1,-2 0 0-15,-6 3-8 0,-4 3-2 16,-9-2-2-16,-7 4-2 0,-9 3 4 16,-4 0 0-1,-8 4 14-15,-4-2 8 16,-5-2 3-16,-3-2-2 0,0-2-12 15,1-1-8-15,5 0-6 16,2-2 3-16,10-4-6 16,6-2-5-16,9-3-16 15,7-1-10-15,9 4-12 16,3 2-2-16,4 0 2 16,0 3 0-16,-3 0-15 15,-3 4-48-15,-2 1-927 16,-3 2 878-16</inkml:trace>
  <inkml:trace contextRef="#ctx0" brushRef="#br0" timeOffset="-38269.48">20755 8430 2686 0,'0'0'66'0,"0"0"-32"0,5 14-8 15,1 5-13-15,0 18-10 0,-1 8 1 16,-6 17-4-1,-4 8-2-15,-7 8 2 16,-2 0 0-16,2-7 3 16,4-9 2-16,7-17-4 15,3-8-2-15,-1-16-17 16,2-7-13-16,-3-14-20 16,0 0-10-16,-2-15-19 15,-1-7-19-15,-7-9 32 16,-1-4 18-16,-5-3 24 0,-4 2 19 0,-2 4 13 15,-2 4 20 1,-1 12 37 0,0 4 19-16,1 12 23 0,4 5-44 15,3 13-14-15,4 8-10 0,6 9-18 16,6 3-8 0,2 4-12-16,5-3-2 15,3-9 0-15,4-4-1 16,8-12 4-16,1-4 4 15,11-11 0-15,3-6 1 16,7-12 0-16,5-7-6 0,4-7-2 16,-4-2-2-16,-5 0-5 15,-5 4 0-15,-12 6-2 16,-2 8-2-16,-9 10 6 16,-5 7-1-16,-6 13 8 15,-3 7 5-15,-2 10 2 16,-2 4 7-16,-1-1-8 0,-1-5-2 15,-1-8-4 1,1-5-1-16,1-8-2 16,0-4-1-16,2-5-3 15,-2-7 0-15,4-11 3 0,1-7 0 16,6-11 5 0,3-4 1-16,3-3-2 0,3 0 0 15,0-3 0-15,1 1 0 0,0 6 0 16,1 4 1-1,0 15-2-15,0 6 0 16,-4 13 2-16,0 5 2 16,-3 11 10-1,-2 8 2-15,-2 15-4 0,-1 8 1 16,0 4-9-16,1 0-3 16,0-9 1-16,-3-7-1 15,2-13 0-15,-3-4 1 0,0-10-1 16,2-4-4-16,-1-8 0 15,2-5-1-15,-2-10-1 16,-1-4 4-16,2-5 0 16,0 0-2-16,3 0 2 15,3 1-2-15,0 5 2 16,2 3 1-16,0 9 0 16,-1 5 1-16,1 6-1 15,-1 4-2-15,-2 11 1 16,0 4 1-16,-4 10 1 15,-3 0 2-15,-2 3 1 16,1-4-1-16,1-6-2 16,2-5 1-16,3-7 1 15,3-5-2-15,4-6 0 16,3-6-3-16,2-9-4 16,-1-1 1-16,-3-6-1 0,0 0 3 0,-6 1 3 15,-2 1 1-15,-1 5 0 16,-3 3 0-16,3 6 1 15,1 5-1 1,0 8 0-16,0 7 0 16,-6 18-1-16,-3 7 0 15,-7 11 0-15,1-3-3 16,5-10 2-16,3-5-1 0,11-15-4 16,2-7-7-16,5-18-19 15,5-10-22-15,3-15-804 0,3-4 579 16</inkml:trace>
  <inkml:trace contextRef="#ctx0" brushRef="#br0" timeOffset="-37511.06">21799 8656 1342 0,'-15'21'193'0,"-2"1"855"0,4 1-951 15,2 0-39-15,5-4-24 0,5-4-6 16,2-4-15-16,5-6-4 15,6-4-1-15,3-3-1 16,5-10 1-16,1-1 0 16,2-5-2-16,1-1 0 15,0 2-5-15,-6-1 2 0,-3 1-11 16,-4 1 0 0,-3-1-6-16,1 1-4 15,-9 0 3-15,-2 2 0 16,-10 3 0-16,-7 4 6 15,-4 6 9-15,-3 5 5 0,-7 12 8 16,-1 7-2-16,-1 12-4 16,-1 8-4-16,8 3 2 15,6-1 7-15,14-8 8 16,5-8 3-16,9-6 0 16,7-4-9-16,7-10-10 15,7-4 0-15,7-12-5 16,6-4 0-16,7-7-3 15,0-4 2-15,0-3-3 16,-3-5-2-16,-8-1-4 16,-7 1 1-16,-6 5-4 15,-2 5 3-15,-6 7 5 0,-3 5 1 16,-4 6 3 0,-5 3 1-16,-1 7 3 0,-2 2 3 15,-2 7 4-15,-1 1 0 0,-3 5-2 16,0-2 0-1,2-4 0 1,3-2-1-16,4-8 1 0,1-3-1 16,2-5-4-16,0-4 0 15,2-10-3-15,3-4-3 16,1-5-1-16,2-3-2 16,2 3 2-16,0-1 1 15,2 0 2-15,-2 0 2 0,-1 0-2 16,-3 1-4-16,1 7-7 15,0 5-3-15,-6 10 0 16,0 7 8-16,-7 10 17 16,0 6 8-16,-2 11 13 15,1 3 2-15,1-1-12 16,3-2-2-16,4-7-21 16,0-5-12-16,9-11-21 15,-1-8-11-15,9-15-15 16,1-7-14-16,-1-10 44 15</inkml:trace>
  <inkml:trace contextRef="#ctx0" brushRef="#br0" timeOffset="-37144.03">22800 8397 2737 0,'-17'22'65'0,"-8"1"-17"16,-2 4-31-16,-4 0-3 16,-5-4-10-16,7 0-2 0,6-8 1 15,5-3-2-15,10-5 1 16,8-7 5 0,0 0 8-16,0 1-2 0,9 11 0 15,8-6-9-15,3 0-11 0,4 1-6 16,-3 2-3-1,-3 1-2-15,-14 2 2 16,-5 1 6-16,-14 2 14 16,-9 1 7-16,-7 0 9 15,-2 0-1-15,5-6-19 16,5-1-25-16,9-10-47 0,4-5-28 16,6-8 48-1</inkml:trace>
  <inkml:trace contextRef="#ctx0" brushRef="#br0" timeOffset="-36981.19">22896 8666 2369 0,'-4'12'35'0,"4"-12"-21"15,0 0-19-15,-9-10-849 16,6-8 743 0</inkml:trace>
  <inkml:trace contextRef="#ctx0" brushRef="#br0" timeOffset="-36360.13">22983 8378 2637 0,'23'8'7'0,"-6"10"-5"15,-7 3 0-15,-6 6 4 16,-3 0-1-16,-1-1 9 16,-1-1 2-16,2-6 4 15,3-3 1-15,0-5-10 0,5-3-3 16,1-3-5-16,2-4-10 15,1-2-5-15,-4-2-4 16,-3-5-1-16,-1 0 5 16,-10-5 10-16,-1 0 0 15,-5-4 2-15,-2 0 3 16,1 0 0-16,0-3 3 16,1-2-3-16,5 1 2 15,3 3-3-15,1 3 0 0,4 5 0 16,2 4 0-16,7 5 7 15,2 1 4-15,5 5 4 16,2 0-4-16,6 3-8 16,2 1 0-16,-2 3-4 15,-2 4 0-15,-8 3 0 16,-6 1-1-16,-7 5 5 16,-3-2 2-16,-5-2 6 15,1-3-1-15,0-6 0 16,-1-4 0-16,5-8-7 15,0 0-2-15,0 0-7 16,0 0-2-16,4-12 1 16,2-4 4-16,3-5 1 15,4 0 2-15,2-3-1 16,3 2 0-16,5 2 0 16,-2 4-1-16,1 7-7 15,-5 6-4-15,-6 11-6 0,-4 10-8 16,-7 13-3-16,4 2 0 15,-2-2-29-15,7-4-194 16,16-14 152-16</inkml:trace>
  <inkml:trace contextRef="#ctx0" brushRef="#br0" timeOffset="-35994.38">23651 8377 2964 0,'-14'6'22'0,"-3"9"-17"15,-6 8-4-15,0 6-1 16,-1 1 0-16,5-7 0 16,6-5 0-16,9-7-3 15,5-2-5-15,9-6-4 16,6-3 3-16,6-7 4 15,6-5 5-15,3-3-1 16,0-1 0-16,-2 0-1 16,-4-1 2-16,-8 5 0 15,-1 0 0-15,-5 8 0 0,-2 3 3 16,-7 8-2-16,-2 7 4 16,-8 10-5-16,0 3 0 15,2-2-23-15,4-4-24 16,2-12-46-16,8-4-56 15,1-17 42-15</inkml:trace>
  <inkml:trace contextRef="#ctx0" brushRef="#br0" timeOffset="-35759.3">24015 8142 2771 0,'-14'83'-2'0,"3"-8"4"16,2-8 0-16,7-14-2 16,5-5-2-16,6-12-27 15,2-7-12-15,2-11-58 16,1-7-92-16,2-9-729 15,1-3 765-15</inkml:trace>
  <inkml:trace contextRef="#ctx0" brushRef="#br0" timeOffset="-34942.91">24234 8449 2858 0,'3'30'48'0,"-3"0"-19"0,-3-5-23 15,-1-5-6-15,0-10 0 16,4-10-4-16,-1 0-9 16,-11-13-2-16,11-11-1 15,3-7 4-15,9-8 8 16,1-1 4-16,4-1 1 16,-2 0 0-16,3-2 2 15,-1-4-3-15,3-11 0 16,1-6 0-16,6 1 0 15,0 4 2-15,7 18 3 16,-1 10 0-16,-5 21 10 16,0 10-1-16,-9 24-2 15,-4 13-2-15,-10 23-10 16,-6 5-5-16,-8 4-26 16,0-3-17-16,-1-12-27 15,-1-6-9-15,3-12-33 0,1-4-37 16,-3-12 32-16,5-4-27 15,-10-11 89-15,-3-4 18 16,0-5-30-16,-1-5 1 16,5-2 53-16,5-1 86 15,3-1 148-15,4 0-14 16,6-2-51-16,3 0-40 0,10 1-77 16,8-1-11-16,7 2-15 15,1 3-5-15,5 3-3 16,-3 2 2-16,1 4 7 15,0 1 8-15,-4 7 11 16,-4 0 2-16,-8 8 2 16,-5 2 1-16,-8 4 3 15,-3 2-6-15,-3-1-5 16,-2-2-11-16,2-5-18 16,1-4-4-16,3-6-8 15,2-2 3-15,5-4 7 16,2-4 1-16,0-6 5 15,4-3 2-15,-5-2 4 16,-5-2 3-16,3-2 4 16,-3-2 2-16,5-1-4 15,1 0-3-15,-1 9-10 0,1 6-4 16,-3 17-4-16,-2 11 4 16,-10 24 2-16,-2 10 1 15,-7 14 4-15,0 3 2 16,3 4-2-16,4 7 4 15,0 9-8-15,-4 0 1 16,-4-4 2-16,-13-9-6 16,-21-20-2-16,-9-14-22 0,-19-29-97 15,-7-18 83-15</inkml:trace>
  <inkml:trace contextRef="#ctx0" brushRef="#br0" timeOffset="-33968.84">16625 9843 1394 0,'0'0'270'0,"19"-2"755"0,18-1-945 0,44-6-15 15,19-3 1-15,36-3-19 16,12-5-7-16,21-2-20 16,10 0-10-16,11-2-3 15,6 2 10-15,6-1 11 16,3 1 7-16,11-1 3 16,6-3-6-16,3-4-10 15,4-3-6-15,-9-3-14 16,-7-2-17-16,-15 2-42 15,-12 2-23-15,-24 7-24 16,-12 3 1-16,-28 3 8 16,-16 1-29-16,-28-3 49 15</inkml:trace>
  <inkml:trace contextRef="#ctx0" brushRef="#br0" timeOffset="-32841.73">16052 8428 2398 0,'-34'-8'84'15,"-6"1"-37"-15,-14 4-78 16,-9 3-24-16,-13 1-12 15,-3 4 7-15,-8 2 32 16,0 1 49-16,4 4 37 16,2 3 11-16,4 5 2 15,2 4-15-15,-4 4-23 16,3 0-13-16,17 3-9 16,11-3-2-16,26-5-9 15,9-1 5-15,13-2-3 16,4 1 0-16,7 6 4 15,2 5-1-15,5 15-3 16,-3 10 1-16,8 22-4 16,0 12 1-16,5 26 1 15,0 8-3-15,-5 17-3 0,1 4-5 16,-8-5-7-16,0-1-2 16,-4-17 9-16,-4-7 5 15,-6-17 4-15,1-12 6 16,-1-25 17-16,6-15 5 15,8-26-9-15,5-13-8 16,11-15-39-16,6-9-93 0,15-13 67 16</inkml:trace>
  <inkml:trace contextRef="#ctx0" brushRef="#br0" timeOffset="-31772.22">24477 7555 2607 0,'45'-1'-6'0,"4"-1"-3"16,8-3 5-16,1 0 4 15,2 0 15-15,5 0 9 16,2 2 5-16,-1 1-6 16,0 2-4-16,-6-1-4 15,-14 1-11-15,-8 1-2 16,-16 3-1-16,-6 3-3 0,-3 8 2 16,-3 4 6-16,-1 11 6 15,3 10 1-15,-2 18-1 16,3 9-8-16,-7 14-3 15,-2 12-4-15,-5 14-8 16,-4 8-7-16,4 13-21 16,-2-4-5-16,7-13-14 15,5 2 8-15,2-12 33 16,2-3 12-16,3 2 15 16,3 1 4-16,-4-10 4 15,-4-7 4-15,-11-15 12 16,-8-9 1-16,-5-5 6 15,3-2 3-15,1-14-1 16,2-12-4-16,0-18-21 16,0-8-11-16,-11-12-21 0,-4-4-7 15,-10-4 1-15,-5-1 5 16,-15 3 12-16,-11 3 3 16,-12 5-9-16,-6 5-12 15,2 7-28-15,5 6-67 16,8 1 50-16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7:54:33.117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2195 2672 2776 0,'-3'10'31'16,"2"11"-7"-16,5 32-13 16,7 18 5-16,8 44 3 0,6 23 1 15,3 35-4-15,-2 14-4 16,-1 23-6-16,-7 0 4 0,-10 9 11 16,3 5 13-1,-3 13 13-15,-1 5 5 0,4 8-13 16,4 4-8-1,2 1-13-15,4 1-7 0,6 0-4 16,-4-1-3-16,1-5-1 16,-1 0-3-16,0-9 0 15,1-9 2-15,-1-12-2 16,3-11 1-16,-4-18-8 16,1-7-12-16,-3-19-36 15,-7-11-25-15,2-20-33 0,-9-13-28 16,-4-22 83-1</inkml:trace>
  <inkml:trace contextRef="#ctx0" brushRef="#br0" timeOffset="779.81">1079 7823 2804 0,'101'-8'0'0,"18"-4"1"0,13-2 1 16,11-4-2-16,9-1 1 15,26-4-1-15,4 2-1 0,25-2 0 16,9 1 1-1,19-4 7-15,8 2 5 0,20-2 18 16,9 1 5 0,16-1 11-16,9 0 3 0,17-1-6 15,4-2-2-15,14 1-8 16,-1 0-8 0,10 1-2-16,-7 2 2 0,0 3-6 15,2 1 2-15,-10 5-5 16,8 1-2-1,-14 3-4-15,-1 2-4 0,-5 1 0 16,-15-1-3-16,-16 2 0 16,-10 1 0-16,-30 0-2 15,-5 1 0-15,-26 0-2 16,-12-1 1-16,-26-2-3 0,-13 0-4 16,-23-3-10-1,-15-1-10-15,-20-1-26 16,-8-3-14-16,-23-2-34 15,-12-1-7-15,-20-3-462 16,-14-2 202-16</inkml:trace>
  <inkml:trace contextRef="#ctx0" brushRef="#br0" timeOffset="2089.8">3527 4906 2708 0,'2'133'51'16,"3"19"-39"-16,8 35-4 15,2 11-1-15,1 1-5 16,0-7 2-16,-2-10-4 15,-1-5 0-15,-2-12 0 0,-1-9 0 16,-2-14 0 0,1-6 0-16,2-18 2 0,2-6-4 15,0-15-14 1,0-10-9-16,4-11-56 16,-1-6-420-16,-3-8 247 15</inkml:trace>
  <inkml:trace contextRef="#ctx0" brushRef="#br0" timeOffset="3019.66">3434 4694 2623 0,'33'5'54'0,"4"0"-44"0,10 2-8 15,6 0 1-15,7-6-1 16,3-1-2-16,-1-4 2 16,3 0-1-16,0-2 3 15,2 0 1-15,3-2 1 16,-4 0-1-16,-3-1-1 0,-3 2-1 16,-9-2 1-1,-1 1 1-15,-9 1 1 16,-2 0 3-16,-9 4-1 15,-5-1-1-15,-9 3-1 16,-4 0 1-16,-7 0-3 0,-5 1 2 16,0 0-3-16,0 0 2 0,0 1-2 15,5 21-1-15,-11 12 0 16,1 14-1-16,1 36 1 16,-1 17-2-1,3 33 0-15,0 11 1 16,3 12-1-16,0 3 0 15,3-3 1-15,5-5-1 0,1-7-1 16,3-5 2 0,4-7 1-16,2-5 4 0,8-5 3 15,5-1-2-15,5-4-1 16,4-2-2-16,3 3-3 0,0-3 1 16,-1-2-2-1,-5-2-5-15,-4-12-32 16,-4-5-32-16,-4-16 38 15</inkml:trace>
  <inkml:trace contextRef="#ctx0" brushRef="#br0" timeOffset="3759.73">5800 5946 1235 0,'-9'-35'103'0,"-1"0"249"0,2 6-289 0,1 1 30 15,4 5 74-15,-1 2 12 0,3 5-19 16,0 4-63-16,0 6-24 16,1 6-12-16,0 0-1 15,0 0-24-15,8 30-3 16,4 13 1-16,6 43-4 15,5 23-1-15,2 37-9 16,1 8-5-16,-4 3-7 16,-2-8-2-16,-5-21-3 0,1-9-2 15,-1-15-1 1,-1-8 1-16,-1-8-1 0,3-8 0 0,-3-11 0 31,1-5 0-31,-1-12-2 16,-1-7-7-16,3-17-27 15,-1-10-32-15,3-18 36 0</inkml:trace>
  <inkml:trace contextRef="#ctx0" brushRef="#br0" timeOffset="4359.72">5700 5914 2255 0,'16'3'156'0,"8"1"52"16,12 5-167 0,7 0-15-16,9 2-8 15,-1-3-4-15,4-1-6 16,1-2-1-16,1-5-3 16,7-2 0-16,7-7-2 15,0-1 2-15,-7-4-4 16,-9-1 0-16,-12 1 1 15,1 2 0-15,-3 1 2 0,-1 2-3 16,-8 3 0-16,-4 1-1 0,-7 4-1 16,-4 2 1-1,-1 5-1-15,-2 5 0 0,-2 6 0 16,0 6 1-16,-5 19 0 16,-2 11 1-16,1 30 0 15,2 16 0-15,-1 28 0 16,1 11 3-16,-5 6-2 15,-2-3 2-15,2-8 6 16,2-7 2-16,5-12 8 16,1-6 3-16,6-13 4 15,-1-8-1-15,3-10-2 16,-1-9-5-16,-1-17-9 16,1-7-5-16,-3-21-43 15,2-8-25-15,0-18 32 16</inkml:trace>
  <inkml:trace contextRef="#ctx0" brushRef="#br0" timeOffset="4909.85">8193 6625 2478 0,'-7'-10'115'0,"0"2"-26"0,2 4-54 16,1 4-5-16,1 8-5 0,4 9-1 15,5 24-2-15,0 14 3 16,6 28 3-16,-1 11-5 16,0 3-8-16,1-1-6 0,2-13-9 15,-1-12 1 1,2-18-2-16,-1-9-3 0,-3-17-14 15,-1-10-25-15,-2-21-105 16,-1-14 89-16</inkml:trace>
  <inkml:trace contextRef="#ctx0" brushRef="#br0" timeOffset="5378.14">8170 6636 2699 0,'-7'-3'56'0,"2"-2"-23"16,2 0-7-16,3-1-7 16,6-1-4-16,9-1-5 15,5 2-3-15,12-1-1 0,4 2-1 16,8 2-2-16,3 1 0 15,5-2 2-15,0 0 1 16,8-3 4-16,-2 0-1 0,7-5 0 16,4-1-1-1,1-1-3-15,-2 0-3 0,-10 2-1 16,-7 1-1-16,-10 5 4 16,0 2-2-1,-7 2 4-15,-5 1-2 16,-7 2-1-16,-4 0 1 0,-4 4 1 15,-1 1 0-15,-2 7 0 16,0 6 2-16,-3 19 5 16,-1 15 4-16,0 23 5 15,-5 12-1-15,3 11-3 16,-3 4-7-16,7-4-5 16,2-3-4-16,6-16-28 15,2-10-20-15,6-11-48 16,1-4-100-16,7 2 116 0</inkml:trace>
  <inkml:trace contextRef="#ctx0" brushRef="#br0" timeOffset="6943.18">3803 8202 2742 0,'0'0'57'0,"1"0"-32"15,11-3-10-15,-1 14-14 16,3 6 0-16,1 16 2 15,1 8-3-15,0 8 3 16,1 4 1-16,-3-1-4 16,-1-5 1-16,-5-12-1 15,-3-8-2-15,-4-15 0 16,-1-12 2-16,0 0 0 16,-12-5 3-16,2-17-7 15,-3-8-2-15,-1-15 0 16,-2-5 1-16,6-6 6 15,2 0 3-15,5-5 4 0,3-3 3 16,5-4-6 0,6-2 0-16,7-1-5 0,8 5-5 15,1 11-3-15,0 8 0 16,-5 22 4-16,-2 12 1 16,-4 24 2-16,-3 10-3 15,-5 18 3-15,-3 8-1 16,-8 7 2-16,-5 2 3 15,-5 3-3-15,-5-2 2 0,-3-7-2 16,-4-7 2-16,0-14-1 16,-1-6-1-1,4-18-19-15,0-6-34 0,12-19 33 16</inkml:trace>
  <inkml:trace contextRef="#ctx0" brushRef="#br0" timeOffset="7309.91">4677 7975 2782 0,'-17'0'44'0,"-1"0"-38"0,-5-1-6 0,-5-1-2 0,-2 1 0 16,-13 3-7-16,-1 4 1 15,-2 6-1-15,0 5 4 16,12 6 5-16,4 4 3 16,7 10-1-16,5 4 0 0,7 8 1 15,7 0 4-15,15 1 0 16,7-1-2-16,15-8-1 15,6-4-2-15,6-16-14 16,3-9-7-16,1-17-19 16,-3-11-26-16,0-18 39 15</inkml:trace>
  <inkml:trace contextRef="#ctx0" brushRef="#br0" timeOffset="7491.57">4917 7835 2741 0,'-3'29'63'0,"-1"17"-13"16,2 17-4-16,2 34 5 16,-2 12-3-16,4 14-13 15,2-2-13-15,6-18-95 0,9-10-93 16,4-27 85-16</inkml:trace>
  <inkml:trace contextRef="#ctx0" brushRef="#br0" timeOffset="8143.01">6651 8089 2700 0,'-6'28'74'0,"2"12"-9"0,2 8-37 15,3 6-23-15,1 0-4 16,2-9 1-16,-3-4-2 15,2-11 0-15,-3-7 0 16,-3-9 1-16,-3-7-1 16,-3-9 0-16,-1-6-2 15,-2-13-7-15,-2-5 2 0,2-14 1 16,-1-9 5-16,0-9 7 16,0-8 4-16,4-8-1 15,2-2-2-15,14-5-3 16,5-1-5-16,10 0-1 15,4 3-1-15,5 15 0 16,4 13 3-16,-4 27-2 16,0 12 2-16,-1 25 4 15,-8 12-2-15,0 22 7 16,-4 11-2-16,-12 8-5 16,-6 3 0-16,-8-3 1 15,-4-4-4-15,-5-6 1 0,-5-5-7 16,-2-11-40-1,0-6-31-15,0-12 36 0</inkml:trace>
  <inkml:trace contextRef="#ctx0" brushRef="#br0" timeOffset="8493.94">7090 8019 1394 0,'0'0'189'0,"0"-1"733"15,-7-16-844-15,3 5-55 16,-3-1-1-16,-3-3-5 16,0-1-3-16,-6 2 0 15,-1 2-1-15,-4 10 0 16,-1 3 1-16,0 9 8 15,-1 7-1-15,9 14 2 16,3 7 0-16,8 16-7 16,3 4-4-16,2-1-5 15,4-3-5-15,5-15-1 16,5-6 0-16,5-11 0 0,3-5 2 16,4-12-8-16,-2-4-8 15,5-13-40-15,2-3-129 16,5-7 77-16</inkml:trace>
  <inkml:trace contextRef="#ctx0" brushRef="#br0" timeOffset="8893.92">7205 7949 2937 0,'-4'-12'65'0,"6"-4"-15"16,7 0-27-16,8-4-24 15,6 0-4-15,4 2-1 16,3 3 1-16,1 9 3 16,-2 6-2-16,-4 15 1 15,-5 7 0-15,-7 13-2 16,-5 4 2-16,-10 7 2 15,-2 1 1-15,-11 3 0 16,-3 1 0-16,-4-2 3 16,-2-4 1-16,3-8 5 15,3-7 0-15,6-11 3 0,5-4-2 16,7-7-4-16,5-2 0 16,7-3-6-16,7-2-8 15,8-5-34-15,6-4-26 16,10-9-56-16,3-1-466 15,9-6 211-15</inkml:trace>
  <inkml:trace contextRef="#ctx0" brushRef="#br0" timeOffset="9543.33">9038 7702 2815 0,'-2'61'68'0,"0"8"-3"0,1 11-11 0,1 5-12 0,0-1-4 0,3-8-23 16,1-7-8-16,2-15-7 15,1-10-3-15,-2-15 2 16,-1-7-3-16,-1-12 4 16,-3-10-1-16,0 0 1 15,-6-11 0 1,-3-10-4-16,-1-6 4 0,0-12-2 16,1-5 0-16,4-15 2 15,2-5-5-15,7-12-26 16,6-2-9-16,10-2-7 15,4 3 6-15,10 8 25 16,1 7 9-16,5 17 7 16,1 10-1-16,-6 17 1 15,-4 11-2-15,-5 21 1 0,-5 11 0 16,-9 21 0 0,-5 10 3-16,-18 11-1 0,-12 3 2 15,-10 1 3-15,-6-3 4 16,-3-5-2-16,1-6 2 15,3-16-7-15,4-9-15 16,10-20-53-16,3-9-94 16,12-26 77-16</inkml:trace>
  <inkml:trace contextRef="#ctx0" brushRef="#br0" timeOffset="9878.2">9618 7634 2813 0,'-10'-4'51'0,"-2"-1"-30"0,-1 4-16 0,-3 3 0 15,-4 3 2-15,-4 10-4 16,0 5-1-16,0 19 0 15,2 11-4-15,3 17 4 16,4 3 6-16,9-3 0 16,4-5 1-16,11-10-5 15,9-5 0-15,5-12-5 16,5-6 3-16,4-17 0 0,0-8-2 16,2-12-1-16,3-10-20 15,2-14-36-15,2-3-24 16,0-6-215-16,-2-1 145 15</inkml:trace>
  <inkml:trace contextRef="#ctx0" brushRef="#br0" timeOffset="10362.12">9877 7671 2869 0,'-5'-2'78'16,"5"2"14"-16,0 0-75 16,1-14-12-16,12 1-5 15,5-3 2-15,8-2-2 16,0 1-2-16,4 4 0 16,0 2 2-16,0 5-2 15,-1 3 2-15,-1 6 0 16,-5 3-2-16,-8 9-7 0,-2 3-4 15,-13 8 3-15,-6 3 0 16,-11 4 5-16,-4 5 4 16,-6 1 1-16,-2-1 1 15,3-4 15-15,5-4 6 16,9-10 10-16,6-4-1 16,10-5-17-16,6-4-3 15,14-3-9-15,5-2 0 0,10 0 2 16,2 1-2-16,-3 6-1 15,0 2-1-15,-9 6 1 16,-7 3 0-16,-12 5 1 16,-10 4 5-16,-19 7 7 15,-13 4 1-15,-19 2 7 16,-8-2-1-16,0-10-8 16,4-8-19-16,7-20-108 15,5-13-206-15,7-34 164 16</inkml:trace>
  <inkml:trace contextRef="#ctx0" brushRef="#br0" timeOffset="12379.76">684 2785 2492 0,'-7'-16'20'0,"-4"-1"6"16,-2-1 3-16,-2 1 0 15,3-1-6-15,1 3 2 16,2 2-4-16,3 5 3 15,6 8 6-15,0 0-9 16,-2 5-8-16,15 31-5 16,0 14 7-16,6 29 8 15,1 11 1-15,2 4-5 16,-1-1-7-16,3-10-10 16,0-7-2-16,-2-17 3 0,1-9-2 15,-6-18-1-15,1-8 0 16,-6-15 2-16,3-9 0 15,-3-20 4 1,0-11 0-16,1-22-2 16,-2-10-1-16,-3-17-2 0,-1-6 2 15,-2-6-3-15,-2-1 5 16,1 2-2-16,-2 5-2 16,2 15 0-16,-2 10-1 15,3 25-28-15,0 12-18 0,3 23-119 16,4 11 55-16</inkml:trace>
  <inkml:trace contextRef="#ctx0" brushRef="#br0" timeOffset="13314.1">1200 3020 2712 0,'-9'-9'2'0,"-3"-3"1"0,-1 3-3 16,0 3-1-16,-1 3 1 15,3 9-1-15,4 6 1 16,1 14 6-16,3 3 1 15,2 6 4-15,1 3-1 16,4-7-4-16,0-4 0 16,3-12-4-16,1-4-2 15,0-11 5-15,3-4-4 0,2-13 3 16,2-8-2-16,2-8-1 16,-2-3 2-16,-1 5 0 15,-4 4-2-15,-6 7 3 16,-2 8 2-1,-2 12 4-15,0 0 7 0,0 0-3 16,-5 8-2-16,4 12-4 16,1 4-6-16,-1 5 0 15,1-2 0-15,-1-6-2 16,1-4 4-16,1-10-4 16,6-4-6-16,1-6 1 15,-2-4-2-15,5-7 1 16,0-2 5-16,-3-3-2 15,6-2-2-15,0-3 2 16,0 0 0-16,2-2-1 16,-3 3 4-16,0 5 0 0,-1 6-2 15,1 7 2-15,-3 6 3 16,-2 12 8-16,0 6 4 16,1 11 1-16,0 4-2 15,-2 1-7-15,0-1-3 16,-1-9-1-16,-1-6-3 15,-2-9-1-15,-3-10-5 0,0 0-1 16,9-9-4-16,-7-12-4 16,3-5-1-16,2-9-2 15,0 0 1-15,2 1 9 16,4 4 2-16,1 6 6 16,0 4 0-16,1 9 4 15,-1 3 1-15,-1 9 3 16,0 4 4-16,-4 7-2 15,-1 4 2-15,-6 0-7 16,0 2 2-16,-3-5-4 16,-3-3 0-16,-2-4 0 15,-3-3-5-15,-8-6-10 16,-3-5-10-16,-3-7-7 16,0-3 3-16,5-5 12 15,0-3 12-15,6-1 15 0,0-5 7 16,10-8 3-16,3-5-5 15,11-10-9-15,8-4-4 16,12-3-10-16,8 2-7 16,6 6-33-16,1 6-35 15,-2 19-856-15,-3 12 642 16</inkml:trace>
  <inkml:trace contextRef="#ctx0" brushRef="#br0" timeOffset="13981.62">1974 2711 2679 0,'-5'7'21'0,"-4"-1"-2"0,-4-5-6 16,4 0-2-16,-3-2-6 15,2-2 1-15,1-2-1 16,2 0 0-16,2 0-3 15,5 5 0-15,0 0-1 16,0 0-1-16,0 0-1 16,0 0-1-16,0 1 2 15,0 0 0-15,-4 27 0 16,4-28 2-16,0 1 1 16,1 1 2-16,0 0 1 0,13 29-2 15,-14-31 1-15,0 1-5 16,0 0-2-16,0 0 2 15,1-1 0-15,0 1 3 16,12-3 0-16,-8-14-1 16,4-8-1-16,0-4-2 15,0-1-3-15,-2 0-2 0,-2 7 1 16,0 2 2 0,1 7 3-16,-2 3 1 0,-4 10 1 15,0 0 0-15,11 5 11 16,-5 8 3-16,5 8 10 15,-2 4 0-15,3-1-10 16,1-2-3-16,3-7-13 16,2-6 0-16,-1-7 0 15,2-5 2-15,-1-12 1 16,0-5 0-16,1-9-3 16,1-5-2-16,-1-4-9 15,0 0-3-15,-5 3-1 16,-2 5 1-16,-8 10 7 15,-2 6 5-15,-2 14 2 16,0 0-1-16,1 6 4 16,3 9 5-16,4 11 14 0,0 2-1 15,7-2-2-15,3-4-5 16,-1-11-19-16,0-7-13 16,4-17-52-16,1-10-224 15,11-23 145-15</inkml:trace>
  <inkml:trace contextRef="#ctx0" brushRef="#br0" timeOffset="16704.3">3829 3915 1822 0,'-26'-16'188'16,"2"4"51"-16,-4 6-90 16,3 11-56-16,0 10-18 15,1 17-23-15,3 8-14 16,1 19-20-16,2 7-3 16,1 11-3-16,2 2-6 0,4-7-1 15,5-8-4 1,6-17 0-16,5-12 6 0,8-14 1 15,4-9 1-15,6-12 2 16,4-6-6-16,6-12-1 16,0-4-2-16,1-5-1 15,-3 0-1-15,-10 0 2 16,-3 1-1-16,-11 4-1 16,-2 2 4-16,-8 6 4 15,-2 2 4-15,-9 6 15 16,-1 5 1-16,-4 10 2 15,-4 9-6-15,3 17-15 16,1 8-3-16,4 12-6 16,6 3 0-16,5-4-38 15,5-7-24-15,10-18-617 16,0-13 308-16</inkml:trace>
  <inkml:trace contextRef="#ctx0" brushRef="#br0" timeOffset="17075.79">3909 4220 2661 0,'-15'19'60'0,"2"7"-18"0,3 13-33 15,4 4-2-15,6 0-1 16,0-3 0-16,7-13-2 15,1-8-4-15,5-14 0 16,1-7-4-16,5-19-14 16,4-8-7-16,2-19-2 15,3-1 1-15,-3-4 13 16,-1 2 8-16,-5 9 5 16,-6 2 1-16,-10 11 2 15,-4 5 3-15,-13 9 4 0,-4 3 5 16,-2 6 7-1,-3 6 4-15,3 6-2 16,-1 8-2-16,-1 19-9 0,1 10-2 16,1 16-3-16,1 3-4 15,7-4-27-15,3-7-36 16,13-19 31-16</inkml:trace>
  <inkml:trace contextRef="#ctx0" brushRef="#br0" timeOffset="17391.34">4590 3823 2693 0,'-22'53'53'0,"2"9"-25"0,1 7-10 0,-2 3-13 15,3-3-3-15,3-12-7 0,3-11-14 16,7-16-60-16,0-11-439 15,-3-16 222-15</inkml:trace>
  <inkml:trace contextRef="#ctx0" brushRef="#br0" timeOffset="17755.18">4323 3697 2684 0,'-9'44'55'0,"3"2"-19"16,3 2-17-16,4-11-13 16,2-5-1-16,2-17-3 15,1-7 3-15,2-10-4 16,2-7-1-16,3-13 0 0,0-6-3 15,-2-8-6 1,0-3 5-16,-5 1-2 0,-4 6 1 16,-4 7 6-1,-3 6-1-15,-6 8 0 0,-1 5 4 16,-2 6-3-16,-1 7-1 0,3 13 2 16,-1 9-2-1,4 17-2-15,4 7-14 16,5 2-768-16,7-5 470 15</inkml:trace>
  <inkml:trace contextRef="#ctx0" brushRef="#br0" timeOffset="18124.75">4705 4274 2774 0,'1'10'44'0,"2"3"-35"0,0 1-6 16,2 0-6-1,-1-3 1-15,3-5 0 16,2-3-1-16,4-11-3 15,1-5-2-15,-1-9-2 16,-2-3 2-16,-2-4 5 16,-2 0 2-16,-4 2 1 0,-3 2 2 15,-7 7 0-15,-4 3 1 16,-5 10 4-16,-1 4 1 16,-2 8 0-16,-2 6 1 15,3 9-30-15,-1 3-44 16,9-5 36-16</inkml:trace>
  <inkml:trace contextRef="#ctx0" brushRef="#br0" timeOffset="21101.62">5738 5389 1152 0,'0'0'118'0,"0"0"76"16,-1 0 92-16,0 0 1 15,-6-24-66-15,12 9-108 16,1-4-41-16,7-2-17 16,-1-3-12-16,7 0-15 15,1 2-4-15,3 4-16 16,2 8 2-16,-1 13-13 15,2 10 3-15,-3 19 8 0,-4 8-1 16,-4 16 6-16,-3 2-5 16,-7 4-3-1,1-3-3-15,-13-4 2 0,-6-6-1 0,-10-10 10 16,-5-4 13-16,-6-13 15 16,-1-5 6-16,2-13-4 15,0-5-8 1,8-14-19-16,5-4-8 15,12-13-8-15,7-7 0 16,13-4-3-16,5 2 0 0,5 10 2 16,2 7-5-16,-3 17 4 15,1 6-4-15,-1 8-7 16,2 6-7-16,5 2-22 16,0 2-8-16,5-4-15 15,1-1-79-15,1-10 90 16</inkml:trace>
  <inkml:trace contextRef="#ctx0" brushRef="#br0" timeOffset="21477.95">6212 5368 2791 0,'-12'20'55'0,"3"6"-11"0,4 12-39 16,5 1-4 0,6 0-1-16,3-5-4 15,9-12-18-15,4-8-6 16,4-15 3-16,5-10 1 16,0-15 11-16,-2-5 4 0,-6-7-3 15,-7-2 4 1,-6 1 3-16,-2 1 1 0,-8 4 4 15,-6 0 0-15,-5 7 0 16,-5 1 0-16,-9 6 4 16,-4 7 8-16,-3 7 11 15,-3 6 3-15,8 14-7 16,8 9-4-16,10 14-16 16,6 7-16-16,12 6-80 15,4 0 61-15</inkml:trace>
  <inkml:trace contextRef="#ctx0" brushRef="#br0" timeOffset="21719.96">6902 5160 2689 0,'-12'24'98'16,"5"13"26"-16,3 9-80 16,8 10-32-16,3 0-14 0,3-8-52 15,1-7-29-15,0-13-58 16,2-8-166-16,-1-16-557 16,0-7 695-16</inkml:trace>
  <inkml:trace contextRef="#ctx0" brushRef="#br0" timeOffset="22094.03">6765 4900 2491 0,'-33'27'90'0,"7"0"-48"0,5 0-18 15,15-2-17-15,2-3-3 16,12-5-1-16,1-5-3 16,6-5 0-16,2-3-2 15,0-8 0-15,4-2 1 16,-5-5 1-16,1-1 1 0,-5-3 1 16,-2 0-2-1,-6 0 0-15,-3 0 0 16,-3 3 1-16,-5 1 1 15,-3 5 0-15,-2 0 2 0,-5 5 2 16,-4 3-3-16,-2 8 0 16,-2 4-2-16,0 3-1 15,4 0-1-15,4 2 0 0,3-1-2 16,7 3-20 0,3 1-59-16,9-1 47 15</inkml:trace>
  <inkml:trace contextRef="#ctx0" brushRef="#br0" timeOffset="22459.97">7245 5486 3164 0,'-13'23'50'0,"6"-4"-41"0,6 1-13 16,8-8-7-16,4-5-3 15,5-8-7-15,1-5-4 16,3-11-7-16,-1-4-3 16,-1-8-9-16,-2-2 1 0,-8-3 5 15,-3 0 10-15,-10 3 15 16,-8 2 7-1,-13 8 9-15,-8 6 0 0,-9 10 11 16,-1 5 7-16,6 9 3 16,7 4-3-16,20 2-23 15,13-1-38-15,26-10-74 16,11-5 58-16</inkml:trace>
  <inkml:trace contextRef="#ctx0" brushRef="#br0" timeOffset="23080.31">8189 5970 2716 0,'-8'-8'91'0,"8"0"23"0,6 0-90 0,12 0-25 16,3 1-2-16,7 2 3 16,2 6-3-16,1 13 1 15,1 8-2-15,-3 16 3 16,-1 8 1-16,-5 10 0 0,-4 5 0 15,-5 3-7 1,-7 1-3-16,-13-3-6 0,-4-3-2 0,-9-10 10 31,1-9 7-31,-2-16 14 0,0-8 10 16,3-15 5-16,0-6-2 0,3-14-8 16,2-7-10-1,6-12-9-15,2-4-4 16,8-1-2-16,2 2 2 15,7 11 4-15,1 7-2 16,1 16 1-16,1 7-1 16,0 13-2-16,2 4 0 0,5 4-38 15,4-2-27-15,5-6-186 0,2-9 88 16</inkml:trace>
  <inkml:trace contextRef="#ctx0" brushRef="#br0" timeOffset="23430.38">8665 6065 2685 0,'-12'37'60'0,"2"4"-30"0,4 8-12 16,6-1-5-16,4-1-1 15,9-10-4-15,5-8 0 0,8-12-6 16,2-8-4 0,1-15 1-16,-2-7-2 15,-1-13-5-15,-2-4 6 16,-5-4-1-16,-4 0 1 16,-11-1 2-16,-5-1 0 15,-13 1 0-15,-4 3 2 0,-9 2 9 16,-2 3 7-16,1 7 16 15,-1 3-4-15,4 13-6 16,0 6-11-16,3 13-16 16,0 6-15-16,7 2-45 15,4 0-52-15,16-7 64 16</inkml:trace>
  <inkml:trace contextRef="#ctx0" brushRef="#br0" timeOffset="23857.38">9225 5823 2438 0,'-9'14'102'0,"1"16"-21"16,1 12-60-16,-4 22-10 15,1 10-2-15,0 8 5 16,0-1-4-16,4-6-9 16,2-7-6-16,-1-20-39 15,2-9-188-15,-4-21 147 16</inkml:trace>
  <inkml:trace contextRef="#ctx0" brushRef="#br0" timeOffset="24223.94">8942 5701 2771 0,'-16'36'54'16,"2"3"-17"0,4 4-35-16,-1-2-2 15,7-9-1-15,1-5-1 0,7-9 1 16,2-6-2-16,2-10-3 16,1-3 1-16,1-13-2 15,3-3-1-15,0-9 3 16,-3-2-2-16,-3 0 7 15,-2 1 0-15,-5 7 0 16,-2 2 5-16,-3 6-5 16,-1 4 3-16,-2 6 1 15,0 2-3-15,2 9-1 0,2 6-6 16,7 13-38-16,5 6-85 16,15 2 59-16</inkml:trace>
  <inkml:trace contextRef="#ctx0" brushRef="#br0" timeOffset="24563.93">9524 6118 2818 0,'-20'23'62'0,"7"-1"-25"16,5 2-31-16,8-4-5 16,3 1-1-16,5-4 0 15,4-5-3-15,3-8-6 16,2-8-6-16,5-17-18 16,-2-9-4-16,3-14-8 15,-4-3 2-15,-10 0 13 0,-3 4 8 16,-16 11 12-1,-6 4 12-15,-5 14 7 0,-6 9 5 16,0 16 3 0,0 9-8-16,2 10-15 15,4 3-46-15,9-5 36 0</inkml:trace>
  <inkml:trace contextRef="#ctx0" brushRef="#br0" timeOffset="26606.11">5307 1974 2735 0,'-40'-22'30'16,"-9"2"1"-16,-10 8-5 16,-4 5-1-16,3 7-1 0,3 6-1 15,6 8-5-15,3 5-5 16,11 6-6-16,5 0-3 15,15 0-4-15,7 0-2 16,18-2-2-16,9 1 0 16,19-2 1-16,7 0 2 15,8 2-2-15,3-1 2 0,3 2-1 16,0-1 1 0,-3 2 2-16,-3 0 0 0,-13 3-1 15,-9 0-1-15,-14 4 1 16,-9 2-2-16,-13-1 4 15,-9 0 0-15,-18-5-1 16,-6-4 3-16,-11-5-2 16,0-8-2-16,4-8 1 15,2-5 1-15,7-11 0 16,7-5 2-16,9-12-10 16,10-5-12-16,16-11-35 0,8-6-25 15,24-3 37 1</inkml:trace>
  <inkml:trace contextRef="#ctx0" brushRef="#br0" timeOffset="27226.69">6040 2125 2683 0,'-18'-8'18'0,"-14"-6"0"15,-5 0-3-15,-8 4-8 16,-6 1-5-16,-1 8-1 16,0 3-1-16,6 10 0 15,3 3 0-15,10 6 15 16,6 5 3-16,10 10 6 15,4 5 5-15,13 8-14 16,3 1 0-16,10-6-5 16,7-5-4-16,8-12-1 15,2-8-2-15,8-13 2 32,1-7-3-32,5-15-1 0,3-5 2 0,0-11-2 15,0 0 1 1,-7-1 0-16,-6 3 1 0,-9 5-4 15,-6 3 1-15,-2 6 1 16,-5 3-1-16,-6 6 0 16,-6 7-3-16,0 0-2 0,0 0 0 15,-3 14 1-15,-1 3-1 16,-1 7 5-16,0 2 0 16,1 1 2-1,-1-3 0-15,0-5 3 0,0-5 0 16,1-7 5-16,4-2 1 15,0-5 9-15,0 0 0 16,5-13-2-16,-2-4 0 0,5-11-10 16,5-5-3-16,5-8-4 15,2-3-6-15,4-3-45 16,3-1-24-16,0 3-66 16,4 7-596-16,-9 11 375 15</inkml:trace>
  <inkml:trace contextRef="#ctx0" brushRef="#br0" timeOffset="27983.3">6374 2271 2696 0,'2'12'36'0,"4"-6"-11"15,3-3-3-15,2-9-10 0,3-5-4 16,6-11-6-16,-2-5 0 15,3-5-3-15,1-2 1 16,-6-1 0-16,2 1-1 16,-8 2 1-16,-6 3 1 15,-6 5 2-15,-9 2-1 16,-5 7 3-16,1 1-5 0,-3 8 9 16,1 5 4-16,0 11 4 15,-1 9 6-15,1 15 6 16,-2 8-3-16,-4 10 5 15,4 5 0-15,8-4-15 16,9-3-2-16,11-15-11 16,4-7-4-16,6-16-2 15,-2-9-3-15,6-15-12 16,1-7-5-16,6-12-15 16,7-3-8-16,1-1-4 15,-1 0 2-15,-3 8 12 16,-10 3 9-16,-9 10 14 15,-2 5 5-15,-11 6 8 16,-1 3 1-16,-1 5 10 16,-2 1 4-16,2 4 5 15,1 0 1-15,3 1-2 0,0-2-1 16,5-4-3-16,5 1-1 16,6-6-5-16,3 0-3 15,2-5-2-15,-4-4-2 16,1-5 3-16,0-1 0 15,-1-2-6-15,1-1 1 16,-2-3-1-16,0 1 1 16,-5-1 2-16,-5 2-2 15,-6 1 3-15,-5 1-2 16,-8 3 1-16,-2 2 3 0,-5 4-3 16,-5 4 0-16,0 6 5 15,-3 8-1-15,2 12 8 16,2 6 9-16,3 11 4 15,3 5 2-15,7 3-7 16,5-3-8-16,10-8-11 16,6-5-3-16,9-13-4 15,5-8-4-15,7-13-13 16,5-10-12-16,4-15-34 16,3-5-20-16,0-5-30 15,0-1-156-15,-1 5 151 16</inkml:trace>
  <inkml:trace contextRef="#ctx0" brushRef="#br0" timeOffset="28461.31">7427 2130 2976 0,'-7'62'3'0,"2"-2"-1"0,0-2-3 0,-1-10-13 15,2-7-3-15,0-16-2 16,-1-9 4-16,1-12 10 15,-3-4 5-15,0-12 2 16,-3-6-2-16,-2-16 1 16,3-8-1-16,4-16-1 15,3-9-1-15,10-17-8 16,6-7-1-16,11-7-6 16,4 2 3-16,7 14 6 15,0 12 0-15,1 27 8 16,-2 14 0-16,-7 28 4 0,-5 11-2 15,-11 23 1-15,-6 10 0 16,-12 17-1-16,-8 4 3 16,-16 4-4-16,-5-3 1 15,-4-11-1-15,2-8-1 16,5-21-23-16,5-11-37 16,-3-21 32-16</inkml:trace>
  <inkml:trace contextRef="#ctx0" brushRef="#br0" timeOffset="28681.26">7782 1941 2830 0,'19'87'-3'0,"2"-22"-30"16,-1-10-36-16,9-19 36 15</inkml:trace>
  <inkml:trace contextRef="#ctx0" brushRef="#br0" timeOffset="29062.22">8136 2133 2897 0,'3'36'0'0,"9"-12"-2"16,4-4 1-16,0-13-1 15,5-6 1-15,2-13 1 16,2-7 1-16,3-9 0 16,-4-7-1-16,-4-2 0 15,-4-1-2-15,-11 3 3 16,-4 3-1-16,-9 7 4 16,-5 3 0-16,-7 4-1 15,-2 5 3-15,-6 5-3 16,-1 4 0-16,1 10 3 15,-1 5-4-15,2 4-2 16,2 2-4-16,5-3-34 16,3-4-26-16,11-7-165 0,4-3 94 15</inkml:trace>
  <inkml:trace contextRef="#ctx0" brushRef="#br0" timeOffset="29350.29">8349 1992 2583 0,'17'24'65'0,"-3"3"-29"15,-4 11-4-15,-3 4-5 0,-4 3-9 16,-2-2-6-16,-1-9-6 16,-2-5-4-16,-4-13-1 15,-2-5 0-15,-2-10-1 16,-2-6 0-16,1-6-4 15,-1-3-3-15,5-3-6 16,1 1 0-16,0 1-4 16,3 1-5-16,0 2-19 15,2 2-29-15,1-1-150 16,3 0-498-16,1-1 530 16</inkml:trace>
  <inkml:trace contextRef="#ctx0" brushRef="#br0" timeOffset="29623.9">8565 1675 2894 0,'-9'114'56'0,"3"2"-24"16,4-9-12-16,5-21-23 16,3-15-18-16,1-23-40 15,-7-12-24-15,0-19-94 16,-3-10 58-16</inkml:trace>
  <inkml:trace contextRef="#ctx0" brushRef="#br0" timeOffset="29808.76">8494 2087 2936 0,'75'-7'24'0,"4"-3"-10"16,11-5-18-16,-1 0-16 16,-8-4-54-16,-8 0-35 15,-18 1 47-15</inkml:trace>
  <inkml:trace contextRef="#ctx0" brushRef="#br0" timeOffset="30277.94">5328 2846 2866 0,'37'1'58'0,"13"0"-34"15,34-3-21-15,16-4 2 16,29-7 7-16,13-2 3 16,21-2 7-16,7-1-1 0,8 0-7 15,7 1-3-15,-5-1-6 16,5-1-4-16,2-3 0 16,0 0 0-16,7 2 0 15,-8 1 1-15,-10 4-3 16,-11 1-2-16,-23 5-37 15,-6 1-31-15,-17 3-300 16,-9 2 156-16</inkml:trace>
  <inkml:trace contextRef="#ctx0" brushRef="#br0" timeOffset="31495.15">10565 5069 2703 0,'7'-1'49'0,"16"-4"-38"16,11 1-8-16,21-1 3 15,7 1 0-15,14 1 4 16,7 2 8-16,13 0 1 16,1 1 1-16,5-1-4 15,-3 1-4-15,-4 0-9 16,-3-2-3-16,-7-3 2 16,-1-2-1-16,-7-4-1 0,-5-1-10 15,-16-5-56-15,-11-5-94 16,-19-11 46-1</inkml:trace>
  <inkml:trace contextRef="#ctx0" brushRef="#br0" timeOffset="31867.14">11136 4405 2598 0,'1'-6'96'0,"11"4"16"16,6 4-96-16,17 8-17 15,10 3 0-15,12 4 3 16,4 2-1-16,3 6 0 16,-4 3 3-16,-6 7-5 15,1 4 2-15,-5 9 1 16,-2 5-2-16,-14 9 7 15,-12 6 3-15,-18 6 24 16,-12 1 13-16,-19 0 25 16,-4-1 6-16,-10-4-7 15,-5 0-15-15,1-7-24 16,-2-4-9-16,0-14-19 0,1-7-11 16,-3-16-65-16,6-9-32 15,16-14-53-15,14-8-35 16,29-10 117-16</inkml:trace>
  <inkml:trace contextRef="#ctx0" brushRef="#br0" timeOffset="32830.18">13950 1847 2637 0,'6'-9'6'0,"4"5"0"16,-7 13 2-16,2 12 6 0,0 27 5 16,-3 19 4-16,0 45 6 15,3 30 0-15,-4 44-9 16,2 24-1-1,1 25-12-15,0-3-6 0,5-5 3 16,2-10-4-16,7-8 6 16,3-3 19-16,6 6 34 15,2-1 20-15,4 11 17 16,5 3-14-16,8 3-31 16,1 1-16-16,-5-6-22 15,-6-1-4-15,-5-15-7 16,-1-3 1-16,4-12-3 15,4-3 2-15,-4-11 0 16,-1-4-4-16,-8-13-9 16,-2-6-12-16,-5-11-40 0,-4-11-18 15,-5-15-48-15,-5-9-9 16,-6-19-98-16,-7-10 80 16</inkml:trace>
  <inkml:trace contextRef="#ctx0" brushRef="#br0" timeOffset="33614.49">12518 7426 2523 0,'37'-4'96'0,"13"1"-45"0,9-2-25 16,25-2 0-16,6-2 4 15,18-7 9-15,8-2 2 0,14-4 4 16,11-2-1-16,15-2-5 15,9 2-4-15,14-1-11 16,11 1-6-16,9 2-6 16,9 2-4-16,-2 4-1 15,5 2 3-15,4 3-1 16,9 0 5-16,22 0 5 16,-1 2-3-16,24-2-3 15,-12-2-4-15,11-2-6 16,4-1-2-16,4-2-1 15,8 3 4-15,-1 2 0 16,0 1 4-16,2 1 6 16,-2 1-1-16,-4 1 5 15,-2 2 2-15,-11 3-2 16,-3 0 0-16,-4 3-5 16,-6-1-2-16,-5 0-3 0,-12 0-5 15,-15-2 1-15,-17 1-3 16,-12-2 0-16,-16 1 4 15,-23 1-3-15,-1 0-2 16,-21 1 0-16,-1 1 0 16,-17 1 0-16,-13 0 0 15,-27-2-4-15,-11 1-11 0,-12-1-25 16,-6-1-22 0,-8-1-45-16,-7-3-28 15,-15 0-19-15,-5-4-67 0,-13 4 107 16</inkml:trace>
  <inkml:trace contextRef="#ctx0" brushRef="#br0" timeOffset="41443">15114 7768 1320 0,'1'4'53'0,"2"1"18"15,6-2-125-15,1-1-58 16,3 0-96-16,0-2-80 16,1 0 20-16,-1-2 151 15</inkml:trace>
  <inkml:trace contextRef="#ctx0" brushRef="#br0" timeOffset="42110.63">15310 7704 1646 0,'-2'-7'242'0,"-1"1"131"0,3 6-181 15,0 0-107-15,0 0-21 16,0 0-29-16,-2 5-13 15,3 15 6-15,2 10 4 16,-1 16 1-16,-2 8-9 16,1 8-14-16,-2 1-3 15,1 6-7-15,2-1 2 0,-1-5-3 16,3-3-1-16,-4-20 2 16,0-8 0-16,-1-16 4 15,-4-8 1-15,-1-15 4 16,-1-8-2-16,-6-16 1 15,1-12 1-15,-2-15-4 16,0-5 1-16,3-3-1 16,1-1-2-16,7 2 0 15,8 0-1-15,8 3-1 16,5 6 1-16,5 11-2 16,1 7-1-16,0 15 1 15,0 7-2-15,-4 18-2 16,-3 10-5-16,0 15 1 15,-5 7-3-15,-8 7 3 0,-3 3 5 16,-9 1-1-16,-4-3 1 16,-4-3 6-16,-5-6-3 15,-2-8 1-15,0-3 1 16,3-11-3-16,6-5-9 16,7-10-39-16,7-6-62 15,8-6 24-15</inkml:trace>
  <inkml:trace contextRef="#ctx0" brushRef="#br0" timeOffset="42447.41">15935 7764 2739 0,'-27'3'52'0,"-1"0"-24"0,0-1-21 0,-2-2-5 16,-1-1 1-16,-7 0-2 15,-1 0 1-15,-2 3 6 16,1 4 8-16,6 6 19 16,6 2 0-16,8 9-7 15,7 2-6-15,11 6-15 0,5 3-7 16,14 0 1-16,5-2-1 15,11-5-4-15,6-4 4 16,9-12 0-16,1-5-10 16,3-13-43-16,-1-5-20 15,-5-8-49-15,-3-1-115 16,-6-3 126-16</inkml:trace>
  <inkml:trace contextRef="#ctx0" brushRef="#br0" timeOffset="42660.55">16191 7626 2766 0,'-4'15'68'0,"2"16"-2"16,-1 13-38-16,-1 24-24 15,2 12 1-15,-4 6-2 16,2 2-2-16,4-5-1 15,3-3-4-15,10-10-47 16,3-6-44-16,5-14 45 16</inkml:trace>
  <inkml:trace contextRef="#ctx0" brushRef="#br0" timeOffset="47970.38">14652 7164 823 0,'1'-4'71'16,"3"1"22"-16,0-1-12 16,-1 1-15-16,-3 3 6 15,0 0 7-15,0 0-5 16,0 0-8-16,0 0-4 15,0 0 10 1,0 0 98-16,0-1-5 0,0 0-7 0,0 0-47 16,0 0-19-16,0 0-29 15,0 0-29-15,-7-30-8 16,7 31-3-16,0 0-6 16,0-1-3-16,0-1 0 15,1-27-2-15,-1 20-7 16,-2-3 3-16,5-1-3 15,2 2 0-15,-4-2-3 16,2 1 2-16,-3 1 3 16,-4 0 0-16,4 0 15 15,2-1 3-15,1-1 5 16,0 0-2-16,-2-1-11 16,4 1-7-16,-2 0-2 15,0 3-6-15,1-1 1 16,-1 2-2-16,0 1 2 0,2-1 2 15,-3 1-1-15,-2 1-1 16,0 0-1-16,-1 0 3 16,4 1 0-16,0 0-2 15,-2-2 1-15,3 2 0 16,-2 1-2-16,-4-2 4 16,4 2-2-16,-2 2-1 15,0-2 3-15,0 2 4 16,-2-3 0-16,3 0 1 0,0-1-3 15,0-1 1-15,1 2-2 16,-2-1 1-16,-1-4-1 16,2 1-3-16,4-3-3 15,1 1-1-15,-5-1 3 16,6 1 0-16,-7 0 1 16,-1 1-2-16,3-2 1 15,-2 0-3-15,0-2 3 16,1-3 3-16,2 1-3 15,2-1 2-15,-2-2-1 16,6 0-2-16,-5-3 3 16,-1-1 1-16,1-1 0 15,0-1-1-15,1 0 0 16,0-3 1-16,4 1-3 0,-2-2 0 16,0-2-2-16,0 1-1 15,-1-1 3-15,2 0 1 16,-1 3 4-16,1-2-1 15,-1 2 2-15,0 0 3 16,-2-2 5-16,0-1 4 16,-1 0 1-16,2-2 1 15,-3-1-7-15,1 2 0 16,-1-5 0-16,0 0-3 0,0-2 5 16,0-2 2-16,0-1-3 15,1 0 1-15,0 1-5 16,-1 2-1-16,3 1-2 15,-1 0-3 1,0 0-4-16,3-1 0 0,-1-2-2 16,0-2 0-16,0-1-1 15,0 1 0-15,1 1 1 16,1 2-1-16,0 2 0 16,0-2 1-16,0 1-2 15,2-1 1-15,-2-2-1 16,2 3 1-16,0 0 3 15,-4 1-3-15,3-3 2 16,3 0-2-16,0 1 0 0,0-2 0 16,0 3-1-1,-3-3 1-15,0-2 0 0,0 1 0 16,1 3 1-16,-1-2-2 16,0 2 1-16,2-1 0 15,-2 1-2-15,1-1 4 0,1 2-1 16,0 0-1-16,0 2 2 15,0 1-1-15,-1-1 0 16,2 0 0 0,-1-2-1-16,0-2-2 15,0 2 2-15,1 0-1 0,-1 2 1 16,-6 4 2-16,-3 2-1 16,-2 2-1-16,1 2 0 15,0 0 0-15,4-2 0 16,5-6-1-16,1-4 1 15,-3-2 0-15,4-1 0 16,-3 3 1-16,-8 4-1 16,8 3 0-16,-8 4 0 15,5 4 0-15,3 4-2 16,-1 2 2-16,3 4 0 0,-3-2-1 0,2 2 0 31,-5 2 1-31,0 0 2 16,-2 1-1-16,3 1-1 15,2-1-1-15,-1 2 1 0,0 0-2 16,-1 0 2-16,-2 1 0 16,2 2 0-16,-2 1 0 15,0-1 0-15,1 1 0 16,1 0 0-16,0-1-1 16,1 0 1-16,0-1 0 0,-1 0-1 15,0 1 1-15,-2 0-1 16,0 2 2-16,-1 1 0 15,-2-1-1-15,1 0 0 16,-3 1 1-16,1-1 0 16,1 0-1-16,0-1 0 15,-1 3-1-15,0-2 1 16,0 1 0-16,-1 4 0 16,0 0 0-16,0 0 0 15,0-1-1-15,0 1-2 16,0-1 3-16,0 0 0 15,0 0-1-15,0 0 1 0,0 0-5 16,-1 0-2 0,1 0 6-16,-1 1-2 15,1-1 3-15,-1 0 0 16,0 0-1-16,0 0-1 16,1 0 0-16,0 0 1 0,0 1-2 15,-1-1-2-15,1 0-1 16,-1 0-1-16,1 0 0 15,0 0-2-15,-1 0-6 16,1 1-4-16,0-1-2 16,0 0 1-16,0 0 1 15,-1 1-6-15,1 0 2 0,-1 0 1 16,0 0-4-16,0 0-1 16,0 0-5-16,0 0-3 15,1 0 10-15,-2 0 3 16,-25 8 4-16,27-8 5 15,-1 0 0-15,0 1 6 16,0-1 0-16,0 1 3 16,-1 0 2-16,0 0 0 15,1 0 2-15,-1 1-1 0,0-1 0 16,1 0 1 0,0 0 0-16,0 0 2 15,1 0 0-15,-1 0-1 16,0 0 0-16,0-1 1 15,0 1-2-15,0 0 0 16,0 0 0-16,1 0 1 16,-1 0 1-16,1 0-2 15,0-1 1-15,0 0-2 0,1 0-2 0,-1 0-5 16,2 0-12-16,25-13-160 16,-26 13 109-16</inkml:trace>
  <inkml:trace contextRef="#ctx0" brushRef="#br0" timeOffset="49195.99">15668 2857 2007 0,'-11'13'90'0,"2"0"-78"0,2 1-30 0,0 2 9 15,0 1 21-15,-1 5 57 16,-1 0 20-16,3 3 6 16,1-3-26-16,5-4-13 15,4-2-15-15,3-7-14 16,4-3-5-16,3-6-5 16,1-6 2-16,3-6-6 15,0-2-6-15,-1-3-4 0,-3 0 1 16,-3 2-2-1,-5 0 4-15,-3 3-1 16,-2 1-1-16,-3 1 0 16,-3 1-3-16,-3 1 1 0,-3 3 3 15,-3 2-1-15,-2 2 2 0,-2 4 0 16,-1 3-1 0,0 7-1-16,1 1-1 15,3 2-1-15,3 4 1 16,6-3-1-16,3-1 3 15,5-3-3-15,3-3-1 16,6-7 4-16,3-3-3 16,4-7 4-16,3-3 0 15,4-6-2-15,0-1-1 16,-6 0-2-16,0-1 2 0,-9 4-2 16,-2 0 3-16,-5 3 1 15,-3 0 3-15,-7 2 9 16,2 1 5-16,-5 0 4 15,-1 2-5-15,2 4-8 16,-2 1-4-16,2 3-9 16,0 6 0-16,2 6 0 15,-1 1-5-15,5 7 5 16,3-2-1-16,6-1-3 16,5-3 3-16,6-6-1 15,-1-5 1-15,4-6 1 16,-1-6 0-16,-1-6 0 15,2-2 0-15,-6-4-1 16,-4 0 1-16,-3 1 1 0,-2-1 0 16,-8 4 5-1,-1-1 0-15,-9 4-1 0,-3 4 2 16,-4 2-1-16,-2 5-4 16,-1 2-2-16,-2 4 1 15,3 6 0-15,0 2 1 0,3 3 1 16,3 2-3-16,5-3-1 15,2-3 2 1,6-3-1-16,4-5 2 16,7-3 1-16,4-1 0 15,4-6 1-15,4-2-2 0,0-3-2 16,-2-3 2-16,-3 0-1 16,-1-1-1-16,-5 1 4 15,-2 2 0-15,-5 2 1 16,-4 2 3-16,-5 3 1 15,0 2 0-15,-6 3-2 16,1 6-4-16,1 10-3 16,2 6-1-16,7 7-45 15,5 1-47-15,10-3 52 16</inkml:trace>
  <inkml:trace contextRef="#ctx0" brushRef="#br0" timeOffset="50821.39">17865 7654 2534 0,'-9'4'85'16,"0"1"-36"-16,1 3-22 15,1 7-4-15,1 5 1 0,0 12 0 16,1 8 3-16,0 10-5 16,0 3-1-16,-2 3-9 15,-2-4-4-15,2-4-7 16,-1-4 0-16,0-9-1 16,0-3 0-16,-1-9 3 15,-1-7 0-15,1-9 2 16,-1-5-2-16,2-10-2 15,1-7 1-15,2-16 0 16,2-8-1-16,4-17 0 16,6-2 1-16,9-10-1 15,5-5 1-15,6 2 0 16,5 1-1-16,2 13 8 16,2 12 0-16,-3 17-1 0,-4 10-3 15,-5 18-5-15,-1 8 0 16,-3 17-1-16,-2 6 2 15,-5 11 0-15,-8 5-1 16,-11 3 2-16,-5 2-4 16,-12-6 2-16,0-7 3 15,-4-16-19-15,-1-9-19 0,7-18-135 16,5-8 106-16</inkml:trace>
  <inkml:trace contextRef="#ctx0" brushRef="#br0" timeOffset="51270.61">18257 7676 2378 0,'-20'-7'98'0,"-1"1"11"0,2 1-76 0,-2 5-21 15,0 4 6 1,-1 10 14-16,0 5 10 0,4 10 17 16,2 8 0-16,8 10-14 15,7 2-14-15,6 0-19 16,6-4-4-16,9-7-7 16,5-5 3-16,10-10-2 15,2-8-1 1,5-11 0-16,0-6-5 0,2-15-34 15,0-7-26-15,1-7-69 0,0-1-282 16,-9 1 152 0</inkml:trace>
  <inkml:trace contextRef="#ctx0" brushRef="#br0" timeOffset="51663.42">18544 7834 2877 0,'-4'-1'51'16,"4"-8"-28"-16,7-4-14 15,14-11-5-15,7-4-1 16,10-3-3-16,-1 3-1 0,4 8-3 16,-4 5 0-16,1 14 0 15,-1 8-1-15,-4 16 2 16,-3 6 0-16,-10 12 1 15,-5 2-2-15,-12-2 2 16,-8 0-1-16,-12-3 3 16,-6-1 4-16,-8-1 17 15,-3-2 21-15,0-4 41 16,2-9 4-16,5-9-9 16,7-7-12-16,9-9-41 15,11-3-13-15,14-7-14 16,8-5-7-16,17-2-26 15,2-1-22-15,10 3-54 16,6 2-38-16,-2 1-130 16,4 0 109-16</inkml:trace>
  <inkml:trace contextRef="#ctx0" brushRef="#br0" timeOffset="54866.79">12599 3584 971 0,'-11'-15'161'0,"2"4"217"16,-1 2-177-16,4 5-18 16,-2 2-22-16,-2 4-59 15,6 7-31-15,-2 7-38 0,4 7 6 16,4 10 7-1,-2 7-5-15,8 14-1 16,-1 5-11-16,4 2-12 16,4-4-7-16,3-14 3 15,2-8 7-15,5-18 12 0,1-7 13 0,6-14 4 16,6-7-21 0,3-14-11-16,4-8-6 15,-1-11-7-15,-6-1-3 16,-9 3 0-16,-8 3-1 15,-11 7 3-15,-5 1-1 16,-6 6-1-16,-2 5 2 0,-3 7-2 16,-2 3 3-16,1 6 2 15,7 4-1 1,-1 0 2-16,-6 8-4 0,9 8-1 16,0 3-1-16,1 5-1 15,1 0 0-15,1-5 1 16,-1-3-1-16,5-8 2 15,0-4 0-15,4-9-1 16,3-6 4-16,2-11-3 16,1-3 0-16,-2-3 1 15,-2 2-3-15,-7 0 2 16,-4 0-1-16,-5 1 0 0,-1 5 6 16,-1 2 8-1,1 2 4-15,3 6-1 16,1 3-1-16,1 4-13 0,3 7-4 15,0 5-1-15,1 5-1 16,1 7 2-16,1-1 0 0,0 0 2 16,1-2-2-16,0-6-2 15,1-1 3 1,-3-7 1-16,0-4-1 16,-2-2 4-16,-1-3-3 15,-1-2-2-15,-2-3 3 0,0-4 0 16,-2-1-2-1,-1-8 2-15,-2 2 0 0,3-5-2 16,0-1 2-16,1 2 0 16,5 0-1-16,2 4 1 15,2 4 0-15,-1 9-2 16,1 3-1-16,-2 8-1 16,-2 3-1-16,2 6 0 15,-2 2 2-15,0 2 0 16,2-1 0-16,-2-3 0 15,0-2 0-15,-1-8 0 16,-5-2 2-16,0 0-1 16,0 0 2-16,0 0 0 15,3-10 2-15,-5-3 1 16,1-2 0-16,-3-2 4 16,3-3 2-16,3-1 0 15,1 0-1-15,3 0-4 0,1 1-6 16,4 5 0-16,1 3-1 15,0 7-1-15,0 2 1 0,1 4-4 16,0 5 2 0,1 1 1-16,1 2 0 15,-2-2 1-15,1-1 0 16,-1-4-7-16,2-2-22 16,0-5-47-16,4-5-32 0,1-5-465 15,1-3-265 1,-3-5 606-16</inkml:trace>
  <inkml:trace contextRef="#ctx0" brushRef="#br0" timeOffset="55765.15">13605 3082 422 0,'8'-35'103'0,"-4"0"252"15,-4 2-27-15,-1 2-34 16,-3 5 331-16,-1 9-258 16,1 6-173-16,-5 9-125 15,-3 4-24-15,-1 7-30 0,-2 4-10 16,1 5-3-1,0 1 0-15,2 2 0 16,1 0 1-16,4 2-3 16,3-1 0-16,4-1 0 15,1-3 0-15,6-5-3 16,3-3 2-16,6-6 1 0,-2-4-1 16,7-5 5-16,-3-3-2 15,-3 0-1-15,1 2 1 16,-5 3-4-16,-2 3 0 15,-1 4 1-15,-2 3-3 16,-4 2 5-16,-5 3 0 0,-4 1 3 16,-6 3-2-1,-9 4-2-15,-1 3 2 0,-5 5-3 16,-2 0 1-16,5-3 0 16,6-6 0-16,11-10 0 15,8-9-4-15,2-4-4 0,5-8-1 16,7-11-6-1,3-3 2-15,1-9-6 16,2-1-8-16,0-3-1 16,0-2-4-16,2 3 9 0,-2 2 7 15,-3 8 5-15,-1 5 6 16,-2 8 3 0,-1 5 2-16,-1 10 15 15,-2 4 2-15,-3 9 3 16,0 2 1-16,-3 4-8 0,0-3-1 15,2-4-3-15,0-3 1 16,3-7 1-16,2-2-3 16,3-7-1-16,1-3-1 15,-2-5-2-15,-1 0-1 16,-4 0-2-16,-3 0 0 16,-6 1 1-16,-1-2-1 0,-3-2 0 15,0-1 0 1,2-4 0-16,-1 0 0 0,2 1 0 15,1 1-1-15,2 8 0 16,1 4 0-16,-2 9 4 16,0 0-1-16,5 12 0 15,-2 3 0-15,2 1-2 16,2 0 1-16,5-4-1 16,3-4 1-16,5-8 1 15,3-1-1-15,2-7-1 16,-1-4 0-16,-2-5 1 15,-3-4-1-15,-3-4 2 16,-1-3-2-16,0-2-1 16,-2 1 2-16,-2-1-2 15,-2 4 2-15,-2 7 0 16,-1 3 1-16,0 10 2 16,1 4 2-16,1 10 0 0,2 4-1 15,4 5-4-15,9 2-1 16,7-3 1-16,6-7-18 15,9-12-640-15,-4-10 349 0</inkml:trace>
  <inkml:trace contextRef="#ctx0" brushRef="#br0" timeOffset="63359.37">8116 5924 2460 0,'0'0'85'0,"10"-4"-33"15,7 9-33-15,6 11-19 16,-1 7 2-16,2 13-4 16,-4 7 2-16,2 9 0 15,3 3-2-15,-3 3 2 16,0 0 0-16,0-3-2 16,-3-3 2-16,-4-14 2 15,-1-11-2-15,-6-15 4 16,-8-12 5-16,1 0 11 15,7-14-3-15,-8-18 0 16,0-6-4-16,0-7-13 16,-2-1 2-16,-2 3-1 15,-3 1 0-15,-1 3 0 16,-3 1 0-16,-1 4-1 0,-1 3 0 16,1 7 1-16,3 5-1 15,4 9 11-15,5 10 0 16,-5 8 3-16,7 15-3 15,3 21-4-15,2 12-4 16,3 17 2-16,1 5 0 16,0 3-2-16,0-9 0 0,-3-20-2 15,-1-15-1-15,-3-23 1 16,-4-13 3-16,6-3 4 16,-6-13 2-16,1-15-1 15,-1-8-5-15,0-10-4 16,-1-1 2-16,-3-1-2 15,-1 0 1-15,-4-2-1 0,1-2-2 16,0-4 2 0,-1-2 0-16,2 8 1 15,1 8 1-15,3 18-2 16,3 26 0-16,-3-6-1 16,2 25 0-16,2 25 2 15,1 9-3-15,1 14 3 16,2 1-1-16,0-7 0 15,0-6 2-15,-1-14-1 16,0-8-2-16,-2-14 1 0,0-8 0 16,-2-11 0-16,0 0 4 15,5-13-2-15,-2-4-2 0,-1-9 3 16,-1-2-4-16,-1-6 1 16,-2-1 1-16,-2-3-1 15,0-4 0-15,0-5 0 16,1-1 0-16,1 4 0 15,-2 5 0 1,1 18 1-16,3 20-1 0,-6 1 1 16,5 25-2-16,1 27 0 15,1 13 1-15,5 16 0 0,2 4 2 16,4-1 0 0,2-6 1-16,3-18-10 15,2-14-31-15,-4-22 25 16</inkml:trace>
  <inkml:trace contextRef="#ctx0" brushRef="#br0" timeOffset="65305.13">10335 6837 678 0,'0'0'27'0,"0"0"2"15,0 1-31-15,0 0-16 16,0-1 16 0</inkml:trace>
  <inkml:trace contextRef="#ctx0" brushRef="#br0" timeOffset="65993.03">10309 6807 1537 0,'0'0'195'0,"0"0"122"16,-1 0-230-16,1 0-72 16,-1 0-9-16,0 0 9 15,0 1-6-15,-10 18 17 16,12-8 13-16,-1 2 12 16,-1 0-10-16,1 3-15 15,-1 0-3-15,0-1-14 16,1-2-1-16,0-2 1 15,0-1-4-15,-1-4 0 16,0 0 4-16,-1-3-3 16,2-3 5-16,0 0 0 15,0 0-3-15,0 0-3 0,0 0-1 16,0 0 1-16,0 0-6 16,0 0-22-16,0 0-186 15,0 0 120-15</inkml:trace>
  <inkml:trace contextRef="#ctx0" brushRef="#br0" timeOffset="67412.12">10321 6777 2375 0,'-10'7'96'0,"3"4"-38"0,8 5-30 15,2 4-11-15,0 5-1 16,1 5 0-16,-3 4-1 0,4 4-3 16,3 0-3-16,-1 0-4 15,2-1-2-15,-2-5 0 16,0-2-1-16,-1-6-1 16,-2-6-1-16,-3-8 0 15,-1-10 1-15,0 1 1 0,0-1 0 16,0 0 1-1,-10-13-2-15,5-4 0 0,-2-5-1 16,-1-2 0 0,1 1 0-16,-3 1 0 15,4 3-1-15,-2 6 1 16,1 3 0-16,2 4-1 0,-3 0 3 16,2 1-2-1,1 0 0-15,-2-1 0 0,3-1-2 16,-1 0 1-16,-1-1 1 15,1 1 0-15,0-1 0 16,2 2 0-16,3 0 1 16,0 6-2-16,0 0 1 15,0-1 1-15,0 0-1 16,0 0 1-16,0 0-1 16,0 0 0-16,1-1-2 15,8-28 1-15,-9 30 1 0,1-1 1 16,0 0-1-16,0-1 2 15,12-29-1-15,-13 31-1 16,1-1 0-16,0 0 0 16,0 0 0-16,0 1 0 15,0 0 0-15,1 0 0 16,-1 0 0-16,27-6 0 16,-28 6-1-16,1 0 1 15,0 0 0-15,0 0 0 16,1 0 2-16,0 0-3 15,26-10 0-15,-28 10 1 16,1 0 0-16,0-1 1 16,0 0 0-16,0 0-1 15,0 0 0-15,0 1 0 16,-1-1-1-16,1-1 1 16,17-27 0-16,-15 21 0 0,3-1 0 15,-3 1-1-15,-3-1 1 16,1 1-1-16,0 0 1 15,-2-1 1-15,-1 0-1 16,0 1 0-16,-1 1 0 16,3 1 0-16,0 0 0 15,-2-1-1-15,-1 1 1 0,5 1 0 16,0 2 0-16,1 1 0 16,4 2 0-16,0 3 0 15,2 1 1-15,5 5-1 16,4 2 0-16,6 3 2 15,4-2-2-15,6 1 1 16,5-4-1-16,3-4 0 16,0 0 0-16,2-7 1 15,-2-2 1-15,-2-6 4 16,2-2 2-16,-3-3 0 16,1 0 0-16,-4 0-5 15,-1 0-2-15,-8 3 1 16,-5 2-2-16,-7 2 3 15,-5 2 1-15,-10 6-1 0,0 0 1 16,0 0 2-16,0 0 1 16,-6 4-1-16,-7 6-3 15,-6 10-1-15,-1 5 0 16,-3 10-2-16,1 3 1 16,2 13 2-16,1 5-2 15,2 8 1-15,2 4 0 16,3-4 0-16,3-3-2 15,8-15 0-15,1-8 1 0,8-13-33 16,1-8-79-16,2-13 53 16</inkml:trace>
  <inkml:trace contextRef="#ctx0" brushRef="#br0" timeOffset="67885.59">10314 5944 2489 0,'-3'17'92'0,"2"16"-41"16,3 13-28-16,3 23-16 15,3 5-1-15,1 4 0 16,1-5-3-16,5-13-2 16,-1-10 1-16,4-20-1 15,0-10-1-15,-3-15-19 16,3-9-116-16,0-16 89 15</inkml:trace>
  <inkml:trace contextRef="#ctx0" brushRef="#br0" timeOffset="68232.23">10525 6171 2638 0,'-6'12'54'0,"3"6"-41"0,1 4-8 16,4 5-3-16,2 0-1 16,5-3 0-16,0-4-1 15,3-10 0-15,1-7 1 16,3-9-1-16,0-6 0 0,3-8 2 16,0-2-1-16,-2-5 1 15,-2 0 0 1,-5 0-1-16,-4 2-1 0,-8 2 0 15,-2 1 0-15,-8 5-1 16,-5 2 2-16,-3 2 3 16,-6 5 4-16,-1 4 1 15,-2 5 3-15,4 10-6 16,2 7-1-16,11 7-3 16,8 2-6-16,16-2-180 15,8-3 108-15</inkml:trace>
  <inkml:trace contextRef="#ctx0" brushRef="#br0" timeOffset="69398.39">10853 7683 1074 0,'-1'-5'173'0,"1"5"163"15,0 0 151-15,0-1-155 16,0 1-182-16,-1 0-56 16,-10 10-63-16,9 9-15 0,2 10-11 15,0 7-2-15,1 4-3 16,0 2 1-16,-1-2 0 15,-1-2 0 1,-2-3-1-16,-2-3 1 0,-1-9-2 16,1-6 0-16,2-9 8 15,-2-8 8-15,2-12 9 16,-3-8 3-16,1-16-3 16,0-6-8-16,2-14-7 15,2-3-3-15,3-4-6 16,4-2 0-16,7 4-1 15,5 4-1-15,4 6 0 16,3 5 1-16,-1 13-3 16,-1 7-2-16,-4 14-4 0,-2 9-2 15,-4 10 5-15,-3 5 2 16,-6 12 4-16,-3 3 1 16,-5 6-1-16,-5 1 0 15,-3-2 0-15,0 0 0 16,1-8 0-16,3-3-15 0,4-10-172 15,4-3 104-15</inkml:trace>
  <inkml:trace contextRef="#ctx0" brushRef="#br0" timeOffset="69678.47">11247 7545 2822 0,'-26'13'56'0,"2"2"-39"0,2 3-12 0,1 1-5 16,0 1 0-16,2 1 0 16,1 4 0-16,4 5 2 15,3 2-2-15,5 5-3 16,4 0 1-16,6-6 0 0,5-4 0 15,8-13-6-15,2-5-6 16,10-9-16-16,2-8-11 16,6-10-36-16,2-4-84 15,-1-3 77-15</inkml:trace>
  <inkml:trace contextRef="#ctx0" brushRef="#br0" timeOffset="70425.96">11426 7574 2543 0,'-11'19'80'15,"1"3"-35"-15,1 7-40 16,0 1-4-16,9 4 2 16,-4-3-3-16,4-1 1 15,6-5 2-15,-1-9-3 16,2-5 2-16,5-9-2 15,-3-2 0-15,4-7 0 16,1-6-1-16,2-7-3 16,1-4-1-16,1 0-1 0,-3 0 3 15,-4 1 1-15,-3 3 2 16,-1 3 0-16,-2 3 2 16,-4 6 3-16,-2 2 5 15,-4 7 8-15,-1 4 5 16,0 12 2-16,-1 9 5 15,5 22-6-15,3 11-5 16,4 18-5-16,6 4-6 16,3 3-28-16,2-3-29 0,2-8 29 15</inkml:trace>
  <inkml:trace contextRef="#ctx0" brushRef="#br0" timeOffset="75182.09">15638 2889 937 0,'-9'-1'159'0,"0"-1"40"16,3 0-46-16,6 2-45 16,0 0-18-16,0 0-46 15,0 0-26-15,0 0-3 16,0-1 12-16,11-22-3 0,0 11 18 15,3-1 6-15,6-3 6 16,3-1-10-16,4-2-8 16,0-1-12-16,6 0-12 15,2-3-3-15,3 2 27 16,4-1 21-16,0-1 23 16,2 2 7-16,0 1-44 15,1 0-22-15,0 0-8 16,-5 0-5-16,0 0-4 15,-2-4 1-15,-2 0-1 16,2-2 2-16,1-2 0 16,-1-2 1-16,5-2-2 15,-1 0 1-15,-2 1 5 16,-3 2 3-16,-5 3 7 16,-2 1 2-16,-3 5-2 0,0 0-2 15,-1 3-3-15,1-2-10 16,1 2-2-16,2-1-3 15,3-2-1-15,0-2 2 16,0-1 0-16,-2 1 1 16,-5 0-3-16,-2 3 2 15,-8 4 0-15,-2 1-2 16,-5 2 3-16,2 1 4 16,-2 1 2-16,1-1-3 0,1 0 3 15,-1 2-7 1,-2 1-2-16,1 1 2 0,-4 3-2 15,-1-2 3-15,0 3-1 16,-4 3 2-16,0 0-1 16,0-1-3-16,1 0 0 15,0 0 0-15,25-18 0 16,-14 14 0-16,4-1 0 16,1 0 0-16,-1 3 2 15,-3 2-2-15,-2 0 2 16,-3 1-2-16,-2-3 0 15,-6 3 0-15,1 0 0 16,18-5 0-16,-1 0 0 16,4-4 0-16,6 0 0 0,4-3-4 15,0-1 4-15,2 1 0 16,-2-1 0-16,0 0 2 16,0 4 0-16,-4-1-2 15,0 0 0-15,-1 1 0 16,-8 2-2-16,0 1 2 15,-9 3 0-15,-10 3 0 16,1 0 2-16,0 0-2 0,-1 0 0 16,0-1-4-16,-9-9 3 15,-5 11 1-15,-10 3 0 16,-4 4 1-16,-3 1-1 16,-2 2 0-16,3-1-1 15,0 3 1-15,1 2 0 16,1 2 0-16,5-1 0 15,3-2-2-15,5-1 0 16,3-1 0-16,6-2 4 16,3-3-2-16,6-3 0 15,7-1 2-15,12-2 0 16,4-1-1-16,12-1 1 16,1-5-2-16,3-1-2 15,0-2 2-15,-2-5 0 16,-3-2 0-16,-4-2 2 15,-4-3-2-15,-9 4 0 0,-3 0 0 16,-9 1 0-16,-4 3 3 16,-6-1-3-16,-3 2 0 15,-8 1 0-15,-6 4 0 16,-6 1 0-16,-6 6 4 16,-6 4-3-16,-1 3 3 15,3 5-4-15,4 1 0 0,10 2 0 16,5 3-1-16,10-1 1 15,4 1-3-15,7-4 3 16,5-4-1-16,5-4 1 16,3-5 4-16,11-4-3 15,5-8 0-15,8-8 0 16,1-5-1-16,-4-5-1 16,-7 1 1-16,-9 1 0 15,-5 4 0-15,-11 4 1 16,-3 3-2-16,-8 3 1 15,-4 5 0-15,-7 2 0 16,-4 4 1-16,-8 5-1 16,-1 4 0-16,-6 6 1 15,4 2-1-15,3 4 0 16,3 2 1-16,6 1-1 16,4 1-1-16,4-1 1 15,7-2-1-15,5-6-1 0,7-4 3 16,12-10-2-16,7 0 2 15,9-10 1-15,-1-3-2 16,-1-5 1-16,-6-3-1 16,-6 3 0-16,-5 2 0 15,-7 3 0-15,-7 3 0 16,-6 1 0-16,-6 1 0 0,-9 2 0 16,-3 2 0-16,-7 8 1 15,-2 3-1-15,-4 9 1 16,1 2 0-16,1 10 0 15,4 0-1-15,12 0 0 16,5 1 0-16,15-7 0 16,8-4 3-16,10-8-1 15,5-5-2-15,5-10 0 16,0-4 1-16,4-6 0 16,-1-6-1-16,-5-3 1 15,0-2 0-15,-10 1-1 16,-6 4 1-16,-12 5 0 15,-7 2-1-15,-12 8-1 16,-5 2 1-16,-12 10-1 16,-6 8 1-16,-8 18-1 15,1 8-12-15,9 6 10 0</inkml:trace>
  <inkml:trace contextRef="#ctx0" brushRef="#br0" timeOffset="81713.05">17591 1544 1189 0,'-8'-1'64'0,"0"1"-2"15,4 0-4 1,4 0-8-16,0 0-11 0,0 0-8 15,0 0-16 1,0 0-5-16,0 0-2 16,1 1-1-16,0 0-1 15,1 0 0-15,30 18 8 16,-22-16 7-16,6-2 18 16,0-1 3-16,7-3 11 0,-2-2-5 15,2-2-12-15,-1-2-12 16,-6 1-18-16,-4-1 6 15,-4 0-6-15,-3 1-6 16,-2 1 9 0,-2 1-3-16,-2 2 3 0,-3 0 15 15,-3 1 0-15,-2 1 8 16,-6 2 10-16,-1 4 3 16,-4 4-3-16,-1 2 3 15,1 2-9-15,1 0 5 16,6 0-2-16,2 1-6 0,9-3-12 15,3-1-6-15,8-2-11 16,3-2 1-16,7-3 6 16,1-2-4-16,5-2 3 15,0-4-5-15,-2 0-5 16,0-1 0-16,-7 1 1 0,-1 0 4 16,-7 0 2-1,-8 6-2-15,0 0 2 16,0-1-1-16,-7-6-1 15,-6 7-1-15,0 3-2 16,-4 2 2-16,2 1-3 16,1 0 3-16,0 0-2 0,1 1-2 15,0 0 2 1,1 0-1-16,1-2 1 0,1-1 0 16,2-2-2-16,1 0 0 15,7-2 2-15,0 0-1 16,0 0 7-16,0 0-2 0,0 0 2 15,0 0-3 1,0 0-3-16,1 0-2 0,22-10 3 16,-15 5-2-1,-2 2-1-15,0 0 4 16,-3 0-4-16,-3 3 0 0,0 0 2 16,0 0-2-16,0-1 0 15,1 0 0-15,0 0 0 16,0 1 5-16,0-1 2 15,-1 0-4-15,1 0 2 0,1 0-5 16,29-23-1 0,-17 18 0-16,2-4 1 15,3 1 0-15,5-2 0 16,0-1 1-16,6 1-1 16,2-1 1-16,4-2 2 15,1 2-2-15,4-2-2 16,2 0-3-16,3 1 0 15,2-4 4-15,4 2 4 0,-3-2 0 16,3 2-4-16,-2-1 1 16,0 0-1-16,2 3 0 15,2-2 4-15,4 0-4 0,2 0 0 16,3 0 0-16,1-2 0 16,2 0 0-16,3 2 0 15,1 1 0 1,0 0 0-16,-1 1 1 15,-4-1-1-15,3 2 0 0,2-1 0 16,3-1-4-16,0 0 3 16,-2-4 1-16,0-2 0 15,-2 0 1-15,3 1 3 0,0-1-4 16,-2 1 0 0,1 1 0-16,-5 3 0 15,-1 1 1-15,-7 3 2 16,-4 0-3-16,-4 2 0 15,-1 2 0-15,3 2-3 16,4 0 3-16,4 1 0 16,0 0 0-16,-1-3-1 15,-5 0 1-15,-3 0 0 0,-4-1 1 16,-4 3 5 0,1-1-6-16,-6 1-3 15,-6 1 3-15,0-2 0 0,-3 2-3 0,0 0 2 16,-2 1 1-1,-5 1-1-15,-3 1 1 16,-9-2 1-16,0 0-1 16,-10 3 1-16,0 0 3 15,0 0-5-15,0-1 1 16,-1 0 0-16,-19-14 0 16,7 13 1-16,-3-3-1 15,-8 3 0-15,-3 2-1 16,-7 0-3-16,-8 4 3 0,-10-1 1 15,-2 0 0-15,1 2 0 16,7 0 2-16,14 1-2 16,2 1 0-16,6 1 0 15,1 3 0-15,1-2 4 16,5 4-5-16,5-3-3 16,5 0 3-16,10-1 1 15,5-4 1-15,14-2 4 16,5 1-3-16,9-4-2 15,4-3-2-15,6-2 1 16,0-5 1-16,2 0-3 16,-4-1 6-16,-9-1-2 0,-3 0-1 15,-10 1 2 1,-3 0-2-16,-10 2 2 16,-3 3-2-16,-7 0 0 0,-5 1 3 15,-7 2-3-15,-7 1 0 16,-6 3 0-16,-5 6 0 15,-8 1 4-15,4 4-2 16,-2 0 1-16,6 2-3 16,9-2-2-16,7 0 2 15,11-1 2-15,4-2 0 0,7-1 1 16,6-4 0-16,13-4-2 16,8 0 0-16,9-8-1 15,4-3 4-15,-3-3-4 16,-5-2 1-16,-9 1 4 15,-8 0-2-15,-10 1-3 16,-3 0-3-16,-9 3 3 16,-4-1 4-16,-9 5 1 15,-5 4 6-15,-11 3-4 16,-3 4-5-16,-13 0 3 16,-4 4-1-16,-1 2-3 15,-1 4 6-15,9 5-4 16,3-2 1-16,12 5-1 0,3-4 1 15,15-3-2-15,8-2-2 16,10-4 5-16,9-1 1 16,8-4-1-1,6-3 2-15,13-6 3 0,6-3-9 16,0-5 7-16,-2-4 1 16,-13 1-3-16,-9-1-2 0,-12 3-2 15,-7 2-1 1,-10-1 0-16,-5 2 4 15,-13 3 0-15,-9 1 1 0,-17 4-3 16,-12 3 2 0,-9 2-4-16,-2 3-1 0,9 5 0 15,4 2 1-15,8 6 0 16,5 0 0-16,11 2 1 16,8 0-2-16,17-1-1 15,9-1 1-15,12-4 0 16,7-4 1-16,11-6 2 15,8-4-3-15,9-7 2 16,-1-5-2-16,2-3 0 0,-1-3 0 16,-10-1 0-1,-2 0 2-15,-10 2-1 16,-8 2 1-16,-12 2 0 0,-7 0 0 0,-16 2-1 16,-7 4 0-1,-13 6 1-15,-5 1-2 16,-7 6 0-16,-2 1-2 15,4 5 2-15,3 2 0 16,7 1 1 0,7 0 1-16,10-1-2 0,7 0 1 0,11-4-1 15,8 0 0 1,14-5 1-16,4-1-1 16,15-5 0-16,2-3 3 0,3-6-3 15,2 0 2 1,-7-2-2-16,-2 0 0 0,-6 4 2 15,-2-2-1-15,-11 3-1 16,-7 1 0-16,-11 1 0 16,-5 2 0-16,-11 1 4 15,-4-1-2-15,-7 3-2 16,-3-1 0-16,1 1 0 0,1 1 1 16,5 4-1-1,1 0 0-15,7-2 0 16,2 1 0-16,6-3 2 15,6-1-2-15,0 0 0 0,0 0 1 16,0 0-1 0,0 0 0-16,16 5 0 0,0-7 0 15,3-1 0 1,2 1 1-16,1-1-1 0,-1 1 0 16,-2 0 0-16,-5-1 0 15,-6 2-1-15,-8 1 1 16,0 0 1-16,0 0-1 15,-16-2 1-15,-1 1-1 16,-6 1 0-16,-2 1 0 16,-2 0 1-16,-1 0-1 15,4 2 2-15,2 1-2 16,4 0 0-16,3 1 0 16,5-1 0-16,2 2 0 0,8 0 1 15,6 1-1-15,6 2 0 16,2-1 0-16,8-1-1 15,1-2 1-15,4-5 1 16,3-1-1-16,-4-6 0 16,1 0 0-16,-6-2 1 15,-3-1-1-15,-8 3 1 0,-4-1-1 16,-8 1 1 0,-4 1 0-16,-10-1 0 15,-3 3-1-15,-10 3 0 16,-2 1 0-16,-4 3-1 15,1 3 1-15,7 3-3 16,2 2 3-16,7-1 0 0,6 2 0 16,5-1 1-16,2-2-1 15,7 1 0-15,1-4 1 16,5-3-1-16,7 1 0 16,0-4 0-16,6-1 0 0,0-3 0 15,-4-2 0-15,2 1-1 16,-3 1 0-1,-4-2 1-15,-3 1 0 0,-5 0 0 16,-4 5 0-16,0 0-1 16,0 0 2-1,-1 0 0-15,-21-5-1 0,10 9 1 16,1 2-1-16,0-2 0 16,1 0 0-16,2-2 0 0,1 0 0 15,7-2 0 1,0 0 0-16,0 0 0 15,0 0 0-15,0 0 1 16,1 1-2-16,17 7 1 16,-1-6-1-16,8-1 0 15,5-1 1-15,9-1 0 16,4-2 1-16,5 2-1 16,1-3-3-16,-1 1 3 15,0 0 0-15,2-2 0 0,2 0 1 16,13 0-3-16,-2 0 2 15,0 4 1-15,4 1-1 16,-6 0 1-16,8 0-1 16,3 1 1-16,-3 3-1 0,-5 0 0 15,0 0-1 1,0 1-1-16,8-4 2 0,14-1-1 16,-1 1 1-1,1 0 1-15,-3 0-1 16,-14 1 0-16,-5 0 1 0,-1 1-1 15,-1 0-1-15,10 0 2 16,7 0-2-16,3-2 0 16,-1 0 1-16,-3-1 0 15,-2 0 0-15,-12-1 1 16,1 0 0-16,1 0-1 16,-1-1 1-16,7 0-1 15,0 1 0-15,-5-1 0 16,-6-1 0-16,-5 1-1 15,-5-5 1-15,-6 1 1 16,0 0-1-16,-3-1-1 16,-1 2 1-16,1 0-1 15,-1 1 1-15,-3-1 2 0,-4 1-3 0,-10 1 3 32,-6-1-2-32,-8 3 0 0,-9 1 0 15,0 0 0-15,0 0-1 16,-1 0 1-16,-8 0 0 15,-9 1-1-15,-4-1 1 16,-6-1 0-16,-4 1-1 16,0-2 1-16,1-2 0 15,2 2 0-15,2 0 0 0,-4 1 0 16,0 1 0-16,-4 3 1 16,-1-2-1-16,0 1 0 15,-3 2-1-15,2-1 0 16,5 2 1-1,8 1 0-15,9-1 1 0,9 1-3 16,5 3 2-16,8 1-1 16,2 0 1-16,10 1 0 15,6-5 0-15,11-1 1 16,7-3-1-16,7-3 1 16,3-2 1-16,4-3-3 15,0-5 1-15,-3-3 0 16,-4-2 0-16,-14-3 1 15,-8 3-1-15,-15 0-2 16,-5 0 2-16,-14 1-2 0,-7 1 2 16,-15 2 1-16,-6 0-1 15,-12 4 0-15,-4 4 0 0,0 5 0 16,0 7 1-16,0 13-1 16,3 3 0-16,3 7-1 15,4 3 1 1,16-3 0-16,6 0 0 0,15-1 1 15,8-3-1-15,14-5 0 16,9-2 0-16,14-9 1 16,9-4-1-16,7-13 1 15,3-4 0-15,-4-8 0 16,-7-3 0-16,-14-1-2 16,-8-2 1-16,-14 1 0 15,-7 0 0-15,-11 2 1 16,-7 0-1-16,-14 0 0 15,-6 4 0-15,-12 6-1 16,-2 1 2-16,-4 12 2 16,1 5-3-16,2 8 3 15,0 10-3-15,13 8-4 0,7 7-8 16,24 6-143 0,9 2 100-16</inkml:trace>
  <inkml:trace contextRef="#ctx0" brushRef="#br0" timeOffset="82745.21">19645 7600 2718 0,'9'67'49'0,"3"5"-37"16,5 1-7-16,5-5-4 15,-3-9-1-15,2-13 0 16,-7-7 1-16,-3-8 0 16,-1-5 0-16,-6-8-1 15,0-4 3-15,-8-7-3 0,-1-6-2 0,-5-7 2 16,-1-7 0-1,-4-13-1-15,-4-4 2 16,3-12 1-16,0-6 3 16,11-8-1-16,5-2 2 15,6-5 0-15,6 4-6 0,1 5 3 16,4 5-4 0,6 5 1-16,3 0-1 15,11-1-10-15,4 2-2 16,3 5-7-16,-1 8-1 0,-6 16 0 15,-5 10 0-15,-10 18-4 16,-8 12 0-16,-14 18-1 16,-8 8-2-16,-15 8 16 15,-6 1 5-15,-8-4 2 16,-2-2 3-16,4-11-11 16,4-7-97-16,21-19 77 15</inkml:trace>
  <inkml:trace contextRef="#ctx0" brushRef="#br0" timeOffset="83024.44">20395 7574 2999 0,'-41'-1'57'0,"6"5"-24"0,7 4-29 16,6 10-9-16,2 4-1 15,0 12 0-15,1 4 2 16,1 8 3-16,3 3 1 16,11-3 1-16,3-4-7 15,16-10-20-15,9-7-13 0,12-12-25 16,5-6-17-16,10-15-82 15,1-7-517-15,2-7 322 16</inkml:trace>
  <inkml:trace contextRef="#ctx0" brushRef="#br0" timeOffset="83528.5">20605 7599 2793 0,'-4'-7'57'15,"5"-3"-44"-15,6-1-21 16,13-6-13-16,6-2-2 16,10-4 14-16,4 1 3 15,1 8 3-15,-5 3 1 16,-6 12-9-16,-5 7-3 15,-9 10-1-15,-4 6-2 0,-12 9 5 16,-3 4 3 0,-11 2 3-16,-2 0 3 0,-10-2 16 15,-7-3 13-15,-1-4 20 16,-4-4 11-16,12-10-4 16,6-4-12-16,11-8-17 15,9-4-13-15,0 0-12 16,12 1-4-16,11-3-4 15,3-1 4-15,9 3-1 16,-1 4-2-16,0 8-1 16,-3 3-2-16,-9 8-1 15,-5 0 2-15,-11 3 3 0,-5 0 4 16,-6 0 5-16,-7 0 9 16,-12 0 11-1,-10-1 2-15,-14-2 0 16,-3-3-7-16,-1-12-14 15,4-7-27-15,14-14-59 0,9-9-96 16,21-9 79-16</inkml:trace>
  <inkml:trace contextRef="#ctx0" brushRef="#br0" timeOffset="84140.88">22146 7598 2676 0,'-26'85'62'0,"7"3"-16"0,5 3-32 0,11-13-13 15,4-13 0-15,4-22-1 16,0-9-1-16,-2-16-2 0,-2-4 2 15,-1-14 1-15,-6-5 2 16,-4-12 2-16,-1-7-3 16,-4-14 3-16,1-7 5 0,1-14 14 15,0-8 5 1,11-18 1-16,6-10-8 16,20-17-13-16,11-4-4 15,13 10-4-15,3 14 0 0,-1 33-4 16,-4 20 1-16,-8 29-1 15,1 12-1-15,-4 22-4 16,-2 8-1-16,-6 9-2 16,-6 1 4-16,-12 0 5 15,-7-2 2-15,-16-4 4 16,-10-1 5-16,-12-2 12 16,0-2 3-16,-1-5-1 15,5-4-9-15,2-8-40 16,3-6-26-16,9-9-70 15,7-7-562-15,14-9 326 16</inkml:trace>
  <inkml:trace contextRef="#ctx0" brushRef="#br0" timeOffset="84451.81">22975 7305 2810 0,'-25'0'-8'0,"-7"6"11"0,-2 2 8 0,-2 12 18 15,0 8 11-15,-1 15 3 16,3 9-4-16,2 9-13 15,5 1-8-15,20-6-12 16,7-4-4-16,21-12-1 16,10-4-2-16,13-15-9 15,7-12-17-15,14-19-48 16,4-14-47-16,9-14 62 16</inkml:trace>
  <inkml:trace contextRef="#ctx0" brushRef="#br0" timeOffset="85121.24">23433 7267 2784 0,'0'45'1'0,"8"-10"2"0,6-5-3 16,12-10 1-16,5-6 2 15,8-11-3-15,6-4 3 0,5-14-1 16,1-5-3-16,-3-7-8 16,-5-2-5-16,-13-1-5 15,-10-1-1-15,-20 0 3 16,-9 0 3-16,-19 2 6 15,-5 3 5-15,-15 7 14 16,0 6 13-16,-2 17 28 16,1 10 15-16,5 35 13 15,-3 23-8-15,-3 47-24 16,-5 22-13-16,6 22-28 16,15-5-13-16,26-10-47 15,20-13-27-15,22-15-121 16,7-10 104-16</inkml:trace>
  <inkml:trace contextRef="#ctx0" brushRef="#br0" timeOffset="86841.01">15909 2760 561 0,'-9'4'16'0,"0"1"-16"16,-1 0 0-16,-1-1 9 15,1 0 7-15,0-1 12 16,0 1 8-16,0 2 1 16,5 2 1-16,-6 4-6 15,3 2-2-15,3 4-10 0,-6 2-4 16,3 3-4-1,2 0-6-15,-6 3-3 16,3 5-1-16,-9 13 0 16,-8 11 1-16,-11 21 22 0,-4 7 2 15,0 12 3 1,5 3-1-16,15-11-38 0,10-8 7 16</inkml:trace>
  <inkml:trace contextRef="#ctx0" brushRef="#br0" timeOffset="87314.19">14914 7638 577 0,'0'0'14'0,"0"0"-3"0</inkml:trace>
  <inkml:trace contextRef="#ctx0" brushRef="#br0" timeOffset="88142.91">14510 7373 452 0,'0'-1'121'0,"0"0"91"0,0 0-62 16,0 0-34-16,7-26-79 16,-7 27-14-16,1-1-11 15,0 0-3-15,0 0 34 16,0-1 35-16,0 1 49 16,0-1 9-16,-1 0 134 15,0 1-25-15,0-1-119 16,0 0-31-16,0 1-65 0,-1 0-12 15,0 0-12 1,0 1 4-16,0-1-2 0,0 0 1 16,0 0 1-16,1 0 5 15,-1 0 2-15,0 0 4 0,0 1-1 16,0-1-3-16,0 1 3 16,0 0-8-16,1 0-1 15,-1 0 0-15,0 0-2 16,0-1 2-16,0 0-6 15,0 0-1-15,1 0-3 16,0-1 4-16,1-29 9 16,4 18 0-16,0-3 2 15,3-4-3-15,2-5-7 16,3-4-3-16,8-9 1 16,2-3-3-16,7-4-6 15,-4-2-16-15,-2 3-52 16,-4 5-38-16,-12 11-118 15,0 7-193-15,-8 13 249 16</inkml:trace>
  <inkml:trace contextRef="#ctx0" brushRef="#br0" timeOffset="88811.31">14645 7152 545 0,'-10'33'28'0,"3"-2"1"0,5-3-24 0,4-4-3 0,4-6-2 15,-2-4-2-15,1-8 2 0,-1-3 0 16,10-9 16-1,-1-5 7-15,4-11 4 0,1-7-4 16,-4-8-12 0,2-6-6-16,-2 0-30 0,-3 4-101 15,-8 9 81 1</inkml:trace>
  <inkml:trace contextRef="#ctx0" brushRef="#br0" timeOffset="88921.22">14666 7104 411 0,'-35'41'15'15,"7"-1"-2"-15,7-1-10 16,15-9-63-16,9-5 44 16</inkml:trace>
  <inkml:trace contextRef="#ctx0" brushRef="#br0" timeOffset="90110.98">14918 8934 2366 0,'-29'6'120'0,"9"-1"15"16,7-2-74-16,18-1-29 15,11-2-5-15,24-3-1 16,16-6 2-16,26-6-1 16,15-3 4-16,12-2-7 0,5-1-5 15,12 0-10-15,2-2-1 0,5-1-3 32,-3 0-2-32,-6 1 0 0,-13 2-3 15,-9 4 4 1,-8 4 0-16,-19 3 1 0,-10 3-1 15,-19 4 1-15,-15 0 6 16,-17 1 15-16,-13 2 8 16,-1 0 15-16,1 0 1 15,-2 1-15-15,-12 1-7 16,-8 1-14-16,-5 2-9 16,-3 0-5-16,0-2 1 0,2-1-4 15,6-1 1-15,7-3-9 16,7 0-3-16,3 0-3 15,4-3-1-15,4 1 1 16,2-2 1-16,3 0-1 16,4 1 2-16,1-1 3 15,1-1-2-15,2-1-9 16,-1 1-14-16,0 2-25 16,-1-2-21-16,-4 2-49 15,0 0-289-15,0-3 167 16</inkml:trace>
  <inkml:trace contextRef="#ctx0" brushRef="#br0" timeOffset="91580.54">15878 3170 518 0,'-6'-6'114'16,"-1"-2"100"-16,1 1 7 0,0 0-63 15,0 0-24-15,-1 3-47 16,3 1-25-16,-5 4-42 16,-1 3-11-16,-1 8-1 15,-4 6 30-15,2 13 52 16,-2 9 11-16,6 12 10 15,0 6-19-15,6 6-38 16,7 0-15-16,7-12-15 16,3-8-6-16,7-19-6 15,-1-8-3-15,7-14 3 16,4-9 3-16,2-11 0 16,1-8-4-16,-7-4 1 15,-5-1-9-15,-13 2 3 16,-6 0-3-16,-13 8 9 15,-4 5 9-15,-8 11 21 16,-2 8 2-16,-4 17-4 16,0 7-3-16,8 15-16 0,6 1-6 0,20 1-10 15,13-2-10 1,21-12 5-16</inkml:trace>
  <inkml:trace contextRef="#ctx0" brushRef="#br0" timeOffset="92798.06">18144 8640 1678 0,'-2'5'201'0,"2"-5"151"15,0 0-301-15,0 0-51 16,0 0 0-16,0 0 6 15,0-1 15-15,0 0 12 16,-10-19-2-16,-2 15 3 16,-1-3-5-16,-5 1-16 0,-2 5 1 15,-2-1 4-15,-4 4 6 16,-1 2-3-16,-2 0 5 16,-2 3 0-16,0-2 8 15,-1-2 5-15,1 1-13 16,5 0-5-16,1 0-7 15,10-1-4-15,4 1 4 16,11 0-1-16,6 0 1 0,16 2 1 16,12 0-4-16,21-5 2 15,9 0 0-15,17-7-9 16,6-1 1-16,8-1-3 16,2-1 2-16,0 0-2 15,-2 2-2-15,-5-4 2 0,-7 1-4 16,-9-2 5-1,-6 0 0-15,-10-1-3 16,-3-3-6-16,-15-5-64 16,-8-7-215-16,-30-8 143 15</inkml:trace>
  <inkml:trace contextRef="#ctx0" brushRef="#br0" timeOffset="95066.46">15988 3217 600 0,'6'-14'66'0,"1"-1"34"0,-2 2-13 15,-1 3-21 1,-1 2 5-16,-3 8 9 16,0 0-18-16,1 15 4 15,-2 5-4-15,1 11-11 16,0 7 1-16,3 2-9 0,0-1-5 15,1-5 5-15,1-6 2 16,2-12 78-16,1-7 68 16,5-14 45-16,1-7-18 15,5-13-105-15,2-5-44 16,-6-6-57-16,-3-3-1 16,-9 0-11-16,-3-2 3 0,-11 6 5 15,1 3-8-15,-14 9 7 16,0 8 1-16,0 8-1 15,-1 7 3-15,5 15-2 16,2 9-6-16,4 14 1 16,4 4-6-16,10 3 2 15,8-4-33-15,17-10 23 0</inkml:trace>
  <inkml:trace contextRef="#ctx0" brushRef="#br0" timeOffset="96737.5">17368 2124 996 0,'5'-2'5'0,"1"1"11"16,-1 0 9-16,-2-1 17 15,-3 2 3-15,0 0 9 16,1 0 8-16,-1 0 42 16,0 0 5-16,0 0 7 15,0 0 108-15,-17-6-116 16,4 5-16-16,-5 3 4 0,-2 3-9 15,-4 3-16 1,-1 3-11-16,6 1-15 0,3 0-4 16,10-1-7-1,6-1-6-15,15-1-12 0,7-1-5 16,14 2-2-16,5 1 2 16,6 1-11-1,3 1 4-15,4 4-4 0,2 3 1 16,-10 4-1-16,-6 2 0 15,-16 1 0-15,-8 0-1 0,-13-2 2 16,-6-2 3 0,-12-7-2-16,-5-2 2 15,-7-9-3-15,-4-5 2 16,-2-6 3-16,1-4 18 0,3-6 16 16,4-3 8-16,6-2-15 15,4-3-6-15,4-1-11 16,3-1-4-16,7-4-7 15,1-1-3-15,10-2 0 16,4-2-1-16,6-2-1 16,3-3 0-16,1 2-1 15,-2 5-2-15,-7 8 1 16,-1 7 0-16,-9 9 0 16,-5 9-1-16,0 0 0 15,0 0 0-15,-6 9 2 16,0 0 1-16,-2 2 0 15,4 2 0-15,3 3 0 0,1 2 2 0,13 4-2 32,0-2 1-32,12-3-1 15,4-2 0-15,5-11 3 0,3-1 1 16,5-13-2-16,7-6-1 16,5-9 1-16,2-6 1 15,-6 0 0-15,-9-2-3 16,-15 5 1-16,-11 2-2 15,-15 1 1-15,-7 1 1 0,-16 4 1 16,-7 2 0-16,-16 8 1 16,-3 3-1-16,-6 9-2 15,1 8 0-15,8 17 0 16,9 9 0-16,20 20 0 16,11 3-16-16,22 6 12 15</inkml:trace>
  <inkml:trace contextRef="#ctx0" brushRef="#br0" timeOffset="98689.69">20449 1075 1353 0,'-13'-5'62'0,"0"0"-2"15,-2 0-5-15,-5-1 31 16,0 4 0-16,-4 1-29 16,-1 1-9-16,1 6-12 15,-2 3-9-15,1 8-3 16,1 4-9-16,5 3-6 15,6 1-3-15,11-1-3 16,6-3 2-16,9-5-2 16,3-5 3-16,7-7 9 15,2-4 30-15,3-7 42 16,3-4 20-16,1-4 1 16,0-2-42-16,-5 0-31 15,-4 2-8-15,-11 2 0 0,-6 1 13 16,-6 4 20-16,-6 2 1 15,-1 5-21-15,-2 4-19 16,-7 14-18-16,-2 6 1 16,-4 15-4-16,-1 7 0 15,6 8 0-15,5 0 1 0,10-1-1 16,6-5 1-16,12-10-1 16,6-4 0-16,11-12 0 15,4-5-3-15,6-13-29 16,1-8-50-16,-5-12-70 15,-2-7-34-15,-7-6 16 16,-5-3 56-16,-9-1 99 16,-2 2 48-16,-9 2 108 15,-3 4 14-15,-6 4-5 16,-3 5-35-16,0 8-54 16,-2 5-10-16,0 10-37 15,-2 6-8-15,1 14-2 16,0 5-2-16,7 5-2 15,3-2 1-15,9-9-1 16,6-5 0-16,8-11 1 16,7-7 0-16,12-15 2 0,6-7-2 15,-2-15 0 1,-5-5-1-16,-14 0 1 0,-10 0-2 16,-13 5 3-16,-4 4-1 15,-13 7 0-15,-6 2 1 16,-14 9 1-16,-7 7 1 15,-8 14-2-15,1 13 2 16,4 20-4-16,9 11 1 0,19 16-1 16,12 1-3-1,22-2-102-15,11-7-732 0,20-19 574 16</inkml:trace>
  <inkml:trace contextRef="#ctx0" brushRef="#br0" timeOffset="99109.5">22858 1126 2572 0,'2'27'16'0,"-1"8"8"0,1 19 2 15,2 6-7-15,3 5-11 16,5-3-4-16,7-10-2 16,4-8 0-16,5-16-6 15,4-8-59-15,1-17 38 16</inkml:trace>
  <inkml:trace contextRef="#ctx0" brushRef="#br0" timeOffset="99925.35">23298 1223 2112 0,'11'-2'0'16,"-2"-2"3"-16,-2 1-3 16,0 0 0-16,2-3 0 15,1 1 18-15,-2 2 12 16,0 0 5-16,-3 2 1 0,-1 1-18 16,-1 1-6-16,0 3-12 15,-2-1 3-15,-2 1-3 16,0 3 6-16,-2 3 0 15,2 0 6-15,0 4-3 16,2 0 0-16,5 0-2 16,2-1-6-16,9-3 3 15,2-1-1-15,7-7-1 16,2-1 3-16,3-8 0 16,1-1 5-16,-4-4 17 15,-2-2 11-15,-7-3 7 16,-4-1 0-16,-14-2-19 15,-7 2-10-15,-13-2-9 16,-6 2 1-16,-12 2-3 16,-6 3-1-16,-6 5-4 0,-6 2 4 15,5 5-4 1,7 1 1-16,12 3-1 0,11 0 0 16,13-1 0-16,7-1 0 15,14-1 0-15,11 0 4 16,21-2-1-16,8-2 1 15,9-2-2-15,1 1-2 16,-4-1 2-16,-1 2-4 0,-4 4 4 16,-3 0-2-16,-6 5 5 15,-7 3 1-15,-12 6 2 16,-7 4-2-16,-14 5 0 16,-4-1-1-16,-2 1-5 15,0-2 5-15,4-3 0 16,2-3 3-16,7-2-4 15,4-2-2-15,5-4 0 16,6-1 2-16,3-6-1 16,3-3 0-16,-7-6 1 15,-4-2-4-15,-11-2 1 16,-10-1 2-16,-11-5 1 16,-6 0 2-16,-13-5-1 15,-3 1-3-15,-12 1-1 16,-1-2 0-16,-2 5 1 15,1 4-2-15,6 14 0 0,3 12 0 16,6 19-27-16,5 14-453 16,-3 5 261-16</inkml:trace>
  <inkml:trace contextRef="#ctx0" brushRef="#br0" timeOffset="101628.62">14042 1789 1537 0,'-30'-38'264'16,"6"-7"-43"-16,-2 0-59 16,5-3-24-16,6 3-75 15,-2 1-21-15,14-5-22 16,7-4-7-16,10-4-11 0,7 1 4 16,1 7-3-16,0 4-2 15,5 6-1-15,0 1-16 16,8-4-714-16,2-4 534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7:07:11.0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1390 636 1019 0,'-2'2'-298'0,"-3"4"362"15,1-7 111-15,4 1 23 16,0 0-16-16,0 0-68 15,0 0-27-15,0 0 65 16,0 0 1-16,0 0-34 16,-1-1-26-16,0 1-51 15,1-2-15-15,-1 0-18 16,0 0 3-16,0 1 0 16,-18-26 9-16,19 26 2 15,0 0 1-15,0-1-9 16,2-25-9-16,-2 27-3 15,0-1 3-15,0 0-3 16,0 0 9-16,0 0 24 16,0 0-9-16,0 1 19 15,0 0 0-15,0 0-11 16,0 8 5-16,4 11-11 0,4 10 0 16,4 27-7-16,2 18-7 15,-2 46-5-15,-5 20-2 16,-10 15-5-16,-3 0-3 15,-3-28-7-15,2-20-2 16,5-36-4-16,0-14-16 0,1-18-253 16,0-9 163-16</inkml:trace>
  <inkml:trace contextRef="#ctx0" brushRef="#br0" timeOffset="650.07">1434 585 2531 0,'35'-20'0'0,"6"5"3"0,5-1-3 0,1 7 0 16,0 1 4-16,-5 6-6 15,-7 6 0-15,-9 15-6 16,-6 8 0-16,-11 17 6 16,-6 11 2-16,-11 9 2 15,-9 3 1-15,-11 0-3 0,-4-5 8 16,-6-6 15-1,-1-6 8-15,-3-11 5 0,0-6-7 16,-1-13-18-16,0-3-6 16,4-10-14-16,1-6-27 15,11-13-456-15,12-6 295 16</inkml:trace>
  <inkml:trace contextRef="#ctx0" brushRef="#br0" timeOffset="1151.88">2372 691 2037 0,'-43'-11'99'16,"-6"8"17"-16,-12 8-44 0,3 2-30 0,2 13-12 15,1 3-12-15,8 9-1 16,3 10-5-16,11 21-2 16,2 16 2-16,9 23-1 15,5 9-4-15,9 0 1 16,3-8-5-16,12-22 3 15,9-13-5-15,15-25 5 16,6-11 0-16,15-16-1 16,6-9 4-16,6-16-9 15,3-6-1-15,-3-13-29 16,-9-3-52-16,-8-5 48 16</inkml:trace>
  <inkml:trace contextRef="#ctx0" brushRef="#br0" timeOffset="1736.37">2844 853 2607 0,'-4'64'5'0,"-3"3"-3"16,-3 8-2-16,-3 0 4 0,-5-5-4 15,3-6-2-15,3-17 2 16,4-11 2-16,8-14 1 15,0-9 3-15,0-9-6 16,5-5 0-16,-4-17-4 16,2-6 2-16,5-21 0 15,0-8 2-15,7-13 2 16,2-5-2-16,0-8 4 16,0 0-2-16,-2 1-1 0,2 2 3 15,-1 18-4-15,1 9 0 16,0 23 9-16,-1 11-4 15,5 18 17-15,0 13 6 16,9 18 12-16,5 12 4 16,-3 16-11-16,-3 3-9 15,-3 6-16-15,-6-1-1 16,5-14-8-16,-2-6 3 16,-2-16-4-16,-2-9-13 15,-6-12-23-15,-4-5-14 16,-9-8-17-16,0 0-20 0,-7-14-13 15,-3 1 7-15,-5-3-29 16,-2-1-202-16,-4-7 201 16</inkml:trace>
  <inkml:trace contextRef="#ctx0" brushRef="#br0" timeOffset="1918.43">2859 960 2690 0,'61'-10'-5'0,"-2"-1"-17"0,2 2-20 16,-6 4-32-16,-4 3-8 16,-8 2-185-16,-7 1 157 15</inkml:trace>
  <inkml:trace contextRef="#ctx0" brushRef="#br0" timeOffset="2502.08">2608 1764 2201 0,'125'-11'9'0,"-6"2"3"16,-4-1-6-16,-8 0-6 16,-5-2 0-16,-14-5-260 15,-4-3 198-15</inkml:trace>
  <inkml:trace contextRef="#ctx0" brushRef="#br0" timeOffset="3069.84">1467 1846 2593 0,'80'-11'0'0,"2"0"0"16,2 1 4-16,1 4-4 15,-2-3 1-15,3 4-1 0,7 5-2 16,-4-2-11-16,-6 5-30 16,-2 0-14-16,-9 2-24 15,-6-1-21-15,-3 1-391 16,-5 2 332-16</inkml:trace>
  <inkml:trace contextRef="#ctx0" brushRef="#br0" timeOffset="4837.27">3902 943 2361 0,'-7'-2'50'16,"2"-2"4"-16,5 4-8 0,0 0-25 0,-1 0-3 16,-9 5-11-16,4 9-7 15,3 17 4-15,0 7-3 16,-3 11 3-16,1 2 6 16,-2-4-3-16,-1-2 2 15,3-13-3-15,5-5-1 0,5-7 4 16,3-4 0-16,2-9 2 15,4-2-2-15,-1-7-5 16,1-4-2-16,3-4 0 16,0-3-2-16,0-4 1 15,0-1-1-15,-1 0 0 16,-1-1 3-16,-4-2-5 16,0 1 4-16,-2 3-1 15,0 4-1-15,-4 6 3 16,-5 7-3-16,0 0 1 15,1 0 0-15,9 15 0 16,-6-1 1-16,0 5 2 16,-1-1 0-16,2-3 4 15,-2-1-2-15,5-6-2 0,2-3 1 16,6-7-2-16,3-5 0 16,5-9 0-16,1-5-2 15,1-4-2-15,-1-1-1 16,-1 1 0-16,-4 3 2 15,-1 3 0-15,0 5 1 16,-2 6-1-16,1 4 0 16,-2 7-1-16,0 4 1 15,-4 9 0-15,-1 4 0 0,-5 5 0 16,-1 0 0-16,-2-1 1 16,2-2-1-16,-1-6 2 15,2-3-1-15,-2-6-1 16,1-3 0-16,-2-4 0 15,0-1 0-15,-3-7-1 16,2-5 1-16,-3-8-1 16,0-5-2-16,-2-7 0 15,-2-6 2-15,0-7 1 16,3-4 0-16,2-8 2 16,2 0-2-16,6-5 0 15,3 2-1-15,4 13-6 16,4 5 4-16,3 15-1 15,0 9 4-15,4 15 0 16,1 13-1-16,-2 25 1 16,0 16 0-16,-7 20 0 0,-2 5 0 15,-9 8-1-15,-3 0-1 16,-5-10-3-16,-1-8-2 16,-3-20-4-16,0-9-10 15,-1-17-30-15,2-5-19 16,-3-8-50-16,-2-6-37 15,3-3-1-15,0-3 38 16,2-2 120-16,0 0 48 16,0 0 54-16,0-2 26 0,4 2-5 15,1 0-31-15,3 2-15 16,1 1-18-16,5 2-26 16,3 0-9-16,9-4-19 15,7-2-2-15,8-7 0 16,3-6-3-16,3-5-11 15,-2-4-13-15,-4-1-6 16,-5 2 8-16,-7-1 9 16,-5 6 13-16,-7-3 3 15,-4-2-3-15,-2-2 0 16,-2-2 0-16,-3-4 0 16,0-2-3-16,-2 2 2 15,0 2 2-15,-2 9-1 16,0 8 3-16,2 19 4 15,-4-2 2-15,3 21 7 0,-2 14 3 16,4 18-1-16,1 8-1 16,2 9-8-1,5-2 0-15,-2-6-3 0,0-4-1 16,0-12-1 0,0-6 0-16,2-15 0 0,1-6-1 15,-1-10 0-15,2-5 1 16,1-9-2-16,1-3-1 0,2-10-1 15,2-2 0-15,0-4 1 16,-1 3 0-16,1 2 0 16,-2 3 1-16,1 9-2 15,1 1 1-15,-1 14-1 16,3 5 1-16,-1 14 0 16,3 8-1-16,5 4 2 15,-1 3-1-15,5-5-12 16,0-5-21-16,0-7-120 15,-1-4-284-15,-2-6 197 16</inkml:trace>
  <inkml:trace contextRef="#ctx0" brushRef="#br0" timeOffset="5321.91">4183 1583 2356 0,'88'-15'1'0,"5"3"-1"0,0 0 1 0,3 3 3 0,0-1 0 0,-2 5-3 16,-4 1 1-16,-10 3 0 0,-6 2 7 16,-13 0-1-1,-5 3 0-15,-2-1-38 0,-4-3-320 16,-3 0 219-16</inkml:trace>
  <inkml:trace contextRef="#ctx0" brushRef="#br0" timeOffset="6021.07">7448 577 2636 0,'-83'-1'1'0,"-8"7"3"0,-5 10 1 16,1 10 2-16,11 10 6 16,9 1 3-16,4 11-2 15,4 2-1-15,9-5-2 16,7 0-4-16,20-9 6 16,13-3-2-16,34-4 1 15,15-2 3-15,25-1-8 16,8-1 2-16,6 2-6 15,1 1-2-15,1 1 1 16,-6 1-2-16,-6 0 0 16,-6 2 0-16,-20 3 0 15,-8-1 0-15,-26 3 2 32,-11 0 3-32,-23 4 6 0,-8 0-2 0,-11-1 1 15,-1-5-1-15,-6-10 4 0,-5-5 5 16,-8-13 0-16,-5-6-4 15,-4-10-10-15,-3-7-12 16,12-7-32-16,11-3-15 16,27-5-21-16,9-2-8 15,25-4-204-15,10-2-612 16,20-6 725-16</inkml:trace>
  <inkml:trace contextRef="#ctx0" brushRef="#br0" timeOffset="6488.24">7771 758 2642 0,'10'25'2'0,"0"13"2"16,-5 28 8-16,-2 11 1 15,-8 21 0-15,-5 3-1 16,-9 3-6-16,-2-4-4 15,2-13 1-15,1-8 3 16,8-22 6-16,1-14 17 0,10-18 21 16,5-10 5-16,10-21-7 15,5-7-12-15,5-24-20 16,-1-12-3-16,1-16-6 16,0-10-1-16,0-10-4 15,3-3-4-15,1-4-17 16,3-1-17-16,3 6-21 15,-3 5-13-15,-1 21-22 16,-2 10-105-16,-3 25 99 16</inkml:trace>
  <inkml:trace contextRef="#ctx0" brushRef="#br0" timeOffset="7090.22">8710 819 2462 0,'0'-11'36'0,"-4"10"7"0,0 5-13 0,-4 19-18 16,-1 10-3-16,-4 22-5 16,-4 7-2-16,-1 9 3 15,0 0-2-15,-2-6-1 16,1-6 1-16,3-12 2 15,3-9 11-15,2-18 19 16,4-5 8-16,2-14 26 16,0-6 7-16,1-10-3 15,3-12-10-15,2-16-18 16,5-8-12-16,12-20-19 16,3-6-4-16,17-12-12 15,10-3-4-15,16 8-3 0,10 7-4 16,-1 17 1-16,-4 9 1 15,-7 25-1-15,-7 11 3 16,-5 23-5-16,-2 11-2 16,-10 13-7-16,-7 10-6 15,-22 19 2-15,-10 6 4 16,-25 18 11-16,-11 3 8 16,-17 8 10-16,-7 1 9 0,-4-4 21 15,-4-5 9-15,-1-18-4 16,1-13-7-16,5-28-76 15,10-12-53-15,23-24 42 16</inkml:trace>
  <inkml:trace contextRef="#ctx0" brushRef="#br0" timeOffset="7641.26">6287 1886 2576 0,'143'5'21'15,"12"-1"0"-15,-4-4 4 16,13 0-11-16,2-1-6 16,-5 0 0-16,4 0-5 0,-4 1-2 15,-9 0-3-15,-7 0-30 16,-6 2 10-16</inkml:trace>
  <inkml:trace contextRef="#ctx0" brushRef="#br0" timeOffset="30994.42">1462 2872 2465 0,'-42'10'8'15,"2"5"8"-15,2 0 11 16,2 5 23-16,8 1 5 16,10 2-8-16,6 2-12 15,18 1-12-15,8-1-7 0,16 3-10 16,5-2 0-16,13 0-3 15,5 1 0-15,7-1-2 16,5 2-1-16,-5 1-3 16,-7-2 0-16,-14 1 0 15,-9-1-4-15,-15-2 6 16,-6 0-2-16,-17-2 0 16,-8 0 3-16,-14-7 3 15,-5-1 2-15,-19-8 7 16,-6-5-4-16,-10-4-2 15,-1-4 0-15,6-6-9 16,2-1-5-16,6-1-29 16,9-2-49-16,15 0 21 15</inkml:trace>
  <inkml:trace contextRef="#ctx0" brushRef="#br0" timeOffset="32527.95">2039 3319 1562 0,'-11'-13'188'0,"-8"3"-23"15,-3 1 11-15,0 4 12 0,4 3-65 16,9 2-47-16,-4 3-11 16,4 4-23-16,0 3-11 15,1 4-15-15,3 4-10 16,4 2-3-16,4 0 0 16,7-3 0-16,4-3 4 15,8-8-2-15,2-3-1 16,13-9-2-16,1-5-2 15,-1-6-6-15,2-1-4 16,-11-2-7-16,-4 1-7 16,-7 3 17-16,-7 0-1 0,-5 2 12 15,-5 2 2-15,-5 2 7 16,-3 2 3-16,-1 4-1 16,1 1-2-16,1 6-4 15,-1 1 0-15,3 6-6 16,-3 3-1-16,-1 6-2 15,4 2 2-15,0 1 0 16,2 0-1-16,4-4 3 16,3-2-1-16,1-5-2 15,5-3 1-15,6-6-1 16,2-3-1-16,3-7-1 16,6-4-2-16,-3-3-5 0,2-1 0 15,-2 0 2-15,-10 2 1 16,0 1 5-16,-5 1 0 15,-8 2 0-15,8 2 1 16,-9 8-1-16,0 0 2 16,1 0 0-16,0 0-1 15,5 6 0-15,-10 4 1 16,-1 5-1-16,4 3 1 16,0 1 0-16,5-2 0 15,-1-3-2-15,1-3 0 0,4-5 0 16,-6-2 0-16,4-7 0 15,-1-3 1-15,11-9 0 16,-1 0-4-16,3-4-3 16,4 0-1-16,-11 3 1 15,0 1 0-15,-2 6 5 16,-4 0 0-16,-1 4 0 16,-4 5 1-16,0 0 3 15,0 0-2-15,0 0 1 16,-6 5 2-16,3 8-1 15,0 3 4-15,-1 4-3 16,-1 0 0-16,-4 0-2 16,3-2-1-16,4-7 1 15,-1-3-1-15,10-8 0 16,0-3-1-16,11-12-7 0,9-6-8 16,2-4-23-16,0-1-29 15,-3 4 11-15,-2 2 11 16,-8 5 36-16,-1 3 10 15,-8 6 13-15,-7 6 0 16,0 0 11-16,1 0 4 16,0 0 11-16,13 11 5 15,-14 2-15-15,2 5-12 0,-2 3-8 16,-1 6-5-16,1 4-1 16,1 1-2-16,-1 5 1 15,3-1-1-15,-2-1-2 16,2-5 0-16,1-5 0 15,2-2-1-15,4-1 1 16,-8 4-1-16,3 6-2 16,4 3 2-16,-6 9 0 15,3 5-1-15,-4-1-11 16,-4-2-12-16,2-16-33 16,-2-8-3-16,-5-22 18 15,-1-11 17-15,-2-15 22 16,-1-10 4-16,-1-6 4 15,2-4 7-15,-1-2 14 16,-1-1 5-16,5-4 1 16,1-5-5-16,5-9-16 0,1-3-5 15,8-5-1-15,4 3-4 16,3 9 0-16,3 6-4 16,7 16 2-16,-3 9-2 15,-1 16 2-15,5 8 4 16,-8 12-1-16,-1 8 2 15,-1 11-3-15,-14 5-11 0,-3 10 0 16,-6 2-5-16,-9-1 5 16,-1-2 2-16,-6-8 3 15,3-5 6-15,0-12-3 16,2-7-61-16,6-11 41 16</inkml:trace>
  <inkml:trace contextRef="#ctx0" brushRef="#br0" timeOffset="32761.06">2986 2890 2127 0,'-6'40'271'0,"1"5"87"15,3 11-330-15,1-1-21 16,4-4-41 0,5-7-17-16,1-13-88 0,0-6-161 15,0-11 115-15</inkml:trace>
  <inkml:trace contextRef="#ctx0" brushRef="#br0" timeOffset="33162.37">3128 3220 2661 0,'0'0'66'0,"0"0"-8"16,1 0-25-16,16-8-38 15,-4 6-10-15,0-4-9 16,3 0 3-16,2-1 7 15,0-3 5-15,2-2 6 16,2-3 1-16,-1-2 1 16,2 1-2-16,0-3 0 15,-4 0-1-15,-6 3-5 16,-3 2 1-16,-11 3 3 16,-5 3-1-16,-9 4 6 0,-3 3 0 15,-7 5 2-15,-2 5 0 16,-3 9 8-16,-3 4 2 15,4 10 0-15,2 3 3 16,9 1-3-16,5-3-4 0,14-6-3 16,7-4-1-1,16-10-13-15,10-3-10 0,10-10-38 16,7-5-175-16,10-7 128 16</inkml:trace>
  <inkml:trace contextRef="#ctx0" brushRef="#br0" timeOffset="33478.24">3858 3018 2443 0,'-22'-3'113'0,"-10"3"-19"15,-1 3-51-15,-5 6-21 16,-2 3-2-16,4 4 0 15,3 2 2-15,7 4-6 16,2 1-5-16,11-1-2 16,7-1-3-16,12-5-2 0,9-1-4 15,15-3-4-15,9 0-7 16,9-2-1-16,0-2-1 16,-2 1 5-16,-4 3 1 15,-16 1 4-15,-4 2 1 16,-15 3-1-16,-14 0 2 0,-13 4-11 15,-9 0-22 1,-17-4-800-16,-1-4 508 0</inkml:trace>
  <inkml:trace contextRef="#ctx0" brushRef="#br0" timeOffset="33895.37">1783 3643 2733 0,'77'-7'2'0,"30"-5"0"0,13 1 1 0,22-1-3 15,11-2 1 1,8 1 2-16,1 0-3 0,0 4 2 15,-1 1-2-15,-11 4 2 16,-4 0-2-16,-19 3-6 16,-10 1-10-16,-22 1-48 15,-10 1-295-15,-15-4 141 16</inkml:trace>
  <inkml:trace contextRef="#ctx0" brushRef="#br0" timeOffset="37830.97">6012 2514 1789 0,'13'-7'9'0,"-4"2"-3"15,-3 1 0-15,-6 4 72 16,0 0 32-16,0 0 49 15,-9 10 8-15,-4 8-77 16,-6 4-10-16,-10 16-13 16,-4 8-5-16,-9 19-25 15,-2 6-15-15,-4 6-8 16,-2 2-5-16,-6-9-7 16,-1-3-1-16,-2-11-9 15,1-8-7-15,8-14-19 16,7-8-43-16,16-19-541 0,11-9 370 15</inkml:trace>
  <inkml:trace contextRef="#ctx0" brushRef="#br0" timeOffset="38064.68">5391 2724 1977 0,'-1'-10'287'16,"1"3"79"-16,3 4-300 15,6 5-39-15,6 4-13 16,10 7-10-16,5 3-2 0,14 8 1 16,1 3-1-16,10 7-2 15,3 2 3-15,-2 3-5 16,1 2-2-16,-8-3-17 16,0-1-9-16,-6-5-88 15,-5-4-313-15,-4-7 210 16</inkml:trace>
  <inkml:trace contextRef="#ctx0" brushRef="#br0" timeOffset="38314.48">6323 3100 2614 0,'0'0'69'16,"0"1"-37"-16,-4 22-17 15,3 1-11-15,4 7-4 0,-7 9 2 16,4 3 0-16,0 2-1 16,-5-1 1-16,11-5-25 15,2-3-52-15,10-17 28 16</inkml:trace>
  <inkml:trace contextRef="#ctx0" brushRef="#br0" timeOffset="39065">9028 2717 1702 0,'8'-20'159'16,"0"2"35"-16,-1 2-42 16,-2 5-24-16,-2 3-31 15,-3 8-17-15,-1 0-13 0,-20 6-18 16,1 11-21-16,-11 19-10 15,-6 10 1-15,-17 12 1 16,-8 3-5-16,-9 3-1 16,-6 0-1-16,0-2-10 15,1 1 0-15,0-9-1 16,9-5-4-16,5-12-12 16,6-7-7-16,15-15-38 15,7-9-74-15,12-12-711 16,6-8 618-16</inkml:trace>
  <inkml:trace contextRef="#ctx0" brushRef="#br0" timeOffset="39300.14">8222 2796 2371 0,'0'0'120'0,"3"7"-8"15,4 8-49-15,7 10-43 0,3 4 1 16,6 7 7-16,5 4 2 16,6 5-8-16,4 0-5 15,2-1-13-15,4-1-8 0,-1-9-35 16,-2-3-16-16,1-7-107 16,-5-6-627-16,-2-3 531 15</inkml:trace>
  <inkml:trace contextRef="#ctx0" brushRef="#br0" timeOffset="39735.41">8871 3214 2409 0,'0'-8'141'0,"0"-1"10"15,4-1-111-15,4-5-26 0,4 0-7 16,7-2-2-16,1-2-3 16,5 7 0-16,2 2-1 15,-1 6 0-15,0 4-1 16,-9 9-2-16,-3 7-2 15,-11 6 1-15,-7 3-1 16,-9 5 1-16,-4 1 1 16,-5-1 2-16,0 0 3 0,0-4 2 15,3-2 5-15,6-7 12 16,5-3 7-16,6-7 7 16,7-3-3-16,12-6-13 15,9-3-7-15,20-6-17 16,12-2-11-16,24 0-22 15,6 2-8-15,7 8 4 16,-3 4-1-16,-5 7-150 16,-4 0 110-16</inkml:trace>
  <inkml:trace contextRef="#ctx0" brushRef="#br0" timeOffset="42436.83">3010 3924 2366 0,'0'15'111'0,"0"5"14"15,-4 9-95-15,-1 5-21 16,-4 8-22-16,-3 0-4 0,1 7-4 16,-3-1-11-16,1-4-37 15,0-8-103-15,6-10 80 16</inkml:trace>
  <inkml:trace contextRef="#ctx0" brushRef="#br0" timeOffset="43333.28">2846 4967 2556 0,'-4'-9'104'0,"2"-1"-36"15,8-7-39-15,5 0-11 16,12-2-12-16,7-2-5 15,8 5 4-15,4 2-3 0,4 9 1 16,-5 5-1-16,-5 10-4 16,-6 4-2-16,-11 7-6 15,-3 4 3-15,-10 2-3 16,-3 3 1-16,-6 0 1 16,-7-2 0-16,-7 3 0 15,-4-3 3-15,-7-2-1 16,-2-2 2-16,0-5 1 15,0-4 2-15,10-5 9 16,2-5 7-16,12-5 5 16,6-4 4-16,6-7-6 15,7 1-6-15,9-2-7 16,1 1-5-16,7 5 2 0,-3 1-2 16,5 3 2-16,1 1-3 15,5 1 0-15,5 0 0 16,-2-1-38-16,4-3-35 15,2-1 42-15</inkml:trace>
  <inkml:trace contextRef="#ctx0" brushRef="#br0" timeOffset="44256.43">3066 5975 2210 0,'0'0'187'0,"0"-1"44"0,0 0-173 15,2-16-21-15,6 8-17 16,2-1-5-16,6-2-9 16,0-1-4-16,6 0 0 15,2 0 1-15,2 1-3 16,2 3 0-16,0 3-2 15,-1 3 1-15,-5 7 0 16,-1 5-2-16,-5 9-1 0,-2 2 1 16,-5 7 0-16,-5 2 0 15,-5 1 0-15,-5 1 2 16,-6-1-1-16,-4-1 3 16,-7-2 1-16,-2-2 1 15,-3-5 15-15,5-2 6 0,3-7 4 16,6-3 4-16,8-6-10 15,5-1-5-15,10-2-9 16,5 0-1-16,7-1-5 16,-1 2-2-16,1 3 0 15,1 3 0-15,-2 6 1 16,-2 0-2-16,-6 3 2 16,-2 1-1-16,-10 1-3 15,-4 1 1-15,-13 1-5 16,-8 0-5-16,-13 0 1 15,-6 0-2-15,-8-4 7 16,-3-4 0-16,0-10 3 16,1-4 1-16,8-14-42 15,5-4-32-15,21-14 44 16</inkml:trace>
  <inkml:trace contextRef="#ctx0" brushRef="#br0" timeOffset="45941.47">3257 6970 2505 0,'0'0'113'15,"-12"4"-33"-15,1 3-58 16,-6 4-12-16,-3 8-10 16,-2 5 0-16,-6 6-1 15,4 3 1-15,-8 1 0 0,-1-1 1 16,0-3 2-16,-3-3-2 16,4-5-1-16,4-3 2 15,5-9-1-15,6-3 0 16,10-6-1-16,4-2 0 15,9-7-3-15,5-4 0 16,8 0 0-16,4-3-3 0,6 3 6 16,5 0-1-16,2 4 0 15,2 1 1-15,1 1 1 16,-3 1-1-16,2-1-1 16,-2 0 0-16,-5 0-16 15,0-3-12-15,-9 1-82 16,-5-1-74-16,-10 1-204 15,-2-1-26-15,-9-2 278 16,-2 1 65-16,-7-2 132 16,-2 3 35-16,-4 4 171 15,-1 3 39-15,2 7-114 16,1 5-75-16,2 13-49 16,3 6-19-16,1 16-25 15,1 5-9-15,5 9-26 16,-3 1-94-16,8-7 76 0</inkml:trace>
  <inkml:trace contextRef="#ctx0" brushRef="#br0" timeOffset="46889.47">3243 8215 2376 0,'-3'-3'115'0,"-1"-2"-10"0,2 2-57 0,2 3-45 0,0 0-3 16,0 0-3-16,0-1-8 0,1 0-37 16,0 0-16-16,-1 0-34 15,1 0 6-15,0 1 13 16,0-1 25-16,0 0 75 15,-1 0 12-15,0 0 15 16,0 0-19-16,0 0-12 16,0 1-15-16,0-1-19 15,0 0-20-15,0 1-68 16,0 0-44-16,0 0-105 16,-1 0 9-16,0 1 162 15,0 0 34-15,0-1 98 16,1 1 28-16,-1 0 138 15,0 0 15-15,0 0-71 16,0 0-22-16,0 0-52 16,0-1-28-16,1 1-19 0,0 1-5 15,0 0 1-15,-7 25 9 16,7-27 9-16,-4 16-12 16,2-5-9-16,1 0-5 15,1-2-8-15,1-1-4 16,3-1-8-16,1 0 1 15,2-3-3-15,2-1-1 16,4-2-1-16,3-1 1 16,6-2-2-16,4 0 2 15,4-1 1-15,0 1-1 16,1 2-1-16,-1 1-1 0,-7 6-1 16,-6 1 1-16,-8 8-1 15,-4 3 1-15,-6 5-1 16,-3 4 0-16,-8 0 0 15,-5 3 1-15,-11-2-1 16,-7 0 2-16,-6-4-2 16,-3-4-3-16,0-8-31 15,3-8-46-15,2-13 48 16</inkml:trace>
  <inkml:trace contextRef="#ctx0" brushRef="#br0" timeOffset="47090.36">2948 8038 2718 0,'11'2'89'0,"13"-2"-5"15,11 0-29-15,18-9-46 0,11-1-6 16,13-4-5-16,4-2-20 0,4 2-49 15,-4 3-48-15,-7 6 60 16</inkml:trace>
  <inkml:trace contextRef="#ctx0" brushRef="#br0" timeOffset="47826.57">3629 8940 2548 0,'-20'-5'90'0,"-4"2"-41"0,-5 5-41 15,2 6-4-15,-7 10 1 16,2 5-3-16,-4 9 7 16,-1 2-1-16,6 10 4 15,3 1 1-15,9 0 0 0,7-5-3 16,10-9-3-16,4-2 0 16,12-11-3-16,6-3 5 15,8-8 4-15,1-6-3 16,-1-5 1-16,-4-2-5 15,-6-3-2-15,-5-3-3 16,-6 1 0-16,-2-2 1 0,-6-3-1 16,-3 1-1-16,-4-1 0 15,-4 3-4-15,-3 6-2 16,-5 2-1-16,-6 9-17 16,-1 4-10-16,-2 7-132 15,2 5 72-15</inkml:trace>
  <inkml:trace contextRef="#ctx0" brushRef="#br0" timeOffset="62034.48">10931 1151 2695 0,'-35'74'8'0,"-7"5"-1"16,-6 0 1-16,-4-7-8 15,-1-4-3-15,1-16-22 16,3-7-38-16,5-17 19 16</inkml:trace>
  <inkml:trace contextRef="#ctx0" brushRef="#br0" timeOffset="62235.05">10376 1260 2756 0,'27'5'25'16,"5"11"-5"-16,7 6-2 15,3 13-6-15,4 7-6 16,1 5-6-16,-3-1 0 15,-3-5-15-15,-4-5-14 16,-7-8-47-16,-2-6-270 16,-2-12 144-16</inkml:trace>
  <inkml:trace contextRef="#ctx0" brushRef="#br0" timeOffset="62518.15">11209 1669 2752 0,'0'23'3'16,"0"-1"-6"-16,3-2-19 0,0-1-15 16,3-6-118-16,-1-3-385 15,-5-10 268-15</inkml:trace>
  <inkml:trace contextRef="#ctx0" brushRef="#br0" timeOffset="63069.4">11602 1462 2674 0,'43'-2'2'0,"2"-1"-2"15,-3-1-5-15,1 2-18 16,-3-5-62-16,-6 3 43 15</inkml:trace>
  <inkml:trace contextRef="#ctx0" brushRef="#br0" timeOffset="64019.12">12336 1032 2393 0,'0'-1'16'0,"3"-1"-3"15,3 17-2-15,5 18-11 16,0 8 4-16,1 15-3 15,-1 3 2-15,-7 6 2 16,-2-2-8-16,-8-6-20 16,-4-6-41-16,-4-14-183 15,0-7-184-15,-1-14 265 16</inkml:trace>
  <inkml:trace contextRef="#ctx0" brushRef="#br0" timeOffset="64455.08">12518 1472 2632 0,'1'32'6'16,"0"-6"-7"-16,-1-3-28 15,-2-9-68-15,1-6-27 16,-6-8-59-16,4-4-53 16,-1-11-74-16,-2-7 106 0,5-5 86 15,-2-4 50-15,6 0 132 16,-1 1 48-16,2-1 51 16,3 1 82-16,-3 1-108 15,2 1-35-15,3 2-18 16,-2 4 2-16,8 5-29 15,1 4-27-15,4 9-3 16,2 4-4-16,-1 12 10 16,-2 5-1-16,-4 10-19 15,-4 2-3-15,-6 3-4 16,-3-1-6-16,-5 0 2 16,-2-2 0-16,-1-6-2 15,4-3 0-15,2-12-19 16,4-3-47-16,8-6-812 15,4-4 758-15</inkml:trace>
  <inkml:trace contextRef="#ctx0" brushRef="#br0" timeOffset="65537.34">12901 1306 2695 0,'-12'28'21'0,"5"0"-3"0,5-1-12 16,0 0-5-16,6-3-1 15,4-3-5-15,6-6-6 16,3-4-2-16,4-7 1 16,0-4 2-16,2-7 4 15,1-4 1-15,1-2 1 16,-1-3 3-16,-4 0 0 16,-2 0-1-16,-4 0 2 15,-3 1 0-15,-1 4 3 0,2-1-1 16,-4 5 1-16,-1 2-1 15,-7 5-2-15,0 0 0 16,4 5 0-16,-4 5 1 16,0 6 3-16,0 3 5 15,0 0 6-15,2-1 2 16,2-3-4-16,1-4-4 0,4-6-6 16,3-3-1-16,7-9 0 15,5-5-4-15,3-7-10 16,0-1-7-16,-3 0-3 15,-4 0 4-15,-8 3 10 16,-8-1 3-16,-8 4 4 16,-6 0 0-16,-8 2 0 15,-1 1 0-15,2 4 3 16,2 1 3-16,15 6 1 16,0 0 2-16,-2-1 1 15,14 1-3-15,10 0-4 16,5-2 0-16,7-1-2 15,4 1 0-15,1 2 0 16,-2 1-1-16,-2 8 1 16,-3 3 1-16,-9 10-2 15,-5 3 2-15,-12 6-1 16,-3 0 1-16,-7 0-1 16,0-2 2-16,-1-6-2 0,1-4 0 15,1-9 0-15,3-10 1 16,0 0 9-16,0 0 3 15,-1-17-3-15,1-4 1 16,5-5-8-16,-2-2-1 16,5 4-1-16,5-2-1 0,2 5 2 15,4 3 2-15,4 3 1 16,2 3 3-16,5 5-3 16,2 2-2-1,0 5 2-15,-3 5-4 0,-5 6-2 16,-4 2 1-16,-9 4-3 15,-3 1 0-15,-6 0 3 16,-2-1 1-16,-1-1-1 16,1-4 5-16,1-4-4 15,0-2 1-15,-1-6-3 16,1 0 1-16,13-5-3 16,-6-6-7-16,3-8-3 15,-1-1-1-15,2-3 3 16,-1 0 5-16,-1 3 6 15,2 3 2-15,-2 6 5 16,0 4 6-16,3 7 0 0,-2 5-6 16,0 8-4-16,0 6-3 15,-2 6 0-15,0 2-4 16,0-4-39-16,1-1-47 16,5-10 19-16</inkml:trace>
  <inkml:trace contextRef="#ctx0" brushRef="#br0" timeOffset="65888.09">14310 1362 2618 0,'6'1'32'0,"3"-2"-20"0,-2-1-4 0,6-3 2 16,4-2-1-16,0-3 2 15,1 0 1-15,4-4-4 16,-2 0-3-16,2-1 3 16,3-2-3-16,-6 0 0 15,-1 1 1-15,-9 0-6 16,-4 1 2-16,-6 2 0 16,-7 3-1-16,-9 4 4 15,-3 5-4-15,-9 9 0 16,0 7 3-16,1 10 5 15,5 6 5-15,12 3 12 0,8 2 0 16,22-5-3-16,13-3-4 16,40-9-15-16,18-6-9 15,17-12-34-15,8-4-27 16,8-7 31-16</inkml:trace>
  <inkml:trace contextRef="#ctx0" brushRef="#br0" timeOffset="66725.42">10957 2051 2303 0,'0'0'193'0,"-11"8"-78"16,-5 5-51-16,-12 14-30 16,-9 6-8-16,-13 12-16 15,-9 4-2-15,-7 2-7 16,1-3-1-16,4-11-12 15,10-7-12-15,15-15-33 16,6-10-97-16,15-16 79 16</inkml:trace>
  <inkml:trace contextRef="#ctx0" brushRef="#br0" timeOffset="66923.36">10555 2072 2759 0,'29'39'59'0,"8"11"-13"0,2 0-13 15,10-2-24-15,2-4-2 16,8-13-27-16,1-9-28 16,1-13-70-16,-2-7-231 15,-6-7 119-15</inkml:trace>
  <inkml:trace contextRef="#ctx0" brushRef="#br0" timeOffset="67281.82">11170 2469 2646 0,'0'0'51'16,"0"0"-14"-16,13-6-24 15,0-3-6-15,6-2-4 16,0 0-2-16,0 3-2 16,-1 3 2-16,-7 5-1 0,-3 6 1 15,-8 6 0-15,-2 4 0 16,-7 3-1-16,-4 1-1 15,1 2 1-15,3-1-1 16,9 0 3-16,8-1 4 16,23-6-2-16,9-6-3 15,20-10-65-15,6-5-571 0,4-6 315 16</inkml:trace>
  <inkml:trace contextRef="#ctx0" brushRef="#br0" timeOffset="69009.5">11751 2163 2692 0,'62'-14'5'0,"3"0"-17"16,-4 1-24-16,-9 3-606 15,-6 5 370-15</inkml:trace>
  <inkml:trace contextRef="#ctx0" brushRef="#br0" timeOffset="70760.63">12203 899 2556 0,'-12'5'2'16,"2"-1"2"-16,10-4-3 15,0 0 3-15,9 9 0 16,10-7-3-16,9-1 1 15,10-3-2-15,7-2-7 16,8-2 2-16,7-3-7 16,-1 1 0-16,-1 0-37 15,-7 1-60-15,-11 2 58 16</inkml:trace>
  <inkml:trace contextRef="#ctx0" brushRef="#br0" timeOffset="71208.98">12115 1645 2721 0,'45'-7'4'0,"12"-6"-19"0,6-1-26 16,2 0-421-16,-1-2 238 15</inkml:trace>
  <inkml:trace contextRef="#ctx0" brushRef="#br0" timeOffset="71777.47">12524 1923 2682 0,'1'33'20'0,"1"17"-6"15,-2 4-6-15,-9 5-6 0,-2 0 0 16,-7-1-2-16,-4-2-3 16,-5-6-2-1,1-5 0-15,3-15 0 0,5-9 3 16,8-16 3-16,3-8 2 15,9-18 1-15,3-10 2 16,8-16 0-16,2-6 1 0,6-4 0 16,-1-2-1-16,-1 0-1 15,1 0 0-15,-3 4-2 16,0 6-1-16,0 15 6 16,-2 11 0-16,2 18 5 15,-2 8 3-15,2 21 3 16,-1 11 1-16,-2 21-2 15,-2 6-2-15,-4 6-8 16,-2-3-4-16,0-6-12 16,3-4-15-16,2-15-25 15,3-6-13-15,0-19-104 16,0-8-801-16,-8-24 755 16</inkml:trace>
  <inkml:trace contextRef="#ctx0" brushRef="#br0" timeOffset="71960.66">12384 2186 2768 0,'61'-2'-26'0,"4"0"-30"16,7-1-278-16,0 2-616 0,7 2 739 15</inkml:trace>
  <inkml:trace contextRef="#ctx0" brushRef="#br0" timeOffset="72426.48">13022 2107 2581 0,'-34'3'35'0,"-1"0"-9"16,0 0-12-16,5 5-5 16,6 0 1-16,7 6-1 15,7 1-3-15,7 1-2 16,3 1-5-16,10 0-11 16,2-2-1-16,3-5-17 0,4-2-20 15,2-8 9-15,0-3 2 16,4-7 34-16,0-4 9 15,2-3 18-15,1-2 11 16,0 3 8-16,-2 3-2 16,-7 4-17-16,-2 7-2 15,-6 5-7-15,-2 10-1 16,-9 13-5-16,-1 8-3 0,-7 11-2 16,-4 6-1-1,0 6 3-15,-3 2-4 0,2 0 1 16,1-1-1-16,0-1 0 15,-3-2 0-15,-6 1 2 16,-8-1-2-16,-10-5 4 16,-5-4 0-16,-7-14 3 15,6-10 2-15,6-22-4 16,8-13-15-16,19-27-52 16,12-15-316-16,19-19 133 15</inkml:trace>
  <inkml:trace contextRef="#ctx0" brushRef="#br0" timeOffset="72811.82">13437 2380 2816 0,'20'6'27'0,"12"-8"-10"0,8-7-3 16,8-6-19-16,0-4-11 15,-5-6-27-15,-6-1-14 0,-14-4-17 16,-7 1-26-16,-13-2-21 16,-6-1 3-16,-12 4-12 15,-8 1 17-15,-10 6 137 16,-2 9 68-16,-10 8 43 15,-2 6-25-15,-3 13-21 16,-1 8-8-16,12 11-17 16,7 6-2-16,26 11 11 15,15 5 5-15,39 1-23 16,22-1-10-16,31-17-41 16,15-13-31-16,16-24-77 15,0-8-377-15,-1-22 160 16</inkml:trace>
  <inkml:trace contextRef="#ctx0" brushRef="#br0" timeOffset="82601.21">5540 3940 2487 0,'-7'15'84'0,"-1"10"-48"15,2 7-20-15,4 13-9 16,1 2-1-16,3 5-4 15,3 1-2-15,-1-6-37 16,-2-5-82-16,-2-9 73 16</inkml:trace>
  <inkml:trace contextRef="#ctx0" brushRef="#br0" timeOffset="82984.91">5678 4085 2462 0,'0'7'94'0,"1"4"-25"16,-1 5-40 0,-1 11-21-16,1 3-1 0,-3 4-7 15,3 0 0-15,3-6-1 16,1-5-5-16,7-10-3 15,4-6-8-15,5-16-38 16,6-6-9-16,7-10-31 16,1-5 8-16,-1-3 16 15,-2 2 14-15,-12 0 84 16,-8 2 18-16,-15 6 22 16,-8 1-6-16,-14 5 0 15,-4 3-3-15,0 8-21 16,0 4-7-16,7 9-12 15,5 5 1-15,8 9-12 16,6 4-26-16,12 0 13 16</inkml:trace>
  <inkml:trace contextRef="#ctx0" brushRef="#br0" timeOffset="84920.51">5519 5325 1667 0,'29'5'83'0,"0"1"-128"16,-1 0-220-16,-2-1-31 16,1-2 135-16</inkml:trace>
  <inkml:trace contextRef="#ctx0" brushRef="#br0" timeOffset="85921.38">5926 4792 2411 0,'-33'7'87'16,"0"3"-19"-16,-4 6-37 0,1 5-21 15,2 4 4-15,2 7 1 16,5 4-3-16,3 4 4 15,6 0 2-15,4 0 0 16,3-2-1-16,7-4-11 16,0-2-1-16,10-8-5 15,6-2 0-15,10-7 0 16,5-4-1-16,8-11-9 16,1-4-6-16,3-13-14 15,1-3-8-15,-1-5-10 16,-5 0 8-16,-16 1 31 15,-10 3 25-15,-17 4 33 16,-7 4 7-16,-12 4-14 16,-1 5-5-16,-5 9-14 15,0 6-8-15,2 18-9 16,-7 5-7-16,7 13-46 0,2 1-92 16,6-7 54-1</inkml:trace>
  <inkml:trace contextRef="#ctx0" brushRef="#br0" timeOffset="89609.42">5841 5827 2481 0,'-18'-8'76'15,"-1"0"-37"-15,2 0-24 16,-3 2-10-16,-1 0 0 15,-5 3 1-15,-3 2-1 0,0 5-1 16,-4 3-3-16,3 6 0 16,3 3-2-16,3 4 2 15,7 1 2-15,9 1 0 16,7 0 2-16,7-2-3 16,6-1 2-16,7-8-3 15,3-5-1-15,9-9 2 16,5-5 0-16,5-11 0 15,-1-2 0-15,-3-6-1 16,-5 0-1-16,-8 3 0 16,-4 3 0-16,-9 5 2 15,-5 2 6-15,-6 5 5 16,-1 2 9-16,-2 5 3 16,0 3-4-16,5 13 4 15,1 11 6-15,7 27 0 16,0 18 4-16,-3 25-14 15,0 8-15-15,-4 9-31 0,1-3-30 16,0-12-745-16,-5-11 406 16</inkml:trace>
  <inkml:trace contextRef="#ctx0" brushRef="#br0" timeOffset="90992.25">5700 7108 2500 0,'14'-11'79'0,"6"-2"-40"0,-1 0-16 0,11 2-13 15,1 1 3-15,4 3 1 16,3 4-2-16,-3 3-3 16,-6 2-4-16,-8 3-5 15,-6 3-3-15,-11 4 0 16,-3 2 1-16,-10 6-4 16,-4-1 3-16,-10 0 4 15,-1 3 3-15,-1-1 10 16,0-1 5-16,8-3 0 15,4-1-3-15,10-4-5 16,4-3-4-16,12 1-5 16,3-3 2-16,11 0-1 15,2 1-1-15,2 2-2 16,-3 1 2-16,-5 4-2 16,-8 1 0-16,-11 2 1 0,-5 2 0 15,-16 3 3-15,-6 0 6 16,-17 2 17-16,-6-3 2 15,-10-6-3-15,0-4-9 16,5-13-63-16,8-7-57 16,24-24 55-16</inkml:trace>
  <inkml:trace contextRef="#ctx0" brushRef="#br0" timeOffset="96195.74">6062 7906 2648 0,'-9'-10'75'16,"0"-1"-3"-16,0 2-21 16,4 4 0-16,5 5-7 15,0 0 0-15,0 0-14 16,0 0-8-16,9 26-17 16,-6 6-4-16,2 25-16 0,-7 10-34 15,-5 15-72-15,-4 2-452 16,-14-6 158-16</inkml:trace>
  <inkml:trace contextRef="#ctx0" brushRef="#br0" timeOffset="97897.24">5849 8845 2685 0,'0'0'80'15,"8"-7"6"-15,8-3-53 16,6-2-17-16,13-4-12 16,5-1-4-16,6 2 1 15,1 2 1-15,-6 7-2 16,-3 2-3-16,-12 8-8 16,-7 4-4-16,-13 11-2 15,-9 5 2-15,-16 10 6 16,-6 5 3-16,-6 3 6 0,0 2 7 15,0-4 28-15,5 1 11 16,9-4 20-16,3-3-7 16,21-7-21-16,10-3-17 15,29-17-82-15,18-12-46 16,31-25 54-16</inkml:trace>
  <inkml:trace contextRef="#ctx0" brushRef="#br0" timeOffset="100615.96">8952 4072 2443 0,'-18'-13'86'0,"-1"-1"-41"15,-5-1-27-15,-5 1-8 16,-3 0 2-16,-7-1-1 15,1 0-4-15,-1 3 4 16,3 2-3-16,5 5 8 16,5 2 4-16,9 2 0 15,6 2-1-15,11 4-8 16,4 2-4-16,14 6-4 16,4 2-2-16,9 5 3 15,3 4-2-15,0 7-3 16,1 4-1-16,-11 9-10 15,-6-1-6-15,-18 2-4 16,-10-3 0-16,-12-7 7 16,-6-4 10-16,3-14 15 15,2-5 15-15,14-12 44 0,7-7 11 16,16-13-8-16,8-7-16 16,16-16-45-16,6-6-10 15,-2-4-12-15,-3-3-6 16,-11 4-12-16,-11 1-10 15,-9 2-16-15,-6-1-8 16,-6 4-42-16,0 5-711 0,4 8 498 16</inkml:trace>
  <inkml:trace contextRef="#ctx0" brushRef="#br0" timeOffset="101730.01">8934 4157 1524 0,'13'-21'125'0,"-2"-2"33"0,-3 2-59 0,-4 2-52 15,-2 2-20 1,-6 1-18-16,-2 0-6 0,-3 1 30 15,-3-3 21-15,0 1 48 16,2-1 11-16,-7 2-34 16,-2 2-15-16,-11 4-28 15,-5 3-13-15,-6 4-18 16,-3 3-5-16,-2 4-10 16,0 4 0-16,5 3 2 15,7 1 7-15,7 1 11 16,7-1 8-16,10 1 3 15,5 0 5-15,12 2-1 16,4-1-5-16,17 4-4 16,2-1-8-16,17 3-6 15,6 2-2-15,4 6 0 0,4 3 1 16,-14 10 3-16,-9 5-2 16,-18 5-2-16,-8 1-2 15,-13-2 0-15,-5-5 2 16,-7-12 2-16,-5-7 8 15,-7-14 18-15,-2-6 7 16,-3-12 15-16,0-6 5 16,0-9-14-16,0-4-5 15,4-5-5-15,4-2 0 0,7-1 8 16,7 0-3-16,16-7-5 16,9-2-12-16,15-8-19 15,13-1-9-15,13-1-23 16,4 0-9-16,4-1-21 15,-2-1-15-15,-7 2-26 16,-5 3-115-16,-19 9 113 16</inkml:trace>
  <inkml:trace contextRef="#ctx0" brushRef="#br0" timeOffset="104004.71">8759 4852 2649 0,'-9'5'65'0,"2"1"-12"15,0 1-23-15,4 1-23 16,2 2-4-16,3-2-3 16,0 0 3-16,4-2-2 15,1-1-1-15,2-4 2 16,2-2-2-16,7-5 0 15,5-1 3-15,6-6-4 16,4-2 1-16,4-1-3 16,-5-1-1-16,2 4 4 15,-5 1 2-15,-3 5-1 16,-4 2 1-16,-8 4-2 16,-2 1 0-16,-9 2-1 15,-1 1 2-15,-4 4 5 16,-2 4 9-16,1 13 33 0,-1 8 17 15,2 18 18 1,2 9-5-16,-3 17-34 0,-5 7-23 16,-3 4-111-16,0 0-76 15,3-17 74-15</inkml:trace>
  <inkml:trace contextRef="#ctx0" brushRef="#br0" timeOffset="107145.02">8644 5758 2680 0,'-7'31'60'0,"0"9"-21"0,1 8-20 16,-1 8-14-16,0 3-4 16,1-3-10-16,-1-4-12 15,-2-10-20-15,1-7-18 16,-6-14 31-16</inkml:trace>
  <inkml:trace contextRef="#ctx0" brushRef="#br0" timeOffset="107493.27">8923 5807 2772 0,'0'0'73'0,"-1"19"-14"16,-3 2-29-16,-6 12-28 15,-8 6 0-15,-5 0-3 16,1-2-2-16,2-8-7 16,6-7-4-16,9-13-18 15,5-5-9-15,11-6-12 16,3-6-7-16,12-3 7 0,1-2-6 16,4-1 10-1,1 4 20-15,0 3 31 0,6 1 15 16,2 2 13-16,4-1 3 15,0-2-8-15,-3-2-20 16,-7-5-101-16,-6-3-776 16,-5-3 654-16</inkml:trace>
  <inkml:trace contextRef="#ctx0" brushRef="#br0" timeOffset="107632.06">9035 5837 2623 0,'7'56'106'0,"4"14"18"16,1 13-32-16,-3 14-48 16,-6 2-59-16,-7-5-204 15,-2-4 138-15</inkml:trace>
  <inkml:trace contextRef="#ctx0" brushRef="#br0" timeOffset="110093.19">8685 7160 2517 0,'0'-3'128'0,"2"-3"-44"15,2-3-25-15,9-2-24 16,6-2-12-16,10-3-9 16,8 2-4-16,6 1-5 15,-1 3-2-15,-7 7-3 16,-9 3-6-16,-10 12-10 15,-8 2-5-15,-8 9-9 16,-1 3-6-16,-12 5 5 16,-5 1 3-16,-11 0 13 15,-3-2 14-15,-1-3 27 16,6-1 21-16,11-4 39 16,9-3 1-16,19-5-26 15,11-3-13-15,23-10-41 16,8-7-25-16,22-17-62 15,13-7-34-15,17-7 48 16</inkml:trace>
  <inkml:trace contextRef="#ctx0" brushRef="#br0" timeOffset="111077.27">8664 7862 2401 0,'0'0'142'16,"4"13"31"-16,2 12-131 15,1 9-6-15,2 14-6 16,-2 8-6-16,0 3-12 16,-1-1-6-16,1-6-16 15,1-6-16-15,1-13-58 16,1-6-553-16,-1-15 296 15</inkml:trace>
  <inkml:trace contextRef="#ctx0" brushRef="#br0" timeOffset="111282.27">8920 8156 3034 0,'-13'-5'75'15,"2"-4"9"-15,11-9-221 16,10-8-97-16,11-7 97 16</inkml:trace>
  <inkml:trace contextRef="#ctx0" brushRef="#br0" timeOffset="111776.2">9425 7847 2588 0,'-35'-4'78'16,"-1"0"-41"-16,-3 3-24 16,-3 2-13-16,-1 2 1 15,4 5 0-15,2 0 0 0,9 3 4 16,5 1 6-16,9 0 8 15,6 0 0-15,8-2-1 16,6-2-5-16,8 0-10 16,4-2 2-16,9-5 0 15,2-2-1-15,3-8 6 16,2-1-4-16,-2-6-1 16,0 0-1-16,-4-1-4 15,-5 0-1-15,-6 4 1 16,-3 2 0-16,-9 6 0 15,-1 6 6-15,-4 14 0 16,-2 11-2-16,0 25 6 16,-2 15 2-16,-2 24-4 15,-1 6 0-15,0 3-48 16,-1-4-40-16,7-16 44 0</inkml:trace>
  <inkml:trace contextRef="#ctx0" brushRef="#br0" timeOffset="113428.43">8921 8989 1326 0,'0'0'176'0,"0"0"769"0,0 0-909 16,1 0-61-16,0-1-5 15,0 0 22-15,1 0-1 16,25-8-1-16,-27 9-6 16,0 0-7-16,1 0-3 15,0 0 3-15,0 1-2 16,0 0 16-16,0-1 6 16,0 1 3-16,0 0 6 0,-1 0 3 15,1 0 0-15,0 0 3 16,0 0-2-16,-1 0 6 15,0 1 3-15,0 0 11 16,0 0 1-16,0-1-2 16,0 1 0-16,0 0-13 15,0-1-1-15,0-1-10 16,0 1-4-16,0 0-1 16,0 0-1-16,0-1 1 15,1 0 0-15,0 0 0 16,0 0 0-16,-1 0 0 15,1-1 5-15,-1 0 10 16,0 0 1-16,0 1 5 0,0-1-3 16,0 0-2-16,0 1 8 15,0 0-5-15,0 0-6 16,0 0-5-16,0 0-1 16,0-1-4-1,0 1-1-15,0 0-1 0,0-1-1 16,0 0-1-16,0 0-2 15,0 1 1-15,0-1-2 16,0 0 3-16,0-1 1 0,0 0 1 16,1 1 2-16,0-1-3 15,0 0 0-15,-1 0 0 16,0 1 0-16,0-1 1 16,0 0 0-16,-4-25 1 15,4 27 1-15,0 0-2 16,0 0 1-16,0 0 0 15,0-1 1-15,0 0 1 16,0 0-1-16,0 1-3 16,0 0 0-16,0 0 0 15,0 0-1-15,0 0-1 16,0 0-3-16,0 0-7 16,0 0-9-16,0 0-86 15,0 0-702-15,0 0 566 0</inkml:trace>
  <inkml:trace contextRef="#ctx0" brushRef="#br0" timeOffset="114461.47">9136 8864 1433 0,'0'-1'126'0,"0"0"376"15,-10-23-278-15,1 16-108 16,-3-2-55 0,-2 3-10-16,-3-1-23 0,-3 1-12 15,-2 4-4-15,1 3-3 16,1 4 15-16,1 1 16 0,8 1-11 16,6-1 2-16,2-1-12 15,3-4-7 1,0 0-8-16,0 1-3 0,0 0 0 15,1 0-1-15,0 1 0 16,16 25-2-16,-17-27 2 16,0 0-1-16,0 1 0 15,1 0 1-15,0 0-1 16,0 0 1-16,0 0 1 16,0 0-1-16,1-1 2 15,24 7-1-15,-17-12-1 16,1 0 3-16,-2 0-1 15,1-1-2-15,-1 1 2 16,-1-1-2-16,1 1 0 0,2 0 4 16,0 0-1-16,0-1-2 15,3 0 3-15,-1 1-3 16,2 0 2-16,3 2 3 16,-1 0 2-16,2 1 3 15,-1 2 1-15,-3 0-3 16,-3 2-1-16,-1 2-3 15,-7 0-3-15,-3 2 1 0,-4 4-3 16,-5 1 1-16,-5 4-1 16,-4 1 0-16,-8 2 0 15,-2 1 4 1,-1 1 12-16,0-1 8 0,6 0 20 16,3-3 5-16,9-4-1 15,3-3-7-15,11-2-19 16,5-2-9-16,11-1-13 15,8-2 0-15,8 0 0 16,2 1 0-16,1 4 0 16,-5 3 0-16,-9 6 0 15,-10 2-3-15,-18 6 1 16,-7 4 0-16,-18 3-2 16,-4 1-2-16,-12-3 4 15,-6-2-2-15,1-10-21 16,0-6-31-16,2-14-83 15,-3-14 70-15</inkml:trace>
  <inkml:trace contextRef="#ctx0" brushRef="#br0" timeOffset="118265.11">14527 2785 2471 0,'0'0'132'0,"10"10"-13"15,0-3-65-15,8 13-16 16,3 3-5-16,9 14-1 16,0 10 1-16,1 23 2 15,-3 16-3-15,-10 32-6 16,-4 17-10-16,-6 25-14 16,1 18-12-16,-1 11-24 15,2 6-8-15,3 11-15 16,-1 3-4-16,-1 11 11 15,-1 0 5-15,-4 13 6 16,-1 1 4-16,-7 13-12 16,-3 11-3-16,-5 14 5 0,0 4 10 15,3 2 33-15,2 0 25 16,7-5 59-16,5 1 10 16,3-5 5-16,2-4 5 15,0-12-1-15,-2-3-13 16,-1-8-31-16,-2-11-21 15,0-15-24-15,0-9-9 16,2-28-16-16,1-8-16 16,3-26-41-16,1-14-21 0,0-29-43 15,0-13-453-15,-9-25 238 16</inkml:trace>
  <inkml:trace contextRef="#ctx0" brushRef="#br0" timeOffset="120283.37">12001 10154 2653 0,'-39'7'56'16,"6"0"-20"-16,2 0-29 15,12-2-8-15,5 1-4 16,6-3-3-16,8-3-1 16,0 1-5-16,9 8-3 15,7-7 3-15,3-2-4 16,9-2-4-16,5-1-14 0,10-1 6 16,4-2 5-16,23 0 35 15,11-1 24-15,30-5 18 16,16-4-8-16,28-7-4 15,16-5-9-15,23-8-13 16,17-2-6-16,28-7-11 16,17-2-2-16,29-5 1 15,19-3 1-15,15-1 9 16,8 1 12-16,23 1 24 16,-1-1 2-16,16 3-1 15,-1-1-10-15,-2 2-19 16,1 2-8-16,-4 6-7 15,-1 2-1-15,-4 6-2 16,-4 2 0-16,-13 3 6 16,-4 0 6-16,-23-1 4 0,-10 0 1 15,-19-2-9-15,-7-1-8 16,-13 3-10-16,-6-1-8 16,-19 1-10-16,-7 1-5 15,-35 3 2-15,-14 0 4 16,-18 2 3-16,-16 1-4 15,-23-3-9-15,-17 1 0 16,-32 3 6-16,-8 0 10 0,-4 4 14 16,0 0 2-16,4 0-7 15,-3-3-13-15,-4-2-180 16,-2-4 115-16</inkml:trace>
  <inkml:trace contextRef="#ctx0" brushRef="#br0" timeOffset="123986.11">22470 9375 2079 0,'-50'24'309'16,"1"6"142"-16,0 16-432 15,-5 6-14-15,-4 4-18 0,-4-2-11 16,2-8-5-16,7-9 1 15,14-16 11-15,5-10-1 16,14-17-54-16,10-10-807 16,10-23 591-16</inkml:trace>
  <inkml:trace contextRef="#ctx0" brushRef="#br0" timeOffset="124186.3">22031 9250 2896 0,'1'0'100'16,"16"16"11"-16,1 10-53 16,6 12-28-16,10 22-20 15,5 10-7-15,6 11-3 16,1-2-3-16,2-11-34 16,-1-11-30-16,-1-18-76 15,1-14-277-15,-11-18 164 16</inkml:trace>
  <inkml:trace contextRef="#ctx0" brushRef="#br0" timeOffset="124405.24">22597 9688 2923 0,'-5'27'78'0,"-1"7"1"16,5 13-53-16,2 5-31 15,5 1-48-15,4 1-22 0,8-8-57 16,5-1-196-16,8-7 161 16</inkml:trace>
  <inkml:trace contextRef="#ctx0" brushRef="#br0" timeOffset="125577.17">13897 3374 2517 0,'-24'-13'76'0,"-2"2"-33"0,-1 0-17 16,0 2-3-16,1 1 0 15,3 0-5-15,4 2-1 16,2 4-7-16,3 2 0 0,3 9-5 16,2 8 0-16,-4 18-2 15,-2 9-2-15,-9 16-1 16,-6 4 0-16,-9 2-4 16,-5 3-2-16,-3-3-4 15,0 1-7-15,5-6-42 16,0-10-237-16,13-20 145 15</inkml:trace>
  <inkml:trace contextRef="#ctx0" brushRef="#br0" timeOffset="125777.16">13238 3502 2666 0,'0'0'54'0,"6"13"-30"0,6 5-5 16,8 13-18-16,6 6 0 16,4 6 2-16,0 1-3 15,1-3-7-15,0-4-19 16,-5-8-164-16,-3-13 107 16</inkml:trace>
  <inkml:trace contextRef="#ctx0" brushRef="#br0" timeOffset="126096.19">13599 3872 2572 0,'0'0'91'0,"0"0"-30"16,16-5-12-16,-2 2-6 15,2 1-1-15,6-1-10 16,0 0-12-16,-1 4-11 16,-1 3-6-16,-8 4-3 15,-7 5 0-15,-8 9-1 16,-8 4-1-16,-10 7 1 16,-3 0 0-16,1-2 1 15,4-3 0-15,12-5 4 0,10-5 3 16,23-8 1-16,13-7-3 15,24-13-60-15,5-6-56 16,10-4 53-16</inkml:trace>
  <inkml:trace contextRef="#ctx0" brushRef="#br1" timeOffset="141717.46">20775 4042 1231 0,'0'0'122'0,"0"0"203"15,-1 0-175-15,-17 5-57 16,8 3-25-16,3 3 16 16,-2 8 15-16,-1 4 8 15,-2 4-30-15,1 0-22 16,3 2-15-16,4-5-13 16,8-3-5-16,5-4-5 0,9-9-2 15,7-1 5-15,12-9-11 16,-1-4 1-16,4-7-9 15,-4-2 3-15,-8-4 1 16,-3-2-3-16,-11 0 3 16,-3-1-1-16,-9 0 6 15,-2 0 2-15,-7 2 6 16,-4 3-2-16,-6 6-6 16,-1 3 2-16,-6 6-2 15,-3 2-4-15,-3 7-4 16,0 2-3-16,10 5-23 15,6 0-63-15,8-1 43 16</inkml:trace>
  <inkml:trace contextRef="#ctx0" brushRef="#br1" timeOffset="143170.42">20894 4117 584 0,'0'0'107'0,"0"0"78"16,-1-1-42-16,1 0-66 16,-1 0-27-16,0 0-11 15,0 0-10-15,0 0-20 16,0 1-3-16,-26-23 10 0,22 21 23 15,-3 1 32-15,-5 1 13 16,2 4-7-16,-2-1 26 16,-4 2-5-16,5 0-14 15,-5 2 3-15,4 1-1 16,4 3 25-16,-1 1 8 16,6 3-1-16,2 0-44 0,2 3-28 15,3-2-16 1,3-2-19-16,4 0-2 0,4-5-5 15,5-3 1-15,7-2-3 16,-1-4-2-16,3-6 0 16,-3-3 0-16,-3-3 0 15,-2-1-5-15,-6 1-2 16,-5 1 3-16,-5-2 4 16,-4 1 0-16,-1 0 4 15,-3-1-1-15,-6 2-3 16,-1 1 2-16,-6 3 0 15,-3 1 0-15,-2 4 1 16,-3 2-1-16,0 4 0 16,-1 2-2-16,1 4 1 15,5-1 3-15,4 3 1 0,5-1 7 16,6 0-1-16,5 1 2 16,10-1 0-16,4-3-3 15,7-1-5-15,2-4-1 16,5-4-1-16,-1-4-3 15,1-2 4-15,-2-2-4 16,-5-3-4-16,-2 1 3 16,-8-2 1-16,-3 0-2 15,-8 1 5-15,-2 0-3 0,-5 1 0 16,0 1 0-16,-3 4 0 16,-2 3 2-16,-3 5 11 15,0 4 3-15,0 3-2 16,-1 4-3-16,1 0-9 15,-1 3-1-15,1-2-2 16,8-1-2-16,6-5 2 16,0-3-4-16,9-5-2 15,7-3 4-15,2-5-1 16,5 0 0-16,-1-2 4 16,-7 1 0-16,2 1 0 15,-2 2 0-15,-7 2 2 16,-7 4-2-16,0 0 2 15,0 0-6-15,0 0 3 0,-14 6-1 16,3 2 2 0,1 2 0-16,0 0-2 0,4 0 2 15,1-2-11-15,5 0-45 16,6-7 32-16</inkml:trace>
  <inkml:trace contextRef="#ctx0" brushRef="#br1" timeOffset="147140.67">20784 4469 1165 0,'7'-7'31'0,"-1"-3"-21"16,1-1-10-16,0 0 0 16,2 2-2-16,-4 4 2 15,0 0 4-15,-5 5 27 16,0 0 12-16,0 0 22 0,0 0 11 16,1 0 13-16,0 0 83 15,0 0 56-15,0 0-16 16,1 1-60-16,17 19-46 15,-15-6-34-15,-6 2-4 16,-2 11-23-16,-1 0-11 16,-1 7-39-16,6 0-97 0,0-6 70 15</inkml:trace>
  <inkml:trace contextRef="#ctx0" brushRef="#br1" timeOffset="154010.12">20912 8870 1144 0,'0'0'109'0,"0"0"61"16,0 0-25-16,0 0 64 16,0 0-30-16,0 0-8 15,0 0-1-15,0 0-66 16,0 0-23-16,-12 10-31 15,5 5-21-15,4 8-21 16,0 4-8-16,2 0-29 16,1 1-33-16,0-3-298 15,-1 0-370-15,1-1 564 16</inkml:trace>
  <inkml:trace contextRef="#ctx0" brushRef="#br1" timeOffset="154944.4">20314 8931 1150 0,'0'0'120'16,"0"0"217"-16,0 0-191 15,1 1-11-15,13 16-13 16,-10-2-20-16,0 7-33 16,-1 7-46-16,1 11-70 15,-1 0-43-15,1-1-445 16,0-2 455-16</inkml:trace>
  <inkml:trace contextRef="#ctx0" brushRef="#br1" timeOffset="156446.24">14610 4705 2109 0,'4'1'143'0,"11"-1"-44"0,8-2-70 16,10-4-21-16,6 0-3 16,5-7-2-16,0 0-37 15,2 1 28-15</inkml:trace>
  <inkml:trace contextRef="#ctx0" brushRef="#br1" timeOffset="158531.98">19921 4772 593 0,'-8'5'151'0,"-2"1"47"16,2 3 6-16,-2 0-32 0,2 2-40 16,3 1 25-16,2 0 55 15,1-1-57-15,2-1-80 16,2-1-30-16,5-2-21 16,1-2-6-16,5-2 3 15,4-2 11-15,4-4 1 16,0-2-3-16,-1-4-6 15,-1 0-21-15,-4-2 0 16,-4 0-3-16,-4 1 12 16,-5 0 6-16,-7-1-4 15,-1 1 11-15,-5-1 17 16,0 2 7-16,-3-1 7 16,0 2-4-16,-1 1-21 15,0 1-9-15,2 4-11 0,1 2-2 16,4 5-7-16,1 2 1 15,3 5-1-15,2 3 0 16,2 2 2-16,1 1-7 16,4 0 3-16,1-4 0 15,5-2 0-15,3-4 0 16,4-4 0-16,3-3-3 16,1-4 1-16,0-3 2 15,0-3 0-15,-4 1 2 0,-5-2 0 16,-3 1-2-16,-7-1 0 15,-4-1 0-15,-3 0 1 16,-4 1 2-16,-3 0-2 16,-1-1-1-16,-7 2 1 15,-1 0-1-15,-3 5 0 16,-1 1 0-16,2 7 3 16,0 4-1-16,4 5 0 15,0 5-2-15,7 2-1 16,3-1 0-16,8-1 1 15,4-4 0-15,8-5 0 16,4-4-1-16,4-6-3 16,3-4-1-16,2-6-12 15,0-1-2-15,-5-1-2 16,-4 1 6-16,-4 1 7 0,-5 2 7 16,-5 2 2-16,-4 1 2 15,-5 2-2-15,-1 1-1 16,-6 3 0-16,-1 3 0 15,-4 4 0-15,-2 2-4 16,0 5 4-16,0 1 0 16,5-1 0-16,0 0 5 15,9-4-5-15,2-3 0 16,8-3-1-16,4-3-3 0,5-5-2 16,6-1-10-16,2-5-10 15,0-2-2-15,-4 1 5 16,0 1 12-16,-10 0 10 15,-4 1 1-15,-6 1 0 16,-7 1 0-16,-3 4 0 16,-4 3 4-16,0 4 3 15,1 5-2-15,4 6 2 16,6 3-7-16,11 4-104 16,7-1 74-16</inkml:trace>
  <inkml:trace contextRef="#ctx0" brushRef="#br1" timeOffset="160249.23">19962 5005 964 0,'0'0'168'16,"0"0"88"-16,0-1 49 15,0 0 24-15,0 0-90 0,0 0-136 16,1 0-42-16,15-15-35 15,-5 13-12-15,4 2-12 16,4 1-1-16,-1 0 2 16,0 4-2-16,-3 1 0 15,-7 2-1-15,-1 4 0 16,-4 3 0-16,-8 2 4 16,-1 0-3-16,-7 0 2 15,-2 0-2-15,-1-3 17 16,1-1 16-16,3-2 20 15,3-3 3-15,11-2-28 16,5-2-9-16,17-3-11 16,9-2-10-16,13-7-185 15,9-1 121-15</inkml:trace>
  <inkml:trace contextRef="#ctx0" brushRef="#br1" timeOffset="169392.19">20260 3160 1295 0,'-12'12'89'0,"1"5"39"0,0-2 24 0,5 4-66 16,2 3-20-16,4-3-33 16,6 0-6-16,4-9-9 15,4-2-12-15,4-8-3 16,3-2 6-16,6-9-9 16,4-1 3-16,1-5-3 15,-3-2 3-15,-5 0-3 16,-2 2 3-16,-13 3 8 15,-5 0-2-15,-11 2 3 16,-10-2 9-16,-4 1 21 16,-2 3 21-16,-1 1 30 15,0 4 11-15,1 6-32 16,1 4-22-16,0 7-25 0,2 4-10 16,0 7-10-16,2 2-2 15,5 1 0-15,3-3 1 16,9-6-3-16,6-1 3 15,14-7-6-15,5-4-7 16,8-5-11-16,2-5-10 16,1-4-11-16,0-1 6 0,-6-3-1 15,-4-2 9-15,-6 1 27 16,-6-2 0-16,-8 2 0 16,-3 1 6-16,-7-1 6 15,-7 1-3-15,-3 4 15 16,-2 0-4-16,-6 6-6 15,1 4 5-15,-3 7 1 16,1 2-4-16,4 4 6 16,1 2-4-16,6 1-7 15,0 0 0-15,5-4-8 16,2-1 1-16,6-6 0 16,2 0-3-16,10-6 0 15,4-3 2-15,6-4-3 16,1-2 2-16,2-3 1 15,-2 1-3-15,-1 1 2 0,-6-1 1 16,-6 3 5 0,-5 0 3-16,-7 3-5 0,-4 0 1 15,-6 3-3 1,-4 0 1-16,-4 4 2 0,-3 3-1 16,3 4 10-16,-1 2 6 15,2 0 6-15,2 0 3 16,6-1-14-16,4-2-7 15,7-2-5-15,3-1-4 0,5-2 2 16,1-2-3 0,5-2 2-16,3-5 0 0,4-5-1 15,2-2 0-15,-5 1 0 16,-4 0 0-16,-8 3-1 16,-6 2 1-16,-5 0-2 15,-4 2 0-15,-5 3 0 16,-2 2 1-16,-4 4 1 15,0 5 1-15,-1 4 0 16,0 0-1-16,3 6-1 16,3 1 1-16,6-1-2 15,4-1-9-15,10-5-162 16,8-3 107-16</inkml:trace>
  <inkml:trace contextRef="#ctx0" brushRef="#br1" timeOffset="171574.36">20489 2980 898 0,'0'0'98'15,"0"0"27"-15,0 0-13 16,0 0-29-16,0 0-15 0,0 0 4 16,8-5 4-16,5 1 112 15,6 0 27-15,0 0-17 16,1 0-31-16,2 1-84 16,0 0-10-16,5 1-28 15,3-1-6-15,1 3-13 16,-1 0-11-16,-6 5-6 15,-6-1-7-15,-12 1-1 16,-1 2 2-16,-10 0-3 16,-2 1 0-16,-6 1 2 15,-4 2 7-15,0-1 9 16,0 1 4-16,2-4-1 16,1 1-1-16,6 1-1 15,3-1-4-15,7 0-7 0,4 2-1 16,10-1-4-16,8 1-2 15,8-1-1-15,3 1 0 16,-3-1 0-16,-8 0-5 16,-13 3-7-16,-13-1 1 15,-17 5-2-15,-7 3 6 16,-18-1 4-16,-2 2 0 16,-4-4-1-16,4-1 2 0,16-5-9 15,8-2-41-15,28-6 30 16</inkml:trace>
  <inkml:trace contextRef="#ctx0" brushRef="#br1" timeOffset="181833.85">16187 8546 1711 0,'-16'11'147'0,"4"-2"53"15,3 1-74-15,6 1-4 16,0 0-41-16,2 2-17 15,2 2-14-15,2-1-25 16,3-1-6-16,3-4-16 16,4-2-1-16,0-7-2 15,3-3-3-15,2-10-4 16,1-1-2-16,0-4 7 16,-2-1-4-16,-4 2 6 15,-3 1 4-15,-6 2-4 16,-4 1 4-16,-4 1-3 15,-3 1 3-15,-5 4 5 16,-1 1 3-16,-5 7 5 16,-1 3-1-16,0 6 1 15,-1 3 1-15,4 4-7 0,3 0-1 16,3 1-6-16,4 0 0 16,3-1-2-16,-1-1-1 15,9-7-1-15,2-4 2 16,7-8 0-16,5-4-2 15,2-6 1-15,3-3-1 16,-2-2-2-16,0-2 1 0,-3-2 1 16,-3 1-1-1,-4 2 1-15,-3 2 0 0,-6 9 0 16,-3 8 2-16,0 0 5 16,-16-5 2-16,-2 13-3 15,-4 3-2-15,0 7-2 16,-3 2-1-16,5 0 4 15,1 0 0-15,6-4 0 16,6-3 4-16,2-4-2 16,5-4 1-16,7-6-1 15,1-5-4-15,9-5-4 16,2-4-2-16,1-4-1 16,1 1 1-16,-5 1-1 15,-2 2 1-15,-7 7 2 16,-7 8-2-16,0 0 0 15,0 0 0-15,-15 1-2 0,2 7 3 16,-5 4 1-16,0 2 1 16,2 1 7-16,0-1 3 15,3 1 8-15,5 0 0 16,2-4-5-16,4-1-1 16,4-3-6-16,1-3-3 15,7-4-3-15,0-3 0 16,5-7-4-16,1-3 2 0,0-1 2 15,1 1-1-15,-4-1 2 16,-3 1 0-16,-5 2-1 16,-5-1-1-16,-4 3 2 15,-5 2 0-15,-6 6 1 16,-3 2 2-16,-4 12-4 16,-2 2 0-16,2 5-3 15,2 1 4-15,7-2-1 16,7-5-1-16,6-8-33 15,6-6-53-15,8-11 41 16</inkml:trace>
  <inkml:trace contextRef="#ctx0" brushRef="#br1" timeOffset="183073.19">16589 8255 1212 0,'5'-4'170'0,"-1"1"629"16,-4 3-638-16,0 0-118 16,1 0-1-16,0 1 7 15,5 17 2-15,-9-4-4 16,-3 1-3-16,-4 6-17 16,0 2-12-16,-5 5-8 15,0 1 0-15,0 4-2 16,-2 1 1-16,2-5 4 15,2-6 1-15,5-9 1 16,8-13-5-16,0-1-4 16,11-6-1-16,6-9-2 15,2-2-1-15,5-2-1 16,-1 1-4-16,-2 4-3 16,1 1-2-16,-5 1-4 15,1 3-7-15,-3 0-24 0,-3 0-29 16,-6 3-6-16,-3 0 10 15,-6 0 36-15,-2 1 17 16,-4-1 32-16,-2 1 14 16,-3-1 24-16,1 2 8 15,-1 4 10-15,2 0 0 16,3 7-33-16,-2 4-4 0,3 12-13 16,1 9-6-16,3 20-9 15,3 9-9-15,-1 15-38 16,1 3-162-16,6-1 110 15</inkml:trace>
  <inkml:trace contextRef="#ctx0" brushRef="#br1" timeOffset="189039.72">15348 8850 830 0,'0'0'48'16,"0"0"13"-16,0 0-138 15,0-1-16-15,0 0-3 16,-1 0 25-16,1 0 58 16,0 0 20-16,0 1 40 15,0-1 6-15,0 0-5 16,1 0-44-16,-1 0-245 16,1 0 175-16</inkml:trace>
  <inkml:trace contextRef="#ctx0" brushRef="#br1" timeOffset="190373.91">15369 8822 684 0,'-1'0'73'0,"0"1"48"16,1 0-121-16,-23 17-39 15,17-12 3-15,0 3 45 16,2 0 39-16,2 2 75 16,-1 1 13-16,3 1 9 15,0 1-7-15,4-1-45 16,-1-2 1-16,2-3-22 15,3-3-31-15,0-7-14 16,0-2-6-16,2-9 9 16,0-3-9-16,3-4-15 15,0 1 0-15,-2 3-6 16,-2 2 3-16,-3 5 3 0,-3 1-3 16,-5 4 24-16,-4 2-6 15,-5 3-21-15,-5 3 0 16,-1 5-21-16,1 3 6 15,-5 4 30-15,2 3 24 16,0 2 41-16,-1-1 34 16,6 0 20-16,5-2-17 15,5-6-62-15,4-2-18 0,7-6-24 16,4-4-8-16,4-4-18 16,2-4-14-16,0-4-23 15,-1-3-21-15,-3 0-16 16,-2 0 19-16,-3 1 23 15,3 1 18-15,-7 2 30 16,0 0 21-16,-2 0 60 16,-4 0 23-16,0 1-10 15,-2 2-19-15,-1 4-26 16,-4 1-14-16,2 4-8 16,-3 4-5-16,1 3-13 15,2 4 3-15,-4 5-13 16,3 2 0-16,0 4-2 15,0-1 0-15,5-1 0 16,3-7-2-16,1-5 4 16,5-6-2-16,0-8 0 0,3-5 1 15,2-7-1-15,0-4-1 16,1-2 1-16,0 1-2 16,-3 3 2-16,2 2 2 15,-7 4-4-15,-4 3 4 16,-2 3-2-16,-4 3 0 15,-1 4 1-15,-1 1 1 0,-3 8 5 16,-2 3-2-16,1 4-1 16,-1 3-1-16,0 2 2 15,3 0 3-15,3-5 0 16,2-3 2-16,4-6-6 16,1-7 0-16,0 0-3 15,12 0 2-15,-1-10-2 16,0-3 0-16,1-5 0 15,-1 0-2-15,-1 2 1 16,-2 2 1-16,-4 6-1 16,-4 8 1-16,0 0 1 15,0-1-1-15,0 1 3 16,0 0-1-16,-11 1 3 16,3 8 1-16,-1 7 0 15,-1 2 0-15,2 3-4 0,4-1-2 16,2-2 0-1,1-4 0-15,5-5-2 0,3-4 0 16,4-8-6-16,0-3-1 16,3-10 1-16,0-5-4 15,1-1 3-15,2-1-2 16,-5 3 2-16,1 2-1 16,-7 4 5-16,-4 1 2 0,-3 1 2 15,-3 4 0-15,-5 3 0 16,-1 4 3-16,-3 5 1 15,0 4 2-15,2 6-1 16,0 2-1-16,5 0-4 16,3-1 1-16,2-4-1 15,2-4 2-15,6-7 0 16,2-3-4-16,5-9-11 16,-1-4-8-16,4-1-32 15,2 0-19-15,-4 3-21 16,0 3-1-16,-7 3-26 15,-8 8 1-15,0 0 38 16,-7-6 3-16,-9 12-280 16,-1 2-18-16,-6 2 234 15</inkml:trace>
  <inkml:trace contextRef="#ctx0" brushRef="#br1" timeOffset="191359.46">15434 9087 1235 0,'5'0'43'0,"-2"0"17"0,-3 0-4 15,1 0 21-15,0 0 17 16,-1 1 85-16,0 0-38 16,-3 21-49-16,-1-11-8 15,0 2-6-15,1 0 2 16,-2 2 7-16,0-1-31 16,2 0-16-16,-1 0-1 15,3-4-20-15,0-3 2 16,1-7-1-16,0 0-4 0,0 0 3 15,15-4-2-15,1-5-1 16,2-2-2-16,2 3-5 16,-3 2-3-16,-1 5-6 15,-3 4-1-15,-6 3 1 16,-2 3-4-16,-6 2 3 16,-4 2-1-16,-6 2 2 15,-5-1 0-15,-3 1 0 16,-1-3 0-16,-1-7-18 15,6-2-46-15,0-10-446 16,1-5 301-16</inkml:trace>
  <inkml:trace contextRef="#ctx0" brushRef="#br1" timeOffset="191509.79">15357 9136 2517 0,'5'-3'121'0,"6"-6"-50"0,3-5-34 16,14-9-26-16,5-5-9 16,11-1-24-16,2-2-30 15,-5 9 32-15</inkml:trace>
  <inkml:trace contextRef="#ctx0" brushRef="#br1" timeOffset="201784.32">15557 8080 1214 0,'-2'-4'81'0,"0"0"53"0,1-1-62 16,1 5-30-16,0 0 61 15,0 0 37-15,-1 0 15 16,0 0-41-16,0 0-15 16,0 0-43-16,0 1 1 15,0 0-6-15,-14 26-11 0,15-14-6 16,0 2-10-16,1 2-4 16,0 1-14-16,2-3 1 15,1-1-2-15,2-5-3 16,1-6 2-16,2-3-10 15,0-3 5-15,0-7-5 16,2-2 1-16,-2-5 4 16,1-2-24-16,-4-1-25 15,-2 0-16-15,-4 3-53 16,-3 1 23-16,-4 2 39 16,-3 3 15-16,-4 3 27 15,-1 2 9-15,-4 4 6 16,0 2 0-16,0 4 12 15,0 5 3-15,0 3 6 16,0 3 3-16,3 3 0 16,2 1 6-16,9-1-6 0,3-1-3 15,3-2-3-15,4-3-15 16,2-3-21-16,0-2-15 16,7-7-9-16,2-5-3 15,6-6 27-15,1-3 9 16,2-3 6-16,-4 0 3 15,-4 1-18-15,-3 1-9 0,-5 5-23 16,-5 1 2 0,-4 5 15-16,-2 0 18 0,-7 2 27 15,-1 0 9-15,-4 1 6 16,-2 1-3-16,-2 5-6 16,-2 1 0-16,-1 6-4 15,0 2 4-15,3 5 12 16,2-1 6-16,6 2 6 15,4-2-3-15,6-3-12 16,1 0-15-16,6-7-12 16,6-5-3-16,3-7-12 15,4-5 6-15,3-10 3 16,0-1 3-16,1-6-15 16,-2-1-12-16,-5 3-3 15,-3 2-6-15,-7 7 24 16,-2 5 9-16,-5 10 33 15,0 0 15-15,-14-1 12 0,1 7 3 16,-4 7 17-16,-3 3 13 16,0 4-7-16,-1 1 0 15,1 2-17-15,3-1-10 16,4-2-17-16,3-5-7 16,7-7-20-16,3-8-2 15,8 5-3-15,4-9-2 16,5-3-1-16,3-3 0 15,-3-3-1-15,1 0-2 0,-5-2-12 16,-1 1-8-16,-2-3-12 16,-3-1-1-16,-3 1 18 15,-1 1 5-15,-4 8 10 16,-3 1 2-16,-5 7 7 16,-1 3 2-16,-3 5 1 15,1 1-1-15,2 4-2 16,1-1 2-16,2 1-4 15,3-2-1-15,3-2-4 16,1 0-2-16,5-4-11 16,1-1-12-16,1-6-62 15,4-4-17-15,1-4-101 16,0-1-64-16,-2-1-68 16,-1 1 174-16,-5 2-48 15,-3 2-14-15,-3 5 54 0,-4 2 87 16,-6 2 273-16,-1 3 65 15,-3 3 23-15,-2 0 167 16,0 3-80-16,0 1-172 16,5 1-117-16,3-1-25 15,9-4-36-15,1-1-24 16,9-3-514-16,7-1 342 0</inkml:trace>
  <inkml:trace contextRef="#ctx0" brushRef="#br1" timeOffset="203854.48">15857 7759 1959 0,'-24'33'192'16,"1"2"5"-16,5 2-120 16,-3 1-16-16,10-5-6 0,5-3 2 15,5-7-10-15,7-6-19 16,7-8-14-16,4-6-1 15,9-7-9-15,4-6 0 16,1-5-2-16,0-4-8 16,-7 3-6-16,-3 0-7 15,-9 7 1-15,-3 2 5 16,-9 7 7-16,0 0 3 16,-12-7 15-16,-1 5 0 15,-3 3 4-15,-1 2-2 0,-4 4-6 16,-1 3-3-16,2 5-13 15,0 2-15-15,5 3-436 16,5 0 256 0</inkml:trace>
  <inkml:trace contextRef="#ctx0" brushRef="#br1" timeOffset="213792.4">22782 4104 1456 0,'1'3'48'0,"0"8"7"0,2 7 79 0,-2 16 58 15,1 15 8-15,-4 30-36 16,-2 15-57-16,-4 19-78 15,-2 2-16-15,-2-6-13 16,0-3-11-16,-4-14-10 16,1-8-5-16,-1-13 4 15,3-8 4-15,5-7 15 16,4-3-15-16,10-7-113 16,2-3-162-16,9-11 164 15</inkml:trace>
  <inkml:trace contextRef="#ctx0" brushRef="#br1" timeOffset="-213901.58">22785 4165 878 0,'0'-4'100'0,"1"-1"47"16,1 1-35-16,-1-1-25 15,0 0 6-15,-2-1 12 16,0 1 117-16,0 0-1 16,0-1-41-16,2 0-73 15,2-1-33-15,5-1-47 16,2-2-5-16,6-1-14 16,3-1 0-16,3-1-6 0,3 1 1 15,2 2 7 1,0 0 6-16,0 3 0 15,-1 1 2-15,-2 4-6 0,1 2-3 16,0 4-5-16,2 4-2 16,1 8 2-16,-2 4 3 15,-5 13 2-15,-5 6-1 16,-6 15-1-16,-6 5-4 0,-5 10-6 16,-2 3 3-16,-5-4-5 15,-3-4 0-15,-8-9 2 16,-7-6 1-16,-4-5 2 15,1-2 0-15,1-10 18 16,4-4 9-16,1-12 17 16,-1-3 9-16,1-8-17 15,1-4-3-15,3-7-4 16,2-3-6-16,2-6-9 16,1-2-3-16,2-4-7 15,0-1 2-15,4 1-3 16,0-3 1-16,7 3-1 15,2-1-3-15,10 4 0 16,5 1-1-16,8 5-1 16,3 4 1-16,5 8 0 15,0 2-1-15,0 12-2 0,-3 6 2 16,-1 8-2-16,-2 2-1 16,0 2 3-16,-1-2-3 15,1-5 3-15,-1-5-6 16,-2-6-22-16,-2-5-16 15,-4-6-168-15,-2-3-742 16,-7-3 787-16</inkml:trace>
  <inkml:trace contextRef="#ctx0" brushRef="#br1" timeOffset="-213417.29">22682 4038 577 0,'7'-1'219'0,"-1"0"106"15,3 3-71-15,-4 1-7 16,-1 1 63-16,-2 2-64 15,-1 5-97-15,-3 6-70 0,-2 11-22 16,-3 10-7-16,-4 23-20 16,0 12-10-16,-10 25-12 15,-1 5-7 1,-1 3-15-16,4-3-10 0,4-14-12 16,7-3-8-16,5-12 6 15,0-4-2-15,2-4-84 16,-1-4-210-16,-4-1 193 15</inkml:trace>
  <inkml:trace contextRef="#ctx0" brushRef="#br1" timeOffset="-213361.96">22519 5520 455 0,'7'15'0'16</inkml:trace>
  <inkml:trace contextRef="#ctx0" brushRef="#br1" timeOffset="-212212.9">23333 3666 1678 0,'0'-1'99'0,"0"0"21"15,7-18 62-15,0 13 6 16,5 2-93-16,0-2-30 16,4 2-30-16,5-1-15 0,2 0-11 15,-1 1 0-15,-1 2-4 16,-2 2 2-16,-6 2-2 16,-2 2-1-16,-6 2-2 15,-3 2 4-15,-2 5 3 16,-4 2-2-16,-3 5 1 15,-2 5-4-15,-8 2-3 16,-1 1 2-16,-4 0-2 16,-4-8 6-16,0-2 3 15,-3-4 4-15,4-6 9 16,5-2 3-16,5-6-12 16,5-2-1-16,7-5 1 15,2-4-1-15,8-3 0 16,3-2-1-16,8 4-6 0,1 2 0 15,4 5-2-15,-1 3 0 16,3 6 4-16,1 5-3 16,6 7 2-16,4 1 0 15,7 2-3-15,4-2-2 16,7-9-25-16,2-7-45 16,2-12 41-16</inkml:trace>
  <inkml:trace contextRef="#ctx0" brushRef="#br1" timeOffset="-211065.77">22248 5505 591 0,'0'0'18'0,"0"0"-16"16,0 1-2-16,0 0 37 0,-1 0 40 15,1 0 60-15,0 0 20 16,0-1-11-16,0 1-8 16,0 0-24-16,14 18-7 15,-3-18 47-15,2 0-16 16,2 0 8-16,3-1 19 16,11 0 8-16,5 0-57 15,17-2-20-15,7-1-16 0,19-2-24 16,5 1-27-16,5-3-11 15,4 1-8-15,-10 0-5 16,1 0 1-16,2 2-3 16,0-1-2-16,3 3-1 15,-2-1 0-15,-10 1-2 16,-5 1-7-16,-15-2-30 16,-3 0-78-16,-13 0-755 15,-3 1 649-15</inkml:trace>
  <inkml:trace contextRef="#ctx0" brushRef="#br1" timeOffset="-210631.23">22209 5611 1771 0,'-19'6'99'0,"3"2"-60"0,3-2-42 0,10 0-24 0,3 0-3 0,9-1 36 15,5-2 24-15,8-1 65 16,7 0 25-16,5-3-16 16,4 0-5-16,14-2-46 15,7-2-8-15,25 2 27 16,10-1 16 0,14-1 5-16,2 1-32 0,-2 0-22 15,-2 1-12-15,-2 0-24 16,1 0-9-16,-4-1-7 15,-5-2 0-15,-14-1-16 16,-6-2-19-16,-10-2-736 0,-3-1 458 16</inkml:trace>
  <inkml:trace contextRef="#ctx0" brushRef="#br1" timeOffset="-201875.77">10894 2940 1831 0,'-4'2'0'0,"16"-13"0"0,2-2-18 0,2-2-3 0,2-2 0 0,4 1 6 0,2-2 12 0,1 3 0 0,-4 0 3 0,-4 1 9 0,-9 4 42 0,-4 1 33 0,-8 4 41 0,-6 3 10 0,-6 4-10 0,-2 5-31 0,-4 6-9 0,1 3 4 0,0 11-13 0,-2 1-33 0,-5 7-27 15,-1 1-6-15,-6 0-5 16,-5 0-4-16,-8-4-4 15,-4-4-5-15,-4-7-9 16,3-5 1-16,9-12-26 16,11-8-57-16,17-16 62 15</inkml:trace>
  <inkml:trace contextRef="#ctx0" brushRef="#br1" timeOffset="-201658.3">10616 2872 1631 0,'0'0'263'16,"9"0"254"-16,5 7-441 0,5 5-10 16,7 6-7-16,-1 2-16 15,4 6-27-15,1 1-5 16,-2 2-9-16,3-1-1 16,-7-4-1-16,-1-2-9 15,-8-6-30-15,-2-6-77 16,-1-7-883-16,-1-7 844 15</inkml:trace>
  <inkml:trace contextRef="#ctx0" brushRef="#br1" timeOffset="-201141.06">11139 3109 2010 0,'14'-7'135'0,"1"-1"-4"0,2 1-50 15,4 1-13-15,0 1 1 16,3 1-23-16,-2 2-12 16,0 1-18-16,-1 1-8 15,-4 1-3-15,-1 2-1 16,-10 1 0-16,-3 1-1 16,-5 4 2-16,-5 1-1 15,-4 3 1-15,-1 1 0 0,-2 2-2 16,2 0 2-16,3 1-3 15,3-1 2-15,6 0 5 16,0-1-1-16,6-1 3 16,1-1 0-16,6-3 0 15,4 2-3-15,0-6-3 16,0 0-1-16,-5-2-4 16,-5 0 0-16,-17 5 0 15,-8 1 0-15,-20 10-1 16,-6 3 1-16,-2 8 1 15,4 1-1-15,16-5-44 16,13-7-568-16,30-22 337 16</inkml:trace>
  <inkml:trace contextRef="#ctx0" brushRef="#br2" timeOffset="-160004.27">21885 1332 901 0,'-1'0'29'0,"0"0"19"16,1 1 20-16,-1-1-15 15,0 1-22-15,-22 10-11 16,14-8-18-16,-1 5-2 16,0 0-2-16,4-2-6 15,1 3-2-15,0-1-3 0,-1 1-1 16,-4 2 8-16,-2 3 5 16,-5 0 1-16,-2 6 11 15,0 0 7-15,-4 2 11 16,1 1 6-16,0 0 1 15,2-2-7-15,4 0-7 16,3 1-11-16,2 1-5 16,-3 0-4-16,-4 4-2 15,-6-1 0-15,-6 1 0 16,0-1 0-16,0-2 0 16,5 1 2-16,3-1-2 15,1-1 0-15,4 1-2 16,-2-1-2-16,2-1-4 15,1 1-3-15,-4-1 1 16,-2-1 4-16,-1 0 12 16,-3 0 4-16,-1 1 23 0,-1-2 4 15,-3 3-6-15,4-2-6 16,2 0-19-16,2-1-4 16,3 1-2-16,2 0 0 15,-2 1 0-15,1 2 0 16,-2 1 0-16,2 1-2 0,-4-1-10 15,1 1-9-15,0-2-51 16,0 1-54-16,-1 0-253 16,-4-1 201-16</inkml:trace>
  <inkml:trace contextRef="#ctx0" brushRef="#br2" timeOffset="-159603.5">19649 4052 1256 0,'-27'29'26'0,"-3"1"-26"0,-1-1-60 16,-2-1-35-16,1-2-93 15,-1 2-55-15,0-3 131 16</inkml:trace>
  <inkml:trace contextRef="#ctx0" brushRef="#br2" timeOffset="-157805.84">20709 2480 479 0,'-22'24'3'0,"-2"1"-1"15,-3-2 2-15,-1 1 6 16,-2 4 12-16,-2 4 17 16,-3 7 20-16,0 4 3 15,-6 9-19-15,-1 5-13 16,-2 1-26-16,-1 1-4 16,-1-2 5-16,-2-1-5 15,-4 1 29-15,1 0 42 0,-5 1 86 16,-1 0-7-16,0 6-8 15,-4 0-30-15,3 2-56 16,2-3-23-16,-1-1-4 16,2 1 16-16,1 2 18 15,-2 5-10-15,1 1-11 16,-2-2 0-16,-5-6-6 16,3-3 6-16,0-2 0 15,1 3-7-15,6 4-14 16,3 1-9-16,-5 5-12 15,0 2 6-15,-5-1-3 16,-1 2 0-16,4-2 3 16,2-1-6-16,-3 1 0 15,-4-1 0-15,1-1 12 16,-1 2 36-16,3 0 42 16,2 2 20-16,-1 7-6 0,-1 1-35 15,-3 1-18-15,1-3-14 16,-2-2-14-16,-2 0-7 15,-2 0 17-15,1 0 7 16,0-2 0-16,0 0-2 16,4-1-13-16,0-1-4 15,-5 3-9-15,1 3-6 0,-2 3-1 16,-2 0-2-16,6 2-3 16,0-4 1-16,-1-2-1 15,-1-3 0-15,1 1 0 16,-1-2-1-16,1 6-1 15,-5 2 1-15,-3 2 2 16,-2 3 0-16,1 0-1 16,2 2 0-16,-9 1 1 15,-3 0 0-15,-5 4 0 16,-2-3 0-16,3-1-2 16,0 0 1-16,2 4 4 15,2 0 1-15,6 1 5 16,1-1-5-16,2-5 1 15,-3-2-3-15,2 3-3 16,4 0 0-16,5 9-2 0,1 0 2 16,-3 2 0-16,-3-2 0 15,-7-10-4-15,4-2-7 16,5-3-6-16,2 1-3 16,14 4 0-16,-1-1 0 15,1 1 2-15,-5-1 4 16,-7 0 3-16,-2 0 2 15,4 1 5-15,4-2 3 0,-1 5 1 16,-3 0 1-16,-7 0-1 16,0 1 0-16,1-9 0 15,2-4-2-15,-3-3 0 16,0 0-4-16,2 7 1 16,1 3 3-16,5 0 2 15,-4-2-2-15,-2-7 2 16,0-7 0-16,-2-1-11 15,2 1-8-15,-2 2-21 16,1 1-4-16,2-1 6 16,3 0 12-16,4-2 5 15,3-1-5-15,-4-1-12 16,-1 0-22-16,-3-1-104 16,1 1-34-16,2-1-35 0,4 1 32 15,-7-1 59 1,-3-2-96-16,1-2 142 15</inkml:trace>
  <inkml:trace contextRef="#ctx0" brushRef="#br2" timeOffset="-155303.61">17313 6746 2085 0,'7'4'99'0,"3"2"-52"16,4-2-26-16,6 1 36 15,5-1-4-15,11 1 13 0,8-1 7 16,14-1-29-16,5-1-13 16,2-2-35-16,-1 0-46 15,-7-2-802-15,-3-1 661 16</inkml:trace>
  <inkml:trace contextRef="#ctx0" brushRef="#br2" timeOffset="-154236.05">18241 6667 1717 0,'0'0'135'0,"0"1"14"16,0 18-62-16,-2 7-21 15,-2 8 8-15,-8 13 14 16,-4 4-33-16,-6 7-10 16,-2 3-10-16,2 2-21 15,-1-3-2-15,7-8-3 0,0-5-3 16,8-18 5-16,4-6-6 16,9-13 3-16,9-4-1 15,12-11-3-15,6-5 1 16,6-10-5-16,2-2 2 15,-5 1-2-15,-4 0 0 16,-10 3 0-16,-4 1-8 16,-10 0-40-16,-4 0-55 15,-8 1-543-15,-6 2 439 0</inkml:trace>
  <inkml:trace contextRef="#ctx0" brushRef="#br2" timeOffset="-154063.05">18097 7055 1750 0,'-22'3'227'0,"4"-1"122"15,5 0-202-15,13-2-72 16,0 0-17-16,19-12-32 16,7-2-16-16,19-9-7 15,8-2-3-15,5-2-1 16,0 1 2-16,-11 6-14 16,-9 2-34-16,-17 6-229 15,-10 1-616-15,-17 3 706 16</inkml:trace>
  <inkml:trace contextRef="#ctx0" brushRef="#br2" timeOffset="-153918.86">18037 6805 1479 0,'-6'-6'394'0,"5"-2"532"16,17-5-891-16,13-3-19 16,20-5-22-16,11-3-8 15,9 1-28-15,-3 2-25 16,-9 3-793-16,-9 4 521 15</inkml:trace>
  <inkml:trace contextRef="#ctx0" brushRef="#br2" timeOffset="-152812.25">18666 6984 1520 0,'3'-4'206'16,"-3"4"269"-16,0 0-341 15,0 0-81-15,0 0-9 16,-1 0-14-16,-17 11 2 0,0-4 10 16,-1 1 10-16,-7 3 4 15,0 0-22-15,3 1-9 16,3 0-6-16,12-2-7 15,3 1-7-15,10-2-4 16,5 1 0-16,9 0-1 16,3 1 0-16,3 0 0 15,0-1 0-15,-7 1 0 16,-4-2 0-16,-10 1-3 16,-7 1-5-16,-10 1 1 15,-8 1 0-15,-12 2 6 16,-2-1-2-16,-4-2 3 15,2-2 0-15,11-7-3 16,4-3-2-16,17-13-19 16,7-7-9-16,17-13-51 15,7-6-6-15,7-8 19 0,4 1 9 16,3-1 7-16,0-1-23 16,6-1-8-16,-5-3 8 15,2 1 24-15,0 1 30 16,-5 9 33-16,1 6 30 15,-5 17 66-15,0 7 26 16,-5 18-9-16,-6 9-21 0,-8 17-23 16,-11 6-12-16,-8 12-31 15,-8 5-20-15,-7 0-12 16,0 0-1-16,-4-5 0 16,3-6-8-16,3-12-53 15,0-6-124-15,4-16 100 16</inkml:trace>
  <inkml:trace contextRef="#ctx0" brushRef="#br2" timeOffset="-152551.71">18781 7062 2378 0,'1'-8'95'0,"6"-3"-20"0,5-5-42 0,9-1-26 16,6-2-3-16,6 2 0 15,3 4-3-15,1 5-1 0,1 3-1 16,-6 6 1-16,-5 4-8 16,-7 5-30-16,-6 3-49 15,-6 4-195-15,0 2-101 16,-8 1 91-16,0-1 180 16,-1-2 93-16,-2-4 13 15,3-6 8-15,0-7 0 16,0 0-175-16,-13-12 129 0</inkml:trace>
  <inkml:trace contextRef="#ctx0" brushRef="#br2" timeOffset="-150965.02">19036 6930 1375 0,'17'-28'40'0,"7"-1"-5"16,5 1-37-16,8 6-15 16,0 4-1-16,-3 12 13 15,-2 6 12-15,-8 8 24 16,-6 8 4-16,-10 4 4 15,-5 4 9-15,-5 3 18 16,-3 0 2-16,-2-4 22 16,1-1 6-16,0-6-4 15,0-3-11-15,-1-4-33 16,0-4-15-16,1-5 0 16,2-1-4-16,3-9 13 15,4-3 3-15,5-9-14 0,3-3-6 16,7-2-10-16,2 1-1 15,6 4-8-15,-1 2-1 16,0 7-1 0,-5 4-7-16,-5 9 6 0,-4 5-2 15,-5 9 13-15,-4 5 7 16,-2 8-5-16,1 1 3 0,-4-2-10 16,3-4-8-16,-1-7-1 15,0-5-1-15,5-10 1 16,1-5 2-16,7-10-2 15,1-5 5-15,0-6-6 16,-1 0 0-16,0 2 1 16,-1 2 1-16,1 6 4 15,1 3 4-15,-1 6 3 16,-1 2-4-16,-3 6-1 16,-1 3-2-16,-1 6 4 15,-1 3 4-15,-1 3-1 16,1 2-2-16,0-4-3 15,2-2-5-15,4-8-4 16,4-4 0-16,5-8-17 16,2-1-8-16,5-4-48 15,4 0-43-15,2 1-217 0,-1 0-141 16,1 3 139-16,-4 1-91 16,-3 3 70-16,0 1 153 15,-9 0 185-15,-4 1 96 16,-9-1 167-16,-2 0 172 15,-7 0-38-15,-2-2-7 0,-6 1 60 16,-3 1-146-16,-1 1-176 16,-2 3-23-16,1 5-40 15,3 3-7-15,-1 5-28 16,3 2-4-16,0 0-5 16,2-1 0-16,4-4-1 15,5-3 0-15,3-6-2 16,5-1 0-16,7-7 0 15,5-2 0-15,9-6 0 16,3 0-1-16,-1-1 0 16,1 1-1-16,-9 5-1 15,-3 2 3-15,-11 5-1 16,-7 3 3-16,0 0 3 16,0 0 5-16,-4 18 4 15,-1-3 0-15,2 2 0 16,1 0-4-16,8-4-3 15,2-1-3-15,7-6-1 0,2-2-1 16,6-9-1-16,4-5 1 16,4-6 0-16,2-3-3 15,-1-5-5-15,-3-4-12 16,-1-7-21-16,-2-2-24 16,-3-4 5-16,-3-3 11 15,-5 0 28-15,0-2 15 16,-1-4 22-16,1 1 13 0,4 2 20 15,-1 6 6-15,-1 17 1 16,-2 7-20-16,-8 17-16 16,-3 11-3-16,-8 21-4 15,-7 12-4-15,-10 16-2 16,-5 7-3-16,-3-2-3 16,1-5-1-16,5-10-11 15,4-9-5-15,6-14-12 16,4-10-10-16,3-14-65 15,0-5-52-15,4-9-281 16,-1-5-34-16,-2-1 238 16,-4-2 38-16,-8 1 128 15,-3 2 148-15,0 6 152 16,1 3 45-16,8 3 342 16,2 3-270-16,9 1-247 15,0 0-62-15,4-2-28 0,11 0-6 16,11-6-8-16,9-2 1 15,6-4 1-15,-1 1-2 16,0 4 1-16,-2 3 1 16,-2 6-2-16,0 0 0 15,-6 2-1-15,-4 2-2 16,-8-1-9-16,-7 1-1 0,0-1 0 16,-3-1 3-16,1-1 5 15,3-1 4-15,-3-3 1 16,2 0-1-16,-1 2 2 15,-3-2 2-15,-7 3 2 16,0 0 0-16,1 0-2 16,17-4 0-16,-4-1-2 15,3-2-1-15,5-2 4 16,3-4-4-16,-1-1 1 16,-5-1 1-16,-10-1-3 15,-7 0 1-15,-13 0-5 16,-6 3 2-16,-10 9 1 15,-2 4 0-15,-2 14 10 16,1 7 6-16,5 11 5 16,8 6-1-16,16 3-7 15,11 0-6-15,26-3-6 0,13-9 0 16,24-11-30-16,4-8-27 16,0-12 33-16</inkml:trace>
  <inkml:trace contextRef="#ctx0" brushRef="#br2" timeOffset="-150533.14">18233 7276 2820 0,'47'-14'66'0,"22"-3"-21"0,22-3-35 0,41-7-22 0,18-1-1 15,26-5-1-15,7 1-5 16,9 2-4-16,-1-1 1 16,5 6 6-16,1 0 5 15,-8 4-9-15,3 1-14 16,-12 2-60-16,-2 1-631 15,-17 7 394-15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7:12:27.51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2626 1677 2340 0,'-6'10'-9'0,"4"3"35"15,-1 2 19-15,2 12 16 16,-1 6 2-16,6 25-20 0,2 15-14 16,5 28-9-16,2 16-11 15,0 27-8 1,1 6 1-16,0 10-4 0,-2 3 2 16,5 1 0-16,4 7-1 15,-7 10 4-15,3 8-3 16,-3 19-18-16,-5 6-9 0,0 14-24 15,1 5-2-15,-4 4 18 16,-2 1 9-16,2-1 22 16,-1 1 2-16,0-1 1 15,0 4 6-15,-1-2 10 16,-2 3 17-16,0-4 10 16,1-3-2-16,-1-4 5 15,-1-4-9-15,1-5-15 16,-2-2-9-16,0-13-9 15,1-1-1-15,5-18-10 16,4-10-12-16,7-17-787 16,2-16 521-16</inkml:trace>
  <inkml:trace contextRef="#ctx0" brushRef="#br0" timeOffset="1273.97">1176 7108 2507 0,'28'7'-6'0,"5"-1"-3"0,17-1 4 0,6-5 5 0,13-3 5 16,17-2 4-16,17-3 1 15,11 0-8-15,27-3-2 16,6-1 0-16,24-1-1 15,15 0 2-15,20 0 4 16,15 1 4-16,23 1 16 16,11 0 6-16,18 3 7 15,4-1-6-15,19 2-16 16,6 1-4-16,6 1-3 16,3 0 1-16,-7 1-2 15,-1 1 5-15,-10 1 1 16,-7 0-3-16,-5 1 1 0,-9-2-2 15,-6-3-4-15,-1-2-2 16,-15-1-3-16,-3-1 0 16,-19 1-7-16,-13-3-5 15,-28 3-12-15,-15-2-18 16,-38 2 22-16</inkml:trace>
  <inkml:trace contextRef="#ctx0" brushRef="#br0" timeOffset="11182.38">3618 6430 1415 0,'1'7'70'0,"5"3"61"15,-1-1 84-15,3 1-45 16,-1-3-14-16,5-2-40 16,1-3-32-16,3-3-21 15,2-5-5-15,0-8-2 0,0-2-12 16,0-5-24-16,-3-1-6 16,-4-1-12-16,-4 0-2 15,-7 4 7-15,-6 3 2 16,-8 6 8-16,-5 3-1 15,-8 7 3-15,-2 4-1 16,2 9-1-16,-1 5-4 16,5 7-3-16,1 2-5 15,7 0-5-15,4-2 0 0,11-7-1 16,5-3-2-16,12-9-1 16,4-4-10-16,6-6-7 15,4-6-4-15,3-4-11 16,-2-4-33-16,-8-1-66 15,-1 1-98-15,-16 1-266 16,-6 2 190-16,-10 5 131 16,-8 2 42-16,-2 10 152 15,-3 5 75-15,3 10 87 16,1 1 35-16,6 4 145 16,3-2-136-16,9-6-730 15,5-2 393-15</inkml:trace>
  <inkml:trace contextRef="#ctx0" brushRef="#br0" timeOffset="12360.26">3753 5530 1040 0,'-8'7'54'16,"3"-2"66"-16,6-4-58 16,7-6 6-16,3-4-4 15,6-6-33-15,0-2-30 16,1-3-30-16,0-1 0 16,-4 2 4-16,-5 0 8 0,-2 3 15 15,-3 2 15-15,-9 3 67 16,-3 3 30-16,-7 0 228 15,-1 2 5-15,0 1-163 16,3 2-69-16,4 1-52 16,9 2-13-16,-1 0-26 15,0 0-10-15,-11 15-7 16,10-1-3-16,2 7 2 16,-1 0-1-16,2-3-1 15,4-2-1-15,-3-8 1 16,-2-8-4-16,12 0 3 15,-1-12 0-15,7-16-10 16,2-8-17-16,-3-9-11 0,-6 1-4 16,-5 8 18-16,-5 7 11 15,-7 14 28 1,-7 6 14-16,-3 9 5 0,-5 7-2 16,-4 11-10-16,2 7-3 15,-2 8-8-15,6 2-3 16,6-3 0-16,8-5-2 15,13-15-23-15,9-9-165 0,14-23 114 16</inkml:trace>
  <inkml:trace contextRef="#ctx0" brushRef="#br0" timeOffset="13193.67">4596 5569 1771 0,'-13'2'236'16,"-2"3"198"-16,0 10-408 0,3 4 1 15,0 4 13-15,3 3 4 16,2-2-6-16,4 0-11 15,6-4-21-15,4-3-4 16,6-7-2-16,-3-5 2 16,10-10-2-16,-3-4-2 0,2-13 2 15,4-1 0-15,-5-4 0 16,-3-2 3-16,-4 8 1 16,-5 2-1-16,-8 6 7 15,-5 2 7-15,-7 6 1 16,-6 2-2-16,-2 4-8 15,1 4-4-15,-1 6-3 16,3 2-1-16,2 2 1 16,2-1 0-16,7-1-1 15,4-2 0-15,5-4-7 16,4-1-2-16,8-3-11 16,1-3-10-16,-2-3-85 15,1-4-356-15,0-9 241 16</inkml:trace>
  <inkml:trace contextRef="#ctx0" brushRef="#br0" timeOffset="14794.47">6908 2214 1415 0,'7'-7'93'0,"-2"1"48"16,-5 6 20-16,0 0-15 15,0 0-41-15,-6 0-18 16,-5 11-46-16,-2 4-23 0,-4 12-15 16,2 6 6-16,1 10 3 15,2 2 6-15,7-3-9 16,5-5-3-16,6-15 3 16,6-6-12-16,7-16 0 15,2-10-6-15,8-14-21 16,-1-8 6-16,3-4 4 15,-7 0 2-15,-6 1 15 16,-3 6 0-16,-14 6 32 16,-2 4 25-16,-9 8 21 15,-5 0-11-15,-3 7-18 16,-1 1-6-16,-6 5-17 16,0 6-7-16,-1 8-7 0,1 5-3 15,2 3-1-15,0 2-1 16,6-6-3-16,3-2-1 15,10-7 0-15,4-11 0 16,0 0 0-16,12 2 0 16,2-14-5-16,5-2-6 15,2-5-42-15,-1 0-32 16,-3 4-214-16,-4 4-314 16,-13 11 491-16</inkml:trace>
  <inkml:trace contextRef="#ctx0" brushRef="#br0" timeOffset="15512.46">7544 2565 1487 0,'0'-1'50'0,"-5"-5"59"16,-6 10 1-16,-3 5-17 15,3 4 20-15,4 1 4 16,2 2-12-16,6-1-61 16,4 0-20-16,4-4-15 15,3-3-9-15,6-8 0 0,0-4 0 16,8-11-3-16,0-6-3 16,3-6-15-16,-1-1 3 15,-9-1 0-15,-4 3 9 16,-12 4 15-16,-8 3 12 15,-9 9 24-15,-4 4 6 16,-7 10-2-16,0 9-17 0,-2 12-11 16,2 5-10-16,2 8-506 15,1 1 351-15</inkml:trace>
  <inkml:trace contextRef="#ctx0" brushRef="#br0" timeOffset="16504.98">7037 2999 1891 0,'-5'8'116'0,"-2"5"-29"16,-2 4-69-16,3 6-18 15,1 1 3-15,4 1 6 16,2-2 6-16,1-7 6 15,4-2 0-15,3-8-4 16,-1-6 4-16,5-9-3 16,4-6 6-16,-2-8 3 0,7-1-3 15,-6 1-12-15,-5 1 4 16,-10 8 27-16,-2 1 6 16,-14 6 0-1,0 2-4-15,-4 6-28 0,-6 3-8 16,4 8-5-16,-4 2 1 15,6 5-5-15,3 2 0 16,7 0 1-16,3-1-6 16,10-6-195-16,8-7 140 15</inkml:trace>
  <inkml:trace contextRef="#ctx0" brushRef="#br0" timeOffset="21254.14">16046 1350 1433 0,'9'-8'110'0,"1"0"109"15,1 3-51-15,2 4-40 0,-4 5 12 16,1 15-2-16,2 12-27 15,-10 40-8-15,-2 28-12 16,-20 58-49-16,-11 27-11 16,-14 36-19-16,-5 6-6 15,1 3-4-15,0-5-3 16,17-20-5-16,7-3 1 16,12-16 0-16,8 3 3 0,1 14 0 15,0 0 3-15,-1 15 0 16,2-3 1-16,1-7 1 15,-1 1-2-15,4-13 2 16,0-3-2-16,0-10-1 16,3-4 1-16,-3-7-1 15,2-3 1-15,0 2-1 16,0 0-1-16,4 4-2 16,1-1-1-16,4-1 0 15,0-1-3-15,1-4-2 16,-4-3-3-16,-4-9-1 15,-3-8-3-15,-7-17 0 16,-4-7-18-16,-6-20-26 16,-2-10-65-16,-2-18 71 15</inkml:trace>
  <inkml:trace contextRef="#ctx0" brushRef="#br0" timeOffset="22389.26">11467 6063 2625 0,'43'-11'42'0,"19"-3"-52"0,24-4-9 0,33-2-31 16,15-2-42-16,37-1-636 15,16 0 482-15</inkml:trace>
  <inkml:trace contextRef="#ctx0" brushRef="#br0" timeOffset="22642.27">14612 5734 1953 0,'298'-16'195'0,"9"-2"-1"16,-8-2-99-16,15-3-56 16,-4-3-23-16,-6-3-14 15,-5 1 2-15,-17 2 5 16,-9 1 11-16,-20 4 25 16,-9-1 4-16,-18 1-11 0,-10 2-13 15,-12-2-14-15,-11 1-6 16,-21-3-15-16,-14 0-12 15,-26-3-38-15,-11 0-45 16,-21 1-23-16,-9-1-19 0,-16 2-20 16,-11 1-69-16,-17-1 167 15</inkml:trace>
  <inkml:trace contextRef="#ctx0" brushRef="#br0" timeOffset="23458.37">12258 6037 2351 0,'92'-3'92'16,"12"-4"-24"-16,9 0-27 0,29-7-10 15,9-2-2 1,26-5 1-16,11-6-16 0,18-5-9 16,13-1-3-16,13-2 0 15,6 0-1-15,6 0-2 16,-11 3 1-16,0 4-1 16,-8 2 0-16,-15 5 3 15,-3 2-3-15,-22 4-15 16,-9 0-36-16,-16 1 27 15</inkml:trace>
  <inkml:trace contextRef="#ctx0" brushRef="#br0" timeOffset="39332.94">18517 2779 1367 0,'-10'15'68'0,"0"-1"104"15,4 6-118-15,3-1-13 16,1 2 16-16,1-1 6 16,2-5 18-16,3 0 29 15,3-7 19-15,2-2-4 0,8-5-54 16,3-5-38-16,6-6-33 16,3-3-5-16,-2-5-3 15,-6 0-2-15,-7 0 2 16,-10-1 3-16,-9 3 5 15,-3 0 3-15,-11 4 10 16,-1 0 3-16,-6 5 21 16,-1 4 12-16,4 5 5 15,4 5 0-15,9 7-25 16,2 3-16-16,6 3-10 16,2 0-3-16,3 1-4 15,3-3-5-15,1-6-27 16,3-3-8-16,-1-8-1 15,1-4 9-15,-1-5 17 16,0-2-2-16,-1-2-20 16,0-2-10-16,-2-1-9 0,0 1 15 15,-3 1 34-15,-1 3 13 16,-3 6 40-16,-4 2-3 16,-7 7 0-16,-2 4-16 15,-8 5-23-15,-1 2 0 16,2 1-62-16,3-1-679 15,13-2 642-15</inkml:trace>
  <inkml:trace contextRef="#ctx0" brushRef="#br0" timeOffset="40505.15">17995 2587 1595 0,'1'0'-15'15,"0"0"15"-15,0-1 27 16,0 0 9-16,0 0 14 0,29-19-8 16,-30 20-9-16,1-1-12 15,-1 0-15-15,1 0 6 16,-1-1 6-16,-7-24 9 15,0 22 107-15,2 2 22 16,5 2 5-16,0 0-60 16,-1 0-68-16,1 1-17 15,-22 17-11-15,14-7-3 0,0 0-2 16,1 0 0-16,4 0 3 16,0-4 1-16,3-1 6 15,2-1 7-15,9-4-3 16,4-3-4-16,7-6-2 15,1-2-8-15,-1-4 0 16,-2 1 3-16,-7 0-3 16,-4 2 2-16,-7 0 1 15,-3 0 1-15,-6 2-1 16,-4 0 3-16,-4 6 3 16,-4 1-4-16,0 6 3 15,0 4 1-15,5 4-4 16,4 3 2-16,8-1-1 15,5 3-4-15,8-3 2 16,4-4-4-16,3-7 0 16,0-3-1-16,0-6-2 0,0-5 3 15,-1-2-2-15,-2 0-1 16,-4 0 3-16,-3-1 0 16,-7 1 4-16,-2 1 0 15,-6 3-7-15,-1 2 2 16,-4 3 1-16,-2 4 4 15,-4 4 2-15,0 2-6 16,1 3 5-16,1-1-5 16,6-1 4-16,2-3 1 0,8-4-5 15,0 0 4-15,10-1-2 16,-2-3-1-16,5-3 3 16,0-2-6-16,0-1 2 15,-1 3 0-15,-6 3-3 16,-6 4 4-16,0 0-1 15,-4 6 0-15,-5 5 0 16,0 0-7-16,1 0-51 16,5 2-165-16,5-1 114 15</inkml:trace>
  <inkml:trace contextRef="#ctx0" brushRef="#br0" timeOffset="41983.7">17929 3031 1637 0,'-7'10'107'0,"0"4"-47"0,3 4-30 16,-1-1-18-16,6 0-9 16,2-4 6-16,4-6 27 15,5-3 11-15,-2-5 40 16,2-3 9-16,1-5-16 16,-1-2-17-16,-1-3-27 15,-4-2-22-15,-2 0-4 16,-2 1 6-16,-3 1 8 15,-3 1 6-15,-3 1 11 0,-7 1 2 16,1 3-7 0,1 4 0-16,-4 3-10 0,3 3 2 15,-2 5-2 1,-2 2-11-16,5 4-5 0,3 0-5 16,5 1-3-16,3-2-1 15,6-3 1-15,1-3 0 16,5-5 2-16,2-1-4 15,-2-5 1-15,1-1-1 0,-5-2 0 16,-3-1 2-16,-3 1-1 16,-2 1 1-16,-7 0 4 15,-1 1 4-15,-5 1 7 16,-2 2-1-16,-1 3 2 16,-2 2-6-16,3 6-6 15,0 2 0-15,4 2-6 16,3 0 0-16,9 0-2 15,3-1 2-15,10-3 0 16,2-4 0-16,4-5 2 16,0-3-2-16,-2-4-2 15,0-2 2-15,-8 0-1 16,-1 3 1-16,-5 0-2 16,-2 0 3-16,-2 2 1 0,0 5 1 15,0 0-2 1,0 0-1-16,-13 15-4 0,10 5-3 15,4 9-28 1,1 2-46-16,12-2 31 0</inkml:trace>
  <inkml:trace contextRef="#ctx0" brushRef="#br0" timeOffset="46055.38">8390 3728 1415 0,'-18'20'109'0,"-4"4"362"0,-6 15-369 16,-4 9-45-16,-6 10-42 15,-5 3-9-15,-11 2-21 16,-4-3-12-16,0-2-39 16,2 0-42-16,16-18-411 0,7-11 432 15</inkml:trace>
  <inkml:trace contextRef="#ctx0" brushRef="#br0" timeOffset="46396.62">8165 3789 2501 0,'-12'7'71'0,"-8"17"-62"15,1 14-14-15,-10 15-33 16,-3 3-8-16,-1-2-3 16,-5-2 8-16,-2-2 26 15,1-3 8-15,-3 1 23 16,-1-5 10 0,8-7 1-16,1-4 0 0,13-10-11 15,10-5-3-15,13-5-10 16,10-1 1-16,8-1 0 15,4 0-2-15,9 0 2 16,2-3-3-16,15-7 5 16,7-4-3-16,19-12 3 15,3-6 4-15,5-7-413 0,-2 1 271 16</inkml:trace>
  <inkml:trace contextRef="#ctx0" brushRef="#br0" timeOffset="47394.97">1900 8134 2574 0,'-39'72'7'0,"0"4"0"16,3-2-7-16,-3-3 0 16,1-12-10-1,-1-7-10-15,-5-14-286 16,3-7 175-16</inkml:trace>
  <inkml:trace contextRef="#ctx0" brushRef="#br0" timeOffset="47758.22">1607 8346 2608 0,'-32'77'0'0,"-5"-4"4"15,0-3-4-15,2-14-4 16,0-10 4-16,7-16 0 0,5-11 0 16,9-11 8-16,4-6-8 15,10-11-10-15,3-4-8 16,11-6-43-16,5-1-17 16,5 0 2-16,5 2 3 15,3 5 25-15,7 3 36 16,6 3 27-16,1 2 6 15,4 3 6-15,-2 0-9 16,3 2-12-16,7-1 0 16,12-10-87-16,16-5 57 15</inkml:trace>
  <inkml:trace contextRef="#ctx0" brushRef="#br0" timeOffset="49373">13214 6660 2007 0,'-16'16'165'0,"-2"6"-11"0,-1 4-93 16,3 1-55-16,2 0-3 16,12-9-3-16,4-3 2 15,11-9 16-15,3-5 2 16,12-7 6-16,-1-6-7 0,9-7-11 15,3-5-3-15,-4-3-5 16,0 0 0-16,-11 3-2 16,-7 3 2-16,-12 6 4 15,-5 2 3-15,-10 5 8 16,-6 1 10-16,-9 6 4 16,-5 3 2-16,-7 9-7 15,2 3-14-15,-3 8-5 16,4 2-4-16,9 3 0 15,4-1 0-15,16-4-8 16,8-3-13-16,16-6-155 16,8-2-771-16,15-11 779 15</inkml:trace>
  <inkml:trace contextRef="#ctx0" brushRef="#br0" timeOffset="51582.57">14428 6904 602 0,'-1'-8'91'0,"-2"2"162"16,-2 0-171-16,-3 3-9 15,1 2 20-15,-6 1 29 16,4 2 4-16,-3 2 30 16,-3 1 116-16,5 1-81 15,-1 3-24-15,0 1-55 16,2 3-45-16,0 2-21 0,2 1-1 16,6-2-17-16,1-1-6 15,13-4-3-15,0-4-7 16,9-7 1-1,4-4-3-15,3-9-9 0,2-3 2 16,-3-5-2-16,-5 1-1 16,-5 3 4-16,-4 0-3 0,-9 6 6 15,-5 3 7-15,-8 2 3 16,-5 3-3-16,-6 6-2 16,-6 5-7-16,-1 10-6 15,0 6-3-15,-1 7-23 16,3 2-124-1,-1-4 91-15</inkml:trace>
  <inkml:trace contextRef="#ctx0" brushRef="#br0" timeOffset="52568.04">13285 7358 1249 0,'6'-2'133'0,"-1"2"531"0,-3 1-625 16,-1 2-30-16,0 2 0 15,-2 1 0-15,-2 3 9 16,-1 1 3-16,-3 3 6 16,0 3 5-16,3 2 19 15,1 2-3-15,4-1-17 16,0-2-7-16,6-4-8 0,3-4 1 15,4-8-5-15,5-3-3 16,5-11 1-16,1-4-6 16,-2-6-4-16,1-1 4 15,-12 1-7-15,-2 4 3 16,-10 6-1-16,-5 1 0 16,-8 7 2-16,-4 4-1 0,-8 5 4 15,-1 5 3-15,-3 6 15 16,2 1 13-16,6 4 13 15,4-2 0-15,11 1-19 16,6-1-11-16,6-6-16 16,5-2 0-16,10-9 0 15,3-3-1 1,7-7 0-16,-1-4-1 0,0-5 2 16,0-3-2-16,-3-2-2 15,-1 2-4-15,-9 2-1 16,-4 4-6-16,-11 7 6 15,-3 5 5-15,-12 5 2 16,-7 4 0-16,-8 7 11 16,-8 3 6-16,-1 3 9 15,0 1 5-15,5-1 1 16,8-2-5-16,9-4-14 16,7-1-5-16,8-5-6 15,5-3-2-15,10-6 0 0,7-4 0 16,6-7 1-16,2-2-2 15,-4-1-4-15,-3-1-12 16,-6 3-3-16,-3 2 3 16,-8 2 1-16,-3 1 9 0,-10 6 0 15,-6 1 1-15,-9 8 3 16,-4 6-1-16,0 8 4 16,3 3 0-16,12 2-1 15,9-3-9-15,23-6 4 16</inkml:trace>
  <inkml:trace contextRef="#ctx0" brushRef="#br0" timeOffset="53977.1">10563 3632 2512 0,'0'0'73'16,"13"1"-35"-16,12 1-38 15,9-1-2-15,16-3 13 16,7-2 2-16,9-1 1 16,7-1-2-16,5 0-4 15,0-1-5-15,-5 0-2 16,-3-2-1-16,-12 0 0 0,2-2-9 15,-11 0-131-15,-12-4-878 16,-16-9 846-16</inkml:trace>
  <inkml:trace contextRef="#ctx0" brushRef="#br0" timeOffset="54278.08">10860 3306 2794 0,'26'-8'42'15,"10"1"-42"-15,24 7-6 16,6 1-5-16,5 2 7 16,-2 2 3-16,-8 5-1 15,-2 3 2-15,-9 8-1 16,-10 5-2-16,-17 11 2 15,-11 6-1-15,-23 8 0 16,-11 2 2-16,-22 3 0 16,-7 0 1-16,-2-1 1 15,1-3-1-15,11-12-25 16,5-12-25-16,12-27 29 16</inkml:trace>
  <inkml:trace contextRef="#ctx0" brushRef="#br0" timeOffset="55218.23">10063 1715 543 0,'-5'7'-73'0,"-4"-4"44"15,5 4 14-15,3 0-1 16,-1-5 8-16</inkml:trace>
  <inkml:trace contextRef="#ctx0" brushRef="#br0" timeOffset="55729.18">10057 1657 803 0,'0'-6'109'0,"0"6"63"0,0 0-27 16,0 0-38-16,-1 4-35 16,3 17-1-16,-4 7 51 15,3 27 165-15,-1 10-6 16,-1 27-128-16,-1 11-87 16,-4 9-47-16,-3 2-12 0,-4-11-5 15,3-8-4-15,1-25 6 16,3-13-2-16,4-20 3 15,-2-7 1-15,1-9-4 16,2-6 2-16,1-15 5 16,-8 0 1-16,8-22-8 15,-3-9 2-15,3-19-6 16,2-10-2-16,0-17 6 16,2-7 2-16,2-9-4 15,0-3 3-15,6 1-3 16,3 3-3-16,9 9 3 15,3 5 0-15,7 13 0 16,7 4 3-16,9 11-3 16,6 8 0-16,0 16-2 15,-4 9 1-15,-10 19-1 16,-12 13 10-16,-19 32 6 0,-10 17 4 16,-24 28 0-16,-8 11-7 15,-24 7-6-15,-4-3-1 16,-4-16-2-16,-2-16-1 15,14-32-1-15,3-15-14 16,12-24 13-16</inkml:trace>
  <inkml:trace contextRef="#ctx0" brushRef="#br0" timeOffset="56412.22">10398 2384 2486 0,'-16'37'15'0,"1"5"-8"0,0-3 3 0,7-6-1 16,4-7 5-16,4-10 14 15,9-6 0-15,2-7 5 16,5-5-10-16,3-8-16 16,-1-6 0-16,4-7-5 15,-3-2-1-15,-4-1 0 16,-3 1-2-16,-7 0-2 16,-3 4 1-16,-5 2-2 15,-2 4 3-15,0 7 0 0,0 3 0 16,2 6 3-16,1 4-2 15,-1 9 0-15,-1 4 0 16,-1 7-3-16,-1 4 3 16,-2-2 1-16,4-2-3 15,3-7-24-15,2-7-86 16,10-10-787-16,4-5 717 0</inkml:trace>
  <inkml:trace contextRef="#ctx0" brushRef="#br0" timeOffset="56779.56">10748 2286 2627 0,'-21'24'0'0,"-5"3"0"15,0 1 0-15,2-1 3 16,1-1 3-16,10-7-1 16,6-5-1-16,12-7-2 15,4-4 0-15,11-3-2 0,1-4 0 16,4 1 1-16,-3 1-1 16,-4 2 1-16,-4 4-1 15,-6 7-1-15,-3 0 1 16,-10 6-1-16,-2 0 1 15,-10 0 0 1,-4 0 0-16,-3-1 0 0,-2-2 0 16,4-6-6-16,3-4-18 15,10-8-135-15,8-3-354 0,11-6 271 16</inkml:trace>
  <inkml:trace contextRef="#ctx0" brushRef="#br0" timeOffset="57096.33">10886 2300 2576 0,'-43'32'9'0,"5"1"-1"16,4-1 0-16,10-9-1 15,7-5 3-15,13-9 4 16,3-4-3-16,9-5-6 16,2 0-2-16,6-2 0 0,2 1-2 15,0 1-1-15,0 1 0 16,-5 6 0-16,-2 1-1 16,-9 4 2-16,-2 2-1 15,-8 2 0-15,-4 3 1 16,-5 0-1-16,-1-1 0 15,1-4-15-15,0-5-55 0,11-8 44 16</inkml:trace>
  <inkml:trace contextRef="#ctx0" brushRef="#br0" timeOffset="57582.66">11185 2383 2713 0,'49'-37'-6'0,"2"-6"-1"16,7-8 7-16,-2-3 2 15,-4-5 10-15,-7-1-1 16,-5-6 0-16,2-2-3 16,-3-1-9-16,-1 1-2 0,-8 4-7 15,-7 5 2-15,-14 15 1 16,-7 10 0-16,-16 25 7 15,-7 13-1-15,-15 34 1 16,-7 18 1-16,-6 33-1 16,-2 14 0-16,0 12 1 15,3 2-2-15,10-11 1 16,9-14 0-16,17-24-4 16,6-15-1-16,6-23-17 15,3-9-25-15,8-21-438 16,1-10-373-16,14-22 632 15</inkml:trace>
  <inkml:trace contextRef="#ctx0" brushRef="#br0" timeOffset="59608.32">11761 1803 2636 0,'-37'114'2'0,"-4"5"3"16,0 0-6-16,1-10 1 16,12-23 0-16,7-16 0 0,11-27 0 15,1-11 1-15,7-19 1 16,2-12 1-16,1-1 0 16,7-14 2-16,3-18-6 15,3-7-4-15,2-11-1 16,0-1-5-16,0 4 8 15,1 3 0-15,3 3 3 16,2 6-2-16,2 10 4 16,-3 6-1-16,-7 23-2 15,-4 11-1-15,-14 25-2 16,-4 10 1-16,-9 15 3 16,-1 3 0-16,7-10 0 15,4-10 0-15,10-21-7 16,3-12 2-16,4-11 1 15,1-7-1-15,1-11 5 0,2-6 0 16,6-13 0-16,-1-4-1 16,4-6-7-16,2 0-6 15,2 7-2-15,4 3 1 16,-1 9 6-16,-2 6 6 16,-8 15-1-16,-5 9 3 15,-14 22-7-15,-6 9 6 16,-11 11-3-16,-2 2 1 15,2-7 4-15,2-8 0 0,9-18 1 16,5-5-1-16,9-12 3 16,3-6-2-16,4-9 0 15,-2-6-2-15,2-5-10 16,-1-1 2-16,-3 1-2 16,-1 3 6-16,-2 6 1 15,-3 2 3-15,-1 6 3 16,0 3-2-16,-1 3 0 15,1 1 0-15,0 0-1 16,0 0-3-16,-5 2 7 16,0 0-1-16,0-1-2 15,0 0 5-15,0 0-2 16,-1 0-2-16,0 1-1 16,1 0-1-16,-1 0 1 15,-1 0 0-15,0 0 6 16,1-1 1-16,-1 0 0 0,0 0 3 15,-29-21 0-15,23 18 0 16,-2 1-7-16,-2 3-1 16,0 8 3-16,1 4 1 15,4 9 4-15,1 4-5 16,6 7-5-16,1 2 4 16,9-6-4-16,3-3 3 15,6-12-1-15,1-8 1 0,5-8-1 16,1-6 5-16,0-11 7 15,-1-3-4-15,2-4 4 16,0-1-3-16,-1 0-6 16,0 2-1-16,-6 6 3 15,-6 2 2-15,-7 7 2 16,-5 2 0-16,-11 5-7 16,-4 2-1-16,-7 3-1 15,-1 4-2-15,2 1 2 16,3 1-2-16,5-1-2 15,4 0 3-15,7-6 0 16,0 0 1-16,11 4-1 16,0-4-4-16,2-2 1 15,-1 0 2-15,2 0-1 16,0 1 2-16,-1 0-1 0,0 1-1 16,0 0 1-1,-4 0 1-15,-1 1-1 0,0 2 2 16,-4 3 0-16,0 3-2 15,0 4 1-15,-1 3-2 16,1-1 1-16,2-1 2 16,-3-4-2-16,1-3 1 15,0-7-1-15,0 0 1 0,3-6 0 16,1-3 1-16,5-6-2 16,1-1 1-16,0-2 0 15,-1 0-1-15,-4 4 2 16,-5 1-2-16,-9 4 1 15,-4 3-1-15,-9 5-1 16,-6 3 1-16,-2 7 0 16,-1 4 0-16,4 3 3 15,2 0-3-15,8 1 0 16,5-2 1-16,3-4-1 16,5-2 0-16,5-6 0 15,3-3 0-15,12-7 0 16,4-4 2-16,6-7-1 15,3 0 3-15,0 1-4 16,0 1 0-16,-5 4 0 0,0 4-4 16,-8 5 6-16,-3 5-4 15,-4 11 2-15,-6 12 3 16,-7 22-3 0,-6 13-1-16,-13 19-1 0,-2 6 1 15,-7 10 0-15,1 0 2 16,-3-4-1-16,0-3 0 15,-6-12 0-15,-5-4-1 16,-8-3 3-16,-6 0-2 0,-8-8 3 16,-1-6-2-16,3-21 0 15,4-11 6-15,19-33 13 16,12-19 2-16,26-52-19 16,15-29-15-16,30-56-42 15,10-14-5-15,9-11-14 16,1 8 16-16,-5 28 37 15,-1 13 11-15,-1 27-9 16,8 9-16-16,6 22-10 16,-2 10-1-16,-2 24 12 15,-9 12 24-15,-13 24 45 16,-4 11 15-16,-18 27 15 16,-7 15 7-16,-16 32-11 15,-6 18-6-15,-14 22-27 16,-6 7-9-16,-2-2-13 0,0-8-3 15,9-28-2-15,4-16 0 16,7-31 0-16,4-14 0 16,3-18 1-16,2-11 1 15,7-23-9-15,3-12-6 16,3-15-9-16,2-1-2 16,2 5 7-16,2 6 5 15,0 14 2-15,2 6 8 0,-6 21 5 16,-3 8-1-16,-7 19 5 15,-5 13-4-15,-8 19-1 16,-2 7 0-16,-4 6-3 16,3-3-1-16,9-15 2 15,8-11-1-15,15-24 1 16,9-12 1-16,8-22-6 16,0-8-4-16,2-10-8 15,-5 1-16-15,-4 9-2 16,-3 6 6-16,-8 14-3 15,-2 8-21-15,-8 13-91 16,-2 5-269-16,-4 4 219 16</inkml:trace>
  <inkml:trace contextRef="#ctx0" brushRef="#br0" timeOffset="60638.58">13414 2075 2670 0,'49'-32'-5'0,"10"-9"3"15,4-4-1-15,2-6 3 16,-2-3 2-16,-4-3 1 16,1-4 1-16,-8-6 0 15,-1-1-4-15,-9-4-3 16,-5 0-2-16,-7 5-2 15,-8 4 0-15,-11 18 3 16,-6 14 6-16,-15 26 8 16,-8 18 0-16,-17 43 6 0,-8 22-5 15,-20 50-3-15,-5 18-3 16,-6 19-5-16,3-5 1 16,22-31-5-16,12-21 2 15,21-44-1-15,8-17 1 16,10-24 2-16,2-8 0 15,14-18-9-15,5-13-15 16,17-19-124-16,4-10-100 0,5-16-173 16,4-3 94-16,-5-11 315 15,-2-5 121-15,-3-5 213 16,-4-4 10-16,-3 2-172 16,-2 9-64-16,-11 24-32 15,-6 17-8-15,-11 36-30 16,-10 22-4-16,-14 45-9 15,-5 18-8-15,-13 29-3 16,2 3-1-16,0-15-1 16,6-14 0-16,13-33 0 15,8-15 2-15,8-20-2 16,8-7 1-16,5-12-3 16,3-6-5-16,10-12-7 15,-1-5-5-15,5-6 3 16,-5 4 4-16,-6 5 8 15,-5 7 4-15,-8 8-1 0,-7 5-1 16,0 0 1-16,-6 11-4 16,-3 0 4-16,-2 1 1 15,4-3 1-15,0-2 2 16,8-4 1-16,3-1-1 16,6-3 3-16,3-2-2 15,4-2-1-15,-1 0 0 0,1 0-2 16,2-1 1-16,0 1-2 15,2-1 0-15,3-3 0 16,2-3 0-16,2-4 1 16,-4-2-1-16,-6-2 2 15,-5-1 2-15,-13 2 0 16,0 3 3-16,-14 6 1 16,-4 7 0-16,-10 11-3 15,-2 9 2-15,5 10-1 16,2 3-1-16,17 3 1 15,8-4-2-15,23-7-2 16,12-8 0-16,17-14-18 16,8-7-11-16,7-11-107 15,-1-1-566-15,-5 8 395 16</inkml:trace>
  <inkml:trace contextRef="#ctx0" brushRef="#br0" timeOffset="61705.03">12754 2768 1789 0,'-4'-26'215'15,"0"7"78"-15,-3 7-165 16,-6 13-62-16,-3 12-17 16,-5 20-6-16,-2 11-3 15,3 18-9-15,4 4-10 0,6 1-10 16,6-4-8-16,11-13-2 15,5-8 3-15,10-22-4 16,6-7 2-16,11-17 1 16,10-11 0-16,7-12 1 15,1-9 0-15,-3-7-4 16,-9-1 0-16,-10-5-1 16,-7-1 1-16,-12-5 3 15,-8-4-1-15,-13 2 0 16,-7 3 1-16,-11 10 1 15,-6 11 2-15,-6 16 6 16,0 10-1-16,1 18-2 16,3 7-3-16,7 13-5 15,6 4-9-15,15 3-17 16,10-3-13-16,10-7-53 16,4-7-90-16,6-6-231 15,-4-6-69-15,4-3 287 16,1-1-89-16,-1 2 186 0</inkml:trace>
  <inkml:trace contextRef="#ctx0" brushRef="#br0" timeOffset="62054.24">13282 2979 2494 0,'-8'34'89'0,"-1"2"-16"0,4-1-117 16,0-4-103-16,3-11-424 15,-4-6 85-15,1-10 327 16,-2-4 130-16,3-11 222 16,0-4 126-16,2-10-62 15,6-4-269-15,2-5-437 16,4 1 232-16,5 3 15 16,1 2 30-16,5 9 277 15,2 3 55-15,-2 7 67 16,-3 6 145-16,-3 9-10 15,2 5-164-15,-2 8-161 16,2 3-15-16,-2 2-11 16,1-2-9-16,-3-2-4 15,-4-5-16-15,-4-5-10 0,-5-3 1 16,-5-6 7-16,-2 0 9 16,-5-3-49-16,-1-5-128 15,1-4 116-15</inkml:trace>
  <inkml:trace contextRef="#ctx0" brushRef="#br0" timeOffset="62209.69">13465 2738 2276 0,'23'-20'99'0,"6"2"-52"16,3 0-27-16,9 1-24 16,0 0-28-1,5 2-205-15,-1 4-167 0,-4 11 91 16,-2 5 71-16,-13 16 159 15</inkml:trace>
  <inkml:trace contextRef="#ctx0" brushRef="#br0" timeOffset="62391.81">13787 3044 2340 0,'-6'7'97'0,"0"0"-12"15,0-3-46-15,6-4-21 16,0 0-7-16,-7-24-58 0,9 1-64 16,3-8-394-16,1-4-107 15,1 2 431-15</inkml:trace>
  <inkml:trace contextRef="#ctx0" brushRef="#br0" timeOffset="62436.76">13783 2823 380 0,'-4'-8'15'0</inkml:trace>
  <inkml:trace contextRef="#ctx0" brushRef="#br0" timeOffset="62555.57">13746 2782 1789 0,'4'-10'209'0,"3"-2"178"0,10-4-363 16,5 1-19-16,3 2 4 15,1 2 0-15,-3 5 0 16,-2 3 1-16,-1 3-28 16,-2 1-89-16,1 0 60 15</inkml:trace>
  <inkml:trace contextRef="#ctx0" brushRef="#br0" timeOffset="63123.46">14025 2886 2423 0,'-25'17'94'16,"-1"-2"-10"-16,-1-3-71 0,2-1-8 15,1-7-5-15,0-1 0 16,5-3 4-16,1 1 5 15,5 1 2-15,2 1-3 16,5 1 0-16,2 1-5 16,5 0-11-16,3 1-10 15,9-2-22-15,2-2 1 16,9-3 11-16,5-3 12 16,1-1 10-16,-1-2 2 15,-8 1 1-15,-4-1 1 0,-3 1 4 16,-2-1-2-16,0 0 7 15,1-1-2-15,-4-3 0 16,0 1-1-16,0 0 1 16,-3-1-2-16,0 6 2 15,-6 5 4-15,0 0 1 16,1 3-1-16,-11 14 0 16,-1 8-4-16,-6 13-2 15,1 5 1-15,2 7-2 16,1 2-2-16,7 0 0 15,3 0 0-15,0 0-2 16,4 0 4-16,-5 3 0 16,-9 2-2-16,-10 2 1 0,-7-2 7 15,-14-8 10-15,-1-7 9 16,-3-16-9-16,2-8-2 16,7-19-7-16,1-11 1 15,11-24-17-15,4-11-11 16,16-21-8-16,2-6-20 15,16-3 7-15,6 1-8 16,7 3-469-16,7 0 325 16</inkml:trace>
  <inkml:trace contextRef="#ctx0" brushRef="#br0" timeOffset="63604.08">14293 2876 2148 0,'2'39'119'0,"-3"1"-46"0,-12-2-65 0,1-2 0 0,-3-11-12 16,1-7-1-16,0-13-2 15,-1-5 0-15,2-7-77 16,-1-5-104-16,3-7-189 16,-1-2 114-16,5-4 83 15,2-4 42-15,5-6 75 16,4-6 24-16,6-5 41 15,6-1 14-15,9 5 111 16,3 6 45-16,5 12 53 0,1 8 293 16,-5 9-236-16,-1 6-174 15,-1 6-78-15,-2 3-15 16,-4 9-15-16,0 5 2 16,-6 5-2-16,-4 2 0 15,-3 0-4-15,-2-4 4 16,-4-6 0-16,-2-4 0 0,-2-7 0 15,2-8 0-15,0 0 0 16,-2-8 2-16,7-11 2 16,5-5-3-16,4-8 1 15,4 1 0-15,5 3 4 16,0 3-5-16,1 12 8 16,0 7 2-16,-5 14 2 15,-2 10 0-15,-5 15-4 16,-3 5-7-16,8-1-30 15,2-6-234-15,15-9 140 16</inkml:trace>
  <inkml:trace contextRef="#ctx0" brushRef="#br0" timeOffset="64009.56">14754 1491 2765 0,'64'86'-11'0,"-7"14"4"0,-9 25 2 15,-3 10 1-15,-10 4 0 16,-4 3-1-16,-11-4 5 15,-5-5-1-15,-16 2 1 16,-13-3-2-16,-20-7-1 16,-15 0-10-16,-20-16-41 0,-4-9-108 15,-20-22 84-15</inkml:trace>
  <inkml:trace contextRef="#ctx0" brushRef="#br0" timeOffset="64487.47">9362 1326 2688 0,'-57'184'20'0,"-4"22"-10"0,3 26-10 15,10 8-10-15,34-26-51 16,24-17-215-16,58-46 139 16</inkml:trace>
  <inkml:trace contextRef="#ctx0" brushRef="#br1" timeOffset="86220.47">17458 2056 1101 0,'-47'100'2'0,"3"-7"-70"15,4-2-223-15,3-11 177 0</inkml:trace>
  <inkml:trace contextRef="#ctx0" brushRef="#br1" timeOffset="86408.94">16906 3191 1885 0,'-18'15'128'0,"0"5"-47"15,-4 3-6-15,0 8-189 16,-2 2-358-16,4-6 374 16</inkml:trace>
  <inkml:trace contextRef="#ctx0" brushRef="#br1" timeOffset="87338.4">16550 3979 1452 0,'-57'119'110'0,"-10"12"216"0,-8 2-48 16,-3 8-144-16,5-4-82 15,8-8-26-15,7-3-7 0,7-9 0 16,0 4 3-16,-1 1 12 16,3 2 7-16,-6 4 3 15,-1-5 0-15,6-10-3 16,2-4-18-16,12-12-6 15,5-6-2-15,10-4-7 16,2-3-5-16,4-3-10 16,-1-1-10-16,0-9-21 15,0-5-37-15,-5-14-25 16,2-8-19-16,0-15-38 16,2-6-4-16,5-11 57 15,2-1 44-15,1-2 102 16,0-2 47-16,2 2 88 0,-1 0 3 15,3 8-49-15,1 6-18 16,-3 8-54-16,-1 7-25 16,-4 4-16-16,-2 2-5 15,-5 2-10-15,1 0-2 16,-6 0-2-16,-1-2-5 16,7-6-5-16,1-2-9 15,11-7-26-15,4 0-60 0,0 0-194 16,1 0-430-16,-3-5 589 15</inkml:trace>
  <inkml:trace contextRef="#ctx0" brushRef="#br1" timeOffset="87808.1">14334 8871 1031 0,'-24'55'63'0,"-3"-1"6"16,1-1-119-16,-2 1 21 15</inkml:trace>
  <inkml:trace contextRef="#ctx0" brushRef="#br1" timeOffset="88289.02">13607 10331 1801 0,'23'-68'209'0,"1"-1"54"0,2-3-143 16,3-6-67-16,3-5-17 15,6-13-7-15,8-7-11 16,6-14-136-16,2-6-731 16,8-5 708-16</inkml:trace>
  <inkml:trace contextRef="#ctx0" brushRef="#br1" timeOffset="88773.07">15060 7116 2276 0,'24'-38'57'0,"-8"11"-897"0,0 7 735 0</inkml:trace>
  <inkml:trace contextRef="#ctx0" brushRef="#br1" timeOffset="88856.04">15085 7096 495 0,'1'-12'89'0,"1"3"114"16,3 0-233-16,-6 13 7 16</inkml:trace>
  <inkml:trace contextRef="#ctx0" brushRef="#br1" timeOffset="89173.11">14563 8280 1318 0,'-20'36'140'0,"-3"3"681"0,3 3-821 16,1-3-12-16,4-7-6 16,3-9 12-16,5-12 18 15,7-10 9-15,0 0 0 16,0 0-1-16,0 0-15 15,0-1-3-15,0 0-8 16,0 0-12-16,0 0-33 16,0 0-17-16,0 0-13 15,6-20 0-15,7-11-11 16,6-11-79-16,10-21-228 16,6-8 302-16</inkml:trace>
  <inkml:trace contextRef="#ctx0" brushRef="#br1" timeOffset="89305.84">14726 7936 1870 0,'0'0'176'15,"0"0"27"-15,0 0-117 16,0 0-75-16,0 0-11 16,0 0-67-16,-7 9-477 15,-9 24 359-15</inkml:trace>
  <inkml:trace contextRef="#ctx0" brushRef="#br1" timeOffset="89422.49">14377 8639 2148 0,'-5'12'116'0,"5"-13"-319"16,5-19-481-16,21-45 530 15</inkml:trace>
  <inkml:trace contextRef="#ctx0" brushRef="#br1" timeOffset="90140.28">17866 1274 1888 0,'-38'81'146'0,"-5"17"-71"15,-5 14-21-15,-5 5-36 16,-1 3-18-16,0 1-69 16,1-9-84-16,9-13-391 15,6-13 438-15</inkml:trace>
  <inkml:trace contextRef="#ctx0" brushRef="#br1" timeOffset="90274.13">17154 2926 791 0,'-8'22'246'0,"-2"-1"68"0,0-2 139 16,-1 5-73-16,-2 5-212 15,-10 24-145-15,-8 14-40 16,-18 35 6-16</inkml:trace>
  <inkml:trace contextRef="#ctx0" brushRef="#br1" timeOffset="102338.02">11069 9736 1284 0,'0'0'46'0,"0"0"1"16,5-13-9-16,8 2 17 15,-2-4 8-15,2-1 124 16,2 0 28-16,3-4-68 16,5-2-28-16,7-10-53 0,8-8-27 15,20-11-32-15,9-7-26 16,9-9-650-16,0-6 548 15</inkml:trace>
  <inkml:trace contextRef="#ctx0" brushRef="#br1" timeOffset="102485.68">11939 8874 2696 0,'28'-27'37'15,"10"-8"-73"-15,28-18 21 16</inkml:trace>
  <inkml:trace contextRef="#ctx0" brushRef="#br1" timeOffset="102702.27">12955 7972 1086 0,'40'-37'77'15,"7"-8"69"-15,8-7-334 16,2-2 116-16</inkml:trace>
  <inkml:trace contextRef="#ctx0" brushRef="#br1" timeOffset="102807.45">13453 7498 1792 0,'68'-58'81'16,"4"-4"-201"-16,5-5 69 15</inkml:trace>
  <inkml:trace contextRef="#ctx0" brushRef="#br1" timeOffset="102904.04">13968 7047 2106 0,'44'-33'-90'0,"3"-6"36"16</inkml:trace>
  <inkml:trace contextRef="#ctx0" brushRef="#br1" timeOffset="103038.89">14445 6622 2378 0,'55'-52'116'0,"16"-12"50"16,19-26-354-16,4-2 132 16</inkml:trace>
  <inkml:trace contextRef="#ctx0" brushRef="#br1" timeOffset="103232.57">15288 5855 1328 0,'61'-66'29'0,"9"-4"-21"15,6-3-8-15,5 3 0 16,-3 4 6-16,-13 14 52 16,-7 4 33-16,-14 12 205 15,-8 6 42-15,-5 1-134 16,1 0-106-16,12-9-73 15,14-10-25-15,22-16-165 16,9-9-720-16,9-7 722 16</inkml:trace>
  <inkml:trace contextRef="#ctx0" brushRef="#br1" timeOffset="103348.08">16755 4582 2477 0,'75'-64'-40'0,"9"-9"9"0</inkml:trace>
  <inkml:trace contextRef="#ctx0" brushRef="#br1" timeOffset="103472.11">17390 4016 2463 0,'34'-37'55'0,"27"-23"-404"16,16-14 217-16</inkml:trace>
  <inkml:trace contextRef="#ctx0" brushRef="#br1" timeOffset="103548.14">17989 3529 1675 0,'10'-15'234'0,"16"-15"121"16,12-14-263-16,36-23-92 15</inkml:trace>
  <inkml:trace contextRef="#ctx0" brushRef="#br1" timeOffset="105292.38">20163 1458 1200 0,'-93'81'4'16,"-12"12"-2"-16,-15 19 0 16,-8 10 2-16,-6 4 7 15,7-1 5-15,11-7 9 16,12-5-4-16,27-17-9 16,9-12-84-16,1-17 45 15</inkml:trace>
  <inkml:trace contextRef="#ctx0" brushRef="#br1" timeOffset="125235.66">2437 9616 2507 0,'13'-30'-4'0,"1"8"2"16,0 4 6-16,-7 11-1 16,0 8 5-16,-4 19 14 15,1 14 9-15,0 32 18 0,0 17-8 16,-4 38-17-16,-5 15-8 15,-7 32-12 1,-2 11 1-16,-5 8 8 0,3 3 8 16,-2-2 21-16,-1-4 13 15,4-1 13-15,4-2-2 0,3-6-8 16,5-2-12-16,4-8-26 16,0-5-8-16,7-9-14 15,0-6-9-15,-1-12-25 16,-1-6-12-16,-5-22-20 15,-1-10-11-15,0-23-43 16,0-14 72-16</inkml:trace>
  <inkml:trace contextRef="#ctx0" brushRef="#br1" timeOffset="125819.78">927 12379 2715 0,'61'3'-8'0,"24"-9"3"15,15-5 2-15,18-5 1 16,15-1 0-16,15-1 2 16,8 1-1-16,29 2 3 15,5 1-2-15,25 2 2 16,13 3 5-16,18 5 8 16,8 1 6-16,19 5 6 15,5 0 3-15,15 2-2 16,10-2-6-16,10-2 2 0,6 1-4 15,6-1 1-15,-3-1 3 16,5-1-4-16,-16-2 4 16,-7 1-9-16,-12-1-4 15,-29 0-6-15,-4 1-5 16,-39 3-4-16,-12-2-10 16,-41-1-34-16,-14 2-23 15,-40-3-219-15,-18-1 119 0</inkml:trace>
  <inkml:trace contextRef="#ctx0" brushRef="#br1" timeOffset="127606.5">1459 12979 1891 0,'31'-24'24'16,"5"-1"-18"-16,8-6-6 0,4-1 0 15,4-4 0-15,0-2-3 16,2-1 3-16,5-2 0 15,7-2 12-15,5 0-7 16,13-5-2-16,3-4-3 0,5-7-3 16,-1-3 0-16,8-5-2 15,8-1 2-15,10-5 3 16,5-3 0-16,10-7 8 16,-1-2 1-16,7-5 12 15,5-3 18-15,-3-3 39 16,8-2 15-16,0-2 17 15,0 0-26-15,6-4-22 16,-5-3-3-16,7-4 4 16,-2 1-6-16,1 4-6 15,2 3-17-15,-2-1-7 16,1-2-6-16,1-5-8 16,2 0-4-16,2 2-9 15,6 0 1-15,-1 2-4 16,8 0-3-16,-11 0-6 15,-4 1-9-15,1 7-34 16,-14 3-122-16,-4 7 99 16</inkml:trace>
  <inkml:trace contextRef="#ctx0" brushRef="#br1" timeOffset="128888.41">5125 10390 1367 0,'-11'2'166'15,"-2"3"828"-15,2 3-968 16,-1 3-17-16,2 5-8 16,2 3 2-16,3 10-3 15,1 3 0-15,5 6 1 16,1 2-1-16,7-6 0 15,1-5-1-15,5-13 1 16,3-7 6-16,4-13 9 0,6-8-1 16,1-14-3-16,2-5 2 15,-6-5-10-15,-5 0 5 16,-10 3-6-16,-6 2 4 16,-13 5 5-16,-8 2 3 15,-10 8 3-15,-10 3-4 0,-2 8-4 16,-3 6-7-16,1 16-2 15,2 9 4-15,7 17-5 16,3 7 1-16,13 4-10 16,9-2-19-16,16-13-817 15,11-10 551-15</inkml:trace>
  <inkml:trace contextRef="#ctx0" brushRef="#br1" timeOffset="129523.22">4155 11032 2508 0,'-7'38'77'0,"1"6"-41"0,2 2-21 0,3 0-15 15,4-4 2-15,6-10 3 16,1-5-2-16,6-12 6 16,-2-6 1-16,7-12 1 15,2-8 0-15,3-12-6 0,-1-4-3 16,-6-4 0-16,-4 2-1 16,-11 4 1-16,-5 1 0 15,-14 6 2-15,-8 0 5 16,-7 2-2-16,-4 3 0 15,-3 4 0-15,1 4-5 16,-4 5 0-16,3 2-2 0,6 7-16 16,5 3-10-16,14 8-70 15,4 3-283-15,11 5 170 16</inkml:trace>
  <inkml:trace contextRef="#ctx0" brushRef="#br1" timeOffset="132042.15">6015 10499 2467 0,'0'1'90'0,"6"13"-9"0,-3-3-96 16,1-1-15-16,4-3-13 15,1-4-20-15,5-6-115 16,0-6-638-16,8-4 676 16</inkml:trace>
  <inkml:trace contextRef="#ctx0" brushRef="#br1" timeOffset="132759.04">6134 10371 1502 0,'-13'20'224'0,"-1"3"428"0,1 10-593 0,1 6-15 16,3 10-2-16,3 6-2 15,4 2-11-15,2-2-10 16,7-11-7-16,3-9-5 15,5-14-4-15,0-7 5 16,3-15-1-16,1-10 3 16,5-16-2-16,2-9 0 0,0-14-5 15,-4-1-3-15,-12 2 1 16,-10 2 0-16,-15 9 6 16,-8 4 6-16,-9 6 2 15,-1 4 1-15,-2 11 0 16,2 6-4-16,2 12-4 15,4 9-1-15,8 13-6 16,5 7-3-16,13 6-27 16,2-1-33-16,19-12 34 15</inkml:trace>
  <inkml:trace contextRef="#ctx0" brushRef="#br1" timeOffset="135713.5">6126 10650 1485 0,'-4'6'205'0,"0"0"474"15,3 1-641-15,1-1-29 16,1-1-3-16,4 0-6 0,-2-2 0 15,3-2 9-15,-1-2-2 16,0-3 6-16,4-3 1 16,0-4-3-16,1-2-5 15,1-2-2-15,-3 1-12 16,0 2-3-16,-5 1-38 16,-3 4-7-16,-3 0-15 15,-3 2-19-15,-1 2 55 16,-3 1 50-16,1 3 77 15,-1 3-4-15,2 3-13 16,-1 1-19-16,3 3-32 16,1 2-14-16,1-1-10 15,1 1 0-15,2-1 0 16,1-3 3-16,1-4-1 16,-1-5 1-16,1 0-1 0,0 0 0 15,19-12 1-15,-7-6-3 16,2-7-18-16,2-2-23 15,-3 4-77-15,-2 2-98 16,-8 7-179-16,-3 3 98 16,-6 4 159-16,-1 3 30 15,-3 4 147-15,-2 2 61 16,-1 7 55-16,-1 3 202 16,1 5-82-16,0 3-78 15,2 5-117-15,1-1-26 0,3 0-21 16,2-2-4-16,4-6-11 15,1-5-7-15,6-6 2 16,1-4-6-16,3-6 2 16,3-5-4-16,0-8-7 15,1-2-3-15,-3-3-14 16,-3 2 1-16,-6 3-4 16,-2 4-3-16,-5 2 16 15,-3 2 3-15,-3 2 6 16,0 2 3-16,-1 4 6 15,-2 2 4-15,2 7-2 16,0 0-1-16,0 6 11 16,1 3-7-16,2 0 9 0,1 2 1 15,4-1-5-15,3-3-2 16,2-5-8-16,1-2 0 16,5-6-4-16,-2-3-4 15,4-6-1-15,0-5-1 16,-1-3-4-16,2 0 5 15,-6 1 0-15,-1 2 0 16,-5 3 2-16,-4 3-2 16,-3 2 3-16,-1 3-1 0,-2 6 1 15,-1 4-2-15,0 6 3 16,0 3 0-16,4 2-4 16,6 0 2-16,6-5-5 15,6-3-9-15,7-7-117 16,1-4-522-16,4-7 358 15</inkml:trace>
  <inkml:trace contextRef="#ctx0" brushRef="#br1" timeOffset="138366.9">6086 10472 408 0,'0'0'121'0,"0"0"207"16,0 0-53-16,0 0-81 0,0 0-43 16,0-1-87-16,-1 0 26 15,-9-32-66-15,7 17-1 16,-2-6 118-16,-1-4 29 15,-3-4 25-15,1-3-22 16,-3-5-110-16,-1-1-21 16,2 0-18-16,-3 1-9 15,5 7-11-15,1 3 3 0,0 12-6 16,4 5-1-16,3 11-1 16,0 0 0-16,-1 0 2 15,0 0 8-15,0 0-3 16,1 0-2-16,-2 0-4 15,0 1 0-15,1-1 0 16,0 1 0-16,1 0 0 16,-1 0 3-16,0 0-3 15,1 1 0-15,0-1 0 16,1 1-2-16,0 0 2 16,-1 0 0-16,1-1 0 15,0 1 0-15,0-1 2 16,0 0-2-16,-1 0 2 15,0-1 2-15,0 1 1 16,0 0-2-16,0 0 2 0,-1-1-1 16,0 0-4-16,0 0 0 15,0 0 1-15,1-1-1 16,-2 0 8-16,0 0-5 16,-26-15 0-16,28 16 1 15,0 0-4-15,0-1 2 16,-1 0-6-16,0 0 4 15,0 1-3-15,0-1 1 0,0 0 5 16,-1 0-1-16,1-1 2 16,-1 1-4-16,0-1 0 15,1 0 0-15,0 0 0 16,0 1 1-16,0 1-1 16,-22-4-3-16,22 31 3 15,-3 8 0-15,3 9-2 16,-2 5 0-16,-3-2 1 15,-1 0 1-15,-3-7-5 16,-2-5 5-16,1-12 0 16,2-5 0-16,3-13 0 15,1-5 0-15,4-14 3 16,1-7-3-16,4-12 0 16,0-5-2-16,0-4-2 15,-1 0 3-15,-2 1-11 0,0 0 3 16,1 4 0-16,1 2 3 15,3 6 3-15,1 4 2 16,1 8 1-16,0 6-1 16,-1 8 1-16,2 4 2 15,1 10 2-15,1 2-4 16,0 7 4-16,1 4-1 16,0 0-3-16,-2-1 9 15,4-4-9-15,-1-4 0 0,7-6 4 16,4-4-3-16,3-9 4 15,1-3-5-15,0-7-133 16,2-1 98-16</inkml:trace>
  <inkml:trace contextRef="#ctx0" brushRef="#br1" timeOffset="144011.78">5966 9738 600 0,'-4'-1'7'16</inkml:trace>
  <inkml:trace contextRef="#ctx0" brushRef="#br1" timeOffset="144251.37">5924 9817 1088 0,'-15'44'114'0,"-1"6"66"15,-3 6-63-15,0 5-86 16,0 2-16-16,-1 0-15 15,-1-5-2-15,2-11-6 16,1-7-11-16,1-20-169 16,5-11 130-16</inkml:trace>
  <inkml:trace contextRef="#ctx0" brushRef="#br1" timeOffset="144483.82">5734 9937 2608 0,'7'15'65'0,"4"5"-40"16,12 6-20-16,7-1-3 15,13-7-4-15,5-6 0 16,5-8-5-16,-2-3 1 15,-4-4-8-15,-6-2-30 16,-10-2 22-16</inkml:trace>
  <inkml:trace contextRef="#ctx0" brushRef="#br2" timeOffset="151008.26">6351 10563 1200 0,'-15'4'91'16,"0"1"113"-16,-3 0-181 15,2 1-19-15,-1 0-4 16,2 0 8-16,4 0 39 16,1-2 60-16,5-1 79 15,5-3 5-15,0 0-33 16,7 3-44-16,9-8-81 15,5-2-16-15,10-7-13 0,2-2-3 16,1-4 2-16,-2-1-3 16,-2 0 1-16,-1 0-2 15,4 3-14-15,0 2-3 16,-2 2 2-16,0 2-8 16,-8 3-81-16,-2 2-53 15,-6 2-87-15,-4 2-22 0,-11 3 163 16,0 0-7-16,0 0 18 15,-15 3 8-15,-3 6 33 16,-2 2 24-16,-9 4 26 16,0 0 14-16,-1 2 66 15,4-3 30-15,4-1 39 16,5-3 23-16,6-5 45 16,1-1-78-16,10-4-145 15,0 0-34-15,2-6-21 16,6-2-3-16,4-3 6 15,1-1-11-15,4-2-21 16,0 1 40-16,3 0-4 16,0 0 0-16,-4 4 17 15,-3 0 12-15,-7 5 21 16,-6 4-2-16,0 0 1 0,-6 6 5 16,-8 4 40-16,-5 1 26 15,-2 3 31-15,-2 1 26 16,-2 3 7-16,1 1-44 15,1 3-84-15,-2 0-54 16,-4-2-101-16,2-3 53 16,1-8-63-16,10-3 99 15</inkml:trace>
  <inkml:trace contextRef="#ctx0" brushRef="#br2" timeOffset="151974.76">6032 9675 1506 0,'0'0'137'0,"-1"0"135"16,0 0-63-16,-19 10-63 16,8-1-58-16,3 5-42 15,-5 4-9-15,0 3-10 16,1 3-3-16,-4 4-8 16,2 3-6-16,-4 6-6 15,0-1-4-15,0-2-4 0,1-4-6 16,2-10-22-16,4-6-56 15,4-10 53-15</inkml:trace>
  <inkml:trace contextRef="#ctx0" brushRef="#br2" timeOffset="152191.67">5835 9800 2463 0,'19'13'78'0,"4"3"-41"16,6 4-28-16,6 0-24 15,0-2-1-15,-1-6-23 16,-2-3-5-16,-7-8-18 16,-1-3-14-16,-6-6-189 15,-5-4-419-15,-1-6 547 16</inkml:trace>
  <inkml:trace contextRef="#ctx0" brushRef="#br2" timeOffset="152393.6">6036 9754 2391 0,'-17'17'98'16,"-2"5"-26"-16,1 3-36 15,1 1-37-15,3 0-5 16,3-7-10-16,5-3-5 16,-4-10-49-16,-2-2-134 0,-1-5-677 15,-3-2 714-15</inkml:trace>
  <inkml:trace contextRef="#ctx0" brushRef="#br2" timeOffset="152584.26">5815 9816 1452 0,'5'2'188'16,"2"2"382"-16,2 2-373 15,3 0-83-15,2 0-56 16,4-1-5-16,4-2-32 16,1-3-7-16,4-1-8 15,-3-5-12-15,-3 0-98 16,-2 0-183-16,-6 0 102 15</inkml:trace>
  <inkml:trace contextRef="#ctx0" brushRef="#br2" timeOffset="152898.37">5989 9658 1843 0,'-20'19'239'0,"-1"5"144"15,-2 8-336-15,1 2-27 0,3 4-14 16,2-2-4-16,3-4-2 16,1-5-8-16,3-10-11 15,1-5-21-15,1-11-106 16,1-4-281-16,3-8-104 16,0-6 188-16,4-3-17 15,2-3 124-15,1 0 195 16,0-1 27-1,2 6 87-15,1 1 154 0,6 8 180 16,5 2-50-16,9 7 184 16,6 1-115-16,7 3-332 15,2-2-68-15,10-2-21 16</inkml:trace>
  <inkml:trace contextRef="#ctx0" brushRef="#br2" timeOffset="154165.76">6417 10451 2028 0,'-13'7'285'0,"2"2"78"0,-2 4-332 16,3 2-24-16,-1 2-4 15,-1 2-3-15,-1 2 1 16,-7 2 1-16,-2 1-1 16,-3 2 0-16,-2-2 1 15,5-4-13-15,0-5-8 16,5-10-168-16,1-4-843 0,8-13 842 16</inkml:trace>
  <inkml:trace contextRef="#ctx0" brushRef="#br2" timeOffset="154378.16">6138 10527 2625 0,'-3'-5'69'0,"4"-2"-26"16,3 1-24-16,13 2-18 16,8 3-1-16,16 9-3 15,7 10-2-15,0 10-2 16,-5 5-2-16,-12 3-7 15,-8-4-4-15,-5-5-14 16,-3-7-39-16,-4-13-859 16,-1-10 728-16</inkml:trace>
  <inkml:trace contextRef="#ctx0" brushRef="#br2" timeOffset="154546.81">6373 10473 2706 0,'8'38'49'0,"8"3"-37"15,5 2-22-15,8-5-291 16,3-11 192 0</inkml:trace>
  <inkml:trace contextRef="#ctx0" brushRef="#br2" timeOffset="155235.43">6451 9896 2446 0,'-4'-3'97'0,"0"0"-13"15,4 3-64-15,0 0-10 16,0 0-7-16,8 9 0 0,3 5 0 16,-4 6 0-16,6 10 1 15,2 2-2-15,-2 5-2 16,4-1 0-16,0-1-6 15,0-2-7-15,-1-6-86 16,-5-5-230-16,-6-10 144 16</inkml:trace>
  <inkml:trace contextRef="#ctx0" brushRef="#br2" timeOffset="155751.82">6457 9845 2329 0,'-8'9'93'15,"3"2"-34"-15,-2 3-46 16,4 4-34-16,0 2-3 16,-2 1 2-16,2 3 9 0,-4-2 10 15,1 1-1-15,-1-3 6 16,0-2 3-16,2-6 4 16,-1-4 0-16,6-8-4 15,0 0 0-15,0 0-6 16,-1 0-7-16,-4-19 2 15,6 4-8-15,4-4 5 16,1-4 3-16,-1-2 5 16,1-2 1-16,2 0-4 15,-2 1 4-15,0 2 0 16,0 4 8-16,0 4 23 16,-1 3 8-16,3 5 13 15,0 5 4-15,3 6-21 16,0 4-11-16,4 6-15 15,2 2-6-15,7 1 1 16,5-3-3-16,7-6-1 0,7-5-10 16,1-10-625-16,2-7 408 15</inkml:trace>
  <inkml:trace contextRef="#ctx0" brushRef="#br2" timeOffset="156414.13">6356 10212 2587 0,'-2'4'81'0,"7"4"-42"0,2 2-17 16,11 7-23-16,6 1 1 0,6-2-2 15,6-2-8-15,4-6-19 16,2-3-10-16,-4-5-37 16,-1 0 4-16,-10-4 18 15,-1 0 5-15,-12 1-22 16,-3-3-48-16,-9-1-3 15,-2-3 11-15,-1-3 64 16,-4-2 26-16,3-7 15 16,-3-1 6-16,4-3 0 15,-2-3-3-15,-3-1-24 0,6-1-123 16,-9 0-257-16,6-1 300 16</inkml:trace>
  <inkml:trace contextRef="#ctx0" brushRef="#br2" timeOffset="161949.29">7611 9926 2512 0,'-56'6'100'0,"0"1"-46"16,-1 0-36-16,-4 1-16 16,-2 1-2-16,-7 1 1 15,-1 0-1-15,4 2 2 16,6 0-1-16,12-1 1 16,9-1 0-16,12 0-1 15,7-2 2-15,14-3-43 16,7-1-193-16,11 0 146 15</inkml:trace>
  <inkml:trace contextRef="#ctx0" brushRef="#br2" timeOffset="162567.25">7305 9799 1462 0,'-6'-1'282'0,"-6"2"577"16,-1 3-807-16,-1 4-49 16,-3 3-2-16,-2 2-1 15,-2 4 0-15,-6 4 2 16,-2 3-1-16,-3 4 2 16,-1 2 5-16,5-3 1 0,2-1 3 15,5-8-3-15,5-3-5 16,4-9-5-16,5-2-3 15,3-8-8-15,5-4 0 16,7-5-4-16,3-1 1 16,6-1 0-16,0 0-5 15,4 4 6-15,0 3 4 16,7 6 3-16,4 4 4 0,8 10-4 16,3 3-6-16,4 1-147 15,1-1 110-15</inkml:trace>
  <inkml:trace contextRef="#ctx0" brushRef="#br2" timeOffset="163516.99">7960 9784 2456 0,'-2'30'96'0,"2"8"-27"15,1 6-43-15,2 7-27 16,-1-3-2-16,1-4-12 0,-1-6 3 15,-2-9 4-15,-2-5 7 16,-2-8 13 0,1-5 2-16,3-11 2 0,0 0-4 15,-7-14-8-15,7-4-1 16,0-10-3-16,1-3 0 16,0-1 6-16,-2-2 4 0,-2-3 10 15,2-2 4 1,1-4 0-16,2 1-7 0,8 2-6 15,3 5-8-15,5 9-4 16,3 8 1-16,2 14-2 16,-1 7 1-16,1 15-4 15,-4 5-2-15,-6 8 3 16,-3 2-1-16,-1-1 4 16,-1-2 0-16,-1-7 1 15,0-6 5-15,-4-8 2 16,-3-9 4-16,0 0-3 15,11 0-3-15,-6-16-1 16,-3-6 0-16,0-11 2 16,-2-3 3-16,1-4-2 15,1-1 2-15,5 4-5 16,4 2-1-16,1 9-1 0,3 6-2 16,1 14 0-16,-1 9-2 15,4 20-2-15,-3 6 2 16,0 11-2-16,-1 1 4 15,0-3-4-15,0-3-8 16,1-9-22-16,0-7-12 16,1-13-125-16,-1-6-735 15,-1-12 686-15</inkml:trace>
  <inkml:trace contextRef="#ctx0" brushRef="#br2" timeOffset="163685.06">8598 9809 2676 0,'-3'32'66'0,"0"1"-20"16,-3 3-21-16,2-1-35 15,3-2-16-15,-2-10-26 16,2-6-16-16,-1-10-37 16,-3-7-65-16,-1-5 106 15</inkml:trace>
  <inkml:trace contextRef="#ctx0" brushRef="#br2" timeOffset="164252.85">8454 9704 2825 0,'10'-8'77'0,"8"0"-7"15,10-1-65-15,6 1-21 16,5 5-26-16,-1 1-10 15,-3 11-10-15,-4 4 9 16,-8 7 20-16,-4 4 11 0,-10 1 15 16,-1 0 5-16,-7 0 0 15,-1-3 5-15,-2-5 6 16,-1-4-3-16,2-7 5 16,1-6-1-16,0 0 7 15,0 0 4-15,-5-16-1 16,4 1 0-16,1-7-10 15,0 0-3-15,5-3-1 16,2 0 0-16,4 1-4 16,3 2-1-16,4 5-1 15,1 4-1-15,2 10 0 16,-3 4-1-16,1 12-3 16,-3 8 0-16,-4 7 2 15,-2 0 1-15,-3-1 1 16,0-4-1-16,0-9 2 0,1-3-1 15,-1-11-8-15,4-5-5 16,-2-8-16-16,2-6-3 16,-1-5 4-16,0 0 5 15,0 0 13-15,-1 2 6 16,1 4 4-16,-1 3 2 16,3 7 8-16,-1 3 5 15,1 7 0-15,1 8 1 16,-4 9-9-16,0 4-6 0,-3 5-7 15,-1-2-2-15,1-3-1 16,0-5-3 0,-1-8-15-16,0-3-57 0,-3-12 49 15</inkml:trace>
  <inkml:trace contextRef="#ctx0" brushRef="#br2" timeOffset="164418.53">9177 9659 2926 0,'2'19'51'0,"2"2"-24"0,1 2-150 0,-1 0 59 0</inkml:trace>
  <inkml:trace contextRef="#ctx0" brushRef="#br2" timeOffset="164602.69">9107 9452 2970 0,'4'-7'67'0,"7"-3"-54"16,6-1-76-16,15-3-139 15,4 4 97-15</inkml:trace>
  <inkml:trace contextRef="#ctx0" brushRef="#br2" timeOffset="165152.38">9410 9607 2856 0,'-9'27'91'0,"2"-3"0"16,2 0-52-16,4-9-76 16,1-5-16-16,3-9-10 0,1-3 6 15,1-9 30-15,0-1 15 16,-3-2 16-16,-2-3 2 16,0 1-1-16,-3-1 0 15,2 1-2-15,1-1-3 16,5 1-3-16,2 1-2 15,4 4-2-15,1 2-1 0,0 5 0 16,0 2 4-16,0 5 0 16,1 3 2-16,-3 9 2 15,0 3 0-15,-4 5-2 16,-1 2 1-16,-2 1 2 16,-2-1-1-16,0-4 3 15,0-2-3-15,-1-8 0 16,0-4 0-16,0-7-5 15,0 0-1-15,7-14-8 16,-1-3 4-16,-1-5 2 16,0 0 5-16,0 1 3 15,-3 3-2-15,3 1 2 16,1 1 3-16,1 2 4 16,0 3 3-16,3 6-1 15,1 5 0-15,0 11-5 16,1 9-1-16,-3 9-1 0,-4 3-5 15,1-2 1-15,-3-2-3 16,4-12-10-16,2-4-4 16,2-12-26-16,1-5-22 15,2-12-744-15,0-2 498 16</inkml:trace>
  <inkml:trace contextRef="#ctx0" brushRef="#br2" timeOffset="165286.82">9829 9571 2028 0,'6'23'254'0,"0"4"12"16,-1 3-145-16,-3 1-82 16,-1-4-13-16,0-7-26 15,-1-7-24-15,0-13-461 16,0 0 249-16</inkml:trace>
  <inkml:trace contextRef="#ctx0" brushRef="#br2" timeOffset="165438.78">9791 9424 2855 0,'0'0'101'0,"0"0"-4"0,1-1-41 16,22-15-142-1,-8 6-42-15,4-3 50 16</inkml:trace>
  <inkml:trace contextRef="#ctx0" brushRef="#br2" timeOffset="166087.39">9904 9595 2989 0,'-7'5'76'0,"2"-4"-56"16,2-4-93-16,9-11-59 15,4-4-25-15,8-6 61 16,1 0 1-16,0 4 92 16,-4 4 27-16,-2 7 24 15,-4 6-8-15,0 7-27 16,0 7-7-16,0 7-5 16,-1 5 2-16,-2 4 7 15,-3 0 4-15,-1 3 4 16,0-3 1-16,-2-6-8 15,2-4-5-15,0-9-7 16,-2-8-5-16,0 0-6 16,0 0-1-16,9-14 7 0,-2 3 2 15,4-3 4 1,1 2 1-16,2-1-3 0,3 2-8 16,4 0-25-16,0 0-57 15,-1 1-109-15,-1 2-102 16,-4 2 31-16,-4 3 81 15,-4 1 263-15,-7 2 128 16,0 0 90-16,0 0-36 16,1 0-104-16,-1-1-57 0,1 0-67 15,9-21-12 1,-2 9-12-16,3-1-2 0,0-1-1 16,-1 1 0-16,-1 1-1 15,-3 1 3-15,1 1-2 16,-3 1 1-16,-3 0 3 15,0 1-3-15,-6 0 4 16,-3 0 3-16,-1 5 4 16,-5 2 8-16,2 3 2 15,0 7 3-15,1 11 3 16,1 9-2-16,2 17-6 16,3 7-7-16,4-1-7 15,4-1-11-15,10-15-29 16,7-7-11-16,7-15-42 15,1-9-130-15,7-18 124 0</inkml:trace>
  <inkml:trace contextRef="#ctx0" brushRef="#br2" timeOffset="166403.84">10689 9276 2943 0,'-36'19'96'0,"2"4"11"0,-1 3-55 0,9 4-59 16,5-2-14-16,10-4-23 15,5-6-8-15,5-7 6 16,1-4 11-16,4-4 24 16,0-1 4-16,6-2-3 15,2 1-2-15,5 2-11 16,4 1-2-16,-1 6-6 15,-3 5-3-15,-5 10 6 16,-8 4-1-16,-12 6 14 16,-9 3 6-16,-15 1 4 15,-4-2 2-15,-5-7-42 16,0-6-130-16,6-13 91 16</inkml:trace>
  <inkml:trace contextRef="#ctx0" brushRef="#br2" timeOffset="167090.45">7822 10627 2671 0,'19'2'71'0,"2"0"-1"16,8-1-46-16,3-3-12 15,12-6-6-15,6-2-5 16,7-7 0-16,2-2-1 16,-4-2 1-16,-5 0-1 0,-12 0-26 15,-5 1-9-15,-7 1-14 16,-3-1 3-16,-7-2 13 16,-3 0-2-16,-7-2-48 15,-4-3-56-15,-4-4-187 16,-3-2-255-16,-5 0 237 15,-2 1-2-15,-1 7 371 16,-2 6 234-16,3 13 114 16,1 6 408-16,3 10-525 15,0 8-131-15,1 15-88 16,2 7-12-16,4 12-15 16,0 5-5-16,4 1-5 15,0-3 2-15,2-9-5 16,2-6-4-16,2-15-32 15,0-9-98-15,3-16 73 0</inkml:trace>
  <inkml:trace contextRef="#ctx0" brushRef="#br2" timeOffset="167704.41">8596 10047 2364 0,'2'9'203'0,"1"16"48"15,-2 12-182-15,-1 26-40 16,-2 11-13 0,-2 8-6-16,-1 0-1 0,0-8-4 15,-1-9-1-15,4-15-4 16,0-11-3-16,3-17-22 16,2-10-16-16,1-15-26 15,1-11-3-15,6-15 3 16,1-5 17-16,5-2-9 15,1 1 15-15,1 4 28 16,-1 3 9-16,-2 5 18 16,0 4 15-16,-7 9 23 15,-1 3 7-15,-2 6-8 16,-1 5 3-16,0 6 10 16,1 6-5-16,1 4-6 15,-1-2-13-15,1-3-17 0,4-4-9 16,1-7-7-16,3-3-4 15,1-7-5-15,1-5 0 16,1-3-9-16,-5-3-2 16,1 3-1-16,0 1 2 15,-6 1 10-15,4 4 4 16,-7 0 1-16,-2 1 0 0,-2 0 0 16,-1-2 0-16,-1-4 1 15,-2 1-1-15,-4-2 2 16,1 2-1-16,-2 5 1 15,0 4 2-15,-4 12-3 16,0 8 0-16,-1 13 0 16,2 7-1-16,3 4 0 15,2 0 2-15,10-8-5 16,3-6 3-16,10-13-16 16,4-8-21-16,6-17-51 15,3-8-224-15,4-10 157 16</inkml:trace>
  <inkml:trace contextRef="#ctx0" brushRef="#br2" timeOffset="169223.86">9398 10324 2674 0,'-5'-2'46'0,"0"0"-19"0,1-1-61 0,1-1-11 16,2-1 10-16,-2 1 5 15,3 4 60-15,0 0 7 16,0 0 18-16,-1 0 4 0,0 0-8 16,1 0-11-16,-1 0-18 15,1 0-7-15,0 0-8 16,7-3-4-16,7 0-2 15,3-1-1-15,-1-2 0 16,1 0 0-16,-1-2 1 16,-1 0-1-16,-3 0 1 15,-1-1-1-15,-3 0-1 16,-2 0 0-16,-3 1-3 16,-1-1-3-16,-5 0 0 15,-2 2-1-15,-5 1-4 16,-3 1-1-16,-5 5 0 15,-4 4 5-15,0 8 4 0,-3 4 10 16,5 9 15-16,2 4 1 16,4 5 0-16,5 1-9 15,4-4-8-15,5-3-5 16,7-12-10-16,2-4-3 16,9-12-8-16,0-6-4 15,6-7-5-15,3-6 6 16,3-4-4-16,1-3 7 15,1-1 12-15,-2 0-1 16,-4 6 10-16,-1 3-1 0,-8 5 2 16,-2 4-1-16,-2 7 7 15,-5 2 1-15,-1 6 9 16,-2 3 7 0,-4 5-2-16,1 2-1 0,-2 2-7 15,-1 1-8-15,-2 0-5 16,-2-3 1-16,-1 0-2 15,-2-3 3-15,1-4-2 16,1-3-1-16,6-6-1 16,0 0-3-16,-4-12-8 15,7-5-10-15,7-11-12 16,3-4-4-16,4 0 2 16,2 1 11-16,-3 6 11 15,0 5 6-15,-2 8 7 16,0 4 4-16,-4 8 14 0,1 4 5 15,-3 8 7-15,-1 3-2 16,-1 8-8-16,-2 0-1 16,0 2-2-16,0-3 0 15,-2-7-6-15,1-3-2 16,-1-7-6-16,-2-5-2 16,0 0 1-16,0 0-1 0,0-19 1 15,1 2 0-15,4-3-2 16,-1 1-1-16,5 2 1 15,-1 2 0-15,3 4-1 16,2 3 1-16,0 5 1 16,0 2-2-16,-2 3 3 15,-2 1-1-15,0 4 1 16,-1 0 3-16,-1 2 1 16,0 0 0-16,3 0 0 15,-3-1-1-15,4-4-4 16,0-1 0-16,3-3-1 15,0-4-1-15,-1-1 0 16,0-3 0-16,-2-2-2 16,-2-1-9-16,-3-3-14 15,-2 0-5-15,-5 0 2 16,-1 2 9-16,-8 2 18 0,0 1 5 16,-4 4 20-16,1 0 8 15,2 4 18-15,0 1 6 16,6 1-14-16,5-1-11 15,0 0-21-15,0 1-7 16,9 14-10-16,0-10-2 16,5 0 0-16,-1 0 1 0,2-3 1 15,-3 1 4-15,-1-1 4 16,-2 0 0-16,-3 2 1 16,1 1-2-16,-2 2 2 15,-1 1-1-15,2 0 1 16,1-1-3-16,-1-3-8 15,1-2-2-15,0-4-2 16,1-2-1-16,1-6 7 16,-1-2 3-16,1-4 3 15,1 0 2-15,0 1 3 16,0 0-2-16,1 3 0 16,0 2 0-16,2 5 1 15,0 1 3-15,-1 7 1 16,-1 4 0-16,-2 6-1 15,-1 3-1-15,-1 3 5 16,-1 1-1-16,0-3 7 0,-3-3-2 16,0-7-1-16,3-4 0 15,0-9-7-15,1-4 1 16,1-10-7-16,4-3-7 16,3-6-11-16,1 0-8 15,4 0-8-15,1 3 0 16,2 4-1-16,2 3 6 0,-4 8-17 15,0 4-84-15,-8 7 74 16</inkml:trace>
  <inkml:trace contextRef="#ctx0" brushRef="#br2" timeOffset="169688.2">9244 10664 1995 0,'-3'4'317'0,"5"0"109"0,16-4-415 15,7-4-14 1,22-6-7-16,5-3 1 0,14-5 5 15,4-1 4-15,5 1 12 16,2 1 2-16,4 1 11 16,4-1-3-16,-4 1-3 15,-2 0-4-15,-10 3-11 16,-6 0 0-16,-8 2-14 16,-7 1-7-16,-16 1-40 15,-7-1-89-15,-23 3 59 16</inkml:trace>
  <inkml:trace contextRef="#ctx0" brushRef="#br2" timeOffset="172675.19">17414 2316 1741 0,'5'-13'3'0,"-2"-1"0"0,-6 2 48 15,-2 3 42-15,-2 3 74 16,0 2 21-16,-1 8-63 16,0 8-45-16,-2 24-33 15,-2 18-14-15,-5 32-7 16,-4 14-7-16,-9 18-181 16,-2-3-773-16,-4-17 774 15</inkml:trace>
  <inkml:trace contextRef="#ctx0" brushRef="#br2" timeOffset="174001.56">17849 1526 1256 0,'-1'0'4'0,"0"0"-2"0,0 1 0 15,1-1 33-15,-1 0 39 16,0 0 24-16,0 0 38 16,1 0 37-16,5 5-86 15,9-5-19-15,3 0 25 16,9 0 30-16,4 0 8 0,15 0-52 16,7-1-31-16,12-2-21 15,9-1-5-15,1-3-7 16,2 1-6-16,0-3-2 15,-5 0-7-15,0-1 0 16,0 0 3-16,-5 0-3 16,-2 0-5-16,-9 3 5 15</inkml:trace>
  <inkml:trace contextRef="#ctx0" brushRef="#br2" timeOffset="174832.63">19443 1093 1801 0,'-26'0'78'0,"-12"8"38"0,-6-1 31 15,-6 6 27-15,-1 4-65 16,6 3-18-16,3 2-24 0,7 3-32 15,7 0-16-15,9-5-7 16,8-1-1-16,14-3 0 16,6-1 2-16,11 0-2 15,2 1-4-15,5-1-5 16,0-1 1-16,-1 0-3 16,-1 1 0-16,-9-1 1 15,-3 2 0-15,-12-1-1 16,-6 1-2-16,-13-1 1 15,-6-1-2-15,-9 0 2 16,-2-2-1-16,-2-2 2 16,0-1 0-16,6-9 0 15,8-1-8-15,12-10-118 16,11-3-256-16,20-5-400 16,8-5 365-16,14-3 16 0,3-3 190 15,5-1 209-15</inkml:trace>
  <inkml:trace contextRef="#ctx0" brushRef="#br2" timeOffset="175149.33">19854 1031 2336 0,'-25'1'77'0,"-13"6"18"15,-4 5-10-15,-6 2-29 16,0 2-29-16,-1 2-11 15,3 1-5-15,6 1-1 16,-1 1-1-16,12-1 2 16,5-3-2-16,14-1-2 15,12-1 4-15,19-4-5 16,13-1 2-16,15-4-5 16,2-3-2-16,-2 2-1 15,-6 1 0-15,-19 6 0 16,-8 1 0-16,-21 6-5 15,-11 2-2-15,-17 5-5 16,-8 1-1-16,-8-3 5 0,-3 0-2 16,10-10 8-1,6-2-2-15,12-12-49 0,13-4-290 16,19-15 152-16</inkml:trace>
  <inkml:trace contextRef="#ctx0" brushRef="#br2" timeOffset="175553.14">19913 1216 2527 0,'-16'41'35'16,"3"-4"-12"-16,6-14-15 15,0-7 1-15,2-11-3 16,0-6 7-16,-1-11 3 16,1-6-5-16,1-9 7 15,4-4-4-15,5-5-1 16,3-2-1-16,11-3-11 16,5-2 3-16,11 0-2 15,9 1-2-15,7 6 0 16,1 8 0-16,-1 13 1 15,-6 9 0-15,-13 17 5 16,-7 12 1-16,-17 15-1 0,-9 7 0 16,-17 5-3-16,-5 1-2 15,-10-4-2-15,-1-2 0 16,0-8-12-16,4-7-14 16,7-13-837-16,0-10 555 15</inkml:trace>
  <inkml:trace contextRef="#ctx0" brushRef="#br2" timeOffset="177140.77">18945 1676 2204 0,'34'-4'136'0,"12"-3"-27"16,5-1-13-16,7-4-39 16,4 0-16-1,9-1-33-15,3 0-3 0,1 0-3 16,-3-2 1-16,-5-1-2 15,-4 1-1-15,-4-1 0 16,-1 1 0-16,-2-1-2 16,-3 2-2-16,-1 2-50 15,-6 1-219-15,-8 3 128 16</inkml:trace>
  <inkml:trace contextRef="#ctx0" brushRef="#br2" timeOffset="189859.48">6197 10661 1834 0,'0'0'-312'0,"0"0"310"0</inkml:trace>
  <inkml:trace contextRef="#ctx0" brushRef="#br2" timeOffset="190756.89">5902 9861 1768 0,'0'0'132'0,"-1"0"-25"0,0 0-68 15,1 0-72-15,0 0-9 16,-3 10 12-16,9-2 10 16,0 2 23-16,1 0 0 15,-2 2 2-15,1-2 1 16,2-3 0-16,-3-2-3 15,5-5 3-15,-3-2-3 16,1-7-80-16,1-2-144 0,-4-1-173 16,-1-1 266-1</inkml:trace>
  <inkml:trace contextRef="#ctx0" brushRef="#br2" timeOffset="191040.22">5951 9840 1094 0,'-4'2'139'0,"-4"4"152"16,0 2-62-16,-3 4-166 15,1 2-39-15,2 2-24 16,2-1 0-16,3-3-3 16,0-1 0-16,1-6 3 15,2-5 0-15,0 0-3 16,0 0-6-16,1 0 3 16,10-14 0-16,-7 2 6 15,-2-2 3-15,-1 1-3 16,0 0-3-16,-1 2 0 0,0 1-3 15,-3 5 30-15,-2 1 21 16,-1 5 47-16,-1 3 22 16,0 6 5-16,1 4-8 15,4 6-69-15,4 1-12 16,9-5-487-16,5-8 334 16</inkml:trace>
  <inkml:trace contextRef="#ctx0" brushRef="#br2" timeOffset="202265.53">1401 13213 1349 0,'1'0'-3'0,"-1"-1"4"16,1 0 15-16,15-20 61 16,-10 11 20-16,5-7 212 0,4-3 11 15,5-8-150-15,7-1-74 16,8-8-63-16,7 0-17 15,9-6-14-15,0-4 1 16,-1-6-3-16,-4-1 0 16,1-4 6-16,4 0 9 15,9-2 14-15,5-2 2 16,5-9 4-16,1-3-7 0,2-5-13 16,4-2-7-1,1 2-4-15,0 1-2 0,-1 3-2 16,-4 2 0-16,1 1 0 15,-3-1 1-15,-4 2 0 16,-4-1-1-16,-4-1 1 16,2 4-2-16,0 2 1 15,-1 2 1-15,-4 0-1 16,-2 1 3-16,-1-4-1 16,1-2-2-16,3-5 4 15,2 1 2-15,0 2 0 16,-2 1 0-16,2 4-1 15,4-5-3-15,4-2-2 16,3-4 0-16,4-7 0 16,-1-1 1-16,7-2 0 0,2 2 1 15,2 2-2-15,0 3 2 16,0-1-2-16,-4-1-2 16,5-1-1-16,0 1 0 15,-1-4-3-15,3 0 3 16,-2-2-1-16,-1 1 2 15,-2 0 1-15,1 3 1 16,-1 1 0-16,0 1 0 0,-2 1 0 16,1 3-2-16,-3 5 2 15,1 4 0-15,-5 8 1 16,-5 2 0-16,-2 1 0 16,1 0 0-16,-4 6-1 15,0 3 1-15,-7 3-1 16,-3 1-2-16,-2 0-2 15,1-1-5-15,-2 5-14 16,-6 1-24-16,-10 8-100 16,-7 2-107-16,-12 5-502 15,0 4 599-15</inkml:trace>
  <inkml:trace contextRef="#ctx0" brushRef="#br2" timeOffset="203766.6">5873 9911 994 0,'-4'-6'48'0,"1"-2"6"0,0 1-39 16,1-1-17-16,0 1 2 16,-2 0 0-16,-1-1-4 15,-1-1-75-15,0-1 54 16</inkml:trace>
  <inkml:trace contextRef="#ctx0" brushRef="#br2" timeOffset="203933.82">5740 9621 2416 0,'-11'-16'73'0,"3"-4"-95"16,1-3-97-16,8-6 53 15</inkml:trace>
  <inkml:trace contextRef="#ctx0" brushRef="#br2" timeOffset="204135.45">5610 9076 2463 0,'-11'-12'73'16,"5"-7"-292"-16,9-6 145 0</inkml:trace>
  <inkml:trace contextRef="#ctx0" brushRef="#br2" timeOffset="204285.28">5567 8755 2396 0,'-7'-5'77'0,"2"1"-61"15,1 0-77-15,1-1-665 16,0 0 530-16</inkml:trace>
  <inkml:trace contextRef="#ctx0" brushRef="#br2" timeOffset="204751.07">5586 8986 1664 0,'16'58'116'0,"3"3"-38"16,1 3-174-16,2-4-258 16,0-10 272-16</inkml:trace>
  <inkml:trace contextRef="#ctx0" brushRef="#br2" timeOffset="204984.68">5801 9547 2346 0,'1'11'21'16,"2"-2"-766"-16,3-9 583 16</inkml:trace>
  <inkml:trace contextRef="#ctx0" brushRef="#br2" timeOffset="205151.97">5934 9803 1429 0,'0'22'31'0,"0"1"-62"0,-2-4 4 16</inkml:trace>
  <inkml:trace contextRef="#ctx0" brushRef="#br2" timeOffset="205286.83">5958 9977 1571 0,'-4'-2'-53'0,"-2"-15"74"16</inkml:trace>
  <inkml:trace contextRef="#ctx0" brushRef="#br2" timeOffset="205885.84">5581 8577 1726 0,'-14'7'287'0,"0"9"217"0,-3 5-434 0,3 13-61 0,1 5-4 0,1 9-5 16,0 5 1-16,-1 5 0 15,-2-2-2-15,0-10-16 16,0-8-7-16,2-17-166 16,0-8-733-16,7-10 757 15</inkml:trace>
  <inkml:trace contextRef="#ctx0" brushRef="#br2" timeOffset="206053.17">5318 8774 2625 0,'9'-6'67'0,"8"3"-33"15,6 5-6-15,12 8-25 0,8 7-9 16,3 5-39-16,3 1-95 16,3-8 57-16</inkml:trace>
  <inkml:trace contextRef="#ctx0" brushRef="#br2" timeOffset="210422.66">7764 9090 942 0,'-18'5'138'0,"-2"1"128"16,2 0-315-16,-1 0-34 16,-1 0-2-16,1-1 81 15,0-1 64-15,-1 1 71 16,-1 1 13-16,-3 0-3 16,-2 1 26-16,-4 0-131 15,1 0-24-15,-3 1-18 16,0 0 3-16,-2 0-3 15,1-1 3-15,-4 3 3 16,-2 0 0-16,-4 4 0 16,-1 1 0-16,2 0 0 0,0 2-6 15,12-3 57-15,5-3 24 16,10-3-1-16,6-4-5 16,9-4-676-16,0 0 526 15</inkml:trace>
  <inkml:trace contextRef="#ctx0" brushRef="#br2" timeOffset="211056.92">7298 9047 1867 0,'0'0'155'0,"-1"1"54"0,-16 16-167 16,5-6-27-16,-4 7-3 16,-6 1-9-16,-6 5 10 15,-4 2 11-15,-4-1 24 16,2-1 13-16,4-3 6 16,3-4-17-16,5-3-24 15,2-3-12-15,2-3-12 16,2-1 1-16,8-4-3 15,8-3 0-15,0 0-3 16,0 0-2-16,11 5 0 16,5-4 3-16,4 2-6 15,4 0 10-15,3 5-2 16,4 1 0-16,7 2 2 16,-1-1-9-16,3 0-80 0,1-2-123 15,-1-5 73-15</inkml:trace>
  <inkml:trace contextRef="#ctx0" brushRef="#br2" timeOffset="213932.49">7439 7720 1132 0,'-4'-1'140'15,"-6"2"120"-15,-2 2 24 16,-10 7-248-16,-6 4-21 15,-10 10-9-15,-5 2-6 0,-11 4 6 16,-1-1 18-16,0-3 50 16,0 0 31-16,9-4 11 15,0-2-14-15,3 0-62 16,0-1-23-16,-3-2-77 16,2-2-269-16,-3-6 204 15</inkml:trace>
  <inkml:trace contextRef="#ctx0" brushRef="#br2" timeOffset="214304.05">6945 7747 2139 0,'0'0'146'0,"0"0"-48"0,-5 15-67 16,-4 5-29-16,-3 5-4 15,-9 6-1-15,-6 3-6 16,-9 0 4-16,-3-2 4 16,-9-1 23-16,-1-4 18 15,5-4 2-15,4-4-2 0,14-5-22 16,7-3-9-16,6-4-7 15,2-4 1-15,6 0-4 16,5-1-3-16,9 1 3 16,5 3-3-16,13 4 11 15,12 6 9-15,16 3 1 16,9 1 2 0,11-3-15-16,0-5-67 0,12-13 42 15</inkml:trace>
  <inkml:trace contextRef="#ctx0" brushRef="#br2" timeOffset="-210977.36">8042 8893 2442 0,'-15'41'80'0,"2"4"-39"0,2 3-26 15,3 1-12-15,1-2-3 16,2-8 2-16,2-5-2 16,-1-12 0-16,1-6 2 15,0-10-4-15,3-6 4 16,0 0 1-16,-3-14-1 0,6-9-4 16,2-5-3-1,2-9-7-15,4-5 2 16,2-3 7-16,3-2-2 0,6-2 4 15,5 3 2-15,4 3-1 16,-1 3-1-16,-1 10 2 16,-3 4-1-16,-3 11 0 15,-2 6 3-15,-7 11-3 16,-2 7 0-16,-5 11 0 16,-2 7 5-16,-5 11 3 15,-3 3 11-15,-4 2 4 16,-1-3 8-16,0-7-8 15,0-5 1-15,2-12-4 16,2-4-5-16,4-12-9 16,0 0-2-16,0 0-5 15,15-6-4-15,2-5 1 16,-1-1-1-16,1 2 0 0,-3 2-1 16,-4 8 2-16,-3 3-1 15,-7 12 5-15,-5 5-1 16,-7 8-2-16,-5 3 3 15,-9 2 0-15,-2 3 6 16,-6-5 3-16,0-3 3 0,-5-13-2 16,1-6-6-1,3-15-25-15,3-9-75 0,18-14 43 16</inkml:trace>
  <inkml:trace contextRef="#ctx0" brushRef="#br2" timeOffset="-210496.27">8429 9088 2004 0,'0'0'150'0,"12"-9"-13"0,-1-2-70 16,7-5-32-16,0-5 4 16,1-1 6-16,0-2-4 15,-6 3-7-15,-1 4-14 16,-5 3-16-16,-2 3-1 15,-4 4-1-15,-1 2 0 0,-3 4 7 16,-5 1 5-16,0 6 3 16,-3 4 5-16,-2 3-6 15,-1 6 3-15,-3 5 8 16,0 5 3-16,-1 9-5 16,4 0-3-16,5 0-13 15,6-4-3-15,10-10-3 16,6-7-3-16,10-12 1 15,0-5-8-15,7-14-17 16,-1-8-15-16,5-10-118 16,1-3-537-16,-3-6 368 15</inkml:trace>
  <inkml:trace contextRef="#ctx0" brushRef="#br2" timeOffset="-210317.28">8770 8610 2369 0,'3'-8'138'0,"0"3"17"16,2 9-105-16,-1 16-35 0,1 10-5 16,-1 21-5-16,-4 9 0 15,0 6-3-15,1 1 2 16,2-10-4-16,0-8-14 16,0-15-367-16,-3-7 212 0</inkml:trace>
  <inkml:trace contextRef="#ctx0" brushRef="#br2" timeOffset="-210137.84">8679 8896 2954 0,'18'-1'57'0,"13"1"-19"16,13-3-49-16,12-6-54 15,2-7-27-15,-10-9-632 16,-7-4 278-16</inkml:trace>
  <inkml:trace contextRef="#ctx0" brushRef="#br2" timeOffset="-209928.04">9033 8375 2618 0,'-9'9'90'0,"1"8"-5"16,-2 26-55-16,2 14-10 15,-1 22-15-15,2 7-2 0,3 3-6 16,1-3-7 0,3-11-22-16,3-8-12 15,0-20-33-15,0-12-143 0,-2-16 124 16</inkml:trace>
  <inkml:trace contextRef="#ctx0" brushRef="#br2" timeOffset="-209693.2">8889 8863 2893 0,'9'-1'67'16,"4"-1"9"-16,10-2-75 15,6-2-34-15,5-4-45 16,-1-1-24-16,-1-5-4 16,-5 1 31-16,-2-5 30 15,0-1 28-15,-1-1 19 0,-2-1-6 16,2 1-211-16,-5-1-679 16,1 4 727-16</inkml:trace>
  <inkml:trace contextRef="#ctx0" brushRef="#br2" timeOffset="-209479.5">9252 8557 2151 0,'-16'-7'206'16,"4"-2"9"-16,-1 1-116 0,4 2-58 15,4 2-6 1,1 4-6-16,-1 3-7 0,1 14-12 16,2 9-6-16,-1 14-4 15,1 9-1-15,2 3 1 16,1 0 0-16,5-9-1 15,2-6-5-15,1-14-3 16,-1-6-1-16,0-10-3 16,-1-6-13-16,4-6-41 15,1-3-156-15,-4-5 118 16</inkml:trace>
  <inkml:trace contextRef="#ctx0" brushRef="#br2" timeOffset="-209397.79">9298 8815 463 0,'0'0'-105'0,"0"0"93"16</inkml:trace>
  <inkml:trace contextRef="#ctx0" brushRef="#br2" timeOffset="-208681.27">9301 8909 1113 0,'0'0'165'0,"0"1"173"15,0 0 203 1,0 0-358-16,0 0-96 15,14 7-60-15,-3-19-16 16,1-4-5-16,3-2-5 0,1 0 0 16,0 1 3-16,-2 2-4 15,-1 2 0-15,-5 1 0 16,-3 4-1-16,-3 1 1 16,-1 1 1-16,-1 2 0 15,-1-2 3-15,-2 1-3 16,-1 0-1-16,-3-2 3 15,1 0 0-15,-4 2-1 16,0 1 1-16,-4 2-1 31,-2 1 5-31,-4 3 3 0,0 2 9 16,0 4 15-16,3 2 3 0,7 8 7 16,1 3-22-16,5 12-6 15,0 4-5-15,4 0-8 0,3-2 1 16,6-11-3-16,2-3-1 15,0-13 0-15,2-6 0 16,6-7 2-16,0-9-1 16,7-9 1-16,1-5-2 15,-1-7 0-15,2 2 0 16,-6 1-1-16,-1 6 1 16,-6 8 0-16,-1 1-1 0,-4 9 1 15,-3 1 1-15,-1 6 0 16,-1 5 2-16,-1 9-2 15,-2 5 0-15,1 11 1 16,-1 0 0-16,1-3 0 16,1-6-1-16,0-11-1 15,2-4 0-15,5-12 2 16,0-8-2-16,4-11-4 16,0-8-12-16,0-1-10 15,0 1-3-15,-4 4-5 16,-3 6 10-16,-2 6 26 15,0 5 13-15,1 8 16 16,2 4-5-16,5 10 5 16,3 1-1-16,8 5-4 0,4-1-3 15,6-7-12-15,2-6-7 16,2-11-46-16,-2-8-73 16,-4-7 39-16</inkml:trace>
  <inkml:trace contextRef="#ctx0" brushRef="#br2" timeOffset="-207679.99">8474 8427 744 0,'-6'0'25'15</inkml:trace>
  <inkml:trace contextRef="#ctx0" brushRef="#br2" timeOffset="-207213.13">8304 8328 2388 0,'0'0'95'0,"0"0"-7"15,0 0-57-15,12-1-27 16,4-7 1-16,5-9-4 16,4-3-2-16,2-10 4 15,3-2 4-15,-3-7 0 16,-1-1 6-16,-2-2-8 0,-5 2-3 15,-5 5 0-15,-1 2-2 16,-4 1 1-16,-5 0 2 16,-3-2-3-16,-1-4 2 15,-8-2-2-15,1 0 1 16,-6 4 2-16,1 6 1 16,2 13 16-16,-2 7 3 15,4 14 6-15,-1 13-1 16,3 30-16-16,4 14-5 15,0 27-6-15,2 9 0 0,3-3-7 16,1-9-11-16,6-23-7 16,2-17-7-16,1-23 10 15,-1-8 5-15,-2-14-69 16,0-10-532-16,8-20 351 16</inkml:trace>
  <inkml:trace contextRef="#ctx0" brushRef="#br2" timeOffset="-206262.49">8653 7666 2663 0,'1'8'67'0,"1"20"-8"16,2 16-29-16,2 25-23 16,2 5-5-16,3 1 0 15,-2-6-2-15,1-11 0 16,-1-8 1-16,-2-17 0 0,0-5-1 15,-4-15-1 1,0-4 0-16,-3-9-6 0,0 0-2 16,11-7-11-16,-2-6-6 15,0-9 0-15,3-4 5 16,-3-5 9-16,2 0 6 16,1 2 4-16,-2 4 2 0,4 10 1 15,-2 4 1-15,-2 7 0 16,1 4 1-16,-3 9-3 15,4 5 0-15,-1 10 4 16,0 2-4-16,3-2 0 16,3-4 0-16,3-13 0 15,0-6-1-15,2-10 1 16,-3-6-4-16,0-5-8 16,0-3-9-16,-6-1-6 15,-2 1-13-15,-5 1 8 16,-4 2 14-16,-2 3 10 15,-2 0 8-15,-2 3 7 16,-2 2 2-16,1 4 4 16,-2 1 4-16,-1 5 1 0,-3 3 6 15,-2 8-12-15,-1 4 0 16,-2 10-4-16,-1 3 3 16,5 1 1-16,4-2-1 15,4-7-1-15,4-3-5 16,3-8-3-16,3-2-1 15,4-7 0-15,5-4 0 16,2-7-1-16,0-4 0 0,2-1 1 16,-3 0-1-16,-2 2-1 15,-2 1 0-15,-5 3 0 16,-2 1 1-16,-3 1 0 16,0 2 0-16,-2 8 0 15,0 0 0-15,0-1 8 16,0 1-1-16,-3 2 5 15,3 14 4-15,-1 9-5 16,1 5 1-16,2-1-6 16,2-3-5-16,5-10 0 15,1-5-1-15,7-11 4 16,-1-5-3-16,7-13-5 16,4-6-7-16,0-7-8 15,3 1 1-15,-4 3 1 16,-2 1 4-16,-3 4 8 15,-3 3-1-15,-5 3 7 0,-3 4-1 16,-1 5 3-16,-4 2 4 16,1 7 7-16,2 2 2 15,0 5 7-15,3 2-7 16,0 4-3-16,2-1-4 16,0-1-6-16,2-5 1 15,2-4-4-15,1-4 2 16,5-10-2-16,2-4 1 15,5-10-10-15,2-3-7 0,2-1-25 16,-2 1-60-16,-6 3 45 16</inkml:trace>
  <inkml:trace contextRef="#ctx0" brushRef="#br2" timeOffset="-205595.49">8197 7835 1864 0,'-12'11'134'0,"2"-1"-11"0,2 0-75 0,2-4-42 16,6-6 11-16,0 0 79 15,0 0 4-15,0 0 12 16,0 0-4-16,0 0-58 15,14-14-26-15,-8-1-13 16,-3-4-3-16,1-5-3 16,-1-2-3-16,-5-3-1 15,0-1 3-15,-7-1 0 16,-5 1 2-16,-6 0 1 0,-5 1-1 16,-6 1-3-16,-4 0-3 15,-3-1 2-15,-3 5-2 16,-1 3 0-16,0 4 1 15,-2 8-2-15,1 5 5 16,-5 10-4-16,-1 9 0 16,-1 7 1-16,-1 4-3 0,11 1-5 15,4-4-17-15,13-4-149 16,14-5 96-16</inkml:trace>
  <inkml:trace contextRef="#ctx0" brushRef="#br2" timeOffset="-205127.61">7914 7162 1194 0,'-33'16'190'0,"-3"6"612"0,-4 4-556 15,-5 5-191-15,-1 4-25 16,-5 4-20-16,-1 1-3 0,1 3 16 15,2-1 7-15,8-8 6 16,4-7-1-16,18-12-20 16,5-6-6-16,14-9-6 15,0 0-4-15,8-6-2 16,4-7-2-16,4-8-1 16,2-2 3-16,7 3 2 15,3 2 1-15,7 7 0 16,5 4 0-16,7 10 1 15,3 6 0-15,3 14 1 16,-1 5-2-16,-4 6-42 16,-2-1-462-16,-4-4 280 15</inkml:trace>
  <inkml:trace contextRef="#ctx0" brushRef="#br2" timeOffset="-184972.23">6444 9892 1204 0,'0'0'35'0,"5"18"-8"0,1 3-29 16,6 6 2-16,6 12 6 15,3 6 2-15,5 5 1 16,4-1-1-16,3-1-27 16,0-4-30-16,-6-7-42 15,2-5-51-15,-11-9 60 16</inkml:trace>
  <inkml:trace contextRef="#ctx0" brushRef="#br2" timeOffset="-184261.64">6457 9827 1631 0,'-3'5'212'16,"-2"1"87"-16,-1 1-147 15,-1 2-71-15,2 3-36 16,0 4-12-16,2 11-19 0,-2 4-10 15,1 8-3-15,0-1 3 16,-2 2-3-16,2-2 3 16,-1-5-4-16,-3-2 0 15,2-10 0-15,0-6 6 16,6-15 23-16,0 0-7 16,-5-14 2-16,6-7-5 15,3-11-24-15,0-2-4 0,1 1-1 16,0 2 0-16,0 5 6 15,0 1 4-15,-3 4 0 16,-1 2 0-16,-1 3 5 16,1 1 0-16,2 3 8 15,-2 1 6-15,2 1-3 16,0 1-1-16,3 0 1 16,5 1-7-16,1 3-5 15,1 2-1-15,6 5-2 16,1 5 0-16,7 6 0 15,3 1-4-15,7-3-18 16,4-4-53-16,6-15 43 16</inkml:trace>
  <inkml:trace contextRef="#ctx0" brushRef="#br2" timeOffset="-183251.15">6418 10245 2318 0,'1'5'109'16,"3"0"-2"-16,1 2-70 16,8 1-42-16,4 1-3 0,6 2 2 15,9 0-3-15,-1 1 6 16,1 0-1-16,1 0 4 15,-4 1 0-15,-1-2 0 16,-2-1-2-16,-3-3 0 16,1-2 1-16,-6-5-4 15,-4-3-4-15,-6-6-7 16,-6-3-3-16,-4-5-10 16,-1-4-6-16,-9-2 9 15,-3 0 3-15,-3 2 23 16,-7-1 11-16,3-2 5 15,3-3 1-15,9-6-7 16,9-2-5-16,11-7-109 16,1 0 65-16</inkml:trace>
  <inkml:trace contextRef="#ctx0" brushRef="#br2" timeOffset="-180892.98">2237 12439 520 0,'1'0'3'0,"0"0"3"16,-1 0 20-16,1 0 76 15,0 0 35-15,0-1 59 16,0 0-26-16,0 0-60 16,0 0-19-16,1 1-39 15,28-16-13-15,-30 16-6 16,0 0 4-16,1-1 48 15,26-11 58-15,-15 7 54 16,0 0-8-16,2-4-16 16,0-1-73-16,5-1-49 15,4 0-10-15,5-3-25 16,4-1-4-16,6-4-7 16,4 0-3-16,3-4 0 15,4-1 3-15,4-4-1 0,3-2-3 16,2-3 3-16,1-2-3 15,1 1-1-15,4-2-1 16,3 2 1-16,-3-1 0 16,-1-2 0-16,0-1 1 15,3-3-2-15,3-4 1 0,1 0 0 16,-2-1 0 0,-2-1 0-16,-1 2 0 15,1 3 0-15,-1 1 0 0,-4 4 1 16,-2 2 2-16,-8 6-6 15,0 0 3-15,-3 4 0 16,-1 1 3-16,-7 4-3 16,-4 2 2-16,-9 5-2 15,-6 1-1-15,-7 3 2 16,-1 3-1-16,-5 2 3 16,-8 4-2-16,0 0-1 15,0 0 9-15,0 0-2 16,0 0 0-16,0 0-2 15,0 0-16-15,0 0-87 16,0 0-155-16,-1 0 110 16</inkml:trace>
  <inkml:trace contextRef="#ctx0" brushRef="#br2" timeOffset="-180225.18">3945 11253 1378 0,'0'0'146'0,"0"0"570"15,0 0-565-15,0 0-86 16,0 1-35-16,0 0-5 16,14 12 12-16,-2-10 3 15,6-2 4-15,2-1-17 0,7 0-18 16,4-3-2-16,5-1-5 15,0-2-2-15,-1-1 1 16,-6-2 0-16,1 0-1 16,-3 0 2-16,-1 0-3 15,-1 2 0-15,-8 3 1 16,-3 1-2-16,-7 3 2 16,-2 2 0-16,-7 6 1 15,-5 1 2-15,-7 8 6 16,-6 3 3-16,-4 4 6 15,-3 2-1-15,-1 1 3 16,-2 0-2-16,-4 1-8 16,-2 1-1-16,-4 4-25 15,1 0-19-15,5-3-257 16,5-2 167-16</inkml:trace>
  <inkml:trace contextRef="#ctx0" brushRef="#br2" timeOffset="-179540.1">2860 11852 2628 0,'-27'38'0'0,"0"2"0"0,-6 6 4 15,-4 4 0-15,-10 7 6 16,-4 1 1-16,-6 4-1 16,1-3 0-16,5-6-4 15,4-5 0-15,11-15 0 16,5-7-1-16,12-14-3 15,6-7 0-15,7-7-4 16,6-6-5-16,9-5-8 16,2-3-3-16,12-2 4 15,4 0-1-15,8 0 12 16,6 0 3-16,14-2 11 16,9-1-4-16,15-5 3 15,4 0-1-15,8-3-7 16,4 1-15-16,4-5 7 15</inkml:trace>
  <inkml:trace contextRef="#ctx0" brushRef="#br2" timeOffset="-173186.33">13636 10669 1473 0,'0'-20'316'0,"1"6"562"16,3 2-844-16,4 11-29 0,2 5 1 15,6 11-1-15,3 10 1 16,2 17 15-16,2 10 3 16,-3 26 5-16,0 16-4 15,-7 33-12-15,-2 10-7 16,-5 10-6-16,-4 0-1 15,-3-6 1-15,-3-2 0 0,-1-9 3 16,-1-6 1-16,1-13 5 16,-1-5-3-16,1-9 1 15,0-7-4-15,2-12-10 16,2-9-4-16,4-21-25 16,5-9-11-16,4-20-71 15,1-9 41-15</inkml:trace>
  <inkml:trace contextRef="#ctx0" brushRef="#br2" timeOffset="-172546.9">11937 12402 2686 0,'35'-2'3'0,"21"-4"20"0,12-3 3 0,26-5 0 15,18-3-7-15,23-2-13 16,18 0-2-16,25 0-6 16,6 2 0-16,27 0-1 15,8 0-1-15,19 1 3 16,8-3-2-16,13 1 4 0,8 1 0 16,8 1 0-16,5 1 1 15,6 3 0-15,1-1 0 16,-1 2 2-1,2-1 0-15,-12 1 4 0,-6 0 10 16,-16 1 18-16,-11 0 3 16,-13 0-3-16,-11-2-11 15,-13-1-14-15,-9-2-4 0,-21-2-7 16,-9-2-5-16,-20 1-24 16,-12 1-12-16,-18 0-31 15,-8 0-9-15,-17 3-195 16,-8 0 148-16</inkml:trace>
  <inkml:trace contextRef="#ctx0" brushRef="#br2" timeOffset="-170796.35">13689 12256 1801 0,'0'0'21'0,"0"0"15"0,0 0 0 15,0 0-6-15,0 0-4 16,0 0-23-16,0 0 0 16,-1 0-24-16,0 1-8 0,0 0-7 15,-28 16 3 1,28-17 12-16,0 1 0 0,1 0 12 15,-2 0 0-15,0 0 12 16,-25 16 12-16,27-17 0 16,0 0 3-16,0 0 6 15,0 0 3-15,1 0 3 16,0 0 8-16,24-9-2 16,-8 0-3-16,5-2-12 15,5 0-27-15,0-3-230 16,2 1-196-16,-1 0 318 15</inkml:trace>
  <inkml:trace contextRef="#ctx0" brushRef="#br2" timeOffset="-169266.13">13757 12234 1295 0,'0'0'221'16,"0"0"240"-16,0 0-156 16,0 0-146-16,0 0-99 15,0 0-18-15,0 0-22 16,0 0-11-16,0 0 6 16,0 0 0-16,1 0 4 15,0 0 2-15,0 0-7 16,0-1-3-16,0 0 2 0,27-18 1 15,-16 11 0-15,4-4 1 16,6-2-4-16,3-2-3 16,8-6-2-16,2-2-3 15,5-3-2-15,0-1 1 0,3-3 2 16,2-1 0-16,8-5 10 16,6-1-3-16,5-4 0 15,-2 0 1-15,-2-5-10 16,2-1-2-16,14-5 0 15,5-3-1-15,-3-1 2 16,-1-1 0-16,-7 4 2 16,2 1-3-16,12 1 0 15,1-2-1-15,1-5-1 16,-3-1 2-16,-7 1 1 16,3-2-1-16,1 2 1 15,2 4 0-15,-1 4-1 16,-5 5 4-16,-5 8 2 15,-5 2 2-15,-4 3 0 16,0 1-2-16,-6-3-2 16,-1 2-3-16,-6-1-1 0,-1 2 0 15,-8 4 0-15,1 2 0 16,-6 3 0-16,-2 3-1 16,-7 6 1-16,-2 0 0 15,-6 2-1-15,-3 2-7 16,-2 1-21-16,0 1-12 15,-2 1-39-15,-1 0-119 16,-5 3 109-16</inkml:trace>
  <inkml:trace contextRef="#ctx0" brushRef="#br2" timeOffset="-164127.4">16511 10414 1870 0,'-7'7'155'0,"-2"0"63"0,4 3-182 16,-2 0-33-16,4 1 0 15,2-2-3-15,1-2 12 16,0-7 17-16,0 1 16 16,0-1 11-16,16 3 0 15,-7-10-8-15,3-4-26 16,-2-2-8-16,2-3-12 15,-1 0-5-15,0-1-5 16,-2 2 6-16,-4 3-2 16,-3 2 4-16,-3 2 19 15,-4 2 2-15,-3 4 8 16,-2 2-3-16,-2 4-15 16,-3 3-4-16,1 3-2 15,1 1 1-15,0 1 0 0,1 0 2 16,3 1-1-1,1-1-1-15,5-4-1 0,3-1-1 16,6-5 6 0,2-2 3-16,6-3-1 0,1-4 0 15,-1-4-6-15,-1-2-3 16,0 2-4-16,-3-1 1 0,-3 3-1 16,-5 1 0-1,-1 2 2-15,-2 1 2 16,-5 2 6-16,-2 2-1 0,-4 1 6 15,-1 1-8-15,-1 5-1 16,-1 1-1-16,-1 3-3 16,1 2 0-16,1 0 0 15,5 1 0-15,5-2-1 16,4-3 3-16,6-4 0 16,6-1 2-16,6-6 0 15,2-3-3-15,1-6-13 16,3-1-5-16,-8-2-11 15,-1 0 2-15,-8 2 8 16,-2 2 8-16,-5 3 7 16,-2 1 7-16,-4 1 7 15,-4 3 3-15,-2 3 1 0,-2 2-5 16,-3 4-3 0,-1 2-5-16,2 2 0 0,2 1-2 15,3 0 3-15,5 0 4 16,5-3-1-16,0-2-2 15,3-1 0-15,2-2 0 16,5-3 0-16,-1-1 5 0,4-6-2 16,1-3-5-1,-2-2-3-15,2-2-3 16,-8 3-3-16,1-1-3 0,-7 3 6 16,-3 2-2-16,-2 3 2 15,-2 4 4-15,0 3-2 16,-1 2 2-16,1 4-2 15,1 1-7-15,5 1-36 16,3-1-50-16,6-2 54 16</inkml:trace>
  <inkml:trace contextRef="#ctx0" brushRef="#br2" timeOffset="-159224.2">16447 10405 1634 0,'-5'6'170'0,"4"1"84"16,2 2-108-16,5 1-21 16,4 1-43-16,-2 1-22 15,2-2-23-15,0-2-23 16,-1-1-5-16,0-6-2 15,-2-2 3-15,4-8 3 16,0-3-2-16,0-4-11 16,-1-3-6-16,-3 1-7 15,-4 1 1-15,-4 4 5 16,-1 3 13-16,-5 4 20 16,-4 3 1-16,-1 3 13 15,-1 3-10-15,-1 4-4 16,3 1 1-16,0 2-6 0,1-1-5 15,4 2-12-15,-1 0-1 16,5-3-3-16,3-2-2 16,2-3 7-16,5-1 5 15,2-3 5-15,0-3 2 16,4-3-7-16,0-4-6 0,3-2-6 16,-2-1-4-16,-1 1-7 15,-2 1-3-15,-9 6 0 16,-3 2 3-16,-7 5 4 15,-4 2 3-15,-6 8 5 16,-3 2 3-16,1 3 2 16,3 1 5-16,4-1-14 15,4-1-37-15,5 1 30 16</inkml:trace>
  <inkml:trace contextRef="#ctx0" brushRef="#br1" timeOffset="-155018.42">13593 12275 2556 0,'1'0'0'16,"0"-1"-3"-16,0 0 3 16,1-1 3-16,-1 0-2 15,25-24-1-15,-26 26 0 16,1 0 1-16,0-1 3 16,26-14 5-16,-20 7-2 15,-1 0 3-15,1-1 4 0,0-1-4 16,-1 2-1-1,1 0-2-15,-2 2-3 0,-1 2-3 16,-1 0 2-16,-3 4-3 16,0 0 0-16,0 0 1 15,1-1-1-15,0 0 0 0,0 1 0 16,17-29 0-16,-9 19 1 16,-1-1-2-16,1 2-33 15,0-2-43-15,-1 4-122 16,-1 1-273-16,-2 2-53 15,-5 4 360-15</inkml:trace>
  <inkml:trace contextRef="#ctx0" brushRef="#br1" timeOffset="-154080.9">13722 12221 1098 0,'0'0'-195'0,"0"0"-12"15,0-1 59-15,0 0 82 16,0 0 129-16,0 1 35 16,1-1 16-16,0-1 0 15,12-27-68-15,-8 21-28 16,1-4-20-16,1 1-1 15,1-2-8-15,-1 0-3 0,3 0 1 16,0-1-1-16,1-1 7 16,-1 1 0-16,0 0 5 15,0 0-3-15,-1-2 3 16,2 0 0-16,-1-2 2 16,0 1 0-16,1 1 0 15,0-1 0-15,2 2 0 16,0 0 0-16,2 1 0 15,-1-1 0-15,-1 1 2 16,0-1-2-16,-4 2-16 16,-1 2-7-16,0 0-4 15,-3 1 0-15,0 1 52 16,-2 2 80-16,1 0 114 16,-1 0-14-16,-1-1-24 0,3-2 57 15,0-3-175 1,1 0-66-16,2-3-253 15,-1 1 30-15,1 2-202 0,-3 0 157 16,2-16-49-16,-8 26 590 16,1-8-34-1,0-2 160-15,2-1-167 16,2-4-169-16,2-2-116 0,3 0 33 16</inkml:trace>
  <inkml:trace contextRef="#ctx0" brushRef="#br1" timeOffset="-153973.65">14150 11451 1198 0,'3'-6'165'0,"4"-4"425"15,1 0-342-15,5-3-588 0,2-2-249 0,5-3 422 16</inkml:trace>
  <inkml:trace contextRef="#ctx0" brushRef="#br1" timeOffset="-153483.45">15118 10301 1249 0,'14'-21'73'0,"4"-3"-98"0,1-1 33 15</inkml:trace>
  <inkml:trace contextRef="#ctx0" brushRef="#br1" timeOffset="-153380.49">15281 10067 1268 0,'5'-12'99'0,"3"-4"159"16</inkml:trace>
  <inkml:trace contextRef="#ctx0" brushRef="#br1" timeOffset="-153247.5">15397 9882 2340 0,'8'-8'85'0,"5"-4"-85"16,0-2-349-16,13-6 188 16</inkml:trace>
  <inkml:trace contextRef="#ctx0" brushRef="#br1" timeOffset="-153159.54">15543 9674 2055 0,'11'-17'-128'0,"5"-4"136"0</inkml:trace>
  <inkml:trace contextRef="#ctx0" brushRef="#br1" timeOffset="-153048.27">15652 9505 1359 0,'0'-4'174'0,"3"-3"246"15,4-3-470-15</inkml:trace>
  <inkml:trace contextRef="#ctx0" brushRef="#br1" timeOffset="-152765.25">15814 9290 318 0,'5'-8'101'0,"0"-1"212"16,0 1 27-16,-2-2-94 16,0 0-44-16,0-1 28 15,0-1-39-15,3-1-74 16,0 0-27-16,2 1-40 0,-2 4-20 16,-2 3-24-16,-4 5-6 15,0 0 0-15,0 0-3 16,0 0-21-16,0-1-20 15,0 1-195-15,1-1-217 16,16-17 357-16</inkml:trace>
  <inkml:trace contextRef="#ctx0" brushRef="#br1" timeOffset="-152623.83">15910 9153 75 0,'0'0'4'15</inkml:trace>
  <inkml:trace contextRef="#ctx0" brushRef="#br1" timeOffset="-151683.36">15856 9161 1194 0,'0'1'31'0,"-1"0"-9"0,0 0-20 15,-14 25-2-15,10-16 0 16,-2 2 0-16,-1 2 4 16,-3 2 21-16,1 3 12 15,-3 2 5-15,-2 0-1 0,0 2-24 16,-2 0-11-16,2 2-39 16,1 0-77-16,0-2 67 15</inkml:trace>
  <inkml:trace contextRef="#ctx0" brushRef="#br1" timeOffset="-151066.68">15317 9989 1129 0,'-26'29'54'15,"-1"-1"47"-15,2-3-28 16,0-2-24-16,1-1-3 16,3-1-25-16,-2 1-9 15,-5 4-14-15,1 1 4 16,-3 5-2-16,-2 2 2 15,3 2 6-15,0 1-1 16,1 0 9-16,4-1 7 0,-1 1 67 16,0-2 38-16,1 0 48 15,0-1 4-15,2 1-28 16,0-2-57-16,-1 1-59 16,2-2-12-16,-5-1-18 15,-1-2 2-15,-1-3-2 16,-1-1 1-16,0 2-2 15,3-1-1-15,-2 5-4 16,1 0-2-16,0 5 2 16,1 3 0-16,0 3 6 15,5 3 9-15,-2-2-1 16,1-2 7-16,1-3-4 16,-2-1-8-16,1 0-4 15,-3 0-3-15,-3 2-2 16,3-1-2-16,-3 0 2 0,2 2 0 15,1 0 2-15,1-2 0 16,1 1-2-16,2-2-2 16,3-4 2-16,4-2 0 15,3-2-2-15,0 0-19 16,2-1-108-16,-2-1-167 16,2 1-353-16,-4-1 289 15,-3 1 134-15</inkml:trace>
  <inkml:trace contextRef="#ctx0" brushRef="#br1" timeOffset="-144245.59">16459 10370 787 0,'0'0'89'0,"-1"0"84"0,0 0-130 0,0 0 1 15,0 0 42 1,0 0 20-16,0-1 24 0,1 0 43 15,-2 0 54-15,0 0-30 16,-26-10-68-16,28 11-34 16,-1 0-53-16,0 0-23 15,0-1-12-15,0 0-3 0,-1 0-3 16,-24-14 3-16,26 15 2 16,-1 0-1-1,0-1-3-15,0 0 0 0,-1 0 0 16,-26-13-2-16,28 14 3 15,-1 0-3-15,0 0 0 16,-1 0 2-16,-26-11 3 16,27 11 3-16,-17-8-3 15,8 2 1-15,-3-1-6 16,-1-2 4-16,-4 1-4 16,-2-1 0-16,-3 0 0 15,0 0 1-15,-4-3 29 16,1 1 9-16,-3-4 11 15,-1-1-4-15,1-1-20 16,-3 1-13-16,4 0-8 0,1 2-5 16,0-1 2-1,0 1-2-15,0 0-4 0,-2 1 6 16,3 0-2-16,-1 1 0 16,1-1 0-16,3 0 0 15,-1 0-5-15,3 0-3 16,2 0-3-16,1 0-7 15,2 3 0-15,1 2-4 0,-1 2 9 16,-2 2 0-16,0 1 8 16,-1-1 2-16,1 1 3 15,-1 0 0-15,-1-1 0 16,2 1 3-16,0 0-1 16,1-1 4-16,4 2 5 15,0-1-2-15,4 0 0 16,0 1-2-16,4 1-11 15,0-1-1-15,5 2-16 16,0 0-2-16,0 0-46 16,0 0-152-16,0 0 114 15</inkml:trace>
  <inkml:trace contextRef="#ctx0" brushRef="#br1" timeOffset="-143393.16">15436 9890 1125 0,'-1'0'29'0,"0"0"62"0,0 0 21 0,0 0 49 16,0 0 206-16,1 0-104 15,-1 0-94-15,0 0-134 16,0 0-20-16,-12 15-11 15,11-2 0-15,-1 1-4 16,-3 2 0-16,1-1 3 16,-2 0 7-16,-2-1 4 15,3-3 2-15,0 0-2 16,1-4 1-16,2-4 1 16,3-3 2-16,0 0-1 15,0 0-3-15,0-1-5 16,-2-18-3-16,2 6-6 15,2 0 0-15,1 0 2 16,1 2-2-16,0 2 3 16,-2 1-3-16,1 4 0 15,-1 2-1-15,3 2-1 16,2 3-1-16,3 3 3 0,2 2 1 16,6 0 10-16,5 0 3 15,10-2-3-15,2-1 2 16,4-5-10-16,-1-1-10 15,-4-4-143-15,-2-1 108 0</inkml:trace>
  <inkml:trace contextRef="#ctx0" brushRef="#br1" timeOffset="-141937.58">15247 10122 498 0,'0'0'43'0,"0"0"34"15,0 0-11-15,0 0 32 16,0 0 37-16,0 0 34 15,0 0-30-15,0 0-20 16,0 0-24-16,0 0-24 16,1 0 44-16,0 1 43 15,17 13-11-15,-9-8-46 16,0 1-5-16,4 1 2 16,3 0-2-16,4-1-30 15,0 1-12-15,6 0-35 16,-1-2-11-16,7 0-8 15,0-1 3-15,-1 0-3 16,1-1-4-16,-8 1-9 0,-4 0-5 16,-6 1-7-16,-3-1 2 15,-4-1 8-15,-3 0 4 16,-4-4 6-16,0 0 4 16,0 0-2-16,0 0 3 15,0 0 0-15,-1 0 0 16,0 0 3-16,-26-6-2 15,26 6 6-15,0-1 2 0,-1 1 0 16,-27-19-6-16,23 10 3 16,0-1 1-16,2-7-3 15,3-3 1-15,5-6-1 16,3-6-6-16,7-3-9 16,2-2-18-16,1 2-793 15,-2 4 723-15</inkml:trace>
  <inkml:trace contextRef="#ctx0" brushRef="#br1" timeOffset="-138882.02">15640 9985 580 0,'11'-3'47'15,"-1"0"19"-15,-2 2-38 16,-1 1-17-16,-7 0 35 16,0 0 70-16,0 1 88 15,-1 0-1-15,-15 17-17 16,5-11 59-16,-1 3-77 15,-1 1-49-15,0 2-5 16,0-2-10-16,0 4-24 16,-2 1-45-16,-3 1-23 0,-1 1-7 15,-4 0-3-15,2 0-2 16,-1-1-2-16,3 0 2 16,4-4 4-16,1 0 5 15,5-2 0-15,2-3-3 16,4-3 1-16,3-5-5 15,0 0-1-15,0 0-1 16,0 1 0-16,0-1-1 0,0 0-1 16,0 0 0-16,1 0 1 15,0 0 1-15,0 0 1 16,-1 0 4-16,1 0-1 16,0 0-4-16,0-1 0 15,-1 0-2-15,1 0-3 16,0 0 3-16,0 0-3 15,0 0 1-15,0 1 4 16,0-1 0-16,0 0 0 16,-1 0-1-16,1 1 1 15,0 0 1-15,0 0-2 16,-1 0-6-16,0 0-9 16,0 0 0-16,0 0-19 15,0 0-10-15,-1 0-3 16,0 0 4-16,0 0 29 15,-30-9 6-15,30 9 9 0,1 0-3 16,-2-1 0-16,-31-12 0 16,23 7 3-16,-3-2-3 15,1-3 3-15,0 2-3 16,2-1 3-16,0 0 3 16,2 0 9-16,0 3 9 15,-3 1-4-15,0 0 4 16,1 4-12-16,-1 1-6 0,1 1-3 15,2 2 3 1,2-1-6-16,6-1-24 0,0 0 15 16</inkml:trace>
  <inkml:trace contextRef="#ctx0" brushRef="#br1" timeOffset="-136215.04">15151 11436 1720 0,'-1'0'114'0,"1"1"-42"16,-1 0-96-16,0-1-24 16,-1 2 21-16,-26 26 66 15,23-15 50-15,-5 6 55 16,-3 3 5-16,0 10-37 15,-5 4-45-15,0 2-38 16,1 1-12-16,-2-5-14 16,4-3-1-16,2-9 0 15,2-6-2-15,3-10 8 16,3-4-3-16,2-5-1 0,3-4 1 16,2-4-6-16,5-3-2 15,1 0 2-15,2 1 2 16,3 2 4-16,1 1 1 15,8 2 8-15,2 2 9 16,12 4 18-16,2-1 8 16,6 2-7-16,0 1-17 0,-4-4-15 15,-2-1-21-15,-12-5 5 16</inkml:trace>
  <inkml:trace contextRef="#ctx0" brushRef="#br1" timeOffset="-135680.04">15357 11264 2656 0,'2'16'54'0,"1"2"-25"0,5 1-20 15,2-1-8-15,1-1 1 16,0-3-1-16,-4 0-1 15,-1-4-1-15,-1 0-5 0,-4-3 1 16,0-1 3-16,-1-6-1 16,0 0 1-16,0 0-8 15,0 0-6 1,-1 0-13-16,0-1-6 0,-1 0-20 16,-30-10 5-16,20 13 25 15,1 2 25-15,2 1 30 16,-1 1 17-16,2 1 9 15,1 0-24-15,2 1-8 16,3 1-5-16,2-1-5 16,3-1-1-16,7-3 4 15,3-1-1-15,6-7-1 16,5-5-6-16,7-6-23 16,4-5-22-16,6-6-637 15,-2-2 356-15</inkml:trace>
  <inkml:trace contextRef="#ctx0" brushRef="#br1" timeOffset="-135060.83">15548 11083 1607 0,'0'0'272'0,"-1"0"149"0,1 0-258 16,0 1-110-16,0 0-12 15,16 7-1-15,-1-8-1 16,4-3-14-16,2-1-5 0,1-1-8 16,-1-1-2-16,-2 2-9 15,-1-1 1-15,-4 0 0 16,-1 1-3-16,-3 2 2 15,-2 2-1-15,-2 1 2 16,-1 4 3-16,-2 4 3 16,-2 3-1-16,-2 12 4 15,-5 6-4-15,-7 13-1 16,-3 8 1-16,-7 5-5 16,-2 0 2-16,2-5-13 15,2-6-27-15,6-10 22 16</inkml:trace>
  <inkml:trace contextRef="#ctx0" brushRef="#br1" timeOffset="-131167.65">16223 9891 1332 0,'1'-6'85'0,"-2"1"90"0,-10 1-20 15,-2 1-17-15,-5 3 17 16,-3 1-11-16,-1 5-16 15,-4 0-47-15,-3 5-20 16,2 1-3-16,-1 3-9 16,5 3-4-16,5 3-8 15,1-1-15-15,11 0-3 16,8-3 0-16,18-4-5 16,11-6-3-16,16-6-10 15,8-5-14-15,11-11-141 16,2-4 88-16</inkml:trace>
  <inkml:trace contextRef="#ctx0" brushRef="#br1" timeOffset="-125262.55">15348 9966 746 0,'-6'9'41'0,"-5"4"18"0,-1 2-38 0,-8 6-35 15,-5 2-52-15,-9 3 39 16</inkml:trace>
  <inkml:trace contextRef="#ctx0" brushRef="#br1" timeOffset="-121891.2">14351 10613 739 0,'-16'10'71'0,"-6"5"88"15,1 1-9-15,-4 5 32 16,-1 0 12-16,7 0 133 0,4-2 17 15,9-4-163-15,4-4-100 16,7-4-47-16,2-2-19 16,11-5-3-16,2-3-5 15,9-7-2-15,-1-3 2 16,3-5-4-16,-3-3-7 16,0-1-3-16,0 0-4 15,-8 1 3-15,-1 1 0 0,-9 4 2 16,-1 1 2-16,-5 4 13 15,-1 0 11-15,-3 4 28 16,-2 2 8-16,2 5-2 16,0 0-19-16,0 0-11 15,-1 0-7-15,0 0-10 16,-17 10-4-16,15 4-3 16,0 4 0-16,3 2-1 15,1 3 1-15,6-2 2 16,5-2 2-16,8-9 0 15,9-6-2-15,12-10-13 16,7-7-19-16,-3-10 19 16</inkml:trace>
  <inkml:trace contextRef="#ctx0" brushRef="#br1" timeOffset="-116982.86">13641 12277 1479 0,'1'0'-2'0,"-1"0"-2"16,1-1 1-16,0 0 3 0,0 1-2 16,0-1 4-16,0 0 5 15,1 0 20-15,-1-1 2 16,28-24 27-16,-29 26 7 16,1-1-25-16,16-15 4 15,-8 9 15-15,3 0 18 16,-3-1 8-16,2 2 25 15,-1 0 23-15,1 0 0 0,0 1-56 16,1-1-16-16,1-1-32 16,0 1-7-16,1-3-18 15,2 1 1-15,-1-2-1 16,0 0-2-16,-2-1 7 16,-1-1-3-16,-2 1-3 15,0 2 0-15,-3-1 17 16,0 1 3-16,0 2 9 15,0-2 2-15,1 0-8 16,3-2-10-16,-2-1-1 16,0 0-1-16,0 1 1 15,-2-1-3-15,0 1 1 16,2 0-3-16,-1-1-3 16,2 1-1-16,0-1-2 15,-2 1-1-15,2-1-1 16,-2 1 2-16,3 0 0 15,-1-2 2-15,2 2 8 0,0 0 0 16,0 0 4-16,1 0-1 16,0 0-4-16,0 1-6 15,0-2-1-15,2-1-1 16,2-1-1-16,3 1-2 0,-2-2 0 16,1 2 0-16,-2 0 0 15,-2 0 2-15,2 1-1 16,-2 1-1-16,-1-2 1 15,-2 2 1-15,1-2-2 16,-1 1 2-16,1 0-3 16,0 0 0-16,-1 2 1 15,0 1-3-15,-3 1 1 16,-1-1 1-16,0 0 0 16,-1 1 1-16,0-3 1 15,2 1-2-15,-1-1-1 16,1 0-2-16,2 1-9 15,-1 0 2-15,0 1-1 16,-1 1 2-16,2 0 6 16,-3 2 3-16,2-1 1 15,-1 0 0-15,1 1-1 16,1 0-1-16,2 0 1 0,-1 0-2 16,4-2 1-16,-2 0-6 15,-2-1-8-15,2 1 1 16,-2-1-4-16,-4 0 3 15,0 1 9-15,1 2 0 16,-6-1 7-16,5 2 0 16,-3 0 0-16,0 1 0 0,-1-1-1 15,-3 2 1-15,3-1-2 16,-4 0 2-16,7-1 0 16,-2 0 0-16,-1 0 1 15,5-2-1 1,-5 1 1-16,2-1-1 0,-1 0 1 15,2 2 1-15,-1-1-2 16,3 0 2-16,1 0-1 16,1-2-1-16,2-1 0 15,1 1 2-15,0 0-2 16,0 0 0-16,-3 1 0 16,2 0-1-16,-3 2 0 15,0 1 1-15,0-2 0 16,-1 0 1-16,3-2-2 15,-1-2 1 1,0-3 0-16,1 2-3 0,-4-2 2 0,2-1-3 16,-2 1 1-16,4-2 0 15,-3 1 1-15,-1-2 1 16,5 3 1-16,-5-1 0 16,3 1 0-16,3 1 0 15,-4 0 0-15,-1 1-1 16,7 0 0-16,-6-1 1 15,7-2 0-15,0-1 0 0,-1-1 0 16,2-2 1-16,1 0-1 16,-1 1 0-16,1 0 0 15,-2 1 0-15,-4 1 0 16,1 2 2-16,-2 0 1 16,-1 0 2-16,0 3-1 15,-2 0 0-15,1 0 0 16,0 2-1-16,-1-3-3 15,-2 0 0-15,1-1 0 16,2-1 0-16,1 0 1 16,1-1 0-16,5 1-1 15,-1-1-2-15,2 2 2 16,2 0-1-16,-3 2 0 16,-1-1 1-16,0 2 0 15,-1 0 0-15,0 2-2 0,-1-1-2 16,3 0-1-1,-1 0 2-15,2-2 2 16,0 2 0-16,1-2 0 0,-1 0 1 16,-1 0 0-16,1 2 0 15,-3 0 0-15,0 1-1 16,0-2 0-16,-1 2 2 16,0-2 0-16,-3 0 0 0,0 2-1 15,-2-1 0-15,-3 1-1 16,1 0 0-16,-3 1 1 15,1 0 0-15,0-1 0 16,1 1 1-16,2-1-1 16,0 1 2-16,2 0 0 15,-1 1-1-15,-1 0-1 16,0-1 0-16,-2 2 0 16,-1-2 0-16,0 1 0 15,0-1 0-15,0 0 0 16,-1-1 0-16,3-1 0 15,1 0 2-15,2 0-2 16,-1 1 0-16,1 1 0 16,-1 1-2-16,0 1 2 15,-1 0-1-15,1 2 1 16,0-1 0-16,-2 0-2 0,1 0 1 16,1-1-1-16,0 0 2 15,1-2 0-15,-2 0 1 16,2 0 0-16,-3-1-2 15,2 3 2-15,0 0 0 16,-4 1-2-16,-5 3 1 16,1 0-1-16,0 0 1 15,0 0 0-15,0-1 0 0,0 0-1 16,-1 1 1-16,1-1-1 16,1 0 1-16,26-17 0 15,-27 18 0-15,-1 0 0 16,1-1 1-16,1 0-1 15,29-16 0-15,-23 12 0 16,2 1 0-16,0-2-1 16,2 0 0-16,-1 0 0 15,1-1-1-15,1 0 0 16,-1 0 2-16,-1-1 0 16,0 2 0-16,2-3 0 15,2-1 1-15,2 2-1 16,2-5 1-16,2 2-1 15,0 0 0-15,2-2 0 16,-4 1-2-16,-4 1 1 16,-1 0-1-16,-5 3 1 0,0 0 1 15,-1-2 3-15,2 2-1 16,1-4-1-16,0 0-1 16,4-2 1-16,0 1-1 15,-2-3 3-15,1 1-1 16,-3 2 2-16,-1-1 1 15,0 0 7-15,2-1 3 16,1 1 1-16,1 0 0 16,4-3-5-16,1 1-6 0,6-2-2 15,1-1-3-15,2-1-3 16,-1-1 3-16,-3 0 1 16,-4 2 0-16,-3 2 0 15,-1 2-1-15,-2 3 3 16,0 2-3-16,0 1 2 15,1 0-1-15,1-1 0 16,-1 0 1-16,1-3-12 16,-1-1-12-16,-1-2-68 15,-1 1-640-15,-6 3 410 16</inkml:trace>
  <inkml:trace contextRef="#ctx0" brushRef="#br1" timeOffset="-113967.25">15102 10774 1454 0,'-6'0'62'16,"-4"0"160"-16,-6 0-255 16,6 2-32-16,-3-1-1 15,1 2 27-15,-1-1 84 16,-1 3 92-16,-3 1 73 15,6 0 8-15,1 4-63 16,-3 2-79-16,5 1-43 16,-2 1-6-16,6 1-14 0,0-1 3 15,3-1 2-15,2-2 0 16,5-6 12-16,3-1 2 16,3-4 3-16,0-4 3 15,6-5-20-15,-1-3-8 16,6-3-7-16,1-1-2 15,-5 0-1-15,-1 1-1 0,-5 3 1 16,-4 1 0 0,-4 4-1-16,-3 1 2 0,-7 1 11 15,1 1 4-15,0 0 8 16,4 4 1-16,0 0-9 16,0 0-7-16,0 0-9 15,0 0-1-15,0 0 0 16,-4 10 1-16,4 1 1 15,2 2 0-15,2 2 2 16,8-2-3-16,-1-3 2 16,4-3-2-16,3-6-6 15,1-3-5-15,5-6-33 16,-1-5-41-16,0-1 24 16</inkml:trace>
  <inkml:trace contextRef="#ctx0" brushRef="#br1" timeOffset="-113470.45">15348 10787 2175 0,'0'0'182'16,"-1"1"59"-16,0 0-216 15,0 0-11-15,1 0-7 16,0 0-2-16,13 5 1 16,-2-10-1-16,4-2 0 15,0 2 1-15,-2 0 0 16,0 1-3-16,-5 4-2 0,1 1-2 16,-7 3-2-16,-2 0 3 15,-1 4 0-15,-6 2 2 16,2 2 2-16,0-1 6 15,3-2 7-15,2 0 6 16,7-5 3-16,5-2-4 16,12-7-15-16,7-4-10 0,7-6-46 15,2-4-222-15,-9 0 149 16</inkml:trace>
  <inkml:trace contextRef="#ctx0" brushRef="#br1" timeOffset="-112702.21">14744 10600 2192 0,'0'0'150'0,"0"0"0"0,0 0-135 15,0 0-10-15,0 0 21 16,0 1 14-16,8 21 12 16,-5-7-16-16,2 4-17 15,1 2-8-15,-1-2-13 16,2 0-21-16,2-3 15 16</inkml:trace>
  <inkml:trace contextRef="#ctx0" brushRef="#br1" timeOffset="-111617.91">17960 10428 2213 0,'-39'31'120'0,"3"3"-52"15,5 1-47-15,8 0 8 16,6-4 20-16,10-10 22 0,5-3 7 16,11-10-35-16,8-4-10 15,10-9-15-15,5-7-8 16,9-6-9-16,3-4-2 16,4-3 0-16,-2 0 0 15,-8 0 1-15,-5 1 0 16,-13 2 0-16,-4 1 5 0,-11 4 20 15,-4 4 15-15,-3 4 28 16,-3 4 1-16,-3 3-3 16,-1 4-8-16,-2 5-17 15,1 1-13-15,0 10-5 16,-1 1-1-16,2 7-1 16,0 1-2-16,4 0-8 15,1-3-2-15,4-5-9 16,2-2-3-16,10-8-11 15,5-3-21-15,13-7-63 16,5-6-40-16,6-5-154 16,1-1 78-16</inkml:trace>
  <inkml:trace contextRef="#ctx0" brushRef="#br1" timeOffset="-111199.03">18358 10498 2327 0,'0'0'116'0,"0"0"26"15,0 0-63-15,1 0-16 16,0 0 20-16,30 1 26 16,-14-5-10-16,7-2-25 15,1 1-28-15,0-1-34 16,-1 2-10-16,-5 4-11 16,-2 2-6-16,-9 6-21 15,-3 2-6-15,-9 7 6 16,-4 1 4-16,-4 3 23 15,-2-1 5-15,0 0 11 16,-1-1 13-16,5-2 17 16,0-3 4-16,7-2 4 15,5-5-12-15,12-2-15 0,8-5-7 16,11-7-66-16,7-5-46 16,3-7-67-16,2-3 55 15</inkml:trace>
  <inkml:trace contextRef="#ctx0" brushRef="#br1" timeOffset="-110683.96">19072 10378 2543 0,'10'-5'98'0,"3"1"-44"15,9 0-47-15,1-1-5 0,5 4-2 16,-2-2 2-16,3 3 6 16,-1 0 4-16,2 0 10 15,-1 2 4-15,3-2 1 16,1-1-5-16,-4-3-11 16,-3 1-13-16,-7-1-42 15,-6-2-20-15,-5 2 30 16</inkml:trace>
  <inkml:trace contextRef="#ctx0" brushRef="#br1" timeOffset="-110033.46">18800 10162 1375 0,'-4'-1'162'0,"4"1"823"0,0 0-951 15,8-2-16-15,4 2 5 16,2 0 10-16,5 2 12 15,4 2 4-15,11 1 27 16,9 1 10-16,9 1-12 16,2 0-14-16,5-1-29 0,0-2-20 15,0 2-11 1,-3 0-2-16,-7-1-3 0,-3 0 0 16,-14 0-8-16,-5-1-3 15,-13 1-6-15,-6-3 0 16,-8-2-5-16,0 0 3 15,-17 11 10-15,1-5 0 16,-5 3 25-16,-4 3 10 0,-4 1 9 16,-6 3 7-16,-8 2-10 15,1 1-6-15,0 0-10 16,3-1-7-16,12-3 1 16,3-5-2-16,15-4-15 15,9-6-21-15,0 0-49 16,7-1-26-16,11-6-62 15,8 1 50-15</inkml:trace>
  <inkml:trace contextRef="#ctx0" brushRef="#br1" timeOffset="-109198.47">20140 10138 2494 0,'-20'1'112'0,"-4"4"-38"0,-6 4-32 16,-6 7-2-16,-4 5 10 15,-4 7 36-15,-1 5 2 16,3 2 0-16,8-1-18 16,11-5-39-16,11-5-14 15,16-7-19-15,7-6-6 16,16-7-8-16,6-4-10 16,8-7-25-16,6-3-6 0,0-5 5 15,1 1 16-15,-3-5 29 16,-4 1 7-16,-3-1 5 15,-5-2 2-15,-8 0 8 16,-5-1 8-16,-10 1 23 16,-6-1 6-16,-9 2 1 15,-3 1-6-15,-5 6-22 16,-1 4-4-16,1 6-10 16,3 3-5-16,3 4 2 15,2 7-4-15,3 14-3 16,0 7-1-16,2 10 0 15,0 4 3-15,6-5-6 16,4-2 1-16,7-10 0 16,5-4 0-16,6-11-1 15,6-6-4-15,9-9-26 0,1-8-29 16,2-7-81-16,-4-4-33 16,-9-6 73-16</inkml:trace>
  <inkml:trace contextRef="#ctx0" brushRef="#br1" timeOffset="-109000.05">20633 10287 2175 0,'-5'3'165'0,"-1"1"-28"0,-1 1-53 0,0 3-17 16,1 1-10-16,1 9 40 15,0 5 21-15,3 7-13 16,2 4-13-16,5 1-57 15,6 2-35-15,6-5-95 16,3-4-38-16,2-10 52 16</inkml:trace>
  <inkml:trace contextRef="#ctx0" brushRef="#br1" timeOffset="-108282.56">18183 10938 2397 0,'14'2'104'0,"7"-2"31"0,22-7-127 31,11-2-7-31,20-3 4 0,12-1 9 0,15 0 19 16,7-1 12-16,16-2 15 15,-2-1-6-15,5 2-19 16,3-1-16-16,-5 1-16 16,0 1-3-16,-10 2-13 15,-7 1-14-15,-14 1-30 16,-4 1-14-16,-13 0-24 15,-5-2-345-15,-18-3 228 16</inkml:trace>
  <inkml:trace contextRef="#ctx0" brushRef="#br1" timeOffset="-107348.16">19275 10252 1315 0,'8'-8'116'0,"1"1"391"0,1 0-393 15,-2 0-30-15,0 2-7 16,-3 1 1-16,-5 4-13 15,0 0-1-15,0 0 3 16,0 0 3-16,0 0-13 16,1 0-18-16,0 0-21 15,0 0-5-15,0 0-8 16,0 0-2-16,-1 0-3 16,1 0-2-16,1 0 2 15,0 0 3-15,27 4-2 0,-28-4 0 16,0 0-2-16,0 0 1 15,0 0 1-15,-1 0 1 16,1 0 1-16,0 1-1 16,0 0 4-16,-1 0 0 15,-5 22 0-15,-5-11 2 16,-8 8-1-16,-3 3 6 16,-8 6 6-16,-2 2 1 0,-3 2 5 15,0 0-5-15,1-3-8 16,2-1-1-16,2-6-9 15,6-4 0-15,4-6-4 16,4-4-1-16,6-6-13 16,9-3-14-16,0 0-26 15,0 0-31-15,6-16 38 16</inkml:trace>
  <inkml:trace contextRef="#ctx0" brushRef="#br1" timeOffset="-107047.54">19435 10212 2052 0,'-10'9'176'0,"-1"3"-8"0,1 4-96 16,-9 9-19-16,-3 5-7 0,-10 11-1 15,-4 2-7 1,-4 3-22-16,-2 0-5 16,6-3-17-16,1-3-9 0,9-9-173 15,8-9 122-15</inkml:trace>
  <inkml:trace contextRef="#ctx0" brushRef="#br1" timeOffset="-105563.27">18133 10427 2316 0,'0'0'104'0,"0"0"-12"15,0 0-64-15,0-1-41 16,0 0 2-16,0 0 7 16,0 0 8-16,6-31 18 15,-6 32 2-15,0 0 10 16,-1-1-7-16,0-1-7 15,-22-29-10-15,11 24-7 16,-2 1 0-16,-7 1-3 16,-2 2 1-16,-4 3-1 15,-1 3 0-15,2 6-1 16,1 4 1-16,4 5 0 16,2 4-1-16,5 3-3 15,4 1-27-15,4 1 16 0</inkml:trace>
  <inkml:trace contextRef="#ctx0" brushRef="#br1" timeOffset="-95070.64">16515 10407 887 0,'0'0'178'15,"0"0"73"-15,0 0-138 16,0 0-53-16,-1-1-52 0,0 0-4 15,-1 0-6-15,-27-4 2 16,16 7 19-16,-1 0 46 16,-1-2 147-16,0 1 30 15,-1-2-24-15,2-2-90 16,0-2-86-16,0-3-24 16,1-2-15-16,1-2-6 0,-2-1 3 15,-1 1 3 1,-3 1 7-16,-2 2 11 0,-1 2 5 15,-2 1 5-15,-1 1 1 16,0 3-1-16,0 1-14 16,4 0 1-16,1-2-12 15,2-3-6-15,9-4-10 16,0-4-25-16,9-2-700 16,2-2 478-16</inkml:trace>
  <inkml:trace contextRef="#ctx0" brushRef="#br1" timeOffset="-94520.47">16172 10205 1497 0,'-5'-8'113'0,"3"-2"162"15,1 2-186-15,1 1-44 16,0 1 33-16,0 6 50 16,0 0 0-16,0 0-44 15,-1 0-18-15,-15 5-33 16,8 4-12-16,-8 5-12 16,-2 1-6-16,-4 1-1 15,-2 1-2-15,3-2 0 16,2 0-2-16,3-5 4 15,1 0 5-15,5-7 7 16,2-1 1-16,8-2 1 16,0 0-1-16,0 0-7 0,5-12-4 15,8 3-1-15,1-2-2 16,4 2-1-16,3 3 0 16,2 5-1-16,4 2 1 15,1 6 0-15,-2 3 1 16,2 1-1-16,0-1 2 15,3-3-37-15,1-5-405 0,-3-11 248 16</inkml:trace>
  <inkml:trace contextRef="#ctx0" brushRef="#br1" timeOffset="-91452.26">18152 10421 373 0,'0'0'33'0,"0"0"86"16,0 0 229-16,0-1 12 0,0 0 5 15,0 0 244-15,0 0-409 16,0 0-113-16,-1 1-55 16,0-1-5-16,-26-19-14 15,18 14-3-15,-4-2-8 16,-1-2-2-16,-3 3 0 16,-1 1-2-16,-2 3 4 15,0 3 3-15,-3 1 2 16,1 2 1-16,-3 3-5 15,1 0-1-15,-3 5 1 16,2 2-3-16,2 4 10 16,0 4 4-16,7 7 1 0,1 3 0 15,6 6-5 1,2 0-3-16,6-4 0 16,4-4-1-16,6-8 4 0,4-5 0 15,6-8-2 1,2-3-4-16,2-7-3 0,2-5-3 15,2-8 1-15,3-2 0 16,2-6-1-16,0 0 0 16,0-2-1-16,-3-1 0 0,-5 1 0 15,-2 2 3-15,-5 3 3 16,-1 3 2-16,-4 4 3 16,-2 3 3-16,-4 4-5 15,-6 6-1-15,0 0-3 16,0 0 4-16,-9 0 1 15,2 9-4-15,-5 5 2 16,1 4 1-16,3 7-4 16,0 0 3-16,6 1 0 15,5-2-3-15,7-3 2 16,8-5-7-16,8-7-27 16,7-6-33-16,8-11 33 15</inkml:trace>
  <inkml:trace contextRef="#ctx0" brushRef="#br1" timeOffset="-71433.03">16182 8832 2195 0,'-15'-5'162'15,"0"4"26"-15,-3 8-170 16,-2 5-9-16,-4 8-9 15,2 5 0-15,-1 7 7 16,4 2-3-16,5-1 10 16,2-5 3-16,6-8 1 0,5-6-2 15,10-8-3-15,4-6 1 16,14-10-4-16,6-7 1 16,7-15-11-16,2-2-2 15,-4-2-2-15,-5 1 0 16,-8 9 1-16,-6 5 3 15,-9 7-1-15,-3 5 3 0,-7 9 4 16,0 0 2-16,4 4 0 16,-5 9 2-16,0 9 0 15,3 4-1 1,5 2 5-16,6-1-5 16,9-4-5-16,7-4 0 0,9-7-25 15,4-7-25-15,3-6 26 16</inkml:trace>
  <inkml:trace contextRef="#ctx0" brushRef="#br1" timeOffset="-69383.42">16096 8539 2402 0,'-6'-20'87'0,"1"5"-35"15,5 14-30-15,0 1-11 16,-2 5-6-16,7 24 13 16,3 9-1-16,-2 17 2 15,-1 7-4-15,0 10-12 16,-1 2 1-16,3-9-3 15,0-6-1-15,0-22 1 16,-3-10-1-16,-1-16 0 16,2-8 0-16,-1-16 0 15,1-10 2-15,1-20-1 16,-1-6-1-16,-2-8-2 16,0-1 0-16,-2 3 0 15,-1 4 2-15,-2 7 3 16,0 5 0-16,-2 13 8 15,2 8 2-15,2 18 4 16,0 0-3-16,-2 21-7 0,3 15-1 16,0 23-6-16,2 12 1 15,0 8-1-15,3-2-1 16,1-15 0-16,-1-12 0 16,0-22 1-16,-1-9 0 15,3-12 1-15,1-7 1 16,1-18 2-16,0-10-1 15,-1-19-4-15,-3-9-5 0,-5-7-2 16,-3-2 2-16,-4 7 3 16,-3 5-1-16,-1 10 6 15,1 5 1-15,0 10 4 16,1 5 1-16,3 12 2 16,-4 7 0-16,5 23-4 15,-1 13-1-15,2 32-4 16,3 14-1-16,4 23-1 15,1-1-16-15,6-10-48 16,3-14-270-16,6-33 132 16</inkml:trace>
  <inkml:trace contextRef="#ctx0" brushRef="#br1" timeOffset="-68733.82">17088 9181 2603 0,'4'-8'71'0,"8"-3"-41"0,6-1-18 15,12-4-10-15,3 1 1 16,4 1 2-16,-2 2 3 16,-4 7-2-16,-3 5 0 0,-9 7-6 15,-5 7 0-15,-9 10-4 16,-4 5 0-16,-6 5 1 16,-4 1 1-16,-4-3 1 15,0-2 1-15,0-5 11 16,3-1 11-16,7-4 21 15,4-1 3-15,13-5-5 16,10-4-14-16,21-9-17 16,14-7-11-16,18-10-53 15,4-6-91-15,0-8 80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7:18:32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3307 2388 2397 0,'-13'-18'46'0,"-7"3"-26"15,-6 4-10-15,-4 5 3 16,-4 3 2 0,-5 7 6-16,-3 5 0 0,-8 11-3 15,-1 8-7-15,-2 11-7 16,5 2-1-16,12 1-4 15,6-4 1-15,21-7-2 16,9-2 2-16,16-5 0 16,10-2-4-16,10-2 6 15,9-3 0-15,5-2 1 16,-1-1-1-16,-1 1 0 16,-6 1 0-16,-10 1-2 15,-5 2 2-15,-13 2-1 16,-7 3-1-16,-15 3 0 0,-8 3-1 15,-16 5 1-15,-9 1 0 16,-14 1 0-16,-5-1 0 16,-4-6 5-16,-1-5-1 15,1-13 1-15,-2-9 0 16,6-17-89-16,9-11-924 16,17-14 853-16</inkml:trace>
  <inkml:trace contextRef="#ctx0" brushRef="#br0" timeOffset="584.71">3873 2381 2198 0,'-40'3'-173'0,"-8"5"149"0,-2 5 75 0,-7 8 54 0,0 6 14 16,1 8-47-16,1 4-19 0,4 5-22 15,7 2-5-15,13 1-7 16,11-1-7-16,26-9-9 15,11-6-1-15,23-16-9 16,6-7-8-16,10-9-4 16,-1-3 4-16,-4 5 5 15,-2 3 7-15,-10 8 3 16,-9 4-2-16,-12 7 2 16,-10 3-5-16,-18 4 3 15,-7 1-3-15,-17 4-2 16,-6 0 5-16,-6 0 2 15,-2-4 5-15,-1-10-5 16,-1-7 4-16,5-14-402 0,5-6 276 16</inkml:trace>
  <inkml:trace contextRef="#ctx0" brushRef="#br0" timeOffset="1051.56">4094 2687 2523 0,'4'47'75'16,"2"6"-67"-16,-2 12-6 15,0 2 1-15,-5-5-3 16,-5-4 0-16,-4-10 3 15,-5-8 1-15,3-13 16 16,0-8-2-16,2-14 12 16,0-9 1-16,2-16-3 15,1-8-2-15,1-15-17 16,-1-2-4-16,1-8-5 16,1-3 0-16,5-9 0 15,5-6-2-15,10-9-5 16,9-3-3-16,12-4 0 0,5 1 0 15,8 17 4-15,-3 12 2 16,-7 34 1-16,-5 16 0 16,-11 34 2-16,-4 18-1 15,-16 30 1-15,-6 12 1 16,-10 17-2-16,-8 1 1 16,-6-3 1-16,-1-6 0 15,-9-20 2-15,0-11-2 0,-6-22-60 16,-3-15-628-16,5-28 381 15</inkml:trace>
  <inkml:trace contextRef="#ctx0" brushRef="#br0" timeOffset="1685.82">2750 3501 2505 0,'70'-5'71'0,"13"-4"-59"15,12-1-3-15,17-8-3 0,13-1 3 16,10-4 12-16,2-1-5 16,11 1-5-16,-5 1-5 15,-1 0-4-15,-3 2-2 16,-18 1-6-16,-5-1-13 15,-21 2-123-15,-11 2-537 16,-13 2 396-16</inkml:trace>
  <inkml:trace contextRef="#ctx0" brushRef="#br0" timeOffset="2308.71">4935 2722 2662 0,'37'3'48'16,"4"2"-39"-16,18 1-9 16,9-1-1-16,8-4-1 0,1-3 1 15,-5-4 1 1,-5-3-7-16,-8 0-15 0,-2-2-18 15,-11 0-936-15,-6-1 762 16</inkml:trace>
  <inkml:trace contextRef="#ctx0" brushRef="#br0" timeOffset="3557.5">6501 2258 2597 0,'-10'79'24'0,"-3"4"1"16,-8-1-7-16,-2 0-1 16,-4-9 1-16,-6-1 1 15,-13-7-2-15,-2-6 0 16,-2-15-8-16,5-10-4 0,17-17-2 16,7-9-3-16,13-11 3 15,2-8-1-15,8-13-2 16,5-4 1-16,5-8-1 15,5 1-1-15,4 2 0 16,2 3-1 0,9 11-2-16,2 7 3 0,4 14-1 15,-2 9 2-15,-5 15 0 16,-3 5-2-16,-2 5 2 16,-4-2-3-16,2-7-9 15,0-4-6-15,3-15-14 16,3-4-10-16,4-14-137 15,2-4-388-15,1-10 304 16</inkml:trace>
  <inkml:trace contextRef="#ctx0" brushRef="#br0" timeOffset="3707.38">6892 2852 2521 0,'-2'43'86'15,"2"8"-45"-15,0 9-27 16,0 6-27-16,1 1-88 0,0-10 64 16</inkml:trace>
  <inkml:trace contextRef="#ctx0" brushRef="#br0" timeOffset="4274.97">7724 2679 2740 0,'14'5'31'0,"7"2"-41"0,16 1-21 16,7-2 3-16,5-5 19 16,2-2 8-16,4-3 8 15,2-1 3-15,1 0 0 16,-3 0-2-16,-4 0-3 16,-6 1-7-16,-9-2-53 0,-5 0-475 15,-13-2 261 1</inkml:trace>
  <inkml:trace contextRef="#ctx0" brushRef="#br0" timeOffset="5623.81">9756 2254 1900 0,'-23'-1'6'0,"3"1"101"16,3 0 10-16,2 0 11 16,2 0-33-16,1-1-46 15,4 1 3-15,2 1-3 0,0 2 0 16,5 6-4-1,1 4-9-15,2 10-21 0,5 2-5 16,-1 5-7-16,0-1-2 16,0-3 0-16,-1-3-1 15,-1-4 0-15,-1 0 2 16,-2-1 1-16,-3 0 2 16,-3 0-1-16,0-3 0 0,0-4 0 15,3-4-1-15,2-7 4 16,0 0 1-16,0 0 3 15,12-6-2-15,0-3-3 16,2-2 2-16,4 0-4 16,1 2-1-16,4 2-2 15,3 2-1-15,3 5 0 16,2 1 0-16,3 8 0 16,2 3 0-16,-6 4 0 15,-1 3 2-15,-11 1-2 16,-6 0 0-16,-7 2 0 15,-7 1-1-15,-14 1 2 16,-7 0 0-16,-16 2-1 16,-7-1 0-16,-7-2 3 0,-3-5-3 15,0-12-10-15,3-8-17 16,0-19-160-16,5-8 103 16</inkml:trace>
  <inkml:trace contextRef="#ctx0" brushRef="#br0" timeOffset="5858.04">9703 2282 2885 0,'60'-10'-6'0,"11"-9"-11"15,0-3-3-15,-3-1-2 16,-6 2 5-16,-13 5 9 16,-5 3 1-16,-10 6-19 15,-3 3-21-15,-5 4-649 16,1 3 382-16</inkml:trace>
  <inkml:trace contextRef="#ctx0" brushRef="#br0" timeOffset="6274.73">10352 2529 2500 0,'-4'29'-13'16,"3"-3"58"-16,2 0 15 0,3-1 1 16,2-1-29-1,7-7-10-15,4-4-6 0,8-13-7 16,6-6-5-16,7-14-3 16,5-6-2-16,4-8-6 15,0-1-1-15,-10-2-1 16,-8-2 1-16,-17-3 5 15,-10-2 1-15,-14-2 1 16,-7 2-2-16,-9 5 4 16,0 7 4-16,-6 15 4 15,1 10 3-15,-2 22-4 16,-3 16-1-16,-1 30-9 16,-1 10-20-16,4 7 11 15</inkml:trace>
  <inkml:trace contextRef="#ctx0" brushRef="#br0" timeOffset="7793.94">6428 3696 2498 0,'-12'32'110'0,"-3"12"-6"0,-1 10-104 16,-3 10-4-16,0-2 4 16,-4-6-1-16,-2-7 0 15,-3-5 2-15,2-3-1 16,2-8 1-16,1-5-1 16,7-12 0-16,2-8 0 0,6-9 0 15,2-6 0-15,5-9-1 16,1-2-2-16,7-3-1 15,2 2 0-15,4 4 1 16,5 4 0-16,5 5 2 16,4 3 0-16,6 4 1 15,-1 4 0-15,0 4 4 16,-4 2 0-16,-5 2 1 16,-2-2-3-16,0-4-2 15,0-3-3-15,-1-5-67 16,1-3-196-16,0-5 127 15</inkml:trace>
  <inkml:trace contextRef="#ctx0" brushRef="#br0" timeOffset="8264.62">6784 4128 2453 0,'4'-12'59'0,"4"0"-64"0,-1 0-11 15,5 1-2-15,-1 1 18 0,-3 3 34 16,2 1 9-16,-2 2 13 15,3 3-8-15,2 1-26 16,0 6-6-16,-1 6-9 16,0 4-3-16,-4 8-6 15,-1 1-2-15,-4 5-11 16,-4-1-7-16,-7 2-2 16,-2-3-14-16,-7-3 25 15,-4-2 13-15,-3-7 18 16,-1-3 15-16,3-10-10 15,7-4-1-15,4-8-3 16,5-3-5-16,10-1-2 0,-2-2-3 16,15 0-8-16,0 3 1 15,4 3-2-15,5 4-2 16,2 6 2-16,3 0-6 16,4-1-18-16,0-1-19 15,8-8 22-15</inkml:trace>
  <inkml:trace contextRef="#ctx0" brushRef="#br0" timeOffset="9039.75">8056 3952 2540 0,'-10'8'74'0,"5"0"-56"0,6-1-22 16,12-1 4-16,4-4 2 15,15-4 12-15,2-2-1 0,11-5-5 16,3-1-2-16,6-3-3 16,1-1-3-16,3-3-5 15,1 0-7-15,-3 1-58 16,-2 0-113-16,-6 1 108 15</inkml:trace>
  <inkml:trace contextRef="#ctx0" brushRef="#br0" timeOffset="9990.28">10031 3452 2778 0,'-42'39'37'0,"0"3"-46"16,5 4-5-16,0 4 2 16,4 4 10-16,6 8 3 15,3 4 5-15,8-2 4 16,6-7-2-16,10-15 2 15,5-11-5-15,11-12-5 16,6-6-1-16,7-11-10 16,3-4 1-16,6-14-4 0,0-6 3 15,2-10-1 1,-3-2 0-16,-6-2 3 16,-4 0 1-16,-13 7 7 0,-6 4 5 15,-11 11 11-15,-6 6 3 16,-8 8 11-16,-4 6-4 15,-5 11-8-15,1 4-3 16,-2 12-10-16,4 3-3 16,4-2-3-16,3-4-12 0,13-12-35 15,5-7-22 1,17-11-627-16,5-5 360 16</inkml:trace>
  <inkml:trace contextRef="#ctx0" brushRef="#br0" timeOffset="10393.73">10608 3568 2848 0,'-25'6'32'0,"-1"7"-7"0,2 13-80 0,3 8-1 0,5 8 38 0,2 2 18 16,6 6 10 0,2-2 6-16,6-8 5 0,1-3-1 15,8-15 1-15,4-7-1 16,8-9-4-16,6-6 0 16,10-14-6-16,4-7-2 15,3-15-4-15,0-5-4 16,-4-6 0-16,-4 2 0 15,-8 0-1-15,-6 1 1 16,-15 3 0-16,-8 1 0 0,-12 5 1 16,-5 7 2-16,-12 15-1 15,-3 10-1-15,-10 22-2 16,-7 13-1-16,-3 18-30 16,0 4-26-16,10-1-514 15,10-6 217-15</inkml:trace>
  <inkml:trace contextRef="#ctx0" brushRef="#br0" timeOffset="10877.89">9293 4393 2073 0,'-42'11'280'0,"9"-3"84"15,10-2-332-15,21-4-30 16,12 0 0-16,21-2-1 16,8 0 0-16,19-4 2 15,6-1-3-15,18-4 2 16,4-3-2-16,16-3 2 16,8-2-1-16,11-3-1 15,5-1-1-15,6-1-1 16,-3 2 4-16,-1 3-2 15,1 2 2-15,-12 4 1 16,-4 2-3-16,-13 3 1 16,-12 0-3-16,-17 0-10 15,-7 0-9-15,-19-3-23 16,-6-2-44-16,-14-3-676 16,-5-1 468-16</inkml:trace>
  <inkml:trace contextRef="#ctx0" brushRef="#br0" timeOffset="13028.32">11534 3464 2638 0,'-2'15'41'0,"-2"10"-45"0,1 7-12 0,-1 6-5 16,-1-1-3-16,0-4 17 15,-1-3 6-15,2-1 2 16,-1 0 0-16,2-7 3 16,-1-3-2-16,1-10 0 15,3-9 5-15,0 0-2 16,15-3 4-16,10-13-2 15,8-7-1-15,22-13 3 16,12-4 0-16,20-8 5 16,10-7-2-16,10-6-3 15,3-3 1-15,6-1-7 0,3 3-1 16,-1 2 0-16,-6 3-2 16,-6 10-7-16,-6 4-16 15,-19 17-282-15,-6 7 184 16</inkml:trace>
  <inkml:trace contextRef="#ctx0" brushRef="#br0" timeOffset="13662.11">11976 3837 1968 0,'-4'12'54'0,"0"2"-60"0,0 8-54 16,0-1 4-16,0 3 77 16,0-2 50-16,0-4 82 15,0 1 19-15,3-10-53 16,1-2-19-16,3-5-40 15,4-2-15-15,12-6-25 16,8-6-5-16,16-13-5 16,8-7 2-16,16-13-10 15,7-2-1-15,8-2 1 16,5-3-2-16,-6 5-1 16,-5 0-3-16,-4 2-8 15,-2 0-6-15,1 1-118 16,1 3-741-16,-3 5 666 0</inkml:trace>
  <inkml:trace contextRef="#ctx0" brushRef="#br0" timeOffset="23995.19">13995 2938 2326 0,'0'23'81'0,"0"19"-39"16,-4 16-28-16,0 23-14 15,2 6-1-15,-2 4 1 16,1-2 1-16,0-10 1 16,-2-7-2-16,2-21-2 15,3-12 4-15,-4-21 4 16,3-9 4-16,-1-12 1 15,1-8-3-15,2-20-5 16,1-8-3-16,4-17-3 16,-5-4 1-16,5-2 12 15,0-3 8-15,7 0 4 16,7 1 2-16,5 1-3 16,3 5 0-16,1 15 7 0,-3 11-12 15,-2 23-3-15,-2 11-2 16,-5 29-7-16,-2 15-2 15,-5 25-2-15,-4 10 1 16,-5 6-1-16,2-3-1 16,1-18 0-16,2-14 0 15,4-27 0-15,2-12 1 16,6-19 0-16,0-10-1 16,7-20 0-16,-3-10 0 0,1-9 1 15,-1-3 1-15,-2 2 1 16,2 4 0-16,0 4 9 15,0 4-1-15,1 14 6 16,-1 8 0-16,-3 24-9 16,-1 13 0-16,-4 28-7 15,-1 13 0-15,-2 10 2 16,2 2-4-16,5-14-14 16,1-12-6-16,9-23-18 15,0-14-13-15,-3-19-89 16,-1-7-48-16,-2-9-142 15,-1 1 4-15,0 1 194 16,1 4 79-16,-3 7 42 16,2 5 9-16,-3 12 27 15,-3 4 16-15,-5 11 33 0,0 5 125 16,-10 5 36-16,1 2-18 16,-5-3-77-16,-4-3-64 15,1-8-48-15,-1-6-10 16,3-10-9-16,0-7-14 15,2-9-28-15,-2-3-13 16,0-1-57-16,-1 1-65 0,-3 5-272 16,0 1 68-16,-1-3-89 15,2-2 13-15,2-7 337 16,1-3 191-16,5-7 336 16,-1-1 58-16,6 1-151 15,3 2 269-15,5 9-348 16,6 5-114-16,4 11-53 15,2 7-16-15,5 12-37 16,-2 6-7-16,1 10-10 16,-5 4-4-16,-7 4-1 15,0 1-1-15,-8-2 0 16,-1-3-1-16,2-1-3 16,0-3-3-16,-3-3-5 15,4-2-7-15,-4-5-18 16,0-2-7-16,3-7-1 15,0-3-4-15,4-11 6 16,-2-7 13-16,6-9 13 0,-1-4 24 16,2-2 23-1,3 0 5-15,-2 5 1 0,1 1-6 16,-4 7-7-16,0 7-3 16,-3 8-4-16,-2 9-4 15,-2 11-6-15,2 8 3 16,-2 16-7-16,0 7-1 15,-1 5 0-15,-2 0-1 16,0-12-18-16,1-6-7 0,3-15-29 16,-1-12-63-16,7-19-673 15,2-9 668-15</inkml:trace>
  <inkml:trace contextRef="#ctx0" brushRef="#br0" timeOffset="24148.11">15610 3226 1378 0,'14'-9'92'0,"1"3"158"0,1 4 1 0,-1 10-83 16,0 6-10-16,-1 11-79 16,-4 3-27-16,-1 1-24 15,-3 0-13-15,-4-8-28 16,2-2-29-16,-6-10-110 16,-2-5-117-16,-4-4-131 15,-2-6 102-15,-1-4 201 0</inkml:trace>
  <inkml:trace contextRef="#ctx0" brushRef="#br0" timeOffset="24327.03">15698 2962 2729 0,'2'-6'23'0,"6"-2"-51"0,18-7-35 15,10-2-46-15,8-1-86 16,1 4-283-16,-10 14 274 16</inkml:trace>
  <inkml:trace contextRef="#ctx0" brushRef="#br0" timeOffset="25103.35">15980 3300 1891 0,'5'6'257'16,"-3"0"93"-16,-2-1-247 15,-2-2-35-15,-2 1-31 16,4-4-7-16,0 0-13 0,0 0-7 16,8-11-8-16,3-2-2 15,4-4-7-15,0 2 1 16,-6 5-4-16,-2 5 3 15,-6 7 6-15,-1 5-3 16,-3 8-1-16,-2 2-3 16,2 3-3-16,-1-2 2 15,4-5 5-15,1-1 0 0,4-6 3 16,1-4 1-16,4-4 0 16,-1-3 2-16,3-6 8 15,-1-3 3-15,-1-6 0 16,1-3 1-16,1-6-5 15,2 0-3-15,6-1-5 16,2 1-1-16,5 9 0 16,1 4-2-16,-3 12 0 15,1 5 1-15,-6 11-5 16,-2 7 3-16,-6 5 3 16,-1 0-2-16,-5 0 2 15,0 0 1-15,-2-5-1 16,0 0 0-16,2-6-1 15,0-3 1-15,2-6-2 16,2-2 3-16,2-7-1 16,0-5 0-16,0-5-1 0,0-3-1 15,-1-4 0 1,-2 0 3-16,5 2 1 0,0 0 1 16,0 9 0-16,0 5-2 15,-3 12 1-15,1 5-2 16,-2 11 2-16,-1 5-2 15,1 3 3-15,-3-2-3 0,4-8-4 16,0-5-3 0,1-9-17-16,2-6-8 0,3-10-20 15,3-5-33-15,5-7-25 16,4-1-10-16,3 2-28 16,0 3 10-16,-3 7 84 15,-2 4 42-15,-7 11 33 16,-3 4 27-16,-7 13 51 15,-3 5 23-15,1 6-11 16,-3 3-31-16,2-5-37 16,3-2-16-16,-2-12-30 15,1-6-27-15,-2-15 23 16</inkml:trace>
  <inkml:trace contextRef="#ctx0" brushRef="#br0" timeOffset="25308.99">16874 2865 2545 0,'0'0'85'0,"5"15"-50"0,4 1-30 15,4 1-1-15,9-3-3 16,6-5 1-16,8-11-54 15,3-9 30-15</inkml:trace>
  <inkml:trace contextRef="#ctx0" brushRef="#br0" timeOffset="26263.68">17166 3229 2923 0,'3'-9'83'0,"7"-1"36"16,3 1-179-16,8 1-16 0,2 2 12 16,1 3 39-16,-2 1 4 15,-4-1-1-15,-3 1 1 16,-5-3 4-16,-1-1 9 15,-4 0 4-15,-2 3 2 16,-3 3 1-16,0 0-1 16,3 8-3-16,-6 5-1 15,-1 13 0-15,-2 4-2 16,0 2 7-16,0-1 1 0,1-5 0 16,0-5 0-16,3-8 2 15,2-4-2-15,6-9-1 16,4-6 3-16,9-7-3 15,5-3 1-15,8-3 0 16,4 3 0-16,0 4-1 16,3 2-4-16,-4 2-16 15,-4 1-11-15,-2 2-16 16,-4-1-20-16,-1 1-9 16,-3 0 9-16,-1-2 32 15,-1-1 15-15,0 3 21 16,-2 0 0-16,-4 5 19 15,-4 3 4-15,-5 5 7 16,-4 4 8-16,-1 2-6 0,-2 0-1 16,0-2-2-16,3-3-2 15,4-7-13-15,4-4-10 16,1-10-7-16,2-5-5 16,-3-6-6-16,-3-3 3 15,-5-2 6-15,-4 0 4 16,-5 0-3-16,-1 0-2 15,-1 3-7-15,0 0-3 16,4-1 2-16,1 1 9 0,5-2 5 16,2-1 0-16,9 1 9 15,6 2 0-15,3 12 12 16,3 10 6-16,1 17 6 16,-1 14-10-16,-1 20-5 15,-2 7-3-15,-5 5-6 16,-2 0-6-16,-3-11-1 15,0-11-1-15,-4-13-1 16,0-9 2-16,0-12-1 16,1-4 0-16,5-13 0 15,1-4 0-15,6-9-1 16,-1-3 2-16,3-3 0 16,2-2 0-16,0 0 1 15,3 1-1-15,4 8 1 16,1 2 0-16,0 16 3 15,-4 9-2-15,-5 20 0 16,-5 9-2-16,-6 11-2 0,1 2 0 16,-3-5-9-16,4-4-4 15,9-17-27-15,3-9-28 16,14-14-355-16,6-9-476 16,1-9 684-16</inkml:trace>
  <inkml:trace contextRef="#ctx0" brushRef="#br0" timeOffset="26623.85">18723 2976 2151 0,'-10'-3'192'0,"-3"3"-27"0,-3 5-75 0,-5 14-43 16,-2 7-22 0,-5 10 2-16,0 3-3 0,5-3-5 15,3-5-8-15,12-11-8 16,6-8 0-16,10-9 0 15,5-3 1-15,10-8-2 16,3-3 0-16,5-2-3 16,-4 1 1-16,2 6 0 15,-2 3-1-15,-2 15 1 16,-2 8-1-16,-6 19-1 16,-5 11 0-16,-4 18 0 0,-3 5 3 15,0 5-1-15,-3 0 1 16,-5-3-1-16,-7-3-1 15,-17-2 1 1,-11-3 1-16,-27-6-1 0,-11-6 0 16,-14-13 0-16,1-13 0 15,5-28 2-15,4-16-11 0,17-48-45 16,9-25-163-16,30-34 112 16</inkml:trace>
  <inkml:trace contextRef="#ctx0" brushRef="#br0" timeOffset="27132.86">19589 3060 2926 0,'28'13'29'0,"11"-4"-74"0,5-2-20 16,17-8 2-16,4-8 16 16,5-8 63-16,6-5 22 15,-1-8 23-15,1-6 1 16,7-11-30-16,4-9-12 15,1-17-33-15,-1-7-19 16,-10-7-18-16,-10-2-7 16,-13 2 14-16,-11 3 16 0,-19 11 18 15,-12 10 5-15,-21 22 12 16,-10 9 6-16,-17 20 4 16,-11 12 6-16,-7 24 5 15,-2 17 7-15,-5 45 5 16,1 19-4-16,-2 45-17 15,1 12-8-15,14-2-11 16,9-7-4-16,22-44-28 16,13-22-9-16,18-40-13 15,10-15-2-15,7-24 19 16,5-10-7-16,7-23-134 16,3-11 95-16</inkml:trace>
  <inkml:trace contextRef="#ctx0" brushRef="#br0" timeOffset="27708.69">20798 2346 2824 0,'-3'66'1'0,"-16"38"-3"0,-7 18 1 15,-10 9-4 1,-2-3-8-16,7-24-7 0,9-21-2 0,15-34 5 15,6-16 10-15,7-20 7 16,4-4 0-16,4-15-11 16,3-10-9-16,7-12-7 15,4-8 0-15,3-3 7 16,2 2 10-16,0 4 17 16,-2 4 9-16,-6 8-1 15,-5 5 2-15,-6 9-3 16,-3 4-2-16,-1 8-3 15,-1 3-2-15,1 10-2 16,2 1-4-16,1 3-1 16,2-3 0-16,5-6 0 15,3-3 3-15,6-9 1 16,6-1-4-16,5-7 2 16,3-1-2-16,-2-3-1 0,-6-2 1 15,-6 0-2-15,-4-1 2 16,-10 0 0-16,-4 0 0 15,-7-3 1-15,-6-1-1 16,-9-2 0-16,-4-1 2 16,-5 4 1-16,-3 1 0 15,-2 11 2-15,1 8 3 16,-6 18 1-16,-3 14 3 0,0 17-2 16,2 7-2-16,12-1-2 15,8-4-4-15,21-15 0 16,11-10-3-16,21-17-16 15,11-10-6-15,15-18-22 16,7-11-13-16,11-12-367 16,-2-2 210-16</inkml:trace>
  <inkml:trace contextRef="#ctx0" brushRef="#br0" timeOffset="29530.01">22188 2873 2807 0,'-4'9'54'0,"0"6"-34"0,-5 21-31 0,-1 8-7 16,-1 10-3-16,0-1 5 15,6-10 11-15,3-7 5 16,4-15 2-16,3-8-1 15,3-10 4-15,2-6-2 16,5-16 0-16,4-4-2 0,5-8-4 16,0-2-3-16,-4 2 2 15,-4 1-2-15,-3 0 6 16,-2 3-2-16,1 1-1 16,-1 2 5-16,0 0-2 15,-1 3 3-15,-4 2 4 16,-5 4 1-16,-3 6 7 15,-6 3 2-15,-1 4-6 16,2 1-2-16,-3 1-6 16,4 0-3-16,-1 1 2 15,-2 1-1-15,1 1-2 16,-4-2 0-16,0 2 0 16,-1 1-2-16,-6 2 2 15,-2 1-1-15,-6 7-1 16,-4 3 3-16,-2 8 0 0,0 6 2 15,4 16-2-15,3 4 0 16,5 9-3-16,0 0 2 16,13-9 1-16,5-5 1 15,13-13 0-15,13-4 1 16,13-14-2-16,9-7-3 16,11-14 0-16,3-8 1 15,-1-10 1-15,2-3-1 0,0-5 2 16,2-1-5-16,-4-1 2 15,-5-3-1-15,-9-7 3 16,-6-6 6-16,-7-6-2 16,-4-1 0-16,-15 12 1 15,-2 10 3-15,-13 19 11 16,-4 9-1-16,-6 17-2 16,-7 8-6-16,-5 10-9 15,-2 4 2-15,4 0-2 16,6-1-3-16,9-6 3 15,2-4 0-15,6-3-1 16,3-5 1-16,3-1 0 16,1-2-1-16,3-5 2 15,1-2 0-15,6-9 0 16,4-6-1-16,4-11-2 16,-1-6 2-16,-1-8 1 0,-2-2 2 15,-2-3 10-15,-1 1-3 16,2 5 4-16,-2 5-3 15,-1 14-7-15,-3 7 1 16,-5 14-5-16,-3 10-3 16,-9 15-1-16,-6 6-1 0,-6 7 1 15,0-1 3-15,6-5 0 16,5-6-2 0,8-10-1-16,5-7 2 0,2-10 2 15,1-3 2-15,-2-7 3 16,-1-5-1-16,-2-6 0 15,-2-2-3-15,-4-1 0 16,-1-2-3-16,-2 0 2 16,1 0 0-16,2 4 0 15,3 0 2-15,2 6-1 16,1 3 0-16,-2 9-1 16,-1 5-4-16,-2 10-1 15,-2 5 1-15,-2 3 0 16,1 1 4-16,1-6-3 15,0-4 1-15,6-6 1 16,2-3-3-16,5-6 4 16,4-4 0-16,1-4 0 0,0-3 1 15,0-1-1 1,-4 0 0-16,-5 2 0 0,-3 1 0 16,-3 2 2-16,-2 1-1 15,-2 1-1-15,-2 1-1 16,1 6-2-16,0 0 3 15,0 10-1-15,1 3 3 0,1 9 0 16,1 1-1-16,2-2 0 16,4-2-1-1,1-6 0-15,0-6 0 0,4-4 5 16,2-3-5-16,4-6 1 16,2-2 2-16,-1-4-1 15,-1-1-2-15,-6-3 2 16,-4 0 0-16,-8-6-5 15,0-6-7-15,-9-4-6 16,-3-4-3-16,-5 4 3 16,0 6 10-16,3 9 6 15,4 8 3-15,10 9 1 16,0 0-4-16,0 0-2 16,9 4 2-16,8 0-1 15,4 1 1-15,4-2 0 16,-1 1 0-16,0 2 0 15,0 1-1-15,-1 4 1 0,-2 4 0 16,-2 6 0-16,-1 4 1 16,-4 4 0-16,-2-2 0 15,-3-1 2-15,0-3 1 16,-5-9-4-16,0-3 3 16,-4-11 0-16,0 0 6 15,0 0 7-15,-9-13 1 0,5-5 0 16,1-3-7-16,0-2-5 15,1 0-3-15,0 4 0 16,2 3-2-16,4 5 0 16,5 4-4-16,2 7 0 15,2 3 3-15,3 9 0 16,-1 5-1-16,-2 5-1 16,-1 1 0-16,-5 0 1 15,-1-2 2-15,-1-6 0 16,-3-3 1-16,4-7-1 15,1-3 1-15,4-4 0 16,3-4 2-16,4-7 2 16,2-3-1-16,-1-4-1 15,0-1-2-15,1-4 2 16,0-2-1-16,7-7-3 16,2-1-8-16,6-1-22 0,1 4-20 15,-3 12-56-15,0 6-792 16,-7 13 504-16</inkml:trace>
  <inkml:trace contextRef="#ctx0" brushRef="#br0" timeOffset="30108.96">15883 4180 2641 0,'-56'-3'55'0,"11"2"-10"15,44 1-47-15,-2 2 3 16,48-6 21-16,21-4 16 15,41-7 38-15,20-5-3 16,39-4-15-16,17-2-10 16,39 1-29-16,18-1-5 15,29 3-1-15,10 3-5 0,26-2 2 16,9 2-3-16,19 0 0 16,7-1-2-16,5 3-1 15,1 3-3-15,-10 4-2 16,-4-2-5-16,-19 1-11 15,-17 0-5-15,-30 0-10 16,-16 0-2-16,-44 4-9 16,-15-2-13-16,-25 3-44 15,-19 0-57-15,-28-1 63 16</inkml:trace>
  <inkml:trace contextRef="#ctx0" brushRef="#br0" timeOffset="34981.66">3316 5141 2442 0,'0'0'76'0,"-2"6"-42"0,3 10-15 16,6 21-12-16,3 15 8 16,4 23 15-16,5 13 3 15,4 29-4-15,-2 14 1 16,2 38-7-16,-4 19-5 15,-4 39-13-15,-1 18 0 16,-1 26-4-16,-1 12-1 16,3 17 2-16,-2 2 0 15,3 7-2-15,-3 1 0 0,-1-1 1 16,-2 4 0-16,-7-1 1 16,-3 1 0-16,-4-1-1 15,-1 2 7-15,0-16 5 16,0-3 4-16,4-24 1 15,0-14-7-15,3-24-4 16,2-18-6-16,1-31-18 16,0-17-18-16,1-32-58 15,2-18 52-15</inkml:trace>
  <inkml:trace contextRef="#ctx0" brushRef="#br0" timeOffset="35629.65">1399 11592 1834 0,'22'-2'12'0,"-4"0"0"16,-1-1-24-16,-6 0-500 16,0-1 421-16</inkml:trace>
  <inkml:trace contextRef="#ctx0" brushRef="#br0" timeOffset="36297.08">925 11328 2674 0,'108'1'7'16,"13"-2"5"-16,29-5 4 16,16-3 4-16,20-5-1 15,17-1-3-15,30-4-4 0,7-2-3 16,35 0-2-16,6 0-3 16,20 1-1-16,14-2-3 15,12 1-1-15,14 1 0 16,15 0 1-16,6-1 1 15,9 2-1-15,2-1-3 0,-4 1-14 16,2 3-2-16,-10-1-2 16,-8 2 1-16,-9 0 7 15,-17 1 6-15,-11-1 2 16,-12 1 1-16,-19 0 4 16,-9-2-3-16,-25 2 3 15,-10-1-1-15,-22-2-16 16,-11-1-33-16,-22-5 20 15</inkml:trace>
  <inkml:trace contextRef="#ctx0" brushRef="#br0" timeOffset="37547.89">6269 7231 2496 0,'-30'25'92'0,"4"12"-33"15,3 9-40-15,6 15-18 16,2 2 2-16,6-7-3 16,7-8 1-16,10-18 2 15,6-10-4-15,17-23 1 16,14-12-3-16,11-27 0 15,2-12-1-15,-7-10 0 16,-11 2 1-16,-14 11 2 16,-8 10 0-16,-16 11 2 15,-4 6 1-15,-14 6 3 16,-6 2-1-16,-11 12-4 16,-9 8 1-16,-23 21-3 15,-6 13 2-15,-6 22 0 16,0 8 0-16,26 2-17 0,11-5-439 15,29-20 256-15</inkml:trace>
  <inkml:trace contextRef="#ctx0" brushRef="#br0" timeOffset="38021.69">6774 7769 2630 0,'-28'4'54'0,"-5"15"-33"16,-2 11-14-16,-1 16-5 15,0 7 1-15,13 4 1 16,4-1 2-16,15-5 0 0,7-6-1 16,12-18-2-1,14-9-5-15,18-25 0 0,9-13 0 16,9-18-1-16,-2-6 0 15,-12-3 1-15,-6 1 1 16,-19 4 1-16,-12 4 0 16,-19 6 2-16,-9 1-1 0,-14 8 0 15,-6 4-1-15,-4 10 2 16,-1 8-1-16,0 12-1 16,1 10-5-16,2 15-42 15,-1 9-489-15,0 6 273 16</inkml:trace>
  <inkml:trace contextRef="#ctx0" brushRef="#br0" timeOffset="38600.1">5786 8358 2536 0,'-25'21'111'0,"3"7"-53"0,4 2-26 0,10 2-27 16,8-1-5-16,14-12 0 15,9-6-1-15,18-20-2 16,9-12 1-16,10-21-2 16,3-9-4-16,-5-9 3 15,-8 0-1-15,-21 6 2 16,-11 7 4-16,-19 14 1 15,-11 8 3-15,-16 17 1 0,-9 10 0 16,-14 29-1-16,-2 13 2 16,0 17-6-16,5 5-10 15,22-9-922-15,12-13 648 16</inkml:trace>
  <inkml:trace contextRef="#ctx0" brushRef="#br0" timeOffset="39450.81">691 12473 2757 0,'-14'14'6'0,"2"5"-3"16,3 9 0-16,3 3 3 15,7 1-1-15,5 0-2 16,10-9-1-16,4-4-1 15,9-15-4-15,4-8 0 16,5-18-2-16,3-6-1 0,-5-7 3 16,-3-2-1-16,-14 2 3 15,-7 2-1-15,-16 6 3 16,-9 3 3-16,-11 9 7 16,-8 3 6-16,-7 12 3 15,-2 7-1-15,-1 17-7 16,2 9-4-16,2 16-14 15,3 8-18-15,9 5-50 16,10-4-246-16,17-17 151 16</inkml:trace>
  <inkml:trace contextRef="#ctx0" brushRef="#br0" timeOffset="39984.71">1109 13227 2797 0,'8'22'-4'16,"9"-13"0"-16,8-5 2 0,11-10 2 15,4-9 1-15,5-10 5 16,-6-7-5-16,-7-5 1 16,-10 0-2-16,-9 1-1 0,-8 3 0 15,-13 2-1-15,-5 2 0 16,-16 2 0-16,-7 2 2 15,-14 4 2-15,-2 2 1 16,-1 7 8-16,4 5 4 16,11 8-4-16,1 8-9 15,12 12-36-15,7 6-28 0,16 7 31 16</inkml:trace>
  <inkml:trace contextRef="#ctx0" brushRef="#br0" timeOffset="40451.08">1789 12059 2870 0,'-15'18'19'0,"1"4"-4"16,7 4-6-16,6 1-3 15,6 0-6-15,7-1 0 0,8-9 0 16,4-5 0-16,8-13-3 16,5-8-1-16,6-14-1 15,1-7 0-15,0-10 0 16,-2-2 3-16,-11-2 2 16,-8 3 0-16,-21 5 2 15,-14 2-1-15,-19 8-1 16,-4 6 0-16,-14 16 1 15,-2 6-1-15,-1 23-23 16,-1 9-30-16,12 9 30 16</inkml:trace>
  <inkml:trace contextRef="#ctx0" brushRef="#br0" timeOffset="43673.69">1051 13158 1962 0,'32'-32'3'0,"2"-1"-59"16,3 0-31-16,2-4-80 16,1 0 16-16,2-1 37 15,-2-1-20-15,-1-2-46 16,-1-2-123-16,1-2 167 15</inkml:trace>
  <inkml:trace contextRef="#ctx0" brushRef="#br0" timeOffset="44091.87">3009 11327 2336 0,'41'-41'129'15,"-2"-2"33"-15,-4 1-210 16,-3-2-162-16,-2 0-98 0,0 3 60 15,0-1 128 1,-1 4 324-16,2 1 44 0,4-1-41 16,3 1-96-1,4-2-88-15,1-2-23 0,3-3-94 16,-1-3-61-16,3-3-84 16,2-1 12-16,2 1 134 15,2 2 102-15,-2-1 186 16,-2 3 41-16,0-3-8 15,0 1-101-15,4-4-83 16,5-2-38-16,5-7-198 16,3-3-644-16,5-7 683 15</inkml:trace>
  <inkml:trace contextRef="#ctx0" brushRef="#br0" timeOffset="44378.81">5600 8612 1427 0,'45'-53'120'0,"2"0"472"15,-2 2-407-15,3 2-134 16,6-1-8-16,4-4-8 15,0-2-16-15,2-4-10 16,-4-2 6-16,-3 3 7 16,4 4 7-16,1 2 2 15,4-1-6-15,-6-5-10 16,-3-3-15-16,-2-4-71 16,3-2-141-16,15-4 87 15</inkml:trace>
  <inkml:trace contextRef="#ctx0" brushRef="#br0" timeOffset="45110.57">3561 10765 1819 0,'0'0'167'0,"0"-8"-32"16,13-3-207-16,8-10-467 15,7-5 204-15,3-6 156 16</inkml:trace>
  <inkml:trace contextRef="#ctx0" brushRef="#br0" timeOffset="45244.75">4159 10154 1696 0,'51'-55'30'15,"0"-4"-331"-15,-2-2-80 0,0-1 153 16</inkml:trace>
  <inkml:trace contextRef="#ctx0" brushRef="#br0" timeOffset="45326.94">4577 9656 1222 0,'55'-74'63'0,"4"1"-148"16,1 0 58-16</inkml:trace>
  <inkml:trace contextRef="#ctx0" brushRef="#br0" timeOffset="45781.14">4242 9741 1924 0,'33'-34'38'0,"4"-7"-70"0,6-7-112 0,12-7 69 15,5-3 123-15,8-4 149 16,0-1 28-16,4-3-49 16,0-2-80-16,7-2-58 15,1-3-29-15,-1-4-370 16,-2-2 238-16</inkml:trace>
  <inkml:trace contextRef="#ctx0" brushRef="#br0" timeOffset="46208.08">5932 7767 1690 0,'12'-10'254'0,"7"-6"155"0,13-11-309 0,8-10-32 15,14-16-33-15,8-9-15 16,17-17-140-16,2-9-296 16,5-11 213-16</inkml:trace>
  <inkml:trace contextRef="#ctx0" brushRef="#br0" timeOffset="47052.08">6507 7549 2512 0,'0'5'99'0,"13"-2"-39"0,9-5-33 0,20-12-10 0,17-9-3 0,9-17-4 16,0-8-1-16,4-15-6 15,-5-5-3-15,1-10 1 16,5-5-1 0,6-4 1-16,-1 2-1 0,-2 7 0 15,-4 7 0-15,-14 11-9 16,-6 7-14-16,-10 11-137 15,-5 6-827-15,-10 11 795 16</inkml:trace>
  <inkml:trace contextRef="#ctx0" brushRef="#br0" timeOffset="47563.03">8314 5861 2650 0,'0'-5'51'0,"0"5"-26"15,0 0-15-15,2 4 3 16,-2 10 18 0,-2 16 34-16,-3 10 5 0,-3 17-11 15,-4 5-16-15,-6 9-33 16,-5 1-5-16,-3-5-6 16,-1-2 2-16,-2-15-1 15,3-8 0-15,2-16 2 16,-1-7-2-16,10-11-1 15,3-4 1-15,6-10-22 16,3-5-8-16,7-8-3 16,2-2 1-16,10-5 19 15,5 2 10-15,3 3 2 16,2 2 2-16,6 13 8 0,2 7 7 16,6 15 8-1,6 5 0-15,3 4-6 0,4-2-10 16,-1-7-43-16,-3-5-26 15,-5-18-55-15,-7-9-114 16,-4-15 104-16</inkml:trace>
  <inkml:trace contextRef="#ctx0" brushRef="#br0" timeOffset="48008.92">8714 6345 1834 0,'-5'0'376'0,"5"0"146"16,0 0-528-16,6-2-53 15,6-5-32-15,9-7 31 16,5-4 16-16,6 0 37 15,3 2 19-15,-4 9 29 16,-2 6 10-16,-10 11 3 0,-8 8-19 16,-4 12-19-16,-4 6-4 15,-4 6-6 1,1 3-2-16,-7 0-1 0,-1-2-2 16,-6-6 0-1,-4-7 2-15,0-11 10 0,-2-6 5 16,1-12 6-16,2-5 5 15,4-11 5-15,7-5-1 0,13-8-6 16,13-2-9-16,16 0-12 16,2 2-5-16,10 10-6 15,1 5-4-15,5 13-34 16,7 4-16 0,5 1-187-16,8 1 114 0</inkml:trace>
  <inkml:trace contextRef="#ctx0" brushRef="#br0" timeOffset="49451.11">9802 5861 1927 0,'1'0'819'0,"20"-1"-817"0,32-3-1 0,0 1-6 16,3-3-12-16,-6 0-3 15,-14 1-19-15,-8-1-73 16,-14 6 64-16</inkml:trace>
  <inkml:trace contextRef="#ctx0" brushRef="#br0" timeOffset="50184.89">10883 5592 1411 0,'6'-3'64'0,"-6"3"223"16,0 0-33-16,-17 3-3 16,-6 4-60-16,-10 6-109 15,-6 3-25-15,-8 8-8 16,0 2-17-16,0 1 11 16,7 0 10-16,15-6-4 15,11-4-8-15,18-3-18 16,11-4-12-16,22-3-10 15,3-3 0-15,9-4-1 16,1-1-5-16,-8 2-3 16,-3 4 1-16,-15 2-9 0,-10 4-6 15,-17 5-13-15,-10 2-3 16,-19 7 6-16,-9 0 9 16,-7 1 15-16,-6-2 2 15,-2-4 6-15,0-4 0 16,4-7 0-16,6-5 1 15,17-9-17-15,9-6-72 0,24-15 44 16</inkml:trace>
  <inkml:trace contextRef="#ctx0" brushRef="#br0" timeOffset="50543.71">11353 5555 2603 0,'-23'5'87'0,"-5"4"-6"15,-3 5-36-15,-5 6-17 0,0 3-3 16,0 2-11 0,2 0 1-16,10-3 12 0,6-6 8 15,12-7 5-15,6-3-4 16,10-3-21-16,2-1-10 15,11-1-6-15,2-1-3 16,4 1-2-16,-1 3 2 16,-5 3-3-16,-4 5 2 15,-9 7-1-15,-5 2-4 16,-13 6-3-16,-7 2-5 16,-9 0 0-16,-4-1 0 0,2-8-9 15,5-8-14-15,7-12-41 16,5-9-27-16,11-15 50 15</inkml:trace>
  <inkml:trace contextRef="#ctx0" brushRef="#br0" timeOffset="50916.75">11307 5692 696 0,'33'-7'120'0,"1"2"117"16,-2 2-90-16,-7 7-65 15,-4 4-24-15,-9 7 23 16,-5 7 41-16,-5 9 279 15,-2 5 16-15,-6 8-222 16,-4-1-89-16,-1-3-76 16,-1-4-15-16,4-15-10 15,4-7-3-15,4-14 0 0,0 0-1 16,-1-15 0-16,3-8-1 16,6-15 0-16,-1-5 1 15,8-6-1-15,1-2 1 16,4-1-1-16,3-4 0 15,2 3 0-15,4 3 0 16,1 15 0-16,0 8 1 16,-1 21-1-16,-3 12 2 15,0 29-1-15,-7 15-1 0,-8 24 2 16,-9 8-2 0,-15 0 1-16,-8-3-1 0,-14-16 0 15,-3-8-6-15,-2-24-125 16,2-12 79-16</inkml:trace>
  <inkml:trace contextRef="#ctx0" brushRef="#br0" timeOffset="52178.21">11449 5920 2508 0,'-11'8'88'0,"0"2"-36"15,3 7-49-15,0 1 0 16,8 6 3 0,2 1 7-16,11 0 4 0,8-3-1 15,7-6-7-15,2-6-9 16,4-12-58-16,-2-4-320 0,-1-9 163 15</inkml:trace>
  <inkml:trace contextRef="#ctx0" brushRef="#br0" timeOffset="53012.9">12543 5499 2181 0,'3'-3'104'0,"-3"3"-68"0,0 0-24 0,0 0 17 15,0 1 10-15,-6 18 18 16,4-6-2-16,0 4-11 16,-1 2-11-16,1 1-21 15,1-1-3-15,-1-3-6 16,1 1-1-16,-1-3-2 16,2 0 0-16,1-3-2 15,-1-3 0-15,2-3 1 16,-2-5 2-16,0 0-1 15,0 0 4-15,0 0-2 16,0 0-4-16,0 0 4 16,0 0-2-16,0 0 0 15,-1 0 3-15,1 0-3 0,0-1-2 16,-3-22 2-16,5 11 2 16,3-3 0-16,-3 0 2 15,6-4-3-15,1-2-2 16,-1 1 1-16,3 0 1 15,-3 4-1-15,-2 2 4 16,6 3 0-16,-4 1-3 0,2 3-1 16,0 2 1-16,-6 3-2 15,-4 2 1-15,0 0 0 16,0 0 0-16,0-1 4 16,0 0-3-16,0 0-1 15,-1 0 0-15,0 0 0 16,0 0-1-16,0-1-2 15,1 0 2-15,0 0 1 16,0 1 0-16,1-1 0 16,0 0-4-16,17-26-17 15,-18 28-12-15,13-12-17 16,-5 4-14-16,2-2-80 31,2-4-233-31,5-1 216 0</inkml:trace>
  <inkml:trace contextRef="#ctx0" brushRef="#br0" timeOffset="53411.81">12846 5293 1512 0,'0'0'241'0,"-5"9"261"0,-5-1-292 16,-9 4-113-16,-6 4-18 16,-9 5-44-16,-7 5-3 15,-4 10 3-15,-1 7 1 0,2 12 4 16,0 6 0-1,7 2-10-15,6-4-9 0,10-16-14 16,11-9-2-16,12-15-4 16,8-4-1-16,9-10 2 15,2-3-3-15,11-10-4 16,4-6-5-16,5-6-4 16,3-4-2-16,-5 4 6 15,-2 0 4-15,-11 7 3 16,-5 1 3-16,-11 4 1 15,-7-1-1-15,-8 2 4 16,-6-1-3-16,-8 3 0 16,-2 4 1-16,-7 6 1 15,-1 5 3-15,-3 12 3 16,-1 4 0-16,5 7-5 16,5 0-11-16,11-5-42 15,10-7-16-15,15-14-44 0,10-7-157 16,10-13 153-16</inkml:trace>
  <inkml:trace contextRef="#ctx0" brushRef="#br0" timeOffset="53747.83">13109 5444 2633 0,'-21'7'64'0,"1"9"-21"15,0 8-24-15,6 15-18 16,0 5 0-16,7 1 3 16,4-3-4-16,9-12 1 15,7-6-1-15,9-14 0 16,5-6 2-16,8-12 3 16,4-7-1-16,2-11-2 15,-1-3-2-15,-5-2 2 16,-6-1-4-16,-10 1 2 15,-11 0 3-15,-13 1-3 16,-8 1 7-16,-12 5 1 16,-3 3 1-16,-9 10 6 0,-2 7-4 15,-2 11-10-15,0 4-14 16,9 8-54-16,6 2-200 16,16 2 137-16</inkml:trace>
  <inkml:trace contextRef="#ctx0" brushRef="#br0" timeOffset="54295.13">10814 6309 2751 0,'152'-10'45'0,"9"0"-34"0,7-1-15 0,3 1-4 0,5-2 6 0,-8-3 2 16,-1-1-4-16,-9 0 4 16,-10 0 2-16,-17 2-6 15,-16 0-8-15,-24 2-39 16,-10 0-116-16,-24 3 73 15</inkml:trace>
  <inkml:trace contextRef="#ctx0" brushRef="#br0" timeOffset="60773.42">1350 12866 2628 0,'14'-19'2'0,"5"-9"0"15,1-2-1-15,5-5 2 16,2 1-6-16,3 2 3 16,4 1 0-16,3 1-1 15,1 0 1-15,0-1-4 16,-4 0 1-16,-3 0 3 15,-3-1 0-15,0 2-2 16,-1 1 4-16,-2 2-4 16,0 3 2-16,-4 2 0 15,0 2-2-15,-2 4-1 0,-3 1-4 16,-4 6-26 0,-5 0-42-16,-7 9-295 0,0 0-431 15,0 0 611-15</inkml:trace>
  <inkml:trace contextRef="#ctx0" brushRef="#br0" timeOffset="61088.42">2129 12041 2545 0,'43'-44'5'0,"-2"3"-5"16,-1 2-5-16,-3 1-13 15,-3 4 3-15,-3 1 3 16,0 1 3-16,0 0-75 16,1-2-250-16,1-1 179 0</inkml:trace>
  <inkml:trace contextRef="#ctx0" brushRef="#br0" timeOffset="61258.22">2734 11449 2603 0,'2'-4'103'16,"2"-1"-8"-16,3-3-39 15,5-4-74-15,5-2-22 0,5-5-47 16,2-1-113-16,3-4-769 16,-1 1 801-16</inkml:trace>
  <inkml:trace contextRef="#ctx0" brushRef="#br0" timeOffset="61422.06">3193 11088 2713 0,'19'-18'36'0,"5"-8"-49"15,10-13-8-15</inkml:trace>
  <inkml:trace contextRef="#ctx0" brushRef="#br0" timeOffset="72677.49">10658 6769 2483 0,'9'25'79'0,"3"12"-51"16,4 9-22-16,-6 19-6 0,-1 11-3 15,-6 15 0-15,-4 4-8 16,1 1-2-16,-3-2-5 16,-3-15 4-16,-2-8 9 15,-1-22 10-15,1-10 13 16,0-19-7-16,4-6 0 15,4-14-2-15,-5-4-4 16,7-20 8-16,-1-7-3 0,-1-20 6 16,-2-7-2-16,-9-12-5 15,-1-4 3-15,-4-11-5 16,1-6 0-16,8-3-6 16,5 3 0-16,16 12-1 15,5 9 1-15,10 14 1 16,2 11 0-16,4 17-2 15,1 10 0-15,-2 19-1 16,-2 11-1-16,-8 17-2 16,-4 9-5-16,-13 13-2 15,-5 3-2-15,-14 6-2 16,-8 3 5-16,-10 1 10 16,-7-1 1-16,-3-12 13 15,-1-10 1-15,6-17-3 16,6-11-3-16,13-10-15 15,5-5-49-15,11-6 30 0</inkml:trace>
  <inkml:trace contextRef="#ctx0" brushRef="#br0" timeOffset="73143.77">11018 7385 1355 0,'0'0'80'0,"0"0"104"16,0 0 135-16,0 0-44 16,5 12-66-16,-2 5-102 15,0 5-22-15,-1 4-44 16,0 1-21-16,0-2-11 16,-1-1-5-16,0-10-2 15,0-4 2-15,-1-10-3 0,0 0 2 16,6-10 0-16,-1-7-2 15,-1-9-1-15,4-4 0 16,0 0-1 0,3 0 0-16,2-1 2 0,2 3-1 15,7 0 0-15,-1 2-2 16,4 6-10-16,1 4-8 16,-2 8-36-16,2 5-79 15,-3 6-651-15,-1 5 577 0</inkml:trace>
  <inkml:trace contextRef="#ctx0" brushRef="#br0" timeOffset="73678.03">11393 7501 1251 0,'-2'18'176'0,"-1"-1"560"16,-3-1-466-16,0-2-202 15,-1-4-19-15,0-3-23 16,0-4-5-16,3-6-16 15,2-6-1-15,3-8-8 16,5-3-1-16,-1-7-5 16,-3 0-1-16,-2-4 1 15,-2-3 0-15,-4-2 4 16,0 0 3-16,1 0 1 0,1-1 2 16,4 2 7-1,4 3 2-15,7 6 6 0,5 6 6 16,3 12 5-16,1 6-2 15,-1 15-4-15,-2 10-1 16,-2 16-5-16,-2 7-6 16,-5 3-6-16,-1 0-2 0,-5-6 0 15,1-3-1-15,-2-8 1 16,-1-7 0 0,-1-10 0-16,1-14 1 0,0 0 1 15,0-1-4-15,0-17 2 16,3-7 0-16,5-9-2 15,3-1 2-15,4-1-1 16,1 2 1-16,3 2 1 16,0 3 3-16,1 8-2 15,0 5 0-15,1 14 1 16,0 7 1-16,-2 17-1 16,-2 6-1-16,-1 9-2 15,0 1-1-15,0-6-20 16,3-4-20-16,4-15-611 15,0-9 371-15</inkml:trace>
  <inkml:trace contextRef="#ctx0" brushRef="#br0" timeOffset="74747.36">12068 7255 1117 0,'0'-18'147'0,"-2"2"378"15,-7 4-295-15,-4 7-21 0,-11 9-85 16,-2 6-60-16,-1 7-31 16,-1 0-1-16,6 2 0 15,1 0 0-15,4 2-11 16,1 3-8-16,3 4 1 16,3 1 4-16,7 2 8 15,2 1-8-15,13-7-8 16,7-5-2-16,10-13-7 15,7-7-5-15,2-13-7 16,0-5-4-16,-1-7-23 16,-5 0 1-16,-6 2 8 15,-2 2 5-15,-9 7 13 16,-1 2 6-16,-3 6 8 16,-5 3 15-16,2 3 14 15,2 3 7-15,-2 5 2 0,-1 3-16 16,-2 2-6-16,-4 2-1 15,-1 0-1-15,-1-1 0 16,-2-5-5-16,-2-1-5 16,0-5 0-16,0-3-2 15,-1-9-5-15,-1-4-5 16,1-7-16-16,0-3-8 16,2-3 3-16,2 2 5 15,-2 0 14-15,0 1 7 0,-1 0 5 16,3 1 2-16,3-3 3 15,4 2-1-15,6 3 6 16,-1 1 0-16,13 5-1 16,-1 5-1-16,7 11-6 15,-1 9-1-15,-6 19-5 16,-3 8-1-16,-10 13 0 16,-2 5-4-16,-3 1 1 15,-2-2 1-15,-2-6-2 16,-1-4 2-16,-5-11 0 15,-4-4 1-15,1-8 1 16,0-7 0-16,3-8-1 16,2-7 0-16,1-7 1 15,2-4 0-15,1-9 8 0,3-3 4 16,3-6 0-16,3-3 1 16,4-5-6-16,3 0-1 15,4-1-3-15,2 4 0 16,4 10-3-16,1 10-1 15,1 24 1-15,-1 16 1 16,-6 30-3-16,-6 15 1 16,-8 21-6-16,-5 10-4 0,-4 5-18 15,-4 1-8-15,-7 1-6 16,-6-4-5-16,-6-11 19 16,-3-10 18-16,-2-20 24 15,3-16 3-15,5-21 13 16,3-14-8-16,8-31-6 15,3-17-3-15,7-36-7 16,2-20-3-16,4-21-1 16,0-8 0-16,1-9 0 15,1 3 2-15,3 4 1 16,4 5 3-16,6 18 8 16,5 9-1-16,6 21-3 15,2 11-3-15,1 16-8 16,0 12-1-16,-5 19-6 15,-3 10 0-15,-7 19-7 16,-8 11-1-16,-11 13-3 0,-5 4 0 16,-8 0 3-16,-2-3 1 15,2-12-18-15,5-6-27 16,8-14 36-16</inkml:trace>
  <inkml:trace contextRef="#ctx0" brushRef="#br0" timeOffset="75182.02">12845 7140 2659 0,'-23'8'68'0,"0"2"-15"0,3 5-26 0,2 6-27 15,3 1-3-15,1 1 2 16,4-1-1-16,2-3 5 16,3-3 3-16,5-5 4 15,2-2 1-15,7-6-7 16,3-2-3-16,8-7-5 16,5-4-5-16,4-8-7 15,2 0 0-15,-6 3 1 16,-5 0 2-16,-8 7 9 15,-12 8 4-15,0 0 4 0,0 0 1 16,2 7 13-16,-4 7 4 16,0 5 3-16,2 1-1 15,4-4-12-15,4-2-8 16,7-8-13-16,0-4-11 16,8-12-18-16,2-4-5 15,1-11-16-15,2-4-13 0,-3-6-523 16,-2-5 341-16</inkml:trace>
  <inkml:trace contextRef="#ctx0" brushRef="#br0" timeOffset="75297.32">13148 6820 1103 0,'5'-40'212'0,"0"10"662"16,3 11-551-16,0 24-189 16,0 14-60-16,-3 35-30 15,-3 20-12-15,-6 32-29 16,-6 10-24-16,-3 0-42 15,2-11-123-15,4-26 88 16</inkml:trace>
  <inkml:trace contextRef="#ctx0" brushRef="#br0" timeOffset="76893.1">13826 6874 2601 0,'-22'-11'93'16,"0"2"-12"-16,-1 14-41 15,2 10-11-15,-1 17-16 16,-1 9-7-16,1 17-3 16,2 1 1-16,3 1 4 15,5-4 4-15,6-14 0 16,3-6-2-16,8-12-3 15,7-7-3-15,5-11-3 16,5-6 3-16,5-9-7 16,0-6-1-16,1-4-2 0,-3-2 0 15,-1 1 2-15,-2-2-1 16,-3 1 2-16,-1 2 3 16,-5 2-1-16,-5 4-2 15,-2 7 9-15,-1 3 2 16,-3 8 15-16,1 6 10 15,-1 11 3-15,-2 4-2 16,1 0-14-16,1-2-5 16,4-8-13-16,2-6-3 0,5-7-3 15,0-6-2-15,2-9-8 16,0-6-7-16,-2-4-10 16,0-3 0-16,-4 2 6 15,-2 1 4-15,-7 4 5 16,-3 1-1-16,-6 2-1 15,0 2 4-15,-2 6 11 16,-2 1 11-16,4 6 19 16,2-1 3-16,7 1-5 15,0 0-3-15,0 0-15 16,10-11-1-16,1 5-3 16,2 0 0-16,4 3-2 15,1-1-2-15,5 3-1 16,-1 2 1-16,0 6-2 15,-1 3 3-15,0 6-4 16,-3 1-2-16,-2 3-2 0,-4 0-4 16,-5-2 3-16,-1 0-1 15,-5-4 5-15,0-3 3 16,-2-6 1-16,1-5 2 16,0 0 1-16,-1 0-2 15,-9-11 3-15,9-4-3 16,3-6 0-16,6 0 0 0,9-4-1 15,7 1 1-15,6 3-2 16,-1 2 0-16,-5 11-3 16,-3 5-2-16,-7 11-5 15,-2 6-4-15,-5 8-1 16,-5 3 1-16,-2 0 6 16,0 0 6-16,-3-5 1 15,3-3 2-15,0-8 1 16,0-9 1-16,0 0-3 15,0 0 2-15,9-12 0 16,-3-4-3-16,0-7 4 16,2 1-2-16,0 2 0 15,3 1 1-15,3 6 0 16,0 3 1-16,3 4-2 16,-2 6 0-16,1 6-3 0,-1 4-4 15,-5 8 4-15,-3 4-4 16,-3-1 1-16,-3-2 2 15,3-5-12 1,2-4-5-16,9-8-14 0,4-5-3 16,9-8-17-16,4-5-6 15,-6-3 18-15,1 0 8 16,-10 1 27-16,-7 1 2 0,4 7 4 16,-3 3 4-16,0 11 13 15,-1 9 10-15,-5 18 22 16,-5 10 4-16,0 17-1 15,-1 6-22 1,-3 11-13-16,2 2-6 0,-3 5-5 16,1-3 0-16,-2-4-2 15,-5-1 0-15,-3-9-1 16,-2-7-1-16,2-15 1 16,7-11 1-16,2-17 3 15,5-15 3-15,-1 0 8 16,4-18-1-16,4-25-3 15,-2-14-4-15,0-29-7 16,2-10 0-16,-3-20 0 16,3-5 1-16,6 1 3 0,-3 3 0 15,5 21 13 1,1 14 8-16,-2 29 8 0,0 15-2 16,0 21-9-16,-2 9-6 15,4 12-15-15,2 7-3 16,1 14-15-16,-1 4-5 15,-8 7-13-15,-6 2-4 16,-10-1 5-16,-7-2 4 0,-8-7 18 16,-3-7 7-16,2-9 3 15,1-7-7-15,10-10-28 16,6-6-47-16,9-9-433 16,7-2 278-16</inkml:trace>
  <inkml:trace contextRef="#ctx0" brushRef="#br0" timeOffset="78451.42">15009 6908 1493 0,'19'-7'212'0,"-6"2"287"0,1 3-252 0,-6 6-122 16,-2 7-36-16,-2 14-47 16,-5 6-8-16,-4 10-17 15,-3 0-3-15,4-6-1 16,-1-6 2-16,5-14-1 15,5-4-1-15,-1-11-6 16,7-5-1-16,7-9-6 0,-1-5-3 16,5-6-1-1,-4-1-6-15,-7 1 5 0,0 0 2 16,-11 6 0 0,-4 0 4-16,-8 4-1 0,-6 1 5 15,-7 5 13-15,-3 2 3 16,-4 7 8-16,3 3-3 15,2 5-6-15,5 0 4 0,9-2-7 16,12-6-4-16,1 0-17 16,6-2-12-16,16-7-8 15,1-3-2-15,5-1 7 16,2-1 6-16,-1 4 5 16,4 2 3-1,-4 7-1-15,-1 4 4 0,-1 10 2 16,-2 4 0-16,-5 6 3 15,0 1-2-15,-9-2 3 16,-3 0-2-16,-5-4 2 16,-3-3 2-16,-4-3 7 15,-1-3 4-15,-2-4 2 16,-1-2 0-16,4-4-5 16,1-5-10-16,5-6-4 15,5-3-3-15,3-10-1 0,4-1 2 16,3-2-4-16,1 2 0 15,1 7 1-15,-1 4 3 16,-4 11 2-16,1 4 0 16,-3 10 0-16,0 6 1 15,1 4 1-15,-3 2 3 0,1-1-4 16,-1-4 0-16,1-5-1 16,1-5-7-1,-2-5-9-15,2-2-7 0,1-6-16 16,-3-3 3-16,0-2 2 15,0 0 4-15,-5 1 9 16,-2 0 3-16,-2 2 9 16,-1 2 4-16,-1 0 5 15,1 6-1-15,0-1 1 16,0 0 3-16,0 1-2 16,0-1 2-16,1 0 8 15,0 1 7-15,1 0 11 16,30 2 4-16,-19 1-9 15,2-1-5-15,4-4-9 16,3-2-1-16,2-5-4 16,2-1-1-16,-4-2-1 15,-4-1-3-15,-7 1 0 0,-4 0-1 16,-5 3 1-16,-2-1 2 16,-6 2 0-16,-2 2 2 15,-6 3 1-15,-1 1 2 16,-7 7 8-16,-2 3 7 15,0 9 19-15,-2 4 4 16,6 8-2-16,5 2-8 16,9-2-24-16,7-2-6 15,17-10-6-15,8-4-3 16,14-13-10-16,3-5-9 16,2-10-6-16,2-4-2 0,-4-3 9 15,-2-1 8-15,-1-3 5 16,-4-1-1-16,-5-3-6 15,-2 1-2-15,-6-3 3 16,-3-1 3-16,-7 2 9 16,-3 3 6-16,-4 9 32 15,-2 7 15-15,-3 14 13 16,0 8-2-16,-5 16-32 16,-2 6-11-16,4 8-15 15,2-1-3-15,9-6 0 16,3-5-1-16,7-9-14 15,1-7-5-15,2-11-13 16,0-4-8-16,4-13-10 16,2-5-12-16,4-12-27 15,1-6-14-15,0-12-112 0,-2-4-411 16,-9-8 113-16,-3-1 342 16,-13-2 222-16,-5-2 167 15,-1 6 390 1,0 9-228-16,0 21-214 0,2 11-57 15,-3 20-7-15,-3 9-12 16,-2 26-27-16,-3 16-14 0,-1 27-19 16,-1 8-6-16,3 3-13 15,3-4-6-15,5-14-23 16,5-10-17-16,3-20-38 16,0-10-13-16,-3-18-8 15,-5-8 15-15,-8-11 24 16,-6-8-13-16,-12-7-38 15,-4-3-30-15,-6-2-25 16,0 2 72-16,5 5 194 16,5 4 85-16,10 6 54 15,7 4-86-15,8 2-26 16,5 2-34-16,13-5-47 16,7 1-26-16,14-5-22 15,10-2-3-15,14 0 1 16,3 1 0-16,6 4-3 15,1 4-12-15,-1 4-70 0,0 0-31 16,-4 2 46 0</inkml:trace>
  <inkml:trace contextRef="#ctx0" brushRef="#br0" timeOffset="78966.27">12704 7743 2777 0,'12'3'66'0,"18"-1"-13"0,17-2-34 16,32-9-11-16,15-4 0 16,29-9-2-16,11-2 5 15,28-2 20-15,6 0 11 0,17 2 12 16,1 0-5 0,2 5-22-16,-3 1-8 15,-4 4-11-15,-10 0-5 16,-18 2-6-16,-2 0-10 15,-22 2-24-15,-9 0-22 16,-28-3-48-16,-22-1-22 0,-23-1-20 16,-13 0-704-16,-13-3 542 15</inkml:trace>
  <inkml:trace contextRef="#ctx0" brushRef="#br0" timeOffset="83488.8">10400 8157 2316 0,'-15'-21'109'0,"-5"2"0"0,-1 1-46 16,-15 4-42-16,-4 6-6 16,-10 7-7-16,-4 6-3 15,-1 16 8-15,-1 6 5 16,4 20 17-16,3 8 6 15,8 13-3-15,4 8-7 16,10 4-20-16,5-2-7 0,15-7-4 16,6-9 0-16,13-18-1 15,7-10-2-15,10-15-3 16,4-8 0-16,9-17 1 16,3-10-3-16,7-15-25 15,1-5-8-15,-7-2-13 16,-1 5-5-16,-14 5 17 15,-7 5 24-15,-14 4 18 16,-5 5 0-16,-12 3 22 16,-5 4 9-16,-7 6 9 15,-1 2 1-15,1 8 20 16,3 2 10-16,8 1 13 16,6-1-16-16,10-4-32 15,8-4-14-15,8-3-22 0,5-2-4 16,3-7 4-1,5-1 0-15,-3-4 3 0,-1 1-2 16,-3 2 1-16,-4 4-4 16,-2 8-10-16,-3 8-3 15,-5 12-7-15,-1 5 6 16,-5 7 9-16,-1-1 4 16,-6 6 3-16,-1-3-1 15,-5-2 0-15,-1-4 1 16,-2-11 0-16,1-7-9 0,0-13-32 15,1-8-12-15,3-13-9 16,1-4 5-16,7-5 29 16,3 0 5-16,5-1-4 15,3 1-19-15,6 1-334 16,2 4 210-16</inkml:trace>
  <inkml:trace contextRef="#ctx0" brushRef="#br0" timeOffset="83594.99">10773 8676 1051 0,'10'9'-98'15,"0"0"182"-15</inkml:trace>
  <inkml:trace contextRef="#ctx0" brushRef="#br0" timeOffset="84207.98">10845 8755 2343 0,'1'-11'113'0,"1"-3"5"0,0-4-69 16,0-1-36-16,1-2-11 16,1 0 2-16,1 2-2 15,-1 2-2-15,-2 2 0 16,1 4 2-16,-3 1-1 16,0 4 1-16,-2 1 5 0,-2 3-5 15,-2 3-2-15,-4 5 2 16,-4 4-2-16,-3 6-1 15,-2 1 3-15,3 3 3 16,3-1 3-16,6-3 2 16,3-2 1-16,5-3-5 15,2-3-1-15,5-4-3 16,3-1-3-16,3-3-2 16,2-2-1-16,4-5 0 15,1-2 2-15,3-1 2 16,1-1 3-16,-2-2-1 15,0 2-2-15,-3 0 0 16,-3 1 0-16,-4 4 0 16,-3-1 0-16,-6 2 1 15,-2 2-1-15,-2 3 2 16,0 0 2-16,0 0 5 0,0 0 1 16,0 0-2-16,-1 0 0 15,0 1-7-15,-15 21-1 16,15-7 6-16,1-1-1 15,3-2 2-15,5-2-1 16,3-4-4-16,3-2 1 16,5-8-5-16,1-3-1 0,1-6-5 15,1-2-5-15,-4-2-2 16,-1 0 0-16,-5 4 0 16,-2 1 7-16,-3 6 3 15,-1 2 3-15,-2 4 2 16,0 4 1-16,0 3-1 15,2 1 1-15,5-3-1 16,2-1-13-16,7-7-207 16,3-6 149-16</inkml:trace>
  <inkml:trace contextRef="#ctx0" brushRef="#br0" timeOffset="84922.55">11681 8085 2827 0,'-9'51'90'0,"0"11"-5"0,-1 10-41 16,2 6-59-16,0-3-11 15,6-15-21-15,2-6-9 16,4-21 4-16,1-8 3 15,0-14 20-15,-5-11-1 0,0 0-5 16,4-12-10-16,-6-6-41 16,0-4-12-1,-5-2 2-15,-4 1 14 0,-6 3 34 16,-4 4 36 0,-5 7 66-16,-3 6-2 0,-2 12 13 15,0 5 15-15,-5 10 8 16,7 3 0-16,-2 1-17 15,3-1 1-15,14-7-11 16,6-3-16-16,19-7-26 16,10-1-11-16,12-6-8 15,3 1-2-15,5-5 1 16,2-2-4-16,0-4-7 16,3 2-6-16,-1-2-3 15,-1 0 1-15,-5-1 9 16,-5-1 4-16,-8 4 5 0,-3 1 2 15,-8 4 2-15,-2 0 5 16,-4 3-3-16,-5 3 4 16,-3 1-2-16,-1 1-5 15,-2-3 2-15,-3 0-8 16,-3-5-12-16,-1-1-8 0,-4-8-16 16,2-3-2-16,-2-6 5 15,0-1 7-15,4-6 19 16,2-1 6-16,5-4 6 15,3-2 2-15,6 4-1 16,0 0-1-16,9 7 2 16,2 5-2-16,2 6-11 15,0 3-17-15,0 7-43 16,-3 6-14-16,-4 7-26 16,-4 2-44-16,-1 4-54 15,-1 0-69-15,1-2 4 16,1-3 88-16,3-3-129 15,1-2 140-15</inkml:trace>
  <inkml:trace contextRef="#ctx0" brushRef="#br0" timeOffset="85556.54">12036 8544 1822 0,'4'11'293'0,"1"-2"128"0,1-3-299 0,1-1-53 16,4-6-14-1,1-3-7-15,3-6-22 0,-1-4-10 16,2-5-16-16,-1-2 1 15,-3-1-1-15,-5-1 0 16,-2 0 3-16,-4 1-3 16,-3 3-6-16,-2 1-5 0,-3 8-7 15,-2 4 4 1,-5 9 1-16,-1 6 3 16,-1 13 9-16,1 7 1 0,3 8 2 15,1 1-1-15,6-2 3 16,3-4-2-16,9-10 4 15,5-4-2-15,7-10 2 16,2-6-1-16,4-10-4 16,4-5 1-16,3-9-4 15,1-3-5-15,1-1 2 16,-3 0 0-16,-6 6 3 16,-3 3 2-16,-8 5 1 15,-1 4 0-15,-7 6 1 16,-1 2 9-16,-4 10 16 15,-2 4 16-15,-3 4 8 0,0 3 0 16,2-5-16-16,1 0-12 16,4-7-15-16,4-4-5 15,5-5-5-15,4-5 3 16,7-5 0-16,4-5-1 16,1-4-2-16,-3-2-3 15,0 0-6-15,-6 1 2 16,-3 5 7-16,-1 2-3 0,-7 7 5 15,-2 3 2-15,1 6 5 16,0 3 12-16,5 8 17 16,1 3-1-16,5 1-1 15,5 0-6-15,6-6-18 16,6-5-1-16,5-8-12 16,2-7-14-16,0-8-46 15,-6-2-35-15,-8-2-34 16,-5 1-19-16,-11 5-179 15,-2 5 159-15</inkml:trace>
  <inkml:trace contextRef="#ctx0" brushRef="#br0" timeOffset="85909.44">11044 8925 2744 0,'68'-5'77'0,"13"-1"13"0,30-8-72 15,10 0-11-15,23-2 7 16,5-4 8-16,9 0 17 16,5-1 8-16,3-1 1 15,-5 2-12-15,-12 2-16 16,-6-1-16-16,-24 4-45 16,-11 0-38-16,-18 1-57 15,-15 0-36-15,-17 1 91 16</inkml:trace>
  <inkml:trace contextRef="#ctx0" brushRef="#br0" timeOffset="86209.85">13691 8403 3015 0,'31'-2'51'0,"8"-2"-37"15,7-2-32-15,8-2-16 16,0-1 1-16,-2-2 2 15,-2-2-1-15,-4-2-28 16,-1-1-30 0,-1 0-885-16,-6 1 634 0</inkml:trace>
  <inkml:trace contextRef="#ctx0" brushRef="#br0" timeOffset="88657.93">14664 8295 2094 0,'-15'0'222'16,"-2"0"78"-16,8-2-295 15,8-2-18-15,5 0-2 16,8-2 1-16,3-3 4 16,-3-2 8-16,6-1-25 15,-3-1-36-15,0-2-756 16,0-2 638-16</inkml:trace>
  <inkml:trace contextRef="#ctx0" brushRef="#br0" timeOffset="89440.54">14946 8229 2082 0,'0'0'122'0,"0"-1"-5"15,0 0-117-15,0 0-9 16,0 0 6-16,-5-27 10 16,5 28 8-16,-1-1 16 0,0 0 11 15,1 0-5-15,-1 0-1 16,-22-31-10-16,16 24-16 16,0-1 0-16,-3 2-6 15,-1 3-4-15,-3 3 4 16,-1 1-3-16,-2 7 8 15,-2 4 6-15,2 6 10 16,-2 5 1-16,3 8-5 16,5 2-1-16,2 8-6 15,7 2 0-15,1 0 3 16,2-2-5-16,5-7-3 16,2-6 1-16,10-11-4 15,1-7 1-15,14-16-1 16,8-9-4-16,5-12-3 15,1-4 1-15,-9-4-4 16,-2 2-2-16,-13 1-4 0,-5 1 1 16,-15 2 4-16,-6 0 9 15,-9 2 10-15,-8 3 13 16,0 8 13-16,-6 4 4 16,-5 13-3-16,1 9-12 15,-4 10-19-15,0 7-5 16,6 6-10-16,5 0-19 15,15-5-51-15,10-3-25 0,19-10 44 16</inkml:trace>
  <inkml:trace contextRef="#ctx0" brushRef="#br0" timeOffset="89675.47">15558 8321 2973 0,'-6'-7'-51'0,"6"1"1"0</inkml:trace>
  <inkml:trace contextRef="#ctx0" brushRef="#br0" timeOffset="90425.67">15727 8244 1160 0,'4'0'34'0</inkml:trace>
  <inkml:trace contextRef="#ctx0" brushRef="#br0" timeOffset="90909.72">15803 8206 2225 0,'-5'-10'153'16,"1"-1"7"-16,4-4-115 15,3 0-10-15,8-4-20 16,5-1-5-16,6 2-4 16,2 1 2-16,2 5 8 15,0 2 4-15,0 5 7 16,3 3-2-16,-1 3-6 0,-3 5-7 15,-2 7-11-15,0 2 0 16,-7 9-2-16,-2 4-2 16,-12 5-8-16,-6 1-6 15,-10-2-1-15,-6-1 4 16,-4-4 8-16,-3-2 6 16,-3-7 14-16,2-2 1 15,-1-7 2-15,3-3-2 0,4-6-3 16,2-5 7-16,11-7 4 15,4-5 1-15,13-3-7 16,4-2-9-16,9 0-9 16,1 1-4-16,4 6 5 15,0 3-1-15,2 12 0 16,0 7 2-16,3 13-2 16,1 5 2-16,6 1 1 15,0-1-6-15,6-11-52 16,3-4-34-16,-2-12 44 15</inkml:trace>
  <inkml:trace contextRef="#ctx0" brushRef="#br0" timeOffset="91297.99">16625 7857 2823 0,'-10'17'67'0,"1"1"-20"0,3 2-43 0,1 2-26 0,2 0-5 0,-3 1-8 16,-3-1 5-16,-4-1 15 16,-4 0 7-16,-4 0 6 15,-1-1 4-15,-1-4 8 16,4-2 0-16,5-7 9 15,6-3-1-15,8-4-6 16,0 0-3-16,15 0-7 16,3-1-2-16,7 0 2 15,1 1-2-15,4 0 0 16,1 1 0-16,7 0-1 16,3-1 1-16,4-5 0 15,4-3-7-15,-1-4-46 16,-2-4-16-16,-7-2-42 15,-6 0-194-15,-12-3 157 16</inkml:trace>
  <inkml:trace contextRef="#ctx0" brushRef="#br0" timeOffset="91442.6">16826 7826 2288 0,'-24'-3'137'0,"2"6"14"0,2 12-65 15,4 21-48-15,0 13-11 16,1 33-9-16,-1 11-7 15,2 8-19-15,0-1-18 16,6-19-202-16,5-12 132 0</inkml:trace>
  <inkml:trace contextRef="#ctx0" brushRef="#br0" timeOffset="92177.4">13922 8922 2830 0,'12'0'68'0,"11"-3"-3"0,31-2-90 0,18-3-13 15,34-5 7-15,11 0 21 16,31-4 17-16,0-2 6 16,9 0 2-16,18 0-3 15,-3 0-4-15,18 0-3 0,12-2-1 16,-7-1-4 0,7 3 0-16,-9 0 0 0,-11 2-10 15,-12 0-28-15,-14 1-48 16,-10 0-28-16,-24 3-862 15,-6-1 719-15</inkml:trace>
  <inkml:trace contextRef="#ctx0" brushRef="#br0" timeOffset="97632.83">9852 11274 2665 0,'-24'11'76'16,"-1"5"-10"-16,-4 3-25 15,0 7-32-15,-2 4-6 16,-1 9-1-16,0 6-2 0,0 9-1 16,0 1-1-16,-3-1-11 15,-1-4-12-15,-2-11-30 16,0-9-17-16,6-15-824 16,6-10 599-16</inkml:trace>
  <inkml:trace contextRef="#ctx0" brushRef="#br0" timeOffset="97820.41">9391 11394 2662 0,'24'17'158'16,"4"5"138"-16,6 18-247 15,6 7-31-15,8 12-20 16,1-1-11-16,6-3-26 0,-1-6-25 15,-1-13-35-15,-3-5-19 16,-9-17-209-16,-9-8 148 16</inkml:trace>
  <inkml:trace contextRef="#ctx0" brushRef="#br0" timeOffset="98000.98">10121 11979 2880 0,'2'48'-122'16</inkml:trace>
  <inkml:trace contextRef="#ctx0" brushRef="#br0" timeOffset="99141.8">2926 5606 2482 0,'-18'28'74'0,"-3"8"-59"16,-1 8-10-16,-1 8 7 15,1 4 8-15,0 2 14 16,1 2-14-16,-2 0-8 16,-3-3-13-16,-4-10-120 0,-2-7-484 15,0-19 328-15</inkml:trace>
  <inkml:trace contextRef="#ctx0" brushRef="#br0" timeOffset="99373.19">2610 5757 2654 0,'14'20'71'0,"6"7"-19"15,4 11-13-15,7 10-24 16,-2 2-9-16,3-1-6 16,0-8-1-16,3-15-38 15,3-10-24-15,1-17-487 16,-1-10 236-16</inkml:trace>
  <inkml:trace contextRef="#ctx0" brushRef="#br0" timeOffset="100368.82">3089 5958 1344 0,'10'-5'31'0,"-1"0"-24"16,3 0-3-16,-2 0 64 16,0 2 17-16,-2 0 195 15,0 3 22-15,-3 2-126 0,-1 2-85 16,-2 6-48-16,-3 4-20 15,-3 6-12-15,-5 4-3 16,-4 5-5-16,0 1-1 16,-3 1 1-16,1-2-1 15,2-4-2-15,5-3 4 16,0-8-2-16,1-4-2 16,4-6 5-16,3-4 6 0,0 0 20 15,0 0 5-15,3-7 4 16,6-5-9-16,9-5-21 15,3-3-6-15,8-1-3 16,1 2 1-16,3 4-2 16,-1 2 0-16,0 6-1 15,-1 2-1-15,-1 1-94 16,6-1-926-16,3-15 863 16</inkml:trace>
  <inkml:trace contextRef="#ctx0" brushRef="#br0" timeOffset="105127.65">5555 8706 889 0,'0'-10'176'0,"0"-1"87"0,-2 3-65 15,2 3 107-15,0 5-36 16,0 0-84-16,0 0-77 16,0 0-69-16,7 13-4 15,-3 13 11-15,-1 12 13 16,-4 32 5-16,-4 14-30 15,-7 25-14-15,-2 11-8 16,0 5-7-16,2 5-3 16,3-2-1-16,5-6-1 0,4-12 0 15,1-10-1-15,3-23-2 16,-1-10 1-16,-1-18 1 16,0-6 0-16,0-16 1 15,-2-8 0-15,1-9-2 16,-1-10 2-16,0 0 1 15,-2-8 0-15,-4-10 0 16,-3-5 1-16,-1-9-2 16,-2 1 0-16,-5 0-1 15,-3 1 2-15,-8 3 1 16,-6 2-2-16,-9 4 1 16,-7 4 0-16,-10 6-1 15,-5 3-1-15,-7 10 1 16,-1 4 0-16,-6 11 0 15,-1 6 0-15,-2 7 0 0,1 3-1 16,2 2 0-16,-1 0 1 16,1 1 0-16,3 0 0 15,6-3 1-15,10-2-1 16,9-7-17-16,7-7-52 16,17-13 27-16</inkml:trace>
  <inkml:trace contextRef="#ctx0" brushRef="#br0" timeOffset="106446.12">4777 10161 1316 0,'0'0'61'15,"0"0"43"-15,0 0-90 16,0 0-7-16,0 0 1 15,0 0 4-15,0 0-4 16,0 0-1-16,0 1-3 16,0 0-4-16,0 0 0 15,0 0 0-15,0 0 0 16,0-1 0-16,0 0 2 16,0 0-2-16,-1 0 2 15,0 0 3-15,1 0 13 0,-1 0 18 16,0 0 15-1,0 0 2-15,0 0-8 0,0 0-12 16,0 0-21-16,1 0-6 16,0 0 6-16,0 0-6 15,0 0 3-15,0 0 0 16,0 0-6-16,0 0 0 16,0 1-3-16,8 15 0 0,-1-6 0 15,-1 3 0 1,-2 11 0-16,-1 7 6 0,-5 16 15 15,-3 9-6-15,-7 9-6 16,-3 5-3-16,4-10-6 16</inkml:trace>
  <inkml:trace contextRef="#ctx0" brushRef="#br0" timeOffset="108034.89">4794 10202 775 0,'-2'3'46'0,"-2"-1"2"16,0 1-30-16,2 0-18 16,2-3-5-16,0 0-6 15,0 0 0-15,0 0 2 16,0 0 4-16,0 0 21 15,0 0 20-15,0 0 26 16,0 0 13-16,0 0 22 16,0 15 20-16,0 3 16 15,-3 5 1-15,-3 5 52 16,-2 3-30-16,-2 1-73 16,-2-1-11-16,0-2 0 0,-1-4-6 15,0-6 11 1,0-3 12-16,4-7-33 0,0-2-4 15,2-4-19-15,0-2-18 16,1-2-11-16,-1-3-3 16,0-1 3-16,0-3 0 0,2 0-4 15,1 0 0-15,3 2 17 16,1 6 7 0,0-1 7-16,1 0 4 0,17-12-17 15,-3 10-8-15,6 3-1 16,3 0-1-16,5 0-3 15,2 3-1-15,1 0-3 16,0-2 0-16,-3-1 1 16,-2 0-3-16,-7-4 1 15,-2 0-1-15,-7-4 0 16,-2-1 1-16,-1-4-16 16,-3-1-15-16,-3-5-17 15,0 0 2-15,-5-1 20 16,-4 1 10-16,-3 2 16 15,0 2 11-15,-1 3 20 16,2 4 9-16,1 4 14 16,8 4-8-16,-1 0-27 0,-7 14-2 15,8 12 2-15,3 10 4 16,-1 16 1 0,-2 8-1-16,0 7-13 0,-5 1-10 15,5-4-34-15,1-6-57 16,5-16 36-16</inkml:trace>
  <inkml:trace contextRef="#ctx0" brushRef="#br0" timeOffset="108595.21">5816 9197 1989 0,'0'-4'275'0,"0"5"58"15,0 8-265-15,1 20-57 16,1 9-10-16,-3 20-1 16,-4 8-1-16,-7 11-14 15,-3 7-34-15,4-1 25 16</inkml:trace>
  <inkml:trace contextRef="#ctx0" brushRef="#br0" timeOffset="115812.99">12208 9415 2401 0,'0'0'81'0,"0"0"-25"0,0 0-49 16,0 15-4-16,-5 3 10 16,-4 6 7-16,-6 14 10 15,-3 9 3-15,-8 15-15 16,-5 4-6-16,-8 1-6 15,-2-3-5-15,-2-15 0 16,-1-7-1-16,4-15 7 16,3-6 10-16,7-13 7 15,6-6 7-15,10-8-3 16,2-5-6-16,7-8-11 16,0-3-6-16,6-1-10 15,5-2 1-15,3 4-2 0,3 3 4 16,6 6 2-16,1 5-2 15,12 9 2 1,6 4 2-16,7 7-1 0,6 0 2 16,4-3 0-16,0-4-3 15,4-9 2-15,-1-4-1 16,-3-12-1-16,-2-1-5 16,-11-5-27-16,-5 0-12 15,-11-1-15-15,-6 0-10 0,-11-2 5 16,-4 0 17-16,-8-2 25 15,-2 0 9-15,-5-2 13 16,-3 1 12-16,-1 5 18 16,1 3 16-16,3 12 24 15,1 4-13-15,2 14-7 16,2 13-3-16,0 26-13 16,-1 14-9-16,-1 25-11 15,-3 8-4-15,-1 6-7 16,-2-3-3-16,5-12-19 15,4-12-15-15,6-26-35 16,6-11-40-16,5-23 34 16</inkml:trace>
  <inkml:trace contextRef="#ctx0" brushRef="#br0" timeOffset="117414.96">11886 10435 1932 0,'0'0'171'0,"0"0"26"0,0 0-119 15,1 0-29-15,18 0 5 16,-4 0 12-16,3-1 10 15,9 0-28-15,6-1-6 16,7-1-17-16,9-2-7 16,7-2-11-16,2 0-5 15,9-3-2-15,0 1-2 16,3-2 0-16,0 0 0 0,-7 1 3 16,-4-1 1-16,-9 1-4 15,-2 1-10-15,-8 0-48 16,-6 0-376-16,-23-3 197 15</inkml:trace>
  <inkml:trace contextRef="#ctx0" brushRef="#br0" timeOffset="117969.93">13369 9386 2040 0,'0'0'149'0,"0"0"18"0,0 0-156 0,0 0 0 0,0 0 12 16,-13 13 14-16,-1 4 30 16,-6 6 7-16,-11 15-6 0,1 9-34 15,-12 12-14-15,-1 4-8 16,-5 1-9-16,-1-4 0 15,9-12-10-15,3-6-5 16,10-16-10-16,4-9-8 16,7-16-110-16,1-8-713 15,8-14 650-15</inkml:trace>
  <inkml:trace contextRef="#ctx0" brushRef="#br0" timeOffset="118188.48">12960 9550 2398 0,'6'0'133'0,"2"4"0"16,1 7-91-16,4 10-33 15,2 7-7-15,7 10 0 16,4 4-1-16,4 2 0 16,5 1 0-16,1-6-5 15,1-3-8-15,0-11-17 16,-2-7-20-16,1-13-117 15,-1-6-220-15,-3-7 195 16</inkml:trace>
  <inkml:trace contextRef="#ctx0" brushRef="#br0" timeOffset="118353.36">13685 9956 2785 0,'-5'30'87'0,"-1"7"27"16,2 18-158-16,4 6-39 0,4 3-787 15,3 0 409-15</inkml:trace>
  <inkml:trace contextRef="#ctx0" brushRef="#br0" timeOffset="119470.7">14152 9755 1357 0,'0'0'144'0,"15"-2"726"15,8 1-843-15,9-2-5 0,14-1 21 16,1-1 2-16,3-1 5 16,-4 0-2-16,2 1-9 15,2 1-13-15,5-1 0 16,1 1-5-16,-7 0-11 15,-6-1 0-15,-15 1-10 16,-7 0-2-16,-6 0-13 16,-4 2-17-16,-6-4-185 15,2 0-770-15,-1-3 803 16</inkml:trace>
  <inkml:trace contextRef="#ctx0" brushRef="#br0" timeOffset="120654.48">14601 9413 2465 0,'0'0'98'0,"0"1"-20"0,-2 19-61 16,10 4-16-16,-1 8 0 15,0 19-1-15,-2 7 0 16,-5 14 0-16,-5 2 0 16,-2 0-22-16,-5-4-44 15,1-9-825-15,1-4 678 16</inkml:trace>
  <inkml:trace contextRef="#ctx0" brushRef="#br0" timeOffset="121253.52">15310 9255 2698 0,'1'17'60'15,"0"10"-10"-15,-1 27-44 16,-2 13-4-16,-2 17-2 16,-2 4-1-16,-4-5-4 15,1-5-6-15,1-14-27 0,0-5-18 16,4-15-899-16,0-7 675 16</inkml:trace>
  <inkml:trace contextRef="#ctx0" brushRef="#br0" timeOffset="121638.14">16015 9264 2732 0,'-1'0'73'16,"-14"-3"6"-16,3 7-59 15,0 3-17-15,-2 8-3 16,-2 6-2-16,-11 15 0 0,-3 10-1 16,-15 16 0-16,-4 7-3 15,-3-4-37-15,3-7-17 16,11-20-27-16,7-11-31 16,12-17-103-16,4-8-397 15,7-9 402-15</inkml:trace>
  <inkml:trace contextRef="#ctx0" brushRef="#br0" timeOffset="121860.07">15609 9283 2812 0,'11'9'69'0,"4"9"-13"16,7 9-39-16,8 16-18 15,3 8 1-15,9 8-2 16,1 0 2-16,5-2-2 16,-2-6-15-16,-4-9-50 15,-6-8-25-15,-9-11-150 16,-6-7-398-16,-8-10 332 16</inkml:trace>
  <inkml:trace contextRef="#ctx0" brushRef="#br0" timeOffset="122989.12">16205 9771 2192 0,'2'-9'139'0,"-1"-1"-32"0,6-1-69 16,0 1 2-16,1-1 22 16,2 2 7-16,0-1-18 15,3 2-5-15,3 3-15 16,1-1-11-16,2 5-13 16,-1 1-4-16,0 4-5 15,-4 4-1-15,-4 3-10 16,-2 4-3-16,-8 4-8 15,-4 1-2-15,-6 2 4 16,-4 1 1-16,-3-3 11 16,-2-1 3-16,-1-3 11 15,0-3 7-15,1-4 13 16,2-3 10-16,7-5 15 16,3-1 6-16,6-6-4 15,4-2-15-15,9-5-16 0,3-2-11 16,11 0-9-16,2 2 0 15,2 4-3-15,1 1 1 16,0 4-2-16,-3 2-6 16,-1 3-26-16,-1 0-19 15,2-1-30-15,2 0-20 16,4-2 43-16</inkml:trace>
  <inkml:trace contextRef="#ctx0" brushRef="#br0" timeOffset="126138.14">14033 10416 1771 0,'0'0'272'0,"0"0"243"16,15-6-497-16,0 3-16 15,8-1-6-15,5 2 1 16,5-2 10-16,3 1 16 16,11 0 22-16,6 0-8 15,9-1 8-15,7 0-4 0,18-3-14 16,9-1-7-16,8-2-16 15,1-1-4-15,3-1-2 16,7-1-2-16,8 2-4 16,-3-1 3-16,7 3-8 15,-6-1-3-15,-5 1-18 16,1 1-7-16,-21 2-26 16,-7 0-90-16,-11 1 98 15</inkml:trace>
  <inkml:trace contextRef="#ctx0" brushRef="#br0" timeOffset="131242.06">17040 7730 2352 0,'0'0'90'0,"0"0"-32"0,0-1-31 16,-1 0-4-16,0 0 1 16,-22-10 23-16,10 9-7 15,-6 1-3-15,-5 2-3 16,-7 4-9-16,-7 4-6 15,-7 5-10-15,-2 3-5 16,-4 3-4-16,3 1 0 0,7 0 0 16,3 0 8-16,9-4 6 15,4-1 1-15,3-2 0 16,2-3-3-16,4-1-4 16,0-1-3-16,6-2 5 15,0 2-3-15,4 1 0 16,6 2 1-16,1 4-2 15,4 2-1-15,2 5-5 16,-1 3 2-16,0 4-3 16,0-1 0-16,-5 0 2 15,1-2 0-15,-2-8-1 16,-2-5 1-16,2-6 0 16,-4-3-1-16,4-5 2 15,0 0-1-15,0 0 0 16,13-2 1-16,3-7 2 15,3-1 1-15,6-1-3 0,2 0 0 16,1 1-3-16,4 4 0 16,-1 3-1-16,2 3 2 15,0 6 0-15,-5 2 1 16,-2 4 2-16,-2 3-3 16,-10 1 0-16,-1 3 0 0,-13 4-2 15,-6 0 0-15,-15 0 0 16,-9 1 1-16,-11-2 2 15,-7-1 3-15,0-4 10 16,3-1 4-16,4-7 7 16,6-5-3-16,7-10-22 15,2-8-33-15,10-14-80 16,6-7-471-16,10-24 166 16</inkml:trace>
  <inkml:trace contextRef="#ctx0" brushRef="#br0" timeOffset="135714.07">10217 9671 1553 0,'-8'2'-3'16,"-1"0"-217"-16,0-1 133 15</inkml:trace>
  <inkml:trace contextRef="#ctx0" brushRef="#br0" timeOffset="136417.79">10182 9482 2438 0,'-2'-5'109'16,"2"5"-6"-16,0 0-89 15,0 0-3-15,-2 16-10 16,0 9-2-16,-5 21 1 15,-5 9-2-15,-10 17 2 0,-5 7 0 16,-10 6 0-16,-3 0 0 16,-10-9-2-1,-3-7 2-15,-2-18 13 0,-2-7 2 16,5-12 11-16,3-7-2 16,7-15-2-16,6-8-5 15,9-14-7-15,6-5-1 0,8-9-8 16,6-1-1-16,6-1 0 15,4 2 2-15,8 4 5 16,2 4 3-16,9 10 4 16,5 3 4-16,11 10-5 15,6 6-4-15,9 7 0 16,3 2-6-16,0-1-3 16,-3-2-3-16,-1-8-21 15,-2-4-15-15,-7-11-33 16,-2-6-51-16,-10-9 38 15</inkml:trace>
  <inkml:trace contextRef="#ctx0" brushRef="#br0" timeOffset="136970.76">10365 10090 2645 0,'5'-5'67'0,"1"-2"-1"0,8-1-59 15,1-4-10-15,3 4-17 16,0 3-5-16,-5 4 1 16,-4 3 0-16,-6 7 14 15,-3 4 2-15,-9 7 5 16,-3 3 0-16,-5 5 2 15,-2 0 0-15,-4 3 1 16,2-1 0-16,-4-2 5 16,1-2 8-16,3-6 9 0,1-3 5 15,8-10 11-15,5-6 6 16,7-9-6-16,4-8-6 16,11-6-17-16,5-3-12 15,7 2-8-15,3 3-3 16,1 9 0-16,-1 5-5 15,1 10-10-15,-1 5-4 16,0 4-7-16,2 1-2 0,1-3-13 16,4-2-85-16,-2-9 67 15</inkml:trace>
  <inkml:trace contextRef="#ctx0" brushRef="#br0" timeOffset="137320.41">10871 9924 2476 0,'0'0'109'0,"15"-2"-26"0,5-1-57 16,17-5-21-16,7-2-3 16,5-1-2-16,2-1 1 15,-7 4-6-15,-5 3 1 16,-7 4-1-16,-3 3 1 15,-11 2-7-15,-4 2-21 0,-11 3 9 16</inkml:trace>
  <inkml:trace contextRef="#ctx0" brushRef="#br0" timeOffset="137501.68">10987 10047 3010 0,'11'3'64'0,"12"-2"-14"16,6-1-49-16,19-6-22 15,5-2-11-15,12-4-17 16,4-2-28-16,-2 0-36 16,-5-1-78-16,-12-3 49 0</inkml:trace>
  <inkml:trace contextRef="#ctx0" brushRef="#br0" timeOffset="143919.44">11227 11349 2234 0,'0'0'124'0,"0"0"-22"16,8 0-71-16,11 0-5 16,9 0 14-16,13-3 30 15,2 0-16-15,6 1-7 16,0-2-3-16,-4 1-20 16,0-2-9-16,-1-1-13 0,1-1-2 15,1-1-25-15,-1 1-16 16,-5 0-165-16,-5 0-844 15,-6 0 852-15</inkml:trace>
  <inkml:trace contextRef="#ctx0" brushRef="#br0" timeOffset="144352.75">11451 11463 2046 0,'-4'2'182'0,"4"-2"-6"0,0 0-117 16,0 0-59-16,13 6 0 16,-1-6 19-16,1 0 20 15,4-1 28-15,4-1-1 16,1 0-30-16,1 0-10 15,1 0-17-15,2-2-6 16,0 1-4-16,1-1 0 16,-2 1-15-16,-2 2-13 0,-7-2-325 15,-1 1 172-15</inkml:trace>
  <inkml:trace contextRef="#ctx0" brushRef="#br0" timeOffset="146538.26">12452 11210 2094 0,'-4'-1'155'16,"0"0"2"-16,4-3-162 0,0 0-3 15,4-1 0-15,2-1 8 16,0-2 37-16,1-3 8 15,4-3 5-15,1-5-5 16,4-5-22-16,6-3-7 16,0-7-10-16,3-1-5 15,3 1 2-15,-2-3 2 16,2 4 23-16,-1-1-4 16,0 1 4-16,0 3-3 0,-3 1-17 15,0 2-1-15,-1 1-5 16,-1 0-2-16,-1 1 1 15,-4-1-1-15,-2 1 0 16,0 1 0-16,-3 3 1 16,0 1 4-16,-2 3-1 15,-3 2 4-15,-2 6 0 16,-5 9 2-16,0-1 2 16,0 1 1-16,0 0 0 15,0 0-2-15,-13 0-4 16,1 8-2-16,-4 5-4 15,-2 4-1-15,-3 3 0 16,0 4 0-16,-9 4 0 16,-1 2-1-16,-5 1 2 15,-1 0-1-15,3-4 9 0,0-2 6 16,6-1 13-16,1-2 2 16,8-6-4-16,4-3-2 15,7-6-12 1,2-4-5-16,6-3-3 0,0 0 0 15,-2-14-1-15,7-1 0 16,9-7-1-16,4-2-2 16,6-4 1-16,5-4-1 0,4-6 0 15,4-1 0-15,6 0 0 16,2 4-3-16,-1 7 3 16,-3 4 0-16,-7 8-1 15,-5 3 1-15,-10 8 0 16,-2 2 0-16,-8 6 4 15,-4 3-2-15,-2 6 4 16,1 4 5-16,-2 7 6 16,3 3 2-16,-2 0 5 15,2 0-1-15,5-6-9 16,2-2-1-16,6-11-11 16,7-3-14-16,9-10-66 15,4-5-32-15,9-8-420 16,7 1 137-16</inkml:trace>
  <inkml:trace contextRef="#ctx0" brushRef="#br0" timeOffset="149690.6">14605 11004 2406 0,'13'-11'111'15,"5"-2"19"-15,10-8-119 16,2-2-4-16,4-2 5 16,-2-1 4-16,1-2 14 15,1-2 11-15,5-2 7 0,4-2 3 16,4-6-10-16,5-1-13 16,1 1-17-1,0 1-5-15,-6 7-5 0,-7 5 0 16,-8 5 6-16,-7 4 4 15,-8 5 7-15,-6 3 2 16,-5 4 2-16,-1 0 0 16,-5 6-1-16,0 0-2 0,0 0-4 15,0 0-6-15,0 0-4 16,0 0-2-16,-19 3-3 16,2 4 1-16,-5 2-3 15,-4 4 2-15,-10 2 1 16,-2 5-1-16,-8 4 0 15,2 3-2-15,-2 2 1 16,1 2-1-16,3-1 1 16,-2-4 1-16,9-3 1 15,5-6 1-15,14-8-2 16,4-3 0-16,12-6 3 16,4-4 1-16,9-8-2 15,9-5-1-15,6-11-2 16,7-2-3-16,1-3 2 15,5-1 2-15,-2 3-2 16,0 2 2-16,6 3-1 16,-5 1 1-16,0 6 1 15,-2 4-1-15,-12 7 0 0,-2 5-1 16,-6 4 1-16,-3 5 1 16,-1 8 6-16,-2 3 1 15,0 9 1-15,-2 3-1 16,2-2-7-16,0-3 2 15,8-11-33-15,10-9-61 16,25-16 55-16</inkml:trace>
  <inkml:trace contextRef="#ctx0" brushRef="#br0" timeOffset="158250.91">498 6973 2169 0,'1'4'17'0,"1"0"1"16,1 0 6-16,0 1 24 15,1 1-7-15,5 5-16 16,1 4-6-16,3 6-18 15,2 3 3-15,0 4-4 16,3 3-4-16,1 4 4 16,1-1 0-16,3 0-9 15,-2 2-13-15,1-2-93 16,1-2-169-16,-3 2-271 16,2-2 423-16</inkml:trace>
  <inkml:trace contextRef="#ctx0" brushRef="#br0" timeOffset="158570.35">1233 8138 2109 0,'15'29'0'0,"0"-5"3"16,0-3-3-16,1 1 0 15,-4 1-3-15,-1 0-9 16,0 2-21-16,-1 1-36 15,0 1-56-15,2 0-217 16,0 0 94-16,0 0 131 16</inkml:trace>
  <inkml:trace contextRef="#ctx0" brushRef="#br0" timeOffset="158802.01">1672 8901 2252 0,'18'28'66'16,"2"-2"-38"-16,-1 0-13 15,2-1-12-15,-2-1-1 0,2-1-16 16,0 0-26-16,0-1-59 16,1-1-8-16,1-2-10 15,1-2 4-15,1-1-85 16,0 0-16-16,3-1 150 15</inkml:trace>
  <inkml:trace contextRef="#ctx0" brushRef="#br0" timeOffset="159000.85">2377 9642 2362 0,'24'34'16'0,"3"1"-16"15,1-1 5-15,2 0 0 16,-2-1 3-16,-2 1-3 16,0-2-2-16,-2-2-1 0,2 0-1 15,-2-2-1-15,2-1-11 16,-2-1-121-16,-2 1-334 16,2 2 275-1</inkml:trace>
  <inkml:trace contextRef="#ctx0" brushRef="#br0" timeOffset="159216.23">2959 10513 1338 0,'24'39'116'0,"3"0"368"0,1-2-373 16,1 0-24-16,-1-4-39 16,-1-1-10-16,0-4-20 15,-1 1-6-15,0-4-12 16,-1 0 0-16,1-2 0 15,1-2-6-15,0-3-6 16,2 0-30-16,1-1-277 16,4 0-166-16,-1 1 355 15</inkml:trace>
  <inkml:trace contextRef="#ctx0" brushRef="#br0" timeOffset="159489.24">3950 11521 2109 0,'18'30'125'15,"2"-1"-41"-15,0 2-69 0,2-1-12 16,1-1-3-16,4 1 2 15,0-1-2-15,2 0-2 16,-2 0 2-16,2-1-5 16,-1 3-26-16,3-2-145 15,1 0-323-15,0-2 367 16</inkml:trace>
  <inkml:trace contextRef="#ctx0" brushRef="#br0" timeOffset="160553.18">2801 10341 1378 0,'0'5'152'0,"0"-1"685"16,4-2-757-16,5-2-73 15,1-2 7-15,8-5 21 16,1-2 9-16,4-4 5 0,4-2-9 15,1-4-27-15,2-2-3 16,1-3-6-16,0-3 1 16,0-4-3-16,-2-3-1 15,-1-4-1-15,-1 0 0 16,-3-2 0-16,0 0 3 16,-2-2-1-16,-2 1 2 0,-4-1 1 15,0 1-2 1,-5 6 2-16,-1 4-2 0,-3 8 8 15,-1 3 4-15,-3 8 12 16,-1 5 3-16,3 7 5 16,1 4 4-16,8 13 2 15,4 7-4-15,14 22-13 16,6 12-6-16,12 29-16 16,7 12-1-16,8 24 0 15,4 7-1-15,-1-5-2 16,-3-8-26-16,-1-39-326 15,-6-23 188-15</inkml:trace>
  <inkml:trace contextRef="#ctx0" brushRef="#br0" timeOffset="165103.88">17344 6372 2593 0,'1'-4'107'0,"-1"4"26"16,0 0-115-16,13-3-14 15,-3 9 0-15,3 5 6 16,-1 14 4-16,1 11 3 0,-1 27-4 16,-4 17-7-16,-5 25-25 15,-3 8-41-15,-3 0 34 16</inkml:trace>
  <inkml:trace contextRef="#ctx0" brushRef="#br0" timeOffset="167055.97">4534 12131 2808 0,'7'13'0'16,"4"9"-2"-16,11 18-1 16,7 13 1-16,5 22 1 15,6 9 2-15,2 13-1 16,2 2 0-16,-1-2-6 16,-5-7-7-16,-11-14 2 0,-7-11 1 15,-14-20 5-15,-6-9 8 16,-12-17 4-1,-5-6 5-15,-7-18 10 0,-3-10 2 16,-3-22-3-16,-2-10-7 16,1-23-8-16,0-9-5 15,3-12 0-15,1-1 1 0,9-3-2 16,2 5 0 0,14 5 0-16,4 5-3 0,10 7 3 15,7 5 3-15,10 6-2 16,6 4 2-16,9 10-2 15,4 5-1-15,3 17-5 16,1 9-9-16,-8 20-11 16,-7 12-3-16,-9 17 1 15,-6 8 6-15,-10 12 10 16,-6 3 3-16,-12 5 8 16,-6 1 3-16,-7-1 7 15,-5-1 4-15,-2-10-2 16,-1-6-9-16,-2-18-40 15,4-10-35-15,1-17 32 16</inkml:trace>
  <inkml:trace contextRef="#ctx0" brushRef="#br0" timeOffset="167489.4">5540 11692 2446 0,'-42'-8'125'0,"1"7"-88"16,-2 5-1-16,4 11 3 15,0 7 12-15,2 14 17 16,5 9 11-16,7 18-4 16,5 10-4-16,12 16-21 15,7 5-15-15,15 2-25 16,4-3-7-16,11-17-7 0,2-12-6 15,6-24-9-15,4-10-13 16,7-22-16-16,4-7-9 16,1-18-24-16,0-9-11 15,-3-14-12-15,-3-4-106 16,-9-4-734-16,-3-2 787 16</inkml:trace>
  <inkml:trace contextRef="#ctx0" brushRef="#br0" timeOffset="167988.94">5784 11716 3090 0,'9'-32'12'16,"2"-3"-5"-16,8 3-7 16,2 0 0-16,4 7 0 0,4 4-2 15,1 12-1-15,-3 9 0 16,-3 23-3-16,-6 14-1 15,-5 20 1-15,-2 9-2 16,-6 11-2-16,-1 4 2 16,-7-2 3-16,-4-3 5 15,-6-18 14-15,-4-9 18 0,2-23 18 16,0-9 11 0,1-15-1-16,2-7-8 0,3-20-29 15,5-9-17-15,14-20-19 16,8-4-2-16,15-1 2 15,3 6 4-15,12 16 3 16,3 8-8-16,12 17-15 16,7 7-19-16,-5 5-55 15,-1 0-43-15,-11-2-112 16,-2-3 76-16</inkml:trace>
  <inkml:trace contextRef="#ctx0" brushRef="#br0" timeOffset="168490.26">5493 12781 2690 0,'57'-32'33'0,"12"-9"27"0,5-4 15 0,7-3 11 15,6 1-2-15,1-3-11 16,-2 1-18-16,-3 1-24 15,-1 0-10-15,-7 4-15 0,-6 4-4 16,-15 6-2-16,-12 3-2 16,-10 6-9-16,-4 4-22 15,-3 5-68-15,-4 1-38 16,-10 2-138-16,-4-1 57 16</inkml:trace>
  <inkml:trace contextRef="#ctx0" brushRef="#br0" timeOffset="180301.74">12422 11541 2324 0,'0'0'125'0,"0"0"58"0,0 0-156 16,1 6-10-16,17-3 7 16,7 2 15-16,12-1 26 15,4 0 14-15,7-1-7 16,1-1-18-16,0-1-29 16,3-1-13-16,-6 0-16 15,-4-1-5-15,-8 0-22 16,-7-1-16-16,-8-1-36 15,-3-1-28-15,-9-1 58 16</inkml:trace>
  <inkml:trace contextRef="#ctx0" brushRef="#br0" timeOffset="181000.19">13369 11217 2324 0,'6'2'73'0,"1"3"-47"0,0 1-17 15,-1 3-4-15,-1 0 0 16,-2 0 11-16,-1 0 8 15,-2 1 11-15,-2-1 9 16,-1 1 1-16,-1-1-5 0,-1 0-22 16,0-1-2-16,-1-2-6 15,3-1-1-15,3-5-4 16,0 0-2-16,0 0-3 16,0 1 1-16,0 0 0 15,0 0 0-15,0 0 3 16,0-1-5-16,0 0-2 15,0 0 2-15,0 1 1 16,0-1 1-16,0 1 1 16,0-1-2-16,0 1-9 15,1-1-4-15,0 0-8 16,0 0-12-16,-1 0-246 16,1 0 165-16</inkml:trace>
  <inkml:trace contextRef="#ctx0" brushRef="#br0" timeOffset="181552.12">13329 11211 1512 0,'0'0'316'0,"0"0"409"0,0 0-645 16,-1 0-65-16,-3 9-5 16,8 5 8-16,1 4 3 0,-1 13 15 15,0 8 9-15,-3 16 14 16,-1 10 0-16,-5 15-18 16,-2 7-10-16,0 1-21 15,0-1-6-15,2-11-4 16,2-7-6-16,0-18-52 15,-2-11-41-15,6-25 48 16</inkml:trace>
  <inkml:trace contextRef="#ctx0" brushRef="#br0" timeOffset="182202.03">14107 11384 2661 0,'-10'0'77'0,"-3"3"-16"0,-2 6-21 0,-3 8-44 0,-1 6-4 16,-2 12 4-16,0 8 1 0,-8 9 2 15,-3 1 1 1,-7-1-1-16,-4-4 0 15,3-10-12-15,2-7-16 0,3-12-30 16,4-6-32-16,3-11 19 16</inkml:trace>
  <inkml:trace contextRef="#ctx0" brushRef="#br0" timeOffset="182434.18">13650 11453 2451 0,'10'0'134'0,"4"5"-19"16,3 7-47-16,10 14-18 15,5 8-6-15,8 10-13 16,5 4-9-16,2-2-15 0,-5-3-6 16,-4-8-1-16,-7-5 0 15,-5-10-16-15,-2-7-14 16,-3-8-45-16,1-5-21 15,-2-8-612-15,1-2 365 16</inkml:trace>
  <inkml:trace contextRef="#ctx0" brushRef="#br0" timeOffset="182641.53">14256 11780 2911 0,'12'9'12'0,"-3"3"-12"16,2 5 0-16,-3 12 0 15,-1 8 2-15,-3 11 2 16,-4 5 2-16,0 3-7 16,-3-2-24-16,0-8-82 15,-3-3-550-15,-4-10 247 16</inkml:trace>
  <inkml:trace contextRef="#ctx0" brushRef="#br0" timeOffset="183466.96">14814 11560 1813 0,'-4'0'230'16,"4"0"98"-16,0 0-239 15,0 0-17-15,5-2-6 16,9 3-4-16,8-1 5 16,9 1 10-16,6-3 6 15,6-1-12-15,9-1-23 0,3-2-10 16,7 0-20-16,-1 0-6 15,-6-1-9 1,-5-1-15-16,-13 1-55 0,-8-2-26 16,-11 2-66-16,-1 1-789 15,-3 2 627-15</inkml:trace>
  <inkml:trace contextRef="#ctx0" brushRef="#br0" timeOffset="184068.51">16104 11087 2623 0,'0'0'74'0,"-9"3"-17"0,0 11-32 0,-5 16-27 0,-3 11 0 16,-11 18 0-16,-5 7-4 0,-9 6 8 15,-5 1-3-15,-2-2 0 16,1-2 2-16,4-11-2 16,5-8 1-16,6-19 2 15,4-9 3-15,8-14 4 16,2-5 2-16,7-10-1 15,4-4-2-15,4-6-7 16,4-3-2-16,7-2 4 16,3-1 4-16,8 2 10 15,5 2 6-15,8 4 6 16,6 0-3-16,8 5-9 16,6 0-4-16,6 4-10 15,5 1-3-15,4 0-1 16,-1 0-5-16,-2-4-18 15,-5-3-19-15,-8-4-53 0,-3-3-106 16,-18-4 82-16</inkml:trace>
  <inkml:trace contextRef="#ctx0" brushRef="#br0" timeOffset="184235.68">16143 11197 2748 0,'-3'1'96'0,"-3"3"23"0,3 22-89 15,-2 13-17-15,0 27-13 16,1 16 0-16,-6 20 1 16,-2 6-7-16,0 2-61 15,3-6-39-15,6-20-184 16,5-13 81-16</inkml:trace>
  <inkml:trace contextRef="#ctx0" brushRef="#br0" timeOffset="184637.1">17223 11229 2527 0,'-7'-1'100'15,"-1"1"-37"-15,-2 6-53 16,-1 4-7-16,-5 12-2 15,-5 9-1-15,-10 12 2 16,-9 7 4-16,-10 8 1 16,-4 6 1-16,-3 4-1 15,2-1-2-15,6-10-7 16,3-9-11-16,10-19-33 16,4-10-79-16,12-22 58 15</inkml:trace>
  <inkml:trace contextRef="#ctx0" brushRef="#br0" timeOffset="184853.9">16773 11279 3085 0,'6'26'84'0,"6"5"39"16,11 11-110-16,7 3-13 15,9 1-15-15,4 0-2 16,1-2-8-16,-2-2 4 0,-7-4 0 16,-5-5-15-1,-9-10-74-15,-3-3-47 0,-10-12 64 16</inkml:trace>
  <inkml:trace contextRef="#ctx0" brushRef="#br0" timeOffset="185242.02">17233 11731 2761 0,'0'-12'28'16,"7"0"46"-16,4 0 17 16,1 3 13-16,1 2-11 15,1 3-30-15,-1 3-20 16,-1 4-22-16,1 4-9 16,-3 6-7-16,-2 3-5 15,-6 5 1-15,-2 1-1 16,-7 0 2-16,-4 2 0 0,0-2 1 15,0-1 6-15,4-3 15 32,3-2 6-32,10-3 4 0,7 0-6 15,23-9-22-15,14-4-23 0,30-13-88 16,12-5-57-16,14-7 82 16</inkml:trace>
  <inkml:trace contextRef="#ctx0" brushRef="#br0" timeOffset="186138.06">14179 12659 2529 0,'129'-3'38'0,"28"-1"38"0,-2-2-20 16,9 0 16-16,15-1-1 16,-5-4-19-16,18 0-17 15,9-1-41-15,-4-1-21 16,7 0-29-16,-8 0-12 16,-10-1-8-16,-10 1-42 15,-14-8 58-15</inkml:trace>
  <inkml:trace contextRef="#ctx0" brushRef="#br0" timeOffset="189924.22">10428 11003 1241 0,'-6'-4'120'0,"0"0"29"15,2-1-436-15,4 0 134 16</inkml:trace>
  <inkml:trace contextRef="#ctx0" brushRef="#br0" timeOffset="190290.85">10429 10979 1394 0,'-2'14'141'0,"0"3"528"16,-2 10-481-16,-1 6-98 15,-1 13-38-15,-1 6-8 16,-4 11-6-16,-1 2-9 15,-6 6-14-15,-4 2-1 16,-4 4-6-16,0-1 0 0,-1-5 5 16,1-8 2-16,3-16 10 15,0-8 7-15,7-16 6 16,1-6-4-16,5-11 9 16,4-5-4-16,3-9-11 15,2-3-2-15,2-7-17 16,1-1-9-16,5 2-3 15,3 3 1-15,5 5 2 16,1 1-1-16,7 7 0 16,2 3-1-16,7 6 1 15,2 5 1-15,3 2 3 16,0 2-2-16,0-3-4 16,0-3-16-16,-1-5-47 15,1-6-24-15,-3-7-53 16,-1-5-643-16,-3-8 463 15</inkml:trace>
  <inkml:trace contextRef="#ctx0" brushRef="#br0" timeOffset="190942.07">10838 11849 2529 0,'0'0'21'0,"0"0"-4"16,0 0-1-16,0 0-3 15,0 0-8-15,0 0 1 16,0 0-2-16,0 0 1 0,0 0 6 16,1 0-1-16,0 0 7 15,0 0-4-15,0 0-2 16,0 0-4-16,0 0-5 15,-1 0 3-15,1 0-4 16,0 0 5-16,0 0 5 16,0 0 1-16,0 0 8 15,-1 0 3-15,0 0-6 16,0 0-1-16,0 0-11 16,0 0-5-16,0 0-3 15,1 0-1-15,0 0 0 16,-1 0-2-16,0 0-1 15,0 0-13-15,0 0-35 16,0-1-101-16,-5-20 70 16</inkml:trace>
  <inkml:trace contextRef="#ctx0" brushRef="#br0" timeOffset="192244.35">10774 11851 2776 0,'16'-5'-11'0,"6"0"9"0,3-2 5 15,1 4 2-15,0 0 0 16,-3 3-2-16,-2 2-1 16,-7 9-1-16,-2 5-3 15,-8 10-1-15,-4 5 1 16,-10 5 2-16,-3 2 7 0,-8 0 24 15,-3 1 20-15,-2-4 48 16,-3-5 12 0,3-6-3-16,2-8-13 0,7-9-33 15,5-5-14-15,6-8-33 16,3-4-12-16,7-6-11 16,2-3-7-16,7 1-5 15,3 1 1-15,1 3-3 16,0 3 2-16,-2 5-7 15,0 2 0-15,-2 3-8 16,1 1-1-16,-3 1 5 16,1 3-1-16,-4-1 6 15,0 1 5-15,-4-1 6 16,-1 1 9-16,-3-4 6 16,0 0-3-16,0 0 4 15,0 1 0-15,0-1 0 0,0 1 0 16,0-1-9-16,0 0-7 15,0 0-16-15,0 0-6 16,0 0 1-16,0 0 7 16,0 0 11-16,0 0 5 15,0 0 10-15,0 0-1 16,0 0 4-16,0 0-1 16,0 0 0-16,-1 0 2 0,1 0-1 15,-1 0 1-15,0 0 0 16,0 1-1-16,0-1 0 15,0 1-2-15,0-1 1 16,1 0-5-16,-1 0-2 16,0 0 0-16,0 0-6 15,0 0-3-15,0 0-4 16,0 0-1-16,0 0 4 16,-26 3 6-16,27-3 8 15,-1 0 0-15,0 0 4 16,0 0 0-16,0 1 1 15,1-1 0-15,-1 1 1 16,0 0-3-16,0 0-3 16,0 0 2-16,0 0-3 15,0 0 2-15,1-1 4 16,0 1-1-16,0 0 2 0,0 0 2 16,0 1 3-16,1-1 3 15,0 1 5-15,0 0-4 16,27 22-2-16,-18-23 0 15,1-1-5-15,1 0 2 16,0 1-2-16,1 1-3 16,-1 6-1-16,0 4 0 15,-3 8 0-15,-1 4 3 16,-8 6 4-16,-3 2 1 0,-8 1 9 16,-3 0 5-16,-6 0 12 15,-1-2 6-15,-6-3 17 16,-4-3 4-16,-7-6-14 15,-5-4-14-15,-8-7-44 16,-5-4-39-16,-5-6-53 16,4-1-23-16,12-8-21 15,13-5-233-15,32-11 180 16</inkml:trace>
  <inkml:trace contextRef="#ctx0" brushRef="#br0" timeOffset="193346.67">9655 12978 2970 0,'86'-4'-27'16,"20"-5"12"-16,39-7 11 15,22-5 2-15,26-2 3 16,16-1-3-16,23 2 2 15,9 2 0-15,18 4 2 16,12 1 1-16,11 6 5 0,5 0-2 16,8 4-59-16,-1 2-46 15,-6-1 50-15</inkml:trace>
  <inkml:trace contextRef="#ctx0" brushRef="#br0" timeOffset="196354.13">17027 9394 1274 0,'0'-13'99'16,"1"-2"257"-16,3 1-344 16,1 1 9-16,1 2 126 15,1 0 29-15,-1 0 56 16,1 2-82-16,0 0-65 15,0 3-7-15,0 3-41 16,1 0-3-16,0 5 3 16,1 0-1-16,0 4 2 15,0 2-3-15,-1 6-3 0,0 4-2 16,-4 5-8-16,1 5 2 16,-2 1-6-16,-2-1 0 15,0-1-5-15,0-2-4 16,-2-5-2-16,0-4 2 15,1-8 4-15,3-2 7 16,6-6 3-16,4-2 1 16,8-8-4-16,6-5-1 15,8-6-6-15,4-3-3 0,10-5-5 16,4-2 1-16,14-5 11 16,7-3 3-16,13-8 5 15,5-3-4-15,10-11-10 16,-1 2-5-16,-3 1-16 15,-5 2-11-15,-12 11-19 16,-8 5-13-16,-15 9-54 16,-6 4-27-16,-11 6-306 15,-5 0 123-15</inkml:trace>
  <inkml:trace contextRef="#ctx0" brushRef="#br0" timeOffset="-200207.54">19180 5921 2446 0,'0'0'95'0,"10"-2"-4"16,15 1-85-16,11-2-3 16,17-3-1-16,9-1 1 15,8-3 6-15,0-2 1 0,1-3 3 16,-3-1-2-1,-6 2-1-15,-5-2-6 0,-9 1-7 16,-8 0 1-16,-10 2-2 16,-4 2-1-16,-12 1 1 15,-2 3-6-15,-10 2-6 16,-2 0-1-16,-5 1-13 16,-5 1 8-16,-8 0 10 15,-2 3 6-15,-11 4 13 16,0 2 10-16,-5 3 5 15,-1 2 4-15,0 3-3 16,3 0 3-16,4 4-1 16,5 1-3-16,6 3-5 15,2 5-6-15,5 11-1 16,1 6-3-16,0 13-1 16,1 8-3-16,2 14-3 0,0 5-15 15,2 7-42-15,2-4-205 16,8-13 135-16</inkml:trace>
  <inkml:trace contextRef="#ctx0" brushRef="#br0" timeOffset="-199687.43">19763 6227 2536 0,'-15'24'71'0,"1"3"-59"0,2 2-8 0,8-2-6 0,5-5-3 16,7-8 0-16,5-5 1 16,-4-9 5-16,1-1 7 15,0-11 4-15,-1-4-2 16,7-7-4-16,-3-3-4 15,-1-1-1-15,-4 1 0 16,-3 3-1-16,-6 4 2 16,-4 2 2-16,0 3 0 15,-8 6 13-15,3 4 3 0,-7 8 3 16,-1 3 2-16,3 9-10 16,0 1-4-16,8 1-7 15,7-1-11-15,11-8-24 16,9-6-19-16,15-13-262 15,1-10-578-15,11-11 710 16</inkml:trace>
  <inkml:trace contextRef="#ctx0" brushRef="#br0" timeOffset="-199490.11">20257 5823 2532 0,'0'0'114'0,"-1"17"-50"0,-1 5-14 15,-4 25-26-15,-1 10-3 16,-6 17-8-16,1 3-7 16,1 0-8-16,3-4-10 15,5-12-30-15,2-9-12 16,1-17-149-16,-1-12-749 16,1-23 783-16</inkml:trace>
  <inkml:trace contextRef="#ctx0" brushRef="#br0" timeOffset="-198955.74">20029 6181 2668 0,'0'-1'68'16,"18"-17"12"-16,13 17-92 16,7 1-12-16,16 2-12 15,2 3 0-15,1 2-8 16,3 1-35-16,-8-3-95 15,-4 0-83-15,-6-5-75 16,-5 0 45-16,-6-2 218 16,-2-1 18-16,-8-1 30 15,-4 1 11-15,-9-1 59 16,-8 4 53-16,0 0 236 16,0 0 44-16,-18-7-183 0,1 7-92 15,-8 4-70-15,-2 3-8 16,-3 2-1-16,3 2 0 15,-1 2 4-15,3 1-2 16,7 0-13-16,4-2-7 16,9-2-7-16,5-3-3 0,10-1-3 15,6-4-2-15,6-4-4 16,2-3 0-16,2-6 1 16,-3-2 1-16,-1-3 2 15,-2 2 4-15,-3 2 0 16,-3 3 1-16,-6 4 3 15,-1 4 2-15,-3 6 5 16,1 5 6-16,3 10 1 16,3 5-2-16,7 2-3 15,3 0-4-15,8-6-8 16,3-5-2-16,8-11-11 16,-1-6-11-16,3-13-22 15,-2-7-13-15,-7-10-112 16,-1-4-290-16,-6-7 246 15</inkml:trace>
  <inkml:trace contextRef="#ctx0" brushRef="#br0" timeOffset="-198804.78">21187 5668 2317 0,'9'-13'137'0,"-3"11"23"0,-2 16-82 15,-6 40-40-15,-5 22-7 16,-14 43-7-16,-5 12-12 15,2 9-54-15,6-5-26 16,17-27-319-16,6-19 133 16</inkml:trace>
  <inkml:trace contextRef="#ctx0" brushRef="#br0" timeOffset="-198254.81">21665 5734 2491 0,'-2'-34'81'0,"4"9"-37"16,4 9-27-16,2 20-2 15,4 13-2-15,-2 27 15 16,-2 17 7-16,-8 22-3 16,-4 7-5-16,-1 0-19 15,2-8-5-15,8-22-3 16,5-12 2-16,5-22 4 16,0-10 5-16,-1-14 3 15,3-6 0-15,1-17-3 16,5-7-5-16,8-15-9 15,-2-6-9-15,0-4-9 16,2-4-4-16,-2-2-5 16,0 0-1-16,-2 11-2 15,-5 14-3-15,-7 28-131 0,-6 15-511 16,-5 29 393-16</inkml:trace>
  <inkml:trace contextRef="#ctx0" brushRef="#br0" timeOffset="-197404.32">22154 6194 2643 0,'-18'-26'57'15,"0"2"-11"-15,2 9-48 16,2 3 2-16,4 8 1 15,-2 5 2-15,-1 9 12 16,-1 4 1-16,-1 9 11 16,-1 0 2-16,7-1-5 15,2-1-1-15,11-6-16 16,6-4-2-16,7-5 0 16,5-5-2-16,8-9-1 15,2-5-2-15,1-5-2 16,-1-1 0-16,-7 0-2 15,-3 3 3-15,-10 4 1 16,-5 4-1-16,-7 8 4 0,0 0 2 16,0 0-2-16,2 8 3 15,-2 3 0-15,1 2-2 16,0-2 3-16,2-1-3 16,2-4-2-16,-1-2 0 15,4-4-4-15,0-2-7 16,2-6-6-16,0 0-5 15,1-4-9-15,-1 0 4 0,1 0 9 16,0 2 6-16,-2 2 7 16,-1 3 3-16,-2 4 0 15,1 3 3-15,0 9 2 16,0 4 2-16,4 6-1 16,-2 4-2-16,2-3-3 15,1-1-1-15,-5-9 0 16,1-3 0-16,-4-8-2 15,0-2 1-15,3-8-3 16,1-3-1-16,8-6-4 16,5-3-4-16,7 1-5 15,5 2 4-15,3 5 3 16,0 3 2-16,-8 8 5 16,-2 4 1-16,-12 12 8 15,-3 7 8-15,-11 13 6 16,-6 3-4-16,-4-1-8 0,-2-4-7 15,4-12-5-15,3-7-1 16,1-15-19-16,-1-9-15 16,2-16-58-16,-1-9-166 15,4-12-552-15,0 0 485 16,2 0 230-16,1 2 117 16,5 1 263-16,-1 0 204 15,6 2-176-15,1-1-127 0,3 8-104 16,2 5-7-16,0 11-13 15,3 10-17-15,4 12-30 16,4 11-29-16,1 18-209 16,-1 10-668-16,-10 14 729 15</inkml:trace>
  <inkml:trace contextRef="#ctx0" brushRef="#br0" timeOffset="-196903.45">22958 6101 2864 0,'-18'1'-1'0,"2"4"0"0,0 4-1 0,2 1 1 0,1 5 1 0,2-1-1 16,2 3-1-16,4-1 0 15,7-3-5-15,6-1-3 16,12-6-5-16,4-2-1 16,10-8-5-16,-2-3 5 15,-2-7 2-15,-1-2 2 16,-5-3 8-16,-1 0 2 0,-6 1 2 16,-3 2 1-1,-7 5 9-15,-7 10 6 0,0 1 16 16,0 0 2-16,1 1-10 15,-5 11 0-15,3 7-19 16,2 0-1-16,10 0 0 16,4-5-5-16,9-6-3 15,2-5-1-15,6-10-15 16,0-5-5-16,2-9-8 16,-2-2-4-16,-4-2 7 15,-4 1 3-15,-4-3-2 16,-4 0-4-16,-3 5-11 15,-2 4-1-15,-4 11 27 16,-1 7 7-16,-5 12 13 16,3 7 1-16,-3 10-21 0,2 6-577 15,7-1 379-15</inkml:trace>
  <inkml:trace contextRef="#ctx0" brushRef="#br0" timeOffset="-195910.69">23734 6025 2636 0,'5'12'0'16,"-4"4"-6"-16,1 1 6 0,-3-1 7 16,-2 0-2-1,3-5 2-15,-2-2 2 0,2-9-3 16,0 0 3-16,0 0-3 15,0 0 0-15,8-16-5 16,3-3 0-16,8-6-1 16,3-3 1-16,2-1-1 15,-2 0 1-15,-1 3 6 16,-2 2 3-16,-4 4 14 16,1 3 6-16,-4 8-4 15,1 3-2-15,0 12-11 16,-1 5 0-16,4 10-6 15,3 5 5-15,2 6-9 16,3 4-2-16,11-3-54 16,6-5-152-16,12-23 90 15</inkml:trace>
  <inkml:trace contextRef="#ctx0" brushRef="#br0" timeOffset="-195381.38">21264 6522 2588 0,'159'-9'66'0,"10"1"-66"0,17-2-5 16,2 1-3-16,4-1-5 0,1-1 13 15,-9 1 9-15,-12-3 0 16,-2 1-1-16,-17 0-4 16,-4 1-5-16,-15 0-84 15,-9 0-737-15,-30-3 567 16</inkml:trace>
  <inkml:trace contextRef="#ctx0" brushRef="#br0" timeOffset="-187629.24">5929 8308 2058 0,'0'0'131'0,"-1"0"-3"16,0 0-148-16,0 0-31 16,0 0-6-16,1 0 7 0,-1 0 38 15,0 0 9-15,0 0 9 16,0 1 3-16,-18 20-6 15,20-11 6-15,4 1-9 16,4-2 0-16,3-1 6 16,1-1 0-16,2-4 12 15,-1-1 5-15,1-3 13 16,-1-4 0-16,1-4-3 16,-2-4-11-16,0-7-11 15,-1 0-5-15,-6-1-6 16,-1 2-1-16,-4 2 0 15,-1 2-3-15,-6 4 0 16,1 3-5-16,-8 7-59 16,-1 2-36-16,-5 10-7 15,-2 4 6-15,-5 8 70 0,-3 3 23 16,1 5 12-16,1 1 9 16,5 0 53-16,3 0 34 15,7-4 32-15,3-3 1 16,9-8-56-16,4-4-17 15,11-10-25-15,4-4-2 16,10-14-20-16,6-5-9 16,2-15-16-16,3-3-12 0,-7-6-64 15,-2 2-116-15,-10 4-527 16,-7 2 591-16</inkml:trace>
  <inkml:trace contextRef="#ctx0" brushRef="#br0" timeOffset="-187105.74">5848 8306 1616 0,'-28'21'296'0,"6"0"145"16,5-2-262-16,10-4-119 15,4-1-24-15,5-4-22 16,5 0-9-16,4-4-4 16,2-4-1-16,4-5 1 15,3-7 0-15,5-9 0 16,4-3 1-16,3-7-5 15,1-1-3-15,0-2-13 0,-5-1-9 16,-2 5-13-16,-7 2-10 16,-10 7 8-16,-4 5 4 15,-10 10 22-15,-7 4 12 16,-9 8 10-16,-4 6 2 16,-7 8 27-16,-2 0 5 15,1 5 9-15,1-1 5 16,8 0-24-16,7-3-7 15,10-3-14-15,6-4-6 0,10-5-1 16,4-3 1-16,7-6-2 16,2-3-1-16,4-7 1 15,3-4 0-15,-2-7 0 16,-2-3-1-16,-1-7-18 16,-4-3-18-16,-3 1 1 15,-5 1-4-15,-7 10 26 16,-5 5 11-16,-8 9 8 15,-4 5 6-15,-7 8-1 16,-4 6 4-16,-3 9-6 16,1 2-3-16,1 4 0 15,2-1-1-15,6-3-4 16,0-2 5-16,11-8-5 16,5-5-9-16,15-13-611 15,10-7 411-15</inkml:trace>
  <inkml:trace contextRef="#ctx0" brushRef="#br0" timeOffset="-185377.78">6773 7880 1150 0,'-13'-1'37'15,"0"0"13"-15,2 1-19 16,5 2 21-16,-2 2 43 0,4 0 8 16,-4 4 96-16,2 1 25 15,5 4-53-15,-4 5-4 16,8 4-73-16,-1 2-36 16,1 2-29-16,10 0-16 15,3-4 5-15,2-4-8 16,7-8 1-16,-4-6 3 0,-1-9 10 15,1-7 4-15,-3-12-3 16,1-3 2-16,0-7-20 16,-2-2-3-16,-4 0-3 15,-2 2 0-15,-6 4-1 16,-3 3 1-16,-6 6 2 16,-6 2-3-16,-4 7 2 15,-3 5 0-15,-5 8-3 16,-2 6 1-16,-4 12 0 15,1 4-1-15,-3 10 2 16,4 2 3-16,5 4 1 16,-3 0 0-16,12-1 1 15,2-3 0-15,10-10-4 16,8-6 1-16,7-12-2 16,1-7 1-16,7-11 2 15,3-7 2-15,2-10-1 0,1-4-1 16,-4-1-3-1,-4 0-1-15,-7 6 0 0,-4 5 0 16,-10 8 0-16,-6 3-2 16,-8 9 0-16,-6 3 1 15,-8 7 1-15,1 6 5 16,-1 3 12-16,2 2 1 16,8 0 1-16,3 0-1 15,15-2-9-15,5-1-5 16,10-1 0-16,4-2-2 15,6-6-3-15,5-4 1 0,3-10-6 16,1-7-4-16,-3-7-6 16,1-3-3-16,-6-2-4 15,-3 2 3-15,-8 4 6 16,-6 2 4-16,-6 8 5 16,-3 1 5-16,-6 4 2 15,-4 2 2-15,-9 4 1 16,-5 6 2-16,-4 7 7 15,-3 4 7-15,1 4 15 16,1 1 4-16,9-1 3 16,2-1-9-16,10-4-16 15,7-1-7-15,3-3-11 16,8-4 0-16,6-6-7 16,0-6-14-16,4-11-14 0,0-6-6 15,1-8 3-15,-1-4 10 16,-2-2 10-16,-3 3 4 15,-6 2 2-15,-5 7-1 16,-7 9 3-16,-6 4 4 16,-7 10 4-16,-5 6 2 15,-6 14 2-15,-3 4 4 16,-2 7 9-16,-4 2 3 0,2-1 2 16,4-1-4-16,5-3-12 15,12-3-2-15,7-8-2 16,4-5 2-16,8-10 0 15,4-3 1-15,12-11-5 16,3-6-4-16,7-12-12 16,-2-3-5-16,-4-4-1 15,-3 1 3-15,-10 2 11 16,-5 4 6-16,-8 7 2 16,-4 4 2-16,-8 11 6 15,-6 3 4-15,-7 12 1 16,-7 7 0-16,-10 12-3 15,1 6 0-15,1 9 2 16,7 1 3-16,11 1-5 0,7-2 3 16,12-9-9-16,5-8-2 15,14-17-18-15,6-10-43 16,15-24 33-16</inkml:trace>
  <inkml:trace contextRef="#ctx0" brushRef="#br0" timeOffset="-184660.53">6237 7261 1762 0,'0'0'147'0,"0"0"-13"0,0 0-59 0,0 0-42 15,0 0-9-15,0 0 5 16,0 1-5-16,-13 14 3 15,5-7 6-15,-2 4-5 16,0 2-11-16,1 4 7 16,1 0-1-16,0 1 1 15,2 0-1-15,1-2-12 16,1-1-2-16,3-3-2 16,1-2 1-16,0-3 6 15,2-3-3-15,1-2 0 0,0 0-8 16,2-3-3-16,1 1 0 15,1-5 2-15,1-2 2 16,2-5-3-16,-1-4-18 16,0-7-222-16,-3-3 144 15</inkml:trace>
  <inkml:trace contextRef="#ctx0" brushRef="#br0" timeOffset="-182791.65">1951 11936 1012 0,'-16'6'202'16,"0"3"-32"-16,-2 2-19 0,3 4 52 16,0 2-29-16,6 1-16 15,1 2-9-15,5 6-50 16,3 3-50-16,3 2-28 15,3 1-8-15,3-5-5 16,2-5 3-16,4-11 11 16,2-7 12-16,3-13 7 15,0-8 3-15,2-12-12 16,-1-4-9-16,0-4-12 16,2-3-8-16,-6 1 0 15,-1 1 1-15,-5 0-5 16,-5 4 1-16,-3 8 0 15,-4 6 0-15,-5 10 5 16,-3 4-3-16,-5 8 2 16,1 4-1-16,-6 12-2 0,3 6-1 15,-2 10 0-15,2 4-1 16,6 3 1-16,-1 3 1 16,8-5 3-16,2-5-1 15,6-11 0-15,5-8 2 16,4-15-3-16,3-8 3 15,1-16 0-15,3-7-1 0,-2-10-1 16,-3 0-1 0,-3 3-2-16,-9 4 0 15,-6 12 0-15,-3 6 1 0,-10 9-1 16,-4 5 1-16,-7 8-1 16,-2 4 3-16,-5 9 0 15,2 3 1-15,3 7 2 16,-1 1 1-16,10 1 3 15,4 0 0-15,7-3 0 16,4-3-1-16,8-4-6 16,4-6 0-16,8-10-3 15,6-5 0-15,3-17 0 16,2-6 0-16,-1-11 0 16,-2-3 1-16,-7 0 2 15,-4 2-1-15,-4 5 0 16,-3 5-2-16,-7 8-2 15,-3 4 1-15,-3 6 1 0,-6 4 1 16,-1 8 3 0,2 2-3-16,-5 12 3 0,4 2-4 15,4 9 0-15,0 2 0 16,7 1 0-16,2 1 0 16,8-5-1-16,1-4 1 15,6-8 0-15,0-7-2 0,0-11 2 16,2-8-2-16,0-13 2 15,-1-4 0 1,2-10 0-16,-2-3 2 0,-5-1-6 16,-5 2 1-16,-8 11-2 15,-4 5-3-15,-8 12 6 16,-3 4 1-16,-5 12 0 16,-4 6 0-16,1 9 0 15,0 6 1-15,4 4 1 16,4-1 2-16,7-2 1 15,7-2-2-15,9-8-2 16,9-6 0-16,14-18-46 16,8-13-332-16,15-15 170 15</inkml:trace>
  <inkml:trace contextRef="#ctx0" brushRef="#br0" timeOffset="-181440.33">1189 12971 2471 0,'-4'9'2'16,"2"6"-2"-16,2 1 3 15,3 7-3-15,3 2-3 16,5 3 3-16,2 3-2 0,2-6 2 16,3-5 0-16,-2-9 5 15,-1-9 0-15,1-10 0 16,-3-7 1-16,0-9 3 16,-2-6-2-16,-2-6 2 15,-2-4-3-15,-5-5-3 16,0-1 2-16,-4 2-4 15,-2 5 3-15,-5 8-2 16,0 6 0-16,-5 12-1 16,0 6 3-16,-5 11-1 15,-1 9-1-15,-3 12 0 16,-1 8-2-16,5 7 0 16,2 1 4-16,5 3 1 15,5-1 3-15,7-4-1 0,4-3 2 16,4-11 4-16,5-5 1 15,3-11-3-15,0-5-1 16,4-9-5 0,-1-3 0-16,-1-10-3 15,-4-3 1-15,-2-9-1 0,-6-1 1 16,-4-2-2-16,1-1 0 16,-7 5-1-16,0 3 0 15,-5 7 0-15,-4 5 0 0,-5 8 3 16,-1 4-2-1,-4 10 0-15,-1 6-1 0,2 12 0 16,3 5 0-16,6 8 0 16,3-1 0-16,6-2 0 15,3-2 1-15,5-7 0 16,3-4 0-16,1-10 0 16,3-5-2-16,1-11 2 15,3-7 0-15,0-12 0 16,2-7 1-16,-3-11-1 15,-1-3-1-15,-2-2 1 16,-4 5 0-16,-1 6-1 16,-3 5 2-16,-5 9-2 15,-2 4 1-15,-5 9-1 16,0 6 1-16,-2 8 0 0,-2 7 0 16,5 13-1-16,2 5 0 15,10 10-2-15,6 2 2 16,10-2 0-16,5-5 1 15,8-20-190-15,4-12 133 16</inkml:trace>
  <inkml:trace contextRef="#ctx0" brushRef="#br0" timeOffset="-176048">19877 7254 2517 0,'-8'-5'86'15,"1"3"-47"-15,2 3-23 16,1 8-10-16,1 7 1 16,-1 18 5-16,0 9 0 0,-3 14-2 15,-1 6-1-15,1 5-5 16,-2-1-2-16,2-2-1 15,3-5 0-15,-1-16-2 16,3-10 0-16,-2-18 2 16,-2-6 2-16,4-15 8 15,-1-10-2-15,3-19 3 16,3-10 3-16,5-15 3 16,4-5 10-16,2-7 2 15,3-3-1-15,5-3-5 16,2 3-2-16,8 8-1 15,3 9 4-15,2 14 4 16,3 6 1-16,-3 18-9 16,-2 8-5-16,-5 15-12 0,-5 9-4 15,-8 16-6-15,-5 7 0 16,-10 11-11-16,-7 2-3 16,-11 0 2-1,-2-3-1-15,-11-7 10 0,-2-7 3 16,-5-11 6-16,-1-7 1 15,7-13-32-15,4-4-28 16,10-11-51-16,5-2-137 16,11-7 117-16</inkml:trace>
  <inkml:trace contextRef="#ctx0" brushRef="#br0" timeOffset="-175716.09">20746 7312 2443 0,'-5'-14'100'0,"-3"-4"-13"0,-4-2-72 16,-3-1-12-16,-7-1-5 15,-4 1 2-15,-8 7 14 16,-6 3 10-16,-6 13 22 0,-4 9 8 15,-5 14 5-15,1 12 0 16,0 18-21-16,6 7-9 16,19 5-15-16,10-5-4 15,30-13-5-15,16-8-3 16,25-16-1-16,16-8 0 16,10-19-16-16,6-10-31 15,3-12-63-15,-4-3-72 0,-9-2 42 16</inkml:trace>
  <inkml:trace contextRef="#ctx0" brushRef="#br0" timeOffset="-175229.93">19667 7997 1192 0,'3'4'53'0,"0"1"38"0,5-1 17 15,2 0 79-15,7-4 228 16,5 0-36-16,11-2-223 15,11-4-61-15,20-4-57 16,12 0-14-16,11-1-16 16,2 0-3-16,1 4-9 15,-1 0-2-15,-4 3-9 16,-5 0-3-16,-7-1-5 16,-9 1-3-16,-9 1-45 15,-4-1-126-15,-15 2 122 16</inkml:trace>
  <inkml:trace contextRef="#ctx0" brushRef="#br0" timeOffset="-174450.66">21314 7432 2447 0,'6'-2'94'0,"7"-2"-33"15,9 1-30-15,20-3-18 16,10-1 2-16,9-2 21 16,-2 0 7-16,1 0-3 0,-3 1-5 15,-3 2-34-15,0 1-21 16,-14 2-42-16,-10-1-30 15,-13 0 16-15</inkml:trace>
  <inkml:trace contextRef="#ctx0" brushRef="#br0" timeOffset="-161691.53">22301 7299 2541 0,'-15'13'116'0,"-9"7"-86"0,0 1-2 0,5-3-6 0,15-6-12 0,8-1 0 0,18-5-4 0,6-1-4 0,14-2 1 0,3 2 0 0,0 3-5 15,-1 4 4-15,-12 5-2 0,-8 4-2 0,-17 3 2 0,-9 3 0 0,-18 1 0 0,-8 2-1 0,-13-2 1 16,-1-2 0-16,0-6 3 16,1-6-2-16,2-9 0 15,0-5-6-15,8-13-26 16,12-5-22-16,23-9-283 15,16-5-653-15,19-2 774 0</inkml:trace>
  <inkml:trace contextRef="#ctx0" brushRef="#br0" timeOffset="-161140.66">23065 7220 2407 0,'-23'-6'-155'0,"2"1"-9"15,1-1 71-15,-2 2 186 16,-1 1 44-16,-4-2-16 16,2 2-47-16,2-1-32 15,2 1-15-15,8-1-15 16,3 2-8-16,10 2-2 15,0 0-2-15,0 0-4 16,0 0 4-16,0 0 0 16,0 0 0-16,0 0 4 15,0 0-4-15,0-1 0 16,0 1 0-16,0 0 5 16,0 0 0-16,0 0 4 15,-14 4 1-15,3 6 2 0,-4 1-2 16,-4 6 6-16,-2 0 0 15,-5 4 5-15,1 4 5 16,4 1-8-16,7 0-3 16,13-3 0-16,6-2-2 15,19-5-5-15,3-1 1 16,10-6-4-16,3-1-2 16,-4 1-3-16,-2-2 0 0,-7 5 0 15,-4 1 0-15,-9 1 0 16,-3 1 0-1,-11 4-1-15,-4 0 0 0,-9 1 0 16,-7 0 2-16,-6-4-1 16,-5-1 1-16,-6-5-18 15,-2-4-23-15,-5-7 24 16</inkml:trace>
  <inkml:trace contextRef="#ctx0" brushRef="#br0" timeOffset="-160658.04">23292 7471 2798 0,'-2'35'-11'0,"-2"-3"4"16,-1-8-1-16,-1-4 4 16,-2-7 4-16,0-4 0 0,0-7 4 15,1-2-2-15,3-8 1 16,2-5-1-16,2-10-2 16,3-3 3-16,3-8 1 15,1-3 7-15,3-3 7 16,3-2 2-16,8 2-1 15,3 0-8-15,6 4-5 16,4 4-2-16,2 5-1 16,1 3 0-16,4 8-2 15,1 6-1-15,-1 10 0 16,-3 7 0-16,-10 12 0 16,-6 6-1-16,-15 7-15 15,-9 7-2-15,-17 8-16 16,-10 2-8-16,-14 1-7 15,-5-4 3-15,-5-8 12 16,-1-4-5-16,-4-11 34 0,0-3-1 16,7-11-636-16,5-1 433 15</inkml:trace>
  <inkml:trace contextRef="#ctx0" brushRef="#br0" timeOffset="-157869.47">21782 7988 2055 0,'9'4'149'0,"9"-1"-1"0,25 0-89 16,14-4 11-16,23-4 37 15,11-2-10 1,5-2-13-16,3 1-6 0,13 2-26 15,5 1-20-15,8 2-22 16,0 0-7-16,-14 2-5 16,-10-2-5-16,-11 1-19 15,-7-1-16-15,-8-1-28 16,-6-1-13-16,-16-2-110 16,-10 1-416-16,-13 1 328 15</inkml:trace>
  <inkml:trace contextRef="#ctx0" brushRef="#br0" timeOffset="-157114.86">22693 8287 2163 0,'-1'0'128'0,"0"0"-61"0,0 0-43 16,-15 14-19-16,12 1 1 16,-4 8 7-16,-4 3 1 15,2 3-3-15,-5 0-5 16,5-5-2-16,0-2-4 15,4-10 6-15,1-4 1 0,5-8 17 16,0 0 6-16,1-17 5 16,8-3 7-16,5-9-16 15,5-3-1-15,0 1-5 16,1 2 2-16,-1 3 12 16,-2 2 5-16,4 1-2 15,0 4-4-15,3 5-14 16,1 5-6-16,1 10-8 15,-2 6-5-15,-4 13 1 16,0 4-1-16,-6 8 0 16,-2 2 4-16,-1 0-4 15,0-1 2-15,4-10-3 16,3-6-2-16,11-15-42 16,9-7-33-16,20-14 43 15</inkml:trace>
  <inkml:trace contextRef="#ctx0" brushRef="#br0" timeOffset="-155746.33">23308 8302 2529 0,'37'-5'7'16,"4"0"10"-16,0 2-1 15,-4-1 2-15,-6 3-12 0,-4 0-27 16,-5 1-184-16,-3 0-660 16,-4-1 709-16</inkml:trace>
  <inkml:trace contextRef="#ctx0" brushRef="#br0" timeOffset="-155499.36">23736 8109 2646 0,'12'40'1'0,"-10"15"-1"16,-3 1 0-16,-4-1 0 15,2-1 0-15,-1-7-15 16,3-2-64-16,7-14 49 16</inkml:trace>
  <inkml:trace contextRef="#ctx0" brushRef="#br0" timeOffset="-154565.66">22354 8216 1846 0,'-25'49'191'0,"2"5"27"0,7 6-109 0,6 8-91 15,3-1-9-15,13-4-9 16,7-6 5-16,18-13-18 15,10-6-228-15,17-17 160 16</inkml:trace>
  <inkml:trace contextRef="#ctx0" brushRef="#br0" timeOffset="-154133.35">24029 8007 2682 0,'65'30'8'0,"-3"13"-4"0,-6 7-3 0,-16 6-16 15,-12 2-14-15,-23-3-534 16,-9-1 324-16</inkml:trace>
  <inkml:trace contextRef="#ctx0" brushRef="#br0" timeOffset="-152465.86">20901 7574 1732 0,'6'-6'218'16,"0"1"111"-16,-3 7-228 15,-1 6-45-15,-2 12-25 16,-4 9-9-16,-4 18-8 16,-4 11-9-16,-5 12 0 15,1 3-5-15,2 3-8 16,5-3-149-16,15-8 103 15</inkml:trace>
  <inkml:trace contextRef="#ctx0" brushRef="#br0" timeOffset="-145412.1">20713 9092 1222 0,'-26'15'58'15,"-1"2"35"-15,-2 10 9 16,-1 3 87-16,-1 6 124 16,-1 2-38-16,1 5-131 15,2 0-57-15,6-3-23 16,3-1-8-16,12-8-17 16,6-5-17-16,11-7-10 15,7-5-5-15,7-5-1 16,3-6-2-16,6-9 0 15,3-5 0-15,-1-6-3 16,0-2-1-16,-8 1 0 16,-5 2 0-16,-10 2 0 15,-5 2-1-15,-7 1 1 16,-4 1-2-16,-7 2 2 0,-5 1 2 16,-5 7 0-16,-3 5 3 15,-3 9 0-15,0 5 0 16,3 4-2-16,4 1-1 15,10-1-1-15,6-2-1 16,16-7-25-16,5-4-26 16,17-10 19-16</inkml:trace>
  <inkml:trace contextRef="#ctx0" brushRef="#br0" timeOffset="-144944.58">20840 9286 1977 0,'-4'0'162'0,"-3"0"2"0,1 2-119 16,-2 2-22-16,-1 3 12 15,-1 5 27-15,-2 4 15 16,5 6-10-16,-1 3-22 16,7 1-27-16,2-2-5 15,11-7-2-15,6-3-1 16,10-10 0-16,6-5-1 15,4-13-5-15,1-6-2 16,0-7-1-16,-2-2-1 0,-10 3 1 16,-5 0 0-16,-16 2-1 15,-7 0 0-15,-11 5 5 16,-6 1 8-16,-6 10 14 16,-1 5 2-16,-1 10-3 15,1 5-7-15,3 6-14 16,4 1-8-16,12-3-50 15,4 0-35-15,22-2 46 16</inkml:trace>
  <inkml:trace contextRef="#ctx0" brushRef="#br0" timeOffset="-143493.47">20249 9674 1152 0,'-23'1'31'15,"1"0"-18"-15,2 1-9 16,0-1 2-16,2-1 60 15,-2 0 52-15,1 0 24 16,4 0 226-16,1 0-102 0,5 0-110 16,2 1-81-16,7 1-40 15,5-1-11-15,13 1-7 16,4 0 4-16,17-2 7 16,6-1 11-16,13-3 7 15,11-1-4-15,10-1-17 16,3 0-5-16,5 1-9 15,2-1-4-15,2-1-7 16,-4 1 0-16,-2-2-2 16,-5 0 2-16,-1-2 2 15,-3-2-1-15,-6-2-15 16,-7 0-14-16,-13 0-112 16,-3 0-222-16,-8 0 158 0</inkml:trace>
  <inkml:trace contextRef="#ctx0" brushRef="#br0" timeOffset="-140030.14">7108 7731 2013 0,'-2'-13'-584'0,"-10"7"468"0</inkml:trace>
  <inkml:trace contextRef="#ctx0" brushRef="#br0" timeOffset="-137448.36">20841 9787 2471 0,'-4'6'91'16,"-3"5"-26"-16,-2 4-44 15,-1 7-21-15,1 4-1 0,-2 6 0 16,-1 1-2-16,-3 2 3 16,-3-1 5-16,4-6 9 15,1-5 7-15,7-9 9 16,4-4 1-16,10-8-7 16,7-4-5-16,18-9-9 15,6-2-6-15,8-5-2 16,1 0-2-16,-6 7-1 15,-3 4 1-15,-11 7-4 16,-4 3-7-16,-11 10-1 16,-7 4-4-16,-10 6 2 15,-7 4 6-15,-11 2 3 16,-6 2 1-16,-9 1 2 16,-4 0 1-16,-12-5 1 15,-1-4 0-15,-3-15-22 0,2-8-18 16,14-16-705-16,10-7 437 15</inkml:trace>
  <inkml:trace contextRef="#ctx0" brushRef="#br0" timeOffset="-137264.6">20748 9783 2583 0,'17'1'110'0,"9"4"-2"16,5 1-7-16,11 2-27 15,6-1-12-15,10-4-26 16,2-2-26-16,11-6-69 16,-2-3-25-1,-9-3-57-15,-7-2-212 0,-16 4 185 16</inkml:trace>
  <inkml:trace contextRef="#ctx0" brushRef="#br0" timeOffset="-136477.37">21334 9049 2425 0,'0'0'73'0,"11"0"-44"0,3 5-24 0,9 5-5 16,5 1 2-16,16 12 12 15,1 3 10-15,1 12 11 16,-4 7 2-16,-11 14-23 16,-4 12-4-16,-6 20-21 15,-2 9-19-15,-10 8-23 16,-4-3-9-16,-7-6 17 16,-8-7-9-16,-11-8-779 15,-7-2 709-15</inkml:trace>
  <inkml:trace contextRef="#ctx0" brushRef="#br0" timeOffset="-136027.77">20155 8917 2473 0,'-36'30'93'0,"-2"9"-38"0,0 28-33 16,3 12-11-16,5 25-1 0,3 15 1 15,4 21-1-15,3 7-1 16,8 4-7-16,7-6 0 15,21-20-2-15,13-12 0 16,28-20-5-16,12-10-18 16,15-17-490-16,5-6 297 15</inkml:trace>
  <inkml:trace contextRef="#ctx0" brushRef="#br0" timeOffset="-135214.75">22251 9453 2335 0,'0'0'121'0,"0"0"15"0,0-1-85 16,11-6-28-16,2 7-6 15,4 0 4-15,7 0 1 16,4 1-1-16,7 0-9 16,0 0-10-16,-4 0-31 15,-4 0-23-15,-6-1-285 16,-5 0 151-16</inkml:trace>
  <inkml:trace contextRef="#ctx0" brushRef="#br0" timeOffset="-134932.72">22241 9582 2336 0,'0'0'89'16,"0"0"-43"-16,8 5-49 15,3-2-33-15,4-2 2 0,3 0 68 16,0-2 32-16,10-1 38 16,3 0-22-16,9-3-43 15,2 1-15-15,-3-2-42 16,-2 1-27-16,-7-1-223 15,-4 2 143-15</inkml:trace>
  <inkml:trace contextRef="#ctx0" brushRef="#br0" timeOffset="-126979.74">23286 9232 2718 0,'-29'20'30'0,"-1"5"5"16,3 3-1-16,4 8-3 15,3 1-6-15,8 5-13 16,5 2-2-16,10-5-8 16,5-4-1-16,11-9-1 15,6-6 0-15,9-11 0 16,7-6 0-16,7-11-9 16,-1-5-5-16,-4-7-6 15,-6-2-4-15,-13-1 9 16,-7 3 6-16,-13 4 9 15,-5 2 1-15,-11 6 13 0,-4 3 0 16,-11 9 4-16,-7 3 1 16,-10 12-7-16,-2 2 0 15,3 5-9-15,9 0 0 16,21-2-6 0,10-1-22-16,23-6-59 0,13-3-126 15,21-11 71-15</inkml:trace>
  <inkml:trace contextRef="#ctx0" brushRef="#br0" timeOffset="-125210.83">19572 10889 2414 0,'0'-17'99'0,"1"5"-29"16,-1 12-25-16,0 0-31 15,10 5-13-15,-6 30-1 0,1 13 1 16,-3 25 1-16,-2 4 3 16,-2 6 0-16,-1-2-1 15,-3-7-2-15,-2-5-2 16,-3-15-1-16,-1-4 1 15,0-14 0-15,2-8 0 16,0-16 5-16,1-9 6 0,-2-20 0 16,2-11 4-16,-1-17 0 15,1-8-8-15,5-14 3 16,-1-5 3-16,7-7 12 16,6 0 2-16,8 6 5 15,6 1-9-15,6 11-12 16,4 8 1-16,1 15-9 15,3 11 2-15,-3 15-4 16,0 8-1-16,-7 18 2 16,-6 10-4-16,-10 26-3 15,-9 10-4-15,-8 12-17 16,-6 0 0-16,-12-11-4 16,-1-7 4-16,-7-16-2 15,2-8-11-15,7-19-138 16,5-13-836-16,11-13 833 15</inkml:trace>
  <inkml:trace contextRef="#ctx0" brushRef="#br0" timeOffset="-124856.02">20334 11034 2264 0,'-7'-18'124'15,"-2"-2"-5"-15,-8-2-97 16,-4-6-11-16,-4 4 21 16,-4 1 21-16,-3 5 4 15,-1 7 0-15,-3 10-4 16,0 5-6-16,1 18-13 15,1 10-10-15,7 21-14 16,4 11-6-16,12 8-4 16,6 6-1-16,12-6 0 15,12-8 1-15,16-15-11 16,10-12-20-16,12-15-29 16,5-9-23-16,8-16 39 0</inkml:trace>
  <inkml:trace contextRef="#ctx0" brushRef="#br0" timeOffset="-124420.18">20643 10947 2785 0,'8'-28'57'0,"9"2"-27"16,5 1-19-16,15 8-10 15,3 5 0-15,0 10 5 16,-5 3-3-16,-10 12 1 15,-10 7-2-15,-10 20-5 16,-5 4-11-16,-17 5-17 16,-5 2-3-16,-13-6 5 15,-6-2 11-15,-7-4 41 16,0-3 27-16,-2-1 59 0,5-3 14 16,12-9-12-1,9-7-20-15,22-13-39 0,13-5-22 16,30-15-33-16,22-6-18 15,33-9-58-15,9 0-31 16,15 3-94-16,5 3 93 16</inkml:trace>
  <inkml:trace contextRef="#ctx0" brushRef="#br0" timeOffset="-117418.83">3392 10945 1059 0,'23'44'116'0,"0"15"153"15,7 10-216-15,4 9-48 16,0-2-10-16,8-15-185 16,-1-10 137-16</inkml:trace>
  <inkml:trace contextRef="#ctx0" brushRef="#br0" timeOffset="-116697.52">2150 9683 1096 0</inkml:trace>
  <inkml:trace contextRef="#ctx0" brushRef="#br0" timeOffset="-116218.08">2085 9359 2566 0,'35'55'0'0,"11"15"0"0,2 5-16 0,1-3-87 15,-2-4-295-15,2-14 207 16</inkml:trace>
  <inkml:trace contextRef="#ctx0" brushRef="#br0" timeOffset="-103376.78">5909 7442 1291 0,'0'-3'58'16,"-1"-3"-160"-16,1 0 73 16</inkml:trace>
  <inkml:trace contextRef="#ctx0" brushRef="#br0" timeOffset="-103211.39">5931 7405 566 0,'0'0'-62'0,"0"0"33"15</inkml:trace>
  <inkml:trace contextRef="#ctx0" brushRef="#br0" timeOffset="-102943.77">5909 7359 1311 0,'-16'-1'116'0,"-1"1"210"0,-3-1-21 16,0 1-147-16,-2 1-47 16,-1-1-81-16,-2-2-12 15,-3 0-15-15,-2-2-1 16,-1-1 1-16,-2 0-3 0,-3 1 2 16,0 0-2-16,-6 3-3 15,3 1-1-15,-4 2-41 16,-2 2-140-16,-1 1-612 15,-4-1 642-15</inkml:trace>
  <inkml:trace contextRef="#ctx0" brushRef="#br0" timeOffset="-102641.65">3682 7486 1042 0,'-31'-3'21'0,"-1"0"-290"0,-4 0 189 0</inkml:trace>
  <inkml:trace contextRef="#ctx0" brushRef="#br0" timeOffset="-102225.52">1994 7535 1640 0,'-41'0'-78'0,"-1"-1"38"15,0 0 19-15,2-2 21 16,2 2 32-16,-1-2 60 15,3 1 30-15,0 0-26 16,-1-1-60-16,-2 0-24 16,-3 2-57-16,0-1-54 15,1 2-130-15,0 1 72 0,1 1-70 16,-1 1-25-16,-3 0 25 16,-1 0 38-16,-6 1 90 15,2-2 50-15</inkml:trace>
  <inkml:trace contextRef="#ctx0" brushRef="#br0" timeOffset="-100441.84">1222 7378 892 0,'-15'8'38'0,"-2"0"47"16,-1 5 81-16,-2 4 20 15,-4 5 51-15,-1 4 193 0,-2 7-197 16,-2 3-115-16,0-1-87 16,1-1-14-16,7-10-14 15,6-5-2-15,5-9 0 16,3-5-1-16,7-5 3 15,0 0 5-15,-1 0 19 16,1-1 8-16,0 0 1 16,-3-27-9-16,11 18-18 15,2 0-7-15,5 4-4 16,3 0 2-16,11 7 0 16,2 4 2-16,10 8-2 15,8 2 0-15,7 0 0 16,-2-3-28-16,1-7 19 15</inkml:trace>
  <inkml:trace contextRef="#ctx0" brushRef="#br0" timeOffset="-99767.14">1077 7458 2557 0,'-7'23'19'0,"-5"6"-14"0,-4 2-1 16,-7 0-1-16,-3-1-3 16,1-3 0-16,-1-4 2 0,2-7-2 15,4-5 0-15,1-7 2 16,5-2-2-16,-1-5-40 15,4-1-49-15,-1-2-58 16,0-1-75-16,1-1 52 16,-1 0 74-16,3-3 90 15,-1-1 6-15,7-1 27 16,3-1 12-16,5 3 35 16,3 2 25-16,4 5 21 15,5 4 16-15,0 9-47 16,3 6-9-16,2 11-14 15,-1 5-15-15,3 1-16 16,-3-6-19-16,4-9-12 16,0-9-5-16,1-15-64 15,0-8-189-15,-5-10 117 16</inkml:trace>
  <inkml:trace contextRef="#ctx0" brushRef="#br0" timeOffset="-99567.56">991 7523 2392 0,'-24'38'81'0,"-3"11"-16"16,3 3-20-16,3-2-22 15,0-3-11-15,3-15-59 16,2-9-251-16,-3-25 143 15</inkml:trace>
  <inkml:trace contextRef="#ctx0" brushRef="#br0" timeOffset="-99364.52">787 7595 2768 0,'36'28'17'0,"7"-7"-11"0,-1-4-5 16,3-11-7-16,-3-4-7 15,-2-9-11-15,-2-5-8 16,-9-7-29-16,-2 0-158 16,-3-2 128-16</inkml:trace>
  <inkml:trace contextRef="#ctx0" brushRef="#br0" timeOffset="-99184.52">1032 7544 2701 0,'-37'54'1'0,"3"-2"-6"16,0-4-8-16,3-10-78 15,-1-9-635-15,-1-24 418 16</inkml:trace>
  <inkml:trace contextRef="#ctx0" brushRef="#br0" timeOffset="-99004.78">921 7613 2713 0,'69'-1'-39'0,"3"-4"-88"16,-2 2 66-16</inkml:trace>
  <inkml:trace contextRef="#ctx0" brushRef="#br0" timeOffset="-97816.78">5452 8396 2392 0,'-74'12'86'0,"-5"-1"-12"16,-11 3-64-16,-5 0-6 16,-10-1-4-16,-8-1 0 15,-11 0-3-15,-7 0 1 16,-14 2 2-16,-1 0 5 16,-12 2 0-16,0 3 5 0,-4 0-3 15,-2 4 1-15,4-1-8 16,-2 1-15-16,5-1-54 15,2-2-101-15,4-3 74 16</inkml:trace>
  <inkml:trace contextRef="#ctx0" brushRef="#br0" timeOffset="-97314.87">2330 8584 2443 0,'-17'17'3'0,"-9"1"-6"0,-9 4 1 15,-6 3 2-15,-10 4 6 16,-4 2 5-16,-8 5-2 16,-4 2-3-16,-5 2-6 15,-1-1-10-15,3 1-11 16,5-4 1-16,5-6-4 16,8-2 14-16,10-9 9 15,5-2-13-15,12-4-89 16,4-5-82-16,11-5-269 15,7-4 145-15,12-9-103 16,8-2 152-16</inkml:trace>
  <inkml:trace contextRef="#ctx0" brushRef="#br0" timeOffset="-97201.4">1813 8937 1837 0,'36'-4'-206'0,"-3"0"-12"15,-4 3-30-15,-4 1-39 16,-3 2 46-16,1 2 127 0</inkml:trace>
  <inkml:trace contextRef="#ctx0" brushRef="#br0" timeOffset="-96883.77">1732 8904 2696 0,'-22'42'1'0,"-5"-5"-1"0,-5-3 0 15,-5-4 0-15,-2-2 1 16,1-7-6-16,5-4-8 16,8-7-16-16,6-8-41 15,6-10-522-15,6-7 359 16</inkml:trace>
  <inkml:trace contextRef="#ctx0" brushRef="#br0" timeOffset="-96764.28">1517 8982 2683 0,'41'20'46'0,"11"8"-19"16,4 1-9-16,6-3-27 15,2-4-31-15,9-16 25 16</inkml:trace>
  <inkml:trace contextRef="#ctx0" brushRef="#br0" timeOffset="-94109.2">1955 11875 1477 0,'16'0'0'0,"-1"-1"2"15,2 0-2-15,0 1 2 16,1 0 14-16,0 0 1 0,0 0 2 16,-2 0 1-16,-3 1-11 15,-1 0-9-15,-5 0-32 16,-1 0-83-16,-6-1 77 16</inkml:trace>
  <inkml:trace contextRef="#ctx0" brushRef="#br0" timeOffset="-92343.25">1913 11964 2442 0,'23'-2'5'0,"10"-4"-10"0,4-2-5 16,10-3-2-16,4-2-2 16,7-1 6-16,3-2 6 0,0 1 2 15,4-3 0 1,4 2 2-16,3 0 2 0,8 0 3 15,-2 1 0-15,6-1-5 16,1 0 2-16,4-1-4 16,4 0 0-16,-3-2 0 15,1 2-2-15,-5 0 0 16,-2 0-10-16,-9 1-16 16,-4 0-38-16,-10 1-328 15,-6-2-171-15,-4 2 416 16</inkml:trace>
  <inkml:trace contextRef="#ctx0" brushRef="#br0" timeOffset="-92166.9">3946 11477 2013 0,'8'-6'123'16,"2"1"-246"-16,4-2-360 16,3-1 386-16</inkml:trace>
  <inkml:trace contextRef="#ctx0" brushRef="#br0" timeOffset="-91800.52">4019 11359 2465 0,'-26'24'96'0,"-3"3"-9"15,-4 6-80-15,-4 1-8 16,-3 3-15-16,-2-1-15 15,-2-4-15-15,2-5-12 0,6-12-145 16,4-9-612 0,12-12 672-16</inkml:trace>
  <inkml:trace contextRef="#ctx0" brushRef="#br0" timeOffset="-91624.12">3646 11433 2352 0,'26'7'184'15,"6"4"42"-15,11 6-166 16,3 4-19-16,4 5-26 16,-4 0-11-16,0-1-36 15,-2-4-21-15,0-10-56 16,2-9-724-16,-4-9 504 16</inkml:trace>
  <inkml:trace contextRef="#ctx0" brushRef="#br0" timeOffset="-90630.06">1815 12902 2303 0,'86'-19'3'15,"12"-3"-3"-15,8-1 0 0,1-1 0 16,4 1 0 0,0-1-3-16,2 1 6 0,6 1-3 15,-3 2-3-15,2 1 6 16,-3 1-6-16,2 3 3 16,0 1 0-16,-3 3 0 15,-3 0 3-15,-3 1 0 16,-5-3 0-16,-8 0-3 15,-4-1 0-15,-12 0 0 16,-4 2 0-16,-8-2 1 16,-6 2 2-16,-4 1-3 15,-3 0 0-15,-8 1-40 16,-1 0-124-16,-9-4 110 16</inkml:trace>
  <inkml:trace contextRef="#ctx0" brushRef="#br0" timeOffset="-90320.9">4562 12416 2513 0,'-15'28'-2'0,"-11"3"-15"16,-3 2-10-16,-3-3-4 15,1-2-29-15,4-7-655 16,2-4 558-16</inkml:trace>
  <inkml:trace contextRef="#ctx0" brushRef="#br0" timeOffset="-90156.22">4589 12524 2776 0,'49'7'-186'0,"1"-7"94"16</inkml:trace>
  <inkml:trace contextRef="#ctx0" brushRef="#br0" timeOffset="-88663.39">731 12446 2061 0,'-6'0'-3'0,"6"0"9"0,0 0 24 15,0 0 9-15,0 0-3 16,0 0-10-16,1 0-17 16,17-8-6-16,-3 4-6 15,6-2-12-15,6 0-5 16,8 0-1-16,3-1 9 15,11 1 6-15,3 0 6 16,11-2 0-16,8 0-3 0,7-2 0 16,1-1 3-16,4 0 0 15,2 0 0 1,8-1 6-16,3 0 3 0,6 0 15 16,4-1-1-16,7-2 4 15,8-1-12-15,2-2-15 16,4-2 6-16,-3-1-6 15,1 1-12-15,-2-2-191 16,-6 1-206-16,-5 0-36 16,-6-1 231-16</inkml:trace>
  <inkml:trace contextRef="#ctx0" brushRef="#br0" timeOffset="-88379.32">4276 11787 1400 0,'15'-3'-122'0,"3"0"-14"0,1 0-53 0,-3 1 112 16</inkml:trace>
  <inkml:trace contextRef="#ctx0" brushRef="#br0" timeOffset="-88110.64">4267 11908 2601 0,'-41'29'-58'0,"-1"-2"-161"0,-1-10 105 15</inkml:trace>
  <inkml:trace contextRef="#ctx0" brushRef="#br0" timeOffset="-87908.26">4180 11868 2764 0,'41'16'-11'0,"4"-8"-62"16,3-2-486-16,-2-6 272 0</inkml:trace>
  <inkml:trace contextRef="#ctx0" brushRef="#br0" timeOffset="-87330.14">4415 11681 2621 0,'-16'10'80'0,"-2"3"-15"0,-2 3-31 0,-5 9-36 16,-2 3-3-16,-3 7-7 16,-3-2-2-16,5-1-8 15,3-4-9-15,-3-10-38 16,3-4-205-16,-4-10 143 15</inkml:trace>
  <inkml:trace contextRef="#ctx0" brushRef="#br0" timeOffset="-87146.73">4205 11851 2814 0,'44'16'13'16,"3"-7"-27"-16,0-6-33 16,4-9-131-16,-2-6-645 15,-1-4 531-15</inkml:trace>
  <inkml:trace contextRef="#ctx0" brushRef="#br1" timeOffset="-50559.99">6910 12810 2681 0,'5'-19'2'0,"9"-2"3"15,5 1 2-15,3 2 4 16,1 3 2-16,0 7 3 16,-2 2-3-16,-2 6-6 15,-1 3-1-15,-4 7-8 16,-1 3-1-16,-7 7-4 16,-3 2 1-16,-6 4 2 15,-9 2-1-15,-4 2 3 16,-5 0 2-16,-5-3-2 15,-1-2 2-15,-6-5 4 16,-1-5 1-16,5-5 9 16,4-3 7-16,12-5 6 15,13-2 3-15,0 0-1 0,6-3-9 16,16-2-6-16,7-1-6 16,9 2-7-16,1 3 1 15,3 2 0-15,4 5 1 16,5-1 0-16,4 0-7 15,1-11-98-15,0-8 72 16</inkml:trace>
  <inkml:trace contextRef="#ctx0" brushRef="#br1" timeOffset="-50142.65">7342 12502 2732 0,'33'25'50'0,"6"3"-4"0,6 5-18 0,3 3-10 15,-3 7-29-15,-6 5-13 16,-17 6-19-16,-12 2-10 0,-31 4 9 15,-19 4 11 1,-26 0 18-16,-15 3 9 0,-19-2 3 16,1-3 3-16,0-13-49 15,8-10-133-15,26-22 119 16</inkml:trace>
  <inkml:trace contextRef="#ctx0" brushRef="#br1" timeOffset="-49873.42">6709 12729 3011 0,'-20'82'3'0,"16"17"-3"15,13 1 4-15,21-6-4 0,5-11-7 16,18-21-76-16,8-10-51 0,20-27 63 16</inkml:trace>
  <inkml:trace contextRef="#ctx0" brushRef="#br1" timeOffset="-48789.82">8282 12622 2540 0,'3'17'17'0,"3"14"4"15,-1 9-2-15,2 14-4 16,-1 5-2-16,-1 3-11 15,0-1-2-15,-1-9-31 16,0-8-129-16,2-17 102 16</inkml:trace>
  <inkml:trace contextRef="#ctx0" brushRef="#br1" timeOffset="-48470.59">8376 12480 2943 0,'55'28'-19'16,"0"14"17"-16,-7 9 2 16,-10 17-1-16,-8 10 1 15,-16 12-4-15,-9 2-2 16,-18-2-5-16,-12-3-4 0,-20-15 4 16,-6-7-3-16,-11-17-30 15,0-13-26-15,8-24 38 16</inkml:trace>
  <inkml:trace contextRef="#ctx0" brushRef="#br1" timeOffset="-48200.34">7932 12651 3138 0,'-6'116'0'0,"13"12"-16"0,10-1-37 16,17-23-80-16,13-11-99 15,23-28 80-15</inkml:trace>
  <inkml:trace contextRef="#ctx0" brushRef="#br1" timeOffset="-45336.5">8050 10926 2300 0,'-11'2'127'16,"-3"4"67"-16,-4 13-179 15,-1 9-15-15,0 27 0 16,-3 9 2-16,0 19 1 0,0 0-2 16,-4-5-1-1,2-8-6-15,-1-19-172 0,-1-10 133 16</inkml:trace>
  <inkml:trace contextRef="#ctx0" brushRef="#br1" timeOffset="-45135.31">7617 11106 2603 0,'0'0'111'0,"7"13"6"16,2 6-59-16,12 23-55 15,6 11-2-15,9 10-1 16,5-1 2-16,11-7 1 16,5-5-3-16,7-17-62 15,3-12-39-15,0-23 50 16</inkml:trace>
  <inkml:trace contextRef="#ctx0" brushRef="#br1" timeOffset="-44881.33">8242 11392 2585 0,'0'0'99'0,"0"1"-19"15,9 18-41-15,3 7-23 16,4 9-1-16,3 20-1 16,1 5 0-16,4 7-72 15,2-3-172-15,-4-21 99 16</inkml:trace>
  <inkml:trace contextRef="#ctx0" brushRef="#br1" timeOffset="-42466.86">3108 5017 1384 0,'-93'10'16'0,"-2"4"-47"16,-1 11-54-16,1 3 1 15,1 6 75-15,5 4 59 16,6 11 99-16,12 3 29 16,13 13 94-16,1 15-51 15,6 38-63-15,-6 22-42 0,3 45-44 16,7 13-17-16,19 13-44 15,12 0-8-15,27-24-1 16,20-15-2-16,29-42-7 16,15-24-4-16,28-43-6 15,9-17 5-15,23-38 4 16,7-14 3-16,15-22 7 16,5-11-2-16,2-9 0 15,3-5 0-15,-12-6 0 16,-6-3 2-16,-21-11-2 15,-12-7 0-15,-18-14 1 16,-15-10 1-16,-21-16 6 16,-11-7 6-16,-28-13 11 15,-10-1 8-15,-22 2 5 16,-15 5 0-16,-21 23 0 16,-9 12-8-16,-21 22-16 0,-7 11-3 15,-22 10-10-15,-11 5-2 16,-11 10 1-16,-9 2-4 15,4 8 3-15,1 1 1 16,2 8-1-16,5 5 1 16,4 10 0-16,7 9 1 15,9 20-4-15,3 10-3 16,18 29-7-16,9 15-4 16,20 28-10-16,12 20 2 15,14 25-133-15,11 11 107 0</inkml:trace>
  <inkml:trace contextRef="#ctx0" brushRef="#br1" timeOffset="-35342.94">9913 9239 2428 0,'-21'-2'83'15,"-2"1"-23"-15,-3 2-55 16,0 1-2-16,0 0-3 16,-2 1 0-16,-9 1 2 15,-1 1-2-15,-7 3 4 16,-4 2-4-16,-3 3-2 16,-1 0 2-16,0 1 5 15,4 1 5-15,7 1 6 0,7-1-3 16,10 2-2-16,9 1-5 15,10 3-1-15,3 1 2 16,7 8 1-16,2 8 2 16,8 16 0-16,3 13-2 15,2 29-3-15,0 19-3 16,-3 36-3-16,-4 17-2 16,-3 17-11-16,0-3-5 15,0-12-35-15,2-9-58 0,-3-18 65 16</inkml:trace>
  <inkml:trace contextRef="#ctx0" brushRef="#br1" timeOffset="-27834.99">16162 8999 2207 0,'10'-1'120'16,"9"1"-71"-16,3-3-37 16,10 1-3-16,6 0-4 15,11-5 13-15,7 1 8 16,10-2 9-16,3-1-4 15,1 1-7-15,0 2-10 0,0-4-11 16,0 1 1-16,0 2 0 16,-5-3-3-16,-7 4-2 15,-2 1 1-15,-9 1 0 16,1 1 0-16,-7 0 1 16,-3-1-1-16,-3-1 0 15,-5 1 1-15,-3-2-2 16,-4 2 1-16,-7-1-1 15,-4 0 1-15,-7 1 1 16,-5 4 3-16,0 0 6 16,0 0-1-16,0 0 3 15,5 11-3-15,-3 8 4 16,-1 10 4-16,0 18-5 16,2 10 0-16,-3 19-4 15,2 5-3-15,1 7-3 0,0 0-2 16,5-5 0-1,1-1 0-15,0-9-1 0,1-3 1 16,-4-12 0-16,-1-5 1 16,-3-8-1-16,0-4 0 15,-4-6 1-15,-3-5-1 16,-4-5 1-16,-4-4-1 16,1-7 1-16,-1-1 2 15,1-6 2-15,1-1 6 0,-2 0-1 16,-2-1-1-16,-8 1-1 15,-3 1-4-15,-7 0-3 16,-4 0 2-16,-8 2-3 16,-3 0 1-16,-4 1-1 15,0 3 0-15,5-1 1 16,4 2-2-16,2-2-2 16,1 2-7-16,-2 3-35 15,-3-1-203-15,4-1 145 16</inkml:trace>
  <inkml:trace contextRef="#ctx0" brushRef="#br1" timeOffset="-26700.68">9997 9272 2588 0,'-22'-24'78'0,"-3"0"-39"0,-6 1-32 15,-5 1-7-15,-12 4-2 16,-10 2 0-16,-5 6 2 15,-1 3 6-15,-4 7 2 16,5 3 5-16,3 6-3 16,4 2-1-16,7 4-6 15,2 2-3-15,6 2 0 16,0 2-1-16,8 5 0 16,4 3 1-16,7 4 1 15,5 4-1-15,6 9 0 0,3 7-1 16,8 16 1-16,3 9-3 15,10 14 3-15,6 8-4 16,5 7 4-16,6 1 0 16,-4 1 1-16,-3-4 2 15,-6-6-3-15,-5-2 4 16,-2-10-2-16,-3-9 0 0,2-17-1 16,-2-10 2-16,-1-17 0 15,1-9 2-15,-3-13-1 16,-4-3-4-16,0-4 2 15,0-5 1-15,0 0-1 16,0 0 3-16,1 0 1 16,17 7-1-16,9-7 7 15,12 0-4-15,19-9-3 16,13-2 2-16,32-9-17 16,15-4-12-16,29-5-26 15,13 0-13-15,14 4-36 16,4 6-123-16,4 8 129 15</inkml:trace>
  <inkml:trace contextRef="#ctx0" brushRef="#br1" timeOffset="-23080.3">11834 10506 1398 0,'9'-1'46'0,"-1"-1"7"15,3 0-36-15,0 0-23 16,-1-1-7-16,4-2-3 16,0 0 3-16,2-1 17 15,-1 0 11-15,-1 2 50 16,2 1 135-16,-3 2 18 0,2 0-5 16,0 1-94-16,2-1-58 15,5 2-29-15,1-1-7 16,7 2-12-16,3-1-8 15,6 0-4-15,7 0-1 16,9 0 0-16,5-1 0 16,9 0 1-16,0 0 2 15,0 0-2-15,-3-1 0 0,-3 1-1 16,1-1-1-16,3 1 1 16,2-1 7-16,2 0 2 15,4 1 4-15,3-2-2 16,4 0-7-16,11-1 1 15,3-3-4-15,6-1 3 16,3 0 3-16,-7-1-3 16,1 0-3-16,-4 0-1 15,-3 0-3-15,3-1 5 16,1 0-2-16,0-1 1 16,0 1-1-16,7-1 0 15,1 2 0-15,-3-2-1 16,-1 1 2-16,-11 2-1 15,-10-1 3-15,10 3-2 0,0-1-1 16,-1 2 0-16,-4 0-1 16,-6-1 1-16,3-2 0 15,3 1 0-15,6 0 0 16,1-2-3-16,-3-1-2 16,-2 0-6-16,-4 0 6 15,-3 1-5-15,-5 1 5 16,-3 1 5-16,-1 0-4 15,-2 0 4-15,1 0 3 0,-1 0-3 16,-1 2 1-16,-2-1-1 16,2 1 0-16,-1 1 0 15,2-2 0-15,0 0-1 16,-1 1 1-16,-5-1 0 16,-4 0-3-16,-7 1 0 15,-3 0-11-15,-6 0-57 16,-2 1-179-16,1 0 130 15</inkml:trace>
  <inkml:trace contextRef="#ctx0" brushRef="#br1" timeOffset="-21835.24">11837 10540 2207 0,'4'-2'120'0,"2"1"-54"16,1 0-61-16,5 0-27 16,1-1 2-16,2-1 10 15,2-2 0-15,2 0 16 16,1 0 8-16,5 0 13 15,4 1 12-15,7-1-7 16,3 3-8-16,7-1-15 0,5 0-4 16,7 2-3-16,2-3 2 15,8-1-1-15,-2 0-3 16,6-3 2-16,1 0-2 16,1 0 2-16,8 0 1 15,3 1 1-15,2-2-4 16,2 2 1-16,0 0-2 15,3-2 1-15,4 0 1 16,5 1-1-16,2-1 4 0,4-2-4 16,-1-2 0-16,3-2 4 15,-2-1-4-15,-1 1 2 16,2-1 1-16,-3 3-2 16,1-2 6-16,1 2-1 15,3 1-1-15,-5 1 3 16,2 1-4-16,-7 1 1 15,2 0-4-15,9 0-1 16,-1 1 0-16,-1 0 0 16,-2-1 0-16,-5 1 4 15,1 0-4-15,10 1 0 16,-5 0 0-16,-2 0-1 16,1 0 1-16,-11 1 3 15,-1 1-3-15,-2-1 0 0,-1 1-3 16,-4-1-1-1,0 0 5-15,-2 0-1 16,1 1 3-16,6 0-3 0,2 1 0 16,-3-2-3-16,-5-1 3 15,-10 2 4-15,-7-1-5 16,-7 0 1-16,-4 0-5 16,-2 0 1-16,-1 1 3 15,-4-1-28-15,-4 0-25 16,-7-1-809-16,-5-3 707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9T17:24:22.7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52.38095" units="1/cm"/>
          <inkml:channelProperty channel="Y" name="resolution" value="87.27273" units="1/cm"/>
          <inkml:channelProperty channel="T" name="resolution" value="1" units="1/dev"/>
        </inkml:channelProperties>
      </inkml:inkSource>
      <inkml:timestamp xml:id="ts1" timeString="2025-03-19T17:25:04.381"/>
    </inkml:context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8813 1854 2557 0,'6'2'1'16,"1"4"15"-16,3 10 16 15,1 11 8-15,3 21-7 16,0 15-2-16,-1 32-5 16,-1 23-6-16,-3 33-13 15,0 18-4-15,-4 23-3 16,2 5 0-16,-1 15-1 16,-1 3 1-16,1 16 0 0,0 5 0 15,3 15 2-15,-1 7-2 16,5 10 2-16,1 7-2 15,-1 7 2-15,1 6-2 16,-3 3-2-16,-1 4 2 16,0 1-1-16,2 2 2 15,-2 6 15-15,-1 0 5 16,-4-4 18-16,-2 1 6 0,-5-12-4 16,-3-4-3-16,-6-4 0 15,-3-11 3-15,-4-11-6 16,-2-8-4-16,3-23-18 15,2-10-6-15,3-23-24 16,4-12-35-16,-1-25-65 16,0-17-57-16,-1-30 83 15</inkml:trace>
  <inkml:trace contextRef="#ctx0" brushRef="#br0" timeOffset="1369.17">2509 6947 2548 0,'160'-2'26'0,"16"-2"3"0,30-2 9 16,17-2-10-16,27-3 5 16,14 0 2-16,33-3 1 15,11 0-6-15,34-1-6 16,11-1-7-16,29 2-6 15,16-1-5-15,18 2-1 16,18 1 0-16,19 1 3 16,7 2 7-16,25 3 22 15,-2 3 4-15,12 6 8 16,4 2-5-16,1 5-22 16,5-2-6-16,-10 1-10 15,-6 0-3-15,-21-3-1 16,-8-1-2-16,-28-5-2 0,-13-3-7 15,-27-7-51-15,-23-2-25 16,-41-1-60-16,-14-1-110 16,-43-3 113-16</inkml:trace>
  <inkml:trace contextRef="#ctx0" brushRef="#br0" timeOffset="4486.33">4906 9829 550 0,'76'-61'-21'0,"-4"0"12"0</inkml:trace>
  <inkml:trace contextRef="#ctx0" brushRef="#br0" timeOffset="8365.56">15500 1531 2526 0,'13'59'3'0,"-6"5"-1"0,-5 6 7 15,-2 0 8-15,-4-2 2 16,-2-1 8-16,-5-8-9 16,-1-6-3-16,-1-13-4 15,0-8-1-15,7-14 9 16,2-8 4-16,5-14 6 15,2-8-6-15,2-16-7 16,0-9-5-16,-1-17-10 16,1-8 4-16,1-13 6 15,1-6 4-15,7-7 1 16,3-5-1-16,9-3-5 0,7 2-7 16,12 9-3-1,6 11 0-15,3 21-3 0,1 13 3 16,-1 22 1-16,-4 11-1 15,-5 22 0-15,-7 14-2 16,-16 18-7-16,-11 9-1 16,-22 8 0-16,-11 2 2 15,-19-2 3-15,-6-2 3 0,-7-11 2 16,-1-10 0-16,-2-16-4 16,1-8-14-16,5-17-27 15,2-9-15-15,17-8-41 16,9-3-34-16,21-3-148 15,9 2-246-15,18 4 75 16,6 2 241-16</inkml:trace>
  <inkml:trace contextRef="#ctx0" brushRef="#br0" timeOffset="8766.35">16326 1214 2612 0,'-45'31'24'0,"2"11"-1"0,9 23 7 16,5 11 1-16,13 13-8 16,7 2-10-16,11-9-12 15,8-11 0-15,15-21 0 16,8-14 2-16,16-20-2 15,9-8-1-15,12-18 1 16,4-9-5-16,4-15-29 16,1-5-14-16,-1-5-197 15,-3-3 130-15</inkml:trace>
  <inkml:trace contextRef="#ctx0" brushRef="#br0" timeOffset="9003.62">17176 1076 2900 0,'3'47'-10'0,"-1"9"4"0,-2 20 5 16,-1 10 1-16,-3 11 7 15,-1 1 0 1,-1-5-1-16,3-9-11 0,3-22-62 16,2-10-34-16,3-20 51 15</inkml:trace>
  <inkml:trace contextRef="#ctx0" brushRef="#br1" timeOffset="27131.53">3551 11553 1580 0,'-11'15'182'0,"-2"0"87"0,2 0-194 15,-1-2-75-15,3 0-3 16,0-3-3-16,6-1 0 15,-1-3 6-15,4-6 3 16,0 0-3-16,0 0 0 16,0 0 6-16,8-1 36 15,8-12 53-15,4-5 11 0,14-14-8 16,11-6-8-16,21-16-3 16,11-8-24-16,21-21-14 15,14-13-8-15,23-26-20 16,14-13-11-16,23-17-10 15,12-13 0-15,19-18 2 16,11-9 4-16,23-21 55 16,10-6 23-16,27-13 27 15,10-9-3-15,25-14-42 16,5 1-25-16,20-10-27 16,7-4-7-16,10 1-5 15,11-4 2-15,-4-1 20 16,6 2 8-16,-7 3 26 15,0 2-5-15,-4 7-10 16,-8 7-6-16,-5 5-17 16,-11 6-7-16,-17 8-6 15,-5 7-5-15,-27 8 0 16,-5 6-1-16,-23 10 0 0,-11 6-3 16,-19 13-5-16,-14 6-8 15,-23 6-13-15,-13 9-2 16,-23 12-9-16,-11 3-8 15,-17 21-47-15,-10 1-35 16,-15 16-48-16,-7 9-23 16,-17 7-83-16,-7 1 90 0</inkml:trace>
  <inkml:trace contextRef="#ctx0" brushRef="#br1" timeOffset="31035.26">5043 1596 2527 0,'29'27'0'16,"6"8"9"-16,5 6 11 0,9 13-2 15,3 6 6-15,9 14-6 16,5 5-6-1,11 9 2 1,6 4-9-16,13 11-2 0,6 7 1 0,14 8-5 16,4 6 1-16,20 11 0 15,-1 3 0-15,4 13 1 16,13 6-1-16,-6 10 1 16,5 5-1-16,10 16 0 15,-8 6-1-15,10 14-2 16,7 7 3-16,0 11 13 15,5 7 8-15,5 8 20 16,3 7 13-16,5 2 13 16,5 2 10-16,-2-1 6 15,2 4 6-15,-2-5-11 16,-8 0-8-16,3-3-19 16,-8-5-7-16,-1-6-21 0,-1-6-6 15,-9-4-9-15,0-4-7 16,-8-13 1-16,-3-1-2 15,-7-9-1-15,-4-5 2 16,-5-12-7-16,-9-5-9 16,-9-18-21-16,-4-7-19 15,-12-14-38-15,-4-10-29 0,-13-20-37 16,-9-10-23-16,-16-18 106 16</inkml:trace>
  <inkml:trace contextRef="#ctx0" brushRef="#br1" timeOffset="31936.45">9056 6235 2387 0,'-7'1'100'0,"3"3"-11"15,2 1-38-15,6 3-19 0,4 1 5 16,9-1 15-16,3-4 10 16,7-5-2-16,5-6-8 15,4-12-19-15,-1-7-10 16,4-13-9-16,-2-6-6 16,-1-6 2-16,-1-3 4 0,-4-2-6 15,-1-1-2-15,-8 3-4 16,-3 2-2-16,-4 10 0 15,-1 7-1-15,-4 13 1 16,0 10-2-16,2 15 3 16,2 12 6-16,12 28 5 15,6 17 2-15,15 37-7 16,6 16-7-16,2 22-59 16,-3 7-32-16,-14-8-81 15,-9-11 73-15</inkml:trace>
  <inkml:trace contextRef="#ctx0" brushRef="#br1" timeOffset="38360.57">13682 4226 2458 0,'-14'5'68'0,"1"3"-62"16,5 3 0-16,0 3-1 15,1 5 5-15,3 3 11 16,0 1 13-16,6 4 8 16,5-3-14-16,7-4-10 15,1-2-8-15,7-11-7 16,0-5-2-16,2-10 2 15,-3-6-2-15,-1-8-1 16,-2-1 0-16,-6-2-2 16,-4 1-1-16,-9-1 2 15,-4 2-1-15,-6 1 0 0,-4 1-1 16,-4 7-1-16,-1 3 2 16,-3 11 2-16,1 1 0 15,2 12 1-15,0 3 0 16,3 4-2-16,3 2-5 15,2-1-35-15,3-1-157 16,7 2 120-16</inkml:trace>
  <inkml:trace contextRef="#ctx0" brushRef="#br1" timeOffset="39961.4">14333 3758 1693 0,'-5'-4'87'0,"-1"3"-51"16,2 1-36-16,-1 4 0 16,-3 4 6-16,-3 6 113 15,1 1 25-15,1 9 29 16,2 3-40-16,4 0-87 16,4 1-11-16,8-6-21 15,1-6-2-15,6-8-7 16,3-6-1-16,0-12 2 15,2-2 2-15,-3-7 0 16,0-2-1-16,-6-4-3 16,-1-3 3-16,-8 2 9 15,-3 0 11-15,-7 4 19 16,-5-1-18-16,-4 4-7 16,-4 4-7-16,-2 7-10 15,-2 5-2-15,-4 8-14 0,3 3-21 16,-3 7 21-16</inkml:trace>
  <inkml:trace contextRef="#ctx0" brushRef="#br1" timeOffset="41144.61">12702 3254 1355 0,'7'-14'111'0,"0"-1"391"16,0 1-403-16,0 0-9 16,-2 1 2-16,-2 4 10 15,0 2-22-15,-3 7-29 16,0 0-4-16,-8 11-23 16,0 5-10-16,-1 6-10 15,1 3-1-15,3 0 2 0,2-4-1 16,6-3 0-16,4-5-8 15,6-6 8-15,4-2-1 16,6-8 0-16,5-3 10 16,6-7-13-16,-1-2 1 15,1-5 3-15,-4 1-1 16,-6-5-1-16,-5 2 1 16,-11-1 1-16,-8 0 10 0,-9 2 6 15,-9 0 1 1,-5 2 8-16,-4 5 3 0,-3 6 5 15,1 7 0-15,-3 11-11 16,4 9-8-16,4 13-13 16,5 3-6-16,12 2-47 15,8-3-27-15,18-9 37 16</inkml:trace>
  <inkml:trace contextRef="#ctx1" brushRef="#br1">13216 3201 0</inkml:trace>
  <inkml:trace contextRef="#ctx0" brushRef="#br1" timeOffset="46497.87">5711 10494 2261 0,'-11'-3'101'0,"-1"0"-43"16,-2 2-24-16,0 2 3 16,4 4 8-16,-5 4 12 0,2 3 0 15,-3 4-23-15,2 2-5 16,4 7-9-16,5 3-6 15,6 6-9-15,5 0-1 16,9-4-4-16,1-6-3 16,10-13-6-16,-1-9 2 15,4-16-4-15,0-10 2 16,-2-12-1-16,-1-5-7 0,-9-4-6 16,-3 3-7-16,-11 4-14 15,-4 6 12-15,-10 10 19 16,-5 6 12-16,-10 14 15 15,-4 7-1-15,-7 16-11 16,-1 9-30-16,1 8 16 16</inkml:trace>
  <inkml:trace contextRef="#ctx0" brushRef="#br1" timeOffset="47380.31">4788 9729 2696 0,'0'0'59'0,"10"5"-7"15,10-2-48-15,4-1-7 16,6-3 0-16,-1-5-3 15,-6-6 0-15,-5-2 1 0,-6-4 1 16,-6-1 2-16,-6-3-1 16,-3-1-3-16,-8-1-8 15,-3 1-3-15,-8 4 0 16,-3 4 4-16,-9 8 4 16,-3 6 5-16,-6 11 5 15,0 6 8-15,5 12 22 16,3 3 8-16,10 5 5 15,4 2-3-15,11 1-16 16,5-1-11-16,11-6-7 16,7-7 0-16,9-13-3 15,6-11 3-15,8-17-3 16,3-10-2-16,6-15-7 0,1-5-12 16,-4-8-23-16,-7 1-13 15,-12 3-3-15,-7 6 6 16,-15 14 21-16,-6 7 10 15,-11 18 5-15,-7 7 5 16,-6 18-10-16,-2 10-6 16,2 11-97-16,5 0 82 15</inkml:trace>
  <inkml:trace contextRef="#ctx0" brushRef="#br1" timeOffset="48431.52">6584 9296 2088 0,'-20'16'164'15,"-1"2"-19"-15,3 7-96 16,0 3 5-16,6 4 20 16,3 4 9-16,4-3-31 15,5 0-2-15,6-8-22 16,7-5-10-16,10-12-15 16,4-8-3-16,9-15-9 15,1-8-4-15,6-13-4 0,1-6 3 16,-6-2 4-1,-1 2 6-15,-15 6-12 0,-7 4-6 16,-12 8-4-16,-10 5-4 16,-11 6 2-16,-7 5 7 15,-16 13 6-15,-3 9 6 16,-8 16 9-16,-1 8 0 0,16 5 0 16,7-2-33-16,20-9 23 15</inkml:trace>
  <inkml:trace contextRef="#ctx0" brushRef="#br1" timeOffset="53518.9">17768 3399 1870 0,'9'-10'89'0,"2"-1"-130"0,-1-2-76 15,4-3-143-15,2-2 140 16,5-1 19-16,1 0 34 15,-5 4 103-15,-2 3 50 16,-9 4 72-16,-5 3 221 0,-13 5-66 16,-8 2-127-16,-13 5-143 15,-11 5-15-15,-11 2-3 16,-4 4 0-16,-4 1 19 16,-2 0 5-16,6 2-3 15,2-1-1-15,15-1 1 16,9-2-1-16,17-1-12 15,7-2-11-15,18 2-13 16,7 1-6-16,16 1-4 16,8 0 1-16,6-4 0 15,2 0 1-15,-5-1-1 16,-9 2-1-16,-11 2-3 16,-9 2-4-16,-11 2 1 0,-6 5-2 15,-14 3 3 1,-9 0 5-16,-16-2 0 0,-7-2 1 15,-3-8 3-15,1-5-3 16,13-6 3-16,6-5 0 16,16-6-18-16,7-6-40 15,18-14 32-15</inkml:trace>
  <inkml:trace contextRef="#ctx0" brushRef="#br1" timeOffset="53923.9">18356 3337 2661 0,'-40'11'43'0,"3"-1"-37"0,3 2-6 0,6-1 0 15,3 0 0-15,2 2 0 16,0 1 0-16,1-1-2 16,-1 0 2-16,1 3 0 15,0-1 4-15,4 2-2 16,3 0-2-16,8-4 0 0,5 3-2 16,9 0-3-16,5-2 1 15,8 2 1-15,2-3 1 16,-1-2 2-16,-3-1 0 15,-7-1 0-15,-8 0 1 16,-10 1-3-16,-7 2 2 16,-18 3 0-16,-2 0 0 0,-6 4 2 15,2 0-3-15,13-6 0 16,7-3-9-16,14-12-106 16,9-7 76-16</inkml:trace>
  <inkml:trace contextRef="#ctx0" brushRef="#br1" timeOffset="54353.7">18514 3520 2550 0,'-5'15'80'16,"-3"2"-52"-16,-6 11-22 15,-2 1-1-15,-2 7 0 16,-1 2 0-16,4 3-4 0,2-3 0 16,4-9 1-16,3-7-1 15,2-13 1-15,4-9 2 16,-5-5 3-16,3-11-1 16,1-13 1-16,1-6-2 15,6-3-4-15,1-1 4 16,9 2 1-16,6-2 4 15,8-7-2-15,8-2 0 16,13-3-6-16,2 1-1 0,9 12-1 16,1 6 0-16,-6 19-1 15,-2 8 1-15,-15 16 0 16,-8 12-2-16,-24 22 0 16,-11 9-3-16,-26 12 2 15,-10 2 1-15,-13-4 0 16,-2-4-3-16,2-12-42 15,6-9-124-15,8-28 88 16</inkml:trace>
  <inkml:trace contextRef="#ctx0" brushRef="#br1" timeOffset="59296.99">16668 2139 2181 0,'21'14'165'0,"3"6"-88"16,3 8-27-16,2 4-10 15,2 9-13-15,-3 3-10 16,-2 11-7-16,-3 2-3 0,-2 1-5 16,-1-3 0-16,-2-6-2 15,-5-2 0-15,-2-8-25 16,0-5-34-16,-5-14 36 16</inkml:trace>
  <inkml:trace contextRef="#ctx0" brushRef="#br1" timeOffset="59627.46">16715 2613 2603 0,'23'55'5'0,"6"3"-2"0,4-2-3 15,2-12 0-15,-1-9 0 32,-3-18 0-32,-4-6 0 0,-1-10 1 0,-3-6-2 15,0-8 4-15,0-4-3 0,2-12 0 16,3-6 2-16,5-10 0 15,2-6-1-15,4-2 1 16,4 0-5-16,0-9-217 16,1-4 162-16</inkml:trace>
  <inkml:trace contextRef="#ctx0" brushRef="#br1" timeOffset="61079.88">19942 2996 1340 0,'-7'-3'60'0,"-5"3"2"0,0 0-25 16,-3 6-30-16,-1 1-5 16,1-1-2-16,1 1 0 15,2-1 0-15,4-1 0 16,2-3 14-16,6-2 38 16,0 0 133-16,-1 0 18 0,0 0-14 15,0 0-55-15,-27 5-92 16,15-2-17-16,-7 4 5 15,-1 6 6-15,-11 11 17 16,-4 9-1-16,-8 16 4 16,-1 9-5-16,1 21-27 15,5 10-12-15,8 4-7 16,10 0-3-16,18-9-1 16,7-10-1-16,21-11-11 15,7-8-7-15,10-21-75 16,6-11-455-16,6-28 321 15</inkml:trace>
  <inkml:trace contextRef="#ctx0" brushRef="#br1" timeOffset="61898.76">19989 3229 1411 0,'10'-19'95'0,"-1"6"158"16,-3 3 10-16,-2 10-137 16,-2 6-43-16,-8 18-29 15,-6 7-8-15,-14 25-6 16,-7 10-10-16,-7 8-20 15,-4-1-5-15,6-9-3 16,8-13 0-16,11-22-2 16,6-10 0-16,8-15 0 15,1-4 7-15,0-11 17 16,4-5 7-16,0-10 0 16,1-4-4-16,3-2-19 0,2 1 1 15,5 2 1-15,-1 0 2 16,5 10 2-16,-1 4-1 15,3 14-5-15,0 7-4 16,2 18-1-16,1 7-3 16,0 9 0-16,2 0 2 15,5-11-6-15,4-5-18 16,5-12 15-16</inkml:trace>
  <inkml:trace contextRef="#ctx0" brushRef="#br1" timeOffset="62248.16">20415 3306 1369 0,'-7'11'112'0,"0"3"345"0,-3 8-286 0,1 4-10 15,-1 5-78 1,1 4-29-16,0 2-19 0,1-2-12 15,4-3-11-15,2 0-3 16,2-5-14-16,2 1-30 16,-2-2 25-16</inkml:trace>
  <inkml:trace contextRef="#ctx0" brushRef="#br1" timeOffset="62596.41">20484 2873 2712 0,'28'4'48'0,"5"3"-29"16,14 19-17 0,5 9-2-16,5 19-1 15,1 10 1-15,-7 9-2 0,-3 0 0 16,-11-2-7-16,-7 0 0 16,-11 2-3-16,-8-3 4 15,-17-7 2-15,-12-5 0 16,-21-4 1-16,-15 0-10 15,-19-2-59-15,-4-5 35 0</inkml:trace>
  <inkml:trace contextRef="#ctx0" brushRef="#br1" timeOffset="63377.99">18759 4601 2467 0,'7'2'90'0,"4"1"-2"0,10 3-85 16,4 1 3-16,14-3-3 15,5 1 1-15,5-4-2 16,1-1-2-16,-5-1 2 15,-4-1-1-15,-5-1-7 16,-2 0-11-16,-4 0-250 16,-3 1 170-16</inkml:trace>
  <inkml:trace contextRef="#ctx0" brushRef="#br1" timeOffset="63545.58">18979 4739 2730 0,'13'4'72'0,"10"-1"2"0,10 0-54 15,23-2-20-15,10-2-18 16,17-2-53-16,4 0-34 16,-3 1 47-16</inkml:trace>
  <inkml:trace contextRef="#ctx0" brushRef="#br1" timeOffset="67374.88">13640 4330 1026 0,'-4'-3'87'0,"0"-1"99"16,0 1-72-16,0-2-25 15,3 1 46-15,-1-1-4 16,2-2-26-16,-2-2-4 16,-2 0 13-16,0-4-16 15,0-1-17-15,-3-3-35 16,1-4-19-16,-3-1-5 15,-3-1-4-15,-2-3-5 16,-1 1 8-16,-7-3 7 16,0 0 3-16,-7-6 7 15,-1 0-11-15,1-1-7 0,2 0 1 16,5 5-2-16,2 6 8 16,6 7-7-16,3 6-4 15,4 6-8-15,1 3-3 16,2 2-2-16,-4 2-3 15,4 1 0-15,0-1 1 16,4-2-1-16,0 0 0 0,0 0 1 16,0 0 0-16,0 0-1 15,0 0 0-15,0 0 1 16,0 0 0-16,0 0-1 16,1 1 3-16,1 0-4 15,0 0 1-15,-1 1-1 16,1-1 1-16,21 28 0 15,-23-29 0-15,0 0 1 16,0 0-1-16,0 0 1 16,0 0 0-16,0 0-1 15,0 0 1-15,0 0-1 16,0 0 0-16,0-1 0 16,-1 0 0-16,0 0 0 15,0 0 0-15,0-1 0 16,-10-27 1-16,11 29 0 15,0-1-1-15,0 1 0 0,-1-1 0 16,0-1 0-16,0 0-1 16,0 0 1-16,1 1 1 15,-1-1-1-15,0 0 1 16,0 1-1-16,-1 1-1 16,1-1 1-16,-1 0 0 15,0 0 0-15,0 0 1 16,1 0 1-16,-1 0 0 0,0 0 0 15,1 1 0-15,0-1-3 16,-1 0 0 0,0 0 1-16,0 0 0 0,2 1 1 15,-1 0 0-15,-1 0-2 16,0 1 0-16,1 0-2 16,0 1-4-16,-17 27-2 15,18-29-1-15,0 1 4 16,0 0 2-16,0 0 4 15,-4 28 0-15,4-29-2 16,-1 1 1-16,0 0 1 16,0 0 0-16,1-1 3 15,-1 0 2-15,0 0 1 16,0 0-1-16,0 0 0 16,0 0-3-16,1-1-2 0,0-1 0 15,1-25-1 1,-1 27 1-16,0 0 1 0,0 0 0 15,0 0 0-15,4 16-1 16,-6 2 3-16,-3 4 1 16,2 4-1-16,2 3 0 15,-1-7-3-15,2-3-2 16,0-10 1-16,0-9-4 0,0 0 0 16,0 0-6-16,4-11 2 15,-2-6 1-15,-2-2 3 16,-2 0 3-16,-1 0 1 15,-2 3 0-15,3-1 1 16,-3 1 2-16,5 0-2 16,4-2 3-16,1 2 1 15,6 1-3-15,-2 7 5 16,2 3 0-16,-2 7-4 16,1 3 0-16,0 3 0 15,-2 0-2-15,3 0 0 16,-2 0 1-16,2-3-2 15,-2-2-1-15,5-3-2 16,1-3-2-16,3-4-13 16,2-2-44-16,1-11 40 15</inkml:trace>
  <inkml:trace contextRef="#ctx0" brushRef="#br1" timeOffset="71234.32">14265 3795 930 0,'0'0'140'0,"1"0"72"0,0 0-94 15,0 0-29-15,-1 0-41 16,1-1 1-16,0 0-40 16,0 0-3-16,0 0-6 15,-1 1 0-15,-5-25 6 16,-6 19 15-16,1-2 92 15,1 0 34-15,2-5 26 16,0 0-15-16,-1-3-83 16,-1-3-43-16,-2-2-16 15,-1-3 3-15,-4-4 0 16,-2-2 2-16,-3-11-6 16,-1-3-6-16,-3-5-3 15,1-2-1-15,-1 7-4 0,-1 3 4 16,4 7 4-16,-3 5 2 15,0 3 9-15,0 2 5 16,0 4 4-16,3 0 4 16,6 3-4-16,2 3-6 15,7 2-12-15,3 2-5 16,4 5-3-16,2 1-2 0,-2 4 0 16,0 0-2-16,1 0-9 15,10 13-4-15,-6-1-21 16,1-2-17-16,1-3-188 15,2-3-674-15,3-7 733 16</inkml:trace>
  <inkml:trace contextRef="#ctx0" brushRef="#br1" timeOffset="71818.3">13828 3129 923 0,'0'0'134'0,"0"0"147"0,0 0-254 16,1 0 10-16,26-12 11 0,-26 12 1 15,0-1 11-15,0 0 51 16,-1 0 17-16,15 2 66 16,-17 16-11-16,0 16-42 15,-2 9-69-15,-2 10-51 16,1 2-8-16,0-2-10 15,-1-5-3-15,2-15 0 16,-1-8 0-16,2-16-2 16,-1-6 2-16,-2-11-1 15,0-7-1-15,-1-10 2 16,0-2-6-16,3-2 6 16,1 0 0-16,2 0 0 15,1 0 4-15,1-2 1 16,2-2 0-16,2 1 3 15,3-1-2-15,3 4-1 16,2 5-5-16,3 9 9 0,-1 7 3 16,5 17 9-16,0 10 8 15,0 16 3-15,0 5 1 16,0 5-9-16,0-3-6 16,3-13-13-16,3-9-8 15,3-26-123-15,2-11 90 16</inkml:trace>
  <inkml:trace contextRef="#ctx0" brushRef="#br1" timeOffset="72456.46">12995 3191 1229 0,'-2'6'27'0,"2"1"-13"15,0-3-109-15,0-4-120 16,0 0 108-16</inkml:trace>
  <inkml:trace contextRef="#ctx0" brushRef="#br1" timeOffset="72735.34">12967 3228 971 0,'0'0'94'0,"1"0"51"0,0 0-27 15,-1 0 0-15,1 0 49 16,0-1 132-16,0 0-120 15,0 0-27-15,29-11-66 16,-18 13-33-16,3 7-17 16,3 4 4-16,8 15 10 15,1 11-1-15,7 17-8 16,3 6-6-16,1-1-27 16,4-4-7-16,-1-15-1 15,-2-10-5-15,-4-11-18 16,-7-5-4-16,-10-5-13 15,-3-3-11-15,-9-5-232 16,-6-2-588-16,0 0 685 16</inkml:trace>
  <inkml:trace contextRef="#ctx0" brushRef="#br1" timeOffset="73420.25">13479 3426 1545 0,'-12'16'119'0,"0"5"99"0,-2 2-48 15,0 7 12-15,1-1-36 16,1 2-94-16,1-1-21 0,0-4-26 15,-1-3-2-15,0-7-21 16,-1-3-47-16,1-6-256 16,-1-4-214-16,-1-3 213 15,1-2-35-15,3-4 2 16,2 0 164-16,2-4 105 16,2-2 20-16,1-1 96 15,2 0 46-15,1 2 131 16,0 1 189-16,4 2-6 15,0 1-34-15,5 4 86 16,3 3-172-16,4 3-188 16,3 6-18-16,5 0-16 15,1 1-16-15,3-1-19 16,1-3-13-16,-2-3-53 0,-1-2-89 16,-3-3 79-16</inkml:trace>
  <inkml:trace contextRef="#ctx0" brushRef="#br1" timeOffset="77966.59">9749 6952 2213 0,'0'0'108'0,"0"0"-68"0,0 1-34 16,1 15-2-16,5-6 7 16,3 6-1-16,3 2 4 0,3 7 0 15,2 3-3-15,0 5-4 16,0 0 1-16,0 2-8 16,-1-1 3-16,0-3-5 15,-3-2-2-15,-2-4-21 16,-2-2-67-16,-3-5-730 15,2-3 704-15</inkml:trace>
  <inkml:trace contextRef="#ctx0" brushRef="#br1" timeOffset="78946.48">9938 7041 680 0,'0'0'59'0,"0"0"80"0,1 0-135 15,-1 1-4-15,0 0 3 16,0-1-1-16,1 0 60 0,-1 0 13 15,0 0 20-15,1 0 11 16,0 0 7-16,0-1 7 16,25-18 80-16,-15 10 110 15,7-3-92-15,4-3-48 16,6-5-122-16,5-2-20 16,4-4-14-16,3-3-13 0,7-3 5 15,4-1 1-15,7-6 0 16,0-5 4-16,6-6-2 15,3-3-5-15,6-7-1 16,5 0-1-16,2 0 3 16,2-1 2-16,1 1 2 15,0-1-4-15,3-3 0 16,-3 0 0-16,2-6-1 16,2-1-2-16,-4-1 3 15,-2-3 4-15,-4-2 6 16,-3-3-1-16,6-1 1 15,-2 0-9-15,-1-1-1 16,-2 0-5-16,-9 4 1 16,4 3 3-16,-7 8-4 0,-2 4 2 15,0 8 0 1,-1 1 1-16,1 0 3 0,-1 0-1 16,-4 0-3-16,-3 0 2 15,-3 1-3-15,-1-1-1 16,2 6 1-16,-2 1-1 15,-7 7-1-15,-3 4 1 16,-11 6 0-16,-7 5 0 0,-6 4 0 16,-3 3 0-16,-3 2-1 15,-2 1-2 1,-4 3-7-16,-1 0-11 0,-5 3-20 16,2 1-34-16,-8 1-374 15,1 3-215-15,-4 4 489 16</inkml:trace>
  <inkml:trace contextRef="#ctx0" brushRef="#br1" timeOffset="79480.46">12789 4258 2409 0,'-5'8'91'0,"1"-3"-19"0,3 2-51 16,4-2-12-16,3-2 0 0,5 0-2 16,-1-3-4-16,5-3-3 15,-2 0 0-15,5-2 0 16,1-2 2-16,4-1-4 16,4-2 4-16,1 1-2 15,0-1-2-15,-1 2 6 16,-1 1-1-16,1-1 2 15,-1 2 4-15,0-1-8 16,2-1 2-16,1-1 2 16,1-2 0-16,-3 2 0 15,-5 0-2-15,-8 6-2 16,-4 3-1-16,-6 9 0 16,-3 5 0-16,-5 14-1 15,-5 8 1-15,-3 15-1 0,-5 5 1 16,1 8-1-16,-2 0 0 15,2-3-2-15,1-4-11 16,-3-7 11-16</inkml:trace>
  <inkml:trace contextRef="#ctx0" brushRef="#br1" timeOffset="80559.78">10134 6730 2416 0,'-17'36'87'16,"-1"4"-9"-16,-3 5-71 15,1 2-5-15,-3 0 1 16,0-3 0-16,-1-5-3 16,-2-4 1-16,4-7 13 15,0-5 8-15,9-9 5 16,1-5-1-16,12-9-3 0,0 0-2 15,0 0-10-15,10-2-6 16,6 0-3-16,4 2-2 16,6 0 0-1,-1 1 4-15,7 2-4 0,2-1 0 16,4-4-5-16,5-4-9 16,3-12-36-16,2-6-156 0,8-9 116 15</inkml:trace>
  <inkml:trace contextRef="#ctx0" brushRef="#br1" timeOffset="91623.59">9489 6675 755 0,'-2'5'132'16,"-1"0"123"-16,1 0-168 15,-1 0-19-15,1-2 4 16,1 2 11-16,1-5 30 16,0 0 144-16,1 0-24 15,16 1-21-15,-3-7-97 16,3-2-35-16,5-5-31 16,4-1-17-16,2-3-18 15,4-2-4-15,8-4-1 0,1-2 0 16,10-5-2-16,3-2-1 15,7-5-1-15,2-3 0 16,4-5 1-16,1-2-1 16,7-1 3-16,5-2-2 15,6-2-1-15,0-2 1 16,6-4-4-16,0-1-2 16,3-4 1-16,-1 3-1 0,0-2 0 15,1-1 1-15,-1-2 4 16,2 1 0-16,2 1 0 15,-2 0 2-15,-4 2 0 16,-1-2-3-16,-8-4-1 16,2 1-2-16,1-1-1 15,0 1 1-15,0 1 6 16,-1-2 3-16,3 0 5 16,-2-1-3-16,0 2-2 15,0 4-3-15,-8 3-6 16,-2 2-1-16,-6 2 0 15,-5 1 0-15,4 1 0 16,0 0 0-16,-1-1 0 16,-1-1 3-16,-4 1 8 0,0 0 5 15,-3 6 2-15,-1 2 3 16,-3 6-4-16,-2 1-1 16,-5 3-6-1,-1-2-6-15,-6 0-2 0,1 0-2 16,0 0 0-16,-3 3 4 15,2 2-4-15,-3 2 2 16,-2 2-2-16,-1 3 0 16,-4 5 0-16,-2 1 0 0,-5 4-2 15,-1 1-1-15,-6 3 1 16,-1 1-3-16,-3 4 2 16,-3 0 1-16,1 0-1 15,-3 2 1-15,1 0-3 16,-1 2-1-16,-4 1-1 15,-5 2-5-15,0 0-4 16,0 0-7-16,0 0-3 16,-1 0 1-16,0 0 2 15,-1 0 5-15,-33-2 3 16,25 4 0-16,0-2 4 16,0 2 1-16,2-2 9 15,-1 0-3-15,0 0 4 16,1 0 0-16,2-1-1 15,0 1-1-15,2 0-14 0,0-1-13 16,-1-2-89-16,3 1-309 16,-1-5 233-16</inkml:trace>
  <inkml:trace contextRef="#ctx0" brushRef="#br1" timeOffset="92434.67">13867 3271 2414 0,'-6'1'64'0,"0"-1"-53"0,0 0-11 0,1 1-3 15,-1-1-1-15,1 0-5 16,-2 1 1-16,0 0 5 16,-1 2 3-16,-1 2 0 15,-2 0 3-15,2 2 9 0,1-1 5 16,3 0 15-16,2-1-2 15,3-5-8-15,0 0-3 16,0 0-8-16,1 0 2 16,0 0-1-16,25-4-1 15,-11-8-6-15,3-3 0 16,2-4-4-16,0 0 2 16,-5 3-3-16,-4 1 1 0,-7 7 1 15,-5 4 1-15,-3 2 4 16,-3 2 0-16,-2 6 1 15,-1 1 4-15,-2 6 2 16,3 4 7-16,1 2 8 16,2 1 3-16,4 0-2 15,2-3-3-15,5-4-9 16,2-4-5-16,7-6-2 16,3-3-6-16,8-11-1 15,4-8-2-15,8-11-9 16,2-4-5-16,-3 0-8 15,-6 2-3-15,-14 8-3 16,-8 5-1-16,-11 7 7 16,-8 4 8-16,-6 8 10 15,-4 4 2-15,-4 12 5 0,2 2-1 16,1 7 11-16,0 3 1 16,5 2-1-16,1 1-1 15,7-6-5-15,7-5-6 16,10-11-3-16,10-8-3 15,12-14-11-15,4-7-5 16,2-8-7-16,-2-3 3 0,-11 4 7 16,-8 5 8-16,-10 7 8 15,-7 6-3-15,-10 9-1 16,-4 5-3-16,-4 13-25 16,-3 4-66-16,3 5 51 15</inkml:trace>
  <inkml:trace contextRef="#ctx0" brushRef="#br1" timeOffset="94492.47">9434 6730 1315 0,'0'0'83'16,"0"0"96"-16,0 0-110 16,1-1-13-16,0 0-20 15,0 0 6-15,1 0 24 16,-1 0 15-16,1 0 35 16,0 1 10-16,-1-1 5 15,1 0-49-15,-1 0-15 16,0 0-9-16,0 0-17 15,1 0-8-15,27-25-8 16,-17 17 1-16,9-8-3 16,2-2-3-16,8-12 1 15,4-2 1-15,12-12 13 0,5-4 6 16,15-10 16-16,9-6-3 16,11-10-6-16,7-2-10 15,14-8-22-15,5-6-3 16,5-8-10-16,4-5-3 15,-1-4 2-15,-4 0-2 16,6 0 0-16,-3-4 1 16,0 0-1-16,8 1-1 0,-2 0 3 15,-2 4-3-15,4 6 2 16,-5 1 0-16,-4 12-1 16,1 6 0-16,-12 8 1 15,-2 2-1-15,0 3 5 16,-1 1 9-16,-4 4 21 15,-4 3 7-15,-6 4-7 16,-2 4-5-16,-7 2-21 16,-5 2-4-16,-14 3-4 15,-5 2 2-15,-11 5-3 16,-3 4 0-16,-10 3-1 16,-3 2-1-16,-6 3 2 15,-4 0 0-15,0 3 0 16,-4 1 2-16,0 4 1 15,-3 3-3-15,-2 2 0 16,-2 3 2-16,-3 4-2 0,-1 1 0 16,-3 3 0-16,1 0 0 15,-1 2 0-15,1-1 0 16,-4 2 0-16,0 0-1 16,0 0 0-16,0 0-3 15,0 0 2-15,0 0 0 16,0 0-1-16,0 0 3 0,0 0-3 15,0 0 0-15,0 0 0 16,0 0-1-16,0 0 1 16,0 1 2-16,-1 0 0 15,1-1 1-15,0 1 0 16,0 1-3-16,-7 28 2 16,6-20 0-16,1 0 0 15,2 1 2-15,4-3-1 16,3-1-1-16,4-4 0 15,4-1 1-15,-2-4 0 16,2-3-1-16,-2-5 2 16,2 0-1-16,0-3 1 15,0-1 3-15,-3-2-2 16,-3 1 0-16,-6 4-2 16,-3 1 2-16,-6 5-2 15,0 1-2-15,-8 4-2 0,-1 0 1 16,-5 6 0-16,1 2 2 15,3 3 2-15,2 2-1 16,3 2 4-16,1 2-2 16,4-3 0-16,0 1-2 15,5-4 2-15,2-1 0 16,6-5-4-16,3-3 4 16,5-2-2-16,1-5 3 15,2-4-1-15,1-2 1 0,-2-2-2 16,-3 0 0-16,-7 4 1 15,-3 1 1-15,-6 4 1 16,-2 0-2-16,-9 2-2 16,-3 1-2-16,-5 3-1 15,-2 5-1-15,0 2 2 16,0 3 1-16,3 2 1 16,3 0 0-16,6-2 0 15,3-2 0-15,5-3 2 16,3-2 1-16,5-4 0 15,3-1-2-15,6-5 4 16,1-4-5-16,3-5 4 16,1-2 0-16,-3 0-1 15,-1 1-1-15,-6 0-1 0,-2 2 0 16,-6 1 3-16,-3 3-2 16,-4 4 4-16,-2 1-4 15,-3 7 0-15,-2 3-2 16,-3 8-4-16,1 7 2 15,5 4-1-15,4 3-10 16,11-1-88-16,5-4-60 16,12-10 70-16</inkml:trace>
  <inkml:trace contextRef="#ctx0" brushRef="#br1" timeOffset="97082.06">6592 9310 2413 0,'-8'-10'113'0,"-1"-1"8"0,-5-5-103 16,1-4-12-16,-2-3-8 15,-1-3-2-15,2-1-6 16,-3-1-4-16,0 2-19 16,3 2-6-16,1 6-8 15,2 2-10-15,3 6-92 16,2 5-297-16,1 3 257 15</inkml:trace>
  <inkml:trace contextRef="#ctx0" brushRef="#br1" timeOffset="97512.89">6410 9033 1144 0,'0'0'178'16,"0"0"418"-16,0 0-310 15,0 0-132-15,0 1-106 16,1 0-16-16,-1 0-14 0,14 30-6 15,-7-21-4-15,-1 3-2 16,4 6 4-16,2 3-6 16,-2 9 3-16,1 4 1 15,-1 4-8-15,-2-1 2 0,-4-7 1 16,-2-5-2 0,-2-12-1-16,0-13 1 15,0-1 2-15,-11-3-3 16,4-16-4-16,-2-1-1 15,-1-6 0-15,-3 1-2 0,1 4 7 16,-1 0 0-16,-1 2 0 16,2 3 8-16,0 1 10 15,0 1 3-15,5 2 8 16,0 0-3-16,6 1-10 16,2-1-2-16,5 2-10 15,1 1-4-15,5 4 0 16,-4 3-3-16,4 3 2 15,0 5 1-15,1 3 0 16,1 2 0-16,3 0-13 16,0-3-16-16,1-5-114 15,4-3-667-15,-1-8 625 0</inkml:trace>
  <inkml:trace contextRef="#ctx0" brushRef="#br1" timeOffset="98394.87">5718 10395 2407 0,'-16'-13'79'0,"2"0"-52"0,1 2-17 0,1 2-2 0,4 3 2 0,-3 2 7 15,0 2 4-15,-1 2-2 16,0 0-3-16,2 1-5 15,0 1 1-15,1-3-1 16,-1-3-2-16,0-7 0 16,0-4-4-16,-2-7-5 15,-1-2 3-15,-1-2-3 16,-1 0-3-16,-2 1 2 16,-1 1-4-16,-3 1 1 15,-1 0 0-15,-1 0 0 0,-2 1-1 16,3 3 3-16,0 3 1 15,6 6 0-15,1 4 0 16,6 4 1 0,4 3 1-16,-1 4-1 0,3 4 0 15,1 6 1-15,-1 5-3 16,5 4 1-16,3 2 1 16,2-2-4-16,5 1 4 0,-4-3 0 15,0 0 3-15,-1-3-3 16,-4-2 0-16,1-6 0 15,-1-1-3-15,-1-7-3 16,1-1-14-16,-1-6-35 16,0-3-49-16,-3-9-806 15,0-5 776-15</inkml:trace>
  <inkml:trace contextRef="#ctx0" brushRef="#br1" timeOffset="98732.72">5270 10043 1912 0,'0'0'197'0,"0"1"46"16,-9 13-172-16,8-3-58 0,-1 2-6 16,2-2-1-16,1-1-1 15,1-5-1-15,-2-5 0 16,1 0-3-16,11-11-2 15,-6-2-7-15,2-3-5 16,-2 0-12-16,-1 0-3 16,-1 1 11-16,-1 1 2 0,-1 2 12 15,3 1 3-15,0 2 9 16,0 2 17-16,6 4 29 16,1 1 10-16,10 4 1 15,1 2-17-15,4 0-27 16,1-1-14-16,-2-2-11 15,1-3-29-15,-4-8-246 16,-3-5 154-16</inkml:trace>
  <inkml:trace contextRef="#ctx0" brushRef="#br1" timeOffset="99212.7">4874 9597 1813 0,'-3'11'152'0,"4"2"64"0,6 0-178 16,4 0-11-16,2 5 3 16,0 2-6-16,3 6-12 15,0 4-7-15,4 7-5 16,3 4 1-16,0 5 2 16,0-1-6-16,-4-2 2 15,-2-5-13-15,-7-10-85 16,-2-6-80-16,-7-14 95 0</inkml:trace>
  <inkml:trace contextRef="#ctx0" brushRef="#br1" timeOffset="99828.38">4944 9800 862 0,'4'38'206'0,"-1"2"132"0,0 3-224 0,2 2 0 0,-1 0-87 16,2 0-15-16,-4-8-7 0,-2-6-2 15,-2-12-3-15,0-7-3 16,-4-9-44-16,1-3-56 15,-3-4-112-15,-4-2-35 16,2-3-58-16,0 0 71 16,0 1 333-16,3 1 116 15,1 1 91-15,1 0-42 0,3 1 19 16,2 5 135-16,0-1-173 16,7-12-111-16,5 7-68 15,4 0-21-15,6 2-13 16,4 1-14-16,5 3-4 15,2 1-8-15,1 3-3 16,1 0 0-16,-3-3 0 16,1-3 0-16,-9-5 0 15,0-2 2-15,-10-5-2 16,-5-3 2-16,-4-7-11 16,-5-3-11-16,-1-5-33 15,1 0-39-15,1 1-406 16,4 3-171-16,5 11 473 15</inkml:trace>
  <inkml:trace contextRef="#ctx0" brushRef="#br1" timeOffset="100993.16">9315 6734 1485 0,'7'-9'217'0,"1"2"357"16,-2 1-392-16,-2 5-128 15,-4 1-16-15,0 0-26 16,-6 11-7-16,-10 2-3 15,-3 4 0-15,-10 4-1 16,-6 4-2-16,-10 5 2 16,-7 3 3-16,-6 9 13 15,-4 3 9-15,-8 12-3 16,-9 4-9-16,-12 8-10 16,-7 5-2-16,-11 3-2 15,-3 1 0-15,-12 5-1 16,-6 4 1-16,-5 3-1 15,-1 3 1-15,-1 0 25 0,3 0 13 16,8 0 16 0,3-2 5-16,6 0-25 15,10-3-12-15,11-9-17 0,7-6-5 16,21-11-1-16,2-6 0 16,15-12-1-16,9-7 2 15,10-15 0-15,8-6-1 16,12-11-13-16,1-3-17 0,11-9-44 15,6-4-50-15,18-12 35 16</inkml:trace>
  <inkml:trace contextRef="#ctx0" brushRef="#br1" timeOffset="101580.56">6834 8297 2614 0,'-22'24'68'0,"-2"4"-34"0,3 1-23 0,-4 7-10 15,0 2-1-15,0 6 0 16,-2 4 0-16,1 3-2 16,-2 3 2-16,-1 2 0 15,-5 1-2-15,2 0 2 16,0-3 0-16,5-8 3 15,4-5 6-15,5-16 2 16,3-6 5-16,8-11 6 16,7-8-4-16,0 0-3 15,0 0-7-15,17-3-8 0,0-7 0 16,10-7 0 0,12-4 0-16,12-7 0 0,14-4 2 15,8-9-30-15,-2-3-35 16,1-7 35-16</inkml:trace>
  <inkml:trace contextRef="#ctx0" brushRef="#br1" timeOffset="102173.1">8884 6783 2740 0,'-6'3'85'0,"8"1"0"0,6 0-35 0,15-3-24 16,6-1-6-16,12-8-1 15,7-4-7-15,10-7-9 16,7-1 0-16,2-2-2 16,-4 0-1-16,-10 1 0 15,-8 3 1-15,-15 5-1 16,-7 3 0-1,-12 8 0-15,-8 2 0 0,-9 9 0 16,-6 10 5-16,-7 21-2 16,-5 10 5-16,-4 25 11 15,-2 12 0-15,-7 23-3 16,-3 6-3-16,-10 6-67 16,-1-6-65-16,4-18 68 15</inkml:trace>
  <inkml:trace contextRef="#ctx0" brushRef="#br1" timeOffset="104562.57">9391 6606 1301 0,'4'-4'46'0,"3"-2"13"16,1 2-34-16,0-1-2 15,0 1 2-15,-4 1 6 16,-4 3 0-16,0 0 50 15,0 0 20-15,0 0 19 16,0 0-10-16,-11 8-29 16,1-3-18-16,0 2-42 15,-1 1-3-15,-1 0-6 16,-1 2-9-16,-5 1 0 16,-2 3 0-16,-7 5-3 15,-5 3 0-15,-8 4 0 16,-3 3 0-16,-4 2 3 15,1 2-3-15,0 2 0 0,-2 3 0 16,-1 6 0-16,-5 2 0 16,-8 9 3-1,-3 2-3-15,-8 8 3 0,1 2-3 16,-10 4-3-16,-6 2-6 16,-7 3-12-16,-6 2 6 15,-5 1-3-15,-2 1 3 16,-2 1 15-16,-4 0 0 15,0 3 9-15,1 2 9 0,-4 5 24 16,-1 5 2-16,-1 5-2 16,1 0-6-16,5-3-24 15,3-1-3-15,-6-2-9 16,-2 0 0-16,10-2 25 16,7-1 9-16,8-5 8 15,4-4 11-15,2-9-18 16,2-1-5-16,6-7-12 15,0-3-4-15,4-5-1 16,0-4-11-16,12-5 1 16,2-4-3-16,9-8 12 15,5-4 6-15,9-12 2 16,9-4-3-16,12-7-13 16,5-5-4-16,12-5-141 15,0 0-730-15,0-14 683 0</inkml:trace>
  <inkml:trace contextRef="#ctx0" brushRef="#br1" timeOffset="104995.59">5883 9072 2420 0,'-17'21'88'0,"0"3"-11"0,-1 12-69 16,-1 6-5-16,-1 10-1 15,-2 4 2-15,-2 11-5 16,-2 8 1-16,-3 9-3 16,2 5 2-16,-6-3 2 15,-2-4 2-15,-4-17-3 16,-1-9 1-16,7-21 0 15,3-9-1-15,10-18 0 16,3-8 0-16,8-15-7 16,2-7-6-16,9-7-1 15,4-1-2-15,7 1 11 16,5 4 2-16,4 7-2 0,4 3 3 16,8 8 5-16,5 4 9 15,4 4 11-15,0 4 7 16,1-2-11-16,-2-2-3 15,-2-8-14-15,3-6-13 0,-3-12-161 16,0-6 118 0</inkml:trace>
  <inkml:trace contextRef="#ctx0" brushRef="#br1" timeOffset="105764.82">8903 6730 2398 0,'-13'-2'114'0,"5"0"-8"0,6 2-51 16,13 5-33-16,8 2-4 15,14 3-11-15,8-2-1 16,11-5-4-16,5-2-2 16,7-5 0-16,1 0-1 15,-7-4 1-15,-8 0 0 16,-12 0 0-16,-7-3 0 16,-11 4 1-16,-6 1 0 0,-8 3-1 15,-6 3 0-15,0 0 0 16,-10 11 5-16,0 9 18 15,-2 8 6-15,-2 19-1 16,0 10-3-16,-4 19-20 16,-2 8-28-16,-3 9-522 15,-7-4 255-15</inkml:trace>
  <inkml:trace contextRef="#ctx0" brushRef="#br1" timeOffset="106914.77">9448 6524 1643 0,'-4'0'161'0,"4"0"18"16,0 0-80-16,0 0-75 15,-1-1-9-15,1 0-9 16,0 0-3-16,0 0 0 16,0 0 15-16,0 1 20 15,0-1 10-15,0 0 12 16,1 0-21-16,0 0-14 15,-1 0-3-15,0 1-8 16,0 0-4-16,0 0-1 16,0 1 0-16,0 0 4 15,0 0 7-15,0 0 8 16,-8 25-3-16,1-16-2 16,-2 3-7-16,-5 5-9 15,-2 2 2-15,-6 5-6 0,-5 5 2 16,-10 7-5-16,-4 4 2 15,-13 11 0-15,-3 5-6 16,-8 11 4-16,-1 6 0 16,-12 12 0-16,-8 5 4 15,-14 7-4-15,-7 5-2 16,-13 5 2-16,-7 6-2 16,-9 8 4-16,-7-1-2 0,-5 5-2 15,-4 4 4 1,-4-1-2-16,0 2 2 0,-8 0-1 15,4-2-1-15,-1 9 2 16,-9 1-2-16,5 5 0 16,-1-1 0-16,-3-8 2 15,14-2 0-15,5-8 27 16,6-6 7-16,21-12-2 16,2-7 1-16,19-11-18 15,5-6-6-15,16-10-10 16,8-4-1-16,12-12-2 15,7-6 2-15,13-12 0 16,5-7 1-16,14-9 3 16,6-7-4-16,7-6-13 15,3-4-8-15,6-6-43 0,0 0-136 16,2-19 113-16</inkml:trace>
  <inkml:trace contextRef="#ctx0" brushRef="#br1" timeOffset="107497.43">5280 10104 1063 0,'15'-28'77'0,"2"-3"51"0,-1 0-182 0,0-2-22 16,-2 1 10-16,-1 1 90 15,-1 2 40-15,-5 5 79 16,-2 3 31-16,-4 7 153 15,-2 4 53-15,-3 9-176 16,-3 5-101-16,-6 14-54 0,-1 7-22 16,-8 15-23-16,-1 6-1 15,-5 9-1-15,-2 2 3 16,-3 1 6-16,-2 1 4 16,0-3 10-16,-2-2-6 15,4-7-2-15,-1-7 0 16,5-9-5-16,3-8-2 15,7-13-4-15,5-4-1 0,7-16-4 16,4-8-1-16,9-9-2 16,6-4-5-16,7 1-1 15,4 2 3-15,4 7 1 16,3 6 0-16,2 8 4 16,4 3-1-16,4 4 0 15,0 1 2-15,0-1-1 16,-3-3 2-16,-2-8 2 15,2-5-3-15,2-9 1 16,4-5-1-16,4-6-31 16,3 0-157-16,1 3 115 15</inkml:trace>
  <inkml:trace contextRef="#ctx0" brushRef="#br1" timeOffset="111371.79">20175 4341 2531 0,'-40'6'81'0,"-1"1"-46"0,-1 8-8 15,2 6 4-15,4 10 17 16,3 5 3-16,7 10-11 16,5 3-6-16,9-2-18 15,5-1-6-15,11-5-8 16,7-5-2-16,12-8-1 15,4-6-4-15,8-11 2 16,4-6 0-16,0-11 1 16,-3-5 0-16,-7-6 2 15,-6-5 0-15,-8-4 2 16,-6-2 6-16,-8-4 6 16,-4 0 4-16,-10 2 24 15,0 3 10-15,-6 9 17 16,0 5-10-16,-3 13-19 15,-1 7-15-15,0 14-32 16,4 6-30-16,9 8-105 0,6 2-58 16,9-2 79-16</inkml:trace>
  <inkml:trace contextRef="#ctx0" brushRef="#br1" timeOffset="111937.47">20493 4426 1944 0,'-14'12'150'0,"0"1"59"15,-2 4-164-15,0 1 3 16,3 2 16-16,1 2-3 16,5 3-10-16,3-1-2 15,8-4-22-15,9-3-13 16,7-9-6-16,4-3-2 0,6-9-6 16,0-4 3-16,4-7-2 15,1-2 0 1,-4-4 3-16,-5-2-3 0,-9-2 6 15,-8-1 2-15,-11-4 4 16,-9-1 6-16,-12 1 16 16,-5 1 11-16,-6 13 12 15,-2 5-3-15,-1 15-15 16,1 6-11-16,3 13-24 16,5 7-22-16,14 6-98 15,3 0 67-15</inkml:trace>
  <inkml:trace contextRef="#ctx0" brushRef="#br1" timeOffset="112451.69">19682 4996 1918 0,'-9'1'188'15,"9"-1"98"-15,0 0-246 16,1 5 9-16,21-4 17 16,6-2 12-16,17-2 0 15,9-1 6-15,17-1 26 16,10 0-9-16,10-4-11 15,3 0-20-15,6-2-32 16,-4 0-15-16,-5 1-14 0,-2-1-6 16,-8 3-2-16,-3 1 4 15,-8 2-5-15,-4 1 2 16,-14 0-2-16,-8-2-7 16,-12-1-49-16,-4-1-36 15,-9-2-68-15,-5 0-34 16,-8-4 105-16</inkml:trace>
  <inkml:trace contextRef="#ctx0" brushRef="#br1" timeOffset="114104.56">19909 5350 2267 0,'0'0'95'16,"0"0"-41"-16,0 0-16 16,0 0-5-16,0 0-2 15,4 17-18-15,-6-3-3 0,0 5-8 16,1 1-2-16,-2 1 2 15,2 0-2-15,-1-2 2 16,-3-3 4-16,2-4 20 16,-1-3 13-16,0-4 8 15,4-5-6-15,0 0 8 16,0 0-8-16,4-18-7 16,2 2-5-16,2-8-12 15,2-3 3-15,2-2-4 16,2 1 1-16,3-2-3 15,4 1 3-15,2 2-1 16,1 4-1-16,1 8-5 16,-2 8-2-16,-8 12-3 15,-4 8-5-15,-5 15 3 16,-4 6-3-16,-1 5-3 16,1 2 0-16,2-5-3 0,2-6 0 15,5-11-15-15,4-6-11 16,8-12-38-16,5-7-23 15,5-13-19-15,3-1-221 16,-4-7 161-16</inkml:trace>
  <inkml:trace contextRef="#ctx0" brushRef="#br1" timeOffset="114354.95">20445 5351 1900 0,'-12'6'361'0,"6"0"131"16,3-1-409-16,9-4-28 16,7-1-9-16,9-4-21 15,4-1-14-15,6-4-52 16,0-1-33-16,0-1-41 15,-4-3-32-15,-1-3 56 0</inkml:trace>
  <inkml:trace contextRef="#ctx0" brushRef="#br1" timeOffset="114522.73">20868 5135 2517 0,'-1'11'141'0,"0"7"-3"0,0 18-51 16,1 10-12 0,-1 15-32-16,0 4-45 0,3 3-103 15,4-4-119-15,8-12 71 16</inkml:trace>
  <inkml:trace contextRef="#ctx0" brushRef="#br1" timeOffset="121242.18">6633 9401 1927 0,'0'0'98'0,"0"0"-104"15,0 0-86-15,0 0-124 16,0 0 2-16,0 0 101 16,0 0 11-16,0 0 76 15,1-1 57-15,-1 1 59 16,1 0 6-16,-1-1 5 15,0 0 45-15,0 0-86 16,1 0 3-16,0 0 21 16,0 1 8-16,-1 0 10 15,0-1-10-15,0 1-44 16,0 0-12-16,0 0-11 16,1 0-5-16,-1 0 0 0,1 0 3 15,0 0-15-15,-1 0 0 16,0 0-7-16,1-1 1 15,0 1 0-15,17-7-1 16,-12 7-2-16,5 0-3 16,-10 1 4-16,6-1 0 15,1 0 2-15,-4 1-2 16,7-1 2-16,-7 0-2 16,2 0 7-16,-1-1 3 0,2 0-2 15,5 0-1 1,2 0-4-16,-4 0-2 0,0 1-10 15,1 0-6-15,-5 1-103 16,4 0-637-16,1 1 643 16</inkml:trace>
  <inkml:trace contextRef="#ctx0" brushRef="#br1" timeOffset="122326.55">6676 9400 1729 0,'0'0'189'0,"0"0"121"0,0 0-226 15,0 0-43-15,0 0-14 16,0 0-14-16,0 0-8 0,16 4-5 16,-10-1 3-16,3-1 0 15,1 1-3-15,-5-2 3 16,4 0 1-16,0 1 8 16,7-2 27-1,10 0 10-15,9-2 6 0,4 0-9 16,7-3-20-16,2 1-14 15,7-3-5-15,5-1-4 16,14-4 1-16,6 0 0 16,8-1 9-16,4-1 2 15,4 0-3-15,3-1 1 0,10-1-10 16,1 2 0-16,3-2-1 16,-2 0 1-16,0 1 9 15,-1 0 4-15,0 1 6 16,0 1-3-16,0 0-4 15,2 1-7-15,-6 0-5 16,-2 1 2-16,-5-1-4 16,-7 0-1-16,0 0 0 15,-2 1 0-15,-5-2 1 16,-4 2 0-16,-7 0-1 16,-1 0 0-16,-3-1-1 15,-3 3 2-15,2-3-2 0,-1 2 1 16,-1 2-1-16,-4-3-1 15,-2 4 2-15,-2 0 1 16,-6 1 0-16,1 2-1 16,-3 3 1-16,-4 1 0 15,-1 3 0-15,-3-1 0 16,-2 2-1-16,0-2-1 16,-2-1-1-16,0 1 3 0,-1-1-2 15,-2 1 1-15,-3 1 0 16,-1 1-1-16,-5-1 2 15,-1 1-1-15,0-2-1 16,-2 1 1-16,2-1 0 16,0 0-2-16,-2 1-15 15,-2 0-9-15,-2 0-9 16,-6-1-2-16,-5 1 4 16,-9-3 6-16,1 0-1 15,0 0-13-15,-1 0-229 16,0 0 151-16</inkml:trace>
  <inkml:trace contextRef="#ctx0" brushRef="#br1" timeOffset="122927.41">10818 8849 1373 0,'0'0'168'0,"0"0"758"16,0 0-817-16,0 0-73 0,10 10 0 15,3-1-18-15,5 1-4 16,6 1-2-16,1 2 0 16,3-3 3-16,2-2 3 15,-2-2 8-15,-1-4 3 16,-4 0 6-16,-6-1-3 15,-4 1-4-15,-6-1-5 16,-7-1-9-16,0 0-3 0,0 1-1 16,-4 12 0-16,-5-1-1 15,-4 5 0-15,-13 10-7 16,-8 7-3-16,-21 9-64 16,-11 5-49-16,-21-7 57 15</inkml:trace>
  <inkml:trace contextRef="#ctx0" brushRef="#br1" timeOffset="124545.12">5772 10614 1501 0,'0'0'79'0,"0"0"169"16,0 0-236-16,0 0-12 15,0 0 0-15,0 0-6 16,0 0-6-16,0 0-3 16,1 0 39-16,15-1 57 15,-2 0 44-15,5 1 19 16,8-2-25-16,9 1-72 16,12 0-30-16,4-1-6 0,14-2-4 15,6 0-1-15,17-1 2 16,3 0-6-16,15-4 9 15,6-1-2-15,12-4 0 16,9-2-4-16,7-3-4 16,7-2 2-16,4 0 7 15,8-3-3-15,13 1 0 16,-1 0-4-16,10-2-4 16,0-3 1-16,3 0-2 15,2-3 5-15,1 2-1 16,-4-1-2-16,0 0 2 15,-3 1-2-15,-10-1 1 16,1 1 2-16,-12 3 3 16,-3 1 4-16,-11 3-1 15,-6 2 3-15,-14 2 7 0,-8 2 6 16,-6 0 4-16,-8 3-2 16,-6 0-5-16,-2 2-9 15,-3 2-8-15,-3 0-2 16,-5 0-1-16,-1 2-2 15,-4-1 1-15,-4 1-1 16,-9 2 0-16,-6 0 0 16,-12 2-1-16,-5-1-1 0,-8 2-1 15,-1-1-7-15,-4 0-36 16,-2-2-90-16,-3-2 82 16</inkml:trace>
  <inkml:trace contextRef="#ctx0" brushRef="#br1" timeOffset="125011.18">11342 9726 2413 0,'17'5'127'0,"5"2"38"15,5 4-157-15,4 1-5 16,8 2-1-16,0 0 0 0,5-3-1 16,1 1-1-16,1-2-1 15,-3-2 0-15,-6 0 1 16,-8-1 1-16,-11-1 0 16,-3 1-2-16,-12 0 2 15,0 1 3-15,-9 5 13 16,-5 4 9-16,-9 8 8 15,-8 5-3-15,-18 6-14 16,-7 3-17-16,-15 2-62 16,-5-2-103-16,-10-10 53 15</inkml:trace>
  <inkml:trace contextRef="#ctx0" brushRef="#br1" timeOffset="126865.21">5525 9796 349 0,'0'0'57'0,"0"0"119"15,0 0-140-15,0 0-22 16,0 0-14-16,0 0 0 16,0 0 7-16,0 1 6 15,0 0 31-15,1-1 13 0,0 0 22 16,0 0 24-16,0 0 36 16,0 0-5-16,1 0 11 15,0 0-15-15,-1 0-6 16,-1 0 37-16,1 0-38 15,0 0-19-15,1 0-26 16,0 0-21-16,29 1-45 16,-30-1 3-16,0 0-15 15,-1 0 3-15,2 0-3 16,26 1 3-16,-28-1 6 16,1 0-3-16,0 0 11 15,-1 0-5-15,2 0 0 16,29-2-3-16,-30 2-9 15,0 0-3-15,0 0 3 16,27-5 3-16,-28 5 3 16,0 0-3-16,1 0 6 15,0 0-3-15,1 0 3 0,0 0 3 16,25 1-9-16,-27-1 0 16,1 0-3-16,0 0 3 15,0 0-3-15,1 0 0 16,-1 1 0-16,1 0 0 15,25 7-6-15,-27-8-33 16,0 0-283-16,0 0-209 0,0 0 398 16</inkml:trace>
  <inkml:trace contextRef="#ctx0" brushRef="#br1" timeOffset="127256.75">5549 9873 1299 0,'-10'2'103'0,"1"1"129"15,2-1 78-15,5 2-145 16,2-2-7-16,5 4-68 16,3-2-34-16,8 0-18 15,3 1-8-15,7-2-24 16,3 0-1-16,10-2-3 0,3 0 0 15,7 0-2-15,7 2-4 16,5 1 6 0,2 2-2-16,10 4 4 0,2 0-1 15,11 2-3-15,9-2-1 16,-5-4-7-16,7-6-3 16,8-4-10-16,4-4-3 15,8-2 4-15,0 0 6 16,1 2 13-16,1 2 1 15,8 3 0-15,8 1-8 16,3 2-133-16,3-2-196 0,6-3-275 16,1-4 434-16</inkml:trace>
  <inkml:trace contextRef="#ctx0" brushRef="#br1" timeOffset="127332.48">9218 9727 168 0,'126'-21'2'0</inkml:trace>
  <inkml:trace contextRef="#ctx0" brushRef="#br1" timeOffset="127630.2">10512 9517 2001 0,'56'-7'153'15,"1"-1"41"-15,-1-1-184 0,-1-1-4 16,2-1 1-16,1 1-7 15,0 0 2-15,1-2 0 16,-4 2-1-16,-4 0-1 16,-6 2 0-16,-5-1 2 15,-4 3-2-15,-4 0 0 16,-6 1 0-16,1 2 0 16,-1 1 0-16,1 1 2 0,0 0 0 15,0 1-2-15,-5 1 0 16,-2 0 0-16,-8 1-4 15,-4-1 4-15,-4-1-2 16,-4 0 4-16,0 0-143 16,0-1-557-16,0-14 592 15</inkml:trace>
  <inkml:trace contextRef="#ctx0" brushRef="#br1" timeOffset="128464.77">6934 9986 2362 0,'19'-4'92'0,"7"0"-8"15,10 0-34-15,21-1-5 16,10-1-16-16,16-2-13 16,8-2-5-16,8-1-7 15,2 0-2-15,9-2 3 16,3 1-2-16,4-3-3 16,4 0 4-16,8-1-5 15,1-2 1-15,9-1 0 16,4 0 0-16,8 1 3 15,-1 2 0-15,3 0-1 16,4 2-1-16,-6-5-2 16,0 1 1-16,2-2 1 15,-4-3-1-15,0 1 0 16,-2-1-1-16,-4 2 1 0,-4 1 1 16,-12 2-1-16,-2 1 1 15,-17 1-11-15,-6 0-3 16,-16 0-19-16,-8-1-42 15,-15-1 39-15</inkml:trace>
  <inkml:trace contextRef="#ctx0" brushRef="#br1" timeOffset="129016.03">11012 9261 2703 0,'19'4'69'0,"5"1"7"16,14 0-68-16,6 1-7 16,6-2-5-16,3-3-7 0,3-1-4 15,-2-1 2-15,-5 1 3 16,-10 1 7-16,-14 1 3 16,-9 0-1-16,-9 0 0 15,-7-2 1-15,0 0 3 16,-13 11 8-16,-8 1 1 15,-6 4 0-15,-21 11-2 16,-7 6-4-16,-13 7-4 16,-2 0-11-16,5-2-79 15,1-12 60-15</inkml:trace>
  <inkml:trace contextRef="#ctx0" brushRef="#br1" timeOffset="131833.37">9462 6895 839 0,'-6'-11'237'0,"-2"0"166"15,-1 1-63-15,0-2-47 16,-1 2-135-16,-1 1-67 15,2 2-46-15,-1 1 0 16,5 5 12-16,5 1-2 16,0 0-16-16,-4 14-8 0,9 1-19 15,3 6-9-15,5 5 0 16,0 1-3-16,2-1 0 16,1 0 2-16,-4-7-2 15,1-3 0-15,-4-9 0 16,0-4 2-16,-2-7 3 15,-2-4 2-15,-2-8 7 16,-2-3-2-16,-2-5-3 16,-3-1-4-16,-5-1-3 15,-3 2-1-15,-3 3 1 16,-2 3 1-16,-2 8 5 16,1 3 8-16,3 8 6 15,3 3 2-15,5 8-6 16,4 4-7-16,7 4-4 0,5 1-3 15,7-3-4-15,3-2 3 16,2-6-3-16,3-5-1 16,-1-7-1-16,0-5 0 15,-1-7-1-15,-4-3-2 16,-6-4 4-16,-3 0-2 16,-6 0 2-16,-3 1 2 15,-4 2-1-15,-3 0 0 16,-9 2 0-16,3 5 0 0,-4 6 0 15,0 2 6-15,3 9-2 16,1 5 2-16,4 11-1 16,1 6-3-16,3 6-1 15,1 1 1-15,3-2-2 16,1-5 1-16,5-7-2 16,0-4 0-16,2-7-1 15,0-5 1-15,1-6 0 16,1-4 0-16,-2-5 1 15,0-5-1-15,-2-4 1 16,-3-2 0-16,-2-4 0 16,-2-1 0-16,-5-1 0 15,-3 1-2-15,-1 5 4 16,-1 3-1-16,-1 9 1 16,1 5 1-16,-1 7 0 15,-1 8-1-15,2 11 1 16,1 5-2-16,4 5 0 0,2 0-2 15,6-5-3-15,2-6 1 16,6-8-2-16,2-4 2 16,0-8 3-16,0-1-4 15,0-6 3-15,-1-1-1 16,-1-3-3-16,-2 1 2 0,-2-1 0 16,0 1 1-16,-3 3 2 15,0-1 0-15,-2 7 0 16,0 0 0-16,0-1 1 15,0 0-1-15,0 0 3 16,0 0-1-16,0 0-2 16,-1 1 4-16,0 0-5 15,0 0 1-15,0 0 1 16,0 0-2-16,0 0-15 16,1 0-13-16,-1 0-26 15,0 0-19-15,0 0-931 16,0 0 798-16</inkml:trace>
  <inkml:trace contextRef="#ctx0" brushRef="#br2" timeOffset="135858.54">9441 6929 1090 0,'0'0'124'0,"0"-1"91"16,0 1 67-16,0-1 5 16,0 0-101-16,0 0-109 15,0 0-25-15,0 0-18 16,-1-6-5-16,0 22-4 15,1 3 2-15,0 6-6 16,0 2 1-16,0 3 1 0,1-2-4 16,4-7 16-16,2-2 2 15,0-10 1-15,1-2-7 16,1-7-12-16,-1-5-2 16,4-9 3-16,2-5-5 15,1-6-3-15,0-2-4 16,-2-3-4-16,-6 3 1 15,-2 3-3-15,-3 1-2 0,-7 4-1 16,-3 3 1-16,-8 2-1 16,-2 4 3-16,-6 3 0 15,-1 5-2-15,0 6 3 16,1 6 1-16,1 10 0 16,2 4 2-16,5 8-1 15,1 0 1-15,9-2 2 16,5-4-1-16,9-7-5 15,4-5-1-15,6-9-2 16,1-4-2-16,4-10 1 16,0-5-1-16,0-8 1 15,0-3 1-15,-3-4-3 16,-1 1 0-16,-4-1 1 16,-4 1 2-16,-7 3 2 15,-4 2 2-15,-7 3-2 0,-3 2 0 16,-8 4 1-16,-1 6 8 15,-2 8 16-15,-2 5 1 16,2 12 1-16,0 5-4 16,5 11-17-16,3 3-2 15,5 2-5-15,3 0-2 16,4-8 1-16,3-5-2 16,3-9-2-16,2-6-4 15,4-8-1-15,2-2 2 16,1-10 1-16,1-3 1 0,-3-5-1 15,0-1 0-15,-3 0-2 16,-3 1 3-16,-4 3 4 16,-2 0 0-16,-5 3 2 15,-1-1 1-15,-4 3-3 16,-1-1 2-16,-1 5-2 16,-1 2 1-16,1 4-1 15,3 5 0-15,1 3-9 16,1 2-13-16,5 1-28 15,-1-1-19-15,3-1-560 16,1 0 347-16</inkml:trace>
  <inkml:trace contextRef="#ctx0" brushRef="#br2" timeOffset="136725">9461 6839 1795 0,'-5'0'123'0,"0"2"-7"0,-1 1-74 0,6-3 12 16,0 0 5-16,-1 0 13 0,0 0-16 15,0 1-20-15,0-1 2 16,0 1 4-16,1 0 6 0,-1 28-13 15,7-17-3-15,4 6-13 16,3 4-7 0,6 7-4-16,3 6-5 15,5 11-1-15,3 7 2 0,3 11-3 16,3 3 0-16,5 6 2 16,2 5-3-16,2 5-3 15,0 4 2-15,1 7 0 16,2 0 1-16,-1-2 0 15,-2 0 1-15,1-6-1 16,0-1 1-16,1-3 2 16,1-2-1-16,-3-10 2 15,0-3 0-15,-5-7 10 16,-5-3 2-16,-2-2 6 16,-3-4 3-16,2-4 6 15,-1-3 2-15,0-6 0 16,0-2 3-16,1-9-4 15,0-4-6-15,-4-8-12 0,-3-3-10 16,-5-7-2-16,-1-2-2 16,-6-2-4-16,-1-1-4 15,-5-4-16-15,-4-1-13 16,1-5-10-16,0 0-6 0,-1-2 2 16,0 0-1-16,-3 4-30 15,0 1-12 1,0 7-125-16,0 0-139 0,-1 0-25 15,0 0 110-15,-1 0 172 16</inkml:trace>
  <inkml:trace contextRef="#ctx0" brushRef="#br2" timeOffset="137375.64">10388 8726 2088 0,'9'10'241'0,"0"2"92"0,9 1-321 16,4 0-8-16,9 2-3 15,7 2 1-15,6 2-1 16,5 0 1-16,-1 0 1 0,-2 0-3 16,0-2 1-16,-5 0 1 15,-4-2 8-15,-1-3 9 16,-12-7 7-16,-4-3 6 16,-10-9 7-16,-4-7 0 15,-7-7 8-15,-6-7-3 16,-6-9-9-16,-2-2-8 15,-1-10-16-15,3-2-11 0,3-2-58 16,3 1-37-16,6 3 43 16</inkml:trace>
  <inkml:trace contextRef="#ctx0" brushRef="#br2" timeOffset="138029.85">9476 6807 2501 0,'-16'-4'122'0,"1"1"-32"0,4 12-61 15,4 10-14-15,5 21-9 16,1 10-4-16,4 17-4 16,1 1 1-16,-1-2 1 15,0-5-1-15,-3-16 19 16,-1-10 16-16,-3-17 46 15,2-9 3-15,-3-11-2 16,0-10-19-16,0-16-40 16,0-10-11-16,2-15-10 15,1-5-1-15,-1-3 3 16,1-2-3-16,-1 0 0 0,1 1 0 16,1 1-2-1,2 4 2-15,4 13 0 0,3 12 0 16,5 22 2-16,5 17 3 15,6 27 3-15,6 11 4 16,5 14 0-16,3-1-6 16,7-16-7-16,1-12-18 15,10-28-84-15,2-14-45 0,-9-26 56 16</inkml:trace>
  <inkml:trace contextRef="#ctx0" brushRef="#br2" timeOffset="139790.12">9651 6767 1375 0,'-4'-5'38'0,"-2"-1"-12"15,0 1-23-15,0 1-16 16,-3 1-8-16,0 2 1 16,-3 1 7-16,-1 0 44 15,4 3 19-15,-5 0 35 16,2 1 115-16,1-1-50 15,-2-1-31-15,3-1-68 16,1-1-24-16,0 0-21 16,1 0-9-16,0 0 3 0,2 2 9 15,-1-2 39-15,1 1 26 16,0-1 30-16,6 0-24 16,0 0-10-16,0 0-15 15,0 0-20-15,0 0-14 16,0 0-18-16,0 0 3 15,1 0-9-15,0 0 2 0,1 0 1 16,26 5 0-16,-16-2 5 16,1 2-1-16,2 0 6 15,2 2 0-15,5 4 6 16,1 4-5-16,6 11 2 16,2 8 2-16,8 15-2 15,3 8-1-15,9 14-6 16,4 5-4-16,5 5-2 15,4-1 0-15,6 1 0 16,0-2 0-16,8 3 0 16,1 0 0-16,-1 4-2 15,-1 1 4-15,-6-3-2 16,2-2 1-16,-4-2 1 16,-2-2-5-16,-3-4 4 15,-1-2-2-15,-1-11 4 16,1-2 5-16,-3-5 6 0,-5-1 7 15,-5-4 8-15,-4-1 1 16,-3-2-2-16,-1-1-4 16,-1-2-5-16,1 0-2 15,-1-1-4-15,-4 1 1 16,-5-1-5-16,-3-1-1 16,-5-2-3-16,0-2-2 15,-3-3-4-15,-2-3-4 0,-3-3-2 16,0-4-3-16,-5-5-3 15,-2-3 0-15,-3-7-7 16,-1-4-10-16,-1-3-8 16,0-1-1-16,1-5-4 15,1 0 2-15,-1-3-21 16,1-1-76-16,-3-1 77 16</inkml:trace>
  <inkml:trace contextRef="#ctx0" brushRef="#br2" timeOffset="140264.14">11256 9103 2303 0,'22'9'111'0,"4"0"22"0,12 6-114 15,1 0-14-15,5 8 2 16,-2 0-7-16,-1 2 5 15,1-2-1-15,-3-6-1 16,0-2 15-16,-10-7 18 16,-3-4-5-16,-9-4 9 15,-4-2 2-15,-7-4 5 16,-1 0 1-16,-6-5 0 16,-5-3-11-16,-5-11-14 15,-7-5-6-15,-2-13-9 16,-3-2-6-16,2 1-2 15,1 5-9-15,6 12-14 16,1 7-4-16,1 11-26 16,0 1-7-16,1 4-17 0,3-1-7 15,4-10 31-15</inkml:trace>
  <inkml:trace contextRef="#ctx0" brushRef="#br2" timeOffset="140625.16">11739 8911 2447 0,'-3'29'111'0,"-1"0"8"0,-6 2-110 15,0 1-9-15,-2 0-7 16,-3-2-10-16,-2-1-29 15,1-2-29-15,-1-6-33 0,-1-3-25 16,4-9-647-16,-2-7 668 16</inkml:trace>
  <inkml:trace contextRef="#ctx0" brushRef="#br2" timeOffset="140741.91">11719 9190 2285 0,'26'17'-9'0,"3"-11"-9"16</inkml:trace>
  <inkml:trace contextRef="#ctx0" brushRef="#br2" timeOffset="141409.07">9502 6856 2793 0,'1'51'60'0,"4"6"-20"16,2 3-31-16,3-3-13 16,1-6-10-16,-1-18-22 15,-2-13-11-15,-1-17-7 16,-3-10 4-16,-4-14 20 15,0-8 17-15,-5-9 9 16,-3-2 4-16,-3-3 1 16,-4 0-1-16,0 2 3 0,0-1 1 15,1 1 2-15,-1 1 1 16,5 4 5 0,1 3 0-16,8 8 14 0,3 5 11 15,12 11 18-15,6 7 6 16,10 9-9-16,8 8-9 15,8 2-15-15,0 1-7 16,5-10-12-16,0-5-6 16,0-9-23-16,1-6-21 0,-8-10-43 15,-1-2-23-15,-3-5-43 16,1-1 33-16</inkml:trace>
  <inkml:trace contextRef="#ctx0" brushRef="#br2" timeOffset="143309.69">9602 6972 1357 0,'-18'-27'122'0,"3"5"224"0,4 7 36 16,7 8-193-16,4 4-93 15,6 9-40-15,11 9-14 16,10 22-11-16,8 17-7 0,16 30-10 16,4 12-4-16,14 21-6 15,3 5-3 1,11 8-4-16,3 0 1 0,10-3-4 15,2 0 1-15,4 9-3 16,2 4-5-16,-2 13-8 16,1 0-5-16,-3-2 7 15,-4 1 6-15,-6-13 8 16,-3-7 5-16,-1-20 3 16,0-10 4-16,2-8 17 15,-2-5 3-15,-6-3 1 16,-4-5-14-16,-8-5-8 15,1-6-4-15,-8-9-3 16,-2-5 0-16,-10-11-3 16,-7-5 1-16,-10-9-7 0,-5-5-12 15,-9-10-5-15,-4-4-13 16,-7-7-38-16,-7-5-34 16,0 0-740-16,0 0 722 15</inkml:trace>
  <inkml:trace contextRef="#ctx0" brushRef="#br2" timeOffset="143760.09">11345 9798 2343 0,'32'30'153'16,"3"3"87"-16,7 8-229 15,6 3-11-15,9 1 0 16,9-1 0-16,3-3-2 0,1-5 4 16,-4-6 10-16,-7-3 9 15,-11-7 20-15,-8-4-1 16,-15-8-4-16,-7-5-14 16,-12-10-13-16,-4-9 0 15,-10-20 2-15,-4-12-1 16,-8-25-2-16,-6-11-1 0,0-14-7 15,-1-2-13-15,5 8-56 16,6 8-31-16,5 18-750 16,5 10 435-16</inkml:trace>
  <inkml:trace contextRef="#ctx0" brushRef="#br2" timeOffset="147531.23">12801 3221 1543 0,'-38'3'147'0,"-4"-2"3"16,-2 1-66-16,-7 0-55 16,-5-2-17-16,-9 1-9 15,-3 0 0-15,-7-1-3 16,-5 1 0-16,-4-1 0 15,-4 0 15-15,-9-1 45 16,-7 1 6-16,-14 2 8 16,-5 2-8-16,-17 4-42 15,-7 1-12-15,-8 5-9 16,-9-2-3-16,1 4 3 0,0 0-3 16,3-2 0-16,-1 2 3 15,-4 0 3-15,-3 1 8 16,-9 1 7-16,0 1-1 15,2-2 9-15,-1 1-5 16,8-4-10-16,6-1-1 16,4-3-5-16,6-2-5 0,12-3 6 15,4-2-2 1,18-3 9-16,4-1 6 0,8 0 1 16,4 1 1-16,2 6-11 15,3 4-5-15,10 4-3 16,6 0-3-16,15-1-1 15,11 0-1-15,17-4 0 16,10-2-1-16,16-4 1 16,11-3 0-16,0 0-7 15,1 1-16-15,0 0-47 16,12 7-180-16,9-10 113 16</inkml:trace>
  <inkml:trace contextRef="#ctx0" brushRef="#br2" timeOffset="147949.6">8282 3172 2261 0,'-74'24'108'0,"-9"5"-46"0,-6 4-20 0,-11 2-28 15,-6 4-10 1,-4-1 3-16,-2 2-7 0,8-3 0 16,8-5 3-16,15-8-3 15,11-6 2-15,14-8 0 16,9 0-2-16,19-7-2 15,12 0 2-15,16-1-3 16,12-1 1-16,18 3 2 16,9 1 0-16,17 4 7 15,4 4-4-15,9 7 7 16,5 4-5-16,5 6-1 16,10 0 1-16,6-4-16 15,2-5-39-15,-3-16 32 0</inkml:trace>
  <inkml:trace contextRef="#ctx0" brushRef="#br2" timeOffset="149232.81">13652 4507 1274 0,'-12'6'70'0,"1"-4"59"16,-1 0-22-16,1-4 114 15,1-1-9-15,-7-1-68 16,-2 2-76-16,-8 2-62 16,-6 1-6-16,-11 5-6 15,-10 2-3-15,-15 4-3 0,-8 2 3 16,-18 3 9-1,-7 1 12-15,-17 3 33 0,-8 0 19 16,-13 3-11-16,-6-1 3 16,-10 0-18-16,-11 1-12 15,-17 1-12-15,-3 0-9 16,-13 3-1-16,-4 2 1 16,-6 5-1-16,-1 2 2 15,-2 1-1-15,5 3 4 16,-1-2-5-16,5-1 1 0,1-4 1 15,4-2-6-15,11-4 0 16,2-2 0-16,16-3 2 16,9-1 3-16,7-1 3 15,9-1-3-15,14-5-3 16,7 0-1-16,23-6-1 16,10-3 0-16,17-2 2 15,7-1-2-15,10 0 0 16,8 0 0-16,10 3 0 15,8-1 0-15,13 0-60 16,6-2-845-16,14-8 731 16</inkml:trace>
  <inkml:trace contextRef="#ctx0" brushRef="#br2" timeOffset="149699.1">9149 4992 2398 0,'-59'21'84'0,"0"5"-32"0,-2 4-33 0,-14 3-16 15,-5 4-2-15,-10-1-8 16,-5 2-2-16,-1 1 0 16,-2-1 0-16,1-6 9 15,0-3-1-15,6-7 5 16,5-3-1-16,13-4-1 15,8-2 3-15,20-3-5 16,11-2 0-16,19 0 0 16,7-2-9-16,23 3 3 0,10 2-4 15,22 7 0-15,14 5 10 16,18 10 10-16,8 4-3 16,21 2 7-16,11-4-8 15,16-12-26-15,8-9-70 16,4-20 55-16</inkml:trace>
  <inkml:trace contextRef="#ctx0" brushRef="#br2" timeOffset="150633.9">13999 3886 2246 0,'-73'5'105'0,"-4"-1"-54"0,-6 2-20 16,-9 3-18-16,-7-2-6 16,-14 3-4-16,-7 1-3 15,-13 0 0-15,-5 0-2 0,-16 0 2 16,-6-1 4-16,-18 1 6 16,-6 2 3-16,-12 0-3 15,-10 2-3-15,-4 1-7 16,-12 1 3-16,-6 1-3 15,-2 0 0-15,-8 2 0 16,6 1 2-16,-1 4 6 16,2 1 3-16,4 0 10 15,1 0-2-15,8-2 0 16,3-4-7-16,11-3-8 16,4-2 0-16,12-4-4 15,7-1 1-15,10-1 3 16,10-3-4-16,23-3 1 15,11 0-1-15,23-3-1 16,14 1 2-16,22 0 3 16,9 3-3-16,20 2-63 0,10 1 44 15</inkml:trace>
  <inkml:trace contextRef="#ctx0" brushRef="#br2" timeOffset="151086.26">8234 4103 1604 0,'-53'19'326'0,"-6"5"342"0,-17 15-641 15,-7 8-14-15,-14 4-10 16,-4 0-3-16,-1-5 0 16,6-6 0-16,17-12 0 15,11-7 0-15,17-11 0 16,8-1 0-16,9-5-3 0,8-1 3 15,10-2 0 1,6-1 3-16,16-3-7 0,10-2-1 16,21-2 0-16,12 1-6 15,15 4 11-15,9 2 3 16,9 5 10-16,7 5 0 16,-1 4-3-16,-2 0-2 15,0-2-7-15,-4-6-7 16,-1-7-96-16,1-9-936 15,-6-12 869-15</inkml:trace>
  <inkml:trace contextRef="#ctx0" brushRef="#br2" timeOffset="152718.32">9411 6711 1843 0,'1'4'167'0,"-1"-2"39"16,0-2-140-16,0 0-60 15,0 0-15-15,0 0-89 0,-9-19-82 16,2 5-71-16,0-3 34 16,-2-3 223-16,-5-2 145 15,-5-6 136-15,-8-4 6 16,-6-8-187-16,-6-6-49 16,-11-13-34-16,2-4-7 15,-9-7-6-15,1-2-6 16,1 1 6-16,-2-1 2 0,-8 0-2 15,-3 3 4-15,-6 9-5 16,1 9 2-16,4 16 6 16,5 9 1-16,7 10 22 15,8 4-8-15,15 3-6 16,8 1-2-16,9 1-15 16,5 0-5-16,3 0-3 15,2-1-3-15,1 0 0 16,3 0 1-16,3-4 1 15,3 0 3-15,3-2 0 16,0 0-2-16,1 1 0 16,-2 1-1-16,0-2 0 15,-1-1 0-15,0-1 1 16,-2-2 1-16,-2-2-2 16,-4-2 1-16,-3 0 2 15,-1-1-1-15,-6 2 4 16,-5 2-4-16,-1 3 1 0,-4 0-3 15,4 2 0-15,1 0-1 16,4-1 3-16,2 0-1 16,3-1 0-16,1 0 3 15,2 4-4-15,0 3 1 16,2 4-2-16,5 5 0 0,-4 4-4 16,5 12 2-16,5 26-1 15,2 12 2-15,5 26-2 16,0 8 3-16,9 7 0 15,-2-3-1-15,6-17-4 16,-3-14 0-16,-8-24 0 16,-1-10-2-16,-10-17 8 15,-4-6 2-15,-6-9 9 16,-5-6-1-16,-4-12-1 16,-2-3-4-16,2-10-5 15,-1-4 1-15,5-7 3 16,1-6-2-16,2-11-2 15,2-2-4-15,-2-2-7 16,1 1 2-16,-1 10 0 0,4 7 2 16,3 16 11-1,1 9 1-15,11 23 4 0,6 11 0 16,15 23-1-16,7 8 1 16,12 5-4-16,7-5 1 15,11-14-20-15,3-9-17 16,2-14-80-16,-5-4 42 15</inkml:trace>
  <inkml:trace contextRef="#ctx0" brushRef="#br2" timeOffset="153289.26">8706 6297 2438 0,'20'24'110'0,"8"6"-15"0,18 15-65 0,4 5-6 0,8 4-13 16,0 0-2-16,0-5-7 16,8-3-1-16,2-7 0 15,2-5-2-15,-4-5 1 16,-4-2 1-16,-5 2-1 16,-2 1 1-16,-13 4-2 15,-5 0 0-15,-17-2 3 16,-8-4 0-16,-10-11 2 15,-2-16 3-15,-10-5 12 16,-3-21 4-16,-7-26 0 16,-3-10-3-16,-4-22-30 15,-5-9-21-15,-6-15-33 16,-5-10-63-16,-8-3 52 16</inkml:trace>
  <inkml:trace contextRef="#ctx0" brushRef="#br2" timeOffset="155181.63">9469 6723 1974 0,'0'0'174'16,"0"0"45"-16,0 0-172 16,0 0-1-16,0 0 6 15,0-1-1-15,0 0 4 16,0 0-12-16,-1 0-16 16,0 0-6-16,-1 0-12 15,-29-8-5-15,20 1-10 16,0-5-3-16,-7-8-1 0,-3-8-4 15,-7-9 17 1,-3-2 8-16,-10-7 14 0,-4-4 1 16,-10-11-13-16,-5-5-6 15,-3-11-18-15,2-5-8 16,-13-15-7-16,-3-6-3 16,-6-10 2-16,-4-4 4 15,6 7 8-15,6 9 8 0,8 19 47 16,8 11 7-16,13 15 20 15,-1 7 1-15,5 10-23 16,2 6-19-16,-2 5-30 16,3 1-9-16,0 0-15 15,0-1 1-15,4-4 6 16,1-3 9-16,4-3 10 16,4 0 3-16,5 2 13 15,2 4-3-15,6 7 12 16,-2 3-5-16,3 7-4 15,0 3-2-15,3 4-6 16,-1 1-2-16,3 2-2 16,-1 0-1-16,2-1-1 0,2 1 0 15,-1 0 1 1,-1-3-1-16,0 0-2 16,-3 0 0-16,-1-4-3 0,0 0 2 15,-5-5-3-15,0-1 4 16,1 0 1-16,0-3 0 15,3 1 0-15,3 2 0 16,-1 2-1-16,2 3 2 16,-3 5-2-16,-1-1 1 0,-1 5-1 15,-1 0-1-15,2 1 0 16,-1 2 1-16,3 0-2 16,0 2 4-16,3 2 0 15,3 5-2-15,4 15-1 16,5 13-2-16,5 24 2 15,2 10 1-15,1 7 2 16,0-1 0-16,-5-12-10 16,-2-10-5-16,-4-21-3 15,-2-12 1-15,-3-18 13 16,-4-6 2-16,-3-13 1 16,-4-5-7-16,-5-8-6 15,-1-3 0-15,-1-1 5 16,0 0 5-16,1-1 4 15,-1-2 3-15,2-6-1 16,1-2-1-16,3-5 0 0,1 0-1 16,4 3 0-16,7 3-2 15,6 13 0-15,6 9 1 16,13 16 1-16,4 10 4 16,15 17 14-16,6 4 7 15,5 3 3-15,3-1-2 16,-5-10-14-16,-3-4-6 15,-9-12-7-15,-5-5-5 0,-5-11-1 16,-3-5-3-16,-1-8 0 16,-2-3 4-1,-1-2 0-15,1 2 1 0,-1 5-30 16,0 8-13-16,0 16-153 16,0 12 92-16</inkml:trace>
  <inkml:trace contextRef="#ctx0" brushRef="#br2" timeOffset="156026.82">8739 6414 2402 0,'-22'1'94'0,"3"0"-23"15,18 1-45-15,8 1-8 0,17 10-10 16,14 6-2-16,16 19-3 16,3 10 1-16,6 12 8 15,1 2 1-15,1-4 11 16,5-7 1-16,-2-11 8 15,-8-8 6-15,-9-12 9 16,-9-5 6-16,-13-8 2 16,-5-3-13-16,-11-4-12 15,-4-2-7-15,-5-3-14 16,0-1-2-16,1-5-4 16,1-1-1-16,0-1-2 15,-2-3-5-15,-4-3-15 16,-1-3-9-16,-10-4-6 15,-5-5 2-15,-9-10 15 16,-3-8 9-16,-1-16 8 0,2-8-8 16,3-17-45-16,4-2-22 15,8 0-62-15,4 1 21 16</inkml:trace>
  <inkml:trace contextRef="#ctx0" brushRef="#br2" timeOffset="157545.72">9443 6919 2886 0,'-30'-37'49'0,"0"-5"-44"0,-4-8-39 16,-5-16-17-16,-8-10 3 15,-7-21 28-15,-4-10 6 16,-7-16 0-16,0-6-3 15,-11-10-12-15,-7-4-10 16,-11-2-16-16,-8-1-12 16,-9-1 9-16,-2 0 20 0,-3 0 36 15,-3-3 16-15,6 4 41 16,2 4 10-16,8 11-3 16,4 12-27-16,10 18-16 15,1 8-5-15,13 16-14 16,4 8-1-16,3 17-1 15,3 8 0-15,-3 14 1 16,0 7-1-16,7 7 2 16,11 3 0-16,17 3 11 15,10-1 2-15,13-4 0 16,6 0 2-16,4-2-11 16,4-1-1-16,1 0-3 15,-2-1 0-15,-1 4 2 16,-2 3-2-16,-2 3 0 15,0 3-2-15,-1 2 1 16,3 4 2-16,0 0 1 16,0-1 0-16,0 0-1 0,-1-23-3 15,2 13 2-15,0-2-3 16,-4 0 3-16,0 1 0 16,-6-1 0-16,-2 0 0 15,-3 0-4-15,-2 1 2 16,-4 1-2-16,0 1 1 15,3 1 0-15,-1 1 2 16,7 3 0-16,2 3-1 0,3 2-2 16,2 5-4-16,4 9 0 15,0 5-1-15,4 15 3 16,3 5 4-16,5 12-3 16,4 3 5-16,4 1-2 15,1-1 0-15,3-10 1 16,-1-6 0-16,-2-9 1 15,-5-4-2-15,-5-9 1 16,-4-4-1-16,-7-12 2 16,-7 4 1-16,-8-9 1 15,-5-4 1-15,-8-6-3 16,0-4 1-16,-2-5 1 16,0-5-2-16,3-9 4 15,3-3 1-15,3-8-1 16,0 0-1-16,-1 6-1 15,5 3 0-15,2 13-1 0,7 7 2 16,6 11 0 0,2 9-6-16,8-3 3 0,7 7-2 15,16 2 2 1,4 2 0-16,11-3-1 0,4-4 1 16,0-8-2-16,4-5 3 15,-5-8-1-15,1-2 0 16,-2-2 2-16,0 0-3 15,-5 1 1-15,-1 3 1 0,-5 4-1 16,-1 5 1-16,1 10-1 16,3 4-2-16,9 5 2 15,5 4-8-15,4-3-210 16,-5-3 145-16</inkml:trace>
  <inkml:trace contextRef="#ctx0" brushRef="#br2" timeOffset="159930.03">16082 6692 2696 0,'2'-11'93'0,"-2"10"3"16,0 1-44-16,11 6-14 16,1 26-27-16,2 12-6 15,-4 26-9-15,-4 8 2 16,-3 19-14-16,-3 4-5 16,-4-3-18-16,-4-10-9 0,-2-26 10 15,-6-17 8-15,0-24 36 16,-1-11 31-16,-1-22 42 15,1-10 1-15,3-24 5 16,4-11-21 0,6-19-31-16,4-10-7 0,9-15-19 15,8-5-9-15,13-8-12 16,5 2-2-16,8 14-2 16,0 9 4-16,4 27 11 15,-1 15 0-15,1 26 5 16,-1 15-2-16,-8 27 0 15,-7 12 0-15,-15 26 0 16,-11 10-4-16,-17 13-10 16,-11 4-3-16,-15-3-7 15,-7-6 4-15,-8-17 12 0,-2-9-1 16,5-18-65 0,3-9-36-16,13-17-174 15,8-7 59-15</inkml:trace>
  <inkml:trace contextRef="#ctx0" brushRef="#br2" timeOffset="160254.51">17175 6732 2463 0,'-14'-38'124'0,"-4"-2"-27"0,-6-2-9 16,-5 3 6-16,-4 9-11 16,-2 6-18-16,-6 15-31 15,0 9-8-15,3 22 0 16,2 11-1-16,6 25-4 16,3 9-3-16,6 15-16 15,8 4-1-15,18-2-1 16,13-4-2-16,21-14-2 15,12-12-17-15,12-20-60 16,5-13-27-16,5-22-52 16,-3-13-427-16,2-27 274 15</inkml:trace>
  <inkml:trace contextRef="#ctx0" brushRef="#br2" timeOffset="160761.49">17569 6613 2486 0,'0'-13'71'0,"2"4"-57"0,5 6-11 0,-1 5-1 16,0 3-2-16,2 4 0 16,-3 1 2-16,2-1-2 15,-1-2 3-15,0-3 17 16,-6-4-2-16,0 0 11 0,0 0-7 15,0 0 4 1,0 0 4-16,0 0 3 0,0 0 7 16,0 0 5-16,0 0-3 15,0 0-9-15,0 0-11 16,0 0-17-16,0 0 0 16,0 1-5-16,7 18 0 15,-7 11-2-15,-1 11 0 16,-5 34-1-16,0 16-3 0,-4 26 6 15,1 4-1-15,4-8 2 16,1-12-2-16,8-32-54 16,6-16-32-16,4-28 41 15</inkml:trace>
  <inkml:trace contextRef="#ctx0" brushRef="#br2" timeOffset="161511.4">17384 6743 3046 0,'-12'-24'86'0,"7"-3"12"0,6-3-23 0,17-4-9 16,9 1-6-16,18 2-31 15,8 6-14-15,6 13-15 0,0 9-1 16,-7 16-8-16,-4 8-7 16,-13 19-17-16,-6 7-16 15,-16 13-18-15,-8 3 6 16,-11 7 12-16,-6 1 12 15,-11 9 22-15,-8 1 10 0,-10-3 33 16,-7-6 23 0,-8-17 43-16,0-9 25 15,3-18-25-15,6-9-14 0,20-19-34 16,10-8-15-16,28-21-26 16,13-9-10-16,28-8-22 15,10-1-10-15,8 14-19 16,1 11-14-16,-7 15-44 15,-3 7-23-15,-8 8-20 16,-3 4-14-16,-2 1 13 16,1-2-10-16,2-3-824 15,0-3 816-15</inkml:trace>
  <inkml:trace contextRef="#ctx0" brushRef="#br2" timeOffset="161891.42">18542 6841 2955 0,'0'0'85'0,"12"-1"33"0,7 1-80 15,6 0-14-15,13-2-3 16,7-3-6-16,10-1-14 15,6-1-8-15,4 0-35 16,3-2-21-16,-6-1-61 16,-2 1-24-16,-10-1-29 15,-4-2-536-15,-7-1 388 16</inkml:trace>
  <inkml:trace contextRef="#ctx0" brushRef="#br2" timeOffset="163198.34">20580 6396 2574 0,'-31'-8'84'0,"-6"3"-40"16,-5 3 6-16,-8 6 9 15,-5 3 5-15,-5 7-8 16,-1 5-9-16,-3 10-1 16,-2 6 6-16,-2 11 8 15,4 2-3-15,17-3-9 16,14-5-12-16,31-9-20 16,18-2-10-16,25-6-31 15,11-2-16-15,14-3-20 16,0-1 0-16,0 2 13 15,-4 5 9-15,-14 0 4 16,-9 2 1-16,-22 0 2 16,-14 1 11-16,-23 0 22 0,-15 3 1 15,-17 0 5-15,-8-2 9 16,-3-9 11-16,0-7 4 16,10-17-11-16,9-8-34 15,26-18-89-15,17-7-47 16,30-8 65-16</inkml:trace>
  <inkml:trace contextRef="#ctx0" brushRef="#br2" timeOffset="163576.66">21282 6418 1950 0,'-30'15'548'0,"-11"5"125"15,-9 4-574-15,-9 5-31 16,-4 1-9-16,2 3-15 16,3-1-22-16,10-2-13 15,10-3 5-15,22-10-1 16,16-3-1-16,28-7-8 16,9-4-4-16,24-3-18 15,9 0-10-15,10 0-36 16,1 4-33-16,-12 5-28 15,-11 3-6-15,-22 5 20 0,-13 1 16 16,-24 4 57-16,-13 3 16 16,-21 2 12-16,-8 3 5 15,-21-3 25-15,-7-1 21 16,-6-11 18-16,3-6-5 16,17-14-26-16,12-10-51 15,31-16-87-15,17-7-47 0,35-14 36 16</inkml:trace>
  <inkml:trace contextRef="#ctx0" brushRef="#br2" timeOffset="163988.07">21806 6489 3190 0,'-6'53'77'0,"-4"8"-2"16,-6 8-15-16,-3 2-32 15,5-1-9-15,8-6-19 16,9-6-18-16,8-16-29 16,3-9-11-16,-1-21-1 15,-5-10 20-15,-4-17 25 16,-1-14 10-16,-5-17 21 16,0-9 4-16,1-8 12 15,-2-5 5-15,5-4-11 16,3-2-1-16,6-3-11 0,7 2-7 15,19 5-6-15,7 4-2 16,21 13-4-16,7 12 0 16,5 28-4-16,-3 19-9 15,-21 34-31-15,-15 18-20 16,-24 26-65-16,-11 8-36 16,-20 10-2-16,-9-5-1 0,-16-12 72 15,-2-12 55-15,9-27 65 16,7-11 14-16,18-21-12 15,10-10-22-15,19-19-324 16,4-6 187-16</inkml:trace>
  <inkml:trace contextRef="#ctx0" brushRef="#br2" timeOffset="164459.85">22228 6890 1714 0,'0'0'204'0,"0"0"181"16,-5 12-312-16,-9 0 0 16,-6 3 5-16,-15 9-9 15,-6 1-17-15,-15 6-12 16,-8 2 17-16,-14 1 37 16,-6-1 7-16,7-6-20 15,10-7-20-15,29-14-65 16,15-6-61-16,24-16-90 15,15-12 73-15</inkml:trace>
  <inkml:trace contextRef="#ctx0" brushRef="#br2" timeOffset="164948.57">22884 6573 2928 0,'-23'49'-3'0,"2"12"-1"16,-2 0-1-16,7-2-12 15,3-7-3-15,7-13 0 16,2-8 3-16,3-15 15 16,-2-6 2-16,0-11 14 15,-3-6 6-15,2-13 0 16,1-6 1-16,3-10-14 16,0-2-4-16,2-4-2 0,1 1-1 15,2 2 2 1,-1 2-2-16,3 7 0 0,0 5 1 15,-2 9 1-15,1 6-1 16,-6 10-1-16,0 0-1 16,0 0-6-16,6 13-4 15,-5-1-20-15,1-1-13 16,2-2-22-16,0-2-6 16,0-2-1-16,1-3-31 0,-2-1-21 15,-3-1-535-15,0 0 452 16</inkml:trace>
  <inkml:trace contextRef="#ctx0" brushRef="#br2" timeOffset="165345.14">23058 6113 2948 0,'-60'69'118'0,"-6"19"-15"16,-5 29-49-16,-6 10-16 0,2 1-20 15,10-10 3-15,26-20 2 16,20-13-5-16,39-17-3 16,20-9-15-16,27-14-35 15,8-7-25-15,9-20-56 16,-5-10-50-16,-7-15-54 15,-6-8-872-15,-17-17 817 16</inkml:trace>
  <inkml:trace contextRef="#ctx0" brushRef="#br2" timeOffset="165978.76">23192 6541 2593 0,'-3'8'13'0,"3"0"-3"16,3-1-7-16,2 1-1 15,0-2 4-15,0-1-1 16,-1-1 1-16,-4-4 7 16,0 0 3-16,0 0 4 15,1 0-3-15,-1 0-7 16,20 1-5-16,-9-4-5 15,4-2 2-15,-1-2 0 0,1-2-8 16,-2-1-5-16,-6-3 0 16,0-2 0-1,-7-2 6-15,0 0 4 0,-2-2 4 16,-5 0 3-16,1 1 26 16,-1-1 14-16,3 6 30 15,2 2 4-15,2 11-16 16,0 0-10-16,-3 5-13 15,2 13-12-15,-5 22-12 16,-3 12-3-16,-8 18-13 16,-7 4 1-16,-3-4-1 15,-5-5-1-15,4-18 1 16,2-9 0-16,8-16 7 16,4-9 12-16,8-11 20 15,2-4 1-15,3-10-6 16,2-6-7-16,4-5-25 0,2-2-3 15,5 0 0-15,3 3-2 16,4 2-2-16,3 4 2 16,3 6-3-16,1 2 2 15,1 9-2-15,0 3 0 16,-1 9 0-16,1 3 4 0,-4-2-2 16,-3 1-1-16,-4-6-19 15,-1-2-12-15,2-7-59 16,0-1-49-16,8-11-49 15,1-1-587-15,2-6 364 16</inkml:trace>
  <inkml:trace contextRef="#ctx0" brushRef="#br2" timeOffset="166479.96">23576 6833 3049 0,'25'-15'36'0,"4"4"-10"0,0 2-12 0,-4 8-14 16,-5 4 1-16,-7 7-1 15,-6 4-1-15,-7 7 1 16,-3 2 2-16,-5 4 3 16,-1 1 4-16,3-1 6 15,2-2 0-15,9-4-5 16,7-6-1-16,18-8-32 15,10-7-49-15,15-12-100 16,4-7 77-16</inkml:trace>
  <inkml:trace contextRef="#ctx0" brushRef="#br2" timeOffset="166798.43">23741 6033 3494 0,'52'18'-4'15,"7"9"-3"-15,13 20-2 16,-1 10-9-16,-4 20 0 15,-6 6-5-15,-21 7 5 16,-10 0 11-16,-28-3 1 16,-14-4-2-16,-21-2-5 15,-9-2-1-15,-10-4-24 16,0-4-23-16,4-14-92 16,9-10-64-16,24-28 95 15</inkml:trace>
  <inkml:trace contextRef="#ctx0" brushRef="#br2" timeOffset="168179.86">19882 8028 1658 0,'-28'9'-144'0,"1"2"-210"0,4-1 184 16,-19 21-313-16,39-24 332 15,-10 12 223 1,-2 1 139-16,-1 0-18 16,-1-1 45-16,-1-4-5 15,1-2 47-15,1-3 246 16,4-3-268-16,1 0-122 16,5-2-11-16,6-5-41 0,0 0 0 15,0 0-1-15,0 0-2 16,0 1-2-16,7 8-2 15,6-6-14-15,11-3-21 16,10 0-6-16,13-6-17 16,9-3 0-16,10-5-10 15,2 0-15-15,-2 1-60 16,-2 2-37-16,-14 6-71 16,-8 3-39-16,-16 3 118 15</inkml:trace>
  <inkml:trace contextRef="#ctx0" brushRef="#br2" timeOffset="168380.61">19570 8450 2914 0,'-10'7'123'0,"4"-1"37"0,6-1-85 16,14-5-70-16,11 0-3 15,18-6 1-15,6-4-3 16,10-7-45-16,4-3-36 16,2-3-93-16,3 1-48 15,-2 0 112-15</inkml:trace>
  <inkml:trace contextRef="#ctx0" brushRef="#br2" timeOffset="170232.35">21352 8169 2659 0,'-25'9'70'0,"2"0"18"16,6 3-13-16,4 0-12 0,5 1 2 0,3 2-14 16,5 2-30-16,4 0-2 0,8-2 2 15,7-4 0-15,11-3 5 16,6-6-3-16,15-6-7 15,5-4-6-15,-5-9-6 16,-7-2-4-16,-15-6 1 16,-11-2-1-16,-8-2 0 15,-2-1-1-15,-9 2 1 16,-6 1 0-16,-9 4 7 16,-3 6 7-16,-19 8-1 15,-4 7 0-15,-11 12-10 16,-3 7-8-16,11 13-44 15,5 3-56-15,17 7-139 16,8 2 110-16</inkml:trace>
  <inkml:trace contextRef="#ctx0" brushRef="#br2" timeOffset="170667.2">20369 8832 2935 0,'-11'-2'72'0,"6"0"25"0,24-5-104 15,13-1-12-15,24-6 4 16,13-3 8-16,27 0 11 16,10 1 21-16,13 2 38 15,10 2 14-15,-2 3 33 16,1 0-2-16,4 5-46 15,-16 0-16-15,-10 1-28 16,-5 2-10-16,-15 0-8 0,4 1-8 16,-14-2-51-16,-12-1-38 15,-19-1-115-15,-8-1-24 16,-17 1-63-16,-6 4 39 16</inkml:trace>
  <inkml:trace contextRef="#ctx0" brushRef="#br2" timeOffset="171984.54">21071 9018 1924 0,'-4'1'188'15,"0"3"29"-15,0 1-109 16,-2 4-22-16,0 4-6 15,1 6-16-15,0 6-10 16,0 1 4-16,1 1-2 0,1-2-11 16,1-5-13-16,0-4-19 15,1-3-3-15,0-6-7 16,1-7 0-16,0 0 1 16,1 0 2-16,15 2 3 15,-1-7 1-15,6-4 0 16,4 1-8-16,4 1-1 15,0 2-2-15,-1 8 0 16,-4 3 2-16,-6 9 3 16,-2 2 1-16,-6 6 0 15,-3 0-2-15,-5 1 2 16,-4 2 1-16,-8 3 21 16,-5-1 10-16,-12 1 18 15,-7-3-3-15,-14-10-23 0,0-6-28 16,1-15-100-16,4-10-53 15,11-16-89-15,7-6 45 16</inkml:trace>
  <inkml:trace contextRef="#ctx0" brushRef="#br2" timeOffset="172138.82">20911 8979 3097 0,'34'6'96'0,"17"-1"29"0,17-3-34 0,17-8-49 16,7-4-22-16,13-13-103 16,-8-2-93-16,-7-7-383 15,-7-4 72-15</inkml:trace>
  <inkml:trace contextRef="#ctx0" brushRef="#br2" timeOffset="186345.23">20887 7911 2222 0,'0'0'135'0,"0"0"-46"0,0 0-23 15,2 10-20-15,-6 2 4 16,-3 10 3-16,-1 3-13 15,-7 10-2-15,-5 7 3 16,-9 9 0-16,-7 2 1 16,-7 7-5-16,-3 0-9 0,-5-1-12 15,-2-3 8-15,6-12 22 16,5-8 8-16,12-16 7 16,9-8-12-16,12-12-27 15,9-6-7-15,17-13-15 16,5-8-3-16,14-8-6 15,0-2 2-15,5 5 1 16,-1 3 1-16,3 9 5 16,0 4-3-16,5 5 3 15,0 4 0-15,-2 1 0 16,-3 2 0-16,-9 1-16 16,-2-2-24-16,-11 0-59 15,-3-2-25-15,-8-7-20 16,-6-5 18-16,-6-10 19 0,-4-6 30 15,-7 1 48-15,-5 0 13 16,-8 6 37-16,-2 4 26 16,-5 6 59-16,0 4 10 15,5 8 17-15,3 3 6 16,9 7-11-16,6 8-24 16,20 24-28-16,8 19-9 15,12 31-29-15,3 13-15 16,-6 12-92-16,-5-4-70 15,-3-15-90-15,1-11 81 0</inkml:trace>
  <inkml:trace contextRef="#ctx0" brushRef="#br2" timeOffset="194122.99">21684 4590 912 0,'-6'-2'114'0,"1"0"82"16,5 2 28-16,0 0 143 16,0 0 48-16,0 0-260 15,6-7-84-15,10 6-31 16,8-1-11-16,8-1-4 15,8 1-11-15,7-5-10 16,0 2-7-16,4-2-633 16,-2 0 432-16</inkml:trace>
  <inkml:trace contextRef="#ctx0" brushRef="#br2" timeOffset="194322.38">21621 4810 2673 0,'-11'-1'46'16,"11"1"-31"-16,0 0-8 0,6-7-6 15,15 0 3-15,17-5-2 16,8-2-2-16,14-3 0 16,9 1-21-16,2 1-189 15,2 3 129-15</inkml:trace>
  <inkml:trace contextRef="#ctx0" brushRef="#br2" timeOffset="196574.61">22511 8560 2498 0,'-9'-3'83'16,"1"1"-23"-16,8 2-22 16,0 0 5-16,0 0 22 0,8-2 5 15,6 2-5-15,5-2-13 16,14-1-15-16,8-2-12 16,9-4-37-16,2-1-33 15,-5-3-58-15,-5 0-34 16,-10 3 61-16</inkml:trace>
  <inkml:trace contextRef="#ctx0" brushRef="#br2" timeOffset="196774.53">22437 8676 3025 0,'10'2'46'0,"14"-2"-30"15,8-1-34-15,19-4-11 16,7-1-15-16,4-4-45 16,-1 0-31-16,-6 0-221 15,-7 1 123-15</inkml:trace>
  <inkml:trace contextRef="#ctx0" brushRef="#br2" timeOffset="199808.73">23492 8311 2633 0,'-37'31'0'0,"-8"8"0"0,-1 3 3 16,-1 2 4-16,6-3 1 16,14-9 4-16,8-5 0 15,14-12-3-15,4-4-5 16,8-6-4-16,4-2 0 15,9-3-2-15,4-3-1 16,13-5 2-16,5-2-4 16,3-5-1-16,0 0 1 0,-2-2-3 15,-3 2 3-15,-4-2-2 16,-3 1-1-16,-7-2-3 16,-5-2-4-16,-7-2 1 15,-6-1 1-15,-10-1 6 16,-4 3 1-16,-5 2 8 15,-2 2 2-15,0 10 20 16,-1 3 12-16,-1 13-4 16,0 9-1-16,-4 23-10 15,-2 11-7-15,1 20-12 16,2 6-4-16,4 4-15 16,4-2-19-16,5-9-458 15,6-3 264-15</inkml:trace>
  <inkml:trace contextRef="#ctx0" brushRef="#br2" timeOffset="204226.98">22786 4341 1708 0,'-33'2'75'0,"-4"5"36"0,-11 7 74 16,-3 7 12-16,-3 13-62 15,4 9-29-15,8 5-26 16,4 1-29-16,17-5-26 16,8-5-9-16,17-8-3 15,10-5 3-15,14-7-7 16,7-5 3-16,13-9-6 15,7-5-4-15,2-7 0 16,-2-4 1-16,-15-2-1 16,-9 1-1-16,-17 0 1 15,-8 0-2-15,-12 0 0 16,-9 1 2-16,-18 2 0 16,-12 5 0-16,-16 11 1 15,-4 5-3-15,2 11 0 0,7 4 0 16,17 2-4-16,11 1-14 15,22-2-159-15,13-3 97 16</inkml:trace>
  <inkml:trace contextRef="#ctx0" brushRef="#br2" timeOffset="205078.08">22330 5026 1559 0,'6'-2'84'15,"1"-4"-66"-15,4 0 23 16,5-5 151-16,5 0 38 0,13-1 24 16,7-1-69-16,23 1-74 15,11 1-39-15,15 4-13 16,4 0-14-16,-5 1-24 16,-4 2-10-16,-2-2-49 15,-3-1-27-15,-3-4 32 16</inkml:trace>
  <inkml:trace contextRef="#ctx0" brushRef="#br2" timeOffset="208746.87">18165 10287 2436 0,'-7'4'95'0,"1"1"-18"0,2 0-44 15,4-1-28-15,2 0 8 16,9 2 35-16,6 1 26 16,15-1 54-16,8-1 1 15,17-5-13-15,9 0-25 16,14-6-41-16,8 0-17 0,3-3-23 16,-2 0-6-16,0 1-3 15,-1 0-5-15,-8 1-21 16,-5 2-16-16,-14-1-54 15,-7 2-38-15,-9 0-49 16,-7-1-62-16,-16-1 83 16</inkml:trace>
  <inkml:trace contextRef="#ctx0" brushRef="#br2" timeOffset="209064.64">18287 10581 2579 0,'28'-2'137'0,"7"-1"58"0,18-7-163 16,11-1-25-16,20-6 12 16,7-1 13-16,9 0 19 15,4 0 3-15,-5 2-26 16,-4 3-11-16,-13 4-35 16,-10 0-45-16,-13 2-85 15,-8 0-178-15,-20-2 82 16</inkml:trace>
  <inkml:trace contextRef="#ctx0" brushRef="#br2" timeOffset="-214259.99">14652 3184 728 0,'18'-10'98'0,"0"-1"152"16,1-1-273-16,1-3-91 15,-1-2-34-15,3-4-68 16,2-1 100-16</inkml:trace>
  <inkml:trace contextRef="#ctx0" brushRef="#br2" timeOffset="-214059.91">14805 3011 1206 0,'-17'3'114'0,"-1"1"65"16,-1 0 48-16,3-1-6 15,-5 3-77-15,-1-3-28 0,-7 4-71 16,-7 1-21-16,-3 2-24 16,-4 4 0-16,7 1-9 15,3 0-12-15,8-2-59 16,8-2-40-16,7-7-200 16,10-4-20-16,0 0 241 15</inkml:trace>
  <inkml:trace contextRef="#ctx0" brushRef="#br2" timeOffset="-213626.44">14653 2925 1458 0,'-14'10'197'0,"-4"8"619"16,-10 15-810-16,-4 4-1 15,-8 5-4-15,0 1-1 16,0-3-2-16,-1-3-2 16,2-9 4-16,2-5 0 0,5-13 1 15,6-7-6 1,9-8-35-16,4-7-17 0,10-5-49 15,1-1-28-15,4-5 44 16,2 2 33-16,5 0 51 16,2 1 3-16,4 3 18 15,3 4 27-15,2 5 54 16,1 4 17-16,5 5-8 16,3 4-34-16,12 1-31 15,8 1-16-15,17-2-16 16,1-4-1-16,0-1-7 15,-8-4 0-15,-14-5-7 16,-5 2-25-16,-5-4-802 16,-2 0 677-16</inkml:trace>
  <inkml:trace contextRef="#ctx0" brushRef="#br2" timeOffset="-211908.47">22392 5267 2503 0,'0'0'82'0,"0"0"-40"16,15-4-12-16,11-3 9 16,7-4 8-16,26-5 7 15,12-3-7-15,13 0-19 16,2-1-13-16,-7 4-9 16,-6 0-5-16,-17 4-14 15,-7 2-14-15,-10 2-53 16,-5 2-66-16,-6 4 44 15</inkml:trace>
  <inkml:trace contextRef="#ctx0" brushRef="#br2" timeOffset="-210063.31">13029 9515 2692 0,'-83'38'51'0,"-6"-1"-33"0,-1 2-31 16,2-2-8-16,5-2 0 15,5-5 10 1,1-4 5-16,7-12-12 0,3-3-15 16,19-13-154-16,7-6-529 15,18-14 480-15</inkml:trace>
  <inkml:trace contextRef="#ctx0" brushRef="#br2" timeOffset="-209739.72">12582 9089 2588 0,'-1'24'93'0,"-10"11"-39"16,-2 10-12-16,-8 13-32 15,-3 2-6-15,-3 5-3 16,-4 1-1-16,-3 6-1 16,-1 0 1-16,2-3 0 15,0-7 0-15,7-19 0 16,3-11 0-16,10-17 0 16,5-8 0-16,9-7-3 15,4-1 1-15,13 1-2 16,7 0-1-16,11 3 2 0,9 3-3 15,9-1 3-15,5-2 1 16,6-7-14-16,4-8-22 16,11-16-350-16,12-6 173 15</inkml:trace>
  <inkml:trace contextRef="#ctx0" brushRef="#br2" timeOffset="-207622.07">19896 10034 2333 0,'-6'-22'108'0,"-1"0"-4"16,1 7-16-16,0 4-18 15,3 11 12-15,-1 7 8 16,-2 19-10-16,1 13-10 16,-4 24-25-16,-2 11-13 15,-1 15-21-15,1 2-11 16,2-2-16-16,1-6-20 15,9-19-47-15,2-14-18 0,9-26-28 16,5-13-101-16,8-26 130 16</inkml:trace>
  <inkml:trace contextRef="#ctx0" brushRef="#br2" timeOffset="-207270.91">20182 10064 2879 0,'-3'13'81'16,"-3"4"12"-16,-2 14-65 15,-3 8-28-15,1 9-5 16,3 4-2-16,3-2 4 16,4-5 2-16,3-9 1 0,3-8 0 15,6-14 3-15,5-6-3 16,8-14 1-16,7-10-2 15,3-13-1 1,1-6 1-16,-5-8 1 0,-5-2 0 16,-12-2 4-16,-7-2 7 15,-13 2 11-15,-7 3 5 16,-12 5 7-16,-4 7 2 0,-8 16-3 16,-1 12-5-16,-2 20-11 15,2 10-13-15,9 15-55 16,7 3-61-16,20 1-608 15,10-4 153-15</inkml:trace>
  <inkml:trace contextRef="#ctx0" brushRef="#br2" timeOffset="-206568.59">19619 10965 2454 0,'-25'2'98'0,"-1"1"-3"0,6-3-85 0,4 0-1 15,6-2 23-15,10 2 12 16,0 0 26-16,10-3 17 16,13 2 1-16,9-1-1 15,13 0-7-15,9-1-13 16,15-2-12-16,7-2 5 15,15-7-5-15,5 1-4 0,7-1-17 16,2 0-7-16,-3 5-15 16,-6-1-3-16,-11 2-16 15,-10-1-18-15,-15 2-46 16,-6 0-63-16,-18-2-77 16,-5 1-92-16,-21-3 141 15</inkml:trace>
  <inkml:trace contextRef="#ctx0" brushRef="#br2" timeOffset="-206219.65">19752 11092 2743 0,'55'-5'105'0,"6"1"34"0,19-5-52 16,10 1-10-16,15 1-2 15,6 1-6-15,6-2-23 16,0 1-15-16,-3-2-31 16,-8-3-33-16,-15-1-96 15,-9-4-60-15,-21-12 86 16</inkml:trace>
  <inkml:trace contextRef="#ctx0" brushRef="#br2" timeOffset="-193006.22">13812 10238 2689 0,'0'0'62'0,"0"0"-25"15,7 6-22-15,7 23-18 16,3 15-4-16,4 40 11 0,-4 23 7 15,-9 45 6-15,-7 28 1 16,-13 29-7 0,-2 4-7-16,-1-4-1 0,2-13-1 15,7-19-2-15,2-7 1 16,4-10 0-16,-1-5 3 16,1-13 7-16,1-5 1 15,-1-14 1-15,-1-10-4 0,-3-18-4 16,-2-14-7-16,-1-25-35 15,-1-13-25-15,-1-20-46 16,1-9-144-16,5-24 130 16</inkml:trace>
  <inkml:trace contextRef="#ctx0" brushRef="#br2" timeOffset="-192276.42">11415 12803 2663 0,'25'7'-5'16,"5"-2"1"-16,19-2 9 15,10 1 3-15,25-4 13 16,12-1 4-16,25-2-2 15,9-2 0-15,22-1-10 16,13 0-8-16,20-2-4 16,15-1-1-16,13-2-1 0,9-1 3 15,24-3 11 1,8-1 1-16,25-1 10 0,11-1-4 16,7 1-7-16,15 0-5 15,1 3-8-15,7 1 1 16,7 5 14-16,-7 2 19 15,-3 1 42-15,-6 4 10 16,-10 1 0-16,-11 0-15 0,-15 0-33 16,-8-1-10-16,-19-5-20 15,-13-3-4-15,-16-4-15 16,-10-2-4-16,-21-2-13 16,-8-1-1-16,-19 1 2 15,-13-2-7-15,-21 1-31 16,-12-1-34-16,-27-4-59 15,-13-3-258-15,-35-3 164 16</inkml:trace>
  <inkml:trace contextRef="#ctx0" brushRef="#br2" timeOffset="-188306.08">14435 11413 1783 0,'0'0'158'0,"-1"0"40"16,1 0-115-16,0-1-53 16,-1 0-6-16,0 1-3 15,0 0-1-15,0 0 14 16,-13 3 7-16,13 18 9 15,1 12 2-15,1 34-10 16,1 21-6-16,-1 35-12 16,1 11-8-16,-3 10-16 0,-1-3-5 15,1-16-5-15,-1-10 0 16,-1-27 2-16,-3-12 3 16,-4-24-8-16,4-12-30 15,-1-23 26-15</inkml:trace>
  <inkml:trace contextRef="#ctx0" brushRef="#br2" timeOffset="-187188.61">14449 11379 1098 0,'-1'5'79'0,"0"-1"68"0,1-4-118 16,0 0-13-16,0 0-12 16,0 0 3-16,0 0 44 15,-1 0 22-15,0-1 96 16,0 1 64-16,0-1-93 15,-1 0-50-15,-25-20-60 16,27 21-15-16,-1 0-10 16,0-1-5-16,0 0 0 15,-1 1 3-15,1-1 18 16,-1-1 21-16,-27-25 18 16,29 27-20-16,0-1-9 0,0 0-10 15,0 0-11-15,-6-30 1 16,6 31-11-16,0 0 0 15,0-1-3-15,0 0 1 16,0 0 2-16,0 0 0 16,0 0 2-16,1 0-1 15,17 0 9-15,-9 8 3 16,9 0 1-16,4 0-3 0,8 1-6 16,5 1-3-1,10-1-3-15,6-1 2 0,5-2 12 16,-1-4 3-16,-1-2 4 15,-3-1 1-15,0-2-8 16,1 0-3-16,1 0-7 16,-2-1-3-16,1-1 0 15,-3-1 0-15,-8 1 0 16,-3-1 0-16,-12 1 0 16,-3-1 0-16,-8 1-3 15,-4 0-1-15,-4-1-2 16,-2 4-3-16,-5 3 2 15,0 0-2-15,0 0-6 16,0-1-1-16,-13-6-3 16,1 9 0-16,-4 1 12 15,-1 2 5-15,1 1 11 0,1 0 10 16,7-2 13-16,8-4 6 16,0 0-7-16,-1 1-4 15,0 0-14-15,-7 27-2 16,11-3-4-16,0 13-2 15,0 28 5-15,-3 18-4 16,0 33-2-16,0 10-4 16,0 5-10-16,3-4-8 0,3-19-23 15,3-10 1-15,-1-21 13 16,-2-9 6-16,-5-17-219 16,1-11 145-16</inkml:trace>
  <inkml:trace contextRef="#ctx0" brushRef="#br2" timeOffset="-186504.1">15208 12463 2673 0,'4'36'2'0,"-1"-1"-2"15,0-1 0 1,-1-1 0-16,-1-4-1 0,0-1-3 15,0-5-7-15,-1-8-117 16,5-8 84-16</inkml:trace>
  <inkml:trace contextRef="#ctx0" brushRef="#br2" timeOffset="-185687.44">14474 13136 2705 0,'2'33'-8'0,"1"2"3"0,2 0 1 0,-3-3 3 0,-2-2 1 16,-3-5 1-16,-1-1 0 16,-3-7-1-16,1-5 4 15,0-9 4-15,2-5 10 16,2-11-1-16,1-8-4 0,2-15-2 15,0-3-9 1,2-5 1-16,-1 2-1 0,4 2 0 16,1 2 3-16,3 4 3 15,5 2 6-15,2 5 3 16,2 3 1-16,5 8-3 16,1 3-2-16,2 11-6 15,-2 2-1-15,-6 12-6 16,-2 3-1-16,-13 9-1 15,-2 2 0-15,-14 4 2 16,-6-1 3-16,-9 1 2 16,-7-5-3-16,-3-1 2 15,-3-4-2-15,6-9 1 16,5-4-3-16,10-10-48 16,7-4-18-16,17-7-98 15,10-4 34-15</inkml:trace>
  <inkml:trace contextRef="#ctx0" brushRef="#br2" timeOffset="-185350.98">14951 13099 2602 0,'-12'-16'-81'0,"-3"-2"49"0,0 1 24 0,-6 3 39 0,-1 3 10 0,-3 11 25 15,-1 2-10-15,3 13-4 16,3 4 8-16,6 8-2 16,3 6-10-16,6 6-19 15,5 1-13-15,8 0-11 16,5-6 2-16,10-7-6 15,3-5-1-15,8-11-3 16,2-7-10-16,0-11-46 16,-3-7-32-16,2-9-163 15,3-3 89-15</inkml:trace>
  <inkml:trace contextRef="#ctx0" brushRef="#br2" timeOffset="-185168.7">15111 13113 2986 0,'-3'40'0'16,"5"2"1"-16,8-3 5 16,4-1-3-16,1-7-17 15,0-5-44-15,-3-6-113 16,3-2 93-16</inkml:trace>
  <inkml:trace contextRef="#ctx0" brushRef="#br2" timeOffset="-182308.64">14837 10625 1158 0,'-8'0'120'0,"-2"1"95"15,-1 4-41-15,0 1 23 0,-4 5-72 16,0 2-11-1,0 4-36-15,1 2-4 0,-2 7 4 16,-3 0-19 0,0 6-8-16,-2 1-5 0,3 4-13 15,6 2 2-15,9-2-4 16,9 1 4-16,10-7-3 16,3-5-9-16,6-13-2 15,-2-6-2-15,0-11-11 16,4-8-5-16,-5-7-2 15,-2-4-1-15,-4-4-3 16,-5 2 2-16,-6 2 0 16,-6 3 0-16,-10 5 1 15,-3 2-1-15,-6 8-2 16,-1 4 2-16,-3 11-1 16,3 6 1-16,1 8-8 15,5 1-19-15,16 0 16 16</inkml:trace>
  <inkml:trace contextRef="#ctx0" brushRef="#br2" timeOffset="-181189.34">15840 11973 1670 0,'0'-11'188'0,"0"11"45"0,0 0 3 16,0 0-126-16,0 0-24 15,0 19-22-15,0 9-13 16,0 21-26-16,0 11-6 15,-1 14-7 1,-3 6-3-16,0 5-4 16,-3-4 0-16,0-9-5 0,0-7 0 15,3-18 1-15,1-6 0 16,3-15-15-16,-1-9-29 16,7-13-1011-16,3-8 859 15</inkml:trace>
  <inkml:trace contextRef="#ctx0" brushRef="#br2" timeOffset="-180589.02">15795 11980 1169 0,'0'0'-211'0,"0"0"284"0,0 0 133 16,0 0 61-16,0 0 239 15,1 0-228-15,0 0-150 16,29 5-67-16,-16-2-12 15,13-1-17-15,4-1-9 16,11-3-2-16,4-3-5 16,9-2 3-16,-2-1-8 15,0 0-4-15,-3 1-4 0,-7 2-3 16,-2 1 0-16,-4 3 1 16,-3 1 1-16,-6 1 0 15,-2 1-2-15,-6 0 0 16,-3-2 1-16,-2 0-1 15,-4-2 3-15,-2-3-3 16,0 0 1-16,-5-1 0 16,-1 1 0-16,-5 2 9 15,-3 0 2-15,-4 3 4 16,0 4 4-16,0 9-2 16,1 9 1-16,1 19 0 15,0 11-3-15,0 13-4 16,-1 6-4-16,1 4-5 15,1 0 0-15,-2-3-2 16,1-2 0-16,-1-8-3 0,1-7-7 16,7-9-28-16,2-5-24 15,7-9-561-15,0-10 311 16</inkml:trace>
  <inkml:trace contextRef="#ctx0" brushRef="#br2" timeOffset="-176377.42">16100 11498 1864 0,'8'-16'206'0,"1"-1"82"0,0 4-210 15,-3 2-11 1,-1 8-13-16,-2 1-3 0,-5 13-13 16,-4 9-15-16,-8 19 1 15,-4 10-4-15,-10 13-8 16,-2 1-1-16,-5-5-11 15,0-6 0-15,1-14-1 16,3-10 1-16,9-13 1 16,2-7 1-16,12-10 2 15,5-8-1-15,12-9 0 16,6-5 2-16,12-4-5 16,4-1 0-16,6 3-1 15,3 3-3-15,5 5 4 16,0 1-1-16,-1 3 2 15,-5 1 0-15,-6-1-3 0,-3-1 2 16,-9 1-1-16,-4-1 1 16,-9 1 0-16,-3-1 1 15,-7-1-1-15,-3-1 0 16,-4-2 4-16,-1 1-2 16,2 2 12-16,-2 4 4 15,2 8 10-15,2 4 0 16,-1 20-11-16,2 14-6 0,1 33-10 15,0 16-4-15,0 20-43 16,2 0-55-16,11-21 58 16</inkml:trace>
  <inkml:trace contextRef="#ctx0" brushRef="#br2" timeOffset="-172827.01">14987 10737 1423 0,'-12'9'160'15,"1"4"494"-15,2 3-444 0,4 4-144 16,3 3-18-16,6-1-26 15,3 0-7-15,7-5-5 16,6-1 1-16,5-9 6 16,2-5-7-16,5-7 0 15,-3-5-3-15,-1-8-2 16,-3-2 0-16,-4-3-3 16,-6 1-1-16,-4 0 0 15,-6 1-1-15,-9 3 1 16,-5 0 2-16,-10 2 2 15,-9 3 4-15,-5 6 4 16,-5 5 0-16,-1 8-4 16,6 6-2-16,5 10-7 15,10 5-2-15,9 7-19 16,9 1-27-16,12-3-841 0,5-4 609 16</inkml:trace>
  <inkml:trace contextRef="#ctx0" brushRef="#br2" timeOffset="-172540.98">15623 10467 2031 0,'-8'-3'182'0,"-3"2"46"0,-1 9-211 16,-2 6-7-16,-1 13 11 16,-3 7 13-16,-7 13 21 15,-5 5 3-15,-5 4-32 16,3 1-10-16,1-4-15 16,6-7-10-16,9-14-23 15,1-11-48-15,12-22-871 16,3-7 779-16</inkml:trace>
  <inkml:trace contextRef="#ctx0" brushRef="#br2" timeOffset="-172200.91">15314 10430 2695 0,'-17'34'74'16,"3"3"-4"-16,3 4-40 0,11-7-30 16,7-9-6-16,10-15-2 15,3-8 3-15,-1-13 2 16,2-6 3-16,-6-9 5 16,-4-3-3-16,0-5 1 15,-6-1-2-15,-1 2-1 16,-2 2 2-16,-7 7-4 15,-1 7 0-15,-7 13-1 16,-2 8-4-16,-2 19 4 16,-4 8 0-16,-1 11-14 15,2 2-7-15,7-2-34 16,7-4-17-16,14-8-187 16,6-6-684-16,10-11 775 15</inkml:trace>
  <inkml:trace contextRef="#ctx0" brushRef="#br2" timeOffset="-171887.86">15658 10832 2393 0,'-10'1'112'16,"-3"1"-5"-16,-1 1-65 15,2 1-39-15,1 0-1 16,4 1-2-16,2 0 1 0,5-2 0 15,3 1 1-15,7-4 3 16,4-1 2-16,8-9-2 16,4-2-1-16,1-6-1 15,0-2-2-15,-8 1 0 16,-7 0-1-16,-9 2 7 16,-8 0 4-16,-10 3 4 15,-1 1 5-15,-4 6-1 16,-1 6-4-16,0 11-9 15,1 5-13-15,7 8-56 16,5 2-262-16,12-1 145 16</inkml:trace>
  <inkml:trace contextRef="#ctx0" brushRef="#br2" timeOffset="-170791.38">16486 11463 1324 0,'-6'-2'149'15,"-2"0"448"-15,-1 3-303 16,1 3-240-16,1 0-21 0,1 5-26 15,3 3-3-15,-2 6 1 16,-1 1-1-16,3 5 2 16,0 3 11-16,3 4 12 15,1 0 11-15,4-3 3 16,1-3-8-16,5-7-21 16,4-5-4-16,4-9-2 15,3-5-2-15,5-14-1 16,1-6-3-16,1-11-5 15,-2-2-6-15,-9-3-3 16,-4 2 3-16,-11 2 4 16,-5 3 4-16,-11 4 1 15,-6 3 0-15,-7 9 2 16,0 4 2-16,-1 12 2 0,2 7-1 16,6 15-1-1,4 7-4-15,14 8-89 0,8 1 62 16</inkml:trace>
  <inkml:trace contextRef="#ctx0" brushRef="#br2" timeOffset="-170423.28">17013 11399 1768 0,'-13'14'293'0,"-1"8"191"0,0 11-421 16,0 18-53-16,-2 8-12 16,-2 4-17-16,1-3-4 15,4-13-25-15,0-8-20 16,3-19 42-16</inkml:trace>
  <inkml:trace contextRef="#ctx0" brushRef="#br2" timeOffset="-170073.99">16723 11222 2954 0,'-25'21'89'0,"10"9"-19"16,5 5-77-16,17 1-113 15,10-4-21-15,11-14 12 16,5-6 41-16,-2-10 67 16,-3-2 44-16,-8-6 24 15,-5-2 4-15,-3-5 1 16,-3-4-7-16,0-5-18 0,-3 1-8 15,-2-2-11-15,-1 0-1 16,-5 6 1-16,-3 0-2 16,-2 11-1-16,-7 4-4 15,0 10-7-15,-2 11-21 16,-3 11-42-16,6 4-20 16,0 4 39-16</inkml:trace>
  <inkml:trace contextRef="#ctx0" brushRef="#br2" timeOffset="-169757.24">17112 11807 3132 0,'7'20'-112'0,"10"-6"17"16,-1-6 32-16,2-10 73 16,1-5 18-16,-6-8 9 15,-1-5-1-15,-6-6-17 16,-6-2-12-16,-2-3-2 0,-6 3-1 16,-7 4 0-16,-1 4 3 15,-7 8-5-15,0 6 0 16,-3 11-5-16,1 5-24 15,5 9-70-15,3 2-45 16,15-5 62-16</inkml:trace>
  <inkml:trace contextRef="#ctx0" brushRef="#br2" timeOffset="-166901.31">15926 13191 2717 0,'-3'62'9'0,"4"-3"-8"15,4-4-1-15,3-9 1 16,-1-6-1-16,-3-17 0 16,-2-8 0-16,-4-15 7 15,-3-8 4-15,-2-15 8 16,0-9-2-16,3-15 3 16,2-3-3-16,3-4 5 15,3-2 7-15,4 0-2 16,4 2-5-16,4 5-11 0,4 7-5 15,4 11-5-15,1 7-1 16,1 16 0-16,-1 8-5 16,-5 15-4-16,-3 10-1 15,-11 11 2-15,-4 5 0 16,-12 8 7-16,-8 2 1 16,-13-4 9-16,-9-2 12 0,-7-11 9 15,-2-7 1-15,6-17-35 16,7-10-47-1,21-20-97-15,15-12 74 0</inkml:trace>
  <inkml:trace contextRef="#ctx0" brushRef="#br2" timeOffset="-166121.25">16418 13096 935 0,'1'-2'-489'15,"0"1"850"-15,0 0 110 16,-1-1-316-16,5-27 596 15,-17 23-524-15,-3 2-122 0,-5 2-43 16,-2 2-7-16,1 6-10 16,-2 3-5-16,3 10 3 15,-2 6-3-15,2 12-9 16,-1 6-5-16,7 3-7 16,3 0 0-16,10-5 8 15,2-5 1-15,11-9-2 16,2-5-4-16,10-9-20 15,6-7-2-15,11-12-40 16,6-7-27-16,8-12-66 16,1-2-376-16,-6-2 189 15</inkml:trace>
  <inkml:trace contextRef="#ctx0" brushRef="#br2" timeOffset="-165581.45">16610 13118 2744 0,'6'-15'43'0,"6"-3"-7"16,5 0-8-16,8 1-7 15,1 3 1-15,5 6-10 16,-1 3-2-16,-4 9-8 16,-5 6-6-16,-7 12-8 15,-3 5-3-15,-11 5 0 16,-4 3 3-16,-10-2 8 16,-5-2 1-16,-2-6 17 0,-3-2 17 15,2-7 34-15,-1-2 18 16,6-5 18-16,2-4-11 15,8-4-20-15,7-1-14 16,3 0-37-16,10-4-13 16,16-2-19-16,10-2-14 15,12 1-36-15,6 0-20 16,5 4-51-16,-1-2-35 0,-3-5 80 16</inkml:trace>
  <inkml:trace contextRef="#ctx0" brushRef="#br2" timeOffset="-158076.79">19775 12312 2228 0,'1'0'-68'0,"27"-3"92"16,-28 3 68-16,0 0 28 16,0 0-3-16,0-1-11 15,-1 0-33-15,0 1-17 16,0-1 0-16,0 0 0 16,-1 0-7-16,0 1-3 15,0 0-2-15,-24-1-4 16,26 1 4-16,0 1-6 15,0 0-2-15,0 1-4 16,2 28-6-16,5-21-11 16,0 1-5-16,11-1-10 0,4 1 0 15,4 0-3-15,4 0 3 16,-1 1 0-16,-2 1-1 16,-1 4 8-16,-2-2-2 15,-5 2 10-15,-4-1 4 16,-5-2 7-16,-3 0 2 15,-7 0 6-15,-2-1 3 16,-10 0 3-16,-5 2-2 0,-3 1 1 16,-5 3-1-16,0 5-15 15,-1 0-5-15,3 0-35 16,-1-3-48-16,6-8-177 16,8-5 145-16</inkml:trace>
  <inkml:trace contextRef="#ctx0" brushRef="#br2" timeOffset="-157011.93">13829 10168 2460 0,'-14'23'88'15,"-5"9"-8"-15,-5 25-80 0,-5 8-7 16,-4 9-3-16,-3 0-4 15,-7-8 13-15,-2-4 2 16,-1-17 25-16,1-7 5 16,5-17-3-16,5-7-1 15,10-14-7-15,4-5-6 16,15-16-6-16,6-7-4 0,12-12-4 16,7-5-2-16,8-7 0 15,4-1 0-15,4 0 2 16,2-1 0-16,-2 4 0 15,-5 5 0-15,-2 9 0 16,-7 8-1-16,-3 12 2 16,-3 7-1-16,-4 14 5 15,-4 8 5-15,2 20 8 16,0 8 7-16,-2 11 3 16,4-2-5-16,4-12-6 15,8-11-5-15,12-24-3 16,13-14-1-16,17-29-3 15,5-14-29-15,8-17-63 16,4-1-27-16,0 3 23 0</inkml:trace>
  <inkml:trace contextRef="#ctx0" brushRef="#br2" timeOffset="-139360.33">14383 7051 2668 0,'-3'-6'72'0,"-3"2"-9"16,-4 4-24-16,-3 6-12 15,1 6 7-15,-11 11 19 16,-5 9 9-16,-12 19-6 16,-7 10-11-16,-7 18-28 15,-2 5-6-15,2-2-9 16,0-8-3-16,2-20-45 16,6-10-38-16,4-25-44 15,4-13-30-15,10-24-24 16,4-10-116-16,8-15-409 15,0-8 366-15,2-3-58 16,0 0 105-16,2 4 499 16,3 5 161-16,5 8 18 0,4 3 351 15,7 7-436-15,5 3-128 16,7 11-64-16,4 7-1 16,10 16-14-16,7 12-12 15,11 19-23-15,2 7-19 16,0 10-25-16,-3 0-7 15,-2-7-6-15,-3-5-4 16,-2-16-36-16,0-9-47 0,-7-16-85 16,-1-7 71-16</inkml:trace>
  <inkml:trace contextRef="#ctx0" brushRef="#br2" timeOffset="-139110.65">14450 7490 2189 0,'1'9'108'0,"4"1"-81"15,2-2-22-15,5 1 27 16,3-1 23-16,3 1 61 15,1 3 23-15,0 7-38 16,0 9-14-16,-6 17-51 0,-4 11-55 16,-13 15-78-16,-3 1-37 15,-6-7 18-15</inkml:trace>
  <inkml:trace contextRef="#ctx0" brushRef="#br2" timeOffset="-137997">9354 1886 2558 0,'-30'53'8'0,"-12"17"2"15,-7 8 1-15,-9 14-1 16,-1 4-1-16,10-5-9 15,7-11-5-15,17-26-18 0,8-19-10 16,11-28-30-16,2-10-103 16,5-23 78-16</inkml:trace>
  <inkml:trace contextRef="#ctx0" brushRef="#br2" timeOffset="-137760.33">9170 2101 2882 0,'50'83'0'0,"1"-2"-4"16,-4-7-4-16,-5-16-29 15,-2-11-19-15,-11-24-27 16,-1-9-53-16,-13-20-466 15,-3-7-101-15,-7-12 487 16</inkml:trace>
  <inkml:trace contextRef="#ctx0" brushRef="#br2" timeOffset="-137296.09">9595 2354 2572 0,'17'-6'-3'16,"-2"-2"3"-16,4 1 0 16,-3 1 2-16,-2 4 15 15,-2 3 1-15,-7 6 8 16,-4 4-8-16,-1 6-9 15,-1 3-1-15,1 2-1 16,1-1-2-16,3-3-1 16,2-4-3-16,5-5-1 0,6-5 1 15,5-7-1-15,6-7 3 16,6-8-3-16,6-4 0 16,2-5-15-16,-1 1-15 15,-5 4-77-15,-4 3-123 16,-7 6 93-16</inkml:trace>
  <inkml:trace contextRef="#ctx0" brushRef="#br2" timeOffset="-136627.2">9018 1990 2347 0,'45'13'14'15,"17"2"-27"-15,3 2-214 16,5 3 143-16</inkml:trace>
  <inkml:trace contextRef="#ctx0" brushRef="#br2" timeOffset="-119157.12">14439 11371 1452 0,'0'0'47'0,"0"0"1"16,1 0-42-16,0 0-16 15,0-1 0-15,32-9-3 16,-22 8-1-16,-3 0 5 16,1 1 1-16,-9 1 8 15,0 0 0-15,0 0-18 16,0 0-13-16,0 0-3 16,-1 0-1-16,0 0 17 15,-26-10 14-15,17 8 12 16,-1 1 13-16,0 1 28 0,0-1 11 15,0 1 21-15,-1 0 65 16,0 1-11-16,4 0 8 16,-2 2 22-16,5 0 0 15,6-1-65-15,2 2-15 16,21-1-14-16,11-1-13 16,32-4-34-16,17-4-8 15,10-4-14-15,4-1 0 0,1-1-28 16,3 0-110-16,6 0 85 15</inkml:trace>
  <inkml:trace contextRef="#ctx0" brushRef="#br2" timeOffset="-118079.3">15810 12042 1678 0,'13'0'-53'15,"10"0"136"-15,2 0 79 0,7 0 44 16,3 1 15-1,5 1-130-15,6 0-42 0,4 0-30 16,1 1-10-16,4-3-6 16,-3 1-3-16,0-2 3 15,1-3 2-15,-3-2-39 16,0-2-108-16,-6 0 64 16</inkml:trace>
  <inkml:trace contextRef="#ctx0" brushRef="#br2" timeOffset="-109973.27">20949 12448 2521 0,'0'0'20'0,"11"7"24"16,6-3 13-16,11-3-10 16,9 1 4-16,19-4 6 15,10-3-2-15,29-2 4 16,18-3-3-16,17 0-6 15,17-2-8-15,29-2-17 16,-3 1-8-16,8 0-10 0,-3-1 2 16,-7-1-4-1,-1 1-1-15,-4-2 2 0,-2 0-4 16,-8-3 0 0,-3 0 0-16,0-1-2 0,-2 1 0 15,-10 1 0-15,-8 2 0 16,-14 3-6-16,-12 3-4 15,-22-1-15-15,-9 2-7 16,-21 3-12-16,-9 0 0 0,-16 1 1 16,-5 2-5-16,-10 0-23 15,-2 0-15-15,-1-1 45 16</inkml:trace>
  <inkml:trace contextRef="#ctx0" brushRef="#br2" timeOffset="-109240.24">21611 10723 2498 0,'-2'-36'98'0,"0"0"-43"16,-3-1-35-16,0 3-16 16,4 4 0-16,-2 12 25 15,3 5 21-15,0 13 18 0,0 5 3 16,3 23-19-16,0 15-18 15,0 27-11-15,1 18-6 16,-6 48-13-16,0 24 1 16,-6 25-8-16,-1 12 2 15,5-12 1-15,1-8 2 16,4-3 17-16,2-6 0 16,-1-7 2-16,3-3 8 15,-4-3-7-15,-1-4 3 0,0-16-5 16,-2-5-10-16,-1-28-8 15,1-13-5-15,-1-24-27 16,0-13-33-16,-2-24-93 16,5-28-171-16,-3-1 89 15</inkml:trace>
  <inkml:trace contextRef="#ctx0" brushRef="#br2" timeOffset="-107075.24">21952 11796 2550 0,'3'22'3'15,"-3"20"1"-15,0 9 1 0,-8 20 5 16,-3 6-4-16,-7 5 3 16,1-3-3-1,9-12-7-15,-2-9-3 0,9-19-1 16,1-7 0-16,-2-19 1 16,2-13-7-16,1-6-35 15,0-16-25-15,-1-15-81 16,-5-7-108-16,-3-9 72 15,-3-3 116-15,-1-3 189 16,2-3 77-16,0 0 24 16,3 2-108-16,6 2-29 15,2 0-12-15,6 4-24 16,-1 4-15-16,4 9-23 16,-1 4-5-16,2 10-2 15,0 3 2-15,-2 8 3 0,-4 3-1 16,-2 4 1-16,-3 9 0 15,0-1-3-15,0 1 2 16,-1 0-2-16,0 0 0 16,-23 10 5-1,18 1 3-15,-1 3 7 0,3 0 0 16,6 0 11-16,2-1-2 16,10-1 3-16,1 0 1 15,9-5 1-15,5-2 1 16,9-5 0-16,6-5-3 0,4-5-12 15,-1-2-1-15,-7-3-14 16,-2 0 2-16,-10-1-4 16,-6-1 0-16,-8 0 3 15,-4-2-1-15,-6 0 1 16,-1 0-1-16,-1-2 2 16,-2 0-3-16,3 3 2 15,0 1-2-15,0 7-2 16,1 2-2-16,0 10-5 15,-3 6-2-15,0 21 0 16,0 14-1-16,-2 23 6 16,-2 12 2-16,-4 10-6 15,-1 2-9-15,-3-1-23 16,0-2-24-16,-3-12-37 16,3-7-48-16,-1-15 58 15</inkml:trace>
  <inkml:trace contextRef="#ctx0" brushRef="#br2" timeOffset="-106397.91">22280 12076 2527 0,'-1'27'4'0,"-2"13"-3"0,-1 7-1 0,-1 8 0 16,1 3 0-16,-2-3-1 15,1-3-12-15,-6-15-946 16,-3-11 831-16</inkml:trace>
  <inkml:trace contextRef="#ctx0" brushRef="#br2" timeOffset="-105063.4">21835 10966 946 0,'0'0'-95'0,"0"0"42"15</inkml:trace>
  <inkml:trace contextRef="#ctx0" brushRef="#br2" timeOffset="-104449.83">22017 10843 119 0,'0'0'5'16</inkml:trace>
  <inkml:trace contextRef="#ctx0" brushRef="#br2" timeOffset="-104261.64">22002 10843 990 0,'0'0'135'0,"0"0"74"15,0 0-66-15,0 0-88 16,0 0-4-16,0 0-36 0,0 0-9 16,0 0 0-16,-1 0 9 15,0 0 6-15,0 0 3 16,0 0-13-16,1 0 1 16,-28-2-65-16,21 4-48 15,-6-1 22-15,2 0-16 16,4 1 4-16,-3-1 11 0,5-1-109 15,5 0 112-15</inkml:trace>
  <inkml:trace contextRef="#ctx0" brushRef="#br2" timeOffset="-103581.3">21816 10894 2061 0,'0'0'146'15,"0"0"-17"-15,1 0-96 0,21-2-26 16,-7 0-1-16,8 0 5 16,1-1 0-16,0-1 10 0,2-1 3 15,-4 1 3-15,-3 1-5 16,-4 1 1-16,-5 2-8 16,-3 3-3-16,-7 3 1 15,-1 3 4-15,-4 9 3 16,-7 10 12-16,-2 6-7 15,-3 11-4-15,-4 1 0 16,1 4-11-16,-2-3 1 0,0-8-13 16,5-7-8-1,8-13-18-15,7-7-9 0,10-9-162 16,11-6-777-16,12-8 809 16</inkml:trace>
  <inkml:trace contextRef="#ctx0" brushRef="#br2" timeOffset="-103266.78">22214 10958 2477 0,'-5'2'106'0,"-4"7"-32"16,-2 2-46-16,0 7-28 15,2 3-2-15,3-4 2 16,1 1 0-16,4-8 13 15,1-1 5-15,5-5 4 16,3-3 1-16,7-7-13 0,4-5-12 16,0-8-28-16,-1-3-10 15,-6-1-3-15,-6-2-13 16,-6-1 34-16,-5 1 17 16,-7 1 21-16,-2 4 13 15,-3 12 12-15,2 2-11 0,5 10-7 16,1 4-8-1,8 13-39-15,2 4-27 16,10-1 15-16</inkml:trace>
  <inkml:trace contextRef="#ctx0" brushRef="#br2" timeOffset="-102450.74">22560 11989 2468 0,'0'0'61'0,"0"0"-9"0,-2 18-19 15,2 2-5-15,-3 13-21 16,1 3-3-16,-1 6-3 15,0 0-1-15,0 1 0 16,0-3 0-16,0-4-6 16,0-5-1-16,3-12-28 15,-1-7-9-15,1-12-130 16,0 0-622-16,2-20 641 16</inkml:trace>
  <inkml:trace contextRef="#ctx0" brushRef="#br2" timeOffset="-101990.49">22535 11865 2583 0,'0'-1'53'0,"8"-7"-16"0,6 5 9 16,3-1 3-16,9-1 6 16,5-2-5-16,7-1-13 15,3-1-10-15,1 0-13 16,-1 0-3-16,-5 3-8 15,-6 2 0-15,-11 2-3 16,-6 1-3-16,-8 1-6 16,-5 0-2-16,0 0 4 15,0 0 7-15,0 1 19 16,-12 18 12-16,5-4 10 16,-1 7-1-16,0 11-7 15,-2 7-10-15,0 16-11 16,-1 3-4-16,-1 2-5 0,3-4-2 15,1-9-30-15,2-7-41 16,5-13-71-16,3-5-44 16,7-13 80-16</inkml:trace>
  <inkml:trace contextRef="#ctx0" brushRef="#br2" timeOffset="-100775.15">22581 11344 2157 0,'-8'5'134'0,"2"1"-52"0,-1 5-51 15,3 4-26-15,2 0 0 16,0 1 1-16,0-2-3 16,2-2 7-16,4-5-1 15,4-2 3-15,5-3 2 16,8-4-5-16,4-3 0 0,7-2-8 16,-2-2-5-16,0-1-11 15,-6 1-4 1,-7 0-5-16,-4 1 0 0,-8-1 8 15,-2 0 6-15,-5 1 15 16,-4-1 12-16,-3 2 6 16,-3 1 0-16,-1 3 10 15,0 3-6-15,0 5 11 16,1 3 2-16,3 9-9 16,1 4-5-16,4 5-18 15,0 4-6-15,3 5-17 16,1 2-21-16,-3-2-93 15,0-3-774-15,3-11 753 16</inkml:trace>
  <inkml:trace contextRef="#ctx0" brushRef="#br2" timeOffset="-100105.08">22835 11387 2172 0,'-15'7'9'0,"5"1"41"0,2 0 19 15,0 1-7-15,3 0-2 16,3-1-20-16,2-1-13 16,1-1-15-16,2-2-1 15,3-1-7-15,1-1 2 16,4-2-6-16,1 0 1 16,2-3 3-16,1-1-4 15,0-2 7-15,-3 0-7 16,-3 0 0-16,-4 1 2 0,-3 0 0 15,-3 1-2-15,-3-1 0 16,0 1-2-16,-2 0 6 16,0 2 3-16,0-1 7 15,1 0-1-15,0 0 0 16,3 0-3-16,2 3-5 16,0 0-5-16,0 0-6 15,-1 0-9-15,0 0-4 16,0 0-2-16,-27-1 3 15,15 3 6-15,2 0 4 16,1 0 1-16,4-1-6 16,6-1-27-16,0 0 28 15</inkml:trace>
  <inkml:trace contextRef="#ctx0" brushRef="#br2" timeOffset="-98397.77">22630 11374 2043 0,'0'0'149'0,"0"0"-19"0,-1 0-105 16,1 1-34-16,-1-1-2 15,1 1 5-15,0 0 9 16,0 0 26-16,0 0 9 16,1 0 8-16,0 0 0 0,0 1-7 15,0 0-5-15,29 19-12 16,-20-22-4-16,-1 0-11 15,-2 0 1-15,-2 0 0 16,-5 1 1-16,0 0 4 16,0 0-7-16,0 0 1 15,0 0-1-15,-1 0-3 16,-20-1-1-16,12 6-2 16,0-1-1-16,-1 1 0 15,1-1 0-15,1 1 0 16,0-2 0-16,4 1 2 15,1-1-1-15,3-3 1 16,0 0 0-16,0 0-1 16,0 0-1-16,7-2-1 0,7-3-4 15,2-3-4-15,3-2-1 16,-2 1-4-16,-4-3 4 16,-6 3 0-16,-4 1 0 15,-5 1 2-15,-3 2 2 16,0 2 5-16,-2 2 2 15,-3 1 2-15,-1 0 5 16,-2 3 0-16,-3 0-2 0,5-1 4 16,2 1 0-16,9-3-4 15,0 0 2-15,-1 0 0 16,0 0-2 0,1 0 2-16,0 0 0 0,0 0-3 15,0 0 2-15,0 0 2 16,0-1-2-16,0 1 2 15,1 0-1-15,0 0 5 16,0 0 1-16,25 8 8 16,-25 6 6-16,-1 11 3 15,-4 6 0-15,-9 12-12 16,-1 5-2-16,-8 5-14 16,3-1 1-16,4-10-2 15,2-6-1-15,7-17-18 16,4-8-20-16,8-16-52 15,5-11-661-15,3-14 393 16</inkml:trace>
  <inkml:trace contextRef="#ctx0" brushRef="#br2" timeOffset="-97940.12">22899 11366 2767 0,'-13'23'-6'0,"-4"2"1"0,-2-1-2 0,-7-2 20 0,-1-1 13 0,0-3 26 16,3-2 14-16,9-5 4 15,6-4-9-15,14-6-20 16,8-2-15-16,16-6-29 15,7-3-10-15,8-2-18 16,0-1 0-16,-2 1 0 16,-4 0 0-16,-9 0-8 15,-2 0-12-15,-7 0-31 16,-3-3-4-16,-5 0-4 16,-3 0-25-16,-7-1 37 15,-4 2 24-15,-8 0 32 16,-4 2 15-16,-3-1 43 0,0-5 11 15,4 4 35-15,5 2 11 16,1 5-17-16,0 15-21 16,1 13-2-16,0 7-8 15,1 17-12-15,2-1-7 16,-3 10-25-16,-1 4-23 16,-1 4-63-16,0 0-57 0,0-15 25 15</inkml:trace>
  <inkml:trace contextRef="#ctx0" brushRef="#br2" timeOffset="-97040.97">23215 11975 2587 0,'0'0'51'0,"-2"6"-33"16,1 7-7-16,-3 12-9 15,1 3-2-15,-2 5-1 16,0 2-1-16,1-3-6 16,-1-2-6-16,0-6-33 0,2-4-19 15,1-9-667-15,2-10 480 16</inkml:trace>
  <inkml:trace contextRef="#ctx0" brushRef="#br2" timeOffset="-96574.68">23199 12015 2425 0,'0'-2'47'0,"9"-24"15"16,0 20 5-16,2 1-14 15,3 2-21-15,5-1-6 16,4 2-4-16,9 0-3 31,2 0 5-31,2 1 4 0,-1 1-3 0,-8 0-7 16,-3-1-6-16,-7 0-10 0,-2 1 0 16,-5 0-2-1,-5 0 1-15,-5 0 6 0,0 0 5 16,0 0 18-16,0 0 4 15,0 0 5-15,0 0-1 16,-12 14-12-16,9 0-5 16,0 13-10-16,-1 9-7 15,-1 11-10-15,0 5-14 0,-4 2-66 16,1-3-37 0,4-10-605-16,4-5 253 0</inkml:trace>
  <inkml:trace contextRef="#ctx0" brushRef="#br2" timeOffset="-95662.54">23410 11534 2392 0,'-12'28'5'0,"-3"4"-5"16,-1 0 1-16,-4-3 5 0,0-3-6 15,3-8 0-15,3-5 2 16,7-9 5-16,7-4 12 16,0 0 0-16,0-1-2 15,0 0-4-15,3-25-11 16,5 18-2-16,0 0-2 16,5 1-1-16,2 2 2 15,3 1 2-15,1 1 2 0,3 0-2 16,-1 2 3-16,-1 0-7 15,-1 0 3-15,-6 1 0 16,-3 0-2-16,-4 0 3 16,-1 1-1-16,-5-1 1 15,0 0-1-15,0 0-2 16,0 0-6-16,0 0 7 16,-1 0 0-16,0 0-5 15,1 0 6-15,-1 0 0 16,0 0 0-16,0-1 2 15,0 0-2-15,0 0 0 16,0 1 0-16,0 0 0 16,-1 0 0-16,0 0-2 15,0 0 2-15,2 0 0 0,-1 0-2 16,0 0-5-16,0 0-6 16,0 0-12-1,0 0-18-15,0 0-235 0,1 0-282 16,-1 0 454-16</inkml:trace>
  <inkml:trace contextRef="#ctx0" brushRef="#br2" timeOffset="-95161.15">23460 11451 2619 0,'-21'29'28'0,"0"12"6"0,0 4 10 15,3 5-1-15,1-4 1 16,8-8-9-16,5-8-8 16,7-11-14-16,7-5-4 15,7-8-23-15,4-5-12 16,4-6-23-16,0-4-3 15,-1-4 10-15,-5-1 11 0,-6 1 26 16,-7 0 6-16,-6-1 8 16,-3 0 10-16,-7 1 11 15,-2-1-4-15,-1 2 1 16,0 4-5-16,1 5-11 16,-1 5-3-16,0 10-21 15,2 5-22-15,1 7-59 16,4 2-865-16,7-10 682 15</inkml:trace>
  <inkml:trace contextRef="#ctx0" brushRef="#br2" timeOffset="-93811.05">23851 12066 2522 0,'0'0'0'16,"0"-1"1"-16,0 0 10 15,0 1 7-15,-7 13-4 16,0 8 5-16,-2 6-3 16,0 1-3-16,1-2 0 15,3-4-10-15,3-5-3 16,1-3-11-16,1-7-30 16,0-7-43-16,0 0 48 15</inkml:trace>
  <inkml:trace contextRef="#ctx0" brushRef="#br2" timeOffset="-93338.93">23837 11985 2409 0,'23'-6'-3'0,"2"-1"19"15,0 0 9-15,2 1 10 16,-2 1 0-16,1 0 0 15,0 2 1-15,-1 0-5 16,-1 1-4-16,0 0-17 16,0 1-4-16,-8 0-4 15,0 1-2-15,-16 0-2 0,1 0-3 16,-1 0-1-16,-6 0 0 16,-3 0 9-16,-2 0 10 15,4 0 10-15,1 3 7 16,0 5 5-16,1 1 3 15,-1 7-2-15,0 4-4 16,-3 4-16-16,-2 3-6 0,2 0-14 16,-1-2-13-16,7-5-42 15,-1-1-22-15,7-7-261 16,9-7 130-16</inkml:trace>
  <inkml:trace contextRef="#ctx0" brushRef="#br2" timeOffset="-92509.93">24009 11604 2678 0,'30'-9'0'0,"0"2"-1"0,-3 2 1 15,-8 4-4-15,-8 1-2 16,-7 4-2-16,-4 2-2 16,-7 3 5-16,-1 1-1 0,-9 2 6 15,-1 0 3-15,0-1 6 16,1 0 7-16,7-1 15 15,3-2 6-15,4-1 3 16,6-2-8-16,5 1-10 16,0-1-7-16,6 1-11 15,0 0-1-15,-1 2-6 16,0-1-2-16,-7-2 1 16,-4-1 0-16,-2 1 1 15,-2-1-1-15,-7-1 1 16,-4 2 3-16,-6-4-8 15,-6 0-10-15,-1-3-41 16,1-3-21-16,4-5 23 16</inkml:trace>
  <inkml:trace contextRef="#ctx0" brushRef="#br2" timeOffset="-92041.98">24280 12042 2527 0,'2'17'4'0,"-2"1"-4"15,-2 0 0-15,1-3-2 0,0-3 0 16,1-4 4-16,0-8 0 16,0 0-20-16,0 0-35 15,8-14-881-15,-5-2 800 16</inkml:trace>
  <inkml:trace contextRef="#ctx0" brushRef="#br2" timeOffset="-91620.77">24283 12011 2548 0,'1'0'13'0,"15"-7"4"15,-5 4 6-15,5 1-8 16,2-2-3-16,5 0-4 16,6 0-7-16,0-3-1 15,-1 0-1-15,-3 0-3 16,-6 0 2-16,-3 2 0 16,0 0 2-16,-9 2 0 15,-7 3 0-15,0 0 0 0,0 0 0 16,0 0 0-16,-1 0 4 15,-1 0 9-15,1 0 2 16,-30 0 5-16,31 0 1 16,0 0 0-16,0 0 0 15,0 0-4-15,0 0 1 16,0 1 1-16,0 0 1 0,0 0 10 16,2 29 1-16,1-15-6 15,1 2-7-15,1 2-14 16,4 1-3-16,-1 0-17 15,1-1-18-15,0-2-51 16,-2 1-17-16,1-6-756 16,0-3 531-16</inkml:trace>
  <inkml:trace contextRef="#ctx0" brushRef="#br2" timeOffset="-90571.98">24496 11610 2630 0,'34'-6'8'0,"7"1"-4"0,-1 3-4 15,-14 3 3-15,-6 0 1 16,-14 3 1-16,-6 1-1 15,-7 1 3-15,-6 2 8 16,-2 0 13-16,-4-1 17 16,2 1 30-16,1 0 12 15,4-1-1-15,2 1-6 16,9-2-32-16,1 0-16 0,9 0-20 16,6-1-6-16,6 1-6 15,3 1-4-15,-3-1-1 16,-5 0-4-16,-9 1-8 15,-7-1-1 1,-9 2 0-16,-5 1 1 0,-11 2 9 16,-2-1 3-16,-2 0 9 15,1 0-4-15,10-3 0 16,17-7-23-16,1 0-104 16,1-6-80-16,24-17 78 15</inkml:trace>
  <inkml:trace contextRef="#ctx0" brushRef="#br2" timeOffset="-83801.19">22982 12215 2460 0,'0'-1'56'0,"0"0"-14"16,0 0-4-16,0 1-18 15,0 0-4-15,0 0-3 16,0 0-2-16,0 0 3 16,0 0 3-16,0 1-1 15,0 0 3-15,1 0 6 16,0 0 2-16,0 0 5 16,0 0 1-16,20 29-8 15,-21-30-2-15,1 1-13 16,-1 0-3-16,1 0-5 15,16 29 1-15,-17-29 2 16,1-1 3-16,-1 1 13 16,11 26 5-16,-11-26 5 0,6 16 2 15,-2-6-9-15,-2-1-1 16,-1 2-8-16,0 0-6 16,-4 2-1-16,0 1-3 15,-2 0-1-15,1 2-1 16,2-2 0-16,0 0-1 15,2-1 2-15,-3-1 1 16,1 0-3-16,1-1 1 0,-2-3-2 16,0 2 0-16,-1-3 1 15,-1 2 1-15,0 1-1 16,-2-1-1-16,1-1 0 16,0 2 1-16,0-2 2 15,3 1-1-15,0 0-1 16,-1-1 0-16,0 1-1 15,-3-2 1-15,-3-1 1 16,2 1-1-16,-2 0 4 16,0-1 0-16,1 0 1 15,0 0 1-15,0-2-5 16,2 1 2-16,-2 2-3 16,-1-1 0-16,-2 1 6 15,-3-2-2-15,-2-1 3 16,0-1 1-16,-2 0-2 0,0-2 1 15,1 1 0-15,0-2 2 16,0 0-6-16,-3-1-1 16,1 0-1-16,-4 1-2 15,-3 0-1-15,0-1 2 16,-2 0-3-16,4 0 1 16,0 0 5-16,1 0 0 15,3 2 4-15,1-1 0 16,3 1-2-16,-1 1 1 0,-1 0-6 15,-1 1 0-15,0-1 1 16,1 1-3-16,4-3 2 16,2 0 2-16,3 0-2 15,2-1 1-15,0 0 2 16,-1 0 0-16,-2 0-2 16,-2 0 3-16,-1 0-3 15,-4 0-2-15,-1 0 1 16,-1 1-2-16,1-1 3 15,-3 0 1-15,2 0 2 16,1 0 2-16,0 0 2 16,4 0-3-16,-1 0-3 15,-2 0 3-15,0-2-3 16,-2 1 0-16,-1-3 4 16,2 0-1-16,-2-1 2 15,-1-1 1-15,0 2-4 0,-2 0-1 16,2-1 0-16,5 0 1 15,1 1 0-15,1-1-1 16,2-1-5-16,1 0 0 16,-4 0 0-16,0 0 0 15,-2 2 2-15,-1 1-2 16,4-1 4-16,2 1-1 0,3-2 3 16,-1 0 1-16,3-1 0 15,-1 0-3-15,2-1 0 16,0-1-2-16,1 1 2 15,-1-1 3-15,0-1 4 16,1 1 4-16,-1-1 1 16,3 0-1-16,0 2-5 15,1 0-1-15,1 0-6 16,0 1 1-16,0-1-4 16,-2 0 0-16,2-1 1 15,-1-1 0-15,-2 0 0 16,2-1 1-16,-3 0-1 15,0 0-1-15,1-3 2 16,-1 0 0-16,1 0-2 16,1 0 0-16,0 1-2 0,0-1 0 15,-1 1 4-15,-1 1-2 16,0 2-1-16,0 0 1 16,0 1-1-16,2 1 0 15,0-1 1-15,-1 2-1 16,3-1-1-16,0 1-1 15,2 0 2-15,0 0-2 16,0-1 1-16,-1 0 2 16,1-1-3-16,-1 0 3 0,0 0-3 15,1 0 0-15,-1 2 2 16,1 1-2-16,0 0 3 16,0 5-3-16,0 0 3 15,0-1 0-15,0 0-2 16,0 0 2-16,0 1-2 15,0-1-1-15,0-1-3 16,1 0 2-16,-1 1 0 16,0-1 1-16,0 0 3 15,0 0-2-15,0 1 2 16,0-1-2-16,0 1 0 16,0 0-2-16,0 0-2 15,0 0 0-15,0 1-1 16,6 8 3-16,-6 7 0 15,0 3 3-15,-2 7 0 16,-1 4-2-16,2 7-1 0,1 3-4 16,-1 4-3-16,0 1-4 15,4 1-4-15,3 0-4 16,9 2-9-16,5 0-15 16,4-7-50-16,-1-4-34 15,2-16-99-15,1-8 97 16</inkml:trace>
  <inkml:trace contextRef="#ctx0" brushRef="#br2" timeOffset="-82327.34">22259 13169 1349 0,'-1'0'419'16,"0"0"41"-16,0 0-352 0,0-1-66 16,1 0-28-16,0 0-8 15,0 0-3-15,0 0-2 16,0 0 17-16,0-1 13 16,1 1 21-16,0 0 12 15,0 0 13-15,-1 0-25 16,7 3 10-16,-5 11-1 0,1 10-14 15,-1 3-9-15,2 14-29 16,-1 7-5 0,1 4-4-16,-1 2 0 0,0-7 1 15,-3-3-1-15,0-11-1 16,-1-9 0-16,-1-12 0 16,1-8 1-16,-3-16-1 15,-1-7 0-15,2-15 2 16,-1-7 6-16,2-6 13 15,2-4 11-15,-2 2 21 16,4-1 4-16,1 6-10 16,1 3-12-16,8 6-23 15,-1 3-5-15,6 9-6 16,4 4-1-16,4 8-5 0,1 6-6 16,-2 8-4-1,-4 6-4-15,-10 9-9 16,-5 6-3-16,-11 5-10 0,-7 4 2 15,-9-1 15-15,-5 0 11 16,0-7 34-16,-2-3 12 16,6-8 12-16,4-6-5 15,1-7-71-15,5-6-48 16,6-10-86-16,5-4 65 16</inkml:trace>
  <inkml:trace contextRef="#ctx0" brushRef="#br2" timeOffset="-81977.9">22612 13211 1495 0,'-13'-10'545'0,"1"0"-165"16,1-1-208-16,-2-2-99 15,1 0-33-15,0 3-15 0,-1 1 1 16,3 6 13-16,0 3 12 16,1 11 10-16,1 5-7 15,1 12-14-15,1 4-11 16,3 5-8-16,5 0-3 15,4-1 4-15,4-3 2 16,8-7-9-16,5-4-3 16,14-13-24-16,5-6-36 0,10-15-110 15,-1-4 87-15</inkml:trace>
  <inkml:trace contextRef="#ctx0" brushRef="#br2" timeOffset="-80996.94">22807 13248 2423 0,'20'0'50'0,"-11"0"29"16,0 9 31-16,0 2-25 15,-2 13-15-15,1 7-12 16,0 7-34-16,1 4-18 15,-3-2-36-15,0-1-30 16,-4-7-43-16,-2-6-176 16,-3-6 146-16</inkml:trace>
  <inkml:trace contextRef="#ctx0" brushRef="#br2" timeOffset="-80494.29">23108 13125 2715 0,'-27'0'29'15,"5"5"57"-15,4 2 25 16,9 1 10-16,1 1-22 16,8 0-54-16,5-1-23 15,9 3-28-15,7 2-6 16,10 2-11-16,3 2-3 0,3 5 6 15,0 2 3-15,-9 2 9 16,-6 1 3-16,-13-5-11 16,-8-2-5-16,-10-5-2 15,-6-3 5-15,-7-6 22 16,-3-2 14-16,-3-8 23 16,1-2 1-16,6-8-3 15,3-1-2-15,10-7-28 16,5-1-11-16,9-2-29 15,5 0-21-15,9 0-60 16,2 0-30-16,6-1-43 16,-2 1-725-16,-6-1 608 15</inkml:trace>
  <inkml:trace contextRef="#ctx0" brushRef="#br2" timeOffset="-80046.51">23404 13103 3310 0,'29'-17'-2'0,"3"6"-2"16,-3 4 0-16,-6 8-6 16,-4 5-2-16,-10 8-5 15,-4 5-4-15,-9 7-3 16,-5 2 3-16,-7 1 5 15,0 0 8-15,-3-5 18 16,1-3 13-16,5-4 30 16,3-5 16-16,5-4 8 15,5-8-19-15,6 4-38 0,9-5-18 16,12-6-30-16,9-2-25 16,5-4-59-16,4-1-22 15,-1-2-68-15,-2 1-86 16,-1-5 94-16</inkml:trace>
  <inkml:trace contextRef="#ctx0" brushRef="#br2" timeOffset="-76463.04">22548 9913 2043 0,'-33'-9'155'0,"-4"1"-20"15,-3 3-95-15,-6 5-33 16,3 1 0-16,4 7-2 16,2 0 16-16,13 2 24 0,4-1 8 15,10 0 3-15,7 1-11 16,11 6-21-16,6 4-15 16,9 5-5-16,8 2-2 15,6 3 0-15,3-1-1 16,2 0-9-16,-5 1-11 15,-13-5-20-15,-8-1-1 16,-19-4 4-16,-11 0 7 0,-16-3 11 16,-9-1-1-16,-3-7 1 15,0-4 6-15,3-11 9 16,2-3 4-16,3-7 27 16,3 0 17-16,14-1 40 15,9-2 7-15,14-2-27 16,8-3-8-16,16-6-25 15,4-3-16-15,8-7-30 16,3-4-17-16,7-6-22 16,8-2-12-16,8 2-34 15,1 5-22-15,-5 10-287 16,-7 7-348-16,-12 17 574 16</inkml:trace>
  <inkml:trace contextRef="#ctx0" brushRef="#br2" timeOffset="-75979.46">22810 9913 2598 0,'-14'22'-60'0,"-4"4"-5"16,0 1 14-16,-4 1 76 16,-3 2 36-16,-4 2 42 15,0 0-22-15,0-3-36 16,5-5-9-16,12-8-26 16,7-5-5-16,15-7-2 15,12-4-1-15,13-6 0 16,7-5 0-16,5-5-2 15,-1-3-2-15,-2-1 1 16,-3-2 0-16,-6 0 0 16,-6-1 1-16,-12 2-11 15,-3 2-6-15,-7-1-8 16,-3 1-4-16,-2 1 6 16,-1 2 5-16,-5 5 15 0,-3 2 2 15,-2 9 4-15,-6 4 7 16,-2 20 9-16,-4 12 5 15,-7 28 7-15,-4 15-4 16,-6 29-10-16,-2 7-8 16,4-6-51-16,5-11-32 15,14-31 39-15</inkml:trace>
  <inkml:trace contextRef="#ctx0" brushRef="#br2" timeOffset="-75645">23226 10034 2471 0,'-17'33'79'0,"2"0"-21"0,9 0-25 0,5-4-21 15,7-6-10-15,2-6-7 16,5-14-76-16,1-7-188 15,1-13 108-15</inkml:trace>
  <inkml:trace contextRef="#ctx0" brushRef="#br2" timeOffset="-75311.94">23059 9782 2700 0,'3'25'0'16,"6"-4"-1"-16,11-13-2 16,0-7 0-16,7-10-3 15,2-4 4-15,0-11 1 16,1-1 1-16,-4-4 0 15,-2-1-1-15,-12 1-3 0,-7 2 0 16,-10 6 0-16,-7 2 0 16,-7 10 4-16,0 5 0 15,-7 13 1-15,0 8 0 16,-2 8-2-16,3 3 0 16,9 1-18-16,7-1-73 15,16-3 54-15</inkml:trace>
  <inkml:trace contextRef="#ctx0" brushRef="#br2" timeOffset="-74940.28">23454 10160 2443 0,'-14'8'-12'16,"1"2"8"-16,1 4 20 16,1-1 8-16,3 3 20 15,-1-1 3-15,7-4-2 16,1-2-4-16,10-6-23 16,8-3-6-16,10-11-8 15,7-5-4-15,6-8-10 0,-1 0 1 16,-8 1-2-16,-6 2 4 15,-12 6 3-15,-8 1 4 16,-9 5 0-16,-8 4 1 16,-7 5 2-16,-3 5-3 15,-1 5 1-15,0 2-1 0,7 2 0 16,1-1-1 0,6-2-52-16,4-2-226 0,9-5 130 15</inkml:trace>
  <inkml:trace contextRef="#ctx0" brushRef="#br2" timeOffset="-74511.25">23342 9857 2683 0,'-68'72'2'0,"-7"5"-2"0,7 1 0 16,8-3 1-16,18-9-2 15,11-4 0-15,15-11-55 16,5-6-463-16,3-12 286 16</inkml:trace>
  <inkml:trace contextRef="#ctx0" brushRef="#br2" timeOffset="-73695.29">23648 9590 2324 0,'13'-11'2'0,"-4"-1"1"16,-2 1 15-16,-2 3 36 15,-5 8 10-15,0 0 9 16,-11 1-14-16,-14 21-35 16,-7 9-9-16,-18 18-10 0,-8 9-2 15,-12 12-3-15,-6 5 1 16,1 2-21-16,5-4-58 16,18-11 52-16</inkml:trace>
  <inkml:trace contextRef="#ctx0" brushRef="#br2" timeOffset="-72476.97">23539 9732 2438 0,'-28'28'40'16,"-10"15"8"-16,-6 9-3 0,-17 16-24 15,-4 4-6 1,-9 11-14-16,-3 0 2 0,9 0 0 16,7 0-1-16,11-11 0 15,9-6-1-15,11-15-1 16,6-8-1-16,13-18 1 15,4-8-4-15,7-17-17 16,0 0-11-16,1-12-42 16,2-8-42-16,6-13-385 15,4-5-66-15,6-7 396 16</inkml:trace>
  <inkml:trace contextRef="#ctx0" brushRef="#br2" timeOffset="-72172.76">23602 9654 2037 0,'-7'-4'170'0,"-3"7"-41"15,-4 5-45-15,-5 13-23 16,-4 10-11-16,-10 18-23 16,-7 13-6-16,-17 21-12 15,-8 7-4-15,-7 4-2 16,-1-3-3-16,16-16-11 16,9-11-11-16,22-22-10 15,9-14-10-15,10-22-311 16,11-4 218-16</inkml:trace>
  <inkml:trace contextRef="#ctx0" brushRef="#br2" timeOffset="-66871.87">22544 12322 2702 0,'0'-1'-166'0,"7"-14"68"16</inkml:trace>
  <inkml:trace contextRef="#ctx0" brushRef="#br2" timeOffset="-66169.23">23813 12224 2733 0</inkml:trace>
  <inkml:trace contextRef="#ctx0" brushRef="#br2" timeOffset="-65836.7">24271 12171 1792 0</inkml:trace>
  <inkml:trace contextRef="#ctx0" brushRef="#br2" timeOffset="-64495.2">24245 13118 2578 0,'1'13'41'16,"0"4"-1"-16,2 2-5 0,0 1 4 16,-2-1-6-16,2-4-4 15,0 0-6-15,1-5-9 16,1-3-3-16,1-1-2 15,3-5-2-15,2-1 0 16,2 0 1-16,4-2-6 16,2 0-2-16,2 1 0 15,1 1-2-15,-2 5 2 16,-4 1 0-16,-7 5-3 16,-6-2-2-16,-6 4 2 15,-3 3-2-15,-10-2 2 16,-5 4 0-16,-8-5-2 15,-5 0 2-15,-3-4-2 16,-1-3-8-16,2-7-38 16,3-6-28-16,10-13 39 15</inkml:trace>
  <inkml:trace contextRef="#ctx0" brushRef="#br2" timeOffset="-64269.38">24241 13011 3317 0,'62'-17'-94'0,"3"1"9"0,-9 3-1 15,-7 3 3-15,-20 7-5 16,-9-1-15-16,-9 4 2 15,-7 2-95-15,3 0 111 16</inkml:trace>
  <inkml:trace contextRef="#ctx0" brushRef="#br2" timeOffset="-63898.56">24582 12854 3391 0,'71'56'31'0,"3"4"-20"16,-6 0-6-16,-11 2-6 15,-10-1-9-15,-22-4-33 16,-10-1-20-16,-24-5-50 16,-11-3-26-16,-18-6-24 15,-10-4-3-15,-8-8 58 16,-3-3-17-16,6-15-142 15,9-10 151-15</inkml:trace>
  <inkml:trace contextRef="#ctx0" brushRef="#br2" timeOffset="-63479.35">24084 12840 2880 0,'-31'90'48'0,"1"6"35"15,2-4 17-15,10-7-14 16,8-5-15-16,15-15-87 16,10-4-82-16,19-15-113 0,14-15 87 15</inkml:trace>
  <inkml:trace contextRef="#ctx0" brushRef="#br2" timeOffset="-60314.19">21588 12646 2393 0,'0'0'14'15,"0"1"11"-15,0 0 26 16,0 1 13-16,10 26 3 16,-5-18-18-16,-2-1-27 0,-1 3-9 15,1 1-9-15,-1 0-2 16,2 6-1-16,0-2 2 16,0 2-2-16,-1 1-1 15,1-1 1-15,3-1-2 16,0-5 2-16,2-2 3 0,0-5 2 15,-1-2 0-15,4-5-2 16,0-3-2-16,1-1-2 16,2-1 0-16,3 1 0 15,2 2-2-15,6 3 2 16,5 0-2-16,8 4 1 16,7 0 2-16,10 4 1 15,5 1 2-15,4-1-2 16,1-1 1-16,-2-3-1 15,1-1-2-15,9-4 1 16,4-1-1-16,17-3 0 16,3-2 2-16,-6 1-4 15,-6-1 2-15,-19 0 0 16,-7 0-1-16,-14-1-10 16,-8 0-11-16,-8-3-17 15,-6 0-16-15,-7-1-6 0,0 0 15 16,-13 1 30-16,-4 1 12 15,-6-1 28-15,-4-1 13 16,-2-3 16-16,0-2-5 16,-5 1-17-16,0-2-4 15,1 5 10-15,1 0 11 16,3 2 18-16,0 2 2 16,3-1-8-16,-3 1-7 15,5-3-21-15,0-1-7 0,2-5-13 16,1-2-7-16,4-5-5 15,0 0 0 1,3-1-4-16,3 2-2 0,-1 5-6 16,2 4-1-16,-4 3 4 15,2 5-3-15,-3 1 7 16,-2 6 4-16,0 0 1 16,0-1-2-16,0 0-1 15,0 0 0-15,0 0-1 16,0 1 3-16,0 0 0 15,0 0 1-15,-1 0 0 16,0 0-4-16,1 0 2 16,-1 1-1-16,0 0 0 15,0 0 4-15,0 0 1 16,0-1-2-16,0 2 3 0,0 0-5 16,1 0 2-16,-8 26-1 15,8-28-1-15,0 1 3 16,1 0-3-16,0 0 3 15,-1 0-6-15,1 1-12 16,6 28-19-16,-9-21-9 16,-4 5-16-16,0 2 3 15,-1 9 16-15,0 4 9 16,-1 8 20-16,2 5 2 0,2 1-30 16,4-2-75-16,-3-12 59 15</inkml:trace>
  <inkml:trace contextRef="#ctx0" brushRef="#br2" timeOffset="-59847.23">21694 12438 2467 0,'6'11'19'0,"2"15"24"0,1 9 9 0,-4 13-3 16,-1 5-19-16,-2 8-26 16,-1 2-21-16,-3-3-80 15,2-1-916-15,-1-13 854 16</inkml:trace>
  <inkml:trace contextRef="#ctx0" brushRef="#br2" timeOffset="-44180.91">944 12262 2538 0,'6'64'9'16,"-4"22"-3"-16,0 7-2 15,-2 2-3-15,-3 1 3 16,1-7-4-16,0-7 0 15,-3-16 0-15,-1-10 1 0,0-20 5 16,-2-8 8-16,1-15 11 16,2-5 8-16,-2-16-12 15,2-10-3-15,1-20-8 16,0-13-3-16,1-20-7 16,0-8 0-16,-2-8 0 15,2 0 2-15,3-2-2 16,2 2 0-16,10 6 1 15,2 7-2-15,5 18 1 16,-1 12 0-16,-1 20-3 16,-1 14-3-16,0 23 0 15,-3 14-2-15,0 25 2 16,-4 10 0-16,1 15 5 16,0 2-1-16,2-9-1 15,1-7 1-15,0-21-3 0,0-11 3 16,-3-18 11-16,-1-7 8 15,-2-14 13-15,2-8 7 16,1-18-1-16,2-9-8 16,-1-23-12-16,1-6-8 15,-2-10-16-15,0 0-4 16,-1 10-19-16,-1 4-10 16,-1 20-31-16,-2 11-136 15,-1 20 119-15</inkml:trace>
  <inkml:trace contextRef="#ctx0" brushRef="#br2" timeOffset="-43298.87">1431 12551 2489 0,'-2'5'12'0,"2"11"-5"0,0 6 2 0,2 11-8 0,1 6 2 16,-1 5-2-16,2-4 0 15,0-6 2-15,-1-8 0 16,3-12 15-16,0-6 4 0,1-9 16 16,2-8 2-16,5-13-21 15,3-7-4-15,5-7-12 16,3-1-2-16,-1 5-1 15,-5 5 1-15,-6 8 8 16,-5 2 4-16,-5 8 3 16,2 0 3-16,-2 6-5 15,1 3-2-15,3 7 1 16,3 5-3-16,3 10-2 16,0 6-4-16,1 6-3 15,-1 3 0-15,-6 1-1 16,0-2 0-16,-6-7 0 15,-2-2-1-15,-1-11 0 16,0-7 2-16,2-9 8 0,0 0 0 16,7-22-7-1,-1-4-3-15,9-14-19 0,2-4-7 16,2 0-5-16,3 1 0 16,-1 6 11-16,1 4 6 15,-4 10 14-15,-1 5 4 16,-4 10 1-16,-2 7 1 15,-3 13-1-15,0 7 0 16,0 14 2-16,-2 4 0 0,0 5 1 16,0-4-2-16,-1-8 0 15,1-5-2-15,1-12 1 16,2-7-1-16,-2-11-1 16,2-7-3-16,3-12-9 15,2-6-3-15,3-5-6 16,1-2 1-16,0 3 8 15,0 2 3-15,-1 6 6 16,-3 4 3-16,2 8 0 16,-3 4 3-16,0 15-1 15,0 7 0-15,-5 15-3 16,-2 5-2-16,-3 6 1 16,0-5-1-16,2-8-15 15,3-7-24-15,3-15-637 16,4-5 414-16</inkml:trace>
  <inkml:trace contextRef="#ctx0" brushRef="#br2" timeOffset="-42831.88">2440 12066 2715 0,'8'83'4'0,"-3"17"-4"16,-1 4 0-16,-5-8 0 15,0-6 0-15,1-22-3 16,-2-11-3-16,2-21 0 15,2-11 2-15,-2-14 13 16,0-11 19-16,0 0 29 16,-2-15 2-16,8-11-10 15,2-4-21-15,10-6-33 16,6 0-8-16,12-1-16 16,4 3-6-16,11 4-8 0,-2 5-6 15,-3 18-1-15,-7 9 1 16,-18 20-1-16,-8 7 6 15,-26 11 26-15,-15 4 5 16,-23 5 3-16,-11 2 1 16,-11-2 4-16,0-3-3 15,11-15 9-15,6-10-11 16,23-21-101-16,10-10-784 0,22-19 748 16</inkml:trace>
  <inkml:trace contextRef="#ctx0" brushRef="#br2" timeOffset="-42459.83">2873 12674 3114 0,'14'13'43'0,"9"-8"-27"16,3-5-14-16,12-9-16 15,5-9-11-15,6-7-16 16,-1-5-11-16,1-4-4 0,-5-1 1 16,-9 0 14-16,-3 2 5 15,-19 5 16 1,-7 3 7-16,-14 5 5 0,-9 4 5 16,-12 6 7-16,-1 7 5 15,-7 10 9 1,1 11 9-16,1 17 15 0,-1 10 11 15,5 16 7-15,4 5-6 16,14 2-15-16,9-2-20 0,20-12-34 16,13-10-32-16,22-22-48 15,9-11-20-15,18-22-15 16,8-14-19-16,6-11 76 16</inkml:trace>
  <inkml:trace contextRef="#ctx0" brushRef="#br2" timeOffset="-41699.36">3888 12387 2905 0,'-21'25'2'0,"3"4"0"15,6 4-4-15,5-2 4 16,7-9-2-16,3-6 2 16,10-11 2-16,3-6 0 15,12-12-4-15,5-5-5 16,1-10-2-16,-2-2 0 0,-6 0 2 15,-6 2 4-15,-9 7 2 16,-4 4 3-16,-7 7 6 16,-3 3 5-16,3 7 4 15,0 0-2-15,1 1-9 16,8 12-8-16,10 16-7 16,4 7-4-16,5 13-13 15,0 3-8-15,-2 7-38 16,-2 3-10-16,-6 2-7 15,-5 1-34-15,-15-3 39 16,-10-2 30-16,-18-6 63 16,-9-5 47-16,-17-9 104 15,-4-8-28-15,-7-14 27 16,7-8-24-16,13-11-48 16,7-10-26-16,24-12-48 15,10-10-24-15,24-15-56 0,12-9-29 16,19-7-29-16,8 2 5 15,12 5 49-15,1 6 28 16,1 8 33-16,-1 5 6 16,-6 4 2-16,-2 3 0 15,-9 2 1-15,-9 1 2 16,-16 0-3-16,-10 1-8 16,-21-1-18-16,-9 1-15 0,-22 1-33 15,-7 1 17-15,-14 3 28 16,0 4 25-16,5 2 52 15,5 1 17-15,13 2 16 16,4-1-26-16,13 3 0 16,6 0 1-16,14-3-13 15,9-2-9-15,26-9-34 16,14-5-35-16,23-8-44 16,10-3-27-16,7 3 48 15</inkml:trace>
  <inkml:trace contextRef="#ctx0" brushRef="#br2" timeOffset="-40846.61">5319 12345 2932 0,'-13'132'-19'16,"-3"-8"-2"-16,4-21 9 15,1-15 8-15,5-30 3 16,2-18 1-16,3-26 12 16,1-13 5-16,2-25 0 15,2-13-1-15,0-27-8 16,-2-9-2-16,-2-14 3 15,-2-9 1-15,-1-12-3 16,3-8-1-16,7-12-4 16,5-3-2-16,19 1-5 15,11 2-6-15,17 14-17 16,9 14-4-16,5 31-7 16,-2 18 2-16,-2 36 19 15,-5 18 5-15,-12 37 10 0,-6 23-1 16,-30 37-10-16,-19 15-9 15,-36 18-5-15,-19-1 3 16,-19-15 15-16,-6-11 15 16,1-32 21-16,6-14 5 15,15-29-14-15,11-15-40 16,20-30 11-16</inkml:trace>
  <inkml:trace contextRef="#ctx0" brushRef="#br2" timeOffset="-40514.19">6241 11748 3134 0,'-76'29'-105'0,"6"20"45"16,4 13 35-16,8 23 26 15,8 8 12-15,16 6 30 16,15-5 15-16,28-15 3 16,15-10-11-16,26-16-33 0,12-10-17 15,27-20-17-15,12-9-4 16,10-22-41-16,9-8-39 15,9-16-47-15,-7-4-46 16,-7-1 53-16</inkml:trace>
  <inkml:trace contextRef="#ctx0" brushRef="#br2" timeOffset="-40083.08">7268 12052 2753 0,'-60'44'91'16,"17"-5"37"-16,11-4-5 15,23-9-53-15,11-4-30 16,20-3-38-16,9 0-6 16,16-4-9-16,3 1 1 15,-1-1 4-15,-3 2 1 16,-17 3-2-16,-12 0-13 0,-28 9-23 15,-19 4-6-15,-39 8-12 16,-16 4 8-16,-11-2 17 16,-1-7 8-16,19-17 22 15,9-11-24-15,21-30-73 16,18-23 69-16</inkml:trace>
  <inkml:trace contextRef="#ctx0" brushRef="#br2" timeOffset="-39899.92">7235 11087 3157 0,'-50'50'68'0,"-3"16"20"15,-15 45-153-15,-1 16-49 16,5 18-79-16,8-1-88 15,20-23 79-15</inkml:trace>
  <inkml:trace contextRef="#ctx0" brushRef="#br2" timeOffset="-38628.5">8125 11969 2742 0,'53'-7'17'0,"11"-1"-8"15,5 2 0-15,7-1-9 16,2 2-2-1,-6 1-6-15,-8 1-17 0,-18 2-41 16,-14 1-137-16,-17 6 103 16</inkml:trace>
  <inkml:trace contextRef="#ctx0" brushRef="#br2" timeOffset="-38410.1">8301 12337 3249 0,'77'-3'1'0,"13"-5"-3"15,4-5-20-15,4-6-95 16,0-5-55-16,-11-3 66 15</inkml:trace>
  <inkml:trace contextRef="#ctx0" brushRef="#br2" timeOffset="-37180.1">9438 11485 2569 0,'-12'75'84'16,"0"13"-49"-16,-2 15-19 0,0 12-13 15,0 1-2 1,3-5-1-16,2-6-2 0,0-15 1 15,2-9-1-15,-3-25 1 16,1-12 1-16,3-26 0 16,0-11 2-16,0-16 1 15,-4-11 12-15,1-16 14 16,3-7 7-16,2-11 27 16,7-4-1-16,3-8-6 15,3-4-3-15,8-13-22 16,2-5-14-16,7-8-12 15,5-2-15-15,6 6-17 16,1 8-9-16,-3 21 0 16,-4 15 5-16,-11 26 10 15,-4 15 8-15,-9 32 2 0,-1 21-1 16,-7 38 6-16,-2 17 0 16,-1 15 4-16,-2-2 0 15,8-16-11-15,4-11-12 16,9-31-16-16,4-15-1 15,7-28 12-15,0-12 13 16,5-20 23-16,1-10 5 16,-1-19 8-16,-2-7-1 0,-4-11-5 15,-1-2-5-15,-2-1-8 16,0-1-6-16,2-6-37 16,0-3-29-16,5 0 21 15</inkml:trace>
  <inkml:trace contextRef="#ctx0" brushRef="#br2" timeOffset="-36729.8">10159 11677 2013 0,'-15'5'191'0,"0"3"11"0,2 4-114 0,4 7-25 0,2 4 5 0,4 4-18 16,3 0-8-16,6-2-17 15,3-3-7-15,8-11-13 16,8-7-5-16,8-18-12 16,6-10-13-16,2-14-1 15,-7-2 2-15,-10 3 24 16,-11 3 22-16,-15 7 22 15,-7 4 8-15,-17 3-12 16,-3 4-16-16,-12 9-46 16,1 6-24-16,3 11-36 15,3 4-49-15,17 0 59 16</inkml:trace>
  <inkml:trace contextRef="#ctx0" brushRef="#br2" timeOffset="-36240.6">10913 11628 2486 0,'-17'12'122'0,"-2"7"-37"15,-1 6-44-15,1 10-38 16,1 4-3-16,9-1 0 16,4-2 2-16,9-8-2 15,5-7 0-15,8-10 3 16,2-5-1-16,5-9 3 15,1-5 2-15,1-10-4 16,-1-2 1-16,-4-3-3 16,-5-2 1-16,-7 1 1 15,-4-2 0-15,-10 1-1 16,-5 2 3-16,-6 3 11 16,-5 4-1-16,-5 5 0 15,-2 5-5-15,-1 7-8 0,2 6-2 16,9 5-7-16,7 1-17 15,15-2-38-15,10-2-15 16,19-7-237-16,11-4-645 16,13-7 775-16</inkml:trace>
  <inkml:trace contextRef="#ctx0" brushRef="#br2" timeOffset="-35812.31">11211 11691 1843 0,'15'20'230'0,"-5"7"113"0,-10 15-256 15,-6 11-9-15,-6 17-5 16,-4 8-25-1,-3 12-9-15,0 6-8 0,-2 5-19 16,1-1-5-16,3-8-10 16,-1-6-5-16,-5-14-13 15,-1-8-2-15,-9-15 3 16,-1-7 7 0,0-22 10-16,0-11 5 0,5-20 12 15,1-15-2-15,8-21 2 16,3-10-8-16,14-16-6 15,7-6-2-15,17-7 0 16,8 0 2-16,12 3 11 16,10 5 18-16,5 9 28 15,2 4 11-15,6 5-5 0,-2 6-11 16,-1 5-25-16,-3 4-9 16,-15 6-16-16,-9 3-3 15,-20 9-3-15,-10 3-5 16,-13 5-2-16,-7 3-2 15,-9 3 4-15,-4 1 2 0,3 2 4 16,2 1 1-16,11-5-3 16,8-3-1-16,21-10-3 15,17-6-17-15,36-7-44 16,16-1-35-16,38 2-789 16,9 0 501-16</inkml:trace>
  <inkml:trace contextRef="#ctx0" brushRef="#br2" timeOffset="-35422.98">11400 11681 2476 0,'-17'-19'20'0,"2"-2"-11"0,4-1-28 16,4 2-13-16,6 1-51 15,2 0-269-15,9 1 218 16</inkml:trace>
  <inkml:trace contextRef="#ctx0" brushRef="#br2" timeOffset="-33776.69">11956 11061 2127 0,'1'13'173'0,"1"13"-10"16,4 26-148-16,2 17-10 16,-2 20-5-16,0 5 0 15,-4 4-2-15,-1-3 2 16,2-10 0-16,1-6 1 15,1-22 0-15,2-10 12 0,-1-18 41 16,-2-10 26-16,0-12 8 16,0-4 17-16,1-12 14 15,0-7-13-15,6-15-29 16,3-8-32-16,5-12-36 16,3-8-7-16,2-11-18 15,1-6-4-15,4-3-38 16,0-2-35-16,2 5-46 15,-1 8-37-15,-1 20 68 16</inkml:trace>
  <inkml:trace contextRef="#ctx0" brushRef="#br2" timeOffset="-33076.58">12291 11693 2744 0,'-9'-18'79'0,"1"-1"-58"0,1 0-69 16,1 3-5-1,1 6 17-15,5 10 13 0,0 0 17 16,-16 12 2-16,4 10 1 15,-4 5 5-15,2 1 6 16,3-1 6-16,6-7 10 16,6-4 11-16,8-9 4 15,1-5-2-15,10-7-12 16,3-6-13-16,3-7-8 16,3-5-3-16,-5 0 1 15,-3-1 0-15,-6 6 4 16,-4 3 15-16,-6 5 17 15,-5 10 8-15,0 0-3 16,0 0-11-16,4 8-22 16,-4 8-7-16,0 5-3 15,0-1-1-15,2-5-12 16,0-4-6-16,4-7-27 16,2-3-6-16,4-7-5 0,4-3-2 15,2-4 30 1,0-3 8-16,0 1 18 15,-5 1 4-15,-1 1 1 0,-2 2 1 16,-1 3 2-16,0 3 3 16,0 3 3-16,-1 3 2 15,3 6-3-15,-3 4 2 16,1 9-6-16,-1 4-1 16,-3 7-1-16,-1 1-3 0,-3-3 1 15,2-3 0-15,-1-11-1 16,3-5 0-16,1-9 6 15,2-3 19-15,-1-10 17 16,4-3 1-16,2-11-5 16,-1-2-23-16,1-5-40 15,-2 1-10-15,3-2-26 16,0-1-22-16,6 2-20 16,3 2-46-16,6 11 53 15</inkml:trace>
  <inkml:trace contextRef="#ctx0" brushRef="#br2" timeOffset="-30887.08">1147 13425 2645 0,'57'-3'3'0,"41"-8"3"16,25-6-1-16,39-7 1 15,21-4-2-15,37-5-4 16,14 0-1-16,25 0 0 16,7 1 0-16,6 0 1 15,-1 1 1-15,-4 1 0 16,-6 5 2-16,-9 6 18 16,-6 2 4-16,-17 6 12 15,-9 1-2-15,-22 2-13 16,-16-1-10-16,-28 0-15 15,-12-3-20-15,-33-2-50 16,-13-1-63-16,-26-4 39 16</inkml:trace>
  <inkml:trace contextRef="#ctx0" brushRef="#br2" timeOffset="-30243.88">9243 12836 3114 0,'46'3'-1'0,"19"-3"-6"0,9-3 4 0,18-7 2 0,13-2 1 0,24-3 2 16,12 1-2-16,25-2 3 15,6 1-1-15,16 3 0 16,5-1-1-16,5 5-1 15,0 0 0-15,-11 5-16 16,-10-1-34-16,-26 1-65 16,-11 0-42-16,-28-1 67 15</inkml:trace>
  <inkml:trace contextRef="#ctx0" brushRef="#br2" timeOffset="-26534.17">12369 1721 2338 0,'23'60'103'0,"2"27"-48"0,-1 8-17 15,-5 9-24-15,-6 1-9 16,-9-9 0-16,-3-6-6 0,-4-18 1 16,-2-9 1-16,-1-21-1 15,-1-12 8-15,3-17 9 16,4-13 16-16,-4-12 0 15,5-17-13-15,3-30-12 16,0-16-9-16,4-25-7 16,-1-10-3-16,5-18-2 15,0-8-8-15,5-7 1 16,5-2 9-16,6 13 9 16,4 13 0-16,6 29 6 15,2 16 5-15,4 33 6 16,1 16 1-16,-1 27-3 15,-1 15-7-15,-9 30-3 16,-7 17-1-16,-17 25-1 0,-10 6-1 16,-18 10 0-1,-9-1 0-15,-19-6 0 0,-6-4 3 16,-7-17 18-16,-1-9 13 16,7-22 9-16,3-9-2 15,-1-17-24-15,0-10-23 16,8-14-28-16,3-8-3 15,18-12 6-15,7-3 15 16,16-10 16-16,9-2 1 0,16-2 1 16,11 3-2-16,12 17 1 15,2 11-1-15,4 25 4 16,-1 14-4-16,-1 18 3 16,3 8 0-16,-3 4-2 15,-4-4-9-15,-10-12-63 16,-5-7-278-16,-13-20 137 15</inkml:trace>
  <inkml:trace contextRef="#ctx0" brushRef="#br2" timeOffset="-26059.48">12173 2194 2657 0,'24'129'-1'16,"-2"-15"1"-16,2-31-1 0,-5-16-8 16,1-25-71-1,-5-8-234-15,-6-19 141 0</inkml:trace>
  <inkml:trace contextRef="#ctx0" brushRef="#br2" timeOffset="-25478.8">13027 982 2306 0,'-4'-15'50'0,"3"0"14"15,3 5 19-15,2 0-7 16,3 2-8-16,1 2-27 15,3 0-12-15,2 0-4 0,0 3-11 16,1 0-8-16,-2 3-2 16,0 2-3-16,-6 3 0 15,-2 4-2-15,-5 9 1 16,-3 5 0-16,-7 8-1 16,-2 4 6-16,-2 2-2 15,0-1-1-15,7-3 1 16,5-5-2-16,12-12-6 15,10-5-6-15,15-18-14 16,12-11-14-16,11-23-50 16,3-10-234-16,2-10 135 15</inkml:trace>
  <inkml:trace contextRef="#ctx0" brushRef="#br2" timeOffset="-24994.13">12148 1701 2189 0,'10'112'-457'0,"-8"-8"275"0</inkml:trace>
  <inkml:trace contextRef="#ctx0" brushRef="#br2" timeOffset="-22314.51">14419 1878 2279 0,'9'-15'0'0,"-1"5"15"0,-4 6 8 16,-1 4-2-16,2 8 2 16,3 5-6-16,6 19 1 15,3 13-7-15,7 30 2 16,1 18-6-16,-4 28-3 16,-2 7-2-1,-6-5-2-15,-5-8 5 0,-4-26-5 16,0-15 0-16,-3-22 3 15,2-11-3-15,1-21-3 16,0-7 6-16,-4-13-3 16,0 0 0-16,0-11 5 15,-5-5-4-15,-5-10-1 16,-1-6-4-16,3-10-30 16,2-4-84-16,9-8 43 15</inkml:trace>
  <inkml:trace contextRef="#ctx0" brushRef="#br2" timeOffset="-20367.64">5938 1402 2548 0,'40'70'10'16,"-1"6"3"-16,-2 6 9 15,0 3 4-15,-3-5-1 16,0-5-13-16,-7-13-7 15,-5-12-2-15,-8-22-3 16,-4-9 2-16,-6-20-1 16,-3-9 1-16,-4-21-2 0,-1-13 0 15,-6-27-6-15,1-13-4 16,-5-15-15-16,-2-7-15 16,-2-4 0-16,-2 3 5 15,1 9 14-15,3 9 11 16,9 20 22-16,4 10 11 15,14 15 13-15,3 8 1 16,12 8-15-16,6 4-4 16,15 9-11-16,6 5-2 0,1 12-2 15,-3 7-3-15,-14 16 0 16,-9 10 0-16,-14 17-3 16,-8 7-1-16,-15 8 4 15,-6 2 0-15,-14 4 0 16,-3 0 4-16,-15-3-3 15,-6-4 1-15,1-15-1 16,2-9-5-16,19-22-60 16,6-8-108-16,16-18 99 15</inkml:trace>
  <inkml:trace contextRef="#ctx0" brushRef="#br2" timeOffset="-19971.47">6845 936 2707 0,'-39'19'-64'0,"-5"7"33"16,0 5 31-16,5 8 30 0,4 8-8 0,6 16 3 16,10 7-2-16,11 11-7 15,8-1-1-15,22-9-1 16,14-10 1-16,23-21-3 16,11-11-2-16,9-22-5 15,1-8-3-15,-5-20-2 16,-1-7-3-16,-4-12-13 15,-4-4-11-15,-9-7-24 16,-9 0-3-16,-13 0-40 16,-6 0-9-16,-14 5-573 15,-2 3 444-15</inkml:trace>
  <inkml:trace contextRef="#ctx0" brushRef="#br2" timeOffset="-19726.98">7491 675 2606 0,'18'19'-19'0,"1"21"33"15,-3 12 13-15,3 23-4 16,3 11-5-16,0 8-10 16,4-1-7-16,2-17-42 15,-1-12-105-15,-6-25 80 16</inkml:trace>
  <inkml:trace contextRef="#ctx0" brushRef="#br2" timeOffset="-19026.31">7331 843 2788 0,'50'-44'-101'0,"7"-8"82"0,-1 0 24 16,-1 9 25-16,-2 7 14 16,-12 23 13-16,-5 9-6 15,-8 22-21-15,-5 13-10 16,-8 17-16-16,-6 9-1 15,-4 15-1-15,-3 3 0 0,-3 5 1 16,0-3-1-16,-4-6 2 16,0-9 13-16,2-13 7 15,2-8 2 1,6-17-8-16,10-9-13 0,19-21-12 16,13-15-12-16,29-32-29 15,14-17-24-15,21-20-34 16,4-2-10-16,11 6-748 15,-3 11 583-15</inkml:trace>
  <inkml:trace contextRef="#ctx0" brushRef="#br2" timeOffset="5237.75">4168 13403 2267 0,'9'-18'-609'0,"-3"2"432"16</inkml:trace>
  <inkml:trace contextRef="#ctx0" brushRef="#br2" timeOffset="6709.03">6023 13356 2753 0,'4'49'-9'0,"3"-8"-2"16,-2-4 1-16,-1-6 8 15,0-8-1-15,-4-10 3 16,0-4 0-16,-2-8 3 15,-2-2 2-15,1-7 6 16,-1-6-1-16,4-8 4 16,1-3 2-16,2-4 6 15,-1-2 5-15,3-8-2 16,3-5-2-16,5-5-15 16,6-1-6-16,6-1-9 15,5 4-4-15,4 9 0 16,1 7-1-16,2 12 6 0,0 6 0 15,-8 11 2-15,-3 3-2 16,-11 10-2-16,-5 5-1 16,-10 10-3-16,-5 5 1 15,-13 7 6-15,-7 1 1 16,-7-3 11-16,0-5 9 16,3-10 4-16,4-5-1 15,7-12-27-15,1-5-30 0,5-11-104 16,4-6 46-16</inkml:trace>
  <inkml:trace contextRef="#ctx0" brushRef="#br2" timeOffset="7189.09">6759 13093 2369 0,'-54'6'47'0,"1"6"5"0,3 15 21 0,4 6 4 0,16 13-11 15,4 3-8-15,20 2-4 16,6 0-3-16,16-5-12 16,11-3-8-16,18-12-14 15,11-6-10-15,5-11-8 16,3-5-11-16,0-13-43 16,-3-5-26-16,-4-10-291 15,0-1 141-15</inkml:trace>
  <inkml:trace contextRef="#ctx0" brushRef="#br2" timeOffset="8022.18">7195 13316 2606 0,'-8'11'57'16,"5"3"-17"-16,13 0-13 16,7 1-5-16,13 0-12 15,5-1-5-15,6-3-7 16,1 0 0-16,-4 1-4 16,-6 1 1-16,-11 1 0 0,-10 2 2 15,-13-1-3-15,-9 2-3 16,-18 3 3-16,-9 2-2 15,-21 2 9 1,-7-2 4-16,-3-7 2 0,4-4 0 16,23-16-39-16,12-12-126 15,36-23 81-15</inkml:trace>
  <inkml:trace contextRef="#ctx0" brushRef="#br2" timeOffset="8420.38">7920 13145 2819 0,'7'66'0'16,"1"11"0"-16,-2 0 0 0,2-6 0 16,0-5-8-16,0-16-34 15,1-11-17-15,0-19-204 16,2-9 138-16</inkml:trace>
  <inkml:trace contextRef="#ctx0" brushRef="#br2" timeOffset="8640.25">8256 13509 2780 0,'2'13'-35'0,"6"-3"-14"16,1-11-165-16,1-7-818 16,0-11 844-16</inkml:trace>
  <inkml:trace contextRef="#ctx0" brushRef="#br2" timeOffset="9031.38">8233 13186 2715 0,'23'-3'6'16,"1"3"3"-16,3 11 3 15,0 5 0-15,-2 15-4 16,0 7-5-16,-7 9-5 16,-3 2-6-16,-5 0-17 15,-5-4-6-15,-5-7-9 16,-5-5-3-16,-1-14 25 15,0-6 23-15,6-13 40 16,0 0-10-16,-5-14 0 16,12-10-5-16,5-15-15 15,4-4-5-15,4-4-7 16,3-1-2-16,4 7-1 16,2 3-1-16,3 11 1 15,0 7 1-15,-2 12 2 0,-1 8 2 16,-5 17-3-16,-3 9 3 15,-7 21-4-15,-4 7-1 16,-8 6 2-16,-1 2-1 16,-1-11-2-16,1-9-9 15,6-20-36-15,6-10-24 16,14-29 29-16</inkml:trace>
  <inkml:trace contextRef="#ctx0" brushRef="#br2" timeOffset="10007.15">9015 13489 2928 0,'20'-9'-34'0,"13"-7"19"0,5-2 0 0,5-3-6 16,1 1 1-16,-7 1-4 16,-5-1 6-16,-12 1 11 15,-9 1 1-15,-11-2 12 0,-5 0 2 16,-17 3 7 0,-3-2 2-16,-13 8 4 0,-1 4 3 15,4 11 16-15,2 6 8 16,8 15 10-16,3 9-3 15,9 10-18-15,5 4-14 16,9-4-11-16,9-5-4 16,13-12-7-16,9-6-6 0,13-12-25 15,6-9-11-15,8-12-20 16,5-7-9-16,4-10-19 16,3-2-9-16,-6 0 19 15,-6 1-8-15,-15 7 46 16,-9 2 28-16,-20 4 65 15,-9 1 25-15,-16 1-11 16,-5 0-1-16,-8 2-1 16,0 3-10-16,3 5 3 15,-3 4 2-15,5 6-6 16,0 6-7-16,2 11-17 16,2 3-2-16,5 8-9 15,2-1-6-15,8-5-8 16,6-4-6-16,13-12-16 15,7-8-6-15,13-15-17 0,6-8-6 16,11-12 3-16,1-2 3 16,-4 0 22-16,-3 1 14 15,-18 8 17-15,-6 2 2 16,-14 6 4-16,-4 4-2 16,-9 5-2-16,-2 4 1 15,-4 7 1-15,-5 8 0 16,-3 11 1-16,-1 6 3 15,1 3-1-15,3 1 2 0,5-6-9 16,3-5-6-16,9-7-29 16,4-6-14-16,13-10-31 15,5-7-14-15,7-10 9 16,3-4 1-16,1-3 31 16,0 0 17-16,-2 4 20 15,-3 2 4-15,-5 4 6 16,-4 4 5-16,-4 7 10 15,-5 5 7-15,-5 9 10 16,-2 8 6-16,-9 11 0 16,-4 4 5-16,-5 2 13 15,-2-1 3-15,2-8-4 16,2-5-5-16,6-12-18 16,4-5-5-16,12-12-24 15,9-9-12-15,12-14-12 16,3-6-11-16,3-7-8 0,-2-3-3 15,-4-1-20-15,-4-2-16 16,-3 1-52-16,0 5-36 16,-4 15 82-16</inkml:trace>
  <inkml:trace contextRef="#ctx0" brushRef="#br2" timeOffset="11224.92">10902 13136 2957 0,'-35'36'12'0,"5"7"1"16,8 13 14-16,6-1 6 15,13-4 7-15,6-5-1 16,16-13-11-16,7-7-8 0,13-15-20 16,8-7-4-16,10-17-10 15,5-7 3-15,1-9 0 16,-3-2 1-16,-7 1 3 15,-6 4-1-15,-15 7 5 16,-9 4 4-16,-14 8 11 16,-9 7 3-16,0 0 8 15,-10-1 2-15,-1 11 1 16,-1 6-1-16,2 7-4 16,3 2-1-16,6 3-5 15,1-2 1-15,7-3-4 16,5-4-1-16,10-8-5 15,5-5-2-15,6-10-6 0,0-7-6 16,1-10-7 0,-3-6-7-16,-6-3-1 0,-3 0 4 15,-12 3 7-15,-6 1 11 16,-8 5 13-16,-5 0 5 16,-3 5 7-16,1 3 2 15,1 3 5-15,2 4-1 16,8 6 4-16,0-1-3 15,0 0-17-15,4-14-9 0,13 7-13 16,8-1-6-16,7 2-10 16,7 4 0-16,-2 9 3 15,-2 9 0-15,-10 10 4 16,-7 6 1-16,-15 8 6 16,-7 1 0-16,-12 1 9 15,-6 0 2-15,0-8 5 16,-2-5 8-16,6-9 9 15,5-6 5-15,6-8 3 16,7-5-5-16,0-10-14 16,9-9-8-16,7-14-7 15,7-5-6-15,8-5-1 16,3 3-2-16,3 5 3 16,0 3 2-16,1 7 5 15,-3 5 1-15,1 11-8 0,-5 5-2 16,-6 13-7-16,-3 7-2 15,-8 8 4-15,-5 4 2 16,-8 5 5-16,-3 1 4 16,-3-3 4-16,0-2 0 15,1-13 1-15,3-5 0 16,4-9-7-16,4-6-4 0,9-12-11 16,4-5-3-16,6-11 5 15,2-4 4-15,-1 3 9 16,-4 4 4-16,-1 6 2 15,-2 7 1-15,-2 6 9 16,-3 4 0-16,-2 13 4 16,-2 6 1-16,-6 17-8 15,-3 9-3-15,-7 12 1 16,-7 4 0-16,1-6-3 16,3-7-1-16,4-17-22 15,6-9-28-15,9-17-73 16,4-10-27-16,13-20-63 15,5-8 46-15</inkml:trace>
  <inkml:trace contextRef="#ctx0" brushRef="#br2" timeOffset="11592.8">12542 13107 3019 0,'-15'61'0'0,"3"-12"-6"0,3-7-7 0,3-12-13 15,0-6 1-15,4-10 6 16,4-4 8-16,-1-8 32 16,-1-2 14-16,1 0 9 15,15-16-3-15,3 2-20 16,2-4-12-16,9 7-9 15,2 3-2-15,1 7 1 16,0 3-3-16,-7 6-8 16,-3 4-7-16,-14 5-9 15,-5 4 0-15,-12 6 15 16,-5 2 21-16,-8 3 32 16,-1-2 12-16,-2-3 5 15,2-5-15-15,10-10-38 16,11-12-57-16,-4-8-112 15,19-18-227-15,14-8 89 16</inkml:trace>
  <inkml:trace contextRef="#ctx0" brushRef="#br2" timeOffset="12528.09">13172 13506 2862 0,'-11'47'29'0,"-2"-14"-14"16,2-6-15-16,2-14-62 16,0-8-17-16,-2-12-18 15,-2-8-30-15,-5-13 68 16,-3-3 23-16,-1-4 50 16,-2 1 27-16,1-1 54 15,1 1 3-15,8 2 5 16,3-2 0-16,12 3-31 15,8 1-20-15,12 2-32 16,5 2-8-16,11 4 9 16,2 3 9-16,0 10 15 15,-3 4 1-15,-7 10-11 16,-3 8-8-16,-9 12-19 16,-4 6-3-16,-5 11-6 15,-2 2-7-15,-6 2-7 16,0-1-4-16,-7-8 1 0,-1-3 5 15,-1-11 14-15,-1-5 11 16,4-11 6-16,6-7-1 16,-3-12-16-16,9-11-10 15,8-18-22-15,3-10-13 16,13-2-6-16,1 5 0 16,5 14 22-16,-1 8 24 0,-5 14 22 15,-3 6 6-15,-8 14-7 16,-4 10-14-16,-5 20-20 15,-4 8-17-15,-6 7-26 16,-2-4-14-16,0-9-36 16,2-8-1-16,4-15-21 15,2-8-22-15,6-14-82 16,2-8-42-16,1-10-6 16,2-2 146-16,-2-1 101 15,-2 4 27-15,-2 4 86 16,-3 2 84-16,-4 4 138 15,-4-1-20-15,-3 0-129 16,-3 0-42-16,-1 1 3 16,0 2-17-16,0 4-5 15,1 3 8-15,0 5-10 0,2 3-9 16,-3 13-27-16,0 7-20 16,-1 12-21-16,1 2-9 15,5-4-2-15,4-6-4 16,8-12-15-16,3-5-4 15,7-12-1-15,2-7 1 16,7-10 4-16,-1-7 3 16,-2-4 3-16,-2 0 3 0,-8 3 18 15,-2 5 11-15,-8 6 22 16,-2 5 9-16,-4 3 4 16,0 6-11-16,0 0-14 15,-2 4-9-15,2 16-9 16,-1 6-3-16,1 6 0 15,3-3-3-15,3-9-9 16,6-4-17-16,8-16-61 16,9-6-50-16,9-20-78 15,5-7 90-15</inkml:trace>
  <inkml:trace contextRef="#ctx0" brushRef="#br2" timeOffset="12716.43">13924 13008 2955 0,'-6'10'86'0,"0"20"-30"0,2 16-20 16,-4 19-27-16,1 8-5 16,5 2-3-16,2-3-3 15,10-13-81-15,1-5-45 16,3-16-96-16,-2-8-819 15,-11-8 782-15</inkml:trace>
  <inkml:trace contextRef="#ctx0" brushRef="#br2" timeOffset="12911.85">13779 13400 2792 0,'30'0'61'16,"9"2"-4"-16,10-1-21 16,2-2-22-16,4-4-93 15,0 1-43-15,-6 2 52 16</inkml:trace>
  <inkml:trace contextRef="#ctx0" brushRef="#br2" timeOffset="13759.58">8378 13838 2618 0,'47'2'25'0,"14"-2"6"16,5-2 8-16,16-3 8 0,7-1 8 15,10 0 24 1,2 3 5-16,11 0 12 0,1 0-12 16,8-3-26-1,7 0-18-15,-1 0-23 0,-1-1-6 16,1 4-11-16,-5-1-2 15,-3-2-23-15,-3-1-29 16,-14-2-84-16,-5-1-43 16,-17 0 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809B1F-000D-67EF-7B47-44AB3591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A7FFA4-863B-392E-596D-7518594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3B95958-5616-81AC-39A1-017E58C37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641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EA39152-DA16-218E-3DAA-16D61BC6B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E716100-113D-A2AB-E42E-DAD713303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B95C710-0B71-169F-F65E-6B1C09028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374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41F107B-519E-3517-E8D3-DE5D701C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F17697A-04D7-53D2-D19B-8A534C6BE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9EC6468-8F0B-E2B4-59DA-468E26A2B4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89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22D8DBF-C550-68EF-C84B-432878AE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CA39A89-BB1A-FEFE-4B1C-CF14556B6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FFB6500-E101-2333-833D-A65042E1B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9877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5EB2D11-E01D-6D5A-CC25-4F7700AB8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D8A7D6E-5F99-2B39-85B6-79B2B5601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3BD3CB4-1C6F-D9BE-944A-65C4279EA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38987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6FB9540-1805-E005-BE09-38741287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92E225C-B53C-1443-0954-6B487A74F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3734B32-04C1-1B1A-F6AE-50C00BA8A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2311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C2C706C-4F27-D0B3-8FAE-D9E3D7A04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ABEFA28-BBA7-8995-195B-FFDE76E0E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073031E-242A-AA71-7C52-75F6DBA08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4860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1450" y="24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1450" y="200630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Dimensionality Reduction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Advanced 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7B9577-7C38-1C8E-892C-664663F9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889C7FD-3FA7-D1FA-4F10-9B23985A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Topic Coverage</a:t>
            </a:r>
            <a:endParaRPr dirty="0"/>
          </a:p>
        </p:txBody>
      </p:sp>
      <p:sp>
        <p:nvSpPr>
          <p:cNvPr id="4" name="Google Shape;29;p4">
            <a:extLst>
              <a:ext uri="{FF2B5EF4-FFF2-40B4-BE49-F238E27FC236}">
                <a16:creationId xmlns:a16="http://schemas.microsoft.com/office/drawing/2014/main" id="{AAD2AB00-5B36-FFCB-3E6E-D975131B5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1 Dimensionality Reduction : PCA, TSNE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2 Clustering : </a:t>
            </a:r>
            <a:r>
              <a:rPr lang="en-GB" sz="1800" dirty="0" err="1"/>
              <a:t>Kmeans</a:t>
            </a:r>
            <a:r>
              <a:rPr lang="en-GB" sz="1800" dirty="0"/>
              <a:t>, </a:t>
            </a:r>
            <a:r>
              <a:rPr lang="en-GB" sz="1800" dirty="0" err="1"/>
              <a:t>Hierachical</a:t>
            </a:r>
            <a:r>
              <a:rPr lang="en-GB" sz="1800" dirty="0"/>
              <a:t>, Density Clustering, GMM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3 </a:t>
            </a:r>
            <a:r>
              <a:rPr lang="en-GB" sz="1800" dirty="0" err="1"/>
              <a:t>TimeSeries</a:t>
            </a:r>
            <a:r>
              <a:rPr lang="en-GB" sz="1800" dirty="0"/>
              <a:t> : TSA and Time Series Models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4 Deep Learning Foundations : MLP, CNN, RNN, GAN, Autoencoders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Week 5 End of Module Project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13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DE189AA-A5D2-0B72-0D17-1F4E95AD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DE4B93-0014-7B61-FEAC-0A0F5E475F63}"/>
                  </a:ext>
                </a:extLst>
              </p14:cNvPr>
              <p14:cNvContentPartPr/>
              <p14:nvPr/>
            </p14:nvContentPartPr>
            <p14:xfrm>
              <a:off x="203040" y="403560"/>
              <a:ext cx="8925840" cy="47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DE4B93-0014-7B61-FEAC-0A0F5E475F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680" y="394200"/>
                <a:ext cx="8944560" cy="474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55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A801588-8562-7D8C-FC24-7264863F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71C331-A1AD-3FC3-245D-9BF0708EA5EF}"/>
                  </a:ext>
                </a:extLst>
              </p14:cNvPr>
              <p14:cNvContentPartPr/>
              <p14:nvPr/>
            </p14:nvContentPartPr>
            <p14:xfrm>
              <a:off x="215280" y="252720"/>
              <a:ext cx="8460720" cy="296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71C331-A1AD-3FC3-245D-9BF0708EA5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20" y="243360"/>
                <a:ext cx="8479440" cy="29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7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025F2DD-9966-7078-6777-51C30365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99BD09-EB41-E140-400C-0D9829902A03}"/>
                  </a:ext>
                </a:extLst>
              </p14:cNvPr>
              <p14:cNvContentPartPr/>
              <p14:nvPr/>
            </p14:nvContentPartPr>
            <p14:xfrm>
              <a:off x="415800" y="185400"/>
              <a:ext cx="8141040" cy="434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99BD09-EB41-E140-400C-0D9829902A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440" y="176040"/>
                <a:ext cx="8159760" cy="436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16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E89327A-1D8D-22C9-3BAA-6367E9C6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63CFF9-4DAC-FAFB-621C-457EE9EB2DEC}"/>
                  </a:ext>
                </a:extLst>
              </p14:cNvPr>
              <p14:cNvContentPartPr/>
              <p14:nvPr/>
            </p14:nvContentPartPr>
            <p14:xfrm>
              <a:off x="333720" y="331560"/>
              <a:ext cx="7106040" cy="442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63CFF9-4DAC-FAFB-621C-457EE9EB2D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360" y="322200"/>
                <a:ext cx="7124760" cy="44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03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2BFCB35-1A26-5BD3-2631-D1EC2F2E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9D58AC-85EA-D653-A828-B34A22C6C7AA}"/>
                  </a:ext>
                </a:extLst>
              </p14:cNvPr>
              <p14:cNvContentPartPr/>
              <p14:nvPr/>
            </p14:nvContentPartPr>
            <p14:xfrm>
              <a:off x="179280" y="772920"/>
              <a:ext cx="8563680" cy="402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9D58AC-85EA-D653-A828-B34A22C6C7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920" y="763560"/>
                <a:ext cx="8582400" cy="40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95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40AC11-84A5-7FBE-A409-9013438E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F699C8-3135-F73A-8EB3-B56E1EF023FE}"/>
                  </a:ext>
                </a:extLst>
              </p14:cNvPr>
              <p14:cNvContentPartPr/>
              <p14:nvPr/>
            </p14:nvContentPartPr>
            <p14:xfrm>
              <a:off x="315360" y="215640"/>
              <a:ext cx="8663040" cy="476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F699C8-3135-F73A-8EB3-B56E1EF023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00" y="206280"/>
                <a:ext cx="8681760" cy="47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6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9DA6971D405F4FB758B9761D92BB6C" ma:contentTypeVersion="17" ma:contentTypeDescription="Create a new document." ma:contentTypeScope="" ma:versionID="030f5daa5e75689b88106b17ef10462d">
  <xsd:schema xmlns:xsd="http://www.w3.org/2001/XMLSchema" xmlns:xs="http://www.w3.org/2001/XMLSchema" xmlns:p="http://schemas.microsoft.com/office/2006/metadata/properties" xmlns:ns3="d758b695-490e-49f9-a4b0-120a9021c504" xmlns:ns4="4fbef91b-b190-4170-b4d2-37b19feb26d8" targetNamespace="http://schemas.microsoft.com/office/2006/metadata/properties" ma:root="true" ma:fieldsID="86fcd31dea997389924e1a0779ad47e6" ns3:_="" ns4:_="">
    <xsd:import namespace="d758b695-490e-49f9-a4b0-120a9021c504"/>
    <xsd:import namespace="4fbef91b-b190-4170-b4d2-37b19feb26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8b695-490e-49f9-a4b0-120a9021c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ef91b-b190-4170-b4d2-37b19feb26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58b695-490e-49f9-a4b0-120a9021c504" xsi:nil="true"/>
  </documentManagement>
</p:properties>
</file>

<file path=customXml/itemProps1.xml><?xml version="1.0" encoding="utf-8"?>
<ds:datastoreItem xmlns:ds="http://schemas.openxmlformats.org/officeDocument/2006/customXml" ds:itemID="{D0745693-3273-41D3-8B53-71B8C29D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58b695-490e-49f9-a4b0-120a9021c504"/>
    <ds:schemaRef ds:uri="4fbef91b-b190-4170-b4d2-37b19feb2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D19618-9525-4100-8ED4-C2F7496BB8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553D2D-23C6-4EBA-8888-E619CF47B791}">
  <ds:schemaRefs>
    <ds:schemaRef ds:uri="http://purl.org/dc/terms/"/>
    <ds:schemaRef ds:uri="d758b695-490e-49f9-a4b0-120a9021c504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4fbef91b-b190-4170-b4d2-37b19feb26d8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69</Words>
  <Application>Microsoft Office PowerPoint</Application>
  <PresentationFormat>On-screen Show (16:9)</PresentationFormat>
  <Paragraphs>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Raleway</vt:lpstr>
      <vt:lpstr>Arial</vt:lpstr>
      <vt:lpstr>ArialMT</vt:lpstr>
      <vt:lpstr>Lato</vt:lpstr>
      <vt:lpstr>Streamline</vt:lpstr>
      <vt:lpstr>1_Streamline</vt:lpstr>
      <vt:lpstr>PowerPoint Presentation</vt:lpstr>
      <vt:lpstr>Topic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7</cp:revision>
  <dcterms:modified xsi:type="dcterms:W3CDTF">2025-03-20T07:09:03Z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0x010100E39DA6971D405F4FB758B9761D92BB6C</vt:lpwstr>
  </property>
</Properties>
</file>