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ppt/notesSlides/notesSlide5.xml" ContentType="application/vnd.openxmlformats-officedocument.presentationml.notesSlide+xml"/>
  <Override PartName="/ppt/ink/ink6.xml" ContentType="application/inkml+xml"/>
  <Override PartName="/ppt/notesSlides/notesSlide6.xml" ContentType="application/vnd.openxmlformats-officedocument.presentationml.notesSlide+xml"/>
  <Override PartName="/ppt/ink/ink7.xml" ContentType="application/inkml+xml"/>
  <Override PartName="/ppt/notesSlides/notesSlide7.xml" ContentType="application/vnd.openxmlformats-officedocument.presentationml.notesSlide+xml"/>
  <Override PartName="/ppt/ink/ink8.xml" ContentType="application/inkml+xml"/>
  <Override PartName="/ppt/notesSlides/notesSlide8.xml" ContentType="application/vnd.openxmlformats-officedocument.presentationml.notesSlide+xml"/>
  <Override PartName="/ppt/ink/ink9.xml" ContentType="application/inkml+xml"/>
  <Override PartName="/ppt/notesSlides/notesSlide9.xml" ContentType="application/vnd.openxmlformats-officedocument.presentationml.notesSlide+xml"/>
  <Override PartName="/ppt/ink/ink10.xml" ContentType="application/inkml+xml"/>
  <Override PartName="/ppt/notesSlides/notesSlide10.xml" ContentType="application/vnd.openxmlformats-officedocument.presentationml.notesSlide+xml"/>
  <Override PartName="/ppt/ink/ink11.xml" ContentType="application/inkml+xml"/>
  <Override PartName="/ppt/notesSlides/notesSlide11.xml" ContentType="application/vnd.openxmlformats-officedocument.presentationml.notesSlide+xml"/>
  <Override PartName="/ppt/ink/ink1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3.xml" ContentType="application/inkml+xml"/>
  <Override PartName="/ppt/notesSlides/notesSlide14.xml" ContentType="application/vnd.openxmlformats-officedocument.presentationml.notesSlide+xml"/>
  <Override PartName="/ppt/ink/ink14.xml" ContentType="application/inkml+xml"/>
  <Override PartName="/ppt/notesSlides/notesSlide15.xml" ContentType="application/vnd.openxmlformats-officedocument.presentationml.notesSlide+xml"/>
  <Override PartName="/ppt/ink/ink15.xml" ContentType="application/inkml+xml"/>
  <Override PartName="/ppt/notesSlides/notesSlide16.xml" ContentType="application/vnd.openxmlformats-officedocument.presentationml.notesSlide+xml"/>
  <Override PartName="/ppt/ink/ink16.xml" ContentType="application/inkml+xml"/>
  <Override PartName="/ppt/notesSlides/notesSlide17.xml" ContentType="application/vnd.openxmlformats-officedocument.presentationml.notesSlide+xml"/>
  <Override PartName="/ppt/ink/ink17.xml" ContentType="application/inkml+xml"/>
  <Override PartName="/ppt/notesSlides/notesSlide18.xml" ContentType="application/vnd.openxmlformats-officedocument.presentationml.notesSlide+xml"/>
  <Override PartName="/ppt/ink/ink18.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9.xml" ContentType="application/inkml+xml"/>
  <Override PartName="/ppt/notesSlides/notesSlide23.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37.xml" ContentType="application/inkml+xml"/>
  <Override PartName="/ppt/notesSlides/notesSlide26.xml" ContentType="application/vnd.openxmlformats-officedocument.presentationml.notesSlide+xml"/>
  <Override PartName="/ppt/ink/ink38.xml" ContentType="application/inkml+xml"/>
  <Override PartName="/ppt/notesSlides/notesSlide27.xml" ContentType="application/vnd.openxmlformats-officedocument.presentationml.notesSlide+xml"/>
  <Override PartName="/ppt/ink/ink39.xml" ContentType="application/inkml+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34"/>
  </p:notesMasterIdLst>
  <p:sldIdLst>
    <p:sldId id="256" r:id="rId3"/>
    <p:sldId id="280" r:id="rId4"/>
    <p:sldId id="257" r:id="rId5"/>
    <p:sldId id="258" r:id="rId6"/>
    <p:sldId id="279" r:id="rId7"/>
    <p:sldId id="260" r:id="rId8"/>
    <p:sldId id="261" r:id="rId9"/>
    <p:sldId id="262" r:id="rId10"/>
    <p:sldId id="263" r:id="rId11"/>
    <p:sldId id="292" r:id="rId12"/>
    <p:sldId id="264" r:id="rId13"/>
    <p:sldId id="265" r:id="rId14"/>
    <p:sldId id="281" r:id="rId15"/>
    <p:sldId id="270" r:id="rId16"/>
    <p:sldId id="271" r:id="rId17"/>
    <p:sldId id="272" r:id="rId18"/>
    <p:sldId id="273" r:id="rId19"/>
    <p:sldId id="274" r:id="rId20"/>
    <p:sldId id="275" r:id="rId21"/>
    <p:sldId id="276" r:id="rId22"/>
    <p:sldId id="291" r:id="rId23"/>
    <p:sldId id="282" r:id="rId24"/>
    <p:sldId id="277" r:id="rId25"/>
    <p:sldId id="286" r:id="rId26"/>
    <p:sldId id="283" r:id="rId27"/>
    <p:sldId id="285" r:id="rId28"/>
    <p:sldId id="290" r:id="rId29"/>
    <p:sldId id="288" r:id="rId30"/>
    <p:sldId id="289" r:id="rId31"/>
    <p:sldId id="287" r:id="rId32"/>
    <p:sldId id="284" r:id="rId33"/>
  </p:sldIdLst>
  <p:sldSz cx="9144000" cy="5143500" type="screen16x9"/>
  <p:notesSz cx="6858000" cy="9144000"/>
  <p:embeddedFontLst>
    <p:embeddedFont>
      <p:font typeface="Aptos Narrow" panose="020B0004020202020204" pitchFamily="34" charset="0"/>
      <p:regular r:id="rId35"/>
      <p:bold r:id="rId36"/>
      <p:italic r:id="rId37"/>
      <p:boldItalic r:id="rId38"/>
    </p:embeddedFont>
    <p:embeddedFont>
      <p:font typeface="Lato" panose="020F0502020204030203" pitchFamily="34"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30" autoAdjust="0"/>
  </p:normalViewPr>
  <p:slideViewPr>
    <p:cSldViewPr snapToGrid="0">
      <p:cViewPr>
        <p:scale>
          <a:sx n="45" d="100"/>
          <a:sy n="45" d="100"/>
        </p:scale>
        <p:origin x="1900" y="4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s>
</file>

<file path=ppt/ink/ink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12:42.045"/>
    </inkml:context>
    <inkml:brush xml:id="br0">
      <inkml:brushProperty name="width" value="0.05292" units="cm"/>
      <inkml:brushProperty name="height" value="0.05292" units="cm"/>
      <inkml:brushProperty name="color" value="#FF0000"/>
    </inkml:brush>
  </inkml:definitions>
  <inkml:trace contextRef="#ctx0" brushRef="#br0">20357 8509 1299 0,'-106'101'79'0,"12"8"93"16,13 6-148-16,31-2-55 15,14-8 12-15,26-29-16 16,11-20-6-16,18-31-1 16,12-12 3-16,15-26 21 15,7-17 13-15,15-33 10 16,7-19 5-16,13-24-8 16,5-2 2-16,3 2 0 15,2 4 2-15,-9 14 7 16,-5 7 1-16,-20 18 1 15,-18 12 5-15,-21 24-9 16,-13 11 7-16,-21 19 9 0,-9 10-4 16,-24 18 4-16,-9 10 25 15,-8 18 20-15,-2 5 20 16,10 11 25-16,7 6 2 16,13 4-32-16,8 7-27 15,20-5-48-15,13-7-42 16,36-18-72-16,26-14-38 15,36-32-159-15,23-17 228 0</inkml:trace>
</inkml:ink>
</file>

<file path=ppt/ink/ink10.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45:58.547"/>
    </inkml:context>
    <inkml:brush xml:id="br0">
      <inkml:brushProperty name="width" value="0.05292" units="cm"/>
      <inkml:brushProperty name="height" value="0.05292" units="cm"/>
      <inkml:brushProperty name="color" value="#FF0000"/>
    </inkml:brush>
  </inkml:definitions>
  <inkml:trace contextRef="#ctx0" brushRef="#br0">2696 5625 1228 0,'-2'1'185'0,"-4"13"-179"0,-6 25 17 16,5 3 1-16,5 11-3 16,5 6-7-16,3 8-7 15,1 7-5-15,2 11-2 16,-2 5 4-16,-2 3-2 16,2 0-2-16,-1-13 2 15,1-11 0-15,3-23-2 16,-6-14 4-16,1-17 0 15,-4-5 1-15,-1-10-1 16,0 0 0-16,0 0 0 0,-8-4 7 16,-4-9-8-16,-3-6 3 15,0-6-3-15,5-6-3 16,-2-7 0-16,3-7 0 16,3-9 0-16,2-8 0 15,5-5 3-15,5 0 0 16,1 3-3-16,2 5 6 15,3 12 0-15,1 6 9 0,2 10 3 16,-4 6-6-16,2 8-12 16,-1 5 0-16,-2 7-15 15,0 4 6-15,-1 8 9 16,-1 5-6-16,-1 4 9 16,0 4-6-16,-2 0-24 15,-3-1-15-15,1-4-152 16,-3-7 128-16</inkml:trace>
  <inkml:trace contextRef="#ctx0" brushRef="#br0" timeOffset="1536.9">3231 5519 1070 0,'-40'5'49'16,"-2"4"55"-16,-13 12-102 15,-4 6-2-15,-12 13-2 16,-9 6 2-16,-5 8 0 15,-2 3 2-15,6 3 26 16,8 2 16-16,22-2 14 16,13-1 0-16,25-6-25 15,13-4-21-15,21-3-12 16,10-3-6-16,11-2-7 16,5-3 1-16,12-4-2 15,4-4 7-15,6-3 1 16,0 1 4-16,-7 4 4 15,-3 3 0-15,-14 12 4 16,-5 7-5-16,-23 11-1 16,-10 8 4-16,-27 2 0 15,-16 2 8-15,-21-6 7 16,-11-3 4-16,-15-4 3 0,-10-6-5 16,-11-8 4-16,-2-11 69 15,8-16 28-15,5-11-2 16,12-17-55-16,8-12-71 15,19-18-161-15,12-12-57 16,28-15-10-16,16-4 129 16</inkml:trace>
  <inkml:trace contextRef="#ctx0" brushRef="#br0" timeOffset="1815.65">3235 6577 1537 0,'-8'15'153'0,"4"8"110"16,2 6-263-16,2 9-92 15,1-2-13-15,-4-3 60 0,-2-4 18 16,1-7 69-16,3 1 12 16,0-4-99-16,-1-3-140 15,-7-7 157-15</inkml:trace>
  <inkml:trace contextRef="#ctx0" brushRef="#br0" timeOffset="2541.11">3142 6398 1971 0,'15'-13'90'0,"11"-1"-111"15,8 0-33-15,10-3-38 16,3 2-7-16,-1 4-15 15,-3 3 28-15,-8 9 34 16,-4 7 35-16,-8 12 26 16,-5 9 9-16,-2 18 30 15,-1 9-3-15,-5 12-30 16,2 6 2-16,-3-3-14 16,-1-4 0-16,-2-17 3 15,-2-12-3-15,-1-18-3 0,-2-7 9 16,-1-13 18-16,0 0 24 15,-5-7 33-15,1-14-7 16,-1-16-29-16,3-10-24 16,5-11-33-16,9 1-6 15,4 0 12-15,6 6 0 16,1 7-3-16,1 6 6 16,0 13-6-16,3 8 0 0,0 17-3 15,-2 10-3-15,-2 20 3 16,-3 8 6-16,-6 10 3 15,-3 0 9-15,-2-2 15 16,-3-4-6-16,-1-9 3 16,0-4-3-16,-2-9-9 15,-3-6-3-15,0-14 0 16,0 1-3-16,4-5 12 16,2-16 0-16,7-20-15 15,0-13-9-15,6-10-33 16,3 0 3-16,1 7 9 15,3 10 9-15,-2 19 21 16,2 10 3-16,-2 22 3 16,1 13 9-16,-2 22-3 15,-1 12 6-15,-4 10-9 16,-7 2 0-16,-1-9-6 0,-1-8-3 16,-4-17-9-16,2-8-12 15,-3-14-41-15,-4-8-52 16,0 0-83-16,0 0 67 15,5-16 14-15,3-2 0 16,5-6-66-16,5-2 77 16</inkml:trace>
  <inkml:trace contextRef="#ctx0" brushRef="#br0" timeOffset="2692.67">4387 6606 1222 0,'8'20'96'0,"1"7"52"15,0 8-16-15,2 3-16 16,-3-2-32-16,-3-13-42 15,-4-8-18-15,-1-15-18 16,0 0-66-16,-11-14-155 16,1-8 45-16,-9-15-213 15,-1-5 182-15</inkml:trace>
  <inkml:trace contextRef="#ctx0" brushRef="#br0" timeOffset="2802.3">4287 6449 1037 0,'-9'-40'103'0,"2"5"75"16,6 7-73-16,3 4-29 15,3 2-1-15,6-1 86 16,-1-2 42-16,1-8-32 0,2-4-34 16,8-8-358-16,7-1-505 15,11 2 557-15</inkml:trace>
  <inkml:trace contextRef="#ctx0" brushRef="#br0" timeOffset="3088.81">4839 5660 2603 0,'0'0'54'0,"-4"17"-73"15,8 16-11-15,0 34 3 16,2 19-2-16,-9 27 15 15,-4 12 5-15,-6 17 3 16,2 0 6-16,9-8-80 16,2-9-63-16,4-31-111 15,-1-14-3-15,1-27 69 16,-2-14 99-16,3-21-97 16,2-8 114-16</inkml:trace>
  <inkml:trace contextRef="#ctx0" brushRef="#br0" timeOffset="3771.58">5325 6426 1119 0,'-7'-21'132'0,"-2"1"313"16,-7 8-376-16,-7 3-9 15,-3 6-33-15,-5 3-12 0,0 7 30 16,1 5-1-16,-2 11-8 15,1 7 9-15,5 13-42 16,2 6-6-16,7 3 0 16,2 0-9-16,12-8 9 15,4-8 3-15,9-15 0 16,5-7 9-16,4-14 6 16,4-8 3-16,2-17-6 15,4-7 0-15,-2-13-12 16,1-2 3-16,-6 3 24 15,-2 2 3-15,-7 11 23 16,-2 6 1-16,-5 11-15 16,0 6-13-16,4 15-26 15,1 11 0-15,9 21 4 16,-1 12-3-16,2 12 4 0,-1 0-3 16,-4-10-2-16,1-11 2 15,-3-19-2-15,0-10-4 16,-1-18-14-16,2-12-84 15,1-26-101-15,1-10-33 16,0-16-6-16,0-4 153 16,-2-1 25-16,2 3 11 15,-4 12 18-15,4 11 4 16,-3 22 31-16,-2 13 12 0,1 21 31 16,1 12 13-16,7 23 10 15,2 6-4-15,3 10-20 16,-2-2 12-16,-4-12 107 15,-5-9 45-15,-5-15 39 16,-6-7-40-16,-2-8-125 16,-2-6-34-16,0 0-22 15,1-7-9-15,-3-17 6 16,-1-8-2-16,3-17-7 16,2-9-5-16,6-10-14 15,1-4-10-15,10-2-60 16,5 1-38-16,12 7-160 15,6 7-159-15,12 16 264 16</inkml:trace>
  <inkml:trace contextRef="#ctx0" brushRef="#br0" timeOffset="4393.91">6899 6310 2264 0,'0'0'118'0,"15"14"-27"0,9-3-279 16,15-1-102-16,8-6 150 15,7-14 325-15,5-8 101 16,13-12-65-16,3-6-92 16,16-15-104-16,3-8-21 15,0-15-14-15,-3-7-14 16,-21-9-45-16,-15-4-55 16,-21-4-23-16,-13-2-48 15,-23 4 39-15,-12 5 61 0,-25 17 38 16,-11 11 15-16,-10 29 30 15,-4 16 6-15,7 34 12 16,3 21 27-16,10 35 36 16,5 20 14-16,9 35 46 15,2 15 23-15,1 17-26 16,2 1-34-16,7-8-34 16,5-9-31-16,17-25-58 15,11-17-53-15,10-36-68 16,4-18-99-16,-2-33-42 15,3-13 56-15,7-23 190 16</inkml:trace>
  <inkml:trace contextRef="#ctx0" brushRef="#br0" timeOffset="4696.84">7718 6296 2382 0,'-4'38'74'15,"2"9"-44"-15,0 8-24 16,2 4 23-16,4-1 8 16,6-9 12-16,4-5-14 15,13-17-28-15,3-11-7 0,10-21-37 16,2-13-9-16,1-20-2 16,0-5 7-16,-7-9 41 15,-4-4 12-15,-11 0 10 16,-4 0 3-16,-14 6-8 15,-7 4 20-15,-16 11 19 16,-9 5-22-16,-13 14-2 16,-5 10-19-16,-9 21-30 15,2 12-21-15,-1 15-134 16,4 6-140-16,11-4 115 16</inkml:trace>
  <inkml:trace contextRef="#ctx0" brushRef="#br0" timeOffset="6838.68">9836 5287 1280 0,'-37'-26'62'0,"-5"4"40"16,-8 16-88-16,-2 9-1 16,-13 20 3-16,-5 9 7 15,-14 22 12-15,-5 10 69 16,-4 21 24-16,6 5-2 15,22 6-40-15,18-2-17 16,33-11-57-16,16-7-12 0,25-11 0 16,14-6-6-16,18-11 9 15,9-2 6-15,11-4-6 16,-1-1-3-16,0 10 3 16,-4 7-3-16,-10 14-6 15,-9 7-9-15,-21 4 6 16,-14-2-3-16,-28-9 9 15,-16-6 3-15,-19-14 21 16,-10-9 6-16,-11-12 12 16,-6-12-3-16,-12-16-15 15,-5-11-21-15,-2-19-138 16,2-11-56-16,16-18-129 16,9-9 139-16,21-15 106 15</inkml:trace>
  <inkml:trace contextRef="#ctx0" brushRef="#br0" timeOffset="7056.61">9990 5234 1762 0,'15'44'227'15,"0"28"217"-15,5 25-436 16,5 53 0-16,-2 21 6 15,2 39-6-15,-2 10-47 0,-5-16-117 16,-1-20-92 0,-7-53-66-16,-3-27 87 0,-11-35-99 15,-7-16 214-15</inkml:trace>
  <inkml:trace contextRef="#ctx0" brushRef="#br0" timeOffset="7242.88">9945 6320 2276 0,'48'8'-75'0,"17"-4"-504"15,14-4 415-15</inkml:trace>
  <inkml:trace contextRef="#ctx0" brushRef="#br0" timeOffset="7947.69">10873 6169 1326 0,'-7'-5'27'0,"-4"1"4"16,-10 2-38-16,-7 2 1 0,-7 7 27 15,-4 1 45-15,-6 4 50 16,0 3 159-16,-1 4-30 15,0 5-111-15,8 7-86 16,6 3-45-16,10 5-9 16,9 3-15-16,10-4 15 15,8-3-9-15,12-12 12 16,5-5 12-16,14-10 0 16,5-7 0-16,8-12-6 15,-1-8-3-15,0-12 15 16,-6-6-3-16,-6-7 6 15,-4 0-5-15,-6 1-8 16,-3 2-5-16,-6 8 1 16,-1 5 3-16,-7 12-4 15,-2 7 0-15,0 13-5 0,-2 7 5 16,3 15 8-16,0 7 10 16,1 11 10-16,-1 5-5 15,2-3-7-15,2-4-10 16,2-16-4-16,1-8-2 15,3-13-2-15,1-6 2 16,3-16-13-16,0-9-14 16,8-13-24-16,-1-5-29 15,-2-1 3-15,0 2 17 0,-8 11 48 16,-3 6 9-16,-5 11 6 16,-4 7 3-16,0 12 3 15,1 9 6-15,1 12 18 16,-1 5 17-16,-1 5 7 15,-1 0-3-15,0-7-22 16,1-4-8-16,2-9-8 16,1-3-8-16,7-10 2 15,4-4-1-15,1-10 4 16,0-6 0-16,-1-8-6 16,-3-1-1-16,-2 2-6 15,-5 5-2-15,-3 10 7 16,-8 10 7-16,0 0 3 15,7 11 9-15,-4 15-11 16,1 6-4-16,5 3-6 0,1-3-17 16,5-11-77-16,5-10-45 15,0-20-163-15,3-11-59 16,-2-22 241-16</inkml:trace>
  <inkml:trace contextRef="#ctx0" brushRef="#br0" timeOffset="8340.74">11956 5582 2414 0,'25'42'82'0,"1"15"-4"16,3 13-49-16,-3 21 5 15,-4 6-10-15,-9 11-17 16,-4-2-6-16,-5-15-89 15,3-14-25-15,4-32 3 16,0-14-20-16,-3-20 112 16,-1-9-8-16,-6-17-52 15,-2-9-33-15,-6-14-32 16,-2-5 14-16,-11-1 43 16,-5 4 26-16,-12 6 51 0,-6 7 12 15,-7 17 48-15,-5 10 26 16,-2 20 40-16,2 9 11 15,6 18-5-15,9 5-9 16,15 7-40-16,9-5-16 16,20-12-28-16,13-9-9 15,23-19-14-15,12-9-31 16,22-21-163-16,8-11-103 16,18-20 128-16</inkml:trace>
  <inkml:trace contextRef="#ctx0" brushRef="#br0" timeOffset="9368.33">12770 6095 1822 0,'-33'3'39'16,"-2"3"47"-16,-7 13-211 16,0 3 23-16,-1 7 150 15,4 2 27-15,3 3 71 16,6 3 22-16,8-1-70 15,6-2-22-15,13-8-71 16,3-6-10-16,11-8 0 0,3-5 1 16,12-13 3-16,6-5 4 15,15-14-3-15,6-7-6 16,1-6-30-16,2-4-15 16,-8 1 6-16,-5 2 16 15,-12 9 29-15,-6 5 3 16,-12 11 12-16,-7 5 8 15,-6 9 40-15,0 0 7 0,-1 11-16 16,0 9-7-16,5 13-25 16,1 4-5-16,4-2-5 15,4-3-1-15,2-8-7 16,-1-6-2-16,2-7-15 16,-1-6-11-16,2-10-30 15,2-7-22-15,2-9-73 16,0-7-4-16,-1-6 46 15,-2 1 35-15,-1-2 60 16,-3 4 9-16,-4 7 3 16,0 2 3-16,-3 11 3 15,-1 2 3-15,0 9 6 16,1 6 21-16,0 11 65 16,2 7 22-16,-2 13 41 15,0 6-57-15,-1-1-36 0,-1-3-17 16,3-11-9-16,0-8 2 15,1-10-8-15,4-5-11 16,0-9-8-16,6-9-8 16,5-18-17-16,1-9-19 15,4-18-124-15,-4-5-83 16,-3-2-190-16,-4 3 59 0,-4 9 282 16,1 4 32-16,5 0-165 15,3-3 158-15</inkml:trace>
  <inkml:trace contextRef="#ctx0" brushRef="#br0" timeOffset="9732.6">14064 5403 2512 0,'18'49'107'0,"-2"11"-51"15,-4 7-21-15,-5 9 10 16,-2 3-25-16,0-2-9 15,0-1-5-15,5-14-19 16,4-8-4-16,-1-16-18 16,2-6-37-16,-7-12-33 15,-1-8 2-15,-7-12 32 0,0 1 71 16,-5-1 11-16,-7-10 4 16,-11-10-11-16,-9-4 3 15,-12-2-4-15,-6 1 6 16,-12 8 8-16,-5 7-5 15,1 16 12-15,1 11 10 16,17 16 26-16,8 8 10 0,22 5-24 16,11-2-7-16,21-6-14 15,14-8-13-15,23-14-25 16,15-9-26-16,22-20-107 16,9-9-94-16,20-18-585 15,1-5 664-15</inkml:trace>
  <inkml:trace contextRef="#ctx0" brushRef="#br0" timeOffset="10255.95">16550 5032 2602 0,'-100'5'64'0,"-12"6"-59"15,-28 18 3-15,-14 11 0 16,-3 22 1-16,1 8-1 0,22 12 4 16,25-1-4-16,52-10-2 15,39-4 3-15,64-9-16 16,25 0-18-16,38-3-44 16,8-3-57-16,2 1 7 15,-2-3 17-15,-26 5 42 16,-16-1-2-16,-35 5-19 15,-22 0 9-15,-32 2 15 16,-18 0 36-16,-35-3 54 16,-12 2 27-16,-23-2 101 15,-12-3 9-15,-21-12-55 16,2-11-16-16,2-21-90 16,7-9-76-16,28-20-89 15,13-10-97-15,40-23-130 16,25-11 26-16,51-14 268 0</inkml:trace>
  <inkml:trace contextRef="#ctx0" brushRef="#br0" timeOffset="10507.79">16197 5746 1225 0,'43'0'82'0,"-9"0"125"0,-21 0-57 15,-13 0 107-15,-15 0 35 16,-7 0-78-16,-11 4-145 15,-1 5-39-15,-5 15-24 16,0 7 3-16,3 14 13 16,-1 5 5-16,9 5 2 15,7-3-4-15,17-4-16 16,11-7-7-16,24-10-13 16,11-7-17-16,23-19-35 15,8-9-25-15,15-21-80 16,4-6-137-16,-3-10-192 15,-7-5 390-15</inkml:trace>
  <inkml:trace contextRef="#ctx0" brushRef="#br0" timeOffset="10894.03">16919 5727 955 0,'-13'7'100'16,"-10"6"26"-16,-11 4-33 15,-12 6 64-15,-4 2 73 16,-1 3 212-16,0 0-80 15,12 4-230-15,3 2-50 16,15 1-49-16,5-2-18 0,10-3-10 16,7-6-7-16,12-8-10 15,9-6-6-15,15-11-19 16,8-8-24-16,13-13-38 16,1-5-6-16,-4-2 28 15,-8 0-7-15,-12 3 63 16,-8 3 15-16,-12 5 60 15,-5 2 11-15,-8 8 48 16,-2 8 23-16,0 0-43 16,0 0-36-16,1 15-39 15,0 8-15-15,0 15-4 16,0 1 1-16,4-3-6 16,4-8-12-16,8-11-43 15,8-10-79-15,7-18-95 16,4-10-171-16,1-20 220 15</inkml:trace>
  <inkml:trace contextRef="#ctx0" brushRef="#br0" timeOffset="11089.16">17286 5256 1094 0,'8'-15'85'15,"1"9"62"-15,0 13-25 16,0 25 85-16,-2 12 133 0,-5 26-4 15,-3 14-140-15,-6 19-115 16,-3 9-33-16,1 2-47 16,2-7-13-16,6-26-99 15,3-15-47-15,6-31-133 16,3-15-68-16,1-24-120 16,2-14 353-16</inkml:trace>
  <inkml:trace contextRef="#ctx0" brushRef="#br0" timeOffset="11793.57">17181 5919 2192 0,'13'13'150'16,"2"-1"11"-16,8-2-147 15,3-4 12-15,6-6 2 0,7-3-2 16,10-8-12-16,8-1-14 15,9-4-39-15,3-2-33 16,2-2-27-16,-3-1 1 16,-7-1-1-16,-6 2 52 15,-13 2 35-15,-4 1 6 16,-16 2 6-16,-7 3 21 16,-9 3 80-16,-5 3 11 0,-2-3-7 15,-3 0-5-15,-6-5-67 16,-3-3-38-16,-10-4-29 15,-2-1-7-15,-11 1 17 16,-3 5 22-16,-3 9 26 16,-2 5 10-16,3 12 0 15,2 9-1-15,0 18-13 16,4 11-7-16,1 15 3 16,0 5-6-16,11-3 2 15,6-4 12-15,17-13 13 16,9-8 12-16,20-10 1 15,3-6-9-15,19-15-24 16,2-6-7-16,9-14-11 16,3-8-6-16,-7-10-5 15,-2-4-6-15,-12-9-2 0,-8-4-1 16,-6-6-13-16,-5-1 2 16,-7 4 4-16,-1 7 6 15,-9 16 39-15,-2 9 10 16,-6 17 15-16,0 0-1 15,3 13-18-15,-3 13-5 16,-2 21-9-16,1 8 2 16,-2 0-5-16,2-5 1 0,3-15-7 15,1-9 0-15,4-11 0 16,-3-6 2-16,2-8 7 16,0-2 12-16,5-11 12 15,6-9 4-15,11-15-4 16,7-11-8-16,10-13-19 15,4-4-17-15,4-3-52 16,-1 1-30-16,-1 8-97 16,-3 6-112-16,-11 18 115 15</inkml:trace>
  <inkml:trace contextRef="#ctx0" brushRef="#br0" timeOffset="12418.01">14832 6598 2007 0,'101'6'81'0,"31"-2"-66"0,22-2-18 16,41-2 116-16,11-2 20 16,17-6-11-16,7-2 21 15,9-3-80-15,3-2-25 16,2-3-17-16,0-1-14 16,-10-1-22-16,-15-1-18 0,-24 2-92 15,-16-1-85-15,-36 1-250 16,-18-1-184-16,-34-6 485 15</inkml:trace>
  <inkml:trace contextRef="#ctx0" brushRef="#br0" timeOffset="17154.68">6507 8174 2628 0,'-24'5'67'16,"-2"2"4"-16,4 8-81 15,-2 4-3-15,3 12 2 16,-9 7 2-16,-22 23 2 15,-9 17 0-15,-24 33 3 0,-5 21 4 16,-19 35 0-16,-6 9 2 16,-12 15 4-16,-4-2 6 15,2-8 14-15,-1-9 15 16,4-20 9-16,4-14-5 16,7-32-19-16,6-18-26 15,20-39-65-15,9-19-54 16,20-38-179-16,12-18-538 15,10-27 649-15</inkml:trace>
  <inkml:trace contextRef="#ctx0" brushRef="#br0" timeOffset="17436.84">5069 8540 1995 0,'16'14'293'0,"11"12"124"16,13 7-402-16,24 20-2 15,13 12-3-15,15 25-5 16,4 10-5-16,-2 12-12 16,-3 2-1-16,-5-2 2 0,-4-1 3 15,-3 1 8-15,-3-2 3 16,-5-6 2-16,-4-6-1 15,-5-19 1-15,5-10-5 16,-9-21-2-16,-5-10-9 16,-7-20-64-16,-7-14-135 15,2-23 108-15</inkml:trace>
  <inkml:trace contextRef="#ctx0" brushRef="#br0" timeOffset="17885.78">7163 7517 1276 0,'-24'27'44'0,"2"15"26"15,-4 14 17-15,-2 33 114 16,-2 13 116-16,-8 26-66 16,0 3-101-16,-1-7-103 15,0-7-43-15,5-27-202 16,2-14-516-16,-3-31 588 15</inkml:trace>
  <inkml:trace contextRef="#ctx0" brushRef="#br0" timeOffset="19170.29">7792 8847 1941 0,'24'0'102'16,"12"-3"-36"0,13-3-57-16,24-4 0 0,12-4 9 0,16-2 29 15,8-1 25-15,13-2 21 16,-1 3-17-16,5 0-8 16,-2 3-13-16,-16 0-32 15,-5 0-5-15,-16 0-12 16,-6 1-2-16,-9 1-9 15,-7-2-31-15,-13 0-147 16,-10-1-184-16,-12-4 155 16</inkml:trace>
  <inkml:trace contextRef="#ctx0" brushRef="#br0" timeOffset="19538.36">8116 9234 1852 0,'35'2'137'0,"10"0"4"15,11-2-79-15,22-4 28 16,10-3-11-16,19-5 9 16,7-1-6-16,5-1-37 15,-3-1-10-15,-9 0-25 16,-4 1-8-16,-10 0-13 15,-4 1-9-15,-15 1-118 16,-9 0-106-16,-20 0 89 16</inkml:trace>
  <inkml:trace contextRef="#ctx0" brushRef="#br0" timeOffset="23770.95">12090 7734 1454 0,'-13'11'64'16,"-4"5"180"-16,-10 15-223 15,-6 7-6-15,-9 13-3 16,-10 8 9-16,-9 16 42 15,-8 12 29-15,-13 17 55 16,-2 13 2-16,-19 14-64 16,-8 3-30-16,-8 13-40 15,-6-4-9-15,7-9 5 16,10-8-7-16,19-34 0 16,15-14 1-16,23-31-105 15,7-18-176-15,8-29 147 16</inkml:trace>
  <inkml:trace contextRef="#ctx0" brushRef="#br0" timeOffset="24036.93">10624 8352 1462 0,'0'0'234'15,"0"0"597"-15,0 0-832 0,13 3-8 16,7 5 0-16,14 8 2 16,4 9 6-16,6 14 6 15,3 13 12-15,3 22 27 16,7 12 4-16,3 29-2 16,2 7-18-16,10 6-13 15,0-6-3-15,5-21-7 16,-2-10-5-16,-14-17 0 15,-9-5-6-15,-17-16-71 16,-7-10-128-16,-7-16-650 16,-2-11 666-16</inkml:trace>
  <inkml:trace contextRef="#ctx0" brushRef="#br0" timeOffset="24821.02">12431 8851 1543 0,'17'0'132'16,"7"0"87"-16,10-3-213 15,7-1 6-15,13-5 17 0,4-2 13 16,19-4 57-16,5-1 38 16,14-5 19-16,2 0-30 15,2-1-25-15,-1 1-41 16,-2 3-40-16,-3 0-9 15,-6 4-5-15,-3-1-2 16,-11 3 1-16,-6-1 1 16,-9 3-3-16,-2-2-2 0,-7-1-41 15,-4-5-106-15,-1-10 74 16</inkml:trace>
  <inkml:trace contextRef="#ctx0" brushRef="#br0" timeOffset="28470.42">15249 7734 1231 0,'0'0'43'0,"-3"7"25"15,-2 17-64-15,-1 10-1 16,0 28 5-16,-1 13 2 16,1 27 1-16,-3 10 1 0,-1 14-2 15,-2 2-4-15,-3-13 3 16,2-13 5-16,-5-25 19 16,1-15 9-16,6-22 31 15,-1-11 52-15,10-18-38 16,2-8-24-16,3-21-33 15,7-10-12-15,4-21-3 16,3-10-12-16,-3-14 0 16,-1-5 0-16,-6-5-3 15,-2-3 0-15,0 2 3 16,-2 3-3-16,4 7 3 16,1 7-3-16,5 18 2 15,0 11-2-15,-3 19 0 16,1 9-2-16,-3 17 4 15,0 12 10-15,4 27 21 16,-4 16 6-16,1 24 6 0,-1 8-9 16,2 3-12-16,5-7-12 15,-2-17-6-15,7-11 0 16,2-20 3-16,-2-12-3 16,12-16 9-16,-2-8-4 15,3-18 4-15,2-9-3 16,-8-18-6-16,-4-9 6 15,-5-14-6-15,-2-5 6 0,-4-4-9 16,1 3-3-16,-4 4 6 16,1 5-6-16,-2 14 6 15,-1 9 0-15,-3 18 0 16,-4 17 0-16,0 1-3 16,7 6 6-16,-5 34-3 15,2 15 11-15,4 24-7 16,1 10-2-16,6-5 0 15,4-3-5-15,6-21-3 16,1-10 0-16,3-20-3 16,0-9-13-16,-4-18-83 15,2-10-68-15,-1-20-219 16,-1-8-75-16,-2-13 315 16</inkml:trace>
  <inkml:trace contextRef="#ctx0" brushRef="#br0" timeOffset="28852.89">16041 8513 1483 0,'2'16'52'0,"4"-1"50"16,4-3-72-16,8-6-13 15,4 0 1-15,2-10 36 16,3-2 12-16,-1-4 33 15,-1-6 14-15,3-3-5 16,-3-1-19-16,-2-7-38 16,-1 0-16-16,-8-3-28 15,-3 0-4-15,-10 2 3 16,-1 3-6-16,-10 5-2 16,-4 3 0-16,-6 6 6 15,-4 5 9-15,-4 10 10 16,-1 8 4-16,1 12 9 15,4 9 4-15,3 15-1 16,5 8 0-16,6 7-13 16,5-3-1-16,13-11-14 15,3-8 0-15,21-15-13 0,5-7-26 16,15-20-64-16,10-9-38 16,11-25-153-16,2-10-103 15,-4-20 227-15</inkml:trace>
  <inkml:trace contextRef="#ctx0" brushRef="#br0" timeOffset="29271.95">16868 7874 1783 0,'0'-30'161'16,"0"9"37"-16,2 7-64 0,-2 14-46 16,1 2-27-16,-1 28-24 15,1 14-10-15,-3 32 5 16,0 15 0-16,-2 13-4 15,-3-1-2-15,7-10-25 16,0-12-2-16,9-20-4 16,0-10-7-16,2-20-4 15,-3-9-6-15,0-15-41 16,-3-6-15-16,-2-15-17 16,-3-8-76-16,-3-16-42 15,-6-9-5-15,-9-5 20 16,-4 0 111-16,-12 8 40 15,-8 6 18-15,-9 15 31 16,-5 8 18-16,0 22 30 0,6 13 20 16,13 23 125-16,9 8 89 15,21 9 18-15,8-2-111 16,23-10-73-16,9-8-46 16,18-18-61-16,11-10-16 15,14-17-21-15,5-10-28 16,7-17-66-16,2-8-52 15,-8-10-219-15,-2-1-107 0,-12 5 383 16</inkml:trace>
  <inkml:trace contextRef="#ctx0" brushRef="#br0" timeOffset="29522.21">17555 8312 1708 0,'-3'22'275'0,"3"9"158"15,0 5-358-15,3 3-130 0,0-2-52 16,-2-12-161-1,3-6-70-15,-4-19-55 0,-5 3 277 16</inkml:trace>
  <inkml:trace contextRef="#ctx0" brushRef="#br0" timeOffset="29673.88">17328 8158 2991 0,'0'0'48'0,"18"0"-59"16,1-2-66-16,13-3-123 16,5-3-147-16,10 0 100 15</inkml:trace>
  <inkml:trace contextRef="#ctx0" brushRef="#br0" timeOffset="30432.22">18041 8284 1533 0,'-21'1'325'0,"0"-3"449"15,-4-3-758-15,0-1-16 16,-3-2-3-16,-1 3 1 16,1 1 2-16,3 3 0 15,6 5 3-15,2 5-1 16,6 11-3-16,1 4-1 15,8 8-1-15,4 3-3 16,11-3-2-16,6-1-2 16,11-11 0-16,-1-5 9 0,9-14 5 15,2-7 1-15,5-16-5 16,4-6 0-16,-5-12-4 16,-2-1 3-16,-11-2 1 15,-6 1 0-15,-9 6 0 16,-5 3 0-16,-9 8 17 15,0 7 8-15,-3 9 17 16,1 9 5-16,-5 8-6 16,0 11-11-16,-3 17-22 15,0 5-5-15,-1 9-2 16,0-3 2-16,5-7-3 16,2-6 2-16,6-14-2 15,2-6-2-15,4-12 1 16,3-6-4-16,6-16-5 15,2-5-7-15,5-10-13 16,1-1 3-16,-2 0 6 0,-2 4 3 16,-3 6 16-16,-5 3 1 15,-2 10 1-15,-5 5 4 16,-8 8 5-16,0 0 8 16,4 12 10-16,-3 8 2 15,0 9 1-15,3 5-4 16,-1 4-5-16,1-1-3 0,5-7-3 15,3-2-3-15,6-12-3 16,0-4-3-16,6-10 0 16,4-6-1-16,3-12-5 15,1-5 1-15,-1-5-4 16,-4 0 3-16,-8 4-4 16,-5 5 2-16,-7 8 2 15,-7 9-1-15,0 0 3 16,5 14 1-16,-2 8-1 15,3 4 0-15,6 1-9 16,3-3-11-16,8-8-51 16,5-7-39-16,6-12-138 15,4-8-211-15,-2-13 209 16</inkml:trace>
  <inkml:trace contextRef="#ctx0" brushRef="#br0" timeOffset="30737.92">19549 7409 2871 0,'-38'5'64'15,"-3"12"1"-15,0 11-93 0,-8 30-16 16,1 18 2-16,-5 34 9 15,-1 17 12-15,7 19 16 16,5 5 6-16,17-9 16 16,11-11 24-16,21-28 14 15,11-15-7-15,24-23-9 16,12-9-30-16,23-19-42 16,7-15-20-16,13-28-93 15,5-17-101-15,4-27 90 16</inkml:trace>
  <inkml:trace contextRef="#ctx0" brushRef="#br0" timeOffset="31602.88">20725 7566 2234 0,'-36'33'97'0,"-7"14"-81"0,-10 11-6 16,-10 21-1-16,-7 5 13 15,-8 13 46-15,0 4 8 16,1-8 4-16,7-7-25 16,17-21-42-16,10-13-13 15,12-22-157-15,6-11-138 16,6-20 86-16</inkml:trace>
  <inkml:trace contextRef="#ctx0" brushRef="#br0" timeOffset="31836.44">20031 7624 2699 0,'7'5'77'0,"17"12"39"16,12 8-117-16,31 21 0 15,16 9 1-15,18 11-3 16,4 3 1-16,1 6 0 16,-3 2 1-16,-8 2-7 15,-12 0-26-15,-21-8-74 0,-12-5-48 16,-19-12-168-16,-2-9-190 16,-8-28 338-16</inkml:trace>
  <inkml:trace contextRef="#ctx0" brushRef="#br0" timeOffset="32337.88">20891 7174 2603 0,'-5'-6'59'0,"14"1"-48"0,14 5-6 16,28 12 7-16,20 7 5 15,17 22 2-15,7 14 10 16,-1 24 11-16,-3 13 0 15,-18 22-12-15,-13 7-9 0,-29 3-23 16,-23 0-7-16,-25-10 0 16,-17-8 1-16,-27-7-2 15,-9-5-9-15,-17-12-80 16,-5-6-120-16,7-15 92 16</inkml:trace>
  <inkml:trace contextRef="#ctx0" brushRef="#br0" timeOffset="33919.33">9635 10324 1423 0,'98'7'181'15,"20"-2"697"-15,46-3-843 16,21-3-26-16,39-8-3 16,17-2 7-16,40-8 3 0,8 0 4 15,36-3 20-15,16 0-3 16,30 0-10-16,14 1-2 15,29-1-15-15,10 0-7 16,24 0-1-16,3-1 0 16,24-1 5-16,4-1 0 15,6 0 0-15,19 2 3 0,-11 0-7 16,-8 4 2-16,-14 5-2 16,-15 1-6-16,-37 4 2 15,-11 0-3-15,-53 1 0 16,-27 1 1-16,-50-3-10 15,-33 1-7-15,-51-4-42 16,-21-3-89-16,-53-7-147 16,-26-4-272-16,-38-4 411 15</inkml:trace>
  <inkml:trace contextRef="#ctx0" brushRef="#br0" timeOffset="37702.91">12295 10616 876 0,'0'0'148'0,"0"0"112"15,0 0-185-15,0 1-65 16,2 22 5-16,0 0 24 0,1 6 15 16,-3 15 49-1,1 9 115-15,-1 25-9 0,-1 14-30 16,1 21-77-16,0 0-54 15,3-16-44-15,-1-14-6 16,3-28-19-16,1-11-68 16,0-17-218-16,3-8 190 15</inkml:trace>
  <inkml:trace contextRef="#ctx0" brushRef="#br0" timeOffset="38453.51">13049 10748 2022 0,'-26'4'206'16,"-1"2"69"-16,3 3-265 15,1-1-18-15,6 4-6 16,1 2 1-16,4 16 7 16,4 13 1-16,-3 32 0 15,5 16-1-15,-2 19 6 16,1 0 0-16,12-17 11 16,2-13 14-16,18-20 41 15,10-8 4-15,12-12-21 16,5-9-12-16,12-23-25 15,0-11-3-15,11-24-4 16,1-10 0-16,-3-13 2 0,1-6-3 16,-14-8 1-16,-6-5-2 15,-15-11-2-15,-11-6 2 16,-17-6 0-16,-9 0-2 16,-18 9 2-16,-7 8 1 15,-19 15-5-15,-5 9 1 16,-14 15-10-16,-12 7 1 0,-4 21 2 15,-3 9-1-15,3 21 8 16,9 9 3-16,17 14 2 16,12 7-2-16,22 12-37 15,12 3-54-15,18 6-221 16,11-4-594-16,12-13 713 16</inkml:trace>
  <inkml:trace contextRef="#ctx0" brushRef="#br0" timeOffset="38736.91">13249 11138 2710 0,'14'64'71'16,"17"2"-12"-16,12 5-76 15,17-9-32-15,11-8-17 16,3-18-71-16,3-6-82 0,-4-13-168 16,-5-6-39-16,-10-12 8 15,-7-6 252-15</inkml:trace>
  <inkml:trace contextRef="#ctx0" brushRef="#br0" timeOffset="39359.78">14318 10779 2548 0,'-20'40'158'15,"2"15"105"-15,7 30-282 16,6 7-18-16,11 6-18 16,5-7-6-16,2-15-8 0,0-12 4 15,-4-18 4-15,-6-8 11 16,-6-16 55-16,-6-4 12 16,-2-13 23-16,-2-5 2 15,-3-14-17-15,-1-10-4 16,0-15-16-16,1-10 0 15,9-20 0-15,6-11 1 16,17-22 0-16,12-4-5 16,11 3-2-16,4 11 1 0,5 19-4 15,1 9 3-15,8 16-5 16,8 7 1-16,-3 16 0 16,-3 8 0-16,-16 18 2 15,-14 9-3-15,-11 19-3 16,-9 10 0-16,-10 13 3 15,-6 9 2-15,-18 8 6 16,-10 2 6-16,-17-3 15 16,-6-7 12-16,2-15 15 15,3-10 4-15,16-14-19 16,8-6-10-16,5-11-21 16,8-5-10-16,3-8-9 15,1-3-5-15,7-2-2 16,0-1 4-16,9 4 7 15,6 3 7-15,16 10 6 0,13 11 5 16,26 16 3-16,16 7-3 16,10 3-2-16,4-5-3 15,-4-12-21-15,-6-8-18 16,9-16-52-16,-3-9-79 16,-8-14-174-16,-8-8-429 15,-19-17 622-15</inkml:trace>
  <inkml:trace contextRef="#ctx0" brushRef="#br0" timeOffset="40123.58">16006 10835 1262 0,'-21'4'80'0,"6"0"59"0,4-2-75 15,13 1 22-15,6 0 3 16,14 0 22-16,9 1 2 15,15 1 40-15,7-1 26 16,12-2-57-16,7-1-29 16,13-3-48-16,0-2-24 15,6-2-12-15,1 0-4 0,-2-2-5 16,1 1 3-16,-6-3-3 16,-4 1 0-16,-16 1-21 15,-8 0-45-15,-14 1-205 16,-14-1 131-16</inkml:trace>
  <inkml:trace contextRef="#ctx0" brushRef="#br0" timeOffset="41387.24">16696 10492 1535 0,'0'0'263'0,"11"7"209"16,3 0-346-16,18 2-140 15,8 0-1-15,11-2 9 16,5 0 3-16,2 4 6 16,-4 2-2-16,-4 6 1 15,-3 2-2-15,-11 7 0 16,-7 1-2-16,-14 2 2 15,-8 0 0-15,-8 0 14 0,-3 1 17 16,-7 3 48-16,-3 1 13 16,-9 5-8-16,-4 3-36 15,-11 3-21-15,-5 2-8 16,-10 2-9-16,-6-4-1 16,-2-3-8-16,5-4-1 15,10-14-18-15,10-6-37 16,21-16-195-16,11-8-753 0,20-17 798 15</inkml:trace>
  <inkml:trace contextRef="#ctx0" brushRef="#br0" timeOffset="41989.51">18260 10237 2201 0,'-51'2'117'0,"-1"5"-59"16,-3 7-42-16,0 14 3 15,2 10 13-15,2 24 51 16,4 12 21-16,3 21-20 15,1 5-7-15,10 11-22 16,5 0-9-16,17-1-12 16,11-3-4-16,20-9-6 15,12-9-8-15,15-17-17 16,8-8-24-16,12-21-47 0,5-10-45 16,6-19-147-16,5-9-300 15,-6-16 263-15</inkml:trace>
  <inkml:trace contextRef="#ctx0" brushRef="#br0" timeOffset="42944.88">18702 10397 2115 0,'-22'10'134'0,"0"4"-36"0,4 7-72 15,4 18-17-15,4 13 2 16,9 21 24-16,2 5 8 15,11 6 8-15,6 2 5 16,9-4-20-16,5-2-6 16,10-13-13-16,6-11-3 15,9-19 8-15,8-12 1 16,5-24-1-16,1-14-1 16,4-24-8-16,-2-10-5 0,-8-22-7 15,-3-3-2-15,-21-3-3 16,-12-1 1-16,-21 5 2 15,-14-5 2-15,-20-2 2 16,-9-4 1-16,-16 7 8 16,-7 7-1-16,-9 15 2 15,-1 11-5-15,-17 22-5 16,-5 13-3-16,1 29 1 16,0 15 2-16,25 24 9 15,13 8 2-15,24 7 6 16,14 0-1-16,25-12-2 15,15-6-2-15,25-12-9 16,13-6-1-16,23-15-25 16,7-8-23-16,7-17-62 0,0-10-91 15,-3-13-888-15,-2-7 880 16</inkml:trace>
  <inkml:trace contextRef="#ctx0" brushRef="#br0" timeOffset="43304.2">19155 10720 1429 0,'2'23'196'16,"2"6"482"-16,9 15-470 15,4 10-63-15,7 16-98 16,2 2-18-16,3 2-20 15,1-7-5-15,-3-8-9 0,-5-6-15 16,-4-15-51 0,-1-9-97-16,-5-17-165 0,2-7-256 15,6-12 476-15</inkml:trace>
  <inkml:trace contextRef="#ctx0" brushRef="#br0" timeOffset="43954.2">19673 10799 2972 0,'0'0'52'0,"13"-5"32"16,15-6-155-16,11-2-6 15,20-1 29-15,7 2 21 16,2 9 4-16,-4 3 4 16,-17 13 0-16,-10 7 5 15,-20 12-9-15,-11 4 1 16,-15 10 1-16,-4 1 1 0,-15 3 24 16,-2 1 15-16,-11-5 32 15,-2-3 20-15,2-7 9 16,4-7-6-16,16-13-23 15,7-7-21-15,13-7-30 16,7-1-13-16,10-1-6 16,7 1 4-16,15 3 8 15,6 1 3-15,10 6-5 16,-2 2-8-16,-4 7-6 16,-6 3 0-16,-18 1 5 15,-6 2 4-15,-21-1 6 16,-13 1 3-16,-23 4 11 15,-14 0 9-15,-22 2 17 16,-10 0 11-16,2-7 17 16,8-5-5-16,19-17-34 15,10-10-42-15,17-20-112 0,8-14-100 16,20-16 109-16</inkml:trace>
  <inkml:trace contextRef="#ctx0" brushRef="#br0" timeOffset="44387.71">20419 10778 1392 0,'0'0'295'0,"14"10"692"0,0-2-877 16,21 0-106-16,12-1 6 15,17-6 5-15,14-4 0 16,3-3-2-16,-4 0-4 16,-15-1-19-16,-15 3-8 15,-15 0-25-15,-10 1-18 16,-12 0-105-16,-5 0-110 0,-13-3-552 15,-4-3 654-15</inkml:trace>
  <inkml:trace contextRef="#ctx0" brushRef="#br0" timeOffset="45120.04">21477 10270 2336 0,'-30'-1'105'0,"1"7"20"16,2 8-218-16,4 24-23 16,2 14 2-16,8 27 96 15,5 9 27-15,8 2 86 16,6-2 18-16,10-7 63 16,7-7-54-16,10-3-34 15,12-4-20-15,10-16-32 16,2-6-8-16,16-18-5 15,3-10-4-15,15-20-9 16,6-12-3-16,-11-16-6 16,-5-6 3-16,-21-20-4 15,-9-5 2-15,-16-12 1 0,-10-4 0 16,-17-9 1-16,-8-7-3 16,-15-10 0-16,-7-3-1 15,-21 9-1-15,-10 8-2 16,-20 22 3-16,-9 9 3 15,0 26 5-15,4 14 11 16,15 23 5-16,8 12 3 16,17 22-13-16,7 12-11 15,11 19-18-15,8 8-9 0,12 8-23 16,4 0-10-16,21-10-25 16,10-9-29-16,20-23-128 15,13-14-353-15,19-27 273 16</inkml:trace>
  <inkml:trace contextRef="#ctx0" brushRef="#br0" timeOffset="45522.8">21932 10677 3136 0,'-3'8'50'0,"7"8"-22"15,5 7-32-15,15 17-6 16,7 10 4-16,10 25 3 16,2 8-6-16,-4 6-24 15,-5 1-20-15,-9-14-61 16,-7-6-49-16,-3-22-122 15,-3-11-299-15,-7-25 256 16</inkml:trace>
  <inkml:trace contextRef="#ctx0" brushRef="#br0" timeOffset="45857.27">22527 10643 1777 0,'-3'-11'51'0,"0"3"-78"16,3 8-21-16,0 0 75 15,0 0 45-15,-3 7 92 16,6 15 57-16,0 18 15 16,1 12-33-16,0 19-88 15,-1 4-24-15,-3 5-73 16,-2-2-36-16,0-14-70 16,0-6-39-16,1-16-164 15,1-11-239-15,-4-19 285 16</inkml:trace>
  <inkml:trace contextRef="#ctx0" brushRef="#br0" timeOffset="46523.24">22279 9750 2650 0,'7'0'98'15,"8"-1"61"-15,8 1-148 16,28 5-22-16,14 6 1 16,36 14 11-16,12 9 1 15,12 16 8-15,5 9 3 16,-3 17 0-16,-2 11-3 15,-11 16-3-15,-12 12-3 16,-30 13-1-16,-18-1 1 0,-31-3-5 16,-18 5 0-16,-27 1 0 15,-14 11-2-15,-26 0 2 16,-8-5 5-16,-14-8 0 16,-2-11 0-16,11-17-56 15,6-11-99-15,11-31 86 16</inkml:trace>
  <inkml:trace contextRef="#ctx0" brushRef="#br0" timeOffset="47727.41">12716 12335 1655 0,'42'-2'65'16,"10"-2"16"-16,22-6 36 16,13-2-1-16,16-3-17 15,12-2-10-15,18-1-26 0,9 1-17 16,26 1-1-1,7 3 12-15,24 1 22 0,5 1 5 16,22 2-17-16,7 1-17 16,25 1-9-16,24-1-1 15,29 1-3-15,20-1-4 16,26-1-3-16,9-1-8 16,15 0-10-16,1-1-6 15,5 1-6-15,-6 3 0 0,-5 1-2 16,-8 4 5-16,-17 3-1 15,-4 5-2-15,-23 2 7 16,-5 1-1-16,-26 0 4 16,-19-3-3-16,-33-2-11 15,-20-1-17-15,-47-4-41 16,-21-3-32-16,-38-4-114 16,-18-4-184-16,-20-8 136 15</inkml:trace>
  <inkml:trace contextRef="#ctx0" brushRef="#br0" timeOffset="54947.44">9778 10361 821 0,'-2'2'-5'15,"2"-2"-13"-15,0 0-198 0,0 0 7 16,0-1 63-16,0 0 52 15,0 0 133-15,0 0 56 16,0 1 53-16,1-1 39 16,-1 0-52-16,1 0-40 15,0 0-45-15,27-14-2 16,-17 16 14-16,4 1 3 16,3 1-1-16,3-2-4 0,5-1-12 15,1-1-1-15,5 0-3 16,0-2 1-16,4 1-1 15,2 0 1-15,1 0-6 16,3 1-2-16,2 1 25 16,6 0 21-16,5-1-17 15,0 0-6-15,7-1 0 16,-2-1-3-16,4 2-16 16,1-1-8-16,0-1 0 15,0 1-3-15,-1-2 27 16,1 0 20-16,5-1 7 15,1-1-14-15,9-2-25 16,2 0-5-16,10-2-8 16,0-1-6-16,0 3-11 15,-1-2 0-15,-5 3-8 0,1 1 1 16,2 0 6-16,-3 1 2 16,0 0 20-16,-3-1 10 15,6 0-10-15,3 0-3 16,10-2-10-16,3-1-9 15,-1 1-10-15,-2 0 0 16,3 1-4-16,-2 0 1 16,1 0 2-16,-1 0-3 0,-3-1 3 15,0-1-1 1,4-2 1-16,2 1 2 0,2-2 5 16,-1 2-1-16,3-3 13 15,-1 2 4-15,4-1 6 16,9 0 0-16,-2-2-14 15,4 1-6-15,9-1-6 16,-11-1-3-16,0 1 1 16,-3-1-2-16,4 0-1 15,5 1 2-15,-1-3-3 16,8 2 2-16,-7 0 0 16,3 0 0-16,10 2-2 15,-2 2 1-15,-1 1 0 16,0 0-2-16,2 3 1 15,-4 1 1-15,6 1-1 16,0 1 1-16,-1 1 0 16,4 2 1-16,-5-1-1 0,-1 1-1 15,3 0 6-15,-1 1 1 16,-1 0 5-16,2 1 0 16,-5 1-4-16,1-1-1 15,2 3-7-15,0-2 2 16,1 2-2-16,-1 0 0 15,1 0 0-15,-6 1 3 0,-5-1-3 16,0 1 1-16,-8 0 2 16,-1-1-2-1,-9 1 3-15,-5 1 4 0,0 0 3 16,3 0 2-16,0 0-4 16,-1-3-2-16,-3-1-5 15,-6-1-2-15,-8-1 0 16,-8-1 0-16,-15 0 0 15,-9 0-2-15,-11 0 1 16,-6 1-1-16,-11 1-1 16,-5 1 2-16,-12-1-2 15,-2-1-5-15,-13 0-9 16,0 0-5-16,-3 2 2 16,-13-2 7-16,-10 0 7 15,-9 1 4-15,-17-1 1 0,-6-1 2 16,-8-2 2-16,-3-2-4 15,-6-1 3-15,0-1-2 16,-4-1 0-16,3 1 4 16,-2 2-6-16,-2 0 5 15,-3 2-3-15,-6 0 3 16,2 0 0-16,-4-1-3 16,-3-1 3-16,0-1-3 15,-12 1 4-15,-1 0 1 0,2 0-1 16,-3-1 2-16,-1 0 1 15,-1-1-2-15,-5 1-3 16,-3 1 1-16,-2 0-2 16,1 0 1-16,-8 1-1 15,-4 0-2-15,4 1 1 16,-6 0 1-16,0 0-1 16,3 2 1-16,-9-1-1 15,5 1 0-15,0 2 2 16,-2 1-2-16,1-1 1 15,-7 4 0-15,7-2-1 16,-1 2 0-16,-2-1 3 16,3 0-3-16,-7 0 2 15,2-1-2-15,6 1-1 16,-3-2 1-16,7 2 1 0,8-2 1 16,0 2 2-16,5-1 3 15,7 1 9-15,1 1 4 16,15-1 4-16,9 0-3 15,-1 0-5-15,0-2-6 16,-3 0 0-16,0-1-1 16,8-2 4-16,-2 0-2 15,-2 0-1-15,-3 1-1 0,-1 0-5 16,0 3 0-16,-1 1-1 16,0 1 1-16,0 0 0 15,-1 1 1-15,3 0-2 16,-2 1 0-16,1 2-1 15,3-2-2-15,-3 2 1 16,-1-1 0-16,-3 1-1 16,-6 0 1-16,0 1-1 15,1 1 0-15,-2 0-2 16,-1 1 3-16,-2-2-1 16,2-1-1-16,0 0 2 15,3-2-3-15,-1 0 2 16,-2 1 0-16,-6-2-1 15,0 0 1-15,1 0 0 16,-5 0 0-16,1 1 3 16,0 0-3-16,-4 0 1 0,4-1-2 15,4-1 0-15,3 1 2 16,-1-1-2-16,1 0 2 16,5 1-2-16,-2 2 1 15,3 1-1-15,1 2 0 16,0 2 0-16,3 0-3 15,3 0 2-15,2 0-2 16,4-1 2-16,9 0 0 0,8-3 1 16,9 1 1-16,9-2-3 15,3-2-1-15,11-1 0 16,7-1-1-16,6-1-4 16,6-1-4-16,6 0-18 15,9-2-5-15,1 0-7 16,0 0-4-16,11 9 13 15,7-4 13-15,14 0 10 16,9 0 6-16,18-3 4 16,13-1 1-16,16-3-1 15,9-1-2-15,15-1 3 16,5 1-2-16,16-1 1 16,3 1 1-16,14-2-1 15,6 1 1-15,14-1-1 16,7-2 1-16,17 0 0 0,2-1-2 15,13-2-2-15,4 0-2 16,7-2-3-16,9-1-2 16,3-3 0-16,9-1 1 15,2-1 3-15,4 1 4 16,5 1 0-16,-2 3 2 16,12-1 0-16,-3 1-3 0,0 2-9 15,-2-1-2-15,-2 5 0 16,3 0 2-16,-1 2 8 15,2 0 3-15,-9 3 2 16,-3-2 1-16,-14 2 0 16,-3 0-1-16,-11 1 2 15,-4-1 0-15,-3 1 10 16,-4 2 4-16,-3 0 0 16,-2 2 2-16,-9-2-10 15,-4 2-2-15,-10-3-6 16,-8-1-1-16,-14 0 1 15,-8-2-1-15,-18-1-2 16,-8 0 2-16,-15-2-7 16,-7 1-5-16,-12 1-16 15,-4 2-20-15,-12 2-69 16,-3 0-122-16,-3-3 110 0</inkml:trace>
  <inkml:trace contextRef="#ctx0" brushRef="#br0" timeOffset="61746.26">16571 9062 1101 0,'11'3'-157'0,"1"-3"70"16</inkml:trace>
  <inkml:trace contextRef="#ctx0" brushRef="#br0" timeOffset="79272.75">19992 12066 2282 0,'161'-9'3'15,"4"2"0"-15,8 1 6 16,-1 1-3-16,-11 1 9 15,-3 1 5-15,-26 3 3 16,-14-1 3-16,-21 1 3 16,-13 1 8-16,-19 1 11 15,-13 2 8-15,-17-1-1 16,-10 0-14-16,-9-1-24 16,-1 0-6-16,-2 0-10 15,0 0 0-15,-6-1-1 0,-7-1 2 16,1 0-1-16,0 0 3 15,-1 0 3-15,0 0-3 16,0 1 0-16,0 0-2 16,0 0-2-16,0 0-2 15,-1 0 2-15,0-1-1 16,0 1-1-16,1 0 2 16,-1 0-8-16,0 0-3 0,0 0-12 15,0 0-21-15,0-1-71 16,0 1-38-16,1-1-167 15,-7-1-173-15,13-18 412 16</inkml:trace>
  <inkml:trace contextRef="#ctx0" brushRef="#br0" timeOffset="80489.1">20122 8995 1543 0,'0'0'159'16,"0"0"152"-16,11 1-296 15,6-4-6-15,17 2 60 16,4-3 47-16,19-3 42 16,8-2-15-16,8-4-24 15,4-2-66-15,3-1-35 16,0 2-36-16,-4-4-172 0,-8-1-182 16,-7-9 112-16</inkml:trace>
</inkml:ink>
</file>

<file path=ppt/ink/ink1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55:07.457"/>
    </inkml:context>
    <inkml:brush xml:id="br0">
      <inkml:brushProperty name="width" value="0.05292" units="cm"/>
      <inkml:brushProperty name="height" value="0.05292" units="cm"/>
      <inkml:brushProperty name="color" value="#FF0000"/>
    </inkml:brush>
  </inkml:definitions>
  <inkml:trace contextRef="#ctx0" brushRef="#br0">8408 7002 1293 0,'-9'-4'37'0,"1"0"-8"15,8 4-25-15,0 0-2 16,0 0-2-16,0 0-2 15,8 5 6-15,4 3 7 0,11 5 20 16,3 4 4-16,11 8 4 16,4 4-4-16,5 6-14 15,4 4 5-15,8-1-2 16,7 0-6-16,2 2-6 16,-1 0 0-16,-4 1-3 15,-7 0 6-15,-1-1 5 16,2-3 7-16,-1-7 21 15,0-2 3-15,-8-7 18 16,-5-3-4-16,-11-3-11 16,-6-2-6-16,-5-2-24 15,-5-3-3-15,-4-1-12 16,-3-1 3-16,-5 1-6 16,-2-1 6-16,-5 4 0 15,-4 2 0-15,-7 6 6 16,-5 4 0-16,-8 7-7 0,-4 8-5 15,-12 9-6-15,-4 6 9 16,-6 9 12-16,-4 3 15 16,1 9 18-16,4 6-10 15,-1 3 19-15,-4 4 4 16,-2-2-2-16,-2 0-6 16,2-3-27-16,4-6-16 15,6-10-9-15,5-4-1 0,5-11-5 16,3-7-9-16,11-13-110 15,4-9-92-15,9-14 60 16</inkml:trace>
  <inkml:trace contextRef="#ctx0" brushRef="#br0" timeOffset="1316.87">10430 7120 1524 0,'-20'4'74'16,"-3"2"30"-16,-11 8-107 15,-5 3-6-15,-9 7 12 16,-6 4 6-16,-5 8 15 16,-4 5 9-16,-1 10 27 15,-1 5-9-15,7 3 11 16,10-2-2-16,21-13-18 15,11-8-3-15,20-8-24 16,11-4-9-16,19-2-15 16,6-1-6-16,11-6-15 15,1 0 0-15,-2-1-15 0,-3 1 1 16,-9 5 11 0,-8 4 9-16,-14 4 12 0,-8 3 9 15,-20 7 6-15,-9 3 6 16,-17 6 18-16,-7 1 12 15,-11 1 32-15,-7 1-8 16,-7-6-12-16,-2-5-12 16,-2-10-33-16,6-7-6 0,8-13-48 15,9-8-54-15,19-17-203 16,12-7-201-16,10-20 345 16</inkml:trace>
  <inkml:trace contextRef="#ctx0" brushRef="#br0" timeOffset="1832.68">10437 7623 1072 0,'-2'21'26'15,"1"-5"1"-15,0-4 29 16,3-5 31-16,5-4 14 16,7-4 3-16,9-6 6 15,10-11 84-15,3-5-18 16,9-9-38-16,4-4-43 15,-5-5-62-15,-5-1-18 16,-6-3-6-16,-8 0-6 0,-2 2-3 16,-4-1-6-16,-8 1-33 15,-3 2-17-15,-8 2-28 16,-3 2 6-16,-7 9 19 16,-3 4 8-16,-6 13 15 15,-5 6 15-15,-3 14 9 16,2 7 6-16,-1 14 15 15,4 6 6-15,4 12 18 16,4 9 15-16,5 20 14 16,1 12-8-16,-2 15-18 15,0 4-24-15,2-6-39 16,3-11-18-16,5-27-15 16,2-17-14-16,6-32-147 15,2-10-188-15,2-22 283 16</inkml:trace>
  <inkml:trace contextRef="#ctx0" brushRef="#br0" timeOffset="2233.17">10908 7798 2823 0,'1'23'40'15,"5"-2"-48"-15,11-8-66 16,6-7-20-16,6-12-85 16,1-8-11-16,-2-13-1 15,-2-3 71-15,-3-4 156 16,-4-2 30-16,1-1 11 16,-6 0-11-16,-1 2-48 15,-2 3-12-15,-9 6-9 16,-2 6-15-16,-7 8-18 15,-6 5-17-15,-7 11 11 16,-3 8 3-16,-1 13 33 16,-3 6 27-16,3 13 15 15,1 5 12-15,5 10 11 16,5 2-8-16,8-3-21 16,5-6-12-16,13-17-18 0,11-9-2 15,8-18-2-15,4-8-10 16,8-16-116-16,-1-9-94 15,4-13 111-15</inkml:trace>
  <inkml:trace contextRef="#ctx0" brushRef="#br0" timeOffset="2717.16">11606 7524 1543 0,'-8'33'207'16,"1"4"256"-16,2 12-424 16,5 4-30-16,1 12-3 15,1 4-3-15,1 9 3 16,-3 1-9-16,0-1 6 16,-2-2-3-16,0-11 0 15,-1-8 0-15,3-13 0 16,0-9 0-16,0-13 6 15,0-8-3-15,0-14-30 16,-3-6-9-16,0-22 3 16,-1-11 1-16,-1-24 32 0,0-10 0 15,0-11 9-15,2-3 9 16,5-3 17-16,4-1 10 16,8 3-9-16,5 4-14 15,7 18-18-15,5 9-3 16,0 20-1-16,-3 11-1 15,-2 17-3-15,-3 7-6 0,-6 18 4 16,-4 9-3-16,-10 19 0 16,-6 9 18-16,-12 10-6 15,-2 2 3-15,-5-2 0 16,0-5-2-16,2-15-3 16,1-7 0-16,5-17-124 15,1-7-104-15,8-14 120 16</inkml:trace>
  <inkml:trace contextRef="#ctx0" brushRef="#br0" timeOffset="3216.91">12979 7257 1247 0,'-29'6'0'0,"-9"4"-29"15,-6 7 15 1,-13 11 74-16,-6 4 23 15,-4 14 34-15,-1 4 68 0,8 5 119 16,3-1-20-16,12-6-115 16,11-7-62-16,17-16-59 15,14-6-28-15,20-10-29 16,11-4-5-16,11-1-15 16,4-2-6-16,2 0-1 15,0 3-6-15,2 6-5 16,-2 2 9-16,-9 8 4 15,-9 3 1-15,-16 7 30 16,-11 2 3-16,-16 3 0 16,-7-1 12-16,-8 1 15 15,-4-3 0-15,-1-5 3 16,0-4-5-16,3-7-19 16,2-6-12-16,1-11-55 0,4-5-103 15,2-14-147-15,6-6-44 16,12-13 270-16</inkml:trace>
  <inkml:trace contextRef="#ctx0" brushRef="#br0" timeOffset="3399.17">12888 7787 2402 0,'5'29'76'0,"2"-7"-56"15,1-7-67-15,3-16-152 16,-3-9-201-16,1-10-198 16,-2-6 418-16</inkml:trace>
  <inkml:trace contextRef="#ctx0" brushRef="#br0" timeOffset="3567.23">12912 7626 2329 0,'4'-2'218'0,"14"-10"83"0,7-7-288 16,16-12-139-16,7-5-128 16,-2-8 90-16</inkml:trace>
  <inkml:trace contextRef="#ctx0" brushRef="#br0" timeOffset="4319.79">13304 7651 1753 0,'-12'22'197'0,"5"-7"63"15,1-4-191-15,6-11-96 16,0 0-9-16,6-13 21 15,1-2-5-15,5-6-1 16,4-2 6-16,0 3 6 16,3 1 12-16,1 6-9 15,-1 2-12-15,-1 8-12 16,-3 6-15-16,-4 7-3 16,-3 6 6-16,-8 6 13 15,-4 2 11-15,-10 4 18 16,-3 1 9-16,-6 1 50 15,0 1 31-15,-1 1 41 0,-1-2 1 16,6-8-63-16,6-5-19 16,7-8-28-16,6-9-15 15,0 0-17-15,0 0-5 16,14 0 6-16,3-9 7 16,8-4 2-16,2-6 1 15,5-1-5-15,0 0-7 16,5 1-7-16,2 1-6 0,-1 3 2 15,-1 2 6-15,-7 3 1 16,-4 4 6-16,-10 5-6 16,-6 1 9-16,-2 5 6 15,-3 1 3-15,4 2 10 16,0 0-9-16,3-1 5 16,2-1 0-16,0-3-8 15,1-1 3-15,2-2-4 16,4-5 0-16,5-6 0 15,1-5 3-15,5-6-3 16,0-3 0-16,-3-5 3 16,-4-2-6-16,-7-3 6 15,-6 1-1-15,-8 4-2 16,-5 2 0-16,-12 9-6 0,-4 7-10 16,-13 11 14-16,-5 10 2 15,-5 16 19-15,-2 7 16 16,8 18 14-16,4 10 15 15,9 15 37-15,5 4-22 16,15-6-33-16,7-9-10 16,19-21-33-16,13-11-8 15,22-25-28-15,10-9-20 0,14-26-136 16,3-11-151-16,7-17 145 16</inkml:trace>
  <inkml:trace contextRef="#ctx0" brushRef="#br0" timeOffset="5019.57">15228 6816 2178 0,'-86'99'153'0,"-10"28"16"0,-5 21-133 15,-7 29-10-15,-9 7 4 16,-1-5 1-16,4-6 21 16,-3-18-8-16,14-14 0 15,17-20-20-15,6-13-32 16,18-26-55-16,6-10-65 0,8-21-139 15,4-11-232-15,11-15 266 16</inkml:trace>
  <inkml:trace contextRef="#ctx0" brushRef="#br0" timeOffset="7737.62">15614 7131 1520 0,'-20'51'87'15,"-1"9"38"-15,-4 13-83 16,-9 19-39-16,-4 7-6 16,-8 13 0-16,-2 3-12 15,-1-7 6-15,-3-10 6 16,1-23 3-16,0-12 15 15,3-22 18-15,6-11 3 16,4-17 0-16,4-8-15 0,11-13-30 16,3-7-12-16,11-8-12 15,2-6 6-15,7-3 6 16,3-2 9-16,11 0 12 16,5 0 6-16,15 2 0 15,5 4 9-15,10 9-6 16,-2 5 0-16,3 12 3 15,-5 3-3-15,-6 11 3 16,-2 5-6-16,-9 5 9 16,-2 2-3-16,2-5 0 15,2 0-3-15,6-12-9 16,5-3-3-16,0-9-6 16,-2-4 6-16,-2-7 0 15,-3-2-3-15,-4-3 3 16,-2 1-9-16,-8 0 9 15,-2 0 0-15,-4 1 3 16,-3 1 3-16,2 0 0 0,1 0 0 16,1 4-3-16,0 1 0 15,-3 1 0-15,-2 3 0 16,-2 2 6-16,-1 0 0 16,-2 0 6-16,1 1 0 15,-2-2 3-15,-1-1 0 16,-2-3 5-16,-1-2 4 0,-4-3 3 15,-3-2 0-15,-3 1-6 16,-2 0 6-16,-4 4 18 16,0 4 21-16,-2 6 26 15,1 4-19-15,-2 9-27 16,1 8-11-16,2 18-21 16,0 10-2-16,1 17-2 15,-1 8-2-15,4 1-1 16,3-5-3-16,9-16-5 15,6-10 1-15,13-18-3 16,1-8 3-16,13-16 4 16,4-9 1-16,2-15-11 15,2-5-12-15,-3-7-27 16,-4-1-12-16,-7 2-19 16,-2 2-14-16,-7 6 28 15,-4 5 14-15,-5 8 33 0,-5 6 9 16,-4 10 18-16,0 0 18 15,0 0 27-15,0 0 14 16,0 0 7-16,0 0-32 16,0 14-26-16,0-1-5 15,-2 6-15-15,0 2 0 16,-1 3 5-16,-1 1-2 0,-1-3 2 16,2-4 0-16,2-6 0 15,1-4-5-15,6-5 0 16,0-3-2-16,7-6 2 15,1-6 4-15,5-3-4 16,-1-5-7-16,-4-2-6 16,0-3 2-16,-3-1 6 15,-1 0 3-15,-1 1 4 16,-1 1 1-16,2 3-1 16,-2 4 2-16,2 4-3 15,2 5-1-15,-2 8-4 16,0 6-2-16,1 14 2 15,-3 4 1-15,0 11 3 16,-2 2 0-16,-4-3 3 16,0-2 2-16,-1-10 3 0,-1-5 3 15,3-8-9-15,1-4-2 16,2-9-7-16,3-4 3 16,2-11 4-16,-1-5 0 15,4-7-2-15,-1-2-7 16,1-1 0-16,2 0 0 15,2 4 9-15,2 2-3 0,4 8 0 16,1 6 3 0,-2 13-11-16,-4 6-7 0,-4 15-14 15,-2 5-13-15,-7 7 6 16,1 1 24-16,-3-1 12 16,-1-3 12-16,0-7 9 15,-2-8-9-15,1-7 0 16,-2-7-6-16,1 0 6 15,10-4-3-15,-2-12 12 16,1-4-9-16,2-6-3 16,5-1 0-16,1 3-3 15,1 3-9-15,3 4-3 16,-1 5 6-16,-1 7-3 16,-2 5 0-16,-2 11-3 15,-2 4-9-15,-1 10 12 16,-2 3 3-16,0 3 12 15,3 0 6-15,-4-5-6 0,-2-4 0 16,-1-9-6-16,-5-6-6 16,-2-7 6-16,0 0 3 15,-3-12 3-15,-5-2-3 16,-2-8-12-16,-1-3-12 16,-2-3-3-16,-2-1 9 15,1-2 3-15,2-1 3 16,3-1 3-16,6-2 0 0,4-1 0 15,4 0 0-15,8 4 3 16,2 5 0-16,4 6 0 16,2 6-3-16,-1 8 3 15,-1 7 0-15,2 17-6 16,-5 8 3-16,3 16-3 16,-2 3 3-16,-2 1 9 15,-3-2-3-15,-2-9 0 16,-2-4 6-16,-1-11 3 15,1-6 3-15,-1-8 9 16,1-4-6-16,0-5-3 16,2-6-6-16,-1-6-2 15,-1-3-7-15,-2-2 5 16,0-1-2-16,-1 2 0 16,-1 3 3-16,1 5-3 0,0 3 1 15,4 5-4-15,1 3 0 16,1 5 0-16,0 5-7 15,3 5-2-15,-2 2 2 16,0-1 2-16,-1-2 5 16,1-5 0-16,5-3 0 15,2-5 0-15,2-5 5 16,4-6-4-16,-1-2 3 16,4-6-4-16,0 0-4 0,-5-1 3 15,-4 0 1-15,-7 2 1 16,-6-1 2-16,-7 5 0 15,-5 0 0-15,-6 4-1 16,-4 5 0-16,-5 7 10 16,1 7 6-16,-5 15 12 15,4 6-5-15,-3 11-8 16,1 4-7-16,2-1-4 16,-1-3 1-16,10-10-3 15,5-9 4-15,8-12 6 16,7-8 0-16,5-10 6 15,5-6-4-15,4-10-1 16,1-2-4-16,3-4-2 16,-1 2-5-16,0 5-3 15,-3 3 1-15,-1 12-2 0,2 8-2 16,-2 17-4-16,1 11-4 16,-3 23-10-16,-3 13-18 15,-9 16-62-15,-6 9-46 16,-10 10-96-16,-9 4 12 15,-15 5 114-15,-10 0 56 16,-22-7 143-16,-14-4 97 0,-23-5 151 16,-9-4-48-16,-20-6-54 15,0-6-76-15,-3-27-43 16,-2-16-18-16,19-38-45 16,12-24-23-16,31-43-39 15,27-19-23-15,42-39-52 16,24-16-39-16,52-18-43 15,19 4 51-15</inkml:trace>
  <inkml:trace contextRef="#ctx0" brushRef="#br0" timeOffset="9123.98">18471 7740 1930 0,'-34'78'185'15,"2"-4"102"-15,8-15-287 16,6-9-4-16,11-24-1 16,2-7 3-16,5-19 12 15,-5-4 3-15,3-17 9 16,2-8-5-16,6-14-2 15,1-6-6-15,1-7 0 16,1-2 5-16,5-3 7 16,4-1-1-16,10 0 0 15,6 0-10-15,14-3-10 16,6 2-2-16,9 2-6 16,2 6-5-16,0 14 1 0,-2 8 2 15,-7 18 0-15,-6 10-3 16,-16 18-30-16,-11 9-15 15,-22 19-13-15,-10 7-17 16,-22 15 46-16,-9 3 42 16,-15 8 96-16,-4-1-6 15,-2-5 36-15,-1-5 7 16,2-15-61-16,7-7-11 0,8-18-13 16,8-9-13-16,13-13-19 15,6-7-9-15,12-14-19 16,5-5-6-16,11-7-6 15,4-1-2-15,6 5-2 16,4 6 0-16,5 11 7 16,5 5 9-16,5 12 8 15,0 7 0-15,5 12 4 16,1 4-2-16,2 2-4 16,3-1-7-16,0-7-28 15,1-4-44-15,-4-8-49 16,-4-7-29-16,-6-9-28 15,-4-5 21-15,-6-13 41 16,1-3 13-16,-3-3 3 16,-1-4 65-16,0 2-7 15,-2 1 3-15,-5 0 9 0,-2 3 11 16,-8 4 24-16,-4 4 19 16,-6 6 44-16,-5 6 14 15,-7 7 19-15,-5 6 102 16,-7 11 25-16,0 4 13 15,2 7 13-15,2 2-52 16,5 1-94-16,5 0-36 16,7-3-47-16,6-3-14 0,6-8-3 15,4-4-2-15,8-11-2 16,5-4-2-16,6-10 3 16,6-5 0-16,1-6 2 15,2-4-2-15,-1-2-6 16,-4-2-1-16,-8 2 2 15,-6 1 4-15,-11 5 6 16,-6 4 3-16,-2 9 8 16,-1 3 9-16,-4 9 14 15,-2 9-3-15,-2 12-6 16,-2 8-8-16,-1 13-10 16,1 4-1-16,1 1 1 15,3-1-2-15,5-13-3 16,2-6-9-16,8-15-14 15,2-6-15-15,9-13-45 16,0-8-60-16,6-16-34 0,3-7-79 16,-1-11 30-16,0-1 42 15,-4-6 88-15,0 0 54 16,-1-5 20-16,0 0 7 16,0 3 10-16,2 2 6 15,-2 10 20-15,-1 6 9 0,-5 13 23 16,-4 9 88-16,-3 14 31 15,-4 7 5-15,-1 19 0 16,1 10-23-16,-3 22-64 16,0 10-19-16,-2 10-38 15,0 0-27-15,0-6-10 16,0-7-16-16,-3-14-79 16,2-7-45-16,-3-15-91 15,3-8 3-15,-3-12 57 16,-3-7 57-16,-7-14-22 15,-6-6-164-15,-7-7 159 16</inkml:trace>
  <inkml:trace contextRef="#ctx0" brushRef="#br0" timeOffset="9596.04">19499 7685 1063 0,'-18'-8'155'16,"4"1"160"-16,6 3 22 0,5-1-65 16,12-1-126-16,6-3-77 15,17-5-53-15,8-1-11 16,13-4-7-16,6-1-7 15,1 2-11-15,1 1 2 16,-1 4-2-16,-3 2-4 16,-4 2-6-16,-1 2-12 15,-9 2 1-15,-7 1-7 16,-9 3 12-16,-7 3 12 16,-3 5 18-16,-2 3 6 0,-2 2 3 15,0 2 9-15,-1 1-6 16,-3-2 3-16,1-4 12 15,-2-1 15-15,1-5 23 16,1-3 13-16,2-6-1 16,0-2-12-16,1-7-9 15,-1-3-8-15,-5-2-22 16,-2 0-9-16,-5-1-14 16,-5 1-6-16,-7 1-17 15,-9 4-5-15,-15 8 4 16,-5 7 3-16,-14 17 24 15,0 8 24-15,2 19 51 16,3 7 20-16,14 8-12 16,7 0-22-16,19-9-8 15,12-6-9-15,26-13-14 0,17-9-12 16,25-17-53-16,11-10-23 16,14-18-67-16,3-5-133 15,1-5-258-15,-6 0-17 16,-9 7 393-16</inkml:trace>
  <inkml:trace contextRef="#ctx0" brushRef="#br0" timeOffset="10033.04">15793 8324 2303 0,'13'1'157'0,"35"-4"66"0,27-5-244 16,56-6-65-1,27-2 10-15,36 0 53 0,16-1 17 16,24 2 6-16,7 2 1 16,16 1 8-16,-2 3 8 15,8 0-3-15,1 0-3 0,-5-3-3 16,-3-1-8-1,-17-4-5-15,-6-1-13 0,-28-6-178 16,-12-3-264-16,-28-4 230 16</inkml:trace>
  <inkml:trace contextRef="#ctx0" brushRef="#br0" timeOffset="12983.36">6608 8506 821 0,'-16'7'32'16,"-3"-1"-212"-16,-3 1 125 15</inkml:trace>
  <inkml:trace contextRef="#ctx0" brushRef="#br0" timeOffset="13082.43">6440 8559 464 0,'-3'5'65'0,"3"-5"43"16,0 0-42-16,0 0-57 16,18 1-25-16,4-15-207 15,8-6 174-15</inkml:trace>
  <inkml:trace contextRef="#ctx0" brushRef="#br0" timeOffset="17433.29">11315 6880 1202 0,'0'0'23'0,"13"-2"-17"16,12 1-14-16,8-2 5 15,12-4 6-15,1-2 9 16,6-2 4-16,2 0 5 15,8-1 0-15,5 1-1 16,4-2-7-16,0 3-5 16,-3 1-6-16,-1-1 0 15,-5 0-2-15,-4 0 0 16,-2 2-47-16,-6 0-94 0,-5-1 81 16</inkml:trace>
  <inkml:trace contextRef="#ctx0" brushRef="#br0" timeOffset="20065.21">5430 9777 990 0,'-3'0'47'16,"3"0"10"-16,4 6-65 15,7-4-2-15,11-2 4 16,5 0 8-16,7-4 4 15,2-1 6-15,7-1 7 16,-1 0 4-16,5 2 3 16,4 0 1-16,9-1-2 15,9-1-4-15,12-2-3 16,5 0-5-16,7 1-5 16,3 2-2-16,-9 5-4 15,-3 0 0-15,-7 3 0 16,-3 3 1-16,4 1 13 0,3-1 5 15,-5-1 6-15,-5-2 1 16,-11-1-11-16,0-3-3 16,-4-3-9-16,0-3-1 15,0-3-6-15,-5 2-5 16,-6 1-50-16,-7 1-57 16,-14 2 62-16</inkml:trace>
  <inkml:trace contextRef="#ctx0" brushRef="#br0" timeOffset="24633.5">8698 10430 137 0,'64'1'4'16,"0"2"9"-16,2-2-12 16,-2 1-1-16,-5-2 2 15,0-3 6-15,2 0 21 16,0-1 16-16,1 0 27 0,-2 0 6 16,-3 1-12-16,-1 1 4 15,0-3-22-15,1-2-14 16,5-2-9-16,3-1-9 15,-3 0-7-15,2 1-2 16,-6 0-3-16,1 0 1 16,-3 0 0-16,0 1-3 15,-6 0 2-15,-3 2 3 0,-5 3-2 16,-3 0-3-16,1 3 0 16,-2 0-2-16,0-1 0 15,2 0 0-15,0-1-2 16,-2-2 0-16,0 2-7 15,-3 0-12-15,-4 1-95 16,-5 0 73-16</inkml:trace>
  <inkml:trace contextRef="#ctx0" brushRef="#br0" timeOffset="26683.12">12268 10566 803 0,'25'1'70'15,"6"1"118"-15,19 4-186 16,10-1 0-16,7-1-2 15,3-2 0-15,3-2 0 16,-1-2 2-16,3 0-1 16,-3 1 1-16,-3-1 0 15,-4 1 2-15,-7-1-4 16,4 2 2-16,-1 0 2 16,5-1 0-16,3 0-2 0,0 0 0 15,0 1 0-15,-1 0 0 16,-6 1-2-16,-4 1 0 15,-13 0 0-15,-6 2 2 16,-12-3 0-16,-3 2 1 16,-4 0 1-16,0 2 0 15,1-2 0-15,2 2 2 0,3 0-2 16,-2-1 0-16,1 0-4 16,0 1 0-16,-3-2 0 15,-2 1 0-15,-7 0 0 16,-4-1 2-16,-4-2-2 15,-5-1 0-15,0 0 1 16,1 0 1-16,0 0-2 16,0 0 0-16,20 1 0 15,-10 0-5-15,0-1-13 16,1 1-19-16,-4-1 22 16</inkml:trace>
  <inkml:trace contextRef="#ctx0" brushRef="#br0" timeOffset="39299.31">13989 11518 1708 0,'21'-6'150'16,"7"-1"65"-16,23-6-215 15,16 1-12-15,17 1 6 16,5-3 6-16,15 4 6 16,5 1-3-16,3 5 30 15,8 4 21-15,12 4 32 16,3 3 4-16,9 1-35 16,13 2-12-16,2-1-22 15,1-2 0-15,10 2 8 16,-8-2 4-16,-2-1 5 15,-1 0-9-15,-10-3-18 0,0-2-7 16,-7-1-4-16,-8-2 0 16,-5-3-45-16,-8-1-58 15,-17-1-203-15,-6-1-445 16,-28-6 590-16</inkml:trace>
  <inkml:trace contextRef="#ctx0" brushRef="#br0" timeOffset="42983.23">18793 10779 1262 0,'-4'-5'147'0,"0"2"708"15,4 3-855-15,0 0-6 16,0 0 0-16,2 16 6 15,14 18 3-15,4 15 6 16,4 27 6-16,1 11 3 16,-4 5 1-16,-3-2-9 15,-6-15-3-15,-5-13 3 0,-5-20 60 16,-2-15 30-16,-1-15 34 16,1-11-49-16,0-1-21 15,1-4-19-15,4-20-25 16,-1-9-2-16,7-22-18 15,2-4-1-15,3-4-4 16,0 0-5-16,0 13 0 16,-3 4 0-16,-2 18 1 15,-1 8 1-15,-5 12-5 16,-4 6-8-16,1 17 3 16,-2 11-2-16,5 25 11 15,2 10 8-15,-2 12 1 16,4-5 4-16,1-15 0 15,1-9 2-15,4-23-1 0,1-6 5 16,5-13 4 0,1-6 2-16,8-15 4 15,2-11-5-15,7-22-3 0,2-11-8 16,0-12-4-16,-2-1-4 16,-9 5-18-16,-7 7-9 15,-11 17-19-15,-5 10 3 16,-8 18 12-16,-2 8 11 15,-1 11 15-15,-3 2 7 16,2 9 2-16,1 5-2 16,3 13-18-16,2 7-10 0,5 3-30 15,3 2-7-15,3-6 8 16,3-1 9-16,3-6 34 16,-4-4 8-16,3-9 8 15,-3-5 11-15,3-7 22 16,0-3 11-16,1-6 31 15,-1-4 7-15,-1-5-17 16,1-4-22-16,-1-6-20 16,1-3-9-16,0-6-5 15,4 0-6-15,-10 1-4 16,-1 1-2-16,-7 8-3 16,-7 1-1-16,-1 9 4 15,-3 1 0-15,-3 3-5 16,-1 2 1-16,-4 4-10 15,0 4-2-15,-2 7 5 16,-1 6-2-16,4 12 11 0,1 7 5 16,4 13 0-16,3 3-3 15,3 4 3-15,1 1-1 16,3-3-3-16,3-4 4 16,4-8 0-16,2-7 5 15,8-10 12-15,2-3 4 0,5-13-2 16,6-3 1-16,-1-13-4 15,3-4-5-15,0-8-7 16,-5-3-2-16,1 1-1 16,-3-2 1-16,-6 3-4 15,-5 1-2-15,-6 1-4 16,-5 3-2-16,-3 5 5 16,-1 2 0-16,-1 6 5 15,2 6 0-15,0 0-2 16,0 0-5-16,0 0-7 15,0 0-1-15,3 4-2 16,4 7 1-16,7 4 3 16,1-2 7-16,4-4 2 15,2-1-2-15,2-8 2 16,3-4 4-16,2-9 0 0,2-4 7 16,0-11 4-16,-3-1-6 15,-3-5-4-15,-4-4-1 16,-5 6 1-16,-4 2 2 15,-11 8 2-15,-4 6 0 16,-10 6-7-16,-3 3-3 16,-6 8-1-16,-2 6 0 15,-4 18 7-15,1 5 8 16,-1 16 9-16,1 8-2 0,5 9 0 16,2 5 0-16,8 0 2 15,5-6 1-15,8-15-2 16,8-9-2-16,14-18-5 15,6-9-3-15,16-12-2 16,3-10 0-16,11-21-5 16,1-12-2-16,1-19-21 15,2-9-11-15,-5-8-14 16,-4-3-13-16,-13 0 7 16,-4 8 20-16,-14 15 24 15,-5 9 9-15,-9 14 6 16,-5 11 4-16,-4 11 67 15,1 14-2-15,0 1-6 16,-1 0 0-16,-12 16-39 16,10 14-11-16,3 29-14 15,1 20-1-15,4 27 1 0,1 8 0 16,2 2-4-16,2-13-6 16,1-27-23-16,1-12-24 15,0-29-57-15,1-10-110 16,0-20-200-16,-1-10-130 15,2-22 440-15</inkml:trace>
  <inkml:trace contextRef="#ctx0" brushRef="#br0" timeOffset="43231.46">20910 10767 1396 0,'-17'12'95'16,"-2"3"242"-16,-14 14-143 15,-5 4-21-15,-5 9-1 16,1 4-39-16,4 1-36 16,6 0-25-16,9-11-28 15,6-4-5-15,11-11-8 16,6-4-7-16,10-5-17 16,6-4-10-16,15-2-15 15,8-2-2-15,16-8-19 16,7-2-18-16,3-8-119 0,-2-3-115 15,-3-1 94-15</inkml:trace>
  <inkml:trace contextRef="#ctx0" brushRef="#br0" timeOffset="43830.79">21385 10690 2854 0,'0'0'91'15,"11"-7"7"-15,9-7-82 16,13-4-11-16,12-6-36 16,6 4-3-16,0 6-5 15,-3 6 1-15,-3 13-10 16,-5 8-20-16,-14 13-23 0,-7 4-17 16,-24 8-10-16,-8 0 35 15,-16 0 78-15,-6 1 55 16,-6 6 78-16,-5 5 2 15,-13 0 8-15,1-3-13 16,5-15-14-16,9-7-22 16,26-17-35-16,15-2-32 15,28-8-49-15,17-3-20 0,27-7-26 16,14-2-9-16,20 6-19 16,5 4-16-16,-1 14-21 15,-10 9-83-15,-39 10-17 16,-26 5-31-16,-45 8 144 15,-25 1 107-15,-52 8 153 16,-23 2 89-16,-20 0 87 16,-10-2-66-16,17-9-39 15,11-7-34-15,17-14-74 16,22-9-37-16,33-15-106 16,18-14-63-16,52-24-18 15,23-11 30-15</inkml:trace>
  <inkml:trace contextRef="#ctx0" brushRef="#br0" timeOffset="44297.44">19015 11659 2351 0,'0'0'132'0,"30"-10"53"16,21-5-281-16,53-6-91 16,23 0 18-16,39 0 110 15,14 3 62-15,17 5 32 16,4 4 22-16,8 8 37 15,1 5-9-15,-6 7 10 0,-4 1-15 16,-12 3-39-16,-6 2-26 16,-27-2-12-16,-14-2-6 15,-16-7-158-15,-5-6-148 16,-12-11 106-16</inkml:trace>
</inkml:ink>
</file>

<file path=ppt/ink/ink1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56:03.140"/>
    </inkml:context>
    <inkml:brush xml:id="br0">
      <inkml:brushProperty name="width" value="0.05292" units="cm"/>
      <inkml:brushProperty name="height" value="0.05292" units="cm"/>
      <inkml:brushProperty name="color" value="#FF0000"/>
    </inkml:brush>
  </inkml:definitions>
  <inkml:trace contextRef="#ctx0" brushRef="#br0">8875 7101 477 0,'0'0'23'0,"0"0"-9"15,0 0-3-15,6-13 7 16,2 4-2-16,2-1 14 16,0-1 18-16,4 2 20 15,-2 1 7-15,5 3-2 16,-2 1-16-16,7 2-16 15,2 0 0-15,11-1-2 16,7 1-5-16,13-3-11 16,8-2-4-16,2 1-11 15,1 1-4-15,-4 1-2 16,-1 0 0-16,-1 1 0 16,2 1 0-16,6 1 0 15,0 1 5-15,4 1 3 0,7 2 4 16,4 1-3-16,2 0 1 15,6-1-3-15,5 0-3 16,0-3 2-16,4 0-4 16,-3-1 4-16,-1 0-1 15,-1 0 5-15,-2-1 5 16,0 1 7-16,2 0 1 0,0-2 2 16,0 1-6-16,3-3-3 15,-3 0-5-15,-1-2-3 16,-1-1-4-16,-3 1-4 15,1 0 0-15,-6 1 0 16,-6 0 0-16,-13 3-4 16,-6 2-4-16,-10 1-12 15,-5 2-11-15,-7 1-68 16,-7 1-92-16,-3-1 91 16</inkml:trace>
  <inkml:trace contextRef="#ctx0" brushRef="#br0" timeOffset="6235.52">13042 6882 1132 0,'17'3'29'0,"3"0"-9"16,3-2-14-16,8 0-2 15,1 0-1-15,3 0-1 16,4 1 0-16,3 0 18 16,2-2 13-16,5 3 9 15,-1 0 3-15,6-1-10 16,4 2-14-16,3-2-2 16,-1 1 1-16,-2 0 1 15,0 0 4-15,5 0-2 16,2-1-7-16,3 0-1 15,-4-2-1-15,0 0 22 16,1-3 3-16,5-1-12 16,-6-1-3-16,-1 0-13 15,-5-1 1-15,-7 1-6 16,2 2 3-16,-1 1 0 0,-2 1-6 16,-7 2-3-16,-4 0 3 15,-13 2-3-15,0 1 0 16,-6-2 9-16,-1 1-9 15,-2-1 0-15,-2-1 3 16,-1 1-3-16,-2 0-3 16,-2 0-6-16,-2-1-3 15,-3 0-65-15,-5-1-44 16,0 0 92-16</inkml:trace>
  <inkml:trace contextRef="#ctx0" brushRef="#br0" timeOffset="8805.02">16638 6932 1154 0,'-6'2'31'0,"0"0"-14"16,6-2-13-16,0 0-2 15,0 0 0-15,0 0 13 16,0 0 11-16,0 0 16 15,0 0 9-15,0 0-3 16,0 0-7-16,0 1-10 16,0 0-6-16,16 8-2 15,-4-8 2-15,5 0 21 0,5-1 41 16,5-1 14 0,3 0 4-16,6-3 8 0,-1 2-23 15,5-3-24-15,-1 1-7 16,1 0-11-16,1-1 9 15,-3 2-13-15,0-1 0 16,0 1-8-16,1-1-2 16,-3 2-12-16,0-1-4 0,-2 0-4 15,-3 1-6-15,-1-1-3 16,-3 0 1-16,-4 0-6 16,-3 2 1-16,-7 1-2 15,-5 0 1-15,-8 0 1 16,0 0 3-16,0 0 1 15,0 0-2-15,0 0 0 16,0 0-6-16,-16 0-2 16,0 0-9-16,-3-2-12 15,-4 1-4-15,-3 1-6 16,-1 0 3-16,-4 1 12 16,-2 0 6-16,-3-1 11 15,0 0 2-15,-1 0-3 16,1 0-1-16,7-1-4 15,1 0 0-15,9 1 7 16,3 0 3-16,5 0-17 0,4 1-14 16,7-1-5-1,0 0-9-15,0 0 27 0,16 5 10 16,5-3 5-16,8 0 0 16,6 0 3-16,4-1 0 15,2-1-6-15,0 0 6 16,-2-2 0-16,-2 1-3 15,-8-1 3-15,-3-1-3 0,-9 2 3 16,-8-1 3-16,-9 2 6 16,0 0 8-16,0 0 34 15,-16 1 6-15,-4 0-18 16,-4 1-4-16,-6 2-28 16,-5-2-3-16,-8 1-35 15,-3-1-47-15,-1-1-122 16,0 1-60-16,2-2-184 15,8 1 335-15</inkml:trace>
  <inkml:trace contextRef="#ctx0" brushRef="#br0" timeOffset="12485.79">18984 6201 450 0,'0'0'5'16</inkml:trace>
  <inkml:trace contextRef="#ctx0" brushRef="#br0" timeOffset="17547.04">7440 7763 102 0,'-3'3'8'0,"-1"2"-6"0,-3-3-2 16,7-2 3-16,0 0 8 15,0 0 48-15,0 0 16 16,0 0 23-16,0 0-1 16,0 0-23-16,0 0-26 0,0 0-34 15,0 0-9-15,1 1 1 16,0 0 6-16,0 0 11 15,0 0-1-15,1 0 6 16,25 12 1-16,-27-13-4 16,1 0-2-16,0 0 4 15,1 0 5-15,32 11 18 16,-22-10 10-16,4 2 3 16,0-2-6-16,1 0-20 15,2-1-8-15,0 0-10 16,1 0 1-16,-1 2-11 15,2-2 5-15,1 3 1 16,1-1-1-16,7 0-1 16,2 1 1-16,7 0 2 15,2-1-5-15,5 2-1 0,2-3 0 16,4 2-7-16,1 0-1 16,2-2-2-16,2 0 2 15,-3-2-2-15,-2-1-6 16,-3-3-129-16,-1 0 94 15</inkml:trace>
  <inkml:trace contextRef="#ctx0" brushRef="#br0" timeOffset="18781.55">12125 7907 857 0,'34'10'25'0,"7"-6"-13"15,2-3-1-15,14-6-4 16,1-3 2-16,6-2-2 16,2 1 2-16,-5-1 25 15,-3 2 14-15,-5 2 21 16,5 1 3-16,7 1-7 15,3 2-6-15,8 0-25 16,1-2-10-16,-1-1-19 16,-1-1-3-16,-3-2-5 15,-4 1-1-15,-6-1-10 16,-5 0-1-16,-8 0-16 16,-2 0-22-16,-2-1-241 15,1 0 175-15</inkml:trace>
  <inkml:trace contextRef="#ctx0" brushRef="#br0" timeOffset="24664.94">4408 9003 1239 0,'20'-3'21'16,"40"-8"-11"-16,4-1-2 0,1-1-1 0,5 0 3 15,4 1 4-15,4 1-1 16,2 2 1-16,1 6-1 16,0 1-1-16,3 3 4 15,-2 2-1-15,2-1 1 16,1 0-1-16,-4-1 1 16,-4-1-1-16,-4-1 2 15,-6 0 1-15,-9 0-5 16,-1-1-7-16,-7 1-2 0,2-1 2 15,-7-1-6-15,-4 2 0 16,-3-1 2-16,-4 1 0 16,-4 1-2-16,-1 0 2 15,-8 1 0-15,-3 1-2 16,-8-1 2-16,-3 1-2 16,-7-2 7-16,0 0 1 15,0 0 26-15,0 0 8 0,0 0-6 16,0 0-10-16,0 0-8 15,0 0-12-15,0 0-3 16,0 0 0-16,0 0-3 16,0 0 0-16,0 0 0 15,0 0-3-15,0 0 3 16,0 0 0-16,0 0 0 16,0 0 0-16,0 0-35 15,1 0-55-15,18 1-111 16,-8-5 137-16</inkml:trace>
  <inkml:trace contextRef="#ctx0" brushRef="#br0" timeOffset="27619.67">13184 8823 746 0,'30'-4'118'0,"9"3"141"16,3 0-228-16,7 3-33 15,6-1 0-15,-2 0 2 16,5 2 0-16,3 1 2 16,0 1 4-16,7 0 9 15,3 1 4-15,17-2 5 16,6-1-1-16,17 0-9 15,5 0-7-15,1 0-5 16,4 0 2-16,3 2-2 16,-7 0 8-16,-1 2 17 15,-3 2 4-15,4-2 13 16,5-1-1-16,-4 0-8 16,2-2-4-16,-13-1-6 15,-1-1-4-15,5-2-9 16,-5-2 18-16,-10-4-27 0,0-1 0 15,-9-1 0-15,-5-2-6 16,-10 0 3-16,-8-1-9 16,-13 0-9-16,-5 4-1 15,-13 0-19-15,-2 1-46 16,-13-1 49-16</inkml:trace>
  <inkml:trace contextRef="#ctx0" brushRef="#br0" timeOffset="38062.66">19743 7401 1440 0,'-20'-10'39'0,"0"1"-14"15,-5 2-7-15,-3 5-1 16,-7 5 12-16,-6 6 22 16,-7 11-36-16,-2 7 6 15,-2 15 29-15,-2 9 7 16,-1 18 27-16,1 9 2 16,2 14-29-16,5 2-9 15,13-4-30-15,6-8-15 16,20-17-3-16,7-9 0 15,11-18 0-15,9-9 0 0,7-18 0 16,4-9 0-16,6-15 3 16,2-9-3-16,1-13 3 15,0-3 0-15,-5-4-9 16,-4 1 3-16,-8 1 3 16,-6 0 3-16,-6 4 3 15,-3 0 6-15,-6 9-6 16,-2 3-6-16,-5 10 15 15,-2 4 9-15,-4 8 0 16,1 4 3-16,-3 8-13 16,3 4-2-16,-1 4 3 15,-1 2 9-15,8-1-3 16,2-1 0-16,8-4-3 16,8-2-12-16,5-6-3 15,5-5 6-15,6-8-3 0,1-5-3 16,2-4 5-16,-3-1-8 15,-7 0 0-15,-4 2 1 16,-9 5 1-16,-5 2 7 16,-4 8 27-16,0 0 8 15,0 0 10-15,-11 9-6 16,3 13-24-16,-1 8-8 0,-2 18-6 16,0 8-1-16,-1 6-4 15,2-2-6-15,4-10-73 16,1-10-59-16,5-19-179 15,0-20-211-15,10 2 427 16</inkml:trace>
  <inkml:trace contextRef="#ctx0" brushRef="#br0" timeOffset="38799.87">19870 7880 1846 0,'-23'5'134'0,"4"1"19"0,3 1-147 16,-2-2-6-16,0 2 9 16,-2 0-9-16,-1 1 9 15,4 5-9-15,0 5 0 16,2 7 3-16,2 5-3 15,3 5 3-15,4-1-3 16,7-3-6-16,6-3 6 16,7-9 0-16,3-7 0 0,5-9 3 15,1-8-6 1,3-10 3-16,0-6 0 0,1-8 0 16,-1-5 0-16,0-2 0 15,-2 2 0-15,-4 4 3 16,-3 3 3-16,-6 8 0 15,-1 3-6-15,-5 8 14 16,-5 8 16-16,0 0 12 16,0 0 9-16,2 20-12 15,-5 5 4-15,-2 13-6 16,0 1 7-16,4-3-16 16,2-3-10-16,5-13-10 15,4-3-3-15,2-11-5 16,3-6-2-16,0-10-5 15,3-7-3-15,0-10-13 0,3-1 1 16,-3-4-2-16,0 0 6 16,-4 1 6-16,-4 1 6 15,-1 6 3-15,-5 5 1 16,0 7 2-16,-4 12-1 16,0 0 1-16,0 3-3 15,-1 19 2-15,1 7 1 0,0 9 7 16,-1 3 5-16,4-5 0 15,2-5 2-15,8-13-9 16,4-6-3-16,5-13 2 16,3-8-1-16,3-13-3 15,1-7-10-15,-1-7-83 16,-2-4-79-16,-7 1-109 16,-4 1-27-16,-13 5 155 15,-3 5 15-15,-11 7-67 16,-1 6-125-16,-1 7 182 15</inkml:trace>
  <inkml:trace contextRef="#ctx0" brushRef="#br0" timeOffset="39196.37">20832 7637 2049 0,'-28'14'179'16,"-3"2"46"-16,4 3-206 15,-6 5-9-15,-3 3 2 16,-3 5 1-16,-2 2-13 0,4 0 0 16,6-2 0-16,10-6 0 15,9-3 1-15,10-4 2 16,3-4-3-16,14-2-3 15,4-2 0-15,13-2-1 16,1-1-6-16,2-2 1 16,-2-1-1-16,-11-1 1 15,-5 2 8-15,-13 0 2 16,-8 2-1-16,-14 6 0 16,-8 3-5-16,-12 2-11 15,-6 1 1-15,1-4 1 16,1-5-6-16,9-7-94 15,9-4-119-15,6-7-311 16,11-5 426-16</inkml:trace>
  <inkml:trace contextRef="#ctx0" brushRef="#br0" timeOffset="39581.86">21124 7725 1446 0,'-9'-1'66'0,"-1"-1"112"16,1 1-109-16,-7 1 18 16,-4 2 5-16,-7 2-5 15,-4 4 15-15,-3 6-19 16,-1 2-5-16,5 4-14 15,2 2-15-15,13-3-25 16,5-1-6-16,15-3-14 16,8 0-2-16,8 0-5 15,5 1-1-15,3 1-7 16,0 0-6-16,0 1 1 16,-4-2 1-16,-7 0 7 15,-7 1 0-15,-14 2 8 16,-7 1 4-16,-12 1 1 15,-7-1-1-15,-6-5-2 16,2-6-8-16,3-11-198 16,6-9-218-16,9-10 225 0</inkml:trace>
  <inkml:trace contextRef="#ctx0" brushRef="#br0" timeOffset="40546.76">20703 6445 1094 0,'-28'-23'58'16,"-4"3"21"-16,-6 10 26 15,-5 6-12-15,-9 14-20 16,-5 5 23-16,-4 18-54 15,-1 9 14-15,0 22 25 16,2 16 12-16,3 21-4 16,4 10-17-16,13 5-30 15,12-7-24-15,24-20-33 16,13-15-39-16,23-29-98 16,8-12-84-16,17-22 137 15</inkml:trace>
  <inkml:trace contextRef="#ctx0" brushRef="#br0" timeOffset="40929.89">20658 6944 2094 0,'-46'25'182'0,"2"4"-82"16,4 3 1-16,7 7-92 15,3 1-8-15,11-1-1 16,6-5-15-16,13-11-24 16,10-5-7-16,11-8-10 15,3-7-8-15,5-8 19 16,4-5 18-16,4-11 18 16,3-4 4-16,1-9 5 15,-1 0-3-15,-4-3 3 16,-3 4 3-16,-8 2 2 15,-7 6 1-15,-8 9 12 16,-5 3 21-16,-5 13 43 16,0 0-11-16,-1 3-6 15,0 11-14-15,-6 14-33 16,1 7-7-16,-2 5-6 16,2-1 4-16,7-8-4 15,2-6-5-15,10-14-54 0,5-7-67 16,3-21-233-16,3-12-310 15,4-19 513-15</inkml:trace>
  <inkml:trace contextRef="#ctx0" brushRef="#br0" timeOffset="41102.8">21028 6542 1450 0,'0'-4'76'0,"0"4"187"16,0 0-30-16,2 21-60 15,2 10-46-15,-1 26-109 16,-3 14 3-16,-3 21-2 16,-3 6-11-16,0-2-138 15,3-6-145-15,4-20 138 16</inkml:trace>
  <inkml:trace contextRef="#ctx0" brushRef="#br0" timeOffset="41745.54">20117 7405 1448 0,'26'2'33'16,"12"-5"-39"-16,10-2-3 16,15-5 1-16,8-1 6 15,8 0 10-15,3-1 1 16,5-1 19-16,2-1-7 0,-2 0 2 15,-3 0 27-15,-11 3-38 16,-8 2-3-16,-9 2-6 16,-6 0 0-16,-8 1-6 15,-6 0-12-15,-17 0-73 16,-3-1-55-16,-12 2 86 16</inkml:trace>
  <inkml:trace contextRef="#ctx0" brushRef="#br0" timeOffset="42313.11">20868 6954 1187 0,'0'0'69'16,"0"0"92"-16,0 1-128 16,9 17 4-16,1-7-2 15,2 3 20-15,2 3-34 16,0 4-12-16,-3 1-9 15,-2 1 0-15,-5-3 0 16,-3-1 0-16,-3-7 6 16,-6-3 12-16,0-4 65 15,-1-1 28-15,0-5 65 16,3-2 15-16,0-5-14 0,0-4-38 16,6-9-39-16,1-5-37 15,8-8-54-15,6-3-24 16,8-5-109-16,5 1-84 15,4 0-601-15,-1 3 654 16</inkml:trace>
  <inkml:trace contextRef="#ctx0" brushRef="#br0" timeOffset="43731.47">21265 6519 1404 0,'-10'-4'164'16,"9"4"773"-16,0 0-889 16,1 0-13-16,0 0 4 15,13-6-39-15,5 3 0 0,14-6-2 16,7-1 0-16,7-4 0 16,5-2-7-16,-1 1 0 15,-6 0-7-15,-7 4-8 16,-6 0-7-16,-6 4-5 15,-1 1 2-15,-6 6 9 16,-3 1 11-16,-5 7 7 16,1 3 5-16,-3 11-1 15,-2 7-1-15,-2 17-2 16,-4 9 1-16,-5 18-4 16,-2 9 0-16,-4 16 0 15,0 7 6-15,3 10-5 16,6 0 3-16,7 0-2 15,6 0-72-15,6-5-58 16,0 1-4-16,-3 0 13 0,-4-2 68 16,-7-7 60-16,-3 0 6 15,-10-10 33-15,-6-4 45 16,-10-11 113-16,-6-7 28 16,0-13-24-16,-1-5-44 15,4-12-66-15,1-9-18 16,-7-11-38-16,1-7-25 0,-10-8-60 15,-2-1-40-15,-4-4-73 16,-2 2-115-16,-7 1-56 16,-1-2 17-16,2-2 74 15,7-4 181-15</inkml:trace>
  <inkml:trace contextRef="#ctx0" brushRef="#br0" timeOffset="46930.53">17763 1857 1237 0,'19'5'8'16,"-13"11"21"-16,-1 5 13 15,0 16 15-15,-1 11-5 16,-4 13-7-16,-1 6-16 0,-3 3-20 16,-2-4-5-16,0-12 0 15,0-12-4-15,1-19 4 16,0-10 2-16,5-13 75 16,-1 0 62-16,-11-19 25 15,6-1-1-15,0-11-71 16,3-2-25-16,3-5-23 15,0-4-21-15,9-6-18 16,3-6-9-16,7-6-18 16,6-4-24-16,7 0-33 15,5 5 7-15,5 16 20 16,2 8 15-16,1 23 30 16,-4 12-6-16,-6 19 6 15,-7 9-3-15,-13 16 6 16,-4 3 6-16,-10 5 3 15,-4-1-3-15,-7-8 3 0,-5-2-9 16,-7-9 6-16,-6-3 18 16,-8-4 3-16,-1-4 3 15,-1-5 0-15,5-4-10 16,7-7-5-16,5-2 0 16,10-2-21-16,11-1 6 15,6-1 0-15,15-1-6 16,14-2 9-16,8 0-3 15,8 2-6-15,0 2 0 0,-2 1 3 16,-7 4 3-16,-13 1 3 16,-7 0 0-16,-13 3 0 15,-8 3 0-15,-16 8 3 16,-8 5 6-16,-17 7 15 16,-10 2 3-16,-4-2-4 15,0-4-14-15,9-9-6 16,7-6-14-16,6-13-210 15,5-5-260-15,8-14 340 16</inkml:trace>
  <inkml:trace contextRef="#ctx0" brushRef="#br0" timeOffset="47566.25">18427 2243 1646 0,'5'7'116'15,"-1"0"-17"-15,3-2-19 16,4-3-53-16,5-2-6 16,6-6-21-16,3-3 3 0,4-3 0 15,-1-2-3-15,-3-1 0 16,-1 1 0-16,-10-2 0 15,-7 0 3-15,-4-2 6 16,-3 2 0-16,-9-1 0 16,1 3 6-16,-8 5 18 15,-5 4 0-15,0 8-3 16,-2 5 0-16,2 15-18 16,0 6-1-16,5 16 4 15,-1 8 6-15,7 8-12 16,5 0 3-16,9-9-9 15,8-7-3-15,13-19 3 16,7-8 12-16,10-17-6 16,4-9-9-16,10-17-57 0,-1-7-44 15,2-9-52-15,-2-1-5 16,-6 1 29-16,-9 0 22 16,-7 2 56-16,-5-2 8 15,-13 1-5-15,-1 0 1 16,-8 0 18-16,-6 2 14 15,0 4 19-15,0 4 0 16,-2 8 7-16,0 5 5 16,-1 9 42-16,-3 5 2 0,2 11 23 15,1 8 84-15,-3 19-62 16,1 11 14-16,-2 15-17 16,-1 5-12-16,8 2-43 15,5-4-23-15,4-9-36 16,3-8-32-16,0-21-163 15,-4-6-80-15,-2-21-113 16,0-12 260-16</inkml:trace>
  <inkml:trace contextRef="#ctx0" brushRef="#br0" timeOffset="47785.6">19218 2060 2061 0,'-5'96'87'0,"5"-10"-31"0,4-9-47 15,6-16-278-15,2-14-171 16,-4-20 344-16</inkml:trace>
  <inkml:trace contextRef="#ctx0" brushRef="#br0" timeOffset="49012.55">20189 1814 1589 0,'-43'17'146'0,"2"15"-35"15,-1 11-36-15,1 15 14 16,1 13-11-16,5 8-33 16,4 1-12-16,15-9-24 15,10-7-3-15,20-13-3 16,9-7-3-16,13-12-6 16,3-7-15-16,7-16-18 15,0-5 6-15,1-13 21 16,-2-7 6-16,-4-11 21 15,-2-3-3-15,-6-9 9 16,-3 1-3-16,-7-1 6 16,0 0-12-16,-6-1 0 15,-3 4-1-15,-1 6 25 16,-3 8 3-16,-3 11 11 0,2 4-19 16,-5 12-10-16,-2 5-2 15,-2 14-5-15,-3 7 0 16,-1 7-2-16,2 1-4 15,5-4-7-15,4-4 0 16,3-10-1-16,6-4 0 0,2-7 4 16,0-4 0-16,4-7 6 15,-2-5 2-15,0-7-3 16,-1-4 5-16,-1-3-9 16,-1-3 0-16,-4-2 5 15,-3 0-9-15,-4 1 0 16,-1 0-2-16,-4 6-6 15,-1 3 2-15,0 8-3 16,0 7 2-16,0 0 1 16,-4 8-5-16,3 10 7 15,0 8 0-15,1 7 3 16,1 2 2-16,4-4-2 16,1-2 0-16,2-9 0 15,3-5 1-15,0-6-1 16,0-6 4-16,5-6 2 15,1-5 2-15,4-8 2 0,1-5-3 16,2-4-3-16,-4-3-4 16,-4 1-2-16,-4 1 4 15,-6 4-4-15,-2 2 2 16,-1 5 0-16,0 7 0 16,-3 8 0-16,0 0-5 15,0 0-8-15,11 14 2 16,-7 11 6-16,0 4 5 15,1 6 1-15,-2 1 4 0,1-5-4 16,-2-5 2-16,2-10-3 16,-1-4 2-16,1-10 7 15,-2-3 6-15,3-7 0 16,0-5-1-16,1-6-3 16,0-1 3-16,-3-1 8 15,0 2 9-15,-2 0-4 16,0 2-14-16,1 2-10 15,1 1-3-15,4 5-3 16,-1 1-7-16,1 4-33 16,-1 4-24-16,-2 2-60 15,0 3-52-15,-2 4-108 16,0-1-41-16,1-2 82 16,-1-1-104-16,2-4 165 15</inkml:trace>
  <inkml:trace contextRef="#ctx0" brushRef="#br0" timeOffset="49628.98">21049 2248 1210 0,'5'6'196'15,"2"1"14"-15,0 2 163 16,4 3-301-16,1 0-42 16,1 1-6-16,-2-2-15 0,-4-3 0 15,-2-2-9-15,1-4 0 16,0-3 0-16,2-3-6 15,3-4-15-15,-1-3-60 16,3 0-20-16,-2-1-1 16,-3-1 15-16,-1 3 54 15,-3 0 27-15,-3 3 15 16,0 2 6-16,-1 5-6 16,0 0 0-16,0 0-9 15,1 0-3-15,0 0-9 16,0 0-6-16,0 0 3 15,1 1 3-15,23 15 9 16,-17-8 3-16,3 2 18 16,-4 0 9-16,3 0 15 15,-1 0 12-15,4-3-6 16,0-2-6-16,2-5-7 0,2-2-11 16,2-6 3-16,2-4-6 15,0-4-9-15,1-1-3 16,-5-2-6-16,-3 0 0 15,-6 1-3-15,-1-1 3 16,-6 1 0-16,-1 0 0 16,-4 1 0-16,-3 0-3 0,-4 2 0 15,0 3 0-15,-3 4 6 16,-4 3-6-16,-3 10-3 16,-3 7 3-16,-1 14-3 15,-1 8 12-15,5 13 15 16,2 5 12-16,13 2 29 15,7 0 16-15,20-9-1 16,11-7-21-16,12-14-23 16,10-6-20-16,3-16-77 15,0-7-84-15,1-13-288 16,-6-7-194-16,-5-11 436 16</inkml:trace>
  <inkml:trace contextRef="#ctx0" brushRef="#br0" timeOffset="50113.14">18754 2630 1471 0,'86'14'28'0,"10"-2"-32"15,8-3 10-15,17-6 19 16,8-1 14-16,14-5 113 16,7-3-5-16,13-3 2 15,1-3-11-15,4-1-70 16,2 1-23-16,-8 1-33 0,-6 3-3 15,-14 0-6-15,-14 3-3 16,-26 3 0-16,-13 1-12 16,-31 2-78-16,-12 0-71 15,-22 1-251-15,-7-2-59 16,-33 2 278-16</inkml:trace>
  <inkml:trace contextRef="#ctx0" brushRef="#br0" timeOffset="51712.98">17845 2857 1437 0,'-2'16'36'15,"-1"8"21"-15,2 9-67 16,1 8 6-16,-5 13 10 15,0 5 2-15,-3 17 3 16,0 6 7-16,-3 6-3 16,1 0-6-16,0-8-9 15,1-8 0-15,1-21 0 16,2-12 3-16,3-19 12 0,-1-9-6 16,4-11 6-16,-3-6 6 15,3-13 20-15,0-8 13 16,1-17 21-16,2-11-6 15,4-19-27-15,2-6-7 16,5-13-38-16,4-4-21 16,1 5-41-16,0 6-1 0,-5 18 12 15,0 14 15-15,-6 24 33 16,-3 12 9-16,-1 21-3 16,0 11 18-16,-2 21 45 15,0 14 9-15,-2 27 26 16,0 9-20-16,5 13-39 15,4 0-15-15,9-4-27 16,4-12-6-16,5-24 0 16,2-14-3-16,-4-27 18 15,1-9 12-15,-3-16 39 16,-1-8 44-16,1-20 8 16,0-13-21-16,-5-16-27 15,-2-7-32-15,-5-7-27 16,-3-1-6-16,-4 6-30 15,2 4-29-15,-3 16-98 16,-3 9-114-16,1 21-143 0,-1 23-38 16,-7 2 284-16</inkml:trace>
  <inkml:trace contextRef="#ctx0" brushRef="#br0" timeOffset="53096.21">18470 3285 1351 0,'-5'-12'24'0,"-1"0"-42"0,0 6-3 15,-6 7-4-15,-2 6 19 16,-4 12 31-16,1 6 14 16,7 10 17-16,4 4-17 15,9 0-12-15,4-1-10 16,9-8-9-16,4-6-6 16,2-10 2-16,2-7 2 0,0-8 7 15,1-4 26-15,1-7 12 16,2-5 5-16,-6-6-5 15,-6-3-3-15,-6-4 24 16,-9-1 8-16,-3-1 13 16,-4 1-15-16,-11 1-36 15,-3 3-21-15,-6 7-27 16,-5 6-3-16,5 9-3 16,-1 7-6-16,7 9-9 15,2 0-6-15,8 2-21 16,7-1-15-16,11-3-11 15,6-1-1-15,8-3 21 16,3 0 15-16,3-3 28 16,3 0 11-16,3 2 6 15,5 3 0-15,-7 4 15 16,-3 4-7-16,-4 5 16 0,-8 3 3 16,-1 2 6-16,0 0-3 15,-7-5-12-15,-2-2-6 16,-3-8-9-16,-4-10 6 15,0 1 36-15,0 0 38 16,0-1 61-16,-1 0 17 16,-12-12-43-16,9-4-30 0,2-11-34 15,3-5-14-15,6-9-57 16,5-1-66-16,9 0-126 16,6 4-137-16,4 12-40 15,-2 5 223-15,-5 14 14 16,-2 4 23-16,-6 7 37 15,-1 5 25-15,-4 5 64 16,0 1 7-16,-4 4 2 16,3 1-2-16,-1 1 4 15,3 1 14-15,-2-3 82 16,-5 2 39-16,-1 1 18 16,-4-1 38-16,-1 5 67 15,0-1-132-15,-3 1-38 16,2-3-28-16,-2-6-56 15,3-3 0-15,0-7-15 16,1-7 0-16,0 0 0 16,0 0 3-16,0 0 3 0,0 0 0 15,1-20 6-15,4 1 0 16,0-9 6-16,4-4 6 16,2-7-7-16,2-4-7 15,6-1-4-15,1 5-6 16,1 13-11-16,-1 8-5 15,-4 18-14-15,-3 6-6 0,-5 19 12 16,-1 7 0-16,-3 14 21 16,-2 2 6-16,1-3 0 15,1-7 9-15,3-13 12 16,0-9 3-16,0-7 0 16,-2-4-6-16,-5-5-11 15,0 0-4-15,1 0-2 16,7-16 3-16,-7-1 0 15,0-5-4-15,2-7 1 16,2-4-4-16,7-5-1 16,2 1-5-16,5 2-1 15,1 6 0-15,-1 13-2 16,1 5-2-16,-6 14 2 16,-3 11-9-16,-5 16 15 15,-6 8 3-15,0 10 0 16,-2 0 9-16,2-7-3 0,6-6-6 15,3-13-9-15,2-6-21 16,5-11-128-16,-3-5-57 16,4-11-144-16,0-5 117 15,0-5 145-15</inkml:trace>
  <inkml:trace contextRef="#ctx0" brushRef="#br0" timeOffset="53655.97">19563 3386 221 0,'8'-11'70'0,"-1"0"74"0,-2 1 5 16,-2 3-1-16,-1 0-45 15,-2 1-37-15,-5 1 103 16,-1-1-33-16,-4 2 2 16,-1 0 7-16,0 4-114 15,-2 2-4-15,3 6 33 16,0 3-27-16,-1 4-21 16,4 4-6-16,1 3 0 15,3 1 5-15,8-6-5 16,7-2 0-16,9-9 0 15,4-6 0-15,2-7 12 16,1-5 15-16,-2-7 54 16,1-1 23-16,-3-5 16 15,-1 1-13-15,-5 1-53 16,-7 2-30-16,-4 7-18 0,-4 4 6 16,-3 10 7-16,0 0 0 15,-5 15-1-15,3 10-7 16,-3 10-10-16,3 3-2 15,1-4-12-15,2-6-8 16,7-11-51-16,0-9-83 16,5-15-105-16,2-11-84 0,1-14-9 15,-2-3-113-15,-3-3 207 16,-5-45-66-16,-7 95 506 16,1-49 144-16,1 0-222 15,0-4 151-15,5-4-219 16,2-2-32-16,3 1-15 15,0 5 8-15,-5 14 128 16,0 9 23-16,-6 18 61 16,5 6 177-16,0 26-250 15,1 14-28-15,-2 26-37 16,-1 6-24-16,-4 1-40 16,0-6-31-16,2-19-159 15,4-10-141-15,3-20-204 16,2-12 377-16</inkml:trace>
  <inkml:trace contextRef="#ctx0" brushRef="#br0" timeOffset="54268.4">20387 2935 2249 0,'4'52'84'0,"-3"10"-81"15,-1 5 3-15,-3 0-1 16,-3-5-1-16,2-14-9 16,1-8-17-16,2-11-65 15,1-8-17-15,-1-10 11 16,1-11 27-16,0 0 54 0,-6-6 15 15,4-12 21-15,1-4 24 16,0-9 96-16,0-5 26 16,2-5-16-16,2-6-14 15,9-7-90-15,6-3-22 16,13 0-33-16,5 6-9 16,9 18-9-16,-1 10-4 15,-3 23-19-15,-4 9-5 0,-11 17 10 16,-7 8 6-16,-13 10 19 15,-6 6 9-15,-13 5 5 16,-6 3 6-16,-13 4-2 16,-2-2-1-16,-6-9 12 15,-1-8-2-15,3-16 5 16,2-7-11-16,7-14-100 16,4-7-108-16,10-18-506 15,7-6 569-15</inkml:trace>
  <inkml:trace contextRef="#ctx0" brushRef="#br0" timeOffset="54467.51">20893 3236 780 0,'-12'56'219'0,"0"-3"83"16,-2-9-145-16,3-6-101 15,-2-16-54-15,1-8-4 16,1-18-104-16,-4-8-224 16,2-14 171-16</inkml:trace>
  <inkml:trace contextRef="#ctx0" brushRef="#br0" timeOffset="54862.94">20695 3229 1117 0,'-4'-30'41'0,"4"2"-5"15,3 2-12-15,6 2-1 16,2 4 111-16,5-2 44 15,4 0 246-15,11-2-65 16,5 2-299-16,9 2-85 16,1 3-17-16,-5 8-53 15,-4 4 0-15,-9 7 20 16,-3 4 24-16,-11 4 45 16,-2 2 3-16,-11 4 0 15,-1 1 0-15,-12 4 18 16,-3 3 21-16,-6 3 63 15,-2 0 29-15,1-2-8 16,3-1-18-16,7-7-38 16,4-5-24-16,5-2-36 0,4-1-9 15,7-1-9 1,5 1-6-16,10-3-18 0,2 2-4 16,3 2-4-16,0 0 2 15,-9 5 23-15,-5 1 9 16,-14 4 15-16,-8 3 8 15,-15 3 3-15,-8 1 3 0,-6 1-3 16,0-2 1-16,8-10-4 16,9-6-11-16,8-14-173 15,8-10-215-15,7-11 187 16</inkml:trace>
  <inkml:trace contextRef="#ctx0" brushRef="#br0" timeOffset="56217.87">21110 2981 276 0,'41'-39'99'16,"-4"5"90"-16,-2 18 68 16,-7 9 54-16,-9 16-61 15,1 10 23-15,-8 19 118 16,1 10-179-16,-7 15-170 16,-5 3-11-16,-5-1-24 15,-4-1-10-15,-1-10-50 0,-1-8-63 16,-4-14-103-16,2-7-44 15,-6-15 50-15,1-7 45 16,0-12-225-16,1-4 217 16,-28-38-117-16,39 43 511 15,-8-9-92 1,5 2 146-16,3 3-137 16,8 3-9-16,5 0 29 0,7-2 74 15,4-2 103 1,9-3-108-16,2-3-147 0,13 2-54 15,4 0-12-15,-1 7-9 16,3 8-2-16,-8 10-2 16,-4 7-1-16,-9 8-10 15,-6 4-4-15,-8 0-10 16,-4-1-27-16,-6-6 12 16,-1-5 4-16,-3-8 41 15,0-7 23-15,0 0 46 16,0 0-6-16,-6-21-26 15,0 1-13-15,-3-9-18 16,-2-3-7-16,-1-8-2 16,0-3 2-16,5-9-2 15,6-4-6-15,11-3 1 16,8 1-5-16,6 9-4 0,0 10 3 16,-1 18 2-16,0 13 0 15,-1 20 8-15,1 13-8 16,-5 21 7-16,-4 10 3 15,-9 12 3-15,-4 1-2 16,-3-3 1-16,0-8-2 16,-2-14 4-16,1-8 13 0,1-15 39 15,0-5 18-15,2-16 20 16,0 1-28-16,0-1-34 16,3-13-14-16,8-17-23 15,6-6-13-15,8-6-15 16,6 1-4-16,5 11-5 15,-2 5 17-15,4 12 28 16,-7 6 7-16,-6 14 0 16,-6 7-1-16,-11 13-2 15,-5 2-1-15,-13 5 2 16,-9 1-4-16,-10-4 0 16,-6-3-9-16,3-8-31 15,5-4-34-15,3-11-119 16,6-2-160-16,1-9-128 15,1-2 265-15,6-5 67 16,5-2 38-16,9-3 73 0,7-3 31 16,8-4 7-1,5-1-5-15,15-4-21 0,6 0-11 16,3 1 0-16,2 2 14 16,-13 9 84-16,-7 7 30 15,-9 10 55-15,-5 4 33 16,-6 13 81-16,-2 7 160 15,-4 12-142-15,-2 2-125 16,0 3-72-16,3-4-51 0,4-8-25 16,2-5-7-16,4-10-4 15,-2-5-3-15,1-6-6 16,0-4-5-16,0-7 2 16,2-4-6-16,-3-8 9 15,-1-2 4-15,0-3 6 16,-3 0 7-16,0 4 12 15,0 2 5-15,-4 9 7 16,-3 2 2-16,-2 9-6 16,0 0-9-16,3 20-12 15,-1 4-1-15,-1 8 0 16,0 0-3-16,1-6-13 16,1-5-20-16,4-11-38 15,0-6-47-15,4-11-63 16,1-5-80-16,2-13-100 0,-1-5 75 15,-1-4 150-15,0-5 30 16,-3-2 67-16,1-2 31 16,-4-9 20-16,0-1-1 15,1-7 1-15,0-2-1 16,2 10 57-16,2 7 14 16,-4 21 26-16,2 17 107 0,-2 27-52 15,0 14-4-15,-2 22-36 16,-2 7-5-16,-4 5-65 15,-3-3-29-15,0-11-20 16,1-8-21-16,2-17-206 16,0-6-195-16,-1-10 212 15</inkml:trace>
  <inkml:trace contextRef="#ctx0" brushRef="#br0" timeOffset="57299.99">22350 3118 775 0,'-11'-9'107'15,"3"1"83"-15,6 2-17 16,3 0 46-16,6-1 160 16,3-2 91-16,12-2-346 15,3-1-107-15,10 6-22 16,1 1 2-16,-4 10-2 0,-1 5 0 16,-1 9-3-16,2 3 0 15,-3 5-5-15,-1-2-21 16,-7-1-75-16,-6-5-55 15,-8-6-6-15,-4-4 38 16,-6-6 132-16,-5-1 42 16,-3-5 36-16,-2-3-1 15,-4-5-2-15,1-1 3 0,-1-9 20 16,4-3-15 0,2-7-43-16,5-2-13 0,13-4-27 15,10 0 0-15,15 4-14 16,4 5-7-16,4 14 2 15,-4 8 4-15,-5 16 15 16,-4 9 4-16,-3 15 8 16,-3 5 1-16,-3 5-3 15,1-3 0-15,-4-5-3 16,-1-6-3-16,-1-10 2 16,0-4-1-16,-4-9 6 15,-2-3 2-15,-1-8-3 16,-1-4-4-16,0-8-3 15,3-5-7-15,-8-5-1 16,1-2 1-16,-1-1 4 16,-6 3 14-16,6 9 35 15,1 3 22-15,1 8 11 0,3 5-37 16,1 8-20-16,-2 5-14 16,6 6-10-1,1 1 1-15,4-1-2 0,4-3-1 16,2-7-6-16,0-3 3 15,-2-5 1-15,-5-2 2 16,-1-2 1-16,-2 0 1 0,0 1 0 16,2 3-2-16,1 1 0 15,0 2-4-15,-2 0-5 16,-5 0-3-16,-7-3-10 16,0 0-11-16,0 0-27 15,0 0 0-15,-7-4-21 16,-3-3-19-16,1-3-112 15,2 1-50-15,5-3-63 16,4-1 155-16,5 1-3 16,4 0 4-16,-2 4 59 15,0 1 74-15,-4 3 129 16,-5 4 26-16,0 0-8 16,0-1-7-16,0 1-18 15,0-1 31-15,0 0 162 16,0-1 108-16,-1 0-84 0,-10-24-130 15,11 26-109-15,0 0-27 16,0 0-29-16,-1 18-7 16,2 4-3-16,2 6 1 15,-2-3-2-15,2-1 1 16,2-8-9-16,0-6 4 16,2-6-5-16,1-4 6 15,6-5 8-15,0-5-1 0,5-7 8 16,-2-2 3-16,-3-1 11 15,-1 1 7-15,-7 4 15 16,0 3 2-16,-3 7-4 16,-3 5-7-16,0 0-18 15,8 10-8-15,-4 11-1 16,2 6 0-16,4 6 1 16,1-1-4-16,9-8-49 15,4-4-47-15,5-11-143 16,2-7-378-16,-2-12 248 15</inkml:trace>
  <inkml:trace contextRef="#ctx0" brushRef="#br0" timeOffset="57796.06">19453 3761 1586 0,'28'4'104'0,"19"-1"31"16,16-1-174-16,30-5 75 16,14-4 12-16,28-7 29 15,12-4 13-15,22-2-48 16,8 1-9-16,10 0-15 15,1 2-12-15,0 3 6 16,-2 2 9-16,-14 7 20 16,-6 1 1-16,-8 3-6 0,-9 0-11 15,-12-2-38-15,-9 0-62 16,-35-5-191-16,-16-2-198 16,-28-8 361-16</inkml:trace>
  <inkml:trace contextRef="#ctx0" brushRef="#br0" timeOffset="59544.88">7350 6315 188 0,'0'0'70'16,"0"0"47"-16,0 0-35 15,0 0 6-15,1 0-56 16,17-2-25-16,-6-1 9 0,1 1 2 16,4-2 12-16,1-1 11 15,8-4 23-15,3-2 6 16,8-5 12-16,1-3-4 15,3-5-15-15,2 0-21 16,1 1-5-16,1-1-8 16,-3 3-2-16,-4 1-2 0,-8 3-8 15,-6 0-3-15,-10 5-4 16,-2 2-4-16,-9 2-3 16,1 4 1-16,-7-1-10 15,-1 2-21-15,-6 0 18 16</inkml:trace>
  <inkml:trace contextRef="#ctx0" brushRef="#br0" timeOffset="62130.08">4866 8940 1518 0,'0'0'32'0,"12"-2"-32"15,1 0-3-15,6-2 1 16,3-3 2-16,-3-2 0 16,-4-1 5-16,1 0 1 15,1 0 0-15,4 1 3 16,5 0 3-16,7 5 9 16,8 0-9-16,10 7-3 15,5 2-3-15,9 4-3 16,-1 1 0-16,-1 0 0 15,2-1 0-15,-7-7 0 16,-1-3 0-16,-7-7 6 0,-4-3 20 16,-7-3 46-16,-3 0 15 15,-6 1 8-15,-1 2-11 16,-8 4-39-16,-2 3-12 16,-3 4-18-16,-4 0 0 15,-4 0-12-15,-8 0 6 16,0 0-3-16,1 0-9 0,-1 0 14 15,0 0-5-15,0 0 3 16,0 0 6-16,0 0-6 16,0 0-3-16,0 0-3 15,0 0 6-15,-1 0 3 16,0 0 0-16,0 0-5 16,0 0-8-16,1 0-3 15,0 0-4-15,0 0-1 16,0 0 0-16,0 0 6 15,0 0 0-15,0 0 3 16,0 0-3-16,1 0 0 16,0 0 0-16,0 0-3 15,0 0-9-15,-1 0-125 16,2 0-108-16,22-17 131 16</inkml:trace>
  <inkml:trace contextRef="#ctx0" brushRef="#br0" timeOffset="63263.41">18382 3906 732 0,'-23'-16'43'16,"2"1"46"-16,-5-1-298 15,0 4-38-15,4 0 75 16,-1 1 38-16,7 4 220 15,3-1 88-15,6 3 98 16,7 5 29-16,0 0-138 16,0 0-76-16,0 0-60 15,12 0-16-15,8 3-9 16,5 1 2-16,13 3 21 16,6-1 10-16,13 3 20 15,7 3 7-15,16 3-6 16,7 2-2-16,15 4-5 0,10 0 23 15,14-4-36-15,8-3-16 16,16-5-11-16,0-4-9 16,9-5 9-16,6-1 0 15,2-5 12-15,5-3 6 16,7-3-9-16,-1 0-9 16,-1 2-78-16,-7 2-98 0,-15 5 128 15</inkml:trace>
  <inkml:trace contextRef="#ctx0" brushRef="#br0" timeOffset="68549.87">17933 5667 491 0,'0'0'-81'0,"1"0"-20"0,12-3-51 15,-5 2 79-15</inkml:trace>
  <inkml:trace contextRef="#ctx0" brushRef="#br0" timeOffset="70371.32">17996 5659 408 0,'4'0'103'15,"-4"0"141"-15,1 0-60 16,0 0-104-16,22 7-34 0,-9-4-35 16,3-2 3-16,1-1 40 15,1 2 20-15,1-1 11 16,0 0-4-16,2 1-34 15,2-1-20-15,4 1-10 16,0-1-5-16,4-1-6 16,2-1-2-16,4-2 1 15,4-2 5-15,-2 1 0 16,2 0 5-16,-3 2 13 16,-1-1 14-16,-1 2 6 15,-2-1-1-15,4-1 22 16,-1 1 3-16,4-3-9 15,2 2-16-15,1 0-26 16,3 0-9-16,-1 0-9 16,2 0 3-16,-1 0-3 15,-2 1 0-15,-3 0 0 0,-2 1 0 16,0-1 0-16,2 1-3 16,2-2 0-16,3-1 0 15,2 0 0-15,1 0 0 16,0-1 0-16,-1 0 0 15,-3-1 3-15,-3 0 0 16,-1-1 42-16,-2-1 21 0,0-1 14 16,1-1 1-16,-1-1-42 15,1-2-20-15,0-1-17 16,1 0 2-16,-2 0-3 16,2-1-1-16,-4 2 4 15,-2 0-3-15,-2-1 12 16,0 0 8-16,-2-1 10 15,1-1 8-15,-4 0-7 16,-2 0-5-16,0-3-14 16,-1 0-6-16,3-1-3 15,-2-2-1-15,1 2-3 16,-3 1 0-16,-4 2 2 16,0 2 1-16,-5 2 16 15,-1 1 20-15,-2 1 4 16,-1 0-9-16,0 0-5 0,2 0-8 15,-1-3-10 1,1 1-4-16,1-2-5 0,0 2-1 16,0 0-1-16,0 1 3 15,-1-1-2-15,1 1 1 16,-2 0 4-16,-1-1 3 16,0-1 7-16,0 1-1 15,2-5-4-15,1-1-3 0,-1-1-6 16,-1-2-1-16,1 2-1 15,0 2 0-15,-1 1 0 16,2 0 2-16,-3 1-1 16,1-2 0-16,-2 1 1 15,-1 0 1-15,1-3 0 16,-1-1 0-16,2 0-3 16,3-1 2-16,0 0-2 15,2 2 0-15,3 0 0 16,1 1 0-16,0 3 0 15,0 1-2-15,-2 0 2 16,2 0 0-16,-2 1-2 16,0 1 1-16,-3 1-1 15,-1 1-2-15,3-4 1 16,-2 1 2-16,2-1-2 16,1 0 2-16,-4 4 1 0,3-1 0 15,-2 1 0-15,1-1 1 16,1 1-1-16,3 2 0 15,1-2-2-15,0 3 0 16,3-1 0-16,0-1 0 16,-5 3 2-16,0-1-3 15,-5 1 3-15,-5 2-1 16,5 0-3-16,-1 2 3 0,1 1 0 16,5 0-1-16,-1 2 3 15,1 1-1-15,4 2 0 16,0 1 0-16,1 2-3 15,0 0 3-15,-1 1 0 16,-2 1 0-16,5 3 0 16,-1 1 1-16,4 1-2 15,3 1 1-15,-5 0-2 16,1 1 1-16,-5 0 1 16,-1 0 0-16,0 2-1 15,1-1 1-15,-2 0-1 16,-1-2 2-16,1 0 1 15,-2-2-2-15,-1 2 0 16,-1-1-1-16,-1 1 1 16,-4 0 1-16,2 3-1 15,-1 0 0-15,3 2 0 16,3 1 0-16,0-1-1 0,3 0 1 16,-5 0-1-16,2 0-1 15,1-1 1-15,0 1 1 16,2 0 1-16,1 0-1 15,1 0 0-15,4 2 1 0,0 1-1 16,3 0 1-16,-1 3 0 16,-3 0-2-16,0 1 1 15,-3 0 0-15,2 1 0 16,1 0 0-16,-1-1 0 16,1 2 0-16,-1-2 0 15,-2 2 0-15,0 0 0 16,1-1-1-16,-3 2 1 15,2-1 0-15,4 1 0 16,0-1 1-16,5-2 0 16,0-2-1-16,-1-3 0 15,0 1 0-15,0-3-1 16,2-1 1-16,2-1-1 16,0 0 3-16,-2-3 1 15,-2-1-3-15,-1-3 1 16,-1 0-1-16,0 0-1 15,2-1-1-15,-1-2 4 16,0 1-2-16,0-2 0 0,-1 0 1 16,1-2-1-16,3-2 0 15,1 1 6-15,-1-1 0 16,2-1 3-16,-3-1-1 16,-1 0-5-16,2-2 0 15,-1 0-3-15,2-1 0 16,2 1 0-16,-1-2-1 0,6 2 1 15,0-1 0-15,1 1 0 16,2-1 2-16,-5 0-11 16,-5-1-5-16,-3 0-37 15,-8-1-24-15,-2 0-115 16,-2 1-129-16,-3 0 128 16</inkml:trace>
  <inkml:trace contextRef="#ctx0" brushRef="#br0" timeOffset="71361.89">17367 5935 1237 0,'64'-6'43'0,"11"-1"3"16,3 0-34-16,6-2 28 15,2-1 11-15,1-2 13 16,5 0 53-16,13 1 23 16,7 0-26-16,12 4-40 15,2 1-38-15,10 5-33 16,1 0 0-16,9 4 0 16,4 3-3-16,9 5 6 15,9 2 9-15,4 5 33 16,9 2 18-16,8 1 44 15,-1 3 0-15,13-2-35 16,-1-1-10-16,11-2-26 0,1-3-13 16,5-3-19-16,5-2-5 15,-2-2-2-15,14-3 0 16,-4-5 1-16,0 0 3 16,16-4-3-16,-14-1-1 15,5-1 0-15,2-3 0 16,-22 0 3-16,6 0-2 0,-12-1-1 15,-2 1 0-15,-6 0-15 16,-10 2-15-16,-17 2-41 16,-11 0-24-16,-23 2-114 15,-18-1-51-15,261-10-125 16</inkml:trace>
  <inkml:trace contextRef="#ctx0" brushRef="#br0" timeOffset="74145.48">20493 5477 1080 0,'0'0'47'16,"0"1"17"-16,10 16-57 16,-3-8 11-16,-2 3 9 15,-4 4 2-15,1 4 4 16,-3 3-10-16,0 2-2 15,1 3 3-15,-5-1-7 16,0-2-5-16,-1-3 15 16,-1-3 6-16,1-5 13 15,-1-1 17-15,3-4 21 16,-1 0-19-16,4-2-35 16,1 0-6-16,-1 0-15 15,2 0-3-15,0 1 0 16,-1-1-3-16,0-1-3 15,0-1 0-15,0-2 0 16,0-3 0-16,0 0 0 0,0 0-3 16,0 0 3-16,0 0 3 15,0 0 3-15,0 0 0 16,0 0-6 0,1 0-12-16,0-1-108 0,0 0-57 15,32-13 130-15</inkml:trace>
  <inkml:trace contextRef="#ctx0" brushRef="#br0" timeOffset="74778.14">23002 5446 2178 0,'10'0'32'0,"-1"1"-14"16,-1 3 6-16,3 2 3 15,0 5 27-15,0 5-9 16,-2 9 5-16,-3 4-2 15,-2 10-24-15,-3 3-7 16,1 5-8-16,4-1-3 16,1-1 5-16,1-1-1 15,3-2-5-15,-1 1 0 0,-2-3 1 16,-1 0-6-16,-5-5 5 16,-1-4-1-16,-6-8-55 15,-5-3-93-15,-3-9 88 16</inkml:trace>
  <inkml:trace contextRef="#ctx0" brushRef="#br0" timeOffset="75444.99">21808 5294 1239 0,'0'0'56'0,"0"0"27"0,0 0-83 15,0 0 18-15,-6 11 3 16,3 6 10-16,2 5 10 16,1 14-10-16,1 5-1 15,1 16 30-15,-1 8-15 16,-2 13-30-16,-4 3-15 16,-4-3-111-16,-1-3 8 15,-3-9-151-15,1-7 136 16</inkml:trace>
  <inkml:trace contextRef="#ctx0" brushRef="#br0" timeOffset="78461.03">21292 5240 1396 0,'14'21'35'0,"1"4"-27"0,1 5-1 16,-2 6 3-16,-1 1-2 16,-5 1-1-16,0-2-7 15,-3-8 4-15,0-4-2 16,-3-11 2-16,0-6 12 16,-2-7 22-16,0 0 76 15,-2-9 29-15,-1-2-14 16,-2-7-64-16,0-2-23 0,-2-4 24 15,1 1 32-15,2-4 37 16,1-1-39-16,0-4-32 16,3-2-20-16,4-2-43 15,4 4-20-15,6 7-29 16,2 6-13-16,1 13-7 16,-2 4-13-16,-3 10 30 15,-1 9 16-15,-3 10 23 16,1 4 9-16,0 3 3 15,-3-3 3-15,4-4 6 16,-1-5 11-16,0-7 16 16,-3-6 3-16,-1-6 27 15,1-2-1-15,0-6 21 16,3-3 3-16,0-8-23 16,-3-5-36-16,0-7-26 15,-2-2-6-15,-1-3-4 0,-2 1-4 16,1 4-14-16,1 3-8 15,0 5-11-15,2 4-2 16,-2 6 2-16,-3 10 1 16,1 0 13-16,11 8 2 15,-6 9 16-15,-1 6 6 0,0 3 10 16,0-1 4 0,4-2 2-16,2-3 1 0,-2-7-5 15,4-2-2-15,-1-8 2 16,0-3 7-16,2-6 4 15,-1-5 0-15,3-3 0 16,0 0-4-16,-3-5-6 16,2 1-1-16,-6-1-7 15,1 0 0-15,-4-1 0 16,-2 2-1-16,-3 2-1 16,-2 1 0-16,-3 4 2 15,0 1 0-15,-5 4 2 16,0 1-2-16,-4 4-2 15,-1 2-3-15,2 5 1 16,-2 3-1-16,5 8-1 16,-1 5 2-16,2 5 0 15,2 2 4-15,0 0 0 0,3-1 0 16,5-6 0-16,3-4 3 16,7-8 7-16,8-5 3 15,9-7 10-15,5-7 3 16,7-9-8-16,3-4-7 15,4-5-9-15,-2-2-13 16,-6 2-26-16,-7 0-16 0,-8 3-11 16,-4 2 6-1,-9 5 25-15,0 4 9 0,-9 1 15 16,-3 3 3-16,-3 1 0 16,-6 4 0-16,1 1-6 15,-3 3 12-15,-2 7-3 16,1 2 3-16,-2 7 6 15,-1 4-3-15,2 3 12 16,-2 3-9-16,5-1 0 16,2-5-6-16,3-6 0 15,6-4 6-15,1-6 9 16,4-2 12-16,6-5 12 16,-2-4 0-16,6-4-4 15,-1-3-11-15,1-2-14 16,1-2-2-16,-3 2-5 15,-1 1 1-15,-4 3-4 16,-2 3 0-16,-7 9 0 0,0 0 0 16,0 0 0-16,0 0 0 15,0 7 0-15,6 6-2 16,1 7 6-16,4 1 4 16,2-1 10-16,3-3 1 15,4-6 2-15,2-4 1 16,2-7-4-16,-1-4-1 0,-2-7-4 15,0-5-13-15,-1-3-115 16,-2-2-88-16,2 2 66 16</inkml:trace>
  <inkml:trace contextRef="#ctx0" brushRef="#br0" timeOffset="78796.21">21289 5598 1528 0,'60'-13'318'15,"14"-4"162"-15,1-3-324 16,10-5 6-16,3-3-136 0,0-1-20 16,12 0-4-16,-6-1-25 15,-8 1-49-15,-19 3-123 16,-16 5-150-16,-18 0 160 15</inkml:trace>
  <inkml:trace contextRef="#ctx0" brushRef="#br0" timeOffset="80428.37">24835 5621 1082 0,'-5'-12'147'15,"5"-1"-23"-15,-17-1-44 16,-3 1-32-16,-9 1-42 16,-9 3-4-16,0 2-2 15,-1 2 2-15,-5 5 0 16,-6 5 0-16,0 4 0 16,-4 4 2-16,4 6-3 15,4 3 5-15,2 4-2 16,5 1 4-16,8 2 9 15,4-1 20-15,18-3 38 16,9-2-4-16,17-2-11 0,12-2-12 16,12-7-21-16,7-3-3 15,9-6-6-15,5-4 3 16,5-5 17-16,0-4 22 16,0-3 48-16,-1-2 11 15,-8-5-19-15,-7-1-30 16,-9-4-21-16,-9-1-6 15,-11 0-14-15,-4-1-1 0,-17 1-18 16,-9-1-8-16,-17 5-9 16,-10 2-8-16,-16 8 1 15,-4 6-1-15,-19 11 13 16,-5 7-2-16,-1 10-1 16,1 6 5-16,14 6-4 15,11 1-12-15,15 1-170 16,10 2-639-16,18-8 676 15</inkml:trace>
  <inkml:trace contextRef="#ctx0" brushRef="#br0" timeOffset="81361.74">18657 5547 1369 0,'-38'-5'33'0,"-2"1"-12"16,-3 1-15-16,-7 3 5 15,-5 3 1-15,-8 4 2 16,-6 2 1-16,-3 5 1 16,-2 3-5-16,3 6-1 0,4 5 0 15,10 2-3-15,9 1-5 16,16-1 4-16,9-4-6 16,19 0 0-16,5-2 0 15,18-4-2-15,12-2 2 16,15-9 4-16,6-4 22 15,17-7 31-15,2-6 14 16,12-8 13-16,3-3 3 0,-3-8-22 16,-2-3-11-16,-9-4-24 15,-7-3-12-15,-21-2-3 16,-14 2-6-16,-21 1-3 16,-12 4 0-16,-19 6 9 15,-8 4 9-15,-21 9-3 16,-12 6 3-16,-15 12-18 15,-11 7-3-15,-7 11 0 16,-1 8-3-16,6 8 0 16,11 5 0-16,22 4-15 15,12 0-45-15,25-6-326 16,10-1 264-16</inkml:trace>
  <inkml:trace contextRef="#ctx0" brushRef="#br0" timeOffset="82111.32">17277 3665 1404 0,'5'-9'31'0,"0"2"-26"15,2 3-5-15,2 7 0 16,1 4 0-16,2 15-3 16,-2 11-1-16,-4 35 2 15,-2 15 2-15,-8 32 2 16,-5 21 5-16,-7 26 7 15,-4 12-4-15,0 8-1 16,3-3-3-16,5-15 0 16,6 0 0-16,2-15-14 0,-2-11-11 15,-4-12 7-15</inkml:trace>
  <inkml:trace contextRef="#ctx0" brushRef="#br0" timeOffset="83710.78">22693 4993 1024 0,'-7'0'39'0,"7"0"-16"15,0 0 47-15,-1 0 32 16,1 0 1-16,0 0 4 0,0-1-42 15,11-16-6-15,2 8 27 16,11-6 22-16,2-4 6 16,12-3 2-16,4-4-11 15,6-1-37-15,3-3-26 16,-2 1-27-16,-3-1-9 16,-1 0-3-16,-4 3 3 15,-4 1-3-15,-3 1 3 16,-8 6-6-16,-2 1 0 0,-6 4-24 15,-2 1-47-15,-9 5-195 16,-6 2-150-16,-11 3 321 16</inkml:trace>
  <inkml:trace contextRef="#ctx0" brushRef="#br0" timeOffset="85444.91">17392 10256 1442 0,'12'8'28'15,"8"0"-19"-15,12 1-22 16,14-4 3-16,9-2 8 0,13-3 21 16,5 0 12-16,17-1 66 15,8-1 76 1,24-1 0-16,14 0-14 0,23-2-73 16,14-1-23-16,19-2-30 15,8-2-15-15,17 2-7 16,6 1 1-16,14 4 34 15,2 4 12-15,14 8 35 16,5 4 9-16,8 6-29 16,7 4-6-16,3 5-2 15,-5 0-9-15,11 3-26 16,-8 0-8-16,-5-2-13 16,6-1-4-16,-32-8-2 15,-3-1-1-15,-21-7-13 16,-19-2-10-16,-21-4-37 15,-15-2-29-15,-32-4-104 0,-10-3-179 16,-21-2 119-16</inkml:trace>
  <inkml:trace contextRef="#ctx0" brushRef="#br0" timeOffset="88863.46">17292 9962 684 0,'10'0'60'16,"1"1"76"-16,2-1-134 16,4-2-2-16,0-3 10 15,1 1 17-15,1-1 55 16,2 1 13-16,-1-2 7 15,4 1-15-15,-2-1-38 16,1-1-22-16,1-1-17 16,0 0-1-16,-1-2 5 15,-1 0 7-15,1-1 4 16,1-1 1-16,-2 0-5 16,2 0-4-16,-4 0-7 0,-1 0-4 15,-1 1-4-15,-3 0 4 16,-2 0 1-16,0 1 14 15,0-2 42-15,1 0 5 16,1 0 1-16,-2-3-6 16,4 0-36-16,-2 0-3 15,-2-3-12-15,2 3-3 16,-4-1 0-16,2 1 18 16,-1 0 8-16,-5-2 13 0,4-2 6 15,-1 1 3-15,2-2 0 16,1 0-7-16,1 0 1 15,-3 1-8-15,0 1-9 16,1 0-3-16,-3 0-5 16,0 1-2-16,0-2-8 15,2 0-6-15,0-1-2 16,0-1-6-16,2 0 1 16,0 1-3-16,0 1 1 15,0-2-1-15,-1 1 0 16,0 0 1-16,-1 1 2 15,-1 0 3-15,1-1 1 16,2-1 2-16,-1-1-1 16,0-1-8-16,3 4 1 15,0-6 0-15,-2 2-1 16,0 0 0-16,-5-1 0 16,-2 4 0-16,1 1 0 0,-2 1 3 15,0 0-3-15,3 3-4 16,1-3 5-16,-1-1-2 15,3 0 1-15,-1-2 4 16,-1 2-4-16,1 1 2 16,0 4-2-16,-2 1 0 0,0 3-1 15,0 3-3-15,-2 1 2 16,0 1-1-16,2 0 2 16,3 0 1-16,2-2 4 15,0 1-4-15,1 0 0 16,1-1-3-16,3 0 2 15,1 1 1-15,0 0 0 16,-1 0 0-16,0 1-4 16,-1 0 4-16,0 2 0 15,0-1 0-15,-1 1 2 16,-4-1 0-16,4 2 4 16,-1-2 3-16,1 2 3 15,2 2-5-15,-2-1-3 16,-2 1-1-16,1 0-3 15,-1 2 2-15,-1 2-4 0,-1 0 4 16,-1 2-2-16,2 0 6 16,3 2 0-16,2 1-1 15,1-2 6 1,2 1-6-16,0-1 2 0,-1 1-5 16,0-1-2-16,-3 1 0 15,-1 0 0-15,-1 2 0 16,-2 0 4-16,-1 0-4 15,1 4-3-15,1 1 3 16,-1 0 0-16,1 2 0 0,2-2-3 16,-3 0 1-16,1 1 2 15,-1-1 0-15,-1 2 0 16,0-3-1-16,-1 3 1 16,0-1 0-16,0 1 3 15,0 1-1-15,-2 2-1 16,2 0-1-16,-2 0 0 15,1-1-1-15,-1 0-3 16,-1-1 4-16,1 3-1 16,0-2-1-16,1 0 2 15,0 0 0-15,0-4 3 16,1 1-1-16,-2 0-2 16,0-1 0-16,0 1-2 15,-4 0 2-15,3 0 4 0,2 1-4 16,-1-3 0-16,2 2 0 15,-2-1 0-15,-1 1 0 16,2 0 0-16,1 0-4 16,0-1 3-16,0-1 1 15,1 1 0-15,1 1 1 16,-1-1-1-16,2 1 0 0,0 0 4 16,2-1-4-1,-1 0 1-15,1-1-1 0,0-1-1 16,-1-1 1-16,-2 1-2 15,0 0 2-15,-2-1 0 16,1-2 0-16,0 0 3 16,0-1-3-16,2 1 0 15,1 0-1-15,1-1-1 16,1 0 2-16,2 0 0 16,-4-1 2-16,4 3-2 15,-1-2 0-15,0 2 0 16,2 0 0-16,1-2 4 15,1-2-4-15,2 1 0 16,0 0-3-16,1 1 2 16,-1 0 1-16,0 1 0 15,0 0 4-15,1 0-4 16,0 2 0-16,-1 0 0 0,-3 0-3 16,6-1 3-16,3 0 0 15,2 0 3-15,4-2-1 16,0-1 2-16,0-1 0 15,-2 0-4-15,-1-2 0 16,-4 2 0-16,-3-1 0 16,-3 0-3-16,2 2 3 0,0-3 4 15,2 0 0-15,0-1-1 16,0 0-3-16,2 1-3 16,2-1 0-16,1 1 3 15,-1-1 0-15,1 2 4 16,0 0-4-16,-3-1 2 15,2 1 3-15,-4 0-5 16,0 1 0-16,4-2 0 16,2 0 0-16,4-1 0 15,5 1 0-15,0-1 0 16,-1-1 0-16,0 2 4 16,-3 0 0-16,0 1-1 15,1 1-1-15,-1 1-2 16,3-3 0-16,4 1 1 15,4-3-1-15,-5-1 0 16,-4 0 0-16,-3-2-1 0,-2 1 1 16,7 0 1-16,6 1 2 15,4 0-2-15,2 0-1 16,1 1-1-16,-1 0 1 16,0 0 2-16,0 0-3 15,-1-1 5-15,-2 0-4 16,-4-1 0-16,-6-1 1 15,-5 0 0-15,-1 1-1 16,4 0-2-16,3 1-1 16,6 1 3-16,0-1 0 0,4 0 9 15,1-1 1-15,2-1-2 16,2 1 2-16,-6-1-8 16,-1 0-1-16,-6 0-2 15,-2-2 2-15,-5 0 0 16,0 1 1-16,-5 1 1 15,1 0-3-15,2 0 0 16,1 0 0-16,4 0 1 16,-1 0 7-16,-3 1 7 15,-1-1 2-15,-4 0-3 16,0-1-6-16,-6 0-6 16,-1 0 0-16,-3-1-2 15,-1 0 0-15,1 1 2 0,-3 0-2 16,-2 0 1-16,-2 0 0 15,-2 1-1-15,0 0-1 16,-3 0-8-16,-2 0-9 16,-4 0-32-16,-3 0-55 15,0 0-151-15,2-11 82 16</inkml:trace>
  <inkml:trace contextRef="#ctx0" brushRef="#br0" timeOffset="90380.41">17306 12393 1216 0,'14'0'46'0,"2"0"16"15,4 0 4-15,4 2 6 16,6 0 1-16,10 0 53 16,7 0 5-16,16-1-59 15,6 0-24-15,13 0-25 16,7 3-14-16,9 2-6 16,7 2-3-16,8 4 3 15,2 2-3-15,5 1 0 16,3 1 3-16,9-2 12 15,7 1 6-15,9-2 33 16,5 0 12-16,10-1 6 16,4-1-1-16,7-1-20 15,2-2-21-15,2-1-5 0,2 1 5 16,4-2 28-16,0 0 9 16,2-1 8-16,-4 0-7 15,0 4-35-15,3 2-7 16,-9 4 1-16,0 2-7 15,2-2-3-15,-4-2-3 16,-12-4-12-16,-12-2-3 16,-18 2-9-16,-7 0-3 15,-3 0-34-15,-5-2-33 0,-26-6-181 16,-12-2-207-16,-33-8 214 16</inkml:trace>
  <inkml:trace contextRef="#ctx0" brushRef="#br0" timeOffset="92545.87">17797 12037 1522 0,'12'-13'-31'0,"3"-2"6"0,0 1 7 16,-2 1 12-16,0 3 10 15,0 0 14-15,0 2 3 16,1 1 10-16,1-1-4 16,7-1 28-16,2-2-13 15,7-2-18-15,3 0-10 16,2 0-14-16,1 3 3 16,-1 0 0-16,-2 4-3 0,0 1 6 15,-2 0 12-15,1 2 39 16,-1-1 18-16,4 0 23 15,3-1-8-15,1-3-27 16,3 0-9-16,1-1-27 16,2 1-7-16,2-2 16 15,-1-1 0-15,1-2 13 16,2-1-14-16,-5-1-16 16,5 0-1-16,-5-1-15 15,-1 1 1-15,0-2-3 16,-5 2-1-16,1-2 4 15,-1 1-4-15,3-1 0 16,1-1 1-16,1 3-1 16,2 0 3-16,-3 0-2 15,-1 1-1-15,-2-1 0 0,-3-1 2 16,-1 1-2-16,0 0 0 16,-2 0 0-16,-1 2 0 15,-2 1 0-15,-1 1 0 16,-3 1 0-16,-1-1-2 15,-2-1 2-15,0 1 0 16,-1-3 2-16,-1-1 0 0,0-2-2 16,-1-4-2-1,0 0 2-15,-1-1 0 0,-2 1 0 16,-3 4 0-16,-2 2 0 16,-1-1 0-16,0-1 0 15,1-1 0-15,0-4 0 16,2-2 2-16,0-1-2 15,1 0-2-15,0 1-1 16,-1 3-2-16,-4 3-3 16,-4 3 2-16,0 5-1 15,-3 1 3-15,0 1 4 16,0 0 0-16,4-6 4 16,1 1-1-16,2-2 1 15,1-1-1-15,-1 2-3 16,-2 1 0-16,1-1-2 15,0 0-3-15,1 4 2 16,0-1 1-16,-2 3 2 0,1 1 2 16,2-2-2-16,0 1 1 15,3 0-2-15,0 0-1 16,2-1-2-16,0 0-7 16,-1 1-1-16,2 0-12 15,-4 3-4-15,1 1 1 16,0-1 12-16,2 3 12 0,1-4 3 15,2 2 3-15,1 1-3 16,-1 1 0-16,0 1 0 16,-1 0-3-16,-1 1 3 15,-1 1-6-15,-1 0 6 16,1 1 3-16,-2-1 0 16,-2 0 0-16,4 3-3 15,1-3-3-15,3 3 3 16,1 0-3-16,2 0 3 15,2 0 3-15,2 1 0 16,-3 0-3-16,1 3 0 16,-4-1-6-16,1 2 6 15,-2 0 0-15,-1 2 0 16,3 0 3-16,-1-1-3 16,4 1-3-16,0-2 9 0,3 1-9 15,0 1 3-15,-1-1 0 16,-2 3-3-16,-1 2 3 15,-3 7-6-15,1 1 0 16,-4 1 0-16,-1 1 6 16,0-2 0-16,0-2-3 15,1 1 6-15,-1-1-6 16,2-1 3-16,-1 1 3 0,0 2-6 16,1-1 6-16,-6 3-3 15,3-2 0-15,-4-1 0 16,0 0 0-16,2 2 0 15,-2 1 0-15,2-1 3 16,1 0-3-16,3-5 0 16,0 0-3-16,1-1 3 15,0 0 0-15,-6-1-3 16,0 1 6-16,-1-1-3 16,-3-1 0-16,2 2 0 15,2-2-3-15,0 0 6 16,1 0-3-16,3-1 0 15,0 0 0-15,2 0 0 16,1 0 0-16,-1 2 0 16,0-1-6-16,-1 2 0 15,-3-1 6-15,2 0 0 0,-2 1-3 16,5-2 6-16,-1 0-3 16,3-2 0-16,3-1 0 15,-1-1 0-15,1 1 0 16,2-1 0-16,-3 1 0 15,1 2-3-15,3 0 3 16,0 0 0-16,1 1 3 16,4-1-3-16,0-2 0 0,-2 0 3 15,-1 0 0-15,-5 1 12 16,0-1 0-16,7 0 15 16,-2-1 1-16,7 1-6 15,1-1-5-15,-1 0-5 16,3-1-6-16,5-2-4 15,1 0-4-15,4-1-1 16,-3-1 4-16,-2 0-3 16,-2-1 2-16,-3 1-2 15,3 0-1-15,-7-1 0 16,0-1 0-16,-2-4-4 16,-1-1-6-16,5 0-60 15,-1-5-98-15,0-3-167 16,-1 1-95-16,-10-9 320 15</inkml:trace>
  <inkml:trace contextRef="#ctx0" brushRef="#br0" timeOffset="94127.4">18289 11779 1239 0,'-48'4'33'0,"-6"2"19"0,-3 0 12 16,-3 3-2-16,-2 2-4 15,2 2-7-15,2 0 45 16,1-1-1-16,1 1-5 16,-1 2-12-16,2-2-10 15,-1 0-23-15,-1 0 6 16,3-3 12-16,-3-1 5 15,2-3 1-15,2-1-24 0,3-1-15 16,1-2-7-16,-2-1-7 16,-2 1-3-16,-2 0-8 15,-2 0 1-15,3 1 1 16,0 0 3-16,0 0 21 16,0-1 13-16,1 0 11 15,3 0 1-15,3-2-20 16,4 0-13-16,2-3-8 15,-1 0-5-15,-3 0-8 16,-2 0-2-16,-2 1 0 16,1 0 0-16,4 1 6 15,3-1 5-15,4 0 11 16,3 1 2-16,2-2 1 16,-1 0-5-16,0 2-14 15,-3 1 3-15,-1 0-8 0,0 3 3 16,0 1 0-16,-1 0 0 15,1 2 6-15,1-1-2 16,3 0 3-16,3 0-3 16,0-3 1-16,2 0-4 15,0-2-3-15,-1 0-1 16,-1-2-1-16,-2 0-1 16,-3-1 1-16,-1-1 0 0,0-1-1 15,2-1 0-15,7-1-1 16,1 1 0-16,9-1-6 15,3 0-4-15,2-1-20 16,4 0-13-16,-1 0-36 16,2 1-35-16,2 3-86 15,5 4-85-15,0-1-87 16,-1-14 25-16,5 8 260 16</inkml:trace>
  <inkml:trace contextRef="#ctx0" brushRef="#br0" timeOffset="95696.47">17642 12492 1550 0,'-34'-7'-5'0,"-3"-1"5"16,-7 0 2-16,-2 0 19 15,-5 1 72-15,-5 0 41 16,0-1 69-16,0 1 12 16,-9-2-76-16,0 2-55 15,-9-1-44-15,-6 0-15 16,-2-1-8-16,0 1-8 15,1-2-5-15,1 0 1 16,4 0-1-16,1 1 6 0,-6 1 2 16,-2 2-3-16,-6 3-2 15,-1 3-9-15,1 8-2 16,1 3-2-16,2 8-2 16,1 3 2-16,5 5-5 15,3 0-3-15,10-1-8 16,7-5-7-16,18-10-96 15,13-5-132-15,29-19 119 16</inkml:trace>
  <inkml:trace contextRef="#ctx0" brushRef="#br0" timeOffset="112711.86">19376 11880 1696 0,'-34'-12'60'0,"-2"3"12"15,-6 5-6-15,-3 5-1 16,-6 13-23-16,-3 5-6 16,-11 14-9-16,-4 7-6 15,-1 16 33-15,-2 10 11 16,13 13 48-16,7 4-29 16,14-2-17-16,11-4-12 15,16-17-38-15,8-8-17 16,16-16-18-16,6-9-10 0,15-14-17 15,3-6-6-15,10-15-1 16,4-5-12-16,1-10 19 16,1-2 15-16,-8-5 18 15,-4 2 9-15,-11 1-3 16,-8 2 4-16,-5 5 7 16,-4 3-2-16,-5 3 6 15,-4 3-6-15,-5 3 6 16,-2-1 3-16,-7 2-9 15,-1 0 3-15,-6 4-6 16,0 2-6-16,-5 4-21 16,2 4-2-16,-3 4 8 15,3-1 3-15,6-1 15 16,3-1 3-16,11-8-9 16,0 0-3-16,10 0-3 0,8-8 0 15,7-6 0-15,2-4 12 16,0-1 3-16,-3 1 0 15,-3 4 3-15,-2 2 0 16,-6 6 0-16,-5 2 0 16,-8 4 9-16,0 0 3 15,3 11 18-15,-5 3 15 16,-1 8 14-16,1 4-2 16,0 5-17-16,0 2-11 0,-2 3-9 15,2-2-4-15,-1-6-8 16,2-6-5-16,1-12-20 15,3-4-24-15,5-14-149 16,4-5-147-16,5-12 163 16</inkml:trace>
  <inkml:trace contextRef="#ctx0" brushRef="#br0" timeOffset="113443.34">19330 12252 1956 0,'-22'19'-6'16,"5"4"-3"-16,3 1 6 15,2 3 3-15,2-1-3 16,5-3 6-16,1-3 0 0,7-10-17 16,3-3-4-16,5-8-12 15,2-5-3-15,5-8 15 16,1-4 9-16,4-9 9 16,2 0 3-16,-4-2-3 15,0 2 3-15,-5 4 0 16,-5 6-3-16,-4 6 0 15,-7 11 3-15,0 0 24 16,0 0 15-16,1 9 44 16,-5 6 13-16,0 9-6 15,0 3-16-15,-1 1-38 16,3 1-17-16,1-8-17 16,3-3-8-16,2-9-15 15,2-4-6-15,2-8 0 16,0-7 0-16,5-9 6 15,0-5-3-15,1-3-11 0,0 1-10 16,-3 2 15-16,0 3 0 16,-3 5 24-16,0 5 3 15,-4 5 3-15,-4 6 0 16,0 0 24-16,5 6 6 16,-4 9 21-16,-1 3 17 15,0 6-8-15,-2 1-24 16,2 0-14-16,2-2-10 0,1-8-15 15,2-4-6-15,4-9 1 16,0-4 0-16,5-11 5 16,1-3 3-16,1-10 1 15,3-2-4-15,-4-1 0 16,0 1-9-16,-6 6-8 16,-3 1-13-16,-2 9-32 15,-3 3-10-15,-1 9 4 16,0 0 5-16,0-1-113 15,0 1-102-15,10-26 187 16</inkml:trace>
  <inkml:trace contextRef="#ctx0" brushRef="#br0" timeOffset="113794.17">19799 12179 2581 0,'-24'25'6'0,"1"-1"-5"15,6-2-6-15,0 0 1 16,7-6-3-16,4-4 1 16,6-6-22-16,3-3-12 0,8-4-16 15,5-2-10-15,5-5 6 16,3 0-34-16,2 1 5 15,-3 3 17-15,-1 4-9 16,-2 5-8-16,-12 8-4 16,-7 4 3-16,-12 9 34 15,-8 2 29-15,-8 6 36 16,-5 0 32-16,3-7 13 16,1-5 6-16,8-14-54 15,9-6-72-15,10-14-151 16,7-6-64-16,11-11 163 15</inkml:trace>
  <inkml:trace contextRef="#ctx0" brushRef="#br0" timeOffset="114160.2">20066 12132 2346 0,'-24'22'67'16,"-4"0"-49"-16,-3 1-21 0,1 1 0 16,2 0 0-16,7-5 8 15,6-4-1-15,11-8-19 16,6-6-4-16,14-7-11 16,8-4-10-16,10-7-56 15,5-1-47-15,1 1-51 16,0 2 5-16,-7 8 67 15,-7 5 67-15,-10 10 43 16,-7 4 6-16,-13 11 8 16,-5 6 6-16,-10 6 31 15,-1 3 69-15,-2-1 41 16,1-4-9-16,3-11-59 16,4-7-69-16,8-13-185 15,3-6-108-15,5-15 188 16</inkml:trace>
  <inkml:trace contextRef="#ctx0" brushRef="#br0" timeOffset="114312.19">20229 12413 1705 0,'-4'-17'-170'0</inkml:trace>
  <inkml:trace contextRef="#ctx0" brushRef="#br0" timeOffset="114459.33">20238 12106 1532 0,'27'-13'3'0,"0"3"-16"15,-1 0-16-15,-4 4-62 16,-3 1-24-16,-2 1-107 16,-5 1 92-16</inkml:trace>
  <inkml:trace contextRef="#ctx0" brushRef="#br0" timeOffset="115364.14">20363 12268 2798 0,'1'7'-168'0,"4"-2"-122"0,2-3-91 15,0 0 77-15,0 0 199 16,-1 0 90-16,-2 1 33 15,0 0 12-15,1-2-9 16,3 0-6-16,2-2-3 16,2-2-3-16,5-5 12 15,0-3 2-15,4-6-2 16,1-3-6-16,-3-3-15 16,-2 2 6-16,-4 2-6 15,-4 3 0-15,-5 6 6 16,0 3 0-16,-4 7 21 15,0 0 30-15,-1 0 39 16,-18 10 8-16,12 2 1 16,5 3-19-16,-2 1-23 0,4 2-15 15,0-4-16-15,-1-2-12 16,1-4-13-16,2-3-3 16,5-8-16-16,2-5 1 15,4-10-13-15,3-5-37 16,1-8-109-16,2 0-27 15,1 0-13-15,0 3 49 16,-3 6 130-16,-2 4 16 0,-4 10 15 16,-3 4 7-16,-3 8 28 15,1 6 68-15,-6 8 82 16,0 3 3-16,-2 4-3 16,-2 0-47-16,4-5-91 15,0-3-14-15,4-9-42 16,0-2-10-16,1-6-18 15,0-6-23-15,2-7-74 16,1-4-22-16,3-7-23 16,0-4 6-16,4 0 54 15,-2-1 74-15,4 4 8 16,-2 3 4-16,-2 8 12 16,-2 5 4-16,-5 10 26 15,-1 7 18-15,-3 10 33 16,-2 3 38-16,-2 6 144 15,-1-1 0-15,3-2-45 0,-3-4-74 16,4-6-78-16,1-4-27 16,1-6-34-16,4-4-13 15,1-6-12-15,-1-4 1 16,2-6-23-16,-1-1 0 16,-1 0 31-16,-1 2 8 15,1 3 24-15,0 3 12 16,-1 5 6-16,0 4 14 0,1 7 37 15,-2 5 13-15,3 6-9 16,2 2-8-16,3-2-28 16,4-3-26-16,8-11-48 15,6-7-77-15,8-12-394 16,4-8 296-16</inkml:trace>
  <inkml:trace contextRef="#ctx0" brushRef="#br0" timeOffset="115760.86">20794 12408 1655 0,'112'-41'9'0,"6"0"-6"15,-10 2 0-15,-8 4-3 16,-6 5 3-16,-19 5-21 16,-5 1-81-16,-21-1 76 15</inkml:trace>
  <inkml:trace contextRef="#ctx0" brushRef="#br0" timeOffset="118550.7">5122 9036 1241 0,'-28'-4'37'15,"-2"2"-14"-15,3-2-19 0,0 3-2 16,0 0 0-16,1-4 11 15,-1 0 5-15,1-5 1 16,2 0 2-16,-2-5-7 16,2 2-4-16,1-3-1 15,-1 0 5-15,5 4 7 16,1 4 8-16,3 2 2 16,4 4 0-16,4 1 13 15,7 1-2-15,0 0-30 16,0 0-3-16,20 3-6 15,4-2 3-15,16-3 9 16,7-1 2-16,11-4 19 16,3 1 6-16,6 2 24 15,4 0 15-15,8 0 2 0,5 1 1 16,6 0-21-16,2 0-1 16,2-2-14-16,-3-1 12 15,3-6-21-15,0-3-3 16,-1-4-7-16,-1-3-8 15,-5 1-7-15,-7 0-5 16,-8 4-7-16,-10 2 1 16,-14 2-3-16,-9 3 2 15,-20 5-1-15,-6 1 2 0,-7 3-1 16,-6 1 2-16,0 0 2 16,0 0 2-16,-24-3-5 15,3 2-3-15,-26 3-5 16,-10 2-3-16,-18 6 0 15,-7 3 0-15,-6 5 6 16,-4 2 1-16,-8 2-3 16,-2 2 4-16,-3-1-4 15,-1-1-3-15,2-1 1 16,-3-2-2-16,5-2 0 16,1-3 1-16,2-1 2 15,2 1 1-15,4 0 2 16,3 0 1-16,8 1 1 15,7 0 0-15,10 2 0 16,8-4 0-16,17-1 0 16,10-3 0-16,17-4-4 0,13-5-6 15,0 9-9-15,15-6 2 16,18-2 8-16,9-1 8 16,20-2 2-16,7-4 3 15,18-6-4-15,10-1 0 16,11-5 0-16,7 0 0 15,8-2 1-15,1 0-1 16,1 0 0-16,0 1 1 0,-9 0 2 16,-5 4-1-16,-9 3 2 15,-9 3 0-15,-15 3-1 16,-8 1-1-16,-21 2-2 16,-7 0 2-16,-18 1 3 15,-9 0-3-15,-15 2 22 16,-2-2 9-16,-19 1-2 15,-9-1 4-15,-20-1-21 16,-12-1-9-16,-17 2-4 16,-7 0-1-16,-11 2 3 15,-4 1-3-15,-5 1-4 16,-3 2 0-16,-5 2 4 16,4-2 0-16,3 3 3 15,6-2-2-15,7 0 0 16,8 2 2-16,16-4-2 0,8 1 1 15,25-2-4-15,8-1 4 16,19-1-2-16,9-1 3 16,24-2 1-16,16 0-6 15,36-6 2-15,16-2-3 16,30-4-6-16,14 1 0 16,17 0-8-16,11 2-8 15,12 3-19-15,8 2-17 0,11 5-127 16,-3 1-126-1,0 1 176-15</inkml:trace>
  <inkml:trace contextRef="#ctx0" brushRef="#br0" timeOffset="127843.58">8273 11573 1440 0,'21'0'39'15,"4"0"2"-15,9 0-45 16,8-1-8-16,5 0 9 16,4-2 3-16,-2 1 0 15,-2 1 0-15,1 2 11 16,0 1 3-16,5 2 3 16,3 0 23-16,7 0-13 15,2 0-3-15,6-1 12 16,4 0 5-16,15 0 22 15,2 2 3-15,4 0-12 16,1 0-7-16,-7 2-14 0,2 1 6 16,2 0 27-16,-2 3 6 15,7-2 14-15,-2 1-6 16,8-1-51-16,0 0-9 16,3-4-19-16,4 0-1 15,3-1 6-15,2-3-3 16,-1 1-1-16,1 0 2 0,3-1 2 15,-2 2 8-15,5 2 2 16,-5-1-1-16,-1 2 3 16,5-2-4-16,2-2 8 15,3 0-1-15,4-4 2 16,-2 0 3-16,2 0-2 16,-3-1 9-16,-2 2 0 15,-2 0-10-15,0 1 3 16,-2 0-1-16,-2-2-2 15,-1-3-2-15,0-3-7 16,1-2-2-16,5-3-5 16,-4-1-4-16,0 1 0 15,-3 0-1-15,-7 3 2 16,-2 2-4-16,-8 1 3 16,-9 1-2-16,-13 1 1 15,-7-2 2-15,-15 0-4 16,1-1 0-16,-8-2-1 0,-2 2-2 15,-10-1-13-15,-8 1-22 16,-10 2-127-16,-5 1-147 16,-22-7 73-16</inkml:trace>
  <inkml:trace contextRef="#ctx0" brushRef="#br0" timeOffset="132109.23">11857 12697 1795 0,'16'1'-51'16,"11"-1"9"-16,6 0 42 16,10-1 45-16,6-2 24 15,4 1 71-15,4 1 19 0,7 1 26 16,0 1-65-16,11 3-23 15,3 1-11-15,5 3-28 16,2 1-22-16,5 2-3 16,4 1 2-16,-2-1 3 15,-2-1 3-15,-9 0-3 16,-6-1-9-16,-11 2-15 16,-9-3-5-16,-10 0-8 15,-9-1 1-15,-10-3-1 16,-6 0-1-16,-13-3 0 15,-7-1-8-15,0 0-17 16,0 0-6-16,-11-6-38 16,-3-2-22-16,-15-6-134 15,-4-1-203-15,-17 0 189 16</inkml:trace>
  <inkml:trace contextRef="#ctx0" brushRef="#br0" timeOffset="134242.18">11778 12640 1392 0,'51'4'0'0,"14"-4"16"16,4-3 5-16,12-2 21 16,7-1 11-16,15 0 84 15,12 2 54-15,12-1-12 16,8 0-32-16,14 1-61 16,3 0-33-16,8 3-28 15,1 1 6-15,0 3 7 16,-2-3 4-16,0 1-1 15,-3-1-9-15,1-1-6 16,-2-1-6-16,-10-1 0 16,2-1 0-16,-20-1-7 15,-10 0 0-15,-16 0-8 16,-17 1-5-16,-16 1 0 16,-10 1 0-16,-13 2-1 15,-10 0 1-15,-16 0-4 16,-18 0-6-16,0 0-6 15,-2-5 1-15,-29-2 8 0,-9 1 5 16,-21-3 2-16,-8 2-3 16,-8 4-3-16,-12 0 3 15,-27 3 3-15,-5 0-2 16,-19 0 2-16,-3 1 0 16,5-1 2-16,-7-1 0 15,5 1-1-15,0 1 1 16,0 1-5-16,4 1 1 0,2-2-8 15,6 1-13-15,8-2-8 16,0 0-4-16,10 0 4 16,3 0 8-16,14 0 11 15,7 0 3-15,13 1 5 16,8-1 4-16,18 2 6 16,12-2-1-16,20 0-3 15,10 2 5-15,19 1 0 16,12 1-4-16,26 4 2 15,12 1-1-15,24 5 13 16,12 0 5-16,24 0 0 16,11-1-3-16,15-1-7 15,9 1-5-15,7 1 2 16,2 0-1-16,9 4-5 16,0 3 3-16,0 3-5 15,-5 0 3-15,-4 0 5 0,-9 0 0 16,-24-5 3-16,-5-4 3 15,-19-5 1-15,-1-4-2 16,-14-6-6-16,-9-3-1 16,-33-4-3-16,-15-1-1 15,-22-1 0-15,-10-1 1 0,-13-3 4 16,-8-4 0-16,-23-7-5 16,-20-2-3-16,-40 2-5 15,-18 3-3-15,-28 5 4 16,-18 5 0-16,-22 3-1 15,-18 1 3-15,-21 2 0 16,1 2 0-16,-1 4 2 16,7 0-3-16,2 3 3 15,7 0 0-15,8 0 0 16,8-1 2-16,9-1-2 16,9-1 0-16,25-1-6 15,9-1 3-15,31 1 1 16,15-1 2-16,28 0 1 15,18 1 1-15,28-2-7 16,16 0-20-16,34-3-9 16,14-1-8-16,38-2 6 0,16 1 12 15,28 3 17-15,15 2-1 16,23 3 12-16,14 3 0 16,13 4-3-16,5 0 3 15,14 3-4-15,-1 0 0 16,4-1 1-16,-5 0 0 15,-8-1 5-15,-11 0 3 16,-13 2 0-16,-14 0 1 0,-26-2 0 16,-7-2-1-16,-22-2-5 15,-7-2 1-15,-20-3 0 16,-17-3-3-16,-34 0 4 16,-11-1-7-16,-21-1 18 15,-10-3 5-15,-26-3 0 16,-20-3 4-16,-33-2-25 15,-15 1-1-15,-19 3-1 16,-17 2 0-16,-22 3 1 16,-20 1 0-16,-23 5-2 15,-1 1 2-15,-9 3 0 16,0 3 0-16,4 1 0 16,6 2 0-16,9 0 0 15,14-2 0-15,19-1 1 16,14-2 0-16,32-1 0 0,19-3 0 15,33 2-1-15,18-1 0 16,27 0-13-16,19-1-12 16,8 4-10-16,24 0-8 15,35-1 12-15,20 0 9 16,35-2 9-16,15-1 13 16,35-1 4-16,11 0 5 15,21 3-3-15,9 3-1 0,8 3-1 16,3 3-3-16,-3 3 5 15,-8-1 1-15,-10 3-7 16,-17 0 3-16,-31 0 1 16,-7 0 0-16,-29-4-3 15,-6-2-1-15,-26-3 4 16,-19-2 2-16,-34-3 7 16,-15-1 3-16,-18-4 25 15,-13-4 5-15,-27-8-16 16,-22-4-5-16,-34-6-17 15,-16-2-6-15,-28 3-5 16,-17 4-2-16,-30 6-1 16,-15 3-1-16,-22 11 1 15,-1 1 2-15,-7 12 3 16,6 5 0-16,13 6 2 0,9 2 0 16,33 1-2-16,17-3 1 15,40-4-2-15,24-4 1 16,39-6-3-16,19-3-16 15,39-1-31-15,24 1-21 16,39 0-23-16,21 1 15 16,47-5-25-16,15-1-14 15,34-3-43-15,14-3-29 16,21 1-79-16,16 0 205 0</inkml:trace>
  <inkml:trace contextRef="#ctx0" brushRef="#br0" timeOffset="142749.26">11739 10777 1404 0,'12'-3'56'0,"9"3"6"0,4-1-43 16,13 0-30-16,6-2 3 15,7-2 12-15,3-3 3 16,7-3 5-16,4-2 26 16,11-2-2-16,2-1-9 15,10 1-6-15,2 1-15 16,-2 0-1-16,1 1-2 16,2 1 3-16,-1 2 9 0,5 2 15 15,0 2 15-15,-5 2 18 16,-4 1 3-16,4 3 32 15,-1 0 10-15,1 6 23 16,0 0-26-16,-5 1-55 16,0 3-11-16,-1-1-25 15,-1-3 0-15,1-2 4 16,-1-2 4-16,3-5-1 16,3-1-2-16,-10-2-7 15,-4 0-6-15,-10 0-3 16,-6 2 0-16,2 3-1 15,0 1-2-15,-7 1 1 16,-8 3-1-16,-13 0-3 16,-5 1 0-16,-7 1-1 15,2-1 4-15,-1 1-1 16,2-1 1-16,0-2 1 0,-2-1-2 16,-3-2 1-16,3-1 0 15,-5-2-4-15,0 1 4 16,-4 0-1-16,1 1-5 15,-2 1-1-15,3 1-2 16,6 2-12-16,-8 0-1 16,12 0-31-16,-6-2-16 0,-2 0-63 15,5 1-56-15,-13-2-54 16,-1 0-43-16,-3-7 229 16</inkml:trace>
  <inkml:trace contextRef="#ctx0" brushRef="#br0" timeOffset="145958.35">3486 11855 566 0,'12'-11'7'16,"0"1"0"-16,1-2 9 16,0 1 6-16,-1 2 28 15,0 1 14-15,0 1 18 16,1 0 5-16,2 0-10 16,1 0-9-16,3 1-24 15,3 1-5-15,4 0-7 16,2 1 3-16,6-1 2 15,3 1 0-15,-1-1-2 16,0-1-4-16,-2 1-8 16,-3-1-5-16,-1 2-5 15,-1 0 1-15,-3 1 3 16,1 1 1-16,2 2 7 16,3-2 6-16,4 2-2 0,-2 0 0 15,5-1 13-15,-1 0-15 16,0 0-9-16,0 0-6 15,-5 0 0-15,1 1-6 16,-3 0 2-16,-1 1 1 16,-2 0 6-16,0-1 0 15,-3 0 12-15,-1 0 3 16,-2 1 0-16,-1 1 6 0,0-1-6 16,0 0-3-16,-1 1-3 15,-2 0-7-15,0-1-2 16,0 2 0-16,-2 0 0 15,-2-2 3-15,-1 0-6 16,0 1 6-16,0-1-3 16,1 0 0-16,0-1-3 15,-1 0-6-15,3 0 0 16,-2-2 0-16,3-1 3 16,-2 1 3-16,1-2 9 15,-3 1-9-15,-1-1 6 16,-3 2 0-16,-1-1-10 15,-3 1 4-15,-1 0-9 16,-4 2 0-16,1 0 0 16,0 0 0-16,-1 0-3 0,1 0-6 15,0 0 6 1,0 0-6-16,1 0 3 0,-1 0 0 16,1 0-14-16,0 0-13 15,28 2-48-15,-30-2-36 16,1 1-68-16,0 0-33 15,21 15 93-15,-14-10-6 16,3 2-49-16,1-2-114 0,1 2 164 16</inkml:trace>
  <inkml:trace contextRef="#ctx0" brushRef="#br0" timeOffset="148291.96">6606 11730 1123 0,'23'-8'-2'15,"-1"0"0"-15,4 0 0 16,-4-1 2-16,0 2 8 15,-1 2 7-15,-8 1 18 0,-1 0 6 16,-7 2 3-16,3-1-1 16,-2 1-16-16,-2 1-3 15,-4 1-15-15,0 0 5 16,0 0 4-16,0 0-1 16,0 0 2-16,1 0-3 15,0 0 0-15,0 0-5 0,25 0 1 16,-16-1 0-16,1 0-3 15,2 0-1-15,-1-1 0 16,0 0-2-16,-1 2 2 16,-2-2 1-16,-1 0-1 15,0 1 2-15,1 0 0 16,-1 1 1-16,1 0-1 16,0 0 1-16,0 0 3 15,0 0 6-15,2 1 6 16,-1 0 3-16,4 0 3 15,1-1 5-15,1 1-8 16,-1-1-6-16,0-2-9 16,0 1-3-16,-4 0-6 15,2 0 0-15,-1 0 0 16,0-1 0-16,-2 1 0 16,0 1 0-16,-1 0 9 0,0 0-3 15,4 1 6-15,1 0-3 16,0 0 3-16,1-1-6 15,-3 0 0-15,-2 0-3 16,-3 0 0-16,-7 0-3 16,1 0 12-16,-1 0 3 15,0 0 20-15,0 0 10 16,0 0 3-16,0 0-6 0,0 0-15 16,0 0-12-16,1 0-6 15,-1 0-12-15,0 0 6 16,0 0 0-16,0 0 12 15,0 0 11-15,0 0 10 16,0 0 3-16,0 0-10 16,0 0-10-16,0 0-12 15,0 0-1-15,0 0-5 16,0 0-4-16,0 0 4 16,0 0-4-16,0 0 1 15,0 0 1-15,1 0 2 16,-1 0-3-16,0 0-1 15,0 0 0-15,0 0 0 16,0 0 0-16,0 0 4 16,0 0-3-16,0 0 3 15,0 0-3-15,0 0 4 0,0 0 1 16,0 0 1-16,0 0 2 16,0 0-2-16,0 0-1 15,0 0 2-15,0 0-2 16,0 0-2-16,0 0 1 15,0 0 4-15,0 0 4 16,0 0 10-16,0 0 2 0,0 0 2 16,0 0 3-16,0 0-12 15,0 0-3-15,0 0-4 16,0 0-10-16,0 0 3 16,0 0 0-16,0 0-7 15,0 0 3-15,0 0 3 16,0 0 2-16,0 0-1 15,0 0-1-15,0 0-2 16,0 0-1-16,0 0 0 16,0 0 1-16,0 0 4 15,0 0-2-15,0 0-3 16,0 0 2-16,0 0-2 16,0 0 1-16,0 0 4 15,0 0-1-15,-1 0-3 16,0 0 2-16,0 0-4 15,0 0-2-15,-30-3 3 0,31 3 0 16,0 0 0-16,-2 0 3 16,-31-2-5-16,21 2 2 15,0 0-1-15,0 0 1 16,-1 0 0-16,2 0-2 16,-2 0-10-16,2 0-25 15,2 0-114-15,3 2-74 0,3 2-322 16,1-2 342-16</inkml:trace>
  <inkml:trace contextRef="#ctx0" brushRef="#br0" timeOffset="151961.6">14514 10372 473 0,'-4'-4'45'0,"-1"-3"19"0,4 0-30 16,-2-1 7 0,0 1 11-16,-1 0 37 0,0 2 11 15,0-1-2-15,0 4-12 16,4 2-36-16,0 0-13 16,-1 0-14-16,1 0-7 15,-1 0 1-15,1 0 3 16,0 0 3-16,0 1 4 0,0-1 0 15,0 1 2-15,0 0 0 16,1 0 0-16,0 0 8 16,24 15-2-16,-13-15 4 15,2 0 9-15,4 0 24 16,0-1-10-16,10 2-29 16,1-1 3-16,8-1-9 15,3 2 9-15,0 0 12 16,5 0 5-16,7 2 1 15,2-1 0-15,22-3-12 16,5 0-3-16,11-1-21 16,-2-1-9-16,-7 1-3 15,5 1 9-15,-1 1 20 16,9 1 13-16,4-1 21 16,-1 1-24-16,-1 2-1 0,-3-3-3 15,1-1-6-15,-5 0-2 16,-7-4-12-16,-5 0-6 15,-17-2-12-15,-8 0-1 16,-20 0 2-16,-11 0 1 16,-14 0 1-16,-6 2 17 15,-4-1 22-15,-2-2-11 16,-6-2 0-16,0-1-12 16,-12 0-17-16,-9 1-6 15,-13 2-4-15,-11 3-3 0,-10 3 3 16,-4 1 4-16,-9 4 1 15,-4-1 0-15,-10 3 1 16,-1-2 0-16,-6-2-2 16,-3-1 2-16,1-1 0 15,-1 0-2-15,11 0 3 16,4-2-2-16,3-2 1 16,0-1 3-16,4-1-2 15,8 1 1-15,17-1-2 16,4 0-1-16,10 1-2 15,4 0 1-15,7 2 0 16,4 0-1-16,10 2 2 16,2 0-2-16,13 1-2 15,0 0-3-15,0 0-4 16,0 0 1-16,12 8 0 0,6-1 6 16,15 3 4-16,8-1 2 15,17 1 4-15,9-2-3 16,22 0 3-16,7 0-2 15,1 0-2-15,3 0 1 16,3-1-3-16,-1 2 0 16,9-1-1-16,1-1 0 15,-15 0 3-15,-3-2-2 0,-9 0 2 16,-5 1 0-16,-11-1-2 16,-5 0 2-16,-14-3-1 15,-8 0 1-15,-16-3 1 16,-8 0-1-16,-16-4 8 15,-5-3 3-15,-18-4-1 16,-9-3 0-16,-23-3-10 16,-8 1-5-16,-24 3 0 15,-12 3-3-15,-16 4 2 16,-12 3 1-16,-16 4-1 16,2 4 3-16,-5 5 1 15,-3 0 0-15,12 3 1 16,-2 2 0-16,17-2-1 15,4-1 0-15,12-1 0 0,8-3 0 16,16-3 3-16,16 0-1 16,23-4 1-16,9 0 0 15,15-1-3-15,16 1-7 16,2-4-2-16,17 2 0 16,18 0 4-16,9 1 4 15,25 1 2-15,16 1-1 16,15 2 3-16,10 2-1 0,11-1-1 15,4-1 1-15,8-3-3 16,-1 0 1-16,2 0-1 16,-7-1 1-16,-7 0 3 15,-5-1-3-15,-26 0-2 16,-11 1-1-16,-25-1 3 16,-11 0 0-16,-22 1 2 15,-7 0 0-15,-14 1 1 16,-3-7 1-16,-13 0 3 15,-5-2-3-15,-17 1-3 16,-14 2 0-16,-18 3-5 16,-10 2 3-16,-20 2-4 15,-7 2 1-15,-5 3 4 16,-6-1 0-16,-4 0-1 16,3 0 3-16,2-1-1 0,13 2-1 15,25-3 2-15,13 0 1 16,16-2-1-16,11-1 1 15,15 0-4-15,8-1-8 16,19 0-8-16,11 1 2 16,17 2 3-16,11-1 5 15,13 2 9-15,10-1 0 16,21 1-2-16,15 1 2 0,15 1-2 16,3 1 2-16,6 1 0 15,-4 0-2-15,-2 3 0 16,-3-1 1-16,-17 0 0 15,-11-1 1-15,-26-2-1 16,-14-2 1-16,-24-2-2 16,-11-1-3-16,-13-3 4 15,-8-1 7-15,-17-4-1 16,-9-4 5-16,-29-1-10 16,-12 0-3-16,-26 3-11 15,-18 2-6-15,-7 2-3 16,-9 5-1-16,-8 0 8 15,11 5 6-15,6 2 8 16,16 0-1-16,29 2 3 16,10-1-2-16,25-1 0 15,12-3-2-15,20-1-39 0,17-2-19 16,25 2-19-16,9 0-8 16,23-1 30-16,9-1 0 15,25-1 24-15,17-2 0 16,15 1-17-16,8 1-13 15,9 0-21-15,2 2-11 16,7 3-46-16,-5-3-35 16,-5 2-95-16,-10 3 176 0</inkml:trace>
</inkml:ink>
</file>

<file path=ppt/ink/ink1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59:38.184"/>
    </inkml:context>
    <inkml:brush xml:id="br0">
      <inkml:brushProperty name="width" value="0.05292" units="cm"/>
      <inkml:brushProperty name="height" value="0.05292" units="cm"/>
      <inkml:brushProperty name="color" value="#FF0000"/>
    </inkml:brush>
  </inkml:definitions>
  <inkml:trace contextRef="#ctx0" brushRef="#br0">8197 5770 166 0,'0'0'6'16,"1"0"10"-16,0 1-19 0,-1 0 3 16,0-1 3-16,1 1 5 15,0 1-1-15,9 27-2 16,-10-19 1-16,-5 1-2 15,1 3-4-15,-2 2-2 16,1 2 2-16,0 0 0 16,-1-2 5-16,-1 0 19 15,0-1 11-15,1-2 36 16,-2 0 13-16,3-3 40 16,1-2 10-16,4-4-38 15,4-1-18-15,0-2-12 16,5-1-5-16,1-1 2 15,5-3-13-15,12-8-3 16,3-4 5-16,10-9-2 16,5-4-3-16,3-4-12 0,4-1-6 15,4-1-14-15,-1-1-3 16,-3-2-4-16,-2-1-2 16,-1-1-6-16,2 0-2 15,4 1-35-15,1 4-219 16,-2 5 167-16</inkml:trace>
  <inkml:trace contextRef="#ctx0" brushRef="#br0" timeOffset="4246.18">8499 6956 514 0,'94'-9'22'0,"-3"1"8"16,-1 3 6-16,-9 3 12 16,-5 2 5-16,-9 3-12 15,-8 3-21-15,-4 0-9 16,-1 1-1-16,-6-1 8 15,-5 0 2-15,-6-3-2 16,-5 1-2-16,-5-4-9 16,-4 2-2-16,-5-2-5 15,-3 0 0-15,-4-2-18 16,-2-1-17-16,-3-1-133 16,-2-1 109-16</inkml:trace>
  <inkml:trace contextRef="#ctx0" brushRef="#br0" timeOffset="4681.97">8707 7151 1113 0,'26'-2'16'0,"10"-2"-20"16,9-2-6-16,11-2 14 15,7-3-2-15,6-3-2 16,2-2-10-16,4 0-15 15,2 0-6-15,-3 1-7 0,-5 2 6 16,-9 4-2-16,-5-1-19 16,-9 3-54-16,-2-1-52 15,-10 0 86-15</inkml:trace>
  <inkml:trace contextRef="#ctx0" brushRef="#br0" timeOffset="49210.59">3760 8040 1111 0,'0'0'89'0,"0"0"95"16,1 0-137-16,17-7-43 15,-3 3 0-15,8 0 1 16,0 0-3-16,7-1 0 15,3 1 0-15,4 0 0 16,3 2 0-16,4 0 8 16,6 1-1-16,7 2 5 15,6 3 0-15,6 2-5 16,0 0-1-16,10 1-4 16,4-1 0-16,9 1 0 15,2-3-2-15,7-2-1 16,-1-2 3-16,3-3 0 0,1-1 11 15,-4-2 15-15,-1 1 12 16,-5 0 23-16,-5 0 4 16,-4 1 0-16,-4 1-3 15,-6 1-22-15,-3 1-8 16,-6 0-15-16,-2 0-9 16,-1-3-9-16,-2 0-3 15,-7-1 0-15,-2 0 0 0,-7-1 0 16,-1 0 6-16,-6 0-9 15,-6 0 0-15,-8 2-15 16,-6 1-12-16,-8 2-20 16,-3 0-19-16,-7 1-27 15,1 0-17-15,0 0-25 16,0 0-23-16,0 0 91 16</inkml:trace>
  <inkml:trace contextRef="#ctx0" brushRef="#br0" timeOffset="52846.67">3999 8070 1196 0,'4'-7'66'0,"4"-1"58"16,2-2-112-16,8-2-4 15,3 0-1-15,7 0 11 16,6 2-5-16,5 0-11 16,2 3-2-16,4 3 2 15,-2 2 2-15,3 2 0 16,0 2 2-16,2 2 7 15,-3 2 5-15,2 0 1 0,-2 0 2 16,-7 0 8-16,-2-3 25 16,-10 0 14-16,-5-2 4 15,-8-1-3-15,-5 0-3 16,-8 0 11-16,0 0 34 16,-10-3 8-16,-5 0-11 15,-15-3-68-15,-5 0-29 16,-10 0-20-16,-5-1-3 0,-8 1-11 15,-3 1-14-15,-6 3 7 16,0 1 3-16,-7 3 18 16,1 4 3-16,-2 0 6 15,1 2-3-15,5 1 6 16,4 0 3-16,8 1 3 16,4-1 0-16,16-2-6 15,7 1 3-15,15-1-15 16,5 1 0-16,11 0-15 15,5 4-5-15,15 2 11 16,10 0 3-16,20-3 9 16,11-4 12-16,16-10 0 15,8-5 3-15,12-7-3 16,2-2-3-16,5-4-3 16,0 1 0-16,-6-1-3 15,-4 2 3-15,-14 4-3 0,-8 4 3 16,-22 4 6-16,-7 2-6 15,-22 1 0-15,-8 1 0 16,-18-1 0-16,-9-1 0 16,-16-4 9-16,-8-4 6 15,-14-1-10-15,-7 0 13 16,-13 4-6-16,-8 4-6 0,-12 6-6 16,-3 4-12-16,-9 8-3 15,0 1-2-15,2 4-16 16,8-1 0-16,13-2 12 15,10 0 3-15,19-6 12 16,7-1 0-16,23-1-9 16,6-1 6-16,16 0-30 15,10 1 12-15,19 1 3 16,11 0 7-16,21-1 22 16,9-4-2-16,16-3 0 15,6-1-3-15,9-5 0 16,4 0 0-16,-2-1 0 15,-6 1 0-15,-12-1 0 16,-9 0 9-16,-22-2 3 16,-9 1-6-16,-23 1 9 15,-10-1 0-15,-19-2 24 16,-11-1 0-16,-21-2-6 0,-11 2-6 16,-17 6-21-16,-10 2-12 15,-9 9-9-15,-4 3-3 16,0 6-15-16,4 1 0 15,10 0-15-15,10 0 0 16,20-3 10-16,10-1 11 0,27-1-3 16,10 0 3-1,27-2 3-15,15-1-3 0,23-1 9 16,12-6-30-16,22-4-89 16,9-4 30-16,15-3 57 15</inkml:trace>
  <inkml:trace contextRef="#ctx0" brushRef="#br0" timeOffset="55076.95">8827 8827 1253 0,'6'-1'25'0,"2"0"-19"15,3-2-8-15,4 0 4 16,3-2 1-16,6 0-1 16,3 1 0-16,9-3 2 15,4 1 2-15,10-3 11 16,6 0 3-16,12 2 7 15,6-1 0-15,9 2-2 16,2 0 0-16,3 1 1 16,5 4-1-16,3 1 6 15,2 3 4-15,8 4 25 16,-1 1-4-16,3 3-26 16,0 0 0-16,-8-1-9 15,-3-1-3-15,-13-5 9 16,-7-2 12-16,-18-2 9 15,-8-2 11-15,-13-2 4 0,-12-2-9 16,-7 1-12-16,-4-1-21 16,-4-1-15-16,0-1-15 15,-4 1-141-15,0 0-119 16,-5 2 144-16</inkml:trace>
  <inkml:trace contextRef="#ctx0" brushRef="#br0" timeOffset="69582.08">16990 2730 728 0,'-5'2'143'0,"1"0"136"15,4-2-147-15,0 0-12 16,9 10-23-16,5-4-4 16,13 0 56-16,8 1-2 15,12-1-28-15,6-3-20 16,7-2-45-16,0-3-16 0,2-2-23 15,-1-2 9-15,-1-1-3 16,-4-1 3-16,-8-2-3 16,-5-1-12-16,-12-4-33 15,-7-2-57-15,-11-3-232 16,-3-3 202-16</inkml:trace>
  <inkml:trace contextRef="#ctx0" brushRef="#br0" timeOffset="69878.55">17322 2541 1807 0,'51'-3'45'0,"17"-2"3"0,5 3-7 16,4-1-23-16,-1 2-12 15,-8 5 0-15,-6 3-3 16,-15 7-3-16,-7 5-3 16,-20 10-3-16,-9 6-6 15,-23 12 0-15,-13 9 3 16,-19 5-2-16,-8-1 25 16,-9-7 31-16,-1-5 6 0,-2-8 6 15,3-4-30-15,9-13-248 16,7-7 167-16</inkml:trace>
  <inkml:trace contextRef="#ctx0" brushRef="#br0" timeOffset="70775.6">18593 2329 1136 0,'5'12'95'0,"-2"10"-23"15,1 7-4-15,-3 12-22 16,-1 7-11-16,-6 6-17 16,-1 7-9-16,-2 8-5 15,-1 3-2-15,4-2-17 16,-1-7-30-16,4-16 22 0</inkml:trace>
  <inkml:trace contextRef="#ctx0" brushRef="#br0" timeOffset="71027.05">18425 2313 2718 0,'77'-21'24'15,"5"0"-3"-15,-2-5-15 16,-2 2-2-16,-7 1-17 15,-3 0-17-15,-7-1-148 16,-4 4-89-16,-9-4 37 16</inkml:trace>
  <inkml:trace contextRef="#ctx0" brushRef="#br0" timeOffset="71609.38">18392 2698 2037 0,'43'-6'126'16,"7"-4"-25"-16,14-7-77 15,3-5 5-15,0-4-4 16,-2-1-1-16,-3-3-10 15,-1 3-9-15,0-1-5 16,-7 3-3-16,-10 8-27 16,-9 4-22-16,-17 13-50 15,-5 8 1-15,-10 16 35 16,-3 8 27-16,-1 9 36 16,-6 4 3-16,-2 3 24 15,-1 1 18-15,-2-4 21 16,1-8 3-16,4-12-16 15,3-9-11-15,4-10-18 16,8-5-9-16,7-10-5 0,6-8-3 16,10-10-18-16,3-5-13 15,0-6-18-15,0 1 9 16,-8 2 10-16,-4 2 17 16,-10 7 9-16,-7 3 6 15,-4 6 14-15,-2 3 13 16,0 8 24-16,1 6-11 15,0 0-17-15,0 14-4 16,0 7-4-16,0 5 0 0,0 10-2 16,-1 2-9-16,2 0-6 15,3-5-9-15,5-11-34 16,5-8-26-16,7-15-147 16,1-10-99-16,5-14-281 15,-4-7 437-15</inkml:trace>
  <inkml:trace contextRef="#ctx0" brushRef="#br0" timeOffset="71809.24">19552 2296 1136 0,'6'-52'144'0,"0"5"-65"16,0 7 2-16,-1 16-11 16,2 7 18-16,-2 16 10 15,2 9-14-15,-2 21 6 0,1 13 5 16,-4 25-2-16,-2 10-12 15,-6 9-45-15,-2-3-22 16,-2-6-14-16,1-12-11 16,6-17-64-16,3-9-57 15,6-25-208-15,3-12 235 16</inkml:trace>
  <inkml:trace contextRef="#ctx0" brushRef="#br0" timeOffset="72030.82">19715 2329 2139 0,'0'81'71'15,"-4"-2"-20"-15,2-11-36 16,4-9-15-16,2-17-87 15,2-10-74-15,3-17-260 16,-3-8-7-16,5-14 259 16</inkml:trace>
  <inkml:trace contextRef="#ctx0" brushRef="#br0" timeOffset="72651.58">19815 2597 1202 0,'0'0'120'0,"-1"0"55"16,1 0 36-16,0 0-103 15,0 0-54-15,0 14-9 16,7 0-28-16,5 2-5 16,2-3-6-16,2-3-3 15,1-6-3-15,1-3-3 0,-2-4-15 16,1-3-5-16,-1-5-7 16,-2-1 3-16,-1 0 15 15,-1 0 9-15,-4 0 12 16,0 1 18-16,-2-2 27 15,-1 0-1-15,2 1 4 16,-2 2-15-16,-1 5-27 16,-4 5-3-16,0 0-12 15,0 0-6-15,0 8 0 16,-6 3-3-16,1 6 9 16,-1 0-3-16,6 1 3 15,3 2 0-15,7-4-3 16,2 0 3-16,8-8 3 15,1-4 3-15,3-9 6 16,1-3-9-16,-3-7-3 16,-3 0 3-16,-3-4-3 15,-3 2 0-15,-4-2 3 0,0 0 0 16,-6 3 3-16,0 4 6 16,-3 6 0-16,0 6 3 15,-7 6-9-15,-1 8 3 16,-2 22-9-16,-2 10 3 15,-7 26 0-15,2 10 0 16,-10 12-18-16,-1 2-30 0,-5-1-60 16,-4-4-8-16,-9-3 8 15,-8-4 27-15,-12-9 78 16,-10-9 36-16,-6-19 173 16,-2-12 75-16,1-23-39 15,0-11-59-15,6-24-131 16,6-15-54-16,15-24-145 15,15-13-130-15,34-16-687 16,17-5 752-16</inkml:trace>
  <inkml:trace contextRef="#ctx0" brushRef="#br0" timeOffset="73226.41">20931 2411 1822 0,'-34'1'72'15,"-7"2"-66"-15,1 3 0 16,-8 7-3-16,1 3-6 0,3 4 0 15,0 3 3-15,7 2 0 16,4 2 3-16,12-1-6 16,5 3 0-16,12 0 3 15,4-1 0-15,7-6 15 16,6-4 11-16,6-11 43 16,3-4 18-16,3-6 5 15,5-5-11-15,-2-7-42 16,1-2-21-16,2-5-14 15,-4 1-4-15,0-4-2 16,-3 0-1-16,-7 0-2 16,-5-3 5-16,-3-1-3 15,-3 0 3-15,0 1-1 16,1 6 1-16,-2 8 0 0,1 7-1 16,-5 10-3-16,-1 9-5 15,-5 12 0-15,-2 5 3 16,-6 10 3-16,-1 0 3 15,0-2-3-15,4-2 3 16,9-9 0-16,8-6 3 16,5-11 3-16,1-6 0 15,7-12-9-15,-1-5-27 16,7-8-155-16,0-1-108 16,0-1-248-16,0 0 382 0</inkml:trace>
  <inkml:trace contextRef="#ctx0" brushRef="#br0" timeOffset="73661.86">21097 2451 1390 0,'0'-7'105'0,"-1"2"-5"15,1 5 40-15,0 0-26 16,0 0-22-16,-1 0-29 16,0 0-21-16,-18 11-33 15,9 3-6-15,-4 4-3 16,0 1 0-16,-1-1 3 15,3-2 0-15,5-4 3 16,4-1-6-16,5-6 0 16,4-2 6-16,6-4 0 15,2-2 3-15,5-3 3 0,2-3-3 16,2 0-3-16,1 0 0 16,-3 2 6-16,-2 3 6 15,-4 5 0-15,-5 3-6 16,-4 11-12-16,-1 7 0 15,-6 21-6-15,-1 11 3 16,-4 17-3-16,-3 8 0 0,-3 5-6 16,-3-1 0-16,-7-3-6 15,-4-4 0-15,-15-8 0 16,-7-4 12-16,-9-7 9 16,0-4 18-1,-8-13 83-15,2-9 27 0,3-21-6 16,-1-14-5-16,17-24-80 15,10-13-84-15,25-24-159 16,16-13-199-16,33-19 166 16</inkml:trace>
  <inkml:trace contextRef="#ctx0" brushRef="#br0" timeOffset="74427.35">21435 2500 2300 0,'10'7'48'0,"0"0"-13"16,1-2-22-16,0-3-8 15,2-2-5-15,-1-2-3 16,0-3-3-16,1-2 1 16,-2-2 5-16,-3 0 0 15,-2-1 1-15,-1 1-1 16,-2 2 3-16,0-2-2 0,-2-1 3 15,-1 0 1-15,0-2-4 16,-5 1-1-16,-6 1-4 16,-5 2-3-16,-7 8-6 15,0 5 6-15,-1 8 0 16,4 5 4-16,5 9 3 16,2 2 0-16,4 3 10 15,4-3-1-15,8-5 9 16,7-6 2-16,9-8-5 15,10-4-1-15,6-8-7 16,-1-6 1-16,2-6-7 16,-5-1 3-16,-3-4-4 15,1 1 0-15,-4 3 0 16,-3 0 0-16,-9 7 1 16,-12 8-1-16,0-1 3 15,0 1-2-15,-1 0-1 0,1 7-1 16,-5 5 1-16,0 0-3 15,0-3 2-15,2 0 2 16,2-3-1-16,0-2 3 16,3-2 3-16,1-2-2 15,2-3 2-15,2-2 1 16,3-3 2-16,0 0-4 0,-1-4-2 16,5 0-2-16,-2-4-1 15,5-2 0-15,2-4 0 16,2 1 0-16,1 3 0 15,-4 5 0-15,-4 7 1 16,-6 3-2-16,-6 6-3 16,-1 5 1-16,-6 7 1 15,-2 5 2-15,1 5-2 16,0 1 4-16,8-5 0 16,6-3 4-16,5-6-4 15,5-3 2-15,0-7-3 16,0-3 7-16,3-8-3 15,-6-3 4-15,4-7-9 16,-3-2-9-16,-1-10-94 16,2-1-88-16,-2-2-394 0,0 0 408 15</inkml:trace>
  <inkml:trace contextRef="#ctx0" brushRef="#br0" timeOffset="74877.36">21224 2482 2733 0,'14'-3'8'0,"2"6"-6"16,4 5-1-16,-5 7-5 16,0 6-7-16,-8 3-17 15,-4-1-16-15,-2-3-52 16,-1-4-9-16,2-8 32 15,-2-8 30-15,0 0 60 0,0 0 39 16,0-8 42-16,-1-6 5 16,0-7-42-16,1-1-32 15,6-4-23-15,4-4-7 16,6-5-12-16,3-5-15 16,7-7-87-16,5 1-65 15,7 0-299-15,1 9 240 16</inkml:trace>
  <inkml:trace contextRef="#ctx0" brushRef="#br0" timeOffset="75608.7">17459 3667 1305 0,'-21'1'41'0,"0"1"7"15,3 1-31-15,0 0 16 16,6 1 20-16,3-1 12 16,9-3 48-16,0 0-29 15,10 7-36-15,7-3 6 16,9-3 20-16,7-1 1 15,8-4-12-15,2-1-21 16,2-3-24-16,-4 0-6 0,-3-2-9 16,-6 1 3-16,-6-1-9 15,-1 1 0-15,-8 2-12 16,-2 1-15-16,-9 1-161 16,-5 1-111-16,-12 2 202 15</inkml:trace>
  <inkml:trace contextRef="#ctx0" brushRef="#br0" timeOffset="75931">17238 3507 1001 0,'48'-15'93'0,"2"1"54"0,7 1-42 16,4 1 20-16,2 2 17 16,0 4 49-16,-2 3-33 15,-4 7-80-15,-6 5-15 16,-9 8-39-16,-6 5-9 16,-15 9-12-16,-6 5-3 15,-16 8-6-15,-8 1 0 16,-14 8-6-16,-9 3 0 0,-10 1 6 15,-8-1 0-15,-3-11 6 16,-2-5 0-16,5-14-24 16,8-9-57-16,13-12-247 15,12-6 209-15</inkml:trace>
  <inkml:trace contextRef="#ctx0" brushRef="#br0" timeOffset="76330.86">18477 3163 1448 0,'-27'15'62'0,"-6"7"89"15,-4 8-14-15,-13 14 21 0,-6 6 31 16,-10 11 18-16,-4 1-76 15,4-5-38-15,8-5-25 16,24-19-46-16,8-10-10 16,29-15-12-16,17-3-9 15,21-5-32-15,13 0-49 16,11 0-25-16,0 3 9 16,-10 5 17-16,-6 3 45 0,-17 9 46 15,-12 4 4-15,-15 11 3 16,-11 5 0-16,-18 7 9 15,-8 4-3-15,-14-2-3 16,-5-3 12-16,-7-10 0 16,1-10-5-16,5-16-32 15,8-9-118-15,22-21-300 16,15-12 261-16</inkml:trace>
  <inkml:trace contextRef="#ctx0" brushRef="#br0" timeOffset="79065.57">18173 3638 1127 0,'24'-1'58'0,"-2"1"163"16,1 1-92-16,-2 6 215 15,1 5 53-15,-2 7-276 0,-5 9-35 16,-1 8-51-16,-3 1-21 16,-2 1-14-16,0-4-1 15,-4-12-7-15,1-7 2 16,2-12-4-16,2-6-3 15,5-8-4-15,1-2-7 16,-2-8-1-16,-1-1 3 0,-7-2 12 16,-4 0 2-16,-7-2 8 15,-6 1 5-15,-4 1-1 16,-4 2 0-16,-2 5-1 16,1 0-1-16,5 2-1 15,8 2 3-15,10-6-2 16,6 2 1-16,13-1-1 15,3 2-4-15,6 9 0 16,2 4-3-16,-1 8 0 16,1 8 3-16,-5 6 1 15,0 3-2-15,-6 2 3 16,-5 0-1-16,-3 2 1 16,-5 2 0-16,-3 0 0 15,0 0 0-15,-5-5 5 16,-1-7-5-16,0-8 2 15,0-8 1-15,0 0-1 16,0 0 7-16,0-16 0 0,-2 0-4 16,2-9 0-16,3-2-1 15,4-2-3-15,5 1 0 16,8 3-2-16,3 1-3 16,7 7 2-16,-2 4-7 15,-3 11 5-15,-5 4-3 16,-7 10 4-16,-1 6 3 15,-5 3 0-15,1 3 1 0,2-2 1 16,0-1 0-16,3-4 0 16,0-4 1-16,-1-6 1 15,0-6 1-15,-1-9 0 16,2-1-4-16,-1-8-1 16,-1 3 0-16,1-5 0 15,0-1 0-15,-2-3 0 16,0-2 0-16,-1 3 0 15,-2 2 0-15,0 8 0 16,-7 12-1-16,1 0 0 16,15 6 1-16,-7 13-3 15,3 4 6-15,-3 4-2 16,2 0-1-16,0-6 0 16,4-2 0-16,6-8-1 15,2-3 1-15,6-8 0 16,0-5-3-16,3-5-2 0,0-3-3 15,-2-1-6-15,-1 0 1 16,-7 3 11-16,-2-1-2 16,-8 3 5-16,-3 1 2 15,-5 0-1-15,0 1 2 16,-1 3 1-16,0-1 0 16,0 1-5-16,1-2 2 0,-2-3-4 15,1 0 2-15,-3 2-1 16,-1 0-3-16,-1 1 4 15,-2 0-1-15,-1 1-2 16,-3 0 3-16,-1-2-1 16,-3 0 1-16,2-1 0 15,-2 1-9-15,-3 2-1 16,-1 3-4-16,-4 5 2 16,4 5 2-16,2 7 6 15,3 5 1-15,7 6 3 16,1 5 3-16,6 2 2 15,2 2 3-15,8-1 2 16,3-3-2-16,10-11-1 16,1-4-3-16,8-15-2 15,0-5-1-15,3-12-1 0,0-4 0 16,-3-1 0-16,-2 0-1 16,-9 4 2-16,-3 3-1 15,-8 2 4-15,-4 3 1 16,-4 3 0-16,-5 6 2 15,0 0-2-15,0 0-5 16,0 0 0-16,5 9 0 16,-4 5-3-16,1 2 1 15,2 1 2-15,-1-1 0 0,2-4 0 16,-1 2 2-16,1-6-1 16,-1-5-1-16,4-4 0 15,0-6 2-15,2-3-2 16,1 1 2-16,-2-2 3 15,-1-1-3-15,0-3 2 16,0 0-3-16,4 1-1 16,1-1 0-16,-1 2 0 15,-4 1 0-15,-3 3-3 16,-2 0 3-16,-1 5-2 16,-2 4 0-16,0 0 2 15,0 2 0-15,-1 16 0 16,4-4 0-16,4 2-2 15,3 0 4-15,5-6-2 16,4-2 0-16,1-8 6 0,7-4-5 16,-1-7-1-16,4-4-3 15,-1-8-11-15,-2-1-10 16,-3-6-41-16,-6-4-42 16,-5-6 3-16,-3-4 14 15,-8-8 63-15,1-2 6 16,-5-3 15-16,-1-2 0 15,0 1-3-15,-1 4 12 0,0 5 6 16,3 9 6-16,0 16 21 16,-1 9 0-16,4 19 0 15,1 12-9-15,7 25-6 16,3 15-3-16,5 22 3 16,-2 8-6-16,1 8-4 15,-4-3-8-15,-3-15-9 16,1-10 3-16,-1-24 3 15,3-10 0-15,1-15 12 16,-2-5 0-16,0-10 21 16,-2-4 18-16,0-11 0 15,1-5-2-15,-1-9-9 16,1-2-14-16,-3-3-18 16,1 3-3-16,-1 6-5 15,0 6 0-15,3 10-5 16,0 9-1-16,2 16-3 15,2 6 4-15,-1 9 5 0,2 0 0 16,5-7-2-16,4-4-9 16,10-13-51-16,5-5-56 15,3-10-103-15,0-4-15 16,-3-6 42-16,-2 0 105 16,-9 0 66-16,-3 0 13 0,-10 2 22 15,-7-1 3-15,-8 2 10 16,-5 0 54-16,-10 2 22 15,-5 1 1-15,-6 1-3 16,-3 2-22-16,1 7-8 16,1 4-15-16,2 10-18 15,-1 4-12-15,4 7-7 16,2 2 1-16,8-1 3 16,6-3-3-16,10-6-15 15,6-6 6-15,8-5-9 16,2-4 0-16,4-6 3 15,1-2 9-15,1-6 9 16,4-1 1-16,-1-2-4 16,-2-2-1-16,-4 2 2 15,-6-1 3-15,-10 7 17 0,-1 3-4 16,-7 6-4-16,0 0-8 16,8 9-20-16,-6 3-1 15,1 5-4-15,-4-2 0 16,7-1 1-16,1-4-4 15,7-4 0-15,6-5-8 16,3-6-7-16,3-5-3 16,1-5-21-16,1-2 3 0,-4-2 4 15,0 1 11-15,-8 4 17 16,-2 3 9-16,-7 4 13 16,-7 7-3-16,0 0 6 15,1-1-1-15,-1 1-1 16,0 0-3-16,0 0-8 15,0 0 0-15,0 0-3 16,1 0 0-16,0 0 0 16,0 0 0-16,0 0-5 15,0 0 4-15,22 0 1 16,-11-7 0-16,6-8-2 16,2-6-17-16,4-11-84 15,-1-7-70-15,-2-7-54 16,-2-3 9-16,-3-4 115 15,-2-2 74-15,-5 3 29 0,1-1 8 16,-5 9 15-16,1 7 45 16,0 17 30-16,0 12 4 15,2 24 21-15,0 15 14 16,-1 24 0-16,0 11-15 16,-6 11-72-16,1 2-25 15,-1-4-25-15,0-3-26 16,3-15-148-16,0-9-95 15,-3-13-139-15,-1-8 212 0,-9-11 66 16,-2-5 53 0,-7-10 133-16,-1-3 47 0,-2-5 26 15,-4-2-18-15,-1 1 53 16,3-1 58-16,8 4 88 16,7-1-44-16,16-1-67 15,6-3-84-15,18-5-59 16,10-2-27-16,18-4-26 15,18-1-3-15,4-2-10 16,1-1-19-16,4 4-38 16,-8 4-35-16,0 9-151 15,-3 7-157-15,-16 9 180 16</inkml:trace>
  <inkml:trace contextRef="#ctx0" brushRef="#br0" timeOffset="79608.96">17241 4881 1378 0,'16'2'84'0,"3"-1"106"16,12-1 55-16,3-4 53 15,12-2-91-15,6-3-73 16,6-4-68-16,5 0-36 16,1-3-24-16,0 0 0 15,0-3-7-15,-2-3-4 16,-5-3-50-16,-4-3-92 0,-6-1-237 16,-10 0-253-16,-12 4 476 15</inkml:trace>
  <inkml:trace contextRef="#ctx0" brushRef="#br0" timeOffset="79902.11">17602 4561 958 0,'-10'-3'132'0,"6"-3"122"16,9 0-78-16,12-1 138 15,9-4-21-15,17-2-129 16,7-1-53-16,16 3-30 15,4 1-12-15,6 5-33 0,-1 6-10 16,-4 13-17 0,-6 8-7-16,-14 14-2 0,-9 6 0 15,-20 11-6-15,-8 5 6 16,-20 10 0-16,-12 3 2 16,-20 3 4-16,-11-2-6 15,-12-8 0-15,-1-6 3 16,6-14 0-16,7-7-9 15,16-21-94-15,8-10-74 16,13-14-506-16,7-10 478 0</inkml:trace>
  <inkml:trace contextRef="#ctx0" brushRef="#br0" timeOffset="80459.96">19052 4171 2175 0,'0'0'98'0,"-1"10"-83"16,-3 8 0-16,0 26 17 15,1 15-6-15,-9 20 5 0,2 9 2 16,-7-1-22-16,-1-1-6 16,2-10-5-16,4-4 0 15,3-16-9-15,1-7-12 16,2-17-5-16,1-9-1 16,1-14 15-16,1-8 28 15,4-16 65-15,0-12 26 0,5-19 10 16,1-11-47-16,4-15-31 15,3-6-17-15,3-9-22 16,0-3-4-16,5 0-11 16,1 3 1-16,12 14 3 15,6 10-1-15,12 20 6 16,10 9-2-16,4 26-1 16,1 11 2-16,-9 28-8 15,-8 11-1-15,-18 20-7 16,-10 7-7-16,-22 13-6 15,-9 4 6-15,-24 3 15 16,-8 3-3-16,-28 0 11 16,-8 3 8-16,-14-12 64 15,1-10 10-15,13-26-14 0,11-18-5 16,23-30-97-16,10-15-131 16,20-33 67-16</inkml:trace>
  <inkml:trace contextRef="#ctx0" brushRef="#br0" timeOffset="80792.49">19502 4624 2656 0,'13'51'66'0,"1"1"-12"15,0 6-25-15,0-6-36 16,-2-7-17-16,-1-12-35 15,0-9-26-15,3-15-74 16,4-9 19-16,4-13 25 16,2-8 32-16,4-9 47 15,0-4 3-15,-3-4 6 16,-2-3 18-16,-8-5 33 16,-5 0 9-16,-9-1 6 15,-3 3-6-15,-11 8-9 16,-7 7-4-16,-13 16-17 15,-4 9-3-15,-6 15-3 16,1 8-9-16,7 5-68 0,5 0-111 16,18-5 95-16</inkml:trace>
  <inkml:trace contextRef="#ctx0" brushRef="#br0" timeOffset="81184.57">19973 4743 2343 0,'8'7'160'0,"6"-1"57"16,3-1-175-16,4-2-41 16,-1-1-1-16,0-5-9 15,-2-5-16-15,1-7-24 16,1-2-29-16,-1-9-53 15,1-3-16-15,-2-2-92 16,-2 0-6-16,-4 2 45 16,-4 3 84-16,-8 8 102 15,-7 2 16-15,-8 13 23 16,-8 6 33-16,-5 13 37 16,-2 7 13-16,2 10 29 15,1 6 13-15,4 12-19 16,4 3-30-16,7 3-61 0,8-3-10 15,15-13-19-15,8-10 2 16,18-19-37-16,9-11-66 16,18-21-257-16,6-10-283 15,14-9 468-15</inkml:trace>
  <inkml:trace contextRef="#ctx0" brushRef="#br0" timeOffset="81492.56">20792 4473 2300 0,'-37'11'123'0,"-4"6"30"15,-7 6-81-15,-2 9-45 16,4 2-1-16,5 4 6 16,6 1-1-16,17-7-8 15,7-5-7-15,16-10-28 16,9-6-19-16,9-6-25 15,4-1-6-15,3 0-18 16,-1 3 18-16,-5 7 43 16,-6 3 14-16,-13 8 7 15,-6 3 12-15,-17 7 11 0,-9 3 1 16,-11 2 2-16,-3 0-3 16,3-11-18-1,5-5-4-15,13-17-168 0,10-10-173 16,15-27 129-16</inkml:trace>
  <inkml:trace contextRef="#ctx0" brushRef="#br0" timeOffset="82031.44">21381 4276 1894 0,'-15'70'415'0,"-1"11"96"16,-1 10-462-16,-5 4-39 15,-2-6-16-15,0-11-30 16,-3-5-29-16,2-17-61 16,1-10-116-16,0-17-44 15,6-11 23-15,2-15 164 16,6-5 93-1,6-17 99-15,4-10 23 0,7-17 34 16,5-13 5-16,3-18-52 16,-1-4-17-16,4-13-12 0,-2-4-14 15,6 3-40-15,1 5-11 16,9 25-18-16,1 15-2 16,2 34-4-16,3 16-21 15,-6 38-4-15,-3 21-7 16,-13 29 7-16,-5 7 24 15,1-8 10-15,6-10 3 0,8-20 1 16,3-11-6 0,1-20-9-16,-7-11-2 0,2-20-2 15,0-12 1-15,2-18 20 16,4-9 18-16,-2-14 14 16,0-5 0-16,-8-19-9 15,-7-5-9-15,-9-4-26 16,-4 0-18-16,-6 17-62 15,-3 10-84-15,-1 25-69 16,-1 14-66-16,-4 31 249 16</inkml:trace>
  <inkml:trace contextRef="#ctx0" brushRef="#br0" timeOffset="82328.25">21862 4627 2471 0,'8'25'175'0,"5"-3"-27"0,5-2-49 15,9-10-88-15,8-6-6 16,3-17-38-16,2-8-21 16,-3-11-12-16,-1-7 4 15,-7-5 35-15,-5-5 17 0,-14-5 13 16,-7 3 6-16,-9 5 16 15,-6 8 3-15,-14 19 4 16,-4 9-6-16,-13 23-3 16,-3 14-3-16,0 20-4 15,0 5-7-15,14-3-83 16,10-9-93-16,27-21 46 16</inkml:trace>
  <inkml:trace contextRef="#ctx0" brushRef="#br0" timeOffset="82518.86">22398 3958 2329 0,'31'-16'117'0,"-2"15"30"16,-3 12-72-16,-7 29-39 0,-3 14-7 15,-12 20-20-15,-4 10-15 16,-11 10-56-16,-4-3-91 15,0-11-247-15,1-12-443 16,3-17 643-16</inkml:trace>
  <inkml:trace contextRef="#ctx0" brushRef="#br0" timeOffset="82739.25">22328 4689 1307 0,'-18'-21'157'0,"1"1"320"16,4 0 7-16,0 2-186 15,3 1-147-15,6 0-47 16,3-3-17-16,14-6-44 15,8-8-22-15,28-10-30 16,15-5-28-16,34-4-57 16,14 0-31-16,9 5-72 15,-3 5-117-15,-16 10-98 16,-10 8 36-16,-18 9 290 16,-8 5 38-16,-18 0-43 15,-12-1 69-15</inkml:trace>
  <inkml:trace contextRef="#ctx0" brushRef="#br0" timeOffset="83648.55">20467 5344 1935 0,'252'-36'120'16,"-5"1"-3"-16,2 3-111 0,-19 2-6 16,6 1-12-16,-16 3-21 15,-20 2-36-15,-17 5-57 16,-22 1-17-16,-32 3-33 15,-13 0 54-15,-38 0-204 16,-24 2 220-16</inkml:trace>
  <inkml:trace contextRef="#ctx0" brushRef="#br0" timeOffset="83940.9">19081 5510 1631 0,'105'2'98'16,"27"-6"-56"-16,20-7-15 15,45-11 9-15,23-4-24 0,32-9 0 16,21-3 0 0,20-10-21-16,4-4-45 0,3-4-313 15,12 0 304-15</inkml:trace>
  <inkml:trace contextRef="#ctx0" brushRef="#br0" timeOffset="87259.5">5740 8153 1786 0,'15'-1'132'16,"3"-3"83"-16,19-2-230 16,10-3 6-16,17-3 24 15,8-2 3-15,9 0-15 16,6-1-3-16,3-1 0 15,-3 0 0-15,-2 2 3 16,-2 1-3-16,-1 5 6 16,-3 2 0-16,-4 2 20 0,-8 2 16 15,-21 1 36-15,-5 1-17 16,-16 0 3-16,-10 0-12 16,-15 0-12-16,0 0 0 15,-3-7-2-15,-12 0-2 16,-14-6-23-16,-9 1-13 15,-19 4-18-15,-11 4-21 16,-16 9-7-16,-3 5 4 16,2 4 13-16,-4 0 7 0,2 0 17 15,-1-2-1-15,1-3 6 16,10-1 3-16,5-3 2 16,5 0 0-16,9-1 2 15,6 1-2-15,18-2 0 16,8 1 0-16,14-3-6 15,9 0-5-15,19 1-3 16,9-2-4-16,26 0 1 16,15-1-3-16,22-2-15 15,8-3-4-15,18 0-3 16,-3 0-17-16,-1 0 18 16,3-2 9-16,-2 1 18 15,-3-2 3-15,-12 2 6 16,-10 1-3-16,-32 2 3 15,-11 1 0-15,-24 1 0 0,-18 2 3 16,-1 0 6-16,-15-7-6 16,-24 1-3-16,-15-1-6 15,-34 7-62-15,-15 1-19 16,-13 10-15-16,-1 3 7 16,-1 0 44-16,10 1 24 15,13-6 12-15,8-2-57 16,33-7-208-16,9-1 218 0</inkml:trace>
  <inkml:trace contextRef="#ctx0" brushRef="#br0" timeOffset="89841.61">10546 9672 250 0,'-7'0'70'0,"0"0"67"16,7 0 54-16,0 0 9 15,0 0-20-15,0 0-54 16,0 0-49-16,0 0-17 0,0 0-23 15,0 0-6-15,7 0-6 16,7 3 0-16,10-1-1 16,8-1-3-16,16-1-2 15,3-2 1-15,10 1-9 16,2 0 1-16,5 1 0 16,4 1 3-16,3 3 25 15,1-1 20-15,12 3 11 16,7-2 10-16,12-2-6 15,7-1-13-15,14-3-20 16,0 0-12-16,12 0-21 16,3 0 0-16,0 3-6 15,3-1-3-15,1 1-3 16,4 3 3-16,8 0 0 0,0 1 9 16,9 1-3-16,3 1-6 15,3 1 0-15,3-1 0 16,3 2 0-16,2-1 3 15,-2 1-3-15,0-2 0 16,-4-1 3-16,-7-1 0 16,10-2 0-16,-4 0-3 15,10-3 0-15,5-2 3 16,3-2 15-16,4 0 9 0,2-2 33 16,1-1 11-16,-12-1 13 15,-3-1-29-15,-8 0-16 16,-10-3-9-16,-8-2-13 15,-10 0-2-15,-9-2 9 16,-3 3 10-16,-14 2 14 16,-5 2 8-16,-6 3-24 15,-7 0-11-15,-11 1-21 16,-9 0-21-16,-24 2-154 16,-13 0-120-16,-26-1 92 15</inkml:trace>
  <inkml:trace contextRef="#ctx0" brushRef="#br0" timeOffset="94691.04">16998 2257 2333 0,'0'0'65'0,"0"-1"20"16,0 0-5-16,0 0-29 15,0 1-29-15,5 8-30 16,7 14-2-16,1 30-7 15,1 16 4-15,-6 29 6 16,-4 18 0-16,-9 28 4 16,-6 11 3-16,-8 23 1 15,-4 6 6-15,-1 10 12 16,3 12-1-16,1 3 2 16,2 5-7-16,7 5 2 15,0-3 9-15,6-7 51 16,3-13 16-16,3-26 10 0,2-17-6 15,8-27-38-15,-2-13-18 16,1-30-17-16,0-11-7 16,-4-25-17-16,-3-12-39 15,-7-15-104-15,-7-8-107 16,-14-16 90-16</inkml:trace>
  <inkml:trace contextRef="#ctx0" brushRef="#br0" timeOffset="100095.31">8070 10631 278 0,'-15'-1'88'16,"3"-1"96"-16,2 1 23 15,3 0-66-15,7 1-27 16,-1 0-32-16,0 0-24 16,1 0-27-16,0 0-10 0,0 0-17 15,16-4 2-15,7-3 17 16,5-2 8-16,10-6 12 15,4 1-3-15,2 1-11 16,-2 1-7-16,-1 3-7 16,-1-1-1-16,0 2-5 15,2 1 1-15,0 4 0 16,0 2 1-16,-7 2 7 16,-3 2-1-16,-5 2 7 15,-4 0 14-15,-2 1 13 16,-1 2-3-16,-5 0-16 15,-3 0-8-15,-4-1 0 16,-3-3-6-16,-3 0 3 16,-2-4-3-16,0 0-9 15,1 1 0-15,0 0-15 16,23 9-24-16,-7-14-484 0,-2-6 409 16</inkml:trace>
  <inkml:trace contextRef="#ctx0" brushRef="#br0" timeOffset="106295.74">18339 6464 1553 0,'-10'-15'111'0,"0"0"-25"15,-5 0-41-15,-2 4-21 16,-7 0-3-16,-7 6-15 16,-4 4-6-16,-8 8-3 15,-1 8-6-15,-3 9 9 16,2 2 0-16,13 3 9 16,7-2 6-16,18 0 0 0,8 2-3 15,16-2 3-15,4-1 0 16,9 0-6-16,4 0-1 15,1 0-8-15,0 0-5 16,0-1 5-16,-2-1 5 16,-9 0 1-16,-6 1 0 15,-9-2-3-15,-7 2-3 0,-10-1 24 16,-6-2 18-16,-9-2 30 16,-2-1 24-16,-9-5-7 15,-3-2-30-15,-5-5-32 16,-5-3-12-16,1-5-19 15,0-3-23-15,3-6-153 16,6-4-116-16,10-2 149 16</inkml:trace>
  <inkml:trace contextRef="#ctx0" brushRef="#br0" timeOffset="106910.95">18375 6803 2398 0,'7'11'145'0,"2"1"48"16,8-4-171-16,2-2-21 16,4-6-6-16,2-5-25 15,-3-6-29-15,1-1-27 16,-2-3-2-16,-3-1 44 15,-7-1 46-15,-2 0 5 16,-9-2 5-16,-5 0-3 0,-8 1 1 16,-3 0 1-16,-6 5-1 15,-4 1 4-15,-3 9-5 16,-1 3 5-16,0 9-6 16,4 5 1-16,4 10 5 15,7 5-11-15,3 7 5 16,1 3-8-16,7 3-4 15,2-3 6-15,11-7-2 16,7-5 5-16,18-10 3 16,4-7-4-16,13-13-4 15,6-10-15-15,4-12-86 16,1-7-58-16,-4-8-188 16,-6-3-74-16,-9-4 192 15,-5-1-11-15,-10 1-24 16,-2-1 47-16,-6 5 242 15,-4 2 126-15,-6 3 110 16,-2 3-39-16,-5 3-51 0,2 3 45 16,0 10 85-16,-1 6-41 15,-4 13-115-15,0 0-68 16,4 25-48-16,-8 7-14 16,-2 24-14-16,-2 9 7 15,-5 11-8-15,2 1 0 16,1-6-4-16,3-7-5 15,2-18-2-15,3-8-10 0,-1-18-67 16,1-9-143-16,-4-14 123 16</inkml:trace>
  <inkml:trace contextRef="#ctx0" brushRef="#br0" timeOffset="107073.76">18703 6703 2465 0,'4'5'200'16,"4"1"57"-16,18 1-205 16,12-2-37-16,17-6-11 15,10-5-32-15,0-8-129 16,1-5-119-16,-8 1 66 16</inkml:trace>
  <inkml:trace contextRef="#ctx0" brushRef="#br0" timeOffset="107491.88">17999 7115 1105 0,'-3'5'101'16,"8"1"102"-16,18-1-110 15,7 0 54-15,19-5 80 16,9 0 6-16,18-5-42 16,7-1-93-16,9-1-53 15,3-1-21-15,-3 0-20 0,-4 1-3 16,-10 0-2-16,-7 1 1 16,-10 2-8-16,-6 0-27 15,-13-2-153-15,-8-2-191 16,-10-4 193-16</inkml:trace>
  <inkml:trace contextRef="#ctx0" brushRef="#br0" timeOffset="109140.43">19871 6669 1365 0,'-15'-17'56'0,"-2"0"-7"0,1 4-7 16,-3 5-15-16,-2 4-1 16,-2 11-8-16,0 8 0 15,-1 12 6-15,3 6 6 16,7 6-7-16,3 1 1 15,11-4-3-15,7-5-6 16,12-9 3-16,4-4 6 0,7-11 6 16,5-6-6-1,3-11-3-15,1-6 6 0,3-7-12 16,-1-6 0-16,-5-2-6 16,-1-3-3-16,-12-1-6 15,-5 3 8-15,-10 6 1 16,-5 5 9-16,-4 8 48 15,1 5 33-15,-4 6 41 16,1 4-34-16,-1 11-47 16,-1 9-24-16,1 15-26 15,-1 7-7-15,2 5 2 16,3-2 6-16,3-7-6 16,7-4 1-16,8-9-5 15,5-6 2-15,12-14-4 0,2-8 1 16,7-15-119-16,1-6-184 15,-6-7 155-15</inkml:trace>
  <inkml:trace contextRef="#ctx0" brushRef="#br0" timeOffset="109808.01">20732 6647 1520 0,'0'0'164'16,"1"0"87"-16,22-6-125 16,-4 3-42-16,11-1-60 15,1 1-9-15,5 0 5 16,2 2-5-16,2 1-3 15,0 0 9-15,4 0-21 0,-2 1 0 16,-2 0-15-16,-7 1-27 16,-7 0-92-16,-5 0-96 15,-17 3 128-15</inkml:trace>
  <inkml:trace contextRef="#ctx0" brushRef="#br0" timeOffset="110021.03">20751 6803 1462 0,'2'10'130'15,"4"-2"408"-15,19-2-446 32,11-2-38-32,12-5-27 0,5-3-14 0,3-3-26 15,1 0-17-15,1 2-21 16,-2 1-11-16,-11 4-40 15,-6 0-62-15,-14 1-365 16,-1 2 413-16</inkml:trace>
  <inkml:trace contextRef="#ctx0" brushRef="#br0" timeOffset="112831.42">20760 7257 1222 0,'-3'-7'87'15,"-3"-1"50"-15,-2 1-69 16,-2-2-39-16,-2-1 14 15,-2 2-19-15,-2 0-6 16,-1 2 9-16,-2 2-9 0,1 1 2 16,-1 2 4-16,-1 3-15 15,0 2 6-15,1 7-12 16,1 2 0-16,0 5 0 16,2 2 3-16,4 6 6 15,5 2 6-15,6 1 18 16,3 3 3-16,8-1-6 15,3-1-3-15,7-1-22 16,3 0-2-16,2-1-3 16,-2 2-3-16,-5-1 0 15,-2 2-9-15,-10 0-2 16,-4 1 2-16,-8 0 3 16,-6-4 6-16,-6-2 15 15,-5-4 29-15,-1-6 52 0,-2-4 15 16,1-7 14-16,2-2-53 15,-3-4-35-15,-2-2-12 16,-2-2-23-16,-1-1 1 16,3-1-3-16,4 1 0 15,2-1 0-15,3 0-3 16,5 1 1-16,2 0-2 16,6 2-5-16,6 4 2 15,0 0-2-15,0 0-1 16,13-7-2-16,-1 8-7 0,3 4-4 15,2 0-2-15,-1 5 0 16,0-1 10-16,-1 3 6 16,-1 0 6-16,-4 0-6 15,-2-1 9-15,-2 1-3 16,-3-1-3-16,-2 2 3 16,-1 0-3-16,-1 1 6 15,-2-1 6-15,-2 3-3 16,-3-1-6-16,-5 1-9 15,0-1 0-15,-1 0 3 16,-2-1 9-16,4 0 0 16,0-1 0-16,4 0 3 15,0 1-3-15,4 2 3 16,0 3-3-16,2 4-3 16,-1 1-3-16,0 3 3 0,0-1-6 15,-1-1-2-15,-1 0 2 16,-3 1-6-16,-1-1 6 15,0 0 6-15,0 1 0 16,2-1 6-16,1 2-3 16,2-1 0-16,1 2 0 15,2-3-3-15,1-1 0 0,0 0 0 16,0-3 3-16,0 0 0 16,0-1 3-16,-2-4-3 15,-1 1 0-15,3-3-3 16,0-2 0-16,5 0-3 15,2-2 0-15,4-1 6 16,1-1 0-16,2-2-3 16,-1-1-3-16,2 0 3 15,1-1 3-15,-2 1 3 16,0 0 3-16,3 1-3 16,1 1 0-16,5 1 0 15,3 0 3-15,4-1 3 16,2-1 3-16,0-2 0 15,0-2-6-15,2-2-9 16,2-1-15-16,-2-1-48 0,5-2-15 16,3 0-14-16,5 0-1 15,3-2-6-15,1-1-14 16,-5-1-42-16,-4-2 101 16</inkml:trace>
  <inkml:trace contextRef="#ctx0" brushRef="#br0" timeOffset="114208.43">24003 7371 1571 0,'14'9'39'16,"10"-1"-21"-16,3-1-6 16,9-1 0-16,4-2-9 15,7-2 3-15,1-2 3 16,1-4 11-16,-1-2 10 0,-7-4 9 16,2-4-3-16,-6-3-9 15,-4-2 0-15,-3-1-12 16,-9 0-3-16,-3 3 6 15,-4 2-3-15,-7 5 17 16,-1 3-5-16,-6 7 18 16,-8-4-3-16,-4 8-18 15,-2 4 0-15,-4 10-18 16,1 7 0-16,-1 7 0 16,2 5 0-16,2 5-9 15,4 0 3-15,2 2 0 16,-1 0-3-16,6-1 3 15,-2 1-6-15,5-1 0 16,5-1 0-16,6-3 6 0,1-1 0 16,7-4 3-16,2-2-6 15,-5-3-6-15,1-2 9 16,-5-7-9-16,-3-1 9 16,-3-7 3-16,-2-4 3 15,-4-8 9-15,0 0 9 16,0 0 74-16,0 0 14 15,0 0-24-15,-6-14-6 16,0 3-52-16,0 3-16 0,-2 1-5 16,-6 1 3-16,-2 5-2 15,-4 1-6-15,6 2-4 16,2 4 0-16,1 2 0 16,9 3 0-16,-2 2-2 15,2 0-7-15,3 5 0 16,-2 0 3-16,5 3-3 15,5 2 5-15,2 1-2 16,4 0 2-16,0-1-3 16,-1-1-3-16,2-2 6 15,0-2-2-15,-4-2 6 16,-2 0-4-16,-6-1-1 16,-5 2-4-16,-9 2 0 15,-5 0 2-15,-8 2 6 16,-1 2 9-16,-5-1 21 0,-2 1 19 15,0-2 18-15,-1-2-19 16,6-4-9-16,3-5-11 16,1-4-17-16,3-2-13 15,0-4-47-15,-1-1-55 16,0-3-158-16,-1-2-251 16,9-1 272-16</inkml:trace>
  <inkml:trace contextRef="#ctx0" brushRef="#br0" timeOffset="122324.63">20769 8120 1136 0,'11'25'78'0,"7"-3"46"16,3-4-39-16,8-9-46 15,2-2-6-15,-1-6-14 16,1-4-3-16,-1-8-7 16,2-3 5-16,1-10 10 15,1-3 3-15,5-5 0 16,-2-2-6-16,-1-3-9 15,-5-2-3-15,-10-3-4 16,-3 0-5-16,-9-3 6 16,-4-1-6-16,-5 4 9 15,-7 2-6-15,-7 10 3 16,0 5 6-16,-14 6 3 16,-4 6 3-16,-9 5-3 15,-5 5-6-15,1 11-3 16,3 6 0-16,6 13 3 15,2 6 0-15,7 17 3 0,5 7 3 16,7 11-3-16,3 3-6 16,12-5-33-16,1-5-63 15,9-13-164-15,9-9 202 16</inkml:trace>
  <inkml:trace contextRef="#ctx0" brushRef="#br0" timeOffset="122741.26">21299 8202 1392 0,'-2'-3'54'16,"1"-3"14"-16,-1 1-39 15,2 5-19-15,0 0-1 16,0 0-9-16,-1 10 6 16,-1 13-9-16,-2 7-9 0,-2 11-21 15,-1 1-27-15,2 0 31 16</inkml:trace>
  <inkml:trace contextRef="#ctx0" brushRef="#br0" timeOffset="123157.12">21592 7751 1134 0,'-3'-10'119'16,"2"1"154"-16,2 0-144 0,-1 4-58 16,0 5-8-16,0 0-9 15,0 0-24-15,0 18-21 16,2 9 0-16,0 19 0 16,-1 6 3-16,1 7 0 15,2 2-18-15,-4 2-90 16,-2 0-74-16,0-7-162 15,-3-6 228-15</inkml:trace>
  <inkml:trace contextRef="#ctx0" brushRef="#br0" timeOffset="123690.38">21864 8104 2154 0,'-9'7'172'0,"1"2"-30"16,2 2-87-16,2 5-57 16,-3 4-14-16,1 6-16 15,0 2-5-15,0 5-11 0,-1-2 2 16,0 1-86-16,1-3-74 15,1-7-435-15,0-6 507 16</inkml:trace>
  <inkml:trace contextRef="#ctx0" brushRef="#br0" timeOffset="124042.69">21986 7859 2669 0,'7'-7'66'0,"9"-10"-3"16,5-7-47-16,15-12-45 16,6-3-14-16,6 0-41 15,3 4-91-15,-13 9-20 16,-4 8-71-16,-14 16 99 15,-7 10 68-15,-7 18 72 16,-8 8 12-16,-4 14 15 16,-4 4 24-16,-4 0 30 15,3-1 39-15,-7-8 101 0,-4-6 39 16,-3-7-47-16,-2-4-18 16,5-6-86-16,6-4-15 15,10-5-34-15,9-2-10 16,18-4-14-16,6-2-4 15,12-6-32-15,2-5-32 16,1-6-115-16,2-1-193 16,-1 1-575-16,3-1 722 0</inkml:trace>
  <inkml:trace contextRef="#ctx0" brushRef="#br0" timeOffset="124471.85">22710 8021 2025 0,'-14'15'263'0,"2"3"60"0,1 8-274 16,3 5-46-16,-5 6-23 15,-3 3-47-15,0 0-77 16,0-3-72-16,4-5-145 16,2-5-17-16,0-10 301 15</inkml:trace>
  <inkml:trace contextRef="#ctx0" brushRef="#br0" timeOffset="124962.04">22964 7645 2910 0,'44'-21'-63'15,"8"-2"-46"-15,-1 2-32 16,-3 3-81-16,-5 5-68 16,-15 9 72-16,-8 4 71 0,-14 12 100 15,-7 4 20-15,-10 9 39 16,-6 1 26-16,-6 7 67 15,-4 3 35-15,-6 5 82 16,-4 0-3-16,5-2-23 16,3-5-56-16,14-12-52 15,8-5-20-15,11-8-45 16,5-2-24-16,13-2-37 16,5-1-13-16,5 1-20 15,3 2-5-15,-10 6-53 16,-5 3-17-16,-13 7-11 15,-7 5 5-15,-14 7 80 16,-8 2 42-16,-10 3 39 16,-3-1 33-16,2-5 90 15,3-4 24-15,5-12-49 0,6-5-22 16,3-12-188-16,1-4-142 16,7-15 86-16</inkml:trace>
  <inkml:trace contextRef="#ctx0" brushRef="#br0" timeOffset="125268.23">23401 8212 2276 0,'-22'52'-137'15,"4"-2"-105"-15,2-5 116 16</inkml:trace>
  <inkml:trace contextRef="#ctx0" brushRef="#br0" timeOffset="125724.37">23781 7769 2607 0,'-13'53'-4'0,"-2"0"-21"16,2-3-15-16,9-9-2 15,-3-6 6-15,13-11 23 16,4-5 13-16,6-9 9 16,5-5 0-16,9-8-1 15,5-7 1-15,3-9 0 16,2-7-8-16,-6-6-25 16,-3-3-30-16,-8-5-43 15,-5-1-54-15,-6-1 31 16,-5 2 42-16,-7 8 75 0,-1 7 42 15,-4 9 90-15,3 6 26 16,2 10-27-16,0 0-22 16,-10 10-43-16,9 11-18 15,-5 22-25-15,-1 11-10 16,-2 21-6-16,-3 7-4 16,2 5-88-16,2-3-96 15,1-10 83-15</inkml:trace>
  <inkml:trace contextRef="#ctx0" brushRef="#br0" timeOffset="128758.6">20917 8954 1528 0,'96'-1'288'0,"14"-5"297"16,10-2-486-16,18-8-99 16,4-3-2-16,20-3-14 15,5-4-15-15,2 2-23 16,0 2 0-16,-12 0 14 16,3 6 16-16,-4 5 42 15,-3 2 7-15,-13 7 22 16,-16 1 17-16,-10 0 34 15,-7-3 8-15,-17-3-46 16,-9-2-11-16,-19-4-24 16,-4 0-13-16,-8-2-11 15,-1 1-2-15,-5 1-11 16,-5 1-12-16,-10 4-29 16,-6 1-20-16,-14 5-52 15,-6 0-2-15,-12 3 10 16,-7 3-50-16,-10 0-81 0,-1-2-69 15,-10-1 247-15</inkml:trace>
  <inkml:trace contextRef="#ctx0" brushRef="#br0" timeOffset="132559.47">19350 9090 1024 0,'0'0'159'0,"0"0"226"16,-6 17-233-16,3-2-71 15,2 13-54-15,1 7-9 16,-4 13-12-16,2 9 3 16,-8 21 6-16,-2 9 3 15,-3 18 0-15,-1 3-9 0,-1 1 8 16,-2-1 25-16,0-4 63 16,2 1 35-16,1-1-4 15,1-1-51-15,5-7-42 16,1-6-24-16,6-17-41 15,3-11-31-15,2-19-86 16,1-11-100-16,-2-13-170 16,0-8-48-16,0-20 314 15</inkml:trace>
  <inkml:trace contextRef="#ctx0" brushRef="#br0" timeOffset="133657.72">20603 9301 1390 0,'0'-6'76'0,"0"-2"107"0,1 0-124 16,0-1-38-16,0 5 3 16,-1 4 24-16,0 0 45 15,0 0 23-15,-2 6 40 16,-2 10-10-16,-3 20-66 15,-5 15-18-15,-1 24-24 16,-1 14-4-16,0 21-15 16,-3 6-1-16,-2 6-10 15,4-2-3-15,0-10-3 16,6-6-1-16,0-12 3 16,2-5-2-16,2-11-2 15,3-8-9-15,2-17-55 16,1-10-42-16,0-17-84 15,1-7-82-15,-2-17-71 0,-4-1 93 16,-1-21 163-16</inkml:trace>
  <inkml:trace contextRef="#ctx0" brushRef="#br0" timeOffset="134923.89">19173 9106 1160 0,'-1'-4'91'16,"1"4"71"-16,0 0-78 16,0 0-61-16,0 0-6 15,-3 3-11-15,3 10-2 16,0 16 17-16,1 11 3 15,-3 18 6-15,-2 13 3 0,-5 23-15 16,-3 12-10-16,-2 16-11 16,-4 2 3-16,-1-3-5 15,3-4 7-15,-2-11 22 16,5-4 18-16,2-9 45 16,5-4 3-16,0-13-10 15,3-10-20-15,1-16-45 16,1-9-6-16,4-15-30 15,-2-6-33-15,0-11-92 16,-1-9-90-16,0 0-191 16,-4-12 292-16</inkml:trace>
  <inkml:trace contextRef="#ctx0" brushRef="#br0" timeOffset="135591.49">20869 9287 1481 0,'0'0'60'15,"0"0"113"-15,1 0-74 16,0 0-69-16,21 4-3 15,-16-1-18-15,2 4-9 16,-4 10 12-16,-3 10 6 16,-4 21 11-16,-7 12 13 15,-2 22-12-15,-5 7-6 0,1 8-12 16,-2 0-12-16,-1-3 6 16,1-3-6-16,-3-5 0 15,2-2 6-15,0-3-6 16,2-3 0-16,3-8 0 15,3-6 0-15,5-13-12 16,2-8 3-16,2-15-69 16,2-8-56-16,0-9-159 15,1-4-8-15,-2-9 179 16</inkml:trace>
  <inkml:trace contextRef="#ctx0" brushRef="#br0" timeOffset="136443.32">19997 9815 1442 0,'-11'-19'35'16,"-3"-1"-4"-16,-3-4-27 15,-2 2 2-15,-2 0 4 16,-7 4 18-16,0 6 47 16,-6 7 20-16,-2 6 1 0,-1 8-30 15,-3 5-19-15,4 8-35 16,2 4-6-16,8 11 3 15,6 3 0-15,9 5-6 16,6-1 0-16,8-5 0 16,4-6-6-16,11-8-6 15,3-3 3-15,8-8 0 16,3-6 3-16,3-8 12 16,2-6 12-16,2-11 0 15,-2-4 12-15,-3-5 3 16,-3-4-6-16,-6-5 6 15,-4-4 0-15,-8-4 2 16,-2 0 10-16,-8 5-6 16,-3 4-9-16,-2 11 0 15,-2 6 2-15,-1 10 3 16,-2 3 3-16,-1 10-8 16,-3 8-11-16,-2 16-10 0,-2 9-9 15,2 14-3-15,2 5 3 16,5 4 13-16,3-5 13 15,10-6 17-15,8-6-15 16,12-15-10-16,10-8-10 16,12-17-53-16,3-10-94 0,12-18-813 15,-4-10 768-15</inkml:trace>
  <inkml:trace contextRef="#ctx0" brushRef="#br0" timeOffset="140174.79">21458 9630 1421 0,'-14'0'45'0,"3"0"1"0,3-1-32 16,8 1-12-16,0 0 0 15,0 0 3-15,0 0 1 16,11 8 33-16,3-3 21 16,13-2 26-16,4 0-2 15,8-2-24-15,2-1-15 16,4-2-30-16,4 1-7 0,1-1 4 15,3 1-9-15,-5 1-15 16,-7-1-32-16,-6 1-154 16,-9 1-72-16,-6-2 190 15</inkml:trace>
  <inkml:trace contextRef="#ctx0" brushRef="#br0" timeOffset="140446.07">21336 9969 1598 0,'15'6'167'15,"7"-2"90"-15,23-1-215 0,9-1 0 16,7-4 12-16,-1-3 2 15,-5-2-14-15,-1 0-3 16,-7 2-23-16,-4 0-5 16,-11 1-14-16,-7 1-60 15,-5 0-236-15,-4-2 198 16</inkml:trace>
  <inkml:trace contextRef="#ctx0" brushRef="#br0" timeOffset="145424.93">22535 9522 1510 0,'0'0'94'15,"0"0"67"-15,0 0-59 16,0 0-60-16,0 0-16 0,0 0-23 15,-5 16 0-15,5-4 0 16,0 1 0 0,-5 4 9-16,-3 1-6 0,-4 1-3 15,-2-1 9-15,0-1-12 16,2 1 6-16,3-4 18 16,3-2-9-16,6-6 9 15,2-1-12-15,9-2-6 16,2-1-3-16,7-2 0 15,2-2 9-15,7-1-3 16,4 1 0-16,5-2 0 16,1 0 0-16,-1 5-3 15,-4 2 0-15,-9 5-3 16,-5 4-6-16,-10 4-6 16,-5 4 3-16,-9 5 9 0,-6 2 9 15,-11 2 9-15,-6 1-6 16,-7-3 23-16,-3-3 34 15,-4-7-3-15,3-8-19 16,3-13-70-16,3-10-118 16,10-17-370-16,5-6 309 15</inkml:trace>
  <inkml:trace contextRef="#ctx0" brushRef="#br0" timeOffset="145648.49">22369 9431 2627 0,'-6'12'86'0,"5"-3"-3"16,11 0-40-16,15-6-51 16,11 0-4-16,19-6 6 15,9-5 1-15,11-5 3 16,0-2-5-16,-6-2-55 15,-7-1-48-15,-12 0-214 16,-5 2-384-16,-16 8 546 16</inkml:trace>
  <inkml:trace contextRef="#ctx0" brushRef="#br0" timeOffset="163343.31">18957 10799 1315 0,'0'0'63'0,"0"0"27"16,0 0-79-16,0 0-55 15,0 0-40-15,0 0-26 16,0 0 13-16,1 0 47 0,0 0 48 15,0 0 52-15,1 0 8 16,25-3-5-16,-27 3-13 16,0 0-17-16,1 0-9 15,0 0-12-15,0 0 0 16,0 0-2-16,0 0 6 16,0 0 11-16,-1 0 4 15,-12-8 3-15,-1 7-1 0,-5 1-2 16,1 1 3-16,1 1 7 15,0 1 1-15,3-3 24 16,2 2 10-16,3-1-22 16,8-1-11-16,0 0-9 15,0 0-3-15,3 2-3 16,9 2-9-16,8 3-3 16,6-1 0-16,3-1 9 15,-1-2 9-15,-3-2 0 16,-7 0 3-16,-6-1-6 15,-3 1-7-15,-5-1 4 16,-4 0-3-16,0 0 24 16,0 0 9-16,0 0 9 15,0 0-6-15,-20 0-28 16,7 0-14-16,-7 0-12 16,-2 1-3-16,-1 0 0 15,3 1 6-15,5-1 3 0,3 1 9 16,6-1 6-16,6-1 9 15,0 0 6-15,5 4-3 16,18-4-30-16,11 0-18 16,13-3-45-16,4-3-26 15,2-2-61-15,-5 0-38 0,-8 1-107 16,-9 2 74-16,-17 3 127 16</inkml:trace>
  <inkml:trace contextRef="#ctx0" brushRef="#br0" timeOffset="164089.69">20389 10933 1807 0,'0'0'128'0,"0"-1"-65"15,7-16-84-15,9 13-86 16,2-5 2-16,11 4 60 16,2 2 12-16,2 1 33 15,1 1 9-15,-2-1 9 16,-3 1 0-16,-4-1 0 16,-3 0-3-16,-6 1 12 15,-4 0 6-15,-6 1 27 16,-6 0 29-16,0 0 19 0,0 0 8 15,-14-6-23-15,0 1-51 16,-8 0-29-16,-4 0-13 16,-7 1-3-16,-1 0 3 15,1 2 14-15,4 1 17 16,6 1 34-16,5 0 14 16,11 0 1-16,7 0-28 15,0 0-38-15,0 0-19 16,23-3-15-16,4 0-12 15,12 1 4-15,3-1 18 0,1 2 6 16,0 0 8-16,-10 1-4 16,-5 0 0-16,-12 1-7 15,-16-1-21-15,0 0-13 16,-9 4-1-16,-27-2-99 16,-15 1-155-16,-28 2 162 15</inkml:trace>
  <inkml:trace contextRef="#ctx0" brushRef="#br0" timeOffset="168257.05">20510 8755 404 0,'2'-1'26'0,"2"-2"28"16,0 1 14-16,5-5 17 15,1 2-1-15,5-2-14 16,3 0-17-16,0 1-12 16,0 1 4-16,0 3 12 15,-2 0-7-15,2 1-9 0,2 1-8 16,2 0-4-16,5 0 0 15,9 0 6 1,3 1 2-16,6-1 4 0,2 0 9 16,5 0-2-16,4 0 3 15,12-1-9-15,2-2-5 16,6 2-10-16,1-2 10 16,2 1-4-16,5 1 6 15,-2 0-1-15,4 0 13 16,8 1 30-16,13-1 0 0,15-2-4 15,5 0-2-15,-11-1-36 16,-7-1-9-16,1-1-15 16,5 2-12-16,7-1-3 15,-2 0-3-15,-14 1-9 16,-13 1 3-16,-10 2 6 16,-2 0 3-16,4 1 0 15,1 3-9-15,-4-2-90 16,-5 1-149-16,-16-2 153 15</inkml:trace>
  <inkml:trace contextRef="#ctx0" brushRef="#br0" timeOffset="182438.13">11647 2405 1762 0,'-62'53'6'0,"10"5"6"0,-1 3 0 16,-3 7-6-16,0 4-3 15,5 0 0-15,6-6-3 16,23-18-6-16,12-10-18 15,27-22-21-15,18-7-3 16,23-13 4-16,8-4 14 0,9-7 6 16,-1 1 12-16,2 3 3 15,-1 3 9-15,-6 10 9 16,-11 5 0-16,-19 10 9 16,-10 6 0-16,-21 9 0 15,-7 6 3-15,-20 8 5 16,-14 5-5-16,-27 13-3 15,-14 6-9-15,-13 12-6 16,-2 1 3-16,2-6-3 16,5-7 3-16,11-23-30 15,8-17-92-15,22-20 68 16</inkml:trace>
  <inkml:trace contextRef="#ctx0" brushRef="#br0" timeOffset="183108.18">11923 3011 2061 0,'20'11'93'0,"2"-6"-19"15,5-3 22-15,5-10 0 16,2-7 0-16,5-10-27 16,1-7-33-16,0-10-30 15,-3-3-5-15,-6-9-41 16,-5-1-31-16,-11 4-85 16,-7 2-87-16,-12 12-14 15,-9 6 45-15,-12 11 128 16,-4 3 54-16,-7 9 36 15,5 5 18-15,1 7 36 16,2 7 11-16,8 14 1 16,0 8-9-16,9 24-12 15,3 9-6-15,4 14-1 16,4-2 10-16,5-6-6 16,7-10-6-16,9-17-18 0,8-10-6 15,7-20-15-15,3-11 0 16,5-17-6-16,-4-8-6 15,0-12-30-15,-1-6-12 16,-7-5-45-16,-2-7-23 16,-5-7-31-16,-4-6 13 15,-9-3 94-15,-6 2 22 16,-8 2 19-16,-4 1 4 0,-3-4 7 16,3 0 1-16,2 4 9 15,1 8 19-15,5 19 43 16,0 10 17-16,-2 25-2 15,1 0-1-15,11 15-23 16,-1 19-18-16,5 30 0 16,3 12-6-16,5 13-10 15,-1 4-11-15,3-2-18 16,-3-5-12-16,-4-14-149 16,-1-12-129-16,-10-27 147 15</inkml:trace>
  <inkml:trace contextRef="#ctx0" brushRef="#br0" timeOffset="183289.48">12256 2819 2351 0,'23'-11'85'0,"9"-8"0"15,23-13-88-15,8-8 3 16,10-7-2-16,-2 1-36 15,-4 0-105-15,1 0-107 16,-3-1-201-16,3-1 308 16</inkml:trace>
  <inkml:trace contextRef="#ctx0" brushRef="#br0" timeOffset="183775.85">13369 2301 2715 0,'46'-53'2'16,"-10"-5"-3"-16,-3-2-22 16,-2-8-78-16,-6-2-89 15,-4-3-181-15,-4-1-95 16,-12 0 254-16,-7 3 24 0,-11 8 13 15,-6 6 29-15,-2 17 182 16,1 9 83-16,2 18 55 16,2 8-3-16,2 22-65 15,2 15-24-15,5 39 53 16,3 20 11-16,6 41-18 16,4 11-20-16,4 11-72 15,0-3-15-15,1-24-24 16,3-16-12-16,2-34-27 15,2-17-27-15,2-29-110 16,-1-13-101-16,0-25 220 16</inkml:trace>
  <inkml:trace contextRef="#ctx0" brushRef="#br0" timeOffset="185240.83">13553 1846 1388 0,'7'24'74'16,"8"29"-18"-16,0 13 45 15,6 10 30-15,3-1-8 16,3-5-49-16,3-4-23 16,-2-10-36-16,-3-6-6 0,-2-15-9 15,-3-8 6-15,-6-14 3 16,-1-6-9-16,-4-8 0 15,-2-10 0-15,0-13 0 16,1-7 3-16,2-10 9 16,1-1-9-16,1 4 3 15,-2 1-6-15,-2 10 0 16,-4 5 6-16,-1 8 0 16,2 5 0-16,-5 9-9 15,0 0-3-15,1 0 3 16,15-1 0-16,1 1 3 15,-2-3 12-15,8-4 6 16,1-5 6-16,3-3 6 16,0-3-3-16,-3 0-4 15,1-1-2-15,-7 2-3 16,-3 0-9-16,-4-1-3 0,-2 1-3 16,-4 0-3-16,-3 1 6 15,-4 2-3-15,-1 0 3 16,-5 3-9-16,-2 2-9 15,-5 5-3-15,-3 4-3 16,-5 8 9-16,1 9 3 0,3 14 6 16,3 6 9-16,5 11 9 15,4 5 0-15,7-1 0 16,5-4 0-16,7-11-6 16,6-9-6-16,6-16 1 15,5-7 1-15,10-16 2 16,4-7 1-16,8-14-1 15,-1-2-4-15,-7-5-2 16,-8-1 0-16,-13 3-4 16,-5 0 0-16,-6 9 1 15,-3 4 1-15,-5 9 5 16,-1 5-5-16,-2 10-2 16,0 0-2-16,0 0-7 15,0 8 4-15,2 14 4 16,0 5 1-16,4 8 5 15,3 0 4-15,3-8 4 16,4-3 3-16,4-14 5 0,3-6-3 16,5-14 7-16,4-7-4 15,5-14-5-15,-3-5-4 16,-8-3-12-16,-7-1-1 16,-16 3-10-16,-8 3-3 15,-15 7-30-15,-8 4-1 16,-13 8-6-16,-5 5-3 0,4 9 21 15,5 2 18-15,16 4 18 16,7-2 3-16,14-3 3 16,0 0-6-16,0 0-15 15,14 3 6-15,5-9 3 16,6-2 3-16,9-3 12 16,7 1 3-16,2 2 9 15,0 4-2-15,-7 8-6 16,-5 6-2-16,-12 7-2 15,-4 3-5-15,-3 2 0 16,-3-1-2-16,1-4-1 16,-3-3 0-16,-2-7-4 15,-5-7 0-15,0 0 5 16,0 0 1-16,-6-10 6 16,-1-4 1-16,-2-4 2 15,1-1 8-15,1-1 23 0,2-2 4 16,3 0-5-16,2-1-13 15,6 4-26-15,0 2-7 16,5 11-6-16,2 5-10 16,1 13 4-16,0 8 0 15,-1 6 7-15,0 0 2 16,3-4 0-16,2-8 4 16,4-10 0-16,0-7-1 15,2-11 8-15,1-7-2 0,-5-9 2 16,-1-4 4-16,-3-8 0 15,-6 0 2-15,-4 0 0 16,-3 1-2-16,-7 7-3 16,-1 4 1-16,1 8-4 15,1 7-4-15,6 13-7 16,3 8-1-16,9 20 3 16,1 12 0-16,7 17 7 15,2 9 0-15,2 7-9 16,5 3-15-16,5 1-53 15,-2-1-12-15,-6-1-9 16,-7-3 16-16,-23-3 22 16,-16-2 21-16,-30 0 48 15,-18-1 30-15,-19-6 61 16,0-7 12-16,0-21 5 16,9-11-42-16,0-22-68 0,-4-10-89 15,0-18-519-15,7-5 317 16</inkml:trace>
  <inkml:trace contextRef="#ctx0" brushRef="#br0" timeOffset="185702.31">11521 3898 1495 0,'38'-17'76'0,"14"-9"154"16,43-22-119-16,18-7 35 16,35-18 39-16,14-5-41 15,24-21-59-15,11-6-16 16,19-12-32-16,3-5-13 0,10 0-12 15,3-3-10 1,-3 3-2-16,-4 6 0 0,-11 7 0 16,-11 8 0-16,-19 12-9 15,-16 9-26-15,-39 16-176 16,-13 9-209-16,-27 14 181 16</inkml:trace>
  <inkml:trace contextRef="#ctx0" brushRef="#br0" timeOffset="195840.01">8029 11494 1113 0,'10'-1'70'16,"7"-2"58"-16,4-1-72 15,11-2-21-15,4 1 3 16,5-3-1-16,4 0-6 0,3-1-9 16,3-1 16-1,7 1 52-15,4 0 2 0,6 0 4 16,0 1-18-16,5-1-31 16,3 2-5-16,4-1-3 15,2 0 9-15,3 1 18 16,-1-1 11-16,3 3-3 15,3-1-29-15,1 1-6 16,0 1 1-16,-2 2 2 16,-2 1 1-16,5 0-12 15,-1 0-9-15,1 0-11 16,1-1 0-16,-6-2-1 16,-4-2-3-16,-4-2-4 15,-4 0-1-15,-5 0-2 16,-3 1 2-16,-4 1 0 15,1 1-2-15,0 1 0 16,-1 2-2-16,1-1 0 16,0 0 2-16,-4 1 0 0,1-1 0 15,-4 1 0-15,-5 0 2 16,-3-1-4-16,-5 2 0 16,-5 1 2-16,0-1-3 15,0 2 4-15,2-1-1 16,5 2-1-16,1-1-3 15,-2 0-9-15,-6-1-5 0,-2-1 1 16,-3-1 1-16,-1 0 0 16,1-2 9-16,-5 2 1 15,0-1 2-15,-1 0 5 16,1 2-2-16,0-2 1 16,1 1 0-16,3 0 0 15,0-1 1-15,-1 1 3 16,0 1-4-16,-4 0 0 15,-2 0 0-15,-2 1 4 16,-1-1 1-16,3 1 0 16,0-1 4-16,3 0-4 15,-1 1-2-15,4-3 5 16,-3 1-2-16,3 0 1 16,2 1 4-16,-4 1-6 15,3 0 2-15,-3 0 2 16,1 1-3-16,4-1 1 15,3-1 1-15,2-1 2 0,2-1-1 16,0 0 1-16,-2-1-2 16,1 0 1-16,-1 1-1 15,1-1-2-15,-1 3-1 16,2-2 1-16,0 1-3 16,-1 1-1-16,2-1 2 0,-1 1-2 15,1 0 1-15,1 0-1 16,0 1 1-16,-1-2-1 15,-4 2-1-15,1 0 3 16,-2-1-2-16,0 0 1 16,0-2 0-16,-3 2-2 15,0 0 2-15,-1 0-1 16,1 1-1-16,1-1 1 16,-2 1-2-16,-1-1 0 15,0 0 1-15,-3 0 0 16,-3 0 1-16,-2-1-2 15,-4-1 1-15,-3 3-1 16,2-1 0-16,-2 0 0 16,-1 1 0-16,0 0 0 15,1 1 0-15,0 2 0 0,1-1 0 16,0 0 0-16,2-1 0 16,-3 1 0-16,-2 1 0 15,-2 0 0-15,-5 0 1 16,1-1-1-16,0 1 0 15,1-1-1-15,1-1 0 16,2 1 0-16,0 0 1 16,2 0 0-16,1 1 0 0,-1-2 0 15,-2 1 1-15,1-1-1 16,0 0 1 0,-1 1 0-16,0 0-2 0,0 0 2 15,-1 1-1-15,3 0-1 16,-1-1 1-16,2 1-1 15,0-3 0-15,0 1 1 16,0 0 1-16,-4 0 0 16,0 0-1-16,-2 0 0 15,-3 0-4-15,1-1-22 16,-3-2-48-16,-2-4-216 16,-7-4 119-16</inkml:trace>
  <inkml:trace contextRef="#ctx0" brushRef="#br0" timeOffset="199603.77">3452 10781 1363 0,'13'0'29'0,"2"-1"-19"15,3-1-6-15,6-4-1 16,1-1 3-16,7-3 0 16,2-2-2-16,3-2 0 15,2 1 0-15,4-1 2 16,0 1 7-16,5 1-1 16,-2 0 3-16,4 2 3 15,4 1 3-15,2 3 0 16,4-1 23-16,1 1 7 15,2 0 5-15,1-2-2 16,0 1-3-16,0 1-9 16,2 1-3-16,1 1 12 15,-1 2 8-15,0 2 10 16,1-1 0-16,1 1-15 16,-2-2-7-16,1-1-20 15,-4-1-3-15,-4-4 0 16,2 0-2-16,3-4 13 0,4-1 5 15,2-3 0-15,-1 0-4 16,-2-2-15-16,0 2-8 16,-6 1-8-16,0 1-4 15,-8 3 4-15,-4 2-1 16,-4 1 3-16,0 0 5 16,4 2 8-16,0-1 6 15,6-1 8-15,-1 1-5 0,1-1-16 16,1 2-1-16,1 1-9 15,3 1-1-15,-8 3-2 16,-6 1 1-16,-5 0-1 16,-6 2 0-16,10 0 0 15,5-1-1-15,12 1-2 16,4-1-1-16,3-1-16 16,-2 0-55-16,-9-1-155 15,-1-2-162-15,-20-14 159 16</inkml:trace>
  <inkml:trace contextRef="#ctx0" brushRef="#br0" timeOffset="204155.48">15815 11356 1065 0,'15'-1'64'16,"4"0"73"-16,10-1-100 16,7-1-6-16,8 1 0 15,5-1 0-15,13 1-16 16,5 1-3-16,9 1 4 15,3 1 1-15,5 6 8 16,-1 0 0-16,0 3 4 16,0 0 28-16,-3 0 21 15,4-2-4-15,-4-2-11 16,2 0 0-16,-8-2-15 16,-3-3-4-16,-4-1-20 15,-5-1-15-15,-6-3-9 16,-5 0 0-16,-7 0-54 15,-4-1-62-15,-8 0-207 16,-6-3 252-16</inkml:trace>
  <inkml:trace contextRef="#ctx0" brushRef="#br0" timeOffset="208037.91">18198 11384 1054 0,'1'-1'169'0,"11"-5"-143"0,27-5-1 0,4-1-6 0,15 0-11 16,5 0-2-16,9 2 0 16,9 1 5-16,7 2 7 15,4-4 3-15,3 3 2 16,-2 7-1-16,-4 1-7 16,1 0-1-16,-4 0-9 0,0 0 1 15,2 0-2-15,-2 4-2 16,-7 2 0-16,-4-2 0 15,-2-1-18-15,-1 1-98 16,-5-2 75-16</inkml:trace>
  <inkml:trace contextRef="#ctx0" brushRef="#br0" timeOffset="211704.87">5230 11617 550 0,'-16'-4'112'15,"-1"-2"168"-15,0-1-235 16,0-1-42-16,1-3-1 15,0-2 0-15,-1-1-6 0,-2 1-3 16,-2 0-2 0,-3 6-1-16,-2 1 6 0,-7 6 8 15,-3 2 3-15,-6 5 0 16,0 1-2-16,-4 1-1 16,1 1-1-16,3 0-1 15,3 1 2-15,5 2 5 16,3 0 3-16,3 3-3 15,3 4 0-15,2 10-4 16,4 6-3-16,4 15-2 16,-1 8-14-16,4 10-38 15,1 2-55-15,6 2 59 16</inkml:trace>
  <inkml:trace contextRef="#ctx0" brushRef="#br0" timeOffset="212737.29">18330 11406 1003 0,'34'-19'135'0,"5"0"224"15,2-1-350-15,6 2-7 16,4 1 2-16,-1 8-2 16,-2 3-2-16,1 13-2 15,-6 7 0-15,-1 14 0 16,-1 6 0-16,-8 10 0 0,-3 4 0 15,-8 7 2-15,-2 2-1 16,-9 3 1-16,-4 2 0 16,-10-1-2-16,-6 0 2 15,-9 4 0-15,-4 3 0 16,-9 7 0-16,-7 4 0 16,-5 1-10-16,-4-1-31 15,-4-15 24-15</inkml:trace>
</inkml:ink>
</file>

<file path=ppt/ink/ink1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7:04:29.301"/>
    </inkml:context>
    <inkml:brush xml:id="br0">
      <inkml:brushProperty name="width" value="0.05292" units="cm"/>
      <inkml:brushProperty name="height" value="0.05292" units="cm"/>
      <inkml:brushProperty name="color" value="#FF0000"/>
    </inkml:brush>
  </inkml:definitions>
  <inkml:trace contextRef="#ctx0" brushRef="#br0">5529 6691 1196 0,'0'0'53'16,"7"1"30"-16,0 9-54 16,1 1 8-16,2 3 4 15,1 2-7-15,3 3-12 16,0 1-7-16,0 3-5 16,-1-1-6-16,-4 2 0 0,-1-1-4 15,-4-3 2-15,-2-2-2 16,1-5 0-16,-1-3 3 15,3-7 1-15,3-4 2 16,4-8 37-16,2-6 26 16,9-10 14-16,5-5 4 15,7-9-27-15,8-5-21 16,9-7-19-16,4-2-11 0,2-2-15 16,-2 3-35-16,-6 1-261 15,-5-4 231-15</inkml:trace>
  <inkml:trace contextRef="#ctx0" brushRef="#br0" timeOffset="3452.43">16144 6353 609 0,'-11'7'30'16,"2"-2"-1"-16,2-1-15 15,7-4 2-15,-1 0 2 0,0 0-2 16,1 1-2 0,-1 0 0-16,1 0 4 0,0-1 7 15,0 1-5-15,0 1-6 16,-1 27-5-16,1-29-9 15,0 1 5-15,0 0-5 16,1 1 2-16,0 0 7 16,9 27-2-16,-10-29 2 15,0 0 5-15,0 0 6 16,0 1 1-16,0-1 4 16,0 0 0-16,1 0 4 15,0 0 10-15,-1 0 4 16,24-11 3-16,-12 3-5 15,2-1-10-15,1 0-20 16,1 0-3-16,2 0-6 16,1-2-2-16,5-2 2 15,3-3-4-15,9-6-11 0,4 0-15 16,9-3 19-16</inkml:trace>
  <inkml:trace contextRef="#ctx0" brushRef="#br0" timeOffset="17966.89">9682 7007 161 0,'3'0'22'0,"3"0"20"0,0-2-9 16,4 1 2-16,1-2-3 16,0-1-6-16,3-1-4 15,-1 0 0-15,-1 0 2 16,1 1 3-16,-1 0 4 15,0 2 6-15,1-1-6 16,1 0-8-16,-1 2-5 0,3-1-2 16,1 1-2-16,0 0-3 15,0 0 3-15,2 0 0 16,-2-2 2-16,0 0 11 16,0-1 7-16,-1 1 0 15,-3-1-4-15,0 2-14 16,-1-1-5-16,0 1 1 15,1 1-3-15,-3 0 4 16,3 1-6-16,-3 0 7 16,0-1 2-16,2 1 7 15,-1 0-1-15,2 0-3 16,1-1-6-16,1-2-1 16,3 1-5-16,0-2-3 15,2-1 1-15,-1 2-5 16,0-2 2-16,2 4-2 0,1-1 2 15,-4 0 0 1,0 1 1-16,-1-1 6 0,-2-1 5 16,2 1 1-16,1-2 2 15,0 1 0-15,1 0-1 16,-2 1-1-16,1 1-1 16,-2 1-7-16,-1 2 1 15,1 0 0-15,0 1 2 16,3 0 3-16,1 0 1 0,3-1-1 15,1 1 1-15,2-2-4 16,0 0 1-16,2-1-3 16,-1-1 0-16,1-4 1 15,0 0 3-15,-2 0 3 16,1 0 5-16,2 0 1 16,-2-1-3-16,4 1-3 15,-1 0-3-15,3-2-3 16,1 0 1-16,0 0-2 15,0 0 0-15,-2 1 1 16,-2 1 1-16,-1 0 0 16,1 0-1-16,-2 0-1 15,-1 2-2-15,3-1 0 16,1 2-4-16,-1 1 3 16,-1 0-3-16,-2 2 4 15,-5 1-2-15,-3 0-2 0,0 1 0 16,-1 0-2-16,1-1 0 15,3 2 0-15,-2 0 2 16,3 1 0-16,0-1 0 16,1 1-2-16,1 0 2 15,0 1-2-15,-1-1 0 16,1 0 0-16,0 1 0 0,0-3 2 16,-2 1 2-16,4-1-4 15,0 0 0-15,4-1 0 16,4 0 0-16,1-2 3 15,3 0 1-15,0-4-2 16,1 0 0-16,-4-2-2 16,-2-2 0-16,3 0 4 15,0-2-2-15,4 1 6 16,2-2-2-16,-2 2 1 16,2 0-1-16,0 0-1 15,-1 4 4-15,-3 0-9 16,1 0 3-16,-4 1 0 15,-1 1 3-15,0 0-3 16,-1 2-3-16,2 1 6 16,0-2-3-16,1 1 0 15,1-1 6-15,1 1-6 0,-3 0 0 16,0 1 0-16,-1 0 0 16,-1 0 0-16,1 2 0 15,-2 0-3-15,-2 1 0 16,3 1 3-16,-1-2 0 15,0 3-3-15,1-3 0 16,-1-2 0-16,1 1 3 16,2-1 0-16,-2-1 0 15,0 1-6-15,0 0 3 0,1 1 0 16,4 2-3-16,-2-1 6 16,1 0 3-16,0 1-6 15,-3-1 6-15,-1-2-3 16,0 1-6-16,0-1 3 15,0-1 3-15,1 1 9 16,2-1 6-16,-1-1 5 16,-4 1 7-16,0-1-6 15,-1 1-3-15,-2 0-9 16,3-1-6-16,-3 2-3 16,1 2-3-16,-2-1 9 15,2 1-6-15,3 0 6 16,1 1 0-16,-2-2-6 15,-2 2 6-15,-5-1-9 16,-4-1 6-16,-1 1 0 0,3 0-3 16,-2-1-3-16,3 3 0 15,0-1 3-15,2 1 0 16,3 0 3-16,2 0 3 16,2 0-12-16,4-1 3 15,-5 1 3-15,-3 0 0 16,-2-1 9-16,-4 0-9 0,0 0 3 15,3-2-3-15,-1 0 6 16,2 0 0-16,4-1-3 16,0 0 3-16,-3 0 2 15,3-1-2-15,1 1 3 16,5 0-6-16,7-1 6 16,-3 0 3-16,2-1-9 15,-2 1 3-15,-6 0-3 16,-1 1-6-16,-2-1 3 15,-4 0 3-15,0-1-6 16,-2 1 6-16,2 0-3 16,3 0 6-16,3 1 0 15,1 0-6-15,-1 0 0 16,-1 0-3-16,-3 0 3 16,0 0 3-16,0 0 0 15,1 1 6-15,-2 0-3 16,-2 0-3-16,0 0 6 0,-3 1-12 15,-1-1 0-15,1 2 0 16,-2-1 0-16,-1-1 3 16,2 3 3-16,-2-2 3 15,1 1-6-15,-1 0 3 16,-2-1 0-16,1 1 0 0,0-1-3 16,0 0-3-16,1 1 6 15,-1-1-6-15,-2 0 0 16,1 0 0-16,-3-1 0 15,2 0 0-15,1 0 3 16,-1 1 0-16,2-1 0 16,-1 0 3-16,-1 0-3 15,1 1-3-15,-3 0-3 16,1 0 3-16,-4-1-6 16,1 0 6-16,-1 1 0 15,0 1 3-15,3 0 3 16,-1 1 0-16,-1-2-6 15,-2 2 0-15,-4-3-3 16,1 2 3-16,-9-3 0 16,0 0 0-16,0 0 0 15,0 0 0-15,0 1 0 0,0 0 3 16,-1-1-3-16,0 1 3 16,-1 0-1-16,-29 14 1 15,30-15-3-15,-17 5 12 16,6-1-6-16,-1-2 3 15,-4 2 3-15,-1 0-6 16,-5 0-3-16,0 0 0 16,-5 0 0-16,-1 0 0 15,0 1 3-15,1-2 3 0,-3 1 0 16,0 0-3-16,-5 0-3 16,-2 1 6-16,-3 1-9 15,-4-1 3-15,-8 0 0 16,-4-1-3-16,-3 1 6 15,0-2-6-15,3 2 0 16,3 0 0-16,-1 2 3 16,-2 1 0-16,4 0-3 15,3 1 6-15,1-2-6 16,-2-1-6-16,-12-1 3 16,-13-2 0-16,-6-1 0 15,3 0 3-15,12 1 3 16,10 1 10-16,14 2 0 15,4-2-1-15,6 3-3 16,1 0-4-16,-13-1-4 0,-4 0 2 16,-5-2-2-16,-3 1-1 15,9-5 0-15,2 0 0 16,2 0 1-16,-2-3-1 16,-7 1 3-16,-1-1-3 15,1 1 0-15,6 0 0 16,9 1 1-16,3 1-1 15,4 0 2-15,0 0 0 0,-2 0-2 16,-3-1-2-16,-4-4 2 16,-1 1 0-16,-4-6 0 15,0-2 0-15,-7-1 0 16,-1-1 0-16,-2 2 0 16,3 0 3-16,8 5-1 15,2 0 0-15,8 2-4 16,0 1 2-16,-2 3 0 15,-6 0 0-15,1 1 2 16,-2 0-4-16,-3 0 2 16,-1 1 0-16,-9-2 0 15,-3 1 0-15,-8-2 0 16,2 1 0-16,1 1 2 16,2 1-2-16,14 1 0 15,2-2 0-15,9 4 0 0,-1 0 0 16,-3 2 0-16,-1 1-5 15,-8-1 3-15,-1-1 2 16,-4-3-2-16,-4 1 4 16,-2-2 1-16,-4-1-3 15,-2 1 2-15,-3 1-4 16,7 1 2-16,4 2 0 0,8 0-1 16,6 1 1-16,0 0 1 15,-1 0-2 1,-2 1 1-16,-1 1-4 0,2-1 3 15,2 0-3-15,0-1 4 16,0-1 1-16,-9-2-1 16,0 2 0-16,-3-3 0 15,0 3 0-15,9-2 0 16,0-2 4-16,3-1-4 16,-1 0 0-16,2-2 2 15,-4 0-2-15,1-1-3 16,2 2 0-16,1-1 2 15,3 0 0-15,-3 2 1 16,0-1-3-16,1 0 3 16,0-1 0-16,3-1 0 15,4-1-1-15,2-1 1 0,-1 0-4 16,2 2 3-16,-1 0 1 16,-2 1-4-16,1 3 3 15,-5 1-1-15,1 0 0 16,0 0 2-16,-2-1 0 15,3-1 0-15,0-2 0 16,4-1 0-16,3-1 0 16,3-3 0-16,4 0-2 15,3-2-3-15,1 0 0 0,2 1-8 16,1 1-3-16,2 2-5 16,1 0 9-16,6 3 6 15,8 2 0-15,0 0 3 16,-1 0 3-16,1 0 0 15,0 0 0-15,0 0 3 16,0-1-3-16,1 0 0 16,17-14 0-16,-7 10 0 15,0 1 0-15,6-1 0 16,2 0 0-16,3 3 0 16,3-1-3-16,2 2 3 15,-1 1 0-15,8 2 0 16,2 0 3-16,7 0-6 15,4 0 3-15,8 0-3 16,-2-1-3-16,5-1 6 0,0-2-3 16,2-2 0-16,7 1 3 15,2-2 0-15,1 0 12 16,3-1-9-16,0 0 3 16,2 0 6-16,2 1-9 15,2 4 3-15,-1 0 0 16,6 3 0-16,4 2 0 15,-1-2-6-15,1 2 0 0,-4-3-3 16,-2-1 3-16,7-2 0 16,0-1-3-16,2-1 6 15,3 0-3-15,-3 0 6 16,2 1-3-16,5 0-3 16,-1 0 0-16,1 1-6 15,2 0 6-15,2 0 0 16,0 0 6-16,3-1-6 15,0 1 0-15,-4 0 0 16,1-2 0-16,-1-1 0 16,-1 0 6-16,1-3-6 15,-2 0-3-15,-2-1 3 16,2-1 0-16,-1 2 0 16,-1-2 0-16,4 1 3 15,-1-1-3-15,-6 1 0 16,0 0 0-16,-2-1 0 0,0 0 0 15,-5 1 6-15,-2-2-5 16,-12 4-1-16,-4-1 0 16,2 0 0-16,-2 1 3 15,3 1-2-15,0 2 3 16,-10 1-4-16,-2 1 0 16,-12 2 0-16,-7 0 0 0,5 0 3 15,4 0-3-15,-1 0 3 16,3 1-3-16,-9 1 2 15,-1-1 2-15,-1 1-4 16,-2 1 0-16,-1 0 0 16,-1 2 0-16,-4 0 0 15,0 0 2-15,-2 0-2 16,-1 0-2-16,-3-2 2 16,-1 1 0-16,0 0 0 15,-2 2 0-15,-3-1 0 16,0 0-2-16,-4 1 0 15,1-2 2-15,-3 1-2 16,0-1 1-16,1 0 1 16,-2-2 0-16,4 2 0 15,-1-1-2-15,3 1 2 0,0 0-2 16,0 0 2-16,2 1 2 16,-3 1-2-16,2 0 0 15,-2 0 0-15,-1 0 2 16,1-1 1-16,0 0 1 15,-3-2-2-15,2 0 1 16,-4 0 1-16,-1 0-3 16,-1 0 2-16,-4 1-2 15,-1-2 3-15,-3 0 3 0,-4-2 2 16,0 0 0-16,0 0-5 16,0 0 1-16,0 1-2 15,0 0 1-15,0-1 5 16,0 1-1-16,-13 9 5 15,1-8 2-15,-7 2 1 16,-3-2-6-16,-7-1 0 16,-3 1-2-16,-9-1-8 15,-5-1 0-15,-9 1-3 16,-2 0 1-16,-2 0 2 16,2 4 5-16,4 2 10 15,0 0 6-15,1 2-4 16,-5 1-1-16,-4 0-10 15,-2-1-4-15,-5-2 2 16,-5-1 0-16,-1-6-3 16,0 0 4-16,1-3 1 0,2 0-5 15,-7 0 1-15,5 1 0 16,10 0 2-16,9 2 2 16,17-2 2-16,2 0-8 15,3 2 1-15,-1 0-1 16,3 2-5-16,-1 0 6 15,11-2-1-15,2 0 0 0,10-1 3 16,1 0-11-16,7 1-9 16,0 0-9-16,0 0-11 15,14-2 5-15,2 2 9 16,4 3 8-16,4-1 13 16,3 2-2-16,3-1 3 15,2 2 1-15,2 0 0 16,-1-2 0-16,0 1 0 15,-5-2 1-15,-6 0 0 16,-1-1 4-16,-10-1 12 16,-4-1 14-16,-5-2 40 15,-4-3 12-15,-9-4-26 16,-4-1-7-16,-18-4-21 16,-6 0-11-16,-20 3-12 15,-7 3-4-15,-11 5-2 0,-17 5-1 16,-14 7 1-16,2 3 0 15,-11 2 0-15,8 2 1 16,10 0 0-16,1-1 3 16,16 1-5-16,8-2 2 15,16-6-1-15,6-3-2 16,20-3 2-16,10-2-4 16,20-2-4-16,12-2-1 15,18-1-2-15,11-1 0 0,15 0 6 16,5 0 2-16,11 1 0 15,5-1 3-15,11 3 0 16,1 1 3-16,-5 1 1 16,-2 0 2-16,-8 2-3 15,-2-1 1-15,-10-2 0 16,-12 0 3-16,-23 0 10 16,-8 0 7-16,-17 3 31 15,-1-7 0-15,-21 1-1 16,-11-2-7-16,-24 0-29 15,-9 1-9-15,-14 4-9 16,-2 3 0-16,-14 6-1 16,-4 1 1-16,-1 4 0 15,1 0 0-15,16-1 0 16,10-3 1-16,19-1-1 0,11-2 0 16,23-2-10-16,7-2-14 15,18 0-20-15,11-1-4 16,20-1 5-16,16 0 2 15,24 0 6-15,11-2-5 16,21 0-23-16,6 0-10 16,5-1-72-16,7 0-15 15,1-1-71-15,-1-1-32 0,-2 0-104 16,8 0 288-16</inkml:trace>
  <inkml:trace contextRef="#ctx0" brushRef="#br0" timeOffset="19915.84">17176 6812 994 0,'-6'4'102'0,"2"2"82"15,1 1-144-15,3 4-34 16,0 2-2-16,2 7 0 16,-1 3 0-16,-1 5 2 15,0 2-1-15,-6 0 3 16,-2 1 0-16,-6-5-4 15,-2-3 0-15,1-6 0 16,1-7 5-16,2-6 14 16,3-4 8-16,0-4 18 15,2-3-3-15,4-7 50 16,1-4 2-16,5-9-38 16,3-4-15-16,8-6-30 0,4-2-9 15,4 1-6-15,1 3 0 16,3 6-3-16,-1 4 3 15,-4 7 6-15,1 6 3 16,-5 7-6-16,1 5-3 16,-3 6 12-16,-2 6 0 15,-4 5 9-15,-2 2-1 0,-4 7 1 16,-1 2-12-16,-4 0-6 16,-1-1 3-16,0-5-9 15,-1-4 0-15,1-6-30 16,1-4-53-16,4-5-120 15,2-2 29-15,5-5-40 16,3-3-54-16,3-5-100 16,-1 0 91-16,0 1 138 15,-3 0 67-15,-1 0 172 16,-3 0 67-16,-2 3 143 16,-2 0 61-16,-2 1-152 15,0 3-41-15,-1 4-67 16,0 0 94-16,0 0-109 15,0 0-39-15,10 9-45 16,-4 5-9-16,2 7 3 0,0 1-3 16,0-1-3-16,0-2-3 15,-1-7 6-15,0-2-3 16,1-7 3-16,2-2 0 16,4-5 0-16,0-3-6 15,2-6 3-15,0-4 3 16,-5-4 0-16,1-1 3 15,-9-1 0-15,-2 0-3 16,-5 4 3-16,-7 2-3 0,-6 4 6 16,-2 2 3-16,-3 1 23 15,1 2 13-15,7 3 12 16,3 2-3-16,11 3-24 16,0 0-21-16,0 0-15 15,8-2 3-15,9 0-6 16,5 1 6-16,7 0 3 15,3-1 0-15,-1 2-3 16,-1-1-3-16,-1 5 0 16,-5 4-6-16,-1 8 0 15,-5 3 0-15,-6 5 6 16,-4 1-9-16,-8 0 15 16,0-2 0-16,-7-5 0 15,-1-4 12-15,1-6 12 16,7-8 6-16,0 1 18 15,0-1 2-15,0 0-11 0,0 0-9 16,-5-11-24-16,7-3 0 16,3-2-3-16,2-2-3 15,6 1 3-15,2-1 0 16,4 2-3-16,3 2-3 16,1 5 0-16,-1 2-3 15,-2 5 6-15,-5 4-9 0,-6 8-6 16,-1 4 6-16,-7 6 3 15,-1 1 6-15,-1 0 6 16,-4 0-3-16,3-6 3 16,0-3-6-16,2-7 3 15,0-5-3-15,0 0-3 16,0 0 3-16,8-9 3 16,-3-6-6-16,6-6 3 15,4-1-6-15,0-1 0 16,2 3 3-16,1 2-6 15,1 4 3-15,-1 5 6 16,0 3 0-16,-6 6-3 16,0 5-9-16,-5 7 0 15,-2 6 0-15,-2 6 12 16,0 0 3-16,-1-1 0 0,0-2 0 16,0-5-9-16,1-4-8 15,0-4-82-15,1-3-39 16,3-4-101-16,1-1 17 15,4-3 23-15,0-1-123 16,2-3 160-16</inkml:trace>
  <inkml:trace contextRef="#ctx0" brushRef="#br0" timeOffset="20068.75">18267 6871 1212 0,'0'0'54'0,"0"1"10"16,9 17-31-16,-9-1-25 15,-2 2-1-15,-4 2-5 16,-1 0-2-16,-6-6 0 16,1-2-23-16,-2-9-107 15,0-4 86-15</inkml:trace>
  <inkml:trace contextRef="#ctx0" brushRef="#br0" timeOffset="20217.06">18210 6785 2207 0,'0'0'184'0,"0"0"-8"0,7-11-89 15,13 2-78-15,3-3-13 16,16-6-154-16,5-2-145 16,2-3 103-16</inkml:trace>
  <inkml:trace contextRef="#ctx0" brushRef="#br0" timeOffset="20666.72">18521 6850 1714 0,'-11'1'183'0,"5"2"56"15,-1 1-183-15,7-4-56 16,0 0-11-16,0 1-1 15,0 0 6-15,0 0 0 16,0 0 6-16,0 22 12 16,0-8-6-16,-2 5-3 15,-1 1-3-15,1-2-6 16,-1-5 0-16,1-6 6 16,2-8 0-16,0 0 15 15,0 0 5-15,-8-14 13 16,8-2 3-16,4-8-6 0,4-2-12 15,6-2-19 1,3 0-3-16,5 3-12 0,1 3-5 16,2 3 15-16,-4 4 0 15,-1 7 6-15,-2 4 0 16,-5 9-15-16,-2 5-6 16,-5 8-3-16,-3 5 1 15,0 5-55-15,1 0-42 0,2-3-74 16,3-3-52-16,3-9 95 15,3-4-35-15,3-9-142 16,-1-3 143-16</inkml:trace>
  <inkml:trace contextRef="#ctx0" brushRef="#br0" timeOffset="21050.58">18999 6781 1010 0,'-2'-12'103'0,"1"3"62"15,-3 2-47-15,-1 4-37 16,-2 3-11-16,-5 8 29 16,-5 4-34-16,-2 9-50 15,-3 3-9-15,4 5-6 16,2-1 3-16,8-1-3 16,2-4-6-16,7-6-3 0,4-5 0 15,4-6 0-15,2-3 3 16,3-7 6-16,3-3 0 15,2-7 6 1,-1-4-3-16,3-4 3 0,-2-2 0 16,-3 2 0-16,-2 2-3 15,-8 5 9-15,1 6 9 0,-7 9 3 16,0 0 0-16,3 4 9 16,-5 9 0-16,-1 12 9 15,0 5-1-15,-1 2-8 16,3 0-24-16,2-10-30 15,3-5-41-15,7-11-79 16,1-6-56-16,6-19-168 16,4-4 245-16</inkml:trace>
  <inkml:trace contextRef="#ctx0" brushRef="#br0" timeOffset="21215.53">19259 6593 1113 0,'3'-9'157'15,"-1"2"371"-15,-2 7-262 16,0 0-69-16,8 21-110 0,-5 13-48 16,-7 26-35-16,-3 11-4 15,-8 16-69-15,-2-2-120 16,2 0-589-16,2-6 619 16</inkml:trace>
  <inkml:trace contextRef="#ctx0" brushRef="#br0" timeOffset="22331.75">20218 6335 2201 0,'-2'8'195'0,"3"16"42"15,-1 8-196-15,2 22-39 16,0 6 0-16,-2 4-2 15,0-1-7-15,1-8-20 0,0-9-20 16,0-12-3-16,-1-6 15 16,-6-8 21-16,-2-3 3 15,-1-7-4-15,-2-2-15 16,1-7-6-16,0-1-1 16,-2-5 6-16,0-3 6 15,-1-4-12-15,-1-1-2 0,-3-1 15 16,0 1-3-16,0 0 22 15,-2 2 2-15,-3 5 3 16,2 3 3-16,-1 7 44 16,0 6 10-16,3 8 11 15,-2 5-12-15,6 8-19 16,3 4-12-16,9-2-25 16,6-1-3-16,14-9-11 15,3-6-4-15,10-11-21 16,6-6-6-16,6-10-16 15,4-6-23-15,4-4 22 16,0-4 8-16,-5 3 27 16,-2 1 15-16,-12 3 12 15,-2 3 0-15,-12 3 6 16,-4 3-3-16,-11 2 21 16,-3 0 48-16,-8 0 23 0,-4 3-12 15,-7 5-22-15,-1 5-29 16,-5 11-7-16,0 5-6 15,0 11-5-15,0 2-2 16,7-1-12-16,6-3-6 16,8-11-10-16,5-5-7 15,7-9-8-15,2-5-6 16,7-6 14-16,4-6 1 0,3-5 13 16,2-4 9-16,1-5 0 15,-2-1 0-15,1 3 0 16,-6 3 0-16,-7 4 2 15,-1 4 3-15,-6 4 5 16,0 3 3-16,1 5-8 16,-2 5 2-16,-3 11 7 15,2 6 5-15,-4 12 7 16,0 3 2-16,3-2-16 16,1-3-8-16,4-11-12 15,5-7-11-15,5-15-19 16,2-7-30-16,8-17-100 15,-1-6-51-15,1-12-26 16,1-2 58-16,-8-1 133 16,-2-2 17-16,-6 3 29 0,-1 0 14 15,-2 5 21-15,0 1 10 16,-3 7 27-16,-1 5 97 16,-5 14 63-16,-1 11 1 15,0 1-65-15,3 14-67 16,-3 24-64-16,1 12-8 15,-4 15-1-15,1 3-4 16,-2-4-42-16,0-5-54 0,0-13-118 16,-1-9-103-16,-1-14-84 15,-2-9 135-15,-1-16 155 16</inkml:trace>
  <inkml:trace contextRef="#ctx0" brushRef="#br0" timeOffset="22485.48">20552 6944 1229 0,'-4'-11'149'0,"4"1"289"16,0 1-20-16,11-2-251 16,7 1-74-16,11-2-70 15,10 0-18-15,11 2-20 16,6 0-38-16,1 2-158 16,-3 1-210-16,-4 3 212 15</inkml:trace>
  <inkml:trace contextRef="#ctx0" brushRef="#br0" timeOffset="22916.75">21094 6880 1956 0,'-28'-5'245'16,"2"1"5"-16,-1 0-252 0,3 4-104 15,-2 1-68-15,3 5 42 16,0 3 27-16,5 8 58 16,2 5 47-16,0 8 56 15,4 2 7-15,3-1-12 16,4-2-15-16,8-9-18 16,4-5 3-16,9-11 30 15,4-5 8-15,4-12 17 16,5-6-31-16,1-7-21 15,1-6-8-15,-1 0-11 16,-2 0-2-16,-4 5-3 16,-4 2 0-16,-6 7 4 15,-6 5 21-15,-3 7 38 16,-5 6 10-16,0 0-2 16,10 9-33-16,-4 9-17 0,2 6-6 15,-1 1-1-15,1-1-10 16,4-5-15-16,-2-4-16 15,8-8-109-15,2-7-115 16,9-7 69-16</inkml:trace>
  <inkml:trace contextRef="#ctx0" brushRef="#br0" timeOffset="28315.64">5995 8741 666 0,'-16'11'57'0,"6"0"100"15,1 3-107-15,4 0 10 16,4 0 3-16,-3-3-30 16,0-2-12-16,2-1-13 15,0-1-2-15,1-1-2 16,1-1 0-16,0-5-1 16,0 0-1-16,0 0 0 15,7-10 2-15,6-9 6 16,2-6 5-16,14-13 12 15,5-6 3-15,9-13-3 16,6-5-2-16,7-7-10 16,7 1-5-16,3 6-8 15,-1 3-10-15,-8-3 0 0</inkml:trace>
  <inkml:trace contextRef="#ctx0" brushRef="#br0" timeOffset="36782.23">13336 8198 218 0,'3'-1'29'0,"1"-1"22"16,0 0-16-16,0 2-6 16,2-1-5-16,1 0 0 15,1-1-4-15,0 2-2 16,0-2 11-16,0 1 26 16,1-2 27-16,0 1 13 0,0 0-6 15,2 0-11-15,-1 1-19 16,0 0-11-16,0 1-12 15,2 0-4-15,1 1-11 16,3 0 3-16,2-1 1 16,0 0-2-16,6 0 0 15,-2-2-1-15,6 2-7 16,-3-1 1-16,-2 1-3 16,1-2 3-16,-7 0 1 15,2 1-1-15,-4 1-1 16,-1 2-1-16,-1 1-1 15,1-1-3-15,2 0-2 16,0-1-1-16,0 0-3 16,-2-1 0-16,-1 0 0 15,-1 0-4-15,-2 0 0 0,-1 0 0 16,-3 0 0-16,0 1 2 16,-6-1 0-16,0 0-2 15,1 0 2-15,-1 0-2 16,1 0 0-16,18 8 0 15,-7-3-18-15,3 0-15 16,0-1 18-16</inkml:trace>
  <inkml:trace contextRef="#ctx0" brushRef="#br0" timeOffset="38115.01">16204 8193 564 0,'0'0'45'0,"0"0"46"16,0 0-31-16,0 0-8 15,0 0 0-15,0 0-4 16,0 0-7-16,0 0-2 16,13-3 0-16,0 2-7 15,3 1-9-15,4-2-8 16,2 1-1-16,4-2-4 15,4 0 1-15,5 0 7 16,4 1 1-16,3 1 2 0,-1-1-1 16,-2 0-11-16,-5 1-3 15,2 1-4-15,-1 1 0 16,4 2-2-16,2-2 0 16,4 1-8-16,-2-1-21 15,1-3 16-15</inkml:trace>
  <inkml:trace contextRef="#ctx0" brushRef="#br0" timeOffset="46574.57">9797 8743 172 0,'8'2'20'0,"3"0"15"16,-1 0-8-16,2-2-14 15,0 1-2-15,1-1-4 16,0-1-1-16,1 1-4 16,1-2-1-16,0-1 1 15,0 1 0-15,2-2-2 16,-3 1 2-16,-3-1-2 16,0 1 0-16,-6 1 2 15,2 1-2-15,-2 0 1 16,-5 1-1-16,1 0 0 15,0 0 0-15,-1 0 2 16,2 0 0-16,29-1 0 16,-30 1-2-16,14-1 2 15,-5 1-2-15,1-3 2 0,0 1-1 16,-2-1-1-16,0-1 2 16,-1 1-2-16,0 0 0 15,-2 1 0-15,0-1 2 16,-2 2 0-16,0-1 3 15,1 0 1-15,0 0 3 16,-1 1 0-16,1 0 0 16,1 0-1-16,-1-1-1 0,-1 0-3 15,0 1-1-15,0 0 1 16,0 1-2-16,-4 0 0 16,0 0-1-16,1 0 1 15,0 0-2-15,0 0 2 16,0 0 0-16,0 0 0 15,-1 0 0-15,1 0-1 16,0 0 1-16,0 0-2 16,1 0 0-16,30 2 2 15,-17-5-4-15,5-2-34 16,-1-2-12-16,-11-10-12 16,-8-4-2-16,-6-12 23 15,-3-1 12-15,9 6 5 16,7 3 4-16</inkml:trace>
  <inkml:trace contextRef="#ctx0" brushRef="#br0" timeOffset="47500.8">14341 8610 470 0,'6'17'71'15,"1"-2"34"-15,2-1-35 16,-1-4-15-16,5-6-32 16,2-3-12-16,3-2-9 0,1-1 3 15,-1 1 2-15,0 1 6 16,1 3 24-16,1 1 13 16,2 3 7-16,5 1-5 15,3 1-23-15,4-1-14 16,6 0-9-16,-3-2 0 15,1-4 2-15,-3-2 1 16,-1-1 5-16,1-1 3 16,-2 0 5-16,0 2-1 0,-1-2 4 15,2 0 0 1,2-2-7-16,3-1-5 0,5-4-3 16,-1 0-4-1,2-1 0-15,-2 0-2 0,-4 0-1 16,-1 1-1-16,-7 2 0 15,-3-2-2-15,-3 5 2 16,0 1 0-16,1 1 0 16,4 2 0-16,-3 0 0 15,-1 0-2-15,-3-1 2 16,-1-1-2-16,-3-3 0 16,1-1 0-16,-3-1-2 15,-3-1-4-15,-3 3-34 16,-4 0-255-16,-8 1 178 0</inkml:trace>
  <inkml:trace contextRef="#ctx0" brushRef="#br0" timeOffset="50703.56">6086 9552 88 0,'0'4'7'0,"-1"0"6"0,0 2-6 16,-3 1-3-16,2-1 1 15,-1 0 3 1,0-1 1-16,3-5 4 0,0 0-1 16,0 1-1-16,0 0 2 15,0-1-2-15,0 1 0 16,0 0-2-16,0 1 0 15,0 0 0-15,0-1-1 0,0 1-1 16,0 0 2-16,0 0-3 16,0-1-3-16,0 0 1 15,0 0 0-15,0 0-1 16,0 0 1-16,0 0 3 16,0-1-3-16,0 1 1 15,0 0 1-15,0 0 3 16,0 0 2-16,0 0 6 15,0 0 1-15,1-1 2 16,0 0 0-16,0 0-5 16,0 0-4-16,1 0-2 15,25-9-6-15,-13 5-15 16,3-1-45-16,2-8 35 16</inkml:trace>
  <inkml:trace contextRef="#ctx0" brushRef="#br0" timeOffset="53183.83">17802 9509 375 0,'0'0'16'16,"0"0"35"-16,1 0-63 15,15 4-3-15,-5-10-9 16,2-2-29-16,0-3 33 16</inkml:trace>
  <inkml:trace contextRef="#ctx0" brushRef="#br0" timeOffset="56283.79">5703 10889 570 0,'-1'6'48'16,"1"5"43"-16,4 1-52 15,3 5-2-15,1 1-3 0,0 1-12 16,2 0-6-16,-3-3-11 15,-1-3-3-15,-2-5 1 16,1-3-1-16,-1-3 2 16,0-1 3-16,0-2 59 15,1-3 19-15,4-5 5 16,2-3-1-16,6-7-35 16,3-6-9-16,5-5-18 15,5-3-6-15,6-1-9 16,2-1-4-16,1 0-8 15,2 2-16-15,-1-6 14 16</inkml:trace>
  <inkml:trace contextRef="#ctx0" brushRef="#br0" timeOffset="62164.05">16728 10903 254 0,'0'0'64'15,"0"0"53"-15,0 0 14 16,0 0 1-16,0 0-34 16,0 0-18-16,0 0-42 15,0 0-15-15,0 0-16 16,0 0-5-16,0 0 1 16,0 0-3-16,0 0 2 15,1 0 0-15,0 0-2 16,0 0 2-16,0 0 1 15,0 0 1-15,0 0 33 16,-1 1 10-16,1 0 8 16,0 1 4-16,16 25-23 15,-17-27-9-15,0 0-17 0,19-2-2 16,-1-9-2-16,1-2-4 16,2-4 3-16,-2 1-1 15,-2 0-2-15,-2 1 0 16,-2 4 0-16,0 0 0 15,-3 1 2-15,-1 2 4 16,2-1 1-16,-2 2-1 16,1 2-2-16,-2 0-4 15,-1 1-2-15,-1 2 0 0,-6 2 2 16,0 0-2-16,0 0 0 16,0 0 0-16,-6 4 0 15,-3 3 2-15,-6 4 0 16,0 1-2-16,-7 4 4 15,0 1-1-15,-1 3 5 16,-1 1-2-16,1 1 2 16,2-1 0-16,3-3 11 15,4-2 4-15,7-8 6 16,7-8 0-16,0 0-13 16,0 0-7-16,0 0-7 15,13-5 2-15,3-4 2 16,2-5-2-16,5-2 2 15,-1 0 0-15,3-2-3 16,-2 2-1-16,0 1-2 16,-1-1 0-16,-7 3 0 0,-1 1 0 15,-8 6 0-15,-6 6 4 16,0 0 0-16,-6-3-2 16,-8 5 0-16,-4 2-2 15,-6 5 0-15,-2 1 0 16,-8 3 0-16,0 2 0 15,-5 2 0-15,0 4 2 16,6 0 0-16,3-1 0 0,10-4 9 16,4-4 1-16,9-6 23 15,7-6-8-15,0 0-9 16,8 5-12-16,7-10-6 16,4-1 0-16,6-4 0 15,4-1 0-15,6-5 3 16,4-2-3-16,2-4-12 15,0-2-39-15,-1-2-70 16,0-1 84-16</inkml:trace>
  <inkml:trace contextRef="#ctx0" brushRef="#br0" timeOffset="66047.25">5629 12144 1365 0,'-14'-16'6'0,"2"-1"1"16,3 2-1-16,6 3 10 16,0 1-1-16,3 6 3 15,0 5 1-15,0 0-9 16,12 12-2-16,-2 8-5 15,1 6 3-15,0 7-4 16,0-2 4-16,0-2 0 0,-2-5 0 16,3-10 3-16,0-4 1 15,4-8 0-15,3-4-1 16,5-7-1-16,2-3 0 16,5-8 1-16,3-4-3 15,10-11 0-15,5-8 0 16,5-10-6-16,6-5 3 15,1-12-9-15,7-6-36 16,10-8-275-16,-4 1 226 0</inkml:trace>
  <inkml:trace contextRef="#ctx0" brushRef="#br0" timeOffset="40287.95">18076 7765 1150 0,'-8'-6'77'0,"3"-1"86"0,5 2-99 16,2 2-4-16,3 1 30 15,1 3-13-15,0 3-17 16,1 10-30-16,-1 3-6 15,1 10-3-15,-1 3-3 16,0 3-6-16,-2 2-9 16,2 0 0-16,0-2 0 0,1-5 12 15,2-4 12-15,-3-9 6 16,1-3 8-16,-3-7-5 16,-4-5-6-16,0 0-6 15,0 0-12-15,0 0-9 16,0-1 6-16,0 0-9 15,0 0 0-15,-1 0 6 16,-15-28-6-16,16 29 3 16,0 0-3-16,-1 0 0 15,0 0 3-15,-1 0 0 16,-27-3-3-16,29 3 0 16,-1 1-3-16,0 0 0 15,-1-1-3-15,-25 25 3 16,27-25 0-16,-1 1-6 15,0 0 9-15,0 1-3 16,-16 25 0-16,17-27 3 0,0 1 0 16,0-1 0-16,0 1 0 15,0 0-3-15,0 0 6 16,-1 1-3-16,0-1-3 16,-18 30 12-16,9-23-9 15,-1 1 9-15,-2 1 9 16,2 1-6-16,-1 0 9 0,1-1-15 15,2 2 0-15,-2-4-6 16,-1 1-3-16,0-1 6 16,2-2 0-16,1 0 0 15,2-1 3-15,-4-2 0 16,-2 2 0-16,1-2 6 16,1-1-7-16,6-1-7 15,5-1-1-15,0 0-18 16,0 0-33-16,0 0-125 15,0-1-93-15,3-15 152 16</inkml:trace>
  <inkml:trace contextRef="#ctx0" brushRef="#br0" timeOffset="40988.82">17942 7757 1247 0,'-7'-11'33'0,"1"1"-14"15,-4 1 8-15,6 2 8 16,-1 2 4-16,-1 4-6 16,4 0-8-16,-1 3-6 15,2 3-1-15,4 0-5 16,0 2 1-16,9-1-4 16,2 1-1-16,9 0-5 15,0 0 10-15,2 1-11 16,1 0-3-16,-3 1-3 15,-1 2 0-15,-5 1 3 16,0 1 3-16,-7 1-3 16,-1 0 9-16,-7-2 6 15,-1-3 12-15,-1-4 41 16,0-5 13-16,0 0 3 0,-1 0-15 16,1 0-37-16,-20-7-14 15,11-2-12-15,-1 0-3 16,-6 1 3-16,-2-1-9 15,-5 2 0-15,-1 3-3 16,-2 2 0-16,4 2 3 16,-3 0-3-16,2 0 6 0,3-1 0 15,1-1 9-15,9-2-3 16,3 1-3-16,4-3 3 16,3 1-3-16,3 3 0 15,2 0 0-15,4 5-3 16,1 4 3-16,7 5-6 15,1 1 3-15,10 3 0 16,2-1 0-16,6 0 3 16,1 0-3-16,-1-1 3 15,-1 0-3-15,-5 2-6 16,0-1-12-16,-6 0-107 16,-1 1-63-16,-7-1-260 15,-5 0 305-15</inkml:trace>
  <inkml:trace contextRef="#ctx0" brushRef="#br0" timeOffset="42291.55">17911 7761 896 0,'-14'6'71'0,"0"0"29"16,4-1-42-16,6-3-8 15,4-2-7-15,0 0-10 0,0 0-6 16,0 0-10 0,1 0 1-16,0 0-1 0,28 4 6 15,-11-2 4-15,-1-1 2 16,11 2-1-16,-4-2-5 15,7 4-6-15,3 0-5 16,-2 3-4-16,3-1-1 16,-7 5-7-16,-2-1 0 15,-5 0 4-15,-1 2-2 0,-8-1-2 16,-2-1 2-16,-4 0-2 16,-5-2 4-16,-2-3 4 15,-5-1 1-15,-3-5 1 16,-4-1 6-16,-5-4 2 15,-4-1-15-15,-5-1-3 16,-2-1 0-16,-2 1-3 16,-1 1 9-16,2 0-3 15,2 1 6-15,5-1 3 16,3-1 6-16,2 1 9 16,4-1-4-16,3 2 1 15,2 1-12-15,3 1-6 16,1 0-6-16,5 3 3 15,0 0-6-15,0-1 6 0,0 0 0 16,0 1 0-16,20-17 3 16,-9 17-3-16,2 2 6 15,-1 2 3-15,2 1 12 16,4 4 6-16,3 2 9 16,6 1 6-16,1 3-7 15,2 1 7-15,0 2-15 16,-1 3-12-16,-3 1-3 15,-5 0-12-15,-4-2 6 0,-9-2-12 16,0-3 3-16,-8 2 0 16,-2-2-3-16,-8 0 12 15,-6 0-3-15,-8-2 9 16,-3 0 0-16,-4-1-6 16,-1-2 0-16,1-1-6 15,5-1 6-15,2-1-6 16,3-1-3-16,9-2-6 15,0-3-21-15,12-1-126 16,0 0-112-16,14-20 145 16</inkml:trace>
  <inkml:trace contextRef="#ctx0" brushRef="#br0" timeOffset="49287.54">15476 1846 908 0,'5'29'100'0,"6"1"-51"16,0-3-24-16,0 0-21 16,-2-3-4-16,-4-7-25 15,0-3-49-15,-2-6 40 16</inkml:trace>
  <inkml:trace contextRef="#ctx0" brushRef="#br0" timeOffset="49836.78">15560 2289 1152 0,'24'-10'2'0,"-2"0"2"16,1 0 1-16,-3 2 1 15,-3 2-2-15,-3 2 0 16,-3 3-2-16,-2 2-2 16,-5 3 0-16,-2 3 0 15,-9 6 0-15,-4 0 0 16,-4 6 0-16,-2 0 0 16,-1 0 0-16,2 3 6 15,3-4 15-15,3-1 8 0,10-4 2 16,3-6-4-16,10-3-11 15,4-4-9-15,5-4-5 16,1 0 0-16,1-3-6 16,0 0-11-16,-4-1-74 15,-3 1-209-15,-5-1 164 16</inkml:trace>
  <inkml:trace contextRef="#ctx0" brushRef="#br0" timeOffset="50353.99">15633 2672 1061 0,'15'-3'11'0,"0"1"-28"16,3-1-3-16,0 0 4 16,1 1 0-16,-5 0 0 15,2 1 0-15,-4 1 12 16,-3 0 4-16,0 4-3 15,-3 1 1-15,-2 4-2 16,-3 0-8-16,-2 5 3 16,-5 1 2-16,0 4 5 15,0 0 2-15,-1 1 2 16,1-1 3-16,-1-1 6 16,3-4 3-16,2-1 2 15,1-2 2-15,5-3-4 16,4-1 4-16,0 0-4 15,3 4-1-15,-6 1-5 16,-2 3 1-16,-9 3 1 16,-7 1 4-16,-14 4-3 15,-7 2 1-15,-3 0-4 0,2-3-4 16,19-11-14-16,9-9-133 16,19-17 90-16</inkml:trace>
  <inkml:trace contextRef="#ctx0" brushRef="#br0" timeOffset="51120.49">15671 3312 816 0,'-5'11'37'0,"-1"4"11"0,1 2-51 16,1 5 1-16,0 3 2 15,1 0 2-15,1-2-2 16,3-5 0-16,4-7-6 16,5-9-1-16,5-4 0 15,5-11-30-15,5-4-42 16,3-5-113-16,-2-3-14 0,1 1 116 16</inkml:trace>
  <inkml:trace contextRef="#ctx0" brushRef="#br0" timeOffset="51255.07">15824 3274 293 0,'-16'3'89'16,"1"4"93"-16,2 12 16 15,4 10-14-15,-4 17-73 16,2 10-47-16,-2 4-41 16,-3-1-13-16,9-13-32 15,0-10-45-15,6-14 37 16</inkml:trace>
  <inkml:trace contextRef="#ctx0" brushRef="#br0" timeOffset="51804.1">15679 4021 550 0,'0'0'-25'0,"0"0"-36"16,0 0 23-16,0 0 45 0,0 1 26 16,0 0 65-16,-1 22 16 15,-1-13 6-15,1 0-13 16,0 3-36-16,-2-1-21 16,0 1-23-16,3 1-15 15,0 0-9-15,2 2 1 0,2-1-4 16,-2-1 2-16,2 3-15 15,-2-1-4-15,0-1-8 16,-1-1-43-16,0-2 52 16</inkml:trace>
  <inkml:trace contextRef="#ctx0" brushRef="#br0" timeOffset="52557.05">15757 4449 942 0,'-11'14'4'0,"0"0"-40"16,-4-2 6-16,1 0 32 16,-1-1 14-16,-2-1 28 15,0 0 13-15,-1-1 18 16,-1 2-9-16,2-2-19 15,0 1-12-15,5-2-14 16,2-1-2-16,7 0 1 16,4-3 3-16,8 2-4 15,4-1-7-15,9-5-2 0,2-1-3 16,7-4-5-16,1-1 0 16,1-5-6-16,-2-2 0 15,-3-3-9-15,-1-4-14 16,-2-1-43-16,3 0-27 15,-8 4-112-15,-5 0-51 16,-8 5 51-16,-5 4 98 16,-6 5 104-16,-4 3 50 0,-4 5 82 15,-1 2 64-15,-4 4 18 16,1 3-27-16,2 2-72 16,0 1-21-16,4 7-28 15,1 2-15-15,1 6-24 16,2 3-7-16,3 3-23 15,-2-1-9-15,-1-7-2 16,5-7-10-16,-1-12-87 16,2-5-149-16,10-8 128 15</inkml:trace>
  <inkml:trace contextRef="#ctx0" brushRef="#br0" timeOffset="52870.37">15957 4496 1276 0,'-4'20'40'0,"-1"3"15"16,2 4-55-16,0 1 0 16,3-1 2-16,0-7 0 15,2-5-2-15,2-5 2 16,0-9 1-16,2-1 5 0,3-7 0 15,0-4 0-15,1-3-3 16,-2-2-1-16,-2 0-4 16,-4 2 0-16,-6 2 0 15,-4 3-4-15,-9 5 1 16,-2 4-3-16,-5 8 2 16,2 3 4-16,5-2-54 15,4 2 42-15</inkml:trace>
  <inkml:trace contextRef="#ctx0" brushRef="#br0" timeOffset="53975.29">16501 4369 1040 0,'49'-43'30'0,"11"-6"5"16,6-2 2-16,21-9 17 16,6-3 8-16,10-14-4 15,4-12-9-15,1-14-10 16,4-4-1-16,10-1 3 16,2 3 0-16,2 6 15 15,1 1 16-15,-1 4-25 16,1 2-14-16,0 5-15 15,-4 0-12-15,-10 4-3 16,-9 4-3-16,-15 10 0 16,-10 8-6-16,-19 15-3 15,-10 9-12-15,-20 13-62 16,-7 5-33-16,-17 7-152 16,-5 5 172-16</inkml:trace>
  <inkml:trace contextRef="#ctx0" brushRef="#br0" timeOffset="54354.81">17722 2766 1227 0,'35'-12'27'0,"11"-6"-13"16,11-6-4-16,15-6 9 16,6-3 12-16,9-2 19 15,3-1 3-15,4 1-5 16,1-1-5-16,2 2-22 16,-1-1 10-16,-6 2-22 15,-4 2 3-15,-10 4-12 16,-4 3 0-16,-13 6-6 15,-5 4 0-15,-16 8-12 16,-11 5-2-16,-12 14 7 16,-6 9 1-16,-14 32 0 15,-6 19 1-15,-20 45 11 0,-9 22 0 16,-12 18-33-16,-4 5-84 16,7-17 73-16</inkml:trace>
  <inkml:trace contextRef="#ctx0" brushRef="#br0" timeOffset="57220.87">19578 2549 1278 0,'-7'110'-8'0,"6"-22"-9"16,1-9-3-16,6-27 5 16,1-14 3-16,2-25 8 15,0-11 0-15,0-23 0 16,0-12 1-16,-2-24 3 16,-1-10 0-16,-5-9 7 15,-2-5 7-15,1-10 7 0,0-3 2 16,5-7 5-1,4 0-3-15,2 5-6 0,1 7 2 16,2 15-5-16,-2 10 3 16,-3 27 5-16,-2 14-3 15,-5 27-6-15,-3 15-5 16,-2 33-8-16,-4 15 0 16,-1 22 0-16,0 5 0 15,2-3-2-15,2-9 0 16,5-20 0-16,3-12 0 0,7-24 0 15,3-13 2-15,7-18 0 16,1-11 3-16,10-26-1 16,1-12 2-16,5-20 0 15,1-5-2-15,-4-5 0 16,-1 1 2-16,-6 9-5 16,1 6 1-16,-5 22-2 15,-2 15 6-15,-4 30-2 16,-5 19 2-16,-6 36 0 15,-1 20-4-15,-8 26 3 16,-2 11-3-16,-6 5-2 16,1-7-2-16,4-16-42 15,4-14-1-15,8-28-17 16,5-13-27-16,-1-20 66 16</inkml:trace>
  <inkml:trace contextRef="#ctx0" brushRef="#br0" timeOffset="57770.6">20339 2622 1382 0,'3'56'0'15,"4"-8"0"-15,3-22 0 16,3-10 0-16,8-21 10 16,3-11-2-16,12-18 1 15,5-5-3-15,6-11-13 16,-2 2-9-16,-7 1-5 16,-5 0-4-16,-14 6 3 15,-3 4 7-15,-8 14 11 16,-1 9 2-16,-6 17 12 15,1 9 3-15,0 18 8 16,-2 11 5-16,-3 13-5 16,0 6-6-16,-3 0-5 0,1-5-4 15,5-12-2-15,6-11-4 16,6-17 2-16,3-11-2 16,10-19 0-16,3-10-2 15,7-15-14-15,0-2-5 16,-3-5-25-16,-4 1-7 15,-10 3 9-15,-3 0 7 16,-3 8 25-16,-4 7 10 0,-1 15 12 16,-1 10 2-16,-3 21 7 15,-3 13-2-15,-4 20 5 16,-2 9-5-16,-1 5-5 16,2-3-4-16,9-14-14 15,4-11-16-15,5-23-125 16,3-13 101-16</inkml:trace>
  <inkml:trace contextRef="#ctx0" brushRef="#br0" timeOffset="58004.09">21453 1896 1502 0,'-11'134'0'0,"-4"6"0"15,-3-4-9-15,-1-13-7 16,5-32 1-16,2-17-3 16,5-31 11-16,3-10-3 15,3-15-93-15,1-17 74 16</inkml:trace>
  <inkml:trace contextRef="#ctx0" brushRef="#br0" timeOffset="58225.43">21373 2546 1324 0,'-1'2'-11'0,"1"0"3"15,0-1 2-15,0 0 6 16,0-1 2-16,0 1 2 16,0-1-2-16,1 0 0 15,0-1-2-15,14-18-4 16,-12 10-16-16,-1 0-152 16,-2 0-191-16,-8 1 179 15</inkml:trace>
  <inkml:trace contextRef="#ctx0" brushRef="#br0" timeOffset="58436.47">21206 2505 1280 0,'0'0'95'0,"18"-3"-41"16,5 1-15-16,19-5-18 15,7-4 0-15,12-4-13 16,3-2-4-16,-6-3-6 15,-9 0-2-15,-14-1-15 16,-6 1-12-16,-9 3-97 16,0 0-143-16,-9 3 123 15</inkml:trace>
  <inkml:trace contextRef="#ctx0" brushRef="#br0" timeOffset="58687.13">21135 1999 1400 0,'-18'112'6'16,"-6"35"-4"-16,-1 4-1 0,1 5-165 16,3-3 123-16</inkml:trace>
  <inkml:trace contextRef="#ctx0" brushRef="#br0" timeOffset="59062.61">21727 2603 1125 0,'-4'25'-20'15,"-1"-6"-7"-15,-1-12-14 16,1-7-9-16,-2-12-41 16,0-4 64-16</inkml:trace>
  <inkml:trace contextRef="#ctx0" brushRef="#br0" timeOffset="59224.64">21856 2223 1278 0</inkml:trace>
  <inkml:trace contextRef="#ctx0" brushRef="#br0" timeOffset="59786.77">22085 2481 1753 0,'-34'42'-3'0,"4"5"3"16,0 1 0-16,7-6 0 15,7-6-3-15,15-16-15 16,10-7-3-16,10-13-3 16,7-6-5-16,6-11-25 15,4-3-4-15,5-5 27 16,2-2 2-16,-6 2 16 16,-3 0 5-16,-11 3 8 15,-8 2 0-15,-6 5 2 16,-4 3 2-16,0 8 1 15,0 4-3-15,-5 11 4 16,1 7-2-16,-6 10 4 16,-2 1-2-16,1 0-3 15,0-5-1-15,7-10-4 16,7-7 2-16,5-16-5 0,3-5 1 16,4-11-12-16,2-4-5 15,4-2-18-15,1-2-3 16,-7-2 9-16,-1-1 4 15,-7 1 19-15,-3 1 4 0,-6 9 6 16,-3 6 4 0,-5 11 11-16,-3 5 3 0,-6 14-5 15,-2 7 1-15,-2 13-8 16,1 4 0-16,3 1-1 16,5-2-3-16,5-8 0 15,2-4-2-15,2-9-2 16,1-4-1-16,8-9-7 15,2-5-15-15,9-10 11 16</inkml:trace>
  <inkml:trace contextRef="#ctx0" brushRef="#br0" timeOffset="60038.05">22828 1884 1487 0,'-27'118'2'16,"4"-9"0"-16,-1-7 0 15,7-15-2-15,3-9 0 16,5-18-4-16,1-8-6 0,3-16-67 15,4-10-156-15,4-12 140 16</inkml:trace>
  <inkml:trace contextRef="#ctx0" brushRef="#br0" timeOffset="60254.76">22968 2059 1413 0,'-26'117'0'0,"-1"-10"-5"16,0-12-3-16,11-23 0 16,5-10 2-16,9-20-5 15,3-7-7-15,3-17-102 0,1-7 83 16</inkml:trace>
  <inkml:trace contextRef="#ctx0" brushRef="#br0" timeOffset="60820.19">23030 2482 1338 0,'0'20'-115'0,"1"-12"-43"16,1-7-18-16,-4-9 76 16,-3-7 36-16,1-7 71 15,0-4 0-15,-1-5-107 16,0-3-76-16,0 3 44 16,0 2 19-16,5 4 133 15,2 1 93-15,5 4 84 16,6 1 55-16,7 0-72 15,4 0-66-15,9 0-64 16,0 3-11-16,-1 6-16 16,-2 5-2-16,-11 15-1 15,-5 10-1-15,-13 21 2 0,-5 13-3 16,-9 14-3-16,-3 3-5 16,5-8-10-16,1-9-2 15,7-17 0-15,2-10 2 16,2-14-2-16,-1-13 4 15,0 0 4-15,1-2 0 16,1-17 2-16,2-6-1 16,8-12-3-16,4-8-2 0,7-6 0 15,2-1 2-15,7 3 0 16,1 7 2-16,-5 15 1 16,-7 10 1-16,-9 21-4 15,-9 13 0-15,-9 19 0 16,-4 9-4-16,-5 5 0 15,4-2-2-15,11-15-25 16,10-10-6-16,11-18-14 16,1-7-9-16,1-11-173 15,-5-2 142-15</inkml:trace>
  <inkml:trace contextRef="#ctx0" brushRef="#br0" timeOffset="62320.94">23524 2398 1065 0,'4'1'69'0,"1"-1"-7"15,5-6-19-15,1-2-10 16,4-5-20-16,0-1-3 16,2-3-8-16,-3 0 2 15,0 1-4-15,-1-2 2 16,-6 1-2-16,-3 1-2 0,-4-1-2 15,-4 2 2-15,-4 5 2 16,-1 4 0-16,-5 10 10 16,-3 7 5-16,-7 17 7 15,-2 9 1-15,-1 15-2 16,1 2-3-16,9-5-9 16,8-5-5-16,12-17-4 15,7-6 0-15,12-13-4 16,7-7-1-16,11-11-9 15,5-5-17-15,7-8-116 16,2-2-98-16,-2-3-119 16,-5-3 77-16,-10 2 144 15,-9 1 74-15,-12 3 89 16,-6 2 44-16,-8 3 84 16,-2 3 55-16,-5 4 80 15,-2 7-42-15,-4 9-125 0,-3 7-31 16,-6 14-35-16,-2 3-11 15,0 11-16-15,4 0-7 16,5-5-6-16,7-5-5 16,6-14-3-16,3-6 0 15,11-11-2-15,3-6 2 16,6-11-2-16,1-4-2 16,-1-3-5-16,-1 2-1 0,-3 2 6 15,-3 3-2-15,-3 6 8 16,-2 5 0-16,-4 5 3 15,-1 6-1-15,-4 10 2 16,0 5 4-16,-5 7 1 16,-1 1-3-16,-2-3-2 15,1-4-1-15,2-8-5 16,3-4 2-16,6-6-4 16,5-4 0-16,6-7 0 15,4-3 0-15,0-3-2 16,3 0-2-16,-6 5 2 15,-5 2 1-15,0 7-1 16,-3 4 2-16,0 9 2 16,-4 4-2-16,-5 9 0 15,1 3 0-15,-3 0 1 0,1 0 1 16,-2-7 2-16,-4-4-2 16,6-7 0-16,0-8-2 15,0 0 6-15,0 0-4 16,-2-9 4-16,-1-3-4 15,4-6-2-15,0-3 0 16,5-8 0-16,4-2 2 0,6-8 0 16,6-5-1-16,4-6 1 15,3-3-2-15,4-5 0 16,0-1 0-16,0 5 0 16,1 5 4-16,-4 16-2 15,-5 10 0-15,-6 21 0 16,-7 11-2-16,-12 27-2 15,0 12 2-15,-15 16 0 16,-5 6 4-16,-1-6-2 16,1-3-2-16,7-13-6 15,5-5 4-15,2-16 2 16,1-8-2-16,1-11 2 16,4-8-2-16,-1 0-2 15,-8-8-1-15,3-4-5 16,0-2 2-16,0 0 6 15,-1 2 0-15,2 3 8 16,3 3 4-16,2 6 3 0,0 0 7 16,1-1 6-16,17-12 19 15,4 5-3-15,7-1-21 16,11-6-15-16,2 0 3 16,5-4-9-16,-2 0 0 15,-4 1-3-15,-4 3-9 16,-7 3-3-16,-1 3-6 15,-10 5-12-15,-5 2 3 0,-8 4 12 16,-5 5 7-16,-6 9 5 16,-3 4 2-16,-4 10 4 15,0 5 0-15,0 4 6 16,6 1-2-16,5-6 1 16,1-5 3-16,11-13 2 15,3-6-4-15,11-10 9 16,4-4-6-16,13-12-6 15,-1-7 3-15,6-6-9 16,0-1-3-16,-9 6-9 16,-1 4 6-16,-12 16-5 15,-6 6 8-15,-15 24 0 16,-6 13-1-16,-23 19 1 16,-10 10 4-16,-16 14 2 15,-10 4 2-15,-8 8-2 16,-3-2 0-16,-9-11-2 0,-1-10-2 15,-8-15 0-15,-4-10-4 16,-6-19 1-16,-1-10-38 16,-1-19-269-16,0-8 215 15</inkml:trace>
  <inkml:trace contextRef="#ctx0" brushRef="#br0" timeOffset="62720.33">20011 2990 1179 0,'44'2'99'0,"14"-1"160"15,43 0-255 1,18 0-2-16,30-2 14 16,18-2 17-16,22-2 15 0,10-3 14 15,22-1 40-15,3 1 12 16,25-1 8-16,-1 1-17 15,6 2-49-15,1 1-26 16,-26 1-21-16,0 3-3 0,-22 1-9 16,-20 1 0-16,-25 1-33 15,-17 0-44-15,-36 0-180 16,-15 0-103-16,-35 3 275 16</inkml:trace>
  <inkml:trace contextRef="#ctx0" brushRef="#br0" timeOffset="63820.63">15903 1268 461 0,'64'-13'-6'0,"4"-4"-5"15,-1-2-2-15,-3-2 2 16,-6 2 2-16,-15 3 6 15,-9 2 3-15,-15 2 3 16,-8 3 12-16,-17 2 25 16,-10 1 35-16,-21 6 11 15,-12 1-6-15,-25 6-34 0,-12 3-5 16,-19 2 16-16,-9 0 9 16,-11 0 16-16,-4 0-9 15,7-1-16-15,2 1-5 16,2 0-11-16,6 1-3 15,10-1-9-15,7 1-5 16,29 1-5-16,11 0-2 16,8 3-3-16,4 2-2 0,4 1-7 15,0 1 1 1,13 3-4-16,6-2 0 0,14 9 0 16,4 7-2-16,10 27 0 15,4 22 2-15,3 43 2 16,0 26-2-16,-7 47 0 15,-7 12 0-15,-13 39-2 16,-5 10 0-16,-6 2-10 16,0-5-25-16,2-30-143 15,4-25 118-15</inkml:trace>
  <inkml:trace contextRef="#ctx0" brushRef="#br0" timeOffset="64920.12">24504 1121 1408 0,'30'-6'3'0,"15"-1"-1"16,0 1 0-16,7 0 2 16,1-2 0-16,2 2-4 15,-4-1 6-15,0 3-4 0,-3 5-2 16,-7 10 2-16,0 5-2 16,-1 13 0-16,2 6-2 15,1 17 2-15,-6 9 0 16,-5 22 0-16,-8 11 0 15,-8 26-2-15,-1 10 2 16,-12 28-2-16,-3 9 2 16,-11 19 0-16,-4 1 0 15,2 9-2-15,0-4 2 16,4-7-2-16,0-1 2 0,3-14 2 16,-3-7-2-16,-3-1 0 15,-1-11 0-15,-5-23 0 16,-4-12 2-16,-6-36-2 15,1-14 2-15,-14-19 0 16,-6-8 4-16,-8-13 23 16,-10-6 9-16,-11-13 26 15,-2-6 58-15,-15-14-59 16,-4-5-18-16,-10-6-39 16,-5 0-6-16,9 8-9 15,4 3-3-15,12 8 3 16,7 2 0-16,8 4-6 15,7-1-24-15,15 0-129 16,12-2-72-16,16-15 145 16</inkml:trace>
  <inkml:trace contextRef="#ctx0" brushRef="#br0" timeOffset="80772">2600 11078 1705 0,'12'-1'-9'0,"8"1"-26"16,4 1 5-16,11 0 18 15,1-1 12-15,8 0 0 16,3 0 6-16,3 1 0 16,3 1 0-16,9 4 6 15,8 1-3-15,14 3 3 16,7-1-4-16,9 1 1 15,5 0-3-15,4 0-3 16,6-3 6-16,-1-3 6 16,-2 0 0-16,3-5 0 15,-6 0-6-15,-1-2 0 16,0-4-9-16,-11-2 9 0,-6 1-3 16,-18 0 12-16,-11 0 9 15,-24 3 3-15,-12 0 3 16,-21-1-3-16,-9 0-1 15,-20-3-2-15,-10-1 0 16,-21-3-18-16,-10 1-6 16,-18 0 3-16,-7 2 0 0,-17 2 3 15,-5 2 3-15,-9 3 0 16,-3-2-6-16,-2 2 0 16,-1 0-3-16,3 1 3 15,0-1-6-15,10 1 3 16,4-2 6-16,11-1-9 15,10-1 3-15,13-1 0 16,11-1 0-16,18 0 3 16,10 0-6-16,16 2 6 15,6 1-3-15,11 2-9 16,2 0 9-16,20 2-12 16,8 1-9-16,23 0 15 15,13 3-12-15,18 2 9 16,11 1 9-16,13 1-3 15,7 1 6-15,8 1-6 16,3-1 0-16,3 4 18 0,-5-2 3 16,-5 3 12-16,-3-1 6 15,-16-3 11-15,-5 0 13 16,-19-5-12-16,-10-3-6 16,-22-2 0-16,-11-1 0 15,-20-4 13-15,-7-2 3 16,-17-8-12-16,-13-2-20 15,-21-6-16-15,-17-2-7 0,-25 4-5 16,-16 1 0-16,-23 7-4 16,-12 5 2-16,-14 9-4 15,-4 2-6-15,-7 9-8 16,2 4-13-16,12 5-24 16,10 1 4-16,28 0 12 15,17 1-1-15,38-4-44 16,19-2-90-16,44-6-277 15,26-7 258-15</inkml:trace>
  <inkml:trace contextRef="#ctx0" brushRef="#br0" timeOffset="88852.09">2279 12922 2148 0,'7'36'-54'16,"-1"3"39"-16,3 14 18 15,3 9 0-15,-1 21 6 16,4 10 0-16,-2 11-9 15,-2-1 0-15,-5-10-15 16,-2-13-15-16,-5-29-63 16,-4-13-38-16,-4-28-195 15,-2-13 262-15</inkml:trace>
  <inkml:trace contextRef="#ctx0" brushRef="#br0" timeOffset="89101.92">2156 12997 2647 0,'45'-6'-24'15,"4"-2"9"-15,9-10 10 16,4-2 3-16,2-5-3 16,0 0-3-16,-5-1-51 15,-6 2-48-15,-13 4-120 16,-4 3-122-16,-16 8-93 16,-9 7 333-16</inkml:trace>
  <inkml:trace contextRef="#ctx0" brushRef="#br0" timeOffset="89585.14">2162 13335 2788 0,'53'-12'-22'0,"9"-14"-9"16,2-6-7-16,5-3-1 15,-5 0-3-15,-5 7 18 16,-5 5 6-16,-19 8-33 16,-9 5-9-16,-14 9 1 15,-7 3 17-15,-6 9 46 16,-3 5 13-16,-2 9 6 15,1 4-4-15,-2 7-3 16,1 3-4-16,1 2-2 16,-1-1-1-16,2-4-4 15,-1-5-1-15,-1-9-4 16,1-4 1-16,2-8 3 16,0-3 2-16,6-5 0 0,2-2 1 15,4-7-4-15,2-2 1 16,2-8 5-16,4-5-3 15,3-7-2-15,0-6-3 16,6-8-32-16,-4-3-45 16,7-6-136-16,1 2-125 15,3 8-79-15,1 7 135 16,-5 17 167-16</inkml:trace>
  <inkml:trace contextRef="#ctx0" brushRef="#br0" timeOffset="91968.5">2975 13277 1559 0,'6'10'75'0,"4"-3"-31"15,-1 0 1-15,3-4 12 16,0-2 27-16,-1-2 26 16,-2-3 7-16,3-4-19 15,0-2-26-15,1-3-30 16,3-4-18-16,-5 0-11 15,-4-1-2-15,0-3-9 16,-2 1 1-16,-7 0-2 16,1 1 3-16,-9 2-3 15,-3 3 3-15,-4 4 1 0,1 2 2 16,-2 7 7-16,0 4 1 16,1 11-4-16,0 7-6 15,5 11-1-15,3 6-4 16,7 6-2-16,3-2 2 15,10-6-3-15,7-3 1 16,7-13 2-16,2-5-4 16,5-13 2-16,-1-8-8 0,5-13-30 15,4-7-11-15,5-9-43 16,1-1-4-16,3-4 14 16,-2 1-6-16,-6 0-8 15,-5 1 5-15,-11 8 33 16,-9 5 19-16,-12 8 35 15,-4 4 30-15,-8 7 74 16,-4 4 19-16,-8 4 35 16,-2 6-3-16,-3 7-41 15,-2 5-48-15,4 7-21 16,-2 5-15-16,4 4-17 16,0 0-3-16,6-3-4 15,1-5 5-15,6-7-4 16,4-4 5-16,5-6-2 0,4-3 0 15,8-6 1-15,3-2-3 16,6-6 3-16,5-5 3 16,3-5-2-16,5-4 4 15,0-7-6-15,-2-1-4 16,-4-6 0-16,-6 2-2 16,-6 5 2-16,-4 2 5 15,-9 9-3-15,-1 4 0 16,-3 12 12-16,0 0 0 0,-12 9 3 15,4 12 3-15,-1 22-16 16,-1 9-2-16,0 18-4 16,1 7 1-16,-1 1-3 15,2-3 4-15,3-13 0 16,-2-14 0-16,4-19 1 16,3-9-1-16,0-20 0 15,5 0-11-15,6-23-9 16,2-9 5-16,13-21-10 15,3-6 5-15,5-11-11 16,3-1-3-16,-2 0 3 16,2 3 3-16,-5 10 16 15,-3 7 0-15,-8 16 5 16,-8 12 3-16,-13 23-3 16,1 0 10-16,5 16 15 0,-6 13 8 15,-2 18 9-15,-4 7-1 16,3-1-13-16,-1-5 3 15,3-15-5-15,1-10-2 16,3-12-2-16,0-4-6 16,3-8 2-16,3-7 1 15,0-13-1-15,3-8-5 16,5-11-16-16,0-5-20 16,4 1-15-16,-1 1-6 0,-1 10 7 15,-3 7 8-15,-5 10 14 16,-3 6 5-16,-8 10-7 15,0 0 12-15,2 12 12 16,-5 2 18-16,1 2 15 16,1 0-7-16,4-5-1 15,3-1-6-15,7-3-9 16,0-1 1-16,5-1-2 16,3-4 5-16,2-1 1 15,1-2 6-15,2-4-6 16,0-2-2-16,0-5 4 15,-4-3-5-15,-2-6 1 16,-2-2-4-16,-3-3-3 16,-1 0-2-16,-7 1-4 0,-4 3 5 15,-7 5-5-15,-4 2 0 16,-7 8 1-16,-4 2-1 16,-1 10 2-16,-2 6 2 15,-4 14 5-15,2 8-4 16,1 14 6-16,4 8-3 15,7 7-1-15,2-2 7 16,9-7 5-16,2-7 1 16,12-15 1-16,3-4-4 0,10-15-8 15,2-6-4-15,5-15-5 16,4-9 0-16,4-10 0 16,-2-8 0-16,1-3-3 15,-4-3-3-15,-7 1-6 16,-4 4-2-16,-10 9 6 15,-4 4 1-15,-8 12 3 16,-3 13 2-16,0 0 4 16,-2 0 0-16,-3 20 3 15,-2 9 0-15,-2 11-5 16,0 2 0-16,1-2 0 16,1-6 3-16,3-9 0 15,3-6-1-15,1-9 2 16,0-10 0-16,0 0 0 15,12-4 1-15,1-15-4 0,1-6 0 16,8-10-3-16,4-5-5 16,-1-2 0-16,1 1-2 15,-1 7 3-15,-3 4 0 16,0 11-1-16,-1 6-4 16,-6 17-5-16,-4 9-7 15,-5 16 10-15,-1 6 5 16,-1 7 16-16,0-1 3 15,3-7 4-15,1-4-4 0,3-12-8 16,4-7-1-16,4-10-3 16,4-6-5-16,5-11-2 15,3-6-4-15,2-8-1 16,1 0-2-16,-4 1-7 16,-4 2-1-16,-4 7-2 15,-6 5 3-15,-5 7 9 16,-11 8 1-16,0 0 4 15,0 0 5-15,2 18 10 16,-4-3 7-16,0 5-1 16,1 0 1-16,2 0-6 15,3 0-6-15,5-4 2 16,1-3-3-16,3-4-1 16,3-4 3-16,3-6 0 15,4-3 2-15,3-9-1 0,1-4-1 16,0-5-3-16,-2-3 0 15,-3-4 0-15,-3 0 0 16,-3 0 0-16,-4 0-3 16,-9 7 1-16,1 4 2 15,-10 8 14-15,-3 4 15 16,-1 5 11-16,0 3-9 16,0 10-16-16,1 5-6 0,3 15-8 15,1 4 1-15,5 6-2 16,5-2 3-16,5-6-1 15,0-5 1-15,6-11 5 16,2-4-2-16,-1-9 9 16,2-5 4-16,6-9-1 15,0-5-2-15,6-9-7 16,-1-2-4-16,-4-5-3 16,-4-2 0-16,-6 2-3 15,-4-1-1-15,-7 6-1 16,-2 3 0-16,-3 7 3 15,-1 5 0-15,1 10-2 16,0 0-1-16,1 6-3 16,3 14-1-16,4 25 1 15,1 15-1-15,2 18 5 16,-1 7-1-16,-2 8 3 0,-2-1 0 16,-5-5 0-16,-6-2 1 15,-14-13 4-15,-12-2 12 16,-20-11 39-16,-9-6 22 15,-27-12 12-15,-14-12-8 16,-14-22-38-16,-13-12-29 0,1-31-66 16,10-15-33-1,21-29-61-15,22-15-70 0,46-20-214 16,25-3 116-16</inkml:trace>
</inkml:ink>
</file>

<file path=ppt/ink/ink15.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7:05:53.665"/>
    </inkml:context>
    <inkml:brush xml:id="br0">
      <inkml:brushProperty name="width" value="0.05292" units="cm"/>
      <inkml:brushProperty name="height" value="0.05292" units="cm"/>
      <inkml:brushProperty name="color" value="#FF0000"/>
    </inkml:brush>
  </inkml:definitions>
  <inkml:trace contextRef="#ctx0" brushRef="#br0">6307 5544 1210 0,'7'-1'35'16,"-1"1"-6"-16,2 1-35 16,2 2-2-16,-3 0 8 0,5 0 49 15,3-2 17-15,11-2 17 16,5-3 2-16,18-2 33 15,5-2-38-15,17 1-41 16,5-1-21-16,-5 1-18 16,-5 2-6-16,-18 1-66 15,-5 0-65-15,-12 0-269 16,-5-1 278-16</inkml:trace>
  <inkml:trace contextRef="#ctx0" brushRef="#br0" timeOffset="1000.71">7509 5223 1361 0,'-12'6'31'0,"-1"6"-27"15,0 6-2-15,1 11 4 16,-2 7 3-16,-1 13 5 16,0 5 1-16,0 10 1 15,3 1-3-15,-3 2-3 16,0-1-4-16,0-9-4 16,-3-5 2-16,3-13-2 15,1-8-2-15,6-16 0 16,8-14 0-16,0-1-2 0,4-6-2 15,8-19-2-15,-1-8 0 16,5-14 0-16,2-4 1 16,-1-8 9-16,-1-2-3 15,2-3 7-15,-1 0 2 16,1 0-2-16,2 2-3 16,0 7 1-16,-4 8-6 15,4 14 4-15,-1 9 6 0,-4 15 9 16,-1 8 20-16,-4 18 12 15,-2 12 8-15,-4 24 10 16,1 8-6-16,-1 14-12 16,-1 1-21-16,4-7-27 15,0-4-3-15,4-15 0 16,2-10-12-16,-1-15-60 16,1-11-39-16,-3-14-98 15,0-7 2-15,-5-12 120 16</inkml:trace>
  <inkml:trace contextRef="#ctx0" brushRef="#br0" timeOffset="1217.33">7163 5676 1702 0,'-8'11'156'0,"5"1"122"16,16-1-362-16,7 0-6 15,16-9 4-15,3-3 32 16,10-9 51-16,2-4-6 16,10-8-36-16,2-2-47 15,2-2-150-15,1 1 176 16</inkml:trace>
  <inkml:trace contextRef="#ctx0" brushRef="#br0" timeOffset="1653.56">8013 5491 1241 0,'-16'4'43'0,"-1"1"7"16,-3 3-42-16,-3 3 9 0,-2 2 8 16,-4 3 16-16,1 1 5 15,4-1 5-15,3 0 19 16,11-2 2-16,7-3-22 16,7-2-38-16,5-2-12 15,8-1-21-15,0-1-3 16,5-2-2-16,2 1 5 15,0-1 3-15,-1 1-3 16,-3 3 9-16,-2-1-12 0,-8 3 4 16,-5 1 13-16,-6 4 1 15,-7 1 2-15,-7 1 4 16,-3 2 4-16,-6 0-4 16,-5-3 2-16,-2-1-2 15,2-2-10-15,-4-5-29 16,1-2-31-16,6-5-154 15,2-1 133-15</inkml:trace>
  <inkml:trace contextRef="#ctx0" brushRef="#br0" timeOffset="2067.6">8427 5502 1616 0,'-19'13'92'16,"-2"1"-47"-16,-1 2-33 15,-3 0-3-15,-5 1 9 16,-3-1 12-16,0 0 15 16,-1-1 6-16,1 1-1 15,4-4-14-15,6-2-15 0,10-3-21 16,10-2 3-16,12-2-9 15,8 1-3-15,7 1 9 16,1 1-3-16,6 1-3 16,-1 2 6-16,1 3-12 15,0-1 6-15,-11 2 0 16,-3 0-9-16,-11 1 12 16,-5 0 0-16,-8 1 3 15,-6 0 0-15,-7-2-29 16,-4 0-40-16,-6 0-81 15,-3-1-20-15,3-3 100 16,6 0 10-16,4-5 2 16,6-3-68-16,3-5 84 15</inkml:trace>
  <inkml:trace contextRef="#ctx0" brushRef="#br0" timeOffset="2239.61">8487 5706 1266 0,'-2'16'58'15,"-2"-2"26"-15,5-1-84 0,2-5-49 16,-1-4-48 0,0-5-157-16,1-2 115 0</inkml:trace>
  <inkml:trace contextRef="#ctx0" brushRef="#br0" timeOffset="2401.84">8391 5635 1400 0,'7'-9'56'16,"5"0"33"-16,7-4-51 16,6-1 1-16,4-3-18 15,1-2-21-15,0-4-135 16,-3 0-101-16,2 2 145 15</inkml:trace>
  <inkml:trace contextRef="#ctx0" brushRef="#br0" timeOffset="2917.11">8932 5549 1846 0,'-17'-1'36'0,"-1"1"-45"0,4-3-111 16,0 1-2-16,-4 1 50 15,1 1 43-15,-4 4 31 16,2 2 19-16,0 4 27 16,5 2-12-16,2 3-18 15,5 2-15-15,4 1 3 16,1 2 3-16,3 1-1 15,1-1 1-15,0-1-3 16,1-2-6-16,0-4 6 16,-1-2-6-16,-1-7 3 15,-1-4 3-15,0 0 9 16,0 0 9-16,2-16 0 16,0 0 0-16,4-6-9 15,1-1 0-15,0-2 0 16,1 1 6-16,1 0-9 15,-2 2 0-15,4 0-3 16,3 2 0-16,5 2 0 0,2 2-3 16,1 6 0-16,1 3-6 15,-7 10 0-15,-1 6-9 16,-3 13 9-16,-6 7 0 16,-2 10-6-16,-4 2 0 15,-1-3-36-15,1-5-18 0,5-11-9 16,1-7-11-16,5-12-45 15,0-6 28-15,6-11 56 16</inkml:trace>
  <inkml:trace contextRef="#ctx0" brushRef="#br0" timeOffset="3567.49">9116 5550 1235 0,'-9'3'35'15,"0"-1"21"-15,0 0-62 16,1 0 4-16,-4-2 6 16,0-1 2-16,1-2 2 15,0-1-2-15,1-1 1 16,1 0-3-16,0-2-2 16,0 0-2-16,1 1 0 0,0 1 0 15,0 0 2-15,-2 1 6 16,-1 2 4-16,-2 1 1 15,-1 1 1-15,-1 0-3 16,-6 0 5-16,1 0 1 16,-4 4 14-16,0-1 2 15,4 5 2-15,2 2 34 0,3 8-30 16,2 3-16-16,3 10-20 16,0 4 0-16,6 1 0 15,2-2-3-15,5-7 3 16,4-5-3-16,4-9 6 15,3-3 3-15,8-9 9 16,2-6 6-16,10-10-9 16,-2-6 0-16,1-7-6 15,-3-3 3-15,-8 1-9 16,-1 0 0-16,-9 4 0 16,-3 3-3-16,-7 7 9 15,0 3-3-15,-3 7 15 16,-2 4-3-16,1 11-9 15,-2 7 3-15,1 18-15 16,0 9 3-16,-1 18 0 16,-2 8-3-16,0 12-45 0,-1 6-51 15,2 2-118-15,-2-5 111 16,-5-11 22-16,-4-8 30 16,-13-16 104-16,-6-6 20 15,-11-17 15-15,-3-9 1 16,-2-19 33-16,4-9-53 15,3-19-66-15,4-9-21 16,11-15-27-16,8-7-5 0,15-15-68 16,7-3-102-16,21-2 137 15</inkml:trace>
  <inkml:trace contextRef="#ctx0" brushRef="#br0" timeOffset="3952.01">9213 5521 1535 0,'2'40'158'15,"1"2"240"-15,1 5-410 16,2-4-6-16,-6-9 9 16,0-4-6-16,-3-15 9 15,-1-3 0-15,4-12 9 16,-1 0 9-16,-15-11-9 0,8-2-3 15,0-7-3-15,3-4 3 16,4-6 6-16,2-3 6 16,8-4-6-1,3 0-3-15,6 3 3 0,5 5-6 16,2 8 0-16,1 6 9 16,-2 12-12-16,-5 6 3 15,-3 18 6-15,-4 7-3 0,-5 15 3 16,-3 4-6-1,-1-1-57-15,-3-3-39 0,5-13-26 16,1-8-16-16,2-15-8 16,0-6 44-16,4-14 63 15</inkml:trace>
  <inkml:trace contextRef="#ctx0" brushRef="#br0" timeOffset="4267.08">9621 5438 1241 0,'0'-9'50'0,"-2"4"18"16,-6 5-8-16,-3 8-2 15,-3 3-3-15,-6 7 29 16,0 2 26-16,2 2 25 0,2-2 2 16,7-5-44-16,7-3-18 15,8-3-46-15,3-1-20 16,10-2-3-16,1 0 3 15,4 2-12-15,0-1-3 16,-3 4-29-16,-3 1-25 16,-10 2-6-16,-4 3 0 15,-13 2 30-15,-7 2 19 0,-9 0 14 16,-4-2 3-16,0-6 5 16,5-5-10-16,6-13-169 15,12-7-175-15,14-19 261 16</inkml:trace>
  <inkml:trace contextRef="#ctx0" brushRef="#br0" timeOffset="4750.28">10809 5476 1508 0,'-16'-9'-29'0,"-6"-2"31"15,-4-5-108-15,-7-1 34 16,-13 1 89-16,-4 1 34 16,-3 12 49-16,2 5 78 15,13 13 100-15,6 6-39 16,11 6-135-16,9 3-56 15,7 1-44-15,5-4-4 16,12-3 2-16,2-7 0 0,15-9 5 16,4-6 0-16,11-14 0 15,5-5-6-15,6-11-11 16,-4-3-12-16,-1-2-18 16,-6 0-5-16,-10 1 18 15,-5 3 15-15,-10 8 6 16,-4 3 4-16,-8 13 2 15,0 5 2-15,-5 16 19 16,-3 10 3-16,-5 16 21 16,-2 9-5-16,0 3-23 15,3-3-4-15,9-9-13 16,6-9-8-16,10-16-93 16,4-9-75-16,15-20-189 15,6-12 199-15</inkml:trace>
  <inkml:trace contextRef="#ctx0" brushRef="#br0" timeOffset="5767.56">11797 5422 662 0,'2'-2'61'0,"2"-2"103"15,1 1-146-15,-2 0 14 16,-3 3 50-16,0 0 10 15,0 0 3-15,0 1 2 16,2 21-25-16,-2-1-14 16,-3 10-18-16,2 6-7 15,-2 2-17-15,3-2-8 16,2-6-5-16,1-5-1 0,8-11 4 16,-4-3 12-16,5-12 21 15,1-4-6-15,-2-10-12 16,3-6-9-16,-1-5-12 15,0-2 6-15,2-1-1 16,1 0-2-16,1 2 3 16,-1 1-3-16,1 3-3 15,-1 0 3-15,-5 3-3 16,0 2 0-16,-7 6 0 16,0 2 0-16,-4 9 6 15,0 0-6-15,0 0 0 16,0 0 0-16,-1 0 0 15,0 0 3-15,0 1-3 16,-1 6 0-16,14-6 0 16,-2-1 0-16,0-1-3 15,1 1 0-15,-4 4 0 0,0 5 3 16,-3 6 3-16,-2 5-6 16,-7 6 9-16,-2 1 3 15,-2 2 12-15,0-3 12 16,2-3 6-16,4-4-3 15,0-9 3-15,3-10 9 16,0 1 2-16,0 0-2 16,0-1 30-16,-1-10-9 0,7-9-1 15,1-7-2-15,6-6-48 16,3-3-9-16,5-3-10 16,-2 1-3-16,6 4 3 15,0 4-3-15,-2 10 0 16,0 6 3-16,-4 11-8 15,-3 10 6-15,-5 15 3 16,-3 9 0-16,-8 12 0 16,-1 3 0-16,-5-1 0 15,0-1 0-15,3-12 0 16,1-6-12-16,2-12-36 16,1-6-41-16,1-10-103 15,2-9-56-15,4-10-55 16,2-5 2-16,5-4 152 15</inkml:trace>
  <inkml:trace contextRef="#ctx0" brushRef="#br0" timeOffset="5910.2">12457 5395 987 0,'13'26'81'0,"0"5"84"16,-7 7-151-16,-2 1-10 15,-5-3-6-15,-4-6-22 16,2-12-148-16,-2-7-203 0,-7-17 195 15</inkml:trace>
  <inkml:trace contextRef="#ctx0" brushRef="#br0" timeOffset="6065.14">12371 5323 2552 0,'0'0'177'0,"23"10"45"16,-1-4-339-16,16-1-185 16,0-3-283-16,1-8 308 15</inkml:trace>
  <inkml:trace contextRef="#ctx0" brushRef="#br0" timeOffset="7086.43">12899 5369 1516 0,'-17'-2'79'0,"-2"-2"100"16,-9 1-179-16,-2 0-6 0,-2 3 6 16,-1 2 6-16,4 6 15 15,3 4 3-15,7 6-3 16,5 3-3-16,7 0-18 15,2-1 0-15,10-7-12 16,2-2 3-16,11-7 6 16,2-4 0-16,9-7 3 15,3-4 0-15,-1-7-9 16,0-3 3-16,-3-3 3 16,-6 0 3-16,-4 5 6 15,-4 1 6-15,-4 9 6 16,-1 4 6-16,-2 9-3 15,-3 8-3-15,-8 18-6 16,-3 12 2-16,-10 17-8 16,-5 8 3-16,-8 10-3 15,-3 2-3-15,-1-5-6 0,1-4-29 16,3-13-34-16,1-9 0 16,10-20 15-16,6-9 27 15,13-19 18-15,2-7-18 16,13-15-89-16,6-8 27 15,9-9 12-15,3-5 6 16,4-7 37-16,-1-4 24 16,5-5 7-16,0-4 0 15,-3 1 2-15,-1-1 1 0,-4 4 13 16,1 3 5-16,-3 13 10 16,-2 12 0-16,-8 20-2 15,-3 11-3-15,-9 18-1 16,-3 11-2-16,-6 9-8 15,-3 3-3-15,1-5-1 16,0-5-2-16,3-9 3 16,3-6 3-16,3-7 12 15,-2-4 3-15,7-7-1 16,-1-4-2-16,5-6-9 16,3-5-3-16,2-3-15 15,1-4 3-15,-1 1 0 16,-1 2-3-16,-2 4 3 15,-3 5-6-15,-7 7 0 0,-8 6 3 16,0 0-3-16,0 0 3 16,2 12 0-16,-3 1 6 15,1 2 6-15,0-1-3 16,6-4 0-16,3-1 0 16,6-6 0-16,3-1-3 15,5-4 0-15,0-5 0 16,3-5-3-16,0-3-3 15,2-4 0-15,-4-4 3 0,-3-2 0 16,-2-1 0-16,-8-1-12 16,-4 0-6-16,-7 2 0 15,-6 2 3-15,-8 8 12 16,-4 5 0-16,-12 11 3 16,-1 9 9-16,-3 20 24 15,-1 13 18-15,5 17 20 16,4 4-5-16,13-5-3 15,10-6-15-15,20-16-30 16,13-7-18-16,17-17-48 16,7-9-42-16,13-16-77 15,2-7-96-15,8-9 180 16</inkml:trace>
  <inkml:trace contextRef="#ctx0" brushRef="#br0" timeOffset="7418.33">14605 5306 2225 0,'-8'23'-24'0,"-1"2"-161"16,-1-1-15-16,1 0 80 15,-4-2 76-15,2-5 29 16,2-2-9-16,2-9-56 15,-1-3-7-15,2-12 54 16</inkml:trace>
  <inkml:trace contextRef="#ctx0" brushRef="#br0" timeOffset="7829.16">14446 5127 1959 0,'30'-1'111'15,"15"0"-30"-15,11 0-75 16,6 4-6-16,-4 1 3 16,-18 8-3-16,-9 4-6 0,-11 8-3 15,-3 3 3-15,-4 7-3 16,-4 0-18-16,-3 0-24 16,-1-2-6-16,-1-8 15 15,-2-3 19-15,-2-6 28 16,-2-5 1-16,-1-3 3 15,3-7 0-15,0 0 3 16,-6-10 24-16,7-10 24 16,1-5 12-16,5-12 5 15,3-5-5-15,5 2-39 16,4 0-19-16,1 10-14 16,1 5-4-16,-1 14-5 15,1 9 3-15,-4 22-4 16,-5 13-2-16,-5 19-6 15,-6 6-9-15,-6 0-74 16,2-6-55-16,4-16-74 0,3-8-6 16,8-17 110-16,-3-7-20 15,2-15 88-15</inkml:trace>
  <inkml:trace contextRef="#ctx0" brushRef="#br0" timeOffset="8047.58">15276 4873 1681 0,'6'7'159'0,"2"11"50"15,1 10-179-15,-1 18-24 16,-2 3-6-16,-5 5 6 16,-3 1-3-16,-1-5-15 15,-2-1-42-15,0-9-119 16,-1-4-72-16,-3-11 19 15,-1-8-4-15,-5-12-114 16,-1-5 141-16</inkml:trace>
  <inkml:trace contextRef="#ctx0" brushRef="#br0" timeOffset="8952.21">15098 5234 1526 0,'0'0'78'0,"9"-2"-4"0,6 0-50 15,18-1-15-15,4-2-6 16,4-1-15-16,0 0-3 16,-4 2-2-16,-5 0 2 15,2-1 12-15,-2 0-3 16,9-1-24-16,2 1-3 16,-3 0-5-16,-2 0 21 0,-15 1 11 15,-3 1 0-15,-7 1 4 16,-3 1 2-16,-2 0 0 15,-3 0 2-15,0 1 2 16,-5 0 0-16,0 0 2 16,0-1-1-16,1 0-3 15,0-1 4-15,9-28 22 16,-10 19 8-16,-6-1 9 16,-2 0-7-16,-5 2-26 15,-4 0-3-15,-2 5-9 16,-2 3 3-16,0 7 6 15,-1 4 9-15,0 10 9 16,1 5-9-16,0 10-6 16,0 1-3-16,10-1 9 15,4-2 9-15,13-7 3 16,10-5-6-16,9-8-30 0,6-6-21 16,6-8-27-16,0-7-18 15,1-4-20-15,2-1 2 16,-1-4 51-16,-2 1 14 15,-7 0 9-15,-1 0-3 16,-8 2 5-16,-2-1 1 16,-4 1 9-16,-6-1 9 15,-5 1 25-15,-6 2 8 0,-5 3 13 16,-3 2 54-16,-8 6-43 16,-1 2-14-16,-4 5-9 15,4 3 3-15,1 5 3 16,2 0-10-16,5 5-8 15,-2-2-6-15,8-4-15 16,5-1 6-16,5-7-3 16,6-2 0-16,2-3-3 15,1-4 0-15,8-3-9 16,1-3-3-16,4-2 3 16,0-1-6-16,-4 1 6 15,-3 3 0-15,-6 6 0 16,-3 3 0-16,-4 12-3 15,-1 10 6-15,-6 18-3 16,-3 12 0-16,-10 15 3 16,-8 5-9-16,-7 8-18 0,-6 2-50 15,2 1-7-15,-3 1 3 16,-7-6 31 0,-2-6 70-16,-8-18 85 0,-4-9 50 15,0-21 49-15,7-12-24 16,9-21-156-16,8-15-88 15,13-25-166-15,4-12-42 16,15-15 69-16,6-6 123 0,17-2 29 16,11 1-13-16,16-1-182 15,9 4 152-15</inkml:trace>
  <inkml:trace contextRef="#ctx0" brushRef="#br0" timeOffset="9516.26">16016 5151 1175 0,'35'15'105'15,"-1"1"114"-15,-5-1-84 16,-3-2 56-16,-6-4-33 16,-3-2-20-16,2-7-52 15,1-3-29-15,5-7-33 16,3-4-12-16,1-6-21 16,-2-1-6-16,0-4-18 15,-1-1-12-15,-2 1-20 16,-4-1-22-16,-7 4-6 0,-5 2-2 15,-13 7 29-15,-8 4 24 16,-15 9 24-16,-5 7 12 16,-7 12 30-16,-4 4 21 15,3 9 21-15,1 2 8 16,11-1-20-16,9-2 3 16,11-10-12-16,7-3-3 15,10-8-3-15,3-4-13 0,14-6-26 16,7-5-20-16,7-6-28 15,1-2-9-15,3-2 6 16,-1-2 3-16,-2-2 15 16,-4 0-5-16,-3-1 5 15,-2 1 0-15,-7 1 6 16,-2 4 9-16,-8 6 12 16,-5 4 6-16,-3 10 3 15,-2 7 6-15,-2 12 3 16,-2 4 0-16,-4 5-3 15,0-2 0-15,-4-6-3 16,1-5 15-16,-1-8 42 16,2-4 14-16,6-9 43 15,0 0 11-15,-2-10-51 16,6-6-27-16,6-12-43 0,5-3-29 16,11-7-41-16,5-3-78 15,13-8-108-15,8-4-121 16,17-5 289-16</inkml:trace>
  <inkml:trace contextRef="#ctx0" brushRef="#br0" timeOffset="11367.06">17415 4871 2145 0,'13'0'77'0,"7"-1"-83"0,16-2-24 16,7-2 1-16,13-5 29 16,1-1 9-16,2-8-3 15,5-3 0-15,2-9 0 16,3-7 2-16,5-7-2 15,-2-2 0-15,-2-3-18 16,-4 2-11-16,-14 0-31 16,-8 1-15-16,-18 5-12 15,-11 2-8-15,-12 9 29 16,-4 3 9-16,-8 8 30 16,-3 5 3-16,-6 9 6 15,-5 7 0-15,-4 18 9 0,-2 10 6 16,-7 24 24-16,1 11-3 15,-7 14-3-15,-2 11-12 16,2 1-9-16,5-4 0 16,12-13-6-16,7-13-12 15,16-20-24-15,1-6-26 16,8-14-59-16,0-5 22 16,5-12-222-16,4-5 179 0</inkml:trace>
  <inkml:trace contextRef="#ctx0" brushRef="#br0" timeOffset="11716.2">18250 4909 1260 0,'-2'22'105'0,"3"4"241"16,6 3-328-16,5 2-36 15,2-4-3-15,1-8 15 16,-3-6 0-16,2-10-2 16,3-5-1-16,2-11 3 15,2-3-6-15,-1-8-21 0,-4-2-12 16,-3-2 10-16,-2 1 11 16,-8 5 11-16,-4 0 7 15,-4 4 6-15,-5 2 2 16,-6 4 2-16,-1 5 0 15,-7 6 3-15,2 3 1 16,-2 11-2-16,-2 5-2 16,8 7-10-16,4 1-6 0,9-1-77 15,11-6-149-15,13-8 139 16</inkml:trace>
  <inkml:trace contextRef="#ctx0" brushRef="#br0" timeOffset="12216.2">19282 5025 1307 0,'18'-1'85'0,"9"-1"279"16,11-7-450-1,2-3 11-15,4-7 36 0,-3-2 28 0,-1-8 11 16,-4-1 0-16,-7-3 0 16,-7 0 2-16,-10 4-2 15,-5 1 0-15,-10 6-2 16,-7 5-4-16,-7 11-1 16,-5 5-3-16,-6 14 6 15,-2 8 6-15,-3 14 8 16,1 9 3-16,-2 13 9 15,2 2 2-15,4 0-9 16,7-4-3-16,11-12 0 16,10-6-6-16,16-14-33 15,9-5-35-15,16-16-23 16,7-7-173-16,6-13 159 16</inkml:trace>
  <inkml:trace contextRef="#ctx0" brushRef="#br0" timeOffset="12666.44">20127 4786 1425 0,'-32'21'99'0,"1"5"372"15,0 5-566-15,4 2-28 16,0-1 4-16,1-3 74 15,2-5 39-15,8-9 33 16,5-2 12-16,10-9 11 16,4-1-5-16,12-7-27 15,6-5-21-15,9-9-54 16,4-3-29-16,3-3-7 16,-3 0 52-16,-5 4 5 15,-4 2 8-15,-7 3 9 16,0 3 5-16,-8 5 18 15,-9 7 6-15,0 0 15 16,0 0 8-16,-1 0 6 16,10 9 18-16,-10 6 12 15,0 3-13-15,-1 2-20 0,0-1-21 16,5-4-12-16,3-4-9 16,5-8-42-16,1-3-14 15,5-8-50-15,0-5 40 16,3-3-37-16,1-1-22 15,3 0-86-15,1 2-111 16,4 0 175-16</inkml:trace>
  <inkml:trace contextRef="#ctx0" brushRef="#br0" timeOffset="13168.67">20531 4775 1208 0,'-15'-4'74'0,"-2"2"50"15,-3 2-41-15,-3 6-22 16,-2 7 62-16,-1 10-40 15,0 6-8-15,2 12-39 16,3 1-6-16,7-2-24 16,6-4-6-16,9-12-9 15,8-6-15-15,12-13-15 16,7-6 3-16,14-17-57 16,6-7-32-16,7-13 21 15,-1-3 4-15,-4 2 18 16,-2-1 20-16,-10 3 47 15,-4 0 19-15,-9 0 11 16,-4 0 5-16,-8 1 22 0,-3 4 10 16,-6 6 30-16,-2 6 5 15,-1 9 67-15,-1 11 25 16,0 0-54-16,-5 9-38 16,0 16-51-16,0 11-18 15,-4 13-18-15,0 0 3 16,1-1 6-16,0-9-9 15,8-11 3-15,1-7-3 16,7-10-6-16,1-4 0 0,9-8-3 16,2-5 0-16,4-5-3 15,1-2 9-15,-2 0-6 16,-1 2 6-16,-8 5 0 16,-1 2 3-16,-6 9 0 15,-1 3 6-15,-2 8-3 16,0 3-6-16,7 0-87 15,2-3-53-15,12-10-225 16,3-9 289-16</inkml:trace>
  <inkml:trace contextRef="#ctx0" brushRef="#br0" timeOffset="13600.89">21786 4648 1169 0,'-40'31'76'0,"5"9"85"15,1 4-134-15,10 7-2 16,3-3-4-16,10-8 2 15,7-7-1-15,10-11-3 16,9-5 6-16,7-11-25 16,6-6-3-16,8-11-32 15,7-6-10-15,12-9-271 0,10-3 212 16</inkml:trace>
  <inkml:trace contextRef="#ctx0" brushRef="#br0" timeOffset="13966.56">22142 4666 1723 0,'-17'9'156'0,"-1"4"86"0,-1 5-263 16,3 4-18-16,-1 1-3 16,1 1 12-16,3-1 15 15,2-4 15-15,6-6 6 16,1-4-9-16,8-4-15 15,3-4-14-15,8-4-7 16,5-2-6-16,2-4-27 16,1 0 3-16,-1-2 4 15,-2 1 11-15,-2-1 39 16,-3 1 12-16,-1 2 15 16,-4 2 9-16,-4 4 15 15,-6 2 5-15,0 0 19 16,4 15 0-16,-5 1-9 15,0 1-6-15,2 1-39 16,2-2-9-16,6-7-57 16,4-3-30-16,2-9-113 0,3-4 83 15,-2-9-215-15,-2-4 177 16</inkml:trace>
  <inkml:trace contextRef="#ctx0" brushRef="#br0" timeOffset="14168.04">22473 4437 1504 0,'0'21'118'15,"1"7"178"-15,-1 15-270 16,-3 5-8-16,-6 14-24 16,-6 0-6-16,-4-2-11 15,-2-7-19-15,4-20-54 16,5-7-35-16,6-15-46 15,6-11-42-15,-3-7 130 16</inkml:trace>
  <inkml:trace contextRef="#ctx0" brushRef="#br0" timeOffset="15117.21">22299 4736 1673 0,'-1'8'173'0,"6"1"51"0,1 0-152 15,16-7-105-15,9-3-63 16,11-7-32-16,6-4 11 16,-2-4 22-16,-1 2 8 15,-3 1 31-15,-5 3 11 16,-5 3-25-16,-3 3-11 16,-8 4-14-16,-3 3 16 15,-1 4 42-15,-2 3 23 0,1 1 30 16,1 0 3-16,-1 0 8 15,-1-1 0-15,-3-4 20 16,-1-1 13-16,-6-4 17 16,-5-1 5-16,0 0-16 15,1-1 41-15,7-20-51 16,-4 4-32-16,-1-2-54 16,0-2-14-16,-4 3-16 15,-4 2 14-15,-9 3 31 16,-7 6 3-16,-6 7 12 15,-5 5 8-15,0 13 9 16,0 6 7-16,2 8 24 16,3 2-15-16,7-3-3 15,6-3 2-15,14-7-2 16,5-6 0-16,11-6-15 0,5-3-3 16,11-7-6-16,3-4-3 15,7-6-3-15,5-2-3 16,-1 0-15-16,-1-2 3 15,-5 1 0-15,-6 1-3 16,-9 1 9-16,-6 2 6 16,-9 0-3-16,-2 2 6 15,-6 3 0-15,-2 5 6 16,0 0 15-16,-14-5 6 0,6 11 12 16,1 2 0-16,0 4-12 15,1 0-6-15,2-3-15 16,-3-1-3-16,7-8-3 15,0 0-6-15,0 0 6 16,0 0 3-16,1 0 3 16,20-1 6-16,-8-4-6 15,1 1 0-15,-1 0-1 16,1 0 1-16,-4 1 0 16,-3 3 9-16,-7 0-3 15,0 0 6-15,0 0 9 16,6 12-3-16,-8 4-6 15,0 7-9-15,-4 13-3 16,-2 7-9-16,-3 13-12 16,-3 4-27-16,1 7-98 0,0 1-16 15,-6 0-20-15,-2-1 112 16,-9-8 41-16,-6-6 19 16,-11-9 43-16,0-6 17 15,-4-10 152-15,1-8 4 16,6-14-32-16,2-9-34 15,13-19-121-15,7-13-50 16,17-23-109-16,13-12-28 0,21-16 1 16,11-6 14-16,12-4 43 15,3 1 43-15,0 6 5 16,0 6-28-16,-2 16-231 16,0 10 176-16</inkml:trace>
  <inkml:trace contextRef="#ctx0" brushRef="#br0" timeOffset="15903.16">23348 4749 1741 0,'-7'41'108'15,"2"-3"2"-15,3-11-17 16,6-6-12-16,3-13-36 16,-1-2-28-16,6-10-8 15,2-4-6-15,5-5-18 16,2-6-17-16,4-1-31 0,1-2-15 15,-5 0 0-15,-1 2 10 16,-9 1 23-16,-2 1 15 16,-7 4 12-16,-4 1 15 15,-8 1 12-15,-6 1 9 16,-3 1 21-16,0 2 12 16,7 0 20-16,4 0 1 15,11-1-24-15,4-1-30 0,9-1-27 16,2 3-3-16,1 4 0 15,2 3 9-15,-1 7 9 16,1 7 0-16,0 7-3 16,0 3-3-16,-2 3-33 15,-3-2-3-15,-4-6-9 16,-1-2 9-16,-6-7 25 16,-1-3 8-16,-4-6 12 15,0 0 8-15,0 0 7 16,0 0 3-16,0 0-3 15,0 0-9-15,9-16-3 16,3 0-3-16,3-4-3 16,6-4-3-16,8-5-12 15,2 2-3-15,6 2-12 16,-1 7 3-16,-9 9 12 0,-6 6-15 16,-10 11 0-16,-1 5 1 15,-7 8-7-15,1 1 15 16,1 3 15-16,2-3 0 15,2-2 12-15,3-5-3 16,1-5 15-16,3-4-1 16,0-7 1-16,0-5-6 15,4-6-6-15,-1-4 0 0,6-4-6 16,1-1-6-16,0 0 9 16,1 0-9-16,-4 7 6 15,0 3 3-15,-5 12 3 16,-5 9 6-16,-9 23-3 15,-4 14 3-15,-12 21-6 16,-7 11-9-16,-12 6-3 16,-7 2-18-16,-6 1-12 15,-4 2 3-15,-14-4 27 16,-13-4 45-16,-16-16 77 16,-6-13 11-16,2-26-50 15,9-15-24-15,16-31-165 16,10-19-134-16,18-34 93 15</inkml:trace>
  <inkml:trace contextRef="#ctx0" brushRef="#br0" timeOffset="16333.29">21253 5207 1906 0,'39'3'9'0,"24"0"-108"16,21 1-6-16,29 0 78 16,17-2 66-16,33 0 84 15,9-1 20-15,17-4-8 16,7 0-37-16,-2-2-68 15,0 0-18-15,1 1-9 0,-3 2 0 16,-23 1-60-16,-9 1-59 16,-17-4-177-16,-15 0-92 15,-22-6 284-15</inkml:trace>
  <inkml:trace contextRef="#ctx0" brushRef="#br0" timeOffset="26150.27">4159 6412 600 0,'-2'-4'91'0,"2"4"121"15,0 0-78-15,-17 4-39 16,4 10 2-16,-10 15-19 15,-5 7-10-15,-7 19-10 16,-4 9-6-16,-5 11-15 16,-2 5 0-16,-3 1 5 15,-2-3-21-15,-1-9-15 16,0-4-3-16,1-13-3 16,4-5-3-16,1-18-57 15,2-8-2-15,5-20-312 16,1-8 241-16</inkml:trace>
  <inkml:trace contextRef="#ctx0" brushRef="#br0" timeOffset="26432.86">3530 6646 1406 0,'0'7'50'16,"4"2"4"-16,4 2-46 16,10 6-6-16,5 0 0 0,7 5 6 15,2 3-1-15,7 6 3 16,5 4 14-16,-2 3-12 16,-3 2 3-16,-3-1-12 15,-7-2 0-15,-3-7 0 16,-1-3-3-16,-5-5 0 15,0-1-6-15,-2-5-39 16,-2-5-32-16,3-5 54 16</inkml:trace>
  <inkml:trace contextRef="#ctx0" brushRef="#br0" timeOffset="26934.41">4326 7046 621 0,'0'6'29'0,"0"0"12"16,0 3 5-16,-1 0 31 15,-1 2 19-15,1 3 18 0,0 3-17 16,1 7-20-16,0 6-15 15,0 7-31-15,0 2-11 16,1 1-22-16,1-3-20 16,2-6 15-16</inkml:trace>
  <inkml:trace contextRef="#ctx0" brushRef="#br0" timeOffset="27765.49">3195 7622 1204 0,'32'8'31'15,"15"-1"-13"-15,11-1-7 16,23-4 12-16,8-2 3 16,15-2-3-16,1-3-6 15,7-1-9-15,5 0-4 16,3 1-4-16,-3 1 2 0,9 0-2 15,-1 2 0-15,-1 1 2 16,3 1-2-16,-7 0 0 16,-4 0 2-16,-9 0-2 15,-7-3 0-15,-11-3 2 16,-5-2-2-16,-13-4-6 16,-10 0-6-16,-14 0-114 15,-8 2 86-15</inkml:trace>
  <inkml:trace contextRef="#ctx0" brushRef="#br0" timeOffset="32269.17">3656 7981 1268 0,'5'31'33'0,"5"8"-10"16,2 7-23-16,5 12 0 16,0 1 0-16,0 0-4 15,-2-1-1-15,2-7-3 16,-3-4 4-16,-4-10 4 16,-1-7 4-16,-5-12 2 15,-2-6-3-15,1-8-1 16,0-6 4-16,2-11 14 15,2-6 3-15,2-11 14 16,2-4-1-16,1-8-6 16,-1-3-3-16,0-9-14 15,0-2-1-15,0-4-8 16,0 1 0-16,-2 5-4 16,0 6-2-16,1 11-4 0,-2 6-8 15,3 11-28-15,-1 6-32 16,0 10-197-16,1 6 153 15</inkml:trace>
  <inkml:trace contextRef="#ctx0" brushRef="#br0" timeOffset="32902.33">4111 8040 1028 0,'0'0'40'0,"0"0"1"15,0 0-25-15,12 12 3 16,-3 8 6-16,0 13 0 15,-3 8-3-15,1 6-9 16,1 1-3-16,-2-2-2 0,2-4-2 16,-3-5-5-16,-2-6 1 15,0-11 2-15,-1-6-2 16,-2-14 0-16,0 0 4 16,4-11 0-16,-3-10 2 15,3-10-3-15,-2-5-1 16,3-7-2-16,1-2 0 15,-2-5 4-15,3 1-4 16,2 4 2-16,-1 4 0 0,4 13 1 16,1 6 1-16,-1 13 0 15,-1 6 2-15,-1 14 0 16,1 9-1-16,1 17 3 16,0 7-4-16,1 7 2 15,2 0-3-15,-4-5 1 16,1-5-2-16,-3-12-2 15,-2-5 2-15,0-13-2 16,-2-5 2-16,3-11 1 16,0-7 1-16,2-15 4 15,2-8-4-15,2-12 2 16,0-5-3-16,0-2-3 16,0 2-2-16,-3 1-2 15,-1 4-5-15,-1 7-15 16,0 6-15-16,0 14-69 0,0 7-174 15,3 13 150 1</inkml:trace>
  <inkml:trace contextRef="#ctx0" brushRef="#br0" timeOffset="40765.11">3622 8860 570 0,'-10'7'103'16,"-1"0"177"-16,1-2-262 15,-2 1-9-15,1-2-4 16,-1 3 15-16,3-3 47 16,1-1 7-16,4 1 21 15,4-4-10-15,0 0-33 16,8 7-15-16,8-6-12 15,4-1-3-15,10-4-1 16,6-4 2-16,8-2-5 16,7-1 3-16,5-1 14 15,-1-3 1-15,3-2-9 16,-2-1-6-16,-3-1-12 16,0 0-4-16,-8 2-2 15,-5 1-3-15,-12 3 0 0,-8 4 3 16,-12 4-3-16,-8 5 0 15,0 0 0-15,0 0-3 16,-1 0 0-16,-15-4-11 16,2 8-7-16,-6 0-9 15,-5 3-12-15,0-1 10 16,-2 3 19-16,0-1 1 0,3 2 8 16,1-1 4-16,4 0 0 15,2 0 4-15,3-1 4 16,3 3-2-16,2 0 1 15,2 3 1-15,2 6-1 16,2 6 2-16,-3 13 12 16,2 8-6-16,-4 8 3 15,0 4 0-15,-2 0-15 16,0-2 3-16,-1-10-6 16,3-8 0-16,3-13-9 15,4-7-27-15,2-13-128 16,6-3 121-16</inkml:trace>
  <inkml:trace contextRef="#ctx0" brushRef="#br0" timeOffset="41253.22">4148 9013 1396 0,'-10'17'41'0,"0"6"-14"16,3 5-16-16,1 6-5 15,2 3-2-15,4 2 12 16,0-2 5-16,5-9 40 16,2-5 52-16,6-10-11 15,5-6-24-15,3-9-36 16,0-8-25-16,7-13-11 16,-1-7-6-16,2-11-38 15,-1-1-28-15,-7 1-21 16,-4 2-5-16,-11 6 41 15,-6 4 12-15,-12 8 27 0,-7 5 3 16,-9 10 15-16,-2 6 18 16,-5 11 30-16,1 4 11 15,5 5-5-15,2 2-12 16,7-1-48-16,8-2-33 16,5-8-179-16,6-4-127 15,9-8 215-15</inkml:trace>
  <inkml:trace contextRef="#ctx0" brushRef="#br0" timeOffset="41699.8">4569 8900 2225 0,'-16'35'102'0,"4"1"-77"16,-1 0-24-16,4-2-7 15,3-4-8-15,2-6-3 16,7-5-8-16,1-8 7 16,2-4-3-16,1-8-3 15,-1-4-9-15,5-10 1 16,2-4 5-16,6-9 6 16,1-3 15-16,6-4 0 0,0-1-3 15,0 2 9-15,-1 5 0 16,-4 5 0-16,0 6 6 15,-6 9-6-15,-1 6-3 16,-4 11-9-16,-2 10 6 16,-4 17-3-16,-4 7 6 15,-4 15-6-15,-2 8-36 16,-5 6-3-16,-4 6-2 16,-7 7 11-16,-9 4 30 0,-9 8 0 15,-6 2 9-15,-9-8 24 16,-1-8 29-16,3-26 37 15,2-15-6-15,11-33-78 16,8-16-48-16,14-39-140 16,8-17-117-16,16-27 225 15</inkml:trace>
  <inkml:trace contextRef="#ctx0" brushRef="#br0" timeOffset="42066.41">4931 8952 1625 0,'1'39'173'0,"-1"0"99"15,3-2-230-15,-3-3-33 16,4-7-9-16,2-4-3 16,3-10-6-16,2-3 0 15,4-9-6-15,-1-3-6 16,4-10 9-16,2-4-12 15,3-10-36-15,2-2-14 16,1-6-22-16,1 1 15 16,0-1 37-16,-3 1 17 0,-5 4 18 15,-6 1 0-15,-12 4 0 16,-3 2 0-16,-12 5 6 16,-4 4 0-16,-6 8-3 15,-2 5-3-15,-3 13 3 16,-1 8 0-16,1 9-24 15,1 4 3-15,6-3-78 16,4-6-189-16,13-10 167 16</inkml:trace>
  <inkml:trace contextRef="#ctx0" brushRef="#br0" timeOffset="42264.99">5449 8588 2154 0,'2'46'143'16,"-1"7"-44"-16,-1 6-77 15,-3 9-15-15,0 2-5 16,-4-1-1-16,-1-5-4 16,-2-14-37-16,-1-10-57 15,-1-18-199-15,-1-8-170 16,-1-18 371-16</inkml:trace>
  <inkml:trace contextRef="#ctx0" brushRef="#br0" timeOffset="42433.24">5335 8953 2616 0,'7'7'48'0,"14"-5"-146"15,8-2-97-15,16-11-306 16,9-5-188-16,4-10 493 16</inkml:trace>
  <inkml:trace contextRef="#ctx0" brushRef="#br0" timeOffset="42820.08">5797 8825 1439 0,'-27'13'62'16,"-2"2"86"-16,-4 0-113 0,1 1-26 16,-1 3-15-16,0 1-8 15,3 4 5-15,4-1 6 16,7 3 0-16,7 0 3 16,10-2-3-16,4-4 3 0,8-7-9 15,4-4-6-15,7-8 15 16,4-2 0-16,4-11 3 15,-1-5 15-15,4-9-9 16,-5-5 3-16,3-4-1 16,-4-2 4-16,-3-2-6 15,-1 4-6-15,-9 5 0 16,0 10-3-16,-7 10-6 16,-6 10 3-16,7 8 12 15,-3 13 18-15,-1 19 30 16,3 10 18-16,0 5-1 15,1-1-17-15,5-14-24 16,2-8-30-16,8-15-113 16,2-11-73-16,7-13-325 0,0-9 367 15</inkml:trace>
  <inkml:trace contextRef="#ctx0" brushRef="#br0" timeOffset="44615.98">3932 9904 1171 0,'3'-18'66'0,"1"2"31"16,0 1-39-16,-1 7-23 15,-3 8-6-15,0 0 2 0,5 6 0 16,-3 24 10-16,2 13 52 15,-3 24-19-15,3 5-5 16,-3 4-39-16,0-2-21 16,1-7-63-16,-1-5-30 15,-2-12-69-15,-2-9 74 16,-3-19-84-16,-1-10 99 16</inkml:trace>
  <inkml:trace contextRef="#ctx0" brushRef="#br0" timeOffset="44865.39">3838 9853 2181 0,'0'3'136'0,"4"0"-49"16,7-2-73-16,13-5-16 15,11-4 0-15,13-9 1 16,7-4 1-16,7-5 0 16,2-1-4-16,-4-2-36 15,-3 2-29-15,-9 4-95 0,-6 3-25 16,-7 10-41-16,-5 5 6 16,-13 10 173-16</inkml:trace>
  <inkml:trace contextRef="#ctx0" brushRef="#br0" timeOffset="45081.36">3870 10110 1402 0,'-2'19'133'15,"3"-2"665"-15,17-7-769 16,11-5-27-16,17-12-14 15,9-8-2-15,13-14-6 16,4-3-7-16,1-3-60 16,-2-1-56-16,-12 4-186 15,-4 3-26-15,-10 6 248 16</inkml:trace>
  <inkml:trace contextRef="#ctx0" brushRef="#br0" timeOffset="45281.46">4563 10010 1313 0,'-6'21'48'0,"1"2"26"16,5 7-70-16,1 1-4 16,5 4 1-16,1 0-1 15,-2-2 0-15,-3-4-5 16,-3-9-44-16,-2-5-61 15,-2-15 61-15</inkml:trace>
  <inkml:trace contextRef="#ctx0" brushRef="#br0" timeOffset="45451.13">4462 9954 2255 0,'0'0'178'16,"0"0"79"-16,25-4-269 16,-2-8-100-16,13-14-309 15,7-6 170-15</inkml:trace>
  <inkml:trace contextRef="#ctx0" brushRef="#br0" timeOffset="45632.93">5024 9902 1318 0,'-36'1'62'0,"3"-1"-42"15,4-2-59-15</inkml:trace>
  <inkml:trace contextRef="#ctx0" brushRef="#br0" timeOffset="45915.04">4820 9996 1309 0,'-8'40'89'0,"0"0"75"0,5-3-65 15,3-3-40-15,12-9-53 16,4-7-6-16,8-13-18 16,2-7-6-16,5-16-5 15,-2-7-10-15,3-10-24 16,-3-4 28-16,0-3-12 15,-2 3 1-15,-7 7 17 16,-3 5 8-16,-10 11 23 16,-2 6 19-16,-5 10 27 15,0 0 10-15,1 20 66 0,-1 1 55 16,0 15-27-16,0 5-20 16,1 5-51-16,0-2-25 15,4-8-35-15,0-6-21 16,3-15-68-16,2-7-49 15,3-16-128-15,3-10-70 16,10-20 250-16</inkml:trace>
  <inkml:trace contextRef="#ctx0" brushRef="#br0" timeOffset="46135.3">5565 9518 2329 0,'-9'33'117'16,"1"6"53"-16,7 14-153 16,1 6-18-16,8 7-8 15,0 1-2-15,-2-3-14 16,-1-6-15-16,-4-11-70 16,-3-8-63-16,-5-12-242 15,-4-7-226-15,-9-13 470 16</inkml:trace>
  <inkml:trace contextRef="#ctx0" brushRef="#br0" timeOffset="46300.44">5408 9971 2432 0,'13'11'156'15,"11"-5"10"-15,9-1-159 16,18-11-95-16,9-6-134 0,4-12-347 15,-1-2 240-15</inkml:trace>
  <inkml:trace contextRef="#ctx0" brushRef="#br0" timeOffset="47215.28">5101 9943 1187 0,'-13'-4'46'0,"-2"-1"30"16,0-2-41-16,-2-2 9 16,0 2 10-16,-1-2 8 15,0 1 29-15,0 3 34 16,-2 1-14-16,0 4-51 15,1 1-33-15,0 5-51 16,4 2-27-16,1 6-54 16,2 5-17-16,3 5-32 0,2 4 107 15</inkml:trace>
  <inkml:trace contextRef="#ctx0" brushRef="#br0" timeOffset="50931.2">7235 6707 400 0,'5'-8'33'0,"-2"2"75"16,-3 6 1-16,0 0 51 15,0 0 10-15,-7 1-31 16,-4 9-25-16,-8 13-38 16,-4 8-16-16,-9 17-23 0,-4 7-16 15,-5 13-15-15,-4 8-6 16,-5 7-16-16,-2-3-3 15,2-13-4-15,1-11 1 16,8-18 15-16,2-8-11 16,2-16 14-16</inkml:trace>
  <inkml:trace contextRef="#ctx0" brushRef="#br0" timeOffset="51214.76">6823 6837 1681 0,'11'29'87'0,"7"5"-75"15,6 6-6-15,5 2-27 16,1 1-9-16,-3-5-6 15,-1-1 10-15,2-7 14 16,-5-3 9-16,5-9 3 16,-1-2-27-16,5-7-102 0,1-3-43 15,0-3 95-15</inkml:trace>
  <inkml:trace contextRef="#ctx0" brushRef="#br0" timeOffset="51416.21">7375 7253 1714 0,'-9'46'138'16,"0"4"47"-16,4 6-185 15,1-2-18-15,-1-6-83 16,2-7-43-16,0-14-95 15,-1-9 102-15,3-17 79 16</inkml:trace>
  <inkml:trace contextRef="#ctx0" brushRef="#br0" timeOffset="51715.73">7573 6423 1456 0,'0'0'41'0,"-12"2"-20"15,3 11-7-15,-9 15-14 16,-5 7 1-16,-4 13-1 16,3 0-1-16,0-2-32 15,6-4-57-15,1-15 56 16</inkml:trace>
  <inkml:trace contextRef="#ctx0" brushRef="#br0" timeOffset="52499.6">6325 7700 1413 0,'27'5'33'0,"7"-2"-17"16,6-1-16-16,18-4 2 15,9-2 0-15,22-4 2 16,2 0 3-16,5 0 5 15,-2 0 3-15,-4 3-1 16,6 0-6-16,0 3-6 16,0 2 0-16,-7 3-2 15,-2 0 3-15,-8 1-3 16,-6 0-3-16,-10-4-56 16,-4-4-252-16,-13-2 204 15</inkml:trace>
  <inkml:trace contextRef="#ctx0" brushRef="#br0" timeOffset="55130.95">7245 8042 775 0,'-11'-2'103'16,"0"-2"136"-16,-3 0-222 16,3-1-19-16,1 2 4 15,-3-1 29-15,-1 1 14 16,-3 3 21-16,-1 1 2 16,2 6-18-16,2 3-15 15,-3 7-20-15,2 4-5 0,1 8 2 16,2 3 3-16,10 2 5 15,-1 0 3-15,13-5 0 16,0-5 34-16,15-7-3 16,6-5-4-16,6-8-8 15,5-6-6-15,-3-8-15 16,1-3 0-16,-5-6-3 16,-3-1-9-16,-6-4 3 15,-4 3-9-15,-10-1 12 16,1 1 15-16,-12 2 74 15,-6-1 34-15,-9 1 8 16,-9-2-47-16,-10-1-59 16,-5 2-24-16,-10 2-21 15,-6 3-11-15,6 7-3 16,1 3-2-16,12 7-25 0,8 6-50 16,6 6-146-16,9 4-101 15,6 3 201-15</inkml:trace>
  <inkml:trace contextRef="#ctx0" brushRef="#br0" timeOffset="56137.72">7273 8672 1433 0,'-6'-3'33'0,"6"3"-22"16,-1 0-5-16,0 0 17 16,0 0 16-16,-22 12 118 15,17 5 17-15,-1 16 11 16,-1 10-27-16,0 15-64 0,-1 7-46 16,3 4-43-16,2-5-35 15,4-13-197-15,3-6-156 16,6-18 194-16</inkml:trace>
  <inkml:trace contextRef="#ctx0" brushRef="#br0" timeOffset="57414.33">7094 9771 1473 0,'-6'-2'41'0,"3"-2"-10"0,0-3-11 16,9-6-17-1,6-4 3-15,11-5 3 16,9-2 0-16,6-1-3 0,4 5 0 15,-3 6-6-15,-1 3-6 16,-2 11-15-16,-6 6-13 16,-4 12 3-16,-5 3 2 15,-9 11 4-15,-3 3 9 16,-9 3 16-16,-6 2 2 0,-11 0 25 16,-5 1 10-16,-13-4 62 15,-7-1 80-15,-2-10 18 16,-2-5 4-16,1-10-38 15,5-5-63-15,12-7-39 16,6-5-21-16,13-4-36 16,8-1-4-16,6 0-5 15,12-1-1-15,13 2 3 16,5 4-1-16,12 6 1 16,4 3 3-16,3 2-2 15,1-3-5-15,6-8-52 16,-1-7-53-16,3-13-220 15,2-5-179-15,-5-6 403 16</inkml:trace>
  <inkml:trace contextRef="#ctx0" brushRef="#br0" timeOffset="61500.04">4023 10856 1365 0,'0'0'46'0,"0"1"28"15,10 24-70-15,-6-5-2 16,2 14 0-16,0 6 0 15,-1 11 2-15,3 6-1 16,-2 5 5-16,1 0-2 16,-1-6-6-16,1-8-17 15,-3-15-69-15,-3-8-94 16,-7-17 105-16</inkml:trace>
  <inkml:trace contextRef="#ctx0" brushRef="#br0" timeOffset="61767.41">3842 10872 1774 0,'7'8'102'0,"13"-1"-66"16,8 0-30-16,14-6 11 15,5-2 4-15,7-10 3 0,1-5-6 16,0-6-3-16,-2-1-9 16,-6-3-27-16,-7 2-45 15,-10 5-95-15,-9 3-67 16,-13 11-70-16,-9 5 183 15</inkml:trace>
  <inkml:trace contextRef="#ctx0" brushRef="#br0" timeOffset="62015.31">3761 11285 2252 0,'24'0'110'16,"5"-5"5"-16,15-10-149 15,4-7-26-15,7-10-62 16,1-3-66-16,2-1-12 16,-3 3 26-16,-6 11 55 15,-7 5 59-15,-7 8-29 16,-4 3-233-16,-5 0 193 0</inkml:trace>
  <inkml:trace contextRef="#ctx0" brushRef="#br0" timeOffset="62181.68">4411 11374 1903 0,'-2'29'254'0,"-1"0"-65"15,0-3-426-15,1-8-495 16,2-17 536-16</inkml:trace>
  <inkml:trace contextRef="#ctx0" brushRef="#br0" timeOffset="62364.2">4309 11071 2837 0,'0'0'19'16,"12"-10"-15"-16,10-6-271 0,7-8-794 16,6-8 847-1</inkml:trace>
  <inkml:trace contextRef="#ctx0" brushRef="#br0" timeOffset="63098.08">4770 11159 2749 0,'-38'-2'-12'0,"3"1"-172"16,-1-2-159-16,6 2-120 15,2 0 195-15,6 2 206 16,5 4 35-16,7 6 50 16,4 4 20-16,0 6 17 15,2 3 22-15,3 1 7 16,3 2-26-16,5-4-30 16,1-3 3-16,5-5 3 15,-1-4 3-15,5-8 8 16,5-4-2-16,1-9-9 15,4-8-15-15,2-9-9 16,-1-4-12-16,-2-4 0 16,-2 1 0-16,-4 2 0 0,-3 6 9 15,-8 7 3-15,-2 7 21 16,-7 12 104-16,0 0-18 16,0 0 3-16,-4 6-17 15,0 17-78-15,1 5-17 16,3 11-12-16,3 2 4 15,1-2-3-15,5-5-2 16,0-9 0-16,3-7-7 16,3-11-9-16,0-6-21 0,7-14-82 15,4-8-24-15,6-19-108 16,3-7-39-16,3-11-7 16,0-5 142-16,-4 1-87 15,-4 1-109-15,-5 6 6 16,-4 8 150-16,-9 8 237 15,-4 6 119-15,-6 8 222 16,-4 5-18-16,0 9-148 16,2 10-15-16,0 0 40 15,0 1-51-15,7 7-62 16,0 16 3-16,5 22-57 16,2 12 2-16,0 18-15 15,-2 6-18-15,-5-1-25 16,0-3-8-16,-4-18-16 15,-2-12-6-15,-1-21-42 0,0-10-43 16,0-16-127-16,-6-2-117 16,1-16-87-16,-4-7 27 15,-4-10 209-15</inkml:trace>
  <inkml:trace contextRef="#ctx0" brushRef="#br0" timeOffset="63247.24">5055 11129 1900 0,'0'0'242'0,"7"3"3"16,7-3-125-16,15-2-91 16,10-1-20-16,10-2-16 15,3-2-20-15,3 0-77 16,-2 2-78-16,-7 2-176 16,-4 3-32-16,-11 3 311 15</inkml:trace>
  <inkml:trace contextRef="#ctx0" brushRef="#br0" timeOffset="64331.84">7369 10761 1371 0,'-4'-6'126'0,"3"-3"522"15,4-9-565-15,2-6-71 16,10-1-9-16,2 0 15 16,8 4 21-16,5 2-3 15,7 9-10-15,2 7 0 16,-1 11-39-16,-6 10-35 16,-9 12-27-16,-7 5-20 15,-11 9 35-15,-7 2 30 16,-14 4 21-16,-6 3-6 0,-15 3 30 15,-5 1 24 1,-5-1 71-16,-3-6 30 0,0-10-20 16,-1-7-8-16,5-14-28 15,4-8-27-15,16-11 1 16,9-5-5-16,14-18-26 16,9-7-19-16,18-9-21 15,8-3-4-15,11 9 0 16,2 7 3-16,8 15 3 15,1 9 3-15,4 15 1 16,4 7-4-16,3 6-2 16,2-2-14-16,1-14-78 15,2-12-142-15,-4-33 99 16</inkml:trace>
  <inkml:trace contextRef="#ctx0" brushRef="#br0" timeOffset="66131.16">3816 12113 1460 0,'1'0'27'0,"16"8"8"16,-2-9 35-16,5-4 40 16,13-5-26-16,8-5-21 15,10-6-27-15,10-3-12 16,4-2-15-16,-2-1-3 15,1-1 5-15,-8 2-8 16,-11 4-3-16,-2 0 0 0,-15 3 0 16,-5 1-6-16,-12 2 4 15,-4 2-10-15,-10 0-24 16,-5-1 0-16,-8 2-12 16,-3 4 9-16,-3 9 30 15,-1 4 12-15,1 13 24 16,-2 6 6-16,4 11-6 15,-2 8-15-15,5 12 12 16,1 9 27-16,2 9 14 16,3 5 7-16,-1 2-21 15,1-3-21-15,5-9-27 16,1-9-9-16,5-14-63 16,3-11-69-16,5-16-214 15,3-11-89-15,14-19 259 16</inkml:trace>
  <inkml:trace contextRef="#ctx0" brushRef="#br0" timeOffset="66498.05">4418 12399 2572 0,'4'33'-61'0,"6"-3"3"16,0-4 11-16,1-12 10 15,0-4 8-15,0-10 1 16,2-5-17-16,4-10-15 16,-2-4 7-16,2-9-7 15,-2-1 15-15,-5 0 21 16,-4 0-3-16,-5 4 18 15,-5 0-3-15,-6 4 6 16,-2-1 3-16,-4 7 9 16,0 1 12-16,-2 8 12 15,1 5-6-15,-1 6-48 16,0 5-45-16,5 7-110 0,1-1-54 16,9 0-17-16,3-4 151 15</inkml:trace>
  <inkml:trace contextRef="#ctx0" brushRef="#br0" timeOffset="66930.82">4703 12202 1977 0,'5'15'84'0,"2"6"-54"16,-1 3-12-16,2 4-18 15,0 0 0-15,-1-4 0 16,2-3 0-16,-2-10 0 16,0-4 6-16,0-7 3 15,1-5 0-15,4-11-3 16,1-5 3-16,4-8-3 16,5-4-6-16,0-2-9 15,3 1-9-15,-2 4-15 16,0 2 0-16,-2 9 0 15,-4 4 6-15,-2 13 9 16,-4 5 0-16,-2 19-3 16,-4 9 15-16,-2 22 6 0,-1 10 0 15,-3 19 6-15,-3 5-3 16,-9 1 0-16,-5-2 12 16,-7-14 66-16,-4-7 27 15,-8-18 26-15,-2-10-46 16,-6-21-76-16,-3-13-47 15,3-30-179-15,1-14-109 16,13-21-275-16,14-7 435 16</inkml:trace>
  <inkml:trace contextRef="#ctx0" brushRef="#br0" timeOffset="67498.08">5113 12410 2702 0,'10'31'-33'16,"0"-9"0"-16,3-12-15 16,0-3 8-16,1-9 18 15,3-5 8-15,3-11 9 16,-1-6-4-16,4-10-6 15,-2-3 0-15,-1-3-11 0,-3 0 2 16,-9 4-14 0,-5 2-2-16,-9 6 0 0,-6 5-5 15,-7 5 36-15,-3 3 9 16,-5 9 39-16,0 4 16 16,1 8 11-16,3 2 0 15,7 4-25-15,4 2-31 0,6-2-77 16,3-1-43-16,8-5-151 15,2-5-41-15,9-6 31 16,2-3 139-16,6-11 8 16,3-3 12-16,4-6 31 15,1-3 12-15,3-3 49 16,-2-3 17-16,-3 1 37 16,-1 1 28-16,-5 8 44 15,-3 4 18-15,-7 12 23 16,-3 6 52-16,-3 11 70 15,0 8-39-15,1 17-96 16,2 9-64-16,-1 13-50 16,0 5-17-16,-6 1-3 15,-1-3-5-15,-10-7-19 16,-6-5-19-16,-7-10-65 16,-4-8-38-16,1-14-117 0,1-9-55 15,7-14 238-15</inkml:trace>
  <inkml:trace contextRef="#ctx0" brushRef="#br0" timeOffset="67647.75">5560 12173 2291 0,'59'-25'-574'0,"11"-6"381"15</inkml:trace>
  <inkml:trace contextRef="#ctx0" brushRef="#br0" timeOffset="68014.73">5774 12125 2538 0,'-16'13'-46'15,"-2"2"-23"-15,1 5-14 16,-2 3-8-16,6 2 34 16,3 0 31-16,5-4 26 15,8-2 0-15,8-8-6 0,3-3 3 16,7-7 3-16,3-5-6 16,2-9 12-16,2-6-6 15,4-9 0-15,1-4 0 16,-2-5-12-16,-2 1-3 15,-5 7-9-15,-6 5-3 16,-5 15 3-16,-4 5 18 16,-2 15 54-16,-1 8 21 15,-2 15 23-15,2 9-21 0,-2 8-48 16,2-1-11-16,-3-5-20 16,1-7-36-16,4-12-159 15,2-8-75-15,7-15-333 16,6-9 452-16</inkml:trace>
  <inkml:trace contextRef="#ctx0" brushRef="#br0" timeOffset="68447.85">7386 11665 2481 0,'0'5'192'0,"3"12"18"15,2 14-132-15,11 29-76 16,3 15-1-16,-2 21 4 16,-4 2 1-16,-5 2 1 15,-4 0-2-15,-2-7-26 16,-2-5-40-16,-9-16-101 15,-9-9-123-15,-15-19 76 16</inkml:trace>
  <inkml:trace contextRef="#ctx0" brushRef="#br0" timeOffset="70730.46">8097 6566 1462 0,'0'0'29'0,"10"-1"-18"16,8 1-11-16,13-1 10 15,6 0 10-15,11-4 1 0,5-2 15 16,4-2-3-16,2-1-6 16,-2-1-9-16,-8 1 2 15,-8 3-8-15,-9 1-6 16,-13 6-3-16,-2 2-6 16,-8 7 0-16,-1 6-3 15,2 14 12-15,2 8 9 16,4 24 6-16,3 12-3 15,-1 26-3-15,0 20-12 0,-6 31 3 16,-2 17-3-16,1 28 0 16,0 9 0-16,2 11-3 15,4-3 3-15,5-4-6 16,3-8 0-16,6-1 3 16,-1 1-3-16,2-3 6 15,0 1 3-15,2-2-6 16,0 1 6-16,-2 0-6 15,0 0 0-15,-6-1 0 16,0-3 0-16,-1-10 3 16,0-3-3-16,7-10 3 15,-4-9 0-15,3-8-3 16,1-6 3-16,-6-18 0 16,-2-3 3-16,-12-10 0 0,-6-7 12 15,-12-7 0-15,-3-6 48 16,-7-8 98-16,1-4 27 15,-2-14-46-15,1-6-46 16,0-15-67-16,-1-7-24 16,-1-12-24-16,-2-5-13 15,-8-10-65-15,-5-3-54 16,-9-12-193-16,-1-4-96 16,4-14 349-16</inkml:trace>
  <inkml:trace contextRef="#ctx0" brushRef="#br0" timeOffset="71748.87">3133 6475 1909 0,'-54'-21'116'15,"1"2"-47"-15,-4 5-63 16,1 3-3-16,-5 3 3 16,-3 1 6-16,-9 4 3 15,1 3 6-15,4 6-9 16,1 2 8-16,16 6-5 15,6 3-9-15,17 9-12 16,9 6-9-16,12 20 1 16,4 15-4-16,10 30 18 15,3 18 6-15,11 37 3 16,9 14 0-16,3 30 2 16,3 14-8-16,1 16 3 15,0 6-3-15,4 4-3 16,-3-3 6-16,-3 3-6 0,-6 3 3 15,-12 7-3-15,-6 6 0 16,-11-7 3-16,-2-5 0 16,-9-11 0-16,0-6 0 15,-5-15 3-15,-3-5-3 16,1-9 12-16,-1-6 9 16,3-3 38-16,3-5 7 0,5-12 8 15,4 0-10-15,6-11-34 16,6-5-27-16,13-15-12 15,8-7-6-15,9-16-10 16,6-7-4-16,7-16-28 16,0-6-28-16,10-14-69 15,2-7-58-15,8-11-42 16,3-6 14-16,2-6 113 16,5-2-4-16,10-7 12 15,7-3-18-15,24-10 77 16</inkml:trace>
</inkml:ink>
</file>

<file path=ppt/ink/ink16.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7:07:19.995"/>
    </inkml:context>
    <inkml:brush xml:id="br0">
      <inkml:brushProperty name="width" value="0.05292" units="cm"/>
      <inkml:brushProperty name="height" value="0.05292" units="cm"/>
      <inkml:brushProperty name="color" value="#FF0000"/>
    </inkml:brush>
  </inkml:definitions>
  <inkml:trace contextRef="#ctx0" brushRef="#br0">6866 5635 1696 0,'30'9'75'0,"6"-1"-84"16,7-2-12-16,7-5-9 0,1-1 3 15,4-5 4-15,-4 1-1 16,-7-1 6-16,-3 1 3 15,-11 1-52-15,-4-2-4 16,0-2 38-16</inkml:trace>
  <inkml:trace contextRef="#ctx0" brushRef="#br0" timeOffset="821.37">8300 5279 1429 0,'-47'1'54'0,"-4"5"61"15,-3 6-148-15,-4 10 3 16,0 4 11-16,2 10 11 16,2 5 6-16,6 8 6 15,1 3 2-15,7 11 6 16,3 7-3-16,9 5-1 15,7 1 6-15,12-5-17 16,9-7-12-16,16-10-2 16,9-4-1-16,16-17-1 15,5-8 3-15,5-20 5 16,1-11 3-16,-2-20-7 16,0-6-7-16,0-10-5 15,3-2-4-15,-8-3 10 16,-4 1 9-16,-9-1 12 15,-6 1 2-15,-4 6 4 16,-4 2 0-16,-7 12 5 0,-5 6 1 16,-2 12 15-16,-1 6 0 15,-4 12-3-15,-3 9-1 16,-2 14-12-16,-2 8-7 16,0 8 2-16,-1 1-2 15,-1-5-4-15,2-4 2 16,2-14 0-16,-1-7 0 15,5-12-2-15,2-8 4 0,-4-7 1 16,4-7 1-16,2-10-2 16,2-4 0-16,4-6-4 15,2-1-2-15,5-3 2 16,2-1 0-16,6-1-6 16,-1 2-13-16,2 3-53 15,0 5-40-15,-1 10-68 16,1 7-58-16,-2 11-49 15,-5 3 146-15</inkml:trace>
  <inkml:trace contextRef="#ctx0" brushRef="#br0" timeOffset="1154.45">8617 5747 755 0,'4'15'105'0,"2"-2"96"0,1-2-85 15,-1-5-19-15,2-2-18 16,1-5-26-16,0-3-15 15,1-9-18-15,1 0-5 16,0-6-1-16,-1-4-8 16,-4 2-3-16,-2-3 1 15,-4 4-4-15,-5 3 2 0,-4 3-2 16,-4 4 0-16,-3 5 0 16,-1 2 2-16,-3 9 0 15,0 5-2 1,0 11 2-16,-1 6-2 0,7 10 2 15,1 5-2-15,6 3 0 16,2-3-2-16,5-9-4 16,5-4 0-16,10-14-5 15,7-6-5-15,8-13-13 16,6-6-11-16,4-13-71 16,4-3-86-16,5-6 98 15</inkml:trace>
  <inkml:trace contextRef="#ctx0" brushRef="#br0" timeOffset="1550.01">8993 5662 1142 0,'-19'4'62'0,"1"4"43"0,0 2-45 16,1 5-20-16,8 2-3 16,-1 7-15-16,-1 1-5 15,4 4-9-15,-1 3-2 16,4-3-1-16,3-1-1 15,5-10-2-15,1-4-2 16,7-11 0-16,2-5-4 16,2-11-3-16,2-5 1 0,-1-6-17 15,-2-1-7 1,-2-2-1-16,-1 2 4 0,-2 0 12 16,-4 4 11-16,-1 4 12 15,0 4 7-15,-3 7 12 16,-2 6 0-16,0 0 6 15,8 10-2-15,-5 11-7 16,-1 5 7-16,1 10-4 16,-1 5-3-16,1 4-9 15,0-1-9-15,3-7 0 16,0-6-6-16,3-14-18 16,2-7-36-16,2-16-32 15,1-11-158-15,1-16 149 16</inkml:trace>
  <inkml:trace contextRef="#ctx0" brushRef="#br0" timeOffset="1752.24">9346 5394 1995 0,'-3'56'153'0,"1"10"50"16,-1 11-219-16,6 2-79 15,2-5-57-15,1-14-90 16,0-10-45-16,-5-19 153 16,-1-7 25-16,-5-18-11 15,-5-6-100-15,-3-13 129 16</inkml:trace>
  <inkml:trace contextRef="#ctx0" brushRef="#br0" timeOffset="2584.85">9117 5797 1956 0,'20'1'90'0,"13"-2"-81"16,8 0-60-16,13-8-44 16,1-1-13-16,-1-3-3 15,-2-2-5-15,-3 0 68 0,-5 2 24 16,-6 1 17-16,-8 4-1 15,-3 3-9-15,-3 4-9 16,0 3-9-16,0 3 4 16,-3 2 8-16,-1 3 8 15,-7 1 11-15,-2 1 2 16,-6-1 6-16,-3-2 4 0,-1-4 11 16,-1-5 6-16,0 0 2 15,1 0-5-15,12-12-7 16,-4-2-7-16,2-6-6 15,0-5 2-15,0-2-2 16,-3 0-2-16,-3 4 1 16,-5 1-1-16,-4 7 2 15,-4 4-2-15,-8 7 0 16,-4 4 4-16,-8 13 0 16,-4 6 8-16,-1 13 15 15,2 6 27-15,13 7 39 16,8 0-10-16,6-2-47 15,4-5-24-15,6-10-12 16,2-4-12-16,10-11-39 16,7-6-17-16,7-9-13 0,4-5 25 15,6-9 27-15,2-4-4 16,3-5-37 0,-2 0-31-16,-3-2-29 0,-4 0 9 15,-7 3 19-15,-5 0 47 16,-8 5 83-16,-5 5 35 15,-9 5 66-15,-4 2 7 16,-6 5 3-16,-3 1-19 16,-9 5-26-16,-2 5 4 0,-6 4-50 15,-1 5-12-15,1 1 21 16,3 0 12-16,3-3 5 16,7-3-5-16,6-3-33 15,3-3-15-15,11-1-18 16,2 1-3-16,6-1 0 15,4 0 0-15,0 1 0 16,-3 0 0-16,-6 4 0 16,-3 1-3-16,-7 3 0 15,-1 2 0-15,-13 3 3 16,-7-1 3-16,-8-2 9 16,-2-3-6-16,0-7-12 15,2-5-18-15,9-6-78 16,5-3-23-16,15-6-69 15,7-2 13-15,16-4-164 0,9-2 218 16</inkml:trace>
  <inkml:trace contextRef="#ctx0" brushRef="#br0" timeOffset="3035.19">11040 5548 1897 0,'-32'13'38'0,"-1"3"-52"16,0 4-100-16,0 8 33 16,-2 2 57-16,3 4 63 15,0 4 33-15,7-1 56 16,5-4 7-16,10-6-25 15,7-6-23-15,14-11-60 16,6-4-14-16,13-13-17 16,6-8-5-16,7-13-15 15,7-4-3-15,-2-4-30 16,-3-3-23-16,-1 2-34 16,-7 2 4-16,-6 4 26 15,-4 6 27-15,-13 10 45 0,-3 4 12 16,-11 11 24-16,0 0 18 15,6 19 45-15,-6 3-1 16,-5 14-11-16,-3 3-15 16,-2 4-48-16,0 1-9 15,5-11-3-15,3-2-27 16,9-15-78-16,7-7-35 16,8-13-159-16,7-8 31 0,10-11 168 15</inkml:trace>
  <inkml:trace contextRef="#ctx0" brushRef="#br0" timeOffset="4199.92">12000 5507 2124 0,'-10'48'60'0,"2"0"-135"15,1 0-102-15,6-10-2 16,0-7 42-16,1-12 116 16,-1-7 18-16,1-7 57 15,0-5 38-15,0 0 16 0,2-17-13 16,5-7-71-16,6-5-36 16,6-7-29-16,2-1 2 15,5-1 18-15,2 1 9 16,0 5 3-16,2 2-3 15,2 7 6-15,0 3 0 16,1 12-3-16,-3 4 9 16,-5 12-6-16,-4 9 3 15,-11 8 3-15,-3 4 3 0,-5 3 12 16,-2-1-3-16,1-7-6 16,1-4 0-16,3-8-12 15,2-5-3-15,4-7-33 16,-1-2-27-16,2-9-77 15,0-2 66-15,0-2-3 16,-1 0 15-16,-2 2 33 16,-1 3 18-16,-3 5 19 15,1 3 4-15,-1 4 13 16,-2 4 12-16,0 3 21 16,1 1 2-16,-1 1-1 15,-1 0-13-15,3-1 19 16,2-1 22-16,1-2-1 15,2-2 13-15,3-4-15 16,-2-2-13-16,6-6-14 0,-1-2-18 16,4-8-21-16,0-2-9 15,-3-3-3-15,-3-1 0 16,-5 2 0-16,-4-1-6 16,-6 2-21-16,-1 1 0 15,-7 6-6-15,-2 2 12 16,-7 10 12-16,-4 6 9 0,-2 11 18 15,1 6 3-15,1 11 27 16,2 4-3-16,3 3-9 16,2 0 0-1,10-7-10-15,3-5 7 0,12-9 6 16,4-6-6-16,8-11-20 16,4-4-10-16,6-11-7 15,1-6-2-15,7-7-15 16,-2 0-15-16,0-2-27 15,-2 1-2-15,-6 3 5 16,-2 1 21-16,-11 6 27 16,-3 2 0-16,-10 4 18 15,-2 3-3-15,-2 8 27 16,0 0 6-16,-1 6-6 16,1 6 0-16,-1 11-15 15,-1 6 0-15,0 2 0 0,1-2 2 16,3-5-8-16,4-5 0 15,6-10-6-15,3-6-3 16,5-8-3-16,1-6 0 16,8-8-6-16,1-3-11 15,1-5-28-15,-1 1 0 16,-7 1-9-16,-4 2 9 16,-7 9 12-16,-3 3 16 0,-4 9 14 15,-2 2 15-15,-1 12 26 16,-1 5 4-16,-1 12 12 15,0 3-9-15,0 2-6 16,3-2-9-16,5-9-6 16,3-5-1-16,8-11-5 15,0-6 0-15,6-10 9 16,1-8-3-16,4-8-18 16,-4-5-24-16,0-4-21 15,-6-2-14-15,-5-4-46 16,-2 1-29-16,-6 0-153 15,-1 2-26-15,2 6 205 16</inkml:trace>
  <inkml:trace contextRef="#ctx0" brushRef="#br0" timeOffset="5350.11">14372 4943 2198 0,'-8'57'54'15,"-2"6"-179"-15,-3 9-114 16,1 3-36-16,1-4 137 16,0-5 72-16,-3-12 53 15,-1-6 19-15,-1-13 34 16,0-8 15-16,3-11 43 15,4-7 57-15,2-10-80 16,6-5-51-16,8-11-39 16,6-4-6-16,12-5 18 0,1-2 9 15,5 2 0-15,-1 5 3 16,0 10 6-16,1 8-3 16,-6 9 0-16,-3 9 6 15,-10 11-12-15,-6 4 3 16,-7 8 0-16,-8 0-9 15,-8 1-6-15,-2-1 0 16,-7-2 3-16,-2-4 24 0,-2-9 20 16,-1-5 1-1,-2-12-57-15,1-6-59 0,3-13-121 16,4-6 6-16,12-10 117 16,8-2 18-16,11-5 42 15,9 1 6-15,10 0 2 16,3 0-11-16,11 1-37 15,0 2-18-15,0 5-15 16,1 8 9-16,-3 10 66 16,-2 10 47-16,-2 14 52 15,-3 7 6-15,-10 8-21 16,-7 3-32-16,-5-1-26 16,-3-2-4-16,-2-8-9 15,1-6 5-15,0-9-2 16,-4-7-6-16,0 0 6 0,-6-13-2 15,-4-5-8-15,0-5-2 16,2-4-11-16,-1 0-1 16,4 0 8-16,1 0 7 15,5 0 3-15,4 0 3 16,6 3 5-16,6 1 2 16,6 6 11-16,4 3 6 0,3 7 10 15,-2 0-2-15,-2 4 28 16,-6 1-18-16,-1 3-30 15,-6 3-21-15,-3 10-3 16,-2 6-6-16,-4 15 0 16,1 2 15-16,-4 4 0 15,-1-1-3-15,-2-4-3 16,1-4-3-16,0-11 9 16,-1-5 0-16,-1-10-3 15,3-6 0-15,-5-6 0 16,5-9 3-16,1-11 0 15,4-5 12-15,3-4 0 16,2-3 0-16,3 3 3 16,0 1-9-16,5 6 3 15,2 4-3-15,1 11 5 16,0 9 4-16,-2 15-3 16,-3 11 6-16,-4 15-9 0,-5 6 3 15,-1 1-9-15,0-3-6 16,1-11-42-16,6-5-41 15,-1-13-22-15,1-6 17 16,6-10-64-16,6-4-65 16,5-9 95-16</inkml:trace>
  <inkml:trace contextRef="#ctx0" brushRef="#br0" timeOffset="6166.54">15311 5376 1103 0,'-1'-13'70'0,"-2"0"54"15,-3 0-27-15,-4 5-12 16,1 1-5-16,-8 10 36 16,-1 3-41-16,-1 15-39 15,-2 4-15-15,5 7-12 16,-1 1-3-16,8-5-3 16,5-5-3-16,8-9-21 15,9-4 3-15,9-10-6 16,2-3-9-16,6-10-12 15,0-4-8-15,-4-8-16 16,-1 0 37-16,-6 1 24 16,-7-1 8-16,-4 5 13 0,-2 4 8 15,-2 5 27-15,-4 11-3 16,0 0 5-16,1 0-5 16,-6 20-12-16,-2 9 9 15,0 11-24-15,-2 3 3 16,0-5-6-16,2-4 0 15,0-15-12-15,2-5-3 16,9-10-18-16,3-7-6 0,2-12-3 16,3-5-3-16,1-9-18 15,-1 0-12-15,5-1 7 16,0 1 2-16,2 1 30 16,1 2 18-16,2 6 3 15,0 5 0-15,2 8-6 16,-4 7-1-16,-5 11 7 15,-4 7 2-15,-6 9 15 16,-5 2 22-16,-2-2-12 16,-1-2 0-16,2-9-12 15,1-4-1-15,6-8-5 16,3-4-6-16,8-11-3 16,4-4-15-16,5-9-14 15,3-2-16-15,-1-3-3 16,2 0 26-16,-4 1 15 0,-1-1 3 15,1 5 4-15,-1 3-4 16,0 8-2-16,-4 10-6 16,-4 15 1-16,-4 11-1 15,-12 20 2-15,-4 10 7 16,-13 13 1-16,-4 7 0 16,-12 8-2-16,-1 5 0 0,-8 6-10 15,-4 1 1-15,-10-3 17 16,-10-2 11-16,-15-5 45 15,-4-5 84-15,-11-7 110 16,-4-8 0-16,1-25-67 16,0-15-85-16,17-35-73 15,18-19-30-15,34-37-100 16,20-16-65-16,40-24-85 16,25-8-59-16,40-5 202 15</inkml:trace>
  <inkml:trace contextRef="#ctx0" brushRef="#br0" timeOffset="6484.73">17090 4666 1849 0,'-6'-18'24'0,"0"3"-150"0,6 15 60 16,1 7 55-16,2 29 88 16,-2 18 46-16,-8 33 2 15,-8 11-5-15,-12 15-69 16,-7 4-39-16,-5-5-27 15,1-7-21-15,4-21-57 16,7-14-41-16,2-25-111 16,-2-9 17-16,-2-22 156 15</inkml:trace>
  <inkml:trace contextRef="#ctx0" brushRef="#br0" timeOffset="6716.18">16494 5278 2425 0,'21'0'136'0,"9"-1"107"15,30-5-428-15,15-4-121 16,21-2-89-16,3-1 117 16,-7 1 166-16,-9 2 69 15,-17 1 14-15,-7 2 4 16,-14 3 3-16,-9 0-28 15,-12 1-241-15,-5 2 172 16</inkml:trace>
  <inkml:trace contextRef="#ctx0" brushRef="#br0" timeOffset="7383.56">17295 5312 821 0,'-7'25'134'0,"0"0"92"16,3-3-77-16,4-7-50 15,6-3-24-15,8-9-34 16,5-5 24-16,10-9-29 15,4-6-4-15,0-6-14 16,0-6-6-16,-2-4-3 16,-4 0-9-16,-4-3-9 15,-4 3-15-15,-11 6-23 16,-6 2-13-16,-13 9 18 16,-11 6 27-16,-13 11 19 15,-8 10 13-15,-4 17 91 16,-1 6 17-16,5 16 4 0,4 3-16 15,12 1-65-15,8-3-21 16,14-15-24-16,5-7-12 16,13-13-18-16,4-7-15 15,15-13-47-15,8-6-37 16,11-12-68-16,7-3 53 16,2-4-1-16,-1-1-7 15,-6-1-50-15,-5-1-45 0,-12-1 30 16,-5 2 73-16,-13 3 135 15,-6 3 92-15,-10 5 189 16,-3 2 39-16,-6 8-82 16,-2 5-60-16,-1 9-36 15,-2 7 70-15,-2 12-107 16,-4 7-34-16,-1 8-41 16,1 1-9-16,7-4 3 15,4-4-9-15,10-11 0 16,2-7-6-16,6-8-12 15,5-5 3-15,6-10-33 16,7-4-6-16,3-9-44 16,3-3-16-16,0-2 10 15,-2 0 11-15,-8 3 59 16,-4 3 20-16,-10 8 8 16,-5 3 5-16,-6 11 56 15,4 6 7-15,-8 17 25 0,-2 6 3 16,-2 13-34-16,1 0-14 15,5-7-27-15,5-5-24 16,6-16-72-16,6-8-23 16,6-17-78-16,2-8 4 15,9-19-98-15,1-6 168 16</inkml:trace>
  <inkml:trace contextRef="#ctx0" brushRef="#br0" timeOffset="7585.37">18288 4792 1384 0,'5'9'74'0,"-4"16"96"16,-1 13 6-16,-5 24-33 15,0 11-8-15,-4 9-48 16,-1-1-28-16,-2-9-53 16,-2-9-21-16,1-18-71 15,0-9-34-15,3-16-23 16,-2-8-10-16,-2-14 4 15,-2-7 68-15,-2-12-148 16,-1-4 148-16</inkml:trace>
  <inkml:trace contextRef="#ctx0" brushRef="#br0" timeOffset="8100.25">18047 5200 1270 0,'1'-6'95'0,"6"-2"58"0,4-1 67 15,13-3-64-15,6 0-40 16,10 2-53-16,7 4-21 15,1 6-15-15,-2 3-6 0,-3 8-3 16,-7 0-7 0,-8 1-55-16,-6 1-19 15,-8 2-18-15,-5 3-2 0,-3 4 59 16,0 2 9-16,-1-3 12 16,1-1 6-16,3-3-6 15,3-4 0-15,1-6-3 16,2-1-6-16,2-8 9 15,-2-2 12-15,-1-11 45 16,-1-6 17-16,-4-10 4 16,-5-4-9-16,-1-4-42 15,-4 1-15-15,1 6-9 16,1 3-3-16,3 11 12 16,2 3 0-16,4 7 2 15,2 0 4-15,5 7-15 16,2 4 0-16,-2 16-3 15,3 9 3-15,-9 14 3 0,-3 4-3 16,-6 3 0-16,-7-4-3 16,-1-13-6-16,-3-6 9 15,4-12 0-15,0-5 21 16,5-9 12-16,0 0 0 16,-2-17-21-16,7-4-24 15,4-13-45-15,4-7-32 0,4-6-34 16,-1-1-17-16,3 3-31 15,1 2 7-15,3 10 73 16,1 8-25-16,0 11 66 16</inkml:trace>
  <inkml:trace contextRef="#ctx0" brushRef="#br0" timeOffset="8439.02">19040 5208 1365 0,'19'11'50'16,"2"-2"6"-16,10-7-38 16,2-3 1-16,5-9 6 15,2-6 7-15,2-9 13 16,3-5 0-16,-9-6-25 0,-3-3-17 16,-13-3-6-16,-11 1-11 15,-9 2-4-15,-8 5 3 16,-13 14 6-16,-9 7 9 15,-14 24 9-15,-5 12 12 16,-6 25 32-16,3 8 28 16,5 10 54-16,8 2 32 15,19-7 27-15,11-5-59 16,25-13-44-16,14-9-40 16,23-16-55-16,11-8-22 0,21-16-44 15,4-5-17-15,6-13-110 16,2-5-105-16,1-8 158 15</inkml:trace>
  <inkml:trace contextRef="#ctx0" brushRef="#br0" timeOffset="9569.56">20742 4209 1433 0,'-2'17'33'0,"-1"18"-18"16,-2 14 5-16,0 33 16 0,3 14 46 15,4 14-5-15,1 3-23 16,-2 2-54-16,-5-4-42 16,-9-10-86-16,-8-6 43 15,-6-25 5-15,-1-12 14 16,0-28 32-16,1-15-21 15,6-25 42-15</inkml:trace>
  <inkml:trace contextRef="#ctx0" brushRef="#br0" timeOffset="10150.45">20330 5057 1450 0,'0'0'231'0,"15"1"570"16,11-1-757-16,23-4-44 15,13-2-44-15,7-4-32 16,1-2-13-16,-2-1-44 16,-3 2 28-16,-8 1 39 15,-5 3 18-15,-12 4 18 16,-7 3-26-16,-9 9-37 16,-4 6-3-16,-4 11 25 15,-1 5 29-15,-1 8 42 16,1-1 0-16,2-3 3 15,1-4 0-15,-2-10-3 16,-2-6 0-16,-6-10 3 0,1-5 6 16,-3-12 30-16,1-4 0 15,4-12-4-15,0-6-2 16,0-3-45-16,-6-2-15 16,-5 2-5-16,-6 2-7 15,-11 5 18-15,0 2 12 16,-5 8 24-16,2 5 21 0,10 8 44 15,7 5 16-15,16 6-15 16,9 5-10-16,13 6-50 16,2 5-18-16,0 5 0 15,-5 2-3-15,-5 1-3 16,-4-2-3-16,-6-4-3 16,-4-3 6-16,-5-5-3 15,-1-3 3-15,-5-5 0 16,-2-6 0-16,0 0 3 15,0 0 6-15,0 0 30 16,0 0 12-16,8-5 12 16,2-7-9-16,7-11-28 15,5-5-43-15,8-9-106 16,4-5-41-16,3-3-135 16,-1 1 106-16,-3 10 128 15</inkml:trace>
  <inkml:trace contextRef="#ctx0" brushRef="#br0" timeOffset="10585.81">22026 5039 1421 0,'6'0'112'0,"6"0"398"16,7-1-689-16,10 0-111 16,4-1 158-16,2-2 103 15,1-4 47-15,-4-6 55 16,-1-5 57-16,0-11-5 16,-1-6-50-16,4-9-60 15,1-3-15-15,-6 2-3 16,-7 4-3-16,-14 7-39 15,-8 7 0-15,-19 12-15 16,-9 6-2-16,-11 23 35 16,-2 11 9-16,-3 22 18 0,-1 10 9 15,0 12 15 1,-1 3 3-16,12-4-3 0,8-5-10 16,18-16-5-16,9-7-3 15,16-14-3-15,8-5-3 16,14-16-29-16,5-7-25 15,1-14-48-15,4-6-12 16,1-7 67-16</inkml:trace>
  <inkml:trace contextRef="#ctx0" brushRef="#br0" timeOffset="10999.87">22761 4806 1774 0,'-29'9'126'0,"-3"6"-31"16,-5 6-71-16,-3 10-24 16,3 3-12-16,5 0 6 15,7 0 3-15,9-9 0 16,5-4 6-16,10-7-3 16,3-7-6-16,12-6-21 15,4-3-8-15,14-8-43 16,8-5-3-16,4-2 0 15,0-2 4-15,-8-2 38 16,-10 1 12-16,-9-3 23 0,-5 3 2 16,-7 4 2-16,-4 2 4 15,-3 7 31-15,-1 3 13 16,-2 8 14-16,-1 7-2 16,0 13-21-16,-2 5-9 15,2 7-15-15,1-1-6 16,3-7-6-16,4-6-3 15,5-10-54-15,5-4-6 0,6-9-20 16,6-5-19-16,8-9 43 16,4-3-33-16,4-4-258 15,2-2 187-15</inkml:trace>
  <inkml:trace contextRef="#ctx0" brushRef="#br0" timeOffset="11535.05">23126 4826 1437 0,'-31'12'33'0,"0"13"-8"15,5 7-4-15,4 3-7 16,7-1-3-16,9-10-7 16,4-4-4-16,15-13-2 0,7-4 0 15,19-10-4-15,10-6 1 16,12-9-13-1,7-5-13-15,-1-6-58 0,-4-2-33 16,-7-3 4-16,-10-2 19 16,-9-2 81-16,-7-1 55 15,-10 2 37-15,-5 1 9 16,-9 8-3-16,-5 2 1 16,-2 7-15-16,-3 7-12 15,4 16-14-15,-6 1 17 0,1 24-12 16,-2 10-7-16,-3 20-11 15,-3 4 0-15,2 0-15 16,1-4 0-16,5-13 6 16,1-7 9-16,4-11 24 15,4-5 3-15,3-10 2 16,4-4-2-16,6-8-21 16,4-2-9-16,6-5 0 15,-1-2-18-15,0 2 12 16,-3 0 9-16,-7 8 23 15,-2 3 10-15,-5 8-6 16,2 5-20-16,7 3-12 16,5 1-5-16,16-5-18 15,3-5-34-15,8-5-122 0,1-7-82 16,-8-5-119-16,-1-4 118 16,-9-4 166-16</inkml:trace>
  <inkml:trace contextRef="#ctx0" brushRef="#br0" timeOffset="12949.71">8291 6462 1574 0,'-36'11'140'0,"-4"3"43"16,-2 6-180-16,-8 9-3 15,0 5 0-15,-4 13 0 16,-2 6-3-16,0 9 3 16,6 2 9-16,10-1 12 15,12-5 8-15,28-16-14 16,9-10 0-16,30-20-30 16,10-10-32-16,12-15-79 0,3-6-56 15,3-11 3-15,-2-4 14 16,2-5 18-16,0-5 5 15,-1-5 7-15,2-4-42 16,-1 2-63-16,-5 0 69 16,-10 9 96-16,-9 5 104 15,-16 10 161-15,-8 6 104 0,-18 12 36 16,-9 6-102-16,-15 10-76 16,-7 7-34-16,-8 8 11 15,-1 5-10-15,-2 6-32 16,1 1-7-16,7 2-8 15,5 0-9-15,9-4-18 16,6-2-18-16,7-10-18 16,3-6-3-16,8-9-6 15,6-4 12-15,11-11 5 16,7-6-5-16,14-16 6 16,3-3-12-16,3-3-27 15,-3-1-8-15,-7 5-7 16,-5 4 3-16,-9 6 21 15,-4 6 6-15,-10 10 9 16,-4 5 3-16,-4 9 12 16,-2 6 15-16,0 14-3 0,-1 7-7 15,1 10-2-15,1 1-18 16,2-4-3-16,0-6 0 16,4-13-30-16,0-10-35 15,5-13-91-15,-1-11-50 16,9-19-111-16,2-6-102 15,8-13 219-15</inkml:trace>
  <inkml:trace contextRef="#ctx0" brushRef="#br0" timeOffset="13165.73">9161 6190 1729 0,'9'17'123'16,"1"6"11"-16,5 18-125 15,-1 9 0-15,-1 14-6 16,-4 0 0-16,-5-1 0 16,-3-5 0-16,-3-13-15 15,-1-6-12-15,-1-14-44 16,-2-7-40-16,-6-14-65 16,-1-7 23-16,0-10-232 15,-2-7 225-15</inkml:trace>
  <inkml:trace contextRef="#ctx0" brushRef="#br0" timeOffset="14832.99">9103 6564 1260 0,'-1'3'84'0,"3"0"76"15,9 4-123-15,7-1 11 16,15-3-12-16,9-2 6 16,12-7 2-16,3-4-5 15,5-4-15-15,-4-2-9 0,-4-3-12 16,-2 1-9-1,-4 0-6-15,-1 1-6 0,-5 6-21 16,-4 2-11-16,-7 6-25 16,-5 1 16-16,-5 1 38 15,-2 1 4-15,-3-2 13 16,-1 0 4-16,-3-1 0 16,-2 0 2-16,-5 0-2 15,-3-3 0-15,-5-1 4 16,-2-2 3-16,-4-1 9 15,-2-1 5-15,-3 3 36 16,-2 0 0-16,-2 4-13 16,-1 4-17-16,-3 10-12 15,-3 6-6-15,-2 10-6 16,1 4 9-16,3 7-9 0,6 0 3 16,5 1 9-16,6-3-6 15,10-9-3-15,4-7 3 16,18-13 0-16,6-6 6 15,8-12-3-15,8-7 0 16,-2-7-6-16,2-4-6 16,-4-2 0-16,2 1 0 15,-9 0 3-15,-2 2 0 0,-8 8-3 16,-9 3 0-16,-5 9-3 16,-13 9-3-16,7 5 6 15,-7 10 6-15,-5 11 18 16,0 2-3-16,-4 6-1 15,-4-1-2-15,2-2-9 16,3-2-3-16,2-7 6 16,4-5-3-16,6-8-9 15,5-6 0-15,9-8 0 16,3-5-6-16,6-9 3 16,3-1-3-16,0 2 0 15,2 5-6-15,-3 13 0 16,-4 9 3-16,-8 21-8 15,-8 9 11-15,-9 17-3 16,-8 3 0-16,-9 4 3 16,-1-2 0-16,-9-6 0 0,-4-2 0 15,-11-11 6-15,-10-6 3 16,-11-14 0-16,-5-9 6 16,0-15-12-16,8-9-12 15,16-12-9-15,12-5-12 16,24-14-30-16,9-5-35 15,20-12-52-15,7-6 12 0,11-3-20 16,4 2 18-16,7 5 47 16,5 3 71-16,4 7 78 15,5 6 15-15,3 11 20 16,-1 9 13-16,-4 17 6 16,-4 11-5-16,-15 16-40 15,-8 7-23-15,-15 9-30 16,-6 2-3-16,-6 0 30 15,-1-5 21-15,0-8 35 16,1-8 4-16,1-11-27 16,1-5-31-16,2-7-20 15,0-7-15-15,0-10-3 16,1-2-9-16,-2-2-17 16,-1-1 2-16,-3 2-3 15,-3 2 12-15,-7 6 3 16,-4 3 3-16,-5 7 6 15,-2 1 0-15,-5 3 0 0,1-1 6 16,2 5 0-16,1-1 9 16,8 2 12-16,7 0-6 15,0 0-3-15,10 0-6 16,9-4-6-16,6-2 6 16,8-2-4-16,1-2 1 15,3 3-6-15,0 2 0 16,-4 6-6-16,0 4 3 0,-6 11 3 15,-4 2-2-15,-7 5-4 16,-4 1 0-16,-5-1 0 16,-2-1 0-16,-3-6 3 15,0-3 3-15,-1-7 6 16,-1-6 0-16,0 0 0 16,0 0-3-16,0 0 0 15,11-10 2-15,-7-5-2 16,4-1 3-16,3-5-6 15,2-3-3-15,3-2 3 16,0 1 0-16,1 5 0 16,0 2 0-16,-1 10-6 15,-2 4 6-15,0 7 3 16,1 5 0-16,2 6 0 0,3 4-3 16,4 7 0-16,-1-1 0 15,-2-2-3-15,-4-3-3 16,-6-7 6-16,-4-4-2 15,-7-8 7-15,0 0 7 16,10-9 6-16,-1-5 6 16,7-10-9-16,3-5-15 15,5-1-15-15,0 1-15 16,-2 4 1-16,0 5 11 16,-8 8 12-16,-2 5 9 0,-11 8-3 15,-2 5 6-15,-9 13 3 16,-1 8-1-16,-3 16 4 15,2 5 0-15,3 12-12 16,2 5 3-16,1 6-6 16,0 3-12-16,-1-1-38 15,-1 1-70-15,-9-5-53 16,-7-3 84-16,-18-4 43 16,-12-7 45-16,-24-14 39 15,-7-8 4-15,-10-22 11 16,-6-9-5-16,3-18-128 15,-2-12-76-15,-9-14 99 16</inkml:trace>
  <inkml:trace contextRef="#ctx0" brushRef="#br0" timeOffset="15115.59">9297 6948 1440 0,'106'-7'289'0,"22"-7"640"16,15-4-984-16,27-5-95 15,6-3-108-15,2-2-235 16,-5 0 164-16,-14 0 141 15,-10 2 60-15,-17 5 115 16,-9 0 55-16,-22 0-287 16,-12 0 179-16</inkml:trace>
  <inkml:trace contextRef="#ctx0" brushRef="#br0" timeOffset="23899.2">3408 7598 1520 0,'-11'2'102'16,"-3"7"104"-16,-4 5-188 0,-3 10-18 15,-3 7 3-15,-9 13-3 16,-9 10 3-16,-16 14-3 15,-10 6 0-15,-13 14 9 16,-3 2-6-16,1-2 3 16,8-7 0-16,11-19 3 15,10-13-3-15,11-21-18 16,4-9-99-16,10-21 66 16</inkml:trace>
  <inkml:trace contextRef="#ctx0" brushRef="#br0" timeOffset="24149.33">2640 7958 1413 0,'37'37'39'15,"6"10"-18"-15,3 11 3 16,3 12 1-16,2 3 6 15,-2-2 23-15,1-4-6 16,0-12-30-16,0-5-16 16,-1-19-19-16,-4-9-10 15,-5-16-15-15,-4-7-4 0,-4-14-4 16,-3-3-41-16,-1-8 50 16</inkml:trace>
  <inkml:trace contextRef="#ctx0" brushRef="#br0" timeOffset="24333.39">3587 8288 2082 0,'4'47'93'0,"4"12"-99"15,2 8-66-15,0 10-107 16,-3-3-58-16,-7-3-36 15,-1-6-49-15,-4-14 162 16</inkml:trace>
  <inkml:trace contextRef="#ctx0" brushRef="#br0" timeOffset="25819.58">2527 9054 1375 0,'124'-11'27'16,"13"-3"0"-16,9 1-2 16,4-3 8-16,7 2 4 15,0 0 40-15,-6-1 30 16,-4 0-32-16,-13 1-24 16,-12 1-42-16,-8 1-9 15,-20 4-18-15,-9 2-27 0,-25-1-146 16,-11 2-2-16,-29-1 115 15</inkml:trace>
  <inkml:trace contextRef="#ctx0" brushRef="#br0" timeOffset="26832.98">2921 9446 1373 0,'8'6'35'0,"8"7"-12"16,6 7-17-16,7 12-3 15,5 5-1-15,-3 10 0 16,-2 4-2-16,-5 6 2 16,-6 2 0-16,-1-2 8 15,-3-5 5-15,-5-11 13 0,-1-9 3 16,-3-14 83-1,-1-8 35-15,-1-9-9 0,4-3-17 16,2-11-57-16,4-6-9 16,5-16 17-16,-1-10-3 15,3-16-28-15,-2-5-10 16,1-8-33-16,-1 1-17 16,-5 8-30-16,0 7-51 15,-6 18-84-15,0 11-36 0,-4 16-145 16,-1 10-20-16,-1 18 199 15</inkml:trace>
  <inkml:trace contextRef="#ctx0" brushRef="#br0" timeOffset="27350.34">3595 9506 1640 0,'-2'39'140'16,"1"5"57"-16,4 13-212 0,4 4-6 16,-1 2-2-16,-1-3 8 15,-3-7 15-15,-1-7 0 16,-3-14 12-16,0-8 14 15,0-14 22-15,2-10 3 16,-1-2-6-16,4-15-24 16,5-19-66-16,4-10-30 15,5-11-50-15,2-3-10 0,-1 2 19 16,-1 2 41-16,1 9 56 16,-2 7 7-16,-2 14 14 15,-1 9 6-15,-5 13 11 16,2 9 25-16,1 16 37 15,0 10 5-15,6 13-14 16,-2 3-9-16,2 1-24 16,1-3-10-16,0-12-14 15,0-5 9-15,-3-14 18 16,-1-7 21-16,-3-11 32 16,1-9 19-16,-1-17-38 15,2-10-19-15,-1-18-32 16,1-7-27-16,-2-13-81 15,2-4-62-15,1 0-136 16,1 6-62-16,2 20-96 16,-3 11 286-16</inkml:trace>
  <inkml:trace contextRef="#ctx0" brushRef="#br0" timeOffset="28733.51">2892 10731 1855 0,'-4'6'131'15,"7"1"10"-15,9-3-111 0,17-2-39 16,9-4 0-16,16-10 6 16,4-7 3-16,9-10 21 15,1-6 3-15,2-5 11 16,1-5-5-16,-11-3-6 15,-6 1-12-15,-12 6-9 16,-13 6 0-16,-11 12-3 16,-7 7-3-16,-12 9-6 15,-5 3 0-15,-11 5-6 16,-5 6 0-16,-6 10 6 16,-3 7 6-16,-6 12-6 15,1 7 6-15,-6 13 3 16,1 8 3-16,2 8 6 15,3 3 6-15,10 1 27 16,5-6 2-16,10-12-13 16,7-9-8-16,9-18-57 0,6-10-60 15,7-16-91-15,4-8-15 16,2-17-3-16,1-7 57 16,2-11 80-16,-1-4-2 15,2-3-3-15,3-1-1 16,-5 4 14-16,-1 3 11 15,-7 11 41-15,-6 4 32 16,-6 13 34-16,-6 11 21 0,0 0 6 16,-1 5-9-16,-3 11-20 15,4 5 8-15,3 6 35 16,-1 1 1-16,5 2 6 16,1-1-10-16,0-5-38 15,5-2-15-15,2-9-36 16,0-4 6-16,6-12-6 15,1-6 3-15,6-14-3 16,2-6-9-16,-2-5-30 16,-4 1-18-16,-7 2-18 15,-7 2-9-15,-10 1 22 16,-4 3 14-16,-8 4 18 16,-6 4 12-16,-5 9 24 15,-4 5 21-15,-3 10 9 16,-2 6-13-16,3 8-38 15,4 1-35-15,11-4-94 0,5-1-77 16,14-11-137-16,10-5 223 16</inkml:trace>
  <inkml:trace contextRef="#ctx0" brushRef="#br0" timeOffset="29166.75">3878 10601 1520 0,'-11'14'93'0,"0"4"50"16,1 2-86-16,4 4-72 15,2 3 3-15,3-1-9 16,2 1 6-16,3-5 15 16,-3-4 3-16,9-6 6 15,-4-4 3-15,5-9 3 16,3-4-6-16,2-11 3 15,3-3 0-15,4-8-3 16,3-4-3-16,-2-3 0 16,0 2-6-16,-4 5-9 15,-2 5 6-15,-6 14-9 16,-3 7-9-16,-3 21-27 16,-6 11 0-16,-2 22 7 0,-4 10 5 15,-5 18 30-15,-1 7 3 16,-2 19-72-16,-4 4 46 15,-10-1 23-15,-8-4 10 16,-12-7 111-16,-9-6 106 16,-11-12 18-16,-3-11-3 15,-5-32-141-15,3-18-58 16,13-36-117-16,11-22-71 0,28-39-130 16,16-15-53-16,28-17 239 15</inkml:trace>
  <inkml:trace contextRef="#ctx0" brushRef="#br0" timeOffset="29518.51">4307 10538 1553 0,'1'31'251'15,"-1"4"292"-15,-2 6-526 16,2-1-15-16,5-4-11 15,3-7-5-15,6-8-8 16,0-5-5-16,-1-8 3 16,-1-4 3-16,-5-5 6 0,0-4 9 15,-1-10 6-15,0-5 0 16,1-10-33-16,-1-5-8 16,-5-4-13-16,-1 1-9 15,-6 1 15-15,-3 2-3 16,-10 7-8-16,-5 4-1 15,-11 12 15-15,-5 7 21 16,0 16 30-16,2 7 15 16,11 8 6-16,4 1-3 0,13-5-75 15,5-2-65-15,15-9-106 16,6-6-156-16,19-12 186 16</inkml:trace>
  <inkml:trace contextRef="#ctx0" brushRef="#br0" timeOffset="29734.05">4782 10082 1613 0,'1'44'182'16,"1"11"96"-16,1 26-242 15,2 8-24-15,-1 6-9 16,0 1-3-16,-7-14 0 15,-1-7-6-15,-8-15-57 16,-3-11-45-16,-3-16-89 0,-3-10-41 16,0-17 182-16</inkml:trace>
  <inkml:trace contextRef="#ctx0" brushRef="#br0" timeOffset="29883.22">4572 10608 1995 0,'14'3'162'0,"12"-1"2"16,12-4-221-16,22-8-245 15,11-8-185-15,13-5 377 16</inkml:trace>
  <inkml:trace contextRef="#ctx0" brushRef="#br0" timeOffset="30252.71">5242 10486 1351 0,'-27'9'165'0,"-5"2"625"15,-6 0-642-15,-6 4-236 16,-1 4-71-16,0 6-23 16,1 1 27-16,10 3 134 0,4-1 33 15,12-5 21-15,7-5-6 16,9-6-1-16,7-3-5 15,14-8-24-15,4-3-12 16,17-11-14-16,5-4-10 16,5-9 0-16,1-3-3 15,-4-2 15-15,-2 1 9 16,-7 6 48-16,-7 5 18 0,-13 10 30 16,-17 9 17-16,0 0 7 15,19 9 17-15,-13 19-25 16,2 8-41-16,-2 14-27 15,-4 0-26-15,2-1-43 16,1-5-51-16,-2-8-130 16,-1-5-57-16,1-10-266 15,2-5 402-15</inkml:trace>
  <inkml:trace contextRef="#ctx0" brushRef="#br0" timeOffset="30771.3">3622 12302 1631 0,'4'89'-113'0,"-7"-1"99"0,-7-2 12 16,-8-5 28-1,-4-5 47-15,-3-17 58 0,2-13-5 16,4-31-120-16,4-20-114 16,2-34 36-16</inkml:trace>
  <inkml:trace contextRef="#ctx0" brushRef="#br0" timeOffset="31032.7">3434 11903 2839 0,'62'-10'-54'0,"16"-11"3"16,9-6 0-16,3-3 10 16,-2 2-32-16,-9 5-34 15,-9 3-22-15,-18 7-119 16,-11 3-42-16,-20 8-43 16,-11 3-4-16,-21 12 183 15</inkml:trace>
  <inkml:trace contextRef="#ctx0" brushRef="#br0" timeOffset="31352.4">3266 12369 2706 0,'69'-22'-163'0,"22"-15"-19"16,6-6-19-16,11-3 21 15,-4 4 10-15,-5 8 50 16,-7 7 49-16,-14 11 53 16,-9 4 15-16,-17 8 3 15,-9 4-9-15,-17 8-15 16,-10 6 4-16,-12 8 12 16,-3 5 6-16,-10 8 17 15,2 3 27-15,-7 3 21 16,1 2-10-16,-3-2-11 15,-4-2-21-15,2-7-78 16,-2-5-47-16,1-15-139 16,0-7 169-16</inkml:trace>
  <inkml:trace contextRef="#ctx0" brushRef="#br0" timeOffset="31516.51">4235 11931 2778 0,'25'-20'-295'16,"16"-12"61"-16</inkml:trace>
  <inkml:trace contextRef="#ctx0" brushRef="#br0" timeOffset="31981.56">4564 12072 2501 0,'-19'-14'-201'16,"6"4"-68"-16,3 7 111 15,1 4 56-15,0 13 90 0,2 9 21 16,-4 10 6-16,0 7 0 16,6 5 12-16,3-1 15 15,8-7 29-15,3-5 7 16,9-17-15-16,5-8-21 16,5-17-39-16,5-9-3 15,5-19-21-15,1-7-15 16,0-9-12-16,-1-1-6 15,-7 3-5-15,-5 4 14 0,-8 12 3 16,-6 8-6-16,-6 16 18 16,-4 10 18-16,-4 15 45 15,-2 10 36-15,-1 13 44 16,-1 8 13-16,4 6-4 16,1 1-14-16,3-3-52 15,6-5-20-15,2-11-22 16,2-7-9-16,9-17-54 15,2-9-13-15,6-21-52 16,5-13-17-16,5-22-33 16,4-9-84-16,4-10 144 15</inkml:trace>
  <inkml:trace contextRef="#ctx0" brushRef="#br0" timeOffset="32199.63">5276 11557 2007 0,'-6'6'331'0,"1"3"1"16,1 16-265-16,4 9-62 16,2 27-71-16,2 11-34 15,3 18-3-15,-3 4 32 16,-1 1 71-16,-3-4-85 16,-1-17-16-16,-4-9-9 0,2-25-90 15,0-13 113-15,-7-22-195 16,-1-9-80-16,-10-17 227 15</inkml:trace>
  <inkml:trace contextRef="#ctx0" brushRef="#br0" timeOffset="32339.99">5164 12058 2742 0,'44'-9'-15'0,"13"-7"-59"15,2 0-121-15,-1-2-322 16,-1 1 225-16</inkml:trace>
  <inkml:trace contextRef="#ctx0" brushRef="#br0" timeOffset="35715.48">792 7844 1840 0,'5'47'0'16,"3"15"3"-16,0 7 0 16,-3 12-3-16,-2 4 0 15,-3 6-3-15,-4-2-3 16,-3-9-57-16,-2-9-53 15,-2-20-117-15,-1-13 161 16</inkml:trace>
  <inkml:trace contextRef="#ctx0" brushRef="#br0" timeOffset="36200.1">1342 8070 1828 0,'5'97'0'0,"-1"-12"0"15,-2-8 3-15,0-24-3 0,1-12 6 16,-3-18 0-16,0-9-3 16,0-14 12-16,0 0-6 15,0 0-24-15,-8-18-51 16,3-13-137-16,-3-6 57 16,0-6-38-16,0 0 16 15,-4 9 38-15,-3 5 48 16,-10 18 111-16,-4 10 8 0,-9 22 22 15,-3 10 20-15,4 15 20 16,4 6 13-16,12 5 1 16,4 0-20-16,14-8-37 15,4-7 40-15,16-17-46 16,8-10-20-16,14-15-15 16,9-6-12-16,12-13-18 15,1-4-12-15,3 1-47 16,-2 2-29-16,-10 12-172 15,-1 4 176-15</inkml:trace>
  <inkml:trace contextRef="#ctx0" brushRef="#br0" timeOffset="36999.26">447 9075 812 0,'5'1'100'0,"2"2"-29"16,1 0-30-16,-1 1-10 0,0-1-16 15,1 1-5-15,-3-2-4 16,-5-2-2-16,0 0 5 16,0 1 9-16,0 0 11 15,0 0 2-15,1 0-4 16,-1 0-9-16,1-1-15 15,25 18-1-15,-13-17-13 16,-1-1-7-16,0-1-20 16,0 1-5-16,2 2 2 15,0 2 9-15,8 2 19 16,2 1 17-16,10 0 35 16,9 0 8-16,14-3 13 15,10-2-2-15,22-6-25 16,7-4-10-16,19-7-15 15,6-2-2-15,7-4-10 16,1-1-12-16,-4 4-42 0,0 2-37 16,0 4-113-16,-5 5-77 15,-7 5 156-15</inkml:trace>
  <inkml:trace contextRef="#ctx0" brushRef="#br0" timeOffset="37784.98">1402 9527 1192 0,'0'0'144'16,"0"0"-32"-16,0 0-7 15,2 5 80-15,-3 11-17 16,-1 19-73-16,-1 9-32 0,-3 15-36 16,-2 4-15-16,1 4-15 15,-2-4-18-15,2-9-99 16,2-9-62-16,0-12-230 16,5-6 301-16</inkml:trace>
  <inkml:trace contextRef="#ctx0" brushRef="#br0" timeOffset="38516.66">1423 11082 2342 0,'31'-30'-81'0,"13"-4"48"15,7 2 21-15,0 9 12 16,-5 7-6-16,-12 15-23 16,-11 8 2-16,-8 13-12 15,-6 6 9-15,-9 9 21 0,-5 5 6 16,-14 5 6-16,-2 2-9 15,-13 2 6-15,-4-2 0 16,-8-5 18-16,-4-3 18 16,2-9 38-16,1-5 28 15,10-10-20-15,6-7-4 16,12-8-37-16,6-7-15 16,11-6-26-16,6-2-9 0,11-3 9 15,6 3-5-15,11 2 3 16,5 3 2-16,11 5-4 15,8 3 4-15,3 3-4 16,0 3 2-16,-5-1-48 16,-5 1-40-16,-9 0-138 15,-2-1-101-15,-11 4-257 16,-2-1 429-16</inkml:trace>
  <inkml:trace contextRef="#ctx0" brushRef="#br0" timeOffset="39152.04">1434 12091 2186 0,'41'-33'-125'0,"12"4"59"16,2 7 42-16,-1 9 15 15,-8 8 0-15,-11 11-3 16,-6 6-5-16,-11 7 17 16,-5 2 14-16,-11 7 19 15,-4 3 9-15,-7 9-15 16,-6 2-3-16,-7 7-12 15,0 3-3-15,-5 2-6 16,0 0 15-16,-3-8 39 0,2-7 11 16,5-16 13-16,7-7-36 15,12-11-36-15,2-4-8 16,12-3-11-16,7 0-4 16,13 1 9-16,5 3-4 15,11 6 2-15,1 5-2 16,0 10-13-16,-2 5-23 15,-18 10-44-15,-9 6 5 0,-27 8 48 16,-17 4 60-16,-26 3 93 16,-14-3 8-16,-24-13-64 15,-6-14-27-15,-5-29-66 16,5-20-100-16,20-37-313 16,17-15 248-16</inkml:trace>
  <inkml:trace contextRef="#ctx0" brushRef="#br0" timeOffset="40250.12">6996 7683 1879 0,'-1'5'86'0,"4"17"-44"16,2 13-57-16,5 34-3 15,1 16 21-15,-3 35 39 16,2 14 6 0,-6 34 27-16,0 18-1 0,-5 38-20 15,-5 13-12-15,1 20-27 16,-3 8-2-16,8-3-1 15,0-1 9-15,6-4 31 16,5-9 10-16,-3 2 23 16,4-1-6-16,4-8-34 15,1-1 4-15,13-8 5 16,3-8 1-16,6-15-6 16,0-9-15-16,-6-26-16 15,-4-11-8-15,-8-21-2 16,0-9-6-16,-4-21-8 0,-1-9-13 15,1-20-41-15,-4-11-33 16,0-26-67-16,-2-17-151 16,3-39-644-16,2-22 757 15</inkml:trace>
  <inkml:trace contextRef="#ctx0" brushRef="#br0" timeOffset="42064.69">7030 9949 1142 0,'1'6'72'0,"7"2"52"16,5 1-70-16,13 2-15 0,8-1 11 15,14-2 10-15,8-4 72 16,11-2-10-16,6 0-14 16,10-3-7-16,4 0-2 15,11-2-27-15,5-2-19 16,-1-1-29-16,2-2-6 15,-4 1-12-15,-2-1 0 16,-5 1-6-16,-3 1 6 0,-3 0-6 16,-6 1 6-16,-3 0-6 15,-4 0 3-15,-13 0-15 16,-2-1-15-16,-18 1-89 16,-9-1-67-16,-16-1-241 15,-10-1 341-15</inkml:trace>
  <inkml:trace contextRef="#ctx0" brushRef="#br0" timeOffset="42447.72">8512 9551 2478 0,'33'19'70'0,"11"3"24"16,26 2-175-16,14-3-4 15,15-8 41-15,1-1 28 16,-1-5 16-16,-4 0 0 16,-16 3 2-16,-9-2-2 15,-18 3 2-15,-13 1 0 16,-9 2-4-16,-7 1 2 0,-12 4-13 15,-6 5-2-15,-18 9-8 16,-12 6 0-16,-25 17 8 16,-16 5 5-16,-28 13 11 15,-9 6 6-15,-21 9 25 16,-2 0 14-16,12-6 28 16,13-9 1-16,40-26-29 15,24-15-20-15,35-30-182 16,16-15-144-16,36-29 105 15</inkml:trace>
  <inkml:trace contextRef="#ctx0" brushRef="#br0" timeOffset="44247.51">12055 7894 1583 0,'-3'-9'104'0,"3"9"-38"16,0-1-51-16,0 1-9 15,4 3 3-15,-1 22 12 16,-1 13 12-16,-5 23 24 15,-2 11 5-15,-4 8-29 16,0 0-72-16,0-14-233 16,3-13-208-16,-2-28 324 15</inkml:trace>
  <inkml:trace contextRef="#ctx0" brushRef="#br0" timeOffset="44415.49">11866 7881 3126 0,'7'-1'-1'16,"19"-9"-170"-16,11-3-91 15,21-14 47-15</inkml:trace>
  <inkml:trace contextRef="#ctx0" brushRef="#br0" timeOffset="44881.93">12767 7543 2532 0,'-11'18'113'15,"2"7"33"-15,-2 20-169 16,5 12 0-16,6 14 17 16,2 6 5-16,2 5-1 15,1-1 2-15,-4-7-6 16,-2-5 0-16,-4-19-1 16,1-11-3-16,1-19 8 0,2-7 2 15,0-7-5-15,1-6-14 16,0 0-60-16,-1-11-56 15,0-14-77-15,-2-8-72 16,-9-12 105-16,-7 1 42 16,-9 2 107-16,-8 5 30 15,-4 12 18-15,0 8 23 16,2 15 37-16,3 8 6 0,8 15 0 16,2 10-13-16,10 14-11 15,7 5 21-15,12-3 41 16,5-2-20-16,15-12-32 15,7-5-17-15,12-15-29 16,6-7-6-16,12-15-15 16,7-10-24-16,11-13-119 15,-1-7-148-15,-7-8 133 16</inkml:trace>
  <inkml:trace contextRef="#ctx0" brushRef="#br0" timeOffset="45717.43">11300 8700 1119 0,'16'-1'62'16,"10"0"27"-16,9-2-60 0,16-1-25 15,5 1-2-15,17-1 8 16,10 0 5-16,19 0 30 16,10 0 9-16,10 0 6 15,2 0-8-15,10-2-7 16,2-1-9-16,9-3-24 16,7 0 21-16,7-1 38 15,6 0 10-15,7 0 0 16,-3 0-31-16,6-1-32 15,1-2-6-15,0-1-3 16,3-1 27-16,-4-2 24 16,2 1 12-16,-7-3-1 15,-7 1-14-15,5-2-30 16,-5 0-17-16,-11 1-8 16,6 0 1-16,-11 2-6 15,-3 0 0-15,0-1-15 0,-9 0-33 16,-13-1-146-16,-10-2-78 15,-15 0-138-15,-11-1 285 16</inkml:trace>
  <inkml:trace contextRef="#ctx0" brushRef="#br0" timeOffset="46731.47">12357 9005 1191 0,'2'-2'58'0,"4"6"31"15,-2 8-18-15,2 17 9 16,-2 10 50-16,-1 15 88 16,-2 5-54-16,-1 4-59 15,-2 1-30-15,-1-3-64 0,2-3-11 16,-3-9-116-16,1-7-75 15,-1-14-339-15,1-9 400 16</inkml:trace>
  <inkml:trace contextRef="#ctx0" brushRef="#br0" timeOffset="47348.1">12248 10485 1938 0,'26'-35'39'0,"7"-2"-9"15,25-4-149-15,10 9 2 16,2 17 87-16,-2 10 33 16,-10 16 54-16,-8 7 12 15,-9 14-4-15,-7 6-2 0,-15 8-51 16,-7 3-12-16,-15 1-48 16,-9 2-20-16,-16-2-4 15,-7-2 3-15,-12-5 72 16,-2-6 36-16,-4-9 48 15,2-6 23-15,6-11 37 16,7-7 20-16,17-4-30 16,20 0-2-16,0 0-48 15,8-12-43-15,26 2-28 16,12-2-6-16,17 0-9 16,5 2 1-16,11 5-18 15,2 1-23-15,-2 5-83 16,-6 3-72-16,-12 4-175 15,-8 3-119-15,-13 2 405 16</inkml:trace>
  <inkml:trace contextRef="#ctx0" brushRef="#br0" timeOffset="47934">12603 11765 2716 0,'99'-24'-47'16,"3"3"-61"-16,-7 14-107 15,-10 7-118-15,-25 17 52 16,-15 8 102-16,-29 9 154 0,-15 4 13 15,-26 5 22-15,-12 4 14 16,-17 5 137-16,-5 3 46 16,-13 3 47-16,-1 1-30 15,10-1-54-15,8-7-41 16,27-13-48-16,13-11-18 0,23-13-55 16,13-5-20-16,21-6-26 15,13-1 0-15,7-1 20 16,0 2 5-16,-10 7-1 15,-8 4-3-15,-20 8 5 16,-10 7 1-16,-22 9 21 16,-14 7 14-16,-22 7 30 15,-9 5 19-15,-13 0 20 16,-3-5-7-16,1-16-22 16,7-15-19-16,12-29-60 15,7-19-54-15,17-37-117 16,14-16-117-16,37-22 86 15</inkml:trace>
  <inkml:trace contextRef="#ctx0" brushRef="#br0" timeOffset="51349.43">15148 7420 1565 0,'-52'28'209'0,"4"15"150"16,-4 10-383-16,4 14-90 16,3 4 31-16,-2 6 71 15,0-1 12-15,-2-6 0 16,-4-6 6-16,-2-21-9 15,1-9-48-15,8-15-146 16,6-10-29-16,16-12 146 16</inkml:trace>
  <inkml:trace contextRef="#ctx0" brushRef="#br0" timeOffset="51567.5">14424 7637 1888 0,'3'-4'230'0,"11"2"59"0,10 5-259 16,14 13-75-16,9 8-4 15,5 17 30-15,-1 7 7 16,-5 5-15-16,-6 1 6 16,-4-5 9-16,-1-4-42 15,0-9-95-15,2-7-39 16,-3-12-149-16,3-9-27 15,8-11 223-15</inkml:trace>
  <inkml:trace contextRef="#ctx0" brushRef="#br0" timeOffset="51798.11">15274 7973 2548 0,'-2'9'59'0,"3"6"-81"16,5 6-194-16,3 9-122 15,2 3 66-15,-1 3 224 16,-6 2 39-16,-3-6 9 16,-3-2 0-16,-3-11-101 0,-1-6-50 15,1-18 101-15</inkml:trace>
  <inkml:trace contextRef="#ctx0" brushRef="#br0" timeOffset="52418.4">15431 7999 1516 0,'7'0'14'0,"11"0"-28"0,5 0-13 16,11-2 17-16,1 1 10 16,3 0 16-16,1 1 7 0,3-1 21 15,5 0 46 1,3-1-16-16,2 0-11 0,3-1 15 16,-2 0-1-1,-3 2 13-15,-1 0 3 0,-3 1-22 16,-7 1-2-16,-2 0-19 15,-5 1-21-15,-6-2-18 16,-4 0-7-16,-3-1-4 16,-1-1 1-16,-6-3-5 15,0-2-19-15,-8-1-149 16,-3-4-94-16,-6-1 122 16</inkml:trace>
  <inkml:trace contextRef="#ctx0" brushRef="#br0" timeOffset="53583.58">16479 7348 1497 0,'-11'-9'50'16,"1"1"117"-16,10 8-182 16,-3 4-6-16,13 9 10 15,-2 4 14-15,4 13 38 16,-1 8 19-16,0 16 27 16,2 7-1-16,1 10-14 15,0 1-15-15,2-6-27 16,4-7-18-16,-2-15-9 15,-1-11 3-15,-3-14 3 16,-2-7 12-16,-3-10-6 0,1-3 8 16,1-11 10-16,0-6 0 15,1-15 0-15,1-9-11 16,-3-13-13-16,-2-8-13 16,0-5-29-16,-2-3-24 15,3 3-35-15,-1 6-16 16,-1 16-26-16,1 9-34 15,-1 16-50-15,2 4-57 0,-1 10 167 16</inkml:trace>
  <inkml:trace contextRef="#ctx0" brushRef="#br0" timeOffset="54281.18">16934 7557 1413 0,'6'2'37'15,"1"6"-6"-15,3 6-13 16,1 15-5-16,1 5 1 16,1 12-3-16,1 1 11 15,-1-2 20-15,1-4 0 0,-2-12-10 16,-2-6-8-16,-3-12-15 15,-7-10-3-15,0-1 12 16,1 0 21-16,7-7 3 16,-5-11 3-16,2-12-18 15,4-5-21-15,0-9-9 16,0-1-12-16,1 2 6 16,-1 2 3-16,-1 9 9 15,-1 5 9-15,-2 10 18 16,0 5-1-16,-5 12 1 15,0 0-3-15,8 12-6 16,-5 7 6-16,5 12-3 16,0 3 3-16,6 3 0 15,-1-1-9-15,2-5-6 16,5-3-3-16,-2-8 18 16,3-4 5-16,0-9 16 0,-1-4 4 15,1-10-8-15,-2-7 5 16,0-10-8-16,-1-8-1 15,-4-10-16-15,-1-5-13 16,-6-5-10-16,-1-2-8 16,-6 0-36-16,-3 4-21 15,-3 12-48-15,1 7-76 0,0 16-42 16,1 5-27-16,4 10 168 16</inkml:trace>
  <inkml:trace contextRef="#ctx0" brushRef="#br0" timeOffset="55531.29">17714 6932 1747 0,'-3'88'87'0,"1"25"-54"15,-1 25-24-15,0 34-9 16,-1 13 6-16,-1 21-3 16,2 7 0-16,4 10 56 15,7 2 31-15,7 21 71 16,2 1-6-16,1 22-72 16,-2 10-25-16,-2 1-45 15,-2 7-15-15,-3-19-9 16,-3-13 4-16,-6-20 11 15,0-16-3-15,-5-31 12 16,1-14 0-16,0-41-24 16,-1-21-13-16,5-32-62 15,2-19-71-15,4-31-151 0,2-18-112 16,-1-37 337-16</inkml:trace>
  <inkml:trace contextRef="#ctx0" brushRef="#br0" timeOffset="56082.13">14201 7101 2097 0,'1'115'98'15,"5"34"-59"-15,7 31-21 16,13 45-12-16,6 15 0 16,3 16 0-16,0 6-3 15,-1 10 3-15,0 2 28 16,5 7-5-16,3-1 0 15,1-4-2-15,2 6-14 0,-1-5-4 16,2 8-1-16,-5-4-4 16,-2-5 0-16,-2 1-2 15,-4-15 2-15,-1-15 0 16,-3-18 1-16,-9-30-5 16,-5-16 7-16,-9-45 7 15,-2-22-21-15,-5-51-71 16,0-24-111-16,-3-45-663 15,-5-25 689-15</inkml:trace>
  <inkml:trace contextRef="#ctx0" brushRef="#br0" timeOffset="57014.92">19269 7173 1324 0,'-8'-15'20'0,"-2"4"11"15,-5 17-64-15,-3 9 15 16,-10 21 38-16,-7 14 16 15,-13 26 28-15,-11 14 2 0,-12 21 22 16,-4 6 19-16,-2-6-80 16,7-10-54-16,10-27-116 15,5-15 54-15,8-30-46 16,5-12-76-16,9-25 121 16</inkml:trace>
  <inkml:trace contextRef="#ctx0" brushRef="#br0" timeOffset="57248.6">18391 7325 2380 0,'18'12'128'16,"7"5"52"-16,19 17-181 15,13 10 0-15,12 11-3 0,5 3 2 16,7 2 2-16,-2-2-3 15,0-8-9-15,-6-7-23 16,-12-18-135-16,-8-9-74 16,-14-16-234-16,-5-12 113 15,-3-13 266-15</inkml:trace>
  <inkml:trace contextRef="#ctx0" brushRef="#br0" timeOffset="57449.13">19392 7649 2433 0,'-1'33'125'15,"0"11"24"-15,3 17-192 16,5 4-42-16,-1-7-56 16,0-7-39-16,-1-17-80 15,-6-6-21-15,0-14 3 16,1-13-40-16,0-1 177 15</inkml:trace>
  <inkml:trace contextRef="#ctx0" brushRef="#br0" timeOffset="58215.39">19686 7689 1320 0,'-23'8'49'0,"1"1"19"16,4-1-47-16,7 1-6 15,3-3 9-15,8-2 12 16,7-2 38-16,10 0 51 16,7-2 34-16,19-4 11 15,10-3 3-15,18-5-72 16,8-2-58-16,10-3-39 16,0 0-10-16,0 1-14 15,-6-1-3-15,-9 3-34 0,-7 1-35 16,-14 2-76-16,-5 0-50 15,-15-1-85-15,-6 0 31 16,-10 0 164-16</inkml:trace>
  <inkml:trace contextRef="#ctx0" brushRef="#br0" timeOffset="60047.35">20080 6955 1113 0,'22'-6'149'0,"14"-5"411"16,10-4-488-16,24-6-75 15,6-7-6-15,10-7 6 16,1-3-3-16,-2-3 6 0,-4-2 0 16,-7 4 0-16,-9 1 3 15,-19 7 0-15,-16 7-3 16,-17 8 0-16,-10 5-18 16,-8 10-15-16,-2 5 0 15,-14 15-6-15,-3 10 27 16,-12 22 39-16,-6 13 24 15,-2 20 30-15,-1 9 5 0,-3 11-23 16,0-2-27-16,9-10-18 16,6-11-12-16,16-25-6 15,4-15 0-15,13-17 0 16,0-9-9-16,8-11-99 16,8-5-32-16,6-15-123 15,4-6 69-15,3-9 130 16</inkml:trace>
  <inkml:trace contextRef="#ctx0" brushRef="#br0" timeOffset="61098.29">20748 7121 1067 0,'0'0'98'0,"0"0"77"16,-2 9-78 0,-5 14-51-16,-1 6-9 0,0 11 11 15,-1 4 33-15,6-3-25 0,1-2-11 16,7-10-9-16,4-5-6 15,10-11 0-15,5-5-6 16,5-11-3-16,3-7-6 16,1-8-15-16,-4-4-6 15,-3-6-15-15,-6 1-9 16,-10 0 6-16,-5 2 9 16,-7 5 12-16,-7 2 6 0,-7 5 12 15,-4 4 3-15,-8 9 3 16,-1 5 0-16,0 9 6 15,4 2 2-15,7-1-8 16,6-2-3-16,10-4-18 16,3-4-6-16,10-5-12 15,6-4 0-15,8-9-2 16,4-4-10-16,5-9-18 16,-2-5-21-16,0-5-24 15,-2-4 1-15,-5 1 43 16,0 3 32-16,-4 6 17 15,-2 6 10-15,-2 9 25 16,-3 6 40-16,-2 9-4 16,-5 6-8-16,-5 19-3 15,-2 14 0-15,-10 24 20 0,-3 8 4 16,-5 7-33-16,1-3-9 16,3-9-30-16,2-7-3 15,7-18 0-15,1-10-9 16,4-18 8-16,0-12-5 15,0-1-11-15,4-4-19 16,2-14-45-16,1-5-12 16,1-5 1-16,-3-1 17 15,-2 3 36-15,-2 3 21 0,0 4 18 16,0 4 15-16,1 6 6 16,0 2 6-16,-2 7-10 15,0 0-14-15,8 7-6 16,-5 3-3-16,-2 5-3 15,1 0 6-15,3-2 6 16,3-2-3-16,8-4 0 16,4-3 3-16,6-6-6 15,3-4-6-15,-5-4 0 16,-3-3 0-16,-5-6-9 16,-2 0 0-16,-3-4 3 15,-2-2 0-15,-4-1 6 16,0-2-3-16,-1-1 6 15,-2 1-3-15,1 8 0 16,-2 7 12-16,-1 13 6 0,0 0 0 16,-4 9-6-16,-1 11-3 15,-1 16-9-15,-3 7 6 16,-1 9-3-16,2 3-3 16,-3 4 0-16,1-1 0 15,-4 2 0-15,-3 1-3 16,-6 1 9-16,-4 3 3 15,-4 1 0-15,-2-1-3 0,1-7-6 16,0-6 0-16,4-17 3 16,-2-7 18-16,1-17 36 15,-1-6 2-15,-3-14-2 16,0-8-30-16,1-15-75 16,2-7-32-16,7-14-55 15,7-7-20-15,17-6-40 16,13-2 6-16,21 2-132 15,10 2 204-15</inkml:trace>
  <inkml:trace contextRef="#ctx0" brushRef="#br0" timeOffset="61249.48">21357 7137 830 0,'-5'-6'-146'15,"3"-3"174"-15</inkml:trace>
  <inkml:trace contextRef="#ctx0" brushRef="#br0" timeOffset="62144.41">22292 7035 1762 0,'-14'48'105'0</inkml:trace>
  <inkml:trace contextRef="#ctx0" brushRef="#br0" timeOffset="62680.85">21917 6257 1514 0,'7'36'147'0,"3"35"253"15,6 25-388-15,5 43-9 16,-2 15-3-16,-2 20 0 16,-1 5-3-16,-5 7 3 15,2 0 0-15,2-1 12 16,5-3 9-16,1 5-6 16,-2 2-3-16,-9 3-6 15,-5 7 0-15,-17 22 9 16,-10 0 6-16,-9 13 74 15,-3 0 11-15,4-23 25 16,1-3 15-16,6-24-70 16,2-11-16-16,6-26-31 15,1-16-13-15,-2-30-21 16,-4-15-10-16,1-15-31 0,0-4-34 16,2-10-127-16,2-11-123 15,1-23-398-15,1-16 573 16</inkml:trace>
  <inkml:trace contextRef="#ctx0" brushRef="#br0" timeOffset="63351.31">16329 8559 1577 0,'-54'-4'128'0,"9"1"4"16,6 3-99-16,16 1-33 16,10 1-18-16,17-5-12 15,12-4 3-15,22-4-3 16,14-2 21-16,29-1 39 16,15 0 33-16,30-2 56 15,17 0 22-15,31-1 2 16,19 2-47-16,33 0-52 15,10-1-18-15,30 3-17 16,10 0-5-16,17 2-4 16,12 1 0-16,11-2 6 15,5-1 6-15,12-5 7 16,-2 0 0-16,6-5-1 16,-8-3-7-16,-13-3-9 15,-11-3-2-15,-18-1 0 0,-6-1 0 16,-39 1-1-16,-10 1-4 15,-34 1-51-15,-19 1-49 16,-31-1-161-16,-17 0-96 16,-41 0 186-16</inkml:trace>
  <inkml:trace contextRef="#ctx0" brushRef="#br0" timeOffset="63964.46">22750 7164 1774 0,'-81'84'6'0,"9"-25"0"16,3-10 0-16,14-23-3 16,11-12 0-16,10-17-72 15,6-9-77-15,9-17-153 16,2-6 192-16</inkml:trace>
  <inkml:trace contextRef="#ctx0" brushRef="#br0" timeOffset="64131.03">22325 6988 1249 0,'11'-5'98'16,"4"1"83"0,7 3 89-16,13 7-28 0,6 5-21 15,13 17-97-15,8 6-46 16,4 15-49-16,-1 5-14 0,-4 0-11 15,-7-2-4-15,-7-8 0 16,-4-5-10-16,-7-12-24 16,-1-6-40-16,-3-15-165 15,3-8-153-15,9-16 195 16</inkml:trace>
  <inkml:trace contextRef="#ctx0" brushRef="#br0" timeOffset="64348.23">23254 7368 2608 0,'0'42'-18'0,"1"10"9"15,0 2 9-15,-1 1-3 0,-1-5-18 16,-3-8-104-16,1-7-70 15,0-15-220-15,2-6 22 16,0-16 302-16</inkml:trace>
  <inkml:trace contextRef="#ctx0" brushRef="#br0" timeOffset="64698.49">22963 6893 1735 0,'-45'57'-9'0,"-10"19"3"0,-6 5 0 15,-5 0-86-15,-1-7-28 16,13-21 84-16</inkml:trace>
  <inkml:trace contextRef="#ctx0" brushRef="#br0" timeOffset="65530.98">23573 7369 1977 0,'35'0'-36'0,"14"-7"4"15,6-4 26-15,11-5 27 16,0-1 20-16,-1-1 19 15,-3 3 0-15,-10 2-15 16,-3 1-21-16,-5 4-39 16,-3 1-57-16,-9 0-125 15,-6 3-105-15,-13 1 223 16</inkml:trace>
  <inkml:trace contextRef="#ctx0" brushRef="#br0" timeOffset="66848.88">23980 7149 1336 0,'-1'75'2'16,"-4"0"2"-16,0-2-2 15,-5-12 7-15,-1-6 7 16,2-17 11-16,-1-8 2 0,5-13-6 16,0-5-9-16,5-12-18 15,0 0-33-15,2-15-139 16,5-7-212-16,-1-16 181 15</inkml:trace>
  <inkml:trace contextRef="#ctx0" brushRef="#br0" timeOffset="67017.24">23963 6834 1489 0,'32'-18'19'15,"3"2"6"-15,11 1 46 16,9-1 18-16,9 1-32 16,1-3-18-16,-4 4-75 0,-4-1-59 15,-18 6-47-15,-11 5 39 16,-15 9-228-16,-11 8 191 16</inkml:trace>
  <inkml:trace contextRef="#ctx0" brushRef="#br0" timeOffset="67351.34">23900 7132 2175 0,'28'-5'-42'0,"11"-10"-3"16,5-4 27-16,-5-5 21 15,5-1-15-15,-6 4-42 16,2 0-38-16,3 5-91 15,-2 1-21-15,-1 8 51 16,-3 4-14-16,-5 11 31 16,-2 4 6-16,-7 8 100 15,-9 3 41-15,-5 3 40 16,-4 5 36-16,-11 1 2 16,1 2 2-16,-9 0 2 15,-5-1-33-15,6-3-19 16,2-2-12-16,0-7-18 0,5-2-5 15,0-7-8-15,0-5-4 16,3-8-15-16,0-7-33 16,-1-9 33-16</inkml:trace>
  <inkml:trace contextRef="#ctx0" brushRef="#br0" timeOffset="67514.27">24451 6893 2007 0,'61'6'-194'16</inkml:trace>
  <inkml:trace contextRef="#ctx0" brushRef="#br0" timeOffset="68198.12">24666 7136 1342 0,'-25'29'71'0,"-4"1"-3"16,3-2-4-16,-1-4 61 15,6-4-15-15,11-8-20 0,-1-5-16 16,11-7-20-16,0 0 6 15,15 1-21-15,6-7-6 16,12-4-12-16,5-2-30 16,3-5-66-16,1 0-27 15,-5 0-29-15,-3-1 14 16,-11 7 64-16,-4 3 32 0,-19 8 51 16,1 0 35-16,-1 0 13 15,1 15-3-15,-8 5-10 16,-5 3-29-16,11 2-12 15,-5-2 0-15,10-5-12 16,7-5-24-16,4-10-42 16,4-4-17-16,8-17-46 15,2-7-14-15,1-10-8 16,-1-6 55-16,-6-5-26 16,-5-3-8-16,-9-1 25 15,-2 0 19-15,-6 1 80 16,0 1 42-16,-2 3 49 15,1 5 16-15,3 12-13 16,2 5-9-16,2 16-18 16,-1 7 28-16,2 14-53 0,-2 14 6 15,-6 27 15-15,-5 13 12 16,-10 18-13-16,-5 4-14 16,2-6-39-16,1-8-9 15,10-24-3-15,5-13-3 16,2-22-15-16,0-16-9 15,0-1-78-15,2-13-29 16,-7-11-42-16,-3-5 52 16,-5-4 84-16,-2 1 14 15,1 4 48-15,3 4 22 0,3 7 121 16,2 4 69-16,12 4-19 16,5-2-46-16,18 2-116 15,9-1-33-15,15 1-102 16,4 0-141-16,-2-2-557 15,-9-3 611-15</inkml:trace>
  <inkml:trace contextRef="#ctx0" brushRef="#br0" timeOffset="74064.09">16133 8889 1421 0,'-6'-6'62'0,"0"1"29"16,-2 1 37-16,4 0 16 15,4 4 8-15,0 0 28 16,0 0-5-16,0 0-42 16,0 0-3-16,0 0-44 15,0 0-19-15,0 0-21 16,0 0-14-16,-7 7-21 16,7 6-5-16,0 10-5 15,0 5 1-15,2 10-2 16,0 1-1-16,0 5 1 15,-1-1 0-15,-1-4 0 0,0-3 3 16,-3-7 1-16,3-2-2 16,-1-7 2-16,-1-3 1 15,1-5-5-15,-3-2 3 16,4-4 4-16,1 0-5 16,2-3 7-16,1-2-3 15,-4-1-3-15,0 0 2 16,0 0-5-16,0 0 0 0,0 0 3 15,0-1-4-15,0 0 1 16,1-1 0-16,7-26-2 16,-8 28 2-16,0 0 0 15,0 0-3-15,0-1 2 16,0 0-2-16,0 0 2 16,0 0-1-16,-1 0 2 15,1 0 0-15,-9-26 0 16,6 16 0-16,-1 0 1 15,-4 1 2-15,5-2 0 16,-1-1 0-16,4-2-4 16,-1-2-1-16,1-7-1 15,1-2 3-15,0-5 2 16,0-1 0-16,-3 3 0 16,-1 2-2-16,-1 5 4 0,0 5 1 15,0 4 5-15,-1 2 1 16,-1 2-4-16,4 2-1 15,-2-2-4-15,2 0-2 16,0-1 2-16,-1-1-1 16,3-1 2-16,-1 1 0 15,1 2-1-15,-1 2 2 16,1 7-1-16,0 0 2 0,0 0-3 16,0 0 1-16,0 0-1 15,0 0-2-15,8 15-2 16,-5 6-3-16,4 14 0 15,-3 4 2-15,-1 12 3 16,1 5 0-16,-2 1 1 16,1-2 1-16,2-5-1 15,0-6 2-15,2-12-7 16,0-3-4-16,-2-8-11 16,-1-6-12-16,-2-4-24 15,-2-11-23-15,0 0-62 16,-7 0-135-16,-1-19 118 15</inkml:trace>
  <inkml:trace contextRef="#ctx0" brushRef="#br0" timeOffset="75113.86">16216 10206 1419 0,'-39'-3'78'0,"-2"1"139"15,2 2-88-15,4 3-78 16,1 3-4-16,6 4 7 16,3 5-12-16,2 9-3 15,2 6 12-15,4 16 26 16,4 6-2-16,9 9-18 16,5-1-20-16,17-5-4 0,7-7 4 15,10-13 2-15,7-7-8 16,10-15-12-16,1-9-4 15,10-17-4-15,3-10 5 16,-2-18-7-16,-3-7 0 16,-10-12-4-16,-12-4 1 15,-17-1 12-15,-12 0 3 16,-21 4 5-16,-9 3 10 0,-21 6 13 16,-9 5 0-16,-15 9-15 15,-7 7-13-15,-6 15-20 16,1 9-12-16,6 16-18 15,4 7-24-15,12 16-43 16,8 6-75-16,13 14-90 16,14 4-115-16,20 7 211 15</inkml:trace>
  <inkml:trace contextRef="#ctx0" brushRef="#br0" timeOffset="75716.42">16360 11494 1732 0,'-37'-5'329'0,"1"-1"91"15,1 2-354-15,4 7-197 16,3 6-18-16,7 16 86 16,2 10 99-16,7 17 112 15,2 10 4-15,6 13-8 16,3 6-42-16,11 1-22 16,7-5-18-16,15-9-30 15,8-9-17-15,14-15-15 16,10-7 0-16,3-19-6 15,1-9 0-15,-5-16 0 0,-8-7 0 16,-11-13 8-16,-4-5 5 16,-17-14 2-16,-7-10 7 15,-15-17 0-15,-6-6 1 16,-16-8-4-16,-7 0-2 16,-12 8-9-16,-7 7-3 15,-21 21-13-15,-9 14-11 16,-12 25-24-16,-5 13-9 0,6 19-39 15,4 5-48-15,18 5-802 16,14-2 679-16</inkml:trace>
  <inkml:trace contextRef="#ctx0" brushRef="#br0" timeOffset="79264.53">20054 8679 1192 0,'0'0'53'0,"0"0"20"15,0 0-63-15,0 0-14 16,0 0 4-16,0 0 22 16,0 0 12-16,0 0 15 15,0 0 5-15,0 0-4 16,0 0 39-16,0 0-9 16,0 0-14-16,0 0-30 15,0 0 0-15,0 0-6 16,1 0 0-16,-1 0 8 15,0 0 4-15,0 0 24 0,0 0 9 16,0 0 8-16,0 0-5 16,0 0-36-16,0 0-15 15,0 0-12-15,0 0-3 16,0-1 2-16,0 0-2 16,0 0-3-16,-1 0-2 15,0 0-2-15,0 0 2 0,0 0-1 16,0 1-2-16,1-1 0 15,-1 0-4-15,0 0 3 16,-1 0 4-16,0 0-3 16,-25-7 3-16,27 8-3 15,-1 0-4-15,0 0 2 16,-1 0-2-16,-25-5 4 16,27 5-3-16,-16-5 2 15,5 3-1-15,-4 0-2 16,-1 1 0-16,-3 1-1 15,-1 3 0-15,-4 4 1 16,1 2 0-16,1 6 0 16,3 2-4-16,5 11 3 15,6 6 1-15,5 10 2 16,2 6 2-16,8 0 10 16,5 0-3-16,7-5 4 15,8-5 6-15,7-9 3 0,6-7 1 16,13-12 8-16,7-8-10 15,10-11-12-15,3-6-4 16,-5-5-6-16,-3-3-1 16,-15-1 0-16,-8-2-1 15,-14-5 0-15,-10 1 1 16,-12-8 2-16,-4-1 4 16,-12-7 4-16,-6-3 3 0,-12-1-5 15,-4 1 1-15,-11 5-8 16,-6 3-2-16,-14 7 1 15,-9 5 0-15,-15 14 0 16,-6 10-3-16,2 12 2 16,7 8-2-16,20 5 1 15,13 2-4-15,18 0-134 16,9 1-118-16,18-4 58 16</inkml:trace>
  <inkml:trace contextRef="#ctx0" brushRef="#br0" timeOffset="79966.3">20221 9541 1834 0,'-10'2'251'16,"1"6"95"-16,1 5-254 0,1 14-81 15,4 7 5-15,3 15 45 16,4 6 4-16,5 14 5 16,-2 5 2-16,1 7-23 15,-2 2-10-15,-2 0-22 16,-1-3-6-16,-2-5-8 16,-1-4-3-16,0-11-2 15,0-5-5-15,1-19-32 16,1-9-33-16,4-22-122 15,0-12-248-15,-1-24 149 16</inkml:trace>
  <inkml:trace contextRef="#ctx0" brushRef="#br0" timeOffset="80780.03">20229 11478 1545 0,'-26'-9'139'16,"-1"-2"11"-16,3 3-168 16,1 2-39-16,1 3 45 0,-1 5 120 15,1 4 62-15,-4 9 102 16,0 4-92-16,1 14-29 16,1 10-67-16,9 11-47 15,4 7-8-15,11 4-10 16,6-2 1-16,13-3 4 15,11-4 4-15,15-11-6 16,7-8-4-16,17-17-12 16,5-13-4-16,10-22-9 15,2-15-4-15,-8-18-7 16,-8-6-4-16,-15-4 4 16,-12-3 2-16,-24 0 2 15,-11-3 2-15,-25 3 6 16,-14 2 10-16,-20 7 20 15,-14 2 3-15,-26 10 1 16,-10 4-9-16,-16 16-12 0,1 13 0 16,12 16 5-16,13 7-2 15,34 3-30-15,15 0-39 16,37-4-143 0,26 1 64-16</inkml:trace>
  <inkml:trace contextRef="#ctx0" brushRef="#br0" timeOffset="82349.7">23334 8490 2463 0,'14'84'9'15,"10"-2"0"-15,2-3 6 16,10-12 27-16,4-7 16 0,8-18 21 16,6-10-14-16,2-19-6 15,-3-7-6-15,10-19-24 16,-2-9-6-16,0-17-14 15,3-11 1-15,-16-13 1 16,-7-3-3-16,-17-13 1 16,-10-3-6-16,-21-13-6 15,-11-3-5-15,-25 5-3 16,-11 6 3-16,-28 22 3 16,-4 12 0-16,-7 31 4 15,3 18 0-15,15 34-4 16,4 16-7-16,13 22-86 15,10 6-81-15,16 4 44 16</inkml:trace>
  <inkml:trace contextRef="#ctx0" brushRef="#br0" timeOffset="83080.14">23543 9746 1834 0,'-24'70'45'0,"4"4"14"0,11 2 37 15,7-3 18-15,14-7 14 16,10-6-37-16,14-13-40 16,9-9-15-16,12-16-17 15,12-11 4-15,8-18-2 16,1-13 0-16,-3-15-7 15,-13-5-3-15,-11-10 19 16,-4-3 0-16,-16-6 21 16,-4-4 1-16,-23 2 17 15,-13 0 7-15,-18 5-16 16,-11 5-11-16,-18 12-24 16,-10 7-20-16,-19 20-43 15,-4 13-20-15,7 25-35 16,10 11-28-16,20 18-154 0,9 7-65 15,19 11 104-15</inkml:trace>
  <inkml:trace contextRef="#ctx0" brushRef="#br0" timeOffset="83488.13">23493 11170 3090 0,'0'56'-58'0,"6"14"-5"0,7 7 10 16,4 14 44-16,1 4 9 15,1 15 12-15,-1 7 1 16,-5-4-4-16,-3-8-21 16,-5-24-133-16,-3-15-118 0,-5-31 75 15</inkml:trace>
  <inkml:trace contextRef="#ctx0" brushRef="#br0" timeOffset="84697.64">12659 13197 1783 0,'346'-19'15'0,"42"-9"15"16,24-4 12-16,20-5 6 16,23-2-1-16,22 0-2 15,6 1-12-15,28 2-9 16,-6 4-6-16,6 3-18 15,2 2 9-15,-1 1 33 16,-2 0 41-16,-8 2 56 16,-7 0-10-16,-16 0 3 15,-13 3-58-15,-34 0-41 16,-7 3-13-16,-49 2-19 16,-14 2-5-16,-45 0-32 15,-31 2-27-15,-41-1-167 16,-33 0-171-16,-53 0 180 15</inkml:trace>
  <inkml:trace contextRef="#ctx0" brushRef="#br0" timeOffset="87362.46">13635 8344 1084 0,'0'0'107'16,"0"0"222"-16,12 0-348 15,1-1-9-15,9-3 9 16,5-2 9-16,2-4 10 16,5 1 4-16,2-1 19 15,3 1 8-15,5 5 8 16,4 2 45-16,11 2-28 15,5 4-8-15,24-2-27 16,8 2-12-16,21-1 0 16,16-1-9-16,2-2 0 15,8-1 0-15,19-5-3 16,-4 0 0-16,26-3 0 16,11 0 3-16,14 0 3 15,18 0 3-15,23 0-6 16,14 1 0-16,28 2 0 0,8-1 0 15,21 4 3-15,11-2 0 16,8 0-3-16,9 0 0 16,2-1 0-16,7 0 0 15,5-3 6-15,3-2 9 16,18-3 24-16,-2-2 3 16,13-4 17-16,-7-2-5 0,-1-3-30 15,-2-3-3-15,-9-1-15 16,1 1-3-16,-19 0 15 15,-5 2 6-15,-18 5-9 16,-3 1 6-16,-24 2-27 16,542-28-75-16</inkml:trace>
  <inkml:trace contextRef="#ctx0" brushRef="#br0" timeOffset="89162.86">11964 7139 1446 0,'125'6'53'16,"16"0"70"-16,48-1-108 15,27-4 15-15,40-12 44 16,16-7 31-16,42-15 95 16,16-6 45-16,39-12-58 15,24-5-12-15,35-4-91 16,21-3-17-16,36-6-26 16,11 1-11-16,19 0-13 15,-2-1-6-15,7 9-5 16,1 2-3-16,4 6-2 15,2 7 0-15,-1 11-1 16,-7 8-4-16,-24 9-13 0,-3 3-14 16,-35 1-23-16,-25 1-1 15,-31 3 0-15,-36 3-1 16,-44 6-88-16,-9 6-38 16,-41 7-231-16,-11 1-139 15,-30-2 424-15</inkml:trace>
  <inkml:trace contextRef="#ctx0" brushRef="#br0" timeOffset="94949.41">11445 8123 2016 0,'-2'57'24'0,"-2"115"-3"0,3 0 0 15,1 10-6-15,4 9-9 16,3 5-3-16,6 18 0 15,0 3-3-15,6 18 0 16,2 8 0-16,-1 17 0 16,1-1 24-16,-3 12 50 15,0-4 32-15,-5-5-3 16,0 2-1-16,-2-15-24 16,-1 0-27-16,-1-21-36 15,-1-8-6-15,3-22-14 16,1-15-18-16,5-26-129 15,8-14-84-15,16-33 63 16</inkml:trace>
</inkml:ink>
</file>

<file path=ppt/ink/ink17.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7:09:02.457"/>
    </inkml:context>
    <inkml:brush xml:id="br0">
      <inkml:brushProperty name="width" value="0.05292" units="cm"/>
      <inkml:brushProperty name="height" value="0.05292" units="cm"/>
      <inkml:brushProperty name="color" value="#FF0000"/>
    </inkml:brush>
  </inkml:definitions>
  <inkml:trace contextRef="#ctx0" brushRef="#br0">6800 5679 1439 0,'9'0'100'0,"4"0"494"16,16 1-573-16,5 1 0 15,9 1-7-15,6 1 4 0,-2-4-12 16,5 0-15-16,3-1-62 16,-2-4-70-16,1-1-184 15,-7 0-93-15,-15-2 280 16</inkml:trace>
  <inkml:trace contextRef="#ctx0" brushRef="#br0" timeOffset="649.88">7963 5184 1900 0,'-33'41'128'15,"-1"9"1"-15,0 21-129 16,3 8 3-16,5 5-3 15,5 0-3-15,5-7-12 16,3-5 0-16,7-21-3 16,2-11 6-16,4-21 12 15,0-8 6-15,-1-12 24 16,0-10 9-16,2-19-1 16,1-13 1-16,9-23-27 15,1-9-6-15,4-11-6 0,3-5-6 16,-3-4-3-16,-3 3 0 15,-4 8-3-15,-4 10 9 16,-7 24 0-16,-1 10 3 16,-4 21 6-16,7 18 9 15,0 1 6-15,2 0 12 16,9 27 10-16,2 13 21 16,6 27 36-16,1 13-1 0,1 12-38 15,1 1-29-15,-3-10-25 16,0-12-9-16,-4-23-9 15,-1-15-6-15,-5-18-16 16,-9-15-72-16,-1-1-139 16,-10-13-243-16,-10-9 225 15</inkml:trace>
  <inkml:trace contextRef="#ctx0" brushRef="#br0" timeOffset="835.1">7471 5546 2267 0,'2'1'104'0,"10"3"-28"16,9 2-37-16,14 4-34 15,13-2-2-15,13-3-24 0,9-5-41 16,8-6-145-16,4-2-124 16,7-6-136-16,0-2 345 15</inkml:trace>
  <inkml:trace contextRef="#ctx0" brushRef="#br0" timeOffset="1208.65">8513 5404 1819 0,'-19'-2'140'0,"-2"1"-23"16,-4 1-39-16,0 3-72 15,-4 4-24-15,1 5-42 16,1 4-9-16,1 3 12 15,1 1 7-15,5 1 29 16,2 1 12-16,6-4 9 16,5-2-6-16,8-4 6 15,5-2 0-15,8-3 6 16,3-2 15-16,3-2 0 16,4-2 2-16,0-1-8 15,-1 0 3-15,-2-1-6 16,-4 1 3-16,-7 0-9 15,-10 0-3-15,0 1 12 0,-8 11 0 16,-14 1 24-16,-4 1 0 16,-7 4 6-16,-4 1-4 15,0-2-14-15,2 0-9 16,-1-2-33-16,2-1-38 16,10-3-187-16,4-4-168 15,18-2 323-15</inkml:trace>
  <inkml:trace contextRef="#ctx0" brushRef="#br0" timeOffset="1591.75">8761 5424 1526 0,'-36'6'248'16,"-2"2"366"-16,3 3-566 15,0 3-17-15,7 1-9 16,5-1-17-16,4 4-10 16,4-2-2-16,5 1-8 15,2 0-3-15,8-3 0 16,2-1 1-16,11 0 7 16,3-2 3-16,9-2 8 15,2 0-1-15,0-2 3 16,-1 1-2-16,-8-2 1 0,-4 1 1 15,-11 3-3-15,-6 0 0 16,-14 7 0 0,-6 2 0-16,-13 3 0 0,-3 0 2 15,-1-4-2-15,3-4-2 16,11-10-41-16,6-4-114 16,19-13-258-16,7-7-177 15,19-10 393-15</inkml:trace>
  <inkml:trace contextRef="#ctx0" brushRef="#br0" timeOffset="1842.93">8845 5515 1330 0,'17'10'60'0,"-1"4"29"16,1 2-52-16,-6 1-25 16,1-2-5-16,-4-5-24 15,-1-4-14-15,-7-6-81 16,0 0-55-16,1-13-54 15,-8 0-27-15,-5-4 109 16,0-2 78-16,-1-3 154 16,6 0 69-16,5-1 84 15,4 0-39-15,4-1-50 16,1-2-45-16,5 1-42 16,1 1 5-16,8-3-96 0,4-2-99 15,6 0 95-15</inkml:trace>
  <inkml:trace contextRef="#ctx0" brushRef="#br0" timeOffset="2259.91">9390 5387 1520 0,'-13'-1'239'0,"-4"-2"299"15,-2 1-428-15,-7-1-113 16,-4 2-10-16,-1 3-22 15,-1 3-5-15,1 8-9 16,6 3 10-16,2 4 9 16,1 3 13-16,8-1-4 15,3-3 0-15,9-4-9 16,2-4 6-16,9-5 9 16,5-4 6-16,6-6 30 15,3-5 9-15,5-5 15 16,-1-1 2-16,3-2-11 15,-3 2-9-15,-3 4-18 16,-2 4-9-16,-5 9 0 0,-4 9-15 16,-5 17-3-16,-7 9 3 15,-2 20 0-15,-4 10 3 16,-6 18-5-16,-5 6-52 16,-13 6-27-16,-6 0 4 15,-22-7 11-15,-6-5 63 16,-5-13 54-16,0-8 18 15,2-23 17-15,1-14-11 16,8-32-120-16,9-20-113 0,23-29 83 16</inkml:trace>
  <inkml:trace contextRef="#ctx0" brushRef="#br0" timeOffset="2650.06">9483 5251 2436 0,'24'23'67'0,"-1"9"-43"15,-3 9-22-15,-3 10-8 16,-6 1 4-16,-7-1-6 16,-4-4 3-16,-4-11 0 15,-1-7 3-15,0-14-1 16,2-5-1-16,-4-12 10 0,3-6-10 15,-1-12-3-15,3-7 4 16,5-10-10-16,1-3 8 16,8-7 2-16,0-2 0 15,8-2-8-15,7 0 3 16,7 11-2-16,5 7 2 16,1 18 6-16,0 10 2 15,-2 18 2-15,-2 12 5 0,-8 23-1 16,-7 9-1-16,-11 8 3 15,-7 2-3-15,-3-13-7 16,0-9-15-16,6-20-210 16,8-12-236-16,14-22 249 15</inkml:trace>
  <inkml:trace contextRef="#ctx0" brushRef="#br0" timeOffset="3001.7">10416 5184 2181 0,'-58'29'190'16,"-2"3"47"-16,6 6-209 0,6-2-10 16,18-4-16-16,9-6-2 15,16-6-9-15,6-2-6 16,15-1-5-16,4-1 5 15,12 1 15-15,5-2-1 16,5 2 2-16,2 1 4 16,-5 2-1-16,-7-1-2 15,-14-1 2-15,-10-2-2 16,-14 1 3-16,-9 1 9 0,-23 2 3 16,-8 0-2-16,-17-2-3 15,-4-5-4-15,3-8-7 16,6-4-7-16,19-12-133 15,13-4-126-15,28-18 65 16</inkml:trace>
  <inkml:trace contextRef="#ctx0" brushRef="#br0" timeOffset="4916.3">11553 5231 1406 0,'0'0'83'16,"0"12"283"-16,0 5-274 16,5 19-14-16,0 10 6 15,0 11-30-15,1 1-28 16,-1-6-40-16,-2-6-16 16,0-8-12-16,-2-8 0 15,-1-15 24-15,0-15 15 16,0 0 3-16,-9-7 12 0,5-14 0 15,2-6-3-15,3-6 6 16,1-1 0-16,5-3 0 16,2-1 3-16,5-3 0 15,2-3-3-15,10-4-15 16,5 2-3-16,9 7-6 16,2 8-6-16,-1 17 9 15,-5 11 3-15,-6 21-9 16,-6 15 9-16,-6 22 0 15,-2 10 0-15,-5 8 0 16,-1-1-6-16,0-11-51 16,3-8-30-16,4-21-74 15,2-12-72-15,5-25 194 16</inkml:trace>
  <inkml:trace contextRef="#ctx0" brushRef="#br0" timeOffset="5599.64">12128 5306 1894 0,'3'20'95'0,"1"15"-71"0,6 10-18 0,-1 14-9 16,4 2-6-16,4-5-48 16,-1-4-20-16,4-12-19 15,-2-8 9-15,-2-16 43 16,0-8 29-16,-3-15 36 16,1-10 14-16,-1-12 7 15,1-4 3-15,-2-7-6 16,0 1-3-16,-2-2 15 15,0 1 2-15,-1 2 1 16,-2 0-21-16,-4 2-15 16,0 4-12-16,-4 10-30 15,-2 6-15-15,-3 13-65 16,-1 7-31-16,-1 11-95 16,-1 5 51-16,3 4 108 15</inkml:trace>
  <inkml:trace contextRef="#ctx0" brushRef="#br0" timeOffset="7049.67">12595 5393 1222 0,'0'0'52'0,"0"0"27"31,9 2-50-31,1 5-21 0,1 5 0 0,-2 7-4 16,-1 4-4-16,-4 8 0 15,-4 4 0-15,-4 2 0 16,-2 0 0-16,0-3 2 15,0-5 0-15,2-11 0 16,2-6 1-16,2-13 3 16,2-8 0-16,3-13-6 15,2-6-4-15,0-7-6 16,1 0-1-16,-3-1 7 16,1 1 4-16,1 0 4 15,0 1 2-15,6 1 3 16,5 3 3-16,2 5 3 15,5 4 1-15,0 12-6 16,1 7-3-16,-2 14-5 16,-4 8 2-16,-7 11-2 0,-6 3 2 15,-4 3 0-15,0-2 0 16,-3-7-2-16,0-6 2 16,2-8 5-16,-1-5 3 15,3-6 3-15,2-3 9 16,1-3 3-16,0-4-6 15,6-6-21-15,0-3 0 0,6-3-6 16,-1-1-18-16,1 1-6 16,-1 2 20-16,-4 6 3 15,-1 3 3-15,-7 8 4 16,0 6 2-16,-4 7 3 16,0 3 5-16,1 3 30 15,1 0-1-15,3-4 0 16,2-3-1-16,8-5-11 15,3-4-9-15,3-7-12 16,5-2 6-16,0-6-6 16,3-1 3-16,0-5-3 15,-1-1-3-15,-3-5 0 16,-6-1-3-16,-6-4-3 16,-7-2-6-16,-10 0 3 15,-3 1-3-15,-7 3 6 16,-3 5 6-16,-2 8 3 0,-2 4 0 15,-2 10 12-15,-2 8-3 16,2 21 15-16,0 9-6 16,0 15-6-16,5 2-3 15,2-2-15-15,6-3 3 16,7-7-3-16,1-8 0 16,9-10 3-16,2-8 0 15,7-11 3-15,0-6 3 0,9-14-6 16,2-7 6-16,11-12 2 15,2-5-8-15,2-6 3 16,-1-2-6-16,-6 4 0 16,-4 3 3-16,-8 14-3 15,-5 7-9-15,-6 15 6 16,-4 12 3-16,-2 18 6 16,-1 10 9-16,-1 10 3 15,2 0-3-15,-4-5-9 16,1-7 6-16,2-13-12 15,-3-8 3-15,2-11 0 16,3-7-6-16,-2-13-21 16,1-6-12-16,5-12-68 15,1-2-28-15,3-4-20 16,1-1 81-16,-1 9 38 0,1 7 17 16,-5 18 20-16,-2 11 10 15,-5 22 21-15,-1 11 5 16,-4 14 83-16,-1 3 5 15,2-3-41-15,2-5-19 16,2-13-47-16,1-10-21 16,-1-14-89-16,-1-10-49 15,-5-14-99-15,-2-8 42 0,-5-8 115 16</inkml:trace>
  <inkml:trace contextRef="#ctx0" brushRef="#br0" timeOffset="7184.09">13732 5408 709 0,'-7'-54'173'0,"7"-3"122"16,1-3-125-16,11 1-108 15,2 3-25-15,7 12-21 16,2 8 5-16,2 17 8 16,-1 8-2-16,-2 14 14 15,1 6-23-15,1 7-96 16,3 1-33-16,16-1 63 16</inkml:trace>
  <inkml:trace contextRef="#ctx0" brushRef="#br0" timeOffset="7783.33">14177 5336 2500 0,'-37'16'85'0,"-1"3"-42"0,0 2-64 15,2 6-94-15,4 1-26 16,2 3-77-16,7-3 9 15,11-5 131-15,8-4 24 0,16-11 6 16,5-3-18-16,14-10-35 16,1-3 42-16,7-7 34 15,2-2 7-15,0-2 16 16,1-4 2-16,0-4 4 16,2-3-2-16,-3-6-2 15,-3-2 2-15,-2-2-2 16,-5 1 2-16,-3 8 2 15,-4 4 2-15,-10 12 5 16,-13 15 11-16,-1-1 53 16,-5 1 41-16,-10 18 13 15,-1 7-10-15,-2 10-17 16,2 5 3-16,3 3-19 16,5-1-18-16,6-8-42 15,2-6-16-15,8-11-10 16,3-5-11-16,6-13-27 0,6-7-26 15,7-13-16-15,4-6 8 16,4-11 21-16,0-1 12 16,-6 0 21-16,-6 3 6 15,-12 9 12-15,-6 5 12 16,-4 11 30-16,-4 11 24 16,0 0 50-16,5 4-7 0,-8 18-43 15,-3 4-18-15,2 6-35 16,4 0-2-16,7-9-11 15,7-5-14-15,5-13-66 16,0-7-70-16,6-18-181 16,-4-9-84-16,3-11 325 15</inkml:trace>
  <inkml:trace contextRef="#ctx0" brushRef="#br0" timeOffset="7937.29">14893 4884 1353 0,'14'-50'82'0,"0"5"66"15,3 11 67-15,0 17-78 16,0 14-17-16,-4 31-18 16,-1 16-10-16,-6 39-20 15,-6 16-31-15,-6 26-30 16,-7 5-57-16,-3-7-247 16,4-8-143-16,5-28 304 15</inkml:trace>
  <inkml:trace contextRef="#ctx0" brushRef="#br0" timeOffset="8366.23">15831 5063 2103 0,'2'19'210'16,"3"7"-27"-16,8 18-105 15,1 7-22-15,9 5-38 16,1-3-15-16,5-10-1 16,0-10-1-16,-1-14-1 0,-3-9 1 15,-4-13-1-15,0-8-8 16,1-16-9-16,-1-8-30 16,-2-11-58-16,-2-1-21 15,-5-4-111-15,0 3-32 16,-1 0-55-16,3-1 10 15,10 2 196-15</inkml:trace>
  <inkml:trace contextRef="#ctx0" brushRef="#br0" timeOffset="8785.81">16487 5116 2387 0,'-34'1'75'0,"3"1"-54"15,-1 3-41-15,7 4-30 16,5 4-7-16,1 6 10 16,4 4-10-16,1 3 36 15,2-1 18-15,5-1 6 16,3-2 6-16,10-8 3 0,5-2 6 15,9-12-9-15,4-5-3 16,5-10 3-16,3-5-9 16,0-6 6-16,-2-3-6 15,-3-7 0-15,-3 1-6 16,-5-3-15-16,-2 0-6 16,-3 5 9-16,-2 3 15 15,-3 14 21-15,-2 7 24 0,-3 22 4 16,-2 11-13-16,-3 21-6 15,-3 7-9 1,-1 5-11-16,3-2-14 0,2-14-93 16,0-9-133-16,6-18-275 15,2-10 392-15</inkml:trace>
  <inkml:trace contextRef="#ctx0" brushRef="#br0" timeOffset="9000.37">16789 4583 2321 0,'1'51'101'0,"-4"20"0"16,-3 18-50-16,-5 22-17 0,-6 2-21 15,5-11-98-15,-1-12-53 16,12-27-106-16,5-16-67 15,6-23 24-15,2-12 154 16,1-22 85-16</inkml:trace>
  <inkml:trace contextRef="#ctx0" brushRef="#br0" timeOffset="9551.78">16902 5007 1316 0,'6'-9'99'0,"-2"3"84"16,0 6 68-16,-4 14-111 15,-1 7-47-15,0 13-42 16,0 4-18-16,7 3-18 16,4-1-10-16,6-10-5 15,0-5 3-15,0-13-11 16,0-7-13-16,-2-9-6 16,-2-4 3-16,-1-9 15 15,-1-4 9-15,-2-7-18 16,0-2-39-16,-3-2-74 15,0 2-25-15,-5 4-2 16,2 7 80-16,-2 9 47 16,0 10 14-16,0 0 17 15,0 0 8-15,-5 11 3 0,5 0 3 16,4 1-8-16,4-2-6 16,5-1 0-16,4-2-2 15,5-2 0-15,3-2 0 16,4-3 0-16,0-1 4 15,0-5 8-15,-1 0 7 0,1-5 6 16,-2-2 14-16,0-3-7 16,0-2-12-16,-5-2-15 15,-3-2 0-15,-6-2-3 16,-6 1-3-16,-7 4-15 16,-6 1 12-16,-8 10 12 15,-5 3 18-15,-5 11 35 16,0 9 4-16,0 14 15 15,2 7 6-15,4 7-13 16,3 1-17-16,11-3-21 16,3-4-15-16,11-8-72 15,4-7-36-15,12-12-107 16,5-8-45-16,10-12 190 16</inkml:trace>
  <inkml:trace contextRef="#ctx0" brushRef="#br0" timeOffset="9872.25">17731 4841 2428 0,'-48'22'85'15,"4"4"-26"-15,0 2-44 0,10 2-15 16,11-2-4-16,11-4-12 15,11-2-8-15,8-2-18 16,5 1 8-16,0-2 5 16,3 0 16-16,1-3 13 15,-1 1 3-15,1 1-3 16,-3 0 0-16,-10 1-3 16,-7 1-4-16,-12 1 3 15,-8 1 3-15,-9 0-1 16,-1-2-13-16,1-10-132 15,6-6-143-15,19-18 141 16</inkml:trace>
  <inkml:trace contextRef="#ctx0" brushRef="#br0" timeOffset="10332.79">18581 5076 3129 0,'32'-9'66'0,"14"-9"26"0,38-20-214 15,15-13-45-15,16-18-78 16,2-6-81-16,-4-10-73 15,1-3 23-15,-8-8 252 16,-4-2 100-16,-16 3 40 16,-8-1 11-16,-20 16 39 15,-8 11 17-15,-21 21 19 16,-11 15 9-16,-14 20 32 16,-12 7-26-16,-15 15-49 15,-9 9-26-15,-13 22-18 16,-3 15 4-16,-11 38 3 15,-4 17 13-15,-13 32-9 16,-5 10-8-16,-8 5-6 16,0-7-9-16,13-17-2 15,12-17-5-15,29-37-9 0,19-17-43 16,28-35-109-16,13-20-149 16,21-32-218-16,5-17 403 15</inkml:trace>
  <inkml:trace contextRef="#ctx0" brushRef="#br0" timeOffset="11333.08">19717 4241 1918 0,'-4'22'164'0,"-7"25"33"16,-5 22-119-16,-14 30-52 15,-4 10-13-15,-5 4-43 16,-1-2-23-16,3-8-32 15,2-12-1-15,8-20 56 16,9-16 33-16,8-26 45 16,8-10 14-16,8-19 1 15,4-13-20-15,22-21-107 16,5-11-64-16,14-13-117 16,3-2-30-16,-5 10 151 15,-5 7 66-15,-14 16 58 16,-6 9 33-16,-13 13 25 15,-6 6 60-15,-6 11 16 0,-3 7-20 16,-2 10-19-16,0 3 7 16,3 0-18-16,1-1-7 15,5-8-38-15,2-5-14 16,5-6-20-16,1-6-5 16,3-5 0-16,0-4-3 15,1-6 1-15,1-3-2 16,-2-5-17-16,-3-3-3 0,-2-2-15 15,-4-1 9-15,-5 4 33 16,-1 5 15-16,-5 6 48 16,-5 3 0-16,-2 6-3 15,-2 5 0-15,-1 9-17 16,0 3-6-16,3 5-10 16,3 1 2-16,8 0-12 15,2-1-12-15,10-4-8 16,4-4-3-16,9-8-10 15,6-3-6-15,3-10 2 16,4-2-5-16,-4-6 15 16,-4-3 1-16,-4-2 6 15,-7 0 3-15,-4 3 2 16,-3 5 0-16,-6 6 19 16,-4 5 6-16,0 0-1 15,-3 8-6-15,-1 9-11 0,-1 4-4 16,1 4-7-16,2-1-1 15,6-7-17-15,5-4-21 16,8-9-86-16,6-6-37 16,3-14-123-16,2-7-27 15,3-16 33-15,-2-7 103 16,2-8 17-16,-4-3 31 0,-5-5 151 16,-3-1 75-16,-3 0 75 15,-1 3 10-15,1 13 100 16,-2 9 21-16,-1 17-68 15,-1 8-105-15,-5 20-46 16,-1 11-21-16,-4 26-43 16,-4 16-11-16,-10 20-9 15,-4 7-5-15,-4-4-56 16,0-8-64-16,5-19-122 16,3-10-128-16,0-20 46 15,-1-11 199-15,-5-15 52 16,-3-7 24-16,-5-12 40 15,-3-4 28-15,1-4 48 16,-1-1 21-16,6 3 64 16,4 4 218-16,11 5 39 15,5 3-142-15,17 2-142 0,10-1-45 16,23-3-76-16,13 2-35 16,18 2-86-16,7 3-145 15,9 4 101-15</inkml:trace>
  <inkml:trace contextRef="#ctx0" brushRef="#br0" timeOffset="11734.21">21200 4821 2728 0,'-7'28'35'16,"-1"6"-46"-16,-3 10-151 15,0 2-116-15,2-6-230 0,-1-4 162 16,9-14 224-16,2-5 50 16,4-13 124-16,-5-4 65 15,9-7 131-15,-5-6 114 16,8-14-153-16,-1-6-110 16,4-9-141-16,-2-4-86 15,2-4-94-15,2-3-53 16,4 5 8-16,3 1-56 0,6 11 171 15</inkml:trace>
  <inkml:trace contextRef="#ctx0" brushRef="#br0" timeOffset="12267.15">21460 4947 2513 0,'10'1'101'0,"11"-1"-49"16,4-3-75-16,6-7-108 15,-5-6-65-15,-3-7-155 16,-8-3 17-16,2-4 196 16,-2 2 93-16,-7-1 55 15,1 0 15-15,-9 0 10 0,-5 5 15 16,-6 9 28-16,-5 6-13 15,-5 18-11-15,-4 8 0 16,-11 18-15-16,-2 9-9 16,-3 9-9-16,4 2-15 15,13-4-3-15,10-6 11 16,17-13-2-16,7-5 6 16,15-14-15-16,6-5-3 0,12-14-30 15,2-10-29-15,8-12-97 16,-2-8-36-16,3-11 17 15,2-5-26-15,-2-10 27 16,0-7 40-16,1-4 193 16,-3-5 80-16,-6-5 4 15,-5 3-12-15,-12 5-28 16,-5 14-2-16,-10 27 132 16,-4 15 39-16,-7 30-66 15,-3 15-70-15,-3 34-76 16,-2 14-24-16,-7 17-10 15,-5 6-3-15,-6-1-39 16,-5-4-57-16,-2-9-152 16,-2-8-169-16,3-22 179 15</inkml:trace>
  <inkml:trace contextRef="#ctx0" brushRef="#br0" timeOffset="12433.08">21663 4869 1072 0,'-11'-18'210'15,"4"1"620"-15,4 3-441 16,13 1-206-16,11-2-93 16,26-6-73-16,19-3-48 0,29-5-126 15,9 0-128-15,-5 4-322 16,-12 6 170-16,-27 7 313 16</inkml:trace>
  <inkml:trace contextRef="#ctx0" brushRef="#br0" timeOffset="12649.39">22438 4473 256 0,'12'-53'26'0,"-5"-1"78"16,-6-2 74-1,-7 5 127-15,-7 5-24 0,-1 14-93 16,0 9-39-16,1 19 13 16,1 7 50-16,2 23-42 15,0 13 0-15,0 27-40 16,0 15-45-16,-4 13-39 15,-6 6-21-15,3-5-76 16,1-9-69-16,4-14-207 0,11-14-130 16,1-21 362-16</inkml:trace>
  <inkml:trace contextRef="#ctx0" brushRef="#br0" timeOffset="13032.77">22362 4802 1640 0,'12'12'107'0,"5"-2"-53"15,4-1-30-15,6-5-51 16,2-3-45-16,3-6-29 16,1-2 9-16,5-5 61 15,2-1 18-15,-1-3 21 16,1-2 13-16,-9-2 11 15,-6-2 37-15,-5-1-18 16,-6 0-28-16,-7 2-26 16,-6 0-3-16,-11 6 3 15,-9 3 9-15,-11 10 30 16,-6 4 3-16,-7 13 45 16,0 6 11-16,3 15 7 15,1 9 12-15,8 6-31 16,5-1-11-16,18-5-42 0,10-6-37 15,20-11-130-15,9-6-72 16,16-14-140-16,5-6 115 16,8-11-111-16,-1-5 164 15</inkml:trace>
  <inkml:trace contextRef="#ctx0" brushRef="#br0" timeOffset="13567.7">23067 4665 1819 0,'-32'20'143'16,"-1"5"-8"-16,4 11-4 15,0 3-26-15,4 2-58 16,7-4-16-16,10-6-20 16,10-6-6-16,13-9-4 15,5-4 2-15,12-13-3 16,2-7 1-16,13-12 0 15,3-6 2-15,4-9-7 16,-1-5-8-16,-5-11-4 16,-1-4 3-16,-7-8 4 15,-3-2 9-15,-9-8 3 0,-5-2 0 16,-5 3 2-16,-2 6 0 16,-7 26 13-16,-1 13 8 15,-6 25 5-15,-2 16-3 16,-6 35-11-16,-5 19-12 15,-12 21-5-15,-3 6-2 16,-4-2-23-16,4-6-43 16,8-9-108-16,6-9-99 15,9-20-47-15,0-11 138 0,0-20 97 16,-2-11 14-16,-9-15 26 16,0-11 36-16,-7-11 32 15,-2-7 10-15,0-7 6 16,1 1-10-16,7 4 27 15,4 3 20-15,11 11 164 16,6 3 118-16,17 5-60 16,10 3-100-16,20 1-101 15,6 3-50-15,14 3-36 16,4 1-35-16,3-2-146 16,2 0-158-16,4 2 91 15</inkml:trace>
  <inkml:trace contextRef="#ctx0" brushRef="#br0" timeOffset="15066.08">7918 6577 1470 0,'-10'50'56'16,"5"2"16"-16,12-4-3 15,8-3-16-15,10-13-32 16,4-7 0-16,6-17 3 16,2-6 12-16,0-14 36 15,-1-6 2-15,-5-10 10 16,-3-3-15-16,-4-6-33 16,-6 0-9-16,-5 0 5 15,-5 1 7-15,-9 6 22 16,-2 2-19-16,-8 6 13 0,-1 2-3 15,-2 4-4-15,3 1-8 16,9 3-19-16,3 1-5 16,15 0-10-16,5 3-1 15,9 3-5-15,4 3 0 16,1 9-5-16,0 4 2 16,-6 8 0-16,0 2 0 15,-9 1 3-15,-4 1-4 16,-6-4 4-16,-7-1 0 0,-4-5 9 15,-1-4 13-15,2-9 22 16,0 0-9-16,0 0-2 16,-4-7-11-16,10-17-34 15,7-10-23-15,9-16-148 16,5-4-160-16,11-5 109 16</inkml:trace>
  <inkml:trace contextRef="#ctx0" brushRef="#br0" timeOffset="16050.09">9000 5938 1556 0,'10'6'272'0,"-1"11"218"16,2 9-327-16,-1 23-73 16,1 11-38-16,0 14-47 0,-2 5-3 15,-1 0-11-15,-2-4-5 16,-1-12-8-16,-1-10-10 15,-3-17 0-15,0-9 2 16,-2-15-1-16,1-12 4 16,-4 0-33-16,0-14-7 15,0-13-53-15,-3-7-14 16,-3-6-3-16,-3-3-13 0,-6 0 16 16,-4 5 38-16,-3 12 77 15,1 10 15-15,-1 18 35 16,2 12 84-16,1 23 67 15,2 12-6-15,5 17-11 16,3 4-34-16,7 1-76 16,6-7-11-16,12-15-28 15,9-10-10-15,10-21-6 16,2-9-6-16,5-17-15 16,0-10-10-16,5-12-13 15,4-4-11-15,-1-3 7 16,2 1 9-16,-10 5 28 15,-4 6 5-15,-10 7 9 16,-9 5 3-16,-4 7 11 16,-5 4 10-16,-3 3 42 0,1 3-2 15,0 5 3-15,4 0-5 16,5 2-25-16,2 0-15 16,9-4-15-16,0-3 0 15,4-6 1-15,4-5-5 16,-1-6 2-16,1-5-7 15,-4-5 3-15,2-4 1 16,-13-5 4-16,-1-2-1 0,-10-2 0 16,-6 0-4-16,-3 4-2 15,-7 3 5-15,-4 9 16 16,-2 7 7-16,-5 12 12 16,-3 5-5-16,0 19-16 15,1 11-10-15,4 15-12 16,4 5 1-16,8 1 0 15,4-4 0-15,11-9 2 16,5-7-1-16,10-14-1 16,5-9 0-16,10-15 0 15,4-10-2-15,12-17 0 16,3-5-3-16,1-8-2 16,-2-2 5-16,-12 0 0 15,-5 1 1-15,-12 5 3 16,-5 4-2-16,-11 12 2 15,-4 5 5-15,-4 11 7 0,-3 7 2 16,0 0 1-16,6 14-2 16,4 15-12-16,3 7 0 15,-2 13-3-15,0 3-3 16,-5-1 1-16,-5-1-1 16,-1-14-1-16,-1-7 4 15,1-14 0-15,0-14 7 0,0-1 3 16,13-3 6-16,2-20-1 15,4-9-5-15,8-15-12 16,2-4-20-16,2-2-62 16,1 0-39-16,-1 10-187 15,-4 7-278-15,-5 16 323 16</inkml:trace>
  <inkml:trace contextRef="#ctx0" brushRef="#br0" timeOffset="16399.02">8017 7190 2491 0,'98'2'175'0,"15"-5"9"0,47-17-129 16,22-7-7-16,24-10-32 16,13-3-12-16,4-1-9 15,2 2 0-15,-4 5 2 16,-5 5 3-16,-9 5 3 15,-15 2 2-15,-23 4-5 16,-16-1-12-16,-31-1-70 16,-14 0-100-16,-35-13 73 15</inkml:trace>
  <inkml:trace contextRef="#ctx0" brushRef="#br0" timeOffset="22054.69">3525 7702 1789 0,'-8'4'132'0,"-5"11"-52"16,-3 14-5-16,-13 27-69 15,-4 12-21-15,-12 17-6 0,-5 4-6 16,-1 0 9-16,1-3 6 16,2-11 3-16,0-10 6 15,-3-18-36-15,1-11-53 16,3-19-234-16,2-10 268 16</inkml:trace>
  <inkml:trace contextRef="#ctx0" brushRef="#br0" timeOffset="22283.2">3029 7999 2651 0,'4'52'47'0,"9"9"-42"15,5 9-5-15,15 5-49 16,6-5-76-16,9-13-69 16,3-11-125-16,2-21-19 15,1-11 69-15,-2-19 196 16</inkml:trace>
  <inkml:trace contextRef="#ctx0" brushRef="#br0" timeOffset="22482.59">3698 8349 2336 0,'-4'19'158'0,"-1"8"47"0,-4 27-178 16,2 11-12-16,5 14-70 15,4 1-74-15,9-8-191 16,3-6-444-16,-3-11 621 15</inkml:trace>
  <inkml:trace contextRef="#ctx0" brushRef="#br0" timeOffset="23153.43">3465 9283 1897 0,'-24'26'173'16,"-4"11"-3"-16,-5 11-64 15,-8 21-83-15,-5 9-34 0,-9 9-107 16,-3-2-70-16,-4-15-111 16,1-12 23-16,8-23 214 15</inkml:trace>
  <inkml:trace contextRef="#ctx0" brushRef="#br0" timeOffset="23315.71">2931 9489 1406 0,'6'14'33'0,"4"0"-53"16,2 2-309-16,3-10 194 15</inkml:trace>
  <inkml:trace contextRef="#ctx0" brushRef="#br0" timeOffset="24614.98">3409 9313 1192 0,'-10'0'95'15,"-3"1"78"-15,-4 4-115 0,-2 4 4 16,0 8-8-1,-2 9 2-15,-2 19-5 0,-4 13 0 16,-7 23-12-16,-4 7-12 16,-4 6-9-16,0-4-3 15,-1-17 26-15,4-10 16 16,3-22 39-16,3-10 23 16,10-14-1-16,4-8-43 15,9-11-25-15,4-8-21 0,7-16-29 16,5-9-13-16,10-10-18 15,8-1 6-15,8 2 3 16,4 3 6-16,6 13 9 16,1 5 1-16,2 19 12 15,-1 8 8-15,-1 17 7 16,1 6 5-16,-4 4-8 16,0-1-8-16,-4-7-1 15,0-4-9-15,-6-12-19 16,0-7-66-16,-6-12-192 15,-2-6-150-15,0-11 266 16</inkml:trace>
  <inkml:trace contextRef="#ctx0" brushRef="#br0" timeOffset="24935.99">3613 9707 2375 0,'-13'48'114'15,"4"2"9"-15,3 0-77 16,8-6-35-16,8-8-9 16,6-15-14-16,4-6-5 15,2-13-24-15,0-8-2 16,-1-13 12-16,-1-8 4 0,-2-9-10 16,-1-3-6-16,-6-4-10 15,-3 2 7-15,-7 0 13 16,-3 4 6-16,-9 9 27 15,-6 4 18-15,-5 10 41 16,-3 7 9-16,0 7 20 16,0 8-10-16,1 16-32 15,2 6-34-15,2 8-110 16,5-2-65-16,11-9-339 16,8-7 242-16</inkml:trace>
  <inkml:trace contextRef="#ctx0" brushRef="#br0" timeOffset="25398.73">4002 9618 2649 0,'-4'9'70'16,"-1"8"-5"-16,1 5-39 15,1 13-36-15,3 6-16 16,4 5-14-16,1-2-1 15,1-8 11-15,0-7 8 16,-3-15 0-16,1-4 5 16,-4-10 8-16,0 0-1 0,10-17-10 15,0-6-2-15,6-16-1 16,4-6-8-16,6-8-19 16,1-3-18-16,3 5-13 15,-2 5-15-15,-3 17 43 16,-4 11 38-16,-7 17 69 15,-4 9 29-15,-3 21 20 16,-3 11-11-16,1 21-3 16,-1 3-13-16,2 0-36 15,1-6-15-15,4-18-16 16,3-10-7-16,1-18-12 16,4-9-3-16,3-17-4 15,2-10-4-15,4-19-4 0,1-7 6 16,-5-9 1-16,-2-2 1 15,-8 0-27-15,-6 4-23 16,-5 11-62-16,-3 8-124 16,-8 20-295-16,-4 11 445 15</inkml:trace>
  <inkml:trace contextRef="#ctx0" brushRef="#br0" timeOffset="26082.62">3230 10565 1351 0,'0'0'161'0,"0"0"639"16,-1 0-636-16,-9 14-140 15,13 6-24-15,5 20-24 16,4 8-3-16,0 19 14 16,-2 5 5-16,-6 11 7 0,-5 4 1 15,-7-7-2-15,-3-10-1 16,2-27-76-16,1-16-113 16,8-30-505-16,6-19 559 15</inkml:trace>
  <inkml:trace contextRef="#ctx0" brushRef="#br0" timeOffset="26250.41">3674 10680 3037 0,'-11'67'57'0,"-1"-1"-57"16,-1 0-89-16,6-7-141 15,0-8-167-15,4-17 53 16</inkml:trace>
  <inkml:trace contextRef="#ctx0" brushRef="#br0" timeOffset="26450.46">3241 10865 1855 0,'7'5'471'0,"5"0"201"15,13 0-727-15,12-1-69 16,18-6-172-16,7-5-399 16,13-4 371-16</inkml:trace>
  <inkml:trace contextRef="#ctx0" brushRef="#br0" timeOffset="26600.71">3903 10932 1562 0,'-3'27'161'0,"0"2"10"16,3 1-52-16,-3-4-47 16,1-4-33-16,-1-13-99 15,3-9-66-15,-13-7-190 16,5-12-34-16,-6-20 226 15</inkml:trace>
  <inkml:trace contextRef="#ctx0" brushRef="#br0" timeOffset="26733.38">3904 10642 1816 0,'0'0'221'0,"8"-14"93"15,-3-6-383-15,3-6-215 16,9-3 135-16</inkml:trace>
  <inkml:trace contextRef="#ctx0" brushRef="#br0" timeOffset="27250.16">4199 10838 2721 0,'-13'13'75'16,"-4"-5"42"-16,1-9-220 15,1-7-70-15,2-9-188 16,5-1-144-16,2 4 244 16,6 13 197-16,-1 1 82 15,-17 0 20-15,9 17 31 16,-1 5 59-16,3 8-56 16,4 0-33-16,4-2-36 15,4-4-3-15,5-8-6 16,3-5-3-16,5-10 3 15,2-6-6-15,6-13 6 16,0-5 6-16,5-10 0 16,1-2 0-16,-2 0-3 15,-2 1-15-15,-9 5-3 0,-5 4 0 16,-9 11 15-16,-4 4 42 16,-4 11 90-16,-5 7 35 15,-1 17 21-15,2 11-46 16,0 27-91-16,2 12-25 15,2 22-18-15,-1 6-8 16,0 8-23-16,2 2-16 0,-1 4-54 16,-3-1-2-16,-7-5 35 15,-9-5 42-15,-12-17 81 16,-4-12 38-16,-10-26 71 16,0-17-41-16,-5-43-53 15,1-27-51-15,9-49-164 16,6-23-136-16,21-34-459 15,15-5 583-15</inkml:trace>
  <inkml:trace contextRef="#ctx0" brushRef="#br0" timeOffset="27467.9">4343 10543 1470 0,'30'-12'71'0,"-2"6"153"16,-3 6-86-16,-2 6-79 15,-5 6-20-15,-1 2-36 0,-2 2-3 16,-6-2 0-16,-1-2-3 16,-4-5 3-16,-4-7 3 15,0 0 9-15,0 1 0 16,0-1-21-16,0 0-33 16,0 0-95-16,0 0-63 15,0 0-48-15,0 0 165 0</inkml:trace>
  <inkml:trace contextRef="#ctx0" brushRef="#br0" timeOffset="27866.6">4641 10432 2420 0,'-6'31'152'16,"-1"10"44"-16,2 19-192 16,5 8-33-16,2 0-22 15,3-1-3-15,0-13-10 16,1-5 35-16,-6-16 36 16,-1-8 8-16,-4-13 25 15,5-12-2-15,0 0-26 0,0-12-13 16,7-16-34-16,3-9-15 15,5-6 8-15,3 0 7 16,2 9 14-16,1 7 6 16,-4 11 6-16,0 9 13 15,-5 12 30-15,-1 10 20 16,2 18 24-16,1 6-19 0,6 2-20 16,0-4-10-16,7-14-27 15,0-9-18-15,10-20-68 16,3-11-137-16,5-18-312 15,4-8 231-15</inkml:trace>
  <inkml:trace contextRef="#ctx0" brushRef="#br0" timeOffset="28967.51">3203 11988 1912 0,'4'93'-18'0,"-1"-1"3"16,1-3 9-16,-5-12 6 16,-3-8 15-16,-5-23 59 15,0-14 43-15,2-17 41 16,1-11-37-16,5-24-87 15,2-15-39-15,10-26-61 16,2-14-45-16,6-9 1 16,2-3 5-16,2-4 51 15,0 1 10-15,3 2 38 16,1 4 0-16,1 20 6 0,-1 13 6 16,-4 25 12-16,-4 12 8 15,-4 23 55-15,-1 15 24 16,6 29-1-16,0 16-2 15,3 18-62-15,-1 0-3 16,-5-12 12-16,0-12 1 16,-4-26-6-16,-3-10-8 15,0-20-27-15,1-8-14 16,4-23-44-16,5-12-8 0,7-25-22 16,5-10-5-16,2-11-15 15,1-1-2-15,0 7 20 16,-4 11 12-16,-4 23 22 15,-7 15 20-15,-7 32 27 16,-2 18 24-16,-6 35 47 16,1 17 25-16,-2 20 59 15,-2 1-37-15,2-12-44 16,3-11-23-16,3-26-56 16,4-11-57-16,2-22-135 15,3-12-173-15,0-22 173 16</inkml:trace>
  <inkml:trace contextRef="#ctx0" brushRef="#br0" timeOffset="29865.35">4248 12089 2696 0,'28'-17'-196'16,"7"-12"42"-16,2-6 0 0,-6-3 134 16,-5-1 26-16,-10 1 2 15,-7 3 10-15,-9 5 9 16,-6 6-3-16,-7 10 6 16,-2 5-9-16,-8 12-5 15,-3 10 2-15,-6 24-2 16,2 14 6-16,2 27-7 15,0 10 6-15,11 0 27 16,4-6 11-16,13-21 13 16,9-12-16-16,14-25-43 15,8-12-15-15,16-27-71 16,9-17-37-16,16-29-58 16,6-13-107-16,11-14 39 15,1-4 12-15,-2-5 137 16,-4-1 27-16,-15-3 23 15,-12 3 14-15,-20 12 40 0,-13 11 24 16,-15 28 56-16,-8 16 200 16,-4 21 169-16,-2 7-135 15,-3 17-155-15,1 13-52 16,2 36-75-16,1 15-25 16,3 23-20-16,0 4-3 15,-1-5-4-15,-1-10-5 16,0-20-1-16,1-13 2 0,-1-25 0 15,0-10-3-15,1-15-29 16,-3-8-21-16,1-15-30 16,-3-8-3-16,-2-17-22 15,-6-5-6-15,-3-6 13 16,-3-1-56-16,-8 8 20 16,2 7 25-16,-4 18 62 15,0 11 48-15,4 21 105 16,0 15 26-16,2 30 13 15,-1 13-3-15,4 16-34 16,3-1 17-16,10-16 20 16,4-11-47-16,11-23-38 15,7-12-21-15,10-18-46 16,8-8-18-16,11-20-9 16,5-8 3-16,6-9 16 15,0-3 12-15,-3 2 6 0,-3 2-6 16,-5 4-11-16,-3 4-3 15,-11 12 8-15,-4 5 9 16,-9 9 7-16,-3 7 6 16,-7 17 10-16,0 9 6 15,-5 19 1-15,-5 5 9 16,-2-3-3-16,0-5-1 0,1-17-4 16,2-8-6-16,4-19-33 15,0 0-24-15,-7-20-110 16,4-14-90-16,-2-21-555 15,-1-5 648-15</inkml:trace>
  <inkml:trace contextRef="#ctx0" brushRef="#br0" timeOffset="30515.23">5165 11730 2646 0,'11'9'32'0,"7"4"-57"15,4 2-30-15,3 2-40 16,0 2-6-16,-3 2 16 16,-1 2-19-16,-5 4 63 15,1 4 26-15,-4 5 59 0,-5 1 13 16,-2 0 7-16,-3 0-17 16,1-6-14-16,2-4-4 15,0-8 2-15,2-4-6 16,1-9-4-16,0-4-8 15,2-8-21-15,0-7-2 16,2-12-4-16,3-6 7 16,2-8 6-16,2-5-3 0,3 0 0 15,-1 4-4-15,0 8-11 16,-1 8 0-16,-7 17-10 16,-3 7 7-16,-5 22 17 15,-1 13 5-15,-1 17 21 16,1 5 5-16,-2-2-2 15,2-7 1-15,2-16-14 16,2-7-3-16,3-17-11 16,1-5-17-16,3-17-12 15,0-9-12-15,1-14-21 16,-1-5-20-16,-3-5-7 16,-3 1 8-16,-1 5 27 15,-1 5 21-15,-1 13 33 16,0 6 3-16,-1 11 27 15,0 8 66-15,-2 19 38 16,0 12-5-16,1 15-14 0,-1 2-16 16,-1-8-18-16,-2-7-30 15,3-16-29-15,1-8-18 16,8-18-34-16,3-9-24 16,11-17-57-16,3-10-22 15,3-7-60-15,-1-2-26 16,-2 7 13-16,-1 6 23 0,-7 18 109 15,-2 10-7-15,-8 17-34 16,-5 13-31-16,-7 14 80 16</inkml:trace>
  <inkml:trace contextRef="#ctx0" brushRef="#br0" timeOffset="35033.46">1811 8787 1330 0,'38'-4'91'16,"39"0"-35"-16,22-3-3 16,35 0 54-16,19-2 18 15,27 0-41-15,13-1-15 16,25 0-28-16,11-1-20 16,9-2-9-16,8-1-6 0,3 0-6 15,-3-1 3-15,-10 2 21 16,-10 0 15-16,-24 3 9 15,-16 1 9-15,-27 5-31 16,-15 2-14-16,-32 3-74 16,-11 3-85-16,-34 0-220 15,-12 1 247-15</inkml:trace>
  <inkml:trace contextRef="#ctx0" brushRef="#br0" timeOffset="35834.24">2085 7501 1514 0,'8'64'21'0,"3"53"-3"16,1 25 12-16,-2 55-3 15,-1 26-6-15,-7 30-6 16,-1 17-6-16,-7 15 0 16,-3 5-6-16,4 5 3 15,1 3 8-15,13 2 172 16,7-9 86-16,11 3 39 15,8-9-70-15,8-7-126 16,1 5-28-16,1-3-49 16,-4 3-12-16,3-9-17 15,-2-9-1-15,-3-30 1 16,-3-11 2-16,-15-31-1 16,-4-13-2-16,22 511-14 15</inkml:trace>
  <inkml:trace contextRef="#ctx0" brushRef="#br0" timeOffset="39531.93">4074 12728 2646 0,'-16'30'-94'16,"-1"8"9"-16,-2 14 43 15,-1 9 28-15,-8 16 26 16,-4 4 16-16,-8-2 39 15,-2-3 22-15,-1-13-11 16,3-10-19-16,6-16-23 16,4-10-18-16,7-19-27 15,7-10-12-15,6-20-28 16,5-9-7-16,9-14-46 16,5-1-13-16,14-6 31 15,6 3 10-15,11 4 23 0,2 2 33 16,5 16 45-16,-4 8 18 15,-1 16 31-15,-2 7 11 16,-3 18 0-16,2 9-1 16,2 13-44-16,0 8-16 15,-2-1-8-15,-3-1-4 16,-4-11-4-16,-3-10-3 0,1-11-7 16,-2-10-6-16,-2-15-13 15,-1-9-3-15,-3-13-12 16,0-7-21-16,-2-5-27 15,-3-3-8-15,-4 0 2 16,-2 5-2-16,-4 6 27 16,-4 8 31-16,0 13 26 15,-3 12 33-15,0 0 124 16,2 5-28-16,-2 16 20 16,3 9-44-16,6 10-47 15,4 0 2-15,5-3 10 16,1-3-2-16,4-12-16 15,0-4-14-15,1-12-17 16,1-6-7-16,-2-12-8 16,-2-8 0-16,-5-9-4 15,-3-5-1-15,-11-7 5 0,-6-2-4 16,-14-5-1-16,-5 2-8 16,-13 5-25-16,-1 7-10 15,-11 18-10-15,-1 10 5 16,0 18 21-16,2 10 12 15,10 10 2-15,4 1-10 16,17-2-43-16,8-5-127 16,22-10-197-16,15-7-388 15,17-12 597-15</inkml:trace>
  <inkml:trace contextRef="#ctx0" brushRef="#br0" timeOffset="39985.24">5103 12997 2877 0,'-11'41'-44'0,"5"4"-5"16,3 0 8-16,4-6 31 15,2-5 10-15,3-8 16 16,1-8 7-16,3-10-2 0,3-7-2 15,7-12-13-15,5-7-2 16,4-18 0-16,3-5 3 16,-2-13 0-16,-3-3-1 15,1 3-6-15,-1 3 1 16,-3 14-4-16,-2 11-2 16,-8 19-7-16,-4 8-5 15,-2 25 12-15,-1 12 5 0,2 18 37 16,3 5 20-1,4 2 21-15,1-5 17 0,8-12-2 16,3-9-16-16,6-17-30 16,4-12-15-16,4-20-27 15,1-16-5-15,2-28-10 16,-2-12-13-16,-8-21-26 16,-5-9-19-16,-15-2-43 15,-9 2-26-15,-16 15-62 16,-12 9-108-16,-11 18-676 15,-6 7 781-15</inkml:trace>
  <inkml:trace contextRef="#ctx0" brushRef="#br0" timeOffset="40798.29">1340 9367 2720 0,'3'74'32'0,"-3"26"-17"16,-1 3-11-16,-3 1-47 0,-1-5-62 15,1-13-185-15,2-5-260 16,5-16 293-16</inkml:trace>
  <inkml:trace contextRef="#ctx0" brushRef="#br0" timeOffset="41637.14">1363 10571 2596 0,'47'2'-74'0,"-6"21"-57"0,-8 12-41 16,-17 18-28-16,-10 11 72 15,-17 5 77-15,-11 1 12 16,-10 0 48-16,-7-4 66 16,-3-12 152-16,2-7 34 15,3-17-44-15,3-8-79 16,10-12-70-16,6-5-25 0,13-7-30 16,9-7-7-16,19-8-14 15,8-5-6-15,24-2-10 16,8 2-17-16,16 12-46 15,6 2-92-15,-6 11-175 16,-4 4-258-16,-12 12 498 16</inkml:trace>
  <inkml:trace contextRef="#ctx0" brushRef="#br0" timeOffset="42264.5">1350 11656 2805 0,'43'-22'-36'0,"17"5"-13"15,5 4-5-15,-1 13-24 16,-6 9-21-16,-13 13 7 16,-12 4 4-16,-15 8 13 15,-7 2 45-15,-15 3 33 16,-5 1 24-16,-11 1 33 16,-4 0-2-16,-8-4 27 15,-2-2 9-15,-3-6-4 0,2-5-32 16,11-10-23-1,7-5-8-15,16-4-20 0,5-3-6 16,14 3-18-16,6 1-7 16,6 3 8-16,0 3 4 15,-7 5 10-15,-4 0 2 16,-9 2 0-16,-6 0 3 16,-6 4 6-16,-7 2 6 15,-14 3 12-15,-10 1-2 0,-17-4-2 16,-6-4-7-16,-2-11-30 15,1-8-21-15,14-17-76 16,9-9-147-16,22-13 108 16</inkml:trace>
  <inkml:trace contextRef="#ctx0" brushRef="#br0" timeOffset="43184.26">1358 13246 2382 0,'-30'61'-154'0,"6"8"68"16,4 3 65-16,2 4 152 16,2 0 19-16,6-7 35 15,4-3-47-15,8-22-47 16,10-12-25-16,17-22-45 16,9-15-21-16,24-22-17 15,9-14-2-15,11-21-14 16,-1-7-15-16,-9-4-35 15,-8 4-35-15,-18 11-29 16,-3 9 30-16,-19 17 36 0,-9 10 36 16,-16 15 108-16,-11 5 48 15,-10 9 46-15,-4 4-4 16,0 1-56-16,0 0-23 16,8-4-35-16,5-2-17 15,13-6-31-15,-1 0-18 16,0 0-31-16,0 0-16 15,1 1 4-15,0 0-5 0,-5 19 29 16,10-12 37-16,-2-2 33 16,-3-6 7-16,1 0-6 15,0 0-6-15,0 0-15 16,0 0-4-16,27-4 2 16,-20-1 0-16,-3 2-1 15,-5 3 5-15,0 0-2 16,0 0 4-16,0 0 3 15,0 0-6-15,0 0 2 16,-1 0-5-16,0 0-6 16,0 0 1-16,1 0-4 15,-1-1 1-15,0 0 0 16,0 0 0-16,0-1 2 16,-8-31-1-16,9 16 0 15,0-2 5-15,-1-5 0 0,1-2 1 16,0-1-1-16,1 4 1 15,1 8-1 1,-2 14-1-16,3 6 0 0,-2 23-2 16,5 40-21-16,2 20 0 15,2 31-1-15,-2 12-13 16,-7 5-121-16,-4 2-170 16,-28 245 141-16</inkml:trace>
  <inkml:trace contextRef="#ctx0" brushRef="#br0" timeOffset="44814.69">828 8155 1619 0,'-2'90'59'0,"2"-4"-32"16,3-20-30-16,1-10-3 16,-3-20-26-16,-1-10-1 0,0-25-42 15,1 5 10-15,6-29 40 16</inkml:trace>
  <inkml:trace contextRef="#ctx0" brushRef="#br0" timeOffset="45232.14">1161 8153 2453 0,'-3'60'25'16,"1"-2"-20"-16,2-16-28 0,0-11-26 15,0-17-16 1,0-13-11-16,0-1 25 0,-3-8 33 16,2-13 21-16,0-5 3 15,1-8-6-15,3-2 0 16,5-5 0-16,3-4 0 16,9 1-6-16,4-1 6 15,13 3-9-15,4 1 6 16,7 5 3-16,1 5-3 0,-3 12 3 15,-3 9-3-15,-10 16 3 16,-5 14 0-16,-15 18 9 16,-9 12 3-16,-15 20 0 15,-10 8 0-15,-14 3 0 16,-8-2-3-16,-8-15-3 16,-4-9 3-16,-3-16-6 15,3-8-3-15,7-20-251 16,6-11 188-16</inkml:trace>
  <inkml:trace contextRef="#ctx0" brushRef="#br0" timeOffset="46149.04">643 9040 2348 0,'145'-27'10'16,"22"-9"-7"-16,9-7 0 15,9-3-21-15,-3 0-34 0,-15 7-103 16,-7 8-31-16,-26 14-97 16,-12 4 40-16,-23 12 175 15</inkml:trace>
  <inkml:trace contextRef="#ctx0" brushRef="#br0" timeOffset="47133.47">6915 7809 2656 0,'8'25'50'0,"5"28"-36"16,2 29 1-16,8 53-9 15,1 25-4-15,8 39-1 16,9 17-1-16,14 26-5 15,9 12-4-15,10 25-1 16,1 3-2-16,1 11 3 16,-3 0 4-16,-9-2 0 15,-8 4 4-15,-17-6 1 16,-8-3 0-16,-12-14 2 16,-4-11 0-16,-2-21-1 15,1-13 1-15,2-32-1 16,4-22 0-16,-2-46-2 15,1-29-25-15,1-50-115 16,-3-28-112-16,6-41 56 0</inkml:trace>
  <inkml:trace contextRef="#ctx0" brushRef="#br0" timeOffset="47698.23">7394 10857 2261 0,'26'12'126'0,"6"0"25"15,32-2-142-15,19-2-4 16,29-7-7-16,11-1 0 16,14-7-3-16,2-1 3 15,2-1 6-15,1 0-1 16,4 1 5-16,7 0-1 16,-1 1 9-16,4-1-2 0,2 1 20 15,-10 1-6-15,-4 2-1 16,-8 0 0-16,-18 1-12 15,-9-1-3-15,-23-3-20 16,-12-1-17-16,-27-6-120 16,-14-1-110-16,-19-7-577 15,-9-8 652-15</inkml:trace>
  <inkml:trace contextRef="#ctx0" brushRef="#br0" timeOffset="47982.6">8947 10191 2802 0,'0'0'69'16,"7"14"-15"-16,17 0-34 15,27 12-11-15,20 5-7 16,24 6-1-16,5 4 2 15,4 11-1-15,-10 8 3 16,-19 12-3-16,-13 5-3 0,-30 8-3 16,-19 4-5-16,-32 6 5 15,-16 6 4-15,-31 5 29 16,-11-1 20-16,-11-12 24 16,-3-9-6-16,9-25-41 15,10-14-52-15,19-30-193 16,15-20 128-16</inkml:trace>
  <inkml:trace contextRef="#ctx0" brushRef="#br0" timeOffset="55016.5">11796 7554 969 0,'2'-16'119'0,"-2"4"53"0,0 12-65 16,0-1-10-16,0 1-33 16,9 10 30-16,-1 21 58 15,3 10 30-15,-6 28 19 16,-2 15-32-16,-3 15-107 15,-9 3-27-15,4-4-123 16,0-12-153-16,5-25-447 16,8-16 533-16</inkml:trace>
  <inkml:trace contextRef="#ctx0" brushRef="#br0" timeOffset="55465.38">12069 7693 1726 0,'-5'70'183'0,"0"6"130"16,4 13-286-16,0 1-15 15,2-14-45-15,1-12-41 16,1-27-43-16,-1-13-5 15,-2-24 44-15,1-6 51 16,-3-18 72-16,-4-10 18 0,4-12 8 16,-2-4 7-16,4-1-18 15,1 1-6-15,3-1-16 16,3-1-14-16,12-1-15 16,4-3-9-16,21 2-3 15,9 4-3-15,15 13 0 16,6 11 3-16,-3 24 3 15,-7 12-3-15,-19 27 0 16,-13 12-3-16,-22 19-3 16,-14 7 0-16,-25 7-14 15,-13-1 8-15,-18-8-3 16,-1-8 12-16,3-21 12 16,7-11 6-16,18-27-162 15,15-12-125-15,22-26 147 16</inkml:trace>
  <inkml:trace contextRef="#ctx0" brushRef="#br0" timeOffset="56348.18">10823 8601 1291 0,'-20'3'72'0,"10"1"40"16,8-2-52-16,23 3-9 15,16-1 9-15,35-4 5 16,20 0 22-16,37-6 33 16,16-1-1-16,25-1-11 15,16-1-7-15,26-2 31 0,17-1 8 16,38-1 34-16,16-2-43 16,42 1-28-16,15-4-27 15,35-1-44-15,9-3-14 16,18-4-14-16,-2 0-5 15,5-2-4-15,6-1-3 16,-17 2 0-16,4 0 4 16,-40 1 1-16,-15 3 2 0,-42 1-1 15,-25 2 2-15,-48 0-26 16,-27 1-17-16,-51-1-49 16,-28 0-34-16,-49 1-108 15,-25 0-130-15,-48 2-267 16,-27 2 498-16</inkml:trace>
  <inkml:trace contextRef="#ctx0" brushRef="#br0" timeOffset="57450.36">13310 7332 1419 0,'-1'-8'37'0,"1"8"-23"0,1 1-3 15,4 24-3-15,3 14 0 16,5 33 21-16,0 19 28 15,1 41 59-15,-2 17-8 16,-7 47-45-16,-5 23-27 16,-7 43-27-16,-5 22-6 0,0 22-3 15,4 10 0-15,9-1 6 16,9 3 11-16,15-2 19 16,7 4 3-16,10 6 9 15,9-6-3-15,-1-6 6 16,0-12 8-16,-3-19 19 15,-7-7-18-15,-4-26-11 16,-4-17 5-16,-9-33 3 16,-3-21-3-16,-4-30-18 15,2-13-20-15,0-32-42 16,1-14-21-16,-1-34-70 16,-3-18-79-16,-4-36-482 15,-7-22 554-15</inkml:trace>
  <inkml:trace contextRef="#ctx0" brushRef="#br0" timeOffset="58014.47">12097 8980 1524 0,'0'0'196'16,"0"0"166"-16,0 1-201 0,-1 36-92 15,1 9-45-15,2 32-14 16,4 9-5-16,5 14 1 15,3 1-6-15,7-6-132 16,-1-3-155-16,9-15 150 16</inkml:trace>
  <inkml:trace contextRef="#ctx0" brushRef="#br0" timeOffset="58547.76">12070 10264 2358 0,'3'-7'178'15,"7"-3"118"-15,16-3-348 16,10 0-53-16,13 8-152 15,2 6-112-15,-3 18 10 16,-8 10 171-16,-20 24 161 16,-9 8 22-16,-19 12 18 15,-12 0 5-15,-16-3 24 16,-10-5 102-16,-6-12 119 16,2-6 63-16,6-14-59 15,9-9-74-15,15-12-67 16,19-11-30-16,1-1-53 15,10-5-25-15,24-11-41 16,10-6-19-16,21-2-23 16,3 0-25-16,10 5-65 0,-4 3-143 15,-8 12-378-15,-6 8 456 16</inkml:trace>
  <inkml:trace contextRef="#ctx0" brushRef="#br0" timeOffset="59148.36">12285 11686 3106 0,'45'-35'-86'0,"18"-5"-4"16,19-1 8-16,2 7-3 16,-6 19-5-16,-7 11-43 15,-23 21-15-15,-11 9-16 16,-27 17-3-16,-15 5 33 16,-25 10 119-16,-9 2 68 0,-15 3 216 15,-2 1-20-15,-3 0-37 16,1 0-59-16,8-12-37 15,7-7-23-15,20-19-30 16,15-6-33-16,32-12-44 16,15-4-14-16,23-4-29 15,6-5-8-15,-2 3-15 16,-6 2-16-16,-20 10-14 16,-12 7-2-16,-30 12 45 15,-17 5 49-15,-23 8 82 16,-11 3 13-16,-6-2-20 15,1-5-7-15,4-16-29 16,7-10-36-16,19-18-150 16,13-10-157-16,20-6 65 15</inkml:trace>
  <inkml:trace contextRef="#ctx0" brushRef="#br0" timeOffset="60017.59">12544 12778 1417 0,'-1'0'-2'16,"1"0"4"-16,-1 0 10 0,0 1 15 15,1 0 10 1,0-1 7-16,0 1 53 0,0 0 19 16,0 0-2-16,0 0-10 15,-1 1-2-15,-9 34-24 16,6-20-4-16,-3 12 7 15,-3 5-23-15,-4 11 19 16,-2 5 19-16,-5 6 29 16,0 3-26-16,0-5 18 15,2-2-10-15,10-7-20 16,5-7-19-16,17-8-36 16,11-6-14-16,17-14-27 15,9-9-5-15,13-20-6 0,7-8-1 16,7-16-14-16,1-5-24 15,-10-7-42-15,-9 0-30 16,-22-1-34-16,-11 4-98 16,-20 10-21-16,-11 6 21 15,-19 14 152-15,-7 10 99 16,-11 13 147-16,-2 6 68 16,0 12 106-16,3 5-88 0,5 17-68 15,5 13-51-15,12 30-60 16,4 23-41-16,11 35-157 15,3 18-121-15,2 18-309 16,4 436 235-16</inkml:trace>
  <inkml:trace contextRef="#ctx0" brushRef="#br0" timeOffset="70380.35">16305 5980 1673 0,'0'1'161'0,"-7"20"129"15,-2 7-290-15,-3 8-18 16,-3 8-72-16,0 3-17 16,-4 1-4-16,-2-1 15 15,-2 3 72-15,-3 2 24 16,-6-2 27-16,0-1 18 16,-3-12 21-16,1-7 6 0,6-11-25 15,2-7-11-15,9-9-18 16,3-3-9-16,7-8 3 15,4-2-9-15,7-7 9 16,4-2-12-16,9-1 0 16,3-1 0-16,4 0 0 15,3 2 0-15,5 3 0 16,4 3-6-16,0 7 6 16,0 6-6-16,-3 9-3 15,-4 7 9-15,-2 6-12 16,-1 2-12-16,-3-3-122 15,1-3-105-15,5-14-120 16,6-7 232-16</inkml:trace>
  <inkml:trace contextRef="#ctx0" brushRef="#br0" timeOffset="70731.37">16664 6221 1324 0,'0'0'66'0,"0"0"43"16,-8 20-96-16,3 3-5 16,0 13-8-16,-1 4 2 0,1-1 2 15,2-2-2 1,4-12 3-16,5-7 5 0,7-10 24 16,5-6 11-16,5-10-9 15,5-7-10-15,2-9-11 16,-2-6-12-16,0-3 0 15,-5-2 0-15,-8-1 3 16,-4-1-6-16,-13 2 3 16,-6 1-3-16,-11 2 0 15,-4 4 3-15,-10 7 0 16,-2 6 0-16,-2 14-3 16,1 9 0-16,0 16 0 15,2 8 0-15,7 8-39 16,4 2-89-16,18-7 99 15</inkml:trace>
  <inkml:trace contextRef="#ctx0" brushRef="#br0" timeOffset="71248.67">17071 6110 1935 0,'0'0'111'0,"0"0"-33"16,0 0-60-16,2 13-18 16,-1 6 0-16,1 8-6 15,1 4 6-15,3 1-3 16,-1 1 0-16,3-3 3 16,1-4 0-16,2-11 0 15,1-3-6-15,2-10 0 16,1-4 0-16,4-9 3 15,1-5 3-15,-1-10 0 16,-3-4 0-16,0-5 0 16,-2-3 0-16,0-1 0 15,1 1 0-15,-2 6-6 16,-2 4 6-16,-2 13-3 16,0 9 3-16,-5 13 0 15,-1 10-6-15,-2 14 9 16,1 7-3-16,2 3 3 15,2 0 0-15,6-10 0 0,1-7 0 16,5-11 6-16,1-7 6 16,1-6 3-16,-1-6 3 15,1-8 26-15,-1-4 13 16,-1-6 8-16,-3-3-13 16,-3-4-19-16,-4-2-12 15,-8 1-54-15,-1 1-54 0,-9 4-152 16,-4 4-93-16,2 10-79 15,2 6 297-15</inkml:trace>
  <inkml:trace contextRef="#ctx0" brushRef="#br0" timeOffset="71614.06">18076 6210 1433 0,'0'0'104'0,"0"0"456"15,13-7-518-15,12 2-36 16,20-5-6-16,10-1-6 0,5 0-3 16,1 0-15-16,-5 1-69 15,-7 3-44-15,-8 2-129 16,-6 0 54-16,-11 4 134 15</inkml:trace>
  <inkml:trace contextRef="#ctx0" brushRef="#br0" timeOffset="71949.17">19098 5753 2346 0,'-3'19'114'0,"2"5"63"0,2 22-176 15,2 11-1 1,-1 14-31-16,-2 7-80 0,-6 2-199 16,-4-5 131-16</inkml:trace>
  <inkml:trace contextRef="#ctx0" brushRef="#br0" timeOffset="74201.75">19526 6217 1309 0,'-6'6'153'15,"-4"9"622"-15,0 4-672 16,-2 16-200-16,-4 7-82 16,-7 16-168-16,-2 2 16 15,-5 3 229-15</inkml:trace>
  <inkml:trace contextRef="#ctx0" brushRef="#br0" timeOffset="74997.53">19858 5765 1068 0,'0'0'64'0,"0"0"43"16,0 1-78-16,0 0-12 16,-2 23-9-16,3-10-2 15,-2 9-2-15,-3 4 2 16,-3 11 3-16,-3 7 5 16,-5 8 5-16,2 0-3 0,0-6-5 15,5-6-7-15,3-13-2 16,4-8 0-16,1-11 0 15,0-9 0-15,0 0 17 16,0 0 14-16,-4-14 4 16,3-5 0-16,2-8-16 15,3-5 1-15,3-8 2 16,-1-4 9-16,7-7-18 16,2-4-3-16,6 1-15 15,3 1 0-15,-3 8 0 16,-1 7 3-16,-7 15 3 15,-3 6 0-15,-3 20-3 16,-3 10 6-16,-2 19 9 16,0 9-1-16,-1 14 7 15,1 1-6-15,5-4-9 16,3-5-3-16,3-13-3 0,1-9-3 16,0-13 3-16,1-6 6 15,1-11 12-15,2-6 6 16,4-13 0-16,1-6 3 15,2-12-15-15,1-4 0 16,-1-7-6-16,-1-1-6 16,0 2 0-16,-1 4 0 0,-3 17 0 15,-1 7 0-15,-6 22 0 16,-5 9 6-16,-4 26 15 16,-4 14 0-16,-3 21 6 15,-2 7-7-15,1 2-34 16,4-8-85-16,10-18-399 15,4-10 395-15</inkml:trace>
  <inkml:trace contextRef="#ctx0" brushRef="#br0" timeOffset="75347.39">20429 5939 1150 0,'0'0'58'0,"0"0"29"15,4 13-29-15,-2-1-23 16,2-1 2-16,1-2 6 0,0-1-1 16,6-5 10-16,4-2 56 15,8-6-1-15,8-4-11 16,5-9-31-16,2-1-17 16,-3-5-33-16,-4-1-9 15,-10 0-3-15,-5 0-9 16,-12 3-6-16,-6 3-6 15,-11 6 15-15,-6 5 3 16,-7 11 6-16,-5 9 15 0,-5 20-3 16,-1 10-3-16,-2 20 6 15,0 8-6-15,10 3-15 16,10-5 0-16,24-21-27 16,13-12 0-16,23-26-30 15,7-14-71-15,8-21-449 16,5-6 447-16</inkml:trace>
  <inkml:trace contextRef="#ctx0" brushRef="#br0" timeOffset="76364.34">21145 5621 1421 0,'22'-28'80'0,"-6"9"130"15,-7 8 3-15,-1 20-70 0,-2 12-24 16,-5 23-53-16,1 10-5 15,-7 12-41-15,-1 0-11 16,0-9-8-16,1-7-1 16,0-15-5-16,2-6-2 15,-2-15-2-15,2-5-7 16,3-9 1-16,-1 0-3 16,-14-16-51-16,4-2-17 0,-4-9-70 15,-4-3-29-15,-5-3-9 16,-4 1 90-16,-3 8 44 15,-2 6 23-15,4 14 55 16,3 6 26-16,7 17 28 16,0 7 43-16,6 17 4 15,-1 4-26-15,7 2-42 16,6-5-18-16,10-12-30 16,9-6-1-16,12-17-10 15,7-5-7-15,9-16-9 16,8-7-6-16,8-9 6 15,1-2 9-15,-9-2 12 16,-5 0 6-16,-11 2 18 16,-5 3 3-16,-6 3 9 15,-3 5 5-15,-4 6-2 16,-3 5 9-16,-2 10-21 16,-1 7-3-16,-3 12 3 0,-5 6-6 15,-7 10 3-15,-4-2 3 16,-2-3-9-16,1-6-3 15,6-10-6-15,0-6-3 16,7-8 5-16,0-5 4 16,5-9 6-16,4-6-3 0,1-10-9 15,2-3-18-15,-3-5-35 16,-7-2-4-16,1 2-21 16,-2 0 6-16,-1 5 21 15,2 5 16-15,-2 9 32 16,0 7 11-16,1 10 16 15,-3 6-9-15,4 10 0 16,2 5-3-16,-1 7-6 16,2 2-3-16,-2 0 0 15,-1-1-3-15,1-7-6 16,-1-4 3-16,1-7 0 16,2-2-3-16,-1-8 9 15,0-2-3-15,4-8-9 16,-1-5-3-16,1-6-12 15,2-2-9-15,-2-2 6 0,0-2 0 16,5 3 6-16,-1 4 12 16,6 5 0-16,3 5 3 15,-6 7 9-15,-1 4-6 16,-9 11 9-16,-4 5-3 16,-3 7-3-16,-1 2 9 15,-2-3-3-15,2-2 0 16,0-9 0-16,3-3-12 15,6-8 0-15,0-5-3 0,5-8-3 16,2-4 3-16,1-6 3 16,-1 0 0-16,-2-3 3 15,-2 2 3-15,-3 4 3 16,-2 4 0-16,-3 10 6 16,-1 4 3-16,-2 14-6 15,2 5 6-15,1 6-18 16,1-2-24-16,3-5-147 15,-2-5-154-15,5-8 220 16</inkml:trace>
  <inkml:trace contextRef="#ctx0" brushRef="#br0" timeOffset="76665.64">22388 5864 2413 0,'5'-12'64'0,"7"-1"-59"15,5 0-40-15,9-2-60 16,3 1-32-16,0 3-7 15,-1 2 23-15,-5 3 69 16,-1 0 28-16,-2 3 20 16,-2 0-1-16,2-3-31 15,0-1-85-15,4-1 63 16</inkml:trace>
  <inkml:trace contextRef="#ctx0" brushRef="#br0" timeOffset="77247.56">23175 5516 2522 0,'43'2'-31'16,"-8"7"-44"-16,-17 8-104 15,-9 4-63-15,-19 7 45 16,-12 2 66-16,-14 4 119 15,-7 1 15-15,-3 0 38 0,1-3 52 16,7-6 173 0,6-5 32-16,12-5-51 0,8-5-95 15,10-2-80-15,8-2-24 16,14-1-38-16,7-1-16 16,24-5-40-16,11-5-27 15,16-2-94-15,5-1-129 16,-14 1 81-16</inkml:trace>
  <inkml:trace contextRef="#ctx0" brushRef="#br0" timeOffset="77721.52">23526 6007 2607 0,'-5'28'-60'0,"-11"29"-29"15,-9 15-57-15,-15 21-162 16,-9 4-86-16,-11-2 267 15</inkml:trace>
  <inkml:trace contextRef="#ctx0" brushRef="#br0" timeOffset="78747.11">23915 5368 1550 0,'5'41'3'0,"-4"11"3"16,-1 2-6-16,-6-2-16 16,-1-2 5-16,-2-11-3 15,-1-5-2-15,-2-11 11 16,1-4 5-16,2-9 9 16,1-4 7-16,8-6 5 15,0 0 19-15,0 0-16 16,0 0-24-16,1-1-85 15,14-15-39-15,0 9 66 16</inkml:trace>
  <inkml:trace contextRef="#ctx0" brushRef="#br0" timeOffset="78979.77">24198 5493 2004 0,'3'57'-39'0,"-4"-4"-245"16,-3-3-135-1,-4-8 278-15</inkml:trace>
  <inkml:trace contextRef="#ctx0" brushRef="#br0" timeOffset="79169.03">23896 5584 2343 0,'26'-11'15'0,"11"-1"-17"0,6 2-37 16,3 1-184-16,1 1-103 15,1 3-164-15,-4 3 339 16</inkml:trace>
  <inkml:trace contextRef="#ctx0" brushRef="#br0" timeOffset="79396.53">24350 5717 1732 0,'-1'19'-6'0,"1"-7"-47"15,0-3-40-15,0-9-2 16,0 0 0-16,-5-14-114 16,1-2 124-16</inkml:trace>
  <inkml:trace contextRef="#ctx0" brushRef="#br0" timeOffset="79532.78">24357 5425 2010 0,'29'-12'15'0,"4"1"-84"16,3 6-313-16,-3 7 312 15</inkml:trace>
  <inkml:trace contextRef="#ctx0" brushRef="#br0" timeOffset="79934.66">24472 5552 1906 0,'-17'9'9'0,"1"4"-12"15,2 1-6-15,-4 4 9 16,2 1-6-16,6-2 3 16,-1-1 3-16,11-3-12 15,2-4 6-15,8-7 12 16,6-1 3-16,7-7 12 15,2-2 5-15,5-4-5 16,-4-1 6-16,-4 3-15 16,0 2 3-16,-9 3-9 15,-2 3-9-15,-6 3 0 16,0 6 0-16,-2 13 0 16,0 8 6-16,-5 15 0 15,-4 7-3-15,-7 12-3 0,-9 5-18 16,-1-1-12-16,-6-3-8 15,-4-11-4-15,2-6 6 16,-9-10 30-16,-2-6 15 16,0-12 96-16,1-7 29 15,7-16-14-15,2-9-91 0,14-18-283 16,8-9-259-16,18-14 386 16</inkml:trace>
  <inkml:trace contextRef="#ctx0" brushRef="#br0" timeOffset="80181.25">24781 5579 2521 0,'22'-10'-284'0,"-3"-4"84"0</inkml:trace>
  <inkml:trace contextRef="#ctx0" brushRef="#br0" timeOffset="80631.59">24817 5348 2627 0,'37'2'-42'0,"1"-2"-40"16,-4 0-17-16,-5 3-5 15,-9-1-15-15,-12 4 47 16,-5 0 27-16,-9 4 33 16,-4 2 3-16,-8 2 18 15,-1 4 6-15,1-1 0 16,2 2 0-16,9 0 3 0,6 0 0 15,11 1 12-15,7 0-9 16,9 6-10-16,5 0-2 16,-5 1-21-16,-2 1 1 15,-6 0 11-15,-6-2-15 16,-8 1 6-16,-5-1-3 16,-15-2 6-16,-5-2 3 15,-6-3 24-15,-3-4 44 0,6-4 22 16,7-4-25-16,9-8-91 15,10-7-174-15,15-5 89 16</inkml:trace>
  <inkml:trace contextRef="#ctx0" brushRef="#br0" timeOffset="83696.62">14925 7385 1556 0,'-60'82'137'0,"-6"17"-35"16,-17 18-27-16,-9 12-36 15,3-1-33-15,5-18-36 16,17-21-21-16,9-35-21 16,4-17-9-16,9-30-84 15,3-11-193-15,17-30 231 16</inkml:trace>
  <inkml:trace contextRef="#ctx0" brushRef="#br0" timeOffset="83863.85">14298 7639 1837 0,'20'25'164'16,"4"12"-32"-16,0 8-19 16,12 8-68-16,9 0-30 0,19-7-111 15,9-8-83-15,-1-11-200 16,-6-6 92-16,-18-9-143 15,-12-2 198-15</inkml:trace>
  <inkml:trace contextRef="#ctx0" brushRef="#br0" timeOffset="84047.86">15129 7926 2532 0,'-4'25'105'0,"0"15"-57"16,2 13-32-16,1 16-148 15,7 4-149-15,5-3 78 16</inkml:trace>
  <inkml:trace contextRef="#ctx0" brushRef="#br0" timeOffset="84632.36">15246 6924 1433 0,'-12'-12'60'0,"2"2"-8"15,-2 4 64-15,1 7-12 16,-6 9-47-16,-2 22-42 15,-1 18-9-15,-8 31-123 16,-1 11-122-16,-12 0 189 16</inkml:trace>
  <inkml:trace contextRef="#ctx0" brushRef="#br0" timeOffset="87330.14">14664 8714 1080 0,'1'-19'93'0,"3"2"54"15,-4 8-52-15,0 9-9 16,0 0 41-16,-1 4 67 15,-2 24 54-15,0 13 9 16,-5 25-77-16,-3 11-23 16,6 7-104-16,-1-2-26 0,9-11-48 15,2-8-60-15,2-15-240 16,-1-7 109 0</inkml:trace>
  <inkml:trace contextRef="#ctx0" brushRef="#br0" timeOffset="89247.65">14499 10225 933 0,'0'0'84'15,"0"0"39"-15,0 0-71 0,0-1-22 16,0 0 1-16,0-1 13 16,1 0 5-16,12-24-3 15,-13 26-1-15,0 0-22 16,0 0-6-16,0 0-9 16,1 0-4-16,0-1 0 15,0 0-4-15,0 0 6 16,-1 0-1-16,1 0 9 15,0 0 3-15,0 0 16 16,0 1 18-16,0-1-15 16,0 0-10-16,24-21-11 15,-15 17-6-15,7-1-3 16,2-1 0-16,7-1-6 16,1 0 3-16,4-3 3 15,-2 0 9-15,-1 0-6 16,-1 0 6-16,-2 3-6 0,2 1-3 15,-3 5 0-15,0 2-3 16,-4 4 0-16,-4 3 3 16,-5 4-6-16,-2 1 9 15,-7 3-3-15,-2 4 3 16,-6 6 0-16,-6 1-6 16,-7 5 9-16,-5 0-3 15,-3 2 12-15,-2-2 21 16,2-3 53-16,0-3 34 0,3-7 29 15,1-4-49-15,-2-5-40 16,5-2-18-16,6-4-33 16,13-3-15-16,0 0-17 15,1 0-5-15,15-2-9 16,5-2 7-16,9-2 15 16,3-1-2-16,4 1 3 15,5 3-2-15,3 4-12 16,1 3 3-16,-2 7-8 15,-5 4-6-15,-5 6-10 16,-8 2-21-16,-14 3 7 16,-7 2 13-16,-21 0 38 15,-6 0 9-15,-14-1 71 16,-7-3 17-16,-10-4-16 16,-5-4 4-16,-3-4-20 15,-3-5-17-15,1-7-18 0,5-5-33 16,13-5-87-16,13-2-41 15,19-5-161-15,11-2-109 16,15-2 246-16</inkml:trace>
  <inkml:trace contextRef="#ctx0" brushRef="#br0" timeOffset="90679.71">14773 11677 2291 0,'-1'-17'150'16,"0"-5"70"-16,7-9-205 16,4-4-12-16,10 3-5 15,7 1 1-15,7 10 3 16,3 4 6-16,1 10 7 16,2 4-2-16,-5 10-7 15,-1 8-6-15,-6 15-7 16,-8 8-4-16,-14 13-14 15,-7 5-5-15,-17 7-25 16,-9 1-1-16,-12 0 28 16,-7-1 25-16,-6-6 64 15,1-8 33-15,7-14 28 0,5-8 10 16,11-16-13-16,7-5-20 16,9-8-52-16,2-5-22 15,12-5-23-15,4-2-6 16,12-5-5-16,6 1 2 15,11 3 2-15,6 3 3 16,9 7 2-16,4 2 0 0,12-1-21 16,2-2-26-16,6-9-72 15,-1-3-47-15,-10-8-155 16,-2-3 98-16</inkml:trace>
  <inkml:trace contextRef="#ctx0" brushRef="#br0" timeOffset="91563.16">15021 12563 2865 0,'8'42'1'0,"11"28"-1"15,2 16 1-15,-3 20-3 16,6 7-5-16,-7 4-44 16,-7 0-46-16,-2-8-162 0,-3-13 105 15</inkml:trace>
  <inkml:trace contextRef="#ctx0" brushRef="#br0" timeOffset="103764.22">16460 7258 1394 0,'-3'11'35'16,"-1"19"-27"-16,-1 12-6 15,-1 33-1-15,-1 17-1 16,1 38 6-16,-2 21 0 16,3 47 8-16,3 26 7 0,-1 33 4 15,2 21 0-15,-1 16 0 16,1 8-4-16,-1 12-12 15,-1 5-6-15,0 6 6 16,1-2-3-16,6-3 6 16,3-13-9-16,9-20 3 15,4-16 0-15,5-34 6 16,1-17-3-16,-2-37 0 16,-3-12-3-16,-6-27-24 15,-2-12-24-15,-10-23-26 16,-3-16 27-16,-5-33-15 15,-4-14-14-15,1-28-108 16,1-13 107-16</inkml:trace>
</inkml:ink>
</file>

<file path=ppt/ink/ink1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7:10:57.669"/>
    </inkml:context>
    <inkml:brush xml:id="br0">
      <inkml:brushProperty name="width" value="0.05292" units="cm"/>
      <inkml:brushProperty name="height" value="0.05292" units="cm"/>
      <inkml:brushProperty name="color" value="#FF0000"/>
    </inkml:brush>
  </inkml:definitions>
  <inkml:trace contextRef="#ctx0" brushRef="#br0">6567 5653 1377 0,'0'0'75'0,"0"0"184"15,0 0-250-15,10 1-9 16,6 3-3-16,11 3 9 16,1-2 0-16,14-1 9 15,5-3-6-15,6-7 0 16,3-2-6-16,-5-4-60 16,-6-3-53-16,-8 0-48 15,-3-1-91-15,-10-2 142 16</inkml:trace>
  <inkml:trace contextRef="#ctx0" brushRef="#br0" timeOffset="584.41">7596 5276 1320 0,'1'31'43'16,"1"6"7"-16,3 7-19 0,0 6 4 15,-1 2-4-15,-3 6-4 16,-3 2 10-16,-5 2-7 15,-3-3-9-15,0-11-12 16,-1-10 3-16,3-17-3 16,2-10 0-16,0-14 8 15,4-10 1-15,2-21-15 16,2-11-9-16,7-18-12 16,0-7 7-16,4-6 5 15,-1-3 0-15,2-9-9 16,3 0-6-16,4 5 0 15,5 6 6-15,9 16 15 16,5 6 0-16,9 11 3 0,0 10-3 16,1 22 3-16,-4 13 0 15,-11 30-6-15,-8 10 3 16,-19 20-6-16,-10 5 6 16,-19 15 0-16,-9 2 0 15,-16 1 3-15,-5-2 12 16,-10-17 15-16,2-8-6 15,3-16 5-15,0-9-11 16,10-16-18-16,2-5-29 16,11-15-99-16,8-6 35 0,15-9-254 15,7-3 200-15</inkml:trace>
  <inkml:trace contextRef="#ctx0" brushRef="#br0" timeOffset="1051.19">7632 5638 2058 0,'9'0'-33'0,"8"-2"-146"16,9-3-12-16,10-7 113 15,2-1 51-15,-4-3 24 16,-3 0 3-16,-3 3 27 16,-4 6 6-16,-2 5 3 15,-2 5-6-15,-5 10-25 16,-1 7-5-16,-2 14 0 16,-1 4 3-16,2 10 3 15,1 0-6-15,4-6 6 16,1-3-3-16,0-12-6 15,1-7-29-15,-5-12-96 16,2-6 24-16,-6-11-208 16,-3-6 169-16</inkml:trace>
  <inkml:trace contextRef="#ctx0" brushRef="#br0" timeOffset="1833.81">8222 5707 1470 0,'-11'12'50'0,"2"-1"40"15,13 0-90-15,3-1 0 0,10-6-3 16,2-2-3-16,2-6 0 16,1-6-6-16,0-4 12 15,1-2 0-15,-1-4 0 16,-1-1 6-16,-3-1-30 15,-3 2-4-15,-6 2 5 16,-6 4 2-16,-7 3 7 16,-5 4 10-16,-7 5 4 15,-4 3 0-15,-2 7 6 16,0 6 2-16,3 11 7 16,2 6 3-16,5 12-5 15,2 5-5-15,5 1-1 16,3-4-4-16,8-12 0 15,6-6 0-15,8-14-3 16,6-6 0-16,5-11-6 16,4-8-12-16,4-11-18 0,5-4-9 15,-5-5-1-15,-2-1 9 16,-4 1 25-16,-6 0 8 16,0 6 4-16,-2 3 2 15,-5 9 0-15,-2 7 6 16,-6 14 15-16,-1 11 8 15,-6 22 18-15,-2 15 3 16,-3 27 42-16,-3 11 19 16,-4 21-44-16,-1 1-21 0,-4 2-33 15,-2-6-9-15,-1-19-3 16,-3-10 3-16,-1-26 3 16,1-15 0-16,0-23-3 15,2-11-6-15,7-28-45 16,5-16-21-16,8-31-42 15,5-16 10-15,5-21 50 16,2-8 29-16,-1-15 17 16,-2-2 2-16,4-7 0 15,4 2 2-15,12 18-2 16,11 10 0-16,11 26 2 16,1 20 2-16,-1 42 4 15,-5 24-1-15,-19 48-1 16,-8 18-6-16,-23 20-4 15,-12 4-5-15,-19-3-3 0,-6-4 2 16,-13-17 10-16,-1-10 8 16,5-23 6-16,3-12-9 15,15-24-103-15,9-13 72 16</inkml:trace>
  <inkml:trace contextRef="#ctx0" brushRef="#br0" timeOffset="2052.09">9209 5138 2085 0,'13'57'90'0,"2"15"-79"16,2 11-5-16,-6 14-9 15,-3 4 0-15,-8-9 1 16,-2-9-4-16,3-25-3 15,-3-16 0-15,8-23-105 16,0-12-74-16,4-13-344 16,8-8 400-16</inkml:trace>
  <inkml:trace contextRef="#ctx0" brushRef="#br0" timeOffset="2983.38">9594 5524 1439 0,'-8'-1'129'16,"-2"4"472"-16,0 4-563 15,-2 7-109-15,0 3-10 0,1 4 45 16,0 0 9-16,4 3 27 16,0 0 27-16,5 2-3 15,2 0 9-15,5-4-12 16,1-4-9-16,2-7-12 15,3-6 0-15,2-10 0 16,4-8 0-16,5-14-3 16,0-7-6-16,4-5-9 15,-3 0 3-15,-2 6 3 16,-4 6 9-16,-7 13 0 16,-4 6 6-16,-4 13 6 15,2 9-3-15,-1 18 18 16,-3 7 0-16,1 11 0 15,-1-4-3-15,1-9-12 16,4-10-9-16,4-16-9 16,4-7-24-16,6-17-45 0,3-7-12 15,4-13-29-15,2-4-13 16,1-3-53-16,0 0 24 16,0 2-195-16,2 5-104 15,-10 9 202-15,-2 4 141 16,-9 10 293-16,-10 10 123 15,0 0 84-15,0 0-122 16,-8 6-108-16,0 7-34 16,-1 6 48-16,2 2-26 0,-2 4-40 15,2 1-14-15,0 3-12 16,-1-4-10-16,3-4-23 16,4-4-12-16,1-10-18 15,5-4-6-15,5-6 0 16,2-4 3-16,8-6-30 15,1-5-6-15,7-1-24 16,-2 2 4-16,-1 5 14 16,-1 2 15-16,-9 5 9 15,-1 3 6-15,-6 1 0 16,-8 1 3-16,1 0 3 16,-1 0-3-16,0 0 15 15,1 0-12-15,0 0 0 16,-1 0 3-16,22-5-6 15,-12 4-3-15,1 0 3 16,1-1-6-16,4 0 6 0,3-3 0 16,4-3 0-16,4-3 0 15,-1-5 0-15,0-2 0 16,-3-4-24-16,-8 1-9 16,-6 0-6-16,-5-1-3 15,-10 4 12-15,-3 0 10 16,-13 7-4-16,-4 7 9 0,-7 12 9 15,0 9 6-15,3 16 21 16,4 8 0-16,7 10-4 16,3 4 7-16,11-6-21 15,5-7 3-15,14-20-30 16,11-11-50-16,15-24-126 16,7-14-31-16,14-21 157 15</inkml:trace>
  <inkml:trace contextRef="#ctx0" brushRef="#br0" timeOffset="3316.7">10814 5272 2317 0,'-31'24'87'0,"1"2"25"16,2 2-134-16,4 1 4 15,1-1 14-15,1-3 4 16,6-2 15-16,6-3 14 16,10-5-7-16,7-3 2 15,11-4-17-15,5-3-7 16,7-2 3-16,0 1-4 0,-2 3 2 16,-5 3-2-16,-13 6-7 15,-9 1 3-15,-19 7-10 16,-12 3-1-16,-14 2-8 15,-4-5-16-15,3-12-75 16,6-10-112-16,16-17-446 16,12-13 541-16</inkml:trace>
  <inkml:trace contextRef="#ctx0" brushRef="#br0" timeOffset="8882.76">11485 5491 1171 0,'-15'0'70'16,"6"0"66"-16,8 0-115 16,1 0-21-16,2 5 6 15,18-3 15-15,7-1 4 16,11-3 6-16,7-6-4 15,7-7-15-15,4-3-4 16,2-9-6-16,-7-4 1 16,-6-8-1-16,-7-4-2 0,-10-1 6 15,-1 0-6-15,-8-2 2 16,-2 3-2-16,-7 2 0 16,-3-1 0-16,-8 10-4 15,-4 5 4-15,-6 11-6 16,-3 7 5-16,-7 14 1 15,-2 8 3-15,-8 19 18 16,0 13 24-16,-4 24 41 16,0 14 1-16,6 18-3 15,1 6-12-15,11-2-49 16,5-9-20-16,12-19-6 16,4-14-6-16,6-27-3 15,1-13-32-15,2-23-79 16,7-11-97-16,5-23 176 15</inkml:trace>
  <inkml:trace contextRef="#ctx0" brushRef="#br0" timeOffset="9549.23">12069 5119 1421 0,'2'8'52'0,"1"13"16"16,-1 11-47-16,-1 24-15 15,-2 8-3-15,-4 9 0 16,-2-1 0-16,4-9 0 16,2-6 3-16,3-16-6 15,2-9 0-15,1-17 0 16,1-7-3-16,2-11-6 16,1-6-6-16,1-10-3 15,1-5 7-15,-4 1 1 16,1 1 2-16,-5 7 8 15,-1 4 0-15,-2 11 0 16,0 0 0-16,0 0 2 16,0 0 0-16,1 0 0 15,12 7 2-15,-3 2 0 16,3-1 0-16,6-4 1 16,2-2-3-16,7-8 2 15,2-4-4-15,2-7 2 0,4-1 0 16,2-4 3-16,1 2 4 15,-3 0-9-15,-6 2 0 16,-9 5 0-16,-7 4 3 16,-9 5-6-16,-5 4 6 15,0 0 3-15,0 0-3 16,0 0 9-16,-1-1-3 0,0 1 0 16,0-1-3-1,1 0-3-15,-26-11 6 0,15 8 3 16,-3-1 3-16,-1 0 3 15,-2 1-4-15,1 2 1 16,0 3-6-16,4 5 0 16,3 5 0-16,4 6-9 15,1 2 3-15,4 3-3 16,1 0-3-16,2-1 3 16,-2 1 0-16,6-2 0 15,4 0-3-15,10-3 0 16,7-2 0-16,13-5-6 15,0-5-3-15,3-6-71 16,2-4-31-16,-8-3 81 16</inkml:trace>
  <inkml:trace contextRef="#ctx0" brushRef="#br0" timeOffset="10315.93">13345 5253 1431 0,'-35'10'42'0,"2"7"1"16,2 6-37-16,4 10-2 16,3 6-2-16,4 5 0 15,1 0-2-15,8-4 2 16,6-8-1-16,12-9-2 15,8-7-3-15,10-12 2 16,7-6-2-16,7-13-8 0,1-4-9 16,4-7-18-16,-3 0-9 15,-1 1-7-15,-2 0-3 16,-4 3 8-16,-2 1 7 16,-1 3 18-16,-5 4 12 15,-10 5 13-15,-6 3 2 16,-10 6 27-16,0 0 11 15,-13 1 36-15,-2 4 9 16,-6 1-11-16,0 2-8 0,2 5 14 16,2 1 3-16,2 3-23 15,1 1-21-15,2 2-24 16,3 0-6-16,2-1-3 16,3-2 0-16,5-7-9 15,4-2 3-15,7-7-3 16,4-4 3-16,8-7 0 15,2-4 3-15,2-5 6 16,-3 1-9-16,-6-1 0 16,-5 2 0-16,-6 3 3 15,-3 2 0-15,-1 6 3 16,-4 6 0-16,0 0-3 16,5 6 9-16,-4 15 0 15,3 7 15-15,-1 12-1 0,2 0 1 16,0-3-15-16,3-5-6 15,3-14-6-15,2-7-9 16,6-16-12-16,3-10-44 16,4-18-162-16,2-7-53 15,0-6 185-15</inkml:trace>
  <inkml:trace contextRef="#ctx0" brushRef="#br0" timeOffset="10535.69">14022 4975 1439 0,'-2'9'42'16,"2"8"-5"-16,1 19-31 15,-3 14 0-15,-4 16-1 16,-1 6 1-16,-1 2-4 16,-2-6 0-16,6-14-2 15,-1-11 2-15,5-20-8 16,0-9-15-16,-2-16-109 15,1-6 86-15</inkml:trace>
  <inkml:trace contextRef="#ctx0" brushRef="#br0" timeOffset="11449.41">13790 5341 1980 0,'3'7'81'0,"8"-1"62"15,21-3-262-15,10-5-10 16,11-9 49-16,0-4 11 16,-1-5 3-16,-4 2 6 0,-6 3 34 15,0 6 11-15,-4 4 6 16,0 4-15-16,-4 3-40 16,-7 2 25-16,0 7 3 15,-5 0 3-15,1-1 15 16,5 3 7-16,-6-5 3 15,0 0 2-15,-4-3 6 16,-4-2 2-16,-4-2 8 16,-3 0 3-16,-5-2 14 15,1-3 6-15,-3-4-2 16,0-1-2-16,-1-5 11 16,-3 0-10-16,-2-2-18 15,-3 0-3-15,-2 4-9 16,-4 2 9-16,-6 7 6 15,-2 5-6-15,-8 12 5 16,-2 5-14-16,-3 11 0 16,0 5 3-16,5 5 0 0,4 1 3 15,14-6-6-15,8-3-6 16,14-10 3-16,8-6 3 16,12-9 0-16,2-5 6 15,5-9 0-15,2-6 3 16,-1-8-3-16,2-1-3 15,1-4 6-15,-3 1-6 0,-2 1 0 16,-1 2 0-16,-10 6 0 16,-6 3 0-16,-10 7 0 15,-8 6 3-15,0 0 3 16,4 9-3-16,-7 9 6 16,0 6-3-16,1 1-3 15,4 1 0-15,5-7-6 16,6-6-3-16,3-6 0 15,0-4 0-15,-1-7 3 16,0-3 6-16,-1-4-3 16,-2-1 6-16,-4 0-6 15,-2 0 3-15,-5 2 3 16,2 0-3-16,-3 2-3 16,0 1-3-16,1 2 3 15,2 2 0-15,3 4-6 16,-3 3 3-16,1 11 3 0,-3 5-3 15,-3 13 9-15,-1 7-3 16,-4 10-3-16,-2 6 3 16,-1 9 3-16,4 4-9 15,-4 3-12-15,1 2 3 16,-9-3-6-16,-8-5 6 16,-17-4 3-16,-8-6-3 15,-2-16 6-15,-2-7 3 0,9-21 0 16,2-10-12-16,-2-22-63 15,2-11-29-15,1-18-2 16,5-7 33-16,18-8 7 16,9-4-19-16,19-1-221 15,8-1 183-15</inkml:trace>
  <inkml:trace contextRef="#ctx0" brushRef="#br0" timeOffset="12332.92">14876 5396 1473 0,'0'7'64'0,"2"4"155"0,2 2-192 16,0 1-42-16,2 0 0 15,0-2 15-15,0-1 0 16,-2-2 0-16,3-3 3 15,-1-3-3-15,1-2 3 16,4-7 0-16,1-3-3 16,7-5 3-16,3-2-3 15,-1-3 0-15,-5 0-3 0,-8 0-9 16,-6 0-9-16,-4 0-18 16,-5-1-5-16,-4 2 8 15,-4 3 9-15,1 4 27 16,2 3 9-16,5 2 0 15,7 6-3-15,0 0 0 16,0-1-3-16,19-10-3 16,-1 10 0-16,1-3 6 15,7 3 0-15,5 0 3 16,-2 1 0-16,2 7-3 16,-6 6-6-16,-7 5 0 15,-3 4 0-15,-3 2 3 16,1 0 0-16,-6-5 0 15,1-4 0-15,-3-6-3 16,-5-9 3-16,0 0 5 16,0 0-5-16,8-7 6 0,-5-6 3 15,1-7-6-15,2-2 0 16,3-3 0-16,3 0-6 16,3 4 0-16,5 4 0 15,-2 9 0-15,1 6-9 16,-6 10 3-16,-3 7-3 15,-1 6-3-15,-1 3 12 16,1-1 0-16,1-2 6 16,5-6 0-16,2-4 0 0,8-8-3 15,2-5 3-15,4-11 3 16,2-3-6-16,-2-7 3 16,-3-2-3-16,0-1 0 15,-4 1 0-15,-6 6 0 16,-2 5-3-16,-7 12-6 15,-2 6 3-15,-5 17 3 16,1 8 0-16,-4 19 9 16,0 5-3-16,-1 11-6 15,-3 3 0-15,-1 5-3 16,-1 1-3-16,-5 0 3 16,-2-1 0-16,-17-3-9 15,-14-5 0-15,-23-9 3 16,-6-8 39-16,-11-15 42 0,-4-7 6 15,-7-16 11-15,-2-9-35 16,7-22-30-16,12-13-24 16,30-25-81-16,14-15-53 15,29-21-162-15,15-6-38 16,24 6 212-16</inkml:trace>
  <inkml:trace contextRef="#ctx0" brushRef="#br0" timeOffset="13679.16">16486 5146 2160 0,'-6'1'59'0,"1"12"-145"0,4 11-34 15,-3 18-5-15,2 7 32 16,1 3 66-16,0-3 18 16,8-9 9-16,0-9 0 15,5-12 3-15,0-7-3 0,6-12 3 16,2-7 3-16,3-12 3 16,1-6 3-16,-1-8-9 15,-3-4 0 1,-2-2 0-16,-4-2 0 0,-2 7 0 15,-3 6 3-15,-1 10 3 16,0 8 0-16,-1 11-6 16,0 9-3-16,-3 18 0 15,0 7 0-15,-1 4 6 16,1 0 0-16,4-12 0 16,2-5-6-16,8-15 0 15,4-7 9-15,7-11 0 16,-1-4 0-16,3-9-3 15,-4-2-9-15,-4 0 0 16,-4 0 3-16,-5 7 0 16,-2 5 0-16,0 11 0 0,0 5 0 15,2 13 0 1,-1 8-3-16,-1 11 0 0,-3 3 3 16,-3-2 0-16,-1-5 9 15,-3-13-3-15,0-6 3 16,-2-11 12-16,0 0 2 15,0-23-5-15,-1 0-3 16,1-15-15-16,0-4-6 0,2-4 3 16,1-2 3-16,7-2-3 15,3-1 6-15,9-7-3 16,3 1-3-16,7 4 0 16,0 5-3-16,3 18 6 15,-1 10 0-15,-4 19 6 16,-4 10-6-16,-9 29 3 15,-7 12 0-15,-7 18 0 16,-5 5 3-16,-1-2-6 16,0-2-6-16,6-12-6 15,2-12-3-15,2-17-5 16,-2-10-1-16,-5-12-66 16,-5-5-53-16,-11-11-38 15,-4-3 56-15,-9-9 23 16,-3-2 29-16,-3-3 57 0,-1 1 45 15,4 5 61 1,7 5 20-16,11 6 56 16,14 10 127-16,5-9-114 0,9 4-54 15,17-3-89-15,3-4-21 16,15-6-3-16,3-7-12 16,4-7 0-16,7-4 0 15,-4-7-3-15,-3-7 6 16,-6-3-6-16,-7-3-6 15,-7-4-27-15,-5 1-15 0,-8 5-38 16,-4 2-7-16,-9 12 3 16,-5 10 13-16,-6 16 35 15,-5 11 24-15,-8 22 30 16,-4 15 27-16,-8 33 18 16,-4 11-1-16,-1 18-26 15,-1 0-12-15,0-9-15 16,4-9-3-16,6-22-3 15,7-9 3-15,9-15 3 16,5-7-3-16,2-8 3 16,2-6-6-16,7-8 3 15,2-5 3-15,9-7 0 16,4-2 0-16,0-3 0 16,-1 2 3-16,-7 7 0 15,0 3 0-15,-7 8-3 0,-1 4-3 16,3 3 0-16,1 1-6 15,7-1-96-15,7-4-92 16,9-9-185-16,3-2 268 16</inkml:trace>
  <inkml:trace contextRef="#ctx0" brushRef="#br0" timeOffset="14113.64">18338 5170 1980 0,'-15'-9'159'15,"3"0"120"-15,-1 3-380 16,4 1-62-16,-3 2 31 16,-1 1 48-16,1 5 84 15,2 3 18-15,-1 8 21 16,3 4-9-16,6 4-12 15,4 0-6-15,14-7-9 16,5-3 3-16,8-9 3 16,4-6-3-16,2-9-6 15,1-3 0-15,0-7 0 16,-3-2-6-16,-6 0 0 0,-3 0 0 16,-11 4 3-16,-3 4 0 15,-6 8 9-15,-4 8 15 16,0 0 15-16,-3 11 3 15,2 9-1-15,-2 10-14 16,2 5-15-16,2 1-9 16,5-8 0-16,5-6-15 15,9-15-56-15,3-8-46 0,11-17-104 16,0-6-57-16,8-9 222 16</inkml:trace>
  <inkml:trace contextRef="#ctx0" brushRef="#br0" timeOffset="15158.9">19638 4749 1305 0,'55'-27'29'16,"-9"4"-21"-16,-12 6-18 15,-19 9 0-15,-9 5 24 16,-19 5 44-16,-9 5 8 16,-19 8 19-16,-8 4 99 15,-10 8-13-15,0 3 14 0,-1 5 9 16,5 3-67-16,9-1-47 15,9-2-23-15,22-6-37 16,10-4-7 0,24-4-10-16,10-2-3 0,15 2 8 15,3-1 1-15,-2 5-9 16,-8 3 1-16,-14 4-11 16,-8 3-10-16,-18 3-13 15,-11 1-12-15,-19-1-8 16,-9-3 0-16,-9-6 18 15,-5-7 16-15,1-9 16 16,1-6 4-16,10-14-19 16,9-9-119-16,15-22-114 15,10-10-60-15,20-19 74 16,12-5 22-16,16-9-83 16,8-1 2-16,10 1 134 0,-1 1 87 15,3 5 73-15,-3 7 4 16,0 13 7-16,0 11 17 15,0 21 89-15,1 11 117 16,-4 20 74-16,-1 10-63 16,-8 22-82-16,-6 10-48 0,-14 21-5 15,-7 8-16 1,-17 10-44-16,-8 0-21 16,-8-3-9-16,-1-7-6 0,3-15-6 15,2-8-6-15,4-22-9 16,0-12-18-16,-2-24-125 15,0-11-18-15,-2-15 118 16</inkml:trace>
  <inkml:trace contextRef="#ctx0" brushRef="#br0" timeOffset="15650.83">19705 5123 1163 0,'-7'4'138'0,"4"1"248"15,3 1-155-15,16 1-115 16,5-1-32-16,28-7-42 15,15-6-7-15,15-12-52 16,8-4-52-16,-4-1-54 16,-6-1-17-16,-11 2 20 0,-4 2 13 15,-8 1 0-15,-5 2 20 16,-7 8-31-16,-8 0 9 16,-9 12 45-16,-4 5 31 15,-12 3 64-15,-7 3 12 16,-11 2 29-16,-8 0 25 15,-14 1 15-15,-3-1 48 16,-13-2 142-16,0 0-39 0,-3 0-59 16,4-2-58-16,10 1-39 15,7-2-50-15,12-1-34 16,9-2-14-16,12 0-14 16,9 0-5-16,10-1 1 15,7 0 1-15,9-6 1 16,6-2 3-16,11-2-1 15,3-4 3-15,0-2-11 16,-2-2-13-16,-9-3-40 16,-6-3-1-16,-12-2 13 15,-9 1 25-15,-10 4 29 16,-5 3 1-16,-9 8 8 16,-2 4 1-16,-7 7-9 15,-2 5-1-15,-1 7-39 16,2-4-49-16,7-3-200 0,3-3-118 15,3-9 277-15</inkml:trace>
  <inkml:trace contextRef="#ctx0" brushRef="#br0" timeOffset="16301.67">19426 5050 1664 0,'-15'5'206'0,"9"1"182"16,17 0-462-16,26-3-34 15,15-2 0-15,28-8 43 16,7-4-4-16,5-6-125 15,0-3 29-15,-12 1 6 16,-3 2-7-16,-12 4 98 16</inkml:trace>
  <inkml:trace contextRef="#ctx0" brushRef="#br0" timeOffset="16864.55">20940 4690 1225 0,'10'-11'33'16,"-1"6"-17"-16,2 8-16 0,-3 15 15 15,-1 10 16-15,-5 17 24 16,-2 6 3-16,-7 11-18 16,-3-1-12-16,0-5-21 15,1-7-5-15,4-14-4 16,3-7-5-16,1-13-23 16,-1-8-55-16,-2-11 52 15</inkml:trace>
  <inkml:trace contextRef="#ctx0" brushRef="#br0" timeOffset="17734.93">20865 4975 1386 0,'14'2'78'0,"6"-1"223"16,16 0-301-16,10-1-15 15,7-4-6-15,1-1-9 16,-4-4-23-16,-6 1-1 15,-12-2 12-15,-8 2 25 16,-10 1 14-16,-6 1 3 16,-2 2 0-16,-1 2-2 15,-2 3-2-15,5 3-2 16,-7 4-4-16,-1 3 3 16,-1 2-1-16,-7 1 0 0,-3 1 4 15,-1-1 0-15,-3-5 4 16,1-2 8-16,-1-7-2 15,0-3 5-15,1-5-3 16,4-1-2-16,3-4-6 16,4-1 2-16,7-3-2 15,3-2 0-15,7 0 2 16,3 1 0-16,4 0 4 16,2-1-1-16,3 2 3 15,1 0 4-15,3 1 3 16,1 2-3-16,2 4-9 15,1 4-3-15,-4 6 0 16,-4 4 0-16,-9 7 0 16,-4 3-3-16,-9 3 0 0,-3 2 3 15,-4-1-3-15,-5 1 6 16,-4 1 6-16,-2-1 12 16,0-1 27-16,0-2 2 15,6-4 13-15,4-1-6 16,4-2-21-16,7-1-6 15,12-1-12-15,8-1-3 0,6 1-1 16,2 1-8-16,-8 3-6 16,-7 2-6-16,-12 2-20 15,-8 1-19-15,-11 1-18 16,-8-1-3-16,-20-3 9 16,-4-2 22-16,-10-2 20 15,1-2 9-15,11-5 12 16,5-3-6-16,14-9-88 15,6-7 11-15,14-7-84 16,5-6-15-16,15-9 25 16,7-6 35-16,8-9 105 15,5-2 17-15,5-2 1 16,0 2-9-16,2 7-14 16,-2 3 0-16,-1 14 9 15,-1 11 19-15,4 19 72 16,0 10 32-16,-2 22 20 0,-1 11-4 15,-13 22-47-15,-8 7-25 16,-18 7-42-16,-5-4-11 16,-8-13-3-16,0-11-4 15,7-17 0-15,2-8-4 16,-4-14-50-16,6-10-173 16,-8-15 144-16</inkml:trace>
  <inkml:trace contextRef="#ctx0" brushRef="#br0" timeOffset="18117.71">21711 4987 1675 0,'16'4'171'0,"17"-3"101"16,14-2-287-16,29-10-233 15,3-6-72-15,1-7 146 16,-7-1 9-16,-22 3 86 15,-6 4 38-15,-16 9 35 16,-8 4 12-16,-8 9-4 16,-4 5-6-16,-3 16-2 15,0 8 8-15,-3 10 18 16,-3 5 7-16,-1-2-2 0,-2-7-9 16,0-12-14-16,-1-8-2 15,-3-15 1 1,-2-9 21-16,-7-12 7 0,-2-7 4 15,-4-10 4-15,3-3-8 16,6-5-6-16,5-2-2 16,11-1-11-16,8 3-10 15,8 2-19-15,6 5-16 16,4 7-49-16,0 7-26 0,7 9 58 16</inkml:trace>
  <inkml:trace contextRef="#ctx0" brushRef="#br0" timeOffset="18322.55">22601 4782 935 0,'-19'12'89'16,"-4"4"35"-16,-18 7-50 16,-5 5-1-16,-7 8 40 15,2 5 18-15,13 1 182 16,12-4-32-16,20-7-132 15,12-7-79-15,29-12-100 16,14-7-82-16,27-12-112 16,12-8-69-16,3-9-2 0,-3-2 206 15</inkml:trace>
  <inkml:trace contextRef="#ctx0" brushRef="#br0" timeOffset="20878.66">16871 5767 1247 0,'1'18'33'0,"-2"8"-10"0,-8 24-17 16,-2 8 0-16,-8 12-3 15,-2-1 1-15,2-6 2 16,-1-7 4-16,6-16 17 16,2-9 2-16,3-15 12 15,2-8-1-15,4-12-5 16,2-7-6-16,3-11-6 15,4-6 1-15,2-6-24 16,3-3 0-16,3-7 9 16,4-1-12-16,3-4 3 15,3-1 0-15,6 6 0 16,-2 5 0-16,1 16 0 16,1 10 0-16,-5 19 3 15,-1 11 3-15,-5 18 0 16,-2 8 0-16,-5 3-3 0,-1 2-3 15,-2-8 0-15,-1-6 0 16,-1-11 0-16,-2-8-3 16,-1-10 3-16,0-5 3 15,0-9 0-15,3-5 0 16,1-8 0-16,4-6 0 16,1-5-6-16,1-3 0 15,3-1 3-15,2 2 0 0,0 8 6 16,-3 6 0-16,2 14 6 15,-4 7-3-15,-1 20 6 16,-2 8-7-16,-4 11-8 16,-1 3 6-16,2-9-6 15,5-7-6-15,10-12-26 16,4-9-16-16,6-11-38 16,3-7-11-16,-2-8-211 15,1-2 170-15</inkml:trace>
  <inkml:trace contextRef="#ctx0" brushRef="#br0" timeOffset="21227.29">17627 5957 969 0,'-5'12'109'0,"4"-2"46"16,-4 0-41-16,10-1-46 16,-1-3-12-16,8-2-21 15,4-2-2-15,1-3 8 0,2-1 1 16,-1-4-15-16,2-3-15 15,-1-2 0-15,0-1-10 16,-1-5 1-16,-1 1-3 16,-2-1 0-16,-3-2 0 15,-2-1 0-15,-3 0-3 16,-8-1-11-16,-4 2-1 0,-12 6 0 16,-4 5 0-16,-9 13 6 15,-2 10 9-15,-1 18 9 16,0 8 6-16,5 14 0 15,6 1-3-15,11-3-12 16,9-6 0-16,12-17 0 16,8-9-6-16,15-18-24 15,6-7-24-15,12-16-43 16,5-5-123-16,9-10 132 16</inkml:trace>
  <inkml:trace contextRef="#ctx0" brushRef="#br0" timeOffset="21568.91">18252 5868 1200 0,'-14'12'118'0,"-1"5"338"16,-4 13-438-16,-2 4-12 16,3 2-6-16,4-1 0 15,7-9 0-15,5-6 0 16,9-12 3-16,5-6-3 15,9-11 3-15,5-4-3 16,7-9-6-16,5-2-3 0,0-2-6 16,-3-1 3-16,-3 3 0 15,-7 0 3-15,-6 6 3 16,-4 4 3-16,-7 8 6 16,-2 4 3-16,-1 7 15 15,1 5 9-15,2 12 9 16,1 6 3-16,2 8-9 15,1-1-7-15,3-7-20 16,4-8-12-16,10-16-86 16,2-9-111-16,11-21 113 15</inkml:trace>
  <inkml:trace contextRef="#ctx0" brushRef="#br0" timeOffset="21866.24">18884 6078 1427 0,'-25'54'68'0,"-4"10"107"16,-6 9-172-16,-2 10-154 15,-2 0 40-15,-2-4-7 16,5-8 8-16,4-19-1 16,5-10-65-16,15-20 101 15</inkml:trace>
  <inkml:trace contextRef="#ctx0" brushRef="#br0" timeOffset="23769.34">19396 5790 1533 0,'14'15'44'0,"0"7"-62"16,0 14-11-16,-3 8 7 16,-6 11 5-16,-5 1 5 15,-10-2 12-15,-4-4 2 0,-1-16 2 16,4-8 6-16,5-16 7 16,6-8 8-16,0-13 27 15,0-8-4-15,9-14-21 16,0-6-27-16,5-6-6 15,3-4-6-15,1 0 0 16,0 0 9-16,7 6 0 16,4 4 6-16,5 7 0 15,4 4 3-15,1 7 0 16,0 5-6-16,-8 14 0 16,-10 9-3-16,-10 19 3 15,-7 6 6-15,-5 9 0 16,-1 2 0-16,2-5-6 15,3-4 0-15,4-10-3 16,1-5 0-16,1-12 0 16,2-3 0-16,4-8 0 0,1-3-3 15,6-9-3-15,1-4-9 16,1-7 6-16,1-2 0 16,-3 0 12-16,2 3 0 15,-7 8 0-15,-2 7 0 16,-4 11 0-16,-3 8 6 15,-4 13-3-15,1 4 6 16,2 4-9-16,3-2 0 0,9-9 0 16,3-6-3-16,7-10 3 15,3-6 3-15,3-8-3 16,-1-2 0-16,0-5-6 16,-2 0 0-16,-6 0 0 15,-1 1 0-15,-7 3 3 16,-3 3 0-16,-5 1 0 15,-4 1 6-15,0 0-3 16,0-1 0-16,1-1 3 16,1-2 0-16,-1-1 6 15,-1 2 6-15,-3 0 0 16,-2 0 6-16,-5 2 9 16,-3 1-1-16,-7 4-5 15,-3 1-9-15,-4 5-6 16,-2 2-9-16,0 8 0 0,0 2 3 15,1 8-3-15,0 5 0 16,0 11 0-16,-2 8 3 16,4 11-3-16,2-1 6 15,12-5 18-15,11-4 3 16,16-16 3-16,9-7-6 16,15-15-18-16,7-7-6 15,6-15-18-15,2-8 3 0,-5-9-6 16,-4-1 0-16,-8-5 6 15,-5-1-6-15,-2-5-24 16,0-3-2-16,2-7-22 16,-1-2 9-16,3-1 41 15,-3-1 5-15,-5 7 16 16,-5 6 8-16,-7 16 15 16,-4 12 40-16,-11 17 3 15,-2 11-2-15,-9 20-15 16,0 9-6-16,-7 15-12 15,0 3-12-15,5-6-15 16,2-6 3-16,6-10-9 16,0-7 0-16,2-8 0 15,-2-5 0-15,5-5 3 16,-1-4 3-16,-1-6-6 0,-3-1 6 16,0 0-3-16,-7-15-3 15,-5-2 0-15,-1-3 0 16,-9 0 14-16,-1 2 10 15,-5 10 9-15,-1 4 12 16,2 14-3-16,-2 6-12 16,4 11-12-16,3 4 0 15,4-2-12-15,5-3 0 16,8-7 6-16,5-6-6 0,11-5 2 16,5-2 4-16,18-6-9 15,8-4-6-15,14-6-29 16,2-3-4-16,-6-3 0 15,-5 0 6-15,-13 0 24 16,-4 1 0-16,-8 5 9 16,-3 2 0-16,-7 7-3 15,-3 2 3-15,-2 11 12 16,1 6-3-16,0 8 12 16,1 4-3-16,-4-3-45 15,-3-5-51-15,-4-10-77 16,-3-6-13-16,-4-13 16 15,-2-6 90-15,-2-12 42 16,1-5-3-16,2-6-38 16,0-5-43-16,2-3-30 0,1 0 3 15,0 1 99-15,3 4 83 16,8 5 68-16,4 6 0 16,9 9-50-16,4 4-31 15,7 10-36-15,2 5-1 16,7 5-6-16,-4 4-5 15,0 3-9-15,-3 1 1 16,-5-4-1-16,3 0 4 16,-3-5 7-16,2 0-1 0,1 1-10 15,-2-1-19-15,-1 2-60 16,3 2-27-16,-7 3-33 16,-3-1 21-16,-12 3 173 15,-9 0 72-15,-16 0 63 16,-8-1-7-16,-7 3-43 15,0 0-10-15,3 3 125 16,5 1-3-16,8 0-54 16,5-1-58-16,13-3-94 15,0-3-20-15,12-5-20 16,3-3 1-16,9-6-3 16,8-6 3-16,7-6 5 15,6-2-5-15,-1-5-24 16,-3 0-21-16,-12 0-14 15,-6 3-1-15,-8 4 27 16,-4 2 18-16,-4 7 33 0,-7 5 9 16,0 0 21-16,3 7 3 15,-5 7-6-15,2 3-4 16,1 2-23-16,3-1-3 16,5-5-3-16,4-3 0 15,8-10-6-15,6-6-29 0,7-12-133 16,3-7-128-16,7-10 153 15</inkml:trace>
  <inkml:trace contextRef="#ctx0" brushRef="#br0" timeOffset="24003.99">22063 5847 1129 0,'-16'53'106'0,"-14"20"152"0,-12 16-320 15,-25 29 37-15</inkml:trace>
  <inkml:trace contextRef="#ctx0" brushRef="#br0" timeOffset="25033.13">22539 5530 1222 0,'1'7'32'0,"-1"8"-10"15,-1 7 5-15,-6 18 25 16,-3 6 12-16,-8 8 14 16,-3 0 35-16,0-7 6 0,3-7-35 15,7-16-57-15,4-7-12 16,7-11-9-16,1-4-3 16,6-9 6-16,3-5 3 15,5-10-18-15,3-3-15 16,4-9-15-16,2-2-9 15,3-7 12-15,4-4 15 0,6-1 3 16,1 2 3-16,4 9 3 16,-6 7 6-16,-5 17 15 15,-7 9 3-15,-10 18 12 16,-6 8-3-16,-7 15-6 16,-2 4 0-16,-1-1-3 15,2-3-9-15,5-11-6 16,4-6 0-16,5-11 3 15,2-6 0-15,-2-8 9 16,0-5-6-16,2-8 0 16,-1-2 0-16,1-4-3 15,-2-2 3-15,0 1-3 16,-2 2-3-16,1 4 0 16,1 2 0-16,-1 10 0 15,-1 4-3-15,-4 13 0 16,-3 8 0-16,-5 11 0 0,-3 4 0 15,-3-3 3-15,2-2 3 16,5-8-3 0,4-6-6-16,9-11 0 0,5-6-3 15,7-10-12-15,4-3-12 16,-3-4-24-16,-2-1 9 16,-6 1 16-16,-2 0 11 15,-6 1 24-15,-3 1 6 16,-3 3 15-16,0 4 8 0,1 6 10 15,1 6 3-15,1 11-3 16,1 6-3-16,-1 9-3 16,-1 3-6-16,3-3-10 15,-1-3-2-15,3-9-12 16,3-6 0-16,5-9 0 16,2-7-6-16,4-9 3 15,0-4 3-15,-1-5-6 16,-4 0 0-16,-7-2-9 15,-5 1 0-15,-11-1-12 16,-8 1 0-16,-13 5 10 16,-7 6 2-16,-16 11 15 15,-3 7 0-15,-5 11 11 16,5 3-5-16,14-2-12 16,9-2-18-16,17-8-74 0,9-6-40 15,18-12-38-15,9-6 81 16,18-10-79-16,7-3-101 15,4-5 118-15</inkml:trace>
  <inkml:trace contextRef="#ctx0" brushRef="#br0" timeOffset="25706.5">23928 5060 1406 0,'56'16'83'0,"-23"28"-7"15,-14 14 61-15,-22 21-35 16,-10 4-9-16,-8-4-40 15,0-7-23-15,4-20-12 16,4-8-6-16,5-19-9 16,3-8 0-16,2-12 3 15,3-5 3-15,0 0 9 16,-4-15-27-16,3-1-60 16,0-3-8-16,-5-4-13 15,-2 0 30-15,-3 2 60 16,-2 2 18-16,-2 6 12 15,-4 4 0-15,-3 7-6 16,-4 6 0-16,-5 9-3 16,4 7 6-16,1 5 8 0,7 0 1 15,6-5 6-15,4-2 6 16,12-8-9-16,7-1 0 16,14-7-4-16,11-1-11 15,12-4-9-15,2-4-12 16,2-1 0-16,-4-1 0 15,-8 2 0-15,-2-1 6 16,-6 1 0-16,-4 2 0 0,2-1-6 16,-3 5 0-16,2 0-3 15,-3 2 0-15,-5 3 3 16,-1 1 3-16,-3 1 9 16,0 0-2-16,3-1-8 15,3-4 1-15,2-2-4 16,0-5-2-16,5-4 0 15,1-3 1-15,0-6-1 16,-4-2 0-16,-1-5 0 16,-7-3 0-16,-4-4-10 15,-5 2-7-15,-16 2-4 16,-9 7-3-16,-18 14 18 16,-8 9 6-16,-14 23 24 15,-2 11 15-15,-2 13 2 16,8 5 2-16,22-2-12 15,14-3-5-15,33-9-14 0,14-8-5 16,17-11-26-16,8-8-37 16,6-12-98-16,5-7-124 15,2-9-398-15,-1-6 523 16</inkml:trace>
  <inkml:trace contextRef="#ctx0" brushRef="#br0" timeOffset="26336.38">16538 5691 1786 0,'-76'89'138'0,"2"21"-4"16,1 16-23-16,14 24-4 15,15 0-27-15,42-18-18 16,23-16-9-16,62-39-26 16,24-19-8-16,46-31-65 15,18-15-77-15,23-28-618 0,5-12 584 16</inkml:trace>
  <inkml:trace contextRef="#ctx0" brushRef="#br0" timeOffset="26881.97">24238 4870 2732 0,'73'57'1'0,"0"22"0"16,-4 15-1-16,-15 24 0 16,-14 11-6-16,-28 15-35 15,-19 4-59-15,-30-6-111 16,-14-5-107-16,-17-20-29 16,-2-10 125-16,-12-24-154 15,-5-11 232-15</inkml:trace>
  <inkml:trace contextRef="#ctx0" brushRef="#br0" timeOffset="35181.67">2393 7158 739 0,'1'-1'34'0,"-1"0"55"16,0 1 7-16,1 0-14 15,0 0-17-15,7 17-3 16,-5 7 2-16,0 14-2 16,0 10-4-16,1 17-17 15,-2 5-8-15,-2 7-19 16,-2-3-11-16,-3-12-16 15,-4-12-34-15,0-23 32 0</inkml:trace>
  <inkml:trace contextRef="#ctx0" brushRef="#br0" timeOffset="35716.93">2616 7243 1444 0,'-6'11'45'0,"2"5"-6"15,3 5-39-15,5 6 0 16,0 3-2-16,-1 4 2 16,1 3 4-16,-2 2-2 15,-2-1-2-15,-1-4 0 16,-2-3 0-16,-1-10 1 0,-2-4 1 16,0-10 4-16,-1-2-4 15,2-5 0-15,1-5 3 16,2-8 16-16,2-5 6 15,1-13-6-15,4-5 6 16,0-11-21-16,1-3-3 16,2-3-3-16,-1 2 0 15,7 4-3-15,1 5 0 16,8 11 3-16,2 4 0 0,5 11 0 16,4 4 0-16,4 12-3 15,1 7 0-15,-1 18 0 16,-4 7-3-16,-10 18 3 15,-8 8-3-15,-23 12-3 16,-14 3 0-16,-25-2-6 16,-8-6 3-16,-10-17 3 15,2-10 3-15,11-23-33 16,7-11-62-16,23-20 66 16</inkml:trace>
  <inkml:trace contextRef="#ctx0" brushRef="#br0" timeOffset="38351.48">3871 7226 408 0,'2'-4'-2'0,"0"1"-5"16,-2 3-36-16,0 0 23 0,0 0 22 15,0 0 29-15,0 0 17 16,6 9 53-16,-3 4 54 16,-1 11 11-16,1 3-18 15,0 8-70-15,-2 1-38 16,0 0-26-16,-2-3-6 15,-1-4 1-15,-2-3 1 16,0-7 15-16,1-5 12 0,-3-8 17 16,0-3 2-16,0-5 3 15,-1-4-7-15,2-10-6 16,-1-4-1-16,4-9 18 16,2-5 24-16,4-10-31 15,6-3-11-15,6-11-36 16,5-5-9-16,9-5-18 15,3 1-3-15,6 13 3 16,0 7 3-16,0 21 12 16,-3 10 0-16,-4 19-6 15,-5 9-6-15,-13 15-8 16,-3 8 5-16,-14 9 9 16,-6 2 0-16,-13 3 18 15,-6-1 15-15,-7-7 50 16,-2-1 43-16,2-9 59 15,4-5 9-15,9-10-54 0,7-6-60 16,15-10-50-16,-2-3-12 16,19-11-17-16,7-5-18 15,13-2-9-15,4 3-8 16,2 12-59-16,-2 6-14 16,-6 12-49-16,-8 6-5 15,-9 10 12-15,-10 4 65 16,-19 8 62-16,-14 1 12 15,-24 6 19-15,-11 0 17 0,-13 0 28 16,-3-1 57-16,-6-7 35 16,4-6-17-16,11-15-46 15,8-8-8-15,27-20-33 16,13-12-84-16,26-25-212 16,13-12 159-16</inkml:trace>
  <inkml:trace contextRef="#ctx0" brushRef="#br0" timeOffset="38748.47">4322 7441 1524 0,'-8'11'26'16,"3"-5"-79"-16,5-2-11 16,5-6 19-16,0-1 16 15,2-1 64-15,-1 2 21 16,-1 2 0-16,0 1-3 16,0 5 1-16,2 4-24 0,0 5-21 15,0-1-6-15,-2 3 0 16,-1-2 6-16,-2-4 2 15,-2-3 7-15,0-8 3 16,0 1 6-16,0-1 36 16,0 0 24-16,4-13-4 15,-1-8-11-15,7-15-36 16,2-4-36-16,5-5-12 16,3 1-30-16,4 2-122 15,-1 3-102-15,2 9 183 16</inkml:trace>
  <inkml:trace contextRef="#ctx0" brushRef="#br0" timeOffset="39519.47">4698 7412 1723 0,'-12'0'87'15,"1"-2"-129"-15,2-1-95 16,-3-7-1-16,0-2 47 16,-1-3 29-16,1 0 35 0,0 3 52 15,0 2 12-15,-2 8-3 16,-1 3-4-16,-1 11-23 16,4 7-1-16,2 11-4 15,3 5 2-15,3 8 4 16,4 0-1-16,5-6 13 15,3-4-3-15,6-12-5 16,2-4-1-16,4-13-7 16,2-6 2-16,5-13-2 15,0-7-1-15,-2-10-20 16,2-1-6-16,-2-5-10 16,-1 2 2-16,-5 5 16 15,-1 3 5-15,-7 8 10 16,0 2 0-16,-5 8 4 15,-3 1 6-15,-3 9 1 0,0 0 5 16,1 0 3-16,10 12 4 16,-7 10 8-16,1 6 26 15,-3 8 6-15,0 3-28 16,-1-3-23 0,1-4-6-16,1-10-6 0,1-8-6 15,4-8-23-15,3-6-22 16,1-11-30-16,1-5 37 0,1-7-11 15,-2-3-1-15,1-1 4 16,0-1 0-16,0 3 17 16,1 3 6-16,0 3 25 15,-2 5 13-15,0 4 21 16,0 5 6-16,-2 8 13 16,-1 8-3-16,-1 11 10 15,1 5-3-15,-3 5-11 16,-1 0 27-16,1-8-27 15,0-4-21-15,3-10-18 16,1-9-3-16,5-8-12 16,2-9-21-16,7-8-49 15,3-2 40-15,-1 1-19 16,2 2 1-16,-8 12-9 16,-8 6-5-16,0 14 12 15,-6 6 12-15,2 12 26 0,2 1-16 16,2-3 32-16</inkml:trace>
  <inkml:trace contextRef="#ctx0" brushRef="#br0" timeOffset="39948.6">5740 6977 2446 0,'0'80'66'0,"4"-2"-82"16,1 2-15-16,2-15-3 16,0-10 1-16,0-17 15 15,-1-8 0-15,-1-14 7 16,-2-7-2-16,-3-9-58 15,0 0-63-15,-6-21-87 16,-2 2-63-16,-9-5 93 16,-2 3 51-16,-9 5 34 15,-1 6 28-15,-5 10 74 0,-2 3 39 16,4 11 50-16,3 4 12 16,7 8 8-16,4 3-12 15,9 1 32-15,3-1 0 16,17-5-35-16,9-5-24 15,19-10-31-15,11-6-11 16,13-11-30-16,5-8-80 16,13-10-195-16,4-5-108 0,6-2 248 15</inkml:trace>
  <inkml:trace contextRef="#ctx0" brushRef="#br0" timeOffset="40948.28">3400 6901 1464 0,'4'34'38'0,"6"27"-16"15,3 21-20-15,3 43 2 16,0 20-1-16,-2 36-1 15,-1 13 0-15,0 22 0 16,-1 1 0-16,5-5 0 16,-2 0 0-16,4 0 12 15,1 2 19-15,-1 9 59 0,2 6 43 16,-2-2 26-16,2-3 43 16,-1-8-26-16,0-8-63 15,-5-23-25-15,-4-12-46 16,-5-23-37-16,-4-13-7 15,-5-19-15-15,-4-10-25 16,-4-27-91-16,-1-17-55 16,4-28-142-16,-2-19-49 15,-1-32 325-15</inkml:trace>
  <inkml:trace contextRef="#ctx0" brushRef="#br0" timeOffset="41550.62">1331 8223 1365 0,'53'-1'10'0,"42"-8"13"16,17-5 0-16,38-5 8 15,20-1 2-15,28 2-4 16,15 2-6-16,26 5-1 15,14 1-4-15,22-1-15 16,4 1 0-16,17 1 0 16,-2 2 6-16,5 5 9 15,5 2 24-15,-12 0 56 16,-7 0 7-16,-20-3-4 16,-11-4-23-16,-25-6-57 15,-8-2-6-15,-32-3-12 0,-16-2-3 16,-23 0-15-16,-24 1-60 15,-29 1-122-15,-21 3-72 16,-47 5 205-16</inkml:trace>
  <inkml:trace contextRef="#ctx0" brushRef="#br0" timeOffset="42731.63">2568 8203 1198 0,'0'0'39'0,"6"18"13"16,-8 4 8-16,1 12-3 15,1 6-19-15,2 8-18 16,5 2-11-16,5 0-125 16,-2-2 83-16</inkml:trace>
  <inkml:trace contextRef="#ctx0" brushRef="#br0" timeOffset="43416.45">2528 9385 2331 0,'21'-36'-18'16,"5"2"5"-16,7 3 10 0,2 4 0 16,2 10-6-16,-4 5 3 15,-2 17-6-15,-4 9-6 16,-4 13-53-16,-4 6-37 16,-8 8-35-16,-4-1-7 15,-12 1 51-15,-5-2 37 16,-12-5 50-16,-4-4 18 15,-6-8 21-15,-1-5 17 0,4-9 46 16,3-6 30-16,13-7 32 16,3-4-20-16,9-6-46 15,7-1-35-15,12 2-51 16,7 1 5-16,10 7-5 16,2 5 0-16,5 5 0 15,-2 3-4-15,1-1 0 16,1-1-5-16,-5-4-158 15,-2-1-72-15,-5-5-346 16,-3 0 426-16</inkml:trace>
  <inkml:trace contextRef="#ctx0" brushRef="#br0" timeOffset="43964.53">2655 10014 1915 0,'9'-14'161'16,"4"-3"119"-16,17-7-354 16,6-3-36-16,10-1-4 15,-1 2-12-15,-4 7-2 16,-4 5 2-16,-11 12 13 16,-6 6 72-16,-13 13 31 15,-6 5-2-15,-11 9 5 16,-5 3-3-16,-7 4 6 15,-2 0 12-15,-3 2 13 16,3-3 12-16,5-6 70 16,4-3 10-16,13-10-32 15,4-3-18-15,14-6-36 16,6-2-16-16,9-4-11 16,2-1 0-16,-2 0-47 15,-2 3-16-15,-9 3-18 0,-8 4-8 16,-17 7 29-16,-8 2 18 15,-17 9 26-15,-7 2 18 16,-4-1 72-16,-4-2 18 16,7-10-5-16,2-6-39 0,15-12-213 15,12-4-174-15,14-7 238 16</inkml:trace>
  <inkml:trace contextRef="#ctx0" brushRef="#br0" timeOffset="44481.29">2770 10779 1225 0,'-23'25'144'16,"0"5"375"-16,-1 6-367 16,10 8-161-16,4 0-12 15,8 0 9-15,5-3 27 16,6-10 15-16,1-6 0 15,6-13-3-15,-1-5-18 0,5-12-33 16,4-8-9-16,2-16-15 16,2-7-12-16,0-6 10 15,-3 2-4-15,-3 8 9 16,-4 4 0-16,-7 9 21 16,-5 3 6-16,-7 8 18 15,-4 2 42-15,-3 6 90 16,-2 2 32-16,0 9 42 15,-1 8-57-15,0 13-68 16,2 13-20-16,2 20-38 16,2 10-18-16,4 8-33 15,2-1-24-15,3-10-91 16,3-8-117-16,2-14-248 16,-1-5 382-16</inkml:trace>
  <inkml:trace contextRef="#ctx0" brushRef="#br0" timeOffset="45215.45">2887 11899 1526 0,'-1'0'63'16,"-13"11"29"-16,5 3-17 15,-3 4-21-15,-5 8-15 16,-1 2 15-16,1 2 47 15,2-3 7-15,7-5-16 16,8-3-20-16,6-5-60 16,7-2-12-16,12-5-12 15,2-2-6-15,11-5 0 16,6-2-3-16,0 0-29 16,-1 1-10-16,-9 5-24 15,-7 3 0-15,-17 9 13 16,-12 3 2-16,-20 9 3 15,-10 3 4-15,-14 5 17 16,-4-2 15-16,-6-9 45 0,3-9 3 16,3-22-27-16,5-14-30 15,12-24-47-15,6-11-34 16,15-12 71-16</inkml:trace>
  <inkml:trace contextRef="#ctx0" brushRef="#br0" timeOffset="45385.15">2981 11823 2536 0,'64'-35'-233'0,"0"-10"-523"15,-3-1 603-15</inkml:trace>
  <inkml:trace contextRef="#ctx0" brushRef="#br0" timeOffset="48615.31">4551 8292 750 0,'-11'10'73'0,"2"2"64"16,1 7-114-16,1 9-21 15,0 5 7-15,4 11 25 16,3 3 6-16,6 1 11 15,2-2 3-15,4-11-5 16,1-8-3-16,7-12-9 16,4-7-2-16,9-16-10 15,5-8-8-15,8-20-11 16,7-7-4-16,-2-9-10 16,-3-2-7-16,-13 3-20 15,-13 1-6-15,-18 4-3 16,-10 5-9-16,-22 5-12 15,-8 4 8-15,-19 19 27 0,-6 7 43 16,-7 21 66-16,-1 10 16 16,-2 14 2-16,5 6-15 15,12 6-30-15,9 1-17 16,21-3-22-16,11-4-13 16,18-12-69-16,11-9-137 15,8-18 127-15</inkml:trace>
  <inkml:trace contextRef="#ctx0" brushRef="#br0" timeOffset="49067.58">4917 8500 1489 0,'-5'49'48'0,"5"7"22"16,1 8-85-16,8 7-40 16,-1 2 19-16,0 3-15 15,2-3-7-15,-7-6 4 16,-3-6 5-16,-6-12 22 16,-5-9 12-16,-7-17 13 15,1-8 2-15,0-17-8 0,0-10-25 16,5-14-4-16,3-10 6 15,3-15 31-15,3-9 29 16,6-17 16-16,2-6-2 16,6-11-26-16,5 1-7 15,5 6-8-15,3 10-2 16,2 19 3-16,0 12-1 0,-3 25-2 16,-1 12 2-16,-3 17-4 15,-5 12-1-15,-1 18 1 16,-4 8 2-16,-9 10 5 15,-6 2-3-15,-16-1 0 16,-5-2-11-16,-14-9-48 16,-4-5-36-16,0-18 49 15</inkml:trace>
  <inkml:trace contextRef="#ctx0" brushRef="#br0" timeOffset="49299.37">5171 8664 1556 0,'-1'71'93'16,"0"3"-114"-16,1 2-95 15,0-7-60-15,1-8-20 16,-1-19-5-16,-2-6 33 15,-2-16 177-15,-2-8 52 16,-2-12 12-16,-1-6-29 16,1-13-26-16</inkml:trace>
  <inkml:trace contextRef="#ctx0" brushRef="#br0" timeOffset="49514.42">5184 8519 923 0,'22'-51'82'0,"3"6"26"15,3 4-77-15,4 12-29 16,-2 7-6-16,-3 18-25 16,-4 9-14-16,-14 20-26 15,-6 9-6-15,-16 15 25 16,-8 3 20-16,-12 0 21 16,-3-4 9-16,0-14 11 15,5-9 1-15,7-15-28 16,7-8-230-16,9-13 166 15</inkml:trace>
  <inkml:trace contextRef="#ctx0" brushRef="#br0" timeOffset="49848.39">5535 8462 2231 0,'-8'50'102'16,"7"-8"-87"-16,4-3-42 16,9-16-108-16,2-9-26 0,1-13 15 15,0-5 26-15,0-11 93 16,-1-5 30-16,1-9-27 16,-2-5-50-16,-1-3-47 15,-2 0 36-15,-2 7 5 16,-4 5 24-16,-9 7 41 15,-3 5 24-15,-11 6 24 16,-2 4 4-16,-8 3 13 16,0 7-3-16,1 3-10 15,3 3-10-15,8 2-23 16,4-1-20-16,10-3-143 16,4-3 107-16</inkml:trace>
  <inkml:trace contextRef="#ctx0" brushRef="#br0" timeOffset="52116.77">4494 9337 1208 0,'-17'42'62'0,"2"3"48"16,7 9-79-16,2 2 2 15,7-5-4-15,6-5 6 16,9-8-2-16,5-7 18 16,8-12-12-16,5-7-18 15,5-18-12-15,2-14 3 16,4-23-27-16,1-9-42 16,-2-12-32-16,-1 0 17 0,-9 2-9 15,-8 4 11-15,-17 10 28 16,-9 6 18-16,-23 11 26 15,-6 7 24-15,-17 13 26 16,-4 6 14-16,-4 12 5 16,0 7-9-16,6 10-21 15,7 3 23-15,13 3-37 16,8 1-18-16,18 3-24 16,4 0-51-16,18-5-201 15,9-5 188-15</inkml:trace>
  <inkml:trace contextRef="#ctx0" brushRef="#br0" timeOffset="52583.28">4988 9548 1466 0,'-21'53'54'0,"1"2"143"15,6 7-388-15,3-1 65 16,8-5 4-16,3-4 11 16,0-7 76-16,0-3 32 15,-3-10 8-15,1-4 5 0,-3-10 4 16,2-5 1-16,1-9 1 16,2-4 1-16,-2-9-5 15,4-5-1-15,1-12-3 16,-2-6-8-16,-1-12 2 15,0-7 0-15,0-7 8 16,3-5-1-16,4-2 1 16,4-2 2-16,5 5 3 15,3 6 6-15,5 11 1 16,5 9-5-16,-3 13-7 16,-1 7-2-16,-5 14-5 15,-4 6 1-15,-7 13 6 16,-4 7 6-16,-8 10 5 15,-5 4 4-15,-11 3-8 16,-4-2-3-16,-5-8-12 16,0-7 0-16,4-14-29 15,2-7-45-15,8-12 45 0</inkml:trace>
  <inkml:trace contextRef="#ctx0" brushRef="#br0" timeOffset="53014.44">5242 9516 1705 0,'-6'55'123'0,"1"5"-24"16,3 7-105-16,1 2-27 16,0-1-3-16,-4-3 6 15,0-2 6-15,-9-4 6 16,-3-3-3-16,-4-9-3 15,-2-4-6-15,6-13-17 16,2-9-10-16,6-12-14 16,4-9 20-16,4-15-3 15,2-9-4-15,5-18 4 16,1-8 19-16,5-16 13 16,0-6 13-16,5-7 15 15,0-4 1-15,6-1 5 16,0 1 3-16,3 12 5 0,0 9 1 15,-2 18 8-15,-2 10-2 16,-1 15 2-16,-2 5-5 16,-1 13-13-16,-3 8-5 15,-4 13-8-15,-4 7-2 16,-9 9 4-16,-6 4 2 16,-10 4 6-16,-5-4 0 15,-3-9-8-15,2-9-8 0,1-17-97 16,0-9 72-16</inkml:trace>
  <inkml:trace contextRef="#ctx0" brushRef="#br0" timeOffset="53381.6">5558 9428 1774 0,'-16'36'179'16,"3"3"201"-16,5 2-628 16,3-5-66-16,5-11 65 15,4-8 160-15,2-12 50 16,-2-5 20-16,3-9 5 0,-1-4 6 16,6-9-1-16,1-2-7 15,7-6-5-15,2 1-1 16,2 3 15-16,-1 2 7 15,-5 4 15-15,-4 2 7 16,-7 3 16-16,-5 2 11 16,-5 2 15-16,-8 1 0 15,-5 4 37-15,-7 4-6 0,-7 9-80 16,-2 7-30-16,-1 10-24 16,6-1-23-16,7-4-82 15,8-6 111-15</inkml:trace>
  <inkml:trace contextRef="#ctx0" brushRef="#br0" timeOffset="57382.49">4581 10123 662 0,'15'-18'20'16,"-2"-1"-11"-16,0 0-9 15,-3 3 23-15,-4 3 25 16,-4 6 91-16,-5 3 32 16,-7 4-18-16,-6 3-15 15,-5 2-55-15,-5 5-25 16,-8 7-21-16,-2 4 26 15,-3 7 6-15,1 2 8 0,7 3 46 16,4-2 26-16,11-6 7 16,7-4-31-16,13-3-82 15,8-3-28-15,16 0-24 16,6-3 3-16,16-3-4 16,6-1 3-16,3-1-13 15,0 2-37-15,-8 1-41 16,-6 4-16-16,-16 3 1 15,-8 3 20-15,-22 6 42 16,-11 3 3-16,-21 4 24 16,-10 1 6-16,-14-3 15 15,-9-2 12-15,-8-7 3 16,2-3 3-16,10-7-6 16,11-3-3-16,22-9-27 0,12-7-41 15,23-12-97-15,12-5-22 16,16-9 96-16</inkml:trace>
  <inkml:trace contextRef="#ctx0" brushRef="#br0" timeOffset="58165.36">5009 10300 785 0,'0'0'132'0,"0"0"147"15,0 0-186-15,-15 3-25 16,-1-1-4-16,-6 0-15 15,-2 2-3-15,-5 3 0 16,1 4 53-16,-3 6-1 16,1 2-11-16,6 4-36 15,3 1-16-15,10 0-20 16,6 1 0-16,8-6-12 16,4-4-3-16,12-4-6 15,1-5 3-15,11-9 0 16,1-6 3-16,6-11-12 15,-1-5-14-15,-2-6-10 16,-1-3-3-16,-3 1 3 16,-2 2 9-16,-8 5 3 0,-3 3 12 15,-7 9 6-15,-3 2 3 16,-8 12 6-16,0 0 12 16,4 5 9-16,-3 10 6 15,0 12 6-15,2 5-6 16,1 4-12-16,2 0-6 15,1-6-6-15,0-4-6 16,-1-10 0-16,0-6-9 16,1-10-15-16,0-6-15 0,6-16-21 15,1-6-9-15,4-14-26 16,0-1 20-16,2 2 39 16,1 5 7-16,-2 11 15 15,0 6 8-15,-6 9 8 16,-1 5 0-16,-7 8 12 15,0 4 7-15,-3 10 12 16,0 5 22-16,1 11 23 16,-1 2-7-16,1 1-26 15,-2-2-12-15,1-9-15 16,-1-5-9-16,0-11-9 16,-1-9 0-16,0 0-9 15,10-6-6-15,1-20 6 16,2-7-9-16,6-11-15 15,5-3-21-15,2 4-14 0,1 6-1 16,0 11 48-16,-3 8 10 16,-5 12 9-16,-2 5 2 15,-6 13 13-15,-3 8 29 16,0 11 51-16,-3 2 2 16,0 0-23-16,1-5-18 15,1-9-45-15,1-6-12 16,3-13-48-16,1-5-24 0,4-17-104 15,1-6 8-15,5-9 109 16</inkml:trace>
  <inkml:trace contextRef="#ctx0" brushRef="#br0" timeOffset="58481.02">5915 10084 2192 0,'-33'23'108'0,"6"0"-99"16,5 1-111-16,8-2-23 15,3-1 17-15,7-5 75 16,-1-2 27-16,5-5 9 16,1-2-3-16,4-2 0 0,3 0 6 15,6 0-6-15,3 0 0 16,5 2-9-16,0 2-8 15,-4 4-37-15,-4 3-12 16,-9 5-6-16,-5 2 7 16,-11 3 35-16,-5-1 15 15,-10-5-33-15,-4-3 0 0,-3-8-64 16,-3-2-113-16,-3-7 128 16</inkml:trace>
  <inkml:trace contextRef="#ctx0" brushRef="#br0" timeOffset="59464.52">6019 10155 696 0,'18'7'136'16,"-2"5"110"-16,-5 12-128 15,-2 4-13-15,-2 7-18 16,-2-1-11-16,1-2-12 15,0-2 39-15,-1-10-20 16,1-4-17-16,-1-9-42 16,-1-4-6-16,3-3-18 0,0-6-9 15,2-9 0-15,0-5 3 16,3-7-6-16,0 0 3 16,0 1-3-16,1 3 0 15,-1 2 6-15,1 1 0 16,-3 2 6-16,-1 4 0 15,-3 5 0-15,-3 4 0 16,3 7 9-16,-1 6 6 0,3 9 12 16,3 5 3-16,-1 3-6 15,1-1-3-15,-3-4-15 16,-1-3-3-16,-1-4-3 16,-3-5 0-16,-1-3-6 15,1-3 6-15,1-2-3 16,2-2 0-16,3-6 3 15,0-5-3-15,2-5 3 16,0-4 0-16,3 0 0 16,-1 0 0-16,2 1-9 15,-2 6 3-15,-2 5-6 16,-2 7 3-16,-2 9 6 16,1 5 3-16,-1 9 6 15,1 5 9-15,0 3 6 16,0-2 0-16,1-4-12 15,1-6 0-15,5-8-9 16,-1-4-3-16,2-9-9 0,1-3-12 16,2-10-15-16,4-2-12 15,2-4-12-15,3 0 4 16,4 0-1-16,-5 2 13 16,-1 5 35-16,-8 2 5 15,-11 8 7-15,-7 7 4 0,0 0 19 16,0 0 40-1,-18 1 35-15,-3 7 16 0,-10 2-1 16,0 1 4-16,8 0 6 16,-2 0-1-16,13 0-58 15,0 0-18-15,9 4-37 16,6 0-11-16,5 1-12 16,7-2-5-16,10-8-15 15,-5-3-2-15,12-9-20 16,-3-5 11-16,-1-8 24 15,7-4 1-15,-10-2-4 16,1 1-12-16,-7 4-3 16,-6 4 12-16,-5 8 15 15,-8 8 9-15,0 0 30 16,-2 15 9-16,-4 13 6 0,-1 13 3 16,-2 23-34-1,-3 13-5-15,0 21-3 0,-1 9-3 16,-7 13-41-16,2 4-7 15,-11 9 3-15,-9-3 33 16,-16-17 167-16,-14-13 5 16,-9-38-30-16,1-17-40 15,-15-42-156-15,1-22-85 16,5-51-224-16,11-28 166 16</inkml:trace>
  <inkml:trace contextRef="#ctx0" brushRef="#br0" timeOffset="60814.53">4506 10974 493 0,'0'-4'162'15,"0"-1"145"-15,0 5-137 16,0 0-42-16,0 0-31 16,0 0-14-16,0 0-13 15,0 0 21-15,-6 5-2 0,7 12-23 16,4 20-48-16,2 13-9 16,1 12-6-16,4 3 3 15,-4-7-6-15,0-7-6 16,-2-16-54-16,-1-8-35 15,-1-16-70-15,0-7-136 16,5-19 185-16</inkml:trace>
  <inkml:trace contextRef="#ctx0" brushRef="#br0" timeOffset="61297.23">4764 11144 1619 0,'-13'53'275'0,"5"3"174"16,4 1-419-16,6-2-103 15,4-4-41-15,2-6 58 16,-3-1 14-16,-5-3-18 16,-1 0-6-16,-8-4 1 15,0-2 14-15,-2-7 24 16,-2-2 6-16,2-7-6 0,1-6 6 15,5-7 9 1,5-6 6-16,-3-10 6 0,4-7-3 16,2-13 0-16,1-8 0 15,0-4 3-15,1-3 0 16,1-2 3-16,1 2-3 16,-1 5 0-16,2 4 0 15,-1 7 0-15,1 2 0 16,1 0 3-16,2-2 6 0,5-6 3 15,5-3 0-15,6-4 0 16,2 0-12 0,1 9 0-16,-7 7 0 0,-1 19-9 15,-8 11-21-15,-5 24-53 16,-6 9-26-16,-13 15 53 16,-8 2 9-16,-11-3 26 15,-2-4 17-15,-2-12 24 16,5-10-1-16,9-23-15 15,8-9-18-15,13-26-238 16,4-11 175-16</inkml:trace>
  <inkml:trace contextRef="#ctx0" brushRef="#br0" timeOffset="62630.75">5218 10822 2336 0,'-3'54'80'16,"2"8"-33"-16,1 2-67 16,5-1-12-16,3-5 3 15,0-14 18-15,-1-7-8 16,-4-11-36-16,-4-5-38 16,-1-8-20-16,0-4 11 0,2-9 7 15,0 0 2-15,-2-5 18 16,5-10 7-16,4-12 41 15,4-10 18-15,7-5 9 16,2-1-3-16,7 4-12 16,-1 6-6-16,-4 11-9 15,-2 8 14-15,-7 13 11 16,-3 7 1-16,-2 14 9 16,0 4 9-16,1 8 73 15,-1 2 20-15,3-1 19 16,2-4-13-16,4-8-50 15,2-6-21-15,2-10-39 16,2-6-3-16,-1-10-9 16,-1-3-12-16,-2-4-27 15,-4-1-12-15,-1 4 7 0,-1 0 8 16,-1 4 27-16,2 2 9 16,-3 5 9-16,-2 3 0 15,0 6 3-15,0 6 6 16,0 6 15-16,2 5 24 15,-1 1 26-15,1-1 4 16,0-6 3-16,1-4-19 16,1-7-32-16,0-5-12 0,4-9-15 15,1-9-3-15,3-12 0 16,0-4-3-16,-4-6-21 16,-3-1-20-16,-9 6-40 15,-6 4-6-15,-11 9 1 16,-8 7 23-16,-9 13 45 15,-2 5 9-15,-3 15 30 16,0 7 15-16,6 6 35 16,5 0 4-16,9-8-3 15,5-6-24-15,10-12-39 16,8-7-21-16,10-12-36 16,5-6-12-16,5-4-14 15,2-2 14-15,2 9 21 16,0 5 15-16,0 12 24 15,-1 8-3-15,-2 11 6 0,-2 6 6 16,-5 6 21 0,-5 1 9-16,-5-4 27 0,-3-2-4 15,-4-10-11-15,0-4-6 16,-3-8-24-16,-3-4-6 16,0 0-9-16,0 0-3 15,0-8 3-15,-1-6-3 16,-1-8 0-16,1-3 0 15,5-4-3-15,3-3 0 0,8-2 0 16,5 0 0-16,5 7-6 16,2 7 3-16,1 11 3 15,0 9-3-15,3 13 9 16,-1 11-3-16,-3 16 3 16,-3 4 3-16,-4 4 6 15,-5-3 12-15,-2-10 18 16,-1-6-7-16,-4-15-2 15,1-6-9-15,-1-11-27 16,-1-7-15-16,0-12-15 16,-1-8-23-16,0-5-40 15,-2 0 0-15,1 9 13 16,1 6 17-16,-3 13 48 16,-3 7 15-16,0 0 21 0,4 6 9 15,-2 8 36 1,0 2 17-16,3-1-8 0,0 2-9 15,3-8-30-15,1-3-18 16,4-5-12-16,5-5 0 16,3-8-3-16,2-3 0 15,2-6 3-15,-4-2-3 16,8-5 0-16,-8-1-3 16,1-2-3-16,-7-1 0 0,-13 2-3 15,4 1-3-15,-17 6 3 16,-1 4 6-16,-10 12 3 15,-11 7 3-15,4 21 24 16,-3 12 3-16,4 26-1 16,5 12 1-16,9 11 42 15,8-2-1-15,14-16 18 16,10-13-2-16,18-23-44 16,12-14-48-16,20-26-97 15,3-16-55-15,7-27-744 16,-7-15 746-16</inkml:trace>
  <inkml:trace contextRef="#ctx0" brushRef="#br0" timeOffset="66299">4598 11844 1057 0,'11'57'25'16,"0"4"2"-16,-1-4-11 16,-2-5-7-16,-3-8-3 15,0-3-6-15,-2-8-15 16,0-4-16-16,-1-9-196 15,0-5 147-15</inkml:trace>
  <inkml:trace contextRef="#ctx0" brushRef="#br0" timeOffset="66901.16">4858 12218 1301 0,'7'50'-19'0,"-5"-2"21"16,-1-1-1-16,-4-1-1 16,0-3 2-16,0-7 4 15,-1-3 2-15,5-8 0 16,0-2-4-16,5-2-6 16,2 1-4-16,-3 0-6 15,-1-1 1-15,-5-4 3 16,-1-2 4-16,-4-6 2 15,2-3 4-15,0-7 8 16,2-5-1-16,-2-12 1 16,0-7-4-16,2-12-6 15,-3-6 0-15,1-8 0 16,-1-4 0-16,-1-6 0 0,0-4 4 16,4-6 3-16,2-1 3 15,9-1 6-15,3 4-3 16,9 10-1-16,-1 8-6 15,7 18-4-15,-1 11 0 16,-1 22-2-16,0 14 1 16,-8 22 1-16,-2 9 0 15,-11 11-2-15,-6 3 2 16,-9 1 4-16,-6-4 2 0,-4-11 5 16,-2-7-1-16,0-21-18 15,0-9-23-15,5-22-83 16,5-13-138-16,6-20 116 15</inkml:trace>
  <inkml:trace contextRef="#ctx0" brushRef="#br0" timeOffset="68280.55">5126 11636 1357 0,'10'11'54'0,"1"10"12"16,2 8-15-16,3 21 16 15,3 9 40-15,-1 14-2 16,-3 1-24-16,-4-1-39 16,-4-5-19-16,-3-14-20 0,1-7 3 15,-1-18-6-15,0-8 0 16,-1-13-15-16,-3-8-23 16,5-6-37-16,-4-11-9 15,6-14 12-15,-1-7 25 16,2-7 35-16,5 0 6 15,-1 1 0-15,2 5 6 16,4 7 0-16,-2 5 0 0,0 12 0 16,2 6 3-16,-4 15 15 15,-1 8-3-15,-2 12 17 16,3 5 7-16,-3 3 12 16,2-1 6-16,-3-4-3 15,0-2-6-15,-2-7-16 16,0-4-17-16,1-10-9 15,-1-5-6-15,1-4-3 16,1-4 0-16,2-5-3 16,2-4 9-16,0-2 0 15,4 0-3-15,-5 0 3 16,-3 2-3-16,-2 5 0 16,-3 3 3-16,-5 8-3 15,0 0 6-15,8 7 0 16,-6 4 18-16,3 5 18 15,1 1 12-15,1-2 15 0,1-3-7 16,1-5-29 0,1-4-9-16,2-3-21 0,0-5 0 15,0-4 3-15,0-3-6 16,-4-4 0-16,-1 0 0 16,-4-4-3-16,-2-2 3 0,-4 1 3 15,-4 0-6-15,-6 0 3 16,-1 4 0-16,-7 0 0 15,-1 3 3-15,-2 10-3 16,-2 4-3-16,1 14-3 16,-1 5 0-16,5 5 6 15,6-1-6-15,7-7 6 16,7-3 0-16,11-9-12 16,7-6 9-16,10-13-15 15,2-6 3-15,8-10 0 16,1-2-6-16,3 1-2 15,0 2-1-15,-3 13 3 16,-1 6 18-16,-4 15 3 16,-1 6 0-16,-6 16 12 15,-5 5-9-15,-4 7 12 16,-7 0 3-16,-5-4 5 16,0-3 1-16,-5-5 0 0,0-3-6 15,-2-9-3-15,-2-4-9 16,4-10-3-16,0 0-3 15,-2-6-6-15,2-8 3 16,3-10-6-16,1-5 6 16,5-4-3-16,2-1 0 15,6 0 0-15,0 1 3 16,6 7-3-16,-1 4 3 0,3 11 0 16,-1 5 0-16,-2 9-3 15,0 5 6-15,-4 9-3 16,-2 4 3-16,-1 1 0 15,-2 1 0-15,-1-8 6 16,-1-2-6-16,3-8 0 16,2-5-6-16,7-9 3 15,-1-6-9-15,4-11-65 16,-1-4-43-16,0-1-47 16,1 2-4-16,-1 9 34 15,-1 5 91-15,-5 8 17 16,-3 4 7-16,-7 4 17 15,-1 3 14-15,-6 3 24 16,0 1 12-16,2 0 66 16,0-1 14-16,4-3-44 15,-1-3-30-15,6-2-36 0,1-6-6 16,4-6-3-16,1-5 2 16,-5-5 1-16,3-2-9 15,-10-2 0-15,-1-1 0 16,-8 2-3-16,-7 0-8 15,-7 3-13-15,-4 7-6 16,-9 13-15-16,-2 10 15 16,0 21 24-16,1 12 18 0,9 20 33 15,8 8 9-15,12 6 80 16,10-4 21-16,21-16-4 16,11-11-52-16,26-24-68 15,9-11-41-15,6-23-66 16,2-10-59-16,-8-19-199 15,2-6-324-15,-3-9 499 16</inkml:trace>
  <inkml:trace contextRef="#ctx0" brushRef="#br0" timeOffset="68665.98">5639 12480 2418 0,'158'-28'0'0,"8"-5"4"15,2-2-1-15,-16 4-3 16,-6 2-21-16,-10 5-70 15,-19 1-104-15,-13 3-155 16,-14 2-51-16,-34-1 296 16</inkml:trace>
  <inkml:trace contextRef="#ctx0" brushRef="#br0" timeOffset="70613.88">2893 12982 2423 0,'-22'32'-41'0,"5"11"23"15,3 5 10-15,4 4 8 16,6 2 1-16,4-6 4 16,1-4 4-16,6-11-2 0,3-7 3 15,4-9 3-15,4-5 0 16,0-9 14-16,1-3 4 16,-3-7 5-16,0-4-4 15,-6-4-11-15,-4-1-8 16,-9-3-11-16,-6 2-2 0,-8 1 3 15,-5 3 1-15,-6 9 11 16,-2 4 3-16,3 9-1 16,0 8-4-16,11 4-11 15,3 3-5-15,17 1-68 16,8-4-89-16,19-11-217 16,9-6 162-16</inkml:trace>
  <inkml:trace contextRef="#ctx0" brushRef="#br0" timeOffset="71980.81">3898 10902 1452 0,'-13'-11'29'0,"-3"6"-25"16,2 2-10-16,-3 9-3 15,-2 2 1-15,-3 7 8 16,-2 4 0-16,-1 5-4 0,2 3 6 15,3 2 0-15,3 2 0 16,5 1 4-16,5-2-5 16,2 1 7-16,4 2 4 15,2 8 7-15,1 9 4 16,3 14 30-16,1 10 25 16,1 18-16-16,3 10-2 15,2 13-24-15,2 6-12 0,3 14 0 16,-1 6-9-16,-3 12 3 15,-3 1 26-15,-4 3 46 16,-3 1 12-16,-3-5 20 16,-3 2-36-16,-2-6-29 15,0-2 4-15,1 3 12 16,2-1 1-16,0-4-18 16,0 373-17-16</inkml:trace>
  <inkml:trace contextRef="#ctx0" brushRef="#br0" timeOffset="73249.78">4797 12907 2157 0,'2'54'-12'0,"2"8"0"16,0 2 12-16,-4-1 6 15,0-2-3-15,-1-7 6 0,-2-7-9 16,3-15-15-16,0-8-78 16,0-13-164-16,0-11-75 15,2-6 235-15</inkml:trace>
  <inkml:trace contextRef="#ctx0" brushRef="#br0" timeOffset="73683.64">5000 13233 2106 0,'10'58'0'15,"1"-7"0"-15,-1-11 0 16,0-7 6-16,-6-10-6 16,-3-3 6-16,-6-8 0 15,-3-4-3-15,-1-6 3 16,-1-3 0-16,3-8-27 16,-1-4-12-16,7-7-18 15,1-5 3-15,7-7 15 16,6-4 15-16,6-4 10 15,4-1-1-15,-1-6 6 16,3 1-3-16,-2 4 3 0,0 4 0 16,-2 14 3-16,-3 7 3 15,-4 11 6-15,-4 6 11 16,-5 10 16-16,-4 7 6 16,-11 14 6-16,-6 6 0 15,-15 1-18-15,-3 0 0 16,-3-12-45-16,1-8-51 15,7-11-81-15,5-7-50 0,12-11-25 16,7-4 100-16,16-12-148 16,6-3 157-16</inkml:trace>
  <inkml:trace contextRef="#ctx0" brushRef="#br0" timeOffset="75066.91">5451 12663 1454 0,'2'16'68'0,"3"22"65"15,-1 12 40-15,-1 14 3 16,1 3-8-16,-1-2-64 16,0-6-44-16,0-10-43 15,2-7-8-15,-2-13-7 16,1-8 1-16,-3-8-3 15,1-7 0-15,-2-6-24 0,0 0-19 16,1 0-44-16,11-19-26 16,0-3-16-16,5-5 13 15,3-2 17-15,-1 1 27 16,5 6 46-16,-3 4 17 0,-2 10 12 16,0 3 3-16,-6 6 6 15,-1 4 8-15,-1 7 7 16,-1 1 6-16,4 7 15 15,1-1 0-15,5-3-6 16,2-2-15-16,2-6-18 16,4-5-3-16,0-5-1 15,3-3-2-15,-3-4 0 16,3-1-3-16,-5-1 0 16,-3-1 0-16,-1 0 0 15,-3 0 3-15,-3 1-3 16,-3 3 3-16,-6 1-3 15,-7 7 0-15,0 0 12 16,0 0 15-16,0 0 12 16,0 0-3-16,0 1-9 15,11 18-9-15,-4-9-15 16,4-1 0-16,0-3 0 0,0-2-3 16,0-2 0-16,-1-2 6 15,-3-2-3-15,-1-1 3 16,0-4 6-16,-2-1 0 15,0-10 3-15,0-4-3 16,-3-7-12-16,-1-3-6 16,-7 0-42-16,-5 3-27 15,-15 7-27-15,-4 7 1 0,-7 15 41 16,2 9 42-16,6 14 66 16,5 6 9-16,12 2 2 15,4 0-17-15,14-8-51 16,3-3-9-16,12-11-32 15,4-6-19-15,8-10-12 16,5-6 1-16,2-9 5 16,2-2 23-16,0-1 37 15,-2 3 3-15,-3 4 6 16,-4 5 0-16,-7 11 6 16,-7 1 4-16,-5 10 10 15,-3 6 20-15,-1 10 68 16,1 7 8-16,-1 5-20 15,-3 1-27-15,-2-1-34 16,-4-3-14-16,0-9-3 16,0-2 0-16,-1-11 9 0,1-3 0 15,0-9 9-15,0 0 12 16,-4-18-15-16,3-3-24 16,4-14-54-16,3-3-30 15,4-1-2-15,3 1 11 16,0 6 24-16,1 5 18 15,-3 13 3-15,0 4 6 16,-4 10 9-16,-1 2 6 0,-1 10 6 16,1 3 24-16,0 6 36 15,2 3 18-15,0-1 20 16,1-2-11-16,1-5-24 16,2-2-12-16,-1-5-28 15,1-3-8-15,3-6-9 16,5-2 6-16,4-3-9 15,4-2 3-15,-2 0-6 16,-5 1-3-16,-6 2-3 16,-2 3 0-16,-6-1 3 15,-2 2 3-15,4 0 3 16,-7 2 3-16,8-1 12 16,-10-1 0-16,11-1 3 15,-1-3 3-15,2-4-12 0,5-3-7 16,-2-5-5-16,-2-1 0 15,-1-3 0-15,-5-1 0 16,-1 0 0-16,-4 0 0 16,-4 1-8-16,-4 3-1 15,-1 6 12-15,-2 4 7 16,-2 11 23-16,0 9 4 16,-3 16-2-16,0 8 0 0,6 11 1 15,4-2 9-15,11-4 8 16,7-4-3-16,13-10-39 15,6-7-21-15,9-15-92 16,2-7-67-16,2-16-280 16,3-6 209-16</inkml:trace>
  <inkml:trace contextRef="#ctx0" brushRef="#br0" timeOffset="75950.35">7053 6877 1876 0,'-49'-44'-93'15,"2"3"-12"-15,11 5-76 16,4 6 138-16,11 8 132 16,6 3 175-16,9 8-52 15,6 11-74-15,-2 0-129 16,3 18-6-16,7 26 6 16,5 20 14-16,6 42 52 15,4 18 0-15,3 35-1 16,-1 15-7-16,1 27-16 15,0 9-15-15,2 21-3 0,1 6 1 16,15 2 5-16,0 9 9 16,10-5 17-16,2 3 6 15,-5 12-3-15,1 0-12 16,-6 21-17-16,0 8-10 16,-1 8-16-16,-5 8-3 15,-5-5-2-15,-5-5-1 16,-7-4 0-16,-2-6-2 0,-3-8-2 15,-1 0-1-15,-4-18-2 16,-3-10 0-16,0-20-4 16,-2-13 3-16,15 521-26 15</inkml:trace>
  <inkml:trace contextRef="#ctx0" brushRef="#br0" timeOffset="82830.83">10924 6964 1349 0,'-1'-3'66'16,"0"3"45"-16,1 9-94 16,4 16-7-16,0 13-1 0,-2 24 9 15,0 8-6-15,-6 8-3 16,0-1-3-16,-1-11 0 15,-1-7-6-15,4-21 3 16,0-12 0-16,1-16 0 16,0-10 3-16,1-19-6 15,0-9 3-15,0-18-9 16,0-3 0-16,-2-4 9 16,-2-1 6-16,1-6 33 15,3-4 2-15,6-7-8 16,8-4-3-16,19-1-27 15,10 2-6-15,15 5 0 16,3 8-3-16,-3 19 0 16,-6 11 3-16,-11 25 0 15,-5 13-3-15,-15 24 6 16,-8 8 0-16,-16 17 3 0,-9 3-3 16,-14 4 6-16,-5-2 9 15,-6-5 57-15,-1-5 38 16,3-14 46-16,6-7-9 15,16-16-85-15,7-5-24 16,18-6-33-16,8-1-8 0,12 0 0 16,5 0 1-1,1 5-1-15,2 3-6 0,-6 8-21 16,-3 6-10-16,-14 7-8 16,-10 5-25-16,-24 6 19 15,-12 2 16-15,-20 4 20 16,-11-2 9-16,-12-4 12 15,-7-5 0-15,-2-12-6 16,2-7 0-16,13-17-18 16,11-8-60-16,25-17-104 15,13-8-93-15,32-15 179 16</inkml:trace>
  <inkml:trace contextRef="#ctx0" brushRef="#br0" timeOffset="83098.22">11499 7182 2338 0,'9'46'89'0,"1"2"-3"16,-3 6-86-16,0-4-8 16,-3-10-21-16,0-5-15 15,-3-15 5-15,0-6 4 16,-1-14 25-16,0 0 14 0,-6-7-4 15,1-5-9-15,0-10-1 16,0-5-6-16,3-10 5 16,2-5 11-1,9-15-6-15,6-8-63 0,13-9-167 16,9 3-104-16,7 15 195 16</inkml:trace>
  <inkml:trace contextRef="#ctx0" brushRef="#br0" timeOffset="83748.67">11952 7304 1429 0,'-11'13'42'16,"-2"-2"3"-16,-4-5-45 15,-2-4-2-15,1-9-2 0,0-4 4 16,3-3 10-16,5-1 13 15,-2 2 47-15,4 2 13 16,-1 4-32-16,0 3-24 16,-3 5-18-16,-1 6 0 15,0 8 0-15,-1 2 3 16,7 6 0-16,2-1 0 16,4-2-3-16,4-3-6 0,5-5-3 15,5-2 0-15,4-6 0 16,-1-3 3-16,6-3-3 15,-1-4 0-15,2-2 3 16,2-3 0-16,-1-1 0 16,-1 1-3-16,-3-2 6 15,-1 2-6-15,-7 1 0 16,-2 2 3-16,-6 2 0 16,-1 2 6-16,-3 4 9 15,0 0 9-15,0 0 8 16,0 0-5-16,0 0 12 15,3 10-6-15,-2 4 15 16,1 4-3-16,1-3-13 16,1-1-5-16,3-5-21 15,0-5-3-15,2-5-3 16,5-5-3-16,5-11 0 0,4-5 0 16,2-6-18-16,-1 0-12 15,-3 1-17-15,-6 1-19 16,-4 9 18-16,-5 2 3 15,-6 15 27-15,0 0 15 16,3 7 18-16,-3 10 24 16,2 10 15-16,3 4 18 0,4-3-7 15,5-2-17-15,6-8-21 16,4-7-18-16,2-10-15 16,1-6-27-16,-2-15-182 15,-1-6-150-15,-7-6 210 16</inkml:trace>
  <inkml:trace contextRef="#ctx0" brushRef="#br0" timeOffset="84147.4">12687 6657 2563 0,'6'52'85'0,"4"6"-40"16,7 20-48-16,1 2 0 16,0 0-11-16,-1-4-8 15,-8-15-4-15,0-7-2 16,-6-22 12-16,0-10 7 16,-2-13-63-16,-1-9-53 15,-1 0-144-15,-15-9-87 16,3-4 93-16,-2-3 145 15,-8-2 46-15,-4-1 28 0,-5 3 45 16,-2 3 30-16,1 9 57 16,3 6 22-16,5 16 124 15,4 6 56-15,8 8-99 16,6 1-60-16,16 0-91 16,8-2-12-16,24-14-19 15,9-8-27-15,18-19-166 16,14-9-22-16,4-11 69 15</inkml:trace>
  <inkml:trace contextRef="#ctx0" brushRef="#br0" timeOffset="84764.2">10333 7815 1398 0,'126'-10'41'0,"19"-1"-3"0,17-1-28 16,32-4 7-16,17 1 11 15,21-5 62-15,13-2 59 16,16-3 30-16,7-2 1 15,16-1-34-15,0-2-58 16,4 2-56-16,-1 0-14 16,-7 6-12-16,-1-1-4 15,-13 3 1-15,-6 1-1 0,-30 0-1 16,-5 1-1-16,-31 0-3 16,-21 0-6-16,-20-1-40 15,-24 0-75-15,-36-1-213 16,-17 1-324-16,-51 2 488 15</inkml:trace>
  <inkml:trace contextRef="#ctx0" brushRef="#br0" timeOffset="85484.18">13533 6429 1771 0,'-7'60'129'0,"-2"36"17"0,-5 30-137 16,-3 55-9-16,-1 15-3 15,-2 27 3-15,3 8-39 16,11 3-15-16,6 0 7 16,16-6 2-16,6-10 51 0,9-2 89 15,-1-2 34-15,-2-4 14 16,-5 1-31-16,-13-5-66 15,-5-6-3-15,-12-8 12 16,-5-9 7-16,-10-25 5 16,-1-10-30-16,-3-37-22 15,-1-18-6-15,5-42-37 16,-1-22-73-16,1-42-156 16,3-22-293-16,6-48 322 15</inkml:trace>
  <inkml:trace contextRef="#ctx0" brushRef="#br0" timeOffset="199961.16">7656 6947 1140 0,'3'50'60'15,"1"4"53"-15,2 12-110 16,1-1 1-16,4-15-4 16,3-10 2-16,5-15 2 15,5-6 0-15,2-10 39 16,-1-3 7-16,1-13 8 15,0-4 2-15,3-13-6 16,1-7-24-16,2-10-24 0,-1-4 3 16,-1-7-9-16,-2 0 3 15,-3 2 3-15,-1 4-3 16,-5 8 3-16,-4 5 0 16,-4 10 3-16,-6 7-4 15,-4 10 4-15,-1 6 3 16,0 0-9-16,0 5 6 15,4 13-9-15,2 8 0 0,5 18 6 16,-3 12-6-16,5 18 0 16,1 5 0-16,4 2 0 15,6-2 0-15,0-7 3 16,-1-4-3-16,-11-9-3 16,-7-6 3-16,-18-11 0 15,-10-4 3-15,-14-8 33 16,-5-5 24-16,-17-13 33 15,-4-6-1-15,-11-9-17 16,-4-5-24-16,-4-6-21 16,-1-2-6-16,3-3-7 15,-1-2-14-15,23-5-101 16,8-4-117-16,30-10 113 16</inkml:trace>
  <inkml:trace contextRef="#ctx0" brushRef="#br0" timeOffset="208459.67">6719 7995 110 0,'30'-5'3'15,"2"-3"-3"-15,-1-3 0 16,-2-2 0-16,1-1 0 16,2-1 2-16,2 1 27 15,1 0 19-15,5 1 27 16,4 2 5-16,6 1-19 15,3 3-19-15,4 3-22 16,3 2 19-16,7 2 32 16,6 3 1-16,9-2 1 15,4 0-25-15,6-2-36 16,3-2-10-16,-3 0 2 16,3-4-4-16,1-3 3 15,-2-2-3-15,0-2 2 0,-3 0-2 16,-6 0 0-16,0 3 2 15,-5 0-2-15,-4 0 0 16,-9 2 0-16,-1 0-2 16,-11 1-14-16,-4 0-4 15,-11 2-60-15,-9 1-107 16,-6 0 129-16</inkml:trace>
  <inkml:trace contextRef="#ctx0" brushRef="#br0" timeOffset="209274.79">8659 6986 1367 0,'-8'6'31'0,"4"6"-20"16,1 7-7-16,11 20-2 15,6 14 4-15,9 27 2 16,3 15 3-16,1 30-3 15,-1 14 0-15,-2 27-6 16,-2 11 2-16,-1 17-2 0,-1 7 4 16,5 6-3-16,2 3-1 15,5-7 2-15,0-5 0 16,6-10 0-16,2-6 2 16,1-7-4-16,1-2-2 15,-9-11 0-15,-6-4 0 16,-4 0-2-16,-6-7 2 15,0-7 4-15,0-3 3 0,-4-10 13 16,-2 4 1-16,-3-2 35 16,-3-5 1-16,-1-13-10 15,3-10-2-15,-4-15-18 16,4-2-9-16,1-11-36 16,-2-5-12-16,8-8-92 15,-2-5 15-15,-1-15-9 16,-2-9-134-16,-5-19 159 15</inkml:trace>
  <inkml:trace contextRef="#ctx0" brushRef="#br0" timeOffset="-213605.37">7935 8049 457 0,'0'0'36'0,"0"0"55"0,-1 0-89 16,0 0 1-16,0 0 26 16,0 0 26-16,0 0 59 15,-26-7 20-15,27 7-2 16,0 0-49-16,-1 0-40 16,0 0-18-16,0 0-15 15,0 0-2-15,1 0 1 16,-2 0 5-16,0 0 5 15,0 0 4-15,1 0 3 16,-1 0 1-16,0 1-2 16,1-1-2-16,0 0-2 15,0 0 1-15,0 0-5 16,0 1 1-16,0-1-5 16,0 0-5-16,0 0-2 15,1 0-2-15,-1 1 0 16,0 0-3-16,0-1 1 0,-19 21 0 15,17-8 2-15,3 4 2 16,0 3-2-16,0 4 0 16,0 1 0-16,2-3 0 15,4-1 5-15,-1-2 27 16,7-3 18-16,2 1-4 16,2-2-8-16,1-1-15 15,0-3-21-15,-1-2 3 16,0-3 0-16,0-3 3 0,1-2 6 15,1-1 0-15,-1-4 0 16,-1-1-3-16,0-4 0 16,-2-2-6-16,1-4 0 15,-2-1-3-15,-1-4 3 16,1 0-3-16,-9 1-3 16,-2 0-3-16,-5 3 20 15,-6 1 4-15,-3 1 21 16,1 1 3-16,-7-1-6 15,0 1-3-15,-2 2-27 16,0 1 3-16,1 1-15 16,2 2 0-16,2 4 0 15,1 1 3-15,1 3-6 16,0 2 0-16,0 4-21 0,0 2-12 16,2 1-36-16,2-1-20 15,2-1-70-15,2-1-63 16,6-3 183-16</inkml:trace>
  <inkml:trace contextRef="#ctx0" brushRef="#br0" timeOffset="-212787">8096 8806 1268 0,'-5'0'45'0,"0"2"7"0,3 2-37 16,2 3-15-16,0 3 2 16,2 9 8-16,2 6 7 15,1 16 24-15,1 5 8 16,2 11-5-16,0 1 35 16,1 0-43-16,1 0-21 15,-2-5-10-15,3-5 1 16,-5-9 0-16,1-5-3 0,0-8 3 15,-2-5-6-15,1-10-47 16,2-4-49-16,0-9-142 16,3-4 159-16</inkml:trace>
  <inkml:trace contextRef="#ctx0" brushRef="#br0" timeOffset="-211655.31">8174 10031 1035 0,'-7'-2'109'0,"2"-1"114"15,1-2-155-15,5-5-53 16,5-1-3-16,3-7-8 0,2 2 3 16,7 1 1-16,-1 3-2 15,6 6 0-15,1 4-4 16,-2 8 0-16,0 2-2 16,-1 6 0-16,-1 4-2 15,-4 4-4-15,-2 1-2 16,-10 5-3-16,-3-1-3 15,-9 1 4-15,-5 2 3 16,-7-2 14-16,-2 2 11 0,-5-2 15 16,0 1 13-16,-3-6 92 15,1-3 24-15,6-9-13 16,5-3-14-16,9-6-46 16,9-2-23-16,0 0-36 15,0 0-20-15,6-3-8 16,7 0-2-16,9 0 0 15,7 0 3-15,6-1 5 16,5-1-1-16,5-3-2 16,3-2-4-16,2-6-37 15,1-1-81-15,-1-7-169 16,-4-1-221-16,-7-1 392 16</inkml:trace>
  <inkml:trace contextRef="#ctx0" brushRef="#br0" timeOffset="-208022.03">8333 10845 650 0,'-4'0'166'0,"4"0"154"16,0 0-174-16,0-1-63 15,0 1-9-15,0-1-12 16,0-27 5-16,6 18 20 16,4-3-22-16,4-1-32 15,2-1-12-15,7 0-18 16,4 2 3-16,3 3-9 16,3 3 0-16,-4 8-18 15,-2 7-9-15,-3 10-6 16,-6 7 1-16,-5 9 5 15,-4 4-3-15,-10 2 6 16,-6-1 9-16,-10-1 14 16,-2 0 6-16,-7-6 48 15,-1-1 19-15,-3-7 44 0,-2-3 28 16,6-7 26-16,1-5-9 16,6-6-53-16,4-4-42 15,4-4-37-15,4-1-14 16,7-1-7-16,3 0-1 15,10-2-2-15,6 0 0 16,11 3-1-16,6 0-1 16,9 3 0-16,2-1 4 0,1-3-9 15,0-1-46-15,-3-9-138 16,-3-2-163-16,-7-7 160 16</inkml:trace>
  <inkml:trace contextRef="#ctx0" brushRef="#br0" timeOffset="-206837.16">8420 11662 152 0,'0'0'-6'16,"1"0"4"-16,0 0-9 15</inkml:trace>
  <inkml:trace contextRef="#ctx0" brushRef="#br0" timeOffset="-206205.81">8455 11624 250 0,'0'0'90'16,"0"0"102"-16,0 0 49 15,0 0-56-15,0 0-45 16,-1 0-57-16,1 0-17 0,0 0-20 15,-1 0-3-15,0 0-2 16,1 0 1-16,0 0-3 16,0 0 0-16,0 0-10 15,0 0-10-15,0 0 10 16,0 0-20-16,0 0-6 16,0 0-3-16,0 0 0 15,0 0 0-15,0 1 12 16,0 0-6-16,0 0-3 15,1 1 6-15,10 26-6 16,-11-28 0-16,5 17 3 16,-5-4-3-16,0 6 9 15,0 2 0-15,0 5 3 16,-1 0-1-16,2-3-2 16,-1 0 0-16,0-5 0 15,-1-2-6-15,0-4-3 16,2-2 0-16,-1-4-3 0,-1-1 0 15,-1 0 6-15,-2-2-6 16,4 2 0-16,1-1 0 16,1 1-3-16,2-1 3 15,-3 1 0-15,-1-5 6 16,0 0 3-16,0 1-3 16,0-1 0-16,0 1 0 0,0 0-6 15,0 0 3-15,0 0-3 16,0 0 0-16,0-1 0 15,0 0 3-15,0 0 15 16,0 0 0-16,0 0 15 16,0 0-6-16,0 0-6 15,0 0-6-15,0 0-12 16,0 0-6-16,0 0 0 16,0 0-6-16,0 0 3 15,0 0-6-15,0 0-6 16,0 0-6-16,0 0-30 15,0 0-27-15,0 0-94 16,4-11-133-16,-7-6 201 16</inkml:trace>
  <inkml:trace contextRef="#ctx0" brushRef="#br0" timeOffset="-204535">8455 12601 739 0,'0'0'14'0,"0"0"-7"0,0 0-3 16,0 0 17-16,0 0 13 16,0 0 27-16,0 0 5 15,0 0-7-15,0 0-15 16,0 0-30-16,0 0-7 0,0-1-1 15,0 0-2-15,0 0 2 16,0 0 0-16,0 0 1 16,0 0 5-16,0 1 9 15,0-1 8-15,0 0 22 16,0 1 11-16,0 0 10 16,0 0-1-16,0 1-15 15,6 16-11-15,-6-1-13 16,0 6 40-16,0 12-13 15,0 5 10-15,0 14 9 16,-5 4 0-16,2 2-10 16,-2-1-5-16,1-9-39 15,2-6-6-15,2-15-60 16,0-7-110-16,-2-19 98 16</inkml:trace>
  <inkml:trace contextRef="#ctx0" brushRef="#br0" timeOffset="-201237.08">9375 11824 648 0,'-9'4'191'16,"9"-4"-22"-16,0 0-56 15,-1 0-57-15,0 0-17 16,0 0-16-16,-27 6-4 0,19-2 8 15,-1 2 6 1,1 0 8-16,1 0 0 0,2 0-6 16,-2 0-4-16,6 2-2 15,0 1-2-15,2 2 10 16,6 1 23-16,-1 4-15 16,5 1-13-16,-1 7-20 15,-1 4-3-15,3 9 0 16,-1 5 9-16,0 11 0 15,0 6 6-15,-2 7-3 16,0 3-3-16,3 3 15 16,-1 2 3-16,1 2 2 15,0 3 7-15,-2 2-12 16,1 3 0-16,-2 1 18 16,-1-1-3-16,0-3 11 15,-2-2 7-15,-1-4 2 0,-1-1-18 16,-1-1 6-16,1 0-6 15,-1-2-7-15,2-3-1 16,-1-2-12-16,1-1-9 16,-1-4-12-16,0-1-9 15,-1-12 2-15,0-2 1 16,-2-10-2-16,0-9-1 16,0-8-41-16,0-8-37 15,0-11-102-15,0 0-150 0,0-13 151 16</inkml:trace>
  <inkml:trace contextRef="#ctx0" brushRef="#br0" timeOffset="-198602.4">10242 13200 1882 0,'-48'-7'6'0,"-5"3"-3"15,-6 0 0-15,-10 2 6 16,-7 2 0-16,-13 1 3 16,-6 4-1-16,-8 5 7 0,-4 1-3 15,-6 4-3-15,-6-2-3 16,-10-1-9-16,2-1 0 15,-13-2 3-15,-1 0 0 16,-6 0-3-16,-9 1 0 16,2 1 0-16,-2-1 0 15,-4 2 0-15,-5-1 0 0,-2-2 0 16,-3-1 0-16,-5-4 0 16,6 1 0-16,-3-2 0 15,-1 0-3-15,10 1 6 16,-5 1-3-16,1 0 0 15,4 2 3-15,-9 0-3 16,5 1-6-16,3-2-3 16,1 1 0-16,1-2 0 15,0-2 3-15,2 3 3 16,0-2 3-16,4-1 3 16,2 1 0-16,4-1 0 15,0-1-3-15,6 1 0 16,5-1 0-16,0 2 0 15,4-1-3-15,2 1 0 16,-1-1 6-16,7 1 0 16,0-3 0-16,6 3 3 0,2-2-6 15,7 0 0-15,5 2 3 16,6-1 0-16,7 0 3 16,11 3-6-16,5 0-9 15,9 2-30-15,3 0-35 16,4 4-85-16,4 1-36 15,5-4 147-15</inkml:trace>
  <inkml:trace contextRef="#ctx0" brushRef="#br0" timeOffset="-189586.11">11181 8048 816 0,'-9'1'105'15,"3"1"159"-15,3 4-274 16,-1 3 0-16,3 7 6 16,0 2 4-16,0 9 6 15,0 2 2-15,2 1 8 16,2-2 3-16,5-7-6 16,3-5 1-16,4-9-14 15,3-5 2-15,4-11 0 16,3-9 0-16,3-10 0 15,0-5 0-15,-1-4 0 16,-4 2 0-16,-7 3 0 16,-4 4-2-16,-10 5 3 15,-2 2 5-15,-7 5 19 16,-6 2 8-16,-2 4 6 0,-2 1 1 16,-2 2-16-16,1 2-7 15,4 4-11-15,0 1-6 16,3 9-8-16,3 0-12 15,3 5-113-15,0-1 92 16</inkml:trace>
  <inkml:trace contextRef="#ctx0" brushRef="#br0" timeOffset="-189122.77">11533 8184 1454 0,'6'84'37'0,"2"11"-10"15,2 12-27-15,2 7-39 16,-2 2-21-16,-3-1-46 16,-2-6-1-16,-4-15 33 15,-1-8 26-15,-5-27 63 16,-2-11 18-16,-5-18 6 15,-3-10-2-15,3-17-16 16,0-9-9-16,3-22-4 16,0-10-3-16,5-26 1 0,1-14-6 15,5-22 0-15,6-8 0 16,1-8-6-16,4 1 1 16,3 12-5-16,0 8 2 15,3 16 6-15,3 8 2 16,-1 15 0-16,1 7 2 15,1 16 2-15,-3 10-2 16,-2 19 4-16,-1 10 5 0,-5 25 5 16,-4 9 3-16,-6 19 1 15,-2 6-7-15,-10 2-5 16,-3-4-2-16,-5-13-4 16,-2-8 0-16,-1-16-6 15,-1-6-21-15,1-12 15 16</inkml:trace>
  <inkml:trace contextRef="#ctx0" brushRef="#br0" timeOffset="-188672.44">11807 8465 1475 0,'15'81'31'0,"-1"2"-25"0,4 5-4 16,-4 3-12-16,-3 0-23 16,-5-9-15-16,-6-8 2 15,-3-21 13-15,-4-10 25 16,-4-20 25-16,-3-7 7 16,3-17-3-16,0-12-4 15,5-22-7-15,4-11-6 0,-3-26 0 16,1-11 0-16,2-11-2 15,-1-2-1-15,7 4-1 16,4 0 0-16,8 3 0 16,3 2 0-16,5 5 0 15,4 6-1-15,1 11-3 16,1 8-4-16,-2 19-2 16,-3 12 1-16,-8 20-5 15,-3 11-2-15,-9 22 7 16,-5 13-1-16,-8 14 6 15,-5 2 6-15,-4-4-2 16,-1-7 0-16,3-15 2 16,2-8-2-16,2-12 2 15,2-6-16-15,0-8 9 16</inkml:trace>
  <inkml:trace contextRef="#ctx0" brushRef="#br0" timeOffset="-188340.06">12206 8239 1439 0,'-2'18'106'0,"5"-2"440"16,4 0-504-16,12-6-105 15,4-7 3-15,3-8-3 16,0-5 10-16,-2-8-1 15,-2-2 15-15,-4-3 36 16,-1-2 6-16,-3-6 6 16,-2-3-9-16,-4-3-15 15,-2-1-9-15,-9 7-6 16,-7 3 12-16,-9 11 0 16,-4 6 15-16,-2 11 9 15,-3 8 3-15,6 13 3 16,0 3-6-16,9-1-143 15,5-2-40-15,16-13 113 16</inkml:trace>
  <inkml:trace contextRef="#ctx0" brushRef="#br0" timeOffset="-186722.55">11318 9138 1307 0,'-7'4'37'0,"-4"7"-1"15,-4 7-1-15,-5 13 18 0,-5 6 1 16,-7 8 61-16,-6 4 28 16,0 6-32-16,-4 2-25 15,3-4-50-15,7-6-12 16,10-16-24-16,7-8 0 16,20-11-27-16,8-2-3 15,14-3 3-15,5 0 1 16,5 0 20-16,-1 0 3 15,-2 3 3-15,-1 4 6 0,-9 5-3 16,-5 2 0-16,-12 5 8 16,-7 1-5-16,-13 8 15 15,-8 2 3-15,-12 4 12 16,-6-2 6-16,-6-7-9 16,-1-7-12-16,4-13-57 15,7-11-63-15,15-16-128 16,11-10-25-16,17-10 186 15</inkml:trace>
  <inkml:trace contextRef="#ctx0" brushRef="#br0" timeOffset="-185839.02">11555 9569 1804 0,'-27'18'117'16,"4"0"-1"-16,1 0-98 16,4-2-21-16,4 1-12 15,2 2-15-15,5 1 0 16,1 5 15-16,1 1-3 0,3-3 21 16,1-3-3-16,6-7-20 15,3-5-13-15,6-8-18 16,5-4-3-16,5-12 18 15,-1-5 18-15,5-9 12 16,0-2 6-16,-2-2 0 16,0 2-3-16,-3 3 3 15,-3 2 0-15,-5 6 0 16,-3 2 0-16,-7 8 6 16,-1 4 3-16,-4 7 3 15,0 0 9-15,0 0 3 16,-1 15 0-16,1 8-9 15,-3 4-6-15,3 4-6 16,0-1 0-16,4-7-9 16,1-4 0-16,3-9-27 15,1-9-9-15,4-10-18 0,5-7 4 16,4-14 14-16,3-4 3 16,5-9 14-16,0 1 15 15,-1 2-3-15,-1 5 3 16,-6 8 2-16,-2 5 5 15,-3 14 3-15,-3 5 3 16,-4 17 5-16,-1 8 6 16,-5 16-3-16,0 7 13 0,-2 3-6 15,0-2-12-15,0-13 0 16,2-7-6-16,1-14-15 16,0-9-9-16,3-12 13 15,0-6 2-15,3-13 7 16,2-1 2-16,-1-2 0 15,1 3 0-15,1 6 0 16,-4 5 0-16,1 7 4 16,-1 3-1-16,-2 7 3 15,-1 3 3-15,-1 9 6 16,1 2 3-16,-3 5 9 16,1 0-6-16,0-5 0 15,0-4-15-15,5-10-6 16,0-6 0-16,7-9-6 15,-1-5 6-15,4-4 0 16,0 0 3-16,-3 3 3 0,1 4-6 16,-5 8 0-16,-2 5 0 15,-4 8-3-15,-2 6 0 16,-2 12 3 0,2 3 6-16,0 3 3 0,0-3-1 15,5-10-11-15,1-4-14 16,4-14-49-16,4-8-12 15,7-12-261-15,1-4 231 0</inkml:trace>
  <inkml:trace contextRef="#ctx0" brushRef="#br0" timeOffset="-185521.76">12651 9312 1495 0,'-13'4'42'0,"-1"2"52"15,-2 2-64-15,0 9-13 16,-2 4 1-16,-1 5-6 16,1 4-6-16,0 0 3 15,3-1 3-15,5-9 0 16,4-2-6-16,11-11-12 16,7-2-15-16,5-5-9 0,4-2 4 15,4-3 8-15,-1 1 9 16,-1 4 3-16,-2 1 0 15,-7 10-9-15,-6 3 6 16,-8 10-9-16,-6 2 12 16,-11 5 6-16,-4 0 3 15,-5-5 15-15,-1-3-15 16,3-14-77-16,5-11-46 16,1-16 68-16</inkml:trace>
  <inkml:trace contextRef="#ctx0" brushRef="#br0" timeOffset="-185005.94">12834 9386 1210 0,'3'45'62'16,"3"1"48"-16,-3-1-100 15,3-5-6-15,-1-11 0 16,1-6-2-16,-2-13 2 15,-1-4 3-15,3-8 5 16,-1-7 2-16,5-8-1 16,2-6-3-16,2-4-6 15,2-1-2-15,-3 2 1 16,-2 5-1-16,-4 4 0 0,-2 6 2 16,-2 6-4-16,-3 5 4 15,0 0 8-15,0 0 7 16,0 0 2-16,-2 12 18 15,4-3-6-15,1 1-9 16,2-2-21-16,0-2 3 16,2-4-6-16,1 0 0 15,-1-2 0-15,0-3 0 0,1-4 3 16,0-2-3-16,4-4 3 16,0-1 0-16,-1 0 0 15,-1 3 0-15,-3 4 0 16,-2 4 0-16,0 4 0 15,-1 5 11-15,1 4 7 16,3 0-3-16,1 1 0 16,3-3-15-16,6-8-6 15,2-5-6-15,8-11-9 16,3-5-6-16,3-7-117 16,-3-3-20-16,-1 4 95 15</inkml:trace>
  <inkml:trace contextRef="#ctx0" brushRef="#br0" timeOffset="-183971.39">11565 10274 1001 0,'-6'59'135'16,"0"5"222"-16,6 9-344 16,2 1-9-16,3-10-2 15,0-6-2-15,-2-15 0 16,0-8 0-16,-2-15-6 16,0-9-13-16,-1-11-167 15,2-4 130-15</inkml:trace>
  <inkml:trace contextRef="#ctx0" brushRef="#br0" timeOffset="-183554.66">11753 10675 1470 0,'1'51'34'16,"5"10"-8"-16,8 9-34 15,5 14-95-15,-1 8-5 16,1-2-40-16,-3-4-44 0,-4-14 83 16,-4-10 9-16,-8-11 54 15,-3-7 51-15,-11-9 18 16,-2-4 20-16,-7-13 50 16,1-8 10-16,1-17-2 15,0-10-22-15,4-19-26 16,0-8-11-16,5-23-3 15,4-16-8-15,6-31-10 16,5-10-3-16,11-3-8 16,6 5-5-16,12 19-1 15,5 10-2-15,5 12 0 16,-1 9-2-16,-3 21-6 16,-2 14-3-16,-4 36-7 15,-3 19-7-15,-9 35 3 16,-6 14 5-16,-13 13 7 15,-7 2 6-15,-11-12 6 0,-4-6 2 16,-4-15-4-16,-1-11-4 16,2-20-50-16,1-11-125 15,7-20 95-15</inkml:trace>
  <inkml:trace contextRef="#ctx0" brushRef="#br0" timeOffset="-182373.13">12103 9988 764 0,'32'42'96'0,"0"12"68"15,-4 10-59-15,1 12-42 16,-4 1-6-16,-3 2-15 16,-2-1-7-16,-8-10-12 15,-2-6-3-15,-8-19-5 16,-1-9-1-16,-3-17-6 15,-2-7-1-15,2-13-7 16,1-9-2-16,5-11-1 16,2-5-7-16,5-4 4 15,4-2 0-15,2 1 2 0,2 0 2 16,2 2 2-16,1 4 0 16,0 8 2-16,-1 6-2 15,-2 13 4-15,-3 6 0 16,1 19 0-16,-1 8 4 15,1 11-1-15,-3-1-1 16,3-8 0-16,-3-8-4 16,1-15 0-16,1-6 0 0,-6-9-4 15,0-7 0-15,-3-8 0 16,0-6 0-16,0-6 2 16,-1-2 2-16,2-3 2 15,1 0 0-15,2 0 0 16,1 2 2-16,1 7-1 15,0 6-1-15,-2 11 0 16,0 6 0-16,-2 14 2 16,-3 8 2-16,-1 11 7 15,-1 4 1-15,0-1 5 16,4-2 2-16,1-12 12 16,3-5-8-16,5-11-24 15,-2-5-3-15,2-8 0 16,-1-6 0-16,-4-6-6 15,-2-2 3-15,-7-1 6 16,0 0 0-16,-7 3 21 0,-3 1-6 16,-6 4 8-16,-5 1 4 15,-1 7 15-15,-1 2 0 16,3 3 6-16,5 2-3 16,2-1-24-16,5 0-12 15,5-3-30-15,3 0-3 16,6-6-9-16,2 0 3 15,6-1 12-15,3 2-3 16,3 4 12-16,3 4 3 0,-1 10 3 16,-1 4 0-16,0 9 0 15,-3 4 3-15,-1 4 0 16,-2 3 0-16,-4 0 3 16,-3 1-3-16,-6-4 3 15,-3-3 0-15,-3-8 15 16,-2-5 6-16,3-12 0 15,0 0-6-15,0 0-4 16,-7-16-11-16,7-8-6 16,2-5 9-16,6-8-6 15,3 0-3-15,5 4 0 16,2 1-6-16,-1 12-9 16,-1 3 1-16,-2 9-7 15,-2 4 0-15,-5 5 12 16,0 2 3-16,-1 3 6 15,1 1 9-15,3 0-9 0,1-2 3 16,4-4-3-16,0-1 0 16,2-2 0-16,0-3 0 15,-2-2 3-15,-5-1-3 16,0-3 0-16,-3-2 0 16,-2-2 3-16,-1-1 3 15,-4 1 3-15,-4 0-3 16,-7 4 3-16,-1 1 6 0,-4 6-1 15,-1 4 1-15,-5 7 18 16,1 6 6-16,1 14 21 16,3 6 12-16,7 10-22 15,6 2-8-15,10-5-36 16,7-5-9-16,12-16-42 16,3-9-47-16,9-20-165 15,2-8-91-15,2-15 269 16</inkml:trace>
  <inkml:trace contextRef="#ctx0" brushRef="#br0" timeOffset="-181889.27">10812 10665 2204 0,'24'-3'93'16,"22"-10"-57"-16,18-7-69 0,26-14 6 16,8-6 6-16,12-8 18 15,-4-1-6-15,-10 1-9 16,-5 3-3-16,-22 10-38 15,-7 6-46-15,-13 11-83 16,-9 5-48-16,-19 13 77 16,-13 6 47-16,-20 16 28 0,-10 6 11 15,-20 11-66-15,-7 5-223 16,-11 9 207-16</inkml:trace>
  <inkml:trace contextRef="#ctx0" brushRef="#br0" timeOffset="-181722.33">10845 10928 1154 0,'-61'52'75'16,"13"-8"53"-16,12-7-31 16,27-16-43-16,15-8-17 0,26-15-23 15,11-7-14-15,20-14 0 16,10-9 6-16,14-5 3 16,3-3-9-16,5-2 0 15,1 2 0-15,-3 1-3 16,-4 1-9-16,-9 4-153 15,-11-3 124-15</inkml:trace>
  <inkml:trace contextRef="#ctx0" brushRef="#br0" timeOffset="-178601.43">14068 6933 627 0,'-6'47'69'15,"-2"7"95"-15,1 12-155 16,2 0-7-16,-2-8 0 16,2-8-2-16,-1-17 3 15,-1-7-3-15,1-12 18 16,0-5 16-16,1-8 14 15,1-3-5-15,4-12-13 16,-2-3-18-16,4-8-10 16,-2-4-2-16,1-6 2 15,5-5 1-15,-1-11-1 0,5-6 2 16,4-4 0-16,3-1-4 16,1 5 2-16,1 3-2 15,-3 15 0-15,-3 9 4 16,-3 21 4-16,-1 9 3 15,-1 23 26-15,0 12 8 16,-2 26 3-16,-1 10-3 0,0 12-26 16,-1-1-7-1,0-14-12-15,1-12 2 0,-1-27-2 16,-1-11 2-16,3-15 0 16,-1-7-1-16,6-13 1 15,3-8 0-15,4-17 0 16,2-6 0-16,3-8-2 15,1 2 0-15,-5 6 0 16,-2 4 0-16,-3 14 4 16,-4 5 2-16,1 15 7 15,0 9 1-15,-4 22 0 16,-2 12-7-16,-4 25-3 16,1 8-2-16,2-2-2 15,-2-8-2-15,6-21-9 16,3-13-15-16,5-15-144 15,4-7 116-15</inkml:trace>
  <inkml:trace contextRef="#ctx0" brushRef="#br0" timeOffset="-178239.28">14580 7212 1409 0,'11'0'39'0,"3"-2"-12"0,14-5-29 16,5-5 0-16,0-8 2 15,-3-3 0-15,-7-6 0 16,-5-2-1-16,-3 1 1 16,-4 2 0-16,-5 4 0 15,-4 5 0-15,-6 7 0 16,-2 4 0-16,-5 12 0 15,-5 5 0-15,-2 17 0 16,-3 11 0-16,-2 16 0 16,4 6 0-16,2-4 0 15,11-6 0-15,16-18 0 16,8-9 0-16,13-16-4 16,3-6-4-16,2-14-29 15,3-6-27-15,1-10-120 16,3-4-184-16,7-4 188 0</inkml:trace>
  <inkml:trace contextRef="#ctx0" brushRef="#br0" timeOffset="-177836.25">15238 6959 539 0,'-18'-12'154'0,"-2"2"225"16,0 2-229-16,0 7-54 15,1 2-16-15,-4 12-45 16,1 7-14-16,0 12-17 15,-4 6-2-15,11 5 0 16,2 2 0-16,2-9-2 16,11-8 0-16,6-11 2 15,7-7-2-15,4-10 0 16,7-4 2-16,6-12 0 16,-3-4-1-16,7-6-1 15,-6-4 0-15,-6 3 0 16,-3 1 2-16,-7 6-2 15,-1 3 0-15,-7 8 4 16,-1 2-2-16,-3 7 0 16,0 0 2-16,3 8 6 15,1 9-1-15,1 13 7 0,1 6-6 16,3-2-3-16,3-4-1 16,6-17-8-16,2-8 2 15,4-17-6-15,0-10-1 16,6-15-19-16,3-3-10 15,2-1-42-15,1-1-90 16,-5 6 100-16</inkml:trace>
  <inkml:trace contextRef="#ctx0" brushRef="#br0" timeOffset="-176703.35">15567 6859 1440 0,'-5'32'57'16,"1"6"92"-16,1 12-161 15,3 0 0-15,4-8 3 0,-2-5 6 16,0-9 3-16,-2-7 9 16,-2-12 18-16,2-9 5 15,0 0 16-15,0 0-3 16,0 0-18-16,-4-14-15 15,2-8-9-15,-1-2 3 16,-3-3-3-16,0 0-3 16,3 2 0-16,3-1 6 0,12-6-6 15,6-2 3-15,11-4-3 16,4 4 0-16,-1 10-3 16,0 8-3-16,-6 16 6 15,-4 9-3-15,-6 15-3 16,-5 6 3-16,0 12 3 15,-1 1-12-15,2 0-105 16,5-2-69-16,7-21 135 16</inkml:trace>
  <inkml:trace contextRef="#ctx0" brushRef="#br0" timeOffset="-158823.43">14422 7540 1206 0,'-10'14'62'15,"0"7"87"-15,4 13-153 16,2 4-1-16,1 3 5 16,-2-2 1-16,1-1 3 15,0 0-4-15,-1-3 4 16,2-2 0-16,3-1-4 15,0-3-4-15,5-4-197 16,3-5 143-16</inkml:trace>
  <inkml:trace contextRef="#ctx0" brushRef="#br0" timeOffset="-158556.84">14625 7749 1320 0,'-19'41'37'15,"1"4"-6"-15,2 4-31 16,0-2-4-16,1-3 4 0,-4-7 4 15,-2-3-2-15,1-5 0 16,-1-3-2-16,6-5-62 16,2-5-170-16,4-9 135 15</inkml:trace>
  <inkml:trace contextRef="#ctx0" brushRef="#br0" timeOffset="-158124.2">14556 8106 1241 0,'0'0'48'0,"7"-9"117"16,11-2-206-16,1-3 1 15,8-1 28-15,-2 0 12 16,-6 4 4-16,0 2 2 16,-7 5 5-16,2 2-1 15,1 4-4-15,-5 5-2 16,2 8-4-16,-8 2 0 0,-3 11 0 16,0 4 0-16,-6 7-4 15,-4-1-2-15,-8-3 4 16,-1-5 2-16,-8-7 18 15,2-2 11-15,2-8 23 16,1-1 4-16,11-6 63 16,9-2-33-16,14-2-62 15,10 2-18-15,12-3-6 16,4-4 6-16,6-9-30 16,4-5-24-16,5-10-95 15,6-4 30-15,8-10 68 16</inkml:trace>
  <inkml:trace contextRef="#ctx0" brushRef="#br0" timeOffset="-153372.43">14388 9049 201 0,'0'0'9'16,"0"-1"15"-16,0 0-19 0,1-1 5 16,6-28 21-16,-7 30 22 15,0-1 45-15,0 0 55 16,0-1 27-16,-1-24-16 15,1 25-59-15,6-19-42 16,2 6-34-16,5-2-8 16,3-3-11-16,0 0-3 0,2 4-3 15,1 3-2-15,-1 7 4 16,2 3 2-16,2 4 15 16,7 3 6-16,8 3-4 15,3 3-3-15,2 5-15 16,-5 0-3-16,-6 9-4 15,-4 2 2-15,-7 8-2 16,-5 7 0-16,-7 9-2 16,-7 2 0-16,-6 2 0 15,-5-4 2-15,-8-8 12 16,-1-4 13-16,-2-7 22 16,-3-2 5-16,-5-6-4 15,-4-1-13-15,-14-4-15 16,-2-4-1-16,1-3 50 15,2-1 8-15,9-6 34 16,7-2 0-16,7-6-43 0,1-2-8 16,7-6-48-16,2-2-12 15,5-4 3-15,5-1-3 16,3 0 0-16,1 1 0 16,6 1-3-16,7 0 0 15,5 2 3-15,4 1-9 16,4 2 6-16,2 5 0 15,11 6 3-15,6 0 0 0,13 7 0 16,0-1 6-16,-4-3-9 16,-3-1 6-16,-10-7 3 15,0-2-15-15,-1-8-42 16,1-2-44-16,-1-9-91 16,3 1-16-16,-6-7-139 15,1 0 209-15</inkml:trace>
  <inkml:trace contextRef="#ctx0" brushRef="#br0" timeOffset="-141270.59">14710 9899 1192 0,'-5'5'35'0,"0"1"-4"15,1 1-23-15,-1 3 4 16,1 3 3-16,-11 7 12 15,-5 2 2-15,-9 8 10 16,-6 2 0-16,-1 7-2 16,-2 4-4-16,0 6-12 15,1 1-4-15,1 2 16 16,4-1 27-16,1-5 14 16,4-5-2-16,2-9-15 0,1-6-15 15,8-11-24-15,1-4-9 16,10-6 6-16,5-5-6 15,0 0-1-15,1 0-2 16,21-4-6-16,-3-3-6 16,11-5 6-16,4-3 0 15,4-8-2-15,4-3-4 16,4-6-12-16,3-1-18 0,5-3-15 16,3 1-15-16,-10 2-12 15,-6 1 4-15,-14 3 14 16,-11 3 37-16,-4 4 7 15,-4 4 7-15,-5 5 5 16,1 1 4-16,-6 3 0 16,-1 1 0-16,-3 0 4 15,1 0 0-15,-5-1 5 16,-1 0-3-16,-3 0 0 16,-4 3 2-16,-2 2 9 15,2 4 50-15,-2 3 49 16,2 4 22-16,4 8-10 15,-2 5-20-15,7 18-60 16,4 10-30-16,7 22-27 16,4 8-15-16,7 3-15 15,2-3-6-15,4-14-45 0,1-10-38 16,2-18-120-16,0-10 55 16,-2-19 121-16</inkml:trace>
  <inkml:trace contextRef="#ctx0" brushRef="#br0" timeOffset="-140904.23">15157 9947 1382 0,'-32'22'37'0,"-2"12"-10"15,4 9-29-15,1 20 0 16,4 8 4-16,5 18 8 15,-2 6 4-15,3 2-3 16,-2-3 1-16,2-19-1 0,0-13-5 16,1-19-8-16,3-10-15 15,4-11-55-15,3-6-42 16,8-16-272-16,0 0 203 16</inkml:trace>
  <inkml:trace contextRef="#ctx0" brushRef="#br0" timeOffset="-139839.2">15068 10512 766 0,'-9'6'48'16,"2"-3"18"-16,7-3-41 15,0 0-25-15,0 0 5 16,0 0-5-16,0 0 0 16,0-1 9-16,0 0 11 0,10-22 31 15,-2 11 12-15,16-6-17 16,5-1-5-16,-1-5-25 16,4 1-11-16,-3 4-5 15,-3 3-1-15,-4 8-7 16,-3 4-2-16,-8 7-5 15,-5 5 3-15,-6 6 4 16,-2 4 4-16,-8 4 4 16,-3 2 6-16,-7 4 27 15,-3-1 16-15,1 1 28 16,-2 1 6-16,5-5-5 16,1-2-14-16,7-9-29 15,7-5-13-15,7-3-31 16,8-4-6-16,9-1-3 15,2-3 1-15,5 0 9 0,-1 1-2 16,-1 4 5-16,-1 3 1 16,-3 6 0-16,-4 2 2 15,-5 4 2-15,-3 0 0 16,-6 2 0-16,-2 0 2 16,-6 0 8-16,-6 1 7 15,-6-3 10-15,-4-2 0 16,-11-9 6-16,-3-9-33 15,-10-19-91-15,-3-12-207 0,-1-16 183 16</inkml:trace>
  <inkml:trace contextRef="#ctx0" brushRef="#br0" timeOffset="-138874.5">15907 6671 1409 0,'-16'69'35'15,"1"15"-19"-15,0 50-20 16,-1 19 6-16,5 38 2 16,5 13-4-16,14 14-2 15,7 6 0-15,12 2 0 16,4 3 2-16,2 24 2 16,5 10 2-16,1 34-8 15,2 16-8-15,6 13-13 16,-2 3-2-16,3-20 2 15,-3-5 13-15,-9-40 18 16,0-15 6-16,-15-32 3 0,-3-22 3 16,-9-25-11-16,-2-16-5 15,-6-25-2-15,-4-16-4 16,-8-31-7-16,-3-19-7 16,-7-38-61-16,-3-20-68 15,-2-33 79-15</inkml:trace>
  <inkml:trace contextRef="#ctx0" brushRef="#br0" timeOffset="-134190.98">10209 7254 1735 0,'14'99'87'15,"3"19"-66"-15,2 20-18 16,1 23-3-16,-1 3 3 16,0 8-3-16,-3-1 0 0,1-4 0 15,-2-3 6-15,0 5-3 16,2 0 3-16,-1 4 0 15,2 2 0-15,-1-3-3 16,-2-1 0-16,2-8 0 16,0-6-3-16,0-12 9 15,1-5 3-15,-2-11 23 16,-1-4 31-16,-1-16 57 16,1-10 8-16,-5-15-44 15,0-6-34-15,-5-7-40 16,-2-5-14-16,-1-10-55 15,-1-7-73-15,1-13-199 16,2-7-226-16,-5-19 424 16</inkml:trace>
  <inkml:trace contextRef="#ctx0" brushRef="#br0" timeOffset="-132341.3">9518 10615 1336 0,'0'0'70'16,"0"0"86"-16,0 0-129 15,14 1-18-15,-4-1 12 16,2-1 15-16,5 0 32 15,-3-3 28-15,7 0 26 0,4-2-2 16,3-2-33-16,3 0-19 16,0-1-32-16,-1 0-15 15,-4 0-3-15,-1 2-3 16,-5 1-9-16,-1 2-5 16,-2 1 2-16,-3 1-1 0,-6 1 1 15,-1 0 5-15,-7 1 14 16,0 0 5-16,0 0 6 15,1 0 2-15,-1 0-18 16,1 1-7-16,7 15-5 16,-7-3-1-16,0 11 1 15,1 4 0-15,1 13-5 16,-2 6 0-16,1 12 0 16,0 5 0-16,0 11 0 15,4 3-1-15,0 4-1 16,1-2 2-16,4-5 2 15,2-3-1-15,4-5-1 16,1 0-1-16,5 2 1 16,0 4-5-16,3 3 6 15,-1 2-1-15,-3-1 2 16,-1-2 0-16,-5-2-2 16,1-3-2-16,-2-3 0 0,-1-3 1 15,-4-4 1-15,1-3 0 16,-3-3 0-16,1 0-3 15,-1-3 2-15,-1 0 0 16,-1-6 1-16,0-1 1 16,-2-6 0-16,1-3 3 15,-1-6-4-15,3-3 0 16,0-5 2-16,-2-4 0 0,6-4-1 16,-3-2 1-16,2-4 0 15,3-2 0-15,0-1-2 16,4-3-2-16,4-1 0 15,1-3-1-15,5-4 1 16,3-2-1-16,5-2-1 16,5 0 3-16,6-2 1 15,5-1 2-15,6 0-2 16,3 0 3-16,10 0-3 16,3 0-3-16,11 3 3 15,3 0 0-15,9 4 0 16,7 1 3-16,3 6-3 15,3 1-4-15,7 4 4 16,3 2 0-16,8 3 0 16,7 1 1-16,6-1-1 0,6 2 0 15,8-2-1-15,4 0 1 16,11 3 0-16,-1 0 1 16,9-1-1-16,2 1 0 15,1 2 3-15,5-1-3 16,1 0 0-16,5-1 0 15,2-1 1-15,7-3 3 0,-5-1-3 16,0-3 3-16,9-2-4 16,-9 0 0-16,13-3 0 15,0-1 2-15,-7-3 7 16,1-2-3-16,-5 2 10 16,-6-2 8-16,-5-1 15 15,-1 0 1-15,-6-2-6 16,-1 0-6-16,-1-2-4 15,-1-2 0-15,-8-3-9 16,1-1-3-16,-16 0-1 16,-10-1-3-16,-10 3 0 15,-13 1-3-15,-18 1-4 16,-10 2 1-16,-21 2-2 16,-9-1 1-16,-15 3-1 15,-5 2-4-15,-10 2-3 16,-6 2-6-16,-7-1-3 0,-5 2-4 15,-7 0-5-15,-7 0-9 16,0 0-9-16,0 0-24 16,-15-6 7-16,-9 3-5 15,-11-4-55-15,-6-2-102 16,-5 0-77-16,-2-2 19 16,3 3 185-16,3-2 19 15,6 2 39-15,4 0 18 0,9 1 19 16,2-1 2-16,6-2-51 15,4-6 34-15</inkml:trace>
  <inkml:trace contextRef="#ctx0" brushRef="#br0" timeOffset="-131691.47">18306 12180 2160 0,'63'15'-75'0,"9"-1"48"16,8 0 18-16,-1 0-3 15,0-1 15-15,-7-1 12 16,-6 1-3-16,-11 0 9 16,-5 0 0-16,-13-1 0 15,-7 0 9-15,-9 1 14 16,-6 0 4-16,-10 0 26 15,-3 0-17-15,-7 4 11 16,-6 0 10-16,-4 6-5 16,-6 1-14-16,-7 4-21 0,-2 3-7 15,-6 5-7-15,-4 6-4 16,-10 9-7-16,-3 4 0 16,-9 5-3-16,-4 1 1 15,0-7-4-15,-5-2 1 16,12-8-6-16,6-5-5 15,12-8-35-15,10-7-55 16,13-14-186-16,7-8 94 0</inkml:trace>
  <inkml:trace contextRef="#ctx0" brushRef="#br0" timeOffset="-129192.06">19955 6778 1427 0,'-1'-7'39'16,"1"7"-16"-16,0 0-13 16,0 0-5-16,0 0-1 15,9 1 2-15,-3 15 8 16,-1 10 14-16,-2 30 59 16,-3 15 8-16,-5 38-23 15,-5 11-24-15,-1 5-54 16,0-5-57-16,3-26-80 0,2-15 19 15,1-32 27-15,1-15-54 16,4-32 100-16</inkml:trace>
  <inkml:trace contextRef="#ctx0" brushRef="#br0" timeOffset="-128756.7">20287 6880 1667 0,'0'46'122'0,"1"13"1"16,1 10-138-16,1 6-36 16,3-2-12-16,-1-13-27 15,-1-8 7-15,-2-20 35 16,-1-8 31-16,-1-16 106 15,0-8 48-15,0 0 33 16,-9-13-11-16,6-10-78 16,3-8-46-16,1-13-35 15,4-7 0-15,6-7 0 16,4-2 0-16,7-1 0 0,7 1 0 16,13 5-3-16,2 4 0 15,7 12-3-15,-1 6 6 16,-4 17 0-16,-1 10 0 15,-10 16 0-15,-3 10-6 16,-13 17-11-16,-6 7-13 16,-17 12-12-16,-8 5-3 15,-15 3 15-15,-6-1 6 0,-4-5 15 16,-1-8 9-16,7-13-9 16,4-8-77-16,10-11 59 15</inkml:trace>
  <inkml:trace contextRef="#ctx0" brushRef="#br0" timeOffset="-127491.87">19253 7944 826 0,'-12'0'45'0,"3"2"30"0,9-2-70 15,0 0 2-15,0 0 11 16,0 0 18-16,6 4 48 15,7-4 5-15,14 0 13 16,8-2-7-16,17-2-46 16,8-3-16-16,12-3-20 15,4 1-3-15,13-1 4 16,7 1 7-16,15 0 46 16,8-1 52-16,7-1 19 15,1 0-25-15,7 1-32 16,-6-1-24-16,6-2-30 15,-1 0-6-15,-8-3 12 16,2-2 14-16,-7-3 16 16,-1-1-13-16,-3 0-21 0,-10-1-9 15,-15 2-15-15,-5 0-1 16,-19 3-12-16,-2 0-19 16,-11 2-153-16,-10 2-113 15,-17 3-302-15,-12 6 434 16</inkml:trace>
  <inkml:trace contextRef="#ctx0" brushRef="#br0" timeOffset="-127091.64">20553 8014 1272 0,'-3'-2'70'0,"3"2"25"0,0 0-30 15,-3 6-30-15,3 7 14 16,0 16-16-16,1 10 0 16,-1 16-7-16,1 4-2 15,-2 4-6-15,1-1-15 16,-2-7-77-16,0-4-40 16,-5-8-2-16,-2-5-60 15,-3-12 100-15</inkml:trace>
  <inkml:trace contextRef="#ctx0" brushRef="#br0" timeOffset="-126441.52">20418 9110 1894 0,'19'-4'83'16,"10"-2"-29"-16,15-1-167 16,4 1-16-16,-2 2 13 15,-6 3 17-15,-7 6 51 16,-5 8 17-16,-13 8 11 15,-6 3 7-15,-12 6 5 16,-8-3-9-16,-10 3-12 0,-6 0 1 16,-8 0 5-16,-5 0 15 15,-3 2 47-15,-2-1 23 16,6-3 83-16,8-5 178 16,11-10-40-16,11-4-96 15,16-6-124-15,8-3-42 16,23-4-39-16,9-6-13 15,14-5-59-15,2-3-89 16,2 2-108-16,-2 1-47 0,-7 4 272 16</inkml:trace>
  <inkml:trace contextRef="#ctx0" brushRef="#br0" timeOffset="-125723.59">20446 10057 2076 0,'19'-13'128'0,"7"0"-14"15,2 1-138-15,6 3-45 16,-1 4 1 0,-6 5 26-16,-2 3 9 0,-5 3 21 15,-2 0 12-15,-1 2 0 16,-1 0 3-16,2 1-6 16,-2-2-30-16,0 4-63 15,3 1-26-15,-5 5-36 16,-4 4 32-16,-8 7 95 15,-6 1 4-15,-8 3 20 16,-1-1 10-16,-8-3 19 16,1-5 18-16,0-7 65 15,2-4-7-15,7-7-17 16,1-2-18-16,10-3-27 16,0 0-13-16,0 0-2 0,0 0-15 15,1 12-6-15,6-3 3 16,1 7-3-16,0 3 6 15,1 7-3-15,2 1-6 16,0 3-3-16,2-2-3 16,-7-3 3-16,-6 0 6 15,-15-8 0-15,-10-1-3 0,-17-2-9 16,-9-2-5-16,-17-1-4 16,-9-1 3-16,3-2-21 15,4-3-24-15,23-5-137 16,19-7 147-16</inkml:trace>
  <inkml:trace contextRef="#ctx0" brushRef="#br0" timeOffset="-125074.55">20638 11042 2037 0,'-36'19'251'0,"2"6"4"16,2 5-202-16,9 6-93 16,4 5 0-16,8 2 29 15,5-1 23-15,2-8 27 16,4-4 3-16,5-12-3 16,5-4-20-16,9-7-15 15,6-3-3-15,8-8-5 0,1-3-2 16,7-9 3-1,1-2-3-15,-2-5-8 0,0-1-3 16,-7 3-2-16,-6 2-1 16,-13 10 9-1,-3 2 6-15,-11 7 10 0,-8-3 27 16,-5 8 16-16,-4 5-15 16,-4 14 3-16,2 6-10 15,0 14-6-15,1 6-5 0,2 10-13 16,1 4-13-16,4 1-43 15,0-2-58-15,1-12-178 16,1-8-212-16,1-13 251 16</inkml:trace>
  <inkml:trace contextRef="#ctx0" brushRef="#br0" timeOffset="-124522.54">20711 12083 2406 0,'-29'42'-9'0,"6"-2"43"16,4-6 46-16,10-10 47 16,5-6-43-16,11-9-27 15,6-3-28-15,12-4-31 16,8-2-5-16,6 0-1 16,1 1-7-16,-5 4-22 15,-5 1-4-15,-16 6-7 16,-5 1-23-16,-20 7-62 15,-13 4-10-15,-19 7 35 16,-14 2 28-16,-13-1 154 16,-4-2 28-16,5-13-80 0,5-9-18 15,18-18-69-15,9-14-69 16,23-18-201-16,14-9-133 16,19-8 334-16</inkml:trace>
  <inkml:trace contextRef="#ctx0" brushRef="#br0" timeOffset="-124374.39">20838 11982 2787 0,'64'-22'-109'16,"0"-7"-156"-16,-11 2 98 15</inkml:trace>
  <inkml:trace contextRef="#ctx0" brushRef="#br0" timeOffset="-123690.99">20719 12781 1543 0,'-33'24'67'0,"4"8"58"15,-2 4 22-15,4 7-22 16,-2 4-38-16,7 2-36 16,3-1 2-16,10-8 25 15,5-3-7-15,9-11-25 16,5-2-16-16,10-11-31 16,3-5-15-16,7-8-3 0,4-6 3 15,2-6 1-15,2-2 2 16,-2-5 8-16,-3 3-6 15,-8 0 6-15,-4 1 1 16,-11 1 10-16,0 1 8 16,-9 0 21-16,-3 0 5 15,-5 1 3-15,-6 2 4 16,-3 3-2-16,-3 2-5 16,-9 6-10-16,-2 5-10 0,-6 11-17 15,2 4-6-15,0 12-8 16,0 3-8-16,8-3-11 15,7-4-21-15,19-12-63 16,16-8-107-16,23-19-596 16,9-12 656-16</inkml:trace>
  <inkml:trace contextRef="#ctx0" brushRef="#br0" timeOffset="-122507.09">21417 6768 926 0,'-16'-38'109'0,"3"4"62"16,2 8-115-16,6 13 18 16,5 13-26-16,1 10-1 15,7 21-5-15,3 40-7 16,1 24 10-16,-3 55 57 15,-5 24-10-15,-7 42-41 16,-4 17-30-16,-4 19-21 16,0 11-6-16,0 12-15 15,2 15 0-15,0 4 9 16,2 7 3-16,0 11 12 0,4-6 6 16,3 12 3-16,3-3 6 15,7 1 42-15,0-9 20 16,4-9 37-16,1-5 26 15,-3-18 27-15,0-4-34 16,-9-17 20-16,-3-9-56 16,-5-35-28-16,-1-11-6 0,3-43-32 15,3-18-14-15,5-36-36 16,3-21-27-16,5-32-97 16,2-22-115-16,5-28 98 15</inkml:trace>
  <inkml:trace contextRef="#ctx0" brushRef="#br0" timeOffset="-121741.35">19254 6717 1502 0,'8'45'105'0,"0"15"223"15,5 48-322 1,0 24-6-16,-3 44 6 0,-3 20-3 16,-6 35 0-16,-1 12 0 15,0 18 0-15,1 3 0 16,9 19 3-16,3-3 3 16,4 10-6-16,0 9 0 15,-4 0 3-15,-2 12 18 0,-3 1 72 16,4 7 35-16,0-13 17 15,3-8-18-15,3-10-6 16,1-11-52-16,3-14-8 16,0-7-3-16,-2-27-15 15,-5-20-9-15,-4-36-27 16,-3-22-19-16,-3-39-60 16,-1-14-45-16,2-25-144 15,2-12-202-15,4-22 197 16</inkml:trace>
  <inkml:trace contextRef="#ctx0" brushRef="#br0" timeOffset="-120592.21">22435 6705 1384 0,'-47'63'49'16,"-1"7"15"-16,-8 20-64 15,-3 4 0-15,-7-1-4 16,-3-5 0-16,-4-22 0 16,4-12 0-16,10-25 4 15,7-8 0-15,19-15 0 16,3-6-10-16,8-10-117 15,2-6-168-15,5-6 128 16</inkml:trace>
  <inkml:trace contextRef="#ctx0" brushRef="#br0" timeOffset="-120392.16">21674 7050 1229 0,'20'-13'58'15,"10"6"8"-15,3 7-11 16,14 16-24-16,2 8-4 15,8 16-6-15,1 8-6 16,-7 4-9-16,1 1-2 16,-9-7-4-16,0-6-4 15,-2-12-33-15,-3-7-40 0,-3-15-132 16,-5-7-180-16,6-12 189 16</inkml:trace>
  <inkml:trace contextRef="#ctx0" brushRef="#br0" timeOffset="-120205.59">22480 7186 1861 0,'-5'18'128'15,"-1"8"31"-15,2 17-174 16,2 8-9-16,1 0-48 15,1-2-62-15,1-10-195 16,1-6 68-16,1-14 148 0</inkml:trace>
  <inkml:trace contextRef="#ctx0" brushRef="#br0" timeOffset="-119773.85">22869 6317 1444 0,'-14'43'0'15,"-7"10"-7"-15,-3 2-26 16,2-5-126-16,3-4 101 16</inkml:trace>
  <inkml:trace contextRef="#ctx0" brushRef="#br0" timeOffset="-115925.8">22039 7841 1198 0,'0'0'62'0,"-1"14"41"15,5 3-86-15,0 11-15 16,0 7 0-16,0 6 0 16,0 3 0-16,-2-3-2 15,1 0 2-15,-3-7 0 16,-1-1-4-16,-2-8-64 15,-1-3-116-15,2-9 108 16</inkml:trace>
  <inkml:trace contextRef="#ctx0" brushRef="#br0" timeOffset="-115725.03">22276 8045 1295 0,'-16'27'43'0,"-3"13"-4"0,-2 7-32 16,-3 8-3-16,-2 1-2 16,0-8-2-16,2-4 4 15,5-9-4-15,4-6-2 16,4-10-12-16,4-7-26 0,1-10 22 15</inkml:trace>
  <inkml:trace contextRef="#ctx0" brushRef="#br0" timeOffset="-115355.79">22245 8415 1550 0,'-2'-10'120'0,"10"-1"-13"16,9-3-131-16,12-3-27 16,8-2 4-16,6 2 26 0,0 4 15 15,-4 7 6-15,-5 4-3 16,-18 6-12-16,-9 4 6 15,-18 8-9-15,-8 3-3 16,-12 7 12-16,-6 5 1 16,-2 4 8-16,0 3 0 15,9-1 14-15,7 0 16 16,12-6 21-16,8-4-4 0,14-8-14 16,7-4-15-16,19-9-30 15,7-7-36-15,14-12-120 16,5-7-177-16,4-12 211 15</inkml:trace>
  <inkml:trace contextRef="#ctx0" brushRef="#br0" timeOffset="-114898.58">22152 9157 1446 0,'-2'43'43'0,"1"-2"-57"15,1-2-119 1,2-9 73-16</inkml:trace>
  <inkml:trace contextRef="#ctx0" brushRef="#br0" timeOffset="-114638.17">22413 9178 1454 0,'-30'37'64'0,"3"4"123"16,2 3-202 0,4 7-62-16,2-1 5 0,-5 1 51 15,-3-2 9-15,-4-11 12 16,0-5 2-16,7-17-48 16,2-10-125-16,14-15 105 15</inkml:trace>
  <inkml:trace contextRef="#ctx0" brushRef="#br0" timeOffset="-114270.8">22348 9548 1771 0,'8'-2'66'16,"11"-6"-108"-16,9-2-21 16,14-6 6-16,0 0 13 15,0 3 5-15,-5 4-8 16,-17 7 6-16,-7 6 3 0,-20 10 7 16,-7 3 9-16,-13 8 18 15,-4 3 3-15,-4 4 2 16,-1 1 15-16,2 4 29 15,5 2 18-15,5 1 166 16,2 2 40-16,12-5-48 16,5-3-86-16,21-13-90 15,15-6-36-15,28-19-32 16,17-9-47-16,19-20-402 16,0-6 301-16</inkml:trace>
  <inkml:trace contextRef="#ctx0" brushRef="#br0" timeOffset="-108709.77">22250 10309 271 0,'-2'-6'9'15,"2"1"25"-15,-3-1 30 16,3 2 65-16,1-1 67 16,-1 0-7-16,0 1-35 15,1-1-87-15,-1 1-17 16,2-1-26-16,3 0-3 0,-3-2 2 16,4-1 4-16,-1-2 2 15,1-2 2-15,1-1-9 16,1 0-3-16,4 0 4 15,1 2 6-15,4 4 4 16,5 0-2-16,1 5-9 16,5 2-3-16,-2 4-13 15,0 3 0-15,-5 6-4 16,-3 2-2-16,-7 5 0 16,-5 1 3-16,-8 5-6 15,-7 3 1-15,-9 3-6 16,-5 1 0-16,-8 1 6 15,-3 1 0-15,-2-2 14 16,2-1 15-16,7-4 107 16,4-3 37-16,8-8 29 0,2-6-24 15,14-8-75-15,8-2-54 16,14-7-35-16,10-2-7 16,21-7-1-16,8-3 0 15,22 0-1-15,5 0-32 16,0 1-142-16,-3 1-92 15,-12 3-329-15,-7 3 449 16</inkml:trace>
  <inkml:trace contextRef="#ctx0" brushRef="#br0" timeOffset="-106606.64">22426 10813 876 0,'-8'-3'129'0,"0"-1"115"16,2 3-190-16,1 3-31 15,1 5-3-15,0 7 9 16,-2 5-6-16,1 14-6 16,-2 2 1-16,3 7-5 15,4-2 5-15,4-11-3 16,3 0 1-16,6-12-7 15,2-4-1-15,7-7 0 16,5-5 4-16,6-9 1 16,4-4 19-16,3-8-11 15,-1-3-12-15,-5-1-6 0,-5 3-3 16,-10 3-3-16,-4-3 3 16,-9 3 0-16,-5-1 0 15,-5 1 9-15,-1 6 6 16,-5 1 3-16,0 1 6 15,-2 4 2-15,-3 2 1 16,0 3 0-16,2 3-3 0,-1 8-6 16,1 6-3-16,3 15-9 15,-1 6 0-15,6 10-3 16,2 4 0-16,2-3-3 16,0-1-9-16,1-6-39 15,0-3-45-15,3-4-63 16,0-3 40-16,11-7 61 15</inkml:trace>
  <inkml:trace contextRef="#ctx0" brushRef="#br0" timeOffset="-106323.77">22818 11072 1489 0,'-31'53'21'0,"-1"5"12"15,-9 9 73-15,-7 4 7 0,0-5-32 16,1-2-30-16,10-17-51 15,10-6-42-15,11-18-117 16,8-7-45-16,10-16 148 16</inkml:trace>
  <inkml:trace contextRef="#ctx0" brushRef="#br0" timeOffset="-105825.73">22921 11247 1989 0,'23'-13'-71'0,"2"0"32"0,-1 4 21 15,-7 5 6-15,-4 3-15 16,-5 2-18-16,-3 6-24 16,-4 3-8-16,-3 3 5 15,-4 9 46-15,-3 3 15 16,-4 2 15-16,-1 2 3 0,-5-2 22 16,1 0 43-16,-4 1 44 15,3-2 19-15,9-8-25 16,7-4-26-16,21-10-96 15,8-4-39-15,16-4-47 16,2-2-34-16,1 1-68 16,-5 0 70-16,-15 5-17 15,-12 4-10-15,-27 6 6 16,-14 7-13-16,-18 8 77 16,-7 4 69-16,-7 7 148 15,2 3 65-15,5 3-11 16,5-2-25-16,15-9-86 15,10-5-34-15,18-16-136 16,14-10 70-16</inkml:trace>
  <inkml:trace contextRef="#ctx0" brushRef="#br0" timeOffset="-105023.96">22449 12185 2061 0,'12'23'0'16,"7"-4"0"-16,10-12 0 15,6-4 0-15,9-14 9 16,2-5 0-16,2-10-18 15,-4-4-24-15,-7-3-39 16,-5 2-11-16,-13 6-1 16,-4 4 15-16,-12 7 24 15,-5 2 16-15,-9 4 29 16,-4 2 20-16,-4 3 70 16,-3 2 30-16,2 3 44 0,2 3 15 15,1 4-49-15,4 4-39 16,4 8-39-16,-1 6-19 15,5 12-27-15,1 7-6 16,4 6-4-16,2 2-1 16,2-4-34-16,-1-4-30 15,4-12-90-15,0-5-110 0,9-17-119 16,6-10-28-16,8-20 282 16</inkml:trace>
  <inkml:trace contextRef="#ctx0" brushRef="#br0" timeOffset="-104787.08">22920 12394 2579 0,'-23'61'2'16,"6"-4"2"-16,6-14-23 16,4-10-49-16,6-14-99 15,3-6-166-15,8-17-401 0,3-6 560 16</inkml:trace>
  <inkml:trace contextRef="#ctx0" brushRef="#br0" timeOffset="-104326.8">23112 12365 2013 0,'27'-26'-9'16,"4"0"-6"-16,6 6-6 15,1 4 3-15,0 10 3 16,-2 4 1-16,-9 8-4 16,-8 1-6-16,-14 8-12 15,-10 2-12-15,-13 8 12 16,-7 3 12-16,-8 5 51 16,-4 1 42-16,-2 1 89 15,3 1 54-15,3-4 9 16,5-4-41-16,10-8-87 0,8-5-40 15,18-10-52 1,9-5-14-16,18-4-10 0,5 0 3 16,7 1 0-16,-4 3-4 15,-12 3-27-15,-6 5-16 16,-26 7-39-16,-11 3-25 16,-20 9-57-16,-10 4 23 15,-7 5 82-15,-1 0 50 16,4 0 48-16,6-8-6 0,17-11-18 15,7-9-66-15,20-16-395 16,12-10 367-16</inkml:trace>
  <inkml:trace contextRef="#ctx0" brushRef="#br0" timeOffset="-103455.89">22675 12912 1882 0,'-9'27'50'0,"-1"12"-17"0,4 6-15 16,-5 2 18-16,4 1 21 15,-1-7 53-15,-1-4 13 16,9-12-41-16,3-6-20 15,11-10-48-15,8-5-14 16,9-12-14-16,5-4 2 16,6-9 4-16,-2-2 6 15,-2-4-11-15,-5 0-9 0,-8 4-18 16,-5 0-16-16,-10 5-46 16,-5 1-11-16,-10 3 2 15,-6 2 16-15,-7 5 38 16,-2 4 30-16,-5 6 42 15,1 4 27-15,3 4 71 16,2 1 37-16,6 2 38 16,3 0-55-16,6 2-35 15,4 1-20-15,6 7-44 16,5 3-22-16,6 7-15 16,4 3-2-16,1 5-1 15,2 0-8-15,-3-2-23 16,-4-4-38-16,-2-11-81 15,1-7-106-15,-5-14-151 16,0-6 44-16,3-12 267 16</inkml:trace>
  <inkml:trace contextRef="#ctx0" brushRef="#br0" timeOffset="-103190.2">23123 13195 2489 0,'-23'27'-7'0,"4"10"1"16,-1 5 1-16,2 9 6 15,2 4 0-15,-3-2-1 16,0-3-2-16,3-11-31 15,2-8-23-15,10-17-145 16,5-11-122-16,11-20-304 16,4-10 457-16</inkml:trace>
  <inkml:trace contextRef="#ctx0" brushRef="#br0" timeOffset="-102755.98">23206 13435 2727 0,'25'-16'-26'16,"8"-3"5"-16,2 2-8 16,-4 5-44-16,-6 4-19 15,-11 7-19-15,-6 4-21 0,-13 9 1 16,-2 4 23-16,-12 7 42 15,-4 3 22-15,-5 3 44 16,-4 2 30-16,0 2 86 16,1 2 48-16,4-2 33 15,4-5-35-15,12-13-60 16,8-6-55-16,17-13-42 16,10-4-14-16,17-3-9 15,6-2-1-15,1 4-34 16,-4 3-52-16,-12 6-52 15,-11 2-72-15,-18 9 20 16,-11 6 47-16,-22 8 90 16,-10 3 37-16,-15 6 47 15,-4-3 32-15,-4-2 37 16,5-5-3-16,8-14-39 0,6-10-48 16,17-24-183-16,9-9 121 15</inkml:trace>
  <inkml:trace contextRef="#ctx0" brushRef="#br0" timeOffset="-101826.73">23417 6756 2124 0,'-1'-1'-9'16,"5"27"3"-16,0 13-3 15,3 32 9-15,0 24 9 0,1 40 12 16,-1 25 6-16,-5 43-3 15,-2 19-10-15,-5 41-11 16,-3 15-12-16,-2 33-44 16,-2 11-13-16,3 16-15 15,1 9 7-15,5 12 41 16,3-1 21-16,5 18 60 16,2-5 50-16,5-8 93 15,3 4-1-15,5-25-30 16,3 8-43-16,1-20-65 15,3-7-15-15,1-15-23 16,57 571-6-16</inkml:trace>
  <inkml:trace contextRef="#ctx0" brushRef="#br0" timeOffset="-96393.17">9361 10602 1192 0,'0'0'82'15,"0"0"106"-15,0 0-171 16,0 0-15-16,0 0 0 15,0 0-2-15,0 0 10 16,0 0 5-16,1 0 14 16,-1 0 44-16,1-1 7 15,25-8-8-15,-12 5-36 16,3-2-9-16,1 0-12 16,1 1-6-16,-2 1 12 0,2 0 3 15,0 2 23-15,0-1 10 16,2 1 12-16,0-2 0 15,2 0-7-15,0-1-8 16,2 0-18-16,-2-2-2 16,1 1-13-16,-2 0 5 15,-4 2 3-15,-3 0 0 0,-7 0-9 16,-2 2-11-16,-6 2-2 16,0 0 1-16,0 0 4 15,0 0 16-15,0 0 2 16,1 0-2-16,-1 0-1 15,0 0-9-15,0 0-4 16,0 0-1-16,0 0-7 16,0 0-2-16,0 0-4 15,0 0 0-15,0 0 4 16,0 0 1-16,0 0 4 16,0 0 3-16,0 0-4 15,0 0 2-15,0 0-5 16,-1 0-2-16,-16-1-3 15,6 5-3-15,-3 2 1 16,-3 1-2-16,-5 0 1 16,-1 1 2-16,-5-1-4 0,1 0 4 15,-6 0 0-15,0-1 0 16,1 0 2-16,0-1 0 16,9-1-1-16,3 0 0 15,7-2 1-15,2 1 0 16,5-1 2-16,6-2-1 15,0 0-3-15,0 0 0 16,0 0 0-16,0 0-2 0,1 0 4 16,16 3-1-16,-2-3 0 15,2-2-1-15,5 0-1 16,0-2 1-16,2 1 1 16,4 0 1-16,0 1 0 15,-1 1 0-15,-4-2-1 16,-4 2 0-16,-9 0 0 15,-10 1 0-15,0 0 1 16,0 0 4-16,0 0-2 16,0 0-1-16,-14-4-1 15,1 4 0-15,-5 0-2 16,-2 2 0-16,-3 1 0 16,0 2 1-16,2 1 0 15,2-1 2-15,5-1-1 16,4 0-2-16,10-4-1 15,-1 0-1-15,1 0 1 0,0 0 2 16,0 0-2-16,0 0 2 16,9-5-2-16,5-2-1 15,9-4 2-15,2-2-1 16,7-2 1-16,1-1-1 16,0 0-1-16,0 3 1 15,-6 3-3-15,-6 2 3 0,-11 5 1 16,-10 3-1-1,0 0-2-15,0 0 2 0,0 0 1 16,-11-5-3-16,-3 6 4 16,-6 0 0-16,-1 4-1 15,-5 0 1-15,-3 1 0 16,4 0-3-16,1 1 2 16,6-1 0-16,8-2 0 15,10-4 1-15,0 0 0 16,0 1 1-16,13 5-1 15,3-6 2-15,7-3-2 16,1-3 0-16,7-2 3 16,2-1-2-16,3 1 1 15,0 1 0-15,-3 2-1 16,-1 0-1-16,-5 2 3 16,-5 1-3-16,-6 2 1 15,-7 0 1-15,-9 0-2 0,0 0 1 16,0 0 0-16,0 1 2 15,0 15 2-15,-6-5-1 16,-1 8 0-16,1 3-4 16,-3 9 2-16,1 5-2 15,-3 4-1-15,0 3 1 16,2 2-1-16,-2 0 1 0,5 5 0 16,1 2 1-16,3 6 0 15,2 0 0-15,2 7 1 16,4-1-1-16,0 0 2 15,2 0-1-15,-2-6 3 16,-1 0 3-16,0-2 3 16,1 0 0-16,0 1 5 15,0-2 0-15,1-1-3 16,2-3-3-16,0-2 1 16,0-2-2-16,1-2 5 15,-3-1-1-15,0 0-6 16,-1-1-2-16,-1 0-4 15,-1 1-1-15,-2 0 1 16,0 0 3-16,-1 0 0 16,-1-2-1-16,1 0 2 0,2 3-2 15,1-2 2-15,0 0 1 16,0-2-4-16,1-1 1 16,-2-2-3-16,2-2 0 15,-2-3 0-15,1-1 2 16,-2-2-1-16,0 0-2 15,2 0 1-15,-2-2-1 16,3 1 1-16,0 1 1 16,1-2-2-16,-2 0 1 15,3 0-1-15,-2-2 1 0,1-2 2 16,-1-3-1-16,-1-3 0 16,1-1 0-16,-1-4 0 15,-1-2-1-15,-1-4-1 16,-1-1 1-16,-1-3 1 15,0-3 1-15,0 0 1 16,0 0-2-16,0 0 0 16,0 0 0-16,0 0 0 15,0 0-1-15,0 0 3 16,11-11-2-16,-4 0 2 16,1-1-1-16,3-3 0 15,1 2 0-15,-2 0-1 16,2-1-1-16,2 1-5 15,1-1-1-15,6-2-8 0,1 3 1 16,6-1 1-16,1 3 4 16,2 0 2-16,2 2 2 15,-3 3 0-15,-3 2-1 16,-3 4 0-16,-2 0 2 16,4 2 4-16,2 0 0 15,2 0 0-15,3 0 1 16,5-1-2-16,2 0-2 15,3-2 1-15,-1 0 1 0,4 0 0 16,0 1 0-16,2 2 0 16,2-1 0-16,1 1 3 15,0 0-5-15,4-2 2 16,1-1 0-16,6 0-1 16,-1-1 1-16,10 0-1 15,0 0 1-15,1 0 2 16,2-1 0-16,-1 0 1 15,7 2-3-15,7-4 0 16,4 1 1-16,6-2-1 16,-2 1-1-16,7-1 0 15,3 1 0-15,9-1 1 16,2 1 0-16,0 3 2 16,4-2-3-16,3 3-1 0,1 0 0 15,3 1 1 1,1 0 1-16,3 1 3 0,2 0 3 15,8-1 5-15,2-1 1 16,5-1 2-16,4 0-4 16,2-2 0-16,1 2 0 15,2-1-3-15,-5 2 2 16,0-1-4-16,6-1 0 0,-7 1-2 16,7 2 3-1,6 0 3-15,-4 0 0 0,8 2 2 16,-1 3 0-16,-1 1 2 15,1 0-3-15,-9 1 8 16,-5 1 2-16,-5 1 11 16,-7 0 3-16,-2 0-5 15,-6-1-4-15,-9-2-10 16,-1 1-3-16,-3-4-6 16,-1 1-3-16,-6 1-1 15,-1-2-1-15,-5 3 0 16,0 0-1-16,-3 0 1 15,-4 1 1-15,-4 2-2 16,-3 1 0-16,-4-2-2 16,-7 1-8-16,-10-3-18 15,-8-1-13-15,-16-2-43 0,-8-2-21 16,-28-6-93-16,-13-5-93 16,-31-18 101-16</inkml:trace>
  <inkml:trace contextRef="#ctx0" brushRef="#br0" timeOffset="-95459.45">18421 12140 2040 0,'46'20'27'16,"11"4"54"-16,4 3 41 15,9 4 21-15,3 2-8 0,0 3-23 16,0 1-51-16,-9-2-31 15,-6-2-15-15,-12-5-10 16,-5-3-2-16,-11-4 7 16,-4-4 4-16,-4-3 7 15,-5-1-2-15,-1-2-6 16,-3 0-5-16,-5 0-4 16,-2 0-2-16,-7 4-2 15,-7 2 0-15,-15 8-1 16,-6 5 0-16,-17 15 1 15,-8 6 2-15,-21 13 0 16,-8 8 0-16,-9 9-1 16,-3 2 7-16,5-1 19 15,3-4 12-15,9-3 25 16,7-5 2-16,16-10-13 16,8-3-15-16,15-15-26 0,5-8-10 15,12-16-49-15,6-6-39 16,9-12-96-16,0 0-86 15,0-27-822-15,2-4 864 16</inkml:trace>
  <inkml:trace contextRef="#ctx0" brushRef="#br0" timeOffset="-94992.27">18366 12092 1977 0,'49'15'-101'16,"9"4"77"-16,16 3 66 0,4 4 23 15,6 5 43-15,1 0 17 16,-3 2-4-16,-2 2-52 16,-15-2-33-16,-7-1-8 15,-18-4-20-15,-8-1 5 16,-12-3 18-16,-7-2 5 15,-12-1 6-15,-6 0 3 0,-16 5-13 16,-8 7-12-16,-18 17-3 16,-7 13-1-16,-18 26-5 15,-7 14-4-15,-14 14-3 16,-9 5 0-16,-9-4-4 16,2-6-4-16,3-19-46 15,10-15-136-15,28-45 95 16</inkml:trace>
  <inkml:trace contextRef="#ctx0" brushRef="#br0" timeOffset="-88309.68">11625 3839 1156 0,'81'-21'98'0,"6"-3"141"0,8-1-224 16,6-5-13-16,-3-1 2 16,-2 0 0-16,-4 0 0 15,-6 0 2-15,-5-1-2 16,-11-4 1-16,-7 0 1 16,-12-1-4-16,-6 1-2 0,-10 4-2 15,-3 2 2-15,-6 7-21 16,-4 5-16-16,-5 6-112 15,-4 3 93-15</inkml:trace>
  <inkml:trace contextRef="#ctx0" brushRef="#br0" timeOffset="-87793.6">12299 3276 1508 0,'19'10'75'16,"14"-2"95"-16,13 0-173 0,19-8-3 15,7-4 0-15,8-11 6 16,3-3 6-16,6-7 0 16,-3-5 12-16,-2-2 6 15,-7-2-3-15,-10 1-3 16,2 2-3-16,-10 1-9 15,-4 5 0-15,-11 3 0 16,-10 6-3-16,-9 5-6 16,-9 4 3-16,-16 7-9 15,2 6 9-15,-16 11 0 16,-8 5 0-16,-13 16 0 16,-6 9 0-16,-10 19 12 15,-2 10-9-15,-8 15-3 16,-3 5 6-16,0 0-6 15,0-1 3-15,5-20 9 16,8-9-12-16,12-22-3 0,9-12-21 16,16-18-141-16,4-11-53 15,13-21 158 1</inkml:trace>
  <inkml:trace contextRef="#ctx0" brushRef="#br0" timeOffset="-87144">13866 2597 1444 0,'-2'16'14'0,"7"13"9"16,4 8-2-16,3 14-7 15,0 4-6-15,-1 7-4 0,-3 0-2 16,-3-10-2-16,-1-6 0 15,-3-15 7-15,-1-9 15 16,-2-14 26-16,2-6 12 16,-2-14-10-16,2-8-14 15,4-15 0-15,-4-7-3 16,8-11-3-16,1-8-3 16,1-7 0-16,4-2 2 0,3 0 1 15,3 4 6-15,8 1-9 16,6 1-9-16,10 3-6 15,7 3-6-15,13 15 3 16,1 10 0-16,-2 20-6 16,-6 11-3-16,-11 26-6 15,-4 11 0-15,-15 27-6 16,-8 12 6-16,-19 17 0 16,-12 11 6-16,-16 7-3 15,-9-3 0-15,-7-14 3 16,-1-14 0-16,-18-22 0 15,-1-6 0-15,-9-14-87 16,-5-7-50-16,7-14-69 16,3-5 74-16,8-10 76 15,11-3 25-15,16-6 17 16,10-3-20-16,18-7-242 16,10-4 170-16</inkml:trace>
  <inkml:trace contextRef="#ctx0" brushRef="#br0" timeOffset="-86374.8">14815 2625 1489 0,'-31'41'2'16,"-1"5"-8"-16,-4 6-2 15,-3 3 8-15,-1-4 2 16,6-5 4-16,12-12 4 16,13-6-4-16,14-12 1 15,12-4 1-15,15-12 2 16,2-8-1-16,11-14-1 15,-3-6-6-15,2-12 3 16,2-4-2-16,-1-6 0 0,-3-1 0 16,1 2-3-16,-7 3 0 15,-3 9 0-15,-2 3 0 16,-15 7 3-16,-1 2 0 16,-14 6 0-16,-1 4 3 15,-5 8 12-15,1 4 0 16,4 10 3-16,-1 8-9 15,1 14-9-15,0 8-3 16,-5 14-3-16,2 7 3 0,-4 9 3 16,4 1 0-16,6-10 0 15,3-7-3-15,12-19 0 16,7-8 3-16,6-15-3 16,4-7 0-16,4-15 0 15,-2-7 0-15,-6-14 6 16,-5-7-3-16,-1-14-6 15,-4-8 0-15,-1-4 0 16,0-1-12-16,-3-2 0 16,0-1-6-16,-5-2-6 15,-4 2 6-15,-8 9 8 16,-3 8 9-16,-5 17 2 16,0 8 2-16,2 16 0 15,-1 8 0-15,3 20 0 0,2 12 0 16,-4 26 2-16,2 14 4 15,-2 23 23-15,1 8 4 16,1 12-6-16,-1-1-6 16,3-11-12-16,0-9-6 15,3-27-6-15,2-13-3 16,1-23-18-16,-3-12-27 16,0-19-33-16,-2-10-42 0,-8-16-257 15,0-5 196-15</inkml:trace>
  <inkml:trace contextRef="#ctx0" brushRef="#br0" timeOffset="-86190.8">15207 2638 1458 0,'7'0'43'0,"12"-1"-5"16,5 1-32-16,10 0-6 15,4 0 0-15,9-2 5 16,6-4-5-16,7 0-3 15,3-1-3-15,0 1-5 16,-1-1-3-16,-1 0-50 16,1-1-66-16,0 0 72 15</inkml:trace>
  <inkml:trace contextRef="#ctx0" brushRef="#br0" timeOffset="-85760.03">15905 2608 1801 0,'-38'34'3'15,"3"6"0"-15,1 4-3 0,4 5 0 16,2-3 3-16,12-4-3 16,4-8 3-16,13-11-3 15,9-8 0-15,11-14 3 16,9-8 3-16,10-14 0 15,4-9 3-15,3-8-3 16,-2-2-6-16,-6-2 3 16,-3 2-3-16,-7 1 0 15,-5 2 3-15,-6 5-3 16,-6 3 0-16,-5 7 0 16,-1 3 0-16,-5 11 3 15,2 5-3-15,-3 13-6 16,-1 10 3-16,-2 18 0 15,-1 8 3-15,2 17 0 16,-3 6 0-16,8-1 0 0,3-5 0 16,9-15 0-16,5-11 0 15,13-18-12-15,5-8-30 16,8-16-104-16,3-8-5 16,1-12 101-16</inkml:trace>
  <inkml:trace contextRef="#ctx0" brushRef="#br0" timeOffset="-85443.14">16972 2180 1938 0,'-12'109'-8'0,"-9"9"8"15,-4 1 0-15,5-1 0 16,4-9 0-16,11-20 2 0,7-13-4 15,6-25-73-15,5-11-60 16,3-20-218-16,4-9 258 16</inkml:trace>
  <inkml:trace contextRef="#ctx0" brushRef="#br0" timeOffset="-85009.84">17144 2731 1247 0,'16'13'122'15,"4"1"543"-15,13 3-728 16,3-2 7-16,7-10 26 16,1-5 18-16,-1-13 12 15,2-6 0-15,-7-6 12 16,-2-3-6-16,-8-5 3 15,-8-2 3-15,-8-1-6 16,-5 1-3-16,-8 2 0 16,-6 2-3-16,-12 11-6 15,-5 2-6-15,-13 12-60 16,-2 7-12-16,-7 15 4 0,-5 6-1 16,4 15 66-16,-1 8 15 15,9 17 18-15,6 8 3 16,9 11 3-16,10 0 0 15,15-11-10-15,11-9-8 16,20-21 3-16,7-10-9 16,16-21-15-16,5-10-23 15,10-18-97-15,4-7-14 16,3-8-149-16,-4-1 119 0</inkml:trace>
  <inkml:trace contextRef="#ctx0" brushRef="#br0" timeOffset="-84610.63">17883 2605 2348 0,'-34'37'-45'15,"2"7"-21"-15,3 7 7 16,1 2 20-16,6-3 30 15,4-6 0-15,14-12 9 16,5-10-3-16,15-13 0 16,7-7 6-16,8-9 0 0,4-6 3 15,7-11 0-15,2-3-6 16,1-8 0 0,-1-3-3-16,-7-4-18 0,-6-1-3 15,-9 1 3-15,-5 4 3 16,-9 7 15-16,-5 4 0 15,-2 12 0-15,-1 14 3 16,0 1-6-16,-10 6 0 0,2 28-3 16,-1 14 6-16,-3 25 9 15,3 8-6-15,1 2 3 16,4-9-3-16,8-21-33 16,4-10-50-16,8-22-133 15,5-10 19-15,1-21-11 16,3-10-101-16,-1-15 154 15</inkml:trace>
  <inkml:trace contextRef="#ctx0" brushRef="#br0" timeOffset="-84360.35">18483 2348 2243 0,'-5'109'-15'0,"-4"3"3"15,-4-7 12-15,1-11 0 16,7-20-12-16,4-15-35 16,9-29-115-16,3-11-59 15,4-17-132-15,1-6-56 0,8-14 202 16</inkml:trace>
  <inkml:trace contextRef="#ctx0" brushRef="#br0" timeOffset="-83458.85">18874 2447 2112 0,'-63'41'-102'16,"-1"2"42"-16,2 2 81 15,4 0 18-15,13-3 15 16,9-2 0-16,21-9-18 16,10-6-12-16,18-10-24 0,9-7 3 15,12-12-3-15,8-8 0 16,6-10 0-16,4-5 0 15,2-4-9-15,1 1 6 16,-1 3-9-16,3 0-6 16,-11 6-6-16,-6 4-6 15,-11 5 6-15,-10 3 0 16,-7 6 12-16,-5 3 6 0,-5 6 0 16,-2 0 6-16,0 6 0 15,-1 0 0-15,-2 3 0 16,0 1 0-16,-3 1 0 15,-1 1 3-15,4-2 3 16,0-1-6-16,6-7 0 16,3-1-3-16,6-5-3 15,4-2 6-15,4-3-9 16,1-2-24-16,1-3 0 16,-1 1-8-16,1-6 11 15,0 1 9-15,0-4-3 16,2-1 0-16,-2-2-12 15,0-1 6-15,-10-3 12 16,-5 0 6-16,-11 0 12 16,-9 4 0-16,-10 6 3 15,-6 7 0-15,-4 11 6 16,-3 4 0-16,1 12 3 0,-2 5 0 16,5 8-3-16,1 5 0 15,4 6-3-15,4 1 0 16,7 2 9-16,7-5-6 15,12-9 3-15,10-7-3 16,8-14-6-16,5-4 9 16,8-15-6-16,0-6 3 15,4-11 0-15,0-4-3 0,-2-5 0 16,-3 0 0-16,-6-3 3 16,-5 5-6-16,-7 3 0 15,-7 2 0-15,-5 7-3 16,-5 1 0-16,-4 9 0 15,-1 3-3-15,-5 10 3 16,0 6 0-16,-4 12 0 16,-1 9 0-16,-1 12 0 15,-1 6 0-15,1 2 3 16,2-4-6-16,8-12-3 16,3-5-3-16,11-18-27 15,4-5-6-15,8-12-69 16,5-10-32-16,8-10 26 0,0-6-44 15,8-5-206-15,0-1 181 16</inkml:trace>
  <inkml:trace contextRef="#ctx0" brushRef="#br0" timeOffset="-82960.52">19628 2495 1309 0,'-17'12'33'0,"-4"11"5"15,-5 5 3-15,1 10 11 16,-1 7-1-16,1 8 11 16,4 3 10-16,9-7-31 15,6-8-20-15,9-17-18 16,7-11 0-16,9-13 3 16,4-8 0-16,5-13 3 15,4-4-6-15,1-9 0 16,-1-3-3-16,-1 3 3 15,-3 2-3-15,-4 8 0 16,-2 4 3-16,-8 9 0 16,-1 5-3-16,-9 13-6 15,-3 8 0-15,-5 18 3 16,-2 11 0-16,-9 19 3 16,-4 9 3-16,-5 12-3 0,-6 6 0 15,-1 6-12-15,-1 4 3 16,-6 1 0-16,-3-4 0 15,-10-13 12-15,-9-5 0 16,-13-11 6-16,-4-5 9 16,-4-15 21-16,5-11 12 15,3-30 12-15,7-16-16 0,13-35-50 16,11-13-44-16,26-30-58 16,15-12-20-16,25-10-16 15,14-1 58-15,14 12-26 16,5 12-9-16,0 15-157 15,4 8 152-15</inkml:trace>
  <inkml:trace contextRef="#ctx0" brushRef="#br0" timeOffset="-82543.99">20123 2670 2342 0,'18'23'78'0,"6"3"-12"15,7 0-66-15,9-5-10 16,4-7-3-16,4-16 1 0,4-7 2 16,1-15 10-1,-2-6 2-15,4-9 4 0,-3-2-2 16,-2-2-25-16,0 0-35 16,-12 1-71-16,-7-2-49 15,-18 5 9-15,-12 3 38 16,-20 6 69-16,-9 5 13 15,-13 8 20-15,-9 7 3 16,-12 12 9-16,-3 8 6 0,-11 19 30 16,4 7 30-16,9 16 47 15,6 5 7-15,17 5-10 16,10 1-17-16,24-3-36 16,7-1-18-16,28-10-3 15,11-6-6-15,18-13-3 16,15-10 9-16,11-16-7 15,4-5 1-15,9-13-3 16,1-3-27-16,-4-4-164 16,-3-1-72-16,-15 1-228 15,-4 1 338-15</inkml:trace>
  <inkml:trace contextRef="#ctx0" brushRef="#br0" timeOffset="-82007.33">14424 3463 1640 0,'201'-25'59'0,"26"-1"-80"16,15 0-5-16,35 0 23 16,13 3 9-16,17 0 3 0,12 3 11 15,7 0 22-15,10 0 9 16,0 4 12-16,9 1-3 15,-4 5-19-15,0 2-11 16,-11 5-15-16,-10 1-12 16,-24 0-3-16,-15-1-42 15,-38-4-104-15,-18-1-45 16,-39-3 29-16,-19 1-24 0,-36-1 116 16</inkml:trace>
  <inkml:trace contextRef="#ctx0" brushRef="#br0" timeOffset="-76539.11">7952 6444 477 0,'0'0'30'15,"0"0"13"-15,-1 0-34 16,-15 10 14-16,6 4 20 15,-4 5 53-15,-3 3 24 16,-1 2 26-16,1 2-24 0,-2 3-44 16,2-2-18-16,0-1-33 15,-2-5-10-15,4-6-7 16,2-4-4-16,13-11 2 16,-7-5-3-16,13-12 1 15,5-4-2-15,9-9-4 16,5-2 2-16,4-1 0 15,1-1-2-15,1 1 2 16,-3 0-2-16,-3 6 0 16,-1 3 2-16,-8 11-2 15,-4 6 0-15,-7 7 4 16,-3 6 1-16,-5 10 23 16,-6 5 5-16,-7 10 3 15,-5 3-5-15,-8 5-17 16,-1 3-4-16,-4-4-1 0,0-2 5 15,4-5 1-15,4-8 13 16,10-9 8-16,3-7-6 16,8-7-6-16,3-6-9 15,4-8-7-15,2-4 4 16,6-4-12-16,1-4 3 16,5-1 0-16,1 0-3 15,-2-2-6-15,2 2 3 16,-4 3 3-16,-1 0 0 0,-3 2 3 15,-6 3-6-15,-2 7-3 16,-1 11 0-16,0 0-2 16,-11-7-4-16,0 12 0 15,-2 1 0-15,1 3 3 16,-3-1-3-16,2-1-30 16,-2 1 4-16,1 0 1 15,3 0-4-15,2-3 0 16,9-4 8-16,0 0 6 15,0 0 6-15,0 0 9 16,0 0 3-16,1-1 7 16,0 0 2-16,1 0 0 15,-1 1 2-15,27-11 5 16,-28 11 1-16,12 6 10 16,-4 3 9-16,5 5 12 15,2 3 5-15,10 6-5 0,3 3-8 16,3 1-16-16,0-1-2 15,-5-7-4-15,-2-4-6 16,-11-11 0-16,-3-1 0 16,-10-3 0-16,0 0 6 15,-6-13-27-15,-4 2-11 16,-4-2-9-16,-3 0-9 16,1 0 14-16,-1 0 12 0,0-2 19 15,3 1 4-15,1-1-2 16,0 0 2-16,-4-1-2 15,-1 2 0-15,2 0 6 16,-1 1 0-16,6 3 9 16,4 3 8-16,7 7 2 15,0 0-1-15,0 0-7 16,7 7-9-16,10 11-2 16,3 6-2-16,6 8 3 15,1 3 1-15,1 2 6 16,2 1-5-16,-5-7-6 15,-4-5 3-15,-7-11-3 16,-3-4-3-16,-11-11 3 16,0 0 3-16,-5-1 6 15,-6-5-3-15,-6-5-3 16,-1 1-3-16,-5-3 0 0,0 1 0 16,-2-4-3-16,-2-1 0 15,1-4 0-15,-1-1 0 16,3-2 0-16,3 2 3 15,6 3 0-15,3 2-3 16,5 7 3-16,3 3 0 16,4 7-6-16,5 2 0 0,11 12-3 15,5 6 0-15,10 9 6 16,6 6 6-16,3 2 0 16,0 0-3-16,-2-6 0 15,-5-6-3-15,-8-12 0 16,-6-5 0-16,-10-7 9 15,-9-1 6-15,0 0 26 16,-4-15 1-16,-10 2-9 16,-3-3-6-16,-5-1-24 15,-2 2-3-15,-1 0 0 16,-2 0 0-16,1-1 0 16,2-1 6-16,3-1-6 15,1-2 0-15,5-1 0 16,1-2-9-16,5 3 6 15,1 5-6-15,4 6 6 16,5 5-3-16,0 6 0 0,2 3 3 16,3 5 3-16,-3 4 0 15,7 2 0-15,0 1 0 16,6-1-3-16,2 2 0 16,6 0-3-16,1 1 6 15,-3-3 0-15,0-2 3 16,-8-6 0-16,-4-3 0 15,-10-5 0-15,0 0 0 0,0 0 18 16,0 0-9-16,-9-14 3 16,-1 2-6-16,-3-7-9 15,-2-1 0-15,-1-3 3 16,0-1 0-16,-1-2-3 16,0 0 0-16,0 2 0 15,0 3 0-15,3 7 0 16,2 3 0-16,3 11 0 15,7 3-12-15,4 10 9 16,8 7 0-16,8 8 0 16,5 3 3-16,9 2 0 15,4 0 0-15,1-5 0 16,0-5 3-16,-7-8-3 16,-5-5 3-16,-9-7-3 15,-5-2 3-15,-11-1 3 0,0 0-3 16,-7-9 6-16,-5 1-6 15,-7-5-3-15,-4 0 3 16,-3-3-3-16,-2 0-3 16,-4 0 3-16,0-1-3 15,-2-3 3-15,-1 1 0 16,6-3-3-16,1 1 3 16,7 3 0-16,2 2-3 0,8 7 3 15,11 9 0-15,0 0-3 16,0 5-3-16,17 13 0 15,2 5 3-15,9 8 3 16,2 0 0-16,-3-1 0 16,-1-3 0-16,-8-8 0 15,-3-5 3-15,-5-6 0 16,-10-8 0-16,0 0 0 16,1 0 3-16,0 0 0 15,-1 0-3-15,0 0 0 16,-11-16-3-16,-3 6 0 15,0-1 0-15,-1 0 0 16,0 1 0-16,4 1 0 16,-1 3 0-16,2 0 0 15,2 3 3-15,2 3-6 16,2 3-3-16,-1 7 0 0,0 4 0 16,-1 5 3-16,1 1 0 15,2 0 3-15,1-3 3 16,3-5-6-16,3-3 3 15,1-3 0-15,7-3 0 16,2-6 9-16,5-4 0 16,7-6 3-16,-2-5 0 0,6-2-6 15,-2-3 0-15,-2 2-6 16,-1 3 3-16,-6 4-3 16,-2 2 3-16,-7 4-6 15,-3 2 0-15,-7 6 6 16,0 0-3-16,0 0 6 15,0 0-3-15,-16 7 0 16,3 3 0-16,-3 6-3 16,0 3-3-16,1 4 3 15,1-2 0-15,3-2 0 16,0-5 0-16,3-5 0 16,1-4-3-16,1-5 3 15,1-2 6-15,1-6-3 16,0-3 3-16,2-8-6 15,2-1-3-15,0-5-6 0,0 1 0 16,-1 1 0-16,-1 1-3 16,-2 6 0-16,-1 3 3 15,-1 7-9-15,-1 5 9 16,0 10-6-16,1 4 6 16,5 10 6-16,4 1-3 15,9 3 6-15,5-1-3 16,5-5 3-16,1-4 0 0,-1-8 0 15,-2-6 3-15,-5-5 0 16,-2-2 0-16,-4-5 3 16,-1-1-6-1,-4-2 6-15,-1-1-3 0,-5 1-3 16,-2 1 0-16,-6-1 0 16,-2 3 3-16,-7 0-3 15,-2 0 0-15,-6 3 0 16,-4-2-3-16,-1 1-3 15,-1 0 6-15,2-1-3 16,2 1 3-16,7 0-3 16,7 1 3-16,9 3 0 15,6 1-6-15,8 5 6 16,10 3-6-16,11 6 3 16,7 3 3-16,7 2 0 15,1 0 0-15,-2-1 0 16,-4-3 0-16,-6-7 0 0,-5-5 3 15,-6-7 3-15,-4-5 0 16,-6-3-6-16,-5 0 3 16,-6-4-3-16,-4 3 0 15,-8-1 0-15,-3 1-3 16,-8 5-3-16,-3 2-6 0,-5 7 3 16,-2 4 0-16,-2 9 6 15,-2 5 0-15,3 6 3 16,2 4 0-16,6 1 0 15,6 1-3-15,6-3 3 16,5-5-3-16,6-9 3 16,3-12 0-16,0 0 3 15,9-2 3-15,4-13-3 16,0-4 3-16,3-4-6 16,1-1 3-16,-1-2-3 15,-3 1 0-15,-3-2 0 16,0 0 0-16,-4 3 0 15,-1 2 0-15,-4 9 0 16,-1 12 0-16,0 1-3 16,-9 6 0-16,0 13 0 15,-3 3 0-15,3 3 3 0,1-1-6 16,0-3 6-16,1-2 0 16,2-3 0-16,1-3 0 15,3-4 0-15,2-2-3 16,5-6 3-16,-3-3 0 15,9-6 3-15,1-3-3 16,6-3-6-16,4 0 3 16,5-3-30-16,3 2-53 15,4-3-291-15,0-5 272 0</inkml:trace>
  <inkml:trace contextRef="#ctx0" brushRef="#br0" timeOffset="-67571.57">9989 12896 1543 0,'0'-6'16'0,"2"-1"-7"15,1 0 6-15,1 0-6 16,-1-1 6-16,0 2 27 15,-2 1 11-15,-1 5 46 16,0 0 21-16,1 0 2 16,0 0-8-16,26-6-43 15,-5 6-26-15,14 1-27 16,10 0-3-16,11 0 1 16,7-2 0-16,10-4 3 0,4-2-3 15,9-4 2 1,3-1-3-16,6 0 7 0,5-1 4 15,6 4 9-15,5 2 5 16,6 2 5-16,5 2 0 16,1 2-14-16,1 1-11 15,5 3-7-15,0 0-2 16,1-1-6-16,0 0 1 16,-2 0-2-16,1-1 1 15,-2 1 0-15,0 0 0 0,-4 0-1 16,0-2 2-16,-3 2-3 15,0 1-1-15,-4-1-2 16,0 1 1-16,2 0-1 16,6 2 0-16,5 0 2 15,4 0 2-15,9-1 2 16,7-1-4-16,5-2 1 16,0 0-3-16,3 0 0 15,-9-1 0-15,-4-1 0 16,4-2 1-16,-9 0 0 15,-4-1-1-15,6-3 1 16,-9 0-2-16,4-2 1 16,7-1 1-16,-5 2-1 15,3 0 1-15,1 1-1 16,-2 0 0-16,-6 0 0 0,-2-1 0 16,-10 1-1-16,-4-1 1 15,-6 0 0-15,-8 2 0 16,-8-1 1-16,0-1 1 15,-4 0 0-15,0-2 0 16,-8 1-2-16,-4-1 0 16,-7 1 0-16,-7 2 0 0,-10 2 0 15,-4 1 1-15,-10 3 3 16,-3 1 0-16,-5 1-1 16,-1 1-2-16,-6 0 1 15,-4-2-2-15,-9 0-1 16,-2 0 2-16,-6 0-1 15,-7 0 3-15,0 0 9 16,1 0 4-16,-1 0 2 16,0 0-2-16,0 0-7 15,0 0-8-15,0 0 0 16,0 0-2-16,0 0-2 16,0 0 3-16,0 0 0 15,0 0-2-15,0 0-2 16,0 0-1-16,0 0 0 15,0 0 2-15,0 0-1 16,-1 0 1-16,-19 2 1 0,7 2-1 16,-6 0 2-16,-4 0-2 15,-7 2 2-15,-3 0-2 16,-5 1 2-16,2 0-2 16,-2 0 0-16,-3-2 3 15,0 0-2-15,0 0 2 16,2-1 0-16,-1 0 0 15,10-1 2-15,4 0-2 0,10-2 0 16,10 0 2-16,6-1 1 16,0 0 0-16,21 9 1 15,1-4-2-15,14 1-1 16,5-2 3-16,9 1 1 16,2-2 4-16,16 0 0 15,7-1-4-15,11-2-1 16,6 0-4-16,3-3-3 15,-1-1 1-15,-9-2-1 16,-3-1-2-16,-18 1 1 16,-8-1 1-16,-24 3 2 15,-10 2 0-15,-22 2-3 16,0 0-4-16,0 0 0 16,-8-6 1-16,-14 4 2 15,-7-2 2-15,-14 2 0 16,-9-1 1-16,-13 1 2 0,-5 1 0 15,-3 1 2-15,0 2-2 16,4 2 1-16,3 0 0 16,9 0-1-16,6 0 0 15,17-2 2-15,8 1-2 16,15-2 1-16,11-1 0 16,0 0 1-16,6 8 4 15,15-1-1-15,12 0 1 0,20 0-6 16,8-1 0-16,16-4 0 15,3-2-2-15,8-2 2 16,0-2-2-16,-5-3 0 16,-7-1-4-16,-16 1-15 15,-12 0-3-15,-23 2 0 16,-8 2 2-16,-19 0 6 16,-8 0 5-16,-15 0-1 15,-10 1 5-15,-20 2 6 16,-11 1 0-16,-14 6 4 15,-3 3 0-15,-3 2 7 16,1 0 2-16,7 0-4 16,4-3 0-16,16-2-6 15,13-2 1-15,18-1 3 16,14-1 1-16,13-3 5 0,0 1 1 16,12 11-2-16,11-6-2 15,26-1-7-15,14-1-4 16,19-5-9-16,8-2 0 15,9-5-4-15,3-1 0 16,-2-3 0-16,-5-1-6 16,-16-3-22-16,-12 0-34 15,-28 0-6-15,-16 1 10 0,-30 2 48 16,-14 0 19-16,-23 1 14 16,-7 2 10-16,-16 6-2 15,-7 3-1-15,-5 6 1 16,-5 3-2-16,5 1-3 15,4 1 2-15,12-3-4 16,7-1 4-16,16-5 10 16,10 0 7-16,18 0 36 15,10-1-15-15,15 2-4 16,11-1-9-16,19 0-22 16,16-1-12-16,27 0-4 15,10-2-2-15,19-2-10 16,3 0-3-16,-4-1-7 15,-8-1 4-15,-29 1 0 16,-19-1 2-16,-42 2-9 16,-21 1-2-16,-45 0-3 0,-20 1 3 15,-31 2 25-15,-14 4 4 16,-14 2 0-16,1 2 0 16,1 3 10-16,5 0-1 15,24 0 14-15,10-3-5 16,32-3-6-16,16-3-2 15,23-2 6-15,12-1 10 16,18-2 3-16,10-1-2 0,22-1-12 16,14 1-14-16,22 2-6 15,12 1 0-15,17 1 1 16,4 1-3-16,0 2-3 16,-7-2-5-16,-24 2-17 15,-18-1-5-15,-39-2-13 16,-22-1-25-16,-40-2 22 15,-18 1 18-15,-37 2 33 16,-14 3 16-16,-19 6-1 16,-10 3 5-16,2 3 6 15,6 2 3-15,20-3 9 16,18-2-9-16,35-6 0 16,16-3 5-16,37-3 24 15,4-2-2-15,35-5-11 16,18-3-15-16,34-2-32 15,18 0-7-15,22-2-9 0,5 2-5 16,-6 1-26-16,-7 1-9 16,-30 4-17-16,-21 0-27 15,-37 3-26-15,-34 3 1 16,5-6-22-16,-24 2 9 16,-12 0-6-16,-3 1-4 15,2-2-70-15,3 3 94 0,5 0-29 16,7 1 11-16,5 0 40 15,2-1 29-15,3-3 68 16,0-3-214-16,1-14 155 16</inkml:trace>
  <inkml:trace contextRef="#ctx0" brushRef="#br0" timeOffset="-65709.49">18447 12169 1518 0,'53'24'-54'16,"11"-4"102"-16,3-1 104 15,4 3 176-15,1 1 2 16,-3 5-160-16,2 1-39 0,-9 2-96 16,-1 1-23-16,-4-3-9 15,-4-3-3-15,-3-5 0 16,-3-4 0-16,-16-7 1 15,-8-3-1-15,-14-4-3 16,-8-3-3-16,-12-8-1 16,-4-2 0-16,-17-11 4 15,-11-3 3-15,-12-7 0 16,-8-2 0-16,-15-3 0 16,-2 1 0-16,-10 0 0 15,3 1 0-15,3 6 0 16,3 0 0-16,12 7 0 15,5 1 2-15,21 5 1 16,9 6-3-16,20 3 6 16,10 5-1-16,12 5 7 0,5 3 1 15,17 9-3-15,4 4 0 16,17 6-5-16,9 3-3 16,9 1 0-16,7 0 0 15,2 0 0-15,-1-3 0 16,-9-4-1-16,-8-3 1 15,-16-7-1-15,-12-3 1 16,-19-7-2-16,-12-3-2 0,-6-7 2 16,-12-7 0-16,-24-12 4 15,-11-3 0-15,-20-5-4 16,-9-2 0-16,-10 2 0 16,-2-2-1-16,1 5 1 15,2 2 0-15,18 5 0 16,11 5 0-16,23 6 2 15,15 6 0-15,23 7 4 16,0 0 5-16,9 13 1 16,17 2 1-16,23 9-1 15,9 3-7-15,23 3-1 16,8 2 0-16,9 0 2 16,4 1 1-16,0 2 2 15,-8-2 3-15,-13 0 4 16,-9-2 0-16,-15-4 1 0,-6-1 0 15,-14-5 1-15,-5-5-1 16,-16-5-2-16,-5-5-4 16,-11-6-8-16,0 0 1 15,0 0 2-15,0 0 1 16,0 0 2-16,0 0 0 16,-1 0-4-16,0 0 0 15,0 0-1-15,-26-5-4 0,27 5 0 16,-1 0 0-16,0 1-5 15,-25 11 5-15,13 2-1 16,-4 4-1-16,-7 8 2 16,-7 9-1-16,-11 19 1 15,-6 11-2-15,-17 18 2 16,-6 6 0-16,-10 7-2 16,-3 0 1-16,4-7 0 15,4-4-1-15,14-16 4 16,6-8 0-16,17-17 2 15,8-9 0-15,14-16 1 16,8-6-1-16,9-13 0 16,0 0 2-16,6-4 2 15,7-9 0-15,12-16-2 16,8-11-5-16,11-15-9 0,3-8-4 16,12-14-15-16,4-6-10 15,4-7-24-15,2-5-16 16,0-1-17-16,-7 5 5 15,-4 10-17-15,-8 9 21 16,-14 18 50-16,-6 9 17 16,-18 15 25-16,-7 7 12 15,-12 15 2-15,-6 5 2 16,-9 13-4-16,-2 10-3 0,-8 18 13 16,-6 13 13-16,-9 26 22 15,-7 12-23-15,-10 15-5 16,-6 7-7-16,-1-3-15 15,0-6-5-15,7-14 8 16,7-11 3-16,13-24 17 16,12-15 9-16,19-22 0 15,13-16 4-15,1 2-12 16,15-17-13-16,16-20-43 16,9-13-21-16,16-22-24 15,3-6-9-15,8-11 2 16,2-5 1-16,-6-6-8 15,-2-4-48-15,-14 7-15 16,-4 8-35-16,-23 21 29 16,-10 11 29-16,-13 22 94 0,-13 10 29 15,-3 18 35-15,-5 10 7 16,-8 23 18-16,-2 12 9 16,-8 24 62-16,-2 14-25 15,-4 18 3-15,-1 5-9 16,-3 3-57-16,3-6-18 15,1-16 2-15,4-11 4 0,12-25 2 16,8-12 1-16,13-19-3 16,8-9-9-16,11-11-11 15,8-9-9-15,17-20-29 16,8-10-9-16,8-20-24 16,2-7 0-16,5-13-1 15,-2-4-6-15,-1-4-25 16,-3 3-23-16,-12 14 15 15,-7 11 18-15,-16 23 25 16,-7 11 24-16,-12 21 42 16,-9 9 0-16,-13 26 6 15,-8 17 6-15,-15 38-2 16,-6 18 6-16,-7 23 25 16,-1 9-1-16,-4-6-7 15,-1-6-12-15,4-22-26 16,0-17-1-16,10-26-37 15,2-18-88-15,10-26 82 0,4-15-21 16</inkml:trace>
  <inkml:trace contextRef="#ctx0" brushRef="#br0" timeOffset="-61910.93">18753 12268 2651 0,'-53'-44'-110'16,"-7"-2"11"-16,0 0 26 15,-6 5 56-15,-3 4 12 16,4 10 16-16,2 7 2 16,13 10 1-16,11 7-3 0,14 7-14 15,11 6 3-15,15 8 4 16,6 4 8-16,20 8 12 15,9 2 3-15,24 4 0 16,11-1-1-16,19-1-7 16,6 0-1-16,5-4-15 15,0-2 5-15,-5-1-3 16,-3-3-5-16,-22-3 3 16,-12-3-3-16,-27-6-6 15,-15-5 1-15,-21-6 0 16,-13-2 2-16,-16-5 11 15,-8-2 8-15,-19-7 6 16,-3-3 0-16,-11-2-7 16,-2 0-6-16,5 0-3 0,1 2 2 15,12 3 0-15,9 4-2 16,15 5-1-16,10 3 1 16,18 5 3-16,9 6 7 15,18 9 1-15,10 5-3 16,20 8-7-16,12 2-4 15,15 0-2-15,3 0 2 16,5-3 3-16,-3-3-4 16,-15-7 1-16,-10-2-1 15,-25-8-2-15,-12-3 0 0,-21-6-4 16,-8-2 1-16,-16-6 3 16,-9-3 2-16,-23-7 5 15,-8-3 1-15,-21-2-4 16,-4-1 0-16,-2 4-3 15,2 5 1-15,12 4 2 16,4 4-2-16,21 2 2 16,11 3-1-16,22 2-2 15,13 1 8-15,15 5 3 16,11 3-1-16,19 6 2 16,8 1-7-16,20 3-6 15,6 0 0-15,14 0 2 16,3-1 0-16,-4-3 1 0,-1-3 1 15,-25-5-4-15,-13-2 0 16,-26-5 1-16,-14-3-1 16,-15-7 4-16,-8-3 2 15,-20-10 1-15,-8-5-2 16,-17-5 1-16,-7-1-4 16,-4 0-2-16,1 2 1 15,3 4 0-15,5 1 0 0,15 8-1 16,7 4 0-16,23 7 0 15,17 8-2-15,0 0 1 16,-1 2 1-16,20 9 1 16,9 2 2-16,20 12-3 15,6 1 0-15,19 6 1 16,6 1-1-16,2 1 0 16,1-2 2-16,-17-5-2 15,-12-5 1-15,-23-10-1 16,-10-4-1-16,-19-8-2 15,-11-6 3-15,-15-9 3 16,-15-8 0-16,-20-10 2 16,-10-5-2-16,-16-4-3 15,-5-1 0-15,-3 3-1 16,2 1 1-16,11 7-2 16,9 4 4-16,26 10 0 15,17 5 1-15,18 9-2 0,12 3 3 16,13 7 0-16,5 5 1 15,19 10-1-15,9 4-4 16,18 10 3-16,8 5-1 16,9 5-2-16,-1 1-1 15,-4-4 1-15,-5-3 0 16,-17-10 1-16,-9-8 0 16,-19-11-1-16,-9-5 0 0,-17-5-1 15,1-8-2-15,-20-10 0 16,-10-8 0-16,-22-11-1 15,-11-4 3-15,-12-3-3 16,-4 1 1-16,-3 2 3 16,3 3 0-16,6 5 0 15,9 4 2-15,15 8-2 16,10 2 1-16,16 9-1 16,9 3 0-16,13 7 0 15,0 5 0-15,16 13 0 16,7 7 3-16,18 11-2 15,7 5 0-15,12 3 0 16,4 0 3-16,2-4-2 16,-7-2-1-16,-8-8 1 15,-8-6 0-15,-19-11 2 0,-8-5-3 16,-16-8 0-16,0-4 0 16,-18-13-2-16,-3-5 1 15,-19-11 0-15,-9-3 0 16,-15-1-2-16,-7 1-1 15,-3 6 1-15,3 3 2 16,13 9 1-16,10 4-1 16,17 9 1-16,10 1-3 15,15 5-1-15,6 4 1 0,10 7 0 16,5 5 2-16,11 9 3 16,5 6-2-16,6 9 2 15,1 4-3-15,4 3 2 16,-1-1-1-16,1-3-1 15,-2-3 3-15,-7-7-3 16,-7-7 0-16,-10-9 1 16,-4-7-1-16,-12-11 0 15,0 0 0-15,3-5 2 16,-9-8-1-16,-7-12-2 16,-3-3-1-16,-7-8-3 15,-6-5 0-15,-6 0 2 16,-2 2 2-16,2 4 1 15,4 5 0-15,12 9 1 0,7 5 0 16,6 10 0-16,6 6-2 16,0 0-1-1,-4 3 0-15,9 21 0 0,0 12 1 16,1 28 4-16,2 9-3 16,-1 17 0-16,0 4 2 15,0 1-2-15,-3-5 0 16,3-17 3-16,-1-14-2 0,-2-27 4 15,-2-12-1-15,-2-20 2 16,0 0 2-16,5-5-2 16,-2-15-1-16,-1-19-7 15,-3-11-4-15,-3-10-5 16,-5-5 1-16,-2 0 3 16,0 2 5-16,-1 4 2 15,-1 5-2-15,2 7 1 16,2 6-2-16,4 15 2 15,0 7-3-15,5 19-3 16,1 2 3-16,4 27 0 16,6 12 4-16,1 28 3 15,2 10 1-15,3 13-2 16,0 1-2-16,4-7 0 16,-4-9 0-16,-1-24 0 15,-2-10 5-15,-4-22 3 0,-4-8 2 16,-6-13 1-16,0 0-1 15,8-23-8-15,-6-8-3 16,-1-19-7-16,0-6-3 16,-1-7 0-16,-1-1 4 15,-1 1 4-15,-3 2-1 16,0 9 2-16,0 7 1 0,1 15-3 16,2 8 4-16,0 13-1 15,2 9-3-15,1 5 0 16,4 9 1-16,6 13 3 15,4 4 2-15,5 6 3 16,4 1-2-16,6-5-1 16,3-2 2-16,3-7 0 15,-2-3 0-15,-1-6 2 16,-2-5-1-16,-9-7-3 16,-4-2 0-16,-12-6-5 15,-7-5-2-15,-12-8 0 16,-8-5 0-16,-15-8 2 15,-3-2 1-15,-14 1 2 16,-1 0 0-16,-1 4 0 16,1 4 0-16,14 6-3 15,4 3 2-15,18 6 1 16,8 2 4-16,10 7 1 0,0 0 0 16,8 1 0-16,5 7 0 15,18 6-2-15,6 3 2 16,15 7-4-16,4 1-1 15,5-2 2-15,0-1-1 16,-5-6-1-16,-2-4 1 16,-13-9 0-16,-6-4-3 15,-14-6 1-15,-7-3-2 0,-10-3-5 16,-5-5 2-16,-11-3-2 16,-5-2 0-16,-5 2 6 15,-1 2 0-15,0 9 2 16,-1 4 0-16,-1 10-4 15,-1 10-1-15,0 23 4 16,-2 15-1-16,-7 30 6 16,0 7 1-16,-4 12-3 15,0-4 1-15,10-16-2 16,3-9 2-16,11-24-1 16,5-12 5-16,6-16-1 15,4-8 2-15,5-9-3 16,2-4-4-16,5-8-5 15,2-4-2-15,4-10-1 16,3-3-1-16,2-13 8 0,2-4-2 16,2-14 0-16,1-4-2 15,2-10-16-15,-2-5-4 16,3 5-4-16,-3 3 1 16,-7 22 15-16,-4 14 4 15,-12 21 7-15,-8 13-2 16,-11 32 1-16,-5 17 0 0,-12 28 4 15,0 12 3-15,-8 2 2 16,-1-3-3-16,-1-14-2 16,0-6 4-16,3-18 21 15,2-10 5-15,11-16 8 16,6-10-8-16,18-16-16 16,0 0-5-16,-6-8-6 15,13-10-5-15,14-15-12 16,5-8-5-16,8-9-7 15,5-6 0-15,3-4-4 16,-2-3 1-16,0 0-9 16,-5 5-1-16,-16 13 2 15,-5 11 6-15,-14 18 13 16,-10 11 8-16,-6 17 7 16,-8 8-2-16,-11 20 4 0,-1 9 4 15,-7 13 7 1,-1 5 3-16,4 1 5 0,-2-3-3 15,9-6 2-15,6-9 4 16,9-14 3-16,6-10 7 16,10-16-5-16,1-5-6 15,5-7-8-15,5-8-14 16,10-14-20-16,6-9-12 16,16-11-11-16,5-5 7 0,3-5 16 15,2 0 6-15,-4-5-2 16,-4 1-7-16,-11 2-16 15,-5 4-17-15,-17 9-2 16,-6 11 13-16,-4 16 28 16,-5 11 12-16,-12 26 18 15,-4 14 10-15,-14 29 17 16,-6 14 6-16,-5 14-4 16,-4 5-21-16,2-2 1 15,4-5 6-15,9-19 24 16,6-13 10-16,15-26 6 15,2-10-18-15,9-16-25 16,5-5-9-16,5-14-28 16,5-13-10-16,9-19-17 15,4-12-12-15,10-11 6 0,4-1 8 16,1-5 14 0,0 0 5-16,-4 2-1 0,-2 0-3 15,-11 16-3-15,-6 11-1 16,-12 27 6-16,-8 17 4 15,-16 36 14-15,-8 21 9 16,-15 35 4-16,-8 10-3 16,-6 8-56-16,-4-4-115 0,-3-13-143 15,6-9 100-15</inkml:trace>
  <inkml:trace contextRef="#ctx0" brushRef="#br0" timeOffset="-20912.3">19068 6710 1210 0,'48'-6'39'0,"7"0"-3"15,19-2-34-15,9 0 0 16,10-2-2-16,3-2 4 16,9-1 0-16,7 0 10 15,15-6 15-15,9 0 6 16,12-2-2-16,9-1-4 15,8 2-12-15,10 1-7 16,6 1-3-16,6 0-3 0,15 1 2 16,-10-1 0-16,21-2 2 15,5-1 1-15,-5-6 7 16,8 1 5-16,1-2 42 16,-6 2 6-16,6 0-10 15,0 0-14-15,-20 3-24 16,-2 1 0-16,-13 4-15 15,-14 2 0-15,-12 3-6 16,-13 2-9-16,-22 2-36 16,-10 1-15-16,-21 5-59 15,-11 1 23-15,-14 3-60 16,-5 3 94-16</inkml:trace>
  <inkml:trace contextRef="#ctx0" brushRef="#br0" timeOffset="-19844.9">18553 8143 1121 0,'49'-12'81'16,"14"-3"95"-16,13-2-156 15,27-4-20-15,9-3 0 16,15-2 4-16,12 0 7 15,8-1 15-15,10-2 12 16,15-1 15-16,3-1 60 0,15-2-6 16,9-2-14-16,17-2-42 15,2-2-15-15,11 0-16 16,-1 0-11-16,-2 1 9 16,9 1 12-16,-2 3 15 15,-8 2 9-15,1 2-6 16,-8 2-1-16,-15 1-20 15,6 3 3-15,-12 0-12 16,-9 3-15-16,-8-1 6 16,-5 2-6-16,-18-1-3 15,-4 2 6-15,-14 1-6 16,-11-2 0-16,-15 2-12 16,-11-1-9-16,-20 1-30 15,-6 1-38-15,-16 1-82 16,-2 1-32-16,-13-1-70 15,-5 1-122-15,-10-5 221 0</inkml:trace>
  <inkml:trace contextRef="#ctx0" brushRef="#br0" timeOffset="-16945.69">13572 2125 1363 0,'-30'115'19'16,"15"28"5"-16,8 17-7 16,7 32-7-16,9 3-3 15,12-2-7-15,8-9-3 16,18-40-28-16,6-25-14 15,19-44-83-15,15-24 76 16</inkml:trace>
  <inkml:trace contextRef="#ctx0" brushRef="#br0" timeOffset="-16346.63">21016 1770 1493 0,'139'95'2'15,"-10"19"-4"-15,-3 8 2 16,-34 18 0-16,-12 3 0 16,-29 5 0-16,-16 5-4 0,-17-9-4 15,-13 1-9-15,-25-4-39 16,-17-1-67-16,-41 6 69 15</inkml:trace>
  <inkml:trace contextRef="#ctx0" brushRef="#br0" timeOffset="-5861.51">9719 6684 1696 0,'-30'6'66'16,"4"2"21"-16,15 5-135 16,8-2 18-16,10-2 36 15,10-2 6-15,14-6 3 16,10-2 21-16,17-10 6 16,11-3 11-16,13-5-5 15,8-2-9-15,17 2 0 16,8 0 3-16,16 0-6 0,13 0 6 15,11-1-16-15,9 2 1 16,12 1-6-16,5 2 0 16,5 1-3-16,4 1-6 15,0-1 3-15,1-2-7 16,8 1 9-16,-6-2-2 16,6 1 4-16,0 0 3 15,-4-1-8-15,2-1-5 16,-2-1-9-16,-4-1 0 0,-6 3-2 15,-9 2 1-15,-9 4 1 16,-9 4 0-16,-10 4 0 16,1 2-2-16,-18 1-2 15,0 0-3-15,2-1-5 16,-4-3-2-16,-1-1-5 16,-2-1 2-16,-11-3 6 15,-10 1 2-15,-5 0 6 16,-7-1 0-16,-19 2 3 15,-6 2-4-15,-12 2 0 16,-5 2-6-16,-6 1-23 16,2 0-15-16,-10 1-35 15,-5 0-1-15,-10 1 3 16,-9 0 22-16,-6-1 35 0,-7-1 0 16,0 0 3-16,-9 8-15 15,-12-3-99-15,-7 2-78 16,-14-5 159-16</inkml:trace>
  <inkml:trace contextRef="#ctx0" brushRef="#br0" timeOffset="-3088.14">10813 10867 1483 0,'-20'-5'19'0,"6"0"-81"16,2 2-83-16,2 0 75 15</inkml:trace>
  <inkml:trace contextRef="#ctx0" brushRef="#br0" timeOffset="-1944.84">10571 10784 1140 0,'-12'0'49'16,"4"1"30"-16,8-1-44 16,0 0-12-16,0 1 0 0,-1 13-9 15,6-2-4-15,-1 7 5 16,0 6 3-16,1 9 9 16,-3 5 4-16,-1 10-6 15,-1 4-2-15,-3 8-9 16,-1 0-5-16,3 1 1 15,1-1 4-15,4-6 10 16,2 0 3-16,3-3 9 16,0-1 2-16,1-2-8 15,0-2-9-15,-2-8-6 16,-1-4-6-16,-4-12 0 16,-1-3-3-16,-2-8-3 15,-2-1 6-15,0-4-6 16,1-4 3-16,1-3 0 15,0 0-3-15,0 0-3 16,0 0 0-16,0 0 3 0,7 3-3 16,10-7 6-16,6 0 3 15,9-1-6-15,7-2 6 16,11 2-3-16,7 0-3 16,15 0 0-16,8 2-3 15,12 0 0-15,9 0 0 16,10 1 0-16,3-2 0 15,9 0 0-15,6 0 0 0,1-1 0 16,6 1 0-16,7 1 0 16,0 1 0-16,12-2 0 15,1 1 0-15,14-3 0 16,2-1 0-16,7-2 3 16,4-1 3-16,1-5-3 15,1-1-3-15,2-6-9 16,0-1-6-16,-4-4-3 15,-1-1 3-15,-7 0 9 16,-8 1 3-16,-8 3 9 16,-7 1 9-16,-17 3 18 15,-12 1-3-15,-9 6 18 16,-11 1 5-16,-7 2-5 16,-1 1 0-16,-7 1-12 15,-4-1-9-15,0 0-3 16,3 2-3-16,-8 1-16 0,-3 2-5 15,-11 3-71-15,-8 1-55 16,-12 3-161-16,-5 3-213 16,-23-4 353-16</inkml:trace>
</inkml:ink>
</file>

<file path=ppt/ink/ink19.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7:35:36.127"/>
    </inkml:context>
    <inkml:brush xml:id="br0">
      <inkml:brushProperty name="width" value="0.05292" units="cm"/>
      <inkml:brushProperty name="height" value="0.05292" units="cm"/>
      <inkml:brushProperty name="color" value="#FF0000"/>
    </inkml:brush>
  </inkml:definitions>
  <inkml:trace contextRef="#ctx0" brushRef="#br0">9050 6133 1460 0,'-8'-23'35'0,"8"2"-29"16,12 5-3-16,21 3-3 15,11 1 0-15,24 0 4 16,7-3-4-16,14 0 2 16,6-3 0-16,6-2-2 15,4 1 4-15,8 2-4 16,3 3 4-16,-1 6-2 15,1 4 2-15,-6 10-4 16,-6 7 0-16,-13 6 2 16,-10 3-2-16,-22-2 2 15,-9-4-2-15,-22-10 0 16,-11-3 2-16,-26-6-2 0,-13-1 3 16,-24-3-3-16,-14 0 2 15,-19 4-2-15,-12 2 0 16,-15 5-2-16,-6 3 2 15,-9 9 0-15,-1 3 2 16,0 3 0-16,5 3 0 16,13-1 2-16,9-4 1 0,19-7 4 15,12-3-6-15,23-7 0 16,9 0-3-16,32-3-3 16,1 1 0-16,32-3 3 15,18-2 0-15,22-3 3 16,18 0 3-16,24 3-3 15,10 3-3-15,17 6-9 16,-1 5-10-16,-1 5-2 16,-9-3-12-16,-17-5-48 15,-9-4-78-15,-29-6 93 16</inkml:trace>
  <inkml:trace contextRef="#ctx0" brushRef="#br0" timeOffset="11984.28">8515 11496 1225 0,'38'-17'31'0,"11"0"-23"15,11 0 0-15,20 0 0 16,7 0 1-16,7 1 3 0,5 2-2 16,4 7-3-16,0 3-1 15,5 8-4-15,-1 7 0 16,-6 8 0-16,-2 4-2 15,-4 7 0-15,0 4-6 16,-8 3-170-16,-2 1 126 16</inkml:trace>
  <inkml:trace contextRef="#ctx0" brushRef="#br0" timeOffset="20585.31">8450 11694 1175 0,'47'-26'93'16,"6"-3"-46"-16,15-1-13 15,11 0-1-15,5 1-17 16,5 1-8-16,-2 3-6 15,-3 0-2-15,1 6-2 16,5 4-14-16,-1 14 10 16</inkml:trace>
</inkml:ink>
</file>

<file path=ppt/ink/ink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13:07.813"/>
    </inkml:context>
    <inkml:brush xml:id="br0">
      <inkml:brushProperty name="width" value="0.05292" units="cm"/>
      <inkml:brushProperty name="height" value="0.05292" units="cm"/>
      <inkml:brushProperty name="color" value="#FF0000"/>
    </inkml:brush>
  </inkml:definitions>
  <inkml:trace contextRef="#ctx0" brushRef="#br0">12025 8444 1667 0,'0'3'68'0,"17"1"-44"15,13-1-24-15,39-5 12 16,18-5 18-16,37-13 12 15,13-4 6-15,31-9 23 16,10-3 4-16,18-5 30 16,10-2 11-16,6-1-38 15,6 1-22-15,-4 5-25 16,1 7-13-16,-26 11-5 16,-8 4-2-16,-35 8-5 15,-20 2-5-15,-27 1-1 16,-22 0-1-16,-21-1-17 15,-15-2-26-15,-18 3-74 16,-12-1-100-16,-18-3-126 0,-5 0-14 16,-21-4 261-16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4.119"/>
    </inkml:context>
    <inkml:brush xml:id="br0">
      <inkml:brushProperty name="width" value="0.035" units="cm"/>
      <inkml:brushProperty name="height" value="0.035" units="cm"/>
    </inkml:brush>
  </inkml:definitions>
  <inkml:trace contextRef="#ctx0" brushRef="#br0">124 127 9058,'-6'133'1532,"2"-16"-1537,-13 52-2194,-47 199 1,57-337 4140,-16 41 1,22-70-1064,-1-28-481,2 0 0,1-1 0,6-39 0,-3 31-299,8-76-227,5 1 1,5 1 0,39-119-1,-49 197 135,0 1 0,32-56 0,-36 73-4,0 0 0,1 1 0,0 0 0,1 1 0,1 0 0,0 0 0,0 1 0,20-13 0,-27 21 0,0-1 0,0 1-1,1 0 1,-1 0-1,1 0 1,9-1 0,-13 3-2,1-1 0,0 1 0,-1 0 0,1 0 0,0 0 0,-1 0 0,1 0 0,0 0 0,-1 1 0,1-1 0,0 1 0,-1-1 0,1 1 0,-1 0 0,1-1 0,0 1 0,-1 0 0,0 0 0,1 0 0,-1 0 0,0 0 0,1 0 0,0 2 0,1 2 0,0 0 1,0-1-1,-1 1 0,1 0 1,-1 1-1,-1-1 1,1 0-1,-1 0 0,0 1 1,1 8-1,0 58 24,-2-69-24,-1 41-15,-2 0 0,-3 0 0,-1-1 0,-22 75 0,23-98 328,-2 0-1,0 0 1,-1-1-1,-1 0 1,0-1-1,-2 0 1,0-1-1,-1 0 0,0 0 1,-2-2-1,-31 28 1,3-16 1115,40-26-1310,0 1 0,0-1 0,0 0-1,0 0 1,0 0 0,0 0 0,-1-1 0,1 1-1,0-1 1,0 0 0,0 0 0,-1 0 0,-3-1-1,6 1-97,-1-1 0,1 0-1,-1 1 1,1-1-1,-1 0 1,1 0 0,0 0-1,-1 0 1,1-1 0,0 1-1,0 0 1,0 0-1,0-1 1,0 1 0,0-1-1,0 1 1,0-1 0,1 1-1,-1-1 1,0 1-1,1-1 1,0 0 0,-1 1-1,1-1 1,0 0-1,0 1 1,0-1 0,0 0-1,0 0 1,0-2 0,1-3-106,-1 0 1,1 0 0,1 0-1,-1 0 1,6-14 0,-5 17 2,0 0 0,0 0-1,1 0 1,-1 0 0,1 0 0,0 0 0,0 1 0,0 0 0,1-1 0,-1 1 0,5-3 0,-6 5 59,-1 0 1,1 0-1,-1 0 1,1 1-1,-1-1 1,1 1-1,-1-1 1,1 1 0,0-1-1,-1 1 1,1 0-1,0 0 1,-1-1-1,1 1 1,0 1-1,0-1 1,-1 0 0,1 0-1,0 1 1,-1-1-1,1 1 1,0-1-1,-1 1 1,1-1-1,-1 1 1,1 0 0,-1 0-1,1 0 1,-1 0-1,0 0 1,0 0-1,1 1 1,0 1-1,32 44-120,-28-38 185,0 1 1,1-1-1,0-1 1,13 14-1,-17-19-326,0-1 0,0 0 0,1 0-1,-1 0 1,1 0 0,-1 0 0,1-1-1,0 1 1,0-1 0,-1 0-1,1 0 1,0-1 0,0 1 0,0-1-1,0 0 1,0 0 0,6-1 0,9-2-717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4.504"/>
    </inkml:context>
    <inkml:brush xml:id="br0">
      <inkml:brushProperty name="width" value="0.035" units="cm"/>
      <inkml:brushProperty name="height" value="0.035" units="cm"/>
    </inkml:brush>
  </inkml:definitions>
  <inkml:trace contextRef="#ctx0" brushRef="#br0">0 152 11979,'2'2'32,"1"-1"1,-1 1-1,1-1 1,-1 0-1,1 0 1,-1 0-1,1 0 1,0-1-1,-1 1 1,1-1-1,0 1 1,-1-1-1,1 0 1,0 0-1,0 0 1,-1 0-1,1-1 1,0 1-1,-1-1 1,1 0-1,0 1 1,-1-1-1,4-2 1,8-3-61,0-1 0,25-17 0,-23 14 68,-11 7-44,7-5-15,1 0 0,13-12 0,-23 18 13,-1 0 1,0 0-1,1 0 0,-1-1 0,0 1 1,0 0-1,0-1 0,-1 0 0,1 0 1,-1 1-1,1-1 0,-1 0 0,0 0 1,0 0-1,0 0 0,-1 0 0,1-4 1,-1 6 7,0 1 0,0-1 0,0 0 0,0 0 0,0 1 0,0-1 0,0 0 0,-1 0 0,1 1 0,0-1 0,0 0 0,-1 1 0,1-1 0,0 0 0,-1 1 0,1-1 0,-1 1 0,1-1 0,-1 0 0,1 1 0,-1-1 0,0 1 0,1-1 0,-1 1 1,1 0-1,-2-1 0,0 0 12,1 1 0,-1-1 0,0 1 0,0 0 0,0-1 0,0 1 0,1 0 1,-1 0-1,0 0 0,-3 1 0,-1 0 53,1 0 0,-1 1 0,1-1 0,-1 1 0,1 1 0,-6 2-1,3 1-19,0 1 0,0-1 0,1 2 0,0-1 0,1 1 0,-1 0 0,1 0 0,1 0 0,0 1 0,0 0 0,1 0 0,0 1 0,0-1 0,1 1 0,0 0 0,1 0 0,-2 12 0,4-20-89,0 0 0,-1 0-1,1 0 1,0 0 0,0 0 0,0 0-1,1 0 1,-1 0 0,0 0 0,1 0-1,-1 0 1,1 0 0,0 0 0,0 0-1,-1 0 1,1 0 0,0-1 0,1 1-1,-1 0 1,2 1 0,-1-1-27,0-1 1,0 0-1,0 1 1,0-1-1,1 0 1,-1 0-1,0 0 0,1-1 1,-1 1-1,1 0 1,-1-1-1,1 0 1,-1 1-1,1-1 1,-1 0-1,5-1 1,25-3-305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4.905"/>
    </inkml:context>
    <inkml:brush xml:id="br0">
      <inkml:brushProperty name="width" value="0.035" units="cm"/>
      <inkml:brushProperty name="height" value="0.035" units="cm"/>
    </inkml:brush>
  </inkml:definitions>
  <inkml:trace contextRef="#ctx0" brushRef="#br0">112 1 9282,'-9'4'807,"1"0"-1,0 1 1,0 0-1,0 1 1,0-1-1,1 1 1,0 1 0,-11 13-1,14-16-890,1 0-1,0 1 1,0-1 0,0 1-1,1 0 1,0-1-1,0 1 1,0 0 0,0 1-1,1-1 1,0 0-1,0 0 1,0 0 0,1 1-1,0-1 1,0 0-1,1 8 1,-1-13 38,0 0 0,0 1 0,0-1 1,0 0-1,0 0 0,0 1 0,0-1 0,0 0 1,0 1-1,0-1 0,0 0 0,1 0 0,-1 1 0,0-1 1,0 0-1,0 0 0,1 1 0,-1-1 0,0 0 1,0 0-1,0 0 0,1 1 0,-1-1 0,0 0 0,0 0 1,1 0-1,-1 0 0,0 0 0,1 0 0,-1 1 1,0-1-1,0 0 0,1 0 0,-1 0 0,1 0 0,12-6-393,13-16 798,-23 18-436,2 0 136,0-1 1,0 0 0,0 0-1,-1 0 1,0-1-1,0 1 1,0-1 0,0 0-1,4-13 1,-8 18 224,13 15 1912,-10-8-2138,1 0 0,0-1 0,0 1 0,0-1 0,1 0 0,0 0 0,0 0 0,7 5 0,-11-9-287,1 1 1,0-1-1,0 0 1,0 1-1,-1-1 1,1 0-1,0 0 1,0-1-1,0 1 0,1 0 1,-1-1-1,0 1 1,0-1-1,0 0 1,0 1-1,1-1 1,-1 0-1,0 0 1,0-1-1,0 1 1,1 0-1,-1-1 1,0 1-1,0-1 0,0 0 1,0 0-1,0 0 1,0 0-1,3-2 1,10-13-1119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5.322"/>
    </inkml:context>
    <inkml:brush xml:id="br0">
      <inkml:brushProperty name="width" value="0.035" units="cm"/>
      <inkml:brushProperty name="height" value="0.035" units="cm"/>
    </inkml:brush>
  </inkml:definitions>
  <inkml:trace contextRef="#ctx0" brushRef="#br0">199 0 12267,'-7'115'3494,"10"56"-2406,-2-140-1097,1-2-784,2-1 1,9 42 0,-12-69 770,-1 0 0,1 0 0,-1 0 1,0 0-1,0 0 0,0 0 0,0 0 0,0 0 0,1 0 0,-2 0 1,1 0-1,0 0 0,0 0 0,0 0 0,0 0 0,-1 0 0,1 0 0,-1 1 1,0-2 20,1 0 0,0 1 0,-1-1 1,1 0-1,-1 0 0,1 0 0,-1 0 0,1 0 1,-1 0-1,1 0 0,-1 0 0,1 0 1,-1 0-1,1 0 0,-1 0 0,1-1 0,-1 1 1,1 0-1,0 0 0,-1 0 0,1-1 1,-1 1-1,1 0 0,-1 0 0,0-1 1,-29-27 147,29 27-155,-13-15 67,6 6-66,0 1 0,-1 0-1,0 0 1,-19-12 0,27 20 37,-1 0-1,1 0 0,-1 0 1,0 0-1,0 0 0,1 0 1,-1 0-1,0 1 0,0-1 1,0 1-1,0 0 1,0-1-1,1 1 0,-1 0 1,0 0-1,0 0 0,0 0 1,0 1-1,0-1 0,0 0 1,0 1-1,1 0 1,-1-1-1,0 1 0,0 0 1,0 0-1,1 0 0,-1 0 1,1 0-1,-1 0 0,1 0 1,-1 1-1,1-1 1,0 0-1,-1 1 0,1-1 1,-2 4-1,-1 2 149,0 0 0,0 0 0,1 0 0,0 1 0,-4 14 0,6-19-158,1-1-1,-1 1 1,0 0 0,1-1 0,0 1 0,-1 0 0,1 0 0,0 0 0,0-1 0,1 1 0,-1 0-1,1 0 1,-1-1 0,1 1 0,0 0 0,0-1 0,0 1 0,0-1 0,1 1 0,1 2 0,-1-3-51,-1-1 1,1 0 0,-1 0 0,1 0 0,0 0 0,-1 0-1,1-1 1,0 1 0,0-1 0,0 1 0,-1-1 0,1 1-1,0-1 1,0 0 0,0 0 0,0 0 0,0 0 0,0 0 0,2-1-1,39-11-1456,-40 11 1341,48-19-2209,7-5 1277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6.006"/>
    </inkml:context>
    <inkml:brush xml:id="br0">
      <inkml:brushProperty name="width" value="0.035" units="cm"/>
      <inkml:brushProperty name="height" value="0.035" units="cm"/>
    </inkml:brush>
  </inkml:definitions>
  <inkml:trace contextRef="#ctx0" brushRef="#br0">96 212 12859,'-1'10'2610,"-28"213"-1165,-30 107-4260,52-309 4767,8-50 238,-1 25-2284,7-70-327,3 0 1,3 0 0,3 1 0,3 1 0,4 0 0,56-122 0,-67 169 356,1 0 1,30-41-1,-43 65 97,1 0 0,0-1-1,0 1 1,1 0 0,-1 0 0,0 0 0,0 0-1,0 0 1,1 0 0,2-1 0,-4 2-16,0-1 1,1 1 0,-1 0-1,0 0 1,0 0 0,1 0 0,-1 0-1,0 0 1,1 0 0,-1 0-1,0 0 1,0 1 0,1-1-1,-1 0 1,0 0 0,1 0 0,-1 0-1,0 0 1,0 0 0,1 1-1,-1-1 1,0 0 0,0 0-1,0 0 1,1 1 0,-1-1 0,0 0-1,0 0 1,0 1 0,1-1-1,-1 0 1,0 0 0,0 1-1,2 4 136,-1 0-1,0 0 1,0 0-1,-1 0 0,1 7 1,-7 195 1150,1-150-1249,3 0-1,10 112 1,-7-162-40,0-1 44,0 1 0,0-1 0,1 1 0,-1-1 0,1 1 0,1-1 1,4 10-1,-7-16-33,0 0 0,0 1 0,1-1 0,-1 0 0,0 0 0,0 1 0,0-1 0,0 0 0,1 0 0,-1 0 1,0 1-1,0-1 0,1 0 0,-1 0 0,0 0 0,0 0 0,1 0 0,-1 0 0,0 1 0,0-1 0,1 0 0,-1 0 0,0 0 1,0 0-1,1 0 0,-1 0 0,0 0 0,1 0 0,-1 0 0,0 0 0,0 0 0,1 0 0,-1 0 0,0 0 0,1-1 0,8-8 497,6-19-130,-14 25-359,51-128-235,-34 83-650,1 0 1,43-74 0,-70 163 1680,7-35-836,-6 21 224,2 1-1,-3 39 1,7-60-340,1-1 0,0 1 1,0 0-1,1-1 0,-1 1 1,2-1-1,-1 1 0,1-1 1,0 0-1,0 0 0,0 1 1,1-2-1,0 1 0,0 0 1,1 0-1,6 7 0,-9-11-205,1-1 0,0 1 0,0 0 0,0-1-1,0 0 1,0 1 0,0-1 0,1 0 0,-1 0 0,0 0-1,3 0 1,9 0-765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6.516"/>
    </inkml:context>
    <inkml:brush xml:id="br0">
      <inkml:brushProperty name="width" value="0.035" units="cm"/>
      <inkml:brushProperty name="height" value="0.035" units="cm"/>
    </inkml:brush>
  </inkml:definitions>
  <inkml:trace contextRef="#ctx0" brushRef="#br0">17 25 11899,'-3'6'724,"1"0"0,-1 0 0,1 0 1,1 1-1,-1-1 0,1 1 0,-1 9 1,1-5-762,1-1 1,0 1 0,1 0 0,0-1-1,1 1 1,0-1 0,3 11-1,-4-19-49,-1 0-1,1 0 1,0 0 0,0 0-1,0 0 1,0 0-1,0-1 1,0 1-1,0 0 1,1-1-1,-1 1 1,1-1-1,-1 1 1,1-1-1,-1 0 1,3 2 0,-3-3 22,0 1 1,1-1 0,-1 0 0,0 1-1,1-1 1,-1 0 0,0 0 0,1 0 0,-1 0-1,1 0 1,-1 0 0,0 0 0,1 0 0,-1-1-1,0 1 1,1 0 0,-1-1 0,2 0 0,1-1 22,-1-1 0,0 1 0,1 0 0,-1-1 1,0 0-1,-1 1 0,1-1 0,0 0 1,-1-1-1,1 1 0,-1 0 0,0-1 0,0 1 1,-1-1-1,2-4 0,-1 5 39,-1 0 1,0-1-1,-1 0 0,1 1 1,0-1-1,-1 1 1,0-1-1,0 0 0,0 1 1,0-1-1,-1 0 0,1 1 1,-1-1-1,0 1 0,0-1 1,0 1-1,-1-1 0,1 1 1,-1 0-1,0 0 1,1 0-1,-5-4 0,2 2 336,-1 0 0,1 1 0,-1 0 0,0 0 0,-1 1 0,1-1-1,-1 1 1,0 0 0,1 0 0,-1 1 0,-11-3 0,16 4 682,17-8-129,-10 8-924,0-1 0,0 1 1,1 0-1,-1 0 0,0 0 0,0 1 0,1 0 1,-1 0-1,0 1 0,1 0 0,-1 0 0,0 0 1,0 1-1,7 3 0,-8-3 33,-1 0 0,0 1-1,1-1 1,-1 1 0,-1 0 0,1 1-1,0-1 1,-1 1 0,0-1 0,0 1 0,0 0-1,0 0 1,0 1 0,-1-1 0,0 0-1,0 1 1,0-1 0,2 8 0,-1 2 128,0-1 1,-1 1-1,-1 0 1,0 18 0,0-42-399,-1 0 0,1 0 1,4-13-1,-2 10-894,2 0 0,-1 0 0,2 0 0,-1 0 0,2 1 0,0 0 0,9-13 0,-1 7 59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6.871"/>
    </inkml:context>
    <inkml:brush xml:id="br0">
      <inkml:brushProperty name="width" value="0.035" units="cm"/>
      <inkml:brushProperty name="height" value="0.035" units="cm"/>
    </inkml:brush>
  </inkml:definitions>
  <inkml:trace contextRef="#ctx0" brushRef="#br0">51 127 8970,'1'2'393,"0"0"0,1 0 0,-1 0 1,0-1-1,1 1 0,-1 0 0,1-1 0,0 1 0,0-1 0,-1 0 1,1 0-1,0 1 0,0-1 0,0 0 0,0-1 0,0 1 1,0 0-1,1 0 0,-1-1 0,0 0 0,4 1 0,-1-1-221,-1-1 0,0 1 0,0-1 0,1 0 0,-1 0 0,0 0 0,0-1 0,0 1 0,0-1 0,7-5 0,-3 2-344,-1 0 1,1-1-1,-1 0 0,0-1 0,0 1 0,-1-1 0,0-1 1,0 1-1,-1-1 0,5-9 0,-9 16 126,0 0 0,0 0 0,-1-1 0,1 1 0,-1 0 0,1-1 0,-1 1 0,1-1 0,-1 1 0,0 0 0,0-1 0,0 1 0,0-1 0,0 1 0,0-1 0,0 1 0,0 0 0,-1-1 0,1 1 0,0-1 0,-1 1 0,1 0 0,-1-1 0,1 1 0,-1 0 0,0 0 0,0-1 0,0 1 0,1 0 0,-1 0 0,0 0 0,0 0 0,-1 0 0,1 0 0,0 0 0,0 0 0,0 1 0,-1-1 0,1 0 0,0 1 0,0-1 0,-1 1 0,1-1 0,-1 1 0,1 0 0,-2-1 0,-3 0 51,-1 0 0,1 1 0,0-1 0,0 1 0,-1 1 0,1-1 0,0 1 0,0 0 0,-8 2 0,6 0 225,1 0 0,-1 1 0,1 0 1,0 0-1,1 0 0,-1 1 1,1 0-1,0 1 0,0-1 0,0 1 1,1 0-1,0 0 0,0 1 1,-7 12-1,8-11-88,0 0 0,0 0 0,1 0 0,0 1 0,0-1 0,1 1 0,0 0 0,1 0 0,0 0 1,0 0-1,1 0 0,1 18 0,0-24-188,0 1 0,-1-1-1,1 1 1,1-1 0,-1 1 0,0-1 0,1 0 0,0 1 0,-1-1-1,1 0 1,0 0 0,1 0 0,-1-1 0,1 1 0,-1 0 0,1-1 0,5 5-1,-3-5-250,0 1-1,-1-1 0,1 0 0,0 0 1,0-1-1,0 1 0,0-1 0,1 0 1,-1-1-1,0 1 0,0-1 1,7 0-1,39-8-1592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7.501"/>
    </inkml:context>
    <inkml:brush xml:id="br0">
      <inkml:brushProperty name="width" value="0.035" units="cm"/>
      <inkml:brushProperty name="height" value="0.035" units="cm"/>
    </inkml:brush>
  </inkml:definitions>
  <inkml:trace contextRef="#ctx0" brushRef="#br0">100 48 15443,'-10'9'561,"-42"44"1669,47-48-2187,1 0 0,0 1-1,0 0 1,0 0 0,1 0 0,0 0-1,0 0 1,-2 10 0,4-15-47,1 0 1,0 0-1,0 0 1,-1 0-1,1 0 1,0 0-1,0 0 1,0 0-1,0 0 1,0 0-1,0 0 1,0 0-1,0 0 1,0 0-1,1 0 1,-1 0 0,0 0-1,1 0 1,-1 0-1,1 0 1,-1 0-1,1 0 1,-1 0-1,1-1 1,0 1-1,-1 0 1,2 1-1,0-1-1,0-1-1,0 1 0,-1 0 0,1-1 1,0 1-1,0-1 0,0 0 0,0 1 1,0-1-1,0 0 0,0 0 0,0 0 1,3-1-1,4-1 1,1 0 0,-1 0 0,1-1 0,15-7 0,-19 7 17,0-1 0,1 1 1,-2-1-1,1 0 0,0-1 1,-1 1-1,0-1 0,0 0 0,0 0 1,5-8-1,-9 11 6,0-1 0,1 1 0,-1 0 0,0-1 0,0 1 0,-1-1 0,1 1 0,0-1 0,-1 0 0,0 1 0,0-1 0,1 0 0,-1 1 0,-1-1 1,1 0-1,0 1 0,-1-1 0,1 1 0,-1-1 0,0 1 0,0-1 0,0 1 0,0-1 0,0 1 0,-1 0 0,1-1 0,-1 1 0,1 0 0,-4-3 0,-2-3 211,5 7-21,1 0 0,0-1-1,0 1 1,0 0 0,-1-1 0,1 1 0,0-1 0,1 1-1,-1-1 1,-1-1 0,2 2-189,1 0-1,-1 0 1,0 1 0,0-1-1,0 0 1,1 1 0,-1-1 0,0 0-1,1 1 1,-1-1 0,1 0-1,-1 1 1,1-1 0,-1 1-1,1-1 1,-1 1 0,1-1-1,-1 1 1,1-1 0,0 1-1,-1-1 1,1 1 0,0 0-1,-1 0 1,1-1 0,0 1-1,-1 0 1,1 0 0,1-1-1,4-1-55,0 0 0,0 0-1,1 0 1,-1 1-1,1 0 1,-1 0-1,1 1 1,0 0-1,-1 0 1,1 0 0,-1 1-1,9 1 1,-12-1 14,0 0 1,0 0 0,0 0 0,0 1 0,0-1-1,0 1 1,0 0 0,0-1 0,-1 1 0,1 0-1,-1 1 1,1-1 0,-1 0 0,0 1 0,0-1-1,0 1 1,0 0 0,0 0 0,-1 0-1,1 0 1,-1 0 0,0 0 0,0 0 0,0 0-1,1 6 1,-1-2-7,-1 0 0,1 0 1,-2 0-1,1 0 0,-1 0 0,0 0 0,0 0 0,-3 8 0,-20 51 290,21-60-203,23-28 157,-2-1-258,-2 1-154,1 0 0,0 1 0,2 1 0,38-31-1,-56 50 197,-1 1 0,1-1-1,-1 1 1,1-1 0,0 1-1,-1 0 1,1-1 0,-1 1 0,1 0-1,0 0 1,-1-1 0,1 1-1,0 0 1,0 0 0,-1 0-1,1 0 1,0 0 0,-1 0-1,1 0 1,0 0 0,-1 0 0,1 0-1,0 0 1,-1 1 0,1-1-1,0 0 1,-1 0 0,1 1-1,0-1 1,-1 0 0,1 1-1,-1-1 1,1 1 0,-1-1-1,1 0 1,-1 1 0,1-1 0,-1 1-1,1 0 1,-1-1 0,1 1-1,-1-1 1,0 1 0,0 0-1,1-1 1,-1 1 0,0 0-1,0-1 1,0 1 0,1 0 0,-1-1-1,0 1 1,0 0 0,0 0-1,1 8 8,0 0-1,0 0 0,-1 12 1,1-13-1,-1 8-59,0 5-211,6 37 0,-6-53-106,1 0-1,1 0 1,-1 0 0,1 0 0,-1 0 0,1-1 0,1 1 0,-1 0-1,1-1 1,0 0 0,0 1 0,5 5 0,14 3-1400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8.357"/>
    </inkml:context>
    <inkml:brush xml:id="br0">
      <inkml:brushProperty name="width" value="0.035" units="cm"/>
      <inkml:brushProperty name="height" value="0.035" units="cm"/>
    </inkml:brush>
  </inkml:definitions>
  <inkml:trace contextRef="#ctx0" brushRef="#br0">146 203 17756,'-6'16'261,"0"0"0,1 0 0,0 0 0,1 1 0,1-1 1,-1 19-1,-3 10-243,-62 247-3877,32-169 4642,39-139 4386,15-83-4978,-7 48-189,30-138-80,-28 147 30,2 0-1,25-56 1,-36 93 41,13-30-53,1 1 0,39-55 0,-56 90 60,0-1 1,0 0-1,0 0 1,0 0-1,0 1 1,0-1-1,0 0 1,0 0-1,0 0 1,0 0-1,0 1 1,0-1-1,0 0 1,1 0-1,-1 0 1,0 0-1,0 1 1,0-1-1,0 0 1,0 0-1,1 0 1,-1 0-1,0 0 1,0 0-1,0 0 1,0 1-1,1-1 1,-1 0-1,0 0 1,0 0-1,0 0 1,1 0-1,-1 0 1,0 0-1,0 0 1,0 0-1,1 0 1,-1 0-1,0 0 1,0 0-1,0 0 1,1 0-1,-1 0 1,0-1-1,0 1 1,0 0-1,0 0 1,1 0-1,-1 0 1,0 0-1,0 0 1,0 0-1,0-1 1,0 1-1,1 0 1,-1 0-1,0 0 1,0 0-1,0 0 1,0-1-1,0 1 1,0 0-1,0 0 1,0 0-1,0-1 1,1 1-1,-1 0 1,0-1-1,1 22 59,-1-19-55,-7 124 105,1 0-95,6-106-24,1 1 0,1 0 0,1-1 0,6 22 1,-8-36 10,1 1 1,0-1 0,1 0 0,-1 0 0,1 0 0,1 0-1,-1-1 1,1 1 0,7 8 0,-9-13 3,-1 1-1,1-1 1,0 1 0,0-1 0,0 0 0,0 0-1,0 0 1,0 0 0,0 0 0,0 0-1,0-1 1,0 1 0,0-1 0,1 1-1,-1-1 1,0 0 0,0 0 0,1 0-1,-1 0 1,0 0 0,1-1 0,-1 1-1,0-1 1,0 1 0,0-1 0,0 0-1,0 0 1,0 0 0,0 0 0,0 0 0,3-2-1,4-3 6,0-1 0,0-1 0,0 0 0,-1 0 0,0 0 0,0-1 0,11-18 0,-1-4-86,20-40 0,18-72-269,-45 108 236,2 0 1,1 0 0,2 2 0,39-62-1,-48 88 502,-4 11-155,-4 18-17,0-14-151,-19 152 422,7-69-439,-1 133-1,14-212-184,1 30 103,0-40-128,-1 0 0,0 1 0,1-1-1,-1 0 1,1 0 0,0 1 0,0-1 0,-1 0-1,1 0 1,1 0 0,-1 0 0,0 0 0,1 0-1,1 1 1,7 2-2007,4-6 455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8.741"/>
    </inkml:context>
    <inkml:brush xml:id="br0">
      <inkml:brushProperty name="width" value="0.035" units="cm"/>
      <inkml:brushProperty name="height" value="0.035" units="cm"/>
    </inkml:brush>
  </inkml:definitions>
  <inkml:trace contextRef="#ctx0" brushRef="#br0">30 1 13811,'-9'31'2296,"3"6"2233,4 17-4273,3 3-216,4 6 16,-1 0-72,-4 0-376,-3-4-216,-1-7-424,-1-5-600,1-13-713,1-6-143,0-13-505</inkml:trace>
</inkml:ink>
</file>

<file path=ppt/ink/ink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13:20.443"/>
    </inkml:context>
    <inkml:brush xml:id="br0">
      <inkml:brushProperty name="width" value="0.05292" units="cm"/>
      <inkml:brushProperty name="height" value="0.05292" units="cm"/>
      <inkml:brushProperty name="color" value="#FF0000"/>
    </inkml:brush>
  </inkml:definitions>
  <inkml:trace contextRef="#ctx0" brushRef="#br0">6190 4900 1233 0,'2'-9'37'0,"4"1"-20"16,1 0-30 0,2 1-7-16,2 2 5 0,-2 1 17 15,1 1 2-15,4 0 11 16,3 1 5-16,10-1 7 15,0 1 0-15,9-2-8 16,3 1-1-16,10-2 1 16,12 1 4-16,25-2 8 15,9 1 4-15,13-2 4 16,4 1 23-16,12 0 31 16,8 0-13-16,19 3-17 15,10 0-27-15,11 3-9 16,5 1-9-16,11 2 6 15,3-1-1-15,6 2 4 16,8-2 12-16,-4-2 15 16,4-4 15-16,-7-2 29 15,-5-1-3-15,-2 0-30 0,-9 0-14 16,-7 4-15-16,-4 0-13 16,-14 2-16-16,-9 1-3 15,-19 1-8-15,-14 1-4 16,-24 1-24-16,-12-2-23 15,-23 1-97-15,-11-2-96 16,-15-3-176-16,-7-3 312 16</inkml:trace>
  <inkml:trace contextRef="#ctx0" brushRef="#br0" timeOffset="1883.93">9585 3916 698 0,'-15'3'34'0,"3"-2"39"15,11-1 4-15,1 0-1 16,0 0-6-16,4-14-28 15,8 4-11-15,13-5 28 16,7-5 12-16,15-4 11 16,7 0-3-16,12-4-31 15,5 1-9-15,8-3-14 0,1-2-7 16,-1 2-8-16,1 1-3 16,-3-2-5-16,-2 0-2 15,-8-2 0-15,-7 2 0 16,-12 4 0-16,-4 2 2 15,-8 6-2-15,-7 2-2 16,-11 6-9-16,-5 1-17 16,-13 3-225-16,-4 1 177 0</inkml:trace>
  <inkml:trace contextRef="#ctx0" brushRef="#br0" timeOffset="6533.37">13463 4929 611 0,'-9'8'55'0,"1"-1"66"16,3-1-121-16,5-2-9 16,4-1 9-16,8-3 32 15,7 1 22-15,13-4 40 16,9 0 5-16,14-3-26 15,5 1-12-15,14-2-19 16,6 1-1-16,15-1 5 16,6 2 7-16,17 3 3 15,2 0-4-15,11 3-1 16,7-1 42-16,-4 3 23 16,2-1 13-16,11 0 17 15,-1 0 4-15,3-2-16 16,7-3-51-16,-9 0-15 0,-1-3-8 15,6-2-14-15,-3-2-6 16,-3-1-18-16,5-2-4 16,-11-1-11-16,-5 0-5 15,-1 0-2-15,-11-1 0 16,-8 1 0-16,-4 1 1 16,-19 3-1-16,-9 1 1 15,-7 3-1-15,-8 2-1 16,-5 1 0-16,1 2 1 0,-12 1 0 15,-5 3-1-15,-15-1-1 16,-7-2-8-16,-10 1-4 16,-6-1-3-16,-9 0-16 15,0 0-33-15,0-1-111 16,-17-18-172-16,-1 6 158 16</inkml:trace>
  <inkml:trace contextRef="#ctx0" brushRef="#br0" timeOffset="7449.54">16057 3842 1148 0,'-18'2'112'0,"6"1"193"0,4 2-287 16,12-1 24-16,12-1 32 15,25-7 37-15,13-2 9 16,26-12-28-16,11-4-32 16,10-10-45-16,-2-3-18 15,-12-5-278-15,-13-3 206 0</inkml:trace>
  <inkml:trace contextRef="#ctx0" brushRef="#br0" timeOffset="8333.12">16960 2409 1417 0,'2'-18'35'16,"2"11"8"-16,-4 7-6 15,7 12 14-15,3 16 21 0,1 30-1 16,4 22 1-16,1 38-9 16,0 11-21-16,-2 17-27 15,1 0-9-15,-3-18-6 16,-2-11-6-16,-3-29-15 16,-1-15-15-16,-2-33-48 15,-1-15-71-15,2-36-187 16,-1-19 245-16</inkml:trace>
  <inkml:trace contextRef="#ctx0" brushRef="#br0" timeOffset="8599.42">16856 2355 2462 0,'97'-27'20'16,"4"-7"-2"-16,-6 2-5 16,-11-1-5-16,-8 2-11 0,-18 5-7 15,-7 2-16-15,-20 5-81 16,-9 5-120-16,-14 8-317 15,-6 5 404-15</inkml:trace>
  <inkml:trace contextRef="#ctx0" brushRef="#br0" timeOffset="8833.34">16765 2832 2369 0,'40'-3'16'0,"4"-8"-101"15,6-6-17-15,6-12 52 16,1-5 29-16,5-6-6 0,0-2-63 16,1-2-101-16,-5 2-57 15,-9-1 57-15,-5 1-28 16,-14 6 123-16</inkml:trace>
  <inkml:trace contextRef="#ctx0" brushRef="#br0" timeOffset="9832.53">17410 2598 1365 0,'-7'28'33'0,"1"-6"-6"16,1-3 4-16,5-10 8 15,3-4-2-15,7-6 2 16,4-6 3-16,7-9-15 16,2-3-9-16,5-3-3 15,2-1-10-15,0 1-2 16,-3 0 0-16,-4 0 0 16,-5 0-6-16,-2-1-6 15,-5 1-2-15,-5 1-1 16,-5 1-3-16,-11 4 0 15,-3 5-3-15,-14 9 0 16,-8 6 0-16,-6 17 18 0,2 5 6 16,4 14 6-16,6 6 3 15,12 11-6-15,6 7 3 16,8 4-6-16,6-3 0 16,6-12 0-16,4-9-6 15,6-19 6-15,0-6-3 16,7-17 0-16,5-5 0 15,7-16-6-15,2-5-6 0,1-8-36 16,-2-2-10-16,-3-1 14 16,-2 0-5-16,-6 1-4 15,-3 0 1-15,-6 5 12 16,-4 2 6-16,-4 4 22 16,-6 2 5-16,-4 3 6 15,-3 1 2-15,-5 4 11 16,0 1 3-16,-2 1 7 15,-2 1 2-15,-1 0 2 16,-1 4 2-16,-2 5-2 16,-3 1-4-16,-2 8-2 15,-2 2-5-15,-1 5-8 16,4 3-1-16,0 3-5 16,6 2 7-16,3-3-5 15,4-1 9-15,6-5-9 16,3-2-6-16,8-8 3 0,0-3 3 15,9-7-3-15,1-7 6 16,4-3-6-16,1-5 0 16,-4 0 6-16,1 0-6 15,-9 5 6-15,-2 3-6 16,-6 6 0-16,-6 7 0 16,0 0 6-16,0 0 6 0,6 13-4 15,-5 1 4-15,2 7-6 16,0 2-6-16,2 1 3 15,1-4 3-15,4-4-6 16,2-6 0-16,4-10 0 16,0-6-3-16,8-15-3 15,3-9-15-15,5-13-47 16,3-6-28-16,-7-6 50 16,-3 0 7-16,-14 1 18 15,-5-1 12-15,-3 3 2 16,0 0 4-16,2 4 0 15,4 6 0-15,2 16 6 16,1 11 6-16,-1 24 7 16,1 16 6-16,-2 27 1 15,-2 15-7-15,-3 21 11 16,-2 4-21-16,-6-6-3 0,0-9-9 16,-1-24-3-16,2-13 3 15,1-22-30-15,1-17-4 16,-9-3-209-16,-1-14 169 15</inkml:trace>
  <inkml:trace contextRef="#ctx0" brushRef="#br0" timeOffset="10383.34">17989 2430 1471 0,'38'-6'39'16,"8"-2"4"-16,8-9 41 15,1-2-19-15,0-1-38 16,-2 3-6-16,-12 9-24 16,-5 5 0-16,-15 12-6 15,-7 5 0-15,-6 11 6 16,-2 4-3-16,1-1-3 16,2 0 6-16,1-7-3 15,1-3 0-15,1-7 6 16,-1-3 0-16,1-4 6 15,-2-4-3-15,-1-3 12 16,-2-4 12-16,-2-5 51 16,-1-4 35-16,-1-7 37 0,-1-3-10 15,-3-4-53-15,-2-1-48 16,0 2-33-16,-1 2-2 16,1 9-3-16,1 4-1 15,2 8-11-15,0 6-4 16,0 0 0-16,8 12-6 15,2 8 12-15,2 6-6 0,1 4 12 16,0-4 3-16,-1-6-3 16,0-2 3-16,-4-10-3 15,1-1-3-15,-2-8 6 16,1-5 3-16,2-8 9 16,1-4-6-16,3-9-6 15,-3-5 0-15,1-6-30 16,-3-1-12-16,4-5-62 15,1 3-22-15,2 4-32 16,-2 1-18-16,-1 10-14 16,1 4-163-16,1 1 201 15</inkml:trace>
  <inkml:trace contextRef="#ctx0" brushRef="#br0" timeOffset="10967.6">18970 2148 1678 0,'25'-31'0'0,"-6"2"9"16,-8 7 0-16,-4 4 0 15,-7 7 12-15,-3 1 3 16,-10 5-3-16,-2 3 0 15,-9 4-12-15,-4 9-3 16,0 15-6-16,0 9 3 16,3 19 3-16,2 5 0 15,10 1 30-15,6-5 0 16,16-15 5-16,11-7-11 0,17-17-12 16,12-9-12-16,8-24-39 15,3-11-56-15,4-15-235 16,-6-7 26-16,1-2 170 15</inkml:trace>
  <inkml:trace contextRef="#ctx0" brushRef="#br0" timeOffset="12016.92">19590 1758 1524 0,'5'74'13'0,"2"5"33"0,-1 2 23 16,0-1 5-16,2-9-23 15,2-9-18-15,2-20 3 16,3-9 6-16,3-16 0 16,3-11 2-16,5-12-23 15,2-8-9-15,4-13-15 16,-2-3-21-16,-5-5-53 16,-6 0-49-16,-16 1-71 15,-10 0 81-15,-20 5-8 16,-6 3 7-16,-18 7 38 15,-5 4 29-15,-6 9 67 16,-1 4 35-16,14 6 38 16,6 1 4-16,22-1-8 15,21-4-17-15,-1 0-41 16,4-2-8-16,19-9-2 0,7-3-3 16,11-10 0-16,7-3 0 15,5-5 9-15,-1-3-6 16,-5-1 0-16,-4 1-10 15,-14 1-11-15,-8 1-5 16,-14 4-43-16,-7 2-31 16,-19 7 26-16,-5 4 0 0,-15 6 13 15,-5 2 22-15,-4 4 19 16,-2 1 6-16,8 2 19 16,9 1 12-16,16-1 15 15,12-1 5-15,17-6 5 16,8-3 9-16,17-8-46 15,9 0-17-15,12-7-6 16,5-1 0-16,5-3-38 16,-2 1-43-16,-6 1-26 15,-2 3-54-15,-4 5 86 16</inkml:trace>
  <inkml:trace contextRef="#ctx0" brushRef="#br0" timeOffset="12950.16">20018 1914 2169 0,'8'17'-15'16,"0"-5"15"-16,-3-2-9 0,-1-5-3 15,-4-5 9-15,0 0-6 16,0 0 9-16,-8-12 9 16,2 0-6-16,0-7-3 15,0-2 0-15,0-3-18 16,3-1-6-16,2-1-9 16,3-2-9-16,7 1 9 15,5-1 0-15,10 4 1 16,2 2 5-16,4 9 6 15,0 2 12-15,-2 10 3 16,-1 7 0-16,-3 11 3 16,-4 3 3-16,-4 10 0 15,-3 1 0-15,-1-1 3 16,-1-1 0-16,3-10 0 16,3-7 0-16,0-12-6 15,3-5-12-15,-5-12-75 0,-2-3-20 16,-6-5 7-16,-4-3 61 15,0 2 30-15,-2-2 8 16,5 2 6-16,0 2 2 16,6 3-6-16,-2 3 2 15,6 4 0-15,-1 2 0 16,-1 4 4-16,1 2 4 16,-9 4-1-16,1 2 1 0,-7 4 6 15,-4 2 1-15,-2 1 32 16,-3 0 19-16,-2-1-16 15,1-1-11-15,-1-2-21 16,-1 0-3-16,2-2-15 16,-2 1 6-16,1 1 0 15,-2 1-6-15,-3 5 0 16,1 3 0-16,-1 6 0 16,2 2-9-16,6 2 9 15,5-1 0-15,9-6 3 16,5-1 6-16,12-7-3 15,2-1 0-15,8-7 3 16,2-6 3-16,1-6-6 16,1-6 6-16,-5-4 0 15,-1 3 0-15,-9 0 0 16,-4 6 0-16,-9 6-3 0,-2 1 3 16,-7 7-3-16,0 0-6 15,2 23 6-15,-2 6 2 16,-2 24-8-16,-1 10 3 15,-4 19-6-15,-2 6 0 16,-3 5-3-16,1-3 0 16,1-8-14-16,-1-7-16 0,-3-16-9 15,-3-11 0-15,-8-15 18 16,-5-9 12-16,-9-19 12 16,-4-10-15-16,-5-23-161 15,0-16-17-15,9-21 121 16</inkml:trace>
  <inkml:trace contextRef="#ctx0" brushRef="#br0" timeOffset="13167.75">20872 1581 1222 0,'12'38'40'0,"-14"0"-13"0,-2-3-7 16,-6-12-11-16,2-10-5 16,3-13-2-16,1-8 0 15,-2-15-31-15,-3-5-46 16,-5-9-192-16,-4-1 135 16</inkml:trace>
  <inkml:trace contextRef="#ctx0" brushRef="#br0" timeOffset="15565.41">20767 1315 1134 0,'29'-6'91'0,"2"6"-25"16,2 5-10-16,-4 12-17 15,-2 4-10-15,-5 12-9 16,-4 1-7-16,-4 1 1 16,-2-2-1-16,-2-8-1 15,-2-3-4-15,-1-11-2 16,-3-4-5-16,-4-7 3 15,0 0 0-15,0 0-2 16,3-16 4-16,-5-1-6 16,1-4 2-16,1-4 0 15,3-2 4-15,9-3-1 16,4 0 1-16,8 2 0 16,4 3 5-16,0 9-5 15,-2 5 12-15,-5 12-15 0,-3 8 6 16,-5 13 0-16,-2 6-9 15,2 7 6-15,-2-2-6 16,5-7 0-16,-1-7 6 16,5-12-6-16,2-4-3 15,-1-7 0-15,1-2-6 16,-7-7-3-16,-2 0 3 16,-3 0-3-16,-2-2 0 0,-4 4 12 15,1 0 0-15,-1 4 3 16,-1 4 3-16,1 1-6 15,-1 0 6-15,4 0 0 16,2-3 3-16,3-7 9 16,3 0-6-16,3-6 3 15,1 1 0-15,-1 0-3 16,-9 0 11-16,-4 2 7 16,-3 3-6-16,-8 1 6 15,0 1-6-15,-6-1-12 16,-4 2-6-16,-1 3-6 15,-1 1-3-15,2 5 3 16,3 3 0-16,0 8 3 16,3 5 3-16,3 11 0 15,1 3 0-15,4 6 3 16,5 1 0-16,6-7 3 0,5-4-3 16,8-12 0-16,5-3 3 15,6-10 0-15,-2-3 3 16,-3-7-6-16,-7-4 0 15,-7-2 5-15,-5 1-5 16,1 2 6-16,-4 2 3 16,-1 3-9-16,-5 7 3 15,1-1-3-15,0 0-9 0,0 0 9 16,-1 0-3-16,0 0 6 16,0 0 6-16,0 1-3 15,0 0-3-15,0 0-9 16,0 0-3-16,-1 0 3 15,0 1-3-15,0 0 0 16,0 0 3-16,0 0-3 16,0 0-3-16,1 0 0 15,-1-1 0-15,0 1 0 16,0 0-3-16,0-1 3 16,0 0-3-16,0 0 0 15,1 0 6-15,0 0 0 16,0 0 0-16,0 0-6 15,0 0 6-15,0 0-3 16,-1 0 0-16,1 0 3 16,0 0 0-16,0 0 0 0,0 0-3 15,0 0-12-15,0 0-3 16,0 0-24-16,0 0-8 16,0 0-16-16,0-1-6 15,0 0 12-15,0 1 10 16,0-2 8-16,7-28-6 0,-2 22-2 15,-3 0 14-15,-1 1 3 16,1 1 8-16,-2 3 15 16,0 3 6-16,0 0 4 15,0 0 0-15,0 0 0 16,0-1 2-16,1 0 0 16,0 0 0-16,0 0 2 15,0 0 1-15,1 0 1 16,0 0 2-16,25-24 2 15,-27 25-3-15,0-1 1 16,0 0 0-16,14-22 2 16,-6 12 3-16,1-1 1 15,1-1-1-15,6-2-5 16,0 0 3-16,2 2-8 16,0 1 0-16,-6 1-3 15,0 1 6-15,-4-3-3 16,1-2 3-16,-2-3-6 0,-2-2 3 15,-4-3 0-15,-4 1-3 16,-7 2 18-16,-4 1-3 16,-8 5 0-16,-4 4 3 15,-4 10-15-15,-1 4 0 16,4 12 3-16,2 9-6 16,9 11 6-16,1 5-3 0,10 2-3 15,1-5 5-15,5-9-5 16,4-5 3-16,10-8-3 15,7-6 3-15,9-8 0 16,9-6 0-16,8-9 12 16,7-6-15-16,5-3 0 15,2-1 3-15,-7 2-6 16,-7 1 3-16,-10 4 6 16,-6 2-3-16,-13 3 6 15,-5 6-9-15,-14 5-9 16,0 0 0-16,1 8-3 15,-7 3 9-15,0 8 6 16,-3-1-3-16,2-1 0 16,-2-3 0-16,2-4-3 15,3-4 3-15,-4-5 9 0,0-5-3 16,-4-7-15-16,-3-6-6 16,1-6-11-16,-3-3 2 15,1-1 6-15,0-2 18 16,2 2 0-16,3-3-3 15,3 3 3-15,7 1 6 16,5 3-3-16,6 1 3 16,9 3-3-16,2 4-3 15,5 7 3-15,1 6-3 0,1 8 0 16,-1 6 0-16,-1 8 0 16,-2 1 0-16,-7 5 6 15,-2 2 0-15,-4-5 0 16,-3 0 0-16,-4-10-6 15,-2-2 3-15,-2-11 0 16,0 0 6-16,0 0 8 16,-10-3 7-16,1-6 3 15,0-4 0-15,0-5 6 16,2-2-9-16,1-5 3 16,3-2-3-16,5-2-12 15,4 1 0-15,8 1-9 16,4 4 3-16,3 7-6 15,-3 6 0-15,1 11-6 16,-4 10 0-16,-1 14 0 0,0 5 0 16,0 4 6-16,0-1 0 15,6-11 0-15,4-5 0 16,6-12-6-16,4-8 0 16,-1-14-3-16,3-4-3 15,-7-7 3-15,-3-4 0 16,-7 2 3-16,-9-3 6 15,-4 0 0-15,-3-3 0 0,-7-2-6 16,-1 3-3-16,-4-1 0 16,-3 5 6-16,3 10 3 15,-1 4 3-15,-1 14 9 16,-1 5 0-16,-7 17-6 16,-2 11 12-16,-1 10 0 15,0 3 6-15,10-4 0 16,6-6-6-16,10-12-10 15,4-5 10-15,14-13 6 16,6-7 0-16,10-10 0 16,3-9-9-16,9-5-15 15,-2-6 6-15,-4-5-3 16,-5 4-3-16,-11 3 3 16,-2 8 0-16,-9 12-3 15,-1 9 0-15,-8 18-6 16,-4 17-6-16,-5 27 9 0,-7 13-3 15,-10 21 6-15,-6 8 3 16,-12 12-3-16,-10 5-9 16,-14 7-21-16,-6-1-6 15,-10-7-5-15,-3-3 11 16,7-11-12-16,-3-7-15 16,7-20-104-16,6-13-21 0,8-33 126 15</inkml:trace>
  <inkml:trace contextRef="#ctx0" brushRef="#br0" timeOffset="15966.09">20137 2260 2681 0,'215'-88'-3'16,"3"-4"5"-16,-8 0 2 0,-4-5-2 15,-3-1 5-15,-18 6-3 16,-1 3-1-16,-4 8-3 16,-7 7-8-16,-19 13-87 15,-22 7-95-15,-36 17-246 16,-17 6-166-16,-29 12 468 15</inkml:trace>
  <inkml:trace contextRef="#ctx0" brushRef="#br0" timeOffset="17383.02">17554 3530 1466 0,'2'-4'23'15,"4"-3"-25"-15,3-2-6 16,8-3 30-16,4-2 22 0,11-8 113 15,11-7 11 1,26-15-40-16,15-7-32 0,33-16-57 16,21-8-21-16,26-13-15 15,16-8-3-15,14-12 3 16,4-2 0-16,7 0 3 16,-1 1-3-16,-1 7 3 15,-3 7-6-15,-5 7 0 16,-7 9 3-16,-12 16-6 15,-8 7 0-15,-22 10-3 16,-9 4-9-16,-24 5-132 16,-15 2-131-16,-21 3 153 15</inkml:trace>
  <inkml:trace contextRef="#ctx0" brushRef="#br0" timeOffset="22902.21">8140 6010 210 0,'30'1'15'0,"3"1"9"16,5-2-10-16,3 0-5 0,6-4-29 15,4 0-40-15,5-4 33 16</inkml:trace>
  <inkml:trace contextRef="#ctx0" brushRef="#br0" timeOffset="23016.12">9070 5943 219 0,'69'7'11'0,"5"-1"9"16,0-2-27-16,-1-3 3 15</inkml:trace>
  <inkml:trace contextRef="#ctx0" brushRef="#br0" timeOffset="23082.51">9896 5919 4 0,'63'3'0'0</inkml:trace>
  <inkml:trace contextRef="#ctx0" brushRef="#br0" timeOffset="24950.28">10142 6030 903 0,'41'0'18'16,"5"0"7"-16,7 0-227 15,-1-3-58-15,3-3 92 16,-3 1 48-16,-3-2 167 16,0 2 66-16,1 1 51 15,0 2 35-15,4 3-90 16,0 0-29-16,1 3-39 15,0 0-10-15,-3 1-10 16,1-1 9-16,-2 0 9 16,-1 1 2-16,1-1 4 15,-1 0-9-15,-2 1-10 16,2-1-9-16,3-2-7 0,0 1-1 16,3-1-3-16,-1 1-2 15,-2 2 2-15,0-1-4 16,-2 1 0-16,3 2 2 15,0-3-2-15,-1 1 3 16,3-3 7-16,-2-2 7 16,1 0 7-16,4-4 1 0,2 1-12 15,3-1-3-15,4-1-8 16,1 1-2-16,0-1 0 16,0 1 0-16,-5 1-2 15,-4 0 0-15,-2 0 0 16,-1 1 0-16,1-2 0 15,2 2 0-15,3-3 0 16,1 1 0-16,2-1 0 16,-2 1 0-16,-4 1 0 15,-4-1 0-15,-4 2 2 16,-2 0-1-16,-6 0 9 16,0 2 6-16,-7 0 5 15,-3 0 0-15,-2-2-3 16,4-1-5-16,2 1-5 15,3-1 0-15,-2 2-4 16,-3-1 1-16,-2 2-5 0,-2-1 0 16,-1 0 2-16,1 0-2 15,0 1 4-15,1 0 2 16,5-1 17-16,1-1 10 16,4 0-12-16,1-1 0 15,2 1-3-15,-1-1-1 16,5 0 7-16,1 2 3 15,1-2-6-15,1 1 0 0,-2 0-6 16,-1-1-3-16,-1 1 0 16,1-2 0-16,10 2 6 15,2 2 0-15,-3-1-6 16,-1-1 0-16,-7 1-6 16,0-1-6-16,1 1 0 15,2-1 0-15,8-1 6 16,4 2 0-16,5-2-3 15,0 0 9-15,-12 3 14 16,-3-1 10-16,-1 1 9 16,5 0 3-16,3 1-6 15,2-1-3-15,-7 1-4 16,-8-1-5-16,-4 1-9 16,3-1-3-16,-1 0-9 15,2 0 3-15,-4 1-6 0,-3 2 6 16,-5 1-3-16,1 0-3 15,-2 2-6-15,-3-1 0 16,1 0 0-16,-4-2 0 16,-1-1 7-16,0 0-7 15,-1-2-3-15,2 0 3 16,3 0 0-16,1 0 3 16,7 0-3-16,1-1 0 0,0 1-3 15,-4 0-1-15,1 2 4 16,-4 0 3-16,2 2-6 15,3-1 0-15,-3 1 3 16,3-3 0-16,-2-1 7 16,-2 1-2-16,7-1-6 15,0 1-3-15,5 1 3 16,2-1 1-16,-4 0 0 16,0 2 1-16,-1-1-1 15,-1 0 0-15,-4 0 3 16,1-1-3-16,-4 0 0 15,-2-1-3-15,-1 1 2 16,0-1 1-16,-1 0-3 16,-2 0-3-16,0 0 3 15,-5 0 3-15,0 0 0 0,1 1 0 16,-6 1 0-16,2-1 0 16,-8 0-3-16,-2-1 3 15,-3 0 3-15,-1 0-3 16,-3-1 9-16,-1 1-6 15,-1 0-3-15,-1-1 0 16,1 1 0-16,0 0-6 16,-2 0 0-16,-3 0 3 15,0 0-6-15,0 0 0 0,0 0-12 16,0 0-12-16,0 0-50 16,0 0-61-16,-16-9-217 15,-2-2 244-15</inkml:trace>
  <inkml:trace contextRef="#ctx0" brushRef="#br0" timeOffset="31415.8">18648 6002 241 0,'0'0'8'16,"0"0"8"-16,1 0-9 15,18-7 17-15,-9 7 15 0,2-1 41 16,3 1 34-16,0 1 37 16,2-1-5-16,5 1-51 15,1-1-11-15,6-1-17 16,5-1-10-16,8-1-3 16,9 1-8-16,10-3-13 15,3 0 0-15,9 0 2 16,0 0 4-16,11-1 11 15,2 1 2-15,6 0 1 16,4 1 36-16,5 0 15 16,5 1-23-16,8 0-33 15,3-2-21-15,4 0-18 16,1 0 0-16,2-3-6 16,-1 0 9-16,-1-1 35 15,-1-2 13-15,-7 0 21 16,-2 1-3-16,-4-2-40 0,-5 0-17 15,-7 2-21-15,-3-1 0 16,-12 2-3-16,-7 0 3 16,-16 0-12-16,-8 2 0 15,-13 0-44-15,-5 1-43 16,-11 1-101-16,-5-2-102 16,-13-1 244-16</inkml:trace>
  <inkml:trace contextRef="#ctx0" brushRef="#br0" timeOffset="109362.7">3850 6188 475 0,'2'-8'20'16,"4"0"-17"-16,1 0 1 15,3 0 1-15,1 1 8 16,-2-1 44-16,-2 0 37 15,0 3 65-15,-1 0 19 0,-1 5-36 16,1 1-28-16,-2 6-36 16,1 4-14-16,-1 4-24 15,1 3-5-15,0 0-6 16,-1 0-6-16,3-4 15 16,0-1 28-16,-2-5-7 15,0-1 1-15,0-3-6 16,-5-4-9-16,0 0-6 15,0 0-3-15,0 0-10 16,1 0-2-16,-1 0-9 16,1 0 0-16,0 0-6 15,1-1 0-15,0 0-9 16,-1-1 9-16,26-20-9 16,-27 22 3-16,0 0 0 15,0 0 0-15,0 0 0 16,0 0 0-16,0 0-3 0,0 0 6 15,1 0-3-15,0 0-3 16,0 0 9-16,0 0-6 16,-1 0 3-16,1 1-3 15,0-1 0-15,0 0-3 16,0 1 0-16,0-1 6 16,0 1-12-16,0-1 6 0,-1 0-6 15,1 0-9-15,-1 0-42 16,0 0-41-16,0-1-130 15,-1-17-40-15,-2 6 193 16</inkml:trace>
  <inkml:trace contextRef="#ctx0" brushRef="#br0" timeOffset="110212.2">3885 6091 1307 0,'-4'5'37'0,"3"0"-20"16,1 4-5-16,0 2-7 15,1 1 1-15,-1 4 12 16,1 0 11-16,0 1 23 16,3 1 15-16,1 1 112 15,0 0-11-15,3 0-43 16,0-3-26-16,5-3-45 16,2-1-13-16,2-4-14 15,3-3-15-15,0-3 6 16,2-3-6-16,-1-5-3 0,3-3-3 15,-1-4-3 1,1-3 6-16,-2-4-9 0,-3-1 4 16,-3-2 1-16,-3 0-5 15,-1 1 3-15,-2 1 0 16,-2 4-3-16,-4 2 2 16,-1 5 2-16,-5 0-1 15,-3 5 1-15,0 3-2 16,-4 1-4-16,3 2 4 15,-2 4-6-15,-1 0 2 0,0 4 2 16,-1 1-1-16,7 2 2 16,3 2-1-16,3 5 0 15,1 2-3-15,6 7 1 16,1 2 2-16,3 0 0 16,4 1 0-16,-4-3 4 15,-1 0-4-15,-7-3 5 16,-4-1 13-16,-6-3 30 15,-5-1 13-15,-10-1 22 16,-3-2 3-16,-12-1-40 16,-4-2 2-16,-6-3-1 15,-4-2-4-15,1-5-10 16,-1-1-11-16,2-7-18 16,0-2-11-16,7-7-45 15,6-2-43-15,13-7-153 0,15-5-258 16,21-13 225-16</inkml:trace>
  <inkml:trace contextRef="#ctx0" brushRef="#br0" timeOffset="113545.36">3913 6106 143 0,'3'-9'5'15,"1"-2"8"-15,1 2-6 16,-2-1 11-16,2 2 45 16,-1 2 24-16,0 0 40 15,-4 6 74-15,0 0 4 16,0 0-15-16,0 0-68 16,0 0-21-16,0 0-41 15,0 0-14-15,0 0-19 16,0 0-3-16,7 8-9 15,-2 0-5-15,1 1-4 16,0 4-3-16,0-1-1 0,-1 0 2 16,-3 0-2-16,0 0 2 15,-2 2 0-15,-3 1 2 16,-2 0 3-16,-2 1 3 16,0-1 2-16,-1-1 6 15,-1-1 28-15,1 1-9 16,1-1-15-16,-2 1-15 15,-1 0-4-15,1 1 1 0,-4 0-3 16,3-1 6-16,-1-3 6 16,2-1 3-16,5-4 18 15,0-1 0-15,4-5-3 16,0 0-6-16,0 0-15 16,1 0-6-16,19 4-3 15,-9-4 3-15,3 0-3 16,-5 0 3-16,4-1-3 15,0-1 0-15,0-2 12 16,2-3-3-16,-1-1 5 16,2-1 4-16,-1-2 0 15,-1 0-9-15,-3 0-6 16,0 0 0-16,-2 0-6 16,-2 2 3-16,1 0 9 15,-2 1 12-15,1 1 9 16,0 1-3-16,1-1 0 0,3 0-9 15,0 0-6-15,3-1-1 16,-2 0-5-16,-2 0-6 16,-1 0-3-16,-3 1 6 15,-3 3 0-15,-3 4 0 16,0 0 21-16,0-1-3 16,0 0 9-16,0 0-6 15,0 0-17-15,0 0 0 0,-1 0-6 16,0 0-4-16,-12-30 4 15,13 31-7-15,0-1 3 16,0 1 0-16,0-1 0 16,0-1 3-16,0 0-2 15,0 1-1-15,0-1-1 16,0 0-2-16,3-26 2 16,-3 28 0-16,1 0 1 15,0 0-3-15,0 0 3 16,1-1 3-16,25-8-3 15,-27 9-4-15,1 0 3 16,0 0 1-16,0 0-4 16,30 4 4-16,-23 1 0 15,3 1-5-15,-2 2-11 16,1 2-28-16,-2 1-132 0,3-1-99 16,-4 0 149-16</inkml:trace>
  <inkml:trace contextRef="#ctx0" brushRef="#br0" timeOffset="117562.9">2673 7385 892 0,'-2'3'47'0,"1"1"26"15,1 3-66-15,1 1-5 16,-1 2-2-16,-3 4 3 15,0 4-3-15,0 4 2 16,0 3 18-16,-1-2 6 16,2 3 17-16,-3-1 3 15,3-2 1-15,0-3-2 16,0-5-1-16,2-6 5 16,2-3 5-16,3-5-6 15,7-5 1-15,6-5-5 0,12-12 58 16,5-6 2-16,10-11-29 15,2-5-9-15,3-7-30 16,1 0-16-16,2 1-11 16,0 1 3-16,-2 3-9 15,-4 2-3-15,-5 4 3 16,-3 1-6-16,-6 5-15 16,-1 1-23-16,-7 5-160 15,-3 1-84-15,-11 2 204 16</inkml:trace>
  <inkml:trace contextRef="#ctx0" brushRef="#br0" timeOffset="119011.4">2664 8336 703 0,'-5'5'25'15,"0"0"-7"-15,2 0-14 0,2-2-10 16,1-3-13-16,0 0-22 16,1 0 0-16,0 0 9 15,0 0 19-15,0 0 47 16,1 0 12-16,0 1 22 15,25 10-2-15,-27-11-11 16,0 0-10-16,1 1-15 16,-1 0-3-16,1 0-13 15,0 0-3-15,0 0 7 16,0 0 5-16,1-1 9 16,29-3 0-16,-23-3-1 15,0 0-3-15,-1-2-13 16,-3 0-7-16,6 1 0 15,-1-3-1-15,6-2 1 16,2 0-4-16,2-5-4 0,-1 2-8 16,0 1-83-16,-2-1-172 15,-4 4 145-15</inkml:trace>
  <inkml:trace contextRef="#ctx0" brushRef="#br0" timeOffset="127495.39">6826 6089 700 0,'0'-9'55'0,"0"1"68"15,1 2-82-15,-1 6 18 16,0 0 31-16,0 0-12 16,-1 0-1-16,-14 6-3 15,4 12-6-15,-8 2-6 16,0 12-12-16,-7 5-7 16,-8 5-10-16,2 4 18 15,-9 2-21-15,0-3-3 0,7-7-18 16,1-7-1-16,7-9-8 15,2-6-14-15,6-9-113 16,0-5 11-16,2-7 60 16</inkml:trace>
  <inkml:trace contextRef="#ctx0" brushRef="#br0" timeOffset="127745.73">6402 6231 1394 0,'4'3'31'0,"4"2"-17"15,4 2-11-15,8 2 1 16,3 0-2-16,13-1-2 0,3 1 2 16,6-2 0-16,5 1 0 15,-4-2 0-15,-6 2 0 16,-6 1-2-16,-9-2 0 15,-7 1-2-15,-2-2-31 16,-7-3-304-16,3-1 220 16</inkml:trace>
  <inkml:trace contextRef="#ctx0" brushRef="#br0" timeOffset="128029.01">6994 6302 269 0,'8'-1'97'0,"-3"1"130"16,2 0 60-16,-2 4-56 15,-1 3-68-15,-1 9-45 16,-3 3-29-16,0 8-44 0,-2 3-26 16,-3-1-38-16,2-2-30 15,0-8-296-15,2-4 221 16</inkml:trace>
  <inkml:trace contextRef="#ctx0" brushRef="#br0" timeOffset="128812.37">8390 6018 1619 0,'-18'22'134'15,"1"4"54"-15,0 5-185 16,-1 5-23-16,-2 3-10 16,-5 2 0-16,-6 1 0 15,-3-5 6-15,-2-2 6 0,-2-8-39 16,0-4-47 0,2-11-137-16,3-4 175 0</inkml:trace>
  <inkml:trace contextRef="#ctx0" brushRef="#br0" timeOffset="129012.67">7964 6218 1574 0,'6'1'128'0,"8"4"25"16,7 3-117-16,14 5-36 15,5 0 0-15,3 4 0 16,-1 1 0-16,-7-1-6 15,-2-1-9-15,-9-2-54 16,-2-2-51-16,-9-5-68 0,-2-3-18 16,-4-8 117-16</inkml:trace>
  <inkml:trace contextRef="#ctx0" brushRef="#br0" timeOffset="129428.91">8385 6370 1717 0,'0'0'99'0,"15"-3"32"16,5-3-232-16,8-8-19 15,5-3 52-15,-2-5 59 16,-8 1 3-16,-2 4 18 15,-7 4-3-15,-3 7-3 16,-3 5 2-16,-5 5-11 16,-1 5-17-16,-6 6-1 15,-3 4-6-15,-5 7 3 16,0 2 15-16,-3 1 9 16,-1 1 3-16,0-6 27 15,-4-2 9-15,2-8 44 16,4-4 19-16,1-7 26 0,3-3-11 15,2-3-36-15,3-2-25 16,9-5-41-16,6 0-9 16,14 3 0-16,3 2 3 15,12 8-6-15,-1 2-3 16,0 2-36-16,3-3-71 16,-7-8-255-16,3-3 225 15</inkml:trace>
  <inkml:trace contextRef="#ctx0" brushRef="#br0" timeOffset="129929.15">10455 5979 2362 0,'-17'18'89'16,"1"3"41"-16,-5 5-180 15,-2 2 1-15,-6 3 21 16,-5 2 16-16,-6 5 7 16,-1 0 5-16,2-2-1 15,4-3-15-15,5-10-119 16,1-6-137-16,4-12-314 16,4-10 446-16</inkml:trace>
  <inkml:trace contextRef="#ctx0" brushRef="#br0" timeOffset="130128.5">9963 6089 1535 0,'12'19'138'0,"4"4"107"16,13 12-236-16,4 0-1 15,9-4-5-15,1-4 0 16,-2-8-3-16,1-4-3 15,-5-10 0-15,-2-3-26 16,-8-6-193-16,-4-3-39 0,2 0 176 16</inkml:trace>
  <inkml:trace contextRef="#ctx0" brushRef="#br0" timeOffset="130578.03">10493 6322 2313 0,'-6'1'133'0,"6"-1"28"16,0 0-232-16,10-11-52 15,4 1 7-15,2-5 71 16,3 0 21-16,-2 2 30 15,3 1 6-15,-1 5-6 0,-1 4 6 16,-5 3-27-16,-2 4-27 16,-5 5-38-16,-3 2-22 15,-3 6 12-15,-1 2 19 16,-5 1 50-16,2 1 21 16,2-6 3-16,1-2 3 15,8-1 0-15,5-5 3 16,2 0 12-16,4 1-3 0,2-3-3 15,1 2 2-15,4 0-14 16,-1-2 6-16,-8 4-3 16,-5 1-3-16,-13 5 78 15,-9 3 48-15,-16 6 69 16,-11 0-31-16,-22-1-48 16,-7-3-65-16,1-10-61 15,7-4-34-15,27-13-175 16,13-10-145-16,34-15 134 15</inkml:trace>
  <inkml:trace contextRef="#ctx0" brushRef="#br0" timeOffset="131394.7">13342 5887 1965 0,'-8'7'120'0,"-2"5"-16"16,-2 5-101-16,-6 6-9 16,-2 6-2-16,-10 9 8 15,-1 4 3-15,-7 7-9 0,-4 1 6 16,4-4-9-16,-1-4-6 15,6-10-105-15,1-6-47 16,1-14-123-16,3-7 112 16,-3-12-115-16,4-6 150 15</inkml:trace>
  <inkml:trace contextRef="#ctx0" brushRef="#br0" timeOffset="131578.26">12822 6044 1571 0,'25'25'102'0,"4"1"-7"16,4 5-17-16,6 2-3 15,1 0 2-15,7-3-35 16,-3-5-21-16,-1-9-18 16,-4-7-6-16,-6-9-51 15,-4-5-62-15,-5-9-255 16,2-3 305-16</inkml:trace>
  <inkml:trace contextRef="#ctx0" brushRef="#br0" timeOffset="132012.91">13390 6154 2819 0,'-4'20'33'0,"3"3"-8"15,4 5-125-15,4-1-9 16,-2-6-3-16,-4-2 16 16,-1-10 63-16,0-9 13 0,0 1 41 15,0-1 11 1,1 0-14-16,12-8-19 0,-3-3-54 16,5-2-19-16,4-1-37 15,4 2 7-15,1 2 53 16,0 3 15-16,-2 4 30 15,-2-1 6-15,-2 2-3 16,-3-2-6-16,-3-2-24 16,-5 0-15-16,-5-3-29 15,-2-2-22-15,-4 0-26 16,-4-1 12-16,-1 2 73 16,-2 1 13-16,1 4 34 15,-1 1 19-15,3 7 14 16,3 5 58-16,-1 13 24 15,4 9-8-15,0 13-22 16,-2 9-14-16,4 6-57 16,-2 2-24-16,1-6-236 15,3-7-67-15,0-9 230 0</inkml:trace>
  <inkml:trace contextRef="#ctx0" brushRef="#br0" timeOffset="133095.49">15260 5960 1210 0,'-29'37'46'0,"-4"5"14"15,-6 8-52-15,-5 0-2 16,-4-4 0-16,3-6 0 16,3-12-2-16,8-8-3 15,2-12-2-15,2-6-5 16,6-8-64-16,1-5-128 15,7-6 104-15</inkml:trace>
  <inkml:trace contextRef="#ctx0" brushRef="#br0" timeOffset="133261.74">14801 6104 716 0,'6'-3'185'0,"1"2"182"16,2 2-226-16,5 8-46 15,5 4 50-15,4 11 4 16,0 1-38-16,3 2-88 15,-1-2-31-15,-1-8-79 16,2-4-48-16,-1-10-103 16,1-5-82-16,7-7 184 15</inkml:trace>
  <inkml:trace contextRef="#ctx0" brushRef="#br0" timeOffset="133644.82">15275 6188 2388 0,'-10'18'113'15,"4"4"23"-15,0 2-177 16,6-1-61-16,4-3-5 16,-3-7 20-16,0-5 0 15,-1-8 63-15,0 0 21 0,0 0 9 16,0 0 6-16,0 0-27 15,0-1-38-15,0 1-22 16,0-1-12-16,7-26 22 16,4 20 26-16,2 3 27 15,4 0 3-15,-1 3 9 16,1 1 0-16,-4 5 6 16,-1 1-6-16,-3 5-3 15,-3 2-3-15,-2 5 3 16,-7 1-18-16,-6 4 6 15,-3 3 0-15,-12-1 0 16,-3 1 9-16,-11-6-63 16,-5-5-59-16,-1-11-112 15,2-5 159-15</inkml:trace>
  <inkml:trace contextRef="#ctx0" brushRef="#br0" timeOffset="133812.29">15308 6121 2811 0,'36'17'39'16,"18"-5"-87"-16,6-6-71 0,6-10-372 16,-3-7 169-16</inkml:trace>
  <inkml:trace contextRef="#ctx0" brushRef="#br0" timeOffset="134345.42">18616 5903 2317 0,'-24'33'71'0,"-4"2"-39"15,-3 5-34-15,-5 2-9 16,-3-2 5-16,-5 0-2 16,0-3 8-16,-1-7-2 15,1-5-27-15,-3-14-164 16,1-7-196-16,5-11 192 15</inkml:trace>
  <inkml:trace contextRef="#ctx0" brushRef="#br0" timeOffset="134544.41">18132 6008 2776 0,'28'23'72'0,"6"3"12"0,11 9-84 15,-1 2-11-15,4-5-11 16,-3-3-5-16,-2-9 1 16,1-5 8-16,-7-8-14 15,0-6-40-15,-3-9-189 16,2-4-452-16,7-6 434 16</inkml:trace>
  <inkml:trace contextRef="#ctx0" brushRef="#br0" timeOffset="134916.84">18998 6148 2385 0,'-32'1'146'16,"1"3"90"-16,1 1-282 0,2-1-5 15,2 2 2-15,-1-1-1 16,4 2 50-16,1 2 8 15,1 8 20-15,3 2-2 16,0 7-10-16,6 0-8 16,6 0-7-16,4-2-3 15,11-5-3-15,1-5 4 0,9-6 0 16,4-4 6-16,5-6-1 16,3-3 0-16,-4-6-1 15,-2 0 1-15,-8 0 0 16,-4-1-1-16,-10 3-2 15,-3 0-1-15,-7 6-2 16,-6 1 1-16,-4 7 4 16,-2 5 2-16,0 6 0 15,0 1-2-15,6-2-44 16,2-5-114-16,13-10-302 16,13-8 200-16</inkml:trace>
  <inkml:trace contextRef="#ctx0" brushRef="#br0" timeOffset="135543.89">20831 5984 1771 0,'-10'-8'96'15,"-1"-1"-54"-15,-2-1-16 16,-2 3-2-16,-5 1 6 16,-2 6 42-16,-2 7 9 15,-3 12-1-15,0 8-14 16,-4 9-38-16,-4 3-17 0,-2 5-11 15,1-4 4-15,-2-1 0 16,1-4-3-16,4-11-1 16,1-5-1-16,5-12-82 15,5-7-126-15,6-14 119 16</inkml:trace>
  <inkml:trace contextRef="#ctx0" brushRef="#br0" timeOffset="135744.44">20343 6004 2981 0,'24'24'37'0,"12"0"-68"0,8 0-26 15,10-2-52-15,0-3-13 16,-3-5-10-16,-2-2 8 15,-2-2 74-15,0-2 21 16,-5-1-98-16,-4-1-127 16,2-1 129-16</inkml:trace>
  <inkml:trace contextRef="#ctx0" brushRef="#br0" timeOffset="136160.73">21056 6230 1132 0,'-10'3'60'16,"1"-1"37"-16,0-1-4 0,2-1-2 15,1 0 40-15,6 0 111 16,0 0 0-16,0 0-18 16,0 0-104-16,0 0-45 15,0 0-24-15,19-2-37 0,0 0-3 16,10 1-2-16,2-3-5 16,1 1 6-16,-1-2-5 15,-10 2-2-15,-5 0 1 16,-8 2 1-16,-8 1 0 15,0 0-3-15,0 0 4 0,0 18 3 16,-3 6 1-16,-7 21 8 16,2 9 3-16,-3 10-9 15,-1 0-2-15,2-8-112 16,-3-6-164-16,-3-15 87 16</inkml:trace>
  <inkml:trace contextRef="#ctx0" brushRef="#br0" timeOffset="156210.97">6627 10559 358 0,'0'0'88'15,"0"0"153"-15,-1 0-41 16,1 0-59-16,0 0-37 16,0 1-18-16,-7 12-3 15,4 2-25-15,2 5-17 0,-2 11-18 16,2 3-2-16,0 7-1 15,1 2 1-15,3 0-4 16,-1 0 1-16,4-6-3 16,-2-3 0-16,-1-9-3 15,0-6 3-15,-3-11-9 16,0-8-6-16,0 0 3 16,1-13-3-16,-3-7 0 15,0-7 0-15,0-8 3 16,-1 0 3-16,5-4-3 15,0 0-3-15,0-2 6 16,0 1-6-16,4 3 6 16,0 4 0-16,3 8 0 15,4 6 3-15,-5 11-9 16,2 5 3-16,-1 11-3 16,1 8 6-16,3 11 24 0,2 5 2 15,5 4 34-15,-9-2-6 16,4-3 12-16,-3-5-4 15,-6-8 1-15,7-4 3 16,-7-8-27-16,1-5-10 16,2-8-11-16,0-4 0 15,1-11 0-15,0-3-9 0,1-5-6 16,-1-1-3-16,-1 2-6 16,-1-1-9-16,-5 6-39 15,0 2-53-15,-4 7-156 16,-3 1-134-16,2 4 298 15</inkml:trace>
  <inkml:trace contextRef="#ctx0" brushRef="#br0" timeOffset="158277.76">8604 10631 937 0,'-6'13'48'16,"-2"0"20"-16,4-3-60 15,2-2-4-15,1-4 9 16,1-4 3-16,0 0 3 16,0 1 2-16,0 0 5 15,0 23-1-15,2-4-2 16,1 4-2-16,-2 10-5 15,3 2 7-15,-4 5 22 16,-3-2 9-16,2-8 8 16,0-7-8-16,1-12-17 15,0-12-12-15,0 0-2 16,3-10-11-16,0-14-9 16,2-6-3-16,-1-9 6 0,1-1 3 15,-2-3-9-15,1 2 9 16,-3 0-9-16,0 2 0 15,0 5 0-15,-1 4 0 16,1 11-3-16,-1 6 6 16,0 13 0-16,0 0 18 15,5 5 15-15,0 9-1 16,4 10-5-16,1 6-6 0,3 4-15 16,1-1-6-16,-2-1 3 15,-1-4-6-15,-2-7 18 16,-3-5 12-16,0-8 18 15,2-6-6-15,5-10-10 16,4-7-11-16,12-15-18 16,4-10 3-16,6-14-104 15,0-4-201-15,-1 4 230 16</inkml:trace>
  <inkml:trace contextRef="#ctx0" brushRef="#br0" timeOffset="159993.72">11419 10557 1473 0,'-4'32'53'15,"4"1"73"-15,4 6-123 16,1 2 3-16,0-1 0 15,-1-2 0-15,-2-2-1 0,0-2 10 16,-2-8 48-16,-5-2 21 16,1-9 17-16,-2-3-8 15,-4-10-48-15,3-4-15 16,-4-12-27-16,-2-6-6 16,4-10 0-16,0-2 0 15,7-6 9-15,1 0-3 16,9-5 3-16,2 3-6 0,8 3-3 15,3 4 3-15,-2 8-6 16,-2 6 6-16,0 9 6 16,-4 6-6-16,5 10 6 15,-2 8-3-15,1 11 3 16,-2 6 3-16,-2 7 6 16,-2 2-6-16,-6 8 0 15,-5 1-3-15,-12 4-18 16,-6-1-6-16,-7-5-45 15,0-8-18-15,-2-19-77 16,5-14-66-16,13-31 137 16</inkml:trace>
  <inkml:trace contextRef="#ctx0" brushRef="#br0" timeOffset="162343.29">13437 10696 1384 0,'0'5'31'0,"0"1"-17"16,1 0-16-16,3 4-8 16,2 2 8-16,0 1 12 0,0 1 9 15,-2 6 32-15,-1 3 13 16,-3 5 79-16,-2 2-17 15,-3 2-54-15,-1-1 2 16,-2-7 4-16,0-6 3 16,2-11 2-16,1-5-14 15,3-15-32-15,-1-11-12 16,1-15-19-16,1-9-1 0,3-4-2 16,3 2-3-16,7 3-3 15,1 3-2-15,4 4 5 16,4 1 0-16,5 1 4 15,6 0 5-15,2 2-8 16,0 2-1-16,0 15 0 16,-5 6-6-16,-2 17-3 15,-5 12-7-15,-11 20-3 16,-10 11-19-16,-17 16 2 16,-11 3 3-16,-16 3 21 15,-9 0 18-15,-6-12 12 16,1-7-9-16,9-28-182 15,10-19-236-15,25-41 272 16</inkml:trace>
  <inkml:trace contextRef="#ctx0" brushRef="#br0" timeOffset="165893.88">15180 10645 1466 0,'-5'5'77'0,"1"-2"193"16,4-3-156-16,0 0-114 16,0 1-3-16,14 20-3 15,-2-6 6-15,1 11 0 16,3 4 0-16,-5 17 6 15,-1 8-3-15,-6 12 2 16,-9 3-7-16,-8-6-1 16,-2-7 8-16,-2-21 28 15,5-10 27-15,5-26 0 16,0-18-9-16,7-32-30 16,-2-15-27-16,6-20-30 15,5 0-9-15,1 8-12 16,1 7 12-16,3 13 18 15,-2 10 18-15,-5 18 9 16,1 10 3-16,-4 19 57 0,0 10 21 16,2 22 29-16,3 9 4 15,2 14-61-15,3 2-14 16,2-8-4-16,-1-6 5 16,1-15-7-16,-1-7-4 15,4-16-18-15,-2-6-15 16,7-13-9-16,-1-5 3 15,0-10 4-15,2-3 0 0,-6-5 5 16,-2-3-5-16,-6-11-6 16,0-4-23-16,1-15-127 15,0-6-173-15,1-9 153 16</inkml:trace>
  <inkml:trace contextRef="#ctx0" brushRef="#br0" timeOffset="171981.4">19188 10534 634 0,'0'0'189'0,"0"0"165"15,0 0-176-15,0 0-100 16,0 0-18-16,-1 0-25 16,-11-14-4-16,4 4 14 15,-3-1-12-15,-3 2-12 16,-3 2 5-16,-3 4-8 15,-4 3 6-15,-2 2 15 16,-5 4-3-16,-4 4 0 16,1 3 3-16,-1 5 15 15,6 2 23-15,9 4 19 16,4 2 2-16,12 3-11 16,5 0-37-16,14-2-19 15,7-4-3-15,18-7-12 16,7-3-9-16,9-9-20 15,2-3-32-15,1-11-148 0,-1-2-130 16,2-14 164-16</inkml:trace>
  <inkml:trace contextRef="#ctx0" brushRef="#br0" timeOffset="179226.14">21034 10479 1351 0,'-24'0'57'16,"-1"0"30"-16,2 0-72 15,-1 1 5-15,0-1 48 0,2 2 45 16,-8 2 22-16,-2 2 8 16,-5 5 1-16,-1 2-1 15,8 4-39-15,4 2-21 16,14 3-25-16,7 4-12 16,13 5-23-16,10 4-5 15,17-1-1-15,8-3-15 16,10-11-48-16,1-5-48 0,-1-13-165 15,-3-6-302-15,-12-18 381 16</inkml:trace>
  <inkml:trace contextRef="#ctx0" brushRef="#br0" timeOffset="190409.9">22072 7788 1409 0,'-9'8'39'0,"3"1"-17"16,4 2-21-16,3-1-1 16,3 0 0-16,6 1 2 15,3 0 4-15,11-1 17 16,6 1 10-16,9-1 102 16,5 0 29-16,4 0-9 15,2-2-11-15,10-2-70 16,5-3-20-16,13-1-27 15,4-2-15-15,-2-3-12 0,-3-2 6 16,-9 0-3-16,-8-2 0 16,-8 1-3-16,-9 0-33 15,-7-2-134-15,-4 0-69 16,-9-4-234-16,0-3 348 16</inkml:trace>
  <inkml:trace contextRef="#ctx0" brushRef="#br0" timeOffset="190876.06">22257 7149 1243 0,'26'13'35'16,"2"2"0"-16,14 9-30 16,9 1 1-16,15 3 16 0,10 0 9 15,13 3 19-15,4 2 8 16,3 4-6-16,1 1 60 15,-5 1-38-15,-2 1-20 16,-1-1-33-16,-5 0-15 16,-15-1 0-16,-12 0-3 15,-23-1 3-15,-13-1 0 0,-19 0 3 16,-9 0 6-16,-18 6 24 16,-11 1 14-16,-24 8 19 15,-9 5 0-15,-22 16 15 16,-3 7 11-16,-15 9-20 15,-5 1-22-15,-1-12-29 16,4-9-54-16,29-23-292 16,20-14 193-16</inkml:trace>
  <inkml:trace contextRef="#ctx0" brushRef="#br0" timeOffset="191458.89">22019 7284 1479 0,'1'29'41'0,"0"9"-24"0,-5 9 20 16,-2 18 17-16,0 10 20 16,-8 26 25-16,3 12-6 15,0 17-19-15,-1 11-26 16,16-1-36-16,6-3-9 16,6-16-15-16,6-16-27 15,-5-18-131-15,-2-10-110 16,-6-19 223-16</inkml:trace>
  <inkml:trace contextRef="#ctx0" brushRef="#br0" timeOffset="194395.76">23686 7572 737 0,'-4'-7'100'0,"4"7"68"16,0 0-13-16,0 0-43 0,-1 7-27 16,-2 16-50-16,-3 12-14 15,-2 15-11-15,-3 7-2 16,-1 4-4-16,1 1-2 15,0-10-2-15,2-4 3 16,5-14-3-16,0-8 4 16,4-13-2-16,0-13-2 0,0 0 2 15,3 0 2 1,5-21 2-16,3-8-2 0,9-14 0 16,7-4 0-16,0-11-3 15,3-1 1-15,-2-3 2 16,-3 0-4-16,3 9 0 15,-2 3 2-15,-6 15-2 16,-4 8 0-16,-8 15 2 16,-8 12 6-16,2 8 11 15,-5 14 6-15,-4 19 40 16,0 7 12-16,4 4-14 16,1-1-15-16,10-10-27 15,2-8-6-15,7-13-12 16,4-6 0-16,2-14 9 15,4-4-6-15,5-16 6 16,2-6 3-16,3-9-6 16,4-4-6-16,-3-4-6 0,-2 1-9 15,-8 2-6-15,-8 4 6 16,-10 12 3-16,-4 7 6 16,-6 17 6-16,0 0 18 15,-9 11 9-15,-3 12 12 16,-10 20 5-16,0 9-2 15,4 6-9-15,5-2-18 16,13-12-18-16,4-7-24 0,11-15-54 16,3-6-47-16,3-15-126 15,0-5 80-15,-1-13 103 16</inkml:trace>
  <inkml:trace contextRef="#ctx0" brushRef="#br0" timeOffset="194775.52">24285 7736 1846 0,'-2'16'18'0,"4"1"-18"15,5-2 3-15,2-2-3 16,2-4 3-16,1-6-3 0,1-2 0 15,3-6 3-15,-3-3 6 16,4-7 0-16,0-2-6 16,-3-3 0-16,2-2-9 15,-11 1-9-15,-5 2 0 16,-9 4 0-16,-2 3 21 16,-7 5 27-16,2 3 9 0,-6 7 5 15,0 1-5-15,7 4-18 16,4-1-15-16,6-1-12 15,5-2-24-15,11-4-51 16,3-3-62-16,14-11-118 16,8-5 119-16,4-9-138 15,2-2-166-15,-3-4 234 16</inkml:trace>
  <inkml:trace contextRef="#ctx0" brushRef="#br0" timeOffset="195509.21">24714 7309 1747 0,'4'12'123'16,"-7"11"-46"-16,-5 17-44 15,-5 5-6-15,-1 1-9 16,-2-2-6-16,1-6-6 0,4-6-6 16,2-8 3-16,2-5 0 15,5-8-3-15,2-10 0 16,0-1-12-16,0 1-21 15,0-1-9-15,0 0-14 16,0 0-10-16,3-16 3 16,-5 5 12-16,-2 1 12 15,-3 3 16-15,-3 4 2 0,-3 3 15 16,1 4 3-16,-2 5 18 16,-2 1 0-16,5 4 17 15,2-2 13-15,4 0 9 16,3-1 3-16,6-2-15 15,4 0-9-15,11-4-13 16,5-3 4-16,5-6-3 16,3-4 0-16,0-6-9 15,2-1-6-15,-6-3 0 16,-3 0-3-16,-10 3 3 16,-2 0-3-16,-11 4-3 15,0 1 0-15,-3 3 3 16,-4 1-3-16,3 2 3 15,2 4 0-15,0 0-9 16,0 0 0-16,0 0 6 16,0 0 0-16,0 0 6 0,0 0 3 15,0-1-9-15,1 0 0 16,20-12 0-16,-11 6-3 16,2-2 6-16,-3-1 9 15,1-1-9-15,0 0 3 16,-2-1-9-16,1 0 0 15,-3 0 0-15,-8 0 6 16,2 3 15-16,-4 1 9 0,0 4 12 16,0 1 5-16,-3 4-2 15,-1 7-9-15,-7 11-12 16,3 7-12-16,-1 7-6 16,0 0-2-16,13-6-2 15,2-3-11-15,9-8 9 16,-1-6-9-16,7-8 3 15,10-6-42-15,2-16-131 16,9-8-51-16,-6-13-137 16,-3-6-30-16,-7-7 201 15</inkml:trace>
  <inkml:trace contextRef="#ctx0" brushRef="#br0" timeOffset="195641.95">24991 7078 1792 0,'-7'36'126'0,"-2"16"-22"16,-8 35-41-16,-4 14-21 16,-7 19-153-16,-1 7-128 15,-10 1 135-15</inkml:trace>
  <inkml:trace contextRef="#ctx0" brushRef="#br0" timeOffset="196058.57">23818 8299 2347 0,'167'-48'-18'0,"10"-4"-2"15,-7 3 2 1,-2 7 9-16,-9 3 3 0,-21 7-149 16,-8 2-135-16,-32 1 158 15</inkml:trace>
  <inkml:trace contextRef="#ctx0" brushRef="#br0" timeOffset="205492.61">4121 12017 1398 0,'25'3'-6'16,"3"-3"4"-16,5-2 2 16,4-3 0-16,6 0 0 15,5-2 0-15,8 0 0 16,6-1 2-16,-1-1-2 16,2 1 0-16,-5 2 0 15,-4 1 0-15,0 2 0 16,3 1 2-16,-5 2-2 15,-1 0-4-15,-6 0-75 16,-7-1-162-16,-5-3 124 0</inkml:trace>
  <inkml:trace contextRef="#ctx0" brushRef="#br0" timeOffset="-207372.16">10344 7158 869 0,'-13'16'59'15,"0"8"66"-15,1 6-119 16,1 6 0-16,2 2-1 15,0 1 5-15,1 0 2 0,-3-5 1 16,0-4 11-16,1-10 32 16,1-8 15-16,5-7 17 15,4-5-11-15,0 0-32 16,9-3-16-16,10-10-20 16,6-5-1-16,16-9 0 15,1-4 0-15,8-5-1 16,1-1 1-16,0 0-4 15,4-1 2-15,0 2-22 16,-1 0-30-16,-1-5-229 16,-3 1 184-16</inkml:trace>
  <inkml:trace contextRef="#ctx0" brushRef="#br0" timeOffset="-205322.1">14530 7257 1194 0,'-5'11'35'0,"1"1"2"16,3 0-39-16,1-1-4 16,4-2 1-16,0 1 1 15,0-1 4-15,0-3 2 16,-2 0 3-16,0-1 3 15,0-1 2-15,-2-4 0 16,0 0-7-16,0 1 1 0,15 6-6 16,0-11 4-16,20-12 2 15,10-8 4-15,17-23 2 16,3-13-5-16,12-17-14 16,10-7-125-16,5-2 91 15</inkml:trace>
  <inkml:trace contextRef="#ctx0" brushRef="#br0" timeOffset="-192256.5">15529 6686 520 0,'3'-3'60'0,"-1"-1"88"0,-1-1-103 16,-1 0 14-16,0 1 23 16,0 0 9-16,0 1-16 15,0 3-9-15,0 0 4 16,0-1-6-16,0 0-18 15,0 0-11-15,0 0-19 16,0 0-5-16,0 1-7 16,0 0 2-16,0 0-2 15,0 0 5-15,16-1 9 16,-3 6-1-16,9 3 7 16,2-1-7-16,9-1-9 15,3-2-2-15,-1-4-6 16,-3-4 0-16,-1-2 0 15,-3 0-2-15,-12 0-14 16,-1 1-19-16,-24 0 18 16</inkml:trace>
  <inkml:trace contextRef="#ctx0" brushRef="#br0" timeOffset="-191470.61">15909 6558 1208 0,'-5'-1'45'0,"5"1"18"16,0 0-59-16,0 0 0 16,0 0 2-16,0 0 4 15,-1 0-1-15,0 0 3 16,1 1 0-16,-9 19-5 15,7-2-3-15,1-1-4 16,-4 1 0-16,3-2 0 16,-2-6-2-16,2-3-3 15,2-7-75-15,0 0-212 0,-4-18 151 16</inkml:trace>
  <inkml:trace contextRef="#ctx0" brushRef="#br0" timeOffset="-191039.49">15794 6523 2016 0,'0'0'69'0,"7"3"-78"16,5-1-182-16,8-2 17 15,4 0 40-15,5-6 100 16,2 1 23-16,-2 1 3 15,-1 0 6-15,-5 5 2 16,-2 2 0-16,-4 5 0 16,-5 0 0-16,-2 2-6 0,-4 0-2 15,-6-1 2-15,-2 0 5 16,-5-1 6-16,-3 0 1 16,0-1 0-16,2-3 2 15,3-2-6-15,5-2 0 16,0 0-4-16,0-1-2 0,7-19 0 15,0 7 0-15,2-1 4 16,2 0-2 0,-2 4 0-16,1 2 0 0,-1 3 2 15,-2 2 0-15,-2 4 0 16,3 3 0-16,-1 4 6 16,-2 3-2-16,1 2 0 15,1-1-2-15,0-1-14 16,4-3-50-16,4-8 37 15</inkml:trace>
  <inkml:trace contextRef="#ctx0" brushRef="#br0" timeOffset="-164206.54">3408 11115 1210 0,'-50'-9'58'16,"1"0"33"-16,-3 3-81 16,-2 2-12-16,-3 1-4 15,-13 2 6-15,-3 1 0 16,-10 4 0-16,-9 2-2 16,-5 7 2-16,-3 3 0 15,-3 6 2-15,1 5-2 16,9 5 6-16,5 3 0 0,18 6 9 15,7 2 3-15,16 8-3 16,10 6 3-16,18 13-5 16,15 7-3-16,28 11-8 15,13 4-12-15,22-7-69 16,9-4-133-16,19-24 123 16</inkml:trace>
  <inkml:trace contextRef="#ctx0" brushRef="#br0" timeOffset="-163488.89">7051 11104 1980 0,'22'11'96'0,"6"0"-63"15,-2 1-24-15,11 2 0 16,4-3-9-16,7-1 0 16,3 0-3-16,2 1 9 15,2 3-3-15,-1 7-3 16,2 6 3-16,-10 8-18 16,-4 6-9-16,-19 8 0 15,-12 2-6-15,-23 11 12 16,-15 4-6-16,-30 12-15 15,-13 5-2-15,-21 7 2 16,-6-2 18-16,3-6-3 0,10-10-60 16,19-20-246-16,12-18 262 15</inkml:trace>
  <inkml:trace contextRef="#ctx0" brushRef="#br0" timeOffset="-155687.8">2544 12483 1318 0,'0'0'-5'0,"0"-1"1"16,0 0 4-16,0 0 4 15,0 1-1-15,0-1 7 16,0 0 2-16,0 0 9 16,0 1 2-16,0 0-3 15,0 0 1-15,0 0-5 16,17-4 1-16,5 6-3 16,4 0-3-16,10-2-3 15,1-3-2-15,10-1-6 16,2-5 2-16,3 0-2 15,6-2 0-15,2 0 0 16,4 3 2-16,6 3-2 16,-3 4 2-16,0 1-4 15,-1 4 0-15,-4 0-10 16,-2 2-9-16,-6-1-99 16,-8-1-244-16,-10-4 189 0</inkml:trace>
  <inkml:trace contextRef="#ctx0" brushRef="#br0" timeOffset="-124124.91">10770 12462 1318 0,'11'5'-48'16,"7"-7"27"-16,8-2 26 15,7 1 38-15,7-1 7 16,15 2 11-16,6-1-7 15,14 0-17-15,7 0-14 16,13 2-13-16,3 1-7 0,8 5 5 16,4 0 23-16,9 3 26 15,3 2 14-15,2-1-2 16,2-3-6-16,-2 3-18 16,5 0-6-16,0-1-4 15,-2 2-2-15,-2-2-6 16,-6-1-3-16,-5 0-9 15,-2-1-6-15,-11-1 3 16,-1 0 9-16,-9 0 21 16,-4 4 6-16,-6 0-4 15,-8-1-11-15,-11 2-30 16,-7-1 0-16,-11 0-3 16,-2-1 0-16,-6-3 3 15,1-3-3-15,-1-1 0 16,1-1 3-16,0-3-12 15,0-1-3-15,0-1-15 0,-3 0-9 16,-2 1 1-16,1 0-1 16,-4 3 18-16,0 0-3 15,0-1 0-15,-1 0-9 16,1 0-15-16,-2 2 0 16,1 0 4-16,-4 1 8 15,5 1-15-15,1-1-15 16,0 0-17-16,5-1-13 0,-6 1 43 15,-1-1 17-15,-5 1-29 16,-4-1-68-16,-10-1 78 16</inkml:trace>
  <inkml:trace contextRef="#ctx0" brushRef="#br0" timeOffset="-121541.25">16570 12553 1353 0,'9'4'0'0,"2"0"-2"15,8-4 4-15,4-1 6 16,9 0 8-16,3 0-3 16,12 1 3-16,1-2-7 0,11 0-1 15,5-2 0-15,2 1 1 16,8 2 3 0,4 1 2-16,3 0 1 0,6 0 1 15,3 0-3-15,4-2-7 16,-1 1 0-16,-2 1-6 15,-3-1 0-15,-3 2 0 16,0-1 2-16,0 4 0 16,1 0 0-16,2 2-2 15,-3 1 0-15,3 1 0 16,0 0 0-16,-1-1 0 16,3-2 0-16,-8 1 2 15,-4 0-2-15,-8-3-2 16,-4 2 2-16,-10-4 2 15,-3 0-2-15,-5-1 3 16,-2 0 5-16,4 1 1 0,1 0 12 16,3-1-6-16,0-1-6 15,3 0-3-15,-1-1-6 16,0-1 0-16,-1 1 0 16,-4 2 6-16,0-1 6 15,-5 1 0-15,1-1 3 16,2 1 6-16,0 2-1 0,5 0 1 15,2 1-3-15,2 0-6 16,3 1-3-16,-2-2-9 16,0 3 6-16,-1-2-3 15,-1 0-6-15,2-2 3 16,1 0 0-16,-1-2 0 16,0 0 0-16,1 0 0 15,-1 1 0-15,3 2 3 16,-3-1 3-16,-4 1 15 15,-3 1 18-15,-6-1 21 16,-2 1 2-16,-2 0 1 16,1 0-9-16,3 0-30 15,1 2-3-15,5-1-18 16,1 0-3-16,2-2 0 16,3-2 0-16,6-2-3 15,-7-1 3-15,-2-3-3 0,-4 1 3 16,-5-1 0-16,6 1 3 15,-2 3 0-15,5 2-3 16,4 2 27-16,-1 2 6 16,4 0 8-16,0 0 4 15,-7-3-18-15,0-1-6 16,-10-3-12-16,-4-2-5 16,-5-3-7-16,0-3-10 0,2 0-2 15,1 0-3-15,0 1 6 16,0 0 9-16,-4 4 3 15,0 0 0-15,4 2 0 16,6 0-12-16,2 1-9 16,2 0-12-16,-1 0-14 15,-5 2-4-15,-2 0 6 16,-4-1 9-16,-5 2 15 16,0-1 9-16,-7 1 9 15,-2 3 3-15,1-1 6 16,-1 2 0-16,6-1 0 15,3 0-3-15,0-3-6 16,-1 0 0-16,1-3-15 16,-3-2-3-16,-2 1-2 15,-3 0-4-15,-7 0 3 16,-5 1 6-16,-5 2 9 0,-2 1 6 16,0 0-9-16,-2 0-24 15,0 0-152-15,-3 0-39 16,-10-11 144-16</inkml:trace>
  <inkml:trace contextRef="#ctx0" brushRef="#br0" timeOffset="-118541.42">23473 11805 2145 0,'11'-42'0'16,"3"-3"3"-16,2-9 6 15,4-1-3-15,3 0 26 16,0 0 4-16,1 4 15 15,-1 0-6-15,-3-8-19 16,-3 1-1-16,-5-1-7 16,-4 2-8-16,-7 13 0 15,0 5-3-15,-2 9-2 16,-2 7 0-16,-2 8-1 16,0 6-4-16,5 9-12 15,-1 0-20-15,0 0-118 16,0 0-134-16,0 0 153 15</inkml:trace>
  <inkml:trace contextRef="#ctx0" brushRef="#br0" timeOffset="-117876.41">23244 9875 1415 0,'5'11'-9'0,"-4"2"1"15,-1 11 8-15,-2 5 4 16,-4 12 15-16,-4 3 6 16,-2 9 8-16,-2 0 2 15,-5 3 28-15,-1-1 68 16,1-4 58-16,3-2 35 0,7-7 2 15,3-5-62-15,16-9-34 16,6-4-67-16,19-10-28 16,10-7-16-16,16-14-13 15,4-7-2-15,2-11-10 16,-6-4-13-16,-15-3-36 16,-7 1-37-16,-17 3-81 15,-6 1-49-15,-16 3-49 16,-7 3 19-16,-15 2 63 15,-7 3 61-15,-14 5-85 16,-4 2-207-16,-21 6 237 16</inkml:trace>
  <inkml:trace contextRef="#ctx0" brushRef="#br0" timeOffset="-117708.58">22907 10302 1912 0,'32'-11'62'0,"8"-6"4"15,21-10 12-15,9-5 11 16,16-4-20-16,4-2-24 16,-10 0-33-16,-8 0-45 15,-22 4-134-15,-12 0-57 16,-22 6-159-16,-15 2 110 0,-28 6 170 16</inkml:trace>
  <inkml:trace contextRef="#ctx0" brushRef="#br0" timeOffset="-117575.59">22978 9963 2443 0,'27'-10'62'15,"13"-5"-24"-15,24-5-38 16,7-3-42-16,18-3-147 16,-1-1-247-16,-3 1 215 15</inkml:trace>
  <inkml:trace contextRef="#ctx0" brushRef="#br0" timeOffset="-117025.77">23765 9899 1921 0,'16'35'44'0,"-3"2"-20"0,-7 3 0 16,-3 0 15-16,-3-1 42 15,-3-4 2-15,0-8 13 16,-1-6-33-16,1-11-6 15,0-3 9-15,-2-6 12 16,1-1-5-16,0-9-25 16,0-5-6-16,-1-11-12 15,0-5-1-15,0-8-10 16,2-4-1-16,2-3-12 16,4-1-4-16,15-2-15 15,7 4-10-15,17 4-3 16,8 5-7-16,6 7-1 15,-1 7 2-15,-6 12-3 0,-4 9-9 16,-13 15 12-16,-10 10-7 16,-17 17 15-16,-14 8 3 15,-18 12 7-15,-9 2 13 16,-17 3 6-16,-3-3 12 16,-7-11 36-16,0-8 7 15,12-21-9-15,7-11-34 16,9-17-149-16,5-12-114 15,10-15 55-15</inkml:trace>
  <inkml:trace contextRef="#ctx0" brushRef="#br0" timeOffset="-116559.72">24365 9704 2685 0,'-14'57'0'15,"-3"7"-4"-15,-5 3-1 16,-1 0-7-16,-5-5-4 16,0-5-9-16,2-16 5 0,2-9 13 15,9-16 7-15,4-6 16 16,5-11 13-16,6-7-12 15,8-19-1-15,3-8-6 16,12-21-11-16,1-7-5 16,4-11-8-16,2-2 1 15,0-3-4-15,1 2-2 16,-1 7-3-16,-2 7-7 16,0 18 13-16,0 8 0 0,-5 20 16 15,2 11 9-15,1 16 18 16,-1 13 13-16,4 21 12 15,-3 10-6-15,-5 17 5 16,0 4-4-16,-3 2-14 16,1-5-12-16,-2-12-21 15,0-11-14-15,-3-20-38 16,-3-11-22-16,-4-15-105 16,-7-7-107-16,-6-14-252 15,-5-6 15-15,-8-9 369 16</inkml:trace>
  <inkml:trace contextRef="#ctx0" brushRef="#br0" timeOffset="-116391.9">24259 9890 2834 0,'50'0'18'0,"22"-8"-13"0,11-4-4 16,9-9-39-16,5-2-30 15,-7-1-113-15,-8-1-162 16,-15 5 122-16</inkml:trace>
  <inkml:trace contextRef="#ctx0" brushRef="#br0" timeOffset="-115991.89">23117 10610 2811 0,'128'-20'32'0,"16"-5"9"16,18-9 3-16,9-4 3 15,0-8-21-15,6-2-6 16,-4-3-5-16,-4-1-8 15,-11 4-35-15,-9 1-17 0,-22 8-50 16,-11 5-54-16,-28 6-176 16,-16 5-674-16,-32 4 799 15</inkml:trace>
  <inkml:trace contextRef="#ctx0" brushRef="#br0" timeOffset="-111375.83">23632 9297 1439 0,'-11'-7'27'16,"-2"-2"15"-16,-1 0 24 16,-4-2 86-16,-4 1 7 15,-3-2 8-15,-5 0-15 16,-4-2-38-16,-4 0-50 16,-12-1-37-16,-5 1-11 0,-5 2-8 15,-3 1 0-15,1-4 2 16,6 2 4-16,-1-1 2 15,0 0-6-15,-5 8-5 16,-9 0 0-16,-7 3-5 16,-5 2 0-16,-4 1 0 15,3 2-1-15,5 3 8 16,13 1 9-16,11 9 19 16,2-2 4-16,2 0-11 15,-4 0-11-15,6-7-29 16,7-2-28-16,15-1-59 15,7-3-50-15,17-4-156 16,10-9-80-16,19-7 249 16</inkml:trace>
  <inkml:trace contextRef="#ctx0" brushRef="#br0" timeOffset="-110992.77">22790 8779 2163 0,'-57'21'-6'16,"-10"-1"0"-16,-9 2 3 15,-4 0 6-15,3 6 35 16,6 1 25-16,1 2 23 15,1 1-22-15,-1-3-23 16,-4 1-16-16,6 3-25 16,4-1-5-16,8-4-2 15,11-4 5-15,18-11 2 16,8-2 0-16,19-2-3 16,8 0-7-16,23 0 10 15,13 2 2-15,20 1 18 16,8 2 0-16,7 4-7 15,1 1-6-15,-5 5-19 16,-4 0-36-16,2 1-167 0,-4-2-215 16,13-3 203-16</inkml:trace>
  <inkml:trace contextRef="#ctx0" brushRef="#br0" timeOffset="-108625.89">23225 11077 2228 0,'19'23'-42'0,"6"7"13"15,3 13 14-15,2 13 0 16,-1 7 6-16,-2 4 0 16,-5-1-72-16,-3-6-23 15,-7 1-25-15,-3-1-2 16,-8-1 74-16,-5-2 36 15,-4-4 30-15,-3-2 24 0,-5-5 65 16,2-7 52-16,0-11 104 16,4-8-13-16,5-13-91 15,5-7-39-15,5-2-85 16,6-8-21-16,13-13-4 16,6-5-1-16,10-9 4 15,5-3-3-15,4-3-28 16,3 1-63-16,4 3-106 15,2 2-141-15,6 1-147 16,4 0 89-16,-2 1 240 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9.174"/>
    </inkml:context>
    <inkml:brush xml:id="br0">
      <inkml:brushProperty name="width" value="0.035" units="cm"/>
      <inkml:brushProperty name="height" value="0.035" units="cm"/>
    </inkml:brush>
  </inkml:definitions>
  <inkml:trace contextRef="#ctx0" brushRef="#br0">302 4 15459,'-5'-1'192,"-1"0"-1,1 0 1,-1 0-1,1 1 1,-1 0-1,1 0 0,-1 1 1,0 0-1,1-1 1,0 2-1,-1-1 1,1 1-1,0 0 1,-1 0-1,1 0 0,0 1 1,1-1-1,-1 1 1,-5 5-1,-10 7-169,1 1 0,-33 36 0,47-47 91,-5 6-103,0 1 0,0 0 0,1 0 0,1 1 0,0 0 0,1 1 0,0 0 0,1 0 0,-5 15 0,9-20 50,0 1 0,0 0 0,1-1 0,0 1 0,1 0 0,0 0 0,0 0 0,1-1 0,1 1 0,-1 0 0,2-1 0,-1 1 0,1-1 0,1 0 0,5 11 0,-7-15-29,1 1 1,0-1-1,1 0 1,-1 0-1,1-1 1,0 1-1,0-1 1,1 0-1,-1 0 0,1 0 1,0-1-1,0 0 1,0 0-1,7 4 1,-2-4-24,-1 0 1,1 0-1,0 0 1,0-2 0,0 1-1,0-1 1,18 0 0,7-4-1067,-1-1 1,0-2 0,60-17-1,-73 16-1672,40-16 0,-27 6 1482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9.578"/>
    </inkml:context>
    <inkml:brush xml:id="br0">
      <inkml:brushProperty name="width" value="0.035" units="cm"/>
      <inkml:brushProperty name="height" value="0.035" units="cm"/>
    </inkml:brush>
  </inkml:definitions>
  <inkml:trace contextRef="#ctx0" brushRef="#br0">47 1 21549,'-3'56'254,"-2"0"-1,-21 94 1,23-136-245,0 2-44,0 0 0,1 0-1,1 0 1,0 0 0,3 28-1,-2-40 40,1 1 1,0-1-1,0 0 0,0 0 0,0 0 0,1-1 1,-1 1-1,1 0 0,0 0 0,0-1 0,1 1 1,-1-1-1,1 0 0,-1 0 0,1 1 0,0-2 1,0 1-1,1 0 0,-1-1 0,0 1 0,1-1 1,-1 0-1,1 0 0,0-1 0,0 1 0,0-1 1,5 2-1,2-2-35,1 1 0,-1-1 0,0-1 1,0 0-1,1-1 0,-1 0 0,0-1 1,0 0-1,0 0 0,0-1 0,-1-1 0,20-9 1,-19 8-575,0 0 0,-1-1 1,1-1-1,-1 0 1,-1 0-1,0-1 1,0 0-1,0 0 0,-1-1 1,0 0-1,12-19 1,-8 0-1590,-11 2 1404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29.959"/>
    </inkml:context>
    <inkml:brush xml:id="br0">
      <inkml:brushProperty name="width" value="0.035" units="cm"/>
      <inkml:brushProperty name="height" value="0.035" units="cm"/>
    </inkml:brush>
  </inkml:definitions>
  <inkml:trace contextRef="#ctx0" brushRef="#br0">0 309 12811,'1'0'3315,"13"-1"2221,44-6-5585,-7-5 130,52-11-2021,107-39-1,-200 58 1404,-4 3 142,0-1-1,0 0 1,-1 0 0,1-1 0,-1 0 0,1 0-1,-1 0 1,0 0 0,0-1 0,-1 0 0,7-7-1,-10 11 364,-1-1 0,0 1 1,0 0-1,1-1 0,-1 1 0,0-1 0,0 1 0,0-1 0,0 1 0,1 0 0,-1-1 0,0 1 0,0-1 0,0 1 1,0-1-1,0 1 0,0-1 0,0 1 0,0-1 0,0 1 0,-1 0 0,1-1 0,0 1 0,0-1 0,0 1 0,0-1 0,-1 1 1,1-1-1,-14-8-390,-24-2 292,32 9 106,-173-32 104,-2-2 4547,147 26-719,39 8-3492,0 1 1,0 0-1,1 0 1,-1 1 0,6 0-1,319-24-1505,-226 14-2447,-45 5 1170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30.518"/>
    </inkml:context>
    <inkml:brush xml:id="br0">
      <inkml:brushProperty name="width" value="0.035" units="cm"/>
      <inkml:brushProperty name="height" value="0.035" units="cm"/>
    </inkml:brush>
  </inkml:definitions>
  <inkml:trace contextRef="#ctx0" brushRef="#br0">0 185 11538,'658'-24'2276,"-4"-33"1312,-54 4-1930,715 2-1793,-1 61-278,-1036-2-5847,-247-8 5378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31.320"/>
    </inkml:context>
    <inkml:brush xml:id="br0">
      <inkml:brushProperty name="width" value="0.035" units="cm"/>
      <inkml:brushProperty name="height" value="0.035" units="cm"/>
    </inkml:brush>
  </inkml:definitions>
  <inkml:trace contextRef="#ctx0" brushRef="#br0">1 133 12267,'400'-16'1746,"-76"1"-1832,471 3 1161,352-14 2870,-986 19-3992,306-16-471,-159 4-3704,-231 13 1290,-9-2 1570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33.473"/>
    </inkml:context>
    <inkml:brush xml:id="br0">
      <inkml:brushProperty name="width" value="0.035" units="cm"/>
      <inkml:brushProperty name="height" value="0.035" units="cm"/>
    </inkml:brush>
  </inkml:definitions>
  <inkml:trace contextRef="#ctx0" brushRef="#br0">0 101 9818,'100'5'1372,"110"-4"-763,209-6 1388,392-58 2340,-462 26-12086,-336 36 6615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9T17:50:33.981"/>
    </inkml:context>
    <inkml:brush xml:id="br0">
      <inkml:brushProperty name="width" value="0.035" units="cm"/>
      <inkml:brushProperty name="height" value="0.035" units="cm"/>
    </inkml:brush>
  </inkml:definitions>
  <inkml:trace contextRef="#ctx0" brushRef="#br0">0 112 9730,'28'3'275,"1"-2"1,55-5-1,-32 0-91,298-10 1396,105-4 570,-5-21-1613,-264 8-5391,-160 26 3871</inkml:trace>
</inkml:ink>
</file>

<file path=ppt/ink/ink37.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7:37:44.142"/>
    </inkml:context>
    <inkml:brush xml:id="br0">
      <inkml:brushProperty name="width" value="0.05292" units="cm"/>
      <inkml:brushProperty name="height" value="0.05292" units="cm"/>
      <inkml:brushProperty name="color" value="#FF0000"/>
    </inkml:brush>
  </inkml:definitions>
  <inkml:trace contextRef="#ctx0" brushRef="#br0">11382 5461 933 0,'37'-12'36'0,"1"0"-6"15,7-1-1-15,2-1 10 16,16-1 15-16,9-2 10 15,15-1 0-15,8-2-8 16,3 2-17-16,1 1-14 16,-2 2-16-16,1 5-1 15,-8 3-6-15,-5 2-2 0,-19 5-31 16,-9-1-93-16,-17-3 78 16</inkml:trace>
  <inkml:trace contextRef="#ctx0" brushRef="#br0" timeOffset="5531.08">12068 2666 371 0,'5'12'-5'0,"1"0"-17"16,-1 1 3-16,0 2 16 16,-4 5 17-16,-1 14 63 15,0 8 46-15,-6 17 50 16,-1 8-13-16,-1 8-83 16,-1 3-33-16,1 0-35 15,2-4-5-15,2-7-2 16,1-3 1-16,1-5-3 15,0-3 2-15,-1-10 7 16,-1-7-2-16,-1-17 7 16,1-9-1-16,-2-17-9 0,1-9-10 15,1-20-74 1,0-7-118-16,2-18 112 0</inkml:trace>
  <inkml:trace contextRef="#ctx0" brushRef="#br0" timeOffset="6297.8">11993 2771 518 0,'0'0'48'15,"13"14"18"-15,-2-4-20 16,3 0-10-16,7 0-6 15,3-3-10-15,15-2 16 16,7-5 10-16,19-6 13 16,13-1 0-16,11-5-24 15,2 2-15-15,-5 2-15 16,-3 3-5-16,-1 2 4 16,0 1-1-16,2-2-1 15,-1-2-2-15,4-1 0 16,-1-4-2-16,12-1 2 15,8-2-3-15,7-3 3 0,0 0-2 16,-7 0 2-16,-5 2 0 16,-18 3 5-16,-9 4 4 15,-14 5 18-15,-12 2 5 16,-12 2 11-16,-7 1 2 16,-6 0-10-16,-4-2-4 15,0 0-10-15,2 0-6 16,-2-4-3-16,-1 1-6 0,-8 1 0 15,-10 2 3-15,0 0 15 16,-10 5 1-16,-9 7 4 16,-5 5-2-16,0 9-14 15,0 6-1-15,5 9-6 16,2 5-2-16,8 3-4 16,3 3 2-16,5-1 0 15,2 1-2-15,2 2 4 16,0 4-4-16,-3-1 0 15,-3-3 1-15,-3-6 3 16,0-3 2-16,0-11 4 16,3-4 0-16,0-10-1 15,0-4-3-15,-2-9-4 16,-3-5 2-16,-8-5-2 0,-5-5 0 16,-12-5-2-16,-9-1 0 15,-15-1 0-15,-8-1 0 16,-14 1 2-16,-12 2-2 15,-18 3-2-15,-12 5 2 16,-16 7-2-16,-3 3 0 16,-10 10 2-16,4 1 0 15,11 5 4-15,4 1 5 0,19-1 1 16,6-3 28-16,9-4-5 16,8-2-6-16,15-2-9 15,11-3-12-15,17-3-90 16,11-4-22-16,21-8 69 15</inkml:trace>
  <inkml:trace contextRef="#ctx0" brushRef="#br0" timeOffset="8998.03">14847 3383 197 0,'-2'-10'11'0,"0"-4"37"16,-1-1 21-16,0-3 32 16,0 0 37-1,-1-2-6-15,1-3-23 0,-2-5-16 16,1-5-1-16,0-6-12 16,-2-5-20-16,1-5-9 15,0-1-9-15,-1-5-5 16,2-3-4-16,1-9-2 15,-1-2 2-15,2-2-8 16,2 4 1-16,0-1-11 16,0-3-5-16,-1-5 1 15,-4-2-1-15,-2 2 7 16,0 2 1-16,-6 0 1 16,-1 1-1-16,-2-1-9 15,3 0-1-15,-2-1 5 16,0-2-4-16,-2 1-3 0,-2 0 0 15,-2 3-3-15,0 1 0 16,0 0 0-16,0 0 3 16,3 4 12-16,2 0 6 15,6 2 9-15,-1 0-1 16,6 0-20-16,1 5 3 16,1 8-12-16,3 5-3 15,0 9 0-15,0 2 0 0,0 11-3 16,1 4 3-16,-1 13 0 15,0 9 0-15,0 0-15 16,5 12 3-16,-3 5-3 16,3 4 6-16,1 1 7 15,1 0-1-15,2-3 0 16,0-4 0-16,2 0 3 16,2 1 0-16,3-2 0 15,5-1 6-15,8-2-6 16,3-3 3-16,12-3-1 15,1-3-4-15,11-4 2 16,6-2 0-16,22-3-3 16,10 0 3-16,14-3 3 15,6-1-3-15,8-1 0 16,3 0 2-16,12 2-7 0,7 1-10 16,5 0-9-16,5-1-3 15,13 1-12-15,2-3 15 16,12 0 13-16,4-1 1 15,0-5 8-15,1-1-4 16,-5 4 4-16,-5-2 2 0,-17 2 0 16,-4 0 0-16,-25-2-2 15,-10-3 2-15,-20-1 0 16,-12 0 2-16,-20 2-2 16,-9 4 2-16,-17 4-2 15,-11-3 0-15,-14 5 2 16,-9 0-2-16,-13 2 0 15,-7 7-2-15,-14 9 2 16,-6 6 0-16,-14 14 0 16,-2 7 0-16,-7 16 0 15,-2 6-2-15,3 10 2 16,-1 7 0-16,2 17 0 16,3 8 0-16,6 19 0 15,6 9 2-15,13 5 2 16,7 10-2-16,15 4 2 15,6 0-2-15,12 1 0 16,5-7 0-16,5-5-2 0,0-8 0 16,0-14 0-16,1-7 2 15,-6-13 0-15,-4-7 1 16,-4-14 3-16,-5-9 3 16,-1-21 9-16,-2-6-3 15,-4-11-3-15,-1-4 0 16,-6-6-6-16,-6-3 3 15,-16-4 6-15,-11-3 0 16,-23-4-6-16,-13-2 0 0,-21-3-6 16,-16 0-1-16,-21 1-2 15,-6 0 0-15,-20 2-2 16,-1 2 2-16,-17 2 0 16,-7 4 2-16,-8 3 1 15,-3 1 9-15,-2 6 27 16,20 0 6-16,-7-5 9 15,11-2-15-15,18-4-21 16,-20-1-9-16,36 5-6 16,6-2-3-16,30-3 0 15,26-3-21-15,23-6-153 16,10-4-72-16,11-3 174 16</inkml:trace>
  <inkml:trace contextRef="#ctx0" brushRef="#br0" timeOffset="11051.53">12543 3976 1631 0,'20'-20'83'0,"12"2"-65"16,10 0-18-16,22-5-12 16,11-4-6-16,5-6-41 15,-6 1-7-15,-16 8-9 16,-15 3 13-16,-21 9 14 16,-8 4-2-16,-14 8-109 15,0 0 116-15</inkml:trace>
  <inkml:trace contextRef="#ctx0" brushRef="#br0" timeOffset="11263.7">12384 4148 1421 0,'10'-5'-74'0,"6"-1"-26"16,20-2-73-16,7-5-21 16,7-7 126-16,0-2 31 15,-2 1 37-15,-4 1 12 16,-6 5 4-16,-4 2-5 0,-6 2-11 16,-3-1-34-1,-5 0 20-15</inkml:trace>
  <inkml:trace contextRef="#ctx0" brushRef="#br0" timeOffset="11597.12">12480 4002 1398 0,'5'18'35'0,"-1"4"-4"16,3 8-35-16,0 3 2 0,-1-1 2 16,1-2 0-16,-3-2 6 15,2 1 0-15,0-1 1 16,0 4-3-16,-5 1 0 15,-1 0-2-15,-3 0-4 16,-2-8-23-16,3-2-35 16,-4-9-99-16,7-3-72 0,-1-11 88 15</inkml:trace>
  <inkml:trace contextRef="#ctx0" brushRef="#br0" timeOffset="12046.6">12811 4218 1408 0,'8'-6'54'0,"0"9"25"0,4 7-104 16,-5 5-21-16,-7 3 5 16,-8 4 20-16,-6 1 3 15,-5-3 10-15,0-2 6 16,5-9 6-16,4-4 4 15,10-5 2-15,0 0 3 0,1-8-7 16,3-5-2-16,3-8 0 16,1-5-2-16,1-3 0 15,1-3 4-15,2 2-5 16,5-2 3-16,4-1-4 16,4 0-4-16,7 1-3 15,-4 5-7-15,-1 8-69 16,-5 5-101-16,-1 9 104 15</inkml:trace>
  <inkml:trace contextRef="#ctx0" brushRef="#br0" timeOffset="13013.73">13095 4075 1661 0,'-20'9'113'15,"4"6"7"-15,5 6-165 16,3 4-30-16,1-1 9 16,2-1 31-16,1-4 2 15,4-7 24-15,2-4 3 16,4-7 6-16,3-2 3 16,5-8 0-16,5-1-3 0,2-8-12 15,4-1-21-15,0-1 6 16,-3 0 3-16,-6 4 19 15,-2 3 3-15,-5 4 2 16,-2 3 0-16,-7 6 0 16,0 0 0-16,1 0 0 15,-1 0-2-15,7 7 2 16,-3 5 2-16,-3 6 0 16,1 2 3-16,1 0-3 15,-2 0 2-15,2-6-4 16,2-4-2-16,2-8 2 15,2-3 2-15,6-5 2 16,0-5 7-16,8-4-8 16,0-4 0-16,0 0 3 15,-2-1-3-15,-6 1-3 0,-3 2 0 16,-7 4 0-16,-1 3 3 16,-4 10 6-16,0 0 0 15,0 0 0-15,1 8-3 16,2 8 0-16,0 2-6 15,1 0 0-15,2-1 0 16,3-5-3-16,2-3 6 16,1-5 0-16,2-4 9 15,2-10-9-15,4-3-3 0,3-11 0 16,1-3-18-16,-2-2-27 16,-4-2 14-16,-5 0 10 15,-1-1 6-15,1-4 11 16,-3-2 4-16,1-2 0 15,0 0 0-15,2-1-2 16,0 4 2-16,3 8 0 16,-3 4 0-16,-1 14 2 15,-2 8 0-15,-4 17 5 16,1 12 5-16,-2 25 11 16,-1 11 40-16,-2 11-3 15,-1 1-16-15,-1-8-26 16,1-10-18-16,2-18 6 15,-1-10-6-15,-2-17 3 16,0-11 3-16,0 0-6 0,-10-7 0 16,0-10-9-16,-3 1-3 15,-6-2-6-15,0 1 0 16,-8 4 12-16,0 2-2 16,1 4 5-16,1 4 3 15,8 4 3-15,6 5 5 16,6 10 28-16,9 3 42 15,8 7 15-15,3 0 11 0,12-4-35 16,3-2-39-16,14-14-30 16,6-6-39-16,8-17-80 15,6-7-37-15,-1-7-75 16,-3-3 113-16,-9 5-180 16,-10 5 174-16</inkml:trace>
  <inkml:trace contextRef="#ctx0" brushRef="#br0" timeOffset="13331.81">12942 4433 839 0,'10'1'59'15,"13"-1"60"1,10-2-37-16,20-6 2 0,9-5 1 16,16-6-9-16,6-1-14 0,5-4-24 15,6 1-9-15,-5 1-23 16,-5 2-4-16,-7 0 0 15,-8-1-4-15,-6-1-50 16,-3 1-154-16,-10-4 127 16</inkml:trace>
  <inkml:trace contextRef="#ctx0" brushRef="#br0" timeOffset="16496.22">15890 3736 1096 0,'4'53'54'0,"1"8"58"0,-1 21-106 16,-2 2-4-16,-1-7 0 16,-1-7 2-16,0-18-2 15,0-11 2-15,-1-22 27 16,0-9 7-16,-5-8 9 16,1-4-1-16,0-8-28 15,2-4-9-15,3-6-14 16,1-2-5-16,4-1-2 15,-2-1-3-15,-1-4-3 16,-2 0 1-16,-5-7 3 16,-2-3-1-16,-3-11 3 15,1-6 1-15,-3-8 5 16,2 1 2-16,-1 8 14 16,0 10 9-16,4 18 12 15,1 7 2-15,6 12-4 16,4 5-12-16,7 9-9 0,4 6-2 15,5 11 2-15,0 4 5 16,5 5-3-16,3 0 2 16,5-2-7-16,4-3-3 15,6-6 4-15,1-5-4 16,2-11 0-16,0-4-2 16,-2-7 11-16,0-2-5 15,-7-3 3-15,-5 0 3 0,-10-7-12 16,-6-2 0-16,-13-6 3 15,-5-4 0-15,-10-8 0 16,-7 0-3-16,-1-1-3 16,-2 0-3-16,7 2-15 15,4-1-13-15,6 1-174 16,5 2 141-16</inkml:trace>
  <inkml:trace contextRef="#ctx0" brushRef="#br0" timeOffset="16864.34">16465 3760 1516 0,'4'39'106'0,"1"14"127"0,0 7-233 15,-1 0 0-15,-1-5 0 16,2-15 3-16,-2-3-3 15,5-14 0-15,1-7 0 16,5-16-6-16,4-5 3 16,0-14-30-16,-2-5-18 0,-1-7-27 15,-3-2 10-15,-6-1 23 16,-3 2 21-16,-10-2 17 16,-5-1 1-16,-9 2 2 15,-3 0-1-15,-9 8 3 16,-3 4 2-16,-6 9 0 15,-1 4 7-15,7 12-3 16,4 7 4-16,13 11-6 16,4 3-19-16,9 2-113 15,6-3-213-15,6-12 164 16</inkml:trace>
  <inkml:trace contextRef="#ctx0" brushRef="#br0" timeOffset="17287.81">16767 3861 1169 0,'6'20'6'0,"3"1"10"0,-1 4-55 16,1-1 14-16,-2-3 32 16,-2-1 9-16,-1-4 11 15,-2-3 10-15,1-3 9 16,-3-1-1-16,-2-6-8 16,2-3-10-16,0 0-10 15,0 0-3-15,-8-11-6 16,7-1-3-16,1-5-5 15,0-2 2-15,5-2 0 16,3-2-2-16,2 4 6 16,2 0-4-16,0 6-2 15,-2 5 0-15,4 8-4 16,-4 7 2-16,0 13 4 16,3 8 4-16,-2 3 0 15,3 1-4-15,2-6-86 16,1-7-202-16,4-10 149 15</inkml:trace>
  <inkml:trace contextRef="#ctx0" brushRef="#br0" timeOffset="17583.66">17206 3929 1245 0,'1'6'106'0,"10"1"263"16,6-1-366-16,7-4-3 15,9-5 9-15,-1-6 9 16,-1-4 3-16,6-6-15 15,2 0-6-15,-1-4-96 16,2 0-67-16,-5-1-209 16,0-2 216-16</inkml:trace>
  <inkml:trace contextRef="#ctx0" brushRef="#br0" timeOffset="17931.22">17866 3510 1462 0,'6'32'42'15,"3"6"40"-15,1 12-125 16,2 4 20-16,-5 2-6 16,1 0-2-16,-3-4 11 15,-3-9 5-15,0-10 7 16,-2-8 8-16,0-13-23 15,-3-4-70-15,-2-10 60 16</inkml:trace>
  <inkml:trace contextRef="#ctx0" brushRef="#br0" timeOffset="18146.55">17789 3811 1640 0,'18'-5'134'0,"8"1"22"16,11 0-195-16,8-4-15 16,6-3 12-16,1-2 24 15,-1-4 12-15,2 0-15 16,-3 1-18-16,-4 2-142 16,-6 4 29-16,-7 3-171 15,-7 2 125-15</inkml:trace>
  <inkml:trace contextRef="#ctx0" brushRef="#br0" timeOffset="18430.54">18342 3689 382 0,'-4'6'125'15,"-2"0"162"-15,3 6-64 16,4 1-63-16,-5 2-42 16,1 4-25-16,0 1-31 15,-1 4-10-15,1 6-46 0,3-1 0 16,3-3-2-16,1-3-2 15,3-9-2 1,1-4 0-16,-2-6 2 0,1-1 2 16,-2-5-2-16,0-3 0 15,1-8 3-15,0-3-3 16,1-5 2-16,1-3 14 16,1-5 42-16,0-2 23 15,2-8-14-15,3-2-69 0,7-2-131 16,5 1-28-16,4 8-211 15,2 5 214-15</inkml:trace>
  <inkml:trace contextRef="#ctx0" brushRef="#br0" timeOffset="19483.22">18771 3651 976 0,'-10'3'135'15,"-2"0"194"-15,-1 1-270 16,-2 0 1-16,-1 3 54 16,1 4-13-16,1 8-86 15,0 2-12-15,7 6-6 0,3 1 0 16,4-4 0-16,6-2 0 16,7-10 3-16,2-5 3 15,10-12-3-15,5-5 9 16,5-6-3-16,0-3-6 15,-3-2 9-15,-2-4-9 16,-8 2 0-16,-2 1 6 16,-8 4 0-16,-2 6-3 15,-5 4 3-15,-5 8-6 0,0 0 0 16,1 0 0-16,0 0-6 16,14 12 6-16,-12 1 0 15,-2 5 0-15,1 1 3 16,0 0 0-16,5-3-3 15,3-5 0-15,8-6-6 16,1-4-3-16,3-7-9 16,1-6-3-16,-1-10-36 15,1-4-11-15,-1-6-25 16,1-1 45-16,-3-2 11 16,-1-2 6-16,-1-6 12 15,-1-4-2-15,-1-8-4 16,0-3-12-16,-1-4 0 15,0 3 6-15,1 11 33 16,0 7 27-16,-4 21 19 0,-1 10 3 16,-1 20-18-16,-1 13-8 15,0 17 4-15,-1 10 12 16,-6 9 41-16,0 3 22 16,2-2-44-16,3-4-36 15,2-13-12-15,2-10-9 16,1-14 0-16,-4-6-3 15,-1-10 0-15,-1-3 6 16,-1-5 0-16,0-2 3 16,-4-6-6-16,-1-1-6 0,-7-1-6 15,-7-2 3-15,-3 2 3 16,-3 2-3-16,-5 7 6 16,1 3 3-16,-3 10 3 15,0 9 9-15,-1 11-3 16,1 9 3-16,4 3-9 15,2-1 3-15,13-4-9 16,5-7 3-16,12-11-3 16,5-4 0-16,7-17 0 15,4-3-12-15,7-11-15 16,4-3-9-16,0 1 12 16,-1 0 9-16,-4 3 15 15,-4 2 3-15,-1 1-3 16,-1 0 3-16,-6-2-3 0,-2 2 0 15,-7 3-3-15,-2 3-3 16,-8 9 6-16,-1 2 0 16,-7 17 18-16,-1 4 3 15,-2 5 3-15,1 0 3 16,5-5-18-16,4-3-3 16,6-6-3-16,7-4 0 15,7-6 3-15,4-4-6 0,7-6 0 16,2-4-3-16,4-3-3 15,2 1 6-15,-4 0 0 16,-1 3 3-16,-9 0-9 16,-5 2-30-16,-11 2-60 15,-8 0-77-15,-11 1 132 16</inkml:trace>
  <inkml:trace contextRef="#ctx0" brushRef="#br0" timeOffset="19864.11">17201 4331 1601 0,'33'2'30'0,"17"-7"-102"16,11-3 52-16,25-11 82 16,9-5 36-16,14-4 7 15,10 0-45-15,19-1-30 16,11 1-12-16,15 1 0 15,1 1-7-15,1 6-11 16,-6 0 6-16,-8 5-12 16,-8 2-8-16,-19 1-73 15,-5 0-83-15,-20-5-269 16,-7-3 309-16</inkml:trace>
  <inkml:trace contextRef="#ctx0" brushRef="#br0" timeOffset="22613.23">11550 1050 1274 0,'8'105'6'16,"-1"9"9"-16,-4 6 16 0,1 13 8 15,0 18-4-15,-1 8-10 16,2 14-13-16,-3 4-5 16,-2-4-3-16,-2-4-2 15,1-11 2-15,1-17-4 16,2-24 4-16,1-11 0 16,-1-21 0-16,0-5-2 15,-2-15 1-15,0-10 1 0,0-19 10 16,0-9 9-16,0-13 6 15,-1-3 37-15,0-6-21 16,1-5-19-16,0 0-29 16,0 1-17-16,0 0-138 15,0 0-129-15,-1-1 175 16</inkml:trace>
  <inkml:trace contextRef="#ctx0" brushRef="#br0" timeOffset="23746.31">10542 4045 575 0,'24'0'21'0,"5"-2"-17"15,10-1-4-15,9-6 0 16,3-1 0-16,7-6 2 16,1-2 5-16,8-1 14 15,5-2 8-15,9 0 17 16,3 0-5-16,12 0-7 16,4 0-11-16,7 1-12 15,9 2 1-15,11 2-3 16,5 2 0-16,11 4-2 0,3 2-7 15,1 3 2-15,1-1-2 16,4 1 0-16,8 2 0 16,0-4 0-16,6 0 0 15,7-4 0-15,1-1 0 16,6 0 0-16,4 2 0 16,-1 3 4-16,0 1-1 15,-2-1-1-15,-1-1 0 0,-5-4 14 16,-1-2 12-16,10-5 40 15,-4-3 13-15,15-6 2 16,1-3 0-16,-3-3-17 16,3 1-9-16,-4 0-21 15,-6 1-10-15,-7 3-13 16,-5 2-3-16,-10 2-6 16,-2 2 0-16,-5 1 3 15,-5 1 1-15,1 1 4 16,-8 0 1-16,-6 4-5 15,-6 2-2-15,-15 2-4 16,-1 1 0-16,-12 1-2 16,-7 0 2-16,-11-1-8 15,-4-2-16-15,-10 1-65 16,-3-1-52-16,-6-2 71 0</inkml:trace>
  <inkml:trace contextRef="#ctx0" brushRef="#br0" timeOffset="27212.74">4312 4779 689 0,'4'-30'23'16,"4"-1"-10"-16,5-1 10 16,4 3 9-16,1 0 20 15,0 0 10-15,2 3 8 16,-1 0 3-16,1 3-14 15,0 1-13-15,0 4-15 16,2 3-12-16,-1 3-7 16,0 2-4-16,8 4 0 15,1 3-1-15,12 3 1 16,4 3 0-16,15 3 2 16,10 1-3-16,13 2 1 15,9 1-2-15,12 1-2 16,3 3 0-16,8 3-4 15,5 3 2-15,0 3-1 16,0-2-1-16,2 0 2 16,0-2 0-16,-3-4-2 0,3-3 4 15,-11-6 0-15,-9-5 0 16,-1-6 2-16,-7-1 0 16,-5-2-1-16,-9 0 1 15,-25 2 0-15,-14 1 0 16,-20 3-2-16,-6 2 0 15,-7 1-2-15,-1 1-2 16,-3 2-16-16,-1 0-15 16,-5-1 17-16</inkml:trace>
  <inkml:trace contextRef="#ctx0" brushRef="#br0" timeOffset="31262.78">11797 5366 192 0,'0'0'4'0,"0"0"-4"16,0 0-2-16,0 0 7 16,0-1 3-16,0 0 12 15,1 0 5-15,0 1 12 16,0-1 3-16,0 0 2 16,24-13 6-16,-6 11 17 15,4 2 28-15,7-1-4 16,3 1-18-16,5 4-35 15,1 0-15-15,4 4-8 16,2 0 1-16,4 0-3 16,-1-1 3-16,3-1-3 15,-2 0-1-15,-3 0-1 16,5 0 2-16,-3-2 3 0,0 2 2 16,-4-1-5-16,-4-2-4 15,-5-1 0-15,-5 0-3 16,-6 0-1-16,-3 1 1 15,-9 0 3-15,-1-2 2 16,-11 0 7-16,0 0 4 0,0 0 3 16,0 0 6-16,0 0-8 15,0 0-3-15,0 0-5 16,0 1-5-16,0 0-12 16,-9 17-33-16,2-9 26 15</inkml:trace>
  <inkml:trace contextRef="#ctx0" brushRef="#br0" timeOffset="40130.85">12191 5399 388 0,'-2'3'14'0,"1"0"14"16,1-3-25-16,0 0 27 15,0 0 46-15,0 0 83 16,0 0 19-16,1 0 3 16,15 3-57-16,0-8-45 15,4-2-11-15,13-7-14 16,9-7-3-16,19-13-16 15,10-7-8-15,5-4-10 16,2-2 1-16,2 1 5 16,1 2 31-16,1 1-3 0,-2 1-1 15,-5 0-2-15,-5-2-3 16,1-1 0-16,3-3 6 16,0 0-18-16,0-2 2 15,-4-3 4-15,-5 3-3 16,-9 7 33-16,-7 5 6 15,-15 13 2-15,-5 5-9 16,-14 11-31-16,-5 3-6 16,-10 6-5-16,0 0-7 15,0 0-10-15,0 0-6 0,0 0-11 16,0 0-7-16,0 0-25 16,0 0-9-16,-1 0-41 15,-18-4-29-15,-1 5 11 16,-4 2 1-16,-5 2 32 15,1 1 6-15,-2 0 9 16,2-1 4-16,4 1 5 16,-1-1 12-16,5 0 16 15,-2 1 15-15,-1 2 4 16,-5 0 1-16,-3 4 1 16,-4 0 0-16,2 1 2 15,0-1 0-15,3-1 2 16,3 0 2-16,1 0-1 15,4-1 1-15,2 1-2 16,2-3 0-16,4 0-2 16,0-2 2-16,5-1-2 0,-1 0 5 15,6-2-2-15,4-3-3 16,0 0 6-16,7 0-3 16,12-8 12-16,8-3 6 15,13-6-3-15,2-1 0 16,12-2-3-16,1 1-9 0,5-1 3 15,4-1 0 1,0 0 2-16,2 0 7 0,1-1 3 16,-4 1-6-16,-7 3-6 15,-3 2-3-15,-16 2 3 16,-3 3-6-16,-14 5 0 16,-2 2-3-16,-10 2 0 15,-8 2 0-15,0 0-9 16,0 0 6-16,-7 9 3 15,-5 2 6-15,-10 12 6 16,-7 7 3-16,-8 14-6 16,-6 4 6-16,-2 9 0 15,2-2 3-15,7-7-18 16,8-8-12-16,15-18-170 16,12-21 125-16</inkml:trace>
  <inkml:trace contextRef="#ctx0" brushRef="#br0" timeOffset="42911.95">17233 5426 1295 0,'10'-1'25'15,"4"0"-3"-15,13 1-38 16,6 0 10-16,10-2 12 16,5 0 2-16,12-4 4 15,3 0 1-15,9-3 6 16,3 0 1-16,3 1 1 16,2 2-1-16,6 1-11 15,2 3 1-15,-1 2-6 16,1 2-2-16,-9 3 4 15,-2-2-5-15,-9 0 5 0,-5 1-6 16,-6-1 2-16,-2-2 0 16,-14 1 2-16,-4-1-2 15,-10-1 0-15,-7 0-2 16,-2-1 0-16,-5-1 0 16,-6-1 0-16,0 0-8 15,-2-1-284-15,2-3 212 16</inkml:trace>
  <inkml:trace contextRef="#ctx0" brushRef="#br0" timeOffset="45963.75">16682 1953 495 0,'0'-1'64'0,"-1"1"-5"15,0-1 7-15,0 0 25 16,-1-1 19-16,1 0 6 0,-1 1-23 16,1-1-45-16,0 0-13 15,0 0-23-15,0 2-10 16,1-1-1-16,-1 0-1 16,0 0 2-16,0 0 2 15,0 0-2-15,0 0 2 16,0 0-2-16,1 1 0 15,-1-1 2-15,0 0 0 0,0 0-2 16,0 1 0-16,1 0 1 16,0 0-1-16,0 0 2 15,-1 0-4-15,1 0 0 16,0 0-2-16,0 0 0 16,0 0 2-16,0 0-2 15,0 0 2-15,1 0 0 16,0 0 0-16,0-1 0 15,0 1 0-15,0 0-5 16,-1 0-17-16,1 0 15 16</inkml:trace>
  <inkml:trace contextRef="#ctx0" brushRef="#br0" timeOffset="47295.46">15788 2395 1466 0,'-1'53'4'15,"0"-13"-3"-15,-3-4 3 16,7-11 0-16,2-5-2 16,0-9 2-16,4-2-2 15,-5-9 4-15,2-5 0 0,2-9-3 16,-3-9 3-16,4-14-4 16,-1-8-2-16,-1-9 2 15,0-4-2-15,-1-2 0 16,1 2 2-16,0 3 0 15,3 3 0-15,-2 10 0 16,-1 8 2-16,-3 18-2 16,-4 15-2-16,6 1 0 15,-3 14-6-15,0 14 6 16,1 6 0-16,0 7 6 16,3 1-2-16,6-3-1 15,6-3-1-15,6-8 0 16,5-7 2-16,4-12 0 15,0-7 1-15,-2-14 1 16,-1-7 0-16,-2-8-3 0,-2-5 3 16,-2-1-3-16,-4-4 3 15,-3 0-3-15,-1 2 0 16,-4 5 3-16,1 6 3 16,-1 11 18-16,1 7 3 15,0 10-1-15,3 9-2 16,0 13-21-16,2 6 0 15,3 5 0-15,-1-1 0 16,5-8 0-16,1-8-3 0,5-14-3 16,2-11-6-16,1-14-21 15,1-8-14-15,-6-9-4 16,-1 0 0-16,-8 0 24 16,-4 2 12-16,-10 6 6 15,-6 2 0-15,-7 8 3 16,-2 2 0-16,-6 3 12 15,-1 5 12-15,-3 7 15 16,0 4 3-16,0 13-7 16,-1 6-11-16,6 9-15 15,2 1-6-15,5-5-6 16,4-5 3-16,5-10 3 16,2-4-3-16,6-9 9 15,0-4 3-15,5-8-3 16,3-4 3-16,2-5-9 0,1-2 0 15,-2 0-3-15,-1 3 3 16,-6 4 6-16,-2 4-3 16,-5 8 9-16,-6 5 0 15,0 0-3-15,0 0-9 16,0 0-3-16,0 0 0 16,0 0-6-16,1 0 6 15,0 1 0-15,19 8 3 16,0-12-3-16,2-3 3 0,5-7 6 15,1-2-9-15,-2-4 0 16,1 0 0-16,-6-3-3 16,-1-1 3-16,-3 2 6 15,-2 0-6-15,-3 7 0 16,-2 4 3-16,-1 6-6 16,-1 5 3-16,4 10-3 15,1 9-6-15,8 10 0 16,2 3-33-16,9-6 27 15</inkml:trace>
  <inkml:trace contextRef="#ctx0" brushRef="#br0" timeOffset="48880.92">12326 3174 637 0,'0'0'31'15,"0"0"15"-15,0 0-5 16,0 0 34-16,0 0 7 15,11 17 0-15,-6-3-11 16,1 5-33-16,1 2-3 16,0-4-12-16,0-1 1 15,1-6-11-15,-1-2-5 16,-1-6 0-16,-1-2-2 0,-1-6 1 16,2-4 3-16,4-8-6 15,3-5 2-15,4-8-6 16,1-1 2-16,4-1-2 15,-2 2 4-15,2 7-3 16,-1 4 3-16,-3 9 0 16,-2 4 2-16,-4 7 2 15,-2 5 3-15,-1 8 1 16,-2 3 0-16,2 6-3 16,2 2-3-16,6-3-2 15,2-3 0-15,0-8-2 16,2-4 4-16,-7-5-2 15,-1-1-1-15,-2-3 3 16,-3 0-2-16,3-4-2 16,2-3 0-16,1-4 0 15,4-3-2-15,0 1 2 0,-1 1-2 16,-3 5 2-16,-4 5-2 16,-3 6-2-16,-1 5 2 15,0 8 0-15,2 6 2 16,2 3 2-16,0-1-2 15,6-6 0-15,3-5-1 16,8-11 3-16,3-5-2 0,2-13 2 16,0-5 0-16,-1-3-4 15,-4-1 0-15,-6 5 0 16,-3 2 0-16,-6 6 0 16,-1 5-2-16,-3 5 2 15,-4 2 0-15,5 6 0 16,1 3 2-16,6 5 0 15,8 1 2-15,5-4 4 16,5-3 1-16,7-9 1 16,3-5-2-16,7-8-8 15,1-4-8-15,1-5-64 16,-2 0-58-16,-3 0 68 16</inkml:trace>
  <inkml:trace contextRef="#ctx0" brushRef="#br0" timeOffset="61214.66">7516 8515 926 0,'22'-3'70'0,"6"-1"47"16,5 2-103-16,7 1-12 15,3-2-1-15,8 0 9 16,3-1 2-16,2 0 21 15,0 1 5-15,-2 1 9 0,1-1-4 16,2 1-12-16,5-2-8 16,1-2-8-16,0 0-5 15,-1-1-2-15,0 0 0 16,-3 1-5-16,3 3 3 16,-8 2-2-16,-4 2-2 0,-8 2 0 15,-7 1 0-15,-10-2 0 16,-4 2 0-16,-11-4-2 15,-10 0 2-15,0 0 5 16,0 0 7-16,-10-4 0 16,-5 0 1-16,-10 0-11 15,-3 2-2-15,-11 2-2 16,-2 1 2-16,-5 3 2 16,-4 1-2-16,0 2 2 15,-1 0-1-15,-2 2-3 16,0 0 2-16,-1 2-2 15,0 1 2-15,2 0-2 16,4 0 0-16,7-4 0 16,6-2 0-16,11-3 0 15,6-1 0-15,8-2 2 16,10 0-2-16,0 0 2 0,1-2 2 16,15-1-2-16,6 1 2 15,15-4 4-15,4 0-3 16,16-3 7-16,5 1 9 15,10 0 0-15,5 0-3 16,0-1-12-16,3 2 0 16,-12-2-3-16,-8 0-3 0,-16 0 3 15,-11 1-3-15,-15 3 0 16,-6 1 3-16,-14 2 15 16,-6 1 9-16,-12-1 2 15,-8 1-2-15,-15 1-15 16,-8 2-9-16,-16 4 3 15,-5 2-6-15,0 1 6 16,-1 1 6-16,15-4 15 16,7-2 3-16,12-4 3 15,10 0-3-15,8-3-15 16,9 0-15-16,15-3-3 16,11-2-3-16,21-5 3 15,10-3 9-15,18-4-6 16,7-2 0-16,11 3-51 15,6-1-54-15,-1 5-196 16,-1 5 234-16</inkml:trace>
  <inkml:trace contextRef="#ctx0" brushRef="#br0" timeOffset="67596.5">8672 6144 166 0,'1'-5'6'0,"2"-1"-2"16,0 2 1-16,1-2 10 16,1 2 14-16,0-3 24 15,0 1 7-15,-1 0 8 16,-1-1-1-16,-1 2 21 15,0 1-1-15,-2 4-21 16,0 0-16-16,1 0-27 16,-1 0-12-16,19 8-6 0,-12-2 4 15,3 0 2-15,1 0 5 16,4-3 9-16,2 0 5 16,6-1 18-16,3 0 4 15,3 0-6-15,1-1-14 16,-1 0-18-16,-3 2-4 15,0 0-5-15,-4 0-3 16,2 0 2-16,-3 1 0 16,-1-2 2-16,-1-1 4 0,2 1 13 15,1-1 4-15,4 0 2 16,4-1 0-16,-1 0-8 16,-6-1-5-16,0-1-8 15,-3 1-1-15,-5 0-3 16,-1 1 2-16,-6 0-2 15,-4 0 4-15,-2 0-1 16,-2 0 5-16,0 0 2 16,0 0-3-16,0 0-1 15,0 0-2-15,1 0-4 16,0 0-2-16,0 0 1 16,-1 0-3-16,1 0 2 15,0 0 0-15,-1 0-2 0,0 0 0 16,0 0 4-1,0 0-4-15,1 0 4 0,0 0-4 16,0 0 2-16,0 0-6 16,-1 0-37-16,1 0-71 15,0 1 66-15</inkml:trace>
  <inkml:trace contextRef="#ctx0" brushRef="#br0" timeOffset="71746.38">6646 6514 113 0,'0'0'13'16,"0"1"11"-16,0 0 25 16,0 0 15-16,0 0 42 0,0 0 23 15,0-1 51-15,0 1-10 16,0 0-58-16,0 0-32 16,0-1-53-16,0 0-16 15,1 0-7-15,13-3 0 16,-1-5 0-16,1-1 2 15,3 0-1-15,-3-1-3 16,-2 2 0-16,0 0 0 16,-3 1 0-16,0 2 0 0,-9 5-2 15,0 0 0-15,0 0 0 16,-8 5 0-16,-1 3 6 16,-4 4 4-16,-3 2-3 15,-1-1 1-15,-1-1 8 16,2-1-3-16,4-2 7 15,4-2-1-15,3-2-4 16,5-5-1-16,0 0 1 16,0 0-1-16,16-3 0 15,1-5-3-15,11-7-1 16,2-3-4-16,4-3-4 16,-4-2 2-16,-4 6-4 15,-7 2 0-15,-7 8 1 16,-12 7-1-16,1 0-3 15,2 6 3-15,-13 7-4 16,-7 3 4-16,-8 6 2 16,-3 0-2-16,-2-4 7 0,5-1-1 15,9-9 6-15,5-1 1 16,11-7-5-16,0 0 2 16,8 5-6-16,2-6 0 15,6-3-2-15,4-2 1 16,1-4-1-16,3-2 0 15,-3 0 2-15,-1 0-4 0,-7 6 2 16,-2 2-4-16,-11 4-4 16,0 0 1-16,-4 14-5 15,-5-3 0-15,0 6-21 16,2 1-68-16,10 0 61 16</inkml:trace>
  <inkml:trace contextRef="#ctx0" brushRef="#br0" timeOffset="75861.86">18389 6459 1055 0,'-1'9'46'15,"-3"1"44"-15,2 2-87 16,2 0 7-16,0-1 23 16,0-2 15-16,2-3 28 15,1-1 13-15,1 0 6 16,3-2 155-16,10 0-14 15,8-2-27-15,19-5-88 0,14-5-62 16,25-7-36 0,10-4-13-16,13-2-136 0,3-3-206 15,-8-10 177-15</inkml:trace>
  <inkml:trace contextRef="#ctx0" brushRef="#br0" timeOffset="79328.5">5936 7124 493 0,'5'-7'43'15,"-1"0"60"-15,0 3-99 16,3 0 8-16,-4 0 13 16,0 0 16-16,-1-2 36 15,-4-2 12-15,4-1 7 16,2 0-14-16,-1 2-42 0,0 1-9 15,-3 6-17-15,0 0-6 16,1 0-6-16,15-2-1 16,-8 10 3-16,-2 3 2 15,4 4 6-15,-4 4-4 16,4 0 3-16,-3-1 1 16,-1-3-4-16,-2-3 1 0,1-4 1 15,-1-1 3-15,-1-4-1 16,-3-3-2-16,0 0 3 15,0 0 3-15,0 0 3 16,0 0 1-16,0 0-3 16,0 0 2-16,1 0-9 15,0 0 4-15,16 0 3 16,-6-7 2-16,10-4-1 16,5-8-1-16,12-9-11 15,12-4 0-15,8-6-6 16,3-2 2-16,-1-1-2 15,-2 0 0-15,12-1-14 16,13-1-46-16,12-6 37 16</inkml:trace>
  <inkml:trace contextRef="#ctx0" brushRef="#br0" timeOffset="81077.31">19195 7011 1243 0,'-6'-4'29'0,"0"1"-14"15,0 0 11-15,-1 3 8 16,0 1 7-16,1 2 11 15,1 2-7-15,3 3-12 16,2 4-10-16,2 5-14 16,2 3 0-16,4 1-6 15,1 1 3-15,2-4-6 16,1 0-3-16,2-6 3 16,2-1 0-16,5-9-3 15,3-3 3-15,13-12 3 0,4-8 0 16,14-11 3-16,5-3-3 15,11-10-12-15,10-3-18 16,15-11 21-16</inkml:trace>
  <inkml:trace contextRef="#ctx0" brushRef="#br0" timeOffset="83894.94">6142 7676 163 0,'0'0'40'0,"0"0"42"15,0 0-36-15,0 0-24 16,0 0 2-16,0 0-1 0,0 0 3 16,0 0-11-16,0 0-4 15,0 0-10-15,0 0-1 16,0 0 4-16,0 1 2 15,0 1 19-15,-7 27 7 16,6-20 7-16,1 0-2 16,1-2-8-16,-1-1-4 15,1-2-2-15,-1 0-5 0,0-4-2 16,0 0-2-16,0 1-5 16,0 0 2-16,0 0-2 15,0 0-4-15,0 0 0 16,0-1-3-16,0 1-2 15,0 1 2-15,0 0-2 16,0 0 5-16,0-1-1 16,1 1-2-16,0-1 8 15,0 0-4-15,0 0 24 16,1-1 11-16,28 0 16 16,-19-9 4-16,4-1-10 15,2-2-14-15,1 2-17 16,3 0-5-16,0 3-9 15,2-2-2-15,-1 1 2 16,-2 0-4-16,0-1 4 16,2-2 1-16,4-4-1 0,1-3 0 15,5-3 0-15,1-1-2 16,8 2-2-16,4 1-2 16,6 2-26-16,3 5-121 15,-4-4 90-15</inkml:trace>
  <inkml:trace contextRef="#ctx0" brushRef="#br0" timeOffset="86610.98">17261 8112 1316 0,'11'-2'57'15,"6"1"49"-15,15-1-104 16,11 1-2-16,22-1 6 15,9-3-2-15,7-2 6 0,2-1-1 16,1-4 3-16,-1-1 3 16,5-5 10-16,0-1 11 15,-1-1-9-15,1 1-12 16,-7 3-9-16,-4 1-3 16,-13 7 3-16,-10 2 0 15,-16 6 3-15,-8 0-6 16,-18 1 2-16,-12-1 10 0,-5 4 27 15,-14-3 9-15,-18 1-12 16,-7 0 0-16,-16 0-36 16,-8 1-6-16,-12 1 6 15,-9-3 0-15,-8 3-3 16,-3 1 0-16,-5 1 0 16,1 2 0-16,-4 3 0 15,5 2 0-15,12 0 0 16,7 0 3-16,29-4 9 15,14-1-3-15,23-4-3 16,13-3-6-16,17-2-6 16,10-2-3-16,24-5 6 15,9-1 0-15,30-7-3 16,8 0 6-16,15-1-6 16,8 0 6-16,0 3-3 15,0 1-3-15,-5 4-3 0,-5 3-3 16,-18 4 3-16,-8 2 3 15,-24 3 6-15,-15 3-3 16,-21 0 3-16,-9-1-9 16,-17-2 12-16,-9 0 6 15,-17-2 6-15,-7-1 15 16,-16-2-3-16,-8-1 0 0,-10 3 5 16,-8-2 4-16,-6 2-6 15,-2 2 0-15,1 1-18 16,1 1-12-16,13 1 3 15,9-1-3-15,19-2-3 16,14-1-27-16,26-3-77 16,19-3-34-16,37-8-126 15,17-6-84-15,40-14 223 16</inkml:trace>
  <inkml:trace contextRef="#ctx0" brushRef="#br0" timeOffset="91012.24">6349 8933 1078 0,'-14'-10'66'0,"5"3"27"0,0 3-178 16,9 4-55-16,0-1-21 16,0 0 70-16,0 0 77 15,0 0 84-15,8-26 22 16,-8 27 10-16,1 0-20 15,0 0-42-15,20 2-16 16,-12 5-20-16,0 1-3 16,-2 1 3-16,-1 0-4 0,0-1 4 15,-2 0-2-15,-1 0 0 16,1 1-2-16,-2 1-4 16,-1 0-19-16,0 0 17 15</inkml:trace>
  <inkml:trace contextRef="#ctx0" brushRef="#br0" timeOffset="91579.23">6373 9207 1220 0,'-3'5'33'0,"1"0"17"16,6 1-73-16,4-1-4 15,8-5 13-15,-1 0 10 16,7-3 14-16,3 0 13 0,11 2 10 15,6 0 4-15,18 3-6 16,9 0-10-16,11 5-7 16,5 1-5-16,3 1-1 15,7 2 0-15,13-3 3 16,8 1 7-16,21-2 13 16,5-2 2-16,13-1 4 15,6 1 26-15,8-3-12 16,3 2-4-16,3 3 7 15,6 0 6-15,0 5 9 16,2 1 2-16,5 1-8 16,-2 1-12-16,2-3-18 15,0 0-9-15,-3-3-9 16,1-1 0-16,0-4-12 16,-2-2 0-16,-2-5-3 15,-2-1 0-15,-9-3-3 0,-3 0-18 16,-13 0-12-16,-8-1-33 15,-15 2-57-15,-3 0-38 16,-16 3-80-16,-2 1 85 16,-13-1 92-16</inkml:trace>
  <inkml:trace contextRef="#ctx0" brushRef="#br0" timeOffset="93594.72">2741 9753 1001 0,'0'0'14'0,"0"0"-33"16,0-1 1-16,0 1 14 15,1-1 6-15,17-9 5 16,-3 8 4-16,10-2 19 16,3 2 9-16,12 1 7 15,3 1-1-15,14 1-14 16,7 1-16-16,13 2-9 15,5 0-4-15,7 0-2 16,4 0 2-16,6 0 2 16,1-1 4-16,5 0 15 15,3-1 4-15,1 0 6 16,1-1-2-16,2 2-10 16,-2-1-5-16,1 1-7 15,0 0 3-15,-4-3-2 16,1-1-5-16,-3-4 1 0,-8-1-6 15,-8-1-44-15,-10-4-74 16,-26-1 69-16</inkml:trace>
  <inkml:trace contextRef="#ctx0" brushRef="#br0" timeOffset="95276.27">6117 9490 723 0,'0'0'52'16,"11"0"37"-16,4 0-20 16,16 1 10-16,12-1-1 15,17-1-16-15,6-3-12 16,12-1-19-16,3-1-8 15,19-2 5-15,9-1-3 0,7-4 8 16,7 0 3 0,8 1 7-16,7-2 0 0,28 2-3 15,12 1-3-15,16 3 11 16,14-1-9-16,11 3-24 16,3 0-9-16,15-2-3 15,-2-1 0-15,14-4 9 16,6-2 11-16,13-2 46 15,6-1 12-15,12 3 6 16,3 1-19-16,8 5-41 16,6 1-15-16,-3 5-24 15,-6 1-6-15,-1 3-12 16,-9 3-12-16,-10 2-68 16,-8 3-48-16,-27-1-153 15,-18-2 220-15</inkml:trace>
  <inkml:trace contextRef="#ctx0" brushRef="#br0" timeOffset="96880.77">13965 9323 760 0,'0'0'-26'15,"0"0"-21"-15,1 0-31 16,0 0 33-16,0 0 51 16,-1 0 74-16,2 0 25 15,-1-1 52-15,0 1 5 16,0 0-53-16,0 0-20 0,-1 0-37 16,1 0-15-16,6 7-10 15,-11 4-6-15,0 9-1 16,0 4-5-16,2 5-5 15,-2 3 0-15,2 3-4 16,0-2-5-16,-2-3-1 16,3-3 0-16,-3-6-3 15,2-5-7-15,-2-9-42 16,4-7-53-16,0 0-177 16,4-11 130-16</inkml:trace>
  <inkml:trace contextRef="#ctx0" brushRef="#br0" timeOffset="97826.59">14087 9362 1415 0,'-4'-3'43'16,"4"3"-4"-16,0 0-28 16,0 0-9-16,0 0 0 15,-6 10-2-15,6 2 2 16,0 2 0-16,0 1-2 15,2-1 2-15,1-1-2 16,0-3 0-16,1-2 0 16,3-4 2-16,1-1 0 0,3-4 2 15,5-2-2-15,4-6 0 16,4-1 1-16,2-4-3 16,-2-1 0-16,-6 2-1 15,-4 0-1-15,-10 1 2 16,-3 1-2-16,-8-1 0 15,-6 2-4-15,-4 1 2 16,-1 3 0-16,5 2 6 16,4 1 6-16,9 3-4 15,6 0 0-15,14-1-4 16,11 0 0-16,5 0 2 16,1 1-2-16,-1 1 1 15,-6 1-1-15,-2 5 0 16,-3 1 2-16,-4 3-4 15,-2 2 2-15,-6 0-3 0,-1 1 3 16,-2 0 0-16,-2-1 0 16,1-2 2-16,1 0-1 15,-3-4 1-15,1-1 2 16,1-4 2-16,0 0 17 16,3-4 28-16,2-1 3 15,4-6-7-15,1-2-17 16,1-5-21-16,0 1-3 0,-9-2-3 15,-5 3 3-15,-5 1-6 16,-7-2 0-16,-6 5-15 16,-4 1 0-16,-14 3-3 15,0 2 6-15,-1 4 3 16,1 0 3-16,12 0-3 16,6 2 9-16,12 0 0 15,9 0 3-15,9 1 0 16,9-1-3-16,9-1 6 15,2 1-3-15,1-1 0 16,-2 1 3-16,-8 0 0 16,-4-1-3-16,-2 2 0 15,-5-1-3-15,-4 1 0 16,0 1 0-16,-7 0 0 16,-1 1 0-16,-4 1 0 0,0 0 9 15,-2 0 6-15,1 1 15 16,-1-3-3-16,2 1-3 15,2-3-6-15,0 0-6 16,3-2 12-16,2 0 3 16,2-4-1-16,0-3 1 15,-1-4-21-15,0-1 3 16,-2-1-6-16,-3 0 0 16,-5 1-3-16,0-1 0 0,-4 0-3 15,-2 1-6-15,-4 3-24 16,-2 2-14-16,-5 3-76 15,-3 4-56-15,3 1-188 16,2 2 251-16</inkml:trace>
  <inkml:trace contextRef="#ctx0" brushRef="#br0" timeOffset="98526.59">15147 9466 1243 0,'-15'16'27'0,"-4"5"-17"16,-2 7-24-16,-2 11-29 15,0 5-11-15,2 4-16 16,1-3-19-16,5-4-116 16,2-6-100-16,8-13 200 15</inkml:trace>
  <inkml:trace contextRef="#ctx0" brushRef="#br0" timeOffset="99496.89">15367 9264 1631 0,'-6'15'27'16,"1"8"-93"-16,-2 5 2 16,7 5 37-16,2-2 17 15,3-5 10-15,3-5 2 16,1-9-2-16,-5-3 0 0,8-7 2 16,0-2 2-16,9-10 1 15,5-2-3-15,1-4 0 16,-1-3-2-16,-7 0 0 15,-5 2 0-15,-10 2 0 16,-8 2 0-16,-13 0 0 16,-7 0 2-16,-8 1 6 15,2 3 2-15,1 0 3 16,7 2 5-16,8 3 15 16,2 1-6-16,12 3-9 15,0 0-9-15,0 0-9 16,19 0-3-16,-2 3 3 15,5 0 6-15,9 2-3 16,1 1-3-16,4 1-3 16,-3 1 0-16,-8 2-12 15,-3 2 15-15,-8 0 0 16,-1 1-9-16,-7-1 9 0,-1-1-6 16,-4-3 6-16,1 0 0 15,0-3 9-15,0-1-9 16,2-4 0-16,1 0 3 15,5-2 0-15,1-4-3 16,5-5 6-16,4-2-3 16,2-2-3-16,-2-1 0 15,-5 3 0-15,-6 0 0 0,-6 2 6 16,-6 2-6-16,-5 1-3 16,-3 1 0-16,-7 2-6 15,5 2 6-15,-4 3 0 16,6 2 3-16,5 0 0 15,6-2-3-15,0 0-12 16,0 0 9-16,19 3-6 16,-7-3 6-16,9-1 0 15,4 0 3-15,-3 0 3 16,4 0 0-16,-4 1 0 16,-4 2 0-16,2 3-3 15,-4 2 3-15,-2 1-6 16,0 4 6-16,-4-2 0 15,-3 0 0-15,-2 0 3 16,-2-2-6-16,-1-2 9 0,0-1 6 16,2-2 3-16,1 0 0 15,6-1 3-15,6-2-15 16,4-6 0-16,4 0 3 16,4-4 0-16,-2-1 0 15,-5-1 0-15,-6 0 0 16,-7 3-6-16,-6-1 0 15,-10 0-9-15,-6 0-6 0,-14-2 3 16,-1 3 0-16,-5 3 6 16,2 1 3-16,4 1-24 15,3 2-21-15,9 1-81 16,4-2-210-16,11 3 164 16</inkml:trace>
  <inkml:trace contextRef="#ctx0" brushRef="#br0" timeOffset="100060.38">14311 9762 1464 0,'1'0'15'0,"29"0"-15"15,1-3-25-15,25-2 8 16,19-3 19-16,15-1 15 16,6 0 12-16,7-1 6 15,-1 0 4-15,13 0 6 16,6 0-18-16,-5-2-21 16,4-2-3-16,-16 0-6 0,-3-3-15 15,-6 2-60-15,-12 0 3 16,-14-3 42-16</inkml:trace>
  <inkml:trace contextRef="#ctx0" brushRef="#br0" timeOffset="103145.86">13380 9739 1425 0,'0'0'45'0,"0"0"-14"16,5 19-18-16,0 13-11 16,3 11 0-16,3 21-2 15,2 8-8-15,6 5-69 16,2-3-239-16,0-18 186 16</inkml:trace>
  <inkml:trace contextRef="#ctx0" brushRef="#br0" timeOffset="106462.62">13159 9706 646 0,'-54'8'25'0,"5"4"52"15,3 3 21-15,8 4 46 16,5 3-9-16,6 7-50 16,3 7-19-16,5 16-29 15,10 10-10-15,10 14-12 16,11 4-5-16,21 2-4 16,6-5-2-16,17-11 1 15,7-11 3-15,10-18 4 16,9-10-1-16,6-20-1 15,5-8-2-15,3-17-2 16,-4-7-1-16,-8-12 3 16,-8-4-2-16,-20-5 4 15,-9-3-4-15,-22-2-1 0,-15-1-3 16,-27-4-8-16,-15-2-5 16,-26 0-7-16,-9 3-13 15,-22 5-7-15,-7 5 1 16,-13 11 6-16,-5 7 11 15,5 12 20-15,1 8 2 16,13 9 4-16,12 6-6 16,20 7-283-16,12 2 190 0</inkml:trace>
  <inkml:trace contextRef="#ctx0" brushRef="#br0" timeOffset="114759.6">4918 10288 435 0,'-6'-1'79'16,"1"-1"169"-16,5 2-221 15,0 0-20-15,0 0 2 16,0 0-2-16,0 0 2 0,0 0-2 16,3-3-3-1,3 2-1-15,1-1-1 0,-7 2 2 16,0 0 6-16,1 0-1 16,0 0 0-16,0 0-2 15,24 0 2-15,-17 5-5 16,1 0 1-16,4 1-1 15,-3 0-4-15,4-1 0 16,0-3 0-16,1-1 3 16,0-1-1-16,0-2 0 15,1 1 1-15,0 1-3 16,2 0 0-16,0 4-39 16,0 0-146-16,0-1 115 15</inkml:trace>
  <inkml:trace contextRef="#ctx0" brushRef="#br0" timeOffset="119245.68">4840 10397 320 0,'0'0'27'0,"0"0"12"16,0 0-14-16,0 0-12 16,14-15-7-16,-2 7-5 15,1-2 3-15,5-2 0 16,0-2 3-16,4-2 17 15,4 0 20-15,3 1 12 16,1 1-1-16,1 6-21 16,0 2-9-16,0 4-13 15,2 2-5-15,-2 0-1 0,-1-2-1 16,-4-2 2-16,-5-1 0 16,-5-2 18-16,-2 0 9 15,-6 2 20-15,-2 2 6 16,-6 3-6-16,0 0-8 15,1 0-12-15,-1 0-8 16,0 0-9-16,0 0 3 0,0 0 3 16,0 0 0-16,-1 1-2 15,-19 12-5-15,7-7-8 16,3 1-1-16,-7-2-5 16,0 1 0-16,-3-2 0 15,-3 0 2-15,2 0-4 16,0 0 4-16,3 2-4 15,-1 1 2-15,2-1 2 16,4-2-2-16,1-1 7 16,3-2 1-16,2-1 0 15,-1-2 1-15,4-1-1 16,4 3-2-16,0 0 1 16,0-1-3-16,0 0-2 15,0 0-4-15,0 1 0 16,0-1-4-16,8-14 0 15,3 14 4-15,2 1-2 0,0-1 2 16,2 2 2-16,-2-1-2 16,-2 3 0-16,0-1 0 15,-5-1 2-15,-6-1 0 16,0 0 2-16,0 0 6 16,0 0 9-16,0 0 1 15,-12-10 5-15,1 5-4 16,-3-1-9-16,0 1 1 0,-3 1-3 15,0 0 2-15,1 1-3 16,1 0-1-16,4 2-2 16,1 0 0-16,10 1-8 15,0 0-4-15,0 0-29 16,9 8-21-16,6-4 27 16</inkml:trace>
  <inkml:trace contextRef="#ctx0" brushRef="#br0" timeOffset="120765.85">6343 10367 417 0,'5'-3'18'0,"1"-1"11"15,-2 2-23-15,-1 0 1 16,-3 2 0-16,1 0-3 16,0-1 8-16,17-18 2 15,-7 10 22-15,1 1 5 0,1 0 11 16,2 0-6-16,2 3-19 16,1 2-9-16,3 5-15 15,0 5-1-15,6 3-2 16,2 3 0-16,9 1-2 15,7 1 2-15,9 0 0 16,2-1 0-16,3-1 2 16,-1-1-4-16,-4-2-3 15,1-4-6-15,-1-4-7 16,1-2-3-16,-2-4-2 16,-3 3 7-16,-1 1 10 15,-1 5 1-15,-2 1 5 16,4 0-2-16,-3 0 2 15,-1-3 0-15,-4-2 0 16,-5-3 0-16,-6-2 0 16,-4-1 2-16,-6-1 3 15,-2 1-3-15,-2 0 0 0,-2 1-4 16,-3 4-12-16,-1 1-41 16,-5 5-120-16,-5 4 122 15</inkml:trace>
  <inkml:trace contextRef="#ctx0" brushRef="#br0" timeOffset="126209.71">8874 10385 748 0,'-1'-7'103'16,"4"0"165"-16,6 2-262 0,6 2-4 16,7-3 7-16,5-2 9 15,14-5 13-15,9-2 2 16,23-1-8-16,10-1-6 16,10 5-13-16,-1 3-2 15,-9 7-2-15,-5 2-2 16,-9 5-6-16,-5 2-29 15,-12-4 24-15</inkml:trace>
  <inkml:trace contextRef="#ctx0" brushRef="#br0" timeOffset="133443.94">4975 10490 60 0,'0'-6'9'0,"-2"-1"13"15,2 1-3-15,0 0 14 16,-2 0 12-16,-2 1 17 16,-2-1 6-16,-1 0 22 15,2 0 18-15,5 6 26 16,0 0-11-16,0 0-57 16,0 0-23-16,-1 0-27 15,1 0-11-15,-1 1-5 16,-17 23 2-16,14-10-2 15,1 3 5-15,-2 1-3 16,4 2 5-16,0 1 2 16,-4-1-2-16,4-2 0 15,1-2-3-15,2-6-1 0,1-1-3 16,-3-9 0-16,0 0 0 16,0 0 15-16,1 0 22 15,0 0 15-15,-1 0-9 16,5-15-12-16,-7 2-16 15,0-3-11-15,-2-2-2 16,0-1 2-16,0-1-2 16,-2 1 4-16,0 0 7 0,2 1 10 15,-2 4 6-15,3 1 2 16,-1 2-3-16,2 3-9 16,2 2-4-16,0 3-7 15,7 2-4-15,0 1-4 16,2 2 2-16,0 3-2 15,0 1 2-15,1 4-2 16,-3-2 0-16,1 2 0 16,0-1 0-16,-6-3 0 15,-2-6 0-15,0 0 0 16,0 0 2-16,0 0 4 16,0 0-2-16,0 0-1 15,0 0 1-15,0 0-4 16,0-1 4-16,0 0-4 15,-1-1 2-15,-11-28-2 16,12 30 0-16,-1-1 2 0,0 0 0 16,1 0 0-16,-1 0-2 15,1 1-4-15,-5 0 2 16,11 9 0-16,0 3 0 16,1 3 2-16,2 0 0 15,-2-2-2-15,2-1 4 16,-2-4 0-16,-4-1-2 15,-3-7 2-15,0 0-2 0,0 0 4 16,0 0 10-16,0 0 1 16,0 0 2-16,0-1-3 15,-9-21-8-15,6 11-4 16,1 0 0-16,0 3 0 16,-2-1 0-16,2 3 1 15,2 6 3-15,0 0-2 16,0 0 0-16,0 0-4 15,-4 9 2-15,4 7-2 16,2 2 0-16,1 4 0 16,1 0 2-16,0-1 0 15,-1-3-2-15,2-5 0 16,-3-3 2-16,0-7-2 16,-2-3 2-16,0 0 2 15,0 0-1-15,0 0-1 16,0-1 4-16,0-1-4 0,-9-28-2 15,3 21 2-15,-3 0 0 16,0 1-2-16,1 1 2 16,3 3 0-16,1 0-2 15,4 4 0-15,0 0-2 16,0 0 0-16,0 0-2 16,-1 1 2-16,-5 14 2 0,9-4 0 15,-2-1 2-15,5-1 0 16,-6-2-2-16,2-2 0 15,-2-5 0-15,0 0 2 16,0 0-2-16,0 0 2 16,0 0 4-16,0 0-4 15,0-1 2-15,-8-23-1 16,8 13-3-16,1-3 0 16,1-2 2-16,2-1-2 15,0-2 0-15,1 2 0 16,0 2 4-16,-2 3-4 15,-2 5 2-15,-1 7-4 16,0 0 0-16,0 0-2 16,0 0 1-16,13 14 3 15,-5-2-2-15,-1 2 0 16,-1 1 2-16,1 1 0 16,-3-1 0-16,-1 0 0 0,0-1-2 15,-3-2 2-15,-1-3-2 16,-4-3 6-16,-2-3 2 15,-1-3-3-15,-1-2 7 16,1-3-2-16,-2 0-2 16,4-3 3-16,0 1-3 15,2-2-2-15,1 2 5 16,0-2-9-16,1 1 3 0,0 0-3 16,2 2 0-16,0 2 6 15,0 4-6-15,0 0 0 16,0 0-3-16,0 0-3 15,0 0 3-15,1 0 3 16,0 1-8-16,0 0 8 16,19 26 0-16,-13-20 0 15,-1-1 0-15,-2-4 0 16,-4-2 0-16,0 0 0 16,0 0 5-16,1 0 4 15,4-11-9-15,-5 1 3 16,0-1 0-16,-3 2-3 15,3 0 9-15,-4 3-9 16,1 1 0-16,-3 1 3 0,-1 3-6 16,4 0 0-16,3 1 0 15,-1 0 0-15,0 0 3 16,-13 12-6-16,10-2 6 16,2 4 0-16,2 2 0 15,1 2 0-15,2-1 0 16,6-1-22-16,3-1-7 15,7-6-50-15,2-3-66 16,5-9 81-16</inkml:trace>
  <inkml:trace contextRef="#ctx0" brushRef="#br0" timeOffset="144575.09">7746 10862 223 0,'-7'1'37'0,"1"-1"10"16,-2 3-10-16,1-1-1 16,0 1-27-16,-2-1-3 15,2-2 18-15,1 0 21 0,2-3 93 16,1-2 29-16,3 5 33 16,0 0-40-16,0 0-56 15,0 0-19-15,-1 0-42 16,0 0-16-16,-16 13-19 15,10 0-2-15,0 2 0 16,0-1-1-16,2-4 7 16,1-3 5-16,4-7 14 15,0 0 2-15,0 0-4 16,0 0 7-16,0 1-12 16,0 0-12-16,16 12-12 15,-2-10 0-15,6 1-3 16,3-1-3-16,10-5-3 15,0-3 3-15,15-13-40 16,5-11-21-16,8-28 39 0</inkml:trace>
  <inkml:trace contextRef="#ctx0" brushRef="#br0" timeOffset="165678.42">18801 12307 1070 0,'-11'6'-76'0,"0"-5"-247"15,4-1 202-15</inkml:trace>
  <inkml:trace contextRef="#ctx0" brushRef="#br0" timeOffset="173806.49">3246 12294 1400 0,'22'-6'0'0,"6"-1"2"0,6-3-2 16,8 1 0-16,7-3 4 15,2 4-2-15,5 2 3 16,-2 5-1-16,1 2 0 16,8 6-2-16,0 0-2 15,2 0-2-15,0 1-6 16,-6-4-143-16,2-2 109 15</inkml:trace>
  <inkml:trace contextRef="#ctx0" brushRef="#br0" timeOffset="174843.98">7594 11981 1260 0,'18'-4'29'0,"8"-1"2"15,7 1 4-15,8-1-2 16,4 2-8-16,3 1-13 15,-1 0-6-15,0-4-22 16,-1-2-61-16,-6-6 50 16</inkml:trace>
  <inkml:trace contextRef="#ctx0" brushRef="#br0" timeOffset="177406.6">8252 11975 1303 0,'-1'32'6'0,"7"-3"1"16,5-1-3-16,3-5 4 16,2-1 0-16,0-4 5 15,-2-6-1-15,4-10 2 16,0-4-5-16,1-15-1 16,0-5-2-16,-1-8 0 15,-1-5-2-15,-3-1-3 16,-3 0 3-16,-5 3 4 15,-6 3 2-15,-8 4 9 16,-4 4 1-16,-6 4-1 16,-1 4 4-16,-4 4-5 15,-2 3 11-15,1 3 19 16,-1 2-18-16,4 4-12 0,2 2-12 16,4 8-24-16,4 3-33 15,6 12-93-15,3 4 104 16</inkml:trace>
  <inkml:trace contextRef="#ctx0" brushRef="#br0" timeOffset="177873.12">8626 11834 2388 0,'1'46'-32'0,"6"4"27"16,2 1 5-16,2 1 0 16,-2 2 0-16,-6-2-20 15,-4-4-83-15,-11-4-121 16,-6-5-63-16,-7-6 41 15,-2-3 128-15,-5-11 52 16,2-4 35-16,3-10 47 16,2-5 1-16,7-8-5 15,4-5-6-15,6-6-2 0,2-3-2 16,6 0 13-16,1-1 4 16,5 1 16-16,1-1 12 15,9 1 11-15,6-2 8 16,10-1 74-16,6 1-20 15,10-1-57-15,0 0-12 16,4 0-40-16,4-1-14 0,-5 1-41 16,-1 1-37-16,-12 4-68 15,-7 2 6-15,-13 5 13 16,-8 0-52-16,-5 1 103 16</inkml:trace>
  <inkml:trace contextRef="#ctx0" brushRef="#br0" timeOffset="178490.05">9066 11855 1543 0,'-5'17'-15'16,"5"0"-3"-16,1 2 7 15,3 1 5-15,1 1 0 16,-1 7 6-16,-1 2 0 0,-1 4 0 15,-2 3 2-15,-1-1-2 16,-2-3 0-16,0-11 0 16,-1-5 0-16,3-10 2 15,1-7 0-15,0 0-2 16,0 0-2-16,0 0 2 16,0-1 2-16,5-23 4 15,-5 10-1-15,0-3-1 16,0-2 0-16,0-5-4 15,0-4 4-15,2-6-4 16,4-4 0-16,2-3 0 16,6-4 0-16,5 3 2 15,4 0-2-15,5 7 0 16,3 4 0-16,-1 11 0 16,-3 5 2-16,-3 9-2 0,-12 6 0 15,-7 9 0-15,-2 7 0 16,-16 14 6-16,-6 6 1 15,-11 9 5-15,-6 2 23 16,-4 1 7-16,5-4 0 16,7-12-7-16,7-7-11 15,21-25-137-15,0-4 86 0</inkml:trace>
  <inkml:trace contextRef="#ctx0" brushRef="#br0" timeOffset="178907.96">8847 12365 1610 0,'68'-7'-9'0,"15"-8"15"16,10-6-3-16,6-5-15 15,1-1-66-15,-11-4 60 16</inkml:trace>
  <inkml:trace contextRef="#ctx0" brushRef="#br0" timeOffset="183674.16">8614 11841 1442 0,'-6'-9'4'0,"0"-1"2"16,3 2 6-16,3-1 3 16,3 0 3-16,9-2 3 15,2-2-6-15,6-1-3 16,1 1 5-16,1 0-8 16,3 1-6-16,0 0-30 15,5-2-14-15,11-5-156 16,4-5 127-16</inkml:trace>
  <inkml:trace contextRef="#ctx0" brushRef="#br0" timeOffset="185191.58">9592 11934 1386 0,'12'4'27'0,"12"0"-1"16,8-3 1-16,12-4 0 16,4-5-4-16,5-4-17 15,6-3-24-15,-2 1-71 16,-1-4-168-16,-2 1 148 15</inkml:trace>
  <inkml:trace contextRef="#ctx0" brushRef="#br0" timeOffset="185873.33">10316 11845 1577 0,'-53'40'63'0,"6"-1"14"15,4-4 4-15,16-7 15 16,7-6-4-16,15-9-11 16,6-3-9-16,18-3-48 15,7-2-15-15,16-4-51 16,6-3-27-16,4-4-18 0,-2-1-8 16,-8 3 26-16,-7 4 12 15,-13 9 18-15,-6 5 6 16,-19 14 22-16,-8 6 5 15,-18 12 9-15,-5 3 3 16,-14 0 8-16,-3-4 4 16,3-10 6-16,1-5-3 0,11-16-39 15,5-9-110-15,13-19 77 16</inkml:trace>
  <inkml:trace contextRef="#ctx0" brushRef="#br0" timeOffset="186057.31">10540 11963 2402 0,'8'57'-138'0,"3"-13"-250"15,2-5-65-15,-2-15 323 16</inkml:trace>
  <inkml:trace contextRef="#ctx0" brushRef="#br0" timeOffset="186941.21">10504 12090 2346 0,'61'-27'-97'0,"1"-4"-142"16,-4 2-42-16,-6 6 62 16,-9 5 134-16,-14 11 69 15,-7 5 24-15,-13 8 14 16,-6 7 3-16,-7 10-4 15,-4 8-4-15,-3 16-7 16,-2 2-6-16,2 1-2 16,2-2 0-16,3-11 0 15,3-5 2-15,3-13 3 16,3-7 5-16,6-12 20 16,4-6-2-16,8-17-6 15,4-8-15-15,5-11 0 16,1-3-12-16,0 3-6 0,0 5 3 15,-8 11-3-15,-3 6 9 16,-8 11 0-16,-3 2 0 16,-9 7 33-16,-2 6 17 15,-9 4 22-15,-1 4 3 16,1 3-27-16,2 1-21 16,3-5-13-16,0-3-11 15,6-10-3-15,0 1 0 0,0-1-3 16,0 0 3-16,0 0 0 15,1 0 0-15,11-12 0 16,-6-1 6-16,-4-1-3 16,-1-1-6-16,-1 3-3 15,0 2 0-15,-3 0 1 16,-1 1-1-16,-3 2 6 16,-1 0 0-16,2 1 3 15,-1 1 11-15,7 5 16 16,0 0-9-16,0-1 0 15,14-10-12-15,5 10-15 16,2 1 3-16,3 7-6 16,0 5 3-16,-1 3 3 15,-1 2 3-15,-4 0 0 16,-3-2 0-16,-4-4-6 16,-5-2 6-16,-4-3-12 0,-2-6 6 15,0 0 0-15,0 0 6 16,0 0 6-16,0 0-3 15,1-9-3-15,3-4 0 16,3-3 0-16,2 2 6 16,1 0-6-16,1 3 0 0,1 8-6 15,1 4 6-15,0 14-3 16,2 9 6-16,0 13 3 16,3 1-9-16,2-2-3 15,0-5-3-15,1-12-18 16,-3-8-23-16,1-19-109 15,-4-10-45-15,1-17 153 16</inkml:trace>
  <inkml:trace contextRef="#ctx0" brushRef="#br0" timeOffset="188506.63">11495 12118 1649 0,'2'15'29'16,"3"-5"-17"-16,5-7-18 16,3-2-3-16,3-5-5 0,2-3 5 15,1-3 9-15,1-2 0 16,1-6 3-16,-1 0-3 16,-3-2 0-16,0 1 0 15,-7 0-3-15,-2 1 3 16,-7 0-6-16,-4 2 6 15,-7 4 0-15,-5 3 3 0,-6 9 35 16,-4 4 10-16,-1 14 33 16,0 5 15-16,1 8 5 15,4 5 7-15,7 4-34 16,4-1-23-16,9-4-45 16,7-6-6-16,8-11-12 15,7-6-18-15,8-10-11 16,2-5-7-16,8-10-3 15,3-6 6-15,2-9-39 16,-1-3-29-16,-4-3-37 16,-3-1 15-16,-11 6 100 15,-4 4 12-15,-9 7 27 16,-4 3 6-16,-7 7 21 16,-1 3 58-16,0 5 87 15,0 0 3-15,0 0-20 16,-1 0-37-16,-7 17-77 15,8 2-19-15,0 9-23 0,1 3-1 16,-1 1 0-16,1-2-2 16,0-9 0-16,-1-5-4 15,0-9-1-15,0-7 2 16,0 0-12-16,-2-10-9 16,4-7-3-16,3-6 0 0,3-3 12 15,4 0 12-15,0 1 0 16,1 4 3-16,0 2 3 15,0 1-6-15,0 4 9 16,-1 3-6-16,0 8 3 16,-1 5 3-16,-2 11 6 15,2 6 0-15,-1 8 9 16,0 0-6-16,-1-1-6 16,-2-3 0-16,0-10-12 15,-1-3-6-15,1-10-15 16,-1-9-15-16,4-11 3 15,3-5 4-15,2-6 11 16,3 1 18-16,-1 3 3 16,-1 3 0-16,0 6 0 15,-2 5 0-15,-2 9 12 16,-1 8 15-16,-2 16 32 0,0 7 13 16,1 11-28-16,0 4-9 15,2-7-24-15,2-5-11 16,2-13-2-16,3-7-9 15,1-10-12-15,2-3-5 16,2-13-55-16,1-3-18 16,1-8-4-16,0-1 6 15,-4 0 49-15,-3 2 8 0,-1 3 33 16,-5 2 6-16,-6 8 6 16,-3 0 15-16,-5 6 30 15,-5-1 17-15,-3 3 34 16,-1 0 12-16,-8 4-19 15,1 1-27-15,-9 8-37 16,0 5-11-16,1 9-9 16,2 4-7-16,6 3-2 15,4 0-3-15,8-6-7 16,4-2 1-16,8-7-3 16,4-2 0-16,4-5 2 15,3-1 3-15,3-6 8 16,2-4 0-16,1-6 1 15,-1-4-1-15,2-4 2 16,-5-2-2-16,1-4 3 0,-4 0-3 16,-4 3 0-1,-6 3 0-15,-4 8-1 0,-3 10 8 16,0 0 13-16,-8 3 5 16,4 16 6-16,-1 5-8 15,3 8-17-15,1 0-2 16,3-5-4-16,2-6-6 15,6-9-10-15,2-6-3 16,2-12-4-16,5-6 1 0,0-14 4 16,1-4 2-16,-1-5 0 15,1 0 7-15,-2 5 0 16,-1 7 3-16,-5 10 6 16,-3 6 3-16,-4 10 15 15,-4 6 3-15,-3 10 11 16,0 4 0-16,0 4-4 15,0-2-8-15,4-8-15 16,4-5-5-16,1-8-5 16,5-4-4-16,1-10-12 15,0-4-9-15,3-8 6 16,-5-3-4-16,3 2 16 16,-4 3 3-16,4 5 3 15,-2 6 6-15,0 5 9 16,2 4 3-16,-2 10 16 15,1 7-1-15,1 6-2 0,-1 1-3 16,3-4-19-16,0-3-3 16,3-11 0-16,2-4-5 15,-2-11-15-15,1-7-11 16,-3-11-117-16,0-9-121 16,-2-11 141-16</inkml:trace>
  <inkml:trace contextRef="#ctx0" brushRef="#br0" timeOffset="189293.06">11676 12431 1598 0,'142'-34'6'0,"9"-4"-65"16,2 2-9-16,-11 3 39 15</inkml:trace>
  <inkml:trace contextRef="#ctx0" brushRef="#br0" timeOffset="191772.94">8360 11836 388 0,'-1'-1'100'0,"1"0"1"16,-1 1-12-16,0-1-21 16,-1 0-9-16,-26-5-20 15,28 6-7-15,-1 1-14 16,0 0-4-16,-1-1-3 16,-29 19 3-16,31-19-3 15,-1 0 3-15,0 1-1 16,0 0 3-16,1 0 2 15,-1 0-4-15,0 0-2 16,0 1-8-16,-20 25-4 16,21-26 2-16,0 0-2 15,0 0 0-15,-1 0 5 0,-12 29 2 16,9-21 7-16,1 3-1 16,2 1 5-16,-1 2-1 15,2 0-3-15,0 0-5 16,3-2-3-16,-2 1-2 15,4-1 0-15,-2 0-2 16,1-1 0-16,1 0 0 16,-3-2-2-16,2-1 2 0,-2-3 0 15,1-1-2-15,1-3 2 16,2-1-1-16,2-1 5 16,2-1 0-16,-2-1-2 15,4-1 0-15,-4 1 0 16,2 0 0-16,-3 0-2 15,0 0-1-15,-1 1 1 16,0-2-2-16,-1 1 4 16,0-2 4-16,0-1 8 15,0-1 1-15,1-1-2 16,-1-1-1-16,-1 0-10 16,0-1 2-16,-2 0-4 15,1 0 0-15,-2-2-2 16,0 2 0-16,0-1 3 15,1 2-1-15,-2-1 6 0,0 0 2 16,1 1 7-16,-1 0 3 16,1 1-3-16,0 1-1 15,-1 2-3-15,0 4-5 16,0 0 0-16,0-1-3 16,0 0 1-16,0 0 0 15,0 0-2-15,0-1 0 16,-1-26-4-16,1 27 2 0,0 0-2 15,-1-1 2-15,-10-27 0 16,11 29 0-16,0-1 7 16,-1 0 3-16,0 0 1 15,0 1-1-15,-1-1-2 16,-26-19-6-16,27 20 1 16,0 0-1-16,-1 0-2 15,-28-10-2-15,29 10 2 16,0 0-2-16,0 0 0 15,-31-7 0-15,31 7 0 16,-17 0 0-16,8 3-2 16,0 1 2-16,0 5-2 15,-1 3 0-15,0 5 2 16,0 1-2-16,3 1 1 16,2-3-3-16,6 0-6 15,4-2-25-15,13-1 20 0</inkml:trace>
  <inkml:trace contextRef="#ctx0" brushRef="#br0" timeOffset="193408.76">8405 12620 86 0,'1'0'88'0,"0"0"21"16,0-1 14-16,0 0 12 16,0 0-12-16,-1 0-30 15,1 0-40-15,1 0-6 0,30-22 17 16,-21 16 20-16,7-2 7 15,-2-1-10-15,6-2-21 16,-1-1-12-16,3-2-17 16,0 2-1-16,-1-5 2 15,0 2-2-15,-2 0 1 16,3 0-4-16,-3 0-2 16,3 1 0-16,-4 0-9 15,2 0-3-15,-3 1 4 16,-1 2-2-16,-1 2-6 15,-3 2-3-15,-3 1 0 16,-2 3-3-16,-9 4 3 16,0 0-6-16,0 0 9 0,0 0 0 15,0 0 0-15,0 0 9 16,0 0-9-16,0 0 0 16,0 0-4-16,0 0-2 15,0 0 3-15,0 0-3 16,0 0 3-16,0 0-6 15,1 0 3-15,-1 0 0 16,1 0-3-16,0 0 0 16,0 0 0-16,-1 0 0 0,1 0 0 15,0 0 0-15,0 0 3 16,-1 0-3-16,0 0 0 16,0 0 3-16,0 0-3 15,0 0 9-15,0 0-6 16,0 0 3-16,0 0 9 15,0 0 3-15,0 0 9 16,0 0 3-16,0 0-6 16,0 0-12-16,0 0-3 15,0 0-6-15,1 0 0 16,0 0 0-16,0 0 0 16,-1 0-6-16,1 0-66 15,0 0-80-15,0 0 83 16</inkml:trace>
  <inkml:trace contextRef="#ctx0" brushRef="#br0" timeOffset="194522.94">9026 12414 1415 0,'0'0'22'0,"0"0"-13"16,10-5 1-16,3-2 11 16,3-2 12-16,8-6 34 15,5-1 70-15,9-5-5 16,5-2-16-16,1-1-56 15,-2 0-18-15,-6 4-27 16,-6-1-12-16,-2 4 0 0,-5 3 0 16,-5 2 0-16,0 1-3 15,-5-1-69-15,0-3-86 16,-3-13 86-16</inkml:trace>
  <inkml:trace contextRef="#ctx0" brushRef="#br0" timeOffset="-199974.71">15924 9049 835 0,'0'0'34'15,"0"0"2"-15,0 0-36 16,0-1 5-16,0 0 27 15,10-22 22-15,4 13 26 16,6-1-4-16,7-2-8 16,4 0-14-16,6 0-19 15,1 1-14-15,1-2-9 16,0 0-5-16,1-1 1 0,0-2 8 16,-1 2 13-16,1 2 4 15,-2 2 3-15,1 2-5 16,-2 0-7-16,-5 2-7 15,-8 1 2-15,-8 1 5 16,-6 1 0-16,-2 2 12 16,-8 2 80-16,0 0 7 15,0-1 2-15,-14-11-20 0,3 9-84 16,0 2-9-16,1 0-9 16,5 2 0-16,-4 5-3 15,-1 7-3-15,1 14-3 16,-4 10 0-16,4 21 3 15,3 7 0-15,6 12-6 16,5-1 0-16,13-3 3 16,0-4 3-16,10-3-3 15,-3-1 9-15,-4 4-3 16,-1-1-3-16,-9-2 9 16,-4-5-6-16,-7-7 6 15,-5-6 12-15,-12-7 38 16,-6-3 34-16,-17-8 21 15,-10-4 0-15,-14-8 2 16,-7-3-27-16,-10-5-21 16,-5-2-8-16,-10 0-19 0,-5-2-17 15,0 1-16-15,5 1-7 16,11-1-28-16,3-1-37 16,12-6-160-16,13 0-655 15,3-13 626-15</inkml:trace>
  <inkml:trace contextRef="#ctx0" brushRef="#br0" timeOffset="-198941.74">12811 9667 755 0,'1'-21'36'0,"0"0"12"15,1 4-46-15,-2 1-2 0,-5 3 5 16,-3 1 11-16,-7 5 16 16,0 4 11-16,-4 3 37 15,0 1-9-15,0 4-1 16,-3 2-5-16,0 4-24 15,-1 3-12-15,0 6-17 16,1 2-6-16,0 8-4 16,2 1-2-16,3 3 2 15,0 0-1-15,8 3 1 16,0 2 0-16,6 4 2 16,3 0-2-16,2 3 0 15,2 1-2-15,-1 0 0 16,0 1 0-16,-3 3 2 15,0 1 0-15,-3 7 2 16,-2 1 2-16,-1-7 3 16,1-6 3-16,3-16 0 0,2-8-1 15,7-11 3-15,4-4 7 16,14-8 16-16,4-4 4 16,13-8-5-16,6-4 15 15,14-3-24-15,8-1-18 16,6-3-54-16,2-1-24 15,0-1 46-15</inkml:trace>
  <inkml:trace contextRef="#ctx0" brushRef="#br0" timeOffset="-177175.64">19277 11482 1035 0,'-27'-18'134'0,"-2"-1"242"15,-5 2-302-15,0 2-29 16,-3 6-1-16,0 2 4 16,-10 8-6-16,-4 3 6 15,-6 9-21-15,-7 6-3 16,-2 11 3-16,2 7 5 15,-2 18 25-15,1 8 15 16,6 17 47-16,-2 5 4 0,15 12-39 16,5 3-13-16,15 7-37 15,11 1-19-15,18-3-19 16,11-4-10-16,18-16-37 16,7-8-35-16,13-20-92 15,10-9-58-15,8-18-15 16,6-10 35-16,2-20 175 15</inkml:trace>
  <inkml:trace contextRef="#ctx0" brushRef="#br0" timeOffset="-176691.84">19967 11355 2348 0,'-3'-6'112'0,"6"1"-27"16,5 0-28-16,16-1-36 16,8 1-7-16,12 1-5 15,5 4-4-15,12 11 1 16,3 7-3-16,10 16 1 15,4 8 2-15,-9 22 5 16,-6 9 4-16,-18 22 12 16,-16 9 4-16,-22 13 3 15,-14 3 6-15,-28 4-4 16,-14-3-1-16,-18-15-18 16,-1-11-15-16,8-30-51 15,11-16-49-15,30-36-190 0,13-18 114 16</inkml:trace>
  <inkml:trace contextRef="#ctx0" brushRef="#br0" timeOffset="-169692.6">18562 12492 502 0,'0'-1'41'0,"0"0"12"16,0 0 6-16,0 0 18 16,0 0 10-16,0 0 6 15,0 1-4-15,0-1-14 16,0 0-13-16,1 0-9 0,0 0-3 16,23-8-2-16,-11 9-1 15,8-2 1-15,0-3-1 16,6-3-10-16,1-2-6 15,4-1-18-15,2-1-3 16,-4 0-4-16,0 0-6 16,-5 1 2-16,-5 1-2 15,-3 1 0-15,-3 3 2 0,-8 2-1 16,-6 4-1-16,0 0 8 16,0 0 16-16,-12-1 42 15,-1 6 5-15,-7 1-8 16,-5 4-15-16,-5 3-30 15,-4 2-6-15,-4 3-9 16,-2 1 3-16,-4 2 12 16,0-1 18-16,3-1 29 15,5-1 13-15,11-5 6 16,6-5-16-16,12-4-26 16,7-4-21-16,0 0-21 15,5 4 0-15,10-5-12 16,5-2 12-16,11-4 0 15,4-4-3-15,4-3 6 16,2-2-3-16,-2-2 0 0,-2 1 0 16,-3 1 0-16,-3 1 6 15,-8 6-6-15,-5 2 3 16,-9 4-3-16,-9 3 0 16,0 0 15-16,0 0 6 15,-16 10 4-15,-1-1-1 16,-10 3-14-16,-2 1-4 15,-5 3-4-15,0 0-2 16,-2 1 12-16,0-2 9 0,3 0 14 16,-1 0 5-16,11-5-5 15,4 0-8-15,12-6-11 16,7-4-13-16,6 4-8 16,9-6-2-16,14-5 2 15,5-2 3-15,9-5 2 16,0-3 0-16,3-4 2 15,-2 1 0-15,-4-2 0 16,0 2-2-16,-10 4 0 16,-5 1 1-16,-11 7 1 15,-4 3 0-15,-10 5 20 16,0 0 12-16,-16 3 10 16,-3 2-15-16,-7 5-13 15,-6 4-6-15,-6 5-6 16,-3 2-3-16,-7 1 3 15,0 1-1-15,0-3 7 0,5-1 6 16,13-7 9-16,7-4 5 16,23-8-6-16,0 0-6 15,13 1-12-15,14-7-6 16,20-8-4-16,6-3 1 16,15-10-3-16,6-5-6 15,12-8-25-15,2-5-27 16,0-6-139-16,0-2-102 0,-20-12 87 15</inkml:trace>
  <inkml:trace contextRef="#ctx0" brushRef="#br0" timeOffset="-164991.95">13320 10405 1435 0,'9'4'23'16,"1"1"-27"-16,2 3-6 15,1 2 6-15,-2 7 4 16,0 6 0-16,-4 7 4 16,-2 2-4-16,-6 1-246 0,-3-5 180 15</inkml:trace>
  <inkml:trace contextRef="#ctx0" brushRef="#br0" timeOffset="-164810.06">13139 10812 1508 0,'0'0'60'16,"0"0"18"-16,0 0-25 0,24 0 22 15,4-6 12-15,21-7 17 16,6-4-2-16,9-5-24 16,5-4 8-16,8-11-1 15,0-2-39-15,7-12-17 16,2-4-14-16,3-5-891 15,-1-12 769-15</inkml:trace>
</inkml:ink>
</file>

<file path=ppt/ink/ink3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7:42:22.828"/>
    </inkml:context>
    <inkml:brush xml:id="br0">
      <inkml:brushProperty name="width" value="0.05292" units="cm"/>
      <inkml:brushProperty name="height" value="0.05292" units="cm"/>
      <inkml:brushProperty name="color" value="#FF0000"/>
    </inkml:brush>
  </inkml:definitions>
  <inkml:trace contextRef="#ctx0" brushRef="#br0">5894 5418 1216 0,'25'8'40'0,"7"-1"9"15,6 1-7-15,15-3 3 16,7-3-4-16,19-4-12 15,6-3-6-15,5-3-6 16,5 0 1-16,8-1 3 16,3 2 21-16,7 1 21 15,-3-2 2-15,-8-3 13 16,0 0 9-16,-1-1 2 16,-2 1 1-16,-2-1-24 15,-3 1-9-15,-8-4-31 0,0-3-11 16,-10-2-9-16,-11-2-3 15,-15 3 3-15,-13 2-6 16,-19 7 9-16,-8 1 0 16,-14 1 24-16,-8-1 3 15,-10 0-10-15,-5-1-6 16,-17 1-14-16,-5 3-6 16,-14 2-4-16,-10 1 2 15,-9 5 1-15,-5 1-1 0,-15 5-1 16,-4 4 3-16,-4 3-4 15,-3 2 4-15,3 2 0 16,-3 0-1-16,2 1 2 16,5 1 3-16,21-2-3 15,6-1 4-15,5-5-5 16,3 1 0-16,-3-2 0 16,8 0-1-16,17 1-4 15,8-4-5-15,18-2-47 16,11-2-86-16,23-4-87 15,14-1-102-15,25-6 245 16</inkml:trace>
  <inkml:trace contextRef="#ctx0" brushRef="#br0" timeOffset="3100.6">8353 4944 764 0,'-2'4'73'15,"0"1"59"-15,2 0-96 16,2-1-29-16,1 0 2 16,3-1 25-16,0 1 9 0,4-1 26 15,1 1 11-15,6 1 1 16,5-1-9-16,10 0-20 15,3 1-9-15,10-4-12 16,3-1 8-16,8-1 21 16,8-2-1-16,12-2-5 15,4 0-15-15,6 0-9 16,3-2-3-16,5 3-12 16,2 0 6-16,1 0-6 15,-1 2-6-15,-5-1 12 16,-1 1-1-16,-3-1 19 15,-2-2 6-15,-5-1 9 16,-4 1-3-16,-8-1-12 16,-4 0-13-16,-9 1-11 15,-4 2-6-15,-6 0-6 16,-3 2 0-16,-7 0-3 0,-2 1 0 16,-9 0-15-16,-2 0-47 15,-5 3-183-15,0 0-241 16,-3-7 370-16</inkml:trace>
  <inkml:trace contextRef="#ctx0" brushRef="#br0" timeOffset="4066.77">10991 4795 1470 0,'-17'37'44'0,"2"11"1"0,2 12-9 16,0 12-15-16,-1 6 0 15,0 4-3-15,-1-1-12 16,6-17-3-16,1-15 0 16,5-26 0-16,3-22 5 15,0-1 1-15,0-13 6 16,1-27 6-16,3-8-6 0,3-12 0 15,-1-1-3-15,0 1-3 16,0 2-3-16,-4-3-6 16,1-2 0-16,0 2 3 15,2 1-3-15,4 8 0 16,3 4 3-16,6 14 0 16,0 11-3-16,1 22 0 15,0 13 0-15,1 28 3 16,-4 13 3-16,-3 28 15 15,-1 5-6-15,-7-4-3 16,3-9-3-16,3-29-9 16,1-11 0-16,5-19 0 15,-1-7-3-15,-3-11-99 16,-2-8-115-16,-6-6 177 16</inkml:trace>
  <inkml:trace contextRef="#ctx0" brushRef="#br0" timeOffset="4233.08">10736 5120 1493 0,'12'1'72'0,"4"0"179"0,15-2-239 16,11-3-6-16,19-7-6 15,7-3-33-15,13-6-200 16,-2-1 28-16,-3 1 116 15</inkml:trace>
  <inkml:trace contextRef="#ctx0" brushRef="#br0" timeOffset="5202.54">11646 4875 990 0,'6'-4'129'0,"-6"4"94"16,0 0-70-16,0-1-29 15,-14-7 31-15,0 9-92 16,-4 3-27-16,-3 6-27 15,-4 4 0-15,-3 10-9 16,-1 4 0-16,3 8 0 16,-1 2-6-16,1 2 3 15,6 0 0-15,9-4 3 0,8-6 0 16,15-10 0-16,5-6-6 16,12-13 3-16,0-3 6 15,4-14 3-15,3-5 6 16,-3-5-3-16,2-4-3 15,0-3 0-15,0 0 0 16,1-1-6-16,-4-2 0 16,-1 4 3-16,-8 3-3 0,-7 8-3 15,-2 7 3-15,-9 10-9 16,-4 6 0-16,-2 12 3 16,-5 6 0-16,-1 14 12 15,5 3-6-15,-1 1 0 16,4-1 0-16,9-9 0 15,-1-4 9-15,8-10-9 16,2-5 3-16,2-9 3 16,1-6-3-16,5-11 12 15,5-6-4-15,0-7-2 16,4-3 0-16,-4-3-6 16,-5 1-3-16,-4 5-6 15,-3 4 0-15,-12 11-3 16,-2 6-5-16,-8 9 5 15,-7 5-3-15,5 12 3 0,-2 5 9 16,0 9 0-16,1 1 3 16,2-3 0-16,3-3 0 15,5-9 0-15,4-5 3 16,7-11 0-16,5-4 5 16,9-13-2-16,2-4-3 15,3-9 0-15,-3-2-3 16,-5 2 3-16,-3 0-3 15,-9 7-3-15,-3 6 0 0,-5 7 0 16,-7 9 3-16,1 0-12 16,0 0 0-16,8 14 0 15,-7 3 9-15,-1 5 3 16,2-1 3-16,4-3-6 16,3-2 3-16,2-9-3 15,1 0 3-15,1-7-3 16,0-3 6-16,1-6 0 15,-1-3 3-15,2-5-3 16,0-2-6-16,0 0 0 16,0 3 0-16,-1 6 3 15,-1 4 0-15,-6 5-3 16,-3 3-6-16,-5 6-3 16,-3 5 3-16,-3 7 6 15,0 1 0-15,0 0 3 0,0-1-3 16,4-8 6-16,2-3 0 15,3-5 0-15,3-4 0 16,3-6 12-16,3-3 6 16,0-7-3-16,-2-2-6 15,1-3-6-15,-1-3-9 16,2-1-60-16,3 1-50 0,3-2-213 16,4 0 240-16</inkml:trace>
  <inkml:trace contextRef="#ctx0" brushRef="#br0" timeOffset="6033.47">12936 4869 1324 0,'-10'10'107'0,"-2"4"284"15,-1 2-295-15,-3 7-90 16,-2 1 2-16,-5 3-5 15,1 0 3-15,2-1-6 16,4-3 3-16,8-6 0 16,6-3-3-16,6-7 0 0,6-3-3 15,5-5 0-15,2-5 3 16,8-6 0-16,1-4 9 16,2-5 18-16,-2 0-3 15,-2-2 3-15,-3 1-9 16,-2 2-9-16,-2 2-3 15,-6 8-6-15,-1 4-6 16,-5 5 0-16,0 3-6 16,-1 6 9-16,1 4 0 0,1 5 3 15,0 0 3-15,2 0 0 16,5-3-3-16,5-8 0 16,2-2-3-16,8-8 0 15,0-7 3-15,5-9-6 16,-1-4-9-16,3-6-18 15,0 1-6-15,-7 2 4 16,-3 3 11-16,-9 7 18 16,-6 3 9-16,-6 8 0 15,-4 6 9-15,0 0-6 16,-10 1 9-16,2 12 0 16,-2 4 2-16,0 8 4 15,3 5 3-15,3-2-12 16,4-3 0-16,9-7-12 15,4-5 0-15,7-12 12 0,5-4 0 16,6-12 6-16,4-7-6 16,6-8 3-16,-1-2-6 15,-2-3 0-15,-7 3 0 16,-8 4-9-16,-3 4 0 16,-8 7 3-16,-2 4-3 15,-7 9 6-15,-3 4-3 0,0 0-3 16,3 8 3-16,-2 15-3 15,0 7 6-15,0 17-3 16,3 9 0-16,4 8-3 16,3 1 0-16,6-2-6 15,3-7-9-15,-2-13-3 16,-4-4 3-16,-12-10 6 16,-8-3 9-16,-20-1 21 15,-13-2 21-15,-28 2 29 16,-14 1 4-16,-22-4-19 15,-7-2-19-15,-4-10-24 16,0-6-18-16,1-7-144 16,-2-5-144-16,10-4 138 15</inkml:trace>
  <inkml:trace contextRef="#ctx0" brushRef="#br0" timeOffset="6333.84">11075 5507 1822 0,'23'6'385'15,"11"1"287"-15,45-2-693 16,25-3 3-16,26-8 12 15,19-5-5 1,14-8-28-16,5-2-9 0,15-7-6 16,-1-2 8-16,-1-5 21 15,3 0 16-15,-7-1 10 16,-6 3-1-16,-5 2-47 16,-13 4-93-16,-12 0 82 15</inkml:trace>
  <inkml:trace contextRef="#ctx0" brushRef="#br0" timeOffset="7503.24">14474 4858 1353 0,'24'3'37'0,"12"1"-10"0,11 2-9 16,15-1 5-16,3-2 0 15,5-1 0-15,-1-2-9 16,5-3-10-16,11-1-2 15,0-3-6-15,0-2-37 16,-9-5 26-16</inkml:trace>
  <inkml:trace contextRef="#ctx0" brushRef="#br0" timeOffset="7982.97">16033 4342 1586 0,'-8'50'89'0,"-5"14"-38"16,1 18-24-16,-2 17-3 15,-2 5-3-15,3 4-6 16,1-6-6-16,5-18-9 16,4-11 0-16,5-25-18 15,3-12-36-15,5-22-223 0,2-12 227 16</inkml:trace>
  <inkml:trace contextRef="#ctx0" brushRef="#br0" timeOffset="8250.73">15814 4486 2181 0,'10'2'80'0,"18"0"-74"16,11 1 0-16,30-3 15 15,9-4 2-15,14-4-9 16,-1-1-5-16,-4-3-6 16,-3 1 0-16,-14-1-3 15,-7 1-4-15,-19 0-119 16,-7 1-107-16,-16 1-332 15,-3 5 432-15</inkml:trace>
  <inkml:trace contextRef="#ctx0" brushRef="#br0" timeOffset="8451.79">15814 4920 2382 0,'5'20'65'16,"6"0"-49"-16,12-2-16 16,10-6 0-16,9-7 4 15,10-9 1-15,9-7 0 0,6-11-6 16,3-7-33-16,-1-7-129 16,-3-5-172-16,2-2 150 15</inkml:trace>
  <inkml:trace contextRef="#ctx0" brushRef="#br0" timeOffset="8649.75">16768 4437 1278 0,'0'0'91'16,"-4"17"165"-16,4 7-104 15,0 12 33-15,-2 23 37 16,-3 13-49-16,-9 21-99 15,-2 6-32-15,-1-6-99 16,5-8-71-16,6-26-275 0,4-13 202 16</inkml:trace>
  <inkml:trace contextRef="#ctx0" brushRef="#br0" timeOffset="9100.77">18126 4314 1497 0,'-50'5'33'0,"-12"4"-24"16,-10 6-3-16,-18 9 2 15,-8 3 4-15,-11 14 21 16,0 4 30-16,15 2 98 16,15-3 24-16,36-14-11 15,18-6-46-15,28-10-102 16,14-2-19-16,21-1-9 15,10-2 2-15,15 3 0 0,1 0-7 16,4 4-4-16,-5 1-2 16,-15 4-17-16,-6 0 6 15,-22 4-6-15,-10 2 0 16,-22 8 7-16,-14 2 2 16,-20 4 0-16,-14-3-33 15,-20-6-134-15,-8-2-117 16,-12-9 219-16</inkml:trace>
  <inkml:trace contextRef="#ctx0" brushRef="#br0" timeOffset="10566.66">18342 4479 1429 0,'17'3'31'0,"-9"4"-6"16,-11 4-4-16,-15 7 14 15,-7 5 61-15,-6 7 20 16,-1 6-8-16,-1 10-10 0,1 5-5 16,4 4-12-16,3 0-19 15,13-6-23-15,11-6-6 16,12-12-21-16,10-6 3 15,12-14 0-15,7-5 0 16,8-13 1-16,-3-6-5 16,6-11 0-16,-6-2-2 15,-6-5-5-15,-2 1 3 0,-13 3-1 16,-4 1 4-16,-11 5 1 16,-2 1-2-16,-6 3 4 15,-2 3-1-15,0 4 1 16,1 2-4-16,0 8-3 15,0 0-6-15,0 0 0 16,0 0-3-16,1 0 0 16,0 0-2-16,15 7-6 15,-7 3 5-15,0 1 1 16,-1-1 4-16,-2-2 1 16,-1-3 0-16,-5-5 0 15,0 0 0-15,0 0 0 16,0 0 5-16,0 0 2 15,14-13-2-15,1-9-3 16,7-7-5-16,3-5-8 16,-1-2-3-16,0 6 2 0,-5 4 0 15,-1 8 1-15,-1 5 6 16,-6 8-1-16,-2 3-1 16,-4 8-4-16,-1 4 3 15,0 9-1-15,1 3 2 16,1 9 7-16,1-1 0 15,1 3 0-15,0-4 2 0,1-6 2 16,0-3-4-16,4-9 1 16,4-4 4-16,9-8 5 15,3-5 1-15,4-8-1 16,0-3-2-16,-8-5-7 16,-5-2 4-16,-11-1-1 15,-9 2 1-15,-13 1-9 16,-13 1-5-16,-14 0-8 15,-8 3-8-15,-6 2 1 16,3 3 0-16,14 3 9 16,7 1 15-16,21 4-3 15,9 0 0-15,11 2-3 16,7 0 3-16,5 4 3 16,1 5 0-16,3 7 3 15,3 4 0-15,5 7 6 16,3 6-3-16,1 2 0 0,-2 2-3 15,-3-1 0-15,-3-3-3 16,-2-4 0-16,-1-6 3 16,-7-7-6-16,-4-6 3 15,-8-6 0-15,-5-4 7 16,-6-8-2-16,-4-3 1 16,-3-7-3-16,0-3-3 15,0-2 0-15,1 0 0 16,6-2 0-16,4 0-3 15,13-2-9-15,7-2-24 0,16 1-45 16,6 0-14-16,-1 10-7 16,-3 9 4-16,-13 16 41 15,-10 13 9-15,-16 16 12 16,-5 7 9-16,-9 9 18 16,3 0 3-16,7-6 3 15,6-6 6-15,16-13 3 16,4-7 0-16,12-11 9 15,3-4-3-15,5-9 0 16,4-6-3-16,0-6-3 16,1-5 0-16,-5-2-6 15,-3-1 0-15,-10 3 0 16,-3 3 0-16,-6 5 3 16,-4 2-3-16,-4 7 6 0,-1 2 3 15,-3 5 0-15,-2 1 6 16,5 2 3-16,0-1 0 15,6-2 3-15,4 0-6 16,6-4-3-16,0-3-3 16,4-5-3-16,-1-2-6 15,-7-1 0-15,-1-2 2 0,-12-2 7 16,-8-1-3-16,-6-1 6 16,-6-2-12-16,-13 6-6 15,-10 5 0-15,-17 12 3 16,-9 13 12-16,-7 23 42 15,0 10 18-15,11 14 6 16,13 0-13-16,32-2-35 16,19-5-18-16,41-15-66 15,14-7-62-15,26-20-234 16,8-10 73-16,2-13 181 16</inkml:trace>
  <inkml:trace contextRef="#ctx0" brushRef="#br0" timeOffset="10949.6">17284 5350 2219 0,'100'-9'119'0,"26"-7"-30"16,21-3-83-16,38-9-1 15,14-3 0-15,25-3 3 16,11-1-6-16,9 0 1 16,1-1-1-16,-4 3-7 15,-3-4-15-15,-14 1-73 16,-8-4-201-16,-32-6 157 16</inkml:trace>
  <inkml:trace contextRef="#ctx0" brushRef="#br0" timeOffset="15051.92">20586 4261 2352 0,'10'44'64'16,"-1"26"-64"-16,-2 19 7 16,-2 22-3-16,-1 0-3 15,0-12-20-15,3-13-17 16,5-28-31-16,1-14-44 15,6-27 25-15,0-13 26 0,3-17 48 16,4-11 12-16,3-17 30 16,3-8 24-16,-2-8 35 15,-1-2 4-15,-7 0-45 16,-1 0-17-16,-2 6-26 16,-3 6-5-16,1 15-2 15,-3 10-1-15,-1 18-8 16,-1 10 4-16,-4 25 4 15,-1 12 3-15,-2 24 14 16,1 6-6-16,5 1-3 16,4-5-2-16,8-17-6 15,3-12 2-15,5-17 1 16,-2-9 1-16,0-15 4 16,-1-10 3-16,-1-16-2 15,3-8 1-15,1-8-1 16,0-3-4-16,-2-1-1 15,-5 2-1-15,-7 7 0 0,-3 5 2 16,-5 10-2-16,-2 8-5 16,-3 8-6-16,0 7-6 15,0 7 0-15,-1 7 4 16,7 11 7-16,2 4 3 16,11 1 1-16,4-4-7 15,3-9 2-15,-2-6-1 0,-3-10 8 16,-1-4 0-16,-1-8 4 15,4-3 3-15,-1-3 3 16,5-3 4-16,-3-3 4 16,3 2-6-16,-1-4-7 15,-3 0-4-15,3 2-2 16,-7 0-4-16,-10 4-26 16,-8 0-18-16,-19 7-41 15,-9 3 1-15,-11 8 38 16,-4 7 30-16,-4 13 12 15,1 4 21-15,8 7 21 16,2 1 9-16,16 0 5 16,6 0-8-16,13-3-18 15,7-1-9-15,8-5 0 16,4-4-6-16,7-6 6 0,3-4 0 16,11-6 0-16,8-4 2 15,11-6 2-15,-2-3-2 16,-2-3-4-16,-8-1-3 15,-16-2-5-15,-4 4 1 16,-14-1-1-16,-6 1-2 16,-7 3 0-16,-3 1-2 15,-1 3-1-15,0 6 1 0,0 0-2 16,0 0 4-16,0 0 0 16,0 0 0-16,3 6-2 15,2 1 1-15,4 5 1 16,0-1 0-16,8-6-2 15,-1 0 2-15,4-6 0 16,2-4 2-16,2-6 1 16,1-5 3-16,2-2-5 15,-2-1 5-15,-5 2-3 16,-3 0 3-16,-11-2-5 16,-3 1 0-16,-9 3-1 15,-7 1 0-15,-8 7 0 16,-4 4-2-16,-7 9 2 15,-2 7-4-15,-5 8 4 16,-1 5 4-16,2 8 3 16,1 3 6-16,13 5 1 15,8 0-1-15,19-2-2 0,13-5-6 16,15-9 1-16,10-6-3 16,3-15 1-16,3-7 0 15,13-20-7-15,5-9-12 16,15-15-69-16,5-7-54 15,-8-3-74-15,-11-2 0 16,-18-3 60-16,-12-1 34 16,-16-3 62-16,-6-2-2 0,-10 1 4 15,-3 4 11-15,-3 7 37 16,-2 6 24-16,-1 17 38 16,0 10 20-16,5 22-5 15,-4 1 66-15,1 27-38 16,-2 16-15-16,-6 30-4 15,-5 14-5-15,-8 18-21 16,3 2-24-16,1-7-33 16,2-10-30-16,16-23-113 15,1-13-61-15,8-23-87 16,8-12 205-16</inkml:trace>
  <inkml:trace contextRef="#ctx0" brushRef="#br0" timeOffset="15332.38">22832 4596 2258 0,'-60'43'165'0,"17"-8"-48"15,11-6-16-15,21-10-67 16,16-2-11-16,24-6-16 16,15-3-5-16,24-10-12 15,8-7-29-15,12-11-152 16,2-1-119-16,-1-2-317 16,-3 1 187-16,-8 4 244 15</inkml:trace>
  <inkml:trace contextRef="#ctx0" brushRef="#br0" timeOffset="15833.52">23800 4312 2668 0,'-56'65'-9'0,"3"-5"-6"0,6-9-36 16,6-8-6-16,13-18 10 15,7-8 11-15,13-9 30 16,6-5 10-16,17-1 10 15,12 1 4-15,27-2 0 16,19-1-2-16,20-1-7 16,8-2-6-16,-4 0-16 15,-4-3-49-15,-13-5-75 16,-10-3-122-16,-12-11-100 16,-10-2 112-16,-15-13 3 15,-12-2-45-15,-12-1 54 16,-6-2 92-16,-19 8 218 15,-7 0 69-15,-11 6 31 16,-6 5-14-16,6 11-30 16,2 7 1-16,5 14-33 0,1 10-20 15,-1 35 101-15,-4 27 38 16,-3 50 10-16,-5 26-40 16,-13 31-114-16,-4 3-95 15,-7 3 5-15</inkml:trace>
  <inkml:trace contextRef="#ctx0" brushRef="#br0" timeOffset="16465.58">18913 5695 2324 0,'201'-14'67'0,"24"-4"-61"16,21-2-1-16,32-4-1 15,13 1-4-15,18-2 1 16,6-1-1-16,8 2 0 15,1 1 2-15,8 3-2 16,-7 6 0-16,5 1-3 16,-9 2-5-16,-26 3-47 15,-14 1-84-15,-39 4-150 16,-19 2-102-16,-39 4 311 16</inkml:trace>
  <inkml:trace contextRef="#ctx0" brushRef="#br0" timeOffset="18151.24">2275 6620 930 0,'54'-11'57'0,"16"-2"9"16,6 0-18-16,13 4-7 0,3 1-4 15,2 6-2-15,5 1 4 16,4 2 5-16,5 0-1 16,7-1-6-16,7-1-5 15,6-2-6-15,1-1-1 16,9-2 2-16,-3 0-2 15,2-1-2-15,0-3 4 0,-11 1 9 16,1 0-6-16,-12 1 6 16,-10 1 2-16,-12 2-2 15,-9 1-3-15,-15-1-18 16,-8 2-3-16,-11-2-6 16,-8-2-6-16,-9-1 3 15,-4-1 0-15,-8 1 0 16,-6 1 3-16,-7 3-6 15,-8 4-12-15,1 0-30 16,-1 0-80-16,1 0 80 16</inkml:trace>
  <inkml:trace contextRef="#ctx0" brushRef="#br0" timeOffset="23550.76">4334 7251 903 0,'-11'-4'34'0,"2"-1"0"16,1 0-25-16,3 2-4 16,5 3 0-16,0 0 10 15,3-11 6-15,12 7 14 16,5-2 7-16,9 0 9 15,8 1 3-15,10 0 2 0,6 1-4 16,13-2-1-16,4 0 3 16,15-3-5-16,8 1-7 15,9-2-13-15,4 1 13 16,6 5 0-16,-1 3 0 16,-2 9-7-16,0 3 7 15,-6 4-6-15,-5 0-3 0,-6-8-3 16,-5-7-6-16,-10-6-9 15,-3-7-3-15,-14-3-3 16,-10-1-3-16,-16 1-15 16,-7 3-15-16,-15 4-105 15,-4 1-100-15,-11-6 181 16</inkml:trace>
  <inkml:trace contextRef="#ctx0" brushRef="#br0" timeOffset="31299.52">10948 7244 362 0,'0'0'18'0,"0"0"13"0,0 0-18 15,0 0 7-15,0 1 18 16,0 0 69-16,-1 1 27 15,-6 26 35-15,7-16-6 16,2 3-68-16,2 1-23 16,2 3-41-16,-2 1-16 15,2 5-9-15,0 5 0 0,0 15 17 16,-2 9 2-16,3 18 6 16,-3 7 0-16,1 9-15 15,-1-2-7-15,1-11-7 16,-3-8-2-16,-1-18 0 15,-1-6 2-15,-2-10 0 16,-1-7 0-16,-2-9-2 16,2-7-8-16,-1-11-104 15,-2-7-252-15,-2-11 187 16</inkml:trace>
  <inkml:trace contextRef="#ctx0" brushRef="#br0" timeOffset="32133.09">10837 7333 921 0,'-5'0'82'0,"5"0"63"16,0 0-188-16,0 0 1 16,0 1 14-16,11 10 71 15,3-8 13-15,14-2 14 16,8-1-4-16,15-2-20 16,6-2-11-16,12 1-19 15,4-2-8-15,10-1-6 16,4 0-1-16,6-1 3 15,1 1-2-15,6 1 0 16,5 2 2-16,3 2-2 16,1 1 2-16,-1 1 0 15,-6 2-2-15,0-3 2 16,0 0-4-16,-9-1 2 16,-6-6-1-16,-11-3 5 15,-10-3 0-15,-13-4 4 16,-4 0 3-16,-15-1 7 0,-5 1 5 15,-15 4 14-15,-7 2 40 16,-7 3 58-16,-9 1-11 16,-6 3-40-16,-7 0-26 15,-10 5-48-15,-3 5-6 16,-7 8-6-16,-3 5 0 16,6 9 0-16,-1 5 0 15,9 9 3-15,6 9-3 0,6 13 0 16,4 5 0-16,6 10 0 15,2 0-3-15,9-2 3 16,1 0 0-16,5-12 0 16,2-5 6-16,3-12-3 15,2-4-3-15,1-7 6 16,-1-5-6-16,-5-9 6 16,-7-6-3-16,-4-12 3 15,-7-5 15-15,-11-7 3 16,-8-6 6-16,-18-6 0 15,-8-5 5-15,-16-2 1 16,-3-3 0-16,-10 1-12 16,-2 0-15-16,-10 4-6 15,-8 1-2-15,-13 7-1 16,-6 3-4-16,-9 8 1 16,-5 5 0-16,-3 7 0 0,1 5 3 15,11 1-6-15,15-1 3 16,29-6 0-16,18-5-6 15,34-9-104-15,16-8-97 16,37-17 106-16</inkml:trace>
  <inkml:trace contextRef="#ctx0" brushRef="#br0" timeOffset="33448.8">13832 6185 1268 0,'0'-5'35'0,"0"5"-2"16,0 0-23-16,0 0-7 15,4 9 15-15,0 15 23 16,1 10 13-16,0 35 19 16,-1 19 59-16,-2 39-34 15,-2 15-41-15,-9 17-42 16,-4 6-12-16,-3-3-3 16,0-4-42-16,8-18-6 15,3-12-6-15,6-18 7 16,4-13 35-16,1-14 12 15,0-8 3-15,-2-15-3 16,0-8-3-16,-2-16-57 16,-2-8-15-16,-4-21-188 0,-1-11 166 15</inkml:trace>
  <inkml:trace contextRef="#ctx0" brushRef="#br0" timeOffset="34249.82">13667 6080 1363 0,'-2'-12'45'0,"5"2"9"16,6 1-52-16,11 2-2 15,4-1-2-15,12 0 2 16,11-3 0-16,16-2 2 0,12-1-2 15,18-4 0-15,11 0 0 16,7-2 0-16,3 2 0 16,13-2 0-16,-7 1 2 15,-3 2-2-15,1-1 0 16,-1 2 2-16,4 0 1 16,-5-1 7-16,-8-1 17 15,-12 0 2-15,-9-1 29 16,-8 2 2-16,-6 2-31 0,-21 2-11 15,-11 3-12-15,-17 4-3 16,-8 1-3-16,-16 5 0 16,0 0 3-16,0 0 6 15,-8 11-3-15,-6 6 6 16,-2 6-3-16,-4 15 6 16,-4 9 12-16,1 26 9 15,0 14 12-15,0 26-6 16,3 18-13-16,4 19-11 15,2 3-9-15,8 6-6 16,6-5-12-16,11-7-18 16,6-6 4-16,7-15 2 15,4-10 12-15,0-20 18 16,-1-6 9-16,-2-11 26 16,-6-6 55-16,-4-15 50 15,-5-7-3-15,-11-16-36 0,-1-6-28 16,-20-13-19-16,-8-4-18 15,-22-8-25-15,-19-4-4 16,-18-6-10-16,-7-2-1 16,-30-2-3-16,-5 0 0 15,-18 5-2-15,-10 2 0 16,-10 6-1-16,-3 5 2 0,-17 8 1 16,2 3-2-16,14 4 2 15,10-1-3-15,29-4-4 16,15-6-17-16,35-12-185 15,20-8-716-15,41-30 750 16</inkml:trace>
  <inkml:trace contextRef="#ctx0" brushRef="#br0" timeOffset="36066.69">11340 7408 307 0,'14'-24'51'0,"-2"3"33"15,-4 7 99-15,-5 3 36 16,-3 11-26-16,0 0-63 16,0 0-52-16,0 0-12 15,-5 18-12-15,-7 8-6 0,-12 20-15 16,-3 9-6-16,-6 12-15 15,-2 5-4-15,3 2-6 16,4-1 0-16,5-13 2 16,6-8-1-16,8-21 3 15,3-10-4-15,5-12-37 16,1-9-67-16,4-11 59 16</inkml:trace>
  <inkml:trace contextRef="#ctx0" brushRef="#br0" timeOffset="36316.99">11686 7292 1499 0,'-8'26'44'16,"-5"10"32"-16,-3 10-46 15,-9 13-1-15,-5 5 13 16,-4 10 0-16,-5 3-6 15,1 4-15-15,0 0-12 16,1-10-6-16,5-11 0 16,7-22-12-16,7-12-27 15,15-17-104-15,4-9-3 16,14-17-29-16,7-7-138 0,13-18 157 16</inkml:trace>
  <inkml:trace contextRef="#ctx0" brushRef="#br0" timeOffset="36538.21">12003 7331 1183 0,'3'14'46'0,"-4"9"16"16,-9 6-9-16,-6 15 7 16,-5 5-6-16,-7 11-11 15,-3 3-14-15,-4 8-14 16,-4 4 5-16,-1-5-11 15,6-4-3-15,4-18-15 16,9-14-9-16,12-21-23 16,7-12-27-16,17-20-170 0,5-13 143 15</inkml:trace>
  <inkml:trace contextRef="#ctx0" brushRef="#br0" timeOffset="36748.76">12243 7360 1479 0,'-3'30'47'0,"-5"11"40"16,-3 10-19-16,-11 16 7 15,-4 7 3-15,-7 11-9 16,-1-1-37-16,5-10-29 16,6-14-6-16,11-29-56 15,12-31-31-15,2 6-104 16,11-28 48-16,10-20-131 15,7-9-101-15,3-6 171 16</inkml:trace>
  <inkml:trace contextRef="#ctx0" brushRef="#br0" timeOffset="37056.04">12360 7503 680 0,'36'-31'82'0,"-3"8"73"16,-4 7-46-16,-10 16-24 15,-7 10-4-15,-15 15 5 16,-7 8-13-16,-9 10-18 0,-2 5-5 15,5 1-21-15,1-2-10 16,10-12-13-16,3-9-6 16,8-19-13-16,4-9-5 15,8-16-11-15,3-6-6 16,3-10-21-16,1-3-18 16,-1-3-131-16,-1 1-100 15,-9 7 32-15,-4 6 129 0,-9 14 232 16,-5 10 128-16,-10 19 50 15,-5 11-42-15,-8 23-112 16,-5 9-23-16,-2 15-36 16,3 3-22-16,5-9-41 15,8-11-48-15,11-23 36 16</inkml:trace>
  <inkml:trace contextRef="#ctx0" brushRef="#br0" timeOffset="37732.35">14329 6081 1229 0,'-17'23'89'0,"-8"10"149"16,-12 36-238-16,-5 21 48 0,-9 31 12 16,-5 13 2-1,-10 17 4-15,-4 3-51 0,-3 3-12 16,7-8-33-16,16-32-39 16,10-21-26-16,27-45-32 15,10-19-15-15,18-35 84 16</inkml:trace>
  <inkml:trace contextRef="#ctx0" brushRef="#br0" timeOffset="37985.46">14699 5992 1485 0,'4'16'33'0,"-11"21"-25"0,-15 18-6 16,-15 41 13-16,-7 21 25 16,-13 38 8-16,-1 19-1 15,-17 39-41-15,-8 12-12 16,-10 9-53-16,-2-7-17 16,8-41 41-16,10-27 2 15,22-48 16-15,13-22 3 0,22-34-40 16,11-18-68-16,16-40 72 15</inkml:trace>
  <inkml:trace contextRef="#ctx0" brushRef="#br0" timeOffset="38283.31">15153 6055 1086 0,'33'-16'35'0,"-12"16"-2"16,-14 20 5-16,-18 31 40 16,-9 18-2-16,-25 43 3 15,-7 20-3-15,-19 35-42 16,-5 11 23-16,6 9-36 16,1-6-15-16,15-32 3 15,5-24-6-15,16-51 3 0,9-17 3 16,14-34-12-16,10-10-36 15,16-23-28-15,3-16 15 16,14-28-109-16,1-14-98 16,6-21 113-16</inkml:trace>
  <inkml:trace contextRef="#ctx0" brushRef="#br0" timeOffset="38482.62">15361 6347 773 0,'25'-4'119'0,"-7"16"92"15,-9 14-65-15,-10 28-5 16,-6 14-19-16,-12 30 80 16,-6 13 37-16,-20 30-131 15,-10 12-24-15,-18 9-75 16,-3-3-15-16,2-22-6 16,7-20 9-16,22-36 0 15,12-22-6-15,21-36-153 16,9-19-71-16,19-34 117 15</inkml:trace>
  <inkml:trace contextRef="#ctx0" brushRef="#br0" timeOffset="38684.23">15695 6979 1723 0,'-5'41'123'15,"-12"14"23"-15,-9 10-89 16,-17 17-6-16,-9 5 6 16,-4 4-28-16,3-1-2 0,9-7-62 15,6-9-85-15,12-19-221 16,5-13 198-16</inkml:trace>
  <inkml:trace contextRef="#ctx0" brushRef="#br0" timeOffset="44315.51">15865 7126 358 0,'0'0'37'15,"0"0"45"-15,-1 0-16 16,0 0 9-16,0 0 19 15,0 0 1-15,0 0 8 16,1 0-5-16,0 0-16 0,0 0-18 16,0 0-20-16,0 1-11 15,0 0-10-15,1 0-3 16,0 0 3-16,24 11 4 16,-15-10 2-16,2-1-2 15,-1-1-3-15,1 0-5 16,0-1-5-16,2 1-1 15,2-3 1-15,2 1-1 16,2 0-1-16,0-1 0 16,4 0-5-16,-2 0 1 0,1 1-4 15,-3 0-2-15,-4 0 2 16,0 0-4-16,-7 0 4 16,1-1-2-16,-2 1 1 15,-2 0 1-15,-6 2-2 16,0 0 0-16,1 0-2 15,0 0 4-15,0 0 41 16,0 0 12-16,0 0 14 16,-1 0-2-16,0 0-36 15,-1 0-6-15,0 0-18 16,-1 0-3-16,0 1 0 16,-24 9-3-16,26-10 0 15,-1 0 0-15,0 0-3 16,0 0 6-16,0 1-6 0,0 0 0 15,0-1 0-15,1 0 0 16,0 0 9-16,0 0 0 16,0 1 6-16,0-1 8 15,0 0 7-15,0 0 0 16,0 0 3-16,0 0-9 16,0 0 6-16,0 0 9 15,0 0-9-15,0 0 2 16,-1 0 1-16,1 0-3 0,0 0-6 15,0 0 0-15,0 1-15 16,0-1-2-16,0 0-7 16,0 0-10-16,0 0-115 15,0 0-82-15,0 0-288 16,-7 13 389-16</inkml:trace>
  <inkml:trace contextRef="#ctx0" brushRef="#br0" timeOffset="47102.31">9873 7764 1181 0,'-4'-15'50'16,"5"-2"28"-16,7-3-43 15,12-4-10-15,6-1-4 16,8-2 22-16,3 0 5 15,3 4 4-15,-1 4 43 16,-5 11-62-16,-5 5-16 16,-10 16-17-16,-6 9-5 0,-13 15-1 15,-8 9 3-15,-15 14-3 16,-7 3 6-16,-11 1-3 16,-3-5 3-16,-4-11 23 15,3-8 19-15,5-10 45 16,3-6 12-16,11-11 71 15,3-4 6-15,9-9-50 16,4-1-31-16,8-7-63 16,6-2-21-16,12-3-29 15,8 0-3-15,10 2 6 16,5 4 4-16,5 7 9 16,1 2-1-16,-2 4-18 15,-2-2-46-15,-2-4-182 16,-3-6-176-16,-7-7 253 15</inkml:trace>
  <inkml:trace contextRef="#ctx0" brushRef="#br0" timeOffset="47449.01">10249 7760 2192 0,'-11'20'146'0,"5"5"2"15,5 5-126-15,8 3-23 16,5 0-3-16,4-3-39 16,4-7-24-16,3-12-14 15,0-6-39-15,-3-11 61 16,-1-4 35-16,-2-8 24 16,-2-5 0-16,-1-5 0 15,-2-2 6-15,-4-1-3 16,-4 1-6-16,-9 4 3 15,-2 2 21-15,-12 5 50 16,-6 2 22-16,-7 8-18 16,-4 5-27-16,-3 14-29 15,4 9-15-15,4 17-36 16,7 6-58-16,20 5-185 16,6 1 147-16</inkml:trace>
  <inkml:trace contextRef="#ctx0" brushRef="#br0" timeOffset="48265.41">16071 7041 1365 0,'0'0'93'0,"0"0"235"15,0-1-196-15,6-18 35 16,-1 9 42-16,3-4-35 16,4-3-10-16,7-3-121 15,7 1-18-15,5 2-23 16,1 4-9-16,-2 10-17 16,-5 4-17-16,-12 17-57 15,-8 5 4-15,-14 16 27 16,-10 8 14-16,-18 8 8 15,-9 4-3-15,-13-1 7 0,-3-2 26 16,-4-8 134-16,3-5 6 16,13-12 47-16,11-9-45 15,20-10-61-15,14-8-25 16,24-8-53-16,11-4-22 16,22-11-52-16,7-5-72 15,9-4-54-15,-1-1-92 16,-5 3 62-16,-4 0 30 15,-10 1 82-15,-6 1-25 0,-5-2-177 16,0 1 154-16</inkml:trace>
  <inkml:trace contextRef="#ctx0" brushRef="#br0" timeOffset="48832.92">16419 7026 1501 0,'-27'25'73'0,"4"7"85"15,3 4 13-15,6 6-22 16,4-1-15-16,10-7-11 16,10-5-99-16,12-14-24 15,8-8-7-15,8-13-19 16,-1-7-16-16,1-12-12 16,-6-3-2-16,-5-5 17 15,-4 0 12-15,-11 1 18 0,-1 4 12 16,-12 3 15-1,-7 3 18-15,-5 2 35 0,-5 1 7 16,-4 1-6-16,3 2-16 16,6 5-3-16,6 3-12 15,7 8-16-15,0 0-17 16,1 0-31-16,15-8-12 16,4 6-21-16,3-3-6 0,10 0-8 15,2 0-20-15,-1 3 31 16,2 3 11-16,-8 9 30 15,0 4 9-15,-9 9 9 16,-8 2 15-16,-5 3 12 16,-5 1 3-16,-1-2 38 15,0-4 16-15,6-5 1 16,4-3-5-16,8-1-10 16,2-3-14-16,1-1-27 15,-3-2-7-15,-1-3-9 16,-2-4 1-16,0-5 7 15,-2-5 2-15,2-11-3 16,-1-7-6-16,-3-10-11 16,-3-2-4-16,-11-5-17 15,-10-1-7-15,-17 8-16 0,-7 8-16 16,-18 17 17-16,-2 10 13 16,0 14 30-16,-1 5-46 15,22 0 27-15</inkml:trace>
  <inkml:trace contextRef="#ctx0" brushRef="#br0" timeOffset="50148.65">13490 7295 1378 0,'-10'5'49'16,"0"3"13"-16,7 1-62 16,3-1 2-16,6 3 8 15,6-2 11-15,18 0 46 16,12-2 43-16,22-5-5 15,10-4-21-15,20-7-31 16,6-4-2-16,12-4 0 16,11-1 3-16,-1-3-6 0,2 1 8 15,8-2 28 1,-12 2-11-16,0-1 12 0,-1 1-1 16,-4 1-24-16,7-1-19 15,-12 2-27-15,-2 1-10 16,-14 2-6-16,-8 0-1 15,-6 7-6-15,-10 1-2 16,-22 3 6-16,-11 3 5 16,-17 1 0-16,-5 1 0 0,-15-1 3 15,0 0 6-15,0 0 11 16,0 0-1-16,-1 0 1 16,0 0-2-16,-25 6-4 15,15-5-5-15,-6 1 1 16,0-1-2-16,0 1 0 15,1-2-2-15,4 1 1 16,4-1 0-16,8 0 1 16,0 0 1-16,0 0-4 15,0 0 2-15,8 17-6 16,3 1 1-16,4 21-1 16,-3 13-1-16,0 29 3 15,-4 11 1-15,0 16 0 16,4 4-3-16,0-6-1 15,0-6-11-15,0-15-45 16,-4-7-46-16,-6-17-217 0,0-8 85 16</inkml:trace>
  <inkml:trace contextRef="#ctx0" brushRef="#br0" timeOffset="51533.76">11171 7325 1132 0,'-6'26'68'16,"-3"10"85"-16,-9 22-122 15,-2 9 4-15,-6 14 29 16,-4 3-4-16,4-3 46 16,0-7-5-16,11-19-77 15,7-11-3-15,7-23-18 16,4-7-18-16,7-14-90 16,2-9-40-16,11-18-6 15,2-10-35-15,9-15-23 16,0-5-14-16,2 2 114 15,-1 3 63-15,-1 9 105 16,-1 3 42-16,-2 10 76 16,0 7 2-16,-5 12-30 0,-3 8-17 15,-4 10-34-15,-4 6 56 16,-5 11 28-16,0 5-9 16,-8 10-59-16,2 2-40 15,1-6-47-15,3-4-27 16,1-14-9-16,1-7-6 15,3-11-3-15,3-6 4 16,7-12-1-16,6-4 6 0,6-7-6 16,3-3 9-16,3-1-12 15,0 2 3-15,-2 5 6 16,-5 4 3-16,-12 10 12 16,-7 4 15-16,-8 12 9 15,-4 7 12-15,2 9-13 16,1 5 4-16,4 3-18 15,0-1-3-15,8-7-3 16,6-7 0-16,10-15 3 16,8-8-6-16,9-16 3 15,5-5-9-15,5-7-15 16,-2-2-21-16,-1 5-6 16,-6 4 4-16,-10 12 14 15,-4 11 18-15,-12 18 12 0,-3 13 26 16,-2 19 115-16,1 7-27 15,5 6-4-15,1-3-25 16,12-11-220-16,5-15-583 16,1-26 416-16</inkml:trace>
  <inkml:trace contextRef="#ctx0" brushRef="#br0" timeOffset="53450.13">14099 7471 1103 0,'33'-45'29'16,"-3"7"0"-16,0 9 12 16,-11 14 13-16,-4 8 3 0,-8 7 20 15,-4 3-11-15,-9 17 11 16,-7 9 104-16,-9 26-31 15,-6 10-4-15,1 12-59 16,1 2-30-16,3-7-42 16,7-9-9-16,5-21-12 15,2-12-9-15,9-21-36 16,2-7-27-16,6-15-3 16,7-9 10-16,10-18 44 15,7-11 18-15,16-15 9 16,10-3 3-16,3-3-6 15,-4 3 0-15,-5 11 3 16,-5 8-3-16,-11 17 6 16,-3 10 0-16,-14 13 6 15,-7 9 9-15,-10 15 15 16,-6 10 11-16,-11 22 22 0,-7 10 6 16,-8 15 24-16,-7 5-1 15,1 1-19-15,1-2-26 16,6-17-23-16,9-13-7 15,10-25-12-15,9-9-3 16,11-19-12-16,7-11-1 16,19-24-11-16,6-13-10 15,16-19-18-15,8-3-23 0,2 0-14 16,-7 4 16-16,-15 17 44 16,-13 12 12-16,-16 26 12 15,-5 10 0-15,-7 22 24 16,-5 9 21-16,-7 23 74 15,-3 11-7-15,-6 21 18 16,-4 6-7-16,4-2-77 16,7-9-15-16,9-23-28 15,12-16-6-15,16-28-17 16,6-16-1-16,16-29-12 16,6-13-28-16,17-19-19 15,5-2-9-15,-1 2 15 16,-4 5 1-16,-23 17 43 15,-10 12 21-15,-21 19 9 0,-9 11 3 16,-10 17 69 0,-4 12 7-16,-6 19 26 0,-1 9 10 15,-1 6-46-15,1-1-31 16,10-17-17-16,8-11-10 16,20-26-19-16,4-14-6 15,19-22-19-15,7-12-11 16,5-5-31-16,-1-1 6 15,-19 14 29-15,-11 11 19 0,-31 28 22 16,7-2 15-16,-21 37 37 16,-5 14 30-16,-1 26 7 15,3 7-22-15,15 1-22 16,10-10-35-16,27-34-146 16,13-28 83-16</inkml:trace>
  <inkml:trace contextRef="#ctx0" brushRef="#br0" timeOffset="54482">10469 7808 1380 0,'4'9'35'0,"0"2"-4"16,3 3-37-16,0-2-1 15,1-2 9-15,-1 0 0 16,3-3 0-16,1 0 3 15,1-2-3-15,0 0 4 16,0-2-4-16,-1-1 0 0,-2 1 2 16,2-1 0-16,0 1 11 15,1 0 1-15,1-3 1 16,1-2 4-16,1-9 5 16,-1-2 28-16,0-7 3 15,-3-3-10-15,-2-3-14 16,-2-1-9-16,-7 3-15 15,-1 2-3-15,-8 3 0 16,1 2-3-16,-6 2 6 16,0 2 6-16,0 4 27 15,0 3 9-15,-3 6 8 16,0 5-5-16,-3 11-24 16,1 5-18-16,4 6-18 15,4 3-12-15,11-1-128 16,6-5-108-16,15-15 143 15</inkml:trace>
  <inkml:trace contextRef="#ctx0" brushRef="#br0" timeOffset="55182.8">17189 6898 2353 0,'-13'23'-17'16,"3"-1"2"-16,9 2-134 15,1 1 17-15,4 1 165 16,-1 4-3-16,4 3 6 15,2 0 3-15,0-3-16 16,1-6 1-16,-3-11-12 16,-1-3 12-16,2-10 12 0,1-5-6 15,7-11 16-15,2-8 3 16,5-12-8-16,-1-1-1 16,-8-3-16-16,-6 1-6 15,-10 2-6-15,-6 1 0 16,-7 4-3-16,-5 4 0 15,-6 11 0-15,-5 5-4 16,-4 13 2-16,-1 5 6 16,4 10-4-16,8 4-6 0,15 5-124 15,10 0 398-15,18-11-234 16</inkml:trace>
  <inkml:trace contextRef="#ctx0" brushRef="#br0" timeOffset="58200.41">16116 5751 1514 0,'4'25'39'0,"2"6"54"16,0 6 20-16,-1 13 46 15,0 5 20-15,0 14-45 16,-2 4-56-16,3 4-61 16,2-3-16-16,5-9-67 15,1-6-53-15,2-10-96 0,0-6-45 16,-5-13 2-16,-4-7-152 16,-4-12 211-16</inkml:trace>
  <inkml:trace contextRef="#ctx0" brushRef="#br0" timeOffset="58835.31">16228 5712 1278 0,'-11'13'33'0,"-1"4"7"0,2 6 1 16,-6 9 7-16,-3 5 5 16,-7 9-13-16,-3 6-5 15,-2 2-5-15,1-1-15 16,3-6-9-16,2-6 0 15,7-13 0-15,4-9 3 0,7-10-3 16,7-9 3-16,0 0-3 16,-4-9 3-16,7-11-4 15,1-5-2-15,2-10-3 16,0 0 0-16,2-3 6 16,-3 0-3-16,1 2 3 15,-2 1-3-15,0 5-3 16,2 4 0-16,1 6 0 15,3 2 0-15,1 6 9 16,0 1 12-16,5 5 18 16,1 2 6-16,6 10-9 15,2 7-12-15,1 18-18 16,2 8-9-16,0 10-3 16,3 3-42-16,2-5-179 15,3-7 33-15,6-18 109 0</inkml:trace>
  <inkml:trace contextRef="#ctx0" brushRef="#br0" timeOffset="59509.6">16283 7631 1338 0,'-9'-14'62'15,"1"1"39"-15,4 6-82 16,4 7 32-16,0 0 152 16,0 0 27-16,-4 18 3 15,3 6-87-15,-1 19-102 16,1 7-17-16,0 9-25 16,0-2-4-16,1-5-11 15,2-6-27-15,-1-13-52 16,1-6-78-16,0-15-93 15,-2-12-70-15,1-1 273 0</inkml:trace>
  <inkml:trace contextRef="#ctx0" brushRef="#br0" timeOffset="59802.07">16056 7770 2261 0,'1'12'108'0,"5"7"-9"16,1 7-90-16,12 8-10 16,1 4-3-16,5 4-15 15,5-1-6-15,-2-1-20 16,0-3 2-16,-1-5 15 16,-3-7 1-16,-6-10 24 15,-4-5 3-15,-6-9 27 16,-3-1 15-16,-2-5 96 15,-1-5 33-15,2-12-45 16,4-7-14-16,15-20-66 16,6-8-26-16,19-14-67 15,3-3-48-15,7 2 3 16,-3 7 22-16</inkml:trace>
  <inkml:trace contextRef="#ctx0" brushRef="#br0" timeOffset="60716.98">12906 7506 1900 0,'5'35'110'16,"-2"22"-53"-16,2 17-63 15,-5 25-54-15,-5 4-29 0,-4-8-118 16,-5-9 16 0,-1-29 110-16,-1-14 17 0,5-27 68 15,2-10 17-15,2-14-11 16,2-9-37-16,2-15 11 16</inkml:trace>
  <inkml:trace contextRef="#ctx0" brushRef="#br0" timeOffset="61309.81">12907 7496 1206 0,'0'-20'35'16,"1"1"6"-16,2-1-36 15,-1 3-7-15,-1 1 2 16,-4 5 10-16,-1 2 25 16,4 9 33-16,0 0 11 0,-1 0 3 15,-10 17 43-15,2 16-71 16,1 9-27-16,-6 14-18 15,-1 3-6-15,0-3 0 16,-2-5-3-16,5-17-3 16,3-10 3-16,3-16 0 15,2-8 3-15,1-15-15 16,2-8-12-16,2-15-6 16,6-2-6-16,1-3 28 15,-2 3 5-15,1 2 3 16,-3 1 6-16,1 5-4 15,0 0 1-15,1 7 6 16,-2 1 0-16,2 6 0 16,2 3 3-16,0 7-6 15,5 3-6-15,-1 10 3 16,-2 5 3-16,5 13 15 0,-4 5 9 16,4 7 0-1,0-2-6-15,0-6-15 0,1-4-6 16,1-13 3-16,-2-6-6 15,-1-7 0-15,-2-5 6 16,0-5-6-16,1-2 0 16,3-1-27-16,0-1-33 15,2 2-182-15,4 3 205 16</inkml:trace>
  <inkml:trace contextRef="#ctx0" brushRef="#br0" timeOffset="61782.82">12752 8001 1900 0,'4'17'152'0,"4"5"66"16,4 16-218-16,4 5 0 15,-1 2 0-15,0 0 0 16,3-9-9-1,-1-5 0-15,-3-13-15 0,-3-6 0 16,2-11-8-16,-3-7 5 0,9-15 9 16,3-8 6-16,4-14 15 15,1-4 0-15,-3 1 3 16,0 3 0-16,-9 8 6 16,-2 2 0-16,-5 3 3 15,-2-1-6-15,-1 4-9 16,1-1-12-16,4 2-120 15,4 3-89-15,10-1 107 16</inkml:trace>
  <inkml:trace contextRef="#ctx0" brushRef="#br0" timeOffset="65198.61">9622 8691 1408 0,'14'-14'42'16,"3"-3"-3"-16,12-2-35 15,5-1-4-15,1 0 4 16,4-1 0-16,3-2 1 15,3-2 5-15,8-2 11 16,3-3 25-16,0 0 29 16,-1 1-4-16,-4 1 7 15,-4 1-3-15,-6 5-1 16,-5 3 4-16,-11 6-33 16,-4 3-12-16,-13 7-12 15,-5 0 18-15,-4 3 53 16,1 0-13-16,0 0-16 0,0 0-13 15,0 0-34-15,-1 0-10 16,1 0-2-16,-1 0-3 16,0 0-1-16,0 0 0 15,-1 1-1-15,0 0 0 16,1 0-3-16,-1 0 0 16,0-1 3-16,1 1-3 0,1 0 3 15,-1 0-1-15,0 0 0 16,0 0 1-16,1 0 1 15,0 0 0-15,0-1 0 16,0 1 3-16,0 0-1 16,0 0-1-16,0 0-6 15,0 0-33-15,0-1-141 16,0 1-173-16,0-1 163 16</inkml:trace>
  <inkml:trace contextRef="#ctx0" brushRef="#br0" timeOffset="66064.28">16106 7576 2576 0,'14'0'56'0,"13"-3"-65"0,8-5-11 16,19-8 18-16,10-3 15 16,16-8 5-16,5-1-5 15,13-3-10-15,5-1 0 16,5 2 0-16,-1 3 1 0,-4 3 3 15,-5 4 7-15,-12 6 12 16,-5 3 15-16,-12 4 29 16,-7 1 3-16,-11 2-17 15,-7 1-13-15,-7 2-26 16,-6 0-8-16,-9 1-4 16,-4 2-1-16,-4-1-3 15,-3 1-1-15,2 0 0 16,-3 0 0-16,-3-2 0 15,-7 0 0-15,0 0 1 16,0 0-1-16,0 0-4 16,1 0-3-16,0 0-25 15,-1 0-28-15,0 0-139 16,-9-11-62-16,-17-3 69 16</inkml:trace>
  <inkml:trace contextRef="#ctx0" brushRef="#br0" timeOffset="70601.07">10540 8695 367 0,'1'20'53'0,"3"0"136"15,2-2 46-15,10-4 30 16,6-5-50-16,17-11-31 16,10-9 142-16,18-18 47 15,11-13-122-15,18-19-102 16,5-11-61-16,10-9-68 0,6-2-9 16,-9 4-10-16,-3 3-6 15,-12 7-59-15,-11 5-129 16,-11 15 92-16</inkml:trace>
  <inkml:trace contextRef="#ctx0" brushRef="#br0" timeOffset="71683.55">14454 8744 1909 0,'40'-21'146'15,"17"-11"33"-15,15-5-113 16,3-15-49-16,1-4-5 15,-7-4 2-15,-4 0-10 16,12 6-13-16,-1 1-29 16,2 2-231-16,-4-5 182 15</inkml:trace>
  <inkml:trace contextRef="#ctx0" brushRef="#br0" timeOffset="75295.88">5363 8177 1340 0,'26'-3'29'15,"12"-4"-16"-15,14-5 11 16,18-7 9-16,9-2-1 15,13 0-4-15,7 3-11 16,10 0-7-16,3 0-1 0,17 2 9 16,-7 0 21-16,10 3 3 15,12 1 8-15,-7 5-2 16,4 4 3-16,-11 5 6 16,-11 3 9-16,-10 4 35 15,-7 0 7-15,-13 1-4 16,-8-2-20-16,-10-3-52 15,-4-5-16-15,-6-6-9 16,-2-3-3-16,-9-3-4 16,-7 0-9-16,-13 3-163 15,-9 3-115-15,-12 7 143 16</inkml:trace>
  <inkml:trace contextRef="#ctx0" brushRef="#br0" timeOffset="79321.86">19694 7656 675 0,'13'-19'71'0,"-7"2"95"0,-14 10-29 16,-11 5-25-16,-13 8 24 15,-7 7 15-15,-15 12-67 16,-4 6 134-16,-8 12 60 15,1 4-6-15,2 2-121 16,10-3-39-16,23-11-61 16,14-6-22-16,33-10-29 15,17-4-27-15,25-5-42 16,8-3-25-16,5 1-30 16,-5 1-48-16,-16 11 16 15,-10 5 37-15,-25 17 59 16,-13 6 21-16,-26 10 39 15,-15 2 12-15,-22 1 48 16,-9 0 53-16,-16-2 76 0,-1-4 0 16,6-15-88-16,8-12-30 15,31-24-106-15,13-14-82 16,36-31-708-16,18-10 692 16</inkml:trace>
  <inkml:trace contextRef="#ctx0" brushRef="#br0" timeOffset="79517.25">19910 7582 2630 0,'-14'73'74'16,"-3"9"5"-16,-3 19-68 15,5 3-11-15,12-8-28 16,5-11-28-16,11-20-111 15,0-13-100-15,-1-28-262 16,0-9 300-16</inkml:trace>
  <inkml:trace contextRef="#ctx0" brushRef="#br0" timeOffset="79888.69">19694 8092 2835 0,'21'-5'48'0,"4"-4"-12"16,21-7-61-16,7-6-17 15,3-4-25-15,0-1-13 16,-6 6-18-16,0 5-26 0,-10 11 73 16,-5 7 32-1,-12 15 17-15,-7 8 4 0,-5 16-2 16,-3 7 3-16,-6 5 1 15,1-4-2-15,3-12 1 16,0-11 4-16,2-15 10 16,3-7 2-16,1-11 2 15,1-7-2-15,3-17-10 16,2-7 0-16,-4-6-6 16,-2-2-1-16,-5 3-1 15,-3 3-1-15,-2 2 0 16,-1 4-1-16,2 7-49 15,-2 6-73-15,0 9-243 16,2 4 184-16</inkml:trace>
  <inkml:trace contextRef="#ctx0" brushRef="#br0" timeOffset="80555.46">20718 7448 2720 0,'-5'23'48'15,"1"13"-33"-15,2 12-5 0,2 19-10 16,1 3-6-16,-1-2-21 16,3-5-25-16,2-15-15 15,3-9-42-15,1-17 33 16,-1-5 36-16,-3-11 2 15,-5-6-7-15,0 0-12 16,0 0-9-16,-12-15 40 16,-2 4 20-16,-9 1 9 15,-4 2-3-15,-7 5 0 16,-4 3 3-16,1 10 17 16,1 4 16-16,5 11 15 15,4 4-13-15,5 6-1 16,4 0 3-16,13-4 10 15,5-5 5-15,19-10-16 16,11-9-11-16,14-12-19 16,8-9-4-16,4-10-4 0,3-4-1 15,-2 1-1-15,-3 1-1 16,-13 3 0-16,-9 3 2 16,-13 4 0-16,-7 4 2 15,-9 4 20-15,-3 3 24 16,0 5 9-16,0 0-2 15,0 0-13-15,0 0-20 0,7 10-21 16,-2 1-4-16,3 2-4 16,1 0-6-16,0-4-8 15,0-1 1-15,3-6 1 16,2-3 10-16,2-9 7 16,3-3 2-16,-1-5 2 15,-1-1 0-15,-3-4 0 16,-3-1 0-16,-5-3 0 15,-2-2-10-15,-4 0-23 16,-1 0-19-16,0 5-50 16,1 2-8-16,6 3-80 15,6 0-108-15,11 4 154 16</inkml:trace>
  <inkml:trace contextRef="#ctx0" brushRef="#br0" timeOffset="80925.42">21407 7934 2633 0,'1'14'34'16,"11"-5"-80"-16,9-7-46 0,15-14-36 15,4-7-72-15,2-15-71 16,-5-3-1-16,-9 0 115 15,-5 1 95-15,-13 5 44 16,-7 4 18-16,-12 2 2 16,-7 4 0-16,-2 9 19 15,-6 6 10-15,-10 12 27 16,-5 8 121-16,-5 17 54 16,4 8 6-16,9 13-69 15,9 6-77-15,16-1-53 16,9-5-22-16,25-16-12 15,15-9-1-15,15-17-11 16,1-9-12-16,11-16-22 16,-1-8-27-16,10-13-187 15,6-3-204-15,-2-10 291 16</inkml:trace>
  <inkml:trace contextRef="#ctx0" brushRef="#br0" timeOffset="81438.64">21955 7394 2142 0,'1'78'191'0,"-9"6"-35"16,-4 5-49-16,-2-6-101 15,7-11-36-15,7-24-64 16,2-14-9-16,5-22-11 16,0-7 10-16,2-11 68 15,4-7 9-15,-1-12-18 16,0-4 0-16,-5-6 12 15,-4-1 21-15,2 1 111 16,-3 3 47-16,3 2 41 0,0 5-30 16,-4 10-47-16,-1 14-53 15,1 0-29-15,11-5-11 16,0 19-15-16,2 4-2 16,8 4-8-16,2-1-7 15,5-10-4-15,2-4-3 16,1-11 7-16,0-6 2 15,-6-7 1-15,-1-3-10 0,-7-3-38 16,-6 2 1-16,-3 3 2 16,-5 4-1-16,-2 7-35 15,-2 8-95-15,0 0-114 16,1 0-36-16,18 4 265 16</inkml:trace>
  <inkml:trace contextRef="#ctx0" brushRef="#br0" timeOffset="81908.13">22713 7083 2391 0,'-24'61'162'0,"-1"12"20"0,0 14-133 15,-1 11-40-15,1 0-26 16,4-10-45-16,0-9-24 16,9-20-53-16,4-12 19 15,5-22 80-15,2-7 32 16,1-18 16-16,0 0 29 0,0-21-2 16,4-7 2-16,0-16 38 15,1-7-3-15,0-11 10 16,-1-8-20-16,0-14-22 15,2-5-14-15,9-11-26 16,2-3-12-16,15 6-12 16,2 9 1-16,2 27 14 15,-3 19 15-15,-8 30 25 16,-3 19 7-16,-9 33 11 16,-2 18-5-16,-1 26-16 15,-2 8-4-15,9 0-34 16,6-4-22-16,11-15-35 15,5-11-10-15,-2-19-23 16,-1-10-74-16,-11-18-144 16,-3-8-380-16,-8-21 563 15</inkml:trace>
  <inkml:trace contextRef="#ctx0" brushRef="#br0" timeOffset="82068.78">22472 7422 2836 0,'27'1'92'0,"13"-3"36"16,37-7-115-16,15-6-13 15,20-12-37-15,2-5-39 0,3-5-162 16,-2 1 122 0</inkml:trace>
  <inkml:trace contextRef="#ctx0" brushRef="#br0" timeOffset="82397.75">20023 8606 2857 0,'208'-50'43'15,"33"-13"-41"-15,27-5 1 16,42-7-3-16,7-3-32 15,29-2-134-15,-5 1 115 16</inkml:trace>
  <inkml:trace contextRef="#ctx0" brushRef="#br0" timeOffset="88985.33">5049 9845 1192 0,'8'3'41'0,"5"-1"6"16,12 0-36-16,10-1 9 0,13-6 5 15,3 0 6-15,8 0-8 16,1 2-5-16,-5 5-9 16,1 2 3-16,-5 3 5 15,-1-2 3-15,-3-2 7 16,-5-2 0-16,-8-4 12 16,-3-2 54-16,-8-3 14 15,-3 0 4-15,-5-1-4 16,-2 1-17-16,-5 1-27 15,-3 2-9-15,-5 5-28 16,0 0-8-16,0 0-15 16,0 0-3-16,0 0-6 15,-2 12 0-15,-1-3-9 16,1 0 0-16,1-2-14 16,1-1-16-16,0 0-75 0,0 1-56 15,-1 0-218-15,0-1 305 16</inkml:trace>
  <inkml:trace contextRef="#ctx0" brushRef="#br0" timeOffset="94049.68">4934 9060 1254 0,'-33'3'76'0,"-2"9"67"15,3 4-123-15,-1 11-12 16,1 6 3-16,3 14 7 16,0 9 11-16,11 26 28 15,4 12 8-15,7 21 43 16,5 5 3-16,2-3-10 16,3-10-20-16,4-23-33 15,3-15-3-15,6-25 32 16,3-11 7-16,10-23-6 15,5-10 4-15,11-31-6 0,8-12-11 16,9-28-31-16,2-11-4 16,4-15-13-16,-3-5-2 15,-5-5-10-15,-9-1-2 16,-14 2-4-16,-16 3-10 16,-23 5-59-16,-14 6-81 15,-31 14-39-15,-10 10-79 16,-15 25 152-16,-6 14 58 0,-3 29 59 15,-3 18 21-15,3 33 26 16,3 18 22-16,14 32-6 16,8 13-18-16,16 18-174 15,9 4 87-15</inkml:trace>
  <inkml:trace contextRef="#ctx0" brushRef="#br0" timeOffset="98015.8">10812 6709 1400 0,'-21'-44'48'16,"-6"1"20"-16,-7 11 80 15,-3 5 64-15,-16 9-24 16,-5 8-48-16,-14 13-107 16,-8 10-24-16,-13 22-15 15,-6 13-18-15,-9 24-56 0,-4 14-22 16,5 23-11-16,-1 14 14 15,12 21 54-15,5 14 27 16,12 20 24-16,7 7 9 16,14 18 9-16,12-1 9 0,20 4 0 15,14-6-6-15,22 3-6 16,12-4-7-16,24-8 16 16,17-6 18-16,25-28 39 15,13-12 23-15,29-29 1 16,11-13-44-16,27-28-29 15,8-13-14-15,15-33-4 16,6-16 11-16,4-31 23 16,4-17 8-16,-2-27-14 15,-4-13-15-15,-1-32 14 16,-4-14 4-16,-2-25 7 16,2-11-4-16,-18-17-27 15,-5 0-8-15,-18-5-14 16,-17 0 1-16,-21 6-6 15,-13 0 1-15,-34-1-20 16,-13 4-22-16,-39 3-55 0,-19 2-32 16,-39 5-119-16,-18 4-82 15,-34 16 9-15,-20 11 78 16,-23 24 196-16,-17 15 19 16,-26 30 21-16,-8 15 4 15,-22 34 0-15,-6 14 2 16,-3 30 8-16,1 15-3 15,9 19-18-15,17 8-303 0,16-1 220 16</inkml:trace>
  <inkml:trace contextRef="#ctx0" brushRef="#br0" timeOffset="103668.1">5030 10099 1082 0,'0'-11'58'15,"1"-1"72"-15,5-2-136 16,0 1 2-16,-2 3 2 16,-1 3 2-16,-3 7 4 15,0 0 2-15,0 0 6 16,0 0 5-16,1 0 20 15,19-8 9-15,5 2 18 16,10-3 4-16,16-5 27 16,4-4 24-16,7 1-50 15,-4 0-15-15,-3 6-21 16,0 1-3-16,-4 2-4 16,0 2-2-16,-8 1-3 15,-5 1 6-15,-8 0 0 0,-5 1-3 16,-7 0 0-16,-4 0-9 15,-5 2 18-15,-4-1 12 16,-2 1 20-16,-3 1 14 16,0 0-26-16,0 0-5 15,0 0-9-15,0 0-7 16,0 0-4-16,0 0-2 0,0 0-7 16,0 0-5-1,0 0-7-15,0 0-2 0,-1 0-5 16,1 0 0-16,-1 0-1 15,0 0-12-15,0 0-14 16,1 0-13-16,0 1-61 16,5 10-61-16,8-6-226 15,3-4 197-15</inkml:trace>
  <inkml:trace contextRef="#ctx0" brushRef="#br0" timeOffset="105533.24">4134 10061 994 0,'29'4'105'15,"5"4"153"-15,16-1-256 16,5 0 0-16,8-6 6 16,3-1 0-16,10-5 3 15,2-1-5-15,7 0-2 16,4-1 0-16,6 0 13 0,5-1 3 15,9-1 5-15,1 2-2 16,3 1-6-16,5 0 5 16,5-1 29-16,-1 0 39 15,1 0 17-15,-1-1 7 16,-9 0-16-16,-1 0-23 16,-14-1-21-16,-12 1-12 15,-21-1-18-15,-15 2-7 0,-21 1-11 16,-4 0-6-16,-10 0 3 15,0 2-6-15,-4-1-17 16,-1-1-16-16,-5 1-159 16,-4-3-112-16,-8-3 187 15</inkml:trace>
  <inkml:trace contextRef="#ctx0" brushRef="#br0" timeOffset="110649.81">5184 11766 1747 0,'99'-23'12'0,"4"-2"-6"15,-1 0-3-15,-8 6-3 16,-5 3 0-16,-12 7 0 16,-8 3 3-16,-18 6 0 15,-7 3 0-15,-12 3 12 16,-9 0 12-16,-7-2 39 16,-5 0 26-16,-5-2 37 15,-6-2-1-15,1 0-38 16,0 0-45-16,-1 0-36 0,1 0-18 15,-1 0-129-15,0 0-131 16,-14-6 144-16</inkml:trace>
  <inkml:trace contextRef="#ctx0" brushRef="#br0" timeOffset="113916.25">6833 9391 477 0,'6'0'59'15,"3"0"64"-15,3-1-102 16,8-1-17-16,3-2 3 16,5-1 23-16,1 0 18 15,7-1 29-15,-2-2 7 16,10-2-13-16,2-1-19 15,3-4-33-15,4 0-3 16,-8-2-5-16,-4 0 7 0,-6-1 17 16,-3 0 5-16,-6 1 7 15,-1-2-1-15,-7 5-11 16,-4-1 2-16,-7 5 2 16,-1-1 2-16,-6 3-5 15,-1 2-7-15,-4 1-13 16,-3 2-6-16,-3 1-10 15,-4 2 4-15,-3 7-3 16,0 2 3-16,-2 11 4 16,0 7 9-16,-3 14 4 15,-2 10 3-15,-2 24-9 16,0 17 0-16,2 34 3 16,4 17-3-16,10 21-4 15,8 5 1-15,13-1-3 16,9-7-9-16,11-18 6 15,3-12-3-15,0-17 6 0,-1-6-3 16,-5-2 3-16,0-3-3 16,-3-9 3-16,0-8 3 15,0-16 3-15,-3-7 9 16,-5-15 9-16,-4-7 9 16,-6-13 23-16,-5-6 19 15,-4-10 21-15,-1-4 5 16,0-5-12-16,-1-1-29 0,0-1-18 15,-2 0-13-15,-4-1-18 16,-3-2-10-16,-3 1-9 16,-2-1 3-16,-4 1-3 15,0 1 1-15,-7 3-4 16,-2 0-1-16,-3 3 1 16,-2 1 1-16,0 1 1 15,1 2 5-15,1 3-2 16,4-1 1-16,-1 0 1 15,1 0 0-15,4-3-1 16,1-4-4-16,10-5-66 16,6-5-99-16,11-15 72 15</inkml:trace>
  <inkml:trace contextRef="#ctx0" brushRef="#br0" timeOffset="115605.7">7267 10480 832 0,'0'0'114'0,"0"0"98"16,0 0-164-16,0 0-27 16,0 0 6-16,12-2 35 15,3 1 8-15,11-2 0 16,4-1-4-16,14-1-17 16,8-1 5-16,15 1-24 15,6-2-10-15,10 1-2 16,3 0 3-16,6 1-12 15,3 3 3-15,2 2-9 0,0 1-3 16,-2 3 9-16,0 0-9 16,-8-2 0-16,-1-2 3 15,-9-3 3-15,-6-3 12 16,-7-3 30-16,-1-4 6 16,-11-3 14-16,-7 0-5 15,-14 0-15-15,-11 5 0 0,-10 2 15 16,-4 2 5-1,-6 7 31-15,0 0-23 0,0 0 15 16,0 0-6-16,0 0-22 16,0 0-31-16,0-1-19 15,0 0-4-15,-1 0-8 16,0 0 2-16,0 1-4 16,0 0 1-16,-1 0-1 15,-26 5-2-15,28-4 3 16,-1 0-1-16,-8 22 3 15,10-11-4-15,2 10 2 16,1 7-2-16,3 13 3 16,0 11-1-16,3 19 3 15,0 14-1-15,3 18-3 16,3 4 5-16,1 12-7 16,2-8 6-16,1-10-3 15,0-6 1-15,1-15 0 0,-2-2 3 16,3-2 1-16,-1 1 0 15,-2 2 1-15,0-2 0 16,-6-3-2-16,-4-4-1 16,-3-13 4-16,-6-6 1 15,0-9 7-15,0-7 0 16,-3-9 0-16,2-6-1 16,0-6-10-16,-1-3 1 0,1-4-2 15,-2 1-3-15,1-5 3 16,0 0-1-16,2-4-2 15,0 0 1-15,0 0-1 16,0 1-2-16,0 0 2 16,0-1-1-16,0 0-2 15,0 0-1-15,0 0-5 16,0 0-2-16,0 0-6 16,0 0 1-16,0 0-7 15,0 0-1-15,-1 0 5 16,0 0 2-16,0 0 10 15,0 0 3-15,0 0 0 16,1 0-1-16,7-2 2 16,9 1 1-16,13-3 2 15,5-3 2-15,15-1-1 0,12-3 0 16,9 1 1-16,12-1 0 16,13 0 0-16,5 3 2 15,19-3-1-15,0 2 0 16,14 2 1-16,5-1 1 15,11 4 3-15,7-1 1 16,10 1 0-16,4 0-3 16,14 2-2-16,1 0-2 15,7 3 1-15,-1 5 1 0,1-1 3 16,8 0 1-16,10-4 0 16,3-2-2-16,9-1 0 15,-2 2-1-15,-3 0 1 16,4 0 4-16,-5 4 2 15,-4 0 5-15,-2 3-1 16,-11 0-3-16,-8 2-5 16,-8 1-5-16,-28 1-1 15,-5 2-1-15,-11-3-1 16,-4 2 0-16,-16 1-10 16,-4-2-7-16,-19 1-29 15,-10-3-30-15,-8-3-129 16,-13-3-167-16,-26-5 148 15</inkml:trace>
  <inkml:trace contextRef="#ctx0" brushRef="#br0" timeOffset="116066.55">13899 11489 2388 0,'67'13'39'0,"19"4"-69"15,19-1-103-15,21 1-46 16,17-2 86-16,6 0 90 16,-4 1 30-16,8 5 42 15,-7 3 30-15,-11 4 33 16,-14 2-50-16,-27 3-9 16,-19 0-21-16,-32 2-12 0,-15 5 8 15,-40 15 5-15,-15 7 0 16,-24 18 19-16,-13 4 2 15,-29 11-14-15,-12 4-16 16,-23 0-25-16,0 0-12 16,13-7-11-16,0-3-16 15,18-10-72-15,11-7-83 16,41-16 80-16</inkml:trace>
  <inkml:trace contextRef="#ctx0" brushRef="#br0" timeOffset="117153.65">16561 10789 1427 0,'5'1'62'0,"2"9"50"15,3 36-2-15,3 28 7 0,2 62-7 16,-4 25-11-16,-5 41-48 16,-4 9-27-16,-6-10-45 15,0-10-6-15,2-41 0 16,1-23 3-16,0-36-24 15,0-15-59-15,-3-31-218 16,4-17 262-16</inkml:trace>
  <inkml:trace contextRef="#ctx0" brushRef="#br0" timeOffset="117734.3">16850 11879 2569 0,'13'70'-141'16,"0"1"-11"-16,-5-2-15 15,-1-17 71-15,-4-9 60 16,-7-20 45-16,-1-8 18 15,-2-14 45-15,0-8-3 16,4-18-10-16,3-11-11 16,1-16-42-16,4-6 3 0,1-11-9 15,2-3 9-15,5-10-3 16,7 1 0-16,10 6 13 16,2 9 0-16,3 25 3 15,1 11 3-15,-4 30-16 16,-1 17-3-16,-10 32-1 15,-4 16-5-15,-10 19 7 16,-3 4 0-16,-4-5-1 16,1-10 8-16,0-21 33 15,-1-12 20-15,0-22 6 16,0-17-26-16,0 0-32 16,9-2-13-16,5-26-5 15,2-9-1-15,4-19-1 16,3-6 1-16,1-5-1 15,4 0-1-15,2 8 3 0,1 8-3 16,-2 21 6-16,-3 14 3 16,-5 30 5-16,-3 18 0 15,-2 36 3-15,-5 16-4 16,-1 14-2-16,3-4-5 16,4-18-56-16,5-16-89 15,8-31-89-15,0-16-145 16,4-35-246-16,-1-21 476 15</inkml:trace>
  <inkml:trace contextRef="#ctx0" brushRef="#br0" timeOffset="118168.29">18023 10607 1956 0,'10'27'201'0,"-5"32"8"15,-2 31-98-15,-7 58-57 16,-4 21-14-16,-3 15-73 16,3-7-73-16,3-34-44 15,1-23-56-15,3-31 98 16,-3-17 117-16,-4-27 120 16,1-13 32-16,0-19 3 15,0-8 7-15,2-19-63 0,7-9-25 16,11-26-34-16,9-11-24 15,21-17-26-15,7-4-8 16,10 8-10-16,6 5-1 16,-4 24-3-16,-5 13-7 15,-7 28-8-15,-9 14-8 16,-16 31 2-16,-13 14-6 16,-24 17 34-16,-14 4 23 0,-17-3 18 15,-5-2 16-15,-11-6 18 16,-1-4 19-16,-2-13 16 15,2-7-15-15,15-21-41 16,10-13-56-16,13-28-101 16,8-20-80-16,22-45-920 15,12-23 893-15</inkml:trace>
  <inkml:trace contextRef="#ctx0" brushRef="#br0" timeOffset="118368.04">18706 10357 2404 0,'17'19'184'0,"0"30"-16"15,-3 25-59-15,-5 53-72 16,-3 36-14-16,-12 49-24 0,-7 5-24 16,-5 4-36-16,2-17-3 15,6-45-17-15,2-17-43 16,3-39-116-16,-2-20-207 15,0-38 223-15</inkml:trace>
  <inkml:trace contextRef="#ctx0" brushRef="#br0" timeOffset="118815.88">19123 11637 3167 0,'-2'4'45'0,"5"1"-120"15,8 3-48-15,12 0-61 16,7 0-39-16,14-6 62 16,2-4 44-16,4-9 105 15,-1-5 31-15,-7-6 2 16,-4-7 2-16,-7-9-21 15,-2-2-2-15,-10-8-11 16,-4-1-8-16,-15-7-21 0,-8 0-20 16,-20 7 36-16,-10 8 30 15,-18 23 76-15,-9 15-22 16,-12 38 29-16,-2 21 12 16,1 39-10-16,1 19-30 15,11 12-17-15,12-1 4 16,30-16 7-16,18-14-1 15,36-26-12-15,13-13-20 0,21-26-45 16,15-12-21-16,29-31-60 16,14-13-38-16,21-21-135 15,7-10-157-15,-3-15-160 16,-6-9 447-16</inkml:trace>
  <inkml:trace contextRef="#ctx0" brushRef="#br0" timeOffset="119399.54">20229 11232 1256 0,'-53'-19'136'16,"2"3"294"-16,-4 13-77 16,0 6-114-16,-6 24-84 15,-6 14-46-15,6 25-54 16,4 17-6-16,9 16-23 16,10 2-11-16,17-8-5 15,10-10-2-15,23-21 3 0,13-10 0 16,19-20-8-16,9-12 0 15,19-27-18-15,3-13-9 16,6-24-18-16,-3-12-11 16,-6-18-33-16,-6-10-80 15,-13-8-38-15,-4 0-83 16,-22 15 117-16,-8 16 56 16,-14 28 144-16,-10 16 42 15,-14 34 59-15,-9 16 19 0,-16 31-25 16,-1 15-10-16,-1 10-50 15,7-4-14-15,19-19-15 16,8-15-7-16,17-21-18 16,6-11-12-16,16-17-44 15,10-8-31-15,14-26-124 16,7-8-98-16,2-20-77 16,-2-5 181-16,-11-6-62 15,-4 0-65-15,-9 7 128 16,-6 8 149-16,-7 23 299 15,-6 14 58-15,-10 24-67 16,-6 16-60-16,-10 30 2 16,-4 15 22-16,-7 17-43 15,1 0 0-15,9-15-61 16,6-13-46-16,18-21-25 0,6-11-17 16,4-15-18-16,4-8 0 15,2-20-8-15,5-11-19 16,6-18-57-16,4-8-61 15,3-12-76-15,1-3-12 16,2-8 0-16,0-12 74 16,5-12 99-16</inkml:trace>
  <inkml:trace contextRef="#ctx0" brushRef="#br0" timeOffset="119999.89">21327 11152 2371 0,'-12'36'302'0,"-1"20"99"16,-6 9-362-16,1 11-95 15,3 1-26-15,6-11-16 16,2-4 13-16,8-9 35 0,0-8 24 16,-1-16 30-1,1-10 4-15,-1-19 4 0,0 0 0 16,4-15-17-16,4-18 0 16,4-25-17-16,3-10-3 15,7-9 5-15,3-8-5 16,10-2 2-16,6 2-14 15,9 10-6-15,-1 16 3 16,-10 26 14-16,-9 17 16 0,-16 29 26 16,-6 18 9-16,-5 25 4 15,-1 14 8-15,-1 6-13 16,0-7-1-16,10-15-15 16,3-12-8-16,8-17-3 15,4-8-4-15,9-13 0 16,4-9-12-16,4-15-22 15,5-6-14-15,2-12-32 16,2-7 4-16,-4-16 1 16,-5-1 14-16,-4 6 118 15,-8 7 57-15,-4 28 32 16,-3 10 16-16,-2 28-68 16,1 14-22-16,0 25-31 15,3 7-10-15,5-6-38 0,8-6-51 16,24-27-162-16,10-10-152 15,26-22 86-15</inkml:trace>
  <inkml:trace contextRef="#ctx0" brushRef="#br0" timeOffset="120413.39">18563 12359 2736 0,'44'-7'-148'0,"47"-8"51"16,26-3 107-16,40-3 85 16,22-2-4-16,37-1 23 15,14-1-13-15,25 0-39 16,7 1-14-16,4 2-47 0,-8 2-10 15,-18 6-22-15,-14 2-13 16,-31 2-46-16,-17-1-60 16,-31-6-183-16,-3-6 65 15</inkml:trace>
  <inkml:trace contextRef="#ctx0" brushRef="#br0" timeOffset="121389.56">21752 9869 1959 0,'100'2'159'15,"12"4"29"-15,16 12-152 16,7 4-30-16,2 4-3 16,5 0-1-16,3-1-2 15,-7-5 0-15,-24-7 3 16,-16-1-1-16,-23-4 7 15,-12 0 4-15,-22-1-2 0,-11-1-5 16,-18-2 4-16,-5 2 6 16,-5 6 8-16,0 6 2 15,-1 27 2-15,-2 21-3 16,-9 51-4-16,-9 27-6 16,-24 57-8-16,-10 27-7 15,-23 32-6-15,-13 12-7 0,-23 7-24 16,-12-7-34-16,-15-19-170 15,10-11-186-15,1-31 209 16</inkml:trace>
  <inkml:trace contextRef="#ctx0" brushRef="#br0" timeOffset="121951.1">16900 9614 2172 0,'-12'-24'176'0,"-4"13"-46"16,-8 13-32-16,-15 44-67 16,-5 25-17-16,-12 64-10 15,-5 30-4-15,-3 50-14 16,-8 13-19-16,-12 9-78 16,-6 10-38-16,-8-19-87 15,1-3 12-15,0-21 122 16,4-23 69-16,10-33 186 15,10-20 89-15,22-38 65 16,17-14-59-16,37-9-129 0,26 6-30 16,73 19-52-16,40 11-23 15,81 9-55-15,37-6-120 16,42-15 98-16</inkml:trace>
</inkml:ink>
</file>

<file path=ppt/ink/ink39.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7:44:45.098"/>
    </inkml:context>
    <inkml:brush xml:id="br0">
      <inkml:brushProperty name="width" value="0.05292" units="cm"/>
      <inkml:brushProperty name="height" value="0.05292" units="cm"/>
      <inkml:brushProperty name="color" value="#FF0000"/>
    </inkml:brush>
  </inkml:definitions>
  <inkml:trace contextRef="#ctx0" brushRef="#br0">11618 5996 1334 0,'18'-27'132'0,"-4"4"603"0,-1 3-729 16,-5 9 6-16,-4 4-3 15,-4 7-6-15,0 0 9 16,1 11-12-16,-1 10 6 15,0 18-6-15,0 9 0 16,-3 11 3-16,-4 4-3 16,2 1 0-16,0-2 0 15,9-13 0-15,8-10 0 0,20-22 33 16,15-15 20-16,30-31 16 16,19-21 1-16,38-40-15 15,17-18-25-15,32-25-23 16,14-10-33-16,17-3-191 15,8 1 113-15</inkml:trace>
  <inkml:trace contextRef="#ctx0" brushRef="#br0" timeOffset="3046.45">10045 6689 82 0,'0'0'33'16,"0"0"26"-16,0 0 3 15,0 0 5-15,13-4 19 16,0 2 18-16,1-2 30 16,4-1-13-16,4 0-39 15,4-1-18-15,4-1-12 16,5 0 3-16,9-1 1 16,4 1-8-16,5-1-7 15,-1-1-4-15,0 1-14 16,0 1-7-16,2 1-3 15,3 0 1-15,1 1 1 0,0 2 3 16,-4-1 3-16,0 2 0 16,1 0 1-16,0-1-1 15,6 2 0-15,-1 0-1 16,1 0-5-16,-3 0 1 16,-2 1-7-16,2-1-3 15,-6 0-2-15,-1 1 0 16,-3-1 0-16,-6 1 0 15,-2-1 3-15,2-1 5 0,-3-1 1 16,4 2 1-16,3-3-2 16,2 2-3-16,1-3-1 15,-4 1 6-15,-6 0-5 16,-2-1 0-16,-5 3-3 16,-1 0 0-16,-3 0 0 15,1 1 6-15,-1 1 9 16,3 0 0-16,0-1 0 15,0-1-4-15,2 1-2 16,-3 0-3-16,4 1 0 16,-2 1-3-16,-1 0 3 15,1 0 0-15,3 0 12 16,3 0 0-16,3-1-9 16,1 1 0-16,2-2-9 0,1-1-3 15,6-3-3-15,5-1 6 16,6-1-3-16,3-2 0 15,0 0 3-15,-3 1-3 16,-3 0 0-16,0 1-3 16,2 0 0-16,2-1 0 15,6-2 0-15,1 0 3 16,5-2 0-16,1 0-3 0,0 0 0 16,-5-2 0-16,-3 3 0 15,-7 2 0-15,-9 2 3 16,-3 1 0-16,-13 4-3 15,-8 1 0-15,-6 1-3 16,-2 1-6-16,-4-1-15 16,4 0-21-16,2-3-54 15,-1-1-50-15,0-3-14 16,-3 0-143-16,-6-3 155 16</inkml:trace>
  <inkml:trace contextRef="#ctx0" brushRef="#br0" timeOffset="3629.63">14109 6082 962 0,'0'0'93'0,"0"0"81"16,0 0-187 0,0 1-11-16,0 0 28 0,0 0 23 15,-18 18 14-15,10-17 10 16,-3 1-17-16,3-2-8 16,1 1-13-16,-5-1-9 15,3 2-4-15,-8-2 0 16,-3 0 0-16,-5 3 0 15,-4-2 0-15,-4 4 0 16,0 0 0-16,3 1 4 16,2-1 0-16,10-2 21 15,7-2 8-15,11-2 4 16,3 5-4-16,10-1-16 16,7 2-3-16,7 1-5 15,3 0 6-15,6 2-9 16,1-2 3-16,5 2 0 15,0 1 6-15,0-2 0 0,3-1 3 16,-2 0 5-16,1-2-5 16,-6 0 0-16,-4-2 6 15,-12 0-9-15,-11-2 15 16,-11-1 48-16,0 0 38 16,0 1 61-16,-12 20-7 15,-16 7-80-15,-9 14-22 16,-22 19-32-16,-10 14-4 15,-12 14-11-15,-4 2-9 0,7-7-32 16,8-10-111-16,25-23 90 16</inkml:trace>
  <inkml:trace contextRef="#ctx0" brushRef="#br0" timeOffset="4014.71">14875 6017 1125 0,'0'47'36'0,"1"9"1"16,-1 8 6-16,-2 5 13 15,-2-1-7-15,3-13-15 16,1-8-14-16,6-18-34 16,4-11-38-16,3-18 31 15</inkml:trace>
  <inkml:trace contextRef="#ctx0" brushRef="#br0" timeOffset="4348.43">15112 6288 1256 0,'-1'15'47'0,"-3"4"-1"15,4 5-13-15,1 5-17 0,2 1-1 16,4-2-11-16,3-5-2 16,6-10 0-16,-1-7-2 15,8-11-4-15,5-7 2 16,1-12-5-16,5-5-1 15,-4-3 0-15,-7 3 4 16,-8 5 2-16,-8 4 2 16,-6 5 2-16,-3 3 14 15,-5 2 11-15,-4 1 12 0,-8 4-1 16,-1 3-9-16,-6 6-7 16,1 5-13-16,4 7-32 15,4-1-10-15,12 0-252 16,8-5 192-16</inkml:trace>
  <inkml:trace contextRef="#ctx0" brushRef="#br0" timeOffset="4731.22">15522 6248 1357 0,'-39'22'45'0,"6"4"5"0,7 1-9 16,9 9-8-16,7 0 6 16,8-1-39-16,3-4-33 15,12-14-55-15,5-8-32 16,13-14-17-16,6-8 13 16,2-10 51-16,2-5 36 15,-4-1 62-15,-1 0 23 16,-4 4 14-16,-3 4 2 15,-4 6-16-15,-6 4 30 0,-9 7 15 16,-3 5 6-16,-6 15 38 16,-2 12 9-16,-10 35-68 15,-5 18-27-15,-25 32-42 16,-13 10-12-16,-29 12-111 16,-11-1-5-16,-18-14-26 15,-18-9 33-15,-1-34 13 16,-6-17 8-16,4-32 33 15,8-17 25-15,14-30 33 16</inkml:trace>
  <inkml:trace contextRef="#ctx0" brushRef="#br0" timeOffset="6497.48">16651 5890 1568 0,'0'0'140'15,"0"0"-59"-15,-6 3 3 16,-11 37-4-16,-12 29-53 16,-32 79-9-16,-19 43-3 15,-35 74-12-15,-16 21-30 16,-18 17-143-16,-2-1-117 15,4-25 225-15</inkml:trace>
  <inkml:trace contextRef="#ctx0" brushRef="#br0" timeOffset="9614.03">16600 6583 1369 0,'0'0'73'15,"0"0"199"-15,7 0-257 16,7 0 6-16,12-2 12 16,10-5 0-16,16-10-3 15,9-8-9-15,9-13-18 16,0-5 9-16,-4-8-12 16,-1 0 3-16,-2-1-12 15,0 3-15-15,-10 1-30 16,-6-1-21-16,-17 4-35 15,-11 2 27-15,-20 12 46 16,-17 6 10-16,-20 18 15 16,-14 7 4-16,-12 19 6 15,-6 9 12-15,-4 20 31 16,2 7 17-16,0 16 106 16,3 9-23-16,16 7-58 0,6 4-35 15,23-4-39-15,9-6-6 16,16-20-15-16,8-11 0 15,18-19 3-15,9-8 6 16,19-15 3-16,6-9 0 16,13-21-27-16,1-12-2 0,0-20-4 15,-2-8 6-15,-8-9 12 16,-8-3 9-16,-17 2 6 16,-7 6 3-16,-15 14 6 15,-6 11 0-15,-9 21 54 16,-3 19 26-16,0 0 31 15,1 3-10-15,-5 39-41 16,-4 20-38-16,-3 31-26 16,-1 11-3-16,2 1-19 15,2-9-37-15,8-24-50 16,0-13-16-16,4-31 4 16,2-10 26-16,2-20 36 15,-1-10 21-15,5-18 24 16,1-9 9-16,2-13 6 15,3-5 0-15,1-5 15 16,5-1 0-16,3 1 6 0,4 3 0 16,5 8-9-16,-1 8 3 15,-5 21-9-15,-4 10 3 16,-14 34 2-16,-9 16 4 16,-8 33 3-16,-5 14-3 15,0 7-9-15,7-5-12 16,17-26-69-16,12-15-47 15,17-32-126-15,7-15 41 16,10-26 130-16</inkml:trace>
  <inkml:trace contextRef="#ctx0" brushRef="#br0" timeOffset="10279.45">18149 6368 1225 0,'-5'-3'152'16,"-3"1"123"-16,-8 17 50 15,-5 11-56-15,-11 26-215 16,-6 13-30-16,6 10-24 16,2-4 2-16,17-13-2 15,13-12-2-15,7-17-1 16,10-10-9-16,11-16-21 16,3-6-12-16,7-16-5 15,2-6 5-15,-3-7 24 16,-4-2 6-16,-7 2 12 0,-4 2 3 15,-11 5 9-15,-3 5 3 16,-7 5 42-16,-2 4 20 16,1 11 31-16,0 0-25 15,0 0-28-15,0 7-14 16,4 10-36-16,3 4-2 16,4 0 0-16,1-3 0 15,8-6-2-15,-1-5-6 16,7-10 0-16,5-5-3 0,0-8 8 15,2-4-6-15,-6-3 9 16,-3-1 0-16,-7 4 0 16,-5 4 5-16,-8 7 16 15,-4 9 19-15,0-1 33 16,0 0-18-16,0 1-18 16,0 0-14-16,0 0-20 15,2 13-3-15,6 0-1 16,4 0 0-16,6-4-1 15,0-3-3-15,8-6 2 16,1-2 1-16,1-11 0 16,-1-4 2-16,-2-9 0 15,-3-4 0-15,-4-7 0 16,-4-2 0-16,-12 0-1 16,-7 3-1-16,-14 7 0 15,-6 7-1-15,-13 14-6 0,-4 7 1 16,-6 16-3-16,2 8 2 15,9 10 4-15,7 1-9 16,19 0-84-16,11-2-72 16,21-12-196-16,14-10-149 15,29-18 420-15</inkml:trace>
  <inkml:trace contextRef="#ctx0" brushRef="#br0" timeOffset="10979.93">19602 5774 1667 0,'-13'39'298'0,"-10"26"204"16,-4 20-395-16,-4 24-73 16,2 5-1-16,14-10-20 15,5-7-9-15,12-22-9 16,6-14-6-16,2-25-48 15,1-12-32-15,-1-17-55 16,-2-7-67-16,-2-20 7 16,-2-5 41-16,-9-15 81 0,-8-3 22 15,-15-2 32 1,-9 2 9-16,-16 9 45 0,-7 7 27 16,-5 17 62-16,0 9 55 15,12 19 74-15,7 10-30 16,15 18-89-16,8 5-34 15,17 2-73-15,6-4-17 16,18-13-22-16,11-9-24 0,16-19-27 16,9-10-4-16,11-19 10 15,4-7-1-15,2-5 48 16,-3 1 6-16,-11 5 12 16,-6 2 3-16,-16 8 0 15,-5 2 12-15,-15 7 30 16,-5 2 22-16,-10 6 11 15,0 0 10-15,0 0-11 16,0 0-14-16,1 0-34 16,0 1-18-16,17 18-7 15,-10-7 1-15,7 0-2 16,5-2 0-16,5-6 0 16,4-4 1-16,11-14 0 15,3-7 1-15,8-13-1 16,2-6-1-16,-3-5 0 15,-4-1 0-15,-13 0 0 0,-8 3 2 16,-20 3 0-16,-10 5-2 16,-27 9 0-16,-15 9 2 15,-21 24 7-15,-9 15 13 16,6 29 32-16,11 12 15 16,26 15 5-16,22 3-16 15,45-4-31-15,26-10-17 16,58-31-87-16,25-22-104 0,50-46 101 15</inkml:trace>
  <inkml:trace contextRef="#ctx0" brushRef="#br0" timeOffset="11379.8">21934 5119 1702 0,'-140'65'422'15,"-27"58"265"-15,-29 47-682 16,-45 82-4-16,-22 31-2 0,-12 26-13 16,-1-2-13-16,7-4-81 15,1-5-76-15,0-5-80 16,0 2-91-16,-6-1 175 15,-5-5 28-15,-15 10 53 16,-9-5-47-16,-16-5 81 16</inkml:trace>
  <inkml:trace contextRef="#ctx0" brushRef="#br0" timeOffset="13879.74">21214 6270 410 0,'0'0'40'0,"0"0"58"15,0 0 41-15,0 0 15 16,1 0-8-16,0-1-18 16,0 1-54-16,12 3-38 15,-11 13 9-15,-3 18 1 16,-4 10-3-16,0 13-4 16,-1 1-12-16,-2-1-15 15,1-5-9-15,3-13-1 16,0-7 0-16,1-15 0 15,3-6 0-15,0-11-2 16,0 0 0-16,0 0 0 16,0 0 4-16,1-1 2 0,5-15 2 15,-5 7 5-15,-1 2 1 16,-1 3 3-16,1 4 5 16,0 0-1-16,0-1 12 15,0 0-12-15,0 0-15 16,0 0-3-16,0 0 0 15,0 1 0-15,0-1-3 16,0 0 0-16,0 0 0 0,0 0 0 16,1 0 3-16,-1 0-3 15,1 1 0-15,0-2 0 16,0 1 0-16,-1 0 0 16,1 0-3-16,0 0-12 15,0 0-6-15,0 1-24 16,0-1 14-16,0 0-19 15,-1 0-6-15,1 0-30 16,1 0-34-16,0 0 68 16</inkml:trace>
  <inkml:trace contextRef="#ctx0" brushRef="#br0" timeOffset="17949.4">21673 6015 1435 0,'-21'-7'52'16,"-3"4"20"-16,2 1 15 15,-7 7 32-15,-9 5-11 16,-15 11-1-16,-10 7-11 0,-12 17-33 16,-4 11-13-16,-5 17-26 15,3 10-9-15,15 4-15 16,15-1 0-16,31-12-24 16,17-10-8-16,32-17-52 15,15-9-3-15,24-18 1 16,8-6 8-16,1-8 51 15,-4-1 15-15,-19 5 27 16,-10 4 9-16,-26 9 27 16,-14 4 14-16,-29 11 31 15,-17 7-6-15,-31 12-25 16,-19 9-23-16,-29 9-57 16,-11-1-41-16,-18-9-225 15,11-12-275-15,16-30 416 16</inkml:trace>
  <inkml:trace contextRef="#ctx0" brushRef="#br0" timeOffset="18349.33">22063 6154 1989 0,'-61'49'195'0,"-6"10"-46"0,-2 18 19 16,3 6-46-16,15 2-47 15,6-2-12-15,20-7-43 16,10-7-12-16,22-23-20 16,14-14-21-16,24-26-34 15,18-12-47-15,25-24-51 16,7-11-5-16,1-13 27 15,-11 0 50-15,-27 4 84 16,-16 10 21-16,-22 9 105 16,-12 8 71-16,-8 9 13 15,0 3-20-15,-7 4-88 16,-1 1-27-16,-2 4-56 16,-2 4-22-16,3 8-63 15,2 3-41-15,2 5-166 16,3 1-196-16,2-4-192 0,6-3 496 15</inkml:trace>
  <inkml:trace contextRef="#ctx0" brushRef="#br0" timeOffset="18713.31">22613 6232 1493 0,'-39'-4'254'15,"0"5"470"-15,2 12-678 16,1 7-37-16,-3 14-3 16,-2 9 9-16,6 14 1 15,4 1-1-15,13-2-6 16,9-6-6-16,11-16-10 16,8-8-28-16,17-19-46 15,11-12-20-15,19-19-52 16,4-9 19-16,7-9 65 15,-4-1 30-15,-13 1 63 16,-11 3 36-16,-18 9 98 16,-7 5 11-16,-13 11-6 15,-5 5-26-15,-6 9-74 0,1 5-19 16,-7 16-28-16,3 9-13 16,1 12-8-16,5 2-15 15,15-9-114-15,9-10-153 16,15-20 67-16</inkml:trace>
  <inkml:trace contextRef="#ctx0" brushRef="#br0" timeOffset="19298.08">22989 5794 2402 0,'2'-2'29'0,"-1"24"2"15,-4 17-6-15,-4 38-5 16,-2 16-6-16,-13 29-3 16,1 6 0-16,-4-11-46 15,5-13-57-15,16-36-102 16,9-22-116-16,18-34-82 16,5-15 204-16,6-24-12 15,3-9 7-15,-5-7 111 16,-2 1 101-16,-7 5 136 15,-6 4 6-15,-11 8 2 0,-2 6-14 16,-4 8 112 0,0 10-16-16,0 0-77 0,0 1-46 15,0-1-91-15,9 11-20 16,6 4-13-16,4 0 2 16,8-3 0-16,3-5-4 15,10-9 1-15,1-5-3 16,5-9 5-16,-1-4 1 15,1-5 1-15,-1-5 5 16,0-6-4-16,2-2 1 0,-7-3-3 16,-2-1 0-16,-11 1-2 15,-6 4-5-15,-20 10-5 16,-12 9-8-16,-21 18-10 16,-16 11 3-16,-14 21 15 15,-5 12 12-15,3 18 57 16,5 6 14-16,14 10 15 15,11-1-1-15,24-10-25 16,14-10-26-16,31-21-28 16,15-12-1-16,24-24-18 15,11-13-30-15,19-26-91 16,8-11-101-16,2-11 80 16</inkml:trace>
  <inkml:trace contextRef="#ctx0" brushRef="#br0" timeOffset="19831.25">20513 7406 2662 0,'211'-29'81'0,"13"-2"-7"16,26-4-35-16,7-1-36 15,24-4-3-15,-13-1 0 0,-4 0-44 16,-5 0-51-16,-44 3-139 16,-10 1 86-16</inkml:trace>
</inkml:ink>
</file>

<file path=ppt/ink/ink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21:02.859"/>
    </inkml:context>
    <inkml:brush xml:id="br0">
      <inkml:brushProperty name="width" value="0.05292" units="cm"/>
      <inkml:brushProperty name="height" value="0.05292" units="cm"/>
      <inkml:brushProperty name="color" value="#FF0000"/>
    </inkml:brush>
  </inkml:definitions>
  <inkml:trace contextRef="#ctx0" brushRef="#br0">14148 2877 1373 0,'63'17'21'0,"8"-2"-25"16,10-2-2-16,20-6 6 15,7-2 0-15,8-5 2 16,5-3 2-16,21-5-4 16,3 0 4-16,25-4-2 15,13 1 0-15,10-1 0 16,9 2-2-16,17 4 2 16,5 1 0-16,2 6-4 15,-2 4 4-15,-3 3-2 16,-4 4 0-16,-6 0 0 15,-7-1-2-15,-10-3 0 0,-6-2-2 16,-11-2 2-16,-3-1 2 16,-13-3 0-16,-7 0 0 15,-21-1-8-15,-9-1-3 16,-30 1-69-16,-17-1-180 16,-28 3 135-16</inkml:trace>
  <inkml:trace contextRef="#ctx0" brushRef="#br0" timeOffset="1233.54">15303 2528 1136 0,'-4'53'16'0,"-1"31"21"15,-4 15 3-15,-3 27-5 16,-3 8-12-16,-2-1-26 15,2-5-15-15,3-21-3 16,4-16-2-16,1-30 7 16,4-15 16-16,0-24 0 15,3-21-23-15,0-1 13 16</inkml:trace>
  <inkml:trace contextRef="#ctx0" brushRef="#br0" timeOffset="2115.52">15323 2519 1375 0,'34'0'-4'0,"10"-2"6"16,6-1 0-16,15-2 0 16,11 0 1-16,15-3-1 15,3 0 2-15,12 0-2 16,5-1 0-16,8 1-2 15,4-1 0-15,11-1 2 16,-2-1-2-16,7 0 0 16,-1-2 0-16,-6 3 0 15,0 2 0-15,-8-1 0 0,-1 2 0 16,-2 0 0-16,-2-1 0 16,-11 2 0-16,-8 0 0 15,-20 1-2-15,-15 1 2 16,-19 3 0-16,-8 1-2 15,-17 1 2-15,-4 1 0 16,-5 1-2-16,-4 0 2 16,-2-2-2-16,-6-1 0 15,0 0-2-15,0 0 4 0,-9 10 2 16,-3-4 6-16,-3 3 2 16,0 4 0-16,-1 4-3 15,1 5-1-15,1 13-4 16,5 5 0-16,-1 19 4 15,1 12 0-15,-3 25-1 16,-3 7-1-16,-2 5-2 16,-2-2 0-16,1-16 0 15,0-6-2-15,5-11 0 16,0-6 0-16,4-11 0 16,0-10 2-16,3-17 4 15,1-11 0-15,1-13 3 16,-3-6 9-16,-8-10 1 15,-7-5-1-15,-13-12-3 16,-9-2-1-16,-17-1-11 0,-10 0 3 16,-17 6-6-16,-4 2 0 15,-11 8 0-15,-7 2 0 16,-14 8 0-16,-12 5 0 16,-11 6-6-16,-11 6 6 15,-13 4 6-15,-4 5-6 16,-9 5 6-16,2 2-9 0,8 2 3 15,14-2 3-15,12-4-3 16,9-4 3-16,26-8-9 16,11-4-18-16,38-11-53 15,22-7-212-15,29-17 178 16</inkml:trace>
  <inkml:trace contextRef="#ctx0" brushRef="#br0" timeOffset="3269.88">19090 2725 1109 0,'-2'-7'31'0,"2"1"4"16,0 6-35-16,0 0-4 15,0 0 2-15,1 9 6 16,0 9 8-16,-2 15 17 16,-4 7 6-16,-3 14 0 15,-1 5-8-15,-1 0-20 16,0-3-9-16,4-14-50 16,3-12-43-16,0-18-78 15,2-9-123-15,-3-14 157 0</inkml:trace>
  <inkml:trace contextRef="#ctx0" brushRef="#br0" timeOffset="4068.33">13939 2622 1017 0,'21'-1'42'0,"-2"2"-5"16,0 11-41-16,-7 6-2 16,-7 16-4-16,-3 10 4 15,-5 17 16-15,2 5 6 16,-1 12 7-16,2 2-2 15,0 9-85-15,0 3 49 0</inkml:trace>
  <inkml:trace contextRef="#ctx0" brushRef="#br0" timeOffset="5099.31">19467 2876 810 0,'0'0'-78'16,"0"0"-43"-16,0 0 1 16,0 0 46-16,-1 1 96 15,0 0 27-15,-10 22 43 16,7-10 6-16,4 6-21 15,0 3-11-15,2 2-18 16,1-2-12-16,4-4-6 0,0-4 6 16,5-9 28-16,2-3-3 15,3-7 3-15,3-4-14 16,-1-7-23-16,1-2-11 16,-8-4-9-16,-3 0 1 15,-9 2 23-15,-2 1 8 16,-10 0 3-16,-3 1-1 15,-9 9-29-15,-2 3-8 16,-6 8-6-16,0 5-2 0,5 6 0 16,0 2-19-16,11 1-165 15,4 1 133-15</inkml:trace>
  <inkml:trace contextRef="#ctx0" brushRef="#br0" timeOffset="5549.23">20186 2843 1535 0,'-29'11'66'0,"5"8"-45"0,0 6-108 15,9 5 16-15,0-2 5 16,1-5 17-16,5-6 28 16,3-7 31-16,6-9 13 15,0 0 10-15,1-1 2 16,21-1-8-16,-1-8-10 16,8-8-11-16,2-2-6 15,-2-1-11-15,-5-2-5 16,-8-1-3-16,-4 3 5 0,-12 2 12 15,-4 3 6-15,-11 5 4 16,-4 3-2-16,-7 7-2 16,-4 5-1-16,-5 9 1 15,0 6-2-15,4 5-2 16,4-1 0-16,14-5-9 16,5-3-15-16,16-8-42 15,9-5-25-15,12-9-89 16,7-4-129-16,4-6 172 15</inkml:trace>
  <inkml:trace contextRef="#ctx0" brushRef="#br0" timeOffset="5915.6">20542 2788 1470 0,'-19'23'27'15,"0"4"-27"-15,4 4-2 16,4-2-4-16,2-1 2 16,7-11 0-16,4-5-4 15,5-6 3-15,7-3-1 0,5-6 2 16,9-5 4-16,7-6-2 16,2-1 0-16,3-2-6 15,-4-1 2-15,-1 1 3 16,-2 0-3-16,-10 5-2 15,-6 1-4-15,-14 2-5 16,-9 1 3-16,-11 4 5 16,-3-1 3-16,-7 7 10 15,0 3 0-15,-2 6-2 16,2 4 0-16,2 2-2 16,1 1-2-16,9-2-8 15,3-3-25-15,15-6-73 16,7-5-61-16,16-10 58 15</inkml:trace>
  <inkml:trace contextRef="#ctx0" brushRef="#br0" timeOffset="6265.25">20980 2786 1332 0,'-12'30'25'16,"1"2"-31"-16,3 3-1 0,3-7-5 16,4-4 0-16,4-10 5 15,3-5 3-15,7-9 6 16,4-2 2-16,10-9 3 16,7-3-7-16,12-5-35 15,1-3-11-15,1-2-1 16,-6-1 11-16,-11 3 30 15,-8 2 8-15,-13 4 4 16,-6 5 1-16,-15 2-3 16,-7 4 0-16,-18 4 2 15,-7 3 2-15,-9 8 3 16,0 3 3-16,6 9-5 16,6 1-10-16,14 0-3 15</inkml:trace>
  <inkml:trace contextRef="#ctx0" brushRef="#br0" timeOffset="7265.87">13258 2958 1189 0,'-5'-1'19'15,"5"1"-13"-15,0 0-24 16,0 0 13-16,-1 1 3 0,-12 16 2 16,8-2 0-16,2 2 0 15,5 4 0-15,2 0 2 16,13-4 3-16,7-3-1 16,12-11-4-16,5-5 4 15,5-13 10-15,2-4 5 16,-2-6 10-16,1 0-4 0,-7-1-9 15,-7 1-5-15,-16 2-1 16,-11-1 6-16,-14 3 7 16,-3 3-2-16,-17 5-3 15,-4 5-9-15,-11 7-7 16,-4 7 0-16,3 11-6 16,0 3-17-16,5 8 13 15</inkml:trace>
  <inkml:trace contextRef="#ctx0" brushRef="#br0" timeOffset="7715.77">12825 2761 958 0,'-22'27'11'16,"4"-1"-27"-16,4 0-9 16,6 0 27-16,4 0 17 0,4 2 42 15,4 0 9-15,5 1 0 16,3-3-6-16,9-5-29 15,4-8-16-15,6-11-13 16,3-7 2-16,4-13 5 16,-5-5 3-16,-1-10-7 15,-4-3-1-15,-10-4-6 16,-5 2-2-16,-14 2 0 16,-7 5-4-16,-21 10-2 15,-9 9 2-15,-24 14-3 16,-12 7-3-16,-10 16 0 15,0 5 3-15,8 7 5 16,8 2-2-16,15-4-41 16,9-6-215-16,19-8 153 15</inkml:trace>
  <inkml:trace contextRef="#ctx0" brushRef="#br0" timeOffset="8124.7">11857 2864 1367 0,'-23'33'29'0,"3"1"-31"16,2 4 0-16,10-1 2 16,0 1-2-16,10-6 2 15,8-3 2-15,13-13-2 16,10-9 0-16,11-12 2 16,5-10 2-16,1-11 4 15,0-6-1-15,-3-3-1 16,-4 0-2-16,-11 0-18 15,-7 2-5-15,-13 3-6 16,-11 3-2-16,-10 8 9 0,-11 6 7 16,-16 15-3-16,-5 8 1 15,-13 16-1-15,1 8-1 16,-1 7-20-16,5 4-74 16,11-6 68-16</inkml:trace>
  <inkml:trace contextRef="#ctx0" brushRef="#br0" timeOffset="11465.3">13774 3651 953 0,'-18'-11'89'15,"-3"2"77"-15,-2 2-164 16,-8 4-2-16,1 2 2 15,-4 5 0-15,-2 4 0 16,1 3 15-16,2 3 10 0,5 7 14 16,5 3-2-16,9 6-10 15,6 2-12-15,14 1-11 16,7-3-2-16,15-8 0 16,6-6-2-16,11-13 2 15,6-3-2-15,6-13-1 16,1-3 1-16,1-7 0 15,3-3-2-15,-1-4 4 16,-5-2-4-16,-4 0 4 16,-6 0-2-16,-12-3-2 15,-2-1 0-15,-18-1-2 16,-5 1 0-16,-15 5 2 16,-8 4 0-16,-11 10 2 15,-7 5-2-15,-15 11-2 16,-6 6 2-16,-15 15-2 15,-1 6 2-15,9 6-2 0,2 1 2 16,21-4-9-16,8-1-20 16,10-4-132-16,6-2 105 15</inkml:trace>
  <inkml:trace contextRef="#ctx0" brushRef="#br0" timeOffset="11814.92">13782 3645 1249 0,'0'-4'36'0,"3"2"1"16,6 4-31-16,5 7-6 16,6 6 4-16,4 19 0 0,0 15 4 15,-2 31-1-15,0 8-1 16,-4 5-4-16,1-2-6 15,2-10-77-15,-4-10-111 16,1-18 97-16</inkml:trace>
  <inkml:trace contextRef="#ctx0" brushRef="#br0" timeOffset="12114.52">14241 3775 514 0,'2'10'97'0,"2"9"163"16,0 11-112-16,1 17-33 16,-2 6-26-16,-2 3-58 0,1-3-25 15,2-9-95-15,0-4-211 16,-2-12 163-16</inkml:trace>
  <inkml:trace contextRef="#ctx0" brushRef="#br0" timeOffset="13322.77">16536 3655 333 0,'3'-10'-73'0,"4"-2"3"16</inkml:trace>
  <inkml:trace contextRef="#ctx0" brushRef="#br0" timeOffset="13814.56">16564 3612 410 0,'0'14'117'0,"2"14"138"16,-2 15-32-16,-3 30-132 16,-1 14-43-16,-2 7-34 15,-4-8-7-15,5-25-7 16,1-16 0-16,1-25 4 15,3-19 37-15,-1 3 31 0,0-21-3 16,2-14-12-16,5-8-40 16,-5-10-25-16,3-2-5 15,-5-7 11-15,-2-2 2 16,1 1 2-16,-3 0 0 16,4 15 0-16,-1 8-1 15,3 19 5-15,1 7 0 16,4 13-2-16,1 6 2 15,4 15-4-15,1 10 2 0,-1 15-2 16,1 5-1-16,-3-3-1 16,-2-4 0-16,1-19 0 15,1-10 0-15,1-13 0 16,1-5 0-16,2-5 2 16,1-5 2-16,1-6-4 15,0-4-2-15,-3-6 0 16,-2 0-1-16,0-3 3 15,-3-2 0-15,1 1-2 16,-1 2 4-16,1 5-2 16,2 6 0-16,-2 10 0 15,2 4 1-15,0 15 1 16,0 8 2-16,3 24 6 16,-6 10-2-16,3 10 1 15,0-1-1-15,1-16-4 0,4-11-6 16,3-18-8-16,-4-7-7 15,-2-10-31-15,-5-4-44 16,-6-6 54-16</inkml:trace>
  <inkml:trace contextRef="#ctx0" brushRef="#br0" timeOffset="15181.37">19031 3576 1342 0,'-23'11'25'0,"4"8"-31"16,0 3-11-16,6 11-1 15,3 6 8-15,7 8 20 16,3 6 2-16,9-1 5 16,7-8-3-16,9-13 1 15,4-10 7-15,8-15 5 16,4-5 6-16,7-16-6 16,6-6-4-16,3-13-6 15,-1-4-5-15,-9-3 2 16,-9-1-2-16,-21 2-6 15,-9 2 0-15,-19 0 21 16,-11 3 0-16,-18 1-3 16,-11 2 5-16,-12 10-20 0,-7 7-6 15,2 17 15 1,4 9-9-16,8 17 12 0,5 9 0 16,8 13-9-16,3 3-12 15,12 3-45-15,7-6-32 16,14-12-51-16,9-6 49 15,15-15-150-15,6-5 146 16</inkml:trace>
  <inkml:trace contextRef="#ctx0" brushRef="#br0" timeOffset="15433.89">19010 3766 2204 0,'8'11'-38'0,"5"9"-184"16,8 5 10-16,4 12 87 16,-4 1 68-16,-2 3 52 15,-2 4 5-15,-7-4 0 16,1 1 0-16,-4-2-2 0,-3-3-23 15,-2-4-182-15,-1-5 141 16</inkml:trace>
  <inkml:trace contextRef="#ctx0" brushRef="#br0" timeOffset="16048.56">19449 3966 2638 0,'1'-5'5'0,"14"2"-172"16,10 2-206-16,11-2-57 0,8-1 221 15,-6-6 182 1,-5-1 29-16,-11 1 29 0,-4-2 7 15,-8 8-7-15,-10 4 22 16,0 0-26-16,-2 3-18 16,-12 10-9-16,-1 4-3 15,-4 4 3-15,0 2 3 16,4 0-3-16,2-1 3 0,5-4 0 16,3-2 3-16,5-4 9 15,2-2 8-15,9-2 25 16,2-2 0-16,8-1 3 15,8 0-9-15,4 2-33 16,-1 1-3-16,-4 3-6 16,-9 2 3-16,-15 2-9 15,-6 3 0-15,-20 2-6 16,-12 1-3-16,-16-2 6 16,-10-2 9-16,-2-2 6 15,0-5 3-15,18-7-15 16,12-5-90-16,25-19 66 15</inkml:trace>
  <inkml:trace contextRef="#ctx0" brushRef="#br0" timeOffset="17565.16">17327 3701 1127 0,'-14'6'19'0,"-6"10"2"16,-3 8-42-16,-11 15 17 16,-5 13 8-16,-12 14 17 15,-7 7 3-15,-10 10 1 16,-3 2-8-16,-10 5-5 16,1 3-8-16,5-9 0 15,4-9-3-15,20-16-14 16,9-13-36-16,16-18 28 15</inkml:trace>
  <inkml:trace contextRef="#ctx0" brushRef="#br0" timeOffset="18031.55">17401 4009 1297 0,'-14'6'21'15,"-2"5"-24"-15,-2 4-3 0,-1 4 2 16,-1 3 4-16,-2 4 13 15,1 1 7-15,3 0 9 16,4-2 2-16,10-5 0 16,5-2-10-16,12-6-9 15,4-3-4-15,14-8-8 16,6-4 3-16,9-11 1 16,11-3-2-16,0-7-2 15,1-1-2-15,-6-2-4 16,-7-1-3-16,-13 0 3 15,-7 0 0-15,-11 1 4 16,-8-2 2-16,-8 2 4 16,-8-2 2-16,-9 3 4 15,-3 4-1-15,-10 5-7 16,-4 9 2-16,-9 11-4 16,-2 11 0-16,-1 13 0 0,6 1-8 15,12 4-110-15,5-7 87 16</inkml:trace>
  <inkml:trace contextRef="#ctx0" brushRef="#br0" timeOffset="18284.16">17463 4021 2288 0,'4'7'68'0,"11"12"-32"16,5 8-158-16,8 14-87 15,-4 1 18-15,-8 1 47 16,-4-4 25-16,-8-10 65 16,1-4 36-16,-3-9 11 15,2-5-28-15,2-8-287 16,2-4 227-16</inkml:trace>
  <inkml:trace contextRef="#ctx0" brushRef="#br0" timeOffset="18699.18">17813 4083 2326 0,'26'-14'-65'0,"9"2"-266"16,6 2-64-16,5 4 258 15,-7-1 42-15,-10 5 70 16,-8-1 32-16,-12 2 42 16,-3 1 7-16,-4 1-6 15,-1 2-15-15,-6 5-29 16,-3 2-4-16,-11 6-2 15,-3 2-4-15,-5 3 6 16,-1-1-2-16,4-1 0 16,4-2 4-16,7-6-2 15,2-2 4-15,11-9 5 16,0 0 1-16,0 0 2 16,12 10-3-16,7-7-7 15,9 2 4-15,9-6-5 16,5-1-3-16,3-6-26 0,-2-3-23 15,-1-4-278-15,-4-3 219 16</inkml:trace>
  <inkml:trace contextRef="#ctx0" brushRef="#br0" timeOffset="20482.08">13949 3389 331 0,'-39'-3'22'0,"-2"-1"38"16,-3-1-21-16,2 2 16 15,-4 0 22-15,0 3-13 16,-3 0 0-16,1 0 4 15,5 2-2-15,8 0 23 16,8 0 0-16,8 3-31 16,5-1-19-16,2 1-26 15,1 2-7-15,1 0-4 16,-1 1 0-16,0 0-2 16,1 2 2-16,1 1-2 15,1 3 0-15,3 6 2 16,4 6 0-16,-1 9 4 15,3 9-2-15,0 12 5 16,-1 7-1-16,2 18-2 16,-1 3 2-16,-1-2-5 0,-2-6-1 15,-3-17 2-15,0-7 4 16,-1-16 23-16,1-6 2 16,4-11 4-16,1-6-8 15,2 0-20-15,4-5-3 16,4-2-4-16,4-1 0 15,6-5-2-15,5-3 2 16,6-2-2-16,6 1-2 0,8 0-4 16,4 1-1-16,10 0-17 15,2 0-24-15,13 1 27 16</inkml:trace>
  <inkml:trace contextRef="#ctx0" brushRef="#br0" timeOffset="21398.13">19578 3486 1249 0,'3'-13'48'16,"6"1"24"-16,8 2-113 16,8-1-3-16,5 0 13 15,5 1 46-15,-2-1 16 16,4 2 14-16,-3 0-1 16,3 4-19-16,-1 1-7 0,-1 1-14 15,-1 2 0-15,0 0-4 16,-1 1 0-16,-1-1 1 15,-5 1 1-15,-3 1-2 16,-6 1 2-16,-9 3-4 16,3 3 0-16,-7 9 1 15,-1 6-1-15,1 13 2 16,1 7 2-16,-3 8-2 16,1 5 0-16,3 9 0 15,-5 6 0-15,4 8 0 16,-1-2 1-16,-1-9-1 15,-1-9 0-15,-5-16-1 16,-2-5 2-16,-10-10 13 16,-7-5 2-16,-13-2 3 0,-6-3-2 15,-10-6-11 1,-2 1-2-16,-5-8-4 0,1-4-14 16,7-10-346-16,3-11 260 15</inkml:trace>
  <inkml:trace contextRef="#ctx0" brushRef="#br0" timeOffset="24516.6">14082 3038 389 0,'-15'0'-53'0,"1"-2"44"16</inkml:trace>
  <inkml:trace contextRef="#ctx0" brushRef="#br0" timeOffset="25498.35">14003 2983 119 0,'0'-7'53'0,"0"2"51"16,0 5 2-16,0 0-27 16,0 0 3-16,-1 0-27 0,0 0-14 15,0 0 4-15,1 1 5 16,-1 0 7-16,0 0 3 16,0-1 12-16,0 1 8 15,0 0-7-15,0 0-13 16,1 0-15-16,-1-1-6 15,0 0-10-15,0 0-2 16,0 0-8-16,0 0-5 0,1 0-10 16,0 1-1-16,0 0-1 15,1-1 2-15,14 11 2 16,-6-9 2-16,3-2 2 16,0 0-3-16,0-1 5 15,0-2-2-15,-1 0 5 16,1-1-3-16,1 1 3 15,1-2 1-15,1 3-3 16,0 0-1-16,3 2 1 16,3 1-5-16,5 2-2 15,3-1 0-15,1 1-2 16,-2-2-2-16,-6-1 2 16,-7 0-4-16,-9 0 1 15,-6 0 5-15,0 0 6 16,0 0 5-16,0-1 11 0,0 0 2 15,-15-18-15-15,2 15-6 16,-6 2 3-16,-1-2-9 16,-3 3 3-16,1 0 9 15,-1 1-12-15,0 0 6 16,0 1-3-16,0-1-1 16,3 0 4-16,2 0 6 0,5-3 3 15,1-1 3 1,5 0 0-16,0 2-3 0,7 2-6 15,0 0-9-15,-1 0 0 16,0 0-3-16,1 0 0 16,-1 0 0-16,0 0-6 15,0 0-3-15,1 0 6 16,0 0-3-16,0 0 9 16,16 6 3-16,0-5-3 15,5 2 3-15,3 0-6 16,2 0 3-16,0 1 0 15,2 0-3-15,0-2 3 16,1 1-3-16,0-1 3 16,1-1 6-16,-3-1 0 15,-2 0 3-15,-1 0-9 16,-2-3 6-16,4-1-6 16,-1-1 3-16,-3 1 0 0,-1-1-6 15,-9 3 0-15,-4 0 0 16,-8 2 3-16,0 0 3 15,0 0 3-15,-1 0 6 16,-18-3 0-16,8 1-3 16,0 1 2-16,1 0 1 15,1 1-9-15,2 0 3 0,1 0-6 16,3 2 0-16,3-2 0 16,0 0-6-16,0 0-3 15,0 1-3-15,14 11 3 16,9-7 0-16,13 1 12 15,9-1 0-15,10-1 0 16,-2 0-6-16,-4-1-24 16,-9 0-20-16,-8-3-52 15,0 0-29-15,-2-2-26 16,0-3 46-16,3-3 65 16</inkml:trace>
  <inkml:trace contextRef="#ctx0" brushRef="#br0" timeOffset="28847.49">14090 2949 1148 0,'0'4'13'0,"2"0"-28"16,-2 0-10-16,0-4 9 16,0 0 12-16,0 0 20 15,0 0 11-15,0 0 23 16,0 0 3-16,0 0-11 16,0 0-7-16,0 0-23 15,0 0-4-15,0 0 1 16,1 0-1-16,19 6 0 15,-6-5 3-15,4 2-1 16,3 0-2-16,11 1-4 16,1-2 3-16,9 3 1 0,3-3 0 15,-1-2-4-15,0 0 0 16,4-2-2-16,4-2 0 16,15-1 1-16,5 0 5 15,2-1 0-15,1 1 2 16,0 2-3-16,6 0 1 15,11 2-4-15,2-1-2 0,-4 0-2 16,-8 1 2 0,-4-3 2-16,0 2 0 0,4-4 1 15,4-1 1-15,1-1 0 16,-1-2 0-16,1 2 0 16,1-1 0-16,-4 5-3 15,1 0-1-15,-5 2 0 16,-1 4 2-16,-4 3 0 15,-2-1 2-15,-2 0 3 16,-4-2-3-16,1-2 0 16,2-1 3-16,2-3-9 15,1 0 3-15,-1-2 3 16,-6 1-3-16,0 2 9 16,-2-1 9-16,3 1-9 15,1 0 3-15,0-1-9 16,4-2-3-16,2-3 0 15,-2-2 5-15,1-3-5 0,-2 2 3 16,-9 1 3-16,-3 1-3 16,-7 1 0-16,-5 1 3 15,-1 3-3-15,-2-1 0 16,-1 1 0-16,-1 1-3 16,-3 0 0-16,-2 0 0 15,-2 1 6-15,-2-1-6 16,-6 2 6-16,1 0-3 0,-8-1-3 15,-3 2 0-15,-1 1 0 16,-4 0-3-16,2 0 0 16,2 0 0-16,-2 0 0 15,1 0 0-15,-2 0 0 16,1 0 0-16,1 3 0 16,0-1 0-16,0 1 0 15,1 0 3-15,-1 0-3 16,-1-1 3-16,-3-1-3 15,-1 1 0-15,-3-2-3 16,0 1 0-16,0 1 0 16,4-1 3-16,0 2 0 15,2-3 3-15,1 2 0 16,1 1 0-16,-2-2-3 16,-1 3 0-16,-1-2-3 0,-3-2 3 15,5 3 0-15,-4-2 0 16,2 1 3-16,2-1-3 15,1-1 0-15,5 0 0 16,3 0 0-16,-1 0 0 16,3 1 0-16,-1 0 0 15,-5-1 0-15,0 0 3 16,-9-1-3-16,-2 0 0 0,-7 1 6 16,0 0-3-16,0 0 9 15,0 0 6-15,0 0 9 16,0 0-3-16,0-1 9 15,0 0-12-15,1 0-10 16,0 0 1-16,0 0-12 16,-1 0 3-16,1 0 3 15,0 1-3-15,0-1 0 16,0 0 3-16,0 0 6 16,0 0-3-16,-1 0 6 15,0 0-12-15,0 1 0 16,0-1 0-16,0 0-3 15,0 0 3-15,0 0-3 16,-1 0-9-16,-23-5 3 16,11 7 0-16,-8 2 6 0,-7-1 0 15,-10 3 6-15,-7 2 0 16,-13-1-6-16,-4 1 0 16,-8-1 0-16,-3 2 3 15,4 1 0-15,2 0 6 16,1 2 0-16,3-1-9 15,-6 0 6-15,-2 1-3 16,-3-1 3-16,-2-1 3 16,2-1 9-16,-1-1 3 0,1-1-3 15,1 0-3-15,5-2-9 16,6-1 3-16,14 0-9 16,7-2 3-16,17-1 0 15,5 0-3-15,12 0 3 16,7 0-6-16,0 0 0 15,0 0 6-15,18 4-3 16,4-2 15-16,25 0-3 16,11-2-7-16,16-1 7 15,8-2-9-15,1 1-3 16,4 2 0-16,4 0-6 16,0 4 6-16,-2 1-3 15,-1 3 3-15,-7 1 0 16,-1 0 3-16,-3 1 3 0,0-3-3 15,-1-3-3-15,-5-4-6 16,-4-5 6-16,-6-3 0 16,-7-1 0-16,-3 1 0 15,-16 0 0-15,-8 1 0 16,-11 0 3-16,-8 2 0 16,-9 0-3-16,-5-1 0 15,-4 2-6-15,1-1 3 16,1 1 0-16,0 0 3 0,-1 0 0 15,-2-1-3-15,1-2 0 16,0-3 1-16,2 0-1 16,-1-2 0-16,5-2 3 15,1-1 0-15,4-3 0 16,3 0 0-16,5-2-9 16,1-1 3-16,1-2 3 15,0-1 3-15,-1-2 0 16,2 1 3-16,-2 2-3 15,1 2 3-15,0 3-6 16,1 2 0-16,3-2 0 16,0 1 3-16,0-1 0 15,1 1 0-15,-4 5 0 16,-1 4 3-16,-3 6-6 16,-4 2-3-16,0 9 0 0,1 7 0 15,-5 14 6-15,0 8 0 16,-7 17 6-16,-4 8-3 15,-4 14-3-15,0 4-3 16,-3-3 3-16,1-5-3 16,0-12 3-16,2-5 3 15,4-13-3-15,1-5 3 16,10-11-3-16,0-7 0 0,6-6 9 16,0-6-9-16,-1-6 3 15,-1-2 3-15,-3-8 3 16,1-6-3-16,-6-9 5 15,0-6-5-15,-1-10-6 16,-3-1 0-16,6-10-3 16,1 0-3-16,7-3 6 15,1-2 0-15,5 1-3 16,-2 1 3-16,0 11-2 16,-2 10-1-16,-2 17 3 15,-6 14 0-15,0 0-3 16,0 1-9-16,6 10 3 15,-8 14 0-15,0 16 6 16,-4 8 3-16,3 8 0 16,1 0 3-16,7 0-3 15,1-6 0-15,1-11 0 0,6-9 0 16,-8-17 6-16,4-6 6 16,0-7 3-16,-5-6-1 15,8-8-5-15,-5-5-3 16,-2-13-6-16,2-3 0 15,-6-4-3-15,-1-2 0 16,0 0 3-16,-3 1 3 16,1 0 0-16,-1 4 3 15,1 7-3-15,0 5-3 0,1 11 6 16,-2 4-3-16,3 9-3 16,0 0 0-16,-8 12-3 15,6 14-12-15,-2 20 12 16,-1 11-3-16,-5 10-3 15,4-3-20-15,-7-11-106 16,3-4-47-16,1-16-138 16,-4-8-43-16,-2-21 237 15</inkml:trace>
  <inkml:trace contextRef="#ctx0" brushRef="#br0" timeOffset="30148.17">14002 2708 523 0,'5'-11'32'0,"1"0"20"16,2-2-52-16,1 1 2 15,-2 2 28-15,-1 2 40 16,-6 8 19-16,0 0 18 16,0 0-9-16,2 8-29 0,-8 9-18 15,-4 14-13-15,-1 9 3 16,3 12 0-16,0 3-2 16,8-3-10-16,1-5-2 15,3-10-14-15,2-6-5 16,-6-6-2-16,2-5 4 15,-3-6 5-15,-3-4 3 16,1-4 9-16,0-4 0 16,-3-3-6-16,1 0 2 0,0-7-7 15,1-3 1-15,4-7 9 16,0-4 7-16,3-6-3 16,-2-1-9-16,3-6-3 15,-2 1-7-15,2-4-8 16,-4 0 0-16,-4 0 0 15,-1 3 0-15,-2 6 0 16,6 3 0-16,1 9-3 16,2 3 3-16,2 7-3 15,0 1-3-15,4 12-6 16,-1 5-3-16,3 16 7 16,-2 11-4-16,0 20 6 15,-2 4 9-15,-2 8-3 16,-1-2 3-16,-7-10-4 15,-1-6 1-15,-2-20-3 0,2-9 9 16,5-12 6 0,0-11 6-16,0 0 6 0,6-6-3 15,-5-14-3-15,3-6-12 16,-4-9-3-16,-3-2-3 16,-1 1 0-16,-5 0 0 15,2 0 3-15,1 0 3 16,0-2-3-16,6 0 0 15,1 1-6-15,3 4 3 0,0 6 0 16,0 4 0-16,-1 12 6 16,-3 11-6-16,1 3 0 15,-1 16-6-15,-1 26 3 16,-1 12 0-16,-5 18 0 16,-3 2 3-16,1 0-96 15,0-5-176-15,-2-14 223 16</inkml:trace>
  <inkml:trace contextRef="#ctx0" brushRef="#br0" timeOffset="34464.92">11750 2504 969 0,'4'-15'2'0,"0"-1"32"15,-1-3 7-15,0-5 3 16,4-4 0-16,1-7-15 16,0-1-7-16,4-5-15 15,0 2-5-15,2-1 0 16,-2 2 0-16,-2 5-2 16,-3 4 0-16,-6 8 0 15,2 5 2-15,-3 8-2 16,0 8 0-16,0-1 0 15,0 0 0-15,0 0 0 0,0 1 0 16,0 0 0-16,0 0 0 16,0 0 2-16,0 1-2 15,0 0 6-15,0 0 0 16,6 22 2-16,3-16 1 16,8-3-1-16,4 1-2 15,6 0-4-15,5-2-2 0,5 2 2 16,4 1-2-16,9 1 0 15,8 2 5-15,9 1-3 16,7-1 0-16,10-2 2 16,-3-3-4-16,6-6 2 15,-1-5 0-15,4-5 0 16,1-2 0-16,-3 0 2 16,-2-2-2-16,-13 1 0 15,1-2-2-15,-8 1 0 16,-3 2 0-16,-2-1 0 15,-8 1 0-15,-8 3-20 16,-7 1-22-16,-12 3-184 16,-6 2 128-16</inkml:trace>
  <inkml:trace contextRef="#ctx0" brushRef="#br0" timeOffset="34951.44">13534 2155 828 0,'-7'42'-353'16,"-4"-3"253"-16</inkml:trace>
  <inkml:trace contextRef="#ctx0" brushRef="#br0" timeOffset="36348.26">19622 2463 1241 0,'-7'-11'12'0,"4"-9"53"15,0-5 11 1,1-11-4-16,3-3-18 0,1-4 3 16,3-1 12-16,3 3-37 15,1 1-8-15,0 8-12 16,2 2-6-16,-3 7-3 15,3 4 0-15,-4 3-3 16,1 4 0-16,-4 6-3 16,-4 6 3-16,0 0-3 15,0 0 3-15,0 0 3 16,7 10-3-16,-2 8 0 16,4 2 3-16,4 5-3 15,5-1 0-15,5 1 3 16,1-4 0-16,10-2-3 15,3-4 3-15,10-5 6 16,6-3 6-16,8-4 3 0,3-1 3 16,11-3-3-16,5-1-12 15,6-2 3-15,8-1-3 16,2-5-9-16,4-2 3 16,1-4-6-16,-3-2 0 15,-10-2-3-15,-5-1-6 16,-11-1-15-16,-6-1-12 0,-4 2-9 15,-7 0 7-15,-11 2 17 16,-3 3 6-16,-10 2 3 16,-3 3 3-16,-8 5 8 15,-3 2 3-15,-8 4 4 16,-2 3-2-16,-3 2 2 16,-3 1-2-16,-1 3 2 15,0 0 0-15,-2 5 0 16,-2 4 4-16,3 13 2 15,0 7 11-15,2 17 4 16,4 5-9-16,2 6-3 16,-1-4-9-16,2-8-59 15,1-11-3-15,1-16 33 16</inkml:trace>
  <inkml:trace contextRef="#ctx0" brushRef="#br0" timeOffset="49431.85">11429 4890 1464 0,'-24'-1'6'0,"4"-1"3"15,16 1-94-15,13 0 11 16,15-1 70-16,7-4 34 15,18 1 18-15,7-1 4 16,22 1-9-16,15 2 1 16,14 3 21-16,6 2-5 15,16 7-7-15,1 1-5 0,17 5 21 16,6 0 12-16,16 0 41 16,7-1 7-16,13 0 2 15,7-3-42-15,11-1-33 16,5-3-14-16,4-3-15 15,3-2-3-15,-9-2-5 16,-8-2 4-16,-25-3-2 16,-16-2-5-16,-11-4-5 15,-12 2-3-15,-21-6-8 16,-9 3-4-16,-32-1-18 16,-13 0-17-16,-19 3-67 15,-12 1-41-15,-22 5-179 16,-10 1-11-16,-18 5 130 15,-9 4 15-15,-13 4 122 16</inkml:trace>
  <inkml:trace contextRef="#ctx0" brushRef="#br0" timeOffset="55282.13">16199 4947 366 0,'6'-12'22'0,"-6"12"1"15,0 0-10-15,-1 19 61 16,-6 10 53-16,-10 19 58 15,-3 9-19-15,-3 11-81 16,-1 5-43-16,3 4-34 16,3 1-6-16,1-3 2 15,-1-5-2-15,3-11 2 16,1-7 5-16,2-17 22 16,3-11 14-16,7-15 11 15,2-8 0-15,6-14-19 16,5-8-10-16,6-21-11 15,5-7-3-15,2-11-5 0,1-4-2 16,-4-7-4-16,-6-3 2 16,-2 1-4-16,-4 4 0 15,0 16 6-15,-2 8-1 16,-1 14 7-16,1 10-2 16,-1 12 1-16,3 6-3 15,7 12-2-15,3 8 0 0,3 16 1 16,3 11-1-16,-4 19-4 15,-2 8 2-15,-3 6-4 16,-2-2 2-16,-2-10 0 16,0-7 0-16,-4-12-2 15,1-6-2-15,0-11 2 16,2-5 0-16,7-11-2 16,5-6-6-16,1-8-25 15,2-4-56-15,-10-8 52 16</inkml:trace>
  <inkml:trace contextRef="#ctx0" brushRef="#br0" timeOffset="55498.1">15974 5601 1264 0,'10'1'80'0,"7"-1"119"15,24-3-197-15,7-2-2 16,16-8-2-16,2-2-8 16,-2-8-48-16,1-2-17 15,-7-3-20-15,-1-1-12 0,-6-5-106 16,-6-3 122-16</inkml:trace>
  <inkml:trace contextRef="#ctx0" brushRef="#br0" timeOffset="55698.2">16701 4978 1732 0,'-11'14'99'0,"4"15"-78"16,0 12-18-16,-2 22-27 15,0 9-24-15,-4 11-33 16,-1-4-2-16,3-10 7 15,2-8 43-15,4-19-38 16,3-6-73-16,4-17 88 16</inkml:trace>
  <inkml:trace contextRef="#ctx0" brushRef="#br0" timeOffset="56268.6">16987 5286 1655 0,'-11'5'-18'16,"-5"2"-12"-16,1 9-96 16,-4 5 45-16,-1 5 50 15,1 2 15-15,-2-3 22 16,3 0 12-16,4-4 9 15,1-2 2-15,11-4-6 16,4-3-8-16,11-5-9 16,7-3-2-16,7-4-2 15,4-4 0-15,4-7-2 16,0-4-4-16,-4-5 0 16,-3-1 0-16,-9-3 2 15,-1 2 1-15,-9 0 2 16,-3 2 3-16,-2 2-2 0,-2 2 2 15,2 4 0-15,0 3-2 16,0 5-2-16,3 4 0 16,-2 11-2-16,1 8 2 15,-5 20 0-15,-1 10 0 16,-9 20 0-16,-4 11 0 16,-4 13 2-16,-4 7-6 15,0 7-25-15,-1-3-2 0,-2-6-2 16,-8-6 6-16,-16-10 27 15,-6-4 6-15,-17-14 7 16,-4-11 7-16,-1-22 18 16,3-16-1-16,3-25-6 15,6-16-9-15,15-26-19 16,10-12-10-16,32-21-24 16,15-6-16-16,30-5-121 15,12-1 104-15</inkml:trace>
  <inkml:trace contextRef="#ctx0" brushRef="#br0" timeOffset="56613.2">17434 5400 2079 0,'-15'40'149'15,"9"3"-19"-15,6 1-171 16,14-9-95-16,5-5-14 16,9-17 16-16,4-8 26 15,3-14 66-15,2-7 24 0,1-12 18 16,-3-4 12-16,-1-6-6 16,-5-3-3-1,-11-4-3-15,-6 1-6 0,-19 3-6 16,-9 4-6-16,-20 7-9 15,-7 8-2-15,-15 13 17 16,0 8 6-16,1 16 15 16,5 7-3-16,18 8-33 15,7 1-64-15,20-2-190 16,11-2 183-16</inkml:trace>
  <inkml:trace contextRef="#ctx0" brushRef="#br0" timeOffset="57453.04">18472 5240 1726 0,'-7'60'96'0,"2"0"-96"15,0 1-51-15,-1-10-42 16,-1-8 4-16,2-14 37 16,-3-7 39-16,4-13 24 15,0-4 37-15,0-7 27 16,1-5-1-16,3-8-29 16,0-3-27-16,3-6-24 0,2-2 0 15,6-5 0-15,2-1 3 16,4-8-6-16,7-1-39 15,10-1-89-15,6 1 32 16,11 6-67-16,2 5-74 16,0 10 117-16</inkml:trace>
  <inkml:trace contextRef="#ctx0" brushRef="#br0" timeOffset="57864.52">18875 5563 2641 0,'19'-7'-56'16,"8"-1"-35"-16,13-7-276 15,1-2-87-15,-4-6 283 16,-12-1 119-16,-12-6 58 15,-5-3 19-15,-11-4 14 16,-4-2 6-16,-8 1-12 16,-6 1-36-16,-9 11-45 15,-1 8 27-15,-7 17 5 0,2 7 7 16,4 20 9 0,0 7 1-16,7 17 5 0,2 7-2 15,4 5 6-15,3-1-2 16,11-6-1-16,4-6 1 15,16-13 3-15,12-9-2 16,20-17-9-16,14-10 0 16,22-16 0-16,8-10-6 0,13-11-45 15,1-2-42-15,-8-2 55 16</inkml:trace>
  <inkml:trace contextRef="#ctx0" brushRef="#br0" timeOffset="58914.86">19693 5279 1233 0,'-30'-1'93'0,"-3"8"91"16,3 7-114-16,-2 11 17 15,-4 5-22-15,-1 7-26 16,-1 2-21-16,-1-4-18 16,6-3 0-16,13-13 6 15,7-5-3-15,17-11 9 16,7-5 3-16,14-9-3 15,8-5 0-15,8-8-9 0,3-2-9 16,-1-1-9-16,0 1-3 16,-4 4 3-16,-6 0 6 15,-11 9 6-15,-7 4 0 16,-12 9 3-16,-4 6 0 16,-4 12 6-16,-5 10 0 15,-9 16 0-15,-4 9 6 16,-8 12-3-16,0 2-9 0,1-3 0 15,5-7 0-15,9-19 0 16,6-11 0-16,7-17 0 16,4-7 0-16,10-14 3 15,4-8-3-15,9-13-3 16,5-7-9-16,7-6-48 16,2-4-9-16,1-2-5 15,-5-1 10-15,-3 1 53 16,-4 5 7-16,-3 9 4 15,-2 9 2-15,-7 16 5 16,-3 6-1-16,-9 13 10 16,-3 8 8-16,-2 11 6 15,-3 6 9-15,0 3-4 16,1-1-8-16,5-8-12 16,2-5-9-16,9-11 0 15,1-5 9-15,7-10 12 0,3-5 12 16,3-10-9-16,2-5-3 15,1-4-12-15,-2-4-12 16,-5-4-3-16,-1 1 3 16,-7-2-9-16,-3 2-12 15,-6 7-12-15,-3 6-3 16,-2 12 3-16,-5 6 9 0,-1 11 9 16,-2 5 6-16,0 8-3 15,4 1 0-15,4-1 0 16,0-1 3-16,7-4-3 15,3 0 9-15,4 0 0 16,4 0 0-16,-1-2 0 16,1-2 3-16,-1-5-3 15,-3-5-3-15,-2-4 3 16,-4-3 0-16,-4-6 6 16,-2-2-3-16,-3-4-3 15,-2 0 3-15,0 1-3 16,-2 0 0-16,4 4 0 15,-2 0-27-15,4-2-56 16,0 1 5-16,-1-2 29 16,2 0 9-16,-1 2 24 0,-1 1 12 15,-1 7 4 1,1 7 0-16,0 0-6 0,0 0-5 16,0 0-40-16,0 1-34 15,0-1-33-15,1 2-4 16,5 29 26-16,-6-21 44 15,1 0 52-15,1 2 6 16,-2 3 10-16,0 0 0 0,-2 2-2 16,-2 3-3-16,2 2-4 15,2 2 7-15,0 1 27 16,4-2 7-16,1-4-9 16,0-2-8-16,-3-4-18 15,1-5-5-15,-6-7-37 16,-3-3-45-16,-1-7 38 15</inkml:trace>
  <inkml:trace contextRef="#ctx0" brushRef="#br0" timeOffset="59082.86">20054 5028 2204 0,'21'-4'78'0,"5"4"-36"16,21-2-472-16,5-2-221 16,-1-2 471-16</inkml:trace>
  <inkml:trace contextRef="#ctx0" brushRef="#br0" timeOffset="61063.48">20484 5433 1444 0,'-8'19'49'0,"-3"-6"-10"15,5-5-26-15,-1-9 19 16,1-4 22-16,3-12 11 16,-1-7-5-16,2-11-15 15,2-5-24-15,1-5-21 16,0-1 0-16,9 2-24 15,-1 3-24-15,8 9-41 16,3 6-16-16,2 9 46 16,3 5 2-16,-2 10-1 15,-4 2 6-15,-7 6 21 16,-2 3 10-16,-10 3 21 16,0 1 2-16,-5 3 2 15,0 1-3-15,2 2 1 0,1 1-2 16,5-1 0-16,6-1 0 15,8-4 2-15,4-2 0 16,4-6 4-16,3-4 4 16,-1-4-1-16,-2-3 3 15,2-5 2-15,2-3-3 16,-5-5 5-16,1-5-1 16,-6-3-5-16,-7 0-2 0,-3-2-4 15,-5 2 3-15,-12 4 3 16,2 5 2-16,-12 8 5 15,-5 5-3-15,-1 12-7 16,-8 6 1-16,3 12-6 16,1 8 0-16,-1 13 0 15,4 7 0-15,3 5 10 16,7-2 3-16,10-13 1 16,9-7 14-16,13-17 12 15,6-6-12-15,13-12-3 16,9-8-10-16,6-15-8 15,0-6 0-15,-2-6-6 16,-8-5 0-16,-9-1-3 16,-5 0-3-16,-10 0 3 0,-3 3 0 15,-3 10 0-15,-1 7 3 16,-2 12-3-16,0 5 0 16,-5 15 0-16,-3 8 9 15,-6 18 18-15,-7 10 9 16,-4 5 6-16,1-2-9 15,4-12-12-15,5-8-12 16,8-15-9-16,7-6 0 0,7-11 12 16,5-4-3-1,8-11 0-15,3-4 0 0,1-6-12 16,0-5 0-16,-11-2 0 16,-4 0 0-16,-6 3 3 15,-6 3 3-15,-1 11 23 16,-3 6 4-16,2 7 12 15,-1 4-12-15,0 11-12 16,0 6-6-16,-2 7 0 16,-2 3 9-16,0-5-6 15,0-4-3-15,4-9-6 16,4-4-6-16,8-7 0 16,6-7 0-16,8-9 6 15,7-4 0-15,3-6-9 16,0 1-15-16,-3 5-24 15,-6 4-3-15,-12 8 6 0,-16 8 15 16,0 0 18-16,7 11 6 16,-14 12 0-16,1 5 6 15,6 4 3-15,3-3-9 16,16-6 6-16,2-7-6 16,1-9 0-16,0-4 6 15,2-7-3-15,0-6 6 16,2-4-6-16,3-2-3 0,-2-5-15 15,1 0 0-15,-4-1 0 16,-1 2-6-16,-5 3 12 16,-6 0 4-16,-8 3 5 15,-5 1 0-15,-13 0-42 16,-4 0-9-16,-13 1-3 16,-7 1 3-16,-4 5 45 15,0 4 3-15,6 8 6 16,1 2 3-16,9 11 3 15,-4 4 3-15,2 12-3 16,2 6 0-16,3 5-6 16,7-1 6-16,12-7 18 15,7-4 9-15,19-10 18 16,4-5-7-16,15-13-5 16,3-6-6-16,3-11-24 15,8-5 0-15,0-8-12 0,-1-3 3 16,-3-3-18-16,-9-4-9 15,-12-3-24-15,-4 3 1 16,-16 2 20-16,-4 4 9 16,-4 12 27-16,-3 15-3 15,0 0 0-15,0-1-3 16,-4 21 9-16,-2 7 3 0,-6 14 14 16,-1 1 7-16,2-2 0 15,4-1 6-15,8-14-9 16,8-3-6-16,10-14-15 15,5-6-6-15,11-12 9 16,3-6-3-16,2-8-3 16,-2-2-4-16,-4-1-5 15,-2-1 3-15,-10 0-6 16,-2 2-2-16,-7 7 5 16,-4 6 0-16,-9 14-3 15,0 0 3-15,7 22 0 16,-9 6 3-16,-1 10 11 15,3 4-2-15,1-7 0 16,6-5 0-16,5-12-6 16,1-8 0-16,9-14-3 0,1-12-6 15,11-15-80-15,5-8-49 16,1-10-50-16,1-2 3 16,-9-2 80-16,-3 0 64 15,-7 5 35-15,-4-1 0 16,-9 4 0-16,-4 0 6 15,-5 10 20-15,-3 6 40 16,1 16 50-16,2 13 4 16,-4-1-25-16,3 16-26 15,-6 20-54-15,-4 9-3 0,-8 17-9 16,-5 3-3-16,-6 6 0 16,2-2-3-16,4-12-18 15,5-9-18-15,8-20 3 16,1-8-8-16,3-15-1 15,-2-4-60-15,-5-10-120 16,-7-7 90-16,-4-6-44 16,-2-5 28-16,-6 0 85 15,4 4 109-15,5 7 122 16,6 6 24-16,18 11 48 16,3-4 76-16,23 7-178 15,6 0-69-15,25 2-57 16,13 2-3-16,20-4-12 15,12 0-9-15,0-3-96 16,-6-4-95-16,-13-5 116 0</inkml:trace>
  <inkml:trace contextRef="#ctx0" brushRef="#br0" timeOffset="61814.22">14958 5498 2178 0,'5'15'-3'0,"6"0"-129"15,0 0-17-15,13-3 74 16,-1-2 66-16,5-5 21 16,4-2 21-16,-1-3 39 15,1-2 11-15,7-5-8 0,0-2-15 16,0-4-39-16,0-2-21 16,-14-1-75-16,0 2-51 15,-15-1-68-15,-1 2-27 16,-4-2 108-16,-7 1-27 15,2-1-117-15,-6 0-133 16,0 0 201-16</inkml:trace>
  <inkml:trace contextRef="#ctx0" brushRef="#br0" timeOffset="62049.54">15215 5330 1175 0,'-5'0'97'15,"11"0"64"-15,12 1-51 0,18 4 49 16,6 1-39-16,7 2-60 15,0 0-27-15,4 3-30 16,-2 0 3-16,-8 1-6 16,-4 1 3-16,-14 1 11 15,-4 0-5-15,-10 3 3 16,-7 1 0-16,-12 7-3 16,-8 4-3-16,-16 4-6 15,-6 5-3-15,-9 0-36 16,3-1-29-16,7-4-112 15,7-7-53-15,27-6 175 16</inkml:trace>
  <inkml:trace contextRef="#ctx0" brushRef="#br0" timeOffset="62446.42">14817 6512 2569 0,'28'10'32'0,"14"-4"-90"16,15-1-20-16,16-6 35 15,1-2-22-15,-4 0-40 0,-10-3-29 16,-18-2 14-1,-8-3 40-15,-13-10-88 0,-2-7-81 16,-9-10 190-16</inkml:trace>
  <inkml:trace contextRef="#ctx0" brushRef="#br0" timeOffset="62713.51">15057 6177 2309 0,'42'16'114'16,"9"0"93"-16,13 5-207 16,2 0 0-16,-5-5-14 15,-7 0-9-15,-5-2-7 16,-4 2-1-16,-10 0 16 16,-8 3 5-16,-18 8 10 15,-9 2-4-15,-17 8-8 16,-12 3-11-16,-11 0-97 15,-3 4-104-15,4-2-147 16,6-2 80-16,7-4 118 16,4-8-57-16,14-14 126 15</inkml:trace>
  <inkml:trace contextRef="#ctx0" brushRef="#br0" timeOffset="63413.71">16398 5913 1932 0,'-15'8'135'16,"-1"8"107"-16,1 19-266 15,0 14 3-15,-2 18 18 16,-1 9 12-16,0 14 15 16,-1 3-1-16,1-4-2 15,-1-4-2-15,7-19-7 16,3-11-8-16,6-20-8 16,0-13-13-16,3-13-65 0,0-9-103 15,2-17-132-15,5-4-3 16,1-12 237-16</inkml:trace>
  <inkml:trace contextRef="#ctx0" brushRef="#br0" timeOffset="65245.88">16367 6434 1237 0,'6'9'70'0,"4"2"32"16,3 4-38-16,1 5-33 15,0 1-5-15,-5 3-15 16,-5 0-7-16,-7 1 7 15,-2-4 4-15,-6-4 12 16,-2-5 24-16,4-8 23 16,1-3 4-16,8-8 3 15,5-6-22-15,10-10-35 16,1-5-6-16,7-4-18 16,-3-2 3-16,0 2 0 15,-3 1-3-15,2 1 12 16,-2 2 0-16,4 5 9 15,4 1 0-15,1 11-12 16,0 6-9-16,-3 12 6 16,-3 8-9-16,-10 13 12 15,-3 7 0-15,-8 6-3 16,-3 2 6-16,-5-5-9 0,-1-5 6 16,2-11 3-16,1-7 3 15,5-8-6-15,2-7-3 16,0 0 0-16,11-12 17 15,0-8 13-15,4-5-3 16,4-8-3-16,2 1-15 16,3 1-9-16,1 4 0 15,-1 9-9-15,2 7-6 0,-4 11-15 16,-4 6 3-16,-3 11 12 16,-2 4 3-16,-2 2 6 15,-2-1 6-15,-1-6-3 16,1-5-9-16,3-10 0 15,2-5-6-15,7-10-41 16,2-8-16-16,3-8-21 16,1-1-5-16,-2-4 47 15,-3 2 21-15,-1 6 18 16,-1 4 9-16,0 13-12 16,-3 6 6-16,-3 17 12 15,-4 13 3-15,-6 28 18 16,-4 12-9-16,-7 23-6 15,-3 7-6-15,-6 2-6 16,-1 0 3-16,0-9-12 16,0-10-6-16,6-16 12 0,3-11-6 15,7-16 12-15,2-6 3 16,4-13-9-16,2-7-9 16,1-8-18-16,2-5-15 15,2-12 6-15,3-6 3 16,-2-15 12-16,-1-4 21 15,-5-8 0-15,-6-3 1 0,0-5 19 16,2-2 19-16,3-4 33 16,3-4 15-16,4-1-4 15,8-4-14-15,11 2-30 16,9 3-27-16,9 6-9 16,3 10-9-16,-2 20-9 15,-6 10 12-15,-13 22-3 16,-11 11 3-16,-13 21 3 15,-8 7-6-15,-16 9 0 16,-8 2-3-16,-13-2 6 16,0-3 3-16,1-8 3 15,2-6 3-15,9-16-30 16,3-7-56-16,8-13-103 16,5-8 1-16,6-9 67 15,4-6 19-15,16-10 45 16,7-4 25-16,16-9 18 0,12-4-17 15,8 0-39-15,0 4-24 16,-7 12-11-16,-8 9 22 16,-15 17 73-16,-5 9 62 15,-12 17 86-15,-3 11 5 16,-6 18 12-16,1 8-18 16,-3 8-10-16,1 1 91 0,1-8-72 15,1-7-41-15,4-15-57 16,4-10-18-16,2-13 8 15,4-8 19-15,2-11 12 16,2-7-22-16,0-13-17 16,-3-4-10-16,-2-7-18 15,-8-4-5-15,-3 2-12 16,-5 0-4-16,-8 5-1 16,2 3-1-16,-10 8 0 15,3 4 0-15,-3 9 3 16,-1 4 10-16,3 8 23 15,2 3 4-15,4 5-6 16,6 4-5-16,9 2-11 16,6-1-4-16,12-3 6 15,6-1 3-15,7-6-1 16,2 2 2-16,-2 7-3 16,-3 5-3-16,-10 16-8 0,-6 5 2 15,-13 11 2-15,-5 3-1 16,-6-2 8-16,-2-4 1 15,3-11 7-15,2-7 2 16,2-16 8-16,5-5 3 16,1-14 13-16,4-10 0 15,5-19-7-15,-1-7-11 16,1-13-22-16,-4-1-14 0,-1 2-30 16,2 6-16-16,-2 13-26 15,2 7-63-15,-4 17-69 16,-4 7-18-16,0 14 26 15,-1 9 133-15,1 12 36 16,4 3 18-16,-2-1 23 16,4 1 1-16,3-7 17 15,-1-4 6-15,7-6 14 16,-1-5 0-16,2-6-4 16,3-2-4-16,1-4 43 15,0-4 19-15,1-5 10 16,0-1-12-16,-1-5-28 15,0 1-23-15,-4 0-24 16,-3 0-9-16,-3 2-3 16,-10-1 0-16,-1 3 3 0,-6 2-3 15,-9 1-12-15,0 1-3 16,-12 0 0-16,1 1 0 16,-7 5 15-16,0 2 21 15,2 8 27-15,2 5 12 16,6 12 12-16,2 8-10 15,4 16-29-15,0 5-12 0,8 3-6 16,7-2-9-16,20-15-15 16,12-10-9-16,17-15-107 15,9-13-78-15,6-15-200 16,2-7-29-16,-5-10 235 16</inkml:trace>
  <inkml:trace contextRef="#ctx0" brushRef="#br0" timeOffset="65713.19">19187 6393 2478 0,'-3'5'72'0,"9"2"-32"0,11 0-181 16,14-7 4-16,10-6 0 16,10-13 193-16,6-4 40 15,9-11-7-15,-1-2 8 16,0-7-47-16,-2-5-17 16,-11-4-23-16,-5 1-8 15,-10 3 1-15,-6 0 0 0,-12 8-16 16,-7 6-12-16,-12 4-19 15,-8 4-1-15,-6 9 16 16,-3 6 13-16,-2 13 21 16,-1 8 15-16,-3 19 5 15,-1 12 0-15,-7 26-4 16,-2 12-11-16,-4 17-10 16,0 4 0-16,3-8-1 15,4-8-14-15,12-25-34 16,6-16-20-16,13-23-18 15,8-10-30-15,10-19-29 16,8-11-3-16,9-21-225 16,5-8-23-16,5-11 238 15</inkml:trace>
  <inkml:trace contextRef="#ctx0" brushRef="#br0" timeOffset="66213.25">19856 6030 1440 0,'0'0'101'0,"-10"8"249"0,7 13-180 15,-4 19-131-15,1 14-27 16,-3 10-6-16,-3 1 3 16,-1-7-3-16,4-8-3 15,2-18-3-15,4-11 0 16,9-12 0-16,3-7 6 0,6-9 9 16,5-8 0-16,5-11-39 15,1-1-36-15,0 0-24 16,-2 6-2-16,-10 7 32 15,-4 5 27-15,-5 6 24 16,-2 3 9-16,-1 4 24 16,1 3 12-16,1 5 5 15,1 1-8-15,5-1-24 16,5 1-12-16,4-6 12 16,3-3 0-16,3-5 12 15,0-6 6-15,1-3-12 16,-1-3-3-16,4-5-6 15,-1-1-9-15,-3-5-6 16,-1 0-21-16,-10-3-24 0,-4 0 0 16,-10 3 0-16,-7 3 0 15,-16 9 31-15,-6 8 5 16,-7 14 35-16,-2 9 37 16,4 14 30-16,6 6 3 15,8 5-25-15,6 2-23 16,15-5-27-16,13-5-14 15,17-12-1-15,7-7-6 16,14-17-76-16,2-7-49 0,8-14-147 16,3-7-73-16,1-6 274 15</inkml:trace>
  <inkml:trace contextRef="#ctx0" brushRef="#br0" timeOffset="66733.84">20838 6231 2001 0,'-15'63'57'0,"0"8"-18"16,4 16-257-16,-1 4-9 15,-2-1 105-15,0-2 93 16,-3-3 58-16,-2-1 48 16,-2-1 48-16,-2-7 34 15,4-13-34-15,2-12-8 16,7-23-22-16,2-10-47 16,8-18-51-16,-5-4-21 15,4-25-33-15,1-14-8 16,1-24 23-16,2-8 15 0,2-13 30 15,3-4 33-15,4-8 33 16,5 2 11-16,12-1-4 16,10 5-34-16,13 12-21 15,4 8-8-15,3 20-13 16,-6 10 0-16,-4 20-2 16,-6 10-6-16,-9 16 0 15,-9 11-20-15,-17 19-2 16,-10 10-16-16,-23 9 1 15,-5 2 33-15,-10 4 0 16,-3-6 9-16,4-9 0 16,5-9-17-16,8-19-112 15,7-9-74-15,8-18-280 16,6-10 358-16</inkml:trace>
  <inkml:trace contextRef="#ctx0" brushRef="#br0" timeOffset="69799.1">21219 6296 1762 0,'11'17'156'0,"4"-1"107"0,9-3-258 16,3-3 1-16,1-9-6 15,1-4 3-15,-3-6 6 16,-4-3 0-16,-4-6-6 15,-4-4-3-15,-5-3-44 16,-4-2-34-16,-5 0-33 16,-4 0-5-16,-4 3 38 15,-4 2 27-15,-7 8 39 16,-5 5 18-16,-3 10 12 16,-1 7 21-16,2 7 33 15,3 6 5-15,4 8 13 16,3 6-12-16,0 9-9 15,0 5-1-15,8 3-2 16,2-3-27-16,12-10-12 16,7-7-9-16,6-14-9 15,6-5-2-15,10-12-5 0,6-4 0 16,10-12-14-16,5-6-9 16,0-10-28-16,-6-3-33 15,-12-6-13-15,-9 3 8 16,-13 2 48-16,1 6 24 15,-6 9 36-15,-3 4 18 16,-2 10 6-16,-6 6-3 0,0 0 2 16,8 10-8-16,-9 6 3 15,-3 5-1-15,-7 4-15 16,-1 1-5-16,0-4-5 16,6-5-4-16,4-8-7 15,2-9 1-15,0 0-1 16,0 0 3-16,18-7 7 15,-2-6-2-15,5-6-2 16,1-2-8-16,2-2-8 16,2-3 1-16,0-2 2 15,4-2 1-15,10-1 2 16,2 2-3-16,6 6-1 16,-1 4 4-16,-14 12 1 15,-5 4 1-15,-14 15 9 16,-9 10-2-16,-9 17 4 0,-5 7-4 15,-7 5-7-15,0-1-7 16,3-14-22-16,5-8-11 16,5-17-9-16,3-11-11 15,3-11 1-15,2-14-34 16,3-18-95-16,1-9-30 16,-3-3 65-16,1-1 95 15,1 0 46-15,2-1 12 16,6-3 6-16,3-1 0 0,7-1-2 15,1 7 1-15,1 15 19 16,-3 12 11-16,-3 23 57 16,-2 12 24-16,-8 25-32 15,-6 16-21-15,-8 24-36 16,-5 8-12-16,-5 3-12 16,0-5-15-16,-2-14-60 15,1-6-30-15,-2-17-14 16,3-8 21-16,-2-16 72 15,0-6 0-15,-1-12-16 16,-2-5-21-16,-2-8-91 16,2-2-65-16,2-1-32 15,-1 1 84-15,2 2 246 16,2 1 128-16,0 3 43 16,2 2-58-16,2 2-71 0,-2 0 19 15,8 0 54-15,3 0-12 16,14-4-62-16,10-2-28 15,17-2-65-15,9 1-27 16,5 3-3-16,-2 3-3 16,-8 4 0-16,-3 1 0 15,-9 4-3-15,0 2-9 16,-7 3-15-16,-8 3-2 0,-8 4 2 16,-4 4 12-16,-5 5 18 15,-1 3 24-15,0 3 12 16,1-1-1-16,3-4 13 15,1 0-15-15,-1-10-1 16,1-4-6-16,-2-5 14 16,-1-5 24-16,3-8 30 15,2-5-8-15,2-15-47 16,2-5-25-16,1-9-31 16,-4-1-3-16,0 0-11 15,-2 3 12-15,-4 10 11 16,-1 7 2-16,-5 12 3 15,-3 5-4-15,-8 9 4 16,-3 1-1-16,0 8 4 16,5 0 1-16,12 5 5 0,9-2 1 15,11-2-5-15,5 0-2 16,6-4 0-16,0-1 0 16,-1-1 1-16,-1-1 3 15,-4-2-4-15,-6-1-2 16,-6 0 0-16,-3-1-3 15,-10-2 5-15,0 0 2 0,0 0 0 16,0 0 1 0,0 1-1-16,0-1 2 0,0 1-4 15,0 0 1-15,0-1 14 16,0 0 10-16,3-8-2 16,2-3-4-16,1-3-12 15,4-2-8-15,12 0-11 16,5 1-8-16,5 5-17 15,-1 3-1-15,-4 9 7 16,-7 8 15-16,-8 8 11 16,-4 7 0-16,-10 5 5 15,-2 0-1-15,-2-1 1 16,-2-3 0-16,2-6 0 16,2-6 1-16,3-7 8 15,1-1-4-15,3-7 1 16,2-4 9-16,2-4 1 0,1-5 2 15,2-7-2-15,0-2-7 16,1-6-9-16,5 1 0 16,-1 2 1-16,1 3-1 15,-1 7-4-15,-2 5-3 16,1 11-10-16,-2 2 7 16,-2 15 4-16,-6 4 6 15,-4 7 8-15,0 1 0 16,-5-4-4-16,6-3 1 15,5-7-10-15,5-5-6 0,10-7-4 16,3-3-11-16,5-9-54 16,0-1-18-16,0-5-57 15,-2 0-30-15,-7 1 87 16,-4 0 26-16,-3 2 48 16,-7 1 24-16,-1 2 21 15,-2 0 18-15,-2 0 35 16,2-1 19-16,3-1 18 15,-1-3-7-15,7 1-41 16,0 0-29-16,-5 4-21 16,0 3-1-16,-7 1 11 15,0 5-1-15,0 0-3 16,0 0-1-16,-1 0-18 16,-1 0-7-16,-30 12 3 15,28 0-4-15,-2 5 4 0,0 4 3 16,0 6-2-16,2 4 3 15,1-1 5-15,3-2-1 16,10-6 0-16,1-5 1 16,11-7-5-16,-1-4 0 15,-4-10 4-15,2-2 3 16,-7-9 4-16,0-4 0 0,0-5-13 16,-3-3-9-16,-1-1-14 15,-2 2-1-15,0 4 8 16,0 3 7-16,-1 6 8 15,0 2 3-15,-1 7 5 16,-4 4 1-16,0 0-1 16,5 16 4-16,-5 3 5 15,1 1 0-15,1 2 2 16,2-2-5-16,2-5-11 16,2-4 4-16,5-7-4 15,3-2-4-15,2-7 3 16,3-5-13-16,-2-3-17 15,-2-2-4-15,0-3-10 16,0 0 7-16,-2-3 8 16,0 1 12-16,-2-3 18 15,-2 2 0-15,2 8 12 0,1 2 3 16,-6 8 6-16,1 4-3 16,-9 8 11-16,-2 7-3 15,-4 9-1-15,-4 2-1 16,1 3-14-16,-2-1-4 15,5-3-4-15,5-4 3 16,4-5 1-16,5-5-6 0,2-5 2 16,1-3 1-16,2-9-6 15,5-3-3-15,2-6-8 16,0-2-5-16,-1-1 3 16,-1 0 7-16,-6-2 13 15,-4 0 3-15,-1 3 4 16,-3 1 2-16,0 7 8 15,-4 8 6-15,0 0-3 16,0 0 0-16,1 0-15 16,7 9-2-16,-6 7-2 15,2 3-5-15,3 2 2 16,3-3-2-16,7-2-2 16,5-4-1-16,6-5-6 15,0-3 5-15,1-4 1 16,-1-5-1-16,-5-3 4 15,-3 0-1-15,1-4-4 16,1-2-5-16,1-1 0 0,1 0 0 16,-7-1 1-16,-6 1 9 15,-6 0 1-15,-3 1 3 16,-8 2 3-16,-2 0-1 16,-6 5 1-16,-5 3-6 15,2 7 3-15,-2 4 2 16,9 2 5-16,1 3 5 0,9 0-8 15,5 0-8-15,6-2-5 16,6-1-5-16,5-3 1 16,3-2 6-16,5-4-7 15,2-1-5-15,-2-6-3 16,0-1-9-16,-4-3-4 16,-5-1-1-16,-5-2 6 15,-3-2 5-15,-6 0 10 16,-4-5 5-16,-6 0 1 15,-4 2 7-15,-7 4 1 16,-1 5 6-16,-4 10 11 16,-1 7 5-16,-3 10 19 15,-4 7-3-15,1 7 3 16,1 2 5-16,13 3 2 16,8-1-8-16,21 0-18 15,14-4-7-15,23-8-36 16,11-5-21-16,20-13-165 0,9-6-151 15,11-9 164-15</inkml:trace>
  <inkml:trace contextRef="#ctx0" brushRef="#br0" timeOffset="70479.23">17437 6769 1894 0,'65'6'251'0,"30"-1"112"15,22-4-330-15,43-2-38 16,18-6 0-16,23-5 8 16,7-2 3-16,7-1 1 15,-1 1 2-15,1 3 7 16,1 2 5-16,-5 1-2 16,0 0-3-16,-6 0-12 15,-8 1-4-15,-11 3-16 16,-7 1-15-16,-16 0-101 15,-10-1-90-15,-20-4-609 16,-11-3 660-16</inkml:trace>
  <inkml:trace contextRef="#ctx0" brushRef="#br0" timeOffset="73312.95">17415 5700 1508 0,'18'14'20'0,"17"0"-36"16,10 0-1-16,26-2 17 15,12 2 6-15,17-3 3 16,14 1 7-16,17-2 11 16,9-1 36-16,18-2 2 15,4 0-2-15,12-2-33 16,5-1-9-16,3-3-12 16,5-1-3-16,-2-4-9 15,-1-2-9-15,-4-1-45 16,-7-3-74-16,-15 0-239 15,-13 3 260-15</inkml:trace>
</inkml:ink>
</file>

<file path=ppt/ink/ink5.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22:53.387"/>
    </inkml:context>
    <inkml:brush xml:id="br0">
      <inkml:brushProperty name="width" value="0.05292" units="cm"/>
      <inkml:brushProperty name="height" value="0.05292" units="cm"/>
      <inkml:brushProperty name="color" value="#FF0000"/>
    </inkml:brush>
  </inkml:definitions>
  <inkml:trace contextRef="#ctx0" brushRef="#br0">13722 7768 1251 0,'0'0'-2'0,"3"3"-2"0,-1 10-2 0,-8 13 2 15,-6 12 2-15,-18 26 8 16,-6 13 8-16,-16 31 3 16,0 9-2-16,5 14-3 15,6-3 0-15,24-30 5 16,12-14 3-16,26-36 3 16,15-18 2-16,30-28-11 15,13-15-1-15,32-34-5 16,17-20 0-16,17-33-3 15,15-11-1-15,-6-17-2 16,6 4 2-16,-21 13-4 16,-13 8-2-16,-18 31-4 15,-20 16-1-15,-14 43-11 16,-14 24 3-16,-25 49 1 0,-13 23 6 16,-19 50 4-16,-1 19-9 15,7 36-274-15,10 5 192 16</inkml:trace>
</inkml:ink>
</file>

<file path=ppt/ink/ink6.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23:06.636"/>
    </inkml:context>
    <inkml:brush xml:id="br0">
      <inkml:brushProperty name="width" value="0.05292" units="cm"/>
      <inkml:brushProperty name="height" value="0.05292" units="cm"/>
      <inkml:brushProperty name="color" value="#FF0000"/>
    </inkml:brush>
  </inkml:definitions>
  <inkml:trace contextRef="#ctx0" brushRef="#br0">10556 6274 1328 0,'-11'-2'50'0,"4"0"7"0,7 2-40 16,0 0-13-16,0 0-2 15,-1 0 0-15,0 0-2 16,1 0 2-16,-9 7-2 16,9 10 0-16,-1 4 0 15,0 8 2-15,-2 0-2 16,0-1-2-16,1-4 4 0,2-7 0 15,4-5 9-15,6-7 20 16,5-3 11-16,15-12 122 16,10-7 13-16,22-19-25 15,10-8-20-15,26-14-73 16,13-6-26-16,18-6-27 16,14-6-12-16,4-3-155 15,-1 0-183-15,10-2 189 16</inkml:trace>
  <inkml:trace contextRef="#ctx0" brushRef="#br0" timeOffset="11932.89">13636 2976 1183 0,'0'25'29'15,"1"10"-12"-15,0 10-15 16,-1 17 2-16,0 6 0 16,-3 11 2-16,-2 1-4 0,0-7-2 15,-2-6 0-15,1-20 2 16,5-7 0-16,-1-20-2 15,1-8 0-15,1-14 5 16,-1-11 3-16,1-14 10 16,2-12 9-16,-2-14 15 15,0-4 1-15,0-11-4 16,1-2-8-16,4-7-20 16,0-6-5-16,6-1 0 15,2-1-6-15,8 6 2 16,4 6 2-16,4 17-4 15,3 11 2-15,1 20 2 16,2 13 1-16,-2 21-1 16,-1 13 0-16,-8 22-4 15,-9 9 0-15,-14 14-2 16,-11 0-4-16,-19 1 1 0,-10-3 1 16,-11-8 4-16,-1-5 0 15,2-14 9-15,7-6 5 16,9-16 3-16,5-6 1 15,11-11-30-15,3-6-27 16,5-8-145-16,4-2-206 16,5-4 185-16</inkml:trace>
  <inkml:trace contextRef="#ctx0" brushRef="#br0" timeOffset="12449.87">13814 3376 716 0,'7'-9'28'15,"0"-1"-8"-15,4-1-15 0,-3 3 6 16,3 3 35-16,-1 2 15 16,-2 4 37-16,1 3-3 15,-2 6-31-15,-1 3-16 16,0 6-24-16,-2 3-11 15,-3 1-3-15,1 2-2 0,0-2-1 16,-2-2 7-16,1-8 2 16,-1 0 9-16,0-7 17 15,0-6 9-15,0 0 13 16,-2-6 2-16,3-7 54 16,3-6 5-16,3-8-47 15,2-4-15-15,5-5-40 16,-1-1-20-16,4 0 0 15,0 2-3-15,1 7-6 16,-4 3-14-16,-2 12-64 16,0 4-54-16,-6 10-86 15,1 5-86-15,-2 9 187 16</inkml:trace>
  <inkml:trace contextRef="#ctx0" brushRef="#br0" timeOffset="12699.65">14146 3372 673 0,'3'11'125'16,"1"3"198"-16,2 2-302 0,0 4-15 15,-4 0 4-15,-2-1 13 16,-1 0 10-16,-2-6 4 15,0-1-3-15,-1-8-18 16,0-2-10-16,-1-7-60 16,0-6-113-16,1-7 89 15</inkml:trace>
  <inkml:trace contextRef="#ctx0" brushRef="#br0" timeOffset="12834.42">14134 3234 1471 0,'7'-9'37'0,"5"-1"-17"16,3 0-20-16,3 1-49 15,2-2-115-15,0 1 100 16</inkml:trace>
  <inkml:trace contextRef="#ctx0" brushRef="#br0" timeOffset="13267.04">14370 3343 1768 0,'-8'11'57'0,"1"-1"-54"16,3 0-51-16,3-3 27 15,0-2 12-15,1-1-9 16,2 0 3-16,-2-4 6 15,0 0 3-15,0 1 9 16,0-1 0-16,-1 1 0 16,0 0 3-16,0 0-3 15,0 0 3-15,1-1 0 16,-4-9 9-16,9-6-6 16,1-3 0-16,5-4 0 15,1-1-9-15,5-1 0 16,0 2 0-16,3 3 0 15,-1 2 0-15,0 12-3 16,3 4-9-16,-5 10 3 16,-1 8 3-16,-1 8 0 0,-2 6 3 15,-1 1-6-15,0 0-6 16,4-7-18-16,0-5-14 16,5-12-64-16,1-6 14 15,-3-10-201-15,1-4 167 16</inkml:trace>
  <inkml:trace contextRef="#ctx0" brushRef="#br0" timeOffset="14167.34">14835 3275 1177 0,'-4'5'48'15,"-3"0"40"-15,-1 0-85 16,-3-2-1-16,0-2 8 16,-1 0 8-16,3-2 18 15,1 0 5-15,3-1-2 16,0 1-12-16,3 4-15 16,1 4-11-16,-2 6 1 15,2 7-2-15,0 6 0 16,-1 3 0-16,5 1-2 15,2-3 2-15,6-5-1 0,1-4 1 16,4-10 1-16,3-3-1 16,2-5-1-16,2-5-3 15,-3-5 2-15,-1-3-2 16,-1-4 2-16,-3-2 0 16,-1 1 0-16,-3 0 0 15,0 3 0-15,-3 2 2 16,-2 5 0-16,1 2 4 0,-7 6-2 15,0 0 0-15,0 0 2 16,-5 15-2-16,2-1 0 16,0 0 0-16,1-3-2 15,4-1 2-15,-4-6-2 16,2-4 0-16,0 0 0 16,-9-10 0-16,5-8-10 15,0-5-11-15,2-6-41 16,2-3-10-16,4-6 10 15,0 3 17-15,3-2 55 16,0 1 15-16,3 3 4 16,0 2 0-16,5 10 2 15,1 5 0-15,2 12 4 16,2 5 0-16,8 13-8 16,0 10-6-16,1 20-5 0,-2 11-4 15,-10 19-9-15,-4 8 1 16,-5 8-9-16,-7-3-5 15,-1-2 0-15,-2-6-1 16,-5-9 7-16,1 1 2 16,0-10 2-16,-3-8-2 15,5-16 2-15,-1-12 2 0,3-15 0 16,2-10 3-16,-8-11 23 16,1-14 22-16,-2-24 22 15,0-14-4-15,3-17-59 16,-2-3-3-16,10-2-6 15,4-1 6-15,12 3-6 16,8 4 0-16,7 12 0 16,1 9-12-16,-2 22 3 15,-2 12-3-15,-7 16 6 16,0 11 0-16,-2 17-12 16,-8 10 7-16,-7 18-4 15,-6 6-3-15,-13 6 9 16,1-2-3-16,-3-13 6 15,1-11-9-15,6-18-47 16,8-16-37-16,1-6 58 16</inkml:trace>
  <inkml:trace contextRef="#ctx0" brushRef="#br0" timeOffset="14552.19">15827 3090 1307 0,'-17'18'93'15,"1"4"353"-15,0 4-470 16,-2 3-9-16,2 1 27 16,-1-2 6-16,9-3 0 15,7-5-3-15,8-8-9 16,11-6-9-16,7-12-18 15,6-7-29-15,7-12-44 16,0-3 46-16,4-5 4 16,-4 0 17-16,-6 6 39 15,0 3 12-15,-8 9 25 16,-2 3 8-16,-6 9 4 16,-4 3 5-16,-8 9-2 15,-2 9 32-15,-5 14-13 0,-2 5-20 16,-2 6-27-16,2-1-6 15,4-7-12-15,0-6-12 16,5-15-63-16,3-8-90 16,5-14 132-16</inkml:trace>
  <inkml:trace contextRef="#ctx0" brushRef="#br0" timeOffset="14755.18">16389 2597 2392 0,'7'53'61'15,"-1"15"-68"-15,-9 33-33 16,-8 11-10-16,-16 10-42 16,-4-2-42-16,-1-5-90 15,2-9-27-15,8-24 0 16,6-10 163-16</inkml:trace>
  <inkml:trace contextRef="#ctx0" brushRef="#br0" timeOffset="15301.01">13369 3975 1870 0,'28'-5'95'16,"12"-1"-23"-16,36-6-84 15,14 0 6-15,33-3 15 16,14-4 3-16,25-2-3 15,7-3 0-15,21 3-3 16,-2-1-3-16,7 5 3 16,13 4-6-16,-8 4 0 15,11 2-3-15,1 3 3 0,-8 2 3 16,-8 2 0-16,-8 1 3 16,-22 2-6-16,-14-1-6 15,-25-2-81-15,-11 0-32 16,-28-5-61-16,-13 1 4 15,-28-3-39-15,-21 1 138 0</inkml:trace>
  <inkml:trace contextRef="#ctx0" brushRef="#br0" timeOffset="15817.81">14596 4254 1439 0,'0'0'34'0,"0"0"-10"16,6 13-28-16,-4 9-2 15,-2 9 6-15,-3 16 0 16,-2 6 2-16,0 5-6 15,0-2-11-15,2-5-49 16,2-5-72-16,2-6 76 16</inkml:trace>
  <inkml:trace contextRef="#ctx0" brushRef="#br0" timeOffset="16182.48">14835 4301 1607 0,'-6'37'74'0,"1"4"-74"16,1 1-3-16,3 3 3 16,1-1 6-16,2-8-6 15,4-5 0-15,3-11-6 16,2-5-5-16,4-12-1 15,4-5 3-15,1-15-3 16,4-5-9-16,-1-7-21 16,0-1 3-16,-7 1 17 15,-5-1 7-15,-9 4 15 16,-7 2 7-16,-7 5 17 16,-6 2 30-16,-5 2 62 15,1 1 7-15,-2 1-30 16,1 4-28-16,3 3-47 15,3 1-18-15,7 4-77 16,3 1-55-16,8 2-181 16,6-2-95-16,8 2 205 15</inkml:trace>
  <inkml:trace contextRef="#ctx0" brushRef="#br0" timeOffset="16551.07">15396 4245 2031 0,'-5'30'84'0,"1"2"-45"0,0 8-60 16,1 2 9-16,-3-1 15 16,-1-3 0-16,5-11-3 15,-2-6 0-15,10-10 0 16,2-4-6-16,5-8 15 15,5-7 3-15,8-10 9 16,4-7 0-16,2-8-10 16,-2-1 1-16,-8-2-3 15,-4 4 0-15,-10 3 0 16,-5 2-3-16,-6 4 3 16,-7 2 3-16,-6 6-3 15,-3 2-3-15,-5 8-9 16,-4 4-30-16,2 10-47 15,0 4-43-15,6 6-122 16,9-1-43-16,7 0 223 0</inkml:trace>
  <inkml:trace contextRef="#ctx0" brushRef="#br0" timeOffset="16882.72">15813 4195 1586 0,'-11'12'92'15,"-1"4"-65"-15,-1 5-27 0,1 9 6 16,1 4-3-16,5 4 0 16,2 0 3-16,9-7-3 15,2-4 6-15,6-11-3 16,4-5-3-16,5-11 6 15,4-9 9-15,9-14-3 16,-1-6-3-16,1-11 0 16,-1-1-3-16,-10-2-6 15,-5 3 6-15,-13 5 0 16,-7 4-3-16,-11 8 12 16,-6 5-3-16,-9 16-15 15,-5 8-9-15,-5 15-108 0,-3 6-106 16,-4 6 178-16</inkml:trace>
  <inkml:trace contextRef="#ctx0" brushRef="#br0" timeOffset="17851.86">14608 5004 1336 0,'0'0'56'16,"0"0"49"-16,5 16-101 15,-2 1-4-15,-2 14 1 16,-1 7 1-16,-4 11-5 16,-4 6-5-16,1-1-8 15,-2-3-13-15,6-9-93 16,3-10-205-16,3-11 160 16</inkml:trace>
  <inkml:trace contextRef="#ctx0" brushRef="#br0" timeOffset="18249.18">14849 5053 1448 0,'-6'16'56'0,"0"5"104"15,3 3-140-15,1 6-17 16,1 1 6-16,1-3-3 15,5 0-6-15,2-7-3 16,3-4 0-16,0-5-3 16,2-2 3-16,0-8-6 15,0-2 1-15,3-7 2 16,-1-3 3-16,-1-5 0 16,0 1 0-16,-3-4 0 15,-5-1 0-15,-4-3 9 16,-3-1 14-16,-8 0 25 15,-2 1 21-15,-2 5 33 16,-3 3 17-16,2 8 16 16,-3 5-31-16,0 4-50 15,1 2-39-15,5 2-90 0,2-2-29 16,10-5-75-16,3-1-28 16,13-8-17-16,7-4 43 15,10-5 112-15</inkml:trace>
  <inkml:trace contextRef="#ctx0" brushRef="#br0" timeOffset="18598.99">15331 5107 1514 0,'-7'26'69'0,"-1"-1"56"16,7-1-68-16,1-5-21 15,2-4 3-15,6-4-30 16,2-4-9-16,4-8-12 16,4-5-3-16,6-8 12 15,-1-4 0-15,9-4 3 16,-1-1-9-16,0 0-21 16,-1 1-6-16,-12 4-9 15,-5 1 7-15,-9 5 32 16,-4 2 6-16,-9 2 50 15,-6 1 37-15,-13 2 9 16,-5 1-1-16,-4 1-44 0,4 2-33 16,8 4-21-16,4 4-15 15,5 6-33-15,0 2-20 16,4 3-85-16,4-1-68 16,8-3 179-16</inkml:trace>
  <inkml:trace contextRef="#ctx0" brushRef="#br0" timeOffset="18966.33">15839 5015 2627 0,'-1'22'32'0,"3"0"-58"16,5 1-35-16,-1-4-6 15,3 1 5-15,-5-3-1 16,1-3 9-16,3-4-11 16,2-6 14-16,8-7 36 15,5-8-2-15,6-8-1 16,2-4 3-16,3-5-3 16,1-1-9-16,-8 0 12 15,-4-1 6-15,-12 3 36 0,-9 1 36 16,-8 4 77-16,-8 4-21 15,-12 7 3-15,-6 5-23 16,-11 6-72-16,-4 7-19 16,-3 11-29-16,6 1-33 15,13-3-169-15,10-1-242 16,19-19 225-16</inkml:trace>
  <inkml:trace contextRef="#ctx0" brushRef="#br0" timeOffset="19949.81">14576 5755 1394 0,'-9'32'79'16,"-1"1"303"-16,2 1-388 16,1-1-9-16,1 1-9 15,0 0-12-15,2-1-24 16,2-2-23-16,3-3-53 15,2-3-72-15,-1 0 129 16</inkml:trace>
  <inkml:trace contextRef="#ctx0" brushRef="#br0" timeOffset="21083.09">14606 5896 1274 0,'-4'-3'52'0,"3"-3"14"16,0-1-39-16,4-1 0 16,4-2 6-16,9-3 4 15,2-1 3-15,8-2 29 16,1 1-19-16,-2 2-26 16,-2 5-18-16,-3 10-9 15,-1 9-6-15,-1 15 0 16,-1 7 3-16,-6 15-41 15,-4 6-19-15,-6 5 19 16,-3 3 12-16,-8 0 18 16,-3-2 13-16,-3-9 29 15,-3-5 16-15,-2-11 77 16,-3-5 34-16,-7-13-18 0,-1-4-5 16,-1-15-9-1,6-9-16-15,10-13-62 0,6-6-31 16,14-6-46-16,6-2-19 15,15 6 6-15,3 1 1 16,5 9 14-16,-1 5-6 16,-3 11-36-16,-4 7-23 15,2 11-34-15,-2 3-44 16,4-1 116-16</inkml:trace>
  <inkml:trace contextRef="#ctx0" brushRef="#br0" timeOffset="22033.16">15116 5873 2219 0,'-17'23'103'16,"5"2"12"-16,11 5-141 15,7 0-3-15,1-2 25 16,0-2-1-16,3-8 3 16,-2-4 0-16,5-5 6 15,2-5 6-15,1-4 4 0,0-3 5 16,-1-8-8-16,-2-4-13 16,0-4-45-16,-8 0-7 15,-7-1-18-15,-3 2 6 16,-11 0 64-16,1 3 10 15,-6 1 4-15,-3 2 27 16,4 2 34-16,4 1-25 16,13-2-8-16,5-3-13 0,12-4-30 15,6-1-5-15,5 0-1 16,8 0-4-16,2 6 6 16,0 1-2-16,-2 8 2 15,-4 4-4-15,-2 8-7 16,-2 6-12-16,-5 7-22 15,-1 6 10-15,-7 3 21 16,-2 1 15-16,0-2 39 16,3-1 15-16,5-8 3 15,2-5-14-15,5-8-18 16,-2-4-9-16,3-7-2 16,-1-4 5-16,-1-8 1 15,0-3 1-15,-4-7 0 16,-2-2-10-16,-8-4-8 15,-7 0-8-15,-8 1 0 16,-7 5 1-16,-9 5 7 0,-1 5-2 16,-4 8 10-16,-1 2 3 15,7 7 13-15,5 0 6 16,15-1-17-16,0 0-10 16,3 4-18-16,12-6-2 15,12-3 0-15,5-1 10 16,7-2 7-16,5 3 1 0,1 6 2 15,0 4-2-15,-2 10-1 16,-4 3 1-16,-1 7-2 16,-2 3-1-16,-6 2 5 15,3 1-1-15,-4 0 2 16,2 0 10-16,0-2 7 16,-4-2 5-16,2-7 1 15,-2-4-2-15,2-9-15 16,3-2-1-16,-3-9 8 15,-1-4 0-15,-3-12 11 16,-5-6-8-16,-8-11-10 16,-8-5-1-16,-15-6-5 15,-7 0 4-15,-11 5-1 16,-6 4-3-16,-1 15-15 16,-4 8-8-16,0 14-22 0,2 4-36 15,-1 8-181-15,4 2-500 16,7-6 610-16</inkml:trace>
  <inkml:trace contextRef="#ctx0" brushRef="#br0" timeOffset="23066.55">18781 2608 1873 0,'-4'61'9'0,"0"15"0"15,-3 19-6-15,-5 4 0 16,-2 2 0-16,-4-5 0 16,1-11 3-16,0-8-3 15,2-18 0-15,3-10-3 16,6-21 3-16,2-11-3 16,4-18-9-16,3-10 3 15,1-18-3-15,2-9 9 16,1-15 0-16,-1-3 3 0,0-6 6 15,-3-1 9-15,-1 0 20 16,1 0 16-16,2 1 3 16,1 2-9-16,9 5-27 15,2 7-6-15,6 16-15 16,4 11 0-16,2 25 6 16,3 16-3-16,0 30 12 15,-1 12-1-15,-2 17 7 16,-3 3-3-16,-3-6-9 15,-1-6-9-15,-1-18-15 16,-1-11-12-16,-2-19-65 16,0-9-58-16,-7-17-276 15,-4-7 355-15</inkml:trace>
  <inkml:trace contextRef="#ctx0" brushRef="#br0" timeOffset="23235.18">18659 3196 2139 0,'19'12'50'15,"13"-3"-112"-15,9-2-13 16,18-7-42-16,6-5-41 0,6-6-151 16,-1-5 12-16,-3-4 157 15</inkml:trace>
  <inkml:trace contextRef="#ctx0" brushRef="#br0" timeOffset="23666.5">19343 3059 102 0,'26'-15'94'16,"-4"0"59"-16,-14 6 87 16,-4 2 60-16,-17 6-70 15,-9 0-67-15,-10 6-45 16,-6 4-17-16,0 8 26 16,1 5 40-16,1 6-47 15,3 1-31-15,8 3-41 16,6-2-18-16,9-9-27 15,6-3 3-15,6-13-30 16,5-5-9-16,12-11 0 16,4-6 0-16,7-5 30 15,3-3 3-15,1 1 0 0,2 2 3 16,-1 5 9-16,-3 3-9 16,-5 6 0-16,-3 4-3 15,-3 12-15-15,-4 8 12 16,-3 15-6-16,-1 9 6 15,-7 17 3-15,-1 10-53 16,-8 14-46-16,-3 2-6 0,-13-6 4 16,-4-5 48-16,-19-10 70 15,-9-5 28-15,-9-10 47 16,-6-5 22-16,1-25 0 16,-1-12-19-16,1-23-41 15,6-17-36-15,10-15-87 16,11-8-35-16,22-13-115 15,12-5-4-15,20-1 169 16</inkml:trace>
  <inkml:trace contextRef="#ctx0" brushRef="#br0" timeOffset="24033.77">19565 3158 2261 0,'12'27'82'0,"1"-2"-67"0,4-4-4 16,4-9-5-16,2-6-1 16,4-10 0-16,0-6 1 15,5-8-4-15,0-5 2 16,4-5-3-16,0-4 2 16,1 0-3-16,-2-1-9 15,-7 2-19-15,-4 4-20 16,-14 4-64-16,-5 3-4 15,-16 6 32-15,-8 2 27 0,-15 10 51 16,-8 4 3-16,-7 12 18 16,-1 9 24-16,8 13 60 15,5 6 14-15,10 10-11 16,10 1-50-16,14-5-37 16,11-7-10-16,25-14-22 15,14-10-35-15,23-17-148 16,8-8-90-16,12-13-166 15,-2-4 336-15</inkml:trace>
  <inkml:trace contextRef="#ctx0" brushRef="#br0" timeOffset="24449.14">17409 3843 1044 0,'121'-11'114'16,"9"-2"209"-16,36 1-321 16,11 0 4-16,15-2 27 15,10 0 76-15,6-4 148 16,3-1 33-16,-3-1-50 16,1 0-73-16,-11 3-87 15,-7-1-40-15,-15 1-29 16,-14-2-4-16,-25 4-5 15,-15 0-1-15,-31 0-2 16,-14 2-10-16,-31 1-62 16,-12-1-110-16,-23-1-190 15,-14 0-198-15,-26-7 461 0</inkml:trace>
  <inkml:trace contextRef="#ctx0" brushRef="#br0" timeOffset="26585.74">18676 4250 1270 0,'4'-9'68'16,"6"-3"62"-16,5 2-117 16,5-5-5-16,2-2 4 15,10-1 5-15,2-1 2 0,8 3 48 16,5 2 19-16,0 7-11 16,-6 5-9-16,-5 9-48 15,-12 8-18-15,-15 14-15 16,-4 6-15-16,-16 15-27 15,-4 4-3-15,-12 4 7 16,-6-1 11-16,-6-11 36 16,0-4 21-16,-2-15 57 15,1-6 23-15,6-12 75 16,-1-5 16-16,10-7 8 16,6-5-70-16,7-5-39 15,6-3-24-15,7-2-41 16,7-1-10-16,13-1-9 15,7 2-1-15,9 6-1 16,3 3 1-16,5 7-11 16,0 2-17-16,-1 1-80 15,-7 1-69-15,-3-2-238 0,-5-4-25 16,-3-7 337-16</inkml:trace>
  <inkml:trace contextRef="#ctx0" brushRef="#br0" timeOffset="26966.23">19257 4217 1415 0,'0'0'109'0,"0"0"255"0,0 0-197 15,0 1-68-15,-4 17-78 16,1-2-10-16,-1 10 19 16,1 5 12-16,3 0 9 15,1-2-18-15,6-5-19 16,3-6-8-16,4-11 1 15,1-5-3-15,0-8-2 16,1-4 3-16,-3-5-7 16,0 0 0-16,-1 1 1 15,-3 1-3-15,7 3 4 16,-2 1 0-16,6 8 0 16,9 2 0-16,1 8 0 15,4 4 2-15,-5 10-6 16,-5 2 4-16,-11 10-3 15,-6 3-5-15,-15 4 6 16,-12 0-11-16,-16-4-1 0,-9 0 2 16,-12-8 1-16,0-5 5 15,3-16-51-15,4-9-101 16,11-25-539-16,7-14 563 16</inkml:trace>
  <inkml:trace contextRef="#ctx0" brushRef="#br0" timeOffset="27132.9">19308 4116 2757 0,'71'8'54'0,"11"-3"-34"16,4-2-35-16,-1-5-106 15,-5-5-146-15,-13-6 97 16</inkml:trace>
  <inkml:trace contextRef="#ctx0" brushRef="#br0" timeOffset="27916.08">18537 5268 1965 0,'14'-19'123'0,"5"-1"17"16,13-3-134-16,5 2 9 16,3 2 12-16,2 1-3 15,1 2 0-15,-1 0-6 16,1 4-8-16,-1 1-4 15,-8 6-6-15,-6 3-6 16,-12 6-24-16,-6 6-19 0,-12 8-58 16,-8 3 2-16,-12 7 33 15,-6 2 15 1,-6 3 60-16,-3 2 42 0,2-1 96 16,3-2 56-16,11-11-24 15,9-5-19-15,10-8-97 16,4-2-25-16,13 0-27 15,3-1-4-15,10 3-1 16,4 5-1-16,-4 4-18 16,-5 4-9-16,-15 4-41 15,-9 2-51-15,-20 5 5 16,-11 0 6-16,-17 0 46 16,-4-3 36-16,-2-12 54 15,3-6 15-15,12-15 0 16,6-8-33-16,15-16-137 15,9-7-76-15,17-14-163 0,9-5 124 16,19-13 160-16</inkml:trace>
  <inkml:trace contextRef="#ctx0" brushRef="#br0" timeOffset="28232.07">19194 5146 1535 0,'4'41'140'0,"-2"4"97"15,-2 1-91-15,-2-3-12 16,1-7-9-16,7-11-76 16,6-6-24-16,9-14-25 15,4-5-4-15,5-14-3 16,3-7 2-16,1-10-6 16,-2-3-1-16,-4-5-9 15,-3 2-10-15,-5 3-2 16,-2 2 6-16,-11 5 18 15,-6 4 39-15,-9 4 49 16,-9 4 6-16,-9 8 17 16,-5 5-15-16,-4 10-48 15,0 5-27-15,5 4-27 16,6 0-59-16,9-4-186 16,7-3-681-16,8-6 747 15</inkml:trace>
  <inkml:trace contextRef="#ctx0" brushRef="#br0" timeOffset="28848.99">18573 6045 1941 0,'15'-18'120'15,"9"-3"11"-15,21-15-142 16,11-2-7-16,11-4 12 16,3 1 6-16,7 9-3 15,-5 2 0-15,-10 13-51 0,-7 5-30 16,-19 12-29-16,-6 7-13 16,-14 12 25-16,-7 7 20 15,-11 9 36-15,-10 3 33 16,-14 8 57-16,-7 1 62 15,-11 4 106-15,-4 2 41 16,-2-8 1-16,5-4-48 16,14-18-94-16,10-7-24 0,24-14-55 15,11-3-24-15,17-9-33 16,4-1-14-16,4 0-18 16,-3 1-16-16,-9 4-73 15,-6 3-30-15,-12 3-42 16,-8 5 24-16,-11 9 109 15,-6 5 38-15,-13 7 42 16,-5 0 12-16,-8-3 57 16,-1-5 5-16,7-11-14 15,9-8-66-15,13-16-170 16,8-8-120-16,13-9 230 16</inkml:trace>
  <inkml:trace contextRef="#ctx0" brushRef="#br0" timeOffset="29182.95">19360 5906 2769 0,'10'-1'48'0,"5"-3"5"15,19-6-76-15,3-3-7 16,0-4-16-16,-3-2-7 0,-9 6-11 15,-3 1-24-15,-13 5 35 16,-9 7 13-16,0 0 18 16,-6 8-4-16,-12 10-17 15,-6 7 1-15,-11 9 5 16,-3 7 34-16,-1 4 135 16,5 1 57-16,15-8-25 15,13-7-23-15,18-10-70 16,13-9-36-16,26-16-57 15,11-8-22-15,22-17-46 16,7-7-44-16,-2-4-175 16,-2 0-645-16,-21 4 772 15</inkml:trace>
  <inkml:trace contextRef="#ctx0" brushRef="#br0" timeOffset="32032.76">19198 6596 1125 0,'99'-1'29'16,"-2"-3"-14"-16,-6 2-7 15,-14-4-8-15,-7 1-2 16,-16-1-12-16,-7-2-28 15,-7-3 26-15</inkml:trace>
  <inkml:trace contextRef="#ctx0" brushRef="#br0" timeOffset="34882.14">17812 987 1353 0,'-5'18'0'0,"-2"3"0"16,-2 1 2-16,0 0 0 15,2 4 0-15,0 4 4 16,0 5 0-16,2 10 0 15,1 4-1-15,4 6-1 16,4-1 0-16,9-4-2 16,6-8 0-16,7-14-2 15,6-8 2-15,2-13 0 16,3-8 4-16,6-12-1 16,1-7 3-16,2-10-2 15,-1-6-2-15,-7-8-2 16,-3-2 0-16,-11-4-2 15,-5 1 2-15,-15-3 2 16,-8 0-1-16,-16 1 1 16,-9 2 0-16,-15 8 0 15,-9 6 0-15,-8 14 0 0,-2 7 0 16,0 13 2-16,5 7 3 16,12 18-3-16,8 9-2 15,15 12-18-15,7 4-40 16,15-2 27-16</inkml:trace>
  <inkml:trace contextRef="#ctx0" brushRef="#br0" timeOffset="35449.11">18690 1212 1334 0,'54'1'6'16,"3"-1"3"-16,7-3 15 15,3-3 5-15,11-2 6 16,3-3-2-16,7-2-12 16,3-1-8-16,-1-2-5 15,-1 2-4-15,-12 3-2 16,-7 2-2-16,-13 7 0 15,-7 0 0-15,-10 5 0 16,-7 1 0-16,-11 4-8 16,-4 1-15-16,-4-2-136 15,0 1 109-15</inkml:trace>
  <inkml:trace contextRef="#ctx0" brushRef="#br0" timeOffset="36332.82">20459 1048 1177 0,'5'75'2'15,"-2"1"0"-15,-5-6-2 0,-2-7 0 16,0-13 0-16,-4-11-8 16,6-19-81-16,3-8 62 15</inkml:trace>
  <inkml:trace contextRef="#ctx0" brushRef="#br0" timeOffset="36981.66">20740 1042 1311 0,'10'-13'0'0,"-1"0"2"15,-2 2 1-15,-1 2 3 16,3 0 2-16,1 3-2 16,4-1 2-16,10 1-3 0,5-1-3 15,13-3 0-15,2 1-2 16,9-1 2-16,-1 2 0 15,-5 8 0-15,-6 6-2 16,-16 8 2-16,-7 4-2 16,-17 10 0-16,-8 1 4 15,-13 3-2-15,-5-2 0 0,-8-5 4 16,0-1 9-16,-3-3 20 16,0-2 6-16,-4 0 9 15,1-1 20-15,5-4 40 16,4-2 13-16,18-7-15 15,9-2-22-15,21-4-38 16,11-3-27-16,16 0-9 16,4 1-6-16,-1 4 0 15,-1 5-3-15,-6 5-3 16,-7 2 0-16,-13 1 0 16,-10 2-6-16,-19 2 3 15,-11 0 0-15,-13 3-3 16,-6-1 6-16,-4-2 3 15,-2-1 6-15,3-5 0 16,1-3 0-16,-2-4 0 16,4-5-6-16,0-7-12 15,3-5-42-15,11-6-104 0,6-3-55 16,19-3-69-16,13-1-43 16,25-3 173-16</inkml:trace>
  <inkml:trace contextRef="#ctx0" brushRef="#br0" timeOffset="37333.48">21609 1048 1702 0,'-9'34'9'15,"-4"3"9"-15,-4 3 27 16,1-1 15-16,4-7 24 15,3-2-16-15,11-9-17 16,6-6-12-16,6-7-27 16,3-6 0-16,6-9 6 15,3-6-6-15,6-8 9 16,4-4-3-16,-4-3-12 16,-5 1 5-16,-13 1-8 15,-8-1 15-15,-17 1 0 16,-11 1-6-16,-8 2 6 15,-5 4-6-15,4 10 0 16,6 3 3-16,7 9-6 0,3 7 0 16,2 4-93-16,1 4-95 15,4 0-329-15,0 0 413 16</inkml:trace>
  <inkml:trace contextRef="#ctx0" brushRef="#br0" timeOffset="38198.87">22261 1194 1493 0,'-58'105'2'0,"-29"8"0"15,-10 4 0-15,0-7-2 16,6-13-2-16,30-28-37 0,18-17-75 16,29-29 65-16</inkml:trace>
  <inkml:trace contextRef="#ctx0" brushRef="#br0" timeOffset="38449.85">22427 1213 1508 0,'-32'68'2'0,"6"-12"0"15,2-10-2-15,4-10 4 16,6-11-2-16,1-15-10 16,1-6-36-16,8-15 26 15</inkml:trace>
  <inkml:trace contextRef="#ctx0" brushRef="#br0" timeOffset="38814.92">22758 1158 1510 0,'-34'59'2'16,"2"-20"2"-16,-1-8-2 0,12-15 6 15,5-7-2-15,7-8-1 16,6-5 3-16,0-5-8 16,4-1 2-16,10-1-6 15,5-1 0-15,16 6 2 16,6 1 0-16,7 8 4 16,3 2 2-16,3 3 0 15,-2-1-4-15,-5-5 2 16,-4-2 1-16,-3-8-3 15,-2-4 0-15,-2-7-20 16,1-5-23-16,-12-3-102 16,-4 0-125-16,-11-3 115 15</inkml:trace>
  <inkml:trace contextRef="#ctx0" brushRef="#br0" timeOffset="38965.08">22973 1164 1518 0,'-32'69'149'16,"-11"11"-33"-16,-3 3-47 16,4-6-69-16,3-8-36 15,16-17-176-15,8-9 16 0,14-17 118 16</inkml:trace>
  <inkml:trace contextRef="#ctx0" brushRef="#br0" timeOffset="39381.76">23199 1259 1681 0,'-5'44'6'0,"0"-5"6"0,0-5 0 16,7-14-6-16,6-7 3 16,10-13-9-16,7-4 6 15,15-14-6-15,6-7-6 16,5-5-36-16,-3-2 4 15,-15 1 8-15,-5 3 15 16,-15 4 42-16,-8 0 15 16,-10 1 8-16,-7-1 4 15,-11 5 12-15,-3 5 3 0,-12 13 11 16,-5 8-2-16,-3 13-27 16,4 2-24-16,14 2-186 15,9-5-187-15,17-12 226 16</inkml:trace>
  <inkml:trace contextRef="#ctx0" brushRef="#br0" timeOffset="39914.82">22437 1007 1439 0,'3'-1'71'0,"-2"8"23"0,-2 3 28 16,-2 12-26-16,-3 9-18 16,1 17-34-16,0 4-5 15,1 8-33-15,1 0-12 16,-1-4-149-16,-2-2-136 15,6-9 231-15</inkml:trace>
  <inkml:trace contextRef="#ctx0" brushRef="#br0" timeOffset="41932.58">22808 1048 639 0,'5'-13'41'0,"-1"0"59"15,-1 1 25-15,-3 1 25 16,1 1-36-16,-3 2-29 16,-1 1-19-16,0 4-25 15,-1-3-10-15,4 6-6 16,0 0 0-16,-1 0-9 15,0 0-3-15,-12 8-5 16,8 6-6-16,-3 9 2 16,-2 6 2-16,-3 7 0 15,-3 2-2-15,-6-2-1 16,3 0-3-16,-2-5 2 16,4-4 0-16,6-2-2 15,3-6 2-15,3-3 0 16,2-4 4-16,0-5-4 15,3-7 2-15,0 1 0 0,0 0-2 16,0 0 3-16,0 0 1 16,0-1 12-16,0 0 15 15,0 0 18-15,0 0-4 16,0 0 1-16,0 0-12 16,1 0-18-16,12-12-9 15,-7 4-3-15,1 2 0 0,5-1 3 16,-1 1-6-16,4-1 3 15,-1 1-6-15,2 0 3 16,1 0-3-16,2 0 0 16,1 1 6-16,-1 0-3 15,1 1-3-15,1 1 0 16,2 1-3-16,-4 2 3 16,0 0 3-16,-1 2-3 15,-5 1 0-15,-4-1 0 16,0 0-3-16,-9-2-12 15,0 0-12-15,0 0-66 16,0 0-53-16,11-15-13 16,-6 4-99-16,2-2 137 15</inkml:trace>
  <inkml:trace contextRef="#ctx0" brushRef="#br0" timeOffset="42149.04">22939 1047 1456 0,'-5'36'2'16,"-7"16"2"-16,-1 6 2 0,0 5-3 16,4-1-1-16,9-5-2 15,2-5 0-15,0-9-52 16,-3-5-87-16,-6-10 84 15</inkml:trace>
  <inkml:trace contextRef="#ctx0" brushRef="#br0" timeOffset="43534.1">19538 1916 1477 0,'86'-14'6'16,"14"0"4"-16,30 2 7 15,15 0 6-15,26 4 27 0,9 4 13 16,15 4-16 0,1 3-5-16,6 1-24 0,-1-1-6 15,-5-1-3-15,-3 0-9 16,8-2 0-16,-2 0 6 16,-7-4-6-16,-1-2 0 15,-10-4-6-15,-5-4 3 16,-14-4-39-16,-11-2-35 0,-35-1-84 15,-12-2-21-15,-24 0 102 16</inkml:trace>
  <inkml:trace contextRef="#ctx0" brushRef="#br0" timeOffset="47799.81">14396 4111 812 0,'-38'9'96'15,"-2"2"144"-15,-8 5-238 16,0 1 0-16,-1 0-2 15,4-1 4-15,6-1 1 16,2-4 7-16,5-2 13 16,7-2 2-16,2-4 4 15,1 0-2-15,4 1-11 16,-2 1-5-16,7 2-9 16,5 0-4-16,7 3-2 15,5 2-5-15,6 7 5 16,4 8 4-16,1 18 5 15,-1 13 1-15,-4 33-6 16,-5 14 0-16,-5 28-4 0,-1 8 0 16,-8 14 0-16,-5 5-4 15,-1-9 1-15,-3-2-1 16,-2-13 2-16,-1-10 2 16,-6-9 2-16,-2-9 0 15,5-16 0-15,4-8 2 16,13-17-4-16,7-6-6 0,16-10-11 15,9-6-1-15,13-6 3 16,10-7-2-16,7-10 15 16</inkml:trace>
  <inkml:trace contextRef="#ctx0" brushRef="#br0" timeOffset="48632.09">16914 4254 807 0,'-21'-21'39'15,"1"2"7"-15,7 6 45 16,2 4 12-16,11 9 7 15,0 0-3-15,0 0-37 16,0 0-20-16,12-10-21 16,9 9-10-16,13-4-9 15,5 1 2-15,5-3-8 0,-1-1 1 16,-3 1-1-16,-3 1-2 16,-9 4 2-16,-8 0-4 15,-7 5 0-15,-3 3 2 16,-9 8-2-16,0 8 2 15,-6 20 10-15,-4 12 3 16,2 29 22-16,3 14 5 16,1 23-21-16,3 12-9 0,-1 13-6 15,2 2-9-15,2 7-6 16,-1-3-6-16,9-6-3 16,1 0 0-16,9-14-3 15,3-2-3-15,2-14 10 16,-3-11 7-16,-5-17-1 15,-6-11 4-15,-12-22 4 16,-7-9 2-16,-16-12 9 16,-8-3 9-16,-21-5 55 15,-10-1 14-15,-22-2-2 16,-11-2-18-16,-14-2-48 16,2-2-42-16,15-8-135 15,13-7-95-15,23-13 187 16</inkml:trace>
  <inkml:trace contextRef="#ctx0" brushRef="#br0" timeOffset="55068.4">20080 4038 1468 0,'0'0'67'16,"17"6"268"-16,-4-3-383 15,16-1-9-15,2-2 27 16,5-8 27-16,3 0 9 15,0-5 21-15,3-3 6 16,1-3 12-16,-2-2-9 0,8-5-12 16,-5 1-9-1,1 3-12-15,-6 2-3 0,-12 14-3 16,-5 6-12-16,-11 19-9 16,-1 15 0-16,-8 21 3 15,-3 14 9-15,-10 27 9 16,-7 15 3-16,-15 23-3 15,-4 14 0-15,-3 18 3 16,0 4 3-16,9 13 0 16,7 0-3-16,16-6 0 15,16 0-6-15,17-13 6 16,10-6 3-16,2-7 3 16,-8-3-3-16,-12-1 6 15,-12-2 3-15,-20-6 18 16,-10-5 15-16,-22-11 65 15,-9-5 13-15,-17-12-1 16,-9-10-34-16,-10-26-65 0,-8-18-37 16,-8-45-125-16,2-26-109 15,9-58 114-15</inkml:trace>
  <inkml:trace contextRef="#ctx0" brushRef="#br0" timeOffset="55798.03">18283 3932 1891 0,'-25'-6'119'0,"-5"3"1"16,-3 5-135-16,2 5 15 16,1-1 3-16,7 5 6 15,1-4-3-15,4 2-6 16,3 3 0-16,3 4-9 16,-1 6 3-16,4 14 0 15,-1 11-3-15,10 23-6 16,4 16-3-16,8 28-48 15,7 15-26-15,-5 25-61 16,-2 13-47-16,-8 17 107 16,-4 6 19-16,-7-1 31 15,-5-7 22-15,-6-13 29 0,-4-8 5 16,-5-12 20-16,2-8 16 16,3-12 22-16,7-11 52 15,7-20 53-15,2-11-27 16,10-29-56-16,6-13-24 15,22-20-51-15,13-12-33 16,21-21-114-16,14-11-74 0,17-19 101 16</inkml:trace>
  <inkml:trace contextRef="#ctx0" brushRef="#br0" timeOffset="60297.52">8439 1613 1301 0,'16'67'4'0,"-4"22"4"0,-5 9-3 15,-6 7 3-15,-3-2-2 16,-9-10-4-16,0-9 0 16,-1-21 0-16,1-12 2 15,5-23-2-15,1-9 0 16,4-19 13-16,1-8 1 15,-1-17-1-15,1-7 2 16,-4-9-1-16,1 1 5 16,-4-1 10-16,0-3 2 0,0-9-10 15,1-6 0-15,4-11-5 16,2-4-9-16,6-3-9 16,5 0 6-16,7 10 12 15,4 10 12-15,0 22 17 16,0 13 1-16,-6 21-12 15,-2 9-12-15,0 26-9 16,-3 11 0-16,2 20 6 16,-1 4-9-16,3-2-6 15,0-6-6-15,2-16 0 16,0-4 0-16,-1-15-3 16,-1-4-3-16,-4-12 6 15,0-3 3-15,-3-9 3 16,-1-5 6-16,0-13 0 15,1-8-3-15,1-19 0 0,1-8-6 16,5-18-3-16,2-5-3 16,5 0 3-16,0 6 6 15,-1 25 0-15,-4 16-3 16,-5 27-9-16,0 13-6 16,-5 37 15-16,2 20 9 15,-2 38 11-15,0 13-2 16,-4 4-15-16,-2-8-6 15,3-30-30-15,-4-17-20 0,5-32-106 16,2-12-55-16,-4-23 166 16</inkml:trace>
  <inkml:trace contextRef="#ctx0" brushRef="#br0" timeOffset="60713.89">9201 2126 1353 0,'6'38'41'0,"-4"-2"-14"16,2-5-9-16,-2-14-34 15,-2-16-81-15,-3-2 66 16</inkml:trace>
  <inkml:trace contextRef="#ctx0" brushRef="#br0" timeOffset="60915.2">9154 1863 1520 0,'23'-9'-89'15,"2"0"-74"-15,1 1-106 16,0-1 130-16</inkml:trace>
  <inkml:trace contextRef="#ctx0" brushRef="#br0" timeOffset="61348.57">9420 2146 1661 0,'3'7'-39'0,"3"3"36"16,1 1 3-16,1 1 6 15,-1 0-6-15,-3-3 6 16,-2-3-6-16,-2-6 0 15,0 0 0-15,0 0-27 16,0 0-18-16,-1 0 21 0,-16-15 9 16,12 1 15-16,2-1 2 15,4-4 2-15,2-2-2 16,6-3-2-16,4 1-2 16,5 3 2-16,3 4 2 15,4 6-2-15,-1 5 2 16,-1 8 1-16,0 4-1 15,-3 10 4-15,0 2 6 0,0 7 9 16,3 2 3-16,-1-1-9 16,0 1-3-16,1-8-15 15,-1-5-36-15,-1-10-280 16,-2-5 232-16</inkml:trace>
  <inkml:trace contextRef="#ctx0" brushRef="#br0" timeOffset="62714.75">10371 2083 356 0,'20'-4'77'0,"5"3"-26"0,4-3 13 16,6 3 9-16,5-1 4 15,11 2 7-15,9 0-9 16,11 4-4-16,5 2 6 16,15 4-6-16,5 1-13 15,21 0-9-15,17-1-9 16,17-6-14-16,9-1-7 16,16-3-13-16,0 1 0 15,12 4-6-15,5 4 2 0,-3 8-2 16,6 2 2-16,-7 3-2 15,-5 0 1-15,-3-8-16 16,-8-2-53-16,-8-12 49 16</inkml:trace>
  <inkml:trace contextRef="#ctx0" brushRef="#br0" timeOffset="63980.92">14020 1734 1344 0,'3'100'29'16,"-6"9"-2"-16,-4-2-16 16,-1-7-5-16,0-23-2 15,2-14 2-15,3-31 15 16,2-11 12-16,1-21 21 16,0 0 66-16,2-18-16 15,-1-10-26-15,3-15-45 0,2-6-12 16,1-6 6-16,2-5 5 15,1-8-2-15,-1-4 0 16,1-8-21-16,2-2-3 16,1 6-6-16,4 9 0 15,1 19 3-15,2 14-3 16,1 22 0-16,2 11 0 16,5 21 0-16,1 12 0 0,2 21 0 15,-2 7 6-15,-7-1-6 16,-5-2 3-16,-6-14-3 15,-1-10 0-15,-2-13 0 16,1-7 6-16,0-10 12 16,2-5 3-16,3-12 6 15,4-6-3-15,1-12-9 16,1-4 0-16,-1-4 32 16,-1 0 25-16,-3 5-7 15,0 6-14-15,-3 13-18 16,0 7-18-16,-1 16-12 15,2 8 6-15,3 20 0 16,2 9-3-16,1 5 7 16,-3-1-13-16,-2-14-23 15,0-7-22-15,-1-15-73 0,-1-5-97 16,0-10-105-16,0-3-5 16,0-5 246-16</inkml:trace>
  <inkml:trace contextRef="#ctx0" brushRef="#br0" timeOffset="64981">14895 1911 1409 0,'0'14'8'0,"0"-1"14"16,0-3 5-16,0-3 6 16,1-1 0-16,-1-6 9 15,0 0 15-15,0 0-13 16,0 0-11-16,0 0-15 16,0 0-9-16,0 0-6 15,0 0 0-15,0 1 0 16,0 0 0-16,0-1-3 15,0 0 0-15,0 1 3 0,1-1-3 16,0 0 0-16,-1 0 3 16,0 0 0-16,0 0 0 15,0 0-3-15,0 0 0 16,0 0 0-16,1 1 0 16,0 0 3-16,0 0-3 15,-1 0 0-15,1 0 0 16,0 0 3-16,0 0 3 15,0-1-3-15,0 0-3 0,0 0 0 16,-1 0 3-16,1 0-6 16,0 0 3-16,0 0 0 15,0 0-3-15,0 0 3 16,0 0 0-16,0 0 0 16,-1 0 3-16,1 0-3 15,0 0 0-15,0 0 0 16,0 0 0-16,0 0 3 15,-1-1-3-15,0-1 6 16,-5-26-6-16,-2 20 0 16,-1 0 3-16,2 2-6 15,0 2 0-15,0 5-3 16,0 4 3-16,-2 12 0 16,-3 5-3-16,-1 12 3 15,1 3 3-15,2 2 0 16,4-3-3-16,5-8 0 0,5-5 0 15,7-11 3-15,3-5 0 16,6-11 6-16,2-5-6 16,5-13 6-16,1-3-6 15,3-7 0-15,-4-1 3 16,-2 2 0-16,-4 1-3 16,0 5 0-16,-5 2 3 15,-5 8-3-15,0 3 3 0,-6 11-3 16,0 1 6-16,0 15 6 15,-3 7-3-15,0 11 15 16,-2 5-3-16,2 0-6 16,0-4 0-16,5-9-3 15,4-6-3-15,0-10 3 16,1-2-3-16,3-7 0 16,2-4-6-16,1-8-1 15,1-4-2-15,-2-5-20 16,1 1-7-16,-6 2 0 15,0 4-3-15,-7 7 24 16,-6 7 3-16,0 0 0 16,5 6-3-16,-5 11 6 15,-1 2 0-15,1 0 6 16,-1-1-9-16,3-7-84 0,0-3-92 16,2-10 144-16</inkml:trace>
  <inkml:trace contextRef="#ctx0" brushRef="#br0" timeOffset="65464.07">15547 1984 1941 0,'-40'35'18'15,"0"-4"-3"-15,10-9 9 16,5-5-6-16,8-12 3 16,4-5-3-16,0-6-24 15,1-4-15-15,4-5-60 16,1 1-29-16,7-1-13 15,5 1 16-15,2-1 47 16,3 1 48-16,2 1 14 16,1 0 2-16,3 1 0 0,-1 2 22 15,2 3 37-15,-2 3 26 16,2 5 31-16,4 5 2 16,2 11-32-16,-1 4-21 15,0 9-39-15,-1 1-12 16,-6-3-12-16,2-5 0 15,-4-7-1-15,1-6-2 0,-2-7-9 16,1-2-11-16,-1-8-109 16,1-3-65-16,2-9-164 15,1-4-31-15,0-2 208 16</inkml:trace>
  <inkml:trace contextRef="#ctx0" brushRef="#br0" timeOffset="65981.58">15560 1539 1189 0,'0'0'11'15,"1"-1"20"-15,0 0 6 16,21-15-6-16,-10 12-4 16,2-1-2-16,5 1-9 15,2 0-1-15,3-2-7 16,4 0-4-16,-2 0 0 16,0 0-2-16,-4 0-2 15,-6 2 4-15,-2 0 1 16,-6 3 3-16,-8 1 4 15,1 0-1-15,0 0 1 16,-1 0-4-16,1 0-4 16,-1 0 0-16,0 0-6 15,0 0 2-15,0 0-10 16,0 0-13-16,-1 0-57 0,-27 1-73 16,13 3 80-16</inkml:trace>
  <inkml:trace contextRef="#ctx0" brushRef="#br0" timeOffset="66314.89">15610 1790 1313 0,'-8'12'15'0,"-6"6"6"15,-3 4-1-15,-8 10 1 16,-2 2-5-16,-6 6-3 15,-2-2-3-15,5-6-10 16,2-4-12-16,9-13-32 0,4-3-113 16,6-14 95-16</inkml:trace>
  <inkml:trace contextRef="#ctx0" brushRef="#br0" timeOffset="67131.64">15606 1474 1101 0,'5'5'43'16,"-1"-2"27"-16,1 0 5 16,3-1-3-16,0 0-12 0,10-2-23 15,1 0-10 1,6 1-10-16,3 2-5 0,2 2-4 15,0 2-4-15,5 0 0 16,1-2-1-16,2-2-3 16,3-2 0-16,-5-4 0 15,0-1 0-15,-2-5 2 16,-2-1 0-16,-4-1-2 16,-7 0 2-16,-9 0 0 15,-6 2 0-15,-8 3 47 16,-3 3 14-16,-1 3 2 15,-3 2-2-15,2 5-42 16,0 5-12-16,-2 12-3 16,3 7-3-16,-3 18 9 15,-2 10 0-15,0 17 6 0,-1 8-6 16,2 8-6 0,0 4 3-16,6-1-9 0,4-6 3 15,5-12-6-15,2-8 3 16,2-16 0-16,-1-6 3 15,-4-12 6-15,-4-7-6 16,-11-9 9-16,-8-4 47 16,-13-4 70-16,-6-2 23 15,-9-5-17-15,-3-1-42 0,-1-3-45 16,0-2-19-16,-2-4-39 16,-3-3-56-16,-8-5-196 15,-4-3-314-15,7-9 393 16</inkml:trace>
  <inkml:trace contextRef="#ctx0" brushRef="#br0" timeOffset="68019.2">8380 1278 1493 0,'-46'4'2'15,"-8"1"-2"-15,-5 1 2 16,-9 1 0-16,-3 1-2 16,-2 5 0-16,0 2 2 15,0 4-1-15,1 3 1 0,4 5-2 16,5 1 0-16,11 2 0 15,9 0 0-15,10 1 2 16,4 0 0-16,11 3-2 16,4 7-4-16,6 11 4 15,3 5-2-15,5 14 2 16,4 5 2-16,4 13 0 16,0 6 0-16,4 9-2 15,1 4 2-15,-6 0 0 16,-2-4-2-16,-8-10 4 15,-6-7-2-15,-3-16-2 16,-2-4 2-16,-3-15 0 16,8-10 0-16,10-15 2 15,12-6 1-15,27-10 5 16,15-4 9-16,36-7 11 0,16-6-12 16,30-5-21-16,14-4-15 15,10 0-63-15,10 2-64 16,-4 3 83-16</inkml:trace>
  <inkml:trace contextRef="#ctx0" brushRef="#br0" timeOffset="74147.81">5037 8178 1183 0,'5'-3'8'16,"3"2"-24"-16,1 1-27 0,2 1 1 16,1 1-13-1,-2 0-104-15,0-1-74 0,-2-1 106 16</inkml:trace>
  <inkml:trace contextRef="#ctx0" brushRef="#br0" timeOffset="74713.78">4752 8153 362 0,'6'5'-4'16,"5"0"37"-16,11-1-53 15,8-3 22-15,13-3 47 16,2-3 6-16,11-1 2 16,1-2-18-16,2 0-7 15,1 2 20-15,4 2 37 16,4 3 16-16,3 2 13 16,5 3-17-16,5 1-25 15,3 0-8-15,5 4-26 16,1 0-9-16,-2 4-17 15,1 0-5-15,-7 2-3 16,-3 0-6-16,-4-4-2 16,-2-2 0-16,-8-4-4 0,-6-2-9 15,-12-1-74-15,-10-2-264 16,-13-9 196-16</inkml:trace>
  <inkml:trace contextRef="#ctx0" brushRef="#br0" timeOffset="96680.41">8635 7442 746 0,'0'0'27'0,"0"0"37"0,0 0 18 0,1 0 39 0,0-1-19 0,23-8-19 16,-11 8-15-16,5 0-31 15,3 1-10-15,6 1-13 16,3 0-5-16,11 1-5 16,-1 2 2-16,5 1 0 15,0 1 0-15,2 0 7 16,5-3 3-16,7-1 1 16,6-4-1-16,0-2-7 15,-3 0-1-15,-8-1-4 16,-9-1-2-16,-10 3-2 15,-4-1 4-15,-9 0 7 16,0 2 3-16,-3-1 9 0,-3 0 30 16,0 3 13-16,-4 0-1 15,-6 0-14-15,-6 0-15 16,0 0-6-16,1 0-3 16,-1 0 21-16,0 0 5 15,-9 11 1-15,-4-6 3 16,0 0-15-16,1 1-6 15,1-1 11-15,1-2-14 0,4 0-12 16,6-3-3-16,-1 0-12 16,0 0-3-16,0 0 6 15,0 0-3-15,0 0-3 16,0 0 3-16,1 0-3 16,-1 0-2-16,0 0 2 15,0 0-1-15,0 0 4 16,0 0 8-16,-1 0 19 15,-30 4 5-15,20-6 16 16,-1 1-5-16,-3 0-14 16,-2 0-10-16,-3 1-18 15,-3 0-1-15,-3 0-3 16,-3 1-1-16,-6-1-2 16,0 1 0-16,-4-1-2 15,2 0 1-15,0 3 2 0,1 0-2 16,2 3 1-16,2 1 3 15,0 2-5-15,2 0 4 16,-2-1-4-16,1 0-1 16,2-2 3-16,5-2-2 15,6-2 0-15,6 0 0 16,6-2-3-16,7 0 0 16,0 0-12-16,0 0-6 0,0 0-10 15,0 0-1-15,0 0 4 16,0 0 5-16,10 6 11 15,2-2 9-15,7 2 5 16,6 0 0-16,8-5-1 16,3 0 1-16,8-3 0 15,-2-3 0-15,3-2 1 16,0 0-1-16,-1-2-1 16,-1 0-3-16,-1 0-3 15,-2-1 4-15,-1-1 1 16,-2 0-2-16,1 2 1 15,0 3-5-15,1 4-6 16,2 1-11-16,1 1-108 16,-4 2-62-16,0 0 103 15</inkml:trace>
  <inkml:trace contextRef="#ctx0" brushRef="#br0" timeOffset="102348.03">5950 8284 1046 0,'0'0'104'16,"0"0"194"-16,1 0-286 15,-1 0-8-15,2 0 3 16,31-3-5-16,-16-2 0 16,3 0 2-16,6-3-4 15,1 0 2-15,4 1 0 0,1 0-2 16,3 4 2-16,7 2 2 16,6 1 4-16,3 1 3 15,-3-1 16-15,-2 0 39 16,-3 0 35-16,5-1 7 15,10-1-9-15,12-1-19 16,5 2-20-16,-3-2-9 0,-7 1-30 16,-7 1-6-1,-9 1-6-15,2 0-3 0,-5 0 18 16,1 4 2-16,3 0 16 16,-1 1 6-16,1 0-15 15,-1-2-10-15,-5-2-8 16,-2-2-4-16,-1-3-4 15,-1-3-2-15,0-3-2 16,-1 0 0-16,-8-2-1 16,-4 1 1-16,-6 4 2 15,-1 0 3-15,-4 4 11 16,0 1 9-16,0-1 3 16,-1 1-2-16,-1 1-9 15,0-2-6-15,-3 1-7 16,-3 1-6-16,0 1-1 15,-3 0 4-15,-5 0-4 16,0 0 1-16,0 0 5 0,0 0-8 16,0 0 1-16,0 0 1 15,0 0-14-15,0 0-26 16,0 0-129-16,0 0-203 16,-9-19 175-16</inkml:trace>
  <inkml:trace contextRef="#ctx0" brushRef="#br0" timeOffset="104362.48">9219 8219 678 0,'-7'0'107'16,"0"2"206"-16,7-2-310 15,0 0-3-15,-1 0 0 16,0 0 2-16,0 0 12 16,1 0 29-16,-1-1 40 0,0 0 12 15,0 1 0-15,0 0-26 16,0 0-38-16,0 0-5 16,1 0-8-16,-1 0-12 15,-1-6-6-15,17 9 6 16,9 0 6-16,3 2 3 15,13-1 12-15,3 0 3 16,9 1 8-16,6-4 1 16,5-2-9-16,6-5-3 0,9-5-6 15,2-2 3-15,6 0-9 16,-4 1 9-16,2 2 17 16,1 1 13-16,-3 2 24 15,2 3 6-15,-9 2-16 16,-4 2-8-16,-7 2-27 15,-8 1-16-15,-4 3-16 16,-4 0-1-16,-10 0-11 16,-5-3-23-16,-11-2-44 15,-7-1-35-15,-4-4-57 16,1-2-43-16,-4-3-184 16,3-6 286-16</inkml:trace>
  <inkml:trace contextRef="#ctx0" brushRef="#br0" timeOffset="108430.62">5835 9094 316 0,'-18'1'6'0</inkml:trace>
  <inkml:trace contextRef="#ctx0" brushRef="#br0" timeOffset="108912.98">5803 9000 857 0,'0'0'151'0,"0"0"146"16,3 9-276-16,1-1-52 15,0 1-10-15,0-3-36 16,1-2-2-16,5-1 12 15,2-1-4-15,4-1 73 0,3 0 23 16,7-1 14-16,2-1 5 16,5-4 1-16,1 1 1 15,1-3 26-15,1 1 0 16,1 1-10-16,-2 1-4 16,4 1-31-16,3 2-13 15,6 1 5-15,0 0-2 0,-6-1 7 16,-6 2-3-16,-5 1 15 15,-5-1-6-15,2-1-12 16,1-2-9-16,0-3 0 16,-1 0-3-16,-4-1-6 15,-4 1 6-15,-6 3 0 16,2-3-6-16,-6 3 3 16,2-2 2-16,1 2-5 15,-4-1 0-15,4 1-2 16,-3 1-7-16,-2 0-33 15,3-1-48-15,-5-3-240 16,8-2 224-16</inkml:trace>
  <inkml:trace contextRef="#ctx0" brushRef="#br0" timeOffset="111145.92">5447 9803 953 0,'18'2'41'0,"3"0"7"16,6-2-37-16,9-2 4 16,2-2-1-16,6-3 5 15,2 0-3-15,2 0-6 16,1 1-1-16,0 2 11 0,6-1 9 15,3 4 11-15,1-1 1 16,1 1-4-16,-2 1-8 16,6 0-2-16,4 1-2 15,2 2-3-15,-2 0 1 16,1-1-4-16,-1 0-1 16,11-1-5-16,7 0-3 0,-9 1-4 15,0 0-4-15,-15 2-2 16,-8 1 2-16,-3 3 0 15,-3 0-2-15,1 1 5 16,0 1-1-16,1-4 8 16,1 1 1-16,-8-4 2 15,-2-2 9-15,-6-1-18 16,-2 0 3-16,-5-1-9 16,-3-1 3-16,-3 1 3 15,-5-1-12-15,-5-1-24 16,-1 0-6-16,-2-2-292 15,0-1 231-15</inkml:trace>
  <inkml:trace contextRef="#ctx0" brushRef="#br0" timeOffset="121012.85">7192 10481 1282 0,'-15'5'42'15,"4"-3"7"-15,11-2-49 16,0 0-12-16,5-2 0 16,7-3 5-16,-2-1 1 15,3-1 8-15,-2 0 2 0,2 2 3 16,0 0 3-16,1 3 6 16,2 1 3-16,2 2 8 15,3 2 4-15,7-1 0 16,2 0-2-16,5 0-2 15,1-2 17-15,5 0-8 16,2-2-6-16,4 0-21 16,1 0-3-16,0 1 0 15,-3 1-1-15,-3 0-2 16,-5 1 9-16,-5 0 6 16,-2 0 9-16,-10 0 24 15,-1 0 21-15,-9 0 14 16,-2 0 7-16,-6-1-9 15,-2 0-19-15,0 0-8 16,0 0-18-16,0 0-8 16,0 0-15-16,0 0-10 0,0 0-5 15,0 0-1-15,0 0 0 16,0 0-1-16,0 0-1 16,1 0 2-16,0 1 0 15,0 0-57-15,0 0-77 16,0-1-204-16,23 10 189 15</inkml:trace>
  <inkml:trace contextRef="#ctx0" brushRef="#br0" timeOffset="122446.39">7857 11370 1344 0,'-6'6'50'0,"1"-1"0"16,7-1-40-16,5-2-12 16,5-1 0-16,7-1 0 15,5-1 2-15,6-5 0 16,4 2 4-16,7-3 4 15,5 1 5-15,8-1 1 0,1 0 1 16,9 1 3-16,1 1 1 16,3 1 40-16,3-1 13 15,-4 0 8-15,-7 1 7 16,-9 0-9-16,-6 1-4 16,-7 2-2-16,-2 1-18 15,-5 2 3-15,0 0-1 16,-4 2 4-16,-1 0-12 0,-6 0-18 15,-3-1-8-15,-8 1-6 16,-2-1-7-16,-7-3 0 16,0 0 1-16,0 0 9 15,0 0 7-15,0 0 2 16,0 0-4-16,0 0-10 16,0 0-9-16,0 0-6 15,0 0-5-15,0 0-4 16,0 0 1-16,0 0 0 15,0 0 7-15,1 0-6 16,0 1-12-16,0 0-52 16,0 0-45-16,0-1-161 15,0 1-74-15,24 2 225 16</inkml:trace>
  <inkml:trace contextRef="#ctx0" brushRef="#br0" timeOffset="124544.95">12466 11061 1941 0,'-15'7'141'0,"1"0"-54"16,2 2-117-16,-1 2-66 16,0 7-23-16,-3 16-22 15,-3 13-5-15,-4 18 27 0,-2 6 36 16,-2 10 52-16</inkml:trace>
  <inkml:trace contextRef="#ctx0" brushRef="#br0" timeOffset="126346.19">12595 10847 1260 0,'-5'-3'89'0,"1"0"78"15,4 3-94-15,0 0-67 16,0-1 3-16,0 0 18 15,0 1 15-15,0 0 17 16,6 7 7-16,4 11-15 16,2 5-12-16,4 5-30 15,0 2 0-15,-4-2-9 16,1-3 3-16,-5-7 0 16,-2-4 3-16,-2-8 6 15,-4-6 11-15,0 0 34 16,0 0 12-16,6-7 21 15,-1-5 14-15,2-7-24 16,3-2-15-16,2-3-20 0,-2 2-14 16,1-3-22-16,0-2-11 15,-1-2-36-15,1-2-34 16,-2 2-147-16,1 2-149 16,1 5 189-16</inkml:trace>
  <inkml:trace contextRef="#ctx0" brushRef="#br0" timeOffset="126778.22">13169 10768 2317 0,'-19'6'68'0,"4"-3"-65"15,1-3-115-15,0-2-97 16,0-2 54-16,-7-1 128 16,-3 0 51-16,-6 3 80 15,-4 1 28-15,-3 6 32 16,0 5-69-16,4 4-27 16,7 2-22-16,12 1-28 15,8 1-6-15,21 5-13 0,5 0-3 16,16 1-3-16,6-3-2 15,5-5-1-15,5-3 1 16,-2-4 1-16,-3-1 2 16,-14 0 3-16,-10 1-1 15,-17 3 3-15,-6 5 1 16,-18 4 3-16,-7 5 4 16,-15-1 14-16,-2 1 0 0,0-8 7 15,3-6-16-15,13-12-92 16,5-11-71-16,16-21-383 15,13-11 277-15</inkml:trace>
  <inkml:trace contextRef="#ctx0" brushRef="#br0" timeOffset="127194.99">13327 11131 2478 0,'-15'22'197'16,"-2"2"90"-16,2 5-340 15,0 5-65-15,3 9-48 16,-1 5-83-16,-7 9-18 15,-4 4 1-15,-9 2 72 16,-3-3 30-16,0-10 123 16</inkml:trace>
  <inkml:trace contextRef="#ctx0" brushRef="#br0" timeOffset="128362.53">13746 10614 1774 0,'0'0'36'0,"0"0"-117"15,0 0-68-15,0 0 73 16,1 1 42-16,12 26 34 16,-8-8 11-16,-1 11 10 15,-2 8 5-15,-1 11-1 16,0 2 8-16,-1 4-18 15,0-2-9-15,0-9 18 16,-2-5 23-16,0-13 46 16,-1-5 9-16,1-10 5 15,2-11-26-15,0 0-33 16,-7-4-24-16,5-15-3 0,-2-7 3 16,4-13 14-16,0-6 7 15,2-8-9-15,3-1-11 16,3-3-14-16,3-2-2 15,11-6-4-15,7-2-4 16,11 2-1-16,2 3-2 16,7 13-6-16,-1 8 3 15,-4 17-4-15,-2 8-3 0,-11 16 0 16,-6 9-6-16,-13 20 6 16,-7 8 3-16,-16 23 15 15,-8 9 3-15,-13 5 37 16,-7-3 12-16,0-12 40 15,0-8 22-15,0-13-31 16,2-4-28-16,4-10-24 16,1-4-9-16,11-9-8 15,4-5 0-15,8-6-12 16,3-4-8-16,6-7-6 16,3-1-7-16,5-4 5 15,5-2 5-15,7 2-2 16,2 3 4-16,6 6-2 15,1 5-3-15,-1 13 6 0,0 6-1 16,-6 14 2 0,-1 5 1-16,-4 3-2 0,-4-2-1 15,-3-9-15-15,-1-5-11 16,2-13-53-16,1-6-88 16,2-17-177-16,1-8-244 15,3-14 451-15</inkml:trace>
  <inkml:trace contextRef="#ctx0" brushRef="#br0" timeOffset="128697.18">14259 10812 2052 0,'-7'16'188'16,"1"4"44"-16,6 2-268 15,4 3-36-15,8-4-19 16,0-3-16-16,4-7 56 15,-3-6 6-15,0-6 24 16,1-5 9-16,-5-10-3 16,0-3-3-16,1-5-21 15,-5-2-2-15,-4 5 5 16,-1 1 27-16,-9 3 36 16,-1 3 23-16,-5 4 76 15,-3 2 38-15,-5 8 15 16,1 1-16-16,-6 8-69 0,2 2-43 15,5 3-48-15,1-1-19 16,10-3-62-16,6-4-123 16,13-8-194-16,9-9-162 15,14-9 437-15</inkml:trace>
  <inkml:trace contextRef="#ctx0" brushRef="#br0" timeOffset="129163.26">14635 10349 2473 0,'-8'18'170'15,"2"9"30"-15,-1 15-187 16,3 9-18-16,1 6-11 16,-1-3-2-16,-3-6 5 15,-2-7 4-15,-3-7 7 16,-1-5 5-16,-1-5 2 15,2-4 0-15,0-6 3 16,4-4-4-16,3-6-4 16,5-1-5-16,5-4-5 15,4-2 0-15,8-4 3 16,4-1 7-16,15-4 1 16,2-2 3-16,5 1-1 0,-4 1-3 15,-6 3-2-15,-5 5-5 16,-5 6-7-16,-3 5-2 15,-10 10 0-15,-5 3 4 16,-11 11 14-16,-6 3 10 16,-10 7 29-16,-3-1 14 15,-5-4 23-15,2-2-6 16,-4-15-21-16,-4-3-20 0,7-13-56 16,0-4-25-16,8-11-20 15,5-7-17-15,8-9-32 16,3-8-73-16,14-7-279 15,6-3 190-15</inkml:trace>
  <inkml:trace contextRef="#ctx0" brushRef="#br0" timeOffset="129512.69">15026 10680 2826 0,'-21'24'74'0,"4"1"117"16,9-3-307-16,6 1-31 15,5-4 31-15,4-2 23 16,-4-5 37-16,4-2 45 16,-2-2 52-16,-4-2 7 15,3-1-23-15,-3-1-12 16,5-2-14-16,1 0-4 0,10-2-6 15,2-1 0 1,9-7 3-16,-2-4-3 16,3-7 7-16,-3-1-1 0,-5-2 1 15,0 0 1-15,-5-1-10 16,-2 0-5-16,-6-2-26 16,0 2-15-16,-4 1-72 15,1 0-99-15,-1 3-156 16,0 4 28-16,2 6 259 15</inkml:trace>
  <inkml:trace contextRef="#ctx0" brushRef="#br0" timeOffset="129880.14">15548 10541 1483 0,'-15'9'145'0,"-6"2"237"0,0 1-170 16,-8 4-92-16,5 1-19 16,3 5 54-16,0 2-35 15,9-1-23-15,0-1-15 16,6-6-49-16,2-1-15 16,5-6-31-16,4 1-9 15,7-2 2-15,2 0-2 16,7 0 16-16,0 0 6 0,3 0 0 15,-2 4 0-15,-5 1 0 16,-4 4-2-16,-18 5-2 16,-6 3 3-16,-16 5 8 15,0 1 6-15,-3-5 5 16,2-4-14-16,5-15-39 16,-2-8-36-16,5-23-96 15,3-10-144-15,12-16-549 16,8-4 688-16</inkml:trace>
  <inkml:trace contextRef="#ctx0" brushRef="#br0" timeOffset="130214.58">15855 10181 2409 0,'4'45'192'0,"2"8"2"0,1 6-104 16,4 6-71-16,-3 0-14 15,-2-5-35-15,-2-4-18 16,-8-9-43-16,-2-7-30 16,-7-10-127-16,-6-6-152 15,-5-11-100-15,-1-3 225 16,-5-9 25-16,-3-1 25 0,0-1 225 16,-1-3 111-16,5 3 118 15,5 1-30-15,9 0 20 16,5 0 232-16,10 0 25 15,0 0-190-15,0 0-156 16,2-2-41-16,22-9-62 16,13-5-16-16,24-14-23 15,13-6-31-15,15-8-111 16,4-3-139-16,8 6 74 16</inkml:trace>
  <inkml:trace contextRef="#ctx0" brushRef="#br0" timeOffset="130745.14">17526 10147 1989 0,'-78'4'239'0,"1"6"38"16,0 5-164-16,-4 9-57 15,2 6 3-15,2 13 47 16,0 6 15-16,15 10 0 16,9 1-15-16,19-8-36 15,9-4-25-15,28-9-52 16,15-3-16-16,28-3-24 16,14-2-4-16,14-3-3 15,0-1-5-15,-4 0 10 16,-8 2 11-16,-17 1 27 15,-13 2 3-15,-21 3-6 0,-14 0-9 16,-24 3-10-16,-17 1-2 16,-21 1 19-16,-9-4 16 15,-12-11 13-15,-1-8 6 16,8-18-19-16,8-10-20 16,22-18-78-16,15-9-107 15,30-16 75-15</inkml:trace>
  <inkml:trace contextRef="#ctx0" brushRef="#br0" timeOffset="131061.36">17549 10613 2994 0,'-43'9'31'0,"0"-1"-36"15,1 0-42-15,5-1 11 16,1-1 18-16,8 2 34 16,4 2 9-16,6 1 6 15,3 1-3-15,2 2-21 16,4 2-13-16,10-1-17 16,10 3-9-16,20 1-3 15,8-2 3-15,18-5-5 0,7-6-2 16,4-10-29-16,2-5-17 15,-5-8-63-15,-6-2-38 16,-7-5-106-16,-4-5-25 16,-9-3-65-16,-6-3 275 15</inkml:trace>
  <inkml:trace contextRef="#ctx0" brushRef="#br0" timeOffset="131445.38">17878 10529 1487 0,'-22'13'200'0,"-3"2"332"16,1 4-206-16,0 4-128 15,-2 3-47-15,5 1-52 16,2-1-23-16,3-6-45 16,8-1-19-16,7-7-18 15,1-1-7-15,10-3-11 16,3-1 0-16,5-4-3 16,5-3 0-16,2-5-2 15,2-4-5-15,2-2-7 16,-3-1-2-16,-6 0 10 15,-5 1 6-15,-9 3 19 16,-1 1 6-16,-4 2 11 0,-1-1 6 16,0 6 19-16,0 0 6 15,0 0 1-15,0 0-3 16,0 0-16-16,0 6-7 16,7 7-7-16,5 4-5 15,-2 1 2-15,1-2-3 16,5-6-8-16,-2-3-12 15,7-11-32-15,3-5-20 0,4-21-88 16,3-10-115-16,-1-15-640 16,0-7 725-16</inkml:trace>
  <inkml:trace contextRef="#ctx0" brushRef="#br0" timeOffset="131646.72">18206 10097 2447 0,'-3'23'210'0,"-1"14"13"16,2 10-108-16,0 20-71 16,2 8-11-16,0 11-12 15,1-1-1-15,0-10-5 16,2-10-5-16,2-26-18 16,1-11-25-16,3-17-69 15,0-9-50-15,2-12-88 16,2-7-177-16,1-10-207 0,-2-1 285 15,-5 2 219-15</inkml:trace>
  <inkml:trace contextRef="#ctx0" brushRef="#br0" timeOffset="132278.17">18275 10596 1400 0,'1'8'183'0,"4"1"450"16,0-2-408-16,3 0-99 0,7-4-100 15,1 0-22-15,8-4 6 16,3-1 6-16,3-2 6 15,2-1-2-15,-2-2-6 16,2-2-3-16,1-7-6 16,2-3-3-16,-1-5-5 15,-1-3-3-15,-11 1-4 16,-6-1-4-16,-7 2 7 16,-8 3 5-16,-6 2 8 15,-7 2 4-15,-10 4-1 16,-3 5 0-16,-7 8 7 15,1 4 16-15,2 15 27 16,-1 8 4-16,2 18-3 16,0 7-10-16,8 0-5 15,7-3 10-15,16-12-4 16,10-6-10-16,13-11-25 16,6-4-14-16,7-9-17 0,2-6-2 15,6-7-6-15,1-7-5 16,-4-7-18-16,-4-3-5 15,-9-4 2-15,-5-2 5 16,-10-6 21-16,-6 0 12 16,-5-3 9-16,-3 4 2 15,-1 10 8-15,0 7-1 16,-1 18 13-16,0 0-4 0,0 0-1 16,3 13 0-16,1 12-8 15,-1 5 3-15,2 4 8 16,-1-2 1-16,1-6 0 15,0-5-1-15,1-6 5 16,2-4-5-16,1-4 5 16,1-3-4-16,1-5-8 15,3-1-1-15,1-7 5 16,1-2 2-16,6-12-1 16,3-9 1-16,9-14-13 15,5-5-19-15,12-4-60 16,6 4-46-16,5 11-118 15,1 8-138-15,-8 12 98 16</inkml:trace>
  <inkml:trace contextRef="#ctx0" brushRef="#br0" timeOffset="132745.75">15782 11311 1971 0,'-64'10'248'0,"19"-5"-2"16,12-4-194-16,31-5-127 15,16-3 21-15,35-2 79 16,17-3 54-16,40-1 65 16,20-1-51-16,35-3-7 15,17-1-19-15,23-3-30 16,6-1-15-16,10 1-6 15,3-3 4-15,2 3 1 16,-2 1-2-16,-16 1-6 0,-11 2-7 16,-30-3-10-16,-16-2-10 15,-33-5-57-15,-17-6-48 16,-36-6-153-16,-14 0-778 16,-36 0 847-16</inkml:trace>
</inkml:ink>
</file>

<file path=ppt/ink/ink7.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25:26.031"/>
    </inkml:context>
    <inkml:brush xml:id="br0">
      <inkml:brushProperty name="width" value="0.05292" units="cm"/>
      <inkml:brushProperty name="height" value="0.05292" units="cm"/>
      <inkml:brushProperty name="color" value="#FF0000"/>
    </inkml:brush>
    <inkml:context xml:id="ctx1">
      <inkml:inkSource xml:id="inkSrc14">
        <inkml:traceFormat>
          <inkml:channel name="X" type="integer" max="2560" units="cm"/>
          <inkml:channel name="Y" type="integer" max="1440" units="cm"/>
          <inkml:channel name="T" type="integer" max="2.14748E9" units="dev"/>
        </inkml:traceFormat>
        <inkml:channelProperties>
          <inkml:channelProperty channel="X" name="resolution" value="42.88107" units="1/cm"/>
          <inkml:channelProperty channel="Y" name="resolution" value="42.85714" units="1/cm"/>
          <inkml:channelProperty channel="T" name="resolution" value="1" units="1/dev"/>
        </inkml:channelProperties>
      </inkml:inkSource>
      <inkml:timestamp xml:id="ts1" timeString="2025-01-09T16:29:27.093"/>
    </inkml:context>
  </inkml:definitions>
  <inkml:trace contextRef="#ctx0" brushRef="#br0">4207 5864 318 0,'-30'8'9'16,"3"4"-3"-16,0 3-4 16,3 6 10-16,3 5 5 15,-1 9 5-15,2 5 3 16,0 9 8-16,2 4 7 0,1 7 26 15,0 4 2-15,2 14 1 16,1 2-10-16,6 10-14 16,2 5-10-16,7 12-20 15,5 8 6-15,3 21 4 16,1 3 9-16,0 2 19 16,-2 1-1-16,2-15 2 15,-1-5-2-15,3-6 1 16,2-9-1-16,3-13-9 15,3-10-8-15,5-19-12 16,2-6-4-16,4-10-5 16,-2-4-1-16,-3-7 3 15,-2-2-1-15,-5-4 1 16,-2-1 1-16,0-4-7 0,-2-3 3 16,-3-5-5-16,0-4 0 15,-3-7-4-15,1-2 0 16,2-3-2-16,2-3-6 15,-1-6 4-15</inkml:trace>
  <inkml:trace contextRef="#ctx0" brushRef="#br0" timeOffset="965.78">5352 5826 238 0,'-3'-9'7'16,"-2"-1"4"-16,3 4 16 15,-2 2 12-15,4 4 21 16,0 0 10-16,0 0 28 16,0-1 0-16,0 1-32 15,0 0-20-15,14 1-24 16,3 9 3-16,6 12 25 15,2 9 10-15,3 18 10 16,0 11-6-16,1 11-25 16,3 4-8-16,-1 0-6 15,2 4-4-15,-1 5-7 16,-5 5-3-16,-9 14-1 16,-6 6 0-16,-15 6 3 15,-8 4 7-15,-12 0 20 0,-3-5 13 16,-8-6 13-16,-1-6 0 15,2-16-14-15,0-6 18 16,4-12 5-16,2-7-7 16,4-4-23-16,0-1-12 15,3 1-21-15,1-3 0 16,2-3-9-16,4-3-3 16,-1-6-36-16,2-1-131 0,0-13 113 15</inkml:trace>
  <inkml:trace contextRef="#ctx0" brushRef="#br0" timeOffset="6382.23">7155 5811 411 0,'-30'7'13'0,"-1"2"13"0,0 0 24 16,0 4 57-16,-2 3 18 16,0 6-16-16,1 5-15 15,5 17-46-15,0 11-12 16,8 23 2-16,1 12-5 15,2 31 11-15,4 13-5 16,-3 41-10-16,6 18-8 16,1 14-13-16,-3 2 0 15,13-25 0-15,-1-17-1 16,10-28-1-16,7-13 0 0,3-10 2 16,5-1-2-16,5-9 3 15,7-6-1-15,8-15-6 16,6-13-4-16,6-21 2 15</inkml:trace>
  <inkml:trace contextRef="#ctx0" brushRef="#br0" timeOffset="7148.97">7696 5861 974 0,'-6'0'38'0,"6"0"-15"0,0 0-16 16,0 0 8-16,5 6 0 16,10 5 9-16,2 6-1 15,8 16-4-15,0 12-3 16,-3 18 3-16,1 8 0 16,-2 13-1-16,-3 8 1 15,3 10-5-15,0 7-1 0,1 7 5 16,1-1 5-16,-2 5 0 15,-1 2 8-15,-5 5-7 16,-2 3-1-16,-10 7 2 16,-6-2-2-16,-10 1 2 15,-6-4-5-15,-8-18-9 16,-3-8-1-16,-5-18-2 16,-2-9 5-16,-1-12 13 15,1-9 22-15,5-16-9 16,3-7-10-16,10-13-34 15,5-6-43-15,5-14-186 16,2-4 172-16</inkml:trace>
  <inkml:trace contextRef="#ctx0" brushRef="#br0" timeOffset="11017.48">9627 5893 488 0,'-18'0'53'0,"1"1"20"15,-2 2 18-15,0 4 9 16,2 1-13-16,-1 5-17 15,2 6-4-15,-1 12-26 16,2 12-10-16,-1 28-9 16,-2 21-4-16,1 51-3 15,1 23-4-15,3 42-3 16,2 13-1-16,6 2-4 16,1-2 0-16,6-13 0 15,1-14 2-15,7-10-2 16,2-10 2-16,6-27-4 15,5-12 0-15,7-41-6 16,3-22-4-16,4-35 2 16</inkml:trace>
  <inkml:trace contextRef="#ctx0" brushRef="#br0" timeOffset="11717.5">10750 5783 1072 0,'8'20'33'15,"1"8"-6"-15,-1 28-1 16,1 15 1-16,0 37 2 16,-3 19-6-16,0 35-13 15,-5 11-4-15,-1 7-3 16,-2-5-1-16,1-11 2 15,1-9-2-15,0-10 4 16,0-6-2-16,-4-7 2 16,-1-2-1-16,-3-13-3 15,-2-5 2-15,-1-9 0 0,-1-7-2 16,-1-13 0-16,-2-9 0 16,2-22-6-16,-1-10-13 15,-3-19 7-15</inkml:trace>
  <inkml:trace contextRef="#ctx0" brushRef="#br0" timeOffset="14938.6">14837 5703 1042 0,'-25'43'34'0,"2"12"9"16,3 12-12-16,6 20 11 16,3 8 3-16,8 17-8 15,2 10-10-15,4 12-19 16,4 10-4-16,6 13-2 15,0 7-1-15,10 20 1 16,4 5-2-16,4-1-5 16,3-7 3-16,-1-29-16 15,3-21-30-15,-2-30-192 16,-6-16 140-16</inkml:trace>
  <inkml:trace contextRef="#ctx0" brushRef="#br0" timeOffset="15466.71">15644 5921 1055 0,'-13'1'93'16,"1"-1"85"-16,6 1-102 16,6-1-8-16,0 0-26 15,0 0-17-15,15 12-17 16,0 1-3-16,9 14 4 16,3 10 0-16,5 22 0 15,-1 12-3-15,4 32 3 0,-4 12-6 16,-1 28 0-16,-3 8-3 15,-8 10-15-15,-4 2 0 16,-11-8-8-16,-3-3 13 16,-14-11-3-16,-7-6-1 15,-13-6-7-15,-5-3-2 16,-2-11-22-16,0-2-21 16,7-19-83-16,5-13-179 15,9-31 168-15</inkml:trace>
  <inkml:trace contextRef="#ctx0" brushRef="#br0" timeOffset="43716.71">5107 8114 302 0,'3'-13'-52'16,"-13"48"12"-16,0 0-4 15,2 8 43-15</inkml:trace>
  <inkml:trace contextRef="#ctx0" brushRef="#br0" timeOffset="45264.99">5079 8506 101 0,'0'0'14'0,"0"0"21"15,0-1-9-15,-1 0 1 16,0 0 8-16,0-1 29 16,-16-26 11-16,17 28 9 15,0 0 30-15,-1 0-34 16,0 0-19-16,0-1-29 0,1 1-9 16,0 0-14-16,0 0-2 15,0 0 0-15,0 0 2 16,1 0 0-16,24-11 2 15,-16 5 5-15,1-3-2 16,1-1 2-16,3-1-3 16,3-2 6-16,4 0 3 15,5-1 4-15,1 1 1 0,4-3-7 16,-3 0-4-16,-4 0-9 16,-3-1 2-16,-5-1-2 15,-2 1 2-15,-4-4 4 16,-1 0-2-16,-3-3 5 15,-2-2-2-15,-3 4-3 16,-2 3 1-16,-2 4-1 16,0 5 9-16,-1 1 3 15,0 2 2-15,1 3-2 16,-3 0-9-16,3 0-6 16,0 0-4-16,0-1-2 15,3-1 0-15,-4 1-2 16,1 0-2-16,-1 1-10 15,-2 0-13-15,4-1-256 16,-1 1 183-16</inkml:trace>
  <inkml:trace contextRef="#ctx0" brushRef="#br0" timeOffset="48615.87">7637 8417 122 0,'-6'6'19'16,"-1"-1"25"-16,1-1-35 16,2 0-7-16,4-4-2 15,0 0 0-15,0 0 0 16,0 1-2-16,-1 0-2 15,0 0 0-15,1 0-1 16,0 0 1-16,0 0 1 16,0-1-1-16,0 1 2 15,0 0 0-15,0 0 2 16,0 0 0-16,0 0-1 16,0 0-3-16,0 0 4 15,0-1 4-15,1 1 8 16,0 0 12-16,-1 0 22 15,0 0 12-15,0 0 1 16,1 0-13-16,0-1-32 0,0 1-10 16,0 0-8-16,-1-1 4 15,1 0 2-15,26-2 0 16,-17-2 0-16,1 0-2 16,5-1 1-16,3-1-1 15,6-3-60-15,0-2 44 16</inkml:trace>
  <inkml:trace contextRef="#ctx0" brushRef="#br0" timeOffset="66014.82">22045 5947 668 0,'-30'15'46'0,"0"1"38"16,-4 2-68-16,2 4 11 15,4 1 30-15,0 2 9 0,4 6 14 16,0 2-21-16,2 7-6 16,-3 4-3-16,2 12-9 15,1 9-8-15,0 17-12 16,3 8-9-16,7 14-9 15,0 3-1-15,7 3 0 16,3-1 2-16,4-2-2 16,3-1 0-16,3-8-2 15,1 0 0-15,-2-2 0 16,-1 3 0-16,-1 4 0 16,1 3-2-16,0-7-2 15,0-4 0-15,0-15-1 16,1-7-3-16,-1-16-31 15,4-6-42-15,-3-15-242 16,-1-10 180-16</inkml:trace>
  <inkml:trace contextRef="#ctx0" brushRef="#br0" timeOffset="67314.09">22570 5804 84 0,'0'0'9'0,"0"0"8"15,0 0-3-15,0 0 19 16,0 0 17-16,0 0 19 16,0 0 4-16,0 0-5 15,0 0-8-15,-1 0 11 16,0 0-5-16,0 1-12 15,1 0-1-15,-1 0-17 16,0 0-6-16,0 0-14 16,0 0-9-16,0-1-5 15,1 1 0-15,0 0 5 0,0 1 2 16,1 0 5-16,0-1-1 16,15 29 6-16,-16-29 1 15,8 14 7-15,-3-2 3 16,1 4 11-16,4 2 0 15,-4 6-6-15,4 2-6 16,-4 9-9-16,0 1-7 0,-2 6-5 16,-2 2-6-1,2 2 6-15,-3 1 0 0,-1 2 3 16,-4 4 5-16,-3 8-3 16,1 3-5-16,-7 5 0 15,0 3-4-15,-1-2-2 16,-1 0 1-16,6-3-3 15,0-4 0-15,3-8-1 16,2-5-5-16,-2-10-10 16,0-5-3-16,-2-7-51 15,-1-2-51-15,-2-5-221 16,-2-2 189-16</inkml:trace>
  <inkml:trace contextRef="#ctx0" brushRef="#br0" timeOffset="101295.08">7041 9589 1216 0,'-4'3'58'16,"0"0"45"-16,5-1-100 15,2 0-1-15,2-1 0 16,1-2 6-16,3-2 11 0,3-1 9 15,4-2 12-15,2 1 5 16,12 1 14-16,2 0 22 16,16 0-43-16,4-1-8 15,8-2-12-15,4 0 3 16,12-1-3-16,2 1 0 16,8 4 0-16,3-1 3 0,1 0 18 15,2 0 11-15,9-1 16 16,3-1 3-16,5-1-15 15,5 1-18-15,3-1-18 16,0 1-10-16,5 0 4 16,-4 2-3-16,-7 0 18 15,0 0 6-15,-5 2 16 16,-2-2-13-16,0 1 0 16,-1-1-2-16,-3-3-13 15,2 1-2-15,0-1-9 16,1 0-5-16,-5 2-4 15,-5 3 2-15,-11 1-2 16,-6 1 0-16,-12 2-2 16,-3 1 1-16,-10 0-1 15,-5-2-2-15,-6 0 3 0,-4-1 0 16,0 2 0-16,-1-1 3 16,-1 1-3-16,-1 0-3 15,-6 2 3-15,0-1-2 16,-11 0 2-16,-5 0 0 15,-10-3-4-15,0 0 0 16,-1 0-10-16,1 0-15 16,-1 0-70-16,0 0-136 0,-10-15 118 15</inkml:trace>
  <inkml:trace contextRef="#ctx1" brushRef="#br0">13044 1680 0</inkml:trace>
  <inkml:trace contextRef="#ctx0" brushRef="#br0" timeOffset="-83160.91">5437 4814 1113 0,'-7'0'27'16,"3"4"-23"-16,4 1-4 16,8 3 0-16,6-1 0 15,10-5 8-15,7-3 7 16,15-8 7-16,9-4 7 0,11-3 0 16,4-2-4-1,4 4-8-15,5 2-5 0,-1 5-8 16,-1 2 0-16,-6 2-2 15,-4-2-2-15,-2-1 0 16,-2 0 0-16,-11-1 0 16,-10 2-2-16,-13 1-2 15,-5 0-4-15,-7 0-36 16,0 1-94-16,-5-2 88 16</inkml:trace>
  <inkml:trace contextRef="#ctx0" brushRef="#br0" timeOffset="-80677.99">3076 10610 349 0,'38'-7'26'0,"3"1"27"16,2 2-37-16,3 1-12 16,3 1-2-16,2 2 0 15,4 0-2-15,-1 1 1 16,-3 1-1-16,-1 0 31 16,-2 0 42-16,4-3 32 0,4-1 6 15,1-3-33-15,-1 0-31 16,-1-1-26-16,-4 2-1 15,-6 2 10-15,-1 3 0 16,-2 5 8-16,-1 2 5 16,-2 2 4-16,-4 0 5 15,-2-1 0-15,-1-2-5 16,-1-4-10-16,1-2-8 0,-5-4-8 16,0-2-6-16,-5 1-5 15,-3-1 0-15,-2 4-2 16,-4 0 1-16,-3 1 11 15,1 0 1-15,-4 2 8 16,-2 0-4-16,2 0-2 16,-1 1 10-16,1-1 9 15,3 1-6-15,-2-2-9 16,-2 0 2-16,1 0-2 16,2 0 9-16,1 1 12 15,-2-1-3-15,0 1 6 16,-3 0-13-16,1 0-11 15,1 0 3-15,3 0-15 16,2 1 3-16,3-1-3 16,-1-1-6-16,2 0-6 0,-1-1 9 15,-1-1-9-15,3 0 3 16,1-1 6-16,3 1 0 16,-1-2-3-16,4 0-3 15,0 1-3-15,3 0 0 16,-1 0 0-16,1-1-3 15,-2 1 3-15,1 0 3 16,-1 1-3-16,-1-1 6 16,0 1 3-16,-2-1 3 0,-2 1 11 15,-2 0 7-15,-3 0 3 16,-1 1 1-16,-1-1-12 16,1 1-2-16,-2 0 1 15,2 0-3-15,-1 1-4 16,0 0-4-16,-2-1-8 15,-1 0-4-15,1 0-1 16,-3 0 0-16,-1-2 0 16,1 1 1-16,-2-2-1 15,4-2-12-15,4-3-116 16,-6-4-189-16,1-7 153 16</inkml:trace>
  <inkml:trace contextRef="#ctx0" brushRef="#br0" timeOffset="-78928.7">8129 10690 953 0,'0'0'80'16,"0"0"41"-16,0 0-94 0,19 3-27 15,-5-1 11-15,10-1 26 16,4 0 12-16,6-1 9 15,4 0-2-15,4-1-15 16,5 0-8-16,6-3-18 16,0-1-3-16,4-2-6 15,0-1-3-15,-3 1 3 16,3 0 0-16,-1 2 2 16,-1-1 0-16,-6 1-3 15,-2 1 1-15,-7 0-2 16,-2-2 4-16,-1-1-5 15,0-2 0-15,-7 0 3 16,-3 1-6-16,-10 2 0 16,-2 1-6-16,-10 3-16 15,-5 2-7-15,0 0-106 0,0 0 88 16</inkml:trace>
  <inkml:trace contextRef="#ctx0" brushRef="#br0" timeOffset="-73728.52">13553 10618 1010 0,'35'2'53'0,"6"-1"13"16,13-1-59-16,4-2 1 15,13-5 2-15,3-3 3 16,-1 0 11-16,-5 0 7 16,-12 3 15-16,-7 1 4 15,-13 4 1-15,-5 0-11 0,-9 3-12 16,-7 0-7-16,-3 1-9 16,-3-1-5-16,2 1-5 15,1 1-2-15,4-2-2 16,5 2-2-16,-3 0-34 15,0-2-79-15,-5-1 69 16</inkml:trace>
  <inkml:trace contextRef="#ctx0" brushRef="#br0" timeOffset="-73011.69">16288 10609 912 0,'14'0'149'16,"9"0"103"-16,6 0-167 16,17 1-70-16,4-1-3 15,14 0-8-15,4-2 0 16,11 1 7-16,13 0 7 16,4 0 11-16,5-1 2 15,0 0 3-15,-7 0 17 16,-1-2 9-16,-3 0 5 0,0 2 22 15,-4 0 6-15,1 1-19 16,-2 2-23-16,-8 1-24 16,-2 3-18-16,-14 1-6 15,-4 0-9-15,-12-1-63 16,-5-2-56-16,-11-2-206 16,-7-1-47-16,-7-7 221 15</inkml:trace>
  <inkml:trace contextRef="#ctx0" brushRef="#br0" timeOffset="-57659.68">12801 10795 322 0,'-6'-8'24'15,"0"1"52"-15,1 0-79 16,1 2 1-16,-1-2 42 16,3 3 60-16,1 0 77 15,0-1 8-15,4 2-39 16,3 0-51-16,3 2-55 16,3-1-5-16,3-1-10 15,1 0-3-15,8-1-9 16,2-1-5-16,6-2 2 15,5-1-3-15,5 2 9 16,3-1 5-16,10 1 2 16,6 0-3-16,9 0-3 15,3 0-1-15,10-2-5 0,-2-1 1 16,7 0 2-16,1 1-1 16,4-3 6-16,4 1 3 15,2-1 13-15,0 1 25 16,10 3 8-16,-6 0-5 15,4 2-9-15,0 1 0 16,-2 3-18-16,-2 0 11 16,-6 1-5-16,-4 0-6 0,-3 0 0 15,6-2-18-15,3 1-6 16,-3-2 0-16,-9 1-6 16,-1 1 9-16,0 0 3 15,2-1-6-15,1 1-3 16,-4 0-3-16,-10 1-6 15,-5 0 9-15,-9 2-6 16,-3 2 0-16,-7 2-3 16,-5 0 0-16,-1-1 3 15,-5-2-12-15,-4-1-84 16,-4-2-83-16,-11-6-403 16,-3-3 442-16</inkml:trace>
  <inkml:trace contextRef="#ctx0" brushRef="#br0" timeOffset="-47846.26">2516 10659 1440 0,'54'-2'-1'0,"5"-1"2"0,5 1 1 16,3 0 2-16,0 1 4 15,3 1 8-15,-1 1 1 16,8 2 8-16,0 1-7 16,6 1-3-16,4 1 11 15,5 0-8-15,4 0 6 0,5-1 3 16,0-1 0-16,3 0 8 15,-1 0-8-15,-6 1 6 16,-3 0-3-16,-8 1 0 16,-1 1-6-16,-8-1-12 15,-2-1 0-15,-2-3-3 16,0-2-6-16,2-5 3 16,1-1-6-16,3-2-12 15,2 0 0-15,-2 0-12 16,-1 2-9-16,-10 2-18 15,-6 0-15-15,-10 4-79 16,-3-1 40-16,-15-3 57 16</inkml:trace>
  <inkml:trace contextRef="#ctx0" brushRef="#br0" timeOffset="-42795.76">16351 10528 791 0,'-11'-3'96'0,"0"-1"74"15,1 1-114-15,1-1-9 16,1 2 18-16,2 1 23 16,6 1 3-16,0 0-22 15,-1 0-14-15,0 0 18 16,0 0 7-16,1 0-23 16,0 0-12-16,6 10-15 15,2-4 6-15,10 1 12 0,3 1 17 16,11-2 7-16,7 2-15 15,12-2-12-15,3 0-15 16,9-2-18-16,4 0-4 16,4-2 4-16,2 0 3 15,1-1 9-15,1-1 3 16,-5-1 12-16,-2 1-11 16,-7-2-6-16,-4 1-2 0,-5 0-15 15,-3 1-1-15,-8-1 1 16,-1 1-4-16,-6 0 2 15,-5 0-2-15,-9 0-5 16,-6 1 1-16,-8-1 0 16,-6 0-3-16,0 0 5 15,0 0 1-15,-20-13 7 16,-1 4-4-16,-12-1 4 16,-6-3-3-16,-12 4-3 15,-1-1 3-15,-6 4-3 16,0 0-1-16,-5 3 2 15,-1 1 0-15,-3 1-2 16,-3 1 1-16,6 2-1 16,2 0 0-16,7 0 0 15,6 0 0-15,9-1 0 16,7 0 4-16,14 0 1 0,7-1 4 16,12 0 19-16,0 0 15 15,22 7 4-15,6-3 0 16,20 3-19-16,12-2-18 15,20 0-2-15,6-1-3 16,11-2 0-16,2-1-1 16,3-1 5-16,3-1 0 15,-4-1-2-15,-3-2 0 0,-12 1-1 16,-7-1-1-16,-21 3 0 16,-7 0 1-16,-21 1 5 15,-9 0-1-15,-14 1 4 16,-7-1 0-16,0 0-7 15,0 0 2-15,-14 3 0 16,-7-1-1-16,-15 0 3 16,-9 0-6-16,-17 0-3 15,-6-2-2-15,-13 0-1 16,-4 0 1-16,-4-2-2 16,-1 0-1-16,1 1 1 15,1 1 0-15,0 0 1 16,-1 0 1-16,5 3-7 15,3-1 4-15,6 0-6 16,8 0-1-16,9 0 4 0,7-1 1 16,15 0 1-1,6-1 4-15,17 0-2 0,13 0-9 16,5 0-6-16,15-1-2 16,19 1 2-16,8-1 12 15,24 1 7-15,9 2 4 16,18 0 1-16,9 2-2 15,7 1-1-15,2-1-2 0,-2 2-2 16,-2-2 0-16,-4 0 1 16,-11-1 0-16,-11-1 1 15,-10 2-2-15,-24-3-1 16,-9 1 0-16,-23-1-2 16,-8-1-5-16,-12 0-10 15,0 0-1-15,-19-3 3 16,-3 2-3-16,-16 0 4 15,-10 1-5-15,-22 1-12 16,-9 4-2-16,-13 1 12 16,-5 1 4-16,-10 0 13 15,-6 0 4-15,-5 0-2 16,-7-1 3-16,5-1-2 16,7 0 2-16,14-2 1 15,13 1-1-15,34-3 10 16,17 0-1-16,41-4 0 0,27 0-2 15,32-6-51-15,17-1-22 16,32-1-52-16,6-1-49 16,17 3 29-16,7 0 13 15,-1 2-1-15,-4 2-38 16,-5 1-57-16,-6 3 139 16</inkml:trace>
  <inkml:trace contextRef="#ctx0" brushRef="#br0" timeOffset="-34446.04">2610 11683 1223 0,'5'-4'45'16,"3"-1"11"-16,4-1-52 15,8-1-8-15,7-3-5 16,10 0 10-16,5-1-1 0,9 1 2 15,2 2 8-15,12 5 8 16,7 2 9-16,12 2-2 16,3 1-6-16,6-2-5 15,-1 0 1-15,2-4 12 16,-3 1 10-16,-2-4 36 16,-1 0 52-16,-8-3-8 15,-3 2-15-15,-11 2-22 16,-5-1-8-16,-13 3-36 15,-8 2 0-15,-11-1-24 16,-6 1-15-16,-11 1-39 16,-12 1-57-16,1 0-209 15,-3-4 192-15</inkml:trace>
  <inkml:trace contextRef="#ctx0" brushRef="#br0" timeOffset="-24246.63">6273 11624 919 0,'-11'1'112'0,"2"0"49"16,9-1-159-16,-1 0-52 16,0 0 2-16,1 0 40 15,6-10 23-15,7 5 22 16,2 0 8-16,8 1 7 15,6 2 0-15,6 2 1 16,8 3-3-16,13 3-2 16,11 2 1-16,25 1-5 15,6 1 33-15,4-3-3 16,-3-1-11-16,2-4-6 16,1-1 9-16,0-1 23 15,0 1 22-15,-3 1 41 16,-1 2-10-16,5 3-24 15,0 2-7-15,-2-2-43 16,-1 0-33-16,-3-4-21 0,0-3-7 16,-4-6-7-16,-2-4 0 15,-8-2-1-15,-4-3-3 16,-11 1-12-16,-5 1-11 16,-12 2-44-16,-6 2-45 15,-7 4-60-15,-3 2-117 16,-2 1-137-16,2 2-30 0,-7-1 279 15</inkml:trace>
  <inkml:trace contextRef="#ctx0" brushRef="#br0" timeOffset="-21630.68">10412 11716 1504 0,'39'-2'-2'0,"21"-1"12"16,10-1 4-16,14 0 13 15,5 1 42-15,8 2 8 16,5 1-2-16,7 1 21 16,5 3-1-16,8 0 16 15,-1 1 8-15,8 3 2 16,4 0-40-16,1 3-5 16,4 0-6-16,-4-1-17 15,-3-1-13-15,-4-4-28 0,-3-5-5 16,-7-3-5-16,0-4-1 15,-5-4-1-15,-3 0 0 16,-6-6-2-16,-8 0-3 16,-7-1-3-16,-3-3-7 15,-10 1-15-15,-4 2-2 16,-11 2-27-16,-5 2-15 16,-10 4-32-16,-7 3-73 0,-9 3-39 15,-4 2-34 1,-7 4-53-16,2 2 214 0</inkml:trace>
  <inkml:trace contextRef="#ctx0" brushRef="#br0" timeOffset="-15047.63">23379 8584 1419 0,'45'0'2'0,"-1"0"2"15,-5 0 2-15,3 0 15 16,2 0 6-16,3 0 8 15,3-2-4-15,2-3 7 16,2 2-14-16,-4 0-18 16,-3 1-6-16,-11 2 3 15,-4 0 0-15,-7 0-3 16,-3 1 9-16,-6-1-6 16,-2 2 3-16,-7 0 3 0,-7-2 0 15,0 0 35 1,0 0 25-16,0 0 30 0,-8 2-10 15,-11-2-35-15,-8 0-27 16,-9-3-30-16,-6 0 0 16,-14-2 3-16,-8 2 0 15,-3 0 0-15,0 1 3 16,3 2 9-16,7 4 24 16,6 3 33-16,0 1 11 0,12 1-2 15,1-2-39-15,6-2-23 16,5 0-13-16,5-3-6 15,7 1 3-15,9-3 12 16,6 0 4-16,14-1 10 16,10-3-2-16,14 0-6 15,6 0-6-15,6 0-2 16,0 2-6-16,5 1 2 16,0 0 3-16,2 1 3 15,0 1 4-15,-1 0-2 16,-1 0 1-16,-10-1-1 15,-5-1-3-15,-10-1-2 16,-7-1 0-16,-7 2 1 16,-5-2 2-16,-11 3 7 15,0 0-5-15,0 0 9 0,0 0 0 16,-17-6-3-16,-3 4-6 16,-13 1-21-16,-12-1-6 15,-8 2-5-15,-7-1 2 16,-5-1 8-16,1 0 2 15,-5-3 4-15,2 0 0 16,6-1 2-16,6 2 1 16,18-1 4-16,9 4 2 15,28 1-7-15,-1-2 0 0,25 1-3 16,8 1-2-16,10 0 7 16,6 2 0-16,10 1 0 15,4-1-1-15,10-1 2 16,8-1 1-16,5-1-2 15,-1-1 0-15,-6 1-3 16,-10 0-2-16,-9-2-10 16,-4 1-15-16,-12-2-137 15,-5-1-78-15,-17-5-461 16,-6-3 564-16</inkml:trace>
  <inkml:trace contextRef="#ctx0" brushRef="#br0" timeOffset="-3747.87">12591 4847 1280 0,'-4'14'25'0,"2"7"-19"15,1 7-1-15,-1 10-3 16,-1 2 2-16,-3 0 0 0,-1-5 0 16,-1-8 15-16,0-5 5 15,4-12 18-15,4-10 9 16,6 1 1-16,9-13 28 15,13-16 21-15,10-10-14 16,21-19-18-16,13-5-15 16,14-7-22-16,4 0-8 15,5-3-18-15,2-3 6 0,6-3-27 16,3-4-50-16,7-7-403 16,-1-4 390-16</inkml:trace>
  <inkml:trace contextRef="#ctx0" brushRef="#br0" timeOffset="-845.94">4585 8677 643 0,'3'7'14'0,"2"0"-14"16,0 1-7-16,3 0 7 15,0 0 0-15,-2-1 0 16,2-1-2-16,-1-3 0 16,-1-1-1-16,1-2 17 15,0-3 16-15,4-4 33 16,2-1 10-16,5-4 7 0,4-2-7 16,9-6-18-1,8-2-10-15,12-10-2 0,5-6-1 16,10-5-7-16,2-3-9 15,5 2-15-15,6 4-7 16,-4 8-66-16,-2 4 47 16</inkml:trace>
  <inkml:trace contextRef="#ctx0" brushRef="#br0" timeOffset="16319.05">2271 12607 577 0,'0'0'-63'0,"0"-1"4"16,1 0 21-16,0 0-8 15,0-1-40-15,1 1 53 16</inkml:trace>
  <inkml:trace contextRef="#ctx0" brushRef="#br0" timeOffset="16667.75">5880 12531 773 0,'93'-8'-198'0,"0"-6"9"0,-1-3 134 16</inkml:trace>
  <inkml:trace contextRef="#ctx0" brushRef="#br0" timeOffset="17003.95">6936 12429 696 0,'24'0'29'0,"-1"2"3"15,-1-2-2-15,-2-1-19 16,4 0-4-16,0-2 0 16,0 1 2-16,7 0 2 15,-1 2 5-15,2-1 0 16,0 0 0-16,0 1 5 15,-1 0 1-15,-4 0-6 16,3-2-9-16,-5 0-7 16,1 0-4-16,-1 0 1 15,-2 0 3-15,2 1 0 16,-1 0 0-16,6-1 0 0,2 0 0 16,-1 0 0-16,2-1 0 15,-3 1-11-15,0 1-16 16,1-1-94-16,-1 2-75 15,1-1 100-15</inkml:trace>
  <inkml:trace contextRef="#ctx0" brushRef="#br0" timeOffset="17751.84">8263 12538 1177 0,'36'2'4'15,"1"1"-2"-15,3-2-2 16,4 0 2-16,3-1 5 16,-1-1 7-16,5 1 17 15,0-1 2-15,4 2 2 16,3 2-6-16,1 0-14 16,3 1-5-16,-2 1-8 15,-3 0 2-15,-1 0-2 16,2 0 0-16,6-2 0 15,7 1 0-15,4-2-2 16,0 0 2-16,2-2-2 0,-1-2 0 16,6-1-2-16,1-2 2 15,2 0 0-15,-1 1 0 16,-1 1 0-16,-1 1 0 16,-3 1-2-16,-1-1-8 0,-2 0-23 15,-4 0-19-15,1-2-59 16,-3 2-53-16,-4-2 75 15</inkml:trace>
  <inkml:trace contextRef="#ctx0" brushRef="#br0" timeOffset="19818.14">14923 12695 1125 0,'50'2'4'0,"14"1"-1"16,2-1-1-16,2-1 2 15,-3-1 4-15,-12 0 9 16,-2 0 3-16,-4 1 1 15,6 1-5-15,4 0-9 16,2 0-3-16,1-1-2 16,-3-1-2-16,1-1 0 15,1 1-2-15,0-1 2 16,1 0 0-16,-2-1 0 16,1 1 0-16,1-1 0 15,0-2 2-15,-2 2 2 16,-1-2-4-16,-3 1 2 0,-1 0-2 15,1 0 2-15,-2 1 2 16,1-1-4-16,1 1 2 16,-1-1-2-16,5 1 2 15,6 1-2-15,4 1 0 16,4 0 0-16,3 0 0 16,0 0 0-16,-1 0 0 15,-2 0 0-15,-2 0 0 0,0 0-2 16,-2 0 0-16,2 0 2 15,0 2-2-15,4 1 0 16,1 1 2-16,2 0-2 16,2 1-6-16,9-4-50 15,2-1-66-15,0-6 55 16</inkml:trace>
  <inkml:trace contextRef="#ctx0" brushRef="#br0" timeOffset="24801.35">5325 8450 388 0,'-8'35'14'0,"1"-4"10"16,0-1 9-16,3-10 44 0,0-5 24 16,3-9 19-16,1-6 12 15,0 0 12-15,0 0-33 16,0 0-22-16,-1-1-19 16,-7-21-31-16,7 5-8 15,10-8-14-15,7-6-1 16,18-11-9-16,7-4-3 15,25-10 0-15,13-2-2 16,20-12 0-16,12-1-2 16,15 3-37-16,-1 3 26 0</inkml:trace>
</inkml:ink>
</file>

<file path=ppt/ink/ink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33:09.779"/>
    </inkml:context>
    <inkml:brush xml:id="br0">
      <inkml:brushProperty name="width" value="0.05292" units="cm"/>
      <inkml:brushProperty name="height" value="0.05292" units="cm"/>
      <inkml:brushProperty name="color" value="#FF0000"/>
    </inkml:brush>
  </inkml:definitions>
  <inkml:trace contextRef="#ctx0" brushRef="#br0">3060 5109 1313 0,'24'7'25'0,"6"1"-27"16,10 0 0-16,9-4-2 15,4-3 2-15,17-5 2 16,4-2 0-16,17-4 4 16,6-1 0-16,15-2 2 15,5-1-2-15,13 2 1 16,2 0-3-16,0 1 0 15,4 1 2-15,-1 0-4 16,0 3 0-16,4 0 0 16,-5 2 2-16,-6-1 0 15,-4 2 2-15,-16 0-2 16,-7-1 2-16,-16 0-2 16,-7 2-2-16,-18-3-4 15,-8-1-8-15,-15-3-133 16,-9-3 104-16</inkml:trace>
  <inkml:trace contextRef="#ctx0" brushRef="#br0" timeOffset="18566.2">12294 6325 591 0,'-7'3'27'0,"-1"-1"17"0,8-2-44 16,0 0 9-16,0 0 23 15,-1 0 4 1,0 0 28-16,0 0 20 0,0 0 14 16,1-1-11-16,-1 0-32 15,0 1-21-15,0-1-18 16,0 0-1-16,0 0 7 16,0 0 1-16,1 0 0 15,-1 0-1-15,0 0-7 16,0 1-3-16,0-1-5 15,0 0-1-15,0 0-2 16,0 0-2-16,1 0 2 16,0 0-2-16,0 1 2 15,0-1 4-15,17-9 3 0,-1 8 3 16,5 2-1-16,3-2-3 16,4 0-4-16,5 0 0 15,5 0-1-15,2-2 7 16,4-1 2-16,-2 1 1 15,2-3 1-15,0 2-3 16,-3 0-3-16,1-1-4 16,-3 2-2-16,0 0-3 15,1-1 3-15,-5 0 0 16,1-1 0-16,-3 1-2 0,-7 0 0 16,0 0-2-16,-5 0 0 15,-2 1 2-15,-5 1-2 16,-3 1 0-16,-5 1 4 15,-6 1-2-15,0 0 2 16,0 0 1-16,0 0 5 16,0 0 22-16,0 0 7 15,0 0-12-15,0 0-3 16,0 0-13-16,-1 0-5 16,-17-1 0-16,4 2-6 15,-1 1 6-15,-5-1-3 16,-2 1 0-16,-5-1-3 15,-1 1 3-15,-5-1-3 16,1 1-3-16,-3 2 0 16,-3-2-9-16,1 2 3 0,-2 0 1 15,1 0-4-15,-1 2-3 16,-5 0 3-16,2 0 3 16,-5-1 6-16,4-2 3 15,3 0 3-15,2-1 3 16,12-1-6-16,2 1 0 15,9-1 0-15,2 0-3 16,5-1 3-16,3 0 0 0,5 0 3 16,0 0-3-16,0 0 0 15,0 0-3-15,16 1 0 16,1-2 6-16,11-2 3 16,8 1-6-16,14-1 15 15,5-1 0-15,10-1-3 16,1 0-1-16,6-2-5 15,5 0-6-15,1 0 3 16,-5 2 0-16,-4 0-3 16,-8 0 0-16,-6 0 0 15,0 1 6-15,-2 1-3 16,-2-2-3-16,-4 1 6 16,-6 1-6-16,-11 2 0 15,-6 0 3-15,-12 1-3 16,-11 0 0-16,0 0 0 0,0 0 12 15,-1 0 3-15,0 0 3 16,-20-4 0-16,2 4-9 16,-10 0-6-16,-8 0 0 15,-6 3 0-15,-4 2 0 16,-6-1-3-16,0 2 0 16,-6-2 0-16,-1 0 0 15,-4 2 0-15,-1-1 0 0,-3 2 0 16,2-1 0-16,4 1 0 15,3 0 0-15,8-3 0 16,2 0 3-16,5 0 0 16,4-3-3-16,6 2 0 15,5 0 0-15,8-1 0 16,6 1 0-16,7-2-3 16,7-1-9-16,0 0 3 15,15 6 3-15,11-4 3 16,9 1 3-16,14-2 3 15,5 0-3-15,6-1 0 16,1 0 0-16,2 0 0 16,4 0 3-16,-6-3-3 15,-6 0 6-15,-8 0-3 0,-11-1 0 16,-5 3-3-16,-4-1 3 16,-8 1-3-16,-2 1 6 15,-9-1-3-15,-8 1 6 16,0 0 27-16,0 0 18 15,0 0 29-15,-12-7-5 16,-9 4-27-16,-8 0-21 16,-14 1-30-16,-6 0-3 15,-13 0 3-15,-2 1 0 0,0-1 0 16,0 0 6-16,6 2-3 16,2 0-3-16,2 0 3 15,1 2-3-15,6 0 0 16,4-1 3-16,9 1 0 15,7 0-3-15,10-1 0 16,4-1-6-16,13 0-6 16,0 0-3-16,12 2 6 15,12-1 3-15,21-1 3 16,9 0 9-16,15-3-6 16,6-2-3-16,4 3 3 15,8-1 0-15,2 3-9 16,0-1-6-16,-3-1-6 15,-5 0 3-15,-6-2-3 16,-1 0 3-16,-6 1-42 16,-3-2-20-16,-13 2-43 0,-9-1-20 15,-13 2 29-15,-7 0 0 16,-13 0 65-16</inkml:trace>
</inkml:ink>
</file>

<file path=ppt/ink/ink9.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9T16:33:52.426"/>
    </inkml:context>
    <inkml:brush xml:id="br0">
      <inkml:brushProperty name="width" value="0.05292" units="cm"/>
      <inkml:brushProperty name="height" value="0.05292" units="cm"/>
      <inkml:brushProperty name="color" value="#FF0000"/>
    </inkml:brush>
  </inkml:definitions>
  <inkml:trace contextRef="#ctx0" brushRef="#br0">8473 6275 113 0,'8'-4'4'0,"0"1"-2"15,0-1-2-15,2 1 0 16,-1 1 2-16,-2 0 9 16,-7 2 7-16,1 0 31 15,0 0 10-15,-1 0-1 16,0-1-8-16,0 0-30 16,0 0-11-16,0 0-5 15,0 0 5-15,0 0 24 16,0 1 21-16,0-1 24 15,0 0-8-15,0 0-29 16,0 1-9-16,0 0-4 16,0 0-3-16,0 1 4 15,13 9 5-15,-1-7 16 0,2-1 10 16,8 0 6-16,0-1-9 16,5-1-28-16,0 2-6 15,4-1-10-15,4 0-5 16,5 0-2-16,6 0-4 15,5 1 2-15,-1 0-4 16,1-1 2-16,-3 0-2 16,6-2 2-16,8-1 4 0,6-5 3 15,0-1 1-15,-5-1 2 16,-7 0 1-16,-9 1-1 16,-3 2 3-16,-1 1 1 15,0 1-1-15,8 3-3 16,2-1-2-16,4 1-3 15,4 1-3-15,-1 1 0 16,2 0 0-16,-2 0-2 16,-5-1-2-16,-5-2 0 15,-4-1 2-15,-5 0 0 16,0 0-2-16,1 2 2 16,2 0-2-16,3 1 0 15,-3 0 0-15,0 0-2 16,-3 1-2-16,-5-2-12 15,-2 0-19-15,-8-2-83 16,-5 1-122-16,-8 0 117 0</inkml:trace>
  <inkml:trace contextRef="#ctx0" brushRef="#br0" timeOffset="2317.21">14044 6279 828 0,'21'0'27'0,"3"0"-6"15,2-1-17-15,6 0-4 16,5-1 7-16,10-1 18 15,8-1 12-15,4 0 15 16,-1-1-2-16,7-1-23 16,3 1-11-16,7 1-9 15,-1-1-5-15,-6 1 0 16,-5 0-2-16,-4-1 2 16,5 1 0-16,9 1 0 15,1 0-2-15,2 0 2 16,-6 1-2-16,-18 0 0 15,-2 1 2-15,-15 1 0 0,-5-1-2 16,0 1 4-16,-9-1 2 16,-2 1 7-16,-4 0 3 15,-6 0-1-15,-1 0-1 16,-1 0-10-16,-2 0-8 16,-5 0-180-16,0 0 122 15</inkml:trace>
  <inkml:trace contextRef="#ctx0" brushRef="#br0" timeOffset="3434.31">10907 6429 846 0,'1'-6'50'15,"5"0"48"-15,10 2-102 16,7-1 4-16,14-4 6 16,2-3 3-16,6 0 5 15,-3-1 0-15,-3 2 8 16,1 1-1-16,-1 2 14 16,6 1 4-16,9 0-4 15,1 3-6-15,9 1-12 16,-1 2-3-16,1 1-10 15,5 1 0-15,-3-2-3 0,0-2 1 16,-5-5-2-16,-8-2 2 16,-7-1 10-16,-5-1 3 15,-6 1 9-15,-5 1 1 16,-5 2-2-16,-3 2-3 16,-6 1-5-16,-3 3-5 15,-6 0-3-15,0 2-1 16,-5 0 8-16,-2 0 1 0,0 0-1 15,0 0 1-15,0 0-9 16,0 0-4-16,0 0-2 16,0 0-6-16,0 0-5 15,0 0-3-15,-1 0-42 16,-18 9-76-16,5-9 78 16</inkml:trace>
  <inkml:trace contextRef="#ctx0" brushRef="#br0" timeOffset="12100.55">16242 6779 1200 0,'-3'10'33'0,"-1"7"-12"16,-2 7-13-16,-5 12-4 0,0 8-2 15,-7 13 4-15,-2 9 7 16,-9 12 11-16,-3 1 1 16,-2-8 4-16,3-8-2 15,8-20 6-15,4-10 8 16,9-17 1-16,1-6-3 16,9-10 21-16,0-6-12 15,5-15-16-15,4-10-5 0,1-16-15 16,-2-7 6-16,1-10-12 15,-1-3-3-15,-1-4 3 16,3 1-3-16,1 4-3 16,0 3 6-16,5 8-3 15,-1 3-3-15,2 12 0 16,0 9 0-16,-3 13 0 16,0 8-3-16,-4 14-6 15,1 8 3-15,3 17 3 16,-2 9 3-16,2 18 12 15,2 8-3-15,-6 14-6 16,1 5 0-16,-4 0 0 16,1-4 0-16,4-20 3 15,0-12-3-15,1-19-3 16,0-8-12-16,-2-13-27 0,-2-6-12 16,-4-11-86-16,-3-5 46 15,-8-6-122-15,-6-1-192 16,-8-1 202-16</inkml:trace>
  <inkml:trace contextRef="#ctx0" brushRef="#br0" timeOffset="12250.63">16014 7184 1156 0,'-14'4'66'0,"5"-2"21"16,8 1-35 0,11 0-25-16,9 0-9 0,14 0-7 15,4-3 3-15,13-6-8 16,2-2-4-16,4-9-10 15,3-2-39-15,4-7 30 16</inkml:trace>
  <inkml:trace contextRef="#ctx0" brushRef="#br0" timeOffset="12734.57">16665 7001 1336 0,'-27'10'83'0,"0"4"105"16,-2 4-102-16,2 3-77 16,2 3-6-16,-1-2 0 0,2 1-3 15,5-4 0-15,4-1-3 16,9-6-3-16,6-2-3 16,7-5-8-16,6-1 2 15,2-7 12-15,4-4 3 16,2-8 3-16,-1-3 6 15,0-6-1-15,0 1-2 0,-2 0 3 16,-5 2 0-16,0 4 0 16,-4 3 9-16,-3 6 3 15,-6 8 0-15,1 0-3 16,0 0-3-16,11 9 0 16,-5 11-3-16,2 19 0 15,3 11-3-15,-2 20-9 16,0 8-3-16,-3 16-27 15,-1 2-12-15,-6-3-92 16,-4-7 20-16,-11-18 67 16,-8-7 8-16,-12-17 61 15,-9-7 18-15,-14-14 8 16,-5-7 60-16,-5-14-16 16,0-4-17-16,10-15-21 15,6-8-33-15,16-19-114 16,7-7-59-16,20-16-45 0,10-6-70 15,22-8 164-15</inkml:trace>
  <inkml:trace contextRef="#ctx0" brushRef="#br0" timeOffset="13099.89">16882 7158 1640 0,'8'21'110'0,"4"-3"-32"16,2-2-57-16,7-7 6 16,0-5 9-16,5-10-1 15,2-6 4-15,1-11-12 16,-1-3-9-16,-2-7 3 16,-3-1-9-16,-7-2 0 15,-6 1-9-15,-10 4-12 16,-7 3-9-16,-13 7-57 15,-9 5 7-15,-11 12 5 16,-5 4 9-16,0 12 60 16,1 6 18-16,11 12 27 15,8 10 20-15,16 14-2 16,11 4-12-16,25 1-33 16,10-7-18-16,21-18-12 0,3-11 0 15,11-18-39-15,2-9-77 16,0-19-297-16,-3-5 344 15</inkml:trace>
  <inkml:trace contextRef="#ctx0" brushRef="#br0" timeOffset="13466.56">15527 7535 573 0,'36'2'70'0,"19"-3"76"16,20-3-59-16,32-7-5 15,15-2 2-15,23-5-15 16,6 0-3-16,14-2-6 16,1 2-6-16,4 1-13 15,-4 2-6-15,-4 4-4 0,-7 2-4 16,-10 2-10-16,-9 1-3 16,-21 0-14-16,-9-1-8 15,-28-2-106-15,-13-3 81 16</inkml:trace>
  <inkml:trace contextRef="#ctx0" brushRef="#br0" timeOffset="15350.14">16569 8083 1361 0,'3'6'39'16,"-1"6"-2"-16,-5 11-45 16,0 7-4-16,-10 9 3 15,-4 4 1-15,-6-1 4 0,-5-2 4 16,-6-6 12-16,0-5 3 15,0-6 6-15,1-4 1 16,6-6-9-16,2-2-3 16,2-4-4-16,2-4 0 15,6-2 5-15,1-2 3 16,7-1 3-16,7 2 23 0,0 0 8 16,6-7-1-16,10 3 1 15,7 1-3-15,11-1-18 16,6-1 3-16,14-2-15 15,3-2-3-15,4-8 3 16,-2-1-15-16,-3-6 0 16,-4 0-12-16,-2-4-21 15,-9 1 0-15,-10 3-15 16,-8 1 3-16,-15 4 19 16,-3 4 8-16,-11 1 15 15,-2 2 9-15,-4 2 17 16,0 4 10-16,0 1 27 15,1 3 9-15,0 4-6 16,0 3-7-16,-1 7-26 16,0 3-12-16,-1 9-12 15,2 5-9-15,0 6 3 0,0 3-3 16,4 5-3-16,1 0 0 16,3-1-18-16,1-3-3 15,2-10-56-15,2-7-79 16,1-14 91-16</inkml:trace>
  <inkml:trace contextRef="#ctx0" brushRef="#br0" timeOffset="15716.56">16995 8178 1452 0,'-4'28'78'16,"2"5"307"-16,3 11-397 16,5 3-3-16,1-5 0 15,2-4 9-15,-1-12 0 16,0-7-3-16,-1-12 15 16,1-6 15-16,3-10 24 15,1-7 17-15,2-11-11 16,2-4-9-16,-1-6-24 15,-1-3-9-15,-1 0-6 16,-2-3 0-16,-7 1 0 0,-2 1 3 16,-9 4-6-16,-4 6 0 15,-10 10 27-15,-5 7 9 16,-9 15 14-16,-1 8 4 16,0 19-33-16,2 8-17 15,9 4-80-15,8 1-100 16,20-6 89-16</inkml:trace>
  <inkml:trace contextRef="#ctx0" brushRef="#br0" timeOffset="17532.59">16599 8973 678 0,'0'-1'56'15,"0"1"56"-15,0-2-19 16,3-27 23-16,1 22-4 16,0-1-1-16,-1 3-22 15,-3 5-10-15,0 0-28 16,0 0-13-16,1 19-5 16,-4 1-12-16,-7 16-3 15,-3 7-6-15,-3 5-12 16,-2 1 0-16,-4-5 0 15,0-4 0-15,-3-12 12 16,0-5 9-16,4-9 20 16,4-4 1-16,3-5-3 15,2-1-12-15,5-4-18 16,7 0 0-16,-1 0 24 0,0-1 12 16,1 0 5-16,-1-22 7 15,17 11-24-15,5-1-6 16,12-1 15-16,3-1-9 15,5 1 6-15,-2 1-13 16,2 5-11-16,-2 2-6 16,-3 5-9-16,-3 1 0 15,-7 1-12-15,-3 0 9 0,-7-1-12 16,-2-1-2-16,-7-4-46 16,-3-2-24-16,-4-3-41 15,2-1-4-15,-4-4 13 16,1 1 12-16,-4 0 57 15,-2 1-16-15,-1 4-50 16,-3 1-20-16,-1 4-36 16,-1 1-58-16,2 1-82 15,-1 1 216-15</inkml:trace>
  <inkml:trace contextRef="#ctx0" brushRef="#br0" timeOffset="17966.32">16753 8925 958 0,'0'0'68'0,"0"0"23"15,0 0-50-15,0 1-30 16,2 12 5-16,3-1 5 15,0 3 4-15,-1 12 8 16,-2 3 0-16,-2 9-6 16,0 0-11-16,-1 1-14 15,0-1 0-15,-2-3-2 16,-1-1 0-16,0-1-6 16,-2-1-4-16,1-5-17 15,2-4-21-15,0-9-259 0,1-6 189 16</inkml:trace>
  <inkml:trace contextRef="#ctx0" brushRef="#br0" timeOffset="18399.75">17060 8921 1249 0,'0'0'67'0,"0"1"42"15,-1 17-68-15,-3-1-24 16,0 0-3-16,-3 7 5 16,-3 0-2-16,2-1 24 15,-2-2 13-15,5-7-1 16,1-4-2-16,4-6-30 15,2-3 0-15,8-3-21 16,5-5 0-16,10-6 9 16,8-2 0-16,10-3-15 15,2 1-6-15,4 1-27 16,-4 4-15-16,-8 11-32 0,-3 6 19 16,-16 15 20-16,-7 6 6 15,-15 10 9-15,-10 5 10 16,-14 2 16-16,-6 2 4 15,-8-4 14-15,-3-4-2 16,-3-9-1-16,1-7-10 16,4-15-185-16,4-7 133 15</inkml:trace>
  <inkml:trace contextRef="#ctx0" brushRef="#br0" timeOffset="18583.32">17035 8891 1287 0,'32'15'165'15,"10"-3"736"-15,20-7-848 16,7-5-53-16,9-16-118 16,0-8-166-16,-5-6-450 15,-4-1 556-15</inkml:trace>
  <inkml:trace contextRef="#ctx0" brushRef="#br0" timeOffset="20098.74">16614 9918 263 0,'0'0'19'0,"0"0"45"16,0 0-26-16,0 0 37 15,0 0 139-15,0 0 32 16,0-1-42-16,0 0-55 0,0-1-64 16,2-28-19-16,8 15-23 15,5-2-12-15,8-4-4 16,9 0-4-16,9 2 25 16,3 4-6-16,0 8-21 15,-6 6-21-15,-9 10-42 16,-7 8-18-16,-11 8 16 15,-5 4 11-15,-10 5 10 16,-6 1 7-16,-9 3 13 16,-6 2-5-16,-12 4 10 15,-1-1 9-15,-9-2 26 16,-1-3 14-16,7-9 109 16,2-6 44-16,10-11 26 15,2-6-25-15,9-7-103 16,7-6-25-16,4-6-49 15,7-3-12-15,5-3-15 0,2 0-1 16,2 2 4-16,3 1-4 16,3 9 1-16,1 4-2 15,8 7-3-15,4 6 7 16,9 0-3-16,3 1-3 16,9-6-54-16,-3-4-61 15,2-7-169-15,-2-7-102 0,-8-4-136 16,1-3 363-16</inkml:trace>
  <inkml:trace contextRef="#ctx0" brushRef="#br0" timeOffset="20486.55">17233 9835 1346 0,'0'0'87'0,"0"0"93"15,0 0-16-15,0 0-119 16,0 0-21-16,0 0-24 16,-13 20 0-16,6-9 21 15,1 1-3-15,-3 0 9 16,-1-1-7-16,-1-1-8 0,1-1-3 16,3-4-3-16,7-5-6 15,0 0-6-15,0 0 6 16,15-1-3-16,5-4 3 15,5-1 3-15,3 0 3 16,1 3-12-16,-1 3 3 16,-1 3 0-16,-1 5-3 15,-7 4-5-15,-4 3-13 16,-9 4-18-16,-5 2 0 0,-13 4-6 16,-7 3 6-16,-10 0 3 15,-5-2-2-15,-2-11-68 16,0-5 22-16,0-14 48 15</inkml:trace>
  <inkml:trace contextRef="#ctx0" brushRef="#br0" timeOffset="20699.05">17162 9798 2157 0,'19'7'210'16,"2"-2"84"-16,17-6-274 16,7-5-21-16,14-11-12 0,6-4-9 15,1-6-87 1,-5-3-36-16,-10 2-89 0,-6 2-74 16,-15 6-64-16,-2 2 301 15</inkml:trace>
  <inkml:trace contextRef="#ctx0" brushRef="#br0" timeOffset="22366.06">16677 10569 1415 0,'19'-9'37'0,"11"-4"-10"0,9-4-17 16,11-4-4-16,2 0 0 16,-3 3-12-16,-4 4-10 15,-10 10-11-15,-4 4 0 16,-12 12 4-16,-4 5 3 16,-10 8-9-16,-6 5-6 15,-11 4-5-15,-5 4 7 16,-9 1 29-16,-6 2 16 15,-9 0 46-15,-4-1 15 0,-6-3 38 16,2 0 117-16,4-8 107 16,7-3-31-16,16-10-134 15,5-4-51-15,17-12-91 16,4 1-18-16,12-9-19 16,5-1 0-16,13 1 1 15,2 3-1-15,2 5-12 16,-1 5-54-16,-8 11-27 15,-4 5 4-15,-11 13 1 16,-8 8 58-16,-10 8 51 16,-9 3 30-16,-11-1 38 15,-8 1 5-15,-8-8 27 16,-4-2-15-16,-3-12-57 16,2-9-13-16,2-10-23 15,1-7-9-15,4-12-33 0,3-9-52 16,-2-16-122-1,4-6-139-15,9-11-181 0,7-5 416 16</inkml:trace>
  <inkml:trace contextRef="#ctx0" brushRef="#br0" timeOffset="22767.18">17333 10696 2094 0,'-21'18'158'0,"1"2"-14"15,2-1-124-15,3 3-34 16,2 2 0-16,6 2 8 16,3 2 2-16,2-4 2 15,2 1 1-15,6-7-5 16,2-4 4-16,12-9 4 15,4-9 2-15,7-10 3 16,7-5 0-16,3-8-3 16,3-2-2-16,1-4 2 15,-5 1-3-15,-7 1-3 0,-7 2-3 16,-15 0 5-16,-5 2 0 16,-15 0 13-16,-8 2 3 15,-11 7 24-15,-8 7 12 16,-6 11 5-16,-2 8-1 15,-1 11-58-15,1 2-71 16,10-3-168-16,7-4-485 16,21-19 568-16</inkml:trace>
  <inkml:trace contextRef="#ctx0" brushRef="#br0" timeOffset="28833.01">16955 11426 841 0,'20'-2'60'16,"5"-3"38"-1,8-1-66-15,7-4-26 0,2 1-1 16,7 0 6-16,1 1 3 16,2 1 7-16,1 1 0 15,-2 2-5-15,-2-1-7 16,1 0-9-16,0 2-7 0,-3 0-13 16,-2 0-19-16,-6-2-247 15,-6-1 191-15</inkml:trace>
  <inkml:trace contextRef="#ctx0" brushRef="#br0" timeOffset="38298.81">20318 4467 1245 0,'1'-25'58'16,"2"1"62"-16,-1 5-114 16,0 5-4-16,-2 8 4 0,0 6-3 15,0 0 7-15,-13 8 2 16,2 19 7-16,-3 9 2 15,-5 22-1-15,-4 11-3 16,-3 21-11-16,-2 7 5 16,-6 19-8-16,1 4-3 15,-6 7 6-15,-1-3-3 16,5-11-3-16,6-6 0 0,9-17 0 16,6-7 6-16,8-12 3 15,2-7 3-15,0-14 0 16,0-10 6-16,-1-18 9 15,-1-7 11-15,1-15 55 16,1-9 9-16,4-17-10 16,2-12-8-16,8-20-60 15,2-9-6-15,5-10-12 16,0-3-3-16,1-5-3 16,0-2-3-16,0-1 0 15,-1 2-6-15,1 8 0 16,0 7 6-16,-1 8-3 15,-3 5-3-15,3 9 0 16,-1 2 9-16,3 3-3 16,0 4-6-16,-4 2 9 15,-2 3-6-15,-5 11 0 0,-1 4 12 16,-5 6 3-16,0 4 0 16,-4 1 6-16,2 2 3 15,-2 2 3-15,-2 1 12 16,4 0-12-16,0 4-1 15,0 0-8-15,0-1-9 16,0 1-3-16,0-1 3 16,0 0 18-16,0 0 3 0,0 0 6 15,0 0 0-15,0 0-21 16,-1 0-4-16,0-1-2 16,0 0-1-16,0 0-2 15,-14-24-2-15,15 26 2 16,0-1 0-16,0 0 0 15,0 0 2-15,1 0 2 16,0-1-4-16,0 1 5 16,0-1-3-16,0 0-2 15,9-25 4-15,-10 27-4 16,0 0 2-16,0-1 1 16,0-1-3-16,5-25 2 15,-5 27-2-15,0-1 4 16,0 0 0-16,-3-28-3 15,3 28-1-15,0 0 2 16,0 0 0-16,0 1 1 16,0-1-3-16,0 0-3 0,0 0-7 15,0 0-3-15,0 1 1 16,-6 4 8-16,2 10 4 16,-1 10 4-16,1 4 0 15,-3 9-1-15,-3 7 1 16,0 10 0-16,0 3-3 15,-2 4-1-15,2-2 0 0,0-3 0 16,5-4 1-16,4-3-1 16,2-3 0-16,-1-1 4 15,-3-2-3-15,1-2 2 16,-1 0 2-16,2-4-5 16,-1-5 1-16,4-6 1 15,1-5-5-15,8-8 8 16,4-5 4-16,5-8 7 15,5-2 0-15,3-10-5 16,4-4-6-16,1-8 0 16,0-4-1-16,3-7 0 15,0-3 2-15,3-4-5 16,0-2-1-16,-1-2 4 16,-2-5-2-16,1-4-2 0,-3-1 0 15,-3-6-3-15,-1 3 0 16,-6 0 3-16,-1 1 0 15,2 4 0-15,-1 3-2 16,-2 2-3-16,1 0 5 16,-9 4 0-16,-1 1 1 15,-4 9-1-15,-6 8 0 16,-2 8-6-16,0 10-3 16,-4 8-11-16,-2 2 5 0,-6 14 3 15,-4 5 6-15,-3 16 8 16,-1 10-2-16,-2 13 4 15,-2 6-4-15,-2 16 3 16,-1 3-1-16,-2 13 1 16,-3 3 5-16,1-3-7 15,0-4 0-15,6-13 7 16,6-4-3-16,8-12 7 16,7-7 2-16,8-11 5 15,3-8 3-15,11-10 3 16,0-6-2-16,6-10-10 15,-1-5-4-15,-1-8-12 16,0-3-15-16,-2-5-22 16,0-3-6-16,-3-3-34 15,-1-3-75-15,-10-5-167 0,-4-2-196 16,-14-10 390-16</inkml:trace>
  <inkml:trace contextRef="#ctx0" brushRef="#br0" timeOffset="38867.32">21048 4944 1361 0,'20'2'33'0,"10"0"-27"15,6-2-2-15,7-3 5 16,1-1 5-16,-3-3 3 16,-1 0 1-16,-6 0-9 15,-1 0-1-15,-5 1-8 16,-2 1 2-16,-2-2-21 15,0 0-41-15,-6 1 40 16</inkml:trace>
  <inkml:trace contextRef="#ctx0" brushRef="#br0" timeOffset="39115.48">21105 5149 1652 0,'13'2'74'15,"9"-1"-98"-15,6-1-20 16,9-2 17-16,-1-3 3 16,-1-3-42-16,1-1 27 0,-5 1 1 15,-1-2 3-15,-1 1 23 16,-2 1-5-16,-1-1-146 15,0 1 111-15</inkml:trace>
  <inkml:trace contextRef="#ctx0" brushRef="#br0" timeOffset="39850.89">21899 4812 1351 0,'-1'-23'57'0,"9"0"18"15,8-3-77-15,13 1 12 16,5 1 7-16,7 2 18 15,3 5 181-15,5 3 14 16,9 3-24-16,-6 6-55 16,-1 0-130-16,-5 6-24 15,-6 4-13-15,-4 11-74 16,-7 5-44-16,-13 9-1 16,-6 5 13-16,-14 3 62 15,-6 2 21-15,-11 0 0 16,-6 1 12-16,-6-1 18 15,-1 0 12-15,1-5 33 16,4-3 21-16,8-9 33 16,3-8 5-16,13-7 64 0,5-3-1 15,13-5-69 1,9-2-13-16,5-1-59 0,4 2-8 16,9 1-2-16,0 4 0 15,11 4-5-15,2 3-2 16,-1 4-11-16,-3 3-18 15,-14 4-27-15,-7 2-6 0,-25 4-14 16,-15 1 16-16,-25 3 54 16,-15-1 9-16,-16-2 60 15,0 1 16-15,4-6 15 16,4-4 7-16,2-12 3 16,-1-8-64-16,-1-14-124 15,1-7-92-15,14-14-227 16,14-3-139-16,27-1 455 15</inkml:trace>
  <inkml:trace contextRef="#ctx0" brushRef="#br0" timeOffset="40482.32">22885 4784 1466 0,'-19'36'35'0,"5"-7"7"15,3-3 61-15,6-9 1 16,4-3-8-16,5-5-15 0,6-3-1 16,9-6-2-16,7-3-9 15,8-3-22-15,4-2-11 16,5 5-27-16,2 1-3 15,-1 7-3-15,-2 6-6 16,-12 6-18-16,-7 4-6 16,-16 4-5-16,-8 2-1 15,-18 4 27-15,-10 2-3 0,-13 4 15 16,-4 1 0-16,-1-5-6 16,2-5 0-16,5-13 3 15,2-8-57-15,6-15-167 16,2-8-164-16,12-15 294 15</inkml:trace>
  <inkml:trace contextRef="#ctx0" brushRef="#br0" timeOffset="40716.62">22676 4635 1822 0,'32'10'176'16,"7"1"263"-16,15-1-335 0,11-3 1 16,5-6-29-16,6-2-42 15,7-11-26-15,2-1-5 16,5-3-50-16,-6-3-62 16,-11 0-140-16,-9 1-124 15,-19 2 6-15,-6 3 162 16,-15 5 159-16</inkml:trace>
  <inkml:trace contextRef="#ctx0" brushRef="#br0" timeOffset="41382.79">21377 5825 1394 0,'123'3'50'16,"5"1"34"-16,24 0-82 15,-4 2 1-15,5-2-1 16,-11-1-4-16,-19-2 2 0,0-1 0 16,-2-1 2-16,-2-3 0 15,-16-1-4-15,-16 0-21 16,-23-2-130-16,-6 2 101 15</inkml:trace>
  <inkml:trace contextRef="#ctx0" brushRef="#br0" timeOffset="62334.36">20328 4498 1111 0,'3'-7'29'0,"-3"-2"4"0,0 1-29 15,-3-4 25-15,-2 1 18 16,-3 0 22-16,-2 1 11 15,1 2-9-15,-1-1-7 16,-2 3 36-16,0 1-11 16,-1 3-38-16,-1 2-21 15,-3 5-24-15,0 2 0 0,0 11 3 16,1 5-3-16,-2 12 3 16,1 10-9-16,-9 14-63 15,-1 6-119-15,-4 2 119 16</inkml:trace>
  <inkml:trace contextRef="#ctx0" brushRef="#br0" timeOffset="64923.76">20682 6996 1479 0,'53'-68'-155'0</inkml:trace>
  <inkml:trace contextRef="#ctx0" brushRef="#br0" timeOffset="70524.78">12362 2507 1192 0,'-20'-5'30'0,"-3"-2"1"15,-3-2-6-15,-5 0 2 16,-2 0-4-16,-8 4-7 15,0 2-3-15,-9 4-7 16,-2 5 0-16,-2 8 5 0,-4 5-1 16,2 9 0-16,-3 5-1 15,-3 12-7-15,4 5 0 16,3 20 0-16,5 9 0 16,10 13 0-16,2 3 0 15,11 2 6-15,6-2 3 16,18-12 15-16,9-9 5 15,18-23 2-15,13-11 29 16,19-25 24-16,13-12 1 0,19-23-9 16,3-13 3-16,8-16-7 15,-2-8 25-15,-3-11 20 16,-2-3-6-16,-9-10-36 16,-6 0-11-16,-18-4-17 15,-9 0-13-15,-19 6-17 16,-15 5-8-16,-19 10-11 15,-12 6-6-15,-19 9-53 16,-7 3-16-16,-11 12-10 16,-6 7-10-16,-8 11 44 15,-3 10 27-15,-7 13 13 16,0 10-4-16,-3 11 3 16,0 4 0-16,5 5 6 15,4-1 3-15,15-3 3 16,10-4 0-16,15-7 6 0,7-3 0 15,12-7 3-15,3-3-9 16,8-9 0-16,0 0 0 16,0 0 3-16,10 6 9 15,3-12 3-15,3-1 5 16,5-5-8-16,3-2 0 16,1-1 0-16,0 0-6 15,-5 2-6-15,-1 0-6 0,-4 3-3 16,-3 1 6-16,-3 4 0 15,-2 1 0-15,-7 4-9 16,0 0-17-16,0 0-10 16,0 0 3-16,0 1 12 15,-14 12 12-15,6-7 15 16,-3-1-3-16,11-5 0 16,-1 0-3-16,1 0-12 15,5-4 3-15,12-7 0 16,6-2-6-16,15-5 12 15,4-1 3-15,12-3-3 16,9-1 9-16,18-1 6 16,11-1-6-16,24-2 3 15,11-2 0-15,1-2 3 16,7-2-6-16,-2-4 18 16,-5-2-6-16,6 1 9 0,-6-1 0 15,-3 4-9-15,-1 3-9 16,-9 5-3-16,-8 2-3 15,-17 5-27-15,-12 2-72 16,-19 3-209-16,-4 1-205 16,-21 2 348-16</inkml:trace>
  <inkml:trace contextRef="#ctx0" brushRef="#br0" timeOffset="71347.86">13418 2807 1239 0,'0'0'52'16,"11"-7"49"-16,4 2-103 16,4 1-2-16,12 0 20 15,5-1 15-15,12-2 15 16,4-3 7-16,6 2 22 0,3 1-12 15,4 1-34-15,3 1-17 16,-2-2 0-16,-3 2-9 16,-10-2 6-16,-6 2-9 15,-8 0-3-15,-4-1-3 16,-12 0-47-16,-7-1-75 16,-14-4 103-16</inkml:trace>
  <inkml:trace contextRef="#ctx0" brushRef="#br0" timeOffset="72165.5">15028 2621 1142 0,'54'-19'4'15,"0"-3"-14"-15,-4-6-32 16,-8-4-3-16,-15-6 13 16,-10-3 14-16,-15 4 68 15,-6 4 28-15,-11 9 18 16,-6 6-3-16,-12 10-44 15,-9 6-30-15,-13 9-15 16,-6 7-2-16,-5 11-2 16,0 5 0-16,9 12 12 0,2 3 13 15,16 4 18-15,7 3 3 16,13 1-3-16,11 3 11 16,14-4-45-16,6-5-9 15,11-12 3-15,7-9 6 16,10-8 18-16,5-4-4 15,13-4 1-15,7-1-3 0,9 3-3 16,-2 0-9-16,-5 4-6 16,-13 3 3-16,-22 5-18 15,-8 1-27-15,-24 4 0 16,-11 1-5-16,-28 2 14 16,-19-1 30-16,-22 1 12 15,-6-2 3-15,0-6 6 16,7-3 0-16,15-8-7 15,7-3 4-15,8-9-18 16,7-6-12-16,13-15-80 16,13-6-5-16,29-13-235 15,13-4 218-15</inkml:trace>
  <inkml:trace contextRef="#ctx0" brushRef="#br0" timeOffset="72613.97">15706 2260 1311 0,'1'84'-18'0,"-12"16"32"15,-6 10 3-15,-8 9 12 16,-1-5 0-16,8-12-9 0,3-15-5 16,11-29-13-16,4-13 0 15,1-20-41-15,1-9-87 16,-3-16 76-16</inkml:trace>
  <inkml:trace contextRef="#ctx0" brushRef="#br0" timeOffset="72814.16">15275 2837 1402 0,'24'-4'83'15,"9"-1"269"-15,16-3-352 16,12-2-6-16,11-11-15 16,1-4-9-16,2-3-24 15,-6-4-2-15,-2 1-7 16,-4 0-11-16,-8 7-245 16,-3 4 224-16</inkml:trace>
  <inkml:trace contextRef="#ctx0" brushRef="#br0" timeOffset="73671.17">16068 2733 1909 0,'-26'10'-60'0,"2"4"-78"15,-1 9-63-15,0 2 108 16,-5 0 66-16,1 0 19 0,2-2 10 16,0 1 4-16,9-3 0 15,6-2 0-15,8-4-6 16,4-4 0-16,7-6 0 16,6-3 4-16,8-5 5 15,5-5 3-15,5-4 0 16,2-5-5-16,2-3-5 15,3-3 2-15,-3-4-4 16,-2-3 0-16,-5 3 2 16,-6 1 0-16,-10 5 0 15,-1 4 2-15,-7 9 0 16,-4 8-4-16,0 0 0 16,0 0-2-16,0 14 2 15,-3 6 0-15,-1 7 6 16,3 3 1-16,0 2 1 0,0-2 4 15,5-9-7-15,0-3-1 16,6-12 0-16,3-5-2 16,4-9 2-16,2-9 2 15,3-6-4-15,-1-5 2 16,-3-3-4-16,0 1-2 16,-5 1 2-16,0 4 0 15,-3 8 2-15,-2 4-2 0,-5 8-2 16,1 5-2-16,-4 9-2 15,0 9 2-15,0 9 2 16,-4 3 2-16,1 0 2 16,0-3-2-16,3-11 2 15,0-4-2-15,3-10 2 16,1-2 2-16,3-6-2 16,1-6 6-16,2-7-3 15,0-3-3-15,0-1-2 16,-1 1 0-16,4 3 0 15,-1 1 0-15,2 5 0 16,1 4-2-16,0 6-5 16,-2 2 3-16,-5 5-4 15,-2 1-2-15,-4 4 5 16,-1 0 1-16,-1 5 4 16,1 1 0-16,0-1 4 0,-1 1-1 15,3-6-3-15,-1-4 2 16,3-5-2-16,3-4 0 15,-1-5 2-15,2-5 0 16,0-2 0-16,-1-3 2 16,1-3-4-16,-1-1-2 15,-1-5-29-15,0 0-43 0,2-1 43 16</inkml:trace>
  <inkml:trace contextRef="#ctx0" brushRef="#br0" timeOffset="75015.77">17022 2458 1661 0,'-16'68'0'0,"-5"-2"3"15,-1-1-3-15,-1-6 6 16,4-6-6-16,8-15 3 16,5-10-1-16,6-17-2 0,0-11 3 15,0 0-3-15,-1-6 3 16,2-12-6-16,1 0-11 16,-6-4-19-16,-1 2 3 15,-8 2-6-15,-2-1 14 16,-7 7 14-16,-5 2 1 15,-2 6 7-15,2 4 0 16,-1 10 0-16,1 6 0 0,1 11 2 16,-1 4-2-16,5 4 0 15,6-1-2-15,13-5 0 16,10-7-2-16,18-9 2 16,11-9 0-16,13-14-4 15,9-5 4-15,3-9-2 16,-1-3 2-16,-1-2 2 15,-7-1 0-15,-1 2 4 16,-1 3-2-16,-12 3-2 16,-7 1 2-16,-16 5-2 15,-8-1 0-15,-8 6 6 16,-4 3 4-16,-4 6-1 16,-4 4 10-16,-2 11-7 15,-4 5-6-15,-2 11-6 16,1 3 0-16,1 4 3 15,3-1-3-15,6-8 3 0,5-8-6 16,7-8-3-16,5-9 6 16,7-7 6-16,4-3 0 15,7-12 6-15,1-2 0 16,3-4-6-16,-1-1-6 16,-2 1 3-16,-4 3 0 15,-8 7-3-15,-3 3 3 0,-11 13-12 16,0 0-6-16,2 6 3 15,-4 8 3-15,-4 9 9 16,-2 1 6-16,2 2-3 16,0-5-3-16,2-7 3 15,4-6-3-15,5-8 0 16,4 0 0-16,4-12 0 16,2-3-3-16,5-8-21 15,0-2 3-15,3-2 6 16,1 0-1-16,-1 4 8 15,-2 4 3-15,-6 9 5 16,-3 4 0-16,-7 13-2 16,-3 7 0-16,-4 12-2 15,-2 7 4-15,-3 9 0 16,-1-3 2-16,2-2-2 16,3-6 0-16,3-14 0 15,2-4 0-15,3-15 6 0,0-8 1 16,3-13 3-16,1-10-4 15,5-11-12-15,1-5-6 16,3-1 3-16,1 0-3 16,2 1 8-16,2 0 0 15,-2-1-13-15,3 0-6 0,-3 3 3 16,0 2 1-16,5 13 15 16,1 9 6-16,0 14 4 15,3 10 2-15,-5 21 1 16,-3 9 5-16,-7 23 7 15,-4 9 0-15,-8 9 1 16,-3 2-3-16,-3-12-11 16,1-8-2-16,3-18-4 15,2-11-2-15,2-14 4 16,-5-11-1-16,0 0 3 16,6-11 0-16,-6-9 0 15,-1-4-12-15,-4-5-9 16,-3 2-5-16,-7 1 1 15,-3 2 3-15,-8 9 9 16,-3 5 1-16,-10 10 6 16,-5 7 0-16,0 15 6 15,0 6 3-15,9 14 9 0,8 5-1 16,12-4-3-16,13-4-7 16,21-14-5-16,12-11 2 15,17-14 0-15,5-9 10 16,7-14-5-16,0-5 0 15,1-5-3-15,-1-1-6 16,-1 2-53-16,-4 2-15 16,-5 6 33-16</inkml:trace>
  <inkml:trace contextRef="#ctx0" brushRef="#br0" timeOffset="77697.3">18808 2339 1285 0,'-13'92'2'15,"-1"-13"0"-15,4-11-2 16,8-25 4-16,4-10-4 16,6-16 8-16,-2-5 13 15,-1-10 16-15,-2-6 2 0,-3-8-20 16,-2-3-28-16,-8-5-46 15,-3 0-5-15,-13-2 8 16,-4 1 21-16,-11 0 27 16,-3 3 6-16,3 6 23 15,4 6 12-15,13 7 8 16,6 6-3-16,8 8-22 16,3 4-9-16,2 5-11 15,4 0 2-15,2 1 2 16,2-2-2-16,7-8 0 15,4-3 4-15,10-11 5 16,6-2 5-16,10-11-3 16,3-1-3-16,7-3-8 15,0 0 0-15,-2 4-2 16,-3 0 0-16,-12 7 4 16,-6 2-4-16,-11 3 0 0,-7 4-2 15,-6 3 0-15,0 0 2 16,-1-1 4-16,1 0-2 15,6-4 2-15,0-2-1 16,8-1-3-16,2-4 4 16,4-1 0-16,-1-1-2 15,-3 0 2-15,1-2-2 16,-5-1 0-16,-2-2 0 0,0-1-4 16,-3-3-6-16,-7 1-3 15,-2 1-7-15,-9-1 6 16,-7 2 3-16,-6 6 9 15,-3 4 6-15,-5 12 1 16,3 6-3-16,-3 7 2 16,1 7-4-16,2 4-2 15,0 5 4-15,11-1 6 16,6-3 1-16,17-7 3 16,8-8 1-16,14-12-3 15,5-7 1-15,6-9 5 16,-2-8 6-16,2-4-9 15,-4-4-3-15,-4 0-9 16,0 0 3-16,-9 2 0 16,-4 3-3-16,-6 4-3 0,-3 2 0 15,-3 6 3-15,-1 4-3 16,-2 5-3-16,1 5-9 16,-5 10 9-16,-1 4 3 15,-3 9 33-15,-3 4 5 16,0 0 37-16,1-4 15 15,4-8-18-15,2-6-10 16,2-9-26-16,0-5-12 0,5-8 0 16,1-4 0-16,4-8-6 15,3-1-12 1,2-4 0-16,-4 1-6 0,2 2 0 16,-2 1 0-16,2 6-3 15,0 1 3-15,-2 5-3 16,-2 3-3-16,-4 7-15 15,-1 3 0-15,-2 8-3 16,-1 3 0-16,-3 6 12 16,0 0 6-16,4-3 3 15,2-3 3-15,5-10 0 16,3-4 9-16,2-7 0 16,-3-4-9-16,1-6-24 15,-2-2-12-15,-2-1 4 16,1 1 8-16,-1 3 21 15,1 2 3-15,2 3-3 0,0 0-9 16,-4 3 0-16,-1-1-3 16,-6 2 3-16,-3 5-3 15,0 0 15-15,0 0 0 16,0 0 0-16,0 0 0 16,0 1 0-16,0 0-6 15,1-1 0-15,0 1 0 16,1 0 0-16,24 17 6 0,-18-23 0 15,3 0 0-15,-3-2 6 16,2-2-3-16,3 1-3 16,-3-3 0-16,1-3-12 15,-2-1-6-15,-1 0 9 16,-3-1-6-16,-3 3 15 16,-2 2 0-16,-7 4 3 15,-5 3 0-15,-9 9 6 16,-1 8-6-16,-5 8 0 15,1 6 6-15,1 7-6 16,1 1 3-16,7-2-6 16,3-3 0-16,9-7-9 15,4-6 3-15,10-9 9 16,7-6 12-16,12-8 6 16,8-5-3-16,6-4-18 15,0-1-6-15,-1 0-3 0,-4 1-3 16,-9-2 12-16,-2 3 0 15,-10 0-6-15,-5 1 6 16,-6 4-15-16,-4 2 3 16,-4 1 6-16,-3 5-6 15,-3 4 12-15,-1 5 3 16,-3 10 0-16,-1 5 3 0,1 3 0 16,2 2-6-16,8-7 0 15,4-5 0-15,8-7 0 16,5-7 6-16,6-9 12 15,3-3-3-15,2-6 0 16,0-2-3-16,-2-1-6 16,0 0-6-16,-7 0 0 15,-2 1 0-15,-5 3 0 16,-3 1 0-16,-2 7-6 16,-4 7 0-16,0 0-3 15,2 5 3-15,-4 10 6 16,-2 2 0-16,3 2 0 15,1-3 0-15,7-4-9 16,3-6-24-16,5-9-33 16,3-5-5-16,1-11-7 15,-4-5 46-15,4-5 20 0,-3-3-2 16,0-2 1-16,1-1-1 16,-3 1 1-16,0 1 3 15,-2 1 4-15,-1 1 2 16,-4 0 4-16,0 1 0 15,-2 6 8-15,0 4 11 0,-2 12 11 16,-3 8-3 0,-1 17 4-16,-3 11 5 0,-1 20-18 15,-3 9 0-15,-4 11-3 16,-2 2 0-16,1-7-3 16,0-9-10-16,8-16-13 15,4-8-1-15,1-17-6 16,4-7 9-16,-2-12-15 15,0-5-18-15,-3-4 5 16,-5-4 2-16,-8 2 6 16,-6 0 8-16,-9 2 13 15,-2 3 4-15,2 3 12 16,4 6 11-16,8 2 6 16,6 3 2-16,11-2 4 15,0 0 77-15,13 2 71 16,6-7-3-16,17-7-23 15,6-3-73-15,8-6-80 16,3-1 3-16,-3 3-3 0,-1 3 0 16,-7 4 0-16,-2 3-3 15,-11 7-9-15,-3 5-6 16,-14 6-29-16,-4 7-4 16,-4 6 12-16,-2-1 12 15,2 3 18-15,-1-1 9 16,-1-4-6-16,-2-3 6 0,-2-3-3 15,-1-3 9-15,-1-3-6 16,-2-2 0-16,6-5 18 16,0 0 6-16,0 0 18 15,0 0-9-15,1-18 6 16,8 0-16-16,6-6-2 16,4-2 0-16,1-3-15 15,-1 1 0-15,0 7-3 16,-6 6-3-16,-2 9 0 15,-3 5 9-15,-2 7 3 16,0 4 9-16,-4 9 7 16,1 0-2-16,-1 3 5 15,3-1-5-15,3-6-9 16,2 1-11-16,6-8 3 16,2-3 1-16,4-7-3 0,2-4 3 15,0-4-1-15,2-3 0 16,-2-4 0-16,-2-2-4 15,0 0 6-15,-5 0 9 16,0 7 16-16,1 4 13 16,-4 8-9-16,-1 5-14 15,-4 12-13-15,-2 5-5 16,0 5-8-16,2 1-21 0,10-7-159 16,7-7-123-16,22-10 58 15</inkml:trace>
  <inkml:trace contextRef="#ctx0" brushRef="#br0" timeOffset="78431.35">15706 3235 1673 0,'36'7'11'16,"8"1"-64"-16,28-3-41 15,11-4 85-15,18-6 115 16,11-4 61-16,27-6 54 0,5 1-48 16,29 0-83-16,8 0-40 15,14 2-43-15,7 1-2 16,8-1-1-16,1 1 1 16,2-1 14-16,1 1 3 15,-14-1 6-15,-2 1 0 16,-23-2-8-16,-10 0-2 0,-22 1-13 15,-17 0 0-15,-21 0-24 16,-13 2-17-16,-23-2-122 16,-12 1-168-16,-22 1 159 15</inkml:trace>
  <inkml:trace contextRef="#ctx0" brushRef="#br0" timeOffset="79680.41">20565 6029 648 0,'1'21'114'0,"-1"2"200"0,0 12-312 16,-2 5-2-16,-6 6-6 15,0 5 2-15,-6 3 4 16,-1 2 4-16,-1 0 23 16,1-4 8-16,-4-5 27 15,1-5 8-15,1-9 4 16,-2-5-5-16,8-9-14 15,2-5-18-15,3-7-18 16,6-7-9-16,0 0-5 16,0 0 3-16,0 0 14 15,0 0 20-15,14-2 29 16,-5-2 16-16,9 2 24 16,3 1 2-16,8 1-26 15,8 3-21-15,13 2-27 16,9-2-19-16,16 1-17 0,4-3-21 15,0-1-47-15,-3-1-19 16,-9-1-9-16,-3 2 19 16,-4-1 2-16,-3 0-53 15,-11-1 68-15</inkml:trace>
  <inkml:trace contextRef="#ctx0" brushRef="#br0" timeOffset="80213.67">21238 6457 1367 0,'10'4'41'15,"6"2"-3"-15,3 0-20 16,5 1-7-16,3 0 1 16,2-3 2-16,2 1-3 15,-2-2 14-15,-1 0 21 0,-6 0 8 16,-4-1-13-16,-8 0-32 16,-2 1-12-16,-6 2-11 15,-5 0-4-15,-8 5-9 16,-5 3 9-16,-7 6 6 15,-2 2 12-15,-1 5 39 16,0 1 11-16,-2 5 31 16,-2-1-6-16,3-1-24 15,2-2-15-15,8-11-36 16,6-5-12-16,11-12-78 16,0 0-15-16,14 3-83 15,5-11 42-15,12-4 90 16</inkml:trace>
  <inkml:trace contextRef="#ctx0" brushRef="#br0" timeOffset="81013.22">21964 6449 1268 0,'-12'28'43'0,"1"0"3"15,-2-1-23-15,4-3-15 16,-1 1-4-16,1-3 6 16,3-1-1-16,2 1 7 15,-4-2-3-15,3-3-5 16,-2-1 0-16,1-4-2 16,5-5-6-16,1-7 4 15,0 0 3-15,0 0 30 0,0 0 21 16,0 0 97-16,0 0 4 15,2-19-73-15,-1 1-20 16,6-10-48-16,7-5-18 16,13-10 3-16,5-5 3 15,5-5-6-15,0 1 3 16,-3 7-3-16,-1 9 3 16,-9 18 6-16,-3 8 0 15,-10 16 0-15,-6 8-9 0,-5 19 0 16,-3 8-9-16,-4 9 0 15,-3 3-6-15,-1-4 12 16,0-1-3-16,1-8-3 16,4-6 15-16,4-12-3 15,3-7 6-15,5-9 12 16,6-4 3-16,6-10 15 16,5-6 11-16,12-13-8 15,0-9-9-15,1-12-27 16,-1-6-15-16,-3-5-21 15,-2 2-3-15,-1 10 13 16,-3 6 11-16,-7 17 6 16,-4 10 0-16,-6 17-9 15,-4 13 0-15,-5 22 12 16,-3 12 3-16,-6 16 12 0,-1 4 0 16,1-3-12-1,0-6-3-15,9-16-27 0,4-8-42 16,4-18-75-16,4-7-11 15,-3-13-48-15,2-9 84 16,4-14-168-16,1-7 186 16</inkml:trace>
  <inkml:trace contextRef="#ctx0" brushRef="#br0" timeOffset="82129.97">22551 6684 1789 0,'4'4'105'0,"8"-1"-46"16,5-2-77-16,8-2-38 15,0-5-7-15,2-2 6 16,-2-3 24-16,2-3 27 16,-1 0 3-16,-3-4 12 15,-1-2-9-15,-3-2-9 16,-4 1-27-16,-3 2-29 15,-2 4 8-15,-10 0 31 16,-3 1 13-16,-7 1 13 0,-5 2 2 16,-5 8 4-1,-2 4-1-15,-9 8 7 16,-2 6 29-16,-3 10 10 0,2 7 2 16,1 10-17-16,3 4-12 15,11-1-6-15,7-5-9 16,20-13-24-16,9-8-21 15,22-13-35-15,11-7-25 16,6-15 26-16,4-4-8 0,-2-6-15 16,-4-2 12-16,-5 2 31 15,-4 1 23-15,-8 2 27 16,-3-2-24-16,-6-1-42 16,-6 1-8-16,-6 2 61 15,-5 1 61-15,-11 4 82 16,-4 1 6-16,-13 6-20 15,-4 5-25-15,-5 9-3 16,1 7 31-16,-1 12-41 16,-1 2-18-16,3 8-33 15,-1 2-12-15,6-2-12 16,7-2-3-16,8-8-3 16,4-6 0-16,10-7-3 15,5-4 0-15,5-5-6 16,2-5-9-16,2-5-15 0,-3-2 0 15,2-2 9-15,0 0 12 16,-5-4 30-16,1-1 15 16,-6-4 6-16,-2 1 0 15,-1 0-12-15,-1 3 0 16,-4 8 23-16,-1 3 16 16,-2 11 3-16,-3 5-12 15,-1 17-33-15,-2 9-12 0,-2 6-6 16,-3 0 0-16,2-8-6 15,3-8 0-15,4-10-42 16,6-4-15-16,1-9-21 16,3-5-14-16,4-8 5 15,3-4 3-15,2-6 4 16,0-2 15-16,-4 0 51 16,-1 0 5-16,-4-1 8 15,-2 4 6-15,-1 4 4 16,1 4 6-16,1 4 3 15,-2 5 21-15,0 7 21 16,0 6 5-16,-2 10 7 16,-4 4-9-16,-2 6-27 15,-5-4-9-15,0-4-18 16,1-6-6-16,3-9 9 16,2-6-3-16,0 0 3 0,0 0 14 15,7-9-14-15,-3-3-3 16,5-7-9-16,0-2-18 15,4-1 21-15,3-1 6 16,1-2 6-16,4-2 12 16,5-4-21-16,-1 1-3 15,5 3-6-15,-2 5-6 0,-6 14 15 16,-3 8 6-16,-9 20 21 16,-3 9-3-16,-6 14-12 15,-2 4-3-15,2 0-18 16,5-5-30-16,8-11-116 15,3-8-99-15,3-13-199 16,0-7 284-16</inkml:trace>
  <inkml:trace contextRef="#ctx0" brushRef="#br0" timeOffset="82530.48">21711 7000 1807 0,'-14'0'218'0,"14"0"114"16,2 0-347-16,31-2-102 15,13-2-8-15,33-4 74 16,11 0 63-16,19-3 99 16,4 0 26-16,6 1-32 15,12 0-12-15,11 2-34 16,7 2-23-16,-8 2-31 15,-10 2-5-15,-18 1-10 16,-9 0-6-16,-14-3-31 16,-10-1-34-16,-23-4-135 15,-13-2-172-15,-21-2 194 16</inkml:trace>
  <inkml:trace contextRef="#ctx0" brushRef="#br0" timeOffset="87681.45">18329 7284 245 0,'-4'-7'40'16,"-1"1"95"-16,5 6 41 15,0 0 63-15,0-1-21 16,0 0-119-16,0 1-29 0,0 0-39 16,0 0 1-16,1 10 17 15,1 9 5-15,1 20 8 16,-3 13-11 0,-1 27-20-16,-2 13-4 0,0 30-3 15,3 12-3-15,4 24-18 16,3 9 3-16,1 16-6 15,1 8-3-15,0 12 0 16,-2 5 3-16,5-8 0 16,-5 2 33-16,2-3 77 15,-2 0 31-15,-1 3 41 16,0-2-6-16,5-10-58 16,1-10-29-16,1-19-23 15,0-2-14-15,-4-15-30 16,-2-1-12-16,-4-14-2 15,0-9-4-15,-1-16 1 16,-2-8-1-16,0-10-4 0,-2-11-4 16,0-19-69-16,0-10-40 15,0-17-123-15,2-7-158 16,0-22 218-16</inkml:trace>
  <inkml:trace contextRef="#ctx0" brushRef="#br0" timeOffset="96214.34">19118 6718 964 0,'-16'21'44'0,"-6"9"1"0,-1 8-41 16,-15 16 2-16,-4 6 1 15,-9 11 5-15,-1 5 0 16,5-6-5-16,3-5-5 16,8-25 0-16,5-11 0 15,8-18-37-15,5-7-173 16,3-8 131-16</inkml:trace>
  <inkml:trace contextRef="#ctx0" brushRef="#br0" timeOffset="96451.51">18658 6979 967 0,'12'-2'73'0,"6"2"4"16,3 3-5-16,9 10-20 15,3 6-8-15,-1 12-13 16,1 3-11-16,-1 1-12 16,1-2-6-16,-1-8-2 15,-2-5 0-15,-1-7-12 16,-5-2-4-16,-3-4-38 16,-2-2-116-16,-2-2 100 0</inkml:trace>
  <inkml:trace contextRef="#ctx0" brushRef="#br0" timeOffset="96846.78">19263 7039 1046 0,'-4'-1'73'16,"4"1"95"-16,0 0-168 16,0 0 2-16,13 2-4 15,0-2 4-15,11-2 10 0,4-2 2 16,4-4-1-16,1 0-3 16,-4-1-10-16,-5-1-8 15,-8 0-68-15,-5 0-220 16,-5-1 164-16</inkml:trace>
  <inkml:trace contextRef="#ctx0" brushRef="#br0" timeOffset="98262.78">19690 6778 844 0,'-7'19'32'0,"-1"9"0"16,2 7 2-16,-3 14 41 15,1 4-4-15,-2 13-7 16,-1 3-18-16,-1 3-32 16,0-5-6-16,3-17-5 15,1-12-1-15,5-21 22 0,3-16 12 16,0 0 19-16,-1-1-1 16,-6-9-17-16,10-9-18 15,3-11-15-15,3-3 0 16,3-9-4-16,1-6 4 15,2-12 0-15,-3-1-2 16,-1-4 1-16,-3 2-3 16,-4 7 0-16,-3 7 0 15,-2 12 2-15,0 9 6 0,-1 14-2 16,2 13 0-16,0 0-4 16,4 8 0-16,5 18 0 15,1 7 1-15,3 9 3 16,4 3-2-16,-3-2 0 15,-1-4-4-15,-3-9 4 16,-3-7-4-16,-1-10 2 16,-3-5-2-16,2-6 2 15,0-5 2-15,4-7 3 16,4-6 3-16,3-9 4 16,3-5-5-16,1-6-9 15,0-2 3-15,-6 1 0 16,0 3 0-16,-9 7 3 0,-4 6-6 15,-2 8 6-15,-4 4 6 16,5 9 12-16,0 0 3 16,-9 15-1-16,5 5-5 15,-2 14-15-15,1 6 0 16,1 8 6-16,2 0-3 16,6-2 3-16,3-3 0 15,11-11-9-15,7-5 3 0,11-16-6 16,7-9 0-16,5-18-12 15,0-9-42-15,-11-12-172 16,-12-1 182-16</inkml:trace>
  <inkml:trace contextRef="#ctx0" brushRef="#br0" timeOffset="99062.85">19726 6833 1117 0,'-4'6'25'0,"-4"5"-17"15,-1 3-24-15,-5 12-1 16,-4 6 3-16,-3 10 3 16,-1 5-57-16,9 3 43 15</inkml:trace>
  <inkml:trace contextRef="#ctx0" brushRef="#br0" timeOffset="102281.21">19249 7859 1107 0,'-10'22'25'0,"2"3"-23"16,-1 1 0-16,1 0-2 16,1-2 0-16,1-5 14 15,1 0 19-15,2-6 31 16,-1-1 9-16,2-5-1 15,3-1-18-15,6-2-32 0,4-1-11 16,10-2-5-16,7-1-2 16,13-1-2-16,5-1 4 15,4 2-2-15,-4 1-1 16,-9 4-3-16,-8 2 0 16,-13 4-3-16,-4 5-3 15,-14 6 0-15,-10 5-2 16,-17 6-7-16,-9 2-5 15,-16 0 5-15,-4-3 5 0,-4-7 16 16,4-4 4-16,12-13-18 16,6-6-46-1,14-14 30-15</inkml:trace>
  <inkml:trace contextRef="#ctx0" brushRef="#br0" timeOffset="102512.84">19059 7867 1454 0,'4'7'129'16,"3"2"573"-16,20 2-714 16,8 1-12-16,14-11 15 15,11-4 3-15,5-10 3 16,-1-4 6-16,0-3-3 0,-5-2 3 15,-12 0-113-15,-2 0-70 16,-12 5-136-16,-4 3 93 16,-10 7 151-16</inkml:trace>
  <inkml:trace contextRef="#ctx0" brushRef="#br0" timeOffset="103763.32">19220 8763 1446 0,'-3'4'47'0,"1"2"-3"15,2 8-38-15,0 10-4 16,-2 10 9-16,-5 26 22 16,-5 12 3-16,-9 18-6 15,-3-1-7-15,1-14-20 16,3-12-9-16,7-27-132 15,5-9 22-15,11-24 62 16</inkml:trace>
  <inkml:trace contextRef="#ctx0" brushRef="#br0" timeOffset="104112.99">19470 8968 1944 0,'0'0'192'16,"-6"11"25"-16,4 3-201 16,-4 13-59-16,1 7-31 15,3 9 3-15,-3-1 11 0,5-10 27 16,0-4 6-16,4-14 15 16,4-5 6-16,4-6 0 15,5-5 6-15,9-10 12 16,3-4 0-16,7-12 9 15,0-2-6-15,-3-6-12 16,-5 0 3-16,-9 1-6 16,-6-1 3-16,-11 2 6 15,-6 2 6-15,-13 6 12 16,-5 2 5-16,-7 13 58 16,-3 7-16-16,-1 11-17 15,-1 9-8-15,6 10-49 16,5 2-49-16,15 0-136 15,10-5-152-15,20-11 154 16</inkml:trace>
  <inkml:trace contextRef="#ctx0" brushRef="#br0" timeOffset="105395.96">19015 9910 1206 0,'10'2'33'0,"2"-1"-10"16,5 1-13-16,3-1 0 15,-1-1-1-15,2 0-3 16,-3 0 0-16,0-3-6 16,2 1 2-16,1-3-2 15,4 0 0-15,2-4-6 16,2-1-21-16,1 0 17 15</inkml:trace>
  <inkml:trace contextRef="#ctx0" brushRef="#br0" timeOffset="105881.12">19590 9669 928 0,'0'0'173'0,"0"0"184"15,0 0-287-15,-7 14-63 16,8 4-3-16,3 12 2 16,0 7 17-16,0 11 4 0,-3 1-3 15,0 1-12-15,-2-3-15 16,0-11-57-16,-2-6-7 15,1-12-114-15,1-8 108 16</inkml:trace>
  <inkml:trace contextRef="#ctx0" brushRef="#br0" timeOffset="106246.34">19838 9711 1861 0,'-7'9'173'0,"2"7"42"16,0 6-179-16,5 14-72 15,0 3-3-15,4 1 24 16,-1-2 6-16,5-11 4 16,1-5-1-16,4-11 0 15,5-5 3-15,7-8 12 16,6-7 0-16,8-13-1 15,4-5-2-15,-1-9-15 16,-8-1-17-16,-9-2-31 0,-9 0-3 16,-11 5 18-16,-5 3 18 15,-12 5 54-15,-5 5 33 16,-11 7 68-16,-4 4-2 16,-4 15-37-16,-1 6-25 15,1 13-46-15,3 4-16 16,9 0-82-16,6-2-73 15,15-10-328-15,10-3 245 0</inkml:trace>
  <inkml:trace contextRef="#ctx0" brushRef="#br0" timeOffset="112379.47">19203 10859 1437 0,'-11'14'56'0,"4"-4"19"16,5 0 0-16,8-4-57 15,5-2-15-15,9-2-12 16,4-2 6-16,9-5 3 16,5-2 0-16,2-5 3 15,2-3-3-15,-4-2-93 16,-3-1 2-16,-1-2-275 15,-2 2 214-15</inkml:trace>
  <inkml:trace contextRef="#ctx0" brushRef="#br0" timeOffset="112729.49">19817 10590 1409 0,'0'0'61'16,"0"0"10"-16,-1 1-5 0,-14 22-66 16,8-2-3-16,-8 8-6 15,1 4 6-15,-8 0 21 16,0-2 18-16,6-4 11 16,2-6-2-16,11-8-24 15,7-2-18-15,6-3-15 16,3 1 0-16,8-1 6 15,2 2 3-15,6 1 9 16,3 0 3-16,-3 7-3 16,-3 1-3-16,-8 4-3 15,-7 0-3-15,-10 0-3 16,-6 0 6-16,-18 3 9 16,-6-1-3-16,-9-2 0 15,-3-5-21-15,10-16-68 16,6-9-47-16,12-23-249 15,8-13 249-15</inkml:trace>
  <inkml:trace contextRef="#ctx0" brushRef="#br0" timeOffset="112912.69">19727 10653 2527 0,'0'0'132'0,"13"6"22"0,15-2-159 15,4-3-15-15,25-7-23 16,6-8-31-16,4-12-151 16,2-4-157-16,-12-7 143 15</inkml:trace>
  <inkml:trace contextRef="#ctx0" brushRef="#br0" timeOffset="113896.61">20614 6736 1258 0,'5'4'26'0,"1"6"-17"16,-1 5-1-16,-2 11 7 16,-1 8 15-16,1 17 30 15,-1 13 5-15,4 32 1 16,2 13 55-16,4 34-65 15,2 15-20-15,2 26-27 0,0 12-6 16,-2 21-15-16,1 10-9 16,-3 8 0-16,1 13 3 15,-2 4 12-15,-8 7 6 16,-7 11 3-16,-7-5-3 16,-12 3 0-16,-4-5 0 15,-5-23 0-15,-2-6 3 16,3-23 3-16,-1-18-3 0,7-27 0 15,4-18-3-15,4-37-12 16,4-13-20-16,0-33-93 16,-2-16 17-16,-4-37 52 15</inkml:trace>
  <inkml:trace contextRef="#ctx0" brushRef="#br0" timeOffset="115062.67">20083 7203 402 0,'-6'2'55'0,"0"2"79"16,-1 3-34-16,1 0-59 15,0 2-23-15,1-3-18 16,1-1 0-16,-1-3 0 16,1-2 0-16,-1-1 5 15,-3-2-5-15,-2-2-9 16,-2 3-46-16,-6-2 32 16</inkml:trace>
  <inkml:trace contextRef="#ctx0" brushRef="#br0" timeOffset="115511.82">17999 7509 1452 0,'-53'3'45'0,"9"2"1"15,11 1-52-15,15-2-11 16,17-4-2-16,0-3-12 16,16-4 1-16,18-7 7 15,12-1 6-15,20-2 23 16,13 1 1-16,22 2 5 15,11 2 2-15,22 3-1 16,10 3 1-16,20 6 3 16,10 0 4-16,17 3-1 15,3 0-3-15,10-1 1 16,3-2-6-16,5-2-6 0,3-2 0 16,0-6-3-16,7-2 0 15,-5-5 0-15,5-1-3 16,0-1 0-16,-20 3-3 15,-4 2-18-15,-6 3-25 16,-32 4-270-16,-6 2 221 16</inkml:trace>
  <inkml:trace contextRef="#ctx0" brushRef="#br0" timeOffset="120729.1">5120 11291 1303 0,'85'-5'29'15,"3"0"-8"-15,7 0-17 16,10-2 4-16,5-2 7 16,15 0 13-16,10-2 8 15,5 2 13-15,11-1 1 16,-8-3 62-16,2 0-23 0,8-1-44 16,-8-1-12-16,6 5-9 15,1-1 6-15,-5 2 15 16,6-2 8-16,6-1-5 15,-3-3 6-15,1-1-6 16,-3 2-6-16,-7-2 2 16,-6 2-8-16,-10 0-15 15,-9 2-6-15,-12 4-12 16,-5 2-3-16,-18 0 0 16,-10 2-12-16,-17 0-12 15,-9-2-21-15,-9-4-179 16,-3-4-261-16,-14-9 388 15</inkml:trace>
  <inkml:trace contextRef="#ctx0" brushRef="#br0" timeOffset="124796.24">17031 6219 1448 0,'-3'-6'82'16,"3"6"243"-16,0 0-298 0,-19 9-63 16,4 7-3-16,-10 8 21 15,-6 3 12-15,-7 9 6 16,0 1 6-16,-6 5 3 15,2-3-3-15,-2-6-3 16,2-2-3-16,6-9-63 16,3-5-74-16,2-11-247 15,-1-5 266-15</inkml:trace>
  <inkml:trace contextRef="#ctx0" brushRef="#br0" timeOffset="124995.17">16447 6247 1858 0,'23'22'119'0,"7"11"-23"0,6 8-84 16,14 11-12-16,2-1 60 16,7-4 11-16,-1-5-2 15,1-7-14-15,0-3-53 16,-3-13-68-16,0-8-125 15,-9-11-393-15,-5-5 475 0</inkml:trace>
  <inkml:trace contextRef="#ctx0" brushRef="#br0" timeOffset="125428.69">16577 6682 1437 0,'42'-5'54'15,"7"1"104"-15,12 4-303 16,5 2 25-16,3-3 58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aec89f2a4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50" dirty="0">
                <a:solidFill>
                  <a:srgbClr val="222222"/>
                </a:solidFill>
                <a:highlight>
                  <a:srgbClr val="FFFFFF"/>
                </a:highlight>
                <a:latin typeface="Lato"/>
                <a:ea typeface="Lato"/>
                <a:cs typeface="Lato"/>
                <a:sym typeface="Lato"/>
              </a:rPr>
              <a:t>The presence of feature value X in the formula will affect the step size of the gradient descent. The difference in the ranges of features will cause different step sizes for each feature. To ensure that the gradient descent moves smoothly towards the minima and that the steps for gradient descent are updated at the same rate for all the features, we scale the data before feeding it to the model.</a:t>
            </a:r>
            <a:endParaRPr sz="950"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sz="950" dirty="0">
                <a:solidFill>
                  <a:srgbClr val="222222"/>
                </a:solidFill>
                <a:highlight>
                  <a:srgbClr val="F2F2F2"/>
                </a:highlight>
                <a:latin typeface="Lato"/>
                <a:ea typeface="Lato"/>
                <a:cs typeface="Lato"/>
                <a:sym typeface="Lato"/>
              </a:rPr>
              <a:t>Having features on a similar scale can help the gradient descent converge more quickly towards the minima.</a:t>
            </a:r>
            <a:endParaRPr sz="950" dirty="0">
              <a:solidFill>
                <a:srgbClr val="222222"/>
              </a:solidFill>
              <a:highlight>
                <a:srgbClr val="FFFFFF"/>
              </a:highlight>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ec89f2a4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ec89f2a4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1BA9C33A-21FC-C888-85F6-29236CF81B84}"/>
            </a:ext>
          </a:extLst>
        </p:cNvPr>
        <p:cNvGrpSpPr/>
        <p:nvPr/>
      </p:nvGrpSpPr>
      <p:grpSpPr>
        <a:xfrm>
          <a:off x="0" y="0"/>
          <a:ext cx="0" cy="0"/>
          <a:chOff x="0" y="0"/>
          <a:chExt cx="0" cy="0"/>
        </a:xfrm>
      </p:grpSpPr>
      <p:sp>
        <p:nvSpPr>
          <p:cNvPr id="64" name="Google Shape;64;g31e61d1804a_0_5:notes">
            <a:extLst>
              <a:ext uri="{FF2B5EF4-FFF2-40B4-BE49-F238E27FC236}">
                <a16:creationId xmlns:a16="http://schemas.microsoft.com/office/drawing/2014/main" id="{78664869-2AD0-667D-9582-0E862BCA94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e61d1804a_0_5:notes">
            <a:extLst>
              <a:ext uri="{FF2B5EF4-FFF2-40B4-BE49-F238E27FC236}">
                <a16:creationId xmlns:a16="http://schemas.microsoft.com/office/drawing/2014/main" id="{2465AA74-FB29-90B6-5E8A-BBDE839B1B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39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E728BFE8-6EC4-975A-05E6-3C6BC2E0418B}"/>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CCAC0655-2E54-A4F6-BD0E-7B9FCF8E7A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861383B6-504C-6CD1-E090-210A6396F1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27555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09BFE1DA-E498-BA38-B3D6-E598603A7E27}"/>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7BDA7C98-8EBA-7504-43DC-BEE44365C8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0B5206B8-5590-D126-08F6-1B85C73D87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131009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755B2AE0-A0B3-8244-679A-B5B284C005BB}"/>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CF045FCD-75D5-EE0E-5DEB-C493234F69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815C7F48-C3EE-0C96-2B76-1769DA6E36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3962441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01D95C1B-B6E9-85DE-2214-5108EB6FA224}"/>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7B06E043-BD39-0EE2-6B95-4C0ADE10AE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F95B1CC5-283A-9506-54F9-48D7CEA6B1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609749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2A75971-611C-DD8B-A077-46618672378D}"/>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713FBA7B-D3CD-7384-5177-37E9D8A81C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8BA0E3BD-E2C7-2C9C-B135-6341334335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2424451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D3B331A1-F786-42F1-A797-9392CF31D152}"/>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A5A37475-5882-E651-3145-343A1AFA62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1E1BFFA6-2524-0A8A-78CD-DA7EE346D3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3536337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F3198788-53DD-F646-B737-774AEE2B881E}"/>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5B04E992-EA81-5AA5-59BE-7B86BC28C6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51F1ED48-795C-918C-709E-B89E5CFB9E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322765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4e689ce42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e689ce42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pPr>
            <a:r>
              <a:rPr lang="en-GB" sz="2000" b="0" i="0" dirty="0">
                <a:solidFill>
                  <a:srgbClr val="242424"/>
                </a:solidFill>
                <a:effectLst/>
                <a:latin typeface="source-serif-pro"/>
              </a:rPr>
              <a:t>A feature is not just any variable in a dataset. </a:t>
            </a:r>
          </a:p>
          <a:p>
            <a:pPr marL="342900" lvl="0" indent="-342900" algn="l" rtl="0">
              <a:spcBef>
                <a:spcPts val="0"/>
              </a:spcBef>
              <a:spcAft>
                <a:spcPts val="0"/>
              </a:spcAft>
            </a:pPr>
            <a:r>
              <a:rPr lang="en-GB" sz="2000" b="0" i="0" dirty="0">
                <a:solidFill>
                  <a:srgbClr val="242424"/>
                </a:solidFill>
                <a:effectLst/>
                <a:latin typeface="source-serif-pro"/>
              </a:rPr>
              <a:t>A feature is a variable that is important for predicting your specific target and addressing your specific question(s)</a:t>
            </a:r>
          </a:p>
          <a:p>
            <a:pPr marL="342900" lvl="0" indent="-342900" algn="l" rtl="0">
              <a:spcBef>
                <a:spcPts val="0"/>
              </a:spcBef>
              <a:spcAft>
                <a:spcPts val="0"/>
              </a:spcAft>
            </a:pPr>
            <a:r>
              <a:rPr lang="en-GB" sz="2000" b="0" i="0" dirty="0">
                <a:solidFill>
                  <a:srgbClr val="242424"/>
                </a:solidFill>
                <a:effectLst/>
                <a:latin typeface="source-serif-pro"/>
              </a:rPr>
              <a:t>Preparing the proper input dataset, compatible with the machine learning algorithm requirements.</a:t>
            </a:r>
          </a:p>
          <a:p>
            <a:pPr marL="342900" lvl="0" indent="-342900" algn="l" rtl="0">
              <a:spcBef>
                <a:spcPts val="0"/>
              </a:spcBef>
              <a:spcAft>
                <a:spcPts val="0"/>
              </a:spcAft>
            </a:pPr>
            <a:r>
              <a:rPr lang="en-GB" sz="2000" b="0" i="0" dirty="0">
                <a:solidFill>
                  <a:srgbClr val="242424"/>
                </a:solidFill>
                <a:effectLst/>
                <a:latin typeface="source-serif-pro"/>
              </a:rPr>
              <a:t>Improving the performance of machine learning models.</a:t>
            </a:r>
          </a:p>
          <a:p>
            <a:pPr marL="171450" lvl="0" indent="-171450" algn="l" rtl="0">
              <a:spcBef>
                <a:spcPts val="0"/>
              </a:spcBef>
              <a:spcAft>
                <a:spcPts val="0"/>
              </a:spcAft>
            </a:pPr>
            <a:endParaRPr sz="1200" dirty="0">
              <a:solidFill>
                <a:srgbClr val="292929"/>
              </a:solidFill>
              <a:highlight>
                <a:srgbClr val="E8F3E8"/>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0AC8EFF8-138A-3C3E-BB35-B49B2FBEDC54}"/>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AF447A6C-C8BB-5F8D-F1A6-F7208DF8D0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3BC19F8C-7219-BAD4-DC12-7FBAAF7C6B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4004960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CD3126D3-BC35-988C-C333-C9A3F8EEE707}"/>
            </a:ext>
          </a:extLst>
        </p:cNvPr>
        <p:cNvGrpSpPr/>
        <p:nvPr/>
      </p:nvGrpSpPr>
      <p:grpSpPr>
        <a:xfrm>
          <a:off x="0" y="0"/>
          <a:ext cx="0" cy="0"/>
          <a:chOff x="0" y="0"/>
          <a:chExt cx="0" cy="0"/>
        </a:xfrm>
      </p:grpSpPr>
      <p:sp>
        <p:nvSpPr>
          <p:cNvPr id="64" name="Google Shape;64;g31e61d1804a_0_5:notes">
            <a:extLst>
              <a:ext uri="{FF2B5EF4-FFF2-40B4-BE49-F238E27FC236}">
                <a16:creationId xmlns:a16="http://schemas.microsoft.com/office/drawing/2014/main" id="{88F1C0FB-1E6D-32EE-9076-236859FFF9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e61d1804a_0_5:notes">
            <a:extLst>
              <a:ext uri="{FF2B5EF4-FFF2-40B4-BE49-F238E27FC236}">
                <a16:creationId xmlns:a16="http://schemas.microsoft.com/office/drawing/2014/main" id="{F401B845-0F43-A899-6C4A-60D9E932E2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493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08588E8C-8113-8642-5581-3B4EFDB5B141}"/>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EFDEDB24-5423-DEB6-8B22-D3F7AC13E9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68F3F6A0-4731-A9CA-9A65-A7E62A100A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4066027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DC4842A2-D1F2-A03D-9BC1-91F93239F587}"/>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03AB4C01-C9F9-DF4A-2112-28279561C9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605FC781-4E57-0388-818E-C1A8608044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3346659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4A6480D4-77D2-A66B-6B4E-61E3F3FCD061}"/>
            </a:ext>
          </a:extLst>
        </p:cNvPr>
        <p:cNvGrpSpPr/>
        <p:nvPr/>
      </p:nvGrpSpPr>
      <p:grpSpPr>
        <a:xfrm>
          <a:off x="0" y="0"/>
          <a:ext cx="0" cy="0"/>
          <a:chOff x="0" y="0"/>
          <a:chExt cx="0" cy="0"/>
        </a:xfrm>
      </p:grpSpPr>
      <p:sp>
        <p:nvSpPr>
          <p:cNvPr id="64" name="Google Shape;64;g31e61d1804a_0_5:notes">
            <a:extLst>
              <a:ext uri="{FF2B5EF4-FFF2-40B4-BE49-F238E27FC236}">
                <a16:creationId xmlns:a16="http://schemas.microsoft.com/office/drawing/2014/main" id="{AF4D17B8-8CF5-20DF-3F07-D03DE2D2D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e61d1804a_0_5:notes">
            <a:extLst>
              <a:ext uri="{FF2B5EF4-FFF2-40B4-BE49-F238E27FC236}">
                <a16:creationId xmlns:a16="http://schemas.microsoft.com/office/drawing/2014/main" id="{2ADF4BC7-4F05-356F-020F-C700A5F1F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077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6C82597-ED0A-2DE2-A219-F230F79A0FAE}"/>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382A63BA-0DFD-695D-AB40-F41358408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E461D922-C181-CEAA-8BC2-4F818E55E3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3172111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E0DD60FA-98D4-CBD9-7CEC-4CC481991693}"/>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0DEF740C-B899-2718-505E-6D1E988248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80987643-F78B-BCBD-7E2E-865B138AF3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950" dirty="0">
                <a:solidFill>
                  <a:srgbClr val="222222"/>
                </a:solidFill>
                <a:highlight>
                  <a:srgbClr val="FFFFFF"/>
                </a:highlight>
                <a:latin typeface="Lato"/>
                <a:ea typeface="Lato"/>
                <a:cs typeface="Lato"/>
                <a:sym typeface="Lato"/>
              </a:rPr>
              <a:t>https://towardsdatascience.com/class-imbalance-strategies-a-visual-guide-with-code-8bc8fae71e1a</a:t>
            </a: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3404434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B62C60B5-5134-D591-36B3-920C534B409F}"/>
            </a:ext>
          </a:extLst>
        </p:cNvPr>
        <p:cNvGrpSpPr/>
        <p:nvPr/>
      </p:nvGrpSpPr>
      <p:grpSpPr>
        <a:xfrm>
          <a:off x="0" y="0"/>
          <a:ext cx="0" cy="0"/>
          <a:chOff x="0" y="0"/>
          <a:chExt cx="0" cy="0"/>
        </a:xfrm>
      </p:grpSpPr>
      <p:sp>
        <p:nvSpPr>
          <p:cNvPr id="134" name="Google Shape;134;g2aec89f2a4e_0_15:notes">
            <a:extLst>
              <a:ext uri="{FF2B5EF4-FFF2-40B4-BE49-F238E27FC236}">
                <a16:creationId xmlns:a16="http://schemas.microsoft.com/office/drawing/2014/main" id="{ABBBE153-DA85-CFF4-E952-46F6F06F03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ec89f2a4e_0_15:notes">
            <a:extLst>
              <a:ext uri="{FF2B5EF4-FFF2-40B4-BE49-F238E27FC236}">
                <a16:creationId xmlns:a16="http://schemas.microsoft.com/office/drawing/2014/main" id="{8B6AB9B1-C86C-9C8A-F0CA-C909F67357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2450123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92EBEF57-4AD6-2142-27D0-B12CF9C6AF0F}"/>
            </a:ext>
          </a:extLst>
        </p:cNvPr>
        <p:cNvGrpSpPr/>
        <p:nvPr/>
      </p:nvGrpSpPr>
      <p:grpSpPr>
        <a:xfrm>
          <a:off x="0" y="0"/>
          <a:ext cx="0" cy="0"/>
          <a:chOff x="0" y="0"/>
          <a:chExt cx="0" cy="0"/>
        </a:xfrm>
      </p:grpSpPr>
      <p:sp>
        <p:nvSpPr>
          <p:cNvPr id="64" name="Google Shape;64;g31e61d1804a_0_5:notes">
            <a:extLst>
              <a:ext uri="{FF2B5EF4-FFF2-40B4-BE49-F238E27FC236}">
                <a16:creationId xmlns:a16="http://schemas.microsoft.com/office/drawing/2014/main" id="{5CFC9589-6CE8-3A1C-39FF-4278AF3D70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e61d1804a_0_5:notes">
            <a:extLst>
              <a:ext uri="{FF2B5EF4-FFF2-40B4-BE49-F238E27FC236}">
                <a16:creationId xmlns:a16="http://schemas.microsoft.com/office/drawing/2014/main" id="{BFE1AF5B-47E3-9FA0-C52B-5C3B738413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171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e689ce42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e689ce42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dirty="0">
              <a:solidFill>
                <a:srgbClr val="555555"/>
              </a:solidFill>
              <a:highlight>
                <a:srgbClr val="E8F3E8"/>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6674710A-A752-F515-C70F-B6B31901B28A}"/>
            </a:ext>
          </a:extLst>
        </p:cNvPr>
        <p:cNvGrpSpPr/>
        <p:nvPr/>
      </p:nvGrpSpPr>
      <p:grpSpPr>
        <a:xfrm>
          <a:off x="0" y="0"/>
          <a:ext cx="0" cy="0"/>
          <a:chOff x="0" y="0"/>
          <a:chExt cx="0" cy="0"/>
        </a:xfrm>
      </p:grpSpPr>
      <p:sp>
        <p:nvSpPr>
          <p:cNvPr id="64" name="Google Shape;64;g31e61d1804a_0_5:notes">
            <a:extLst>
              <a:ext uri="{FF2B5EF4-FFF2-40B4-BE49-F238E27FC236}">
                <a16:creationId xmlns:a16="http://schemas.microsoft.com/office/drawing/2014/main" id="{368110D1-0E3E-AFBA-089F-BDB711F034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e61d1804a_0_5:notes">
            <a:extLst>
              <a:ext uri="{FF2B5EF4-FFF2-40B4-BE49-F238E27FC236}">
                <a16:creationId xmlns:a16="http://schemas.microsoft.com/office/drawing/2014/main" id="{C732F5D8-2B2A-90A7-CAF6-63DFABEE66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492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e689ce426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4e689ce42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dirty="0">
              <a:solidFill>
                <a:srgbClr val="555555"/>
              </a:solidFill>
              <a:highlight>
                <a:srgbClr val="E8F3E8"/>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e689ce42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e689ce42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dirty="0">
              <a:solidFill>
                <a:srgbClr val="292929"/>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e689ce42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e689ce42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solidFill>
                  <a:srgbClr val="222222"/>
                </a:solidFill>
                <a:highlight>
                  <a:srgbClr val="FFFFFF"/>
                </a:highlight>
                <a:latin typeface="Lato"/>
                <a:ea typeface="Lato"/>
                <a:cs typeface="Lato"/>
                <a:sym typeface="Lato"/>
              </a:rPr>
              <a:t>Normalization is a scaling technique in which values are shifted and rescaled so that they end up ranging between 0 and 1. It is also known as Min-Max scaling</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e689ce42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e689ce42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50" dirty="0">
                <a:solidFill>
                  <a:srgbClr val="222222"/>
                </a:solidFill>
                <a:highlight>
                  <a:srgbClr val="FFFFFF"/>
                </a:highlight>
                <a:latin typeface="Lato"/>
                <a:ea typeface="Lato"/>
                <a:cs typeface="Lato"/>
                <a:sym typeface="Lato"/>
              </a:rPr>
              <a:t>You can always start by fitting your model to raw, normalized, and standardized data and comparing the performance for the best results.</a:t>
            </a:r>
            <a:endParaRPr sz="850"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sz="850" i="1" dirty="0">
                <a:solidFill>
                  <a:srgbClr val="222222"/>
                </a:solidFill>
                <a:highlight>
                  <a:srgbClr val="FFFFFF"/>
                </a:highlight>
                <a:latin typeface="Lato"/>
                <a:ea typeface="Lato"/>
                <a:cs typeface="Lato"/>
                <a:sym typeface="Lato"/>
              </a:rPr>
              <a:t>It is a good practice to fit the scaler on the training data and then use it to transform the testing data. This would avoid any data leakage during the model testing process. Also, the scaling of target values is generally not required.</a:t>
            </a:r>
            <a:endParaRPr sz="850" dirty="0">
              <a:solidFill>
                <a:srgbClr val="222222"/>
              </a:solidFill>
              <a:highlight>
                <a:srgbClr val="FFFFFF"/>
              </a:highlight>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B98B9F7E-6A65-27E8-5D8F-7B3257D103B3}"/>
            </a:ext>
          </a:extLst>
        </p:cNvPr>
        <p:cNvGrpSpPr/>
        <p:nvPr/>
      </p:nvGrpSpPr>
      <p:grpSpPr>
        <a:xfrm>
          <a:off x="0" y="0"/>
          <a:ext cx="0" cy="0"/>
          <a:chOff x="0" y="0"/>
          <a:chExt cx="0" cy="0"/>
        </a:xfrm>
      </p:grpSpPr>
      <p:sp>
        <p:nvSpPr>
          <p:cNvPr id="125" name="Google Shape;125;g24e689ce426_0_131:notes">
            <a:extLst>
              <a:ext uri="{FF2B5EF4-FFF2-40B4-BE49-F238E27FC236}">
                <a16:creationId xmlns:a16="http://schemas.microsoft.com/office/drawing/2014/main" id="{80E2C50B-6AD7-786F-51DF-56840BC1AE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e689ce426_0_131:notes">
            <a:extLst>
              <a:ext uri="{FF2B5EF4-FFF2-40B4-BE49-F238E27FC236}">
                <a16:creationId xmlns:a16="http://schemas.microsoft.com/office/drawing/2014/main" id="{173A9BCF-6DB4-B5CF-B9F6-B075E97D34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850"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27576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94788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34325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43656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97472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78876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3787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FF0000"/>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44751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4539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84011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userDrawn="1">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69854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6662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0328587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3" Type="http://schemas.openxmlformats.org/officeDocument/2006/relationships/customXml" Target="../ink/ink25.xml"/><Relationship Id="rId18" Type="http://schemas.openxmlformats.org/officeDocument/2006/relationships/image" Target="../media/image31.png"/><Relationship Id="rId26" Type="http://schemas.openxmlformats.org/officeDocument/2006/relationships/image" Target="../media/image35.png"/><Relationship Id="rId3" Type="http://schemas.openxmlformats.org/officeDocument/2006/relationships/customXml" Target="../ink/ink20.xml"/><Relationship Id="rId21" Type="http://schemas.openxmlformats.org/officeDocument/2006/relationships/customXml" Target="../ink/ink29.xml"/><Relationship Id="rId34" Type="http://schemas.openxmlformats.org/officeDocument/2006/relationships/image" Target="../media/image39.png"/><Relationship Id="rId7" Type="http://schemas.openxmlformats.org/officeDocument/2006/relationships/customXml" Target="../ink/ink22.xml"/><Relationship Id="rId12" Type="http://schemas.openxmlformats.org/officeDocument/2006/relationships/image" Target="../media/image28.png"/><Relationship Id="rId17" Type="http://schemas.openxmlformats.org/officeDocument/2006/relationships/customXml" Target="../ink/ink27.xml"/><Relationship Id="rId25" Type="http://schemas.openxmlformats.org/officeDocument/2006/relationships/customXml" Target="../ink/ink31.xml"/><Relationship Id="rId33" Type="http://schemas.openxmlformats.org/officeDocument/2006/relationships/customXml" Target="../ink/ink35.xml"/><Relationship Id="rId2" Type="http://schemas.openxmlformats.org/officeDocument/2006/relationships/notesSlide" Target="../notesSlides/notesSlide23.xml"/><Relationship Id="rId16" Type="http://schemas.openxmlformats.org/officeDocument/2006/relationships/image" Target="../media/image30.png"/><Relationship Id="rId20" Type="http://schemas.openxmlformats.org/officeDocument/2006/relationships/image" Target="../media/image32.png"/><Relationship Id="rId29" Type="http://schemas.openxmlformats.org/officeDocument/2006/relationships/customXml" Target="../ink/ink33.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customXml" Target="../ink/ink24.xml"/><Relationship Id="rId24" Type="http://schemas.openxmlformats.org/officeDocument/2006/relationships/image" Target="../media/image34.png"/><Relationship Id="rId32" Type="http://schemas.openxmlformats.org/officeDocument/2006/relationships/image" Target="../media/image38.png"/><Relationship Id="rId5" Type="http://schemas.openxmlformats.org/officeDocument/2006/relationships/customXml" Target="../ink/ink21.xml"/><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36.png"/><Relationship Id="rId36"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customXml" Target="../ink/ink28.xml"/><Relationship Id="rId31" Type="http://schemas.openxmlformats.org/officeDocument/2006/relationships/customXml" Target="../ink/ink34.xml"/><Relationship Id="rId4" Type="http://schemas.openxmlformats.org/officeDocument/2006/relationships/image" Target="../media/image24.png"/><Relationship Id="rId9" Type="http://schemas.openxmlformats.org/officeDocument/2006/relationships/customXml" Target="../ink/ink23.xml"/><Relationship Id="rId14" Type="http://schemas.openxmlformats.org/officeDocument/2006/relationships/image" Target="../media/image29.png"/><Relationship Id="rId22" Type="http://schemas.openxmlformats.org/officeDocument/2006/relationships/image" Target="../media/image33.png"/><Relationship Id="rId27" Type="http://schemas.openxmlformats.org/officeDocument/2006/relationships/customXml" Target="../ink/ink32.xml"/><Relationship Id="rId30" Type="http://schemas.openxmlformats.org/officeDocument/2006/relationships/image" Target="../media/image37.png"/><Relationship Id="rId35" Type="http://schemas.openxmlformats.org/officeDocument/2006/relationships/customXml" Target="../ink/ink36.xml"/><Relationship Id="rId8"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s.google.com/machine-learning/crash-course/overfitting/imbalanced-dataset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customXml" Target="../ink/ink37.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customXml" Target="../ink/ink3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customXml" Target="../ink/ink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customXml" Target="../ink/ink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customXml" Target="../ink/ink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2" name="Google Shape;54;p13">
            <a:extLst>
              <a:ext uri="{FF2B5EF4-FFF2-40B4-BE49-F238E27FC236}">
                <a16:creationId xmlns:a16="http://schemas.microsoft.com/office/drawing/2014/main" id="{583644C7-D4DF-543E-6801-D112434A16B3}"/>
              </a:ext>
            </a:extLst>
          </p:cNvPr>
          <p:cNvSpPr txBox="1">
            <a:spLocks/>
          </p:cNvSpPr>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pPr algn="ctr"/>
            <a:r>
              <a:rPr lang="en-GB" dirty="0">
                <a:solidFill>
                  <a:srgbClr val="FF0000"/>
                </a:solidFill>
              </a:rPr>
              <a:t>Data Preparation</a:t>
            </a:r>
            <a:br>
              <a:rPr lang="en-GB" dirty="0">
                <a:solidFill>
                  <a:srgbClr val="FF0000"/>
                </a:solidFill>
              </a:rPr>
            </a:br>
            <a:r>
              <a:rPr lang="en-GB" dirty="0">
                <a:solidFill>
                  <a:srgbClr val="FF0000"/>
                </a:solidFill>
              </a:rPr>
              <a:t>Machine Learning</a:t>
            </a:r>
          </a:p>
        </p:txBody>
      </p:sp>
      <p:sp>
        <p:nvSpPr>
          <p:cNvPr id="3" name="Google Shape;55;p13">
            <a:extLst>
              <a:ext uri="{FF2B5EF4-FFF2-40B4-BE49-F238E27FC236}">
                <a16:creationId xmlns:a16="http://schemas.microsoft.com/office/drawing/2014/main" id="{931FCB0E-A5A6-B716-2963-FEF651776A90}"/>
              </a:ext>
            </a:extLst>
          </p:cNvPr>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Data Science at Zindua School | By Chris Aloo</a:t>
            </a:r>
            <a:endParaRPr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6590D2E-5053-2124-7255-53BAF8B1AA88}"/>
                  </a:ext>
                </a:extLst>
              </p14:cNvPr>
              <p14:cNvContentPartPr/>
              <p14:nvPr/>
            </p14:nvContentPartPr>
            <p14:xfrm>
              <a:off x="7192800" y="2982960"/>
              <a:ext cx="356040" cy="337320"/>
            </p14:xfrm>
          </p:contentPart>
        </mc:Choice>
        <mc:Fallback>
          <p:pic>
            <p:nvPicPr>
              <p:cNvPr id="4" name="Ink 3">
                <a:extLst>
                  <a:ext uri="{FF2B5EF4-FFF2-40B4-BE49-F238E27FC236}">
                    <a16:creationId xmlns:a16="http://schemas.microsoft.com/office/drawing/2014/main" id="{56590D2E-5053-2124-7255-53BAF8B1AA88}"/>
                  </a:ext>
                </a:extLst>
              </p:cNvPr>
              <p:cNvPicPr/>
              <p:nvPr/>
            </p:nvPicPr>
            <p:blipFill>
              <a:blip r:embed="rId4"/>
              <a:stretch>
                <a:fillRect/>
              </a:stretch>
            </p:blipFill>
            <p:spPr>
              <a:xfrm>
                <a:off x="7183440" y="2973600"/>
                <a:ext cx="374760" cy="3560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E625ACCE-D5DB-4A7B-5EF8-6FAA948DBC0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5EC6B8-E326-2B56-DD63-22C71F7EE37A}"/>
              </a:ext>
            </a:extLst>
          </p:cNvPr>
          <p:cNvSpPr>
            <a:spLocks noGrp="1"/>
          </p:cNvSpPr>
          <p:nvPr>
            <p:ph type="title"/>
          </p:nvPr>
        </p:nvSpPr>
        <p:spPr/>
        <p:txBody>
          <a:bodyPr>
            <a:normAutofit fontScale="90000"/>
          </a:bodyPr>
          <a:lstStyle/>
          <a:p>
            <a:r>
              <a:rPr lang="en-GB" dirty="0"/>
              <a:t>Robust Scaler</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53CACD3-EEB4-F5F3-733A-B28475968D25}"/>
                  </a:ext>
                </a:extLst>
              </p14:cNvPr>
              <p14:cNvContentPartPr/>
              <p14:nvPr/>
            </p14:nvContentPartPr>
            <p14:xfrm>
              <a:off x="743400" y="1811520"/>
              <a:ext cx="7728120" cy="2629440"/>
            </p14:xfrm>
          </p:contentPart>
        </mc:Choice>
        <mc:Fallback>
          <p:pic>
            <p:nvPicPr>
              <p:cNvPr id="5" name="Ink 4">
                <a:extLst>
                  <a:ext uri="{FF2B5EF4-FFF2-40B4-BE49-F238E27FC236}">
                    <a16:creationId xmlns:a16="http://schemas.microsoft.com/office/drawing/2014/main" id="{053CACD3-EEB4-F5F3-733A-B28475968D25}"/>
                  </a:ext>
                </a:extLst>
              </p:cNvPr>
              <p:cNvPicPr/>
              <p:nvPr/>
            </p:nvPicPr>
            <p:blipFill>
              <a:blip r:embed="rId4"/>
              <a:stretch>
                <a:fillRect/>
              </a:stretch>
            </p:blipFill>
            <p:spPr>
              <a:xfrm>
                <a:off x="734040" y="1802160"/>
                <a:ext cx="7746840" cy="2648160"/>
              </a:xfrm>
              <a:prstGeom prst="rect">
                <a:avLst/>
              </a:prstGeom>
            </p:spPr>
          </p:pic>
        </mc:Fallback>
      </mc:AlternateContent>
    </p:spTree>
    <p:extLst>
      <p:ext uri="{BB962C8B-B14F-4D97-AF65-F5344CB8AC3E}">
        <p14:creationId xmlns:p14="http://schemas.microsoft.com/office/powerpoint/2010/main" val="85269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When to use Scaling</a:t>
            </a:r>
            <a:endParaRPr dirty="0"/>
          </a:p>
        </p:txBody>
      </p:sp>
      <p:sp>
        <p:nvSpPr>
          <p:cNvPr id="138" name="Google Shape;138;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Clr>
                <a:srgbClr val="292929"/>
              </a:buClr>
              <a:buSzPts val="1700"/>
              <a:buFont typeface="Arial"/>
              <a:buChar char="➔"/>
            </a:pPr>
            <a:r>
              <a:rPr lang="en" sz="1700" dirty="0">
                <a:solidFill>
                  <a:srgbClr val="292929"/>
                </a:solidFill>
                <a:highlight>
                  <a:schemeClr val="lt1"/>
                </a:highlight>
                <a:latin typeface="Arial"/>
                <a:ea typeface="Arial"/>
                <a:cs typeface="Arial"/>
                <a:sym typeface="Arial"/>
              </a:rPr>
              <a:t>When using any model with gradient calculation (to find the minimum) </a:t>
            </a:r>
            <a:endParaRPr sz="1700" dirty="0">
              <a:solidFill>
                <a:srgbClr val="292929"/>
              </a:solidFill>
              <a:highlight>
                <a:schemeClr val="lt1"/>
              </a:highlight>
              <a:latin typeface="Arial"/>
              <a:ea typeface="Arial"/>
              <a:cs typeface="Arial"/>
              <a:sym typeface="Arial"/>
            </a:endParaRPr>
          </a:p>
          <a:p>
            <a:pPr marL="914400" lvl="1" indent="-336550" algn="l" rtl="0">
              <a:spcBef>
                <a:spcPts val="0"/>
              </a:spcBef>
              <a:spcAft>
                <a:spcPts val="0"/>
              </a:spcAft>
              <a:buClr>
                <a:srgbClr val="292929"/>
              </a:buClr>
              <a:buSzPts val="1700"/>
              <a:buFont typeface="Arial"/>
              <a:buChar char="◆"/>
            </a:pPr>
            <a:r>
              <a:rPr lang="en" sz="1700" dirty="0">
                <a:solidFill>
                  <a:srgbClr val="292929"/>
                </a:solidFill>
                <a:highlight>
                  <a:schemeClr val="lt1"/>
                </a:highlight>
                <a:latin typeface="Arial"/>
                <a:ea typeface="Arial"/>
                <a:cs typeface="Arial"/>
                <a:sym typeface="Arial"/>
              </a:rPr>
              <a:t>Linear Reg</a:t>
            </a:r>
            <a:endParaRPr sz="1700" dirty="0">
              <a:solidFill>
                <a:srgbClr val="292929"/>
              </a:solidFill>
              <a:highlight>
                <a:schemeClr val="lt1"/>
              </a:highlight>
              <a:latin typeface="Arial"/>
              <a:ea typeface="Arial"/>
              <a:cs typeface="Arial"/>
              <a:sym typeface="Arial"/>
            </a:endParaRPr>
          </a:p>
          <a:p>
            <a:pPr marL="914400" lvl="1" indent="-336550" algn="l" rtl="0">
              <a:spcBef>
                <a:spcPts val="0"/>
              </a:spcBef>
              <a:spcAft>
                <a:spcPts val="0"/>
              </a:spcAft>
              <a:buClr>
                <a:srgbClr val="292929"/>
              </a:buClr>
              <a:buSzPts val="1700"/>
              <a:buFont typeface="Arial"/>
              <a:buChar char="◆"/>
            </a:pPr>
            <a:r>
              <a:rPr lang="en" sz="1700" dirty="0">
                <a:solidFill>
                  <a:srgbClr val="292929"/>
                </a:solidFill>
                <a:highlight>
                  <a:schemeClr val="lt1"/>
                </a:highlight>
                <a:latin typeface="Arial"/>
                <a:ea typeface="Arial"/>
                <a:cs typeface="Arial"/>
                <a:sym typeface="Arial"/>
              </a:rPr>
              <a:t>Logistic Reg </a:t>
            </a:r>
            <a:endParaRPr sz="1700" dirty="0">
              <a:solidFill>
                <a:srgbClr val="292929"/>
              </a:solidFill>
              <a:highlight>
                <a:schemeClr val="lt1"/>
              </a:highlight>
              <a:latin typeface="Arial"/>
              <a:ea typeface="Arial"/>
              <a:cs typeface="Arial"/>
              <a:sym typeface="Arial"/>
            </a:endParaRPr>
          </a:p>
          <a:p>
            <a:pPr marL="914400" lvl="1" indent="-336550" algn="l" rtl="0">
              <a:spcBef>
                <a:spcPts val="0"/>
              </a:spcBef>
              <a:spcAft>
                <a:spcPts val="0"/>
              </a:spcAft>
              <a:buClr>
                <a:srgbClr val="292929"/>
              </a:buClr>
              <a:buSzPts val="1700"/>
              <a:buFont typeface="Arial"/>
              <a:buChar char="◆"/>
            </a:pPr>
            <a:r>
              <a:rPr lang="en" sz="1700" dirty="0">
                <a:solidFill>
                  <a:srgbClr val="292929"/>
                </a:solidFill>
                <a:highlight>
                  <a:schemeClr val="lt1"/>
                </a:highlight>
                <a:latin typeface="Arial"/>
                <a:ea typeface="Arial"/>
                <a:cs typeface="Arial"/>
                <a:sym typeface="Arial"/>
              </a:rPr>
              <a:t>ANN</a:t>
            </a:r>
            <a:endParaRPr sz="1700" dirty="0">
              <a:solidFill>
                <a:srgbClr val="292929"/>
              </a:solidFill>
              <a:highlight>
                <a:schemeClr val="lt1"/>
              </a:highlight>
              <a:latin typeface="Arial"/>
              <a:ea typeface="Arial"/>
              <a:cs typeface="Arial"/>
              <a:sym typeface="Arial"/>
            </a:endParaRPr>
          </a:p>
          <a:p>
            <a:pPr marL="457200" lvl="0" indent="-336550" algn="l" rtl="0">
              <a:spcBef>
                <a:spcPts val="0"/>
              </a:spcBef>
              <a:spcAft>
                <a:spcPts val="0"/>
              </a:spcAft>
              <a:buClr>
                <a:srgbClr val="292929"/>
              </a:buClr>
              <a:buSzPts val="1700"/>
              <a:buFont typeface="Arial"/>
              <a:buChar char="➔"/>
            </a:pPr>
            <a:r>
              <a:rPr lang="en" sz="1700" b="1" dirty="0">
                <a:solidFill>
                  <a:srgbClr val="292929"/>
                </a:solidFill>
                <a:highlight>
                  <a:schemeClr val="lt1"/>
                </a:highlight>
                <a:latin typeface="Arial"/>
                <a:ea typeface="Arial"/>
                <a:cs typeface="Arial"/>
                <a:sym typeface="Arial"/>
              </a:rPr>
              <a:t>Distance Based Algo’s </a:t>
            </a:r>
            <a:r>
              <a:rPr lang="en" sz="1700" dirty="0">
                <a:solidFill>
                  <a:srgbClr val="292929"/>
                </a:solidFill>
                <a:highlight>
                  <a:schemeClr val="lt1"/>
                </a:highlight>
                <a:latin typeface="Arial"/>
                <a:ea typeface="Arial"/>
                <a:cs typeface="Arial"/>
                <a:sym typeface="Arial"/>
              </a:rPr>
              <a:t>: This is because, behind the scenes, they are using distances between data points to determine their similarity.</a:t>
            </a:r>
            <a:endParaRPr sz="1700" dirty="0">
              <a:solidFill>
                <a:srgbClr val="292929"/>
              </a:solidFill>
              <a:highlight>
                <a:schemeClr val="lt1"/>
              </a:highlight>
              <a:latin typeface="Arial"/>
              <a:ea typeface="Arial"/>
              <a:cs typeface="Arial"/>
              <a:sym typeface="Arial"/>
            </a:endParaRPr>
          </a:p>
          <a:p>
            <a:pPr marL="457200" lvl="0" indent="-336550" algn="l" rtl="0">
              <a:spcBef>
                <a:spcPts val="0"/>
              </a:spcBef>
              <a:spcAft>
                <a:spcPts val="0"/>
              </a:spcAft>
              <a:buClr>
                <a:srgbClr val="292929"/>
              </a:buClr>
              <a:buSzPts val="1700"/>
              <a:buFont typeface="Arial"/>
              <a:buChar char="➔"/>
            </a:pPr>
            <a:r>
              <a:rPr lang="en" sz="1700" b="1" dirty="0">
                <a:solidFill>
                  <a:srgbClr val="292929"/>
                </a:solidFill>
                <a:highlight>
                  <a:schemeClr val="lt1"/>
                </a:highlight>
                <a:latin typeface="Arial"/>
                <a:ea typeface="Arial"/>
                <a:cs typeface="Arial"/>
                <a:sym typeface="Arial"/>
              </a:rPr>
              <a:t>Note : </a:t>
            </a:r>
            <a:r>
              <a:rPr lang="en" sz="1700" dirty="0">
                <a:solidFill>
                  <a:srgbClr val="292929"/>
                </a:solidFill>
                <a:highlight>
                  <a:schemeClr val="lt1"/>
                </a:highlight>
                <a:latin typeface="Arial"/>
                <a:ea typeface="Arial"/>
                <a:cs typeface="Arial"/>
                <a:sym typeface="Arial"/>
              </a:rPr>
              <a:t>Scaling is not Necessary for any Tree Based Algo</a:t>
            </a:r>
            <a:endParaRPr sz="1700" dirty="0">
              <a:solidFill>
                <a:srgbClr val="292929"/>
              </a:solidFill>
              <a:highlight>
                <a:schemeClr val="lt1"/>
              </a:highlight>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F499A09-E1A2-90AF-165B-A48D2C618B8B}"/>
                  </a:ext>
                </a:extLst>
              </p14:cNvPr>
              <p14:cNvContentPartPr/>
              <p14:nvPr/>
            </p14:nvContentPartPr>
            <p14:xfrm>
              <a:off x="1953720" y="2421360"/>
              <a:ext cx="6000480" cy="1776240"/>
            </p14:xfrm>
          </p:contentPart>
        </mc:Choice>
        <mc:Fallback>
          <p:pic>
            <p:nvPicPr>
              <p:cNvPr id="2" name="Ink 1">
                <a:extLst>
                  <a:ext uri="{FF2B5EF4-FFF2-40B4-BE49-F238E27FC236}">
                    <a16:creationId xmlns:a16="http://schemas.microsoft.com/office/drawing/2014/main" id="{CF499A09-E1A2-90AF-165B-A48D2C618B8B}"/>
                  </a:ext>
                </a:extLst>
              </p:cNvPr>
              <p:cNvPicPr/>
              <p:nvPr/>
            </p:nvPicPr>
            <p:blipFill>
              <a:blip r:embed="rId4"/>
              <a:stretch>
                <a:fillRect/>
              </a:stretch>
            </p:blipFill>
            <p:spPr>
              <a:xfrm>
                <a:off x="1944360" y="2412000"/>
                <a:ext cx="6019200" cy="17949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Normalisation Vs Standardization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44" name="Google Shape;144;p22"/>
          <p:cNvSpPr txBox="1">
            <a:spLocks noGrp="1"/>
          </p:cNvSpPr>
          <p:nvPr>
            <p:ph type="body" idx="1"/>
          </p:nvPr>
        </p:nvSpPr>
        <p:spPr>
          <a:xfrm>
            <a:off x="729450" y="2078874"/>
            <a:ext cx="6668300" cy="2594725"/>
          </a:xfrm>
          <a:prstGeom prst="rect">
            <a:avLst/>
          </a:prstGeom>
        </p:spPr>
        <p:txBody>
          <a:bodyPr spcFirstLastPara="1" wrap="square" lIns="91425" tIns="91425" rIns="91425" bIns="91425" anchor="t" anchorCtr="0">
            <a:normAutofit fontScale="92500" lnSpcReduction="20000"/>
          </a:bodyPr>
          <a:lstStyle/>
          <a:p>
            <a:pPr marL="457200" lvl="0" indent="-336550" algn="l" rtl="0">
              <a:lnSpc>
                <a:spcPct val="160000"/>
              </a:lnSpc>
              <a:spcBef>
                <a:spcPts val="0"/>
              </a:spcBef>
              <a:spcAft>
                <a:spcPts val="0"/>
              </a:spcAft>
              <a:buClr>
                <a:srgbClr val="292929"/>
              </a:buClr>
              <a:buSzPts val="1700"/>
              <a:buFont typeface="Arial"/>
              <a:buChar char="➔"/>
            </a:pPr>
            <a:r>
              <a:rPr lang="en" sz="1700" b="1" dirty="0">
                <a:solidFill>
                  <a:schemeClr val="tx1"/>
                </a:solidFill>
                <a:highlight>
                  <a:schemeClr val="lt1"/>
                </a:highlight>
                <a:latin typeface="Arial"/>
                <a:ea typeface="Arial"/>
                <a:cs typeface="Arial"/>
                <a:sym typeface="Arial"/>
              </a:rPr>
              <a:t>Normalization</a:t>
            </a:r>
            <a:r>
              <a:rPr lang="en" sz="1700" dirty="0">
                <a:solidFill>
                  <a:srgbClr val="292929"/>
                </a:solidFill>
                <a:highlight>
                  <a:schemeClr val="lt1"/>
                </a:highlight>
                <a:latin typeface="Arial"/>
                <a:ea typeface="Arial"/>
                <a:cs typeface="Arial"/>
                <a:sym typeface="Arial"/>
              </a:rPr>
              <a:t> : In algos that require same scale like GD, Neural Networks, and we don’t assume any distribution</a:t>
            </a:r>
            <a:endParaRPr sz="1700" dirty="0">
              <a:solidFill>
                <a:srgbClr val="292929"/>
              </a:solidFill>
              <a:highlight>
                <a:schemeClr val="lt1"/>
              </a:highlight>
              <a:latin typeface="Arial"/>
              <a:ea typeface="Arial"/>
              <a:cs typeface="Arial"/>
              <a:sym typeface="Arial"/>
            </a:endParaRPr>
          </a:p>
          <a:p>
            <a:pPr marL="457200" lvl="0" indent="-336550" algn="l" rtl="0">
              <a:lnSpc>
                <a:spcPct val="160000"/>
              </a:lnSpc>
              <a:spcBef>
                <a:spcPts val="0"/>
              </a:spcBef>
              <a:spcAft>
                <a:spcPts val="0"/>
              </a:spcAft>
              <a:buClr>
                <a:srgbClr val="292929"/>
              </a:buClr>
              <a:buSzPts val="1700"/>
              <a:buFont typeface="Arial"/>
              <a:buChar char="➔"/>
            </a:pPr>
            <a:r>
              <a:rPr lang="en" sz="1700" b="1" dirty="0">
                <a:solidFill>
                  <a:schemeClr val="tx1"/>
                </a:solidFill>
                <a:highlight>
                  <a:schemeClr val="lt1"/>
                </a:highlight>
                <a:latin typeface="Arial"/>
                <a:ea typeface="Arial"/>
                <a:cs typeface="Arial"/>
                <a:sym typeface="Arial"/>
              </a:rPr>
              <a:t>Standardization</a:t>
            </a:r>
            <a:r>
              <a:rPr lang="en" sz="1700" dirty="0">
                <a:solidFill>
                  <a:srgbClr val="292929"/>
                </a:solidFill>
                <a:highlight>
                  <a:schemeClr val="lt1"/>
                </a:highlight>
                <a:latin typeface="Arial"/>
                <a:ea typeface="Arial"/>
                <a:cs typeface="Arial"/>
                <a:sym typeface="Arial"/>
              </a:rPr>
              <a:t> : In case the features exhibit a Gaussian Distribution, When we have a lot of outliers. </a:t>
            </a:r>
          </a:p>
          <a:p>
            <a:pPr marL="457200" lvl="0" indent="-336550" algn="l" rtl="0">
              <a:lnSpc>
                <a:spcPct val="160000"/>
              </a:lnSpc>
              <a:spcBef>
                <a:spcPts val="0"/>
              </a:spcBef>
              <a:spcAft>
                <a:spcPts val="0"/>
              </a:spcAft>
              <a:buClr>
                <a:srgbClr val="292929"/>
              </a:buClr>
              <a:buSzPts val="1700"/>
              <a:buFont typeface="Arial"/>
              <a:buChar char="➔"/>
            </a:pPr>
            <a:r>
              <a:rPr lang="en" sz="1700" b="1" dirty="0">
                <a:solidFill>
                  <a:schemeClr val="tx1"/>
                </a:solidFill>
                <a:highlight>
                  <a:schemeClr val="lt1"/>
                </a:highlight>
                <a:latin typeface="Arial"/>
                <a:ea typeface="Arial"/>
                <a:cs typeface="Arial"/>
                <a:sym typeface="Arial"/>
              </a:rPr>
              <a:t>Robust Scaler </a:t>
            </a:r>
            <a:r>
              <a:rPr lang="en" sz="1700" dirty="0">
                <a:solidFill>
                  <a:srgbClr val="292929"/>
                </a:solidFill>
                <a:highlight>
                  <a:schemeClr val="lt1"/>
                </a:highlight>
                <a:latin typeface="Arial"/>
                <a:ea typeface="Arial"/>
                <a:cs typeface="Arial"/>
                <a:sym typeface="Arial"/>
              </a:rPr>
              <a:t>: This is similar to standard deviation, but uses median and IQR. It is more resilient to outliers. Useful for algos sensitive to outliers, for example SVM and KNN</a:t>
            </a:r>
            <a:endParaRPr sz="1700" dirty="0">
              <a:solidFill>
                <a:srgbClr val="292929"/>
              </a:solidFill>
              <a:highlight>
                <a:schemeClr val="lt1"/>
              </a:highlight>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22BC5FD-27D7-B4E6-14A9-16D75268861C}"/>
                  </a:ext>
                </a:extLst>
              </p14:cNvPr>
              <p14:cNvContentPartPr/>
              <p14:nvPr/>
            </p14:nvContentPartPr>
            <p14:xfrm>
              <a:off x="1254960" y="632880"/>
              <a:ext cx="7891200" cy="4019400"/>
            </p14:xfrm>
          </p:contentPart>
        </mc:Choice>
        <mc:Fallback>
          <p:pic>
            <p:nvPicPr>
              <p:cNvPr id="2" name="Ink 1">
                <a:extLst>
                  <a:ext uri="{FF2B5EF4-FFF2-40B4-BE49-F238E27FC236}">
                    <a16:creationId xmlns:a16="http://schemas.microsoft.com/office/drawing/2014/main" id="{922BC5FD-27D7-B4E6-14A9-16D75268861C}"/>
                  </a:ext>
                </a:extLst>
              </p:cNvPr>
              <p:cNvPicPr/>
              <p:nvPr/>
            </p:nvPicPr>
            <p:blipFill>
              <a:blip r:embed="rId4"/>
              <a:stretch>
                <a:fillRect/>
              </a:stretch>
            </p:blipFill>
            <p:spPr>
              <a:xfrm>
                <a:off x="1245600" y="623520"/>
                <a:ext cx="7909920" cy="4038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anim calcmode="lin" valueType="num">
                                      <p:cBhvr additive="base">
                                        <p:cTn id="7" dur="500" fill="hold"/>
                                        <p:tgtEl>
                                          <p:spTgt spid="1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4">
                                            <p:txEl>
                                              <p:pRg st="1" end="1"/>
                                            </p:txEl>
                                          </p:spTgt>
                                        </p:tgtEl>
                                        <p:attrNameLst>
                                          <p:attrName>style.visibility</p:attrName>
                                        </p:attrNameLst>
                                      </p:cBhvr>
                                      <p:to>
                                        <p:strVal val="visible"/>
                                      </p:to>
                                    </p:set>
                                    <p:anim calcmode="lin" valueType="num">
                                      <p:cBhvr additive="base">
                                        <p:cTn id="13" dur="500" fill="hold"/>
                                        <p:tgtEl>
                                          <p:spTgt spid="1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4">
                                            <p:txEl>
                                              <p:pRg st="2" end="2"/>
                                            </p:txEl>
                                          </p:spTgt>
                                        </p:tgtEl>
                                        <p:attrNameLst>
                                          <p:attrName>style.visibility</p:attrName>
                                        </p:attrNameLst>
                                      </p:cBhvr>
                                      <p:to>
                                        <p:strVal val="visible"/>
                                      </p:to>
                                    </p:set>
                                    <p:anim calcmode="lin" valueType="num">
                                      <p:cBhvr additive="base">
                                        <p:cTn id="19" dur="500" fill="hold"/>
                                        <p:tgtEl>
                                          <p:spTgt spid="14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D8F52D25-38D8-2A86-85C8-0846A3BDF7DC}"/>
            </a:ext>
          </a:extLst>
        </p:cNvPr>
        <p:cNvGrpSpPr/>
        <p:nvPr/>
      </p:nvGrpSpPr>
      <p:grpSpPr>
        <a:xfrm>
          <a:off x="0" y="0"/>
          <a:ext cx="0" cy="0"/>
          <a:chOff x="0" y="0"/>
          <a:chExt cx="0" cy="0"/>
        </a:xfrm>
      </p:grpSpPr>
      <p:sp>
        <p:nvSpPr>
          <p:cNvPr id="67" name="Google Shape;67;p15">
            <a:extLst>
              <a:ext uri="{FF2B5EF4-FFF2-40B4-BE49-F238E27FC236}">
                <a16:creationId xmlns:a16="http://schemas.microsoft.com/office/drawing/2014/main" id="{BEF3944A-EAD5-EE28-C376-A58B05C4B247}"/>
              </a:ext>
            </a:extLst>
          </p:cNvPr>
          <p:cNvSpPr txBox="1">
            <a:spLocks noGrp="1"/>
          </p:cNvSpPr>
          <p:nvPr>
            <p:ph type="title"/>
          </p:nvPr>
        </p:nvSpPr>
        <p:spPr>
          <a:xfrm>
            <a:off x="517144"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Categorical Features</a:t>
            </a:r>
            <a:endParaRPr dirty="0"/>
          </a:p>
        </p:txBody>
      </p:sp>
      <p:sp>
        <p:nvSpPr>
          <p:cNvPr id="68" name="Google Shape;68;p15">
            <a:extLst>
              <a:ext uri="{FF2B5EF4-FFF2-40B4-BE49-F238E27FC236}">
                <a16:creationId xmlns:a16="http://schemas.microsoft.com/office/drawing/2014/main" id="{D47DB140-3CE5-A333-2682-DAE22A28761F}"/>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Lato"/>
                <a:ea typeface="Lato"/>
                <a:cs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000" b="0" i="0" u="none" strike="noStrike" kern="0" cap="none" spc="0" normalizeH="0" baseline="0" noProof="0">
              <a:ln>
                <a:noFill/>
              </a:ln>
              <a:solidFill>
                <a:srgbClr val="FFFFFF"/>
              </a:solidFill>
              <a:effectLst/>
              <a:uLnTx/>
              <a:uFillTx/>
              <a:latin typeface="Lato"/>
              <a:ea typeface="Lato"/>
              <a:cs typeface="Lato"/>
              <a:sym typeface="Lato"/>
            </a:endParaRPr>
          </a:p>
        </p:txBody>
      </p:sp>
    </p:spTree>
    <p:extLst>
      <p:ext uri="{BB962C8B-B14F-4D97-AF65-F5344CB8AC3E}">
        <p14:creationId xmlns:p14="http://schemas.microsoft.com/office/powerpoint/2010/main" val="2434392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5B875EE1-DDC3-C65B-8B44-0BFCFF20ADB8}"/>
            </a:ext>
          </a:extLst>
        </p:cNvPr>
        <p:cNvGrpSpPr/>
        <p:nvPr/>
      </p:nvGrpSpPr>
      <p:grpSpPr>
        <a:xfrm>
          <a:off x="0" y="0"/>
          <a:ext cx="0" cy="0"/>
          <a:chOff x="0" y="0"/>
          <a:chExt cx="0" cy="0"/>
        </a:xfrm>
      </p:grpSpPr>
      <p:sp>
        <p:nvSpPr>
          <p:cNvPr id="137" name="Google Shape;137;p21">
            <a:extLst>
              <a:ext uri="{FF2B5EF4-FFF2-40B4-BE49-F238E27FC236}">
                <a16:creationId xmlns:a16="http://schemas.microsoft.com/office/drawing/2014/main" id="{CAE60059-1553-35AD-D994-0851F935FA01}"/>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Categorical Variables </a:t>
            </a:r>
            <a:endParaRPr dirty="0"/>
          </a:p>
        </p:txBody>
      </p:sp>
      <p:sp>
        <p:nvSpPr>
          <p:cNvPr id="138" name="Google Shape;138;p21">
            <a:extLst>
              <a:ext uri="{FF2B5EF4-FFF2-40B4-BE49-F238E27FC236}">
                <a16:creationId xmlns:a16="http://schemas.microsoft.com/office/drawing/2014/main" id="{FE3FF8F2-1A84-161F-DE4B-18ADBB591A5F}"/>
              </a:ext>
            </a:extLst>
          </p:cNvPr>
          <p:cNvSpPr txBox="1">
            <a:spLocks noGrp="1"/>
          </p:cNvSpPr>
          <p:nvPr>
            <p:ph type="body" idx="1"/>
          </p:nvPr>
        </p:nvSpPr>
        <p:spPr>
          <a:xfrm>
            <a:off x="729450" y="1853849"/>
            <a:ext cx="7688700" cy="2674607"/>
          </a:xfrm>
          <a:prstGeom prst="rect">
            <a:avLst/>
          </a:prstGeom>
        </p:spPr>
        <p:txBody>
          <a:bodyPr spcFirstLastPara="1" wrap="square" lIns="91425" tIns="91425" rIns="91425" bIns="91425" anchor="t" anchorCtr="0">
            <a:normAutofit fontScale="85000" lnSpcReduction="20000"/>
          </a:bodyPr>
          <a:lstStyle/>
          <a:p>
            <a:pPr marL="457200" lvl="0" indent="-336550" algn="l" rtl="0">
              <a:lnSpc>
                <a:spcPct val="170000"/>
              </a:lnSpc>
              <a:spcBef>
                <a:spcPts val="0"/>
              </a:spcBef>
              <a:spcAft>
                <a:spcPts val="0"/>
              </a:spcAft>
              <a:buClr>
                <a:srgbClr val="292929"/>
              </a:buClr>
              <a:buSzPts val="1700"/>
              <a:buFont typeface="Arial"/>
              <a:buChar char="➔"/>
            </a:pPr>
            <a:r>
              <a:rPr lang="en-GB" sz="1700" b="1" dirty="0">
                <a:solidFill>
                  <a:schemeClr val="tx1"/>
                </a:solidFill>
                <a:highlight>
                  <a:schemeClr val="lt1"/>
                </a:highlight>
                <a:latin typeface="Arial"/>
                <a:ea typeface="Arial"/>
                <a:cs typeface="Arial"/>
                <a:sym typeface="Arial"/>
              </a:rPr>
              <a:t>Nominal Variables:</a:t>
            </a:r>
          </a:p>
          <a:p>
            <a:pPr lvl="1" indent="-336550">
              <a:lnSpc>
                <a:spcPct val="170000"/>
              </a:lnSpc>
              <a:buClr>
                <a:srgbClr val="292929"/>
              </a:buClr>
              <a:buSzPts val="1700"/>
              <a:buFont typeface="Arial"/>
              <a:buChar char="➔"/>
            </a:pPr>
            <a:r>
              <a:rPr lang="en-GB" sz="1500" dirty="0">
                <a:solidFill>
                  <a:srgbClr val="292929"/>
                </a:solidFill>
                <a:highlight>
                  <a:schemeClr val="lt1"/>
                </a:highlight>
                <a:latin typeface="Arial"/>
                <a:ea typeface="Arial"/>
                <a:cs typeface="Arial"/>
                <a:sym typeface="Arial"/>
              </a:rPr>
              <a:t>Categories with no intrinsic order (e.g., </a:t>
            </a:r>
            <a:r>
              <a:rPr lang="en-GB" sz="1500" dirty="0" err="1">
                <a:solidFill>
                  <a:srgbClr val="292929"/>
                </a:solidFill>
                <a:highlight>
                  <a:schemeClr val="lt1"/>
                </a:highlight>
                <a:latin typeface="Arial"/>
                <a:ea typeface="Arial"/>
                <a:cs typeface="Arial"/>
                <a:sym typeface="Arial"/>
              </a:rPr>
              <a:t>colors</a:t>
            </a:r>
            <a:r>
              <a:rPr lang="en-GB" sz="1500" dirty="0">
                <a:solidFill>
                  <a:srgbClr val="292929"/>
                </a:solidFill>
                <a:highlight>
                  <a:schemeClr val="lt1"/>
                </a:highlight>
                <a:latin typeface="Arial"/>
                <a:ea typeface="Arial"/>
                <a:cs typeface="Arial"/>
                <a:sym typeface="Arial"/>
              </a:rPr>
              <a:t>, gender).</a:t>
            </a:r>
          </a:p>
          <a:p>
            <a:pPr marL="457200" lvl="0" indent="-336550" algn="l" rtl="0">
              <a:lnSpc>
                <a:spcPct val="170000"/>
              </a:lnSpc>
              <a:spcBef>
                <a:spcPts val="0"/>
              </a:spcBef>
              <a:spcAft>
                <a:spcPts val="0"/>
              </a:spcAft>
              <a:buClr>
                <a:srgbClr val="292929"/>
              </a:buClr>
              <a:buSzPts val="1700"/>
              <a:buFont typeface="Arial"/>
              <a:buChar char="➔"/>
            </a:pPr>
            <a:r>
              <a:rPr lang="en-GB" sz="1700" b="1" dirty="0">
                <a:solidFill>
                  <a:schemeClr val="tx1"/>
                </a:solidFill>
                <a:highlight>
                  <a:schemeClr val="lt1"/>
                </a:highlight>
                <a:latin typeface="Arial"/>
                <a:ea typeface="Arial"/>
                <a:cs typeface="Arial"/>
                <a:sym typeface="Arial"/>
              </a:rPr>
              <a:t>Ordinal Variables:</a:t>
            </a:r>
          </a:p>
          <a:p>
            <a:pPr lvl="1" indent="-336550">
              <a:lnSpc>
                <a:spcPct val="170000"/>
              </a:lnSpc>
              <a:buClr>
                <a:srgbClr val="292929"/>
              </a:buClr>
              <a:buSzPts val="1700"/>
              <a:buFont typeface="Arial"/>
              <a:buChar char="➔"/>
            </a:pPr>
            <a:r>
              <a:rPr lang="en-GB" sz="1500" dirty="0">
                <a:solidFill>
                  <a:srgbClr val="292929"/>
                </a:solidFill>
                <a:highlight>
                  <a:schemeClr val="lt1"/>
                </a:highlight>
                <a:latin typeface="Arial"/>
                <a:ea typeface="Arial"/>
                <a:cs typeface="Arial"/>
                <a:sym typeface="Arial"/>
              </a:rPr>
              <a:t>Categories with a meaningful order (e.g., ratings, education level).</a:t>
            </a:r>
          </a:p>
          <a:p>
            <a:pPr lvl="1" indent="-336550">
              <a:lnSpc>
                <a:spcPct val="170000"/>
              </a:lnSpc>
              <a:buClr>
                <a:srgbClr val="292929"/>
              </a:buClr>
              <a:buSzPts val="1700"/>
              <a:buFont typeface="Arial"/>
              <a:buChar char="➔"/>
            </a:pPr>
            <a:r>
              <a:rPr lang="en-GB" sz="1500" dirty="0">
                <a:solidFill>
                  <a:srgbClr val="292929"/>
                </a:solidFill>
                <a:highlight>
                  <a:schemeClr val="lt1"/>
                </a:highlight>
                <a:latin typeface="Arial"/>
                <a:ea typeface="Arial"/>
                <a:cs typeface="Arial"/>
                <a:sym typeface="Arial"/>
              </a:rPr>
              <a:t>Understand the importance of preserving the order during encoding.</a:t>
            </a:r>
          </a:p>
          <a:p>
            <a:pPr marL="457200" lvl="0" indent="-336550" algn="l" rtl="0">
              <a:lnSpc>
                <a:spcPct val="170000"/>
              </a:lnSpc>
              <a:spcBef>
                <a:spcPts val="0"/>
              </a:spcBef>
              <a:spcAft>
                <a:spcPts val="0"/>
              </a:spcAft>
              <a:buClr>
                <a:srgbClr val="292929"/>
              </a:buClr>
              <a:buSzPts val="1700"/>
              <a:buFont typeface="Arial"/>
              <a:buChar char="➔"/>
            </a:pPr>
            <a:r>
              <a:rPr lang="en-GB" sz="1700" b="1" dirty="0">
                <a:solidFill>
                  <a:schemeClr val="tx1"/>
                </a:solidFill>
                <a:highlight>
                  <a:schemeClr val="lt1"/>
                </a:highlight>
                <a:latin typeface="Arial"/>
                <a:ea typeface="Arial"/>
                <a:cs typeface="Arial"/>
                <a:sym typeface="Arial"/>
              </a:rPr>
              <a:t>High-Cardinality Variables:</a:t>
            </a:r>
          </a:p>
          <a:p>
            <a:pPr lvl="1" indent="-336550">
              <a:lnSpc>
                <a:spcPct val="170000"/>
              </a:lnSpc>
              <a:buClr>
                <a:srgbClr val="292929"/>
              </a:buClr>
              <a:buSzPts val="1700"/>
              <a:buFont typeface="Arial"/>
              <a:buChar char="➔"/>
            </a:pPr>
            <a:r>
              <a:rPr lang="en-GB" sz="1500" dirty="0">
                <a:solidFill>
                  <a:srgbClr val="292929"/>
                </a:solidFill>
                <a:highlight>
                  <a:schemeClr val="lt1"/>
                </a:highlight>
                <a:latin typeface="Arial"/>
                <a:ea typeface="Arial"/>
                <a:cs typeface="Arial"/>
                <a:sym typeface="Arial"/>
              </a:rPr>
              <a:t>Categories with a large number of unique values (e.g., zip codes, product IDs).</a:t>
            </a:r>
          </a:p>
          <a:p>
            <a:pPr lvl="1" indent="-336550">
              <a:lnSpc>
                <a:spcPct val="170000"/>
              </a:lnSpc>
              <a:buClr>
                <a:srgbClr val="292929"/>
              </a:buClr>
              <a:buSzPts val="1700"/>
              <a:buFont typeface="Arial"/>
              <a:buChar char="➔"/>
            </a:pPr>
            <a:r>
              <a:rPr lang="en-GB" sz="1500" dirty="0">
                <a:solidFill>
                  <a:srgbClr val="292929"/>
                </a:solidFill>
                <a:highlight>
                  <a:schemeClr val="lt1"/>
                </a:highlight>
                <a:latin typeface="Arial"/>
                <a:ea typeface="Arial"/>
                <a:cs typeface="Arial"/>
                <a:sym typeface="Arial"/>
              </a:rPr>
              <a:t>Discuss the challenges and strategies for encoding these variables.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109300B-E66C-0EC7-358D-F2AEFA72F576}"/>
                  </a:ext>
                </a:extLst>
              </p14:cNvPr>
              <p14:cNvContentPartPr/>
              <p14:nvPr/>
            </p14:nvContentPartPr>
            <p14:xfrm>
              <a:off x="1242720" y="536760"/>
              <a:ext cx="7608600" cy="3905640"/>
            </p14:xfrm>
          </p:contentPart>
        </mc:Choice>
        <mc:Fallback>
          <p:pic>
            <p:nvPicPr>
              <p:cNvPr id="2" name="Ink 1">
                <a:extLst>
                  <a:ext uri="{FF2B5EF4-FFF2-40B4-BE49-F238E27FC236}">
                    <a16:creationId xmlns:a16="http://schemas.microsoft.com/office/drawing/2014/main" id="{E109300B-E66C-0EC7-358D-F2AEFA72F576}"/>
                  </a:ext>
                </a:extLst>
              </p:cNvPr>
              <p:cNvPicPr/>
              <p:nvPr/>
            </p:nvPicPr>
            <p:blipFill>
              <a:blip r:embed="rId4"/>
              <a:stretch>
                <a:fillRect/>
              </a:stretch>
            </p:blipFill>
            <p:spPr>
              <a:xfrm>
                <a:off x="1233360" y="527400"/>
                <a:ext cx="7627320" cy="3924360"/>
              </a:xfrm>
              <a:prstGeom prst="rect">
                <a:avLst/>
              </a:prstGeom>
            </p:spPr>
          </p:pic>
        </mc:Fallback>
      </mc:AlternateContent>
    </p:spTree>
    <p:extLst>
      <p:ext uri="{BB962C8B-B14F-4D97-AF65-F5344CB8AC3E}">
        <p14:creationId xmlns:p14="http://schemas.microsoft.com/office/powerpoint/2010/main" val="125074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9BB4C53C-6CF7-E894-EC9D-914AAF168383}"/>
            </a:ext>
          </a:extLst>
        </p:cNvPr>
        <p:cNvGrpSpPr/>
        <p:nvPr/>
      </p:nvGrpSpPr>
      <p:grpSpPr>
        <a:xfrm>
          <a:off x="0" y="0"/>
          <a:ext cx="0" cy="0"/>
          <a:chOff x="0" y="0"/>
          <a:chExt cx="0" cy="0"/>
        </a:xfrm>
      </p:grpSpPr>
      <p:sp>
        <p:nvSpPr>
          <p:cNvPr id="137" name="Google Shape;137;p21">
            <a:extLst>
              <a:ext uri="{FF2B5EF4-FFF2-40B4-BE49-F238E27FC236}">
                <a16:creationId xmlns:a16="http://schemas.microsoft.com/office/drawing/2014/main" id="{76B3F775-729E-3660-EE17-1A39FDAE193C}"/>
              </a:ext>
            </a:extLst>
          </p:cNvPr>
          <p:cNvSpPr txBox="1">
            <a:spLocks noGrp="1"/>
          </p:cNvSpPr>
          <p:nvPr>
            <p:ph type="title"/>
          </p:nvPr>
        </p:nvSpPr>
        <p:spPr>
          <a:xfrm>
            <a:off x="727650" y="131864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Encoding Techniques</a:t>
            </a:r>
            <a:endParaRPr dirty="0"/>
          </a:p>
        </p:txBody>
      </p:sp>
      <p:graphicFrame>
        <p:nvGraphicFramePr>
          <p:cNvPr id="4" name="Table 3">
            <a:extLst>
              <a:ext uri="{FF2B5EF4-FFF2-40B4-BE49-F238E27FC236}">
                <a16:creationId xmlns:a16="http://schemas.microsoft.com/office/drawing/2014/main" id="{BA0EF4E9-22C0-882F-F3FD-94EA586E2F8A}"/>
              </a:ext>
            </a:extLst>
          </p:cNvPr>
          <p:cNvGraphicFramePr>
            <a:graphicFrameLocks noGrp="1"/>
          </p:cNvGraphicFramePr>
          <p:nvPr>
            <p:extLst>
              <p:ext uri="{D42A27DB-BD31-4B8C-83A1-F6EECF244321}">
                <p14:modId xmlns:p14="http://schemas.microsoft.com/office/powerpoint/2010/main" val="2004463247"/>
              </p:ext>
            </p:extLst>
          </p:nvPr>
        </p:nvGraphicFramePr>
        <p:xfrm>
          <a:off x="727886" y="1853849"/>
          <a:ext cx="7741200" cy="2805237"/>
        </p:xfrm>
        <a:graphic>
          <a:graphicData uri="http://schemas.openxmlformats.org/drawingml/2006/table">
            <a:tbl>
              <a:tblPr/>
              <a:tblGrid>
                <a:gridCol w="1681485">
                  <a:extLst>
                    <a:ext uri="{9D8B030D-6E8A-4147-A177-3AD203B41FA5}">
                      <a16:colId xmlns:a16="http://schemas.microsoft.com/office/drawing/2014/main" val="240991693"/>
                    </a:ext>
                  </a:extLst>
                </a:gridCol>
                <a:gridCol w="6059715">
                  <a:extLst>
                    <a:ext uri="{9D8B030D-6E8A-4147-A177-3AD203B41FA5}">
                      <a16:colId xmlns:a16="http://schemas.microsoft.com/office/drawing/2014/main" val="2408780165"/>
                    </a:ext>
                  </a:extLst>
                </a:gridCol>
              </a:tblGrid>
              <a:tr h="290726">
                <a:tc>
                  <a:txBody>
                    <a:bodyPr/>
                    <a:lstStyle/>
                    <a:p>
                      <a:r>
                        <a:rPr lang="en-GB" sz="1200" b="1" dirty="0">
                          <a:solidFill>
                            <a:schemeClr val="bg2"/>
                          </a:solidFill>
                          <a:latin typeface="+mj-lt"/>
                        </a:rPr>
                        <a:t>Encoding Method</a:t>
                      </a:r>
                      <a:endParaRPr lang="en-GB" sz="1200" dirty="0">
                        <a:solidFill>
                          <a:schemeClr val="bg2"/>
                        </a:solidFill>
                        <a:latin typeface="+mj-lt"/>
                      </a:endParaRPr>
                    </a:p>
                  </a:txBody>
                  <a:tcPr marL="74809" marR="74809" marT="37405" marB="37405" anchor="ctr">
                    <a:lnL>
                      <a:noFill/>
                    </a:lnL>
                    <a:lnR>
                      <a:noFill/>
                    </a:lnR>
                    <a:lnT>
                      <a:noFill/>
                    </a:lnT>
                    <a:lnB>
                      <a:noFill/>
                    </a:lnB>
                    <a:solidFill>
                      <a:srgbClr val="FF0000"/>
                    </a:solidFill>
                  </a:tcPr>
                </a:tc>
                <a:tc>
                  <a:txBody>
                    <a:bodyPr/>
                    <a:lstStyle/>
                    <a:p>
                      <a:r>
                        <a:rPr lang="en-GB" sz="1200" b="1" dirty="0">
                          <a:solidFill>
                            <a:schemeClr val="bg2"/>
                          </a:solidFill>
                          <a:latin typeface="+mj-lt"/>
                        </a:rPr>
                        <a:t>Description</a:t>
                      </a:r>
                      <a:endParaRPr lang="en-GB" sz="1200" dirty="0">
                        <a:solidFill>
                          <a:schemeClr val="bg2"/>
                        </a:solidFill>
                        <a:latin typeface="+mj-lt"/>
                      </a:endParaRPr>
                    </a:p>
                  </a:txBody>
                  <a:tcPr marL="74809" marR="74809" marT="37405" marB="37405" anchor="ctr">
                    <a:lnL>
                      <a:noFill/>
                    </a:lnL>
                    <a:lnR>
                      <a:noFill/>
                    </a:lnR>
                    <a:lnT>
                      <a:noFill/>
                    </a:lnT>
                    <a:lnB>
                      <a:noFill/>
                    </a:lnB>
                    <a:solidFill>
                      <a:srgbClr val="FF0000"/>
                    </a:solidFill>
                  </a:tcPr>
                </a:tc>
                <a:extLst>
                  <a:ext uri="{0D108BD9-81ED-4DB2-BD59-A6C34878D82A}">
                    <a16:rowId xmlns:a16="http://schemas.microsoft.com/office/drawing/2014/main" val="2772813871"/>
                  </a:ext>
                </a:extLst>
              </a:tr>
              <a:tr h="497051">
                <a:tc>
                  <a:txBody>
                    <a:bodyPr/>
                    <a:lstStyle/>
                    <a:p>
                      <a:r>
                        <a:rPr lang="en-GB" sz="1200" b="1" dirty="0">
                          <a:solidFill>
                            <a:schemeClr val="bg2"/>
                          </a:solidFill>
                          <a:latin typeface="+mj-lt"/>
                        </a:rPr>
                        <a:t>Label Encoding</a:t>
                      </a:r>
                      <a:endParaRPr lang="en-GB" sz="1200" dirty="0">
                        <a:solidFill>
                          <a:schemeClr val="bg2"/>
                        </a:solidFill>
                        <a:latin typeface="+mj-lt"/>
                      </a:endParaRPr>
                    </a:p>
                  </a:txBody>
                  <a:tcPr marL="74809" marR="74809" marT="37405" marB="37405" anchor="ctr">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ysDash"/>
                      <a:round/>
                      <a:headEnd type="none" w="med" len="med"/>
                      <a:tailEnd type="none" w="med" len="med"/>
                    </a:lnB>
                    <a:noFill/>
                  </a:tcPr>
                </a:tc>
                <a:tc>
                  <a:txBody>
                    <a:bodyPr/>
                    <a:lstStyle/>
                    <a:p>
                      <a:pPr marL="171450" indent="-171450">
                        <a:buFont typeface="Wingdings" panose="05000000000000000000" pitchFamily="2" charset="2"/>
                        <a:buChar char="§"/>
                      </a:pPr>
                      <a:r>
                        <a:rPr lang="en-GB" sz="1200" dirty="0">
                          <a:solidFill>
                            <a:schemeClr val="bg2"/>
                          </a:solidFill>
                          <a:latin typeface="+mj-lt"/>
                        </a:rPr>
                        <a:t>Convert categorical labels into numeric values. </a:t>
                      </a:r>
                    </a:p>
                    <a:p>
                      <a:pPr marL="171450" indent="-171450">
                        <a:buFont typeface="Wingdings" panose="05000000000000000000" pitchFamily="2" charset="2"/>
                        <a:buChar char="§"/>
                      </a:pPr>
                      <a:r>
                        <a:rPr lang="en-GB" sz="1200" dirty="0">
                          <a:solidFill>
                            <a:schemeClr val="bg2"/>
                          </a:solidFill>
                          <a:latin typeface="+mj-lt"/>
                        </a:rPr>
                        <a:t>Suitable for ordinal data where the order matters. </a:t>
                      </a:r>
                    </a:p>
                  </a:txBody>
                  <a:tcPr marL="74809" marR="74809" marT="37405" marB="37405" anchor="ctr">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ysDash"/>
                      <a:round/>
                      <a:headEnd type="none" w="med" len="med"/>
                      <a:tailEnd type="none" w="med" len="med"/>
                    </a:lnB>
                    <a:noFill/>
                  </a:tcPr>
                </a:tc>
                <a:extLst>
                  <a:ext uri="{0D108BD9-81ED-4DB2-BD59-A6C34878D82A}">
                    <a16:rowId xmlns:a16="http://schemas.microsoft.com/office/drawing/2014/main" val="305196457"/>
                  </a:ext>
                </a:extLst>
              </a:tr>
              <a:tr h="587877">
                <a:tc>
                  <a:txBody>
                    <a:bodyPr/>
                    <a:lstStyle/>
                    <a:p>
                      <a:r>
                        <a:rPr lang="en-GB" sz="1200" b="1">
                          <a:solidFill>
                            <a:schemeClr val="bg2"/>
                          </a:solidFill>
                          <a:latin typeface="+mj-lt"/>
                        </a:rPr>
                        <a:t>One-Hot Encoding</a:t>
                      </a:r>
                      <a:endParaRPr lang="en-GB" sz="1200">
                        <a:solidFill>
                          <a:schemeClr val="bg2"/>
                        </a:solidFill>
                        <a:latin typeface="+mj-lt"/>
                      </a:endParaRPr>
                    </a:p>
                  </a:txBody>
                  <a:tcPr marL="74809" marR="74809" marT="37405" marB="37405" anchor="ctr">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marL="171450" indent="-171450">
                        <a:buFont typeface="Wingdings" panose="05000000000000000000" pitchFamily="2" charset="2"/>
                        <a:buChar char="§"/>
                      </a:pPr>
                      <a:r>
                        <a:rPr lang="en-GB" sz="1200" dirty="0">
                          <a:solidFill>
                            <a:schemeClr val="bg2"/>
                          </a:solidFill>
                          <a:latin typeface="+mj-lt"/>
                        </a:rPr>
                        <a:t>Convert categorical variables into a set of binary vectors. </a:t>
                      </a:r>
                    </a:p>
                    <a:p>
                      <a:pPr marL="171450" indent="-171450">
                        <a:buFont typeface="Wingdings" panose="05000000000000000000" pitchFamily="2" charset="2"/>
                        <a:buChar char="§"/>
                      </a:pPr>
                      <a:r>
                        <a:rPr lang="en-GB" sz="1200" dirty="0">
                          <a:solidFill>
                            <a:schemeClr val="bg2"/>
                          </a:solidFill>
                          <a:latin typeface="+mj-lt"/>
                        </a:rPr>
                        <a:t>Ideal for nominal data where the order does not matter. </a:t>
                      </a:r>
                    </a:p>
                  </a:txBody>
                  <a:tcPr marL="74809" marR="74809" marT="37405" marB="37405" anchor="ctr">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extLst>
                  <a:ext uri="{0D108BD9-81ED-4DB2-BD59-A6C34878D82A}">
                    <a16:rowId xmlns:a16="http://schemas.microsoft.com/office/drawing/2014/main" val="1410925866"/>
                  </a:ext>
                </a:extLst>
              </a:tr>
              <a:tr h="322384">
                <a:tc>
                  <a:txBody>
                    <a:bodyPr/>
                    <a:lstStyle/>
                    <a:p>
                      <a:r>
                        <a:rPr lang="en-GB" sz="1200" b="1">
                          <a:solidFill>
                            <a:schemeClr val="bg2"/>
                          </a:solidFill>
                          <a:latin typeface="+mj-lt"/>
                        </a:rPr>
                        <a:t>Ordinal Encoding</a:t>
                      </a:r>
                      <a:endParaRPr lang="en-GB" sz="1200">
                        <a:solidFill>
                          <a:schemeClr val="bg2"/>
                        </a:solidFill>
                        <a:latin typeface="+mj-lt"/>
                      </a:endParaRPr>
                    </a:p>
                  </a:txBody>
                  <a:tcPr marL="74809" marR="74809" marT="37405" marB="37405" anchor="ctr">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marL="171450" indent="-171450">
                        <a:buFont typeface="Wingdings" panose="05000000000000000000" pitchFamily="2" charset="2"/>
                        <a:buChar char="§"/>
                      </a:pPr>
                      <a:r>
                        <a:rPr lang="en-GB" sz="1200" dirty="0">
                          <a:solidFill>
                            <a:schemeClr val="bg2"/>
                          </a:solidFill>
                          <a:latin typeface="+mj-lt"/>
                        </a:rPr>
                        <a:t>Assign a unique integer to each category in ordinal data. </a:t>
                      </a:r>
                    </a:p>
                  </a:txBody>
                  <a:tcPr marL="74809" marR="74809" marT="37405" marB="37405" anchor="ctr">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extLst>
                  <a:ext uri="{0D108BD9-81ED-4DB2-BD59-A6C34878D82A}">
                    <a16:rowId xmlns:a16="http://schemas.microsoft.com/office/drawing/2014/main" val="4205427543"/>
                  </a:ext>
                </a:extLst>
              </a:tr>
              <a:tr h="519322">
                <a:tc>
                  <a:txBody>
                    <a:bodyPr/>
                    <a:lstStyle/>
                    <a:p>
                      <a:r>
                        <a:rPr lang="en-GB" sz="1200" b="1">
                          <a:solidFill>
                            <a:schemeClr val="bg2"/>
                          </a:solidFill>
                          <a:latin typeface="+mj-lt"/>
                        </a:rPr>
                        <a:t>Target Encoding</a:t>
                      </a:r>
                      <a:endParaRPr lang="en-GB" sz="1200">
                        <a:solidFill>
                          <a:schemeClr val="bg2"/>
                        </a:solidFill>
                        <a:latin typeface="+mj-lt"/>
                      </a:endParaRPr>
                    </a:p>
                  </a:txBody>
                  <a:tcPr marL="74809" marR="74809" marT="37405" marB="37405" anchor="ctr">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marL="171450" indent="-171450">
                        <a:buFont typeface="Wingdings" panose="05000000000000000000" pitchFamily="2" charset="2"/>
                        <a:buChar char="§"/>
                      </a:pPr>
                      <a:r>
                        <a:rPr lang="en-GB" sz="1200" dirty="0">
                          <a:solidFill>
                            <a:schemeClr val="bg2"/>
                          </a:solidFill>
                          <a:latin typeface="+mj-lt"/>
                        </a:rPr>
                        <a:t>Encode categorical variables based on the target variable. </a:t>
                      </a:r>
                    </a:p>
                    <a:p>
                      <a:pPr marL="171450" indent="-171450">
                        <a:buFont typeface="Wingdings" panose="05000000000000000000" pitchFamily="2" charset="2"/>
                        <a:buChar char="§"/>
                      </a:pPr>
                      <a:r>
                        <a:rPr lang="en-GB" sz="1200" dirty="0">
                          <a:solidFill>
                            <a:schemeClr val="bg2"/>
                          </a:solidFill>
                          <a:latin typeface="+mj-lt"/>
                        </a:rPr>
                        <a:t>Effective for high-cardinality categorical variables. </a:t>
                      </a:r>
                    </a:p>
                  </a:txBody>
                  <a:tcPr marL="74809" marR="74809" marT="37405" marB="37405" anchor="ctr">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extLst>
                  <a:ext uri="{0D108BD9-81ED-4DB2-BD59-A6C34878D82A}">
                    <a16:rowId xmlns:a16="http://schemas.microsoft.com/office/drawing/2014/main" val="3828059726"/>
                  </a:ext>
                </a:extLst>
              </a:tr>
              <a:tr h="587877">
                <a:tc>
                  <a:txBody>
                    <a:bodyPr/>
                    <a:lstStyle/>
                    <a:p>
                      <a:r>
                        <a:rPr lang="en-GB" sz="1200" b="1">
                          <a:solidFill>
                            <a:schemeClr val="bg2"/>
                          </a:solidFill>
                          <a:latin typeface="+mj-lt"/>
                        </a:rPr>
                        <a:t>Binary Encoding</a:t>
                      </a:r>
                      <a:endParaRPr lang="en-GB" sz="1200">
                        <a:solidFill>
                          <a:schemeClr val="bg2"/>
                        </a:solidFill>
                        <a:latin typeface="+mj-lt"/>
                      </a:endParaRPr>
                    </a:p>
                  </a:txBody>
                  <a:tcPr marL="74809" marR="74809" marT="37405" marB="37405" anchor="ctr">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a:noFill/>
                    </a:lnB>
                    <a:noFill/>
                  </a:tcPr>
                </a:tc>
                <a:tc>
                  <a:txBody>
                    <a:bodyPr/>
                    <a:lstStyle/>
                    <a:p>
                      <a:pPr marL="171450" indent="-171450">
                        <a:buFont typeface="Wingdings" panose="05000000000000000000" pitchFamily="2" charset="2"/>
                        <a:buChar char="§"/>
                      </a:pPr>
                      <a:r>
                        <a:rPr lang="en-GB" sz="1200" dirty="0">
                          <a:solidFill>
                            <a:schemeClr val="bg2"/>
                          </a:solidFill>
                          <a:latin typeface="+mj-lt"/>
                        </a:rPr>
                        <a:t>Combine the benefits of one-hot encoding and label encoding. </a:t>
                      </a:r>
                    </a:p>
                    <a:p>
                      <a:pPr marL="171450" indent="-171450">
                        <a:buFont typeface="Wingdings" panose="05000000000000000000" pitchFamily="2" charset="2"/>
                        <a:buChar char="§"/>
                      </a:pPr>
                      <a:r>
                        <a:rPr lang="en-GB" sz="1200" dirty="0">
                          <a:solidFill>
                            <a:schemeClr val="bg2"/>
                          </a:solidFill>
                          <a:latin typeface="+mj-lt"/>
                        </a:rPr>
                        <a:t>Useful for reducing the dimensionality of high-cardinality features. </a:t>
                      </a:r>
                    </a:p>
                  </a:txBody>
                  <a:tcPr marL="74809" marR="74809" marT="37405" marB="37405" anchor="ctr">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a:noFill/>
                    </a:lnB>
                    <a:noFill/>
                  </a:tcPr>
                </a:tc>
                <a:extLst>
                  <a:ext uri="{0D108BD9-81ED-4DB2-BD59-A6C34878D82A}">
                    <a16:rowId xmlns:a16="http://schemas.microsoft.com/office/drawing/2014/main" val="251872862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91F92495-102E-20FF-EADB-27F1E5E32CE4}"/>
                  </a:ext>
                </a:extLst>
              </p14:cNvPr>
              <p14:cNvContentPartPr/>
              <p14:nvPr/>
            </p14:nvContentPartPr>
            <p14:xfrm>
              <a:off x="776160" y="385560"/>
              <a:ext cx="8320680" cy="4631040"/>
            </p14:xfrm>
          </p:contentPart>
        </mc:Choice>
        <mc:Fallback>
          <p:pic>
            <p:nvPicPr>
              <p:cNvPr id="6" name="Ink 5">
                <a:extLst>
                  <a:ext uri="{FF2B5EF4-FFF2-40B4-BE49-F238E27FC236}">
                    <a16:creationId xmlns:a16="http://schemas.microsoft.com/office/drawing/2014/main" id="{91F92495-102E-20FF-EADB-27F1E5E32CE4}"/>
                  </a:ext>
                </a:extLst>
              </p:cNvPr>
              <p:cNvPicPr/>
              <p:nvPr/>
            </p:nvPicPr>
            <p:blipFill>
              <a:blip r:embed="rId4"/>
              <a:stretch>
                <a:fillRect/>
              </a:stretch>
            </p:blipFill>
            <p:spPr>
              <a:xfrm>
                <a:off x="766800" y="376200"/>
                <a:ext cx="8339400" cy="4649760"/>
              </a:xfrm>
              <a:prstGeom prst="rect">
                <a:avLst/>
              </a:prstGeom>
            </p:spPr>
          </p:pic>
        </mc:Fallback>
      </mc:AlternateContent>
    </p:spTree>
    <p:extLst>
      <p:ext uri="{BB962C8B-B14F-4D97-AF65-F5344CB8AC3E}">
        <p14:creationId xmlns:p14="http://schemas.microsoft.com/office/powerpoint/2010/main" val="2068144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085F74FD-689D-17B5-5590-077FBF424DCE}"/>
            </a:ext>
          </a:extLst>
        </p:cNvPr>
        <p:cNvGrpSpPr/>
        <p:nvPr/>
      </p:nvGrpSpPr>
      <p:grpSpPr>
        <a:xfrm>
          <a:off x="0" y="0"/>
          <a:ext cx="0" cy="0"/>
          <a:chOff x="0" y="0"/>
          <a:chExt cx="0" cy="0"/>
        </a:xfrm>
      </p:grpSpPr>
      <p:sp>
        <p:nvSpPr>
          <p:cNvPr id="137" name="Google Shape;137;p21">
            <a:extLst>
              <a:ext uri="{FF2B5EF4-FFF2-40B4-BE49-F238E27FC236}">
                <a16:creationId xmlns:a16="http://schemas.microsoft.com/office/drawing/2014/main" id="{B145D8AD-6B90-184B-D671-15131685EA10}"/>
              </a:ext>
            </a:extLst>
          </p:cNvPr>
          <p:cNvSpPr txBox="1">
            <a:spLocks noGrp="1"/>
          </p:cNvSpPr>
          <p:nvPr>
            <p:ph type="title"/>
          </p:nvPr>
        </p:nvSpPr>
        <p:spPr>
          <a:xfrm>
            <a:off x="727650" y="131864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Encoding Techniques</a:t>
            </a:r>
            <a:endParaRPr dirty="0"/>
          </a:p>
        </p:txBody>
      </p:sp>
      <p:sp>
        <p:nvSpPr>
          <p:cNvPr id="7" name="TextBox 6">
            <a:extLst>
              <a:ext uri="{FF2B5EF4-FFF2-40B4-BE49-F238E27FC236}">
                <a16:creationId xmlns:a16="http://schemas.microsoft.com/office/drawing/2014/main" id="{057BCD35-E882-3767-6CFF-BF0A529A51A6}"/>
              </a:ext>
            </a:extLst>
          </p:cNvPr>
          <p:cNvSpPr txBox="1"/>
          <p:nvPr/>
        </p:nvSpPr>
        <p:spPr>
          <a:xfrm>
            <a:off x="727650" y="1853849"/>
            <a:ext cx="1781908" cy="523220"/>
          </a:xfrm>
          <a:prstGeom prst="rect">
            <a:avLst/>
          </a:prstGeom>
          <a:noFill/>
        </p:spPr>
        <p:txBody>
          <a:bodyPr wrap="square" rtlCol="0">
            <a:spAutoFit/>
          </a:bodyPr>
          <a:lstStyle/>
          <a:p>
            <a:r>
              <a:rPr lang="en-GB" sz="1400" b="1" dirty="0">
                <a:solidFill>
                  <a:schemeClr val="tx1"/>
                </a:solidFill>
                <a:latin typeface="+mj-lt"/>
              </a:rPr>
              <a:t>Label Encoding</a:t>
            </a:r>
            <a:endParaRPr lang="en-GB" sz="1400" dirty="0">
              <a:solidFill>
                <a:schemeClr val="tx1"/>
              </a:solidFill>
              <a:latin typeface="+mj-lt"/>
            </a:endParaRPr>
          </a:p>
          <a:p>
            <a:endParaRPr lang="en-GB" dirty="0">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7C1E1122-5175-FE5A-9BDB-C85A9AD3A2FB}"/>
                  </a:ext>
                </a:extLst>
              </p14:cNvPr>
              <p14:cNvContentPartPr/>
              <p14:nvPr/>
            </p14:nvContentPartPr>
            <p14:xfrm>
              <a:off x="847800" y="1535040"/>
              <a:ext cx="7887240" cy="3234960"/>
            </p14:xfrm>
          </p:contentPart>
        </mc:Choice>
        <mc:Fallback>
          <p:pic>
            <p:nvPicPr>
              <p:cNvPr id="8" name="Ink 7">
                <a:extLst>
                  <a:ext uri="{FF2B5EF4-FFF2-40B4-BE49-F238E27FC236}">
                    <a16:creationId xmlns:a16="http://schemas.microsoft.com/office/drawing/2014/main" id="{7C1E1122-5175-FE5A-9BDB-C85A9AD3A2FB}"/>
                  </a:ext>
                </a:extLst>
              </p:cNvPr>
              <p:cNvPicPr/>
              <p:nvPr/>
            </p:nvPicPr>
            <p:blipFill>
              <a:blip r:embed="rId4"/>
              <a:stretch>
                <a:fillRect/>
              </a:stretch>
            </p:blipFill>
            <p:spPr>
              <a:xfrm>
                <a:off x="838440" y="1525680"/>
                <a:ext cx="7905960" cy="3253680"/>
              </a:xfrm>
              <a:prstGeom prst="rect">
                <a:avLst/>
              </a:prstGeom>
            </p:spPr>
          </p:pic>
        </mc:Fallback>
      </mc:AlternateContent>
    </p:spTree>
    <p:extLst>
      <p:ext uri="{BB962C8B-B14F-4D97-AF65-F5344CB8AC3E}">
        <p14:creationId xmlns:p14="http://schemas.microsoft.com/office/powerpoint/2010/main" val="2656503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4172902D-1671-B8A7-28D2-ED4FDF94A547}"/>
            </a:ext>
          </a:extLst>
        </p:cNvPr>
        <p:cNvGrpSpPr/>
        <p:nvPr/>
      </p:nvGrpSpPr>
      <p:grpSpPr>
        <a:xfrm>
          <a:off x="0" y="0"/>
          <a:ext cx="0" cy="0"/>
          <a:chOff x="0" y="0"/>
          <a:chExt cx="0" cy="0"/>
        </a:xfrm>
      </p:grpSpPr>
      <p:sp>
        <p:nvSpPr>
          <p:cNvPr id="137" name="Google Shape;137;p21">
            <a:extLst>
              <a:ext uri="{FF2B5EF4-FFF2-40B4-BE49-F238E27FC236}">
                <a16:creationId xmlns:a16="http://schemas.microsoft.com/office/drawing/2014/main" id="{4EEC3630-41CE-49C7-17EA-243501AC6A2C}"/>
              </a:ext>
            </a:extLst>
          </p:cNvPr>
          <p:cNvSpPr txBox="1">
            <a:spLocks noGrp="1"/>
          </p:cNvSpPr>
          <p:nvPr>
            <p:ph type="title"/>
          </p:nvPr>
        </p:nvSpPr>
        <p:spPr>
          <a:xfrm>
            <a:off x="727650" y="131864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Encoding Techniques</a:t>
            </a:r>
            <a:endParaRPr dirty="0"/>
          </a:p>
        </p:txBody>
      </p:sp>
      <p:sp>
        <p:nvSpPr>
          <p:cNvPr id="7" name="TextBox 6">
            <a:extLst>
              <a:ext uri="{FF2B5EF4-FFF2-40B4-BE49-F238E27FC236}">
                <a16:creationId xmlns:a16="http://schemas.microsoft.com/office/drawing/2014/main" id="{13EADC50-581B-5E99-64F5-E05B2B9A2A7C}"/>
              </a:ext>
            </a:extLst>
          </p:cNvPr>
          <p:cNvSpPr txBox="1"/>
          <p:nvPr/>
        </p:nvSpPr>
        <p:spPr>
          <a:xfrm>
            <a:off x="727650" y="1853849"/>
            <a:ext cx="1781908" cy="523220"/>
          </a:xfrm>
          <a:prstGeom prst="rect">
            <a:avLst/>
          </a:prstGeom>
          <a:noFill/>
        </p:spPr>
        <p:txBody>
          <a:bodyPr wrap="square" rtlCol="0">
            <a:spAutoFit/>
          </a:bodyPr>
          <a:lstStyle/>
          <a:p>
            <a:r>
              <a:rPr lang="en-GB" sz="1400" b="1" dirty="0">
                <a:solidFill>
                  <a:schemeClr val="tx1"/>
                </a:solidFill>
                <a:latin typeface="+mj-lt"/>
              </a:rPr>
              <a:t>One-Hot Encoding</a:t>
            </a:r>
            <a:endParaRPr lang="en-GB" sz="1400" dirty="0">
              <a:solidFill>
                <a:schemeClr val="tx1"/>
              </a:solidFill>
              <a:latin typeface="+mj-lt"/>
            </a:endParaRPr>
          </a:p>
          <a:p>
            <a:endParaRPr lang="en-GB" dirty="0">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8224827-16DC-48FE-8C04-8D2B0DDDD334}"/>
                  </a:ext>
                </a:extLst>
              </p14:cNvPr>
              <p14:cNvContentPartPr/>
              <p14:nvPr/>
            </p14:nvContentPartPr>
            <p14:xfrm>
              <a:off x="160920" y="1515240"/>
              <a:ext cx="8985240" cy="3316320"/>
            </p14:xfrm>
          </p:contentPart>
        </mc:Choice>
        <mc:Fallback>
          <p:pic>
            <p:nvPicPr>
              <p:cNvPr id="2" name="Ink 1">
                <a:extLst>
                  <a:ext uri="{FF2B5EF4-FFF2-40B4-BE49-F238E27FC236}">
                    <a16:creationId xmlns:a16="http://schemas.microsoft.com/office/drawing/2014/main" id="{58224827-16DC-48FE-8C04-8D2B0DDDD334}"/>
                  </a:ext>
                </a:extLst>
              </p:cNvPr>
              <p:cNvPicPr/>
              <p:nvPr/>
            </p:nvPicPr>
            <p:blipFill>
              <a:blip r:embed="rId4"/>
              <a:stretch>
                <a:fillRect/>
              </a:stretch>
            </p:blipFill>
            <p:spPr>
              <a:xfrm>
                <a:off x="151560" y="1505880"/>
                <a:ext cx="9003960" cy="3335040"/>
              </a:xfrm>
              <a:prstGeom prst="rect">
                <a:avLst/>
              </a:prstGeom>
            </p:spPr>
          </p:pic>
        </mc:Fallback>
      </mc:AlternateContent>
    </p:spTree>
    <p:extLst>
      <p:ext uri="{BB962C8B-B14F-4D97-AF65-F5344CB8AC3E}">
        <p14:creationId xmlns:p14="http://schemas.microsoft.com/office/powerpoint/2010/main" val="230660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352A0CF2-8BFD-1041-ABB8-5BCE2DF1F60C}"/>
            </a:ext>
          </a:extLst>
        </p:cNvPr>
        <p:cNvGrpSpPr/>
        <p:nvPr/>
      </p:nvGrpSpPr>
      <p:grpSpPr>
        <a:xfrm>
          <a:off x="0" y="0"/>
          <a:ext cx="0" cy="0"/>
          <a:chOff x="0" y="0"/>
          <a:chExt cx="0" cy="0"/>
        </a:xfrm>
      </p:grpSpPr>
      <p:sp>
        <p:nvSpPr>
          <p:cNvPr id="137" name="Google Shape;137;p21">
            <a:extLst>
              <a:ext uri="{FF2B5EF4-FFF2-40B4-BE49-F238E27FC236}">
                <a16:creationId xmlns:a16="http://schemas.microsoft.com/office/drawing/2014/main" id="{A905566F-6AB7-8FD3-44C2-6F6C340BEE5F}"/>
              </a:ext>
            </a:extLst>
          </p:cNvPr>
          <p:cNvSpPr txBox="1">
            <a:spLocks noGrp="1"/>
          </p:cNvSpPr>
          <p:nvPr>
            <p:ph type="title"/>
          </p:nvPr>
        </p:nvSpPr>
        <p:spPr>
          <a:xfrm>
            <a:off x="727650" y="131864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Encoding Techniques</a:t>
            </a:r>
            <a:endParaRPr dirty="0"/>
          </a:p>
        </p:txBody>
      </p:sp>
      <p:sp>
        <p:nvSpPr>
          <p:cNvPr id="7" name="TextBox 6">
            <a:extLst>
              <a:ext uri="{FF2B5EF4-FFF2-40B4-BE49-F238E27FC236}">
                <a16:creationId xmlns:a16="http://schemas.microsoft.com/office/drawing/2014/main" id="{E242F4BD-E3BC-866C-7414-1F4C74AF06F6}"/>
              </a:ext>
            </a:extLst>
          </p:cNvPr>
          <p:cNvSpPr txBox="1"/>
          <p:nvPr/>
        </p:nvSpPr>
        <p:spPr>
          <a:xfrm>
            <a:off x="727650" y="1853849"/>
            <a:ext cx="1781908" cy="523220"/>
          </a:xfrm>
          <a:prstGeom prst="rect">
            <a:avLst/>
          </a:prstGeom>
          <a:noFill/>
        </p:spPr>
        <p:txBody>
          <a:bodyPr wrap="square" rtlCol="0">
            <a:spAutoFit/>
          </a:bodyPr>
          <a:lstStyle/>
          <a:p>
            <a:r>
              <a:rPr lang="en-GB" sz="1400" b="1" dirty="0">
                <a:solidFill>
                  <a:schemeClr val="tx1"/>
                </a:solidFill>
                <a:latin typeface="+mj-lt"/>
              </a:rPr>
              <a:t>Ordinal Encoding</a:t>
            </a:r>
            <a:endParaRPr lang="en-GB" sz="1400" dirty="0">
              <a:solidFill>
                <a:schemeClr val="tx1"/>
              </a:solidFill>
              <a:latin typeface="+mj-lt"/>
            </a:endParaRPr>
          </a:p>
          <a:p>
            <a:endParaRPr lang="en-GB" dirty="0">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3BF6F60-E8BB-D82A-7700-E55A91F2CEE7}"/>
                  </a:ext>
                </a:extLst>
              </p14:cNvPr>
              <p14:cNvContentPartPr/>
              <p14:nvPr/>
            </p14:nvContentPartPr>
            <p14:xfrm>
              <a:off x="231480" y="1443240"/>
              <a:ext cx="8790120" cy="3701880"/>
            </p14:xfrm>
          </p:contentPart>
        </mc:Choice>
        <mc:Fallback>
          <p:pic>
            <p:nvPicPr>
              <p:cNvPr id="2" name="Ink 1">
                <a:extLst>
                  <a:ext uri="{FF2B5EF4-FFF2-40B4-BE49-F238E27FC236}">
                    <a16:creationId xmlns:a16="http://schemas.microsoft.com/office/drawing/2014/main" id="{63BF6F60-E8BB-D82A-7700-E55A91F2CEE7}"/>
                  </a:ext>
                </a:extLst>
              </p:cNvPr>
              <p:cNvPicPr/>
              <p:nvPr/>
            </p:nvPicPr>
            <p:blipFill>
              <a:blip r:embed="rId4"/>
              <a:stretch>
                <a:fillRect/>
              </a:stretch>
            </p:blipFill>
            <p:spPr>
              <a:xfrm>
                <a:off x="222120" y="1433880"/>
                <a:ext cx="8808840" cy="3720600"/>
              </a:xfrm>
              <a:prstGeom prst="rect">
                <a:avLst/>
              </a:prstGeom>
            </p:spPr>
          </p:pic>
        </mc:Fallback>
      </mc:AlternateContent>
    </p:spTree>
    <p:extLst>
      <p:ext uri="{BB962C8B-B14F-4D97-AF65-F5344CB8AC3E}">
        <p14:creationId xmlns:p14="http://schemas.microsoft.com/office/powerpoint/2010/main" val="162736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7CB5250C-5A35-1BD0-7FC7-ACCAF5450EFD}"/>
            </a:ext>
          </a:extLst>
        </p:cNvPr>
        <p:cNvGrpSpPr/>
        <p:nvPr/>
      </p:nvGrpSpPr>
      <p:grpSpPr>
        <a:xfrm>
          <a:off x="0" y="0"/>
          <a:ext cx="0" cy="0"/>
          <a:chOff x="0" y="0"/>
          <a:chExt cx="0" cy="0"/>
        </a:xfrm>
      </p:grpSpPr>
      <p:sp>
        <p:nvSpPr>
          <p:cNvPr id="137" name="Google Shape;137;p21">
            <a:extLst>
              <a:ext uri="{FF2B5EF4-FFF2-40B4-BE49-F238E27FC236}">
                <a16:creationId xmlns:a16="http://schemas.microsoft.com/office/drawing/2014/main" id="{E0489164-27B7-499D-2B2B-F4E73082DB84}"/>
              </a:ext>
            </a:extLst>
          </p:cNvPr>
          <p:cNvSpPr txBox="1">
            <a:spLocks noGrp="1"/>
          </p:cNvSpPr>
          <p:nvPr>
            <p:ph type="title"/>
          </p:nvPr>
        </p:nvSpPr>
        <p:spPr>
          <a:xfrm>
            <a:off x="727650" y="131864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Encoding Techniques</a:t>
            </a:r>
            <a:endParaRPr dirty="0"/>
          </a:p>
        </p:txBody>
      </p:sp>
      <p:sp>
        <p:nvSpPr>
          <p:cNvPr id="7" name="TextBox 6">
            <a:extLst>
              <a:ext uri="{FF2B5EF4-FFF2-40B4-BE49-F238E27FC236}">
                <a16:creationId xmlns:a16="http://schemas.microsoft.com/office/drawing/2014/main" id="{C20AD789-785D-0243-1F20-ED79949D524E}"/>
              </a:ext>
            </a:extLst>
          </p:cNvPr>
          <p:cNvSpPr txBox="1"/>
          <p:nvPr/>
        </p:nvSpPr>
        <p:spPr>
          <a:xfrm>
            <a:off x="727650" y="1853849"/>
            <a:ext cx="1781908" cy="523220"/>
          </a:xfrm>
          <a:prstGeom prst="rect">
            <a:avLst/>
          </a:prstGeom>
          <a:noFill/>
        </p:spPr>
        <p:txBody>
          <a:bodyPr wrap="square" rtlCol="0">
            <a:spAutoFit/>
          </a:bodyPr>
          <a:lstStyle/>
          <a:p>
            <a:r>
              <a:rPr lang="en-GB" sz="1400" b="1" dirty="0">
                <a:solidFill>
                  <a:schemeClr val="tx1"/>
                </a:solidFill>
                <a:latin typeface="+mj-lt"/>
              </a:rPr>
              <a:t>Target Encoding</a:t>
            </a:r>
            <a:endParaRPr lang="en-GB" sz="1400" dirty="0">
              <a:solidFill>
                <a:schemeClr val="tx1"/>
              </a:solidFill>
              <a:latin typeface="+mj-lt"/>
            </a:endParaRPr>
          </a:p>
          <a:p>
            <a:endParaRPr lang="en-GB" dirty="0">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004A892-2652-CEDF-942E-23C161272540}"/>
                  </a:ext>
                </a:extLst>
              </p14:cNvPr>
              <p14:cNvContentPartPr/>
              <p14:nvPr/>
            </p14:nvContentPartPr>
            <p14:xfrm>
              <a:off x="479160" y="637200"/>
              <a:ext cx="8467560" cy="4507920"/>
            </p14:xfrm>
          </p:contentPart>
        </mc:Choice>
        <mc:Fallback>
          <p:pic>
            <p:nvPicPr>
              <p:cNvPr id="2" name="Ink 1">
                <a:extLst>
                  <a:ext uri="{FF2B5EF4-FFF2-40B4-BE49-F238E27FC236}">
                    <a16:creationId xmlns:a16="http://schemas.microsoft.com/office/drawing/2014/main" id="{F004A892-2652-CEDF-942E-23C161272540}"/>
                  </a:ext>
                </a:extLst>
              </p:cNvPr>
              <p:cNvPicPr/>
              <p:nvPr/>
            </p:nvPicPr>
            <p:blipFill>
              <a:blip r:embed="rId4"/>
              <a:stretch>
                <a:fillRect/>
              </a:stretch>
            </p:blipFill>
            <p:spPr>
              <a:xfrm>
                <a:off x="469800" y="627840"/>
                <a:ext cx="8486280" cy="4526640"/>
              </a:xfrm>
              <a:prstGeom prst="rect">
                <a:avLst/>
              </a:prstGeom>
            </p:spPr>
          </p:pic>
        </mc:Fallback>
      </mc:AlternateContent>
    </p:spTree>
    <p:extLst>
      <p:ext uri="{BB962C8B-B14F-4D97-AF65-F5344CB8AC3E}">
        <p14:creationId xmlns:p14="http://schemas.microsoft.com/office/powerpoint/2010/main" val="331451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7;p15">
            <a:extLst>
              <a:ext uri="{FF2B5EF4-FFF2-40B4-BE49-F238E27FC236}">
                <a16:creationId xmlns:a16="http://schemas.microsoft.com/office/drawing/2014/main" id="{E6AB2555-FF89-0FFE-6F08-E03DCC42AA3D}"/>
              </a:ext>
            </a:extLst>
          </p:cNvPr>
          <p:cNvSpPr txBox="1">
            <a:spLocks/>
          </p:cNvSpPr>
          <p:nvPr/>
        </p:nvSpPr>
        <p:spPr>
          <a:xfrm>
            <a:off x="517144" y="450150"/>
            <a:ext cx="6367800" cy="40908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4000" b="1" dirty="0">
                <a:solidFill>
                  <a:srgbClr val="FF0000"/>
                </a:solidFill>
              </a:rPr>
              <a:t>Data Preprocessing</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FAD0D8C-F887-BEF9-C80D-56BA08FAED7F}"/>
                  </a:ext>
                </a:extLst>
              </p14:cNvPr>
              <p14:cNvContentPartPr/>
              <p14:nvPr/>
            </p14:nvContentPartPr>
            <p14:xfrm>
              <a:off x="4329000" y="2871360"/>
              <a:ext cx="1087560" cy="172440"/>
            </p14:xfrm>
          </p:contentPart>
        </mc:Choice>
        <mc:Fallback>
          <p:pic>
            <p:nvPicPr>
              <p:cNvPr id="3" name="Ink 2">
                <a:extLst>
                  <a:ext uri="{FF2B5EF4-FFF2-40B4-BE49-F238E27FC236}">
                    <a16:creationId xmlns:a16="http://schemas.microsoft.com/office/drawing/2014/main" id="{8FAD0D8C-F887-BEF9-C80D-56BA08FAED7F}"/>
                  </a:ext>
                </a:extLst>
              </p:cNvPr>
              <p:cNvPicPr/>
              <p:nvPr/>
            </p:nvPicPr>
            <p:blipFill>
              <a:blip r:embed="rId3"/>
              <a:stretch>
                <a:fillRect/>
              </a:stretch>
            </p:blipFill>
            <p:spPr>
              <a:xfrm>
                <a:off x="4319640" y="2862000"/>
                <a:ext cx="1106280" cy="191160"/>
              </a:xfrm>
              <a:prstGeom prst="rect">
                <a:avLst/>
              </a:prstGeom>
            </p:spPr>
          </p:pic>
        </mc:Fallback>
      </mc:AlternateContent>
    </p:spTree>
    <p:extLst>
      <p:ext uri="{BB962C8B-B14F-4D97-AF65-F5344CB8AC3E}">
        <p14:creationId xmlns:p14="http://schemas.microsoft.com/office/powerpoint/2010/main" val="767895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39EF0D0B-3CF3-925B-F17D-6A4F09091A8A}"/>
            </a:ext>
          </a:extLst>
        </p:cNvPr>
        <p:cNvGrpSpPr/>
        <p:nvPr/>
      </p:nvGrpSpPr>
      <p:grpSpPr>
        <a:xfrm>
          <a:off x="0" y="0"/>
          <a:ext cx="0" cy="0"/>
          <a:chOff x="0" y="0"/>
          <a:chExt cx="0" cy="0"/>
        </a:xfrm>
      </p:grpSpPr>
      <p:sp>
        <p:nvSpPr>
          <p:cNvPr id="137" name="Google Shape;137;p21">
            <a:extLst>
              <a:ext uri="{FF2B5EF4-FFF2-40B4-BE49-F238E27FC236}">
                <a16:creationId xmlns:a16="http://schemas.microsoft.com/office/drawing/2014/main" id="{D14EC593-ED0A-4D72-1483-CEB62E1703E7}"/>
              </a:ext>
            </a:extLst>
          </p:cNvPr>
          <p:cNvSpPr txBox="1">
            <a:spLocks noGrp="1"/>
          </p:cNvSpPr>
          <p:nvPr>
            <p:ph type="title"/>
          </p:nvPr>
        </p:nvSpPr>
        <p:spPr>
          <a:xfrm>
            <a:off x="727650" y="131864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Encoding Techniques</a:t>
            </a:r>
            <a:endParaRPr dirty="0"/>
          </a:p>
        </p:txBody>
      </p:sp>
      <p:sp>
        <p:nvSpPr>
          <p:cNvPr id="7" name="TextBox 6">
            <a:extLst>
              <a:ext uri="{FF2B5EF4-FFF2-40B4-BE49-F238E27FC236}">
                <a16:creationId xmlns:a16="http://schemas.microsoft.com/office/drawing/2014/main" id="{826109A7-F396-E468-9A89-7AE89AB60C88}"/>
              </a:ext>
            </a:extLst>
          </p:cNvPr>
          <p:cNvSpPr txBox="1"/>
          <p:nvPr/>
        </p:nvSpPr>
        <p:spPr>
          <a:xfrm>
            <a:off x="727650" y="1853849"/>
            <a:ext cx="1781908" cy="523220"/>
          </a:xfrm>
          <a:prstGeom prst="rect">
            <a:avLst/>
          </a:prstGeom>
          <a:noFill/>
        </p:spPr>
        <p:txBody>
          <a:bodyPr wrap="square" rtlCol="0">
            <a:spAutoFit/>
          </a:bodyPr>
          <a:lstStyle/>
          <a:p>
            <a:r>
              <a:rPr lang="en-GB" sz="1400" b="1" dirty="0">
                <a:solidFill>
                  <a:schemeClr val="tx1"/>
                </a:solidFill>
                <a:latin typeface="+mj-lt"/>
              </a:rPr>
              <a:t>Binary Encoding</a:t>
            </a:r>
            <a:endParaRPr lang="en-GB" sz="1400" dirty="0">
              <a:solidFill>
                <a:schemeClr val="tx1"/>
              </a:solidFill>
              <a:latin typeface="+mj-lt"/>
            </a:endParaRPr>
          </a:p>
          <a:p>
            <a:endParaRPr lang="en-GB" dirty="0">
              <a:solidFill>
                <a:schemeClr val="tx1"/>
              </a:solidFill>
            </a:endParaRPr>
          </a:p>
        </p:txBody>
      </p:sp>
    </p:spTree>
    <p:extLst>
      <p:ext uri="{BB962C8B-B14F-4D97-AF65-F5344CB8AC3E}">
        <p14:creationId xmlns:p14="http://schemas.microsoft.com/office/powerpoint/2010/main" val="47220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08E74FBB-D87A-3138-3A94-2D786CCA0B91}"/>
            </a:ext>
          </a:extLst>
        </p:cNvPr>
        <p:cNvGrpSpPr/>
        <p:nvPr/>
      </p:nvGrpSpPr>
      <p:grpSpPr>
        <a:xfrm>
          <a:off x="0" y="0"/>
          <a:ext cx="0" cy="0"/>
          <a:chOff x="0" y="0"/>
          <a:chExt cx="0" cy="0"/>
        </a:xfrm>
      </p:grpSpPr>
      <p:sp>
        <p:nvSpPr>
          <p:cNvPr id="137" name="Google Shape;137;p21">
            <a:extLst>
              <a:ext uri="{FF2B5EF4-FFF2-40B4-BE49-F238E27FC236}">
                <a16:creationId xmlns:a16="http://schemas.microsoft.com/office/drawing/2014/main" id="{6AC11987-4E11-6D87-8945-D990DD5733BD}"/>
              </a:ext>
            </a:extLst>
          </p:cNvPr>
          <p:cNvSpPr txBox="1">
            <a:spLocks noGrp="1"/>
          </p:cNvSpPr>
          <p:nvPr>
            <p:ph type="title"/>
          </p:nvPr>
        </p:nvSpPr>
        <p:spPr>
          <a:xfrm>
            <a:off x="727650" y="131864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Encoding Techniques</a:t>
            </a:r>
            <a:endParaRPr dirty="0"/>
          </a:p>
        </p:txBody>
      </p:sp>
      <p:sp>
        <p:nvSpPr>
          <p:cNvPr id="7" name="TextBox 6">
            <a:extLst>
              <a:ext uri="{FF2B5EF4-FFF2-40B4-BE49-F238E27FC236}">
                <a16:creationId xmlns:a16="http://schemas.microsoft.com/office/drawing/2014/main" id="{57E0D7CA-9EE1-3E41-04ED-8B04C7F5B388}"/>
              </a:ext>
            </a:extLst>
          </p:cNvPr>
          <p:cNvSpPr txBox="1"/>
          <p:nvPr/>
        </p:nvSpPr>
        <p:spPr>
          <a:xfrm>
            <a:off x="727650" y="1853849"/>
            <a:ext cx="2574350" cy="523220"/>
          </a:xfrm>
          <a:prstGeom prst="rect">
            <a:avLst/>
          </a:prstGeom>
          <a:noFill/>
        </p:spPr>
        <p:txBody>
          <a:bodyPr wrap="square" rtlCol="0">
            <a:spAutoFit/>
          </a:bodyPr>
          <a:lstStyle/>
          <a:p>
            <a:r>
              <a:rPr lang="en-GB" sz="1400" b="1" dirty="0">
                <a:solidFill>
                  <a:schemeClr val="tx1"/>
                </a:solidFill>
                <a:latin typeface="+mj-lt"/>
              </a:rPr>
              <a:t>Frequency Encoding</a:t>
            </a:r>
            <a:endParaRPr lang="en-GB" sz="1400" dirty="0">
              <a:solidFill>
                <a:schemeClr val="tx1"/>
              </a:solidFill>
              <a:latin typeface="+mj-lt"/>
            </a:endParaRPr>
          </a:p>
          <a:p>
            <a:endParaRPr lang="en-GB" dirty="0">
              <a:solidFill>
                <a:schemeClr val="tx1"/>
              </a:solidFill>
            </a:endParaRPr>
          </a:p>
        </p:txBody>
      </p:sp>
    </p:spTree>
    <p:extLst>
      <p:ext uri="{BB962C8B-B14F-4D97-AF65-F5344CB8AC3E}">
        <p14:creationId xmlns:p14="http://schemas.microsoft.com/office/powerpoint/2010/main" val="1081022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7D18478F-1416-8CE9-BA35-39FD78145E71}"/>
            </a:ext>
          </a:extLst>
        </p:cNvPr>
        <p:cNvGrpSpPr/>
        <p:nvPr/>
      </p:nvGrpSpPr>
      <p:grpSpPr>
        <a:xfrm>
          <a:off x="0" y="0"/>
          <a:ext cx="0" cy="0"/>
          <a:chOff x="0" y="0"/>
          <a:chExt cx="0" cy="0"/>
        </a:xfrm>
      </p:grpSpPr>
      <p:sp>
        <p:nvSpPr>
          <p:cNvPr id="67" name="Google Shape;67;p15">
            <a:extLst>
              <a:ext uri="{FF2B5EF4-FFF2-40B4-BE49-F238E27FC236}">
                <a16:creationId xmlns:a16="http://schemas.microsoft.com/office/drawing/2014/main" id="{734BEFDA-A1E4-03EA-A5FE-83A7DD30846F}"/>
              </a:ext>
            </a:extLst>
          </p:cNvPr>
          <p:cNvSpPr txBox="1">
            <a:spLocks noGrp="1"/>
          </p:cNvSpPr>
          <p:nvPr>
            <p:ph type="title"/>
          </p:nvPr>
        </p:nvSpPr>
        <p:spPr>
          <a:xfrm>
            <a:off x="517144"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Missingness</a:t>
            </a:r>
            <a:endParaRPr dirty="0"/>
          </a:p>
        </p:txBody>
      </p:sp>
      <p:sp>
        <p:nvSpPr>
          <p:cNvPr id="68" name="Google Shape;68;p15">
            <a:extLst>
              <a:ext uri="{FF2B5EF4-FFF2-40B4-BE49-F238E27FC236}">
                <a16:creationId xmlns:a16="http://schemas.microsoft.com/office/drawing/2014/main" id="{10766574-838B-B901-7C64-8350FD9174A3}"/>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Lato"/>
                <a:ea typeface="Lato"/>
                <a:cs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1000" b="0" i="0" u="none" strike="noStrike" kern="0" cap="none" spc="0" normalizeH="0" baseline="0" noProof="0">
              <a:ln>
                <a:noFill/>
              </a:ln>
              <a:solidFill>
                <a:srgbClr val="FFFFFF"/>
              </a:solidFill>
              <a:effectLst/>
              <a:uLnTx/>
              <a:uFillTx/>
              <a:latin typeface="Lato"/>
              <a:ea typeface="Lato"/>
              <a:cs typeface="Lato"/>
              <a:sym typeface="Lato"/>
            </a:endParaRPr>
          </a:p>
        </p:txBody>
      </p:sp>
    </p:spTree>
    <p:extLst>
      <p:ext uri="{BB962C8B-B14F-4D97-AF65-F5344CB8AC3E}">
        <p14:creationId xmlns:p14="http://schemas.microsoft.com/office/powerpoint/2010/main" val="268452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AF72A96E-FB32-6926-2EFA-C69A0571CF7C}"/>
            </a:ext>
          </a:extLst>
        </p:cNvPr>
        <p:cNvGrpSpPr/>
        <p:nvPr/>
      </p:nvGrpSpPr>
      <p:grpSpPr>
        <a:xfrm>
          <a:off x="0" y="0"/>
          <a:ext cx="0" cy="0"/>
          <a:chOff x="0" y="0"/>
          <a:chExt cx="0" cy="0"/>
        </a:xfrm>
      </p:grpSpPr>
      <p:sp>
        <p:nvSpPr>
          <p:cNvPr id="137" name="Google Shape;137;p21">
            <a:extLst>
              <a:ext uri="{FF2B5EF4-FFF2-40B4-BE49-F238E27FC236}">
                <a16:creationId xmlns:a16="http://schemas.microsoft.com/office/drawing/2014/main" id="{9A0C0A0B-9755-15BB-E02D-F5F820FB9652}"/>
              </a:ext>
            </a:extLst>
          </p:cNvPr>
          <p:cNvSpPr txBox="1">
            <a:spLocks noGrp="1"/>
          </p:cNvSpPr>
          <p:nvPr>
            <p:ph type="title"/>
          </p:nvPr>
        </p:nvSpPr>
        <p:spPr>
          <a:xfrm>
            <a:off x="727650" y="131864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Data Missingness</a:t>
            </a:r>
            <a:endParaRPr dirty="0"/>
          </a:p>
        </p:txBody>
      </p:sp>
      <p:sp>
        <p:nvSpPr>
          <p:cNvPr id="7" name="TextBox 6">
            <a:extLst>
              <a:ext uri="{FF2B5EF4-FFF2-40B4-BE49-F238E27FC236}">
                <a16:creationId xmlns:a16="http://schemas.microsoft.com/office/drawing/2014/main" id="{E277AFC6-9452-EADB-272C-192158277769}"/>
              </a:ext>
            </a:extLst>
          </p:cNvPr>
          <p:cNvSpPr txBox="1"/>
          <p:nvPr/>
        </p:nvSpPr>
        <p:spPr>
          <a:xfrm>
            <a:off x="727650" y="1853849"/>
            <a:ext cx="3688042" cy="307777"/>
          </a:xfrm>
          <a:prstGeom prst="rect">
            <a:avLst/>
          </a:prstGeom>
          <a:noFill/>
        </p:spPr>
        <p:txBody>
          <a:bodyPr wrap="square" rtlCol="0">
            <a:spAutoFit/>
          </a:bodyPr>
          <a:lstStyle/>
          <a:p>
            <a:r>
              <a:rPr lang="en-GB" b="1" i="0" dirty="0">
                <a:solidFill>
                  <a:srgbClr val="41454F"/>
                </a:solidFill>
                <a:effectLst/>
                <a:latin typeface="Open Sans" panose="020B0606030504020204" pitchFamily="34" charset="0"/>
              </a:rPr>
              <a:t>Missing Completely at Random (MCAR)</a:t>
            </a:r>
            <a:endParaRPr lang="en-GB" dirty="0">
              <a:solidFill>
                <a:schemeClr val="tx1"/>
              </a:solidFill>
            </a:endParaRPr>
          </a:p>
        </p:txBody>
      </p:sp>
      <p:sp>
        <p:nvSpPr>
          <p:cNvPr id="2" name="TextBox 1">
            <a:extLst>
              <a:ext uri="{FF2B5EF4-FFF2-40B4-BE49-F238E27FC236}">
                <a16:creationId xmlns:a16="http://schemas.microsoft.com/office/drawing/2014/main" id="{EA2129CB-310E-9739-708A-616711EC6453}"/>
              </a:ext>
            </a:extLst>
          </p:cNvPr>
          <p:cNvSpPr txBox="1"/>
          <p:nvPr/>
        </p:nvSpPr>
        <p:spPr>
          <a:xfrm>
            <a:off x="727650" y="2827986"/>
            <a:ext cx="3688042" cy="307777"/>
          </a:xfrm>
          <a:prstGeom prst="rect">
            <a:avLst/>
          </a:prstGeom>
          <a:noFill/>
        </p:spPr>
        <p:txBody>
          <a:bodyPr wrap="square" rtlCol="0">
            <a:spAutoFit/>
          </a:bodyPr>
          <a:lstStyle/>
          <a:p>
            <a:r>
              <a:rPr lang="en-GB" b="1" i="0" dirty="0">
                <a:solidFill>
                  <a:srgbClr val="41454F"/>
                </a:solidFill>
                <a:effectLst/>
                <a:latin typeface="Open Sans" panose="020B0606030504020204" pitchFamily="34" charset="0"/>
              </a:rPr>
              <a:t>Missing at Random (MAR)</a:t>
            </a:r>
            <a:endParaRPr lang="en-GB" dirty="0">
              <a:solidFill>
                <a:schemeClr val="tx1"/>
              </a:solidFill>
            </a:endParaRPr>
          </a:p>
        </p:txBody>
      </p:sp>
      <p:sp>
        <p:nvSpPr>
          <p:cNvPr id="3" name="TextBox 2">
            <a:extLst>
              <a:ext uri="{FF2B5EF4-FFF2-40B4-BE49-F238E27FC236}">
                <a16:creationId xmlns:a16="http://schemas.microsoft.com/office/drawing/2014/main" id="{C3E61FEA-AB8F-59F8-F029-3BDEFB90B63D}"/>
              </a:ext>
            </a:extLst>
          </p:cNvPr>
          <p:cNvSpPr txBox="1"/>
          <p:nvPr/>
        </p:nvSpPr>
        <p:spPr>
          <a:xfrm>
            <a:off x="727650" y="3802123"/>
            <a:ext cx="3688042" cy="307777"/>
          </a:xfrm>
          <a:prstGeom prst="rect">
            <a:avLst/>
          </a:prstGeom>
          <a:noFill/>
        </p:spPr>
        <p:txBody>
          <a:bodyPr wrap="square" rtlCol="0">
            <a:spAutoFit/>
          </a:bodyPr>
          <a:lstStyle/>
          <a:p>
            <a:r>
              <a:rPr lang="en-GB" b="1" i="0" dirty="0">
                <a:solidFill>
                  <a:srgbClr val="41454F"/>
                </a:solidFill>
                <a:effectLst/>
                <a:latin typeface="Open Sans" panose="020B0606030504020204" pitchFamily="34" charset="0"/>
              </a:rPr>
              <a:t>Missing Not at Random (MNAR)</a:t>
            </a:r>
            <a:endParaRPr lang="en-GB" dirty="0">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DB82E6C-1A8B-DF2D-BC99-079C34AE579C}"/>
                  </a:ext>
                </a:extLst>
              </p14:cNvPr>
              <p14:cNvContentPartPr/>
              <p14:nvPr/>
            </p14:nvContentPartPr>
            <p14:xfrm>
              <a:off x="3042000" y="2126160"/>
              <a:ext cx="797400" cy="2084040"/>
            </p14:xfrm>
          </p:contentPart>
        </mc:Choice>
        <mc:Fallback>
          <p:pic>
            <p:nvPicPr>
              <p:cNvPr id="4" name="Ink 3">
                <a:extLst>
                  <a:ext uri="{FF2B5EF4-FFF2-40B4-BE49-F238E27FC236}">
                    <a16:creationId xmlns:a16="http://schemas.microsoft.com/office/drawing/2014/main" id="{ADB82E6C-1A8B-DF2D-BC99-079C34AE579C}"/>
                  </a:ext>
                </a:extLst>
              </p:cNvPr>
              <p:cNvPicPr/>
              <p:nvPr/>
            </p:nvPicPr>
            <p:blipFill>
              <a:blip r:embed="rId4"/>
              <a:stretch>
                <a:fillRect/>
              </a:stretch>
            </p:blipFill>
            <p:spPr>
              <a:xfrm>
                <a:off x="3032640" y="2116800"/>
                <a:ext cx="816120" cy="2102760"/>
              </a:xfrm>
              <a:prstGeom prst="rect">
                <a:avLst/>
              </a:prstGeom>
            </p:spPr>
          </p:pic>
        </mc:Fallback>
      </mc:AlternateContent>
    </p:spTree>
    <p:extLst>
      <p:ext uri="{BB962C8B-B14F-4D97-AF65-F5344CB8AC3E}">
        <p14:creationId xmlns:p14="http://schemas.microsoft.com/office/powerpoint/2010/main" val="97038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5552B943-459B-B268-0682-A3669E13CC1B}"/>
            </a:ext>
          </a:extLst>
        </p:cNvPr>
        <p:cNvGrpSpPr/>
        <p:nvPr/>
      </p:nvGrpSpPr>
      <p:grpSpPr>
        <a:xfrm>
          <a:off x="0" y="0"/>
          <a:ext cx="0" cy="0"/>
          <a:chOff x="0" y="0"/>
          <a:chExt cx="0" cy="0"/>
        </a:xfrm>
      </p:grpSpPr>
      <p:sp>
        <p:nvSpPr>
          <p:cNvPr id="137" name="Google Shape;137;p21">
            <a:extLst>
              <a:ext uri="{FF2B5EF4-FFF2-40B4-BE49-F238E27FC236}">
                <a16:creationId xmlns:a16="http://schemas.microsoft.com/office/drawing/2014/main" id="{5A56BB22-719E-1266-0AE0-C9F081D14350}"/>
              </a:ext>
            </a:extLst>
          </p:cNvPr>
          <p:cNvSpPr txBox="1">
            <a:spLocks noGrp="1"/>
          </p:cNvSpPr>
          <p:nvPr>
            <p:ph type="title"/>
          </p:nvPr>
        </p:nvSpPr>
        <p:spPr>
          <a:xfrm>
            <a:off x="727650" y="131864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to Deal with Missingness</a:t>
            </a:r>
            <a:endParaRPr dirty="0"/>
          </a:p>
        </p:txBody>
      </p:sp>
      <p:graphicFrame>
        <p:nvGraphicFramePr>
          <p:cNvPr id="4" name="Table 3">
            <a:extLst>
              <a:ext uri="{FF2B5EF4-FFF2-40B4-BE49-F238E27FC236}">
                <a16:creationId xmlns:a16="http://schemas.microsoft.com/office/drawing/2014/main" id="{67D1FC1E-2029-6326-052B-F18B3C77080D}"/>
              </a:ext>
            </a:extLst>
          </p:cNvPr>
          <p:cNvGraphicFramePr>
            <a:graphicFrameLocks noGrp="1"/>
          </p:cNvGraphicFramePr>
          <p:nvPr>
            <p:extLst>
              <p:ext uri="{D42A27DB-BD31-4B8C-83A1-F6EECF244321}">
                <p14:modId xmlns:p14="http://schemas.microsoft.com/office/powerpoint/2010/main" val="3587211860"/>
              </p:ext>
            </p:extLst>
          </p:nvPr>
        </p:nvGraphicFramePr>
        <p:xfrm>
          <a:off x="785036" y="1821981"/>
          <a:ext cx="7741200" cy="2737052"/>
        </p:xfrm>
        <a:graphic>
          <a:graphicData uri="http://schemas.openxmlformats.org/drawingml/2006/table">
            <a:tbl>
              <a:tblPr/>
              <a:tblGrid>
                <a:gridCol w="802464">
                  <a:extLst>
                    <a:ext uri="{9D8B030D-6E8A-4147-A177-3AD203B41FA5}">
                      <a16:colId xmlns:a16="http://schemas.microsoft.com/office/drawing/2014/main" val="240991693"/>
                    </a:ext>
                  </a:extLst>
                </a:gridCol>
                <a:gridCol w="1960382">
                  <a:extLst>
                    <a:ext uri="{9D8B030D-6E8A-4147-A177-3AD203B41FA5}">
                      <a16:colId xmlns:a16="http://schemas.microsoft.com/office/drawing/2014/main" val="2381798550"/>
                    </a:ext>
                  </a:extLst>
                </a:gridCol>
                <a:gridCol w="4978354">
                  <a:extLst>
                    <a:ext uri="{9D8B030D-6E8A-4147-A177-3AD203B41FA5}">
                      <a16:colId xmlns:a16="http://schemas.microsoft.com/office/drawing/2014/main" val="2408780165"/>
                    </a:ext>
                  </a:extLst>
                </a:gridCol>
              </a:tblGrid>
              <a:tr h="210584">
                <a:tc>
                  <a:txBody>
                    <a:bodyPr/>
                    <a:lstStyle/>
                    <a:p>
                      <a:pPr algn="ctr" fontAlgn="ctr"/>
                      <a:r>
                        <a:rPr lang="en-GB" sz="1100" b="1" i="0" u="none" strike="noStrike">
                          <a:solidFill>
                            <a:srgbClr val="000000"/>
                          </a:solidFill>
                          <a:effectLst/>
                          <a:latin typeface="Aptos Narrow" panose="020B0004020202020204" pitchFamily="34" charset="0"/>
                        </a:rPr>
                        <a:t>Category</a:t>
                      </a:r>
                    </a:p>
                  </a:txBody>
                  <a:tcPr marL="45720" marR="45720" anchor="ctr">
                    <a:lnL>
                      <a:noFill/>
                    </a:lnL>
                    <a:lnR>
                      <a:noFill/>
                    </a:lnR>
                    <a:lnT>
                      <a:noFill/>
                    </a:lnT>
                    <a:lnB>
                      <a:noFill/>
                    </a:lnB>
                    <a:solidFill>
                      <a:srgbClr val="FF0000"/>
                    </a:solidFill>
                  </a:tcPr>
                </a:tc>
                <a:tc>
                  <a:txBody>
                    <a:bodyPr/>
                    <a:lstStyle/>
                    <a:p>
                      <a:pPr algn="ctr" fontAlgn="ctr"/>
                      <a:r>
                        <a:rPr lang="en-GB" sz="1100" b="1" i="0" u="none" strike="noStrike" dirty="0">
                          <a:solidFill>
                            <a:srgbClr val="000000"/>
                          </a:solidFill>
                          <a:effectLst/>
                          <a:latin typeface="Aptos Narrow" panose="020B0004020202020204" pitchFamily="34" charset="0"/>
                        </a:rPr>
                        <a:t>Method</a:t>
                      </a:r>
                    </a:p>
                  </a:txBody>
                  <a:tcPr marL="45720" marR="45720" anchor="ctr">
                    <a:lnL>
                      <a:noFill/>
                    </a:lnL>
                    <a:lnR>
                      <a:noFill/>
                    </a:lnR>
                    <a:lnT>
                      <a:noFill/>
                    </a:lnT>
                    <a:lnB>
                      <a:noFill/>
                    </a:lnB>
                    <a:solidFill>
                      <a:srgbClr val="FF0000"/>
                    </a:solidFill>
                  </a:tcPr>
                </a:tc>
                <a:tc>
                  <a:txBody>
                    <a:bodyPr/>
                    <a:lstStyle/>
                    <a:p>
                      <a:r>
                        <a:rPr lang="en-GB" sz="1200" b="1" dirty="0">
                          <a:solidFill>
                            <a:schemeClr val="bg2"/>
                          </a:solidFill>
                          <a:latin typeface="+mj-lt"/>
                        </a:rPr>
                        <a:t>Description</a:t>
                      </a:r>
                      <a:endParaRPr lang="en-GB" sz="1200" dirty="0">
                        <a:solidFill>
                          <a:schemeClr val="bg2"/>
                        </a:solidFill>
                        <a:latin typeface="+mj-lt"/>
                      </a:endParaRPr>
                    </a:p>
                  </a:txBody>
                  <a:tcPr marL="45720" marR="45720" anchor="ctr">
                    <a:lnL>
                      <a:noFill/>
                    </a:lnL>
                    <a:lnR>
                      <a:noFill/>
                    </a:lnR>
                    <a:lnT>
                      <a:noFill/>
                    </a:lnT>
                    <a:lnB>
                      <a:noFill/>
                    </a:lnB>
                    <a:solidFill>
                      <a:srgbClr val="FF0000"/>
                    </a:solidFill>
                  </a:tcPr>
                </a:tc>
                <a:extLst>
                  <a:ext uri="{0D108BD9-81ED-4DB2-BD59-A6C34878D82A}">
                    <a16:rowId xmlns:a16="http://schemas.microsoft.com/office/drawing/2014/main" val="2772813871"/>
                  </a:ext>
                </a:extLst>
              </a:tr>
              <a:tr h="327575">
                <a:tc rowSpan="2">
                  <a:txBody>
                    <a:bodyPr/>
                    <a:lstStyle/>
                    <a:p>
                      <a:pPr algn="l" fontAlgn="ctr"/>
                      <a:r>
                        <a:rPr lang="en-GB" sz="1100" b="1" i="0" u="none" strike="noStrike" dirty="0">
                          <a:solidFill>
                            <a:srgbClr val="000000"/>
                          </a:solidFill>
                          <a:effectLst/>
                          <a:latin typeface="Aptos Narrow" panose="020B0004020202020204" pitchFamily="34" charset="0"/>
                        </a:rPr>
                        <a:t>Deletion Methods</a:t>
                      </a:r>
                    </a:p>
                  </a:txBody>
                  <a:tcPr marL="45720" marR="45720" anchor="ctr">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ysDash"/>
                      <a:round/>
                      <a:headEnd type="none" w="med" len="med"/>
                      <a:tailEnd type="none" w="med" len="med"/>
                    </a:lnB>
                    <a:noFill/>
                  </a:tcPr>
                </a:tc>
                <a:tc>
                  <a:txBody>
                    <a:bodyPr/>
                    <a:lstStyle/>
                    <a:p>
                      <a:pPr algn="l" fontAlgn="ctr"/>
                      <a:r>
                        <a:rPr lang="en-GB" sz="1100" b="1" i="0" u="none" strike="noStrike" dirty="0">
                          <a:solidFill>
                            <a:srgbClr val="000000"/>
                          </a:solidFill>
                          <a:effectLst/>
                          <a:latin typeface="Aptos Narrow" panose="020B0004020202020204" pitchFamily="34" charset="0"/>
                        </a:rPr>
                        <a:t>Listwise Deletion</a:t>
                      </a:r>
                    </a:p>
                  </a:txBody>
                  <a:tcPr marL="45720" marR="45720" anchor="ctr">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ysDash"/>
                      <a:round/>
                      <a:headEnd type="none" w="med" len="med"/>
                      <a:tailEnd type="none" w="med" len="med"/>
                    </a:lnB>
                    <a:noFill/>
                  </a:tcPr>
                </a:tc>
                <a:tc>
                  <a:txBody>
                    <a:bodyPr/>
                    <a:lstStyle/>
                    <a:p>
                      <a:pPr marL="171450" indent="-171450" algn="l" fontAlgn="ctr">
                        <a:buFont typeface="Wingdings" panose="05000000000000000000" pitchFamily="2" charset="2"/>
                        <a:buChar char="§"/>
                      </a:pPr>
                      <a:r>
                        <a:rPr lang="en-GB" sz="1100" b="0" i="0" u="none" strike="noStrike" dirty="0">
                          <a:solidFill>
                            <a:srgbClr val="000000"/>
                          </a:solidFill>
                          <a:effectLst/>
                          <a:latin typeface="Aptos Narrow" panose="020B0004020202020204" pitchFamily="34" charset="0"/>
                        </a:rPr>
                        <a:t>Remove entire rows with missing values. </a:t>
                      </a:r>
                    </a:p>
                    <a:p>
                      <a:pPr marL="171450" indent="-171450" algn="l" fontAlgn="ctr">
                        <a:buFont typeface="Wingdings" panose="05000000000000000000" pitchFamily="2" charset="2"/>
                        <a:buChar char="§"/>
                      </a:pPr>
                      <a:r>
                        <a:rPr lang="en-GB" sz="1100" b="0" i="0" u="none" strike="noStrike" dirty="0">
                          <a:solidFill>
                            <a:srgbClr val="000000"/>
                          </a:solidFill>
                          <a:effectLst/>
                          <a:latin typeface="Aptos Narrow" panose="020B0004020202020204" pitchFamily="34" charset="0"/>
                        </a:rPr>
                        <a:t>Suitable for MCAR and when the proportion of missing data is small.</a:t>
                      </a:r>
                    </a:p>
                  </a:txBody>
                  <a:tcPr marL="45720" marR="45720" anchor="ctr">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ysDash"/>
                      <a:round/>
                      <a:headEnd type="none" w="med" len="med"/>
                      <a:tailEnd type="none" w="med" len="med"/>
                    </a:lnB>
                    <a:noFill/>
                  </a:tcPr>
                </a:tc>
                <a:extLst>
                  <a:ext uri="{0D108BD9-81ED-4DB2-BD59-A6C34878D82A}">
                    <a16:rowId xmlns:a16="http://schemas.microsoft.com/office/drawing/2014/main" val="305196457"/>
                  </a:ext>
                </a:extLst>
              </a:tr>
              <a:tr h="198885">
                <a:tc vMerge="1">
                  <a:txBody>
                    <a:bodyPr/>
                    <a:lstStyle/>
                    <a:p>
                      <a:pPr algn="l" fontAlgn="ctr"/>
                      <a:endParaRPr lang="en-GB" sz="1100" b="0" i="0" u="none" strike="noStrike" dirty="0">
                        <a:solidFill>
                          <a:srgbClr val="000000"/>
                        </a:solidFill>
                        <a:effectLst/>
                        <a:latin typeface="Aptos Narrow" panose="020B0004020202020204" pitchFamily="34" charset="0"/>
                      </a:endParaRPr>
                    </a:p>
                  </a:txBody>
                  <a:tcPr marL="45720" marR="45720" anchor="ctr">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algn="l" fontAlgn="ctr"/>
                      <a:r>
                        <a:rPr lang="en-GB" sz="1100" b="1" i="0" u="none" strike="noStrike">
                          <a:solidFill>
                            <a:srgbClr val="000000"/>
                          </a:solidFill>
                          <a:effectLst/>
                          <a:latin typeface="Aptos Narrow" panose="020B0004020202020204" pitchFamily="34" charset="0"/>
                        </a:rPr>
                        <a:t>Pairwise Deletion</a:t>
                      </a:r>
                    </a:p>
                  </a:txBody>
                  <a:tcPr marL="45720" marR="45720" anchor="ctr">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marL="171450" indent="-171450" algn="l" fontAlgn="ctr">
                        <a:buFont typeface="Wingdings" panose="05000000000000000000" pitchFamily="2" charset="2"/>
                        <a:buChar char="§"/>
                      </a:pPr>
                      <a:r>
                        <a:rPr lang="en-GB" sz="1100" b="0" i="0" u="none" strike="noStrike" dirty="0">
                          <a:solidFill>
                            <a:srgbClr val="000000"/>
                          </a:solidFill>
                          <a:effectLst/>
                          <a:latin typeface="Aptos Narrow" panose="020B0004020202020204" pitchFamily="34" charset="0"/>
                        </a:rPr>
                        <a:t>Use available data pairs for analysis. </a:t>
                      </a:r>
                    </a:p>
                  </a:txBody>
                  <a:tcPr marL="45720" marR="45720" anchor="ctr">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extLst>
                  <a:ext uri="{0D108BD9-81ED-4DB2-BD59-A6C34878D82A}">
                    <a16:rowId xmlns:a16="http://schemas.microsoft.com/office/drawing/2014/main" val="1410925866"/>
                  </a:ext>
                </a:extLst>
              </a:tr>
              <a:tr h="327575">
                <a:tc rowSpan="3">
                  <a:txBody>
                    <a:bodyPr/>
                    <a:lstStyle/>
                    <a:p>
                      <a:pPr algn="l" fontAlgn="ctr"/>
                      <a:r>
                        <a:rPr lang="en-GB" sz="1100" b="1" i="0" u="none" strike="noStrike" dirty="0">
                          <a:solidFill>
                            <a:srgbClr val="000000"/>
                          </a:solidFill>
                          <a:effectLst/>
                          <a:latin typeface="Aptos Narrow" panose="020B0004020202020204" pitchFamily="34" charset="0"/>
                        </a:rPr>
                        <a:t>Imputation Methods</a:t>
                      </a:r>
                    </a:p>
                  </a:txBody>
                  <a:tcPr marL="45720" marR="45720" anchor="ctr">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algn="l" fontAlgn="ctr"/>
                      <a:r>
                        <a:rPr lang="en-GB" sz="1100" b="1" i="0" u="none" strike="noStrike">
                          <a:solidFill>
                            <a:srgbClr val="000000"/>
                          </a:solidFill>
                          <a:effectLst/>
                          <a:latin typeface="Aptos Narrow" panose="020B0004020202020204" pitchFamily="34" charset="0"/>
                        </a:rPr>
                        <a:t>Mean/Median/Mode Imputation</a:t>
                      </a:r>
                    </a:p>
                  </a:txBody>
                  <a:tcPr marL="45720" marR="45720" anchor="ctr">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marL="171450" indent="-171450" algn="l" fontAlgn="ctr">
                        <a:buFont typeface="Wingdings" panose="05000000000000000000" pitchFamily="2" charset="2"/>
                        <a:buChar char="§"/>
                      </a:pPr>
                      <a:r>
                        <a:rPr lang="en-GB" sz="1100" b="0" i="0" u="none" strike="noStrike" dirty="0">
                          <a:solidFill>
                            <a:srgbClr val="000000"/>
                          </a:solidFill>
                          <a:effectLst/>
                          <a:latin typeface="Aptos Narrow" panose="020B0004020202020204" pitchFamily="34" charset="0"/>
                        </a:rPr>
                        <a:t>Replace missing values with the mean, median, or mode of the column. </a:t>
                      </a:r>
                    </a:p>
                    <a:p>
                      <a:pPr marL="171450" indent="-171450" algn="l" fontAlgn="ctr">
                        <a:buFont typeface="Wingdings" panose="05000000000000000000" pitchFamily="2" charset="2"/>
                        <a:buChar char="§"/>
                      </a:pPr>
                      <a:r>
                        <a:rPr lang="en-GB" sz="1100" b="0" i="0" u="none" strike="noStrike" dirty="0">
                          <a:solidFill>
                            <a:srgbClr val="000000"/>
                          </a:solidFill>
                          <a:effectLst/>
                          <a:latin typeface="Aptos Narrow" panose="020B0004020202020204" pitchFamily="34" charset="0"/>
                        </a:rPr>
                        <a:t>Ideal for MCAR and some cases of MAR.</a:t>
                      </a:r>
                    </a:p>
                  </a:txBody>
                  <a:tcPr marL="45720" marR="45720" anchor="ctr">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extLst>
                  <a:ext uri="{0D108BD9-81ED-4DB2-BD59-A6C34878D82A}">
                    <a16:rowId xmlns:a16="http://schemas.microsoft.com/office/drawing/2014/main" val="4205427543"/>
                  </a:ext>
                </a:extLst>
              </a:tr>
              <a:tr h="268342">
                <a:tc vMerge="1">
                  <a:txBody>
                    <a:bodyPr/>
                    <a:lstStyle/>
                    <a:p>
                      <a:pPr algn="l" fontAlgn="ctr"/>
                      <a:endParaRPr lang="en-GB" sz="1100" b="0" i="0" u="none" strike="noStrike" dirty="0">
                        <a:solidFill>
                          <a:srgbClr val="000000"/>
                        </a:solidFill>
                        <a:effectLst/>
                        <a:latin typeface="Aptos Narrow" panose="020B0004020202020204" pitchFamily="34" charset="0"/>
                      </a:endParaRPr>
                    </a:p>
                  </a:txBody>
                  <a:tcPr marL="45720" marR="45720" anchor="ctr">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algn="l" fontAlgn="ctr"/>
                      <a:r>
                        <a:rPr lang="en-GB" sz="1100" b="1" i="0" u="none" strike="noStrike">
                          <a:solidFill>
                            <a:srgbClr val="000000"/>
                          </a:solidFill>
                          <a:effectLst/>
                          <a:latin typeface="Aptos Narrow" panose="020B0004020202020204" pitchFamily="34" charset="0"/>
                        </a:rPr>
                        <a:t>Regression Imputation</a:t>
                      </a:r>
                    </a:p>
                  </a:txBody>
                  <a:tcPr marL="45720" marR="45720" anchor="ctr">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marL="171450" indent="-171450" algn="l" fontAlgn="ctr">
                        <a:buFont typeface="Wingdings" panose="05000000000000000000" pitchFamily="2" charset="2"/>
                        <a:buChar char="§"/>
                      </a:pPr>
                      <a:r>
                        <a:rPr lang="en-GB" sz="1100" b="0" i="0" u="none" strike="noStrike" dirty="0">
                          <a:solidFill>
                            <a:srgbClr val="000000"/>
                          </a:solidFill>
                          <a:effectLst/>
                          <a:latin typeface="Aptos Narrow" panose="020B0004020202020204" pitchFamily="34" charset="0"/>
                        </a:rPr>
                        <a:t>Predict missing values using regression models based on other variables. </a:t>
                      </a:r>
                    </a:p>
                  </a:txBody>
                  <a:tcPr marL="45720" marR="45720" anchor="ctr">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extLst>
                  <a:ext uri="{0D108BD9-81ED-4DB2-BD59-A6C34878D82A}">
                    <a16:rowId xmlns:a16="http://schemas.microsoft.com/office/drawing/2014/main" val="3828059726"/>
                  </a:ext>
                </a:extLst>
              </a:tr>
              <a:tr h="327575">
                <a:tc vMerge="1">
                  <a:txBody>
                    <a:bodyPr/>
                    <a:lstStyle/>
                    <a:p>
                      <a:pPr algn="l" fontAlgn="ctr"/>
                      <a:endParaRPr lang="en-GB" sz="1100" b="0" i="0" u="none" strike="noStrike" dirty="0">
                        <a:solidFill>
                          <a:srgbClr val="000000"/>
                        </a:solidFill>
                        <a:effectLst/>
                        <a:latin typeface="Aptos Narrow" panose="020B0004020202020204" pitchFamily="34" charset="0"/>
                      </a:endParaRPr>
                    </a:p>
                  </a:txBody>
                  <a:tcPr marL="45720" marR="45720" anchor="ctr">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algn="l" fontAlgn="ctr"/>
                      <a:r>
                        <a:rPr lang="en-GB" sz="1100" b="1" i="0" u="none" strike="noStrike">
                          <a:solidFill>
                            <a:srgbClr val="000000"/>
                          </a:solidFill>
                          <a:effectLst/>
                          <a:latin typeface="Aptos Narrow" panose="020B0004020202020204" pitchFamily="34" charset="0"/>
                        </a:rPr>
                        <a:t>Multiple Imputation</a:t>
                      </a:r>
                    </a:p>
                  </a:txBody>
                  <a:tcPr marL="45720" marR="45720" anchor="ctr">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marL="171450" indent="-171450" algn="l" fontAlgn="ctr">
                        <a:buFont typeface="Wingdings" panose="05000000000000000000" pitchFamily="2" charset="2"/>
                        <a:buChar char="§"/>
                      </a:pPr>
                      <a:r>
                        <a:rPr lang="en-GB" sz="1100" b="0" i="0" u="none" strike="noStrike" dirty="0">
                          <a:solidFill>
                            <a:srgbClr val="000000"/>
                          </a:solidFill>
                          <a:effectLst/>
                          <a:latin typeface="Aptos Narrow" panose="020B0004020202020204" pitchFamily="34" charset="0"/>
                        </a:rPr>
                        <a:t>Generate multiple datasets with imputed values and combine results. </a:t>
                      </a:r>
                    </a:p>
                    <a:p>
                      <a:pPr marL="171450" indent="-171450" algn="l" fontAlgn="ctr">
                        <a:buFont typeface="Wingdings" panose="05000000000000000000" pitchFamily="2" charset="2"/>
                        <a:buChar char="§"/>
                      </a:pPr>
                      <a:r>
                        <a:rPr lang="en-GB" sz="1100" b="0" i="0" u="none" strike="noStrike" dirty="0">
                          <a:solidFill>
                            <a:srgbClr val="000000"/>
                          </a:solidFill>
                          <a:effectLst/>
                          <a:latin typeface="Aptos Narrow" panose="020B0004020202020204" pitchFamily="34" charset="0"/>
                        </a:rPr>
                        <a:t>Effective for MAR and MNAR.</a:t>
                      </a:r>
                    </a:p>
                  </a:txBody>
                  <a:tcPr marL="45720" marR="45720" anchor="ctr">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extLst>
                  <a:ext uri="{0D108BD9-81ED-4DB2-BD59-A6C34878D82A}">
                    <a16:rowId xmlns:a16="http://schemas.microsoft.com/office/drawing/2014/main" val="2518728620"/>
                  </a:ext>
                </a:extLst>
              </a:tr>
              <a:tr h="327575">
                <a:tc rowSpan="2">
                  <a:txBody>
                    <a:bodyPr/>
                    <a:lstStyle/>
                    <a:p>
                      <a:pPr marR="0" algn="l" rtl="0" fontAlgn="ctr">
                        <a:lnSpc>
                          <a:spcPct val="100000"/>
                        </a:lnSpc>
                        <a:spcBef>
                          <a:spcPts val="0"/>
                        </a:spcBef>
                        <a:spcAft>
                          <a:spcPts val="0"/>
                        </a:spcAft>
                        <a:buClr>
                          <a:srgbClr val="000000"/>
                        </a:buClr>
                        <a:buFont typeface="Arial"/>
                      </a:pPr>
                      <a:r>
                        <a:rPr lang="en-GB" sz="1100" b="1" i="0" u="none" strike="noStrike" cap="none" dirty="0">
                          <a:solidFill>
                            <a:srgbClr val="000000"/>
                          </a:solidFill>
                          <a:effectLst/>
                          <a:latin typeface="Aptos Narrow" panose="020B0004020202020204" pitchFamily="34" charset="0"/>
                          <a:ea typeface="+mn-ea"/>
                          <a:cs typeface="+mn-cs"/>
                          <a:sym typeface="Arial"/>
                        </a:rPr>
                        <a:t>Advanced Techniques</a:t>
                      </a:r>
                    </a:p>
                  </a:txBody>
                  <a:tcPr marL="45720" marR="45720" anchor="ctr">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algn="l" fontAlgn="ctr"/>
                      <a:r>
                        <a:rPr lang="en-GB" sz="1100" b="1" i="0" u="none" strike="noStrike">
                          <a:solidFill>
                            <a:srgbClr val="000000"/>
                          </a:solidFill>
                          <a:effectLst/>
                          <a:latin typeface="Aptos Narrow" panose="020B0004020202020204" pitchFamily="34" charset="0"/>
                        </a:rPr>
                        <a:t>K-Nearest Neighbors (KNN)</a:t>
                      </a:r>
                    </a:p>
                  </a:txBody>
                  <a:tcPr marL="45720" marR="45720" anchor="ctr">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marL="171450" indent="-171450" algn="l" fontAlgn="ctr">
                        <a:buFont typeface="Wingdings" panose="05000000000000000000" pitchFamily="2" charset="2"/>
                        <a:buChar char="§"/>
                      </a:pPr>
                      <a:r>
                        <a:rPr lang="en-GB" sz="1100" b="0" i="0" u="none" strike="noStrike" dirty="0">
                          <a:solidFill>
                            <a:srgbClr val="000000"/>
                          </a:solidFill>
                          <a:effectLst/>
                          <a:latin typeface="Aptos Narrow" panose="020B0004020202020204" pitchFamily="34" charset="0"/>
                        </a:rPr>
                        <a:t>Use KNN to impute missing values based on similar observations. </a:t>
                      </a:r>
                    </a:p>
                  </a:txBody>
                  <a:tcPr marL="45720" marR="45720" anchor="ctr">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extLst>
                  <a:ext uri="{0D108BD9-81ED-4DB2-BD59-A6C34878D82A}">
                    <a16:rowId xmlns:a16="http://schemas.microsoft.com/office/drawing/2014/main" val="793092876"/>
                  </a:ext>
                </a:extLst>
              </a:tr>
              <a:tr h="327575">
                <a:tc vMerge="1">
                  <a:txBody>
                    <a:bodyPr/>
                    <a:lstStyle/>
                    <a:p>
                      <a:pPr marR="0" algn="l" rtl="0" fontAlgn="ctr">
                        <a:lnSpc>
                          <a:spcPct val="100000"/>
                        </a:lnSpc>
                        <a:spcBef>
                          <a:spcPts val="0"/>
                        </a:spcBef>
                        <a:spcAft>
                          <a:spcPts val="0"/>
                        </a:spcAft>
                        <a:buClr>
                          <a:srgbClr val="000000"/>
                        </a:buClr>
                        <a:buFont typeface="Arial"/>
                      </a:pPr>
                      <a:endParaRPr lang="en-GB" sz="1100" b="1" i="0" u="none" strike="noStrike" cap="none" dirty="0">
                        <a:solidFill>
                          <a:srgbClr val="000000"/>
                        </a:solidFill>
                        <a:effectLst/>
                        <a:latin typeface="Aptos Narrow" panose="020B0004020202020204" pitchFamily="34" charset="0"/>
                        <a:ea typeface="+mn-ea"/>
                        <a:cs typeface="+mn-cs"/>
                        <a:sym typeface="Arial"/>
                      </a:endParaRPr>
                    </a:p>
                  </a:txBody>
                  <a:tcPr marL="45720" marR="45720" anchor="ctr">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a:noFill/>
                    </a:lnB>
                    <a:noFill/>
                  </a:tcPr>
                </a:tc>
                <a:tc>
                  <a:txBody>
                    <a:bodyPr/>
                    <a:lstStyle/>
                    <a:p>
                      <a:pPr algn="l" fontAlgn="ctr"/>
                      <a:r>
                        <a:rPr lang="en-GB" sz="1100" b="1" i="0" u="none" strike="noStrike" dirty="0">
                          <a:solidFill>
                            <a:srgbClr val="000000"/>
                          </a:solidFill>
                          <a:effectLst/>
                          <a:latin typeface="Aptos Narrow" panose="020B0004020202020204" pitchFamily="34" charset="0"/>
                        </a:rPr>
                        <a:t>Machine Learning Algorithms</a:t>
                      </a:r>
                    </a:p>
                  </a:txBody>
                  <a:tcPr marL="45720" marR="45720" anchor="ctr">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tc>
                  <a:txBody>
                    <a:bodyPr/>
                    <a:lstStyle/>
                    <a:p>
                      <a:pPr marL="171450" indent="-171450" algn="l" fontAlgn="ctr">
                        <a:buFont typeface="Wingdings" panose="05000000000000000000" pitchFamily="2" charset="2"/>
                        <a:buChar char="§"/>
                      </a:pPr>
                      <a:r>
                        <a:rPr lang="en-GB" sz="1100" b="0" i="0" u="none" strike="noStrike" dirty="0">
                          <a:solidFill>
                            <a:srgbClr val="000000"/>
                          </a:solidFill>
                          <a:effectLst/>
                          <a:latin typeface="Aptos Narrow" panose="020B0004020202020204" pitchFamily="34" charset="0"/>
                        </a:rPr>
                        <a:t>Use machine learning models like Random Forest or </a:t>
                      </a:r>
                      <a:r>
                        <a:rPr lang="en-GB" sz="1100" b="0" i="0" u="none" strike="noStrike" dirty="0" err="1">
                          <a:solidFill>
                            <a:srgbClr val="000000"/>
                          </a:solidFill>
                          <a:effectLst/>
                          <a:latin typeface="Aptos Narrow" panose="020B0004020202020204" pitchFamily="34" charset="0"/>
                        </a:rPr>
                        <a:t>XGBoost</a:t>
                      </a:r>
                      <a:r>
                        <a:rPr lang="en-GB" sz="1100" b="0" i="0" u="none" strike="noStrike" dirty="0">
                          <a:solidFill>
                            <a:srgbClr val="000000"/>
                          </a:solidFill>
                          <a:effectLst/>
                          <a:latin typeface="Aptos Narrow" panose="020B0004020202020204" pitchFamily="34" charset="0"/>
                        </a:rPr>
                        <a:t> for imputation. </a:t>
                      </a:r>
                    </a:p>
                  </a:txBody>
                  <a:tcPr marL="45720" marR="45720" anchor="ctr">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noFill/>
                  </a:tcPr>
                </a:tc>
                <a:extLst>
                  <a:ext uri="{0D108BD9-81ED-4DB2-BD59-A6C34878D82A}">
                    <a16:rowId xmlns:a16="http://schemas.microsoft.com/office/drawing/2014/main" val="484687269"/>
                  </a:ext>
                </a:extLst>
              </a:tr>
            </a:tbl>
          </a:graphicData>
        </a:graphic>
      </p:graphicFrame>
      <p:grpSp>
        <p:nvGrpSpPr>
          <p:cNvPr id="44" name="Group 43">
            <a:extLst>
              <a:ext uri="{FF2B5EF4-FFF2-40B4-BE49-F238E27FC236}">
                <a16:creationId xmlns:a16="http://schemas.microsoft.com/office/drawing/2014/main" id="{21E55806-28BF-1418-D7A2-0DCD4DF1392E}"/>
              </a:ext>
            </a:extLst>
          </p:cNvPr>
          <p:cNvGrpSpPr/>
          <p:nvPr/>
        </p:nvGrpSpPr>
        <p:grpSpPr>
          <a:xfrm>
            <a:off x="5121000" y="768600"/>
            <a:ext cx="2443320" cy="555480"/>
            <a:chOff x="5121000" y="768600"/>
            <a:chExt cx="2443320" cy="555480"/>
          </a:xfrm>
        </p:grpSpPr>
        <mc:AlternateContent xmlns:mc="http://schemas.openxmlformats.org/markup-compatibility/2006">
          <mc:Choice xmlns:p14="http://schemas.microsoft.com/office/powerpoint/2010/main" Requires="p14">
            <p:contentPart p14:bwMode="auto" r:id="rId3">
              <p14:nvContentPartPr>
                <p14:cNvPr id="25" name="Ink 24">
                  <a:extLst>
                    <a:ext uri="{FF2B5EF4-FFF2-40B4-BE49-F238E27FC236}">
                      <a16:creationId xmlns:a16="http://schemas.microsoft.com/office/drawing/2014/main" id="{7A1031BD-C7CB-BFDA-57A9-247FCD6654FF}"/>
                    </a:ext>
                  </a:extLst>
                </p14:cNvPr>
                <p14:cNvContentPartPr/>
                <p14:nvPr/>
              </p14:nvContentPartPr>
              <p14:xfrm>
                <a:off x="5121000" y="938160"/>
                <a:ext cx="145440" cy="366840"/>
              </p14:xfrm>
            </p:contentPart>
          </mc:Choice>
          <mc:Fallback>
            <p:pic>
              <p:nvPicPr>
                <p:cNvPr id="25" name="Ink 24">
                  <a:extLst>
                    <a:ext uri="{FF2B5EF4-FFF2-40B4-BE49-F238E27FC236}">
                      <a16:creationId xmlns:a16="http://schemas.microsoft.com/office/drawing/2014/main" id="{7A1031BD-C7CB-BFDA-57A9-247FCD6654FF}"/>
                    </a:ext>
                  </a:extLst>
                </p:cNvPr>
                <p:cNvPicPr/>
                <p:nvPr/>
              </p:nvPicPr>
              <p:blipFill>
                <a:blip r:embed="rId4"/>
                <a:stretch>
                  <a:fillRect/>
                </a:stretch>
              </p:blipFill>
              <p:spPr>
                <a:xfrm>
                  <a:off x="5114880" y="932040"/>
                  <a:ext cx="15768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6" name="Ink 25">
                  <a:extLst>
                    <a:ext uri="{FF2B5EF4-FFF2-40B4-BE49-F238E27FC236}">
                      <a16:creationId xmlns:a16="http://schemas.microsoft.com/office/drawing/2014/main" id="{CC3D59AC-4BD2-DCDB-FD4A-3F521FEE18B6}"/>
                    </a:ext>
                  </a:extLst>
                </p14:cNvPr>
                <p14:cNvContentPartPr/>
                <p14:nvPr/>
              </p14:nvContentPartPr>
              <p14:xfrm>
                <a:off x="5263560" y="1136880"/>
                <a:ext cx="84600" cy="84600"/>
              </p14:xfrm>
            </p:contentPart>
          </mc:Choice>
          <mc:Fallback>
            <p:pic>
              <p:nvPicPr>
                <p:cNvPr id="26" name="Ink 25">
                  <a:extLst>
                    <a:ext uri="{FF2B5EF4-FFF2-40B4-BE49-F238E27FC236}">
                      <a16:creationId xmlns:a16="http://schemas.microsoft.com/office/drawing/2014/main" id="{CC3D59AC-4BD2-DCDB-FD4A-3F521FEE18B6}"/>
                    </a:ext>
                  </a:extLst>
                </p:cNvPr>
                <p:cNvPicPr/>
                <p:nvPr/>
              </p:nvPicPr>
              <p:blipFill>
                <a:blip r:embed="rId6"/>
                <a:stretch>
                  <a:fillRect/>
                </a:stretch>
              </p:blipFill>
              <p:spPr>
                <a:xfrm>
                  <a:off x="5257440" y="1130760"/>
                  <a:ext cx="968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FA79B230-861B-ACA0-0551-34691A82E8DF}"/>
                    </a:ext>
                  </a:extLst>
                </p14:cNvPr>
                <p14:cNvContentPartPr/>
                <p14:nvPr/>
              </p14:nvContentPartPr>
              <p14:xfrm>
                <a:off x="5375160" y="1141560"/>
                <a:ext cx="85320" cy="59760"/>
              </p14:xfrm>
            </p:contentPart>
          </mc:Choice>
          <mc:Fallback>
            <p:pic>
              <p:nvPicPr>
                <p:cNvPr id="27" name="Ink 26">
                  <a:extLst>
                    <a:ext uri="{FF2B5EF4-FFF2-40B4-BE49-F238E27FC236}">
                      <a16:creationId xmlns:a16="http://schemas.microsoft.com/office/drawing/2014/main" id="{FA79B230-861B-ACA0-0551-34691A82E8DF}"/>
                    </a:ext>
                  </a:extLst>
                </p:cNvPr>
                <p:cNvPicPr/>
                <p:nvPr/>
              </p:nvPicPr>
              <p:blipFill>
                <a:blip r:embed="rId8"/>
                <a:stretch>
                  <a:fillRect/>
                </a:stretch>
              </p:blipFill>
              <p:spPr>
                <a:xfrm>
                  <a:off x="5369040" y="1135440"/>
                  <a:ext cx="975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Ink 27">
                  <a:extLst>
                    <a:ext uri="{FF2B5EF4-FFF2-40B4-BE49-F238E27FC236}">
                      <a16:creationId xmlns:a16="http://schemas.microsoft.com/office/drawing/2014/main" id="{55F3AE81-6FD1-795F-E4DD-035FE058F1F7}"/>
                    </a:ext>
                  </a:extLst>
                </p14:cNvPr>
                <p14:cNvContentPartPr/>
                <p14:nvPr/>
              </p14:nvContentPartPr>
              <p14:xfrm>
                <a:off x="5474160" y="1013040"/>
                <a:ext cx="78480" cy="180360"/>
              </p14:xfrm>
            </p:contentPart>
          </mc:Choice>
          <mc:Fallback>
            <p:pic>
              <p:nvPicPr>
                <p:cNvPr id="28" name="Ink 27">
                  <a:extLst>
                    <a:ext uri="{FF2B5EF4-FFF2-40B4-BE49-F238E27FC236}">
                      <a16:creationId xmlns:a16="http://schemas.microsoft.com/office/drawing/2014/main" id="{55F3AE81-6FD1-795F-E4DD-035FE058F1F7}"/>
                    </a:ext>
                  </a:extLst>
                </p:cNvPr>
                <p:cNvPicPr/>
                <p:nvPr/>
              </p:nvPicPr>
              <p:blipFill>
                <a:blip r:embed="rId10"/>
                <a:stretch>
                  <a:fillRect/>
                </a:stretch>
              </p:blipFill>
              <p:spPr>
                <a:xfrm>
                  <a:off x="5468040" y="1006920"/>
                  <a:ext cx="907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9" name="Ink 28">
                  <a:extLst>
                    <a:ext uri="{FF2B5EF4-FFF2-40B4-BE49-F238E27FC236}">
                      <a16:creationId xmlns:a16="http://schemas.microsoft.com/office/drawing/2014/main" id="{D1CD23B1-2D6F-6F0C-85AD-4EFAE05E9AD9}"/>
                    </a:ext>
                  </a:extLst>
                </p14:cNvPr>
                <p14:cNvContentPartPr/>
                <p14:nvPr/>
              </p14:nvContentPartPr>
              <p14:xfrm>
                <a:off x="5762880" y="940320"/>
                <a:ext cx="183960" cy="286560"/>
              </p14:xfrm>
            </p:contentPart>
          </mc:Choice>
          <mc:Fallback>
            <p:pic>
              <p:nvPicPr>
                <p:cNvPr id="29" name="Ink 28">
                  <a:extLst>
                    <a:ext uri="{FF2B5EF4-FFF2-40B4-BE49-F238E27FC236}">
                      <a16:creationId xmlns:a16="http://schemas.microsoft.com/office/drawing/2014/main" id="{D1CD23B1-2D6F-6F0C-85AD-4EFAE05E9AD9}"/>
                    </a:ext>
                  </a:extLst>
                </p:cNvPr>
                <p:cNvPicPr/>
                <p:nvPr/>
              </p:nvPicPr>
              <p:blipFill>
                <a:blip r:embed="rId12"/>
                <a:stretch>
                  <a:fillRect/>
                </a:stretch>
              </p:blipFill>
              <p:spPr>
                <a:xfrm>
                  <a:off x="5756760" y="934200"/>
                  <a:ext cx="19620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0" name="Ink 29">
                  <a:extLst>
                    <a:ext uri="{FF2B5EF4-FFF2-40B4-BE49-F238E27FC236}">
                      <a16:creationId xmlns:a16="http://schemas.microsoft.com/office/drawing/2014/main" id="{29405862-E68B-3010-C3CB-D60E5E188241}"/>
                    </a:ext>
                  </a:extLst>
                </p14:cNvPr>
                <p14:cNvContentPartPr/>
                <p14:nvPr/>
              </p14:nvContentPartPr>
              <p14:xfrm>
                <a:off x="5972400" y="1076040"/>
                <a:ext cx="100800" cy="76680"/>
              </p14:xfrm>
            </p:contentPart>
          </mc:Choice>
          <mc:Fallback>
            <p:pic>
              <p:nvPicPr>
                <p:cNvPr id="30" name="Ink 29">
                  <a:extLst>
                    <a:ext uri="{FF2B5EF4-FFF2-40B4-BE49-F238E27FC236}">
                      <a16:creationId xmlns:a16="http://schemas.microsoft.com/office/drawing/2014/main" id="{29405862-E68B-3010-C3CB-D60E5E188241}"/>
                    </a:ext>
                  </a:extLst>
                </p:cNvPr>
                <p:cNvPicPr/>
                <p:nvPr/>
              </p:nvPicPr>
              <p:blipFill>
                <a:blip r:embed="rId14"/>
                <a:stretch>
                  <a:fillRect/>
                </a:stretch>
              </p:blipFill>
              <p:spPr>
                <a:xfrm>
                  <a:off x="5966280" y="1069920"/>
                  <a:ext cx="1130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1" name="Ink 30">
                  <a:extLst>
                    <a:ext uri="{FF2B5EF4-FFF2-40B4-BE49-F238E27FC236}">
                      <a16:creationId xmlns:a16="http://schemas.microsoft.com/office/drawing/2014/main" id="{61696A59-6E13-35B1-784A-51DDE4AE6655}"/>
                    </a:ext>
                  </a:extLst>
                </p14:cNvPr>
                <p14:cNvContentPartPr/>
                <p14:nvPr/>
              </p14:nvContentPartPr>
              <p14:xfrm>
                <a:off x="6077880" y="1064520"/>
                <a:ext cx="82800" cy="108360"/>
              </p14:xfrm>
            </p:contentPart>
          </mc:Choice>
          <mc:Fallback>
            <p:pic>
              <p:nvPicPr>
                <p:cNvPr id="31" name="Ink 30">
                  <a:extLst>
                    <a:ext uri="{FF2B5EF4-FFF2-40B4-BE49-F238E27FC236}">
                      <a16:creationId xmlns:a16="http://schemas.microsoft.com/office/drawing/2014/main" id="{61696A59-6E13-35B1-784A-51DDE4AE6655}"/>
                    </a:ext>
                  </a:extLst>
                </p:cNvPr>
                <p:cNvPicPr/>
                <p:nvPr/>
              </p:nvPicPr>
              <p:blipFill>
                <a:blip r:embed="rId16"/>
                <a:stretch>
                  <a:fillRect/>
                </a:stretch>
              </p:blipFill>
              <p:spPr>
                <a:xfrm>
                  <a:off x="6071760" y="1058400"/>
                  <a:ext cx="950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2" name="Ink 31">
                  <a:extLst>
                    <a:ext uri="{FF2B5EF4-FFF2-40B4-BE49-F238E27FC236}">
                      <a16:creationId xmlns:a16="http://schemas.microsoft.com/office/drawing/2014/main" id="{F3B6BB1E-E0E8-81CF-2DD6-AAF7937000E6}"/>
                    </a:ext>
                  </a:extLst>
                </p14:cNvPr>
                <p14:cNvContentPartPr/>
                <p14:nvPr/>
              </p14:nvContentPartPr>
              <p14:xfrm>
                <a:off x="6378120" y="1049760"/>
                <a:ext cx="189720" cy="98640"/>
              </p14:xfrm>
            </p:contentPart>
          </mc:Choice>
          <mc:Fallback>
            <p:pic>
              <p:nvPicPr>
                <p:cNvPr id="32" name="Ink 31">
                  <a:extLst>
                    <a:ext uri="{FF2B5EF4-FFF2-40B4-BE49-F238E27FC236}">
                      <a16:creationId xmlns:a16="http://schemas.microsoft.com/office/drawing/2014/main" id="{F3B6BB1E-E0E8-81CF-2DD6-AAF7937000E6}"/>
                    </a:ext>
                  </a:extLst>
                </p:cNvPr>
                <p:cNvPicPr/>
                <p:nvPr/>
              </p:nvPicPr>
              <p:blipFill>
                <a:blip r:embed="rId18"/>
                <a:stretch>
                  <a:fillRect/>
                </a:stretch>
              </p:blipFill>
              <p:spPr>
                <a:xfrm>
                  <a:off x="6372000" y="1043640"/>
                  <a:ext cx="2019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3" name="Ink 32">
                  <a:extLst>
                    <a:ext uri="{FF2B5EF4-FFF2-40B4-BE49-F238E27FC236}">
                      <a16:creationId xmlns:a16="http://schemas.microsoft.com/office/drawing/2014/main" id="{76079FCB-29DB-4952-0455-ADDE42400621}"/>
                    </a:ext>
                  </a:extLst>
                </p14:cNvPr>
                <p14:cNvContentPartPr/>
                <p14:nvPr/>
              </p14:nvContentPartPr>
              <p14:xfrm>
                <a:off x="6790680" y="887400"/>
                <a:ext cx="235080" cy="286560"/>
              </p14:xfrm>
            </p:contentPart>
          </mc:Choice>
          <mc:Fallback>
            <p:pic>
              <p:nvPicPr>
                <p:cNvPr id="33" name="Ink 32">
                  <a:extLst>
                    <a:ext uri="{FF2B5EF4-FFF2-40B4-BE49-F238E27FC236}">
                      <a16:creationId xmlns:a16="http://schemas.microsoft.com/office/drawing/2014/main" id="{76079FCB-29DB-4952-0455-ADDE42400621}"/>
                    </a:ext>
                  </a:extLst>
                </p:cNvPr>
                <p:cNvPicPr/>
                <p:nvPr/>
              </p:nvPicPr>
              <p:blipFill>
                <a:blip r:embed="rId20"/>
                <a:stretch>
                  <a:fillRect/>
                </a:stretch>
              </p:blipFill>
              <p:spPr>
                <a:xfrm>
                  <a:off x="6784560" y="881280"/>
                  <a:ext cx="2473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4" name="Ink 33">
                  <a:extLst>
                    <a:ext uri="{FF2B5EF4-FFF2-40B4-BE49-F238E27FC236}">
                      <a16:creationId xmlns:a16="http://schemas.microsoft.com/office/drawing/2014/main" id="{625AE9CB-94BF-DEFD-D369-5903A407117F}"/>
                    </a:ext>
                  </a:extLst>
                </p14:cNvPr>
                <p14:cNvContentPartPr/>
                <p14:nvPr/>
              </p14:nvContentPartPr>
              <p14:xfrm>
                <a:off x="7087680" y="916200"/>
                <a:ext cx="10800" cy="217800"/>
              </p14:xfrm>
            </p:contentPart>
          </mc:Choice>
          <mc:Fallback>
            <p:pic>
              <p:nvPicPr>
                <p:cNvPr id="34" name="Ink 33">
                  <a:extLst>
                    <a:ext uri="{FF2B5EF4-FFF2-40B4-BE49-F238E27FC236}">
                      <a16:creationId xmlns:a16="http://schemas.microsoft.com/office/drawing/2014/main" id="{625AE9CB-94BF-DEFD-D369-5903A407117F}"/>
                    </a:ext>
                  </a:extLst>
                </p:cNvPr>
                <p:cNvPicPr/>
                <p:nvPr/>
              </p:nvPicPr>
              <p:blipFill>
                <a:blip r:embed="rId22"/>
                <a:stretch>
                  <a:fillRect/>
                </a:stretch>
              </p:blipFill>
              <p:spPr>
                <a:xfrm>
                  <a:off x="7081560" y="910080"/>
                  <a:ext cx="230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5" name="Ink 34">
                  <a:extLst>
                    <a:ext uri="{FF2B5EF4-FFF2-40B4-BE49-F238E27FC236}">
                      <a16:creationId xmlns:a16="http://schemas.microsoft.com/office/drawing/2014/main" id="{1A75366C-E8C5-F646-9A0C-394A6E0B7BB3}"/>
                    </a:ext>
                  </a:extLst>
                </p14:cNvPr>
                <p14:cNvContentPartPr/>
                <p14:nvPr/>
              </p14:nvContentPartPr>
              <p14:xfrm>
                <a:off x="7153560" y="909360"/>
                <a:ext cx="181440" cy="183600"/>
              </p14:xfrm>
            </p:contentPart>
          </mc:Choice>
          <mc:Fallback>
            <p:pic>
              <p:nvPicPr>
                <p:cNvPr id="35" name="Ink 34">
                  <a:extLst>
                    <a:ext uri="{FF2B5EF4-FFF2-40B4-BE49-F238E27FC236}">
                      <a16:creationId xmlns:a16="http://schemas.microsoft.com/office/drawing/2014/main" id="{1A75366C-E8C5-F646-9A0C-394A6E0B7BB3}"/>
                    </a:ext>
                  </a:extLst>
                </p:cNvPr>
                <p:cNvPicPr/>
                <p:nvPr/>
              </p:nvPicPr>
              <p:blipFill>
                <a:blip r:embed="rId24"/>
                <a:stretch>
                  <a:fillRect/>
                </a:stretch>
              </p:blipFill>
              <p:spPr>
                <a:xfrm>
                  <a:off x="7147440" y="903240"/>
                  <a:ext cx="1936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6" name="Ink 35">
                  <a:extLst>
                    <a:ext uri="{FF2B5EF4-FFF2-40B4-BE49-F238E27FC236}">
                      <a16:creationId xmlns:a16="http://schemas.microsoft.com/office/drawing/2014/main" id="{B2A62236-DE8B-6DCA-20B5-48EA6B59CB2A}"/>
                    </a:ext>
                  </a:extLst>
                </p14:cNvPr>
                <p14:cNvContentPartPr/>
                <p14:nvPr/>
              </p14:nvContentPartPr>
              <p14:xfrm>
                <a:off x="7353720" y="935280"/>
                <a:ext cx="136440" cy="176760"/>
              </p14:xfrm>
            </p:contentPart>
          </mc:Choice>
          <mc:Fallback>
            <p:pic>
              <p:nvPicPr>
                <p:cNvPr id="36" name="Ink 35">
                  <a:extLst>
                    <a:ext uri="{FF2B5EF4-FFF2-40B4-BE49-F238E27FC236}">
                      <a16:creationId xmlns:a16="http://schemas.microsoft.com/office/drawing/2014/main" id="{B2A62236-DE8B-6DCA-20B5-48EA6B59CB2A}"/>
                    </a:ext>
                  </a:extLst>
                </p:cNvPr>
                <p:cNvPicPr/>
                <p:nvPr/>
              </p:nvPicPr>
              <p:blipFill>
                <a:blip r:embed="rId26"/>
                <a:stretch>
                  <a:fillRect/>
                </a:stretch>
              </p:blipFill>
              <p:spPr>
                <a:xfrm>
                  <a:off x="7347600" y="929160"/>
                  <a:ext cx="1486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7" name="Ink 36">
                  <a:extLst>
                    <a:ext uri="{FF2B5EF4-FFF2-40B4-BE49-F238E27FC236}">
                      <a16:creationId xmlns:a16="http://schemas.microsoft.com/office/drawing/2014/main" id="{8DF5E4D3-F12D-4ECF-B683-B414A1436BB0}"/>
                    </a:ext>
                  </a:extLst>
                </p14:cNvPr>
                <p14:cNvContentPartPr/>
                <p14:nvPr/>
              </p14:nvContentPartPr>
              <p14:xfrm>
                <a:off x="7306920" y="895680"/>
                <a:ext cx="214920" cy="111600"/>
              </p14:xfrm>
            </p:contentPart>
          </mc:Choice>
          <mc:Fallback>
            <p:pic>
              <p:nvPicPr>
                <p:cNvPr id="37" name="Ink 36">
                  <a:extLst>
                    <a:ext uri="{FF2B5EF4-FFF2-40B4-BE49-F238E27FC236}">
                      <a16:creationId xmlns:a16="http://schemas.microsoft.com/office/drawing/2014/main" id="{8DF5E4D3-F12D-4ECF-B683-B414A1436BB0}"/>
                    </a:ext>
                  </a:extLst>
                </p:cNvPr>
                <p:cNvPicPr/>
                <p:nvPr/>
              </p:nvPicPr>
              <p:blipFill>
                <a:blip r:embed="rId28"/>
                <a:stretch>
                  <a:fillRect/>
                </a:stretch>
              </p:blipFill>
              <p:spPr>
                <a:xfrm>
                  <a:off x="7300800" y="889560"/>
                  <a:ext cx="2271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8" name="Ink 37">
                  <a:extLst>
                    <a:ext uri="{FF2B5EF4-FFF2-40B4-BE49-F238E27FC236}">
                      <a16:creationId xmlns:a16="http://schemas.microsoft.com/office/drawing/2014/main" id="{BFEAE496-1BEC-1573-F165-0CD70BFD5C33}"/>
                    </a:ext>
                  </a:extLst>
                </p14:cNvPr>
                <p14:cNvContentPartPr/>
                <p14:nvPr/>
              </p14:nvContentPartPr>
              <p14:xfrm>
                <a:off x="5548680" y="1257120"/>
                <a:ext cx="1746360" cy="66960"/>
              </p14:xfrm>
            </p:contentPart>
          </mc:Choice>
          <mc:Fallback>
            <p:pic>
              <p:nvPicPr>
                <p:cNvPr id="38" name="Ink 37">
                  <a:extLst>
                    <a:ext uri="{FF2B5EF4-FFF2-40B4-BE49-F238E27FC236}">
                      <a16:creationId xmlns:a16="http://schemas.microsoft.com/office/drawing/2014/main" id="{BFEAE496-1BEC-1573-F165-0CD70BFD5C33}"/>
                    </a:ext>
                  </a:extLst>
                </p:cNvPr>
                <p:cNvPicPr/>
                <p:nvPr/>
              </p:nvPicPr>
              <p:blipFill>
                <a:blip r:embed="rId30"/>
                <a:stretch>
                  <a:fillRect/>
                </a:stretch>
              </p:blipFill>
              <p:spPr>
                <a:xfrm>
                  <a:off x="5542560" y="1251000"/>
                  <a:ext cx="17586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0" name="Ink 39">
                  <a:extLst>
                    <a:ext uri="{FF2B5EF4-FFF2-40B4-BE49-F238E27FC236}">
                      <a16:creationId xmlns:a16="http://schemas.microsoft.com/office/drawing/2014/main" id="{1EF00ED2-3C3F-A719-95BC-63B9A8E5EE4C}"/>
                    </a:ext>
                  </a:extLst>
                </p14:cNvPr>
                <p14:cNvContentPartPr/>
                <p14:nvPr/>
              </p14:nvContentPartPr>
              <p14:xfrm>
                <a:off x="6184080" y="768600"/>
                <a:ext cx="1349280" cy="48240"/>
              </p14:xfrm>
            </p:contentPart>
          </mc:Choice>
          <mc:Fallback>
            <p:pic>
              <p:nvPicPr>
                <p:cNvPr id="40" name="Ink 39">
                  <a:extLst>
                    <a:ext uri="{FF2B5EF4-FFF2-40B4-BE49-F238E27FC236}">
                      <a16:creationId xmlns:a16="http://schemas.microsoft.com/office/drawing/2014/main" id="{1EF00ED2-3C3F-A719-95BC-63B9A8E5EE4C}"/>
                    </a:ext>
                  </a:extLst>
                </p:cNvPr>
                <p:cNvPicPr/>
                <p:nvPr/>
              </p:nvPicPr>
              <p:blipFill>
                <a:blip r:embed="rId32"/>
                <a:stretch>
                  <a:fillRect/>
                </a:stretch>
              </p:blipFill>
              <p:spPr>
                <a:xfrm>
                  <a:off x="6177960" y="762480"/>
                  <a:ext cx="136152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2" name="Ink 41">
                  <a:extLst>
                    <a:ext uri="{FF2B5EF4-FFF2-40B4-BE49-F238E27FC236}">
                      <a16:creationId xmlns:a16="http://schemas.microsoft.com/office/drawing/2014/main" id="{85285FEB-FAEA-26F7-5BB2-8E4241AACEE3}"/>
                    </a:ext>
                  </a:extLst>
                </p14:cNvPr>
                <p14:cNvContentPartPr/>
                <p14:nvPr/>
              </p14:nvContentPartPr>
              <p14:xfrm>
                <a:off x="6879240" y="1156680"/>
                <a:ext cx="685080" cy="38520"/>
              </p14:xfrm>
            </p:contentPart>
          </mc:Choice>
          <mc:Fallback>
            <p:pic>
              <p:nvPicPr>
                <p:cNvPr id="42" name="Ink 41">
                  <a:extLst>
                    <a:ext uri="{FF2B5EF4-FFF2-40B4-BE49-F238E27FC236}">
                      <a16:creationId xmlns:a16="http://schemas.microsoft.com/office/drawing/2014/main" id="{85285FEB-FAEA-26F7-5BB2-8E4241AACEE3}"/>
                    </a:ext>
                  </a:extLst>
                </p:cNvPr>
                <p:cNvPicPr/>
                <p:nvPr/>
              </p:nvPicPr>
              <p:blipFill>
                <a:blip r:embed="rId34"/>
                <a:stretch>
                  <a:fillRect/>
                </a:stretch>
              </p:blipFill>
              <p:spPr>
                <a:xfrm>
                  <a:off x="6873120" y="1150560"/>
                  <a:ext cx="69732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3" name="Ink 42">
                  <a:extLst>
                    <a:ext uri="{FF2B5EF4-FFF2-40B4-BE49-F238E27FC236}">
                      <a16:creationId xmlns:a16="http://schemas.microsoft.com/office/drawing/2014/main" id="{979560A7-3EA6-F230-E624-A848E3F5F057}"/>
                    </a:ext>
                  </a:extLst>
                </p14:cNvPr>
                <p14:cNvContentPartPr/>
                <p14:nvPr/>
              </p14:nvContentPartPr>
              <p14:xfrm>
                <a:off x="6933600" y="1212840"/>
                <a:ext cx="597960" cy="41760"/>
              </p14:xfrm>
            </p:contentPart>
          </mc:Choice>
          <mc:Fallback>
            <p:pic>
              <p:nvPicPr>
                <p:cNvPr id="43" name="Ink 42">
                  <a:extLst>
                    <a:ext uri="{FF2B5EF4-FFF2-40B4-BE49-F238E27FC236}">
                      <a16:creationId xmlns:a16="http://schemas.microsoft.com/office/drawing/2014/main" id="{979560A7-3EA6-F230-E624-A848E3F5F057}"/>
                    </a:ext>
                  </a:extLst>
                </p:cNvPr>
                <p:cNvPicPr/>
                <p:nvPr/>
              </p:nvPicPr>
              <p:blipFill>
                <a:blip r:embed="rId36"/>
                <a:stretch>
                  <a:fillRect/>
                </a:stretch>
              </p:blipFill>
              <p:spPr>
                <a:xfrm>
                  <a:off x="6927480" y="1206720"/>
                  <a:ext cx="610200" cy="54000"/>
                </a:xfrm>
                <a:prstGeom prst="rect">
                  <a:avLst/>
                </a:prstGeom>
              </p:spPr>
            </p:pic>
          </mc:Fallback>
        </mc:AlternateContent>
      </p:grpSp>
    </p:spTree>
    <p:extLst>
      <p:ext uri="{BB962C8B-B14F-4D97-AF65-F5344CB8AC3E}">
        <p14:creationId xmlns:p14="http://schemas.microsoft.com/office/powerpoint/2010/main" val="1331522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C4E69378-F67C-5A0C-C5B9-71502FE7BEE7}"/>
            </a:ext>
          </a:extLst>
        </p:cNvPr>
        <p:cNvGrpSpPr/>
        <p:nvPr/>
      </p:nvGrpSpPr>
      <p:grpSpPr>
        <a:xfrm>
          <a:off x="0" y="0"/>
          <a:ext cx="0" cy="0"/>
          <a:chOff x="0" y="0"/>
          <a:chExt cx="0" cy="0"/>
        </a:xfrm>
      </p:grpSpPr>
      <p:sp>
        <p:nvSpPr>
          <p:cNvPr id="67" name="Google Shape;67;p15">
            <a:extLst>
              <a:ext uri="{FF2B5EF4-FFF2-40B4-BE49-F238E27FC236}">
                <a16:creationId xmlns:a16="http://schemas.microsoft.com/office/drawing/2014/main" id="{6C6C2776-0CCB-74D7-DAB7-561A51BA49D5}"/>
              </a:ext>
            </a:extLst>
          </p:cNvPr>
          <p:cNvSpPr txBox="1">
            <a:spLocks noGrp="1"/>
          </p:cNvSpPr>
          <p:nvPr>
            <p:ph type="title"/>
          </p:nvPr>
        </p:nvSpPr>
        <p:spPr>
          <a:xfrm>
            <a:off x="517144"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Imbalance</a:t>
            </a:r>
            <a:endParaRPr dirty="0"/>
          </a:p>
        </p:txBody>
      </p:sp>
      <p:sp>
        <p:nvSpPr>
          <p:cNvPr id="68" name="Google Shape;68;p15">
            <a:extLst>
              <a:ext uri="{FF2B5EF4-FFF2-40B4-BE49-F238E27FC236}">
                <a16:creationId xmlns:a16="http://schemas.microsoft.com/office/drawing/2014/main" id="{27D08186-30C7-D76F-BD8B-0161352A4F96}"/>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Lato"/>
                <a:ea typeface="Lato"/>
                <a:cs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sz="1000" b="0" i="0" u="none" strike="noStrike" kern="0" cap="none" spc="0" normalizeH="0" baseline="0" noProof="0">
              <a:ln>
                <a:noFill/>
              </a:ln>
              <a:solidFill>
                <a:srgbClr val="FFFFFF"/>
              </a:solidFill>
              <a:effectLst/>
              <a:uLnTx/>
              <a:uFillTx/>
              <a:latin typeface="Lato"/>
              <a:ea typeface="Lato"/>
              <a:cs typeface="Lato"/>
              <a:sym typeface="Lato"/>
            </a:endParaRPr>
          </a:p>
        </p:txBody>
      </p:sp>
    </p:spTree>
    <p:extLst>
      <p:ext uri="{BB962C8B-B14F-4D97-AF65-F5344CB8AC3E}">
        <p14:creationId xmlns:p14="http://schemas.microsoft.com/office/powerpoint/2010/main" val="4043809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9BFA05D4-3E4C-D716-B877-39A97DD6F73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52E376-4CCC-2548-571C-AC5BC2B4C641}"/>
              </a:ext>
            </a:extLst>
          </p:cNvPr>
          <p:cNvSpPr txBox="1"/>
          <p:nvPr/>
        </p:nvSpPr>
        <p:spPr>
          <a:xfrm>
            <a:off x="712019" y="1328560"/>
            <a:ext cx="8189704" cy="307777"/>
          </a:xfrm>
          <a:prstGeom prst="rect">
            <a:avLst/>
          </a:prstGeom>
          <a:noFill/>
        </p:spPr>
        <p:txBody>
          <a:bodyPr wrap="square" rtlCol="0">
            <a:spAutoFit/>
          </a:bodyPr>
          <a:lstStyle/>
          <a:p>
            <a:r>
              <a:rPr lang="en-GB" b="1" dirty="0">
                <a:solidFill>
                  <a:srgbClr val="41454F"/>
                </a:solidFill>
                <a:latin typeface="+mn-lt"/>
              </a:rPr>
              <a:t>What is Class Imbalance</a:t>
            </a:r>
            <a:endParaRPr lang="en-GB" b="1" dirty="0">
              <a:solidFill>
                <a:schemeClr val="tx1"/>
              </a:solidFill>
              <a:latin typeface="+mn-lt"/>
            </a:endParaRPr>
          </a:p>
        </p:txBody>
      </p:sp>
      <p:sp>
        <p:nvSpPr>
          <p:cNvPr id="13" name="TextBox 12">
            <a:extLst>
              <a:ext uri="{FF2B5EF4-FFF2-40B4-BE49-F238E27FC236}">
                <a16:creationId xmlns:a16="http://schemas.microsoft.com/office/drawing/2014/main" id="{D9846CEE-795A-80B0-CD7F-2F7383B8260E}"/>
              </a:ext>
            </a:extLst>
          </p:cNvPr>
          <p:cNvSpPr txBox="1"/>
          <p:nvPr/>
        </p:nvSpPr>
        <p:spPr>
          <a:xfrm>
            <a:off x="712019" y="1636337"/>
            <a:ext cx="7873180" cy="261610"/>
          </a:xfrm>
          <a:prstGeom prst="rect">
            <a:avLst/>
          </a:prstGeom>
          <a:noFill/>
        </p:spPr>
        <p:txBody>
          <a:bodyPr wrap="square" rtlCol="0">
            <a:spAutoFit/>
          </a:bodyPr>
          <a:lstStyle/>
          <a:p>
            <a:r>
              <a:rPr lang="en-GB" sz="1100" dirty="0">
                <a:solidFill>
                  <a:srgbClr val="41454F"/>
                </a:solidFill>
                <a:latin typeface="+mn-lt"/>
              </a:rPr>
              <a:t>Before that, we have to define a few terms, that is The</a:t>
            </a:r>
            <a:r>
              <a:rPr lang="en-GB" sz="1100" u="sng" dirty="0">
                <a:solidFill>
                  <a:srgbClr val="41454F"/>
                </a:solidFill>
                <a:latin typeface="+mn-lt"/>
              </a:rPr>
              <a:t> Positive </a:t>
            </a:r>
            <a:r>
              <a:rPr lang="en-GB" sz="1100" dirty="0">
                <a:solidFill>
                  <a:srgbClr val="41454F"/>
                </a:solidFill>
                <a:latin typeface="+mn-lt"/>
              </a:rPr>
              <a:t>and </a:t>
            </a:r>
            <a:r>
              <a:rPr lang="en-GB" sz="1100" u="sng" dirty="0">
                <a:solidFill>
                  <a:srgbClr val="41454F"/>
                </a:solidFill>
                <a:latin typeface="+mn-lt"/>
              </a:rPr>
              <a:t>Negative</a:t>
            </a:r>
            <a:r>
              <a:rPr lang="en-GB" sz="1100" dirty="0">
                <a:solidFill>
                  <a:srgbClr val="41454F"/>
                </a:solidFill>
                <a:latin typeface="+mn-lt"/>
              </a:rPr>
              <a:t> Classes, The </a:t>
            </a:r>
            <a:r>
              <a:rPr lang="en-GB" sz="1100" u="sng" dirty="0">
                <a:solidFill>
                  <a:srgbClr val="41454F"/>
                </a:solidFill>
                <a:latin typeface="+mn-lt"/>
              </a:rPr>
              <a:t>Minority</a:t>
            </a:r>
            <a:r>
              <a:rPr lang="en-GB" sz="1100" dirty="0">
                <a:solidFill>
                  <a:srgbClr val="41454F"/>
                </a:solidFill>
                <a:latin typeface="+mn-lt"/>
              </a:rPr>
              <a:t> and </a:t>
            </a:r>
            <a:r>
              <a:rPr lang="en-GB" sz="1100" u="sng" dirty="0">
                <a:solidFill>
                  <a:srgbClr val="41454F"/>
                </a:solidFill>
                <a:latin typeface="+mn-lt"/>
              </a:rPr>
              <a:t>Majority</a:t>
            </a:r>
            <a:r>
              <a:rPr lang="en-GB" sz="1100" dirty="0">
                <a:solidFill>
                  <a:srgbClr val="41454F"/>
                </a:solidFill>
                <a:latin typeface="+mn-lt"/>
              </a:rPr>
              <a:t> Class</a:t>
            </a:r>
            <a:endParaRPr lang="en-GB" sz="1100" dirty="0">
              <a:solidFill>
                <a:schemeClr val="tx1"/>
              </a:solidFill>
              <a:latin typeface="+mn-lt"/>
            </a:endParaRPr>
          </a:p>
        </p:txBody>
      </p:sp>
      <p:graphicFrame>
        <p:nvGraphicFramePr>
          <p:cNvPr id="14" name="Table 13">
            <a:extLst>
              <a:ext uri="{FF2B5EF4-FFF2-40B4-BE49-F238E27FC236}">
                <a16:creationId xmlns:a16="http://schemas.microsoft.com/office/drawing/2014/main" id="{98DD0F4F-ED10-2F17-C0B8-D6131E03A1B0}"/>
              </a:ext>
            </a:extLst>
          </p:cNvPr>
          <p:cNvGraphicFramePr>
            <a:graphicFrameLocks noGrp="1"/>
          </p:cNvGraphicFramePr>
          <p:nvPr>
            <p:extLst>
              <p:ext uri="{D42A27DB-BD31-4B8C-83A1-F6EECF244321}">
                <p14:modId xmlns:p14="http://schemas.microsoft.com/office/powerpoint/2010/main" val="1326463537"/>
              </p:ext>
            </p:extLst>
          </p:nvPr>
        </p:nvGraphicFramePr>
        <p:xfrm>
          <a:off x="829258" y="1999840"/>
          <a:ext cx="7755941" cy="873760"/>
        </p:xfrm>
        <a:graphic>
          <a:graphicData uri="http://schemas.openxmlformats.org/drawingml/2006/table">
            <a:tbl>
              <a:tblPr/>
              <a:tblGrid>
                <a:gridCol w="5325555">
                  <a:extLst>
                    <a:ext uri="{9D8B030D-6E8A-4147-A177-3AD203B41FA5}">
                      <a16:colId xmlns:a16="http://schemas.microsoft.com/office/drawing/2014/main" val="3357671930"/>
                    </a:ext>
                  </a:extLst>
                </a:gridCol>
                <a:gridCol w="2430386">
                  <a:extLst>
                    <a:ext uri="{9D8B030D-6E8A-4147-A177-3AD203B41FA5}">
                      <a16:colId xmlns:a16="http://schemas.microsoft.com/office/drawing/2014/main" val="717567688"/>
                    </a:ext>
                  </a:extLst>
                </a:gridCol>
              </a:tblGrid>
              <a:tr h="0">
                <a:tc>
                  <a:txBody>
                    <a:bodyPr/>
                    <a:lstStyle/>
                    <a:p>
                      <a:pPr marL="0" marR="0" fontAlgn="t"/>
                      <a:r>
                        <a:rPr lang="en-GB" sz="1100" b="1" dirty="0">
                          <a:solidFill>
                            <a:srgbClr val="202124"/>
                          </a:solidFill>
                          <a:effectLst/>
                          <a:latin typeface="+mj-lt"/>
                        </a:rPr>
                        <a:t>Percentage of data belonging to minority class</a:t>
                      </a:r>
                      <a:endParaRPr lang="en-GB" sz="1100" dirty="0">
                        <a:solidFill>
                          <a:srgbClr val="202124"/>
                        </a:solidFill>
                        <a:effectLst/>
                        <a:latin typeface="+mj-lt"/>
                      </a:endParaRPr>
                    </a:p>
                  </a:txBody>
                  <a:tcPr marL="38100" marR="38100" marT="25400" marB="25400">
                    <a:lnL>
                      <a:noFill/>
                    </a:lnL>
                    <a:lnR>
                      <a:noFill/>
                    </a:lnR>
                    <a:lnT>
                      <a:noFill/>
                    </a:lnT>
                    <a:lnB>
                      <a:noFill/>
                    </a:lnB>
                    <a:solidFill>
                      <a:srgbClr val="FF0000"/>
                    </a:solidFill>
                  </a:tcPr>
                </a:tc>
                <a:tc>
                  <a:txBody>
                    <a:bodyPr/>
                    <a:lstStyle/>
                    <a:p>
                      <a:pPr marL="0" marR="0" fontAlgn="t"/>
                      <a:r>
                        <a:rPr lang="en-GB" sz="1100" b="1" dirty="0">
                          <a:solidFill>
                            <a:srgbClr val="202124"/>
                          </a:solidFill>
                          <a:effectLst/>
                          <a:latin typeface="+mj-lt"/>
                        </a:rPr>
                        <a:t>Degree of imbalance</a:t>
                      </a:r>
                      <a:endParaRPr lang="en-GB" sz="1100" dirty="0">
                        <a:solidFill>
                          <a:srgbClr val="202124"/>
                        </a:solidFill>
                        <a:effectLst/>
                        <a:latin typeface="+mj-lt"/>
                      </a:endParaRPr>
                    </a:p>
                  </a:txBody>
                  <a:tcPr marL="38100" marR="38100" marT="25400" marB="25400">
                    <a:lnL>
                      <a:noFill/>
                    </a:lnL>
                    <a:lnR>
                      <a:noFill/>
                    </a:lnR>
                    <a:lnT>
                      <a:noFill/>
                    </a:lnT>
                    <a:lnB>
                      <a:noFill/>
                    </a:lnB>
                    <a:solidFill>
                      <a:srgbClr val="FF0000"/>
                    </a:solidFill>
                  </a:tcPr>
                </a:tc>
                <a:extLst>
                  <a:ext uri="{0D108BD9-81ED-4DB2-BD59-A6C34878D82A}">
                    <a16:rowId xmlns:a16="http://schemas.microsoft.com/office/drawing/2014/main" val="157289955"/>
                  </a:ext>
                </a:extLst>
              </a:tr>
              <a:tr h="0">
                <a:tc>
                  <a:txBody>
                    <a:bodyPr/>
                    <a:lstStyle/>
                    <a:p>
                      <a:pPr marL="0" marR="0" fontAlgn="t"/>
                      <a:r>
                        <a:rPr lang="en-GB" sz="1100" dirty="0">
                          <a:solidFill>
                            <a:srgbClr val="202124"/>
                          </a:solidFill>
                          <a:effectLst/>
                          <a:latin typeface="+mj-lt"/>
                        </a:rPr>
                        <a:t>20-40% of the dataset</a:t>
                      </a:r>
                    </a:p>
                  </a:txBody>
                  <a:tcPr marL="38100" marR="38100" marT="25400" marB="254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ysDash"/>
                      <a:round/>
                      <a:headEnd type="none" w="med" len="med"/>
                      <a:tailEnd type="none" w="med" len="med"/>
                    </a:lnB>
                    <a:solidFill>
                      <a:srgbClr val="FFFFFF"/>
                    </a:solidFill>
                  </a:tcPr>
                </a:tc>
                <a:tc>
                  <a:txBody>
                    <a:bodyPr/>
                    <a:lstStyle/>
                    <a:p>
                      <a:pPr marL="0" marR="0" fontAlgn="t"/>
                      <a:r>
                        <a:rPr lang="en-GB" sz="1100" dirty="0">
                          <a:solidFill>
                            <a:srgbClr val="202124"/>
                          </a:solidFill>
                          <a:effectLst/>
                          <a:latin typeface="+mj-lt"/>
                        </a:rPr>
                        <a:t>Mild</a:t>
                      </a:r>
                    </a:p>
                  </a:txBody>
                  <a:tcPr marL="38100" marR="38100" marT="25400" marB="254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ysDash"/>
                      <a:round/>
                      <a:headEnd type="none" w="med" len="med"/>
                      <a:tailEnd type="none" w="med" len="med"/>
                    </a:lnB>
                    <a:solidFill>
                      <a:srgbClr val="FFFFFF"/>
                    </a:solidFill>
                  </a:tcPr>
                </a:tc>
                <a:extLst>
                  <a:ext uri="{0D108BD9-81ED-4DB2-BD59-A6C34878D82A}">
                    <a16:rowId xmlns:a16="http://schemas.microsoft.com/office/drawing/2014/main" val="2168595132"/>
                  </a:ext>
                </a:extLst>
              </a:tr>
              <a:tr h="0">
                <a:tc>
                  <a:txBody>
                    <a:bodyPr/>
                    <a:lstStyle/>
                    <a:p>
                      <a:pPr marL="0" marR="0" fontAlgn="t"/>
                      <a:r>
                        <a:rPr lang="en-GB" sz="1100" dirty="0">
                          <a:solidFill>
                            <a:srgbClr val="202124"/>
                          </a:solidFill>
                          <a:effectLst/>
                          <a:latin typeface="+mj-lt"/>
                        </a:rPr>
                        <a:t>1-20% of the dataset</a:t>
                      </a:r>
                    </a:p>
                  </a:txBody>
                  <a:tcPr marL="38100" marR="38100" marT="25400" marB="254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solidFill>
                      <a:srgbClr val="FFFFFF"/>
                    </a:solidFill>
                  </a:tcPr>
                </a:tc>
                <a:tc>
                  <a:txBody>
                    <a:bodyPr/>
                    <a:lstStyle/>
                    <a:p>
                      <a:pPr marL="0" marR="0" fontAlgn="t"/>
                      <a:r>
                        <a:rPr lang="en-GB" sz="1100" dirty="0">
                          <a:solidFill>
                            <a:srgbClr val="202124"/>
                          </a:solidFill>
                          <a:effectLst/>
                          <a:latin typeface="+mj-lt"/>
                        </a:rPr>
                        <a:t>Moderate</a:t>
                      </a:r>
                    </a:p>
                  </a:txBody>
                  <a:tcPr marL="38100" marR="38100" marT="25400" marB="254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w="12700" cap="flat" cmpd="sng" algn="ctr">
                      <a:solidFill>
                        <a:schemeClr val="accent1"/>
                      </a:solidFill>
                      <a:prstDash val="sysDash"/>
                      <a:round/>
                      <a:headEnd type="none" w="med" len="med"/>
                      <a:tailEnd type="none" w="med" len="med"/>
                    </a:lnB>
                    <a:solidFill>
                      <a:srgbClr val="FFFFFF"/>
                    </a:solidFill>
                  </a:tcPr>
                </a:tc>
                <a:extLst>
                  <a:ext uri="{0D108BD9-81ED-4DB2-BD59-A6C34878D82A}">
                    <a16:rowId xmlns:a16="http://schemas.microsoft.com/office/drawing/2014/main" val="213754855"/>
                  </a:ext>
                </a:extLst>
              </a:tr>
              <a:tr h="0">
                <a:tc>
                  <a:txBody>
                    <a:bodyPr/>
                    <a:lstStyle/>
                    <a:p>
                      <a:pPr marL="0" marR="0" fontAlgn="t"/>
                      <a:r>
                        <a:rPr lang="en-GB" sz="1100" dirty="0">
                          <a:solidFill>
                            <a:srgbClr val="202124"/>
                          </a:solidFill>
                          <a:effectLst/>
                          <a:latin typeface="+mj-lt"/>
                        </a:rPr>
                        <a:t>&lt;1% of the dataset</a:t>
                      </a:r>
                    </a:p>
                  </a:txBody>
                  <a:tcPr marL="38100" marR="38100" marT="25400" marB="254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ysDash"/>
                      <a:round/>
                      <a:headEnd type="none" w="med" len="med"/>
                      <a:tailEnd type="none" w="med" len="med"/>
                    </a:lnT>
                    <a:lnB>
                      <a:noFill/>
                    </a:lnB>
                    <a:solidFill>
                      <a:srgbClr val="FFFFFF"/>
                    </a:solidFill>
                  </a:tcPr>
                </a:tc>
                <a:tc>
                  <a:txBody>
                    <a:bodyPr/>
                    <a:lstStyle/>
                    <a:p>
                      <a:pPr marL="0" marR="0" fontAlgn="t"/>
                      <a:r>
                        <a:rPr lang="en-GB" sz="1100" dirty="0">
                          <a:solidFill>
                            <a:srgbClr val="202124"/>
                          </a:solidFill>
                          <a:effectLst/>
                          <a:latin typeface="+mj-lt"/>
                        </a:rPr>
                        <a:t>Extreme</a:t>
                      </a:r>
                    </a:p>
                  </a:txBody>
                  <a:tcPr marL="38100" marR="38100" marT="25400" marB="254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ysDash"/>
                      <a:round/>
                      <a:headEnd type="none" w="med" len="med"/>
                      <a:tailEnd type="none" w="med" len="med"/>
                    </a:lnT>
                    <a:lnB>
                      <a:noFill/>
                    </a:lnB>
                    <a:solidFill>
                      <a:srgbClr val="FFFFFF"/>
                    </a:solidFill>
                  </a:tcPr>
                </a:tc>
                <a:extLst>
                  <a:ext uri="{0D108BD9-81ED-4DB2-BD59-A6C34878D82A}">
                    <a16:rowId xmlns:a16="http://schemas.microsoft.com/office/drawing/2014/main" val="1467405313"/>
                  </a:ext>
                </a:extLst>
              </a:tr>
            </a:tbl>
          </a:graphicData>
        </a:graphic>
      </p:graphicFrame>
      <p:sp>
        <p:nvSpPr>
          <p:cNvPr id="15" name="Rectangle 2">
            <a:extLst>
              <a:ext uri="{FF2B5EF4-FFF2-40B4-BE49-F238E27FC236}">
                <a16:creationId xmlns:a16="http://schemas.microsoft.com/office/drawing/2014/main" id="{693E9792-7583-5D9F-147F-C73EF25A875E}"/>
              </a:ext>
            </a:extLst>
          </p:cNvPr>
          <p:cNvSpPr>
            <a:spLocks noChangeArrowheads="1"/>
          </p:cNvSpPr>
          <p:nvPr/>
        </p:nvSpPr>
        <p:spPr bwMode="auto">
          <a:xfrm>
            <a:off x="879474" y="2719711"/>
            <a:ext cx="77057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1" u="none" strike="noStrike" cap="none" normalizeH="0" baseline="0" dirty="0">
                <a:ln>
                  <a:noFill/>
                </a:ln>
                <a:solidFill>
                  <a:srgbClr val="595959"/>
                </a:solidFill>
                <a:effectLst/>
                <a:latin typeface="Calibri" panose="020F0502020204030204" pitchFamily="34" charset="0"/>
                <a:cs typeface="Calibri" panose="020F0502020204030204" pitchFamily="34" charset="0"/>
              </a:rPr>
              <a:t>From &lt;</a:t>
            </a:r>
            <a:r>
              <a:rPr kumimoji="0" lang="en-GB" altLang="en-US" sz="900" b="0" i="1" u="none" strike="noStrike" cap="none" normalizeH="0" baseline="0" dirty="0">
                <a:ln>
                  <a:noFill/>
                </a:ln>
                <a:solidFill>
                  <a:srgbClr val="595959"/>
                </a:solidFill>
                <a:effectLst/>
                <a:latin typeface="Calibri" panose="020F0502020204030204" pitchFamily="34" charset="0"/>
                <a:cs typeface="Calibri" panose="020F0502020204030204" pitchFamily="34" charset="0"/>
                <a:hlinkClick r:id="rId3"/>
              </a:rPr>
              <a:t>https://developers.google.com/machine-learning/crash-course/overfitting/imbalanced-datasets</a:t>
            </a:r>
            <a:r>
              <a:rPr kumimoji="0" lang="en-GB" altLang="en-US" sz="900" b="0" i="1" u="none" strike="noStrike" cap="none" normalizeH="0" baseline="0" dirty="0">
                <a:ln>
                  <a:noFill/>
                </a:ln>
                <a:solidFill>
                  <a:srgbClr val="595959"/>
                </a:solidFill>
                <a:effectLst/>
                <a:latin typeface="Calibri" panose="020F0502020204030204" pitchFamily="34" charset="0"/>
                <a:cs typeface="Calibri" panose="020F0502020204030204" pitchFamily="34" charset="0"/>
              </a:rPr>
              <a:t>&gt;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2056" name="Picture 8" descr="Datasets: Imbalanced datasets | Machine Learning | Google for Developers">
            <a:extLst>
              <a:ext uri="{FF2B5EF4-FFF2-40B4-BE49-F238E27FC236}">
                <a16:creationId xmlns:a16="http://schemas.microsoft.com/office/drawing/2014/main" id="{611742E7-DF8B-1D42-DCCA-9555E6925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051" y="3101325"/>
            <a:ext cx="2413000" cy="14985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AF30DB6-3F57-E08E-51FB-91119DC2B15E}"/>
              </a:ext>
            </a:extLst>
          </p:cNvPr>
          <p:cNvSpPr txBox="1"/>
          <p:nvPr/>
        </p:nvSpPr>
        <p:spPr>
          <a:xfrm>
            <a:off x="712019" y="3081416"/>
            <a:ext cx="5034731" cy="1754326"/>
          </a:xfrm>
          <a:prstGeom prst="rect">
            <a:avLst/>
          </a:prstGeom>
          <a:noFill/>
        </p:spPr>
        <p:txBody>
          <a:bodyPr wrap="square" rtlCol="0">
            <a:spAutoFit/>
          </a:bodyPr>
          <a:lstStyle/>
          <a:p>
            <a:r>
              <a:rPr lang="en-GB" sz="1200" b="1" dirty="0">
                <a:solidFill>
                  <a:srgbClr val="41454F"/>
                </a:solidFill>
                <a:latin typeface="+mn-lt"/>
              </a:rPr>
              <a:t>Examples of scenarios where we encounter class imbalance: </a:t>
            </a:r>
          </a:p>
          <a:p>
            <a:pPr marL="171450" lvl="2" indent="-171450">
              <a:buFont typeface="Wingdings" panose="05000000000000000000" pitchFamily="2" charset="2"/>
              <a:buChar char="Ø"/>
            </a:pPr>
            <a:r>
              <a:rPr lang="en-GB" sz="1200" dirty="0">
                <a:solidFill>
                  <a:srgbClr val="41454F"/>
                </a:solidFill>
                <a:latin typeface="+mn-lt"/>
              </a:rPr>
              <a:t>Detecting Fraud </a:t>
            </a:r>
          </a:p>
          <a:p>
            <a:pPr marL="171450" lvl="2" indent="-171450">
              <a:buFont typeface="Wingdings" panose="05000000000000000000" pitchFamily="2" charset="2"/>
              <a:buChar char="Ø"/>
            </a:pPr>
            <a:r>
              <a:rPr lang="en-GB" sz="1200" dirty="0">
                <a:solidFill>
                  <a:srgbClr val="41454F"/>
                </a:solidFill>
                <a:latin typeface="+mn-lt"/>
              </a:rPr>
              <a:t>Churn: Students, Customers, Employees </a:t>
            </a:r>
          </a:p>
          <a:p>
            <a:pPr marL="171450" lvl="2" indent="-171450">
              <a:buFont typeface="Wingdings" panose="05000000000000000000" pitchFamily="2" charset="2"/>
              <a:buChar char="Ø"/>
            </a:pPr>
            <a:r>
              <a:rPr lang="en-GB" sz="1200" dirty="0">
                <a:solidFill>
                  <a:srgbClr val="41454F"/>
                </a:solidFill>
                <a:latin typeface="+mn-lt"/>
              </a:rPr>
              <a:t>Recidivism </a:t>
            </a:r>
          </a:p>
          <a:p>
            <a:pPr marL="171450" lvl="2" indent="-171450">
              <a:buFont typeface="Wingdings" panose="05000000000000000000" pitchFamily="2" charset="2"/>
              <a:buChar char="Ø"/>
            </a:pPr>
            <a:r>
              <a:rPr lang="en-GB" sz="1200" dirty="0">
                <a:solidFill>
                  <a:srgbClr val="41454F"/>
                </a:solidFill>
                <a:latin typeface="+mn-lt"/>
              </a:rPr>
              <a:t>Defects in Manufacturing </a:t>
            </a:r>
          </a:p>
          <a:p>
            <a:pPr marL="171450" lvl="2" indent="-171450">
              <a:buFont typeface="Wingdings" panose="05000000000000000000" pitchFamily="2" charset="2"/>
              <a:buChar char="Ø"/>
            </a:pPr>
            <a:r>
              <a:rPr lang="en-GB" sz="1200" dirty="0">
                <a:solidFill>
                  <a:srgbClr val="41454F"/>
                </a:solidFill>
                <a:latin typeface="+mn-lt"/>
              </a:rPr>
              <a:t>Credit Risk : Most borrowers usually are low risk. </a:t>
            </a:r>
          </a:p>
          <a:p>
            <a:pPr marL="171450" lvl="2" indent="-171450">
              <a:buFont typeface="Wingdings" panose="05000000000000000000" pitchFamily="2" charset="2"/>
              <a:buChar char="Ø"/>
            </a:pPr>
            <a:r>
              <a:rPr lang="en-GB" sz="1200" dirty="0">
                <a:solidFill>
                  <a:srgbClr val="41454F"/>
                </a:solidFill>
                <a:latin typeface="+mn-lt"/>
              </a:rPr>
              <a:t>Rare Medical Conditions</a:t>
            </a:r>
          </a:p>
          <a:p>
            <a:endParaRPr lang="en-GB" sz="1200" dirty="0">
              <a:solidFill>
                <a:srgbClr val="41454F"/>
              </a:solidFill>
              <a:latin typeface="+mn-lt"/>
            </a:endParaRPr>
          </a:p>
          <a:p>
            <a:endParaRPr lang="en-GB" sz="1200" dirty="0">
              <a:solidFill>
                <a:schemeClr val="tx1"/>
              </a:solidFill>
              <a:latin typeface="+mn-lt"/>
            </a:endParaRPr>
          </a:p>
        </p:txBody>
      </p:sp>
      <p:sp>
        <p:nvSpPr>
          <p:cNvPr id="19" name="TextBox 18">
            <a:extLst>
              <a:ext uri="{FF2B5EF4-FFF2-40B4-BE49-F238E27FC236}">
                <a16:creationId xmlns:a16="http://schemas.microsoft.com/office/drawing/2014/main" id="{E13AD213-96CC-7D59-4F1D-E25F1240D45B}"/>
              </a:ext>
            </a:extLst>
          </p:cNvPr>
          <p:cNvSpPr txBox="1"/>
          <p:nvPr/>
        </p:nvSpPr>
        <p:spPr>
          <a:xfrm>
            <a:off x="654871" y="4523046"/>
            <a:ext cx="7873180" cy="261610"/>
          </a:xfrm>
          <a:prstGeom prst="rect">
            <a:avLst/>
          </a:prstGeom>
          <a:noFill/>
        </p:spPr>
        <p:txBody>
          <a:bodyPr wrap="square" rtlCol="0">
            <a:spAutoFit/>
          </a:bodyPr>
          <a:lstStyle/>
          <a:p>
            <a:r>
              <a:rPr lang="en-GB" sz="1100" b="1" dirty="0">
                <a:solidFill>
                  <a:srgbClr val="41454F"/>
                </a:solidFill>
                <a:latin typeface="+mn-lt"/>
              </a:rPr>
              <a:t>Question</a:t>
            </a:r>
            <a:r>
              <a:rPr lang="en-GB" sz="1100" dirty="0">
                <a:solidFill>
                  <a:srgbClr val="41454F"/>
                </a:solidFill>
                <a:latin typeface="+mn-lt"/>
              </a:rPr>
              <a:t> : What issues arise when imbalanced datasets are not corrected?</a:t>
            </a:r>
            <a:endParaRPr lang="en-GB" sz="1100" dirty="0">
              <a:solidFill>
                <a:schemeClr val="tx1"/>
              </a:solidFill>
              <a:latin typeface="+mn-lt"/>
            </a:endParaRPr>
          </a:p>
        </p:txBody>
      </p:sp>
      <mc:AlternateContent xmlns:mc="http://schemas.openxmlformats.org/markup-compatibility/2006">
        <mc:Choice xmlns:p14="http://schemas.microsoft.com/office/powerpoint/2010/main" Requires="p14">
          <p:contentPart p14:bwMode="auto" r:id="rId5">
            <p14:nvContentPartPr>
              <p14:cNvPr id="20" name="Ink 19">
                <a:extLst>
                  <a:ext uri="{FF2B5EF4-FFF2-40B4-BE49-F238E27FC236}">
                    <a16:creationId xmlns:a16="http://schemas.microsoft.com/office/drawing/2014/main" id="{4B286623-B986-4205-DC75-FE4C2FDA4F06}"/>
                  </a:ext>
                </a:extLst>
              </p14:cNvPr>
              <p14:cNvContentPartPr/>
              <p14:nvPr/>
            </p14:nvContentPartPr>
            <p14:xfrm>
              <a:off x="986760" y="171360"/>
              <a:ext cx="6434640" cy="4407840"/>
            </p14:xfrm>
          </p:contentPart>
        </mc:Choice>
        <mc:Fallback>
          <p:pic>
            <p:nvPicPr>
              <p:cNvPr id="20" name="Ink 19">
                <a:extLst>
                  <a:ext uri="{FF2B5EF4-FFF2-40B4-BE49-F238E27FC236}">
                    <a16:creationId xmlns:a16="http://schemas.microsoft.com/office/drawing/2014/main" id="{4B286623-B986-4205-DC75-FE4C2FDA4F06}"/>
                  </a:ext>
                </a:extLst>
              </p:cNvPr>
              <p:cNvPicPr/>
              <p:nvPr/>
            </p:nvPicPr>
            <p:blipFill>
              <a:blip r:embed="rId6"/>
              <a:stretch>
                <a:fillRect/>
              </a:stretch>
            </p:blipFill>
            <p:spPr>
              <a:xfrm>
                <a:off x="977400" y="162000"/>
                <a:ext cx="6453360" cy="4426560"/>
              </a:xfrm>
              <a:prstGeom prst="rect">
                <a:avLst/>
              </a:prstGeom>
            </p:spPr>
          </p:pic>
        </mc:Fallback>
      </mc:AlternateContent>
    </p:spTree>
    <p:extLst>
      <p:ext uri="{BB962C8B-B14F-4D97-AF65-F5344CB8AC3E}">
        <p14:creationId xmlns:p14="http://schemas.microsoft.com/office/powerpoint/2010/main" val="338076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56"/>
                                        </p:tgtEl>
                                        <p:attrNameLst>
                                          <p:attrName>style.visibility</p:attrName>
                                        </p:attrNameLst>
                                      </p:cBhvr>
                                      <p:to>
                                        <p:strVal val="visible"/>
                                      </p:to>
                                    </p:set>
                                    <p:anim calcmode="lin" valueType="num">
                                      <p:cBhvr additive="base">
                                        <p:cTn id="29" dur="500" fill="hold"/>
                                        <p:tgtEl>
                                          <p:spTgt spid="2056"/>
                                        </p:tgtEl>
                                        <p:attrNameLst>
                                          <p:attrName>ppt_x</p:attrName>
                                        </p:attrNameLst>
                                      </p:cBhvr>
                                      <p:tavLst>
                                        <p:tav tm="0">
                                          <p:val>
                                            <p:strVal val="#ppt_x"/>
                                          </p:val>
                                        </p:tav>
                                        <p:tav tm="100000">
                                          <p:val>
                                            <p:strVal val="#ppt_x"/>
                                          </p:val>
                                        </p:tav>
                                      </p:tavLst>
                                    </p:anim>
                                    <p:anim calcmode="lin" valueType="num">
                                      <p:cBhvr additive="base">
                                        <p:cTn id="30"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6D7F689A-1630-DBCA-7561-ADBC8E67624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CAA4751-7849-F1BC-248C-C81AE4FDC2D2}"/>
              </a:ext>
            </a:extLst>
          </p:cNvPr>
          <p:cNvSpPr txBox="1"/>
          <p:nvPr/>
        </p:nvSpPr>
        <p:spPr>
          <a:xfrm>
            <a:off x="712019" y="1328560"/>
            <a:ext cx="8189704" cy="307777"/>
          </a:xfrm>
          <a:prstGeom prst="rect">
            <a:avLst/>
          </a:prstGeom>
          <a:noFill/>
        </p:spPr>
        <p:txBody>
          <a:bodyPr wrap="square" rtlCol="0">
            <a:spAutoFit/>
          </a:bodyPr>
          <a:lstStyle/>
          <a:p>
            <a:r>
              <a:rPr lang="en-GB" b="1" dirty="0">
                <a:solidFill>
                  <a:srgbClr val="41454F"/>
                </a:solidFill>
                <a:latin typeface="+mn-lt"/>
              </a:rPr>
              <a:t>How do we deal with Class Imbalance</a:t>
            </a:r>
            <a:endParaRPr lang="en-GB" b="1" dirty="0">
              <a:solidFill>
                <a:schemeClr val="tx1"/>
              </a:solidFill>
              <a:latin typeface="+mn-lt"/>
            </a:endParaRPr>
          </a:p>
        </p:txBody>
      </p:sp>
      <p:sp>
        <p:nvSpPr>
          <p:cNvPr id="2" name="TextBox 1">
            <a:extLst>
              <a:ext uri="{FF2B5EF4-FFF2-40B4-BE49-F238E27FC236}">
                <a16:creationId xmlns:a16="http://schemas.microsoft.com/office/drawing/2014/main" id="{DB388D7A-2BB2-FD96-35D5-C10217F46C27}"/>
              </a:ext>
            </a:extLst>
          </p:cNvPr>
          <p:cNvSpPr txBox="1"/>
          <p:nvPr/>
        </p:nvSpPr>
        <p:spPr>
          <a:xfrm>
            <a:off x="712019" y="1636337"/>
            <a:ext cx="7873180" cy="261610"/>
          </a:xfrm>
          <a:prstGeom prst="rect">
            <a:avLst/>
          </a:prstGeom>
          <a:noFill/>
        </p:spPr>
        <p:txBody>
          <a:bodyPr wrap="square" rtlCol="0">
            <a:spAutoFit/>
          </a:bodyPr>
          <a:lstStyle/>
          <a:p>
            <a:r>
              <a:rPr lang="en-GB" sz="1100" dirty="0">
                <a:solidFill>
                  <a:schemeClr val="tx1"/>
                </a:solidFill>
                <a:latin typeface="+mn-lt"/>
              </a:rPr>
              <a:t>Use the right Evaluation Metrics </a:t>
            </a:r>
          </a:p>
        </p:txBody>
      </p:sp>
      <p:sp>
        <p:nvSpPr>
          <p:cNvPr id="3" name="TextBox 2">
            <a:extLst>
              <a:ext uri="{FF2B5EF4-FFF2-40B4-BE49-F238E27FC236}">
                <a16:creationId xmlns:a16="http://schemas.microsoft.com/office/drawing/2014/main" id="{5D144CD8-DE93-5DD0-03BC-4C825709465A}"/>
              </a:ext>
            </a:extLst>
          </p:cNvPr>
          <p:cNvSpPr txBox="1"/>
          <p:nvPr/>
        </p:nvSpPr>
        <p:spPr>
          <a:xfrm>
            <a:off x="712019" y="2023687"/>
            <a:ext cx="7873180" cy="261610"/>
          </a:xfrm>
          <a:prstGeom prst="rect">
            <a:avLst/>
          </a:prstGeom>
          <a:noFill/>
        </p:spPr>
        <p:txBody>
          <a:bodyPr wrap="square" rtlCol="0">
            <a:spAutoFit/>
          </a:bodyPr>
          <a:lstStyle/>
          <a:p>
            <a:r>
              <a:rPr lang="en-GB" sz="1100" dirty="0">
                <a:solidFill>
                  <a:schemeClr val="tx1"/>
                </a:solidFill>
                <a:latin typeface="+mn-lt"/>
              </a:rPr>
              <a:t>Resampling Techniques</a:t>
            </a:r>
          </a:p>
        </p:txBody>
      </p:sp>
      <p:sp>
        <p:nvSpPr>
          <p:cNvPr id="4" name="TextBox 3">
            <a:extLst>
              <a:ext uri="{FF2B5EF4-FFF2-40B4-BE49-F238E27FC236}">
                <a16:creationId xmlns:a16="http://schemas.microsoft.com/office/drawing/2014/main" id="{1CC22FF7-4FB8-F6D8-4496-1A897FB0BEE3}"/>
              </a:ext>
            </a:extLst>
          </p:cNvPr>
          <p:cNvSpPr txBox="1"/>
          <p:nvPr/>
        </p:nvSpPr>
        <p:spPr>
          <a:xfrm>
            <a:off x="1404169" y="2325114"/>
            <a:ext cx="7873180" cy="261610"/>
          </a:xfrm>
          <a:prstGeom prst="rect">
            <a:avLst/>
          </a:prstGeom>
          <a:noFill/>
        </p:spPr>
        <p:txBody>
          <a:bodyPr wrap="square" rtlCol="0">
            <a:spAutoFit/>
          </a:bodyPr>
          <a:lstStyle/>
          <a:p>
            <a:r>
              <a:rPr lang="en-GB" sz="1100" b="1" dirty="0">
                <a:solidFill>
                  <a:srgbClr val="41454F"/>
                </a:solidFill>
                <a:latin typeface="+mn-lt"/>
              </a:rPr>
              <a:t>Oversampling Techniques :</a:t>
            </a:r>
            <a:endParaRPr lang="en-GB" sz="1100" b="1" dirty="0">
              <a:solidFill>
                <a:schemeClr val="tx1"/>
              </a:solidFill>
              <a:latin typeface="+mn-lt"/>
            </a:endParaRPr>
          </a:p>
        </p:txBody>
      </p:sp>
      <p:sp>
        <p:nvSpPr>
          <p:cNvPr id="5" name="TextBox 4">
            <a:extLst>
              <a:ext uri="{FF2B5EF4-FFF2-40B4-BE49-F238E27FC236}">
                <a16:creationId xmlns:a16="http://schemas.microsoft.com/office/drawing/2014/main" id="{061A34B5-12F5-3DFB-F947-9BEB41D2D51A}"/>
              </a:ext>
            </a:extLst>
          </p:cNvPr>
          <p:cNvSpPr txBox="1"/>
          <p:nvPr/>
        </p:nvSpPr>
        <p:spPr>
          <a:xfrm>
            <a:off x="1645469" y="2626541"/>
            <a:ext cx="7873180" cy="261610"/>
          </a:xfrm>
          <a:prstGeom prst="rect">
            <a:avLst/>
          </a:prstGeom>
          <a:noFill/>
        </p:spPr>
        <p:txBody>
          <a:bodyPr wrap="square" rtlCol="0">
            <a:spAutoFit/>
          </a:bodyPr>
          <a:lstStyle/>
          <a:p>
            <a:r>
              <a:rPr lang="en-GB" sz="1100" dirty="0">
                <a:solidFill>
                  <a:srgbClr val="41454F"/>
                </a:solidFill>
                <a:latin typeface="+mn-lt"/>
              </a:rPr>
              <a:t>Random Oversampling</a:t>
            </a:r>
            <a:endParaRPr lang="en-GB" sz="1100" dirty="0">
              <a:solidFill>
                <a:schemeClr val="tx1"/>
              </a:solidFill>
              <a:latin typeface="+mn-lt"/>
            </a:endParaRPr>
          </a:p>
        </p:txBody>
      </p:sp>
      <p:sp>
        <p:nvSpPr>
          <p:cNvPr id="6" name="TextBox 5">
            <a:extLst>
              <a:ext uri="{FF2B5EF4-FFF2-40B4-BE49-F238E27FC236}">
                <a16:creationId xmlns:a16="http://schemas.microsoft.com/office/drawing/2014/main" id="{31F97C46-DFD0-7A5A-A9B9-9F09A7959180}"/>
              </a:ext>
            </a:extLst>
          </p:cNvPr>
          <p:cNvSpPr txBox="1"/>
          <p:nvPr/>
        </p:nvSpPr>
        <p:spPr>
          <a:xfrm>
            <a:off x="1645469" y="3276119"/>
            <a:ext cx="7873180" cy="261610"/>
          </a:xfrm>
          <a:prstGeom prst="rect">
            <a:avLst/>
          </a:prstGeom>
          <a:noFill/>
        </p:spPr>
        <p:txBody>
          <a:bodyPr wrap="square" rtlCol="0">
            <a:spAutoFit/>
          </a:bodyPr>
          <a:lstStyle/>
          <a:p>
            <a:r>
              <a:rPr lang="en-GB" sz="1100" dirty="0">
                <a:solidFill>
                  <a:srgbClr val="41454F"/>
                </a:solidFill>
                <a:latin typeface="+mn-lt"/>
              </a:rPr>
              <a:t>SMOTE</a:t>
            </a:r>
            <a:endParaRPr lang="en-GB" sz="1100" dirty="0">
              <a:solidFill>
                <a:schemeClr val="tx1"/>
              </a:solidFill>
              <a:latin typeface="+mn-lt"/>
            </a:endParaRPr>
          </a:p>
        </p:txBody>
      </p:sp>
      <p:sp>
        <p:nvSpPr>
          <p:cNvPr id="8" name="TextBox 7">
            <a:extLst>
              <a:ext uri="{FF2B5EF4-FFF2-40B4-BE49-F238E27FC236}">
                <a16:creationId xmlns:a16="http://schemas.microsoft.com/office/drawing/2014/main" id="{CCA2EDE6-73F9-E4CC-949D-F913FB209283}"/>
              </a:ext>
            </a:extLst>
          </p:cNvPr>
          <p:cNvSpPr txBox="1"/>
          <p:nvPr/>
        </p:nvSpPr>
        <p:spPr>
          <a:xfrm>
            <a:off x="1645469" y="3925697"/>
            <a:ext cx="7873180" cy="261610"/>
          </a:xfrm>
          <a:prstGeom prst="rect">
            <a:avLst/>
          </a:prstGeom>
          <a:noFill/>
        </p:spPr>
        <p:txBody>
          <a:bodyPr wrap="square" rtlCol="0">
            <a:spAutoFit/>
          </a:bodyPr>
          <a:lstStyle/>
          <a:p>
            <a:r>
              <a:rPr lang="en-GB" sz="1100" dirty="0">
                <a:solidFill>
                  <a:srgbClr val="41454F"/>
                </a:solidFill>
                <a:latin typeface="+mn-lt"/>
              </a:rPr>
              <a:t>ADASYN</a:t>
            </a:r>
            <a:endParaRPr lang="en-GB" sz="1100" dirty="0">
              <a:solidFill>
                <a:schemeClr val="tx1"/>
              </a:solidFill>
              <a:latin typeface="+mn-lt"/>
            </a:endParaRP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5C81D522-E94A-C204-965D-5B7AF2AD1EBD}"/>
                  </a:ext>
                </a:extLst>
              </p14:cNvPr>
              <p14:cNvContentPartPr/>
              <p14:nvPr/>
            </p14:nvContentPartPr>
            <p14:xfrm>
              <a:off x="819000" y="1458360"/>
              <a:ext cx="7972200" cy="3187080"/>
            </p14:xfrm>
          </p:contentPart>
        </mc:Choice>
        <mc:Fallback>
          <p:pic>
            <p:nvPicPr>
              <p:cNvPr id="9" name="Ink 8">
                <a:extLst>
                  <a:ext uri="{FF2B5EF4-FFF2-40B4-BE49-F238E27FC236}">
                    <a16:creationId xmlns:a16="http://schemas.microsoft.com/office/drawing/2014/main" id="{5C81D522-E94A-C204-965D-5B7AF2AD1EBD}"/>
                  </a:ext>
                </a:extLst>
              </p:cNvPr>
              <p:cNvPicPr/>
              <p:nvPr/>
            </p:nvPicPr>
            <p:blipFill>
              <a:blip r:embed="rId4"/>
              <a:stretch>
                <a:fillRect/>
              </a:stretch>
            </p:blipFill>
            <p:spPr>
              <a:xfrm>
                <a:off x="809640" y="1449000"/>
                <a:ext cx="7990920" cy="3205800"/>
              </a:xfrm>
              <a:prstGeom prst="rect">
                <a:avLst/>
              </a:prstGeom>
            </p:spPr>
          </p:pic>
        </mc:Fallback>
      </mc:AlternateContent>
    </p:spTree>
    <p:extLst>
      <p:ext uri="{BB962C8B-B14F-4D97-AF65-F5344CB8AC3E}">
        <p14:creationId xmlns:p14="http://schemas.microsoft.com/office/powerpoint/2010/main" val="22941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P spid="4" grpId="0"/>
      <p:bldP spid="5" grpId="0"/>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7EFC1-7CBC-982A-880B-7769EBFB46DE}"/>
            </a:ext>
          </a:extLst>
        </p:cNvPr>
        <p:cNvGrpSpPr/>
        <p:nvPr/>
      </p:nvGrpSpPr>
      <p:grpSpPr>
        <a:xfrm>
          <a:off x="0" y="0"/>
          <a:ext cx="0" cy="0"/>
          <a:chOff x="0" y="0"/>
          <a:chExt cx="0" cy="0"/>
        </a:xfrm>
      </p:grpSpPr>
      <p:sp>
        <p:nvSpPr>
          <p:cNvPr id="2" name="Google Shape;67;p15">
            <a:extLst>
              <a:ext uri="{FF2B5EF4-FFF2-40B4-BE49-F238E27FC236}">
                <a16:creationId xmlns:a16="http://schemas.microsoft.com/office/drawing/2014/main" id="{E9A04AF0-605C-32E0-42A1-C9456A7206E1}"/>
              </a:ext>
            </a:extLst>
          </p:cNvPr>
          <p:cNvSpPr txBox="1">
            <a:spLocks/>
          </p:cNvSpPr>
          <p:nvPr/>
        </p:nvSpPr>
        <p:spPr>
          <a:xfrm>
            <a:off x="517144" y="450150"/>
            <a:ext cx="6367800" cy="40908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4000" b="1" dirty="0">
                <a:solidFill>
                  <a:srgbClr val="FF0000"/>
                </a:solidFill>
              </a:rPr>
              <a:t>Feature Pipelines</a:t>
            </a:r>
          </a:p>
        </p:txBody>
      </p:sp>
    </p:spTree>
    <p:extLst>
      <p:ext uri="{BB962C8B-B14F-4D97-AF65-F5344CB8AC3E}">
        <p14:creationId xmlns:p14="http://schemas.microsoft.com/office/powerpoint/2010/main" val="14514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2CA5DF3A-3099-0A59-EC04-4734B59A2CA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D778F4E-ED09-79CA-6C98-F2ABD288CFAB}"/>
              </a:ext>
            </a:extLst>
          </p:cNvPr>
          <p:cNvSpPr txBox="1"/>
          <p:nvPr/>
        </p:nvSpPr>
        <p:spPr>
          <a:xfrm>
            <a:off x="712019" y="1408372"/>
            <a:ext cx="8189704" cy="307777"/>
          </a:xfrm>
          <a:prstGeom prst="rect">
            <a:avLst/>
          </a:prstGeom>
          <a:noFill/>
        </p:spPr>
        <p:txBody>
          <a:bodyPr wrap="square" rtlCol="0">
            <a:spAutoFit/>
          </a:bodyPr>
          <a:lstStyle/>
          <a:p>
            <a:r>
              <a:rPr lang="en-GB" dirty="0">
                <a:solidFill>
                  <a:srgbClr val="41454F"/>
                </a:solidFill>
                <a:latin typeface="+mn-lt"/>
              </a:rPr>
              <a:t>It can quickly become tedious to do the transformations by hand. </a:t>
            </a:r>
            <a:endParaRPr lang="en-GB" dirty="0">
              <a:solidFill>
                <a:schemeClr val="tx1"/>
              </a:solidFill>
              <a:latin typeface="+mn-lt"/>
            </a:endParaRPr>
          </a:p>
        </p:txBody>
      </p:sp>
      <p:sp>
        <p:nvSpPr>
          <p:cNvPr id="6" name="TextBox 5">
            <a:extLst>
              <a:ext uri="{FF2B5EF4-FFF2-40B4-BE49-F238E27FC236}">
                <a16:creationId xmlns:a16="http://schemas.microsoft.com/office/drawing/2014/main" id="{644E8B2A-5C8B-0E8D-EB5A-14102234B39E}"/>
              </a:ext>
            </a:extLst>
          </p:cNvPr>
          <p:cNvSpPr txBox="1"/>
          <p:nvPr/>
        </p:nvSpPr>
        <p:spPr>
          <a:xfrm>
            <a:off x="712019" y="1794882"/>
            <a:ext cx="8189704" cy="95410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rgbClr val="41454F"/>
                </a:solidFill>
                <a:latin typeface="Open Sans" panose="020B0606030504020204" pitchFamily="34" charset="0"/>
              </a:defRPr>
            </a:lvl1pPr>
          </a:lstStyle>
          <a:p>
            <a:r>
              <a:rPr lang="en-GB" dirty="0">
                <a:latin typeface="+mn-lt"/>
              </a:rPr>
              <a:t>For example, we might want a processing pipeline that looks something like this:</a:t>
            </a:r>
          </a:p>
          <a:p>
            <a:pPr marL="285750" lvl="4" indent="-285750">
              <a:buFont typeface="Wingdings" panose="05000000000000000000" pitchFamily="2" charset="2"/>
              <a:buChar char="Ø"/>
            </a:pPr>
            <a:r>
              <a:rPr lang="en-GB" dirty="0">
                <a:latin typeface="+mn-lt"/>
              </a:rPr>
              <a:t>Impute missing values using the mean</a:t>
            </a:r>
          </a:p>
          <a:p>
            <a:pPr marL="285750" lvl="4" indent="-285750">
              <a:buFont typeface="Wingdings" panose="05000000000000000000" pitchFamily="2" charset="2"/>
              <a:buChar char="Ø"/>
            </a:pPr>
            <a:r>
              <a:rPr lang="en-GB" dirty="0">
                <a:latin typeface="+mn-lt"/>
              </a:rPr>
              <a:t>Transform features to quadratic</a:t>
            </a:r>
          </a:p>
          <a:p>
            <a:pPr marL="285750" lvl="4" indent="-285750">
              <a:buFont typeface="Wingdings" panose="05000000000000000000" pitchFamily="2" charset="2"/>
              <a:buChar char="Ø"/>
            </a:pPr>
            <a:r>
              <a:rPr lang="en-GB" dirty="0">
                <a:latin typeface="+mn-lt"/>
              </a:rPr>
              <a:t>Fit a linear regression</a:t>
            </a:r>
          </a:p>
        </p:txBody>
      </p:sp>
      <p:pic>
        <p:nvPicPr>
          <p:cNvPr id="11" name="Picture 10">
            <a:extLst>
              <a:ext uri="{FF2B5EF4-FFF2-40B4-BE49-F238E27FC236}">
                <a16:creationId xmlns:a16="http://schemas.microsoft.com/office/drawing/2014/main" id="{1EE1BD83-1CE9-99B0-06B7-F1F8A9460BE8}"/>
              </a:ext>
            </a:extLst>
          </p:cNvPr>
          <p:cNvPicPr>
            <a:picLocks noChangeAspect="1"/>
          </p:cNvPicPr>
          <p:nvPr/>
        </p:nvPicPr>
        <p:blipFill>
          <a:blip r:embed="rId3"/>
          <a:stretch>
            <a:fillRect/>
          </a:stretch>
        </p:blipFill>
        <p:spPr>
          <a:xfrm>
            <a:off x="712020" y="3234826"/>
            <a:ext cx="5477766" cy="1566760"/>
          </a:xfrm>
          <a:prstGeom prst="rect">
            <a:avLst/>
          </a:prstGeom>
        </p:spPr>
      </p:pic>
      <p:sp>
        <p:nvSpPr>
          <p:cNvPr id="12" name="TextBox 11">
            <a:extLst>
              <a:ext uri="{FF2B5EF4-FFF2-40B4-BE49-F238E27FC236}">
                <a16:creationId xmlns:a16="http://schemas.microsoft.com/office/drawing/2014/main" id="{49C800B5-7CE4-D447-2D65-FF4C420FE3DE}"/>
              </a:ext>
            </a:extLst>
          </p:cNvPr>
          <p:cNvSpPr txBox="1"/>
          <p:nvPr/>
        </p:nvSpPr>
        <p:spPr>
          <a:xfrm>
            <a:off x="712019" y="2892902"/>
            <a:ext cx="8189704" cy="307777"/>
          </a:xfrm>
          <a:prstGeom prst="rect">
            <a:avLst/>
          </a:prstGeom>
          <a:noFill/>
        </p:spPr>
        <p:txBody>
          <a:bodyPr wrap="square" rtlCol="0">
            <a:spAutoFit/>
          </a:bodyPr>
          <a:lstStyle/>
          <a:p>
            <a:r>
              <a:rPr lang="en-GB" dirty="0">
                <a:solidFill>
                  <a:srgbClr val="41454F"/>
                </a:solidFill>
                <a:latin typeface="+mn-lt"/>
              </a:rPr>
              <a:t>This is where Scikit-</a:t>
            </a:r>
            <a:r>
              <a:rPr lang="en-GB" dirty="0" err="1">
                <a:solidFill>
                  <a:srgbClr val="41454F"/>
                </a:solidFill>
                <a:latin typeface="+mn-lt"/>
              </a:rPr>
              <a:t>Learn’s</a:t>
            </a:r>
            <a:r>
              <a:rPr lang="en-GB" dirty="0">
                <a:solidFill>
                  <a:srgbClr val="41454F"/>
                </a:solidFill>
                <a:latin typeface="+mn-lt"/>
              </a:rPr>
              <a:t> “Pipeline” Object comes in handy</a:t>
            </a:r>
            <a:endParaRPr lang="en-GB" dirty="0">
              <a:solidFill>
                <a:schemeClr val="tx1"/>
              </a:solidFill>
              <a:latin typeface="+mn-lt"/>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4D633588-4945-C53C-4A9A-EC5E01644323}"/>
                  </a:ext>
                </a:extLst>
              </p14:cNvPr>
              <p14:cNvContentPartPr/>
              <p14:nvPr/>
            </p14:nvContentPartPr>
            <p14:xfrm>
              <a:off x="3616200" y="1842840"/>
              <a:ext cx="4969440" cy="1499040"/>
            </p14:xfrm>
          </p:contentPart>
        </mc:Choice>
        <mc:Fallback>
          <p:pic>
            <p:nvPicPr>
              <p:cNvPr id="2" name="Ink 1">
                <a:extLst>
                  <a:ext uri="{FF2B5EF4-FFF2-40B4-BE49-F238E27FC236}">
                    <a16:creationId xmlns:a16="http://schemas.microsoft.com/office/drawing/2014/main" id="{4D633588-4945-C53C-4A9A-EC5E01644323}"/>
                  </a:ext>
                </a:extLst>
              </p:cNvPr>
              <p:cNvPicPr/>
              <p:nvPr/>
            </p:nvPicPr>
            <p:blipFill>
              <a:blip r:embed="rId5"/>
              <a:stretch>
                <a:fillRect/>
              </a:stretch>
            </p:blipFill>
            <p:spPr>
              <a:xfrm>
                <a:off x="3606840" y="1833480"/>
                <a:ext cx="4988160" cy="1517760"/>
              </a:xfrm>
              <a:prstGeom prst="rect">
                <a:avLst/>
              </a:prstGeom>
            </p:spPr>
          </p:pic>
        </mc:Fallback>
      </mc:AlternateContent>
    </p:spTree>
    <p:extLst>
      <p:ext uri="{BB962C8B-B14F-4D97-AF65-F5344CB8AC3E}">
        <p14:creationId xmlns:p14="http://schemas.microsoft.com/office/powerpoint/2010/main" val="359096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are features in ML and Why FE is important</a:t>
            </a:r>
            <a:endParaRPr dirty="0"/>
          </a:p>
        </p:txBody>
      </p:sp>
      <p:pic>
        <p:nvPicPr>
          <p:cNvPr id="92" name="Google Shape;92;p14"/>
          <p:cNvPicPr preferRelativeResize="0"/>
          <p:nvPr/>
        </p:nvPicPr>
        <p:blipFill>
          <a:blip r:embed="rId3">
            <a:alphaModFix/>
            <a:duotone>
              <a:prstClr val="black"/>
              <a:schemeClr val="accent3">
                <a:tint val="45000"/>
                <a:satMod val="400000"/>
              </a:schemeClr>
            </a:duotone>
          </a:blip>
          <a:stretch>
            <a:fillRect/>
          </a:stretch>
        </p:blipFill>
        <p:spPr>
          <a:xfrm>
            <a:off x="934245" y="2161627"/>
            <a:ext cx="6834248" cy="1706988"/>
          </a:xfrm>
          <a:prstGeom prst="rect">
            <a:avLst/>
          </a:prstGeom>
          <a:noFill/>
          <a:ln>
            <a:noFill/>
          </a:ln>
        </p:spPr>
      </p:pic>
      <p:sp>
        <p:nvSpPr>
          <p:cNvPr id="2" name="TextBox 1">
            <a:extLst>
              <a:ext uri="{FF2B5EF4-FFF2-40B4-BE49-F238E27FC236}">
                <a16:creationId xmlns:a16="http://schemas.microsoft.com/office/drawing/2014/main" id="{B4E5E664-1807-0D89-4965-F85B5FE2B0F4}"/>
              </a:ext>
            </a:extLst>
          </p:cNvPr>
          <p:cNvSpPr txBox="1"/>
          <p:nvPr/>
        </p:nvSpPr>
        <p:spPr>
          <a:xfrm>
            <a:off x="725850" y="1853850"/>
            <a:ext cx="7688700" cy="307777"/>
          </a:xfrm>
          <a:prstGeom prst="rect">
            <a:avLst/>
          </a:prstGeom>
          <a:noFill/>
        </p:spPr>
        <p:txBody>
          <a:bodyPr wrap="square" rtlCol="0">
            <a:spAutoFit/>
          </a:bodyPr>
          <a:lstStyle/>
          <a:p>
            <a:r>
              <a:rPr lang="en-GB" b="1" u="sng" dirty="0">
                <a:solidFill>
                  <a:schemeClr val="tx1"/>
                </a:solidFill>
              </a:rPr>
              <a:t>Data Preprocessing </a:t>
            </a:r>
            <a:r>
              <a:rPr lang="en-GB" dirty="0"/>
              <a:t>is essentially making your data into format useable by ML algorithms</a:t>
            </a:r>
          </a:p>
        </p:txBody>
      </p:sp>
      <p:sp>
        <p:nvSpPr>
          <p:cNvPr id="3" name="TextBox 2">
            <a:extLst>
              <a:ext uri="{FF2B5EF4-FFF2-40B4-BE49-F238E27FC236}">
                <a16:creationId xmlns:a16="http://schemas.microsoft.com/office/drawing/2014/main" id="{B863A126-671B-4711-3BA3-3282C0DF0C53}"/>
              </a:ext>
            </a:extLst>
          </p:cNvPr>
          <p:cNvSpPr txBox="1"/>
          <p:nvPr/>
        </p:nvSpPr>
        <p:spPr>
          <a:xfrm>
            <a:off x="784464" y="3999592"/>
            <a:ext cx="7851535" cy="523220"/>
          </a:xfrm>
          <a:prstGeom prst="rect">
            <a:avLst/>
          </a:prstGeom>
          <a:noFill/>
        </p:spPr>
        <p:txBody>
          <a:bodyPr wrap="square" rtlCol="0">
            <a:spAutoFit/>
          </a:bodyPr>
          <a:lstStyle/>
          <a:p>
            <a:r>
              <a:rPr lang="en-GB" b="1" u="sng" dirty="0">
                <a:solidFill>
                  <a:schemeClr val="tx1"/>
                </a:solidFill>
              </a:rPr>
              <a:t>Feature Engineering</a:t>
            </a:r>
            <a:r>
              <a:rPr lang="en-GB" dirty="0"/>
              <a:t>, however, involves using already existing variables to create new ones. </a:t>
            </a:r>
          </a:p>
          <a:p>
            <a:r>
              <a:rPr lang="en-GB" dirty="0"/>
              <a:t>This is a process that relies heavily on domain knowledge and thorough exploration of one’s data.  </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C3596134-B603-764F-13B8-93A595171139}"/>
                  </a:ext>
                </a:extLst>
              </p14:cNvPr>
              <p14:cNvContentPartPr/>
              <p14:nvPr/>
            </p14:nvContentPartPr>
            <p14:xfrm>
              <a:off x="721800" y="195840"/>
              <a:ext cx="8336880" cy="4365000"/>
            </p14:xfrm>
          </p:contentPart>
        </mc:Choice>
        <mc:Fallback>
          <p:pic>
            <p:nvPicPr>
              <p:cNvPr id="4" name="Ink 3">
                <a:extLst>
                  <a:ext uri="{FF2B5EF4-FFF2-40B4-BE49-F238E27FC236}">
                    <a16:creationId xmlns:a16="http://schemas.microsoft.com/office/drawing/2014/main" id="{C3596134-B603-764F-13B8-93A595171139}"/>
                  </a:ext>
                </a:extLst>
              </p:cNvPr>
              <p:cNvPicPr/>
              <p:nvPr/>
            </p:nvPicPr>
            <p:blipFill>
              <a:blip r:embed="rId5"/>
              <a:stretch>
                <a:fillRect/>
              </a:stretch>
            </p:blipFill>
            <p:spPr>
              <a:xfrm>
                <a:off x="712440" y="186480"/>
                <a:ext cx="8355600" cy="4383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
                                        </p:tgtEl>
                                        <p:attrNameLst>
                                          <p:attrName>style.visibility</p:attrName>
                                        </p:attrNameLst>
                                      </p:cBhvr>
                                      <p:to>
                                        <p:strVal val="visible"/>
                                      </p:to>
                                    </p:set>
                                    <p:anim calcmode="lin" valueType="num">
                                      <p:cBhvr additive="base">
                                        <p:cTn id="13" dur="500" fill="hold"/>
                                        <p:tgtEl>
                                          <p:spTgt spid="92"/>
                                        </p:tgtEl>
                                        <p:attrNameLst>
                                          <p:attrName>ppt_x</p:attrName>
                                        </p:attrNameLst>
                                      </p:cBhvr>
                                      <p:tavLst>
                                        <p:tav tm="0">
                                          <p:val>
                                            <p:strVal val="#ppt_x"/>
                                          </p:val>
                                        </p:tav>
                                        <p:tav tm="100000">
                                          <p:val>
                                            <p:strVal val="#ppt_x"/>
                                          </p:val>
                                        </p:tav>
                                      </p:tavLst>
                                    </p:anim>
                                    <p:anim calcmode="lin" valueType="num">
                                      <p:cBhvr additive="base">
                                        <p:cTn id="14"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77D9D46B-92F7-12DB-6A61-94903591F5B0}"/>
            </a:ext>
          </a:extLst>
        </p:cNvPr>
        <p:cNvGrpSpPr/>
        <p:nvPr/>
      </p:nvGrpSpPr>
      <p:grpSpPr>
        <a:xfrm>
          <a:off x="0" y="0"/>
          <a:ext cx="0" cy="0"/>
          <a:chOff x="0" y="0"/>
          <a:chExt cx="0" cy="0"/>
        </a:xfrm>
      </p:grpSpPr>
      <p:sp>
        <p:nvSpPr>
          <p:cNvPr id="67" name="Google Shape;67;p15">
            <a:extLst>
              <a:ext uri="{FF2B5EF4-FFF2-40B4-BE49-F238E27FC236}">
                <a16:creationId xmlns:a16="http://schemas.microsoft.com/office/drawing/2014/main" id="{A7D924FB-F444-7704-1E7A-BB2834210103}"/>
              </a:ext>
            </a:extLst>
          </p:cNvPr>
          <p:cNvSpPr txBox="1">
            <a:spLocks noGrp="1"/>
          </p:cNvSpPr>
          <p:nvPr>
            <p:ph type="title"/>
          </p:nvPr>
        </p:nvSpPr>
        <p:spPr>
          <a:xfrm>
            <a:off x="517144" y="450150"/>
            <a:ext cx="8061706"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Assignment</a:t>
            </a:r>
            <a:br>
              <a:rPr lang="en" dirty="0"/>
            </a:br>
            <a:br>
              <a:rPr lang="en" dirty="0"/>
            </a:br>
            <a:r>
              <a:rPr lang="en" sz="1200" b="0" dirty="0"/>
              <a:t>Read on : </a:t>
            </a:r>
            <a:br>
              <a:rPr lang="en" sz="1200" b="0" dirty="0"/>
            </a:br>
            <a:r>
              <a:rPr lang="en" sz="1200" b="0" dirty="0"/>
              <a:t>1. Dealing with Dates </a:t>
            </a:r>
            <a:br>
              <a:rPr lang="en" sz="1200" b="0" dirty="0"/>
            </a:br>
            <a:r>
              <a:rPr lang="en" sz="1200" b="0" dirty="0"/>
              <a:t>2. Dealing with Text Features </a:t>
            </a:r>
            <a:br>
              <a:rPr lang="en" sz="1200" b="0" dirty="0"/>
            </a:br>
            <a:r>
              <a:rPr lang="en" sz="1200" b="0" dirty="0"/>
              <a:t>3. Handling Images</a:t>
            </a:r>
            <a:endParaRPr sz="1200" b="0" dirty="0"/>
          </a:p>
        </p:txBody>
      </p:sp>
      <p:sp>
        <p:nvSpPr>
          <p:cNvPr id="68" name="Google Shape;68;p15">
            <a:extLst>
              <a:ext uri="{FF2B5EF4-FFF2-40B4-BE49-F238E27FC236}">
                <a16:creationId xmlns:a16="http://schemas.microsoft.com/office/drawing/2014/main" id="{FD467FD5-434A-F51D-A98F-A8E5137A742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Lato"/>
                <a:ea typeface="Lato"/>
                <a:cs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30</a:t>
            </a:fld>
            <a:endParaRPr kumimoji="0" sz="1000" b="0" i="0" u="none" strike="noStrike" kern="0" cap="none" spc="0" normalizeH="0" baseline="0" noProof="0">
              <a:ln>
                <a:noFill/>
              </a:ln>
              <a:solidFill>
                <a:srgbClr val="FFFFFF"/>
              </a:solidFill>
              <a:effectLst/>
              <a:uLnTx/>
              <a:uFillTx/>
              <a:latin typeface="Lato"/>
              <a:ea typeface="Lato"/>
              <a:cs typeface="Lato"/>
              <a:sym typeface="Lato"/>
            </a:endParaRPr>
          </a:p>
        </p:txBody>
      </p:sp>
    </p:spTree>
    <p:extLst>
      <p:ext uri="{BB962C8B-B14F-4D97-AF65-F5344CB8AC3E}">
        <p14:creationId xmlns:p14="http://schemas.microsoft.com/office/powerpoint/2010/main" val="2016075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8145F-CF69-3E26-DDA7-FD06D9BD9F0B}"/>
            </a:ext>
          </a:extLst>
        </p:cNvPr>
        <p:cNvGrpSpPr/>
        <p:nvPr/>
      </p:nvGrpSpPr>
      <p:grpSpPr>
        <a:xfrm>
          <a:off x="0" y="0"/>
          <a:ext cx="0" cy="0"/>
          <a:chOff x="0" y="0"/>
          <a:chExt cx="0" cy="0"/>
        </a:xfrm>
      </p:grpSpPr>
      <p:sp>
        <p:nvSpPr>
          <p:cNvPr id="2" name="Google Shape;67;p15">
            <a:extLst>
              <a:ext uri="{FF2B5EF4-FFF2-40B4-BE49-F238E27FC236}">
                <a16:creationId xmlns:a16="http://schemas.microsoft.com/office/drawing/2014/main" id="{46C7B286-289D-4229-9F71-E59C474B7C0B}"/>
              </a:ext>
            </a:extLst>
          </p:cNvPr>
          <p:cNvSpPr txBox="1">
            <a:spLocks/>
          </p:cNvSpPr>
          <p:nvPr/>
        </p:nvSpPr>
        <p:spPr>
          <a:xfrm>
            <a:off x="517144" y="450150"/>
            <a:ext cx="6367800" cy="40908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4000" b="1" dirty="0">
                <a:solidFill>
                  <a:srgbClr val="FF0000"/>
                </a:solidFill>
              </a:rPr>
              <a:t>End…</a:t>
            </a:r>
          </a:p>
        </p:txBody>
      </p:sp>
    </p:spTree>
    <p:extLst>
      <p:ext uri="{BB962C8B-B14F-4D97-AF65-F5344CB8AC3E}">
        <p14:creationId xmlns:p14="http://schemas.microsoft.com/office/powerpoint/2010/main" val="58382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Techniques for Feature Processing</a:t>
            </a:r>
            <a:endParaRPr dirty="0"/>
          </a:p>
        </p:txBody>
      </p:sp>
      <p:sp>
        <p:nvSpPr>
          <p:cNvPr id="98" name="Google Shape;98;p15"/>
          <p:cNvSpPr txBox="1">
            <a:spLocks noGrp="1"/>
          </p:cNvSpPr>
          <p:nvPr>
            <p:ph type="body" idx="1"/>
          </p:nvPr>
        </p:nvSpPr>
        <p:spPr>
          <a:xfrm>
            <a:off x="729449" y="2078874"/>
            <a:ext cx="4514673" cy="2575675"/>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292929"/>
              </a:buClr>
              <a:buSzPts val="1700"/>
              <a:buFont typeface="Arial"/>
              <a:buChar char="➔"/>
            </a:pPr>
            <a:r>
              <a:rPr lang="en" sz="1700" dirty="0">
                <a:solidFill>
                  <a:srgbClr val="292929"/>
                </a:solidFill>
                <a:highlight>
                  <a:srgbClr val="FFFFFF"/>
                </a:highlight>
                <a:latin typeface="Arial"/>
                <a:ea typeface="Arial"/>
                <a:cs typeface="Arial"/>
                <a:sym typeface="Arial"/>
              </a:rPr>
              <a:t>Scaling</a:t>
            </a:r>
            <a:endParaRPr sz="1700" dirty="0">
              <a:solidFill>
                <a:srgbClr val="292929"/>
              </a:solidFill>
              <a:highlight>
                <a:srgbClr val="FFFFFF"/>
              </a:highlight>
              <a:latin typeface="Arial"/>
              <a:ea typeface="Arial"/>
              <a:cs typeface="Arial"/>
              <a:sym typeface="Arial"/>
            </a:endParaRPr>
          </a:p>
          <a:p>
            <a:pPr marL="457200" lvl="0" indent="-336550" algn="l" rtl="0">
              <a:spcBef>
                <a:spcPts val="0"/>
              </a:spcBef>
              <a:spcAft>
                <a:spcPts val="0"/>
              </a:spcAft>
              <a:buClr>
                <a:srgbClr val="292929"/>
              </a:buClr>
              <a:buSzPts val="1700"/>
              <a:buFont typeface="Arial"/>
              <a:buChar char="➔"/>
            </a:pPr>
            <a:r>
              <a:rPr lang="en" sz="1700" dirty="0">
                <a:solidFill>
                  <a:srgbClr val="292929"/>
                </a:solidFill>
                <a:highlight>
                  <a:srgbClr val="FFFFFF"/>
                </a:highlight>
                <a:latin typeface="Arial"/>
                <a:ea typeface="Arial"/>
                <a:cs typeface="Arial"/>
                <a:sym typeface="Arial"/>
              </a:rPr>
              <a:t>Categorical Feature Encoding</a:t>
            </a:r>
            <a:endParaRPr sz="1700" dirty="0">
              <a:solidFill>
                <a:srgbClr val="292929"/>
              </a:solidFill>
              <a:highlight>
                <a:srgbClr val="FFFFFF"/>
              </a:highlight>
              <a:latin typeface="Arial"/>
              <a:ea typeface="Arial"/>
              <a:cs typeface="Arial"/>
              <a:sym typeface="Arial"/>
            </a:endParaRPr>
          </a:p>
          <a:p>
            <a:pPr marL="457200" lvl="0" indent="-336550" algn="l" rtl="0">
              <a:spcBef>
                <a:spcPts val="0"/>
              </a:spcBef>
              <a:spcAft>
                <a:spcPts val="0"/>
              </a:spcAft>
              <a:buClr>
                <a:srgbClr val="292929"/>
              </a:buClr>
              <a:buSzPts val="1700"/>
              <a:buFont typeface="Arial"/>
              <a:buChar char="➔"/>
            </a:pPr>
            <a:r>
              <a:rPr lang="en" sz="1700" dirty="0">
                <a:solidFill>
                  <a:srgbClr val="292929"/>
                </a:solidFill>
                <a:highlight>
                  <a:srgbClr val="FFFFFF"/>
                </a:highlight>
                <a:latin typeface="Arial"/>
                <a:ea typeface="Arial"/>
                <a:cs typeface="Arial"/>
                <a:sym typeface="Arial"/>
              </a:rPr>
              <a:t>Handling Outliers</a:t>
            </a:r>
            <a:endParaRPr sz="1700" dirty="0">
              <a:solidFill>
                <a:srgbClr val="292929"/>
              </a:solidFill>
              <a:highlight>
                <a:srgbClr val="FFFFFF"/>
              </a:highlight>
              <a:latin typeface="Arial"/>
              <a:ea typeface="Arial"/>
              <a:cs typeface="Arial"/>
              <a:sym typeface="Arial"/>
            </a:endParaRPr>
          </a:p>
          <a:p>
            <a:pPr marL="457200" lvl="0" indent="-336550" algn="l" rtl="0">
              <a:spcBef>
                <a:spcPts val="0"/>
              </a:spcBef>
              <a:spcAft>
                <a:spcPts val="0"/>
              </a:spcAft>
              <a:buClr>
                <a:srgbClr val="292929"/>
              </a:buClr>
              <a:buSzPts val="1700"/>
              <a:buFont typeface="Arial"/>
              <a:buChar char="➔"/>
            </a:pPr>
            <a:r>
              <a:rPr lang="en" sz="1700" dirty="0">
                <a:solidFill>
                  <a:srgbClr val="292929"/>
                </a:solidFill>
                <a:highlight>
                  <a:srgbClr val="FFFFFF"/>
                </a:highlight>
                <a:latin typeface="Arial"/>
                <a:ea typeface="Arial"/>
                <a:cs typeface="Arial"/>
                <a:sym typeface="Arial"/>
              </a:rPr>
              <a:t>Imputation</a:t>
            </a:r>
            <a:endParaRPr sz="1700" dirty="0">
              <a:solidFill>
                <a:srgbClr val="292929"/>
              </a:solidFill>
              <a:highlight>
                <a:srgbClr val="FFFFFF"/>
              </a:highlight>
              <a:latin typeface="Arial"/>
              <a:ea typeface="Arial"/>
              <a:cs typeface="Arial"/>
              <a:sym typeface="Arial"/>
            </a:endParaRPr>
          </a:p>
          <a:p>
            <a:pPr marL="457200" lvl="0" indent="-336550" algn="l" rtl="0">
              <a:spcBef>
                <a:spcPts val="0"/>
              </a:spcBef>
              <a:spcAft>
                <a:spcPts val="0"/>
              </a:spcAft>
              <a:buClr>
                <a:srgbClr val="292929"/>
              </a:buClr>
              <a:buSzPts val="1700"/>
              <a:buFont typeface="Arial"/>
              <a:buChar char="➔"/>
            </a:pPr>
            <a:r>
              <a:rPr lang="en-GB" sz="1700" dirty="0">
                <a:solidFill>
                  <a:srgbClr val="292929"/>
                </a:solidFill>
                <a:highlight>
                  <a:srgbClr val="FFFFFF"/>
                </a:highlight>
                <a:latin typeface="Arial"/>
                <a:ea typeface="Arial"/>
                <a:cs typeface="Arial"/>
                <a:sym typeface="Arial"/>
              </a:rPr>
              <a:t>Handling Class Imbalance</a:t>
            </a:r>
          </a:p>
          <a:p>
            <a:pPr marL="457200" lvl="0" indent="-336550" algn="l" rtl="0">
              <a:spcBef>
                <a:spcPts val="0"/>
              </a:spcBef>
              <a:spcAft>
                <a:spcPts val="0"/>
              </a:spcAft>
              <a:buClr>
                <a:srgbClr val="292929"/>
              </a:buClr>
              <a:buSzPts val="1700"/>
              <a:buFont typeface="Arial"/>
              <a:buChar char="➔"/>
            </a:pPr>
            <a:r>
              <a:rPr lang="en-GB" sz="1700" dirty="0">
                <a:solidFill>
                  <a:srgbClr val="292929"/>
                </a:solidFill>
                <a:highlight>
                  <a:srgbClr val="FFFFFF"/>
                </a:highlight>
                <a:latin typeface="Arial"/>
                <a:ea typeface="Arial"/>
                <a:cs typeface="Arial"/>
                <a:sym typeface="Arial"/>
              </a:rPr>
              <a:t>Working with Text Features </a:t>
            </a:r>
          </a:p>
          <a:p>
            <a:pPr marL="457200" lvl="0" indent="-336550" algn="l" rtl="0">
              <a:spcBef>
                <a:spcPts val="0"/>
              </a:spcBef>
              <a:spcAft>
                <a:spcPts val="0"/>
              </a:spcAft>
              <a:buClr>
                <a:srgbClr val="292929"/>
              </a:buClr>
              <a:buSzPts val="1700"/>
              <a:buFont typeface="Arial"/>
              <a:buChar char="➔"/>
            </a:pPr>
            <a:r>
              <a:rPr lang="en-GB" sz="1700" dirty="0">
                <a:solidFill>
                  <a:srgbClr val="292929"/>
                </a:solidFill>
                <a:highlight>
                  <a:srgbClr val="FFFFFF"/>
                </a:highlight>
                <a:latin typeface="Arial"/>
                <a:ea typeface="Arial"/>
                <a:cs typeface="Arial"/>
                <a:sym typeface="Arial"/>
              </a:rPr>
              <a:t>Working with Images</a:t>
            </a:r>
            <a:endParaRPr sz="1700" dirty="0">
              <a:solidFill>
                <a:srgbClr val="292929"/>
              </a:solidFill>
              <a:highlight>
                <a:srgbClr val="FFFFFF"/>
              </a:highlight>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E99D1AF-9328-8EE1-7CE3-664C235FAACF}"/>
                  </a:ext>
                </a:extLst>
              </p14:cNvPr>
              <p14:cNvContentPartPr/>
              <p14:nvPr/>
            </p14:nvContentPartPr>
            <p14:xfrm>
              <a:off x="4097160" y="705240"/>
              <a:ext cx="4782960" cy="1890360"/>
            </p14:xfrm>
          </p:contentPart>
        </mc:Choice>
        <mc:Fallback>
          <p:pic>
            <p:nvPicPr>
              <p:cNvPr id="2" name="Ink 1">
                <a:extLst>
                  <a:ext uri="{FF2B5EF4-FFF2-40B4-BE49-F238E27FC236}">
                    <a16:creationId xmlns:a16="http://schemas.microsoft.com/office/drawing/2014/main" id="{6E99D1AF-9328-8EE1-7CE3-664C235FAACF}"/>
                  </a:ext>
                </a:extLst>
              </p:cNvPr>
              <p:cNvPicPr/>
              <p:nvPr/>
            </p:nvPicPr>
            <p:blipFill>
              <a:blip r:embed="rId4"/>
              <a:stretch>
                <a:fillRect/>
              </a:stretch>
            </p:blipFill>
            <p:spPr>
              <a:xfrm>
                <a:off x="4087800" y="695880"/>
                <a:ext cx="4801680" cy="1909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
                                            <p:txEl>
                                              <p:pRg st="1" end="1"/>
                                            </p:txEl>
                                          </p:spTgt>
                                        </p:tgtEl>
                                        <p:attrNameLst>
                                          <p:attrName>style.visibility</p:attrName>
                                        </p:attrNameLst>
                                      </p:cBhvr>
                                      <p:to>
                                        <p:strVal val="visible"/>
                                      </p:to>
                                    </p:set>
                                    <p:anim calcmode="lin" valueType="num">
                                      <p:cBhvr additive="base">
                                        <p:cTn id="13" dur="500" fill="hold"/>
                                        <p:tgtEl>
                                          <p:spTgt spid="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
                                            <p:txEl>
                                              <p:pRg st="2" end="2"/>
                                            </p:txEl>
                                          </p:spTgt>
                                        </p:tgtEl>
                                        <p:attrNameLst>
                                          <p:attrName>style.visibility</p:attrName>
                                        </p:attrNameLst>
                                      </p:cBhvr>
                                      <p:to>
                                        <p:strVal val="visible"/>
                                      </p:to>
                                    </p:set>
                                    <p:anim calcmode="lin" valueType="num">
                                      <p:cBhvr additive="base">
                                        <p:cTn id="19" dur="500" fill="hold"/>
                                        <p:tgtEl>
                                          <p:spTgt spid="9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8">
                                            <p:txEl>
                                              <p:pRg st="3" end="3"/>
                                            </p:txEl>
                                          </p:spTgt>
                                        </p:tgtEl>
                                        <p:attrNameLst>
                                          <p:attrName>style.visibility</p:attrName>
                                        </p:attrNameLst>
                                      </p:cBhvr>
                                      <p:to>
                                        <p:strVal val="visible"/>
                                      </p:to>
                                    </p:set>
                                    <p:anim calcmode="lin" valueType="num">
                                      <p:cBhvr additive="base">
                                        <p:cTn id="25" dur="500" fill="hold"/>
                                        <p:tgtEl>
                                          <p:spTgt spid="9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8">
                                            <p:txEl>
                                              <p:pRg st="4" end="4"/>
                                            </p:txEl>
                                          </p:spTgt>
                                        </p:tgtEl>
                                        <p:attrNameLst>
                                          <p:attrName>style.visibility</p:attrName>
                                        </p:attrNameLst>
                                      </p:cBhvr>
                                      <p:to>
                                        <p:strVal val="visible"/>
                                      </p:to>
                                    </p:set>
                                    <p:anim calcmode="lin" valueType="num">
                                      <p:cBhvr additive="base">
                                        <p:cTn id="31" dur="500" fill="hold"/>
                                        <p:tgtEl>
                                          <p:spTgt spid="9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8">
                                            <p:txEl>
                                              <p:pRg st="5" end="5"/>
                                            </p:txEl>
                                          </p:spTgt>
                                        </p:tgtEl>
                                        <p:attrNameLst>
                                          <p:attrName>style.visibility</p:attrName>
                                        </p:attrNameLst>
                                      </p:cBhvr>
                                      <p:to>
                                        <p:strVal val="visible"/>
                                      </p:to>
                                    </p:set>
                                    <p:anim calcmode="lin" valueType="num">
                                      <p:cBhvr additive="base">
                                        <p:cTn id="37" dur="500" fill="hold"/>
                                        <p:tgtEl>
                                          <p:spTgt spid="9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8">
                                            <p:txEl>
                                              <p:pRg st="6" end="6"/>
                                            </p:txEl>
                                          </p:spTgt>
                                        </p:tgtEl>
                                        <p:attrNameLst>
                                          <p:attrName>style.visibility</p:attrName>
                                        </p:attrNameLst>
                                      </p:cBhvr>
                                      <p:to>
                                        <p:strVal val="visible"/>
                                      </p:to>
                                    </p:set>
                                    <p:anim calcmode="lin" valueType="num">
                                      <p:cBhvr additive="base">
                                        <p:cTn id="43" dur="500" fill="hold"/>
                                        <p:tgtEl>
                                          <p:spTgt spid="9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B02E8F71-A9A1-2C84-9535-6744A26A88A6}"/>
            </a:ext>
          </a:extLst>
        </p:cNvPr>
        <p:cNvGrpSpPr/>
        <p:nvPr/>
      </p:nvGrpSpPr>
      <p:grpSpPr>
        <a:xfrm>
          <a:off x="0" y="0"/>
          <a:ext cx="0" cy="0"/>
          <a:chOff x="0" y="0"/>
          <a:chExt cx="0" cy="0"/>
        </a:xfrm>
      </p:grpSpPr>
      <p:sp>
        <p:nvSpPr>
          <p:cNvPr id="67" name="Google Shape;67;p15">
            <a:extLst>
              <a:ext uri="{FF2B5EF4-FFF2-40B4-BE49-F238E27FC236}">
                <a16:creationId xmlns:a16="http://schemas.microsoft.com/office/drawing/2014/main" id="{361A0497-EF6A-72DD-0B4C-62C8C86DA6F1}"/>
              </a:ext>
            </a:extLst>
          </p:cNvPr>
          <p:cNvSpPr txBox="1">
            <a:spLocks noGrp="1"/>
          </p:cNvSpPr>
          <p:nvPr>
            <p:ph type="title"/>
          </p:nvPr>
        </p:nvSpPr>
        <p:spPr>
          <a:xfrm>
            <a:off x="517144"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Scaling</a:t>
            </a:r>
            <a:endParaRPr dirty="0"/>
          </a:p>
        </p:txBody>
      </p:sp>
      <p:sp>
        <p:nvSpPr>
          <p:cNvPr id="68" name="Google Shape;68;p15">
            <a:extLst>
              <a:ext uri="{FF2B5EF4-FFF2-40B4-BE49-F238E27FC236}">
                <a16:creationId xmlns:a16="http://schemas.microsoft.com/office/drawing/2014/main" id="{D43960B1-F053-94CA-BD77-73D729B25701}"/>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Lato"/>
                <a:ea typeface="Lato"/>
                <a:cs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000" b="0" i="0" u="none" strike="noStrike" kern="0" cap="none" spc="0" normalizeH="0" baseline="0" noProof="0">
              <a:ln>
                <a:noFill/>
              </a:ln>
              <a:solidFill>
                <a:srgbClr val="FFFFFF"/>
              </a:solidFill>
              <a:effectLst/>
              <a:uLnTx/>
              <a:uFillTx/>
              <a:latin typeface="Lato"/>
              <a:ea typeface="Lato"/>
              <a:cs typeface="Lato"/>
              <a:sym typeface="Lato"/>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6C08EE6-25D7-D3DD-C882-30D2426D2560}"/>
                  </a:ext>
                </a:extLst>
              </p14:cNvPr>
              <p14:cNvContentPartPr/>
              <p14:nvPr/>
            </p14:nvContentPartPr>
            <p14:xfrm>
              <a:off x="4834440" y="2796480"/>
              <a:ext cx="628560" cy="348480"/>
            </p14:xfrm>
          </p:contentPart>
        </mc:Choice>
        <mc:Fallback>
          <p:pic>
            <p:nvPicPr>
              <p:cNvPr id="2" name="Ink 1">
                <a:extLst>
                  <a:ext uri="{FF2B5EF4-FFF2-40B4-BE49-F238E27FC236}">
                    <a16:creationId xmlns:a16="http://schemas.microsoft.com/office/drawing/2014/main" id="{36C08EE6-25D7-D3DD-C882-30D2426D2560}"/>
                  </a:ext>
                </a:extLst>
              </p:cNvPr>
              <p:cNvPicPr/>
              <p:nvPr/>
            </p:nvPicPr>
            <p:blipFill>
              <a:blip r:embed="rId4"/>
              <a:stretch>
                <a:fillRect/>
              </a:stretch>
            </p:blipFill>
            <p:spPr>
              <a:xfrm>
                <a:off x="4825080" y="2787120"/>
                <a:ext cx="647280" cy="367200"/>
              </a:xfrm>
              <a:prstGeom prst="rect">
                <a:avLst/>
              </a:prstGeom>
            </p:spPr>
          </p:pic>
        </mc:Fallback>
      </mc:AlternateContent>
    </p:spTree>
    <p:extLst>
      <p:ext uri="{BB962C8B-B14F-4D97-AF65-F5344CB8AC3E}">
        <p14:creationId xmlns:p14="http://schemas.microsoft.com/office/powerpoint/2010/main" val="39760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Scaling</a:t>
            </a:r>
            <a:endParaRPr/>
          </a:p>
        </p:txBody>
      </p:sp>
      <p:sp>
        <p:nvSpPr>
          <p:cNvPr id="109" name="Google Shape;109;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Clr>
                <a:srgbClr val="292929"/>
              </a:buClr>
              <a:buSzPts val="1700"/>
              <a:buFont typeface="Arial"/>
              <a:buChar char="➔"/>
            </a:pPr>
            <a:r>
              <a:rPr lang="en" sz="1700" dirty="0">
                <a:solidFill>
                  <a:srgbClr val="292929"/>
                </a:solidFill>
                <a:highlight>
                  <a:schemeClr val="lt1"/>
                </a:highlight>
                <a:latin typeface="Arial"/>
                <a:ea typeface="Arial"/>
                <a:cs typeface="Arial"/>
                <a:sym typeface="Arial"/>
              </a:rPr>
              <a:t>Why Scaling is Important </a:t>
            </a:r>
            <a:endParaRPr sz="1700" dirty="0">
              <a:solidFill>
                <a:srgbClr val="292929"/>
              </a:solidFill>
              <a:highlight>
                <a:schemeClr val="lt1"/>
              </a:highlight>
              <a:latin typeface="Arial"/>
              <a:ea typeface="Arial"/>
              <a:cs typeface="Arial"/>
              <a:sym typeface="Arial"/>
            </a:endParaRPr>
          </a:p>
          <a:p>
            <a:pPr marL="457200" lvl="0" indent="-336550" algn="l" rtl="0">
              <a:spcBef>
                <a:spcPts val="0"/>
              </a:spcBef>
              <a:spcAft>
                <a:spcPts val="0"/>
              </a:spcAft>
              <a:buClr>
                <a:srgbClr val="292929"/>
              </a:buClr>
              <a:buSzPts val="1700"/>
              <a:buFont typeface="Arial"/>
              <a:buChar char="➔"/>
            </a:pPr>
            <a:r>
              <a:rPr lang="en" sz="1700" dirty="0">
                <a:solidFill>
                  <a:srgbClr val="292929"/>
                </a:solidFill>
                <a:highlight>
                  <a:schemeClr val="lt1"/>
                </a:highlight>
                <a:latin typeface="Arial"/>
                <a:ea typeface="Arial"/>
                <a:cs typeface="Arial"/>
                <a:sym typeface="Arial"/>
              </a:rPr>
              <a:t>Types of Feature Scaling </a:t>
            </a:r>
            <a:endParaRPr sz="1700" dirty="0">
              <a:solidFill>
                <a:srgbClr val="292929"/>
              </a:solidFill>
              <a:highlight>
                <a:schemeClr val="lt1"/>
              </a:highlight>
              <a:latin typeface="Arial"/>
              <a:ea typeface="Arial"/>
              <a:cs typeface="Arial"/>
              <a:sym typeface="Arial"/>
            </a:endParaRPr>
          </a:p>
          <a:p>
            <a:pPr marL="914400" lvl="1" indent="-336550" algn="l" rtl="0">
              <a:spcBef>
                <a:spcPts val="0"/>
              </a:spcBef>
              <a:spcAft>
                <a:spcPts val="0"/>
              </a:spcAft>
              <a:buClr>
                <a:srgbClr val="292929"/>
              </a:buClr>
              <a:buSzPts val="1700"/>
              <a:buFont typeface="Arial"/>
              <a:buChar char="◆"/>
            </a:pPr>
            <a:r>
              <a:rPr lang="en" sz="1700" dirty="0">
                <a:solidFill>
                  <a:srgbClr val="292929"/>
                </a:solidFill>
                <a:highlight>
                  <a:schemeClr val="lt1"/>
                </a:highlight>
                <a:latin typeface="Arial"/>
                <a:ea typeface="Arial"/>
                <a:cs typeface="Arial"/>
                <a:sym typeface="Arial"/>
              </a:rPr>
              <a:t>Normalisation (Min-Max Scaler)</a:t>
            </a:r>
            <a:endParaRPr sz="1700" dirty="0">
              <a:solidFill>
                <a:srgbClr val="292929"/>
              </a:solidFill>
              <a:highlight>
                <a:schemeClr val="lt1"/>
              </a:highlight>
              <a:latin typeface="Arial"/>
              <a:ea typeface="Arial"/>
              <a:cs typeface="Arial"/>
              <a:sym typeface="Arial"/>
            </a:endParaRPr>
          </a:p>
          <a:p>
            <a:pPr marL="914400" lvl="1" indent="-336550" algn="l" rtl="0">
              <a:spcBef>
                <a:spcPts val="0"/>
              </a:spcBef>
              <a:spcAft>
                <a:spcPts val="0"/>
              </a:spcAft>
              <a:buClr>
                <a:srgbClr val="292929"/>
              </a:buClr>
              <a:buSzPts val="1700"/>
              <a:buFont typeface="Arial"/>
              <a:buChar char="◆"/>
            </a:pPr>
            <a:r>
              <a:rPr lang="en" sz="1700" dirty="0">
                <a:solidFill>
                  <a:srgbClr val="292929"/>
                </a:solidFill>
                <a:highlight>
                  <a:schemeClr val="lt1"/>
                </a:highlight>
                <a:latin typeface="Arial"/>
                <a:ea typeface="Arial"/>
                <a:cs typeface="Arial"/>
                <a:sym typeface="Arial"/>
              </a:rPr>
              <a:t>Standardization</a:t>
            </a:r>
          </a:p>
          <a:p>
            <a:pPr marL="914400" lvl="1" indent="-336550" algn="l" rtl="0">
              <a:spcBef>
                <a:spcPts val="0"/>
              </a:spcBef>
              <a:spcAft>
                <a:spcPts val="0"/>
              </a:spcAft>
              <a:buClr>
                <a:srgbClr val="292929"/>
              </a:buClr>
              <a:buSzPts val="1700"/>
              <a:buFont typeface="Arial"/>
              <a:buChar char="◆"/>
            </a:pPr>
            <a:r>
              <a:rPr lang="en-GB" sz="1700" dirty="0">
                <a:solidFill>
                  <a:srgbClr val="292929"/>
                </a:solidFill>
                <a:highlight>
                  <a:schemeClr val="lt1"/>
                </a:highlight>
                <a:latin typeface="Arial"/>
                <a:ea typeface="Arial"/>
                <a:cs typeface="Arial"/>
                <a:sym typeface="Arial"/>
              </a:rPr>
              <a:t>Robust Scaling</a:t>
            </a:r>
            <a:endParaRPr sz="1700" dirty="0">
              <a:solidFill>
                <a:srgbClr val="292929"/>
              </a:solidFill>
              <a:highlight>
                <a:schemeClr val="lt1"/>
              </a:highlight>
              <a:latin typeface="Arial"/>
              <a:ea typeface="Arial"/>
              <a:cs typeface="Arial"/>
              <a:sym typeface="Arial"/>
            </a:endParaRPr>
          </a:p>
          <a:p>
            <a:pPr marL="457200" lvl="0" indent="-336550" algn="l" rtl="0">
              <a:spcBef>
                <a:spcPts val="0"/>
              </a:spcBef>
              <a:spcAft>
                <a:spcPts val="0"/>
              </a:spcAft>
              <a:buClr>
                <a:srgbClr val="292929"/>
              </a:buClr>
              <a:buSzPts val="1700"/>
              <a:buFont typeface="Arial"/>
              <a:buChar char="➔"/>
            </a:pPr>
            <a:r>
              <a:rPr lang="en" sz="1700" dirty="0">
                <a:solidFill>
                  <a:srgbClr val="292929"/>
                </a:solidFill>
                <a:highlight>
                  <a:schemeClr val="lt1"/>
                </a:highlight>
                <a:latin typeface="Arial"/>
                <a:ea typeface="Arial"/>
                <a:cs typeface="Arial"/>
                <a:sym typeface="Arial"/>
              </a:rPr>
              <a:t>When to Use Scaling</a:t>
            </a:r>
            <a:endParaRPr sz="1700" dirty="0">
              <a:solidFill>
                <a:srgbClr val="292929"/>
              </a:solidFill>
              <a:highlight>
                <a:schemeClr val="lt1"/>
              </a:highlight>
              <a:latin typeface="Arial"/>
              <a:ea typeface="Arial"/>
              <a:cs typeface="Arial"/>
              <a:sym typeface="Arial"/>
            </a:endParaRPr>
          </a:p>
          <a:p>
            <a:pPr marL="457200" lvl="0" indent="-336550" algn="l" rtl="0">
              <a:spcBef>
                <a:spcPts val="0"/>
              </a:spcBef>
              <a:spcAft>
                <a:spcPts val="0"/>
              </a:spcAft>
              <a:buClr>
                <a:srgbClr val="292929"/>
              </a:buClr>
              <a:buSzPts val="1700"/>
              <a:buFont typeface="Arial"/>
              <a:buChar char="➔"/>
            </a:pPr>
            <a:r>
              <a:rPr lang="en" sz="1700" dirty="0">
                <a:solidFill>
                  <a:srgbClr val="292929"/>
                </a:solidFill>
                <a:highlight>
                  <a:schemeClr val="lt1"/>
                </a:highlight>
                <a:latin typeface="Arial"/>
                <a:ea typeface="Arial"/>
                <a:cs typeface="Arial"/>
                <a:sym typeface="Arial"/>
              </a:rPr>
              <a:t>Standardization vs Normalisation</a:t>
            </a:r>
            <a:endParaRPr sz="1700" dirty="0">
              <a:solidFill>
                <a:srgbClr val="292929"/>
              </a:solidFill>
              <a:highlight>
                <a:schemeClr val="lt1"/>
              </a:highlight>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AB2DA6D-3CF6-DB89-9838-B07E95FE2E2A}"/>
                  </a:ext>
                </a:extLst>
              </p14:cNvPr>
              <p14:cNvContentPartPr/>
              <p14:nvPr/>
            </p14:nvContentPartPr>
            <p14:xfrm>
              <a:off x="1710720" y="326160"/>
              <a:ext cx="6750000" cy="3858120"/>
            </p14:xfrm>
          </p:contentPart>
        </mc:Choice>
        <mc:Fallback>
          <p:pic>
            <p:nvPicPr>
              <p:cNvPr id="2" name="Ink 1">
                <a:extLst>
                  <a:ext uri="{FF2B5EF4-FFF2-40B4-BE49-F238E27FC236}">
                    <a16:creationId xmlns:a16="http://schemas.microsoft.com/office/drawing/2014/main" id="{6AB2DA6D-3CF6-DB89-9838-B07E95FE2E2A}"/>
                  </a:ext>
                </a:extLst>
              </p:cNvPr>
              <p:cNvPicPr/>
              <p:nvPr/>
            </p:nvPicPr>
            <p:blipFill>
              <a:blip r:embed="rId4"/>
              <a:stretch>
                <a:fillRect/>
              </a:stretch>
            </p:blipFill>
            <p:spPr>
              <a:xfrm>
                <a:off x="1701360" y="316800"/>
                <a:ext cx="6768720" cy="3876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 calcmode="lin" valueType="num">
                                      <p:cBhvr additive="base">
                                        <p:cTn id="7" dur="500" fill="hold"/>
                                        <p:tgtEl>
                                          <p:spTgt spid="1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
                                            <p:txEl>
                                              <p:pRg st="1" end="1"/>
                                            </p:txEl>
                                          </p:spTgt>
                                        </p:tgtEl>
                                        <p:attrNameLst>
                                          <p:attrName>style.visibility</p:attrName>
                                        </p:attrNameLst>
                                      </p:cBhvr>
                                      <p:to>
                                        <p:strVal val="visible"/>
                                      </p:to>
                                    </p:set>
                                    <p:anim calcmode="lin" valueType="num">
                                      <p:cBhvr additive="base">
                                        <p:cTn id="13" dur="500" fill="hold"/>
                                        <p:tgtEl>
                                          <p:spTgt spid="10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9">
                                            <p:txEl>
                                              <p:pRg st="2" end="2"/>
                                            </p:txEl>
                                          </p:spTgt>
                                        </p:tgtEl>
                                        <p:attrNameLst>
                                          <p:attrName>style.visibility</p:attrName>
                                        </p:attrNameLst>
                                      </p:cBhvr>
                                      <p:to>
                                        <p:strVal val="visible"/>
                                      </p:to>
                                    </p:set>
                                    <p:anim calcmode="lin" valueType="num">
                                      <p:cBhvr additive="base">
                                        <p:cTn id="17" dur="500" fill="hold"/>
                                        <p:tgtEl>
                                          <p:spTgt spid="10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9">
                                            <p:txEl>
                                              <p:pRg st="3" end="3"/>
                                            </p:txEl>
                                          </p:spTgt>
                                        </p:tgtEl>
                                        <p:attrNameLst>
                                          <p:attrName>style.visibility</p:attrName>
                                        </p:attrNameLst>
                                      </p:cBhvr>
                                      <p:to>
                                        <p:strVal val="visible"/>
                                      </p:to>
                                    </p:set>
                                    <p:anim calcmode="lin" valueType="num">
                                      <p:cBhvr additive="base">
                                        <p:cTn id="21" dur="500" fill="hold"/>
                                        <p:tgtEl>
                                          <p:spTgt spid="10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9">
                                            <p:txEl>
                                              <p:pRg st="4" end="4"/>
                                            </p:txEl>
                                          </p:spTgt>
                                        </p:tgtEl>
                                        <p:attrNameLst>
                                          <p:attrName>style.visibility</p:attrName>
                                        </p:attrNameLst>
                                      </p:cBhvr>
                                      <p:to>
                                        <p:strVal val="visible"/>
                                      </p:to>
                                    </p:set>
                                    <p:anim calcmode="lin" valueType="num">
                                      <p:cBhvr additive="base">
                                        <p:cTn id="25" dur="500" fill="hold"/>
                                        <p:tgtEl>
                                          <p:spTgt spid="10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9">
                                            <p:txEl>
                                              <p:pRg st="5" end="5"/>
                                            </p:txEl>
                                          </p:spTgt>
                                        </p:tgtEl>
                                        <p:attrNameLst>
                                          <p:attrName>style.visibility</p:attrName>
                                        </p:attrNameLst>
                                      </p:cBhvr>
                                      <p:to>
                                        <p:strVal val="visible"/>
                                      </p:to>
                                    </p:set>
                                    <p:anim calcmode="lin" valueType="num">
                                      <p:cBhvr additive="base">
                                        <p:cTn id="31" dur="500" fill="hold"/>
                                        <p:tgtEl>
                                          <p:spTgt spid="10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9">
                                            <p:txEl>
                                              <p:pRg st="6" end="6"/>
                                            </p:txEl>
                                          </p:spTgt>
                                        </p:tgtEl>
                                        <p:attrNameLst>
                                          <p:attrName>style.visibility</p:attrName>
                                        </p:attrNameLst>
                                      </p:cBhvr>
                                      <p:to>
                                        <p:strVal val="visible"/>
                                      </p:to>
                                    </p:set>
                                    <p:anim calcmode="lin" valueType="num">
                                      <p:cBhvr additive="base">
                                        <p:cTn id="37" dur="500" fill="hold"/>
                                        <p:tgtEl>
                                          <p:spTgt spid="10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Scaling Important</a:t>
            </a:r>
            <a:endParaRPr/>
          </a:p>
        </p:txBody>
      </p:sp>
      <p:pic>
        <p:nvPicPr>
          <p:cNvPr id="115" name="Google Shape;115;p18"/>
          <p:cNvPicPr preferRelativeResize="0"/>
          <p:nvPr/>
        </p:nvPicPr>
        <p:blipFill rotWithShape="1">
          <a:blip r:embed="rId3">
            <a:alphaModFix/>
          </a:blip>
          <a:srcRect l="10570"/>
          <a:stretch/>
        </p:blipFill>
        <p:spPr>
          <a:xfrm>
            <a:off x="851436" y="1771789"/>
            <a:ext cx="7904601" cy="1331200"/>
          </a:xfrm>
          <a:prstGeom prst="rect">
            <a:avLst/>
          </a:prstGeom>
          <a:noFill/>
          <a:ln>
            <a:noFill/>
          </a:ln>
        </p:spPr>
      </p:pic>
      <p:sp>
        <p:nvSpPr>
          <p:cNvPr id="3" name="TextBox 2">
            <a:extLst>
              <a:ext uri="{FF2B5EF4-FFF2-40B4-BE49-F238E27FC236}">
                <a16:creationId xmlns:a16="http://schemas.microsoft.com/office/drawing/2014/main" id="{F30A2B55-4686-712A-53CA-B1AA0401E106}"/>
              </a:ext>
            </a:extLst>
          </p:cNvPr>
          <p:cNvSpPr txBox="1"/>
          <p:nvPr/>
        </p:nvSpPr>
        <p:spPr>
          <a:xfrm>
            <a:off x="729449" y="3161604"/>
            <a:ext cx="8179159" cy="276999"/>
          </a:xfrm>
          <a:prstGeom prst="rect">
            <a:avLst/>
          </a:prstGeom>
          <a:noFill/>
        </p:spPr>
        <p:txBody>
          <a:bodyPr wrap="square">
            <a:spAutoFit/>
          </a:bodyPr>
          <a:lstStyle/>
          <a:p>
            <a:r>
              <a:rPr lang="en-GB" sz="1200" b="1" dirty="0">
                <a:solidFill>
                  <a:schemeClr val="tx1"/>
                </a:solidFill>
                <a:highlight>
                  <a:srgbClr val="FFFFFF"/>
                </a:highlight>
                <a:latin typeface="+mn-lt"/>
                <a:ea typeface="Lato"/>
                <a:cs typeface="Lato"/>
                <a:sym typeface="Lato"/>
              </a:rPr>
              <a:t>Algorithm Sensitivity </a:t>
            </a:r>
            <a:r>
              <a:rPr lang="en-GB" sz="1200" dirty="0">
                <a:solidFill>
                  <a:srgbClr val="222222"/>
                </a:solidFill>
                <a:highlight>
                  <a:srgbClr val="FFFFFF"/>
                </a:highlight>
                <a:latin typeface="+mn-lt"/>
                <a:ea typeface="Lato"/>
                <a:cs typeface="Lato"/>
                <a:sym typeface="Lato"/>
              </a:rPr>
              <a:t>: Distance based models like SVM, KNN can be included, and give biased results. </a:t>
            </a:r>
            <a:endParaRPr lang="en-GB" sz="1200" dirty="0">
              <a:solidFill>
                <a:srgbClr val="292929"/>
              </a:solidFill>
              <a:highlight>
                <a:srgbClr val="FFFFFF"/>
              </a:highlight>
              <a:latin typeface="+mn-lt"/>
            </a:endParaRPr>
          </a:p>
        </p:txBody>
      </p:sp>
      <p:sp>
        <p:nvSpPr>
          <p:cNvPr id="4" name="TextBox 3">
            <a:extLst>
              <a:ext uri="{FF2B5EF4-FFF2-40B4-BE49-F238E27FC236}">
                <a16:creationId xmlns:a16="http://schemas.microsoft.com/office/drawing/2014/main" id="{C3D17A2C-58C4-BB45-462D-33A3F3052A53}"/>
              </a:ext>
            </a:extLst>
          </p:cNvPr>
          <p:cNvSpPr txBox="1"/>
          <p:nvPr/>
        </p:nvSpPr>
        <p:spPr>
          <a:xfrm>
            <a:off x="729449" y="3556128"/>
            <a:ext cx="8179160" cy="830997"/>
          </a:xfrm>
          <a:prstGeom prst="rect">
            <a:avLst/>
          </a:prstGeom>
          <a:noFill/>
        </p:spPr>
        <p:txBody>
          <a:bodyPr wrap="square">
            <a:spAutoFit/>
          </a:bodyPr>
          <a:lstStyle/>
          <a:p>
            <a:pPr marL="0" lvl="0" indent="0" algn="l" rtl="0">
              <a:spcBef>
                <a:spcPts val="0"/>
              </a:spcBef>
              <a:spcAft>
                <a:spcPts val="0"/>
              </a:spcAft>
              <a:buNone/>
            </a:pPr>
            <a:r>
              <a:rPr lang="en-GB" sz="1200" b="1" dirty="0">
                <a:solidFill>
                  <a:schemeClr val="tx1"/>
                </a:solidFill>
                <a:highlight>
                  <a:srgbClr val="FFFFFF"/>
                </a:highlight>
                <a:latin typeface="+mn-lt"/>
                <a:ea typeface="Lato"/>
                <a:cs typeface="Lato"/>
                <a:sym typeface="Lato"/>
              </a:rPr>
              <a:t>Convergence Speed</a:t>
            </a:r>
            <a:r>
              <a:rPr lang="en-GB" sz="1200" b="1" dirty="0">
                <a:solidFill>
                  <a:srgbClr val="222222"/>
                </a:solidFill>
                <a:highlight>
                  <a:srgbClr val="FFFFFF"/>
                </a:highlight>
                <a:latin typeface="+mn-lt"/>
                <a:ea typeface="Lato"/>
                <a:cs typeface="Lato"/>
                <a:sym typeface="Lato"/>
              </a:rPr>
              <a:t>: </a:t>
            </a:r>
            <a:r>
              <a:rPr lang="en-GB" sz="1200" dirty="0">
                <a:solidFill>
                  <a:srgbClr val="222222"/>
                </a:solidFill>
                <a:highlight>
                  <a:srgbClr val="FFFFFF"/>
                </a:highlight>
                <a:latin typeface="+mn-lt"/>
                <a:ea typeface="Lato"/>
                <a:cs typeface="Lato"/>
                <a:sym typeface="Lato"/>
              </a:rPr>
              <a:t>Algos like GD converge features are scaled and the minimum is reached faster</a:t>
            </a:r>
          </a:p>
          <a:p>
            <a:pPr marL="0" lvl="0" indent="0" algn="l" rtl="0">
              <a:spcBef>
                <a:spcPts val="0"/>
              </a:spcBef>
              <a:spcAft>
                <a:spcPts val="0"/>
              </a:spcAft>
              <a:buNone/>
            </a:pPr>
            <a:endParaRPr lang="en-GB" sz="1200" dirty="0">
              <a:solidFill>
                <a:srgbClr val="222222"/>
              </a:solidFill>
              <a:highlight>
                <a:srgbClr val="FFFFFF"/>
              </a:highlight>
              <a:latin typeface="+mn-lt"/>
              <a:ea typeface="Lato"/>
              <a:cs typeface="Lato"/>
              <a:sym typeface="Lato"/>
            </a:endParaRPr>
          </a:p>
          <a:p>
            <a:pPr marL="0" lvl="0" indent="0" algn="l" rtl="0">
              <a:spcBef>
                <a:spcPts val="0"/>
              </a:spcBef>
              <a:spcAft>
                <a:spcPts val="0"/>
              </a:spcAft>
              <a:buNone/>
            </a:pPr>
            <a:r>
              <a:rPr lang="en-GB" sz="1200" b="1" dirty="0">
                <a:solidFill>
                  <a:schemeClr val="tx1"/>
                </a:solidFill>
                <a:highlight>
                  <a:srgbClr val="FFFFFF"/>
                </a:highlight>
                <a:latin typeface="+mn-lt"/>
                <a:ea typeface="Lato"/>
                <a:cs typeface="Lato"/>
                <a:sym typeface="Lato"/>
              </a:rPr>
              <a:t>Interpretability</a:t>
            </a:r>
            <a:r>
              <a:rPr lang="en-GB" sz="1200" dirty="0">
                <a:solidFill>
                  <a:srgbClr val="222222"/>
                </a:solidFill>
                <a:highlight>
                  <a:srgbClr val="FFFFFF"/>
                </a:highlight>
                <a:latin typeface="+mn-lt"/>
                <a:ea typeface="Lato"/>
                <a:cs typeface="Lato"/>
                <a:sym typeface="Lato"/>
              </a:rPr>
              <a:t> : We need coefficients or importance scores assigned to features to be comparable. </a:t>
            </a:r>
          </a:p>
          <a:p>
            <a:pPr marL="0" lvl="0" indent="0" algn="l" rtl="0">
              <a:spcBef>
                <a:spcPts val="0"/>
              </a:spcBef>
              <a:spcAft>
                <a:spcPts val="0"/>
              </a:spcAft>
              <a:buNone/>
            </a:pPr>
            <a:endParaRPr lang="en-GB" sz="1200" dirty="0">
              <a:solidFill>
                <a:srgbClr val="292929"/>
              </a:solidFill>
              <a:highlight>
                <a:srgbClr val="FFFFFF"/>
              </a:highlight>
              <a:latin typeface="+mn-lt"/>
              <a:ea typeface="Lato"/>
              <a:cs typeface="Lato"/>
              <a:sym typeface="Lato"/>
            </a:endParaRPr>
          </a:p>
        </p:txBody>
      </p:sp>
      <p:sp>
        <p:nvSpPr>
          <p:cNvPr id="6" name="TextBox 5">
            <a:extLst>
              <a:ext uri="{FF2B5EF4-FFF2-40B4-BE49-F238E27FC236}">
                <a16:creationId xmlns:a16="http://schemas.microsoft.com/office/drawing/2014/main" id="{A7BC2160-835F-1B5F-E74D-7DE84C7D4A73}"/>
              </a:ext>
            </a:extLst>
          </p:cNvPr>
          <p:cNvSpPr txBox="1"/>
          <p:nvPr/>
        </p:nvSpPr>
        <p:spPr>
          <a:xfrm>
            <a:off x="729449" y="4288503"/>
            <a:ext cx="8026588" cy="461665"/>
          </a:xfrm>
          <a:prstGeom prst="rect">
            <a:avLst/>
          </a:prstGeom>
          <a:noFill/>
        </p:spPr>
        <p:txBody>
          <a:bodyPr wrap="square">
            <a:spAutoFit/>
          </a:bodyPr>
          <a:lstStyle/>
          <a:p>
            <a:r>
              <a:rPr lang="en-GB" sz="1200" dirty="0">
                <a:solidFill>
                  <a:srgbClr val="222222"/>
                </a:solidFill>
                <a:highlight>
                  <a:srgbClr val="FFFFFF"/>
                </a:highlight>
                <a:latin typeface="+mn-lt"/>
                <a:ea typeface="Lato"/>
                <a:cs typeface="Lato"/>
                <a:sym typeface="Lato"/>
              </a:rPr>
              <a:t>Since we have the features have different scales, there is a chance that higher weightage is given to features with higher magnitudes. </a:t>
            </a:r>
            <a:endParaRPr lang="en-GB" sz="1200" dirty="0">
              <a:latin typeface="+mn-lt"/>
            </a:endParaRPr>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C9EA48E1-32DF-91CE-D55C-9B697CCC870F}"/>
                  </a:ext>
                </a:extLst>
              </p14:cNvPr>
              <p14:cNvContentPartPr/>
              <p14:nvPr/>
            </p14:nvContentPartPr>
            <p14:xfrm>
              <a:off x="817560" y="604800"/>
              <a:ext cx="7918560" cy="3971520"/>
            </p14:xfrm>
          </p:contentPart>
        </mc:Choice>
        <mc:Fallback>
          <p:pic>
            <p:nvPicPr>
              <p:cNvPr id="7" name="Ink 6">
                <a:extLst>
                  <a:ext uri="{FF2B5EF4-FFF2-40B4-BE49-F238E27FC236}">
                    <a16:creationId xmlns:a16="http://schemas.microsoft.com/office/drawing/2014/main" id="{C9EA48E1-32DF-91CE-D55C-9B697CCC870F}"/>
                  </a:ext>
                </a:extLst>
              </p:cNvPr>
              <p:cNvPicPr/>
              <p:nvPr/>
            </p:nvPicPr>
            <p:blipFill>
              <a:blip r:embed="rId5"/>
              <a:stretch>
                <a:fillRect/>
              </a:stretch>
            </p:blipFill>
            <p:spPr>
              <a:xfrm>
                <a:off x="808200" y="595440"/>
                <a:ext cx="7937280" cy="3990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a:t>Normalisation</a:t>
            </a:r>
            <a:endParaRPr/>
          </a:p>
        </p:txBody>
      </p:sp>
      <p:sp>
        <p:nvSpPr>
          <p:cNvPr id="121" name="Google Shape;121;p19"/>
          <p:cNvSpPr txBox="1"/>
          <p:nvPr/>
        </p:nvSpPr>
        <p:spPr>
          <a:xfrm>
            <a:off x="859675" y="1876675"/>
            <a:ext cx="63150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Translating data to have a range [0,1]</a:t>
            </a:r>
            <a:endParaRPr sz="1600"/>
          </a:p>
        </p:txBody>
      </p:sp>
      <p:sp>
        <p:nvSpPr>
          <p:cNvPr id="122" name="Google Shape;122;p19"/>
          <p:cNvSpPr txBox="1"/>
          <p:nvPr/>
        </p:nvSpPr>
        <p:spPr>
          <a:xfrm>
            <a:off x="923150" y="3674400"/>
            <a:ext cx="63150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Feature distribution is maintained</a:t>
            </a:r>
            <a:endParaRPr sz="1600"/>
          </a:p>
        </p:txBody>
      </p:sp>
      <p:pic>
        <p:nvPicPr>
          <p:cNvPr id="123" name="Google Shape;123;p19"/>
          <p:cNvPicPr preferRelativeResize="0"/>
          <p:nvPr/>
        </p:nvPicPr>
        <p:blipFill>
          <a:blip r:embed="rId3">
            <a:alphaModFix/>
          </a:blip>
          <a:stretch>
            <a:fillRect/>
          </a:stretch>
        </p:blipFill>
        <p:spPr>
          <a:xfrm>
            <a:off x="1901500" y="2578425"/>
            <a:ext cx="2416875" cy="6284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068AAC0-A1D2-67F6-84BE-4CD5CFD771D8}"/>
                  </a:ext>
                </a:extLst>
              </p14:cNvPr>
              <p14:cNvContentPartPr/>
              <p14:nvPr/>
            </p14:nvContentPartPr>
            <p14:xfrm>
              <a:off x="1101600" y="1779120"/>
              <a:ext cx="3763800" cy="500040"/>
            </p14:xfrm>
          </p:contentPart>
        </mc:Choice>
        <mc:Fallback>
          <p:pic>
            <p:nvPicPr>
              <p:cNvPr id="2" name="Ink 1">
                <a:extLst>
                  <a:ext uri="{FF2B5EF4-FFF2-40B4-BE49-F238E27FC236}">
                    <a16:creationId xmlns:a16="http://schemas.microsoft.com/office/drawing/2014/main" id="{D068AAC0-A1D2-67F6-84BE-4CD5CFD771D8}"/>
                  </a:ext>
                </a:extLst>
              </p:cNvPr>
              <p:cNvPicPr/>
              <p:nvPr/>
            </p:nvPicPr>
            <p:blipFill>
              <a:blip r:embed="rId5"/>
              <a:stretch>
                <a:fillRect/>
              </a:stretch>
            </p:blipFill>
            <p:spPr>
              <a:xfrm>
                <a:off x="1092240" y="1769760"/>
                <a:ext cx="3782520" cy="51876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Standardization</a:t>
            </a:r>
            <a:endParaRPr/>
          </a:p>
        </p:txBody>
      </p:sp>
      <p:sp>
        <p:nvSpPr>
          <p:cNvPr id="129" name="Google Shape;129;p20"/>
          <p:cNvSpPr txBox="1"/>
          <p:nvPr/>
        </p:nvSpPr>
        <p:spPr>
          <a:xfrm>
            <a:off x="859675" y="1876675"/>
            <a:ext cx="63150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Centering Data around the mean and unit standard deviation</a:t>
            </a:r>
            <a:endParaRPr sz="1600"/>
          </a:p>
        </p:txBody>
      </p:sp>
      <p:sp>
        <p:nvSpPr>
          <p:cNvPr id="130" name="Google Shape;130;p20"/>
          <p:cNvSpPr txBox="1"/>
          <p:nvPr/>
        </p:nvSpPr>
        <p:spPr>
          <a:xfrm>
            <a:off x="923150" y="3674400"/>
            <a:ext cx="63150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Feature distribution is changed</a:t>
            </a:r>
            <a:endParaRPr sz="1600"/>
          </a:p>
        </p:txBody>
      </p:sp>
      <p:pic>
        <p:nvPicPr>
          <p:cNvPr id="131" name="Google Shape;131;p20"/>
          <p:cNvPicPr preferRelativeResize="0"/>
          <p:nvPr/>
        </p:nvPicPr>
        <p:blipFill>
          <a:blip r:embed="rId3">
            <a:alphaModFix/>
          </a:blip>
          <a:stretch>
            <a:fillRect/>
          </a:stretch>
        </p:blipFill>
        <p:spPr>
          <a:xfrm>
            <a:off x="1782900" y="2475000"/>
            <a:ext cx="2280800" cy="870000"/>
          </a:xfrm>
          <a:prstGeom prst="rect">
            <a:avLst/>
          </a:prstGeom>
          <a:noFill/>
          <a:ln>
            <a:noFill/>
          </a:ln>
        </p:spPr>
      </p:pic>
      <p:sp>
        <p:nvSpPr>
          <p:cNvPr id="132" name="Google Shape;132;p20"/>
          <p:cNvSpPr txBox="1"/>
          <p:nvPr/>
        </p:nvSpPr>
        <p:spPr>
          <a:xfrm>
            <a:off x="923150" y="4105500"/>
            <a:ext cx="63150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dirty="0"/>
              <a:t>Values are not restricted to a particular range</a:t>
            </a:r>
            <a:endParaRPr sz="1600"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A3CD281-7DE9-8D10-EEB8-1287AABCE6B0}"/>
                  </a:ext>
                </a:extLst>
              </p14:cNvPr>
              <p14:cNvContentPartPr/>
              <p14:nvPr/>
            </p14:nvContentPartPr>
            <p14:xfrm>
              <a:off x="1843200" y="693360"/>
              <a:ext cx="6661440" cy="3579480"/>
            </p14:xfrm>
          </p:contentPart>
        </mc:Choice>
        <mc:Fallback>
          <p:pic>
            <p:nvPicPr>
              <p:cNvPr id="2" name="Ink 1">
                <a:extLst>
                  <a:ext uri="{FF2B5EF4-FFF2-40B4-BE49-F238E27FC236}">
                    <a16:creationId xmlns:a16="http://schemas.microsoft.com/office/drawing/2014/main" id="{AA3CD281-7DE9-8D10-EEB8-1287AABCE6B0}"/>
                  </a:ext>
                </a:extLst>
              </p:cNvPr>
              <p:cNvPicPr/>
              <p:nvPr/>
            </p:nvPicPr>
            <p:blipFill>
              <a:blip r:embed="rId5"/>
              <a:stretch>
                <a:fillRect/>
              </a:stretch>
            </p:blipFill>
            <p:spPr>
              <a:xfrm>
                <a:off x="1833840" y="684000"/>
                <a:ext cx="6680160" cy="3598200"/>
              </a:xfrm>
              <a:prstGeom prst="rect">
                <a:avLst/>
              </a:prstGeom>
            </p:spPr>
          </p:pic>
        </mc:Fallback>
      </mc:AlternateContent>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treamlin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1233</Words>
  <Application>Microsoft Office PowerPoint</Application>
  <PresentationFormat>On-screen Show (16:9)</PresentationFormat>
  <Paragraphs>169</Paragraphs>
  <Slides>31</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Aptos Narrow</vt:lpstr>
      <vt:lpstr>Lato</vt:lpstr>
      <vt:lpstr>source-serif-pro</vt:lpstr>
      <vt:lpstr>Open Sans</vt:lpstr>
      <vt:lpstr>Arial</vt:lpstr>
      <vt:lpstr>Raleway</vt:lpstr>
      <vt:lpstr>Calibri</vt:lpstr>
      <vt:lpstr>Wingdings</vt:lpstr>
      <vt:lpstr>Streamline</vt:lpstr>
      <vt:lpstr>1_Streamline</vt:lpstr>
      <vt:lpstr>PowerPoint Presentation</vt:lpstr>
      <vt:lpstr>PowerPoint Presentation</vt:lpstr>
      <vt:lpstr>What are features in ML and Why FE is important</vt:lpstr>
      <vt:lpstr>Techniques for Feature Processing</vt:lpstr>
      <vt:lpstr>Scaling</vt:lpstr>
      <vt:lpstr>Scaling</vt:lpstr>
      <vt:lpstr>Why is Scaling Important</vt:lpstr>
      <vt:lpstr>Normalisation</vt:lpstr>
      <vt:lpstr>Standardization</vt:lpstr>
      <vt:lpstr>Robust Scaler</vt:lpstr>
      <vt:lpstr>When to use Scaling</vt:lpstr>
      <vt:lpstr>Normalisation Vs Standardization  </vt:lpstr>
      <vt:lpstr>Categorical Features</vt:lpstr>
      <vt:lpstr>Types of Categorical Variables </vt:lpstr>
      <vt:lpstr>Types of Encoding Techniques</vt:lpstr>
      <vt:lpstr>Types of Encoding Techniques</vt:lpstr>
      <vt:lpstr>Types of Encoding Techniques</vt:lpstr>
      <vt:lpstr>Types of Encoding Techniques</vt:lpstr>
      <vt:lpstr>Types of Encoding Techniques</vt:lpstr>
      <vt:lpstr>Types of Encoding Techniques</vt:lpstr>
      <vt:lpstr>Types of Encoding Techniques</vt:lpstr>
      <vt:lpstr>Missingness</vt:lpstr>
      <vt:lpstr>Types of Data Missingness</vt:lpstr>
      <vt:lpstr>How to Deal with Missingness</vt:lpstr>
      <vt:lpstr>Imbalance</vt:lpstr>
      <vt:lpstr>PowerPoint Presentation</vt:lpstr>
      <vt:lpstr>PowerPoint Presentation</vt:lpstr>
      <vt:lpstr>PowerPoint Presentation</vt:lpstr>
      <vt:lpstr>PowerPoint Presentation</vt:lpstr>
      <vt:lpstr>Assignment  Read on :  1. Dealing with Dates  2. Dealing with Text Features  3. Handling Images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Christopher Aloo</cp:lastModifiedBy>
  <cp:revision>3</cp:revision>
  <dcterms:modified xsi:type="dcterms:W3CDTF">2025-01-09T17:54:31Z</dcterms:modified>
</cp:coreProperties>
</file>