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ink/ink4.xml" ContentType="application/inkml+xml"/>
  <Override PartName="/ppt/notesSlides/notesSlide10.xml" ContentType="application/vnd.openxmlformats-officedocument.presentationml.notesSlide+xml"/>
  <Override PartName="/ppt/ink/ink5.xml" ContentType="application/inkml+xml"/>
  <Override PartName="/ppt/notesSlides/notesSlide11.xml" ContentType="application/vnd.openxmlformats-officedocument.presentationml.notesSlide+xml"/>
  <Override PartName="/ppt/ink/ink6.xml" ContentType="application/inkml+xml"/>
  <Override PartName="/ppt/notesSlides/notesSlide12.xml" ContentType="application/vnd.openxmlformats-officedocument.presentationml.notesSlide+xml"/>
  <Override PartName="/ppt/ink/ink7.xml" ContentType="application/inkml+xml"/>
  <Override PartName="/ppt/notesSlides/notesSlide13.xml" ContentType="application/vnd.openxmlformats-officedocument.presentationml.notesSlide+xml"/>
  <Override PartName="/ppt/ink/ink8.xml" ContentType="application/inkml+xml"/>
  <Override PartName="/ppt/notesSlides/notesSlide14.xml" ContentType="application/vnd.openxmlformats-officedocument.presentationml.notesSlide+xml"/>
  <Override PartName="/ppt/ink/ink9.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65" r:id="rId3"/>
    <p:sldId id="257" r:id="rId4"/>
    <p:sldId id="264" r:id="rId5"/>
    <p:sldId id="266" r:id="rId6"/>
    <p:sldId id="263" r:id="rId7"/>
    <p:sldId id="258" r:id="rId8"/>
    <p:sldId id="259" r:id="rId9"/>
    <p:sldId id="268" r:id="rId10"/>
    <p:sldId id="269" r:id="rId11"/>
    <p:sldId id="270" r:id="rId12"/>
    <p:sldId id="260" r:id="rId13"/>
    <p:sldId id="261" r:id="rId14"/>
    <p:sldId id="262" r:id="rId15"/>
    <p:sldId id="271" r:id="rId16"/>
    <p:sldId id="267"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Raleway"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80" y="272"/>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8T17:34:25.59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definitions>
  <inkml:trace contextRef="#ctx0" brushRef="#br0">14989 5031 1208 0,'2'38'35'0,"4"7"-10"16,0 5-8-16,1 13-1 16,4 5-2-16,-3 1-9 0,0-1-1 15,1-9-4-15,-6-7-15 16,-2-6 9-16</inkml:trace>
  <inkml:trace contextRef="#ctx0" brushRef="#br0" timeOffset="310.07">14640 5626 969 0,'18'-4'136'0,"5"-2"199"15,7-4-311-15,8-5 9 16,1-4 3-16,10-5 14 16,2-1 10-16,6-2-42 15,7 0-6-15,-2 2-7 16,-3 1-2-16,-6 2-3 0,-8 3-3 16,-9 2-20-1,-5 2-25-15,-9 4-37 16,-3 1 21-16,-5 4-64 0,1 1-48 15,-7 5-221-15,-1 1 201 16</inkml:trace>
  <inkml:trace contextRef="#ctx0" brushRef="#br0" timeOffset="482.51">15372 5391 269 0,'-6'14'82'0,"-1"0"74"16,2-1 33-16,-1 0-9 15,6 1-30-15,1 1-42 0,2 5-36 16,0 1-20-16,0 2-25 15,1 1-15-15,-3-2-8 16,1-3 0-16,-2-8-4 16,-3-3-2-16,3-8-45 15,0 0-84-15,-8-17 76 16</inkml:trace>
  <inkml:trace contextRef="#ctx0" brushRef="#br0" timeOffset="877.77">15331 5437 532 0,'2'-29'82'15,"0"-1"79"-15,3 1-40 16,-1 1-12-16,5 6-18 16,-1 1-26-16,8 4-26 15,2 4-10-15,9 8-9 16,1 4-7-16,-2 11-5 0,-1 6-4 16,-9 11 0-16,-1 4-4 15,-8 6 2-15,-3-1 0 16,-5-7 1-16,-3-4 1 15,0-8 18-15,1-6 9 16,2-6 17-16,1-5 8 16,0 0-3-16,0 0-9 15,-3-16 17-15,4-1-22 0,4-5-27 16,0-3-9-16,3-2-3 16,3-2 0-16,1-1 0 15,2 2 0-15,0 4 0 16,-1 6 0-16,0 9 0 15,-3 4 0-15,-2 10 0 16,-1 7-3-16,-1 15 0 16,0 6 0-16,1 8 3 15,3-1 0-15,1-10-3 16,1-6 0-16,5-13-51 16,1-6-25-16,4-12 58 15</inkml:trace>
  <inkml:trace contextRef="#ctx0" brushRef="#br0" timeOffset="1807.88">16050 4872 1417 0,'1'18'35'16,"2"10"-21"-16,1 6-7 15,1 7-3-15,2 3 0 0,-4 0-2 16,0-2 2-16,-1-7-6 16,1-6-2-16,-1-11-6 15,4-4-1-15,-5-8-5 16,-1-6 1-16,0 0 1 16,-13-3 3-16,1-5 7 15,-2-3 2-15,-4-1 2 16,-1 0 0-16,-2 1 2 15,-1 1-2-15,0 4 0 16,-1 5 0-16,3 4 0 16,3 6 0-16,4 8 0 15,2 5 2-15,5 11 0 16,0 4 0-16,5 2-2 16,2-3 2-16,7-11-2 15,2-8 0-15,6-11 3 0,2-5 1 16,6-9 4-16,2-7 0 15,2-8-2-15,2-3 1 16,1-3-3-16,1 1 2 16,-3 3 4-16,-4 5 1 15,-4 7 11-15,-5 3-3 16,2 8-2-16,-2 3-7 16,-1 11-3-16,-1 3 2 0,-4 7-9 15,-1 1 3-15,-4 0-6 16,-3-3-6-16,0-6 0 15,-1-5 5-15,-1-9 2 16,0 0 2-16,0 0 0 16,-6-18 2-16,0-2 0 15,1-4 0-15,1-7 2 16,-1-2 1-16,3-5 4 16,2-1-3-16,5-3-6 15,3 1 6-15,6 4-6 16,2 4 0-16,3 12 0 15,-1 5-3-15,0 14-3 16,-2 8 3-16,-2 11 0 16,0 6 3-16,0 7 0 15,-3-2 0-15,2 0 0 16,-3-3 0-16,0-6 0 0,-2-3 0 16,-2-6-3-16,0-4 6 15,-3-3 3-15,-3-3 3 16,0 0 12-16,0 0-3 15,6-22 3-15,-2 4-9 16,4-6-3-16,5-1-9 16,-1 4 0-16,2 0 0 15,-1 8-9-15,-3 5 0 0,0 8 3 16,1 5 0-16,-4 4-3 16,-1 3 6-16,3 0 0 15,1 0-3-15,6-8-33 16,3-4-3-16,6-10-43 15,2-4-63-15,1-9 81 16</inkml:trace>
  <inkml:trace contextRef="#ctx0" brushRef="#br0" timeOffset="2109.67">16828 4837 725 0,'-6'-12'164'16,"-2"0"114"-16,-4 3-121 15,1 2-35-15,-2 4-46 16,1 3 6-16,-1 5-46 15,2 3-18-15,1 7-12 16,0 3-6-16,3 7 3 0,1-1-3 16,5-4-12-16,2-4 0 15,6-11-12 1,6-3 0-16,5-9 9 0,3-5 0 16,3-5 15-16,-3-3 0 15,2 2-3-15,1 1 6 16,-2 7 0-16,-1 5 0 15,0 14 6-15,-1 8-6 16,-3 23 3-16,2 12-3 0,-3 16-24 16,-3 8-28-16,0 14-269 15,-6 6 219-15</inkml:trace>
  <inkml:trace contextRef="#ctx0" brushRef="#br0" timeOffset="2209.59">16899 5772 1268 0,'-94'72'134'0,"-1"-9"301"16,-2-8 99-16,1-27-272 15,7-14-138-15,12-34-106 16,10-16-70-16,26-30-121 16,13-15-131-16,30-17 71 15</inkml:trace>
  <inkml:trace contextRef="#ctx0" brushRef="#br0" timeOffset="3355.72">17541 4632 958 0,'53'-49'79'15,"0"-2"1"-15,1-10 9 16,2-2 2-16,-3-4-19 16,0-1-16-16,-3 1-25 15,-3-1-10-15,-5 3-11 16,-5-5-2-16,-10-5-8 0,-5-1 0 16,-11 4-16-16,-4 8 1 15,-7 18-1 1,-5 7 3-16,-2 14 11 0,-3 8 0 15,1 13 0-15,-3 7 4 16,-1 19 4-16,0 12 5 16,1 35 18-16,3 21 4 15,3 30 2-15,2 17 42 16,1 16-41-16,-1-1-16 0,2-6-37 16,3-14-28-16,8-33-43 15,4-15 37-15,4-29 5 16,0-12 7-16,0-25 29 15,-2-11 3-15,0-25-1 16,-1-12-13-16,1-21-10 16,1-11-6-16,-3-15-16 15,0-6 9-15,-2-12 13 16,-3-3 10-16,-2 1 21 16,2 4 3-16,-1 16 15 15,2 12 5-15,-1 22 26 16,1 13 3-16,-2 17 12 15,-1 7-4-15,-2 17-6 16,-3 11-2-16,2 20-13 16,-3 10 37-16,0 10-34 0,0 0-16 15,2-9-17-15,4-8-6 16,-3-17 0-16,6-5-3 16,0-14 3-16,-3-5 6 15,8-10-6-15,0-7 6 16,2-8-15-16,3-4 0 15,-1 0 0-15,-3 3 0 16,-4 4 6-16,-2 5 0 0,-3 6 0 16,-6 7 0-16,1 0 0 15,0 0 0-15,0 0 0 16,0 0 3-16,24 11-3 16,-15-6 0-16,5-2-3 15,0-2 3-15,4-3 0 16,2-3 0-16,2-4 0 15,1 0 0-15,-1-2 3 16,1-2 3-16,-5-1-3 16,-2-2 6-16,-4-2-6 15,-2 0-3-15,-5-1 3 16,-2 0-3-16,-6 2 0 16,-4 4 0-16,-8 2 0 15,-3 6 0-15,-8 7 3 16,-3 6-3-16,-2 13 27 0,0 8 12 15,5 12 24-15,4 4 3 16,9 1-19-16,9-3-11 16,15-11-45-16,10-8-39 15,15-16-107-15,7-8-84 16,13-15 181-16</inkml:trace>
  <inkml:trace contextRef="#ctx0" brushRef="#br0" timeOffset="3880.52">19263 3459 1111 0,'-6'6'128'15,"1"6"288"-15,5 20-351 16,2 11-29-16,-4 29 3 16,-2 12-12-16,-8 20-27 15,-3 3-60-15,1-11-169 16,3-13 55-16,7-30-198 0,2-9-54 16,3-18 223-16,1-9 154 15,-2-17 269-15,0 0 111 16,-6-12-55-16,0-5-96 15,1-11-75-15,2-4-20 16,4-6-5-16,5-1 30 16,10-4-59-16,6-1-18 15,10 2-30-15,3 1-3 0,8 14 0 16,-4 9-12-16,-5 19-12 16,-5 11-9-16,-13 14-11 15,-6 5-4-15,-12 3 0 16,-7 0 15-16,-8-3 25 15,-7-3 3-15,-7 0 5 16,-2-4 0-16,-2-5 0 16,5-4 0-16,8-8-10 15,6-4-29-15,7-4-120 16,4-4-208-16,6-3 174 16</inkml:trace>
  <inkml:trace contextRef="#ctx0" brushRef="#br0" timeOffset="4234.57">19538 3957 1462 0,'0'0'42'16,"11"-2"-9"-16,-1-2-11 15,7-5 2-15,3-3-3 16,2-5-12-16,3-2-3 15,-1-1-6-15,-2-2-6 16,0-1-9-16,-3-1-12 0,0 1-1 16,-1-2 15-16,-10 3 7 15,0 2 2-15,-10 5 6 16,-4 4-2-16,-5 3 15 16,-3 2 19-16,-1 6 41 15,0 4 17-15,0 19-11 16,1 7-6-16,-4 21-28 15,3 9-20-15,1 1-21 16,4-5-6-16,10-18-53 16,7-12-40-16,12-16-57 15,8-10-8-15,12-10 119 16</inkml:trace>
  <inkml:trace contextRef="#ctx0" brushRef="#br0" timeOffset="4559.42">20109 3484 1720 0,'-23'20'105'16,"0"3"-30"-16,1 1-40 15,1 5-17-15,4-2 3 0,4-5-6 16,5-3-6-16,10-9-9 15,5-4-15-15,8-5-77 16,3-2-22-16,6-2-5 16,-1-1 17-16,-1 4 81 15,-5 4 18-15,-8 6 4 16,-6 5 3-16,-10 14 18 16,-6 3 26-16,-17 7-3 15,-5 1-4-15,-8-8-20 16,-1-4-9-16,11-17-92 15,6-11-64-15,22-29 108 16</inkml:trace>
  <inkml:trace contextRef="#ctx0" brushRef="#br0" timeOffset="4729.46">20348 3056 2106 0,'11'22'122'16,"-1"16"-21"-16,2 12-78 16,-10 21-9-16,-2 10 0 15,-12 5-70-15,-6-2-153 16,0-11 113-16</inkml:trace>
  <inkml:trace contextRef="#ctx0" brushRef="#br0" timeOffset="4912.3">20002 3642 2603 0,'26'-22'87'16,"6"-5"15"-16,27-12-120 16,10-5-21-16,6-7-115 15,5 1-111-15,-5 8-310 16,-7 5 108-16,-1 11 339 15</inkml:trace>
  <inkml:trace contextRef="#ctx0" brushRef="#br0" timeOffset="5762.6">21021 3259 1935 0,'-1'3'153'0,"-1"5"86"16,1 6-239-16,-1 3-1 0,-3 7 1 16,-3 1 0-16,1 0 0 15,0-2-4-15,2-6-87 16,4-5-79-16,3-12-141 16,4-6 31-16,6-15-21 15,1-7-99-15,1-7 108 16,-3-3 214-16,-4 0 316 15,-2 3 176-15,-5-1-83 16,1 1 34-16,5 1-66 16,4 2-96-16,6 8-143 15,1 6-52-15,-2 13-7 16,2 7-2-16,-2 15 0 16,-3 9-2-16,0 11 2 15,-4 3 1-15,-3 0-36 16,1-6-48-16,0-11-17 0,-2-8-1 15,3-14 40-15,3-4 44 16,1-10 18-16,6-6 3 16,0-6 0-16,-1-4 0 15,0-1 6-15,-1-1-1 16,0 0 4-16,-1 1 3 16,-1 4-3-16,2 4 0 15,0 10-3-15,0 5 0 0,-2 13 0 16,-1 7-3-16,-5 9-3 15,-1 4 6-15,-1-3-12 16,0-5 0-16,8-11-48 16,3-7-29-16,10-13-67 15,3-5-41-15,-2-5 106 16,-4-1 18-16,-7 2 33 16,-3 2 22-16,-7 6 36 15,-1 2 21-15,-5 6 32 16,0 6 106-16,0 0 38 15,0 0-29-15,-3 16-70 16,-1-1-45-16,3 4-57 16,-1-2-9-16,7-7-9 15,6-5-3-15,5-7-11 16,4-6-6-16,6-8-14 16,4-1-12-16,-5-3 2 0,0 1 12 15,-8 3 18-15,-7-1 12 16,-6 5 9-16,-4 2 9 15,-11 1 18-15,-6 4-1 16,-10 5-16-16,-4 3-4 16,-4 8-9-16,7 2-9 15,1-1 0-15,4-2-4 0,12-4-115 16,-1-4-117-16,10-6-345 16,5-4 447-16</inkml:trace>
  <inkml:trace contextRef="#ctx0" brushRef="#br0" timeOffset="6713.84">22036 2402 2357 0,'7'2'106'0,"1"22"-68"15,-3 10-17-15,-5 16-14 16,2 7-5-16,-1-2-6 15,2-1-22-15,8-7-73 16,1-4-27-16,3-10-80 16,1-6 18-16,-5-9 104 15,-1-5 30-15,-8-7 36 0,-2 0 18 16,-9-6 3-16,-2 0 9 16,-6-3 6-16,-4-2 6 15,-5 1 21-15,-5-2-3 16,-5 7 0-16,0 4-13 15,-5 7-8-15,4 2-12 16,5 4-6-16,5-2 3 0,15-4-12 16,4-1 0-16,13-6 3 15,5-3 3-15,14-4 6 16,6-4 0-16,12-6 3 16,4-4-6-16,4-5 9 15,1-2 0-15,-1-6 12 16,0 0 0-16,-7 0-12 15,-4 0 3-15,-12 7 0 16,-9 3 0-16,-7 10 18 16,-6 3 2-16,-5 6 7 15,0 0 9-15,0 0-13 16,0 1-19-16,0 0-7 16,0 0-12-16,0 1-1 15,9 28 0-15,0-27 3 16,4-3 2-16,3-5 5 15,6-4-1-15,3-6 14 0,2-3 5 16,2-4 4-16,0-3-3 16,-4-2-14-16,-3 1-4 15,-9 2-8-15,-6 2 2 16,-12 4-4-16,-7 5-7 16,-15 8-1-16,-6 5-2 15,-12 16 9-15,-1 6 3 16,4 17 16-16,3 7 2 0,9 10-5 15,2-1-3-15,14-11-12 16,11-11-1-16,17-21-6 16,14-10 1-16,9-22-12 15,6-11-25-15,15-18-52 16,2-4-46-16,8 0-47 16,-2-1 33-16,-9 2 89 15,-5-5 27-15,-17-6 39 16,-6 0 0-16,-13 0 0 15,-5 2 9-15,-6 6 6 16,-3 7 12-16,-4 13 24 16,-1 11 11-16,-7 19 22 15,2 11-6-15,-4 27-12 16,-2 13-28-16,0 24-17 16,1 10-9-16,5 8-12 0,5-2 0 15,16-11 0-15,8-6-95 16,14-16-25-16,6-7 1 15,-2-14-13-15,-1-11 102 16,-6-14 30-16,-3-7 0 16,-6-10-78-16,-5-4-57 15,-11-4 108-15</inkml:trace>
  <inkml:trace contextRef="#ctx0" brushRef="#br0" timeOffset="7203.28">15443 6241 2563 0,'-12'19'85'16,"33"-12"-38"-16,30-14-28 15,53-30 12-15,21-18 15 16,48-35 11-16,22-18 0 15,51-28-22-15,30-14-8 16,49-21-16-16,26-8-2 16,39-9-8-16,11-3-1 0,21 3 3 15,9-5-2-15,2 10-1 16,5 7 0-16,-5 5 1 16,-10 8-1-16,-24 16-4 15,-3 3-2-15,-40 17-12 16,-12 14-19-16,-22 8-48 15,-30 8-39-15,-26 13-159 16,-26 5-355-16,-51-6 364 16</inkml:trace>
  <inkml:trace contextRef="#ctx0" brushRef="#br1" timeOffset="-29045.89">6859 9265 1072 0,'23'-23'132'0,"7"-5"280"15,13-16-341-15,7-7 4 0,11-13 45 16,3-5 50-16,2-5 51 16,0-3-71-16,-4-1-47 15,-3 0-37-15,1-2-51 16,-3 0-11-16,-9 6-8 15,-4 2-13-15,-17 14-136 16,-7 6-112-16,-12 14 94 16</inkml:trace>
  <inkml:trace contextRef="#ctx0" brushRef="#br1" timeOffset="-28650.86">7623 7728 1462 0,'53'40'33'0,"6"5"-29"16,3 6-8-16,-2 4-4 16,-5 2 0-16,-15-1 2 15,-3-3 6-15,-11-9 2 16,-4-6 2-16,-10-18 8 16,-5-5 3-16,-7-15 11 15,0 0 13-15,-10-12 6 16,0-11-12-16,-3-14-24 15,-1-5 0-15,0-9-6 16,-1-1-3-16,3-2-6 16,1-2-27-16,4 3-65 15,2 3 17-15,5 7 40 16</inkml:trace>
  <inkml:trace contextRef="#ctx0" brushRef="#br1" timeOffset="-27669.22">8229 7886 2103 0,'2'0'116'0,"5"-4"21"0,6-9-177 16,5-8-54-16,-4-8-1 16,-4-6 17-16,-7 0 18 15,-3 0 27-15,-7 5 39 16,-4 2-6-16,-5 6 0 16,-6 4 0-16,-1 11-30 15,-3 5-23-15,2 14-16 16,5 6 3-16,4 13 24 15,5 4 36-15,7 11 6 16,3 3 0-16,9 2-3 16,3-1 3-16,2-11 3 15,-3-8 3-15,0-15 18 0,3-10-3 16,2-13 6-16,3-8 3 16,4-11-12-16,-2-7 0 15,0-8-6-15,-1 0-9 16,-3-1 6-16,-1 5-6 15,-5 5 0-15,0 5-3 16,-5 8 0-16,-1 4-3 16,-2 9 0-16,1 2-6 15,2 7 6-15,-1 4 3 16,4 4-6-16,2 2 6 0,-2 0 3 16,2-2 0-16,-4-3 3 15,-4-3-6-15,-3-5 9 16,0 0 9-16,0 0 0 15,-7-14 6-15,0 0-10 16,1 0-11-16,1-5 0 16,0 0-3-16,2-5 6 15,2-1-6-15,4-2-3 16,3 3 3-16,5 3 0 16,2 2-6-16,2 11 0 15,0 3 3-15,0 10-2 16,-5 3 2-16,3 2 0 15,0 1 3-15,-1 0 0 16,1-3 0-16,-2-5 8 0,0-4-2 16,0-11 18-16,1-6 3 15,-2-13 0-15,0-5 6 16,-2-7-21-16,0-2-3 16,-5 2 0-16,-1 3-9 15,-2 7 0-15,0 6 0 16,-2 12-12-16,2 14-3 15,0 1 0-15,0 9 0 0,8 22 6 16,5 8 9-16,10 24-3 16,3 9 0-16,6 20-6 15,0 8 3-15,0 13 3 16,-7 0 3-16,-11 4 72 16,-9 2 48-16,-21-8 52 15,-7-4-29-15,-14-21-9 16,-4-15-64-16,-8-30-36 15,-8-17-32-15,-12-33-146 16,-3-19-132-16,1-34 33 16</inkml:trace>
  <inkml:trace contextRef="#ctx0" brushRef="#br1" timeOffset="-26217.56">9027 6576 1604 0,'-16'7'98'16,"3"5"16"-16,1 2-210 0,2 11-14 15,0 4 50-15,1 7 69 16,1 6 39-16,4 4 29 16,4 1 4-16,6-2-18 15,3-3-24-15,3-14-36 16,1-7-3-16,2-16 0 16,2-7-3-16,-1-13 3 15,0-6 0-15,1-11 3 16,-2-3 6-16,-1-5-3 15,-1-2 0-15,-3 3-3 16,-2-1 3-16,-5 5-6 16,0 3 6-16,0 6 3 15,1 6-9-15,2 6 0 16,2 5-3-16,1 9-3 16,-1 3 3-16,2 7-3 0,0 3 3 15,-2 0-3-15,6 0 6 16,-4-6 0-16,1-2 0 15,-2-2 6-15,-9-3-6 16,0 0 6-16,0 0 12 16,0 0 14-16,-1 0 1 15,1-1 15-15,-19-16-9 0,12 0-18 16,4-5 0-16,4-5-12 16,1-3-3-16,13-2-6 15,-1 2 0-15,5 4-6 16,1 2 3-16,-2 9-6 15,-2 2 9-15,-1 9 0 16,-1 3-6-16,-2 7 3 16,0 5 3-16,-2 3-3 15,-1 3 9-15,-1-1 0 16,-2-1-6-16,-2-2 9 16,-3-4-3-16,1-4 3 15,-2-5-3-15,0 0 9 16,0 0 0-16,-1-16 2 15,-2 0 1-15,1-7-9 16,2 0-3-16,0-2-6 16,2 1 0-16,1 5 0 0,1 4-3 15,0 6 0-15,0 4 0 16,3 5-6-16,1 3 6 16,1 6 0-16,1 4 0 15,0 3 6-15,-1 1-3 16,-1-4 0-16,0-2 0 15,-3-6 0-15,1-3 0 16,-2-6-3-16,0-5 3 0,-1-7 0 16,1-5 0-16,-1-3 0 15,0-2-3-15,0 2 3 16,0 1 0-16,-1 4 0 16,0 3 3-16,1 5-6 15,-2 4 3-15,3 7-3 16,0 4-2-16,3 10 5 15,2 3 0-15,3 11 0 16,2 3-3-16,-1 2 0 16,1 2 0-16,0-6-3 15,-3-7 0-15,2-12 3 16,-1-6-3-16,-2-8-3 16,-4-3 9-16,-2-4 0 15,-2-3-6-15,0-1 6 0,-2-2 0 16,0-1 0-16,0 1 0 15,-4 0 0-15,3 0 3 16,0 1 0-16,-1 0 0 16,6 4-3-16,2 3-3 15,9 12-3-15,5 9 3 16,5 24 3-16,4 13 0 16,1 24 0-16,-2 8 0 15,-1 4-9-15,-4-3-30 16,-1-13-81-16,-6-9-11 0,-9-16 2 15,0-7 31-15,-14-17 95 16,-2-6 24-16,-11-14 21 16,-4-8-1-16,-4-16-17 15,-2-10-15-15,-3-19-12 16,-2-7-9-16,-3-14 54 16,2-7 21-16,3-9 15 15,6-3-4-15,12 3-44 16,7 6-24-16,11 14-9 15,7 8 0-15,9 17-6 16,-1 12-6-16,9 22 0 16,-2 11-9-16,1 21-8 15,-4 9-1-15,-8 14-3 16,-4 3 3-16,-9 1-63 16,-4-6-44-16,-5-15 24 0,1-9-28 15,0-18 84-15</inkml:trace>
  <inkml:trace contextRef="#ctx0" brushRef="#br1" timeOffset="-25579.57">9701 5504 960 0,'22'3'108'0,"4"19"38"15,2 13-49-15,0 23-14 16,2 9-13-16,0 8-12 15,-1-3 33-15,0-13-52 16,-1-10-30-16,-4-19-9 16,-4-10-3-16,-8-12-3 15,-11-8-6-15,0 0-57 16,4-8 16-16,-13-4-1 16,0-1-1-16,0 1 28 15,0 0 14-15,3 6 21 16,2 1 7-16,3 5 1 15,0 0-3-15,0 0-3 16,0 0-4-16,0 0 13 0,0 0 6 16,5-13 10-16,4 2 2 15,4-7 14-15,3-5-9 16,0-2 2-16,0-1 22 16,-1-1 39-16,-1 0 5 15,-2-2-20-15,-2 1-27 16,-6 3-45-16,-4 2-15 15,-6 7-3-15,-5 4-12 0,-6 12-3 16,-5 5 3-16,2 12-6 16,3 7 18-16,7 13 0 15,6 3 0-15,8 10 3 16,4-3 0-16,4-10-3 16,4-6 0-16,2-18 0 15,3-6-3-15,0-12 9 16,1-7 0-16,-3-10 0 15,-1-4-3-15,-3-5-9 16,-2-1-36-16,-4 1-60 16,-5 1-26-16,-4 3-16 15,-4 2 13-15,-2 0 73 16,-1 1-4-16,-1-2-70 16,0 2-43-16,3 4-81 15,0 2-6-15,1 9 61 16,0 3 42-16,4 6 110 0</inkml:trace>
  <inkml:trace contextRef="#ctx0" brushRef="#br1" timeOffset="-25171.16">10378 5173 1479 0,'4'16'47'15,"-4"3"58"-15,-2 17-87 16,0 10 29-16,-4 14 64 16,-1 4 17-16,-5 4-14 15,0-4-36-15,-2-9-177 16,-2-6-98-16,0-18-137 15,-2-10 157-15,-1-15 51 16,-1-8 35-16,0-10 89 16,1-6 10-16,0-7-4 15,-3 0 2-15,1-1 13 16,0 2 16-16,10 3 33 16,4 1 11-16,15 5 1 0,12 1 13 15,19 3 134-15,13 1 99 16,19 4-32-16,5 2-140 15,8-2-107-15,1-2-36 16,-3-6-183-16,-4-4-135 16,-7-5 122-16</inkml:trace>
  <inkml:trace contextRef="#ctx0" brushRef="#br1" timeOffset="-24714.97">8934 7693 2252 0,'143'-134'99'0,"10"-11"-68"16,11-9-38-16,7-12-11 16,-3 0 3-16,-9 0-96 15,-5 0-119-15,-4 10 123 16</inkml:trace>
  <inkml:trace contextRef="#ctx0" brushRef="#br1" timeOffset="107241.83">10642 12671 1367 0,'-35'-32'-153'15,"-1"7"44"-15,4 7 94 16,-1 5 44-16,7 5 50 15,2 0 22-15,7 5 15 16,2 1-3-16,8 2 79 16,7 0 20-16,0 0-2 15,8-1-30-15,16 3-86 16,13 3-28-16,25 3-41 16,12 2-3-16,21 0-3 15,11 1-6-15,18 0-5 16,9-1 1-16,19 1 3 0,3-1 19 15,18 1 11-15,6 2-4 16,8 3 6-16,10 1 3 16,11 4-6-16,4 0 1 15,17 1-3-15,1 1-4 16,6 0-5-16,2-1-4 16,-9-1-7-16,-9-1-4 15,-21-4-3-15,-17-3-4 0,-27-2-2 16,-21-2-6-16,-36-1 0 15,-20-1 0-15,-38-1 0 16,-8-2-4-16,-17-1-23 16,-4 0-28-16,-11-3-85 15,0 0-101-15,-6-9 70 16</inkml:trace>
  <inkml:trace contextRef="#ctx0" brushRef="#br1" timeOffset="111606.73">10099 9996 113 0,'0'0'15'16,"0"0"22"-16,0 0 3 16,0 0 15-16,0 0 5 15,0-1 4-15,1 1-7 0,0-1-5 16,0 0-2-1,0-1-29-15,15-25-10 0,-16 27-11 16,1-1-5-16,0 1-1 16,0-1 1-16,-1 0 1 15,1 0 4-15,0 0-3 16,1-1 3-16,0 1 0 16,24-27 0-16,-26 28 0 15,1-1 3-15,0 0-3 16,0 0 0-16,0 0 4 15,0 1 3-15,0-1 23 16,0 0 6-16,-1 0 16 16,1 0-8-16,1 0-17 15,0 0-11-15,25-25-16 16,-27 26-2-16,10-17-14 16,-4 9-7-16,1-1-2 0,-1 0 0 15,0 1 11-15,0-1 7 16,1-1 7-16,0 0 0 15,4-3-2-15,1-2-18 16,6-2-56-16,3-3-28 16,2-3 64-16</inkml:trace>
  <inkml:trace contextRef="#ctx0" brushRef="#br1" timeOffset="112143.48">14006 9083 64 0,'67'42'2'0</inkml:trace>
  <inkml:trace contextRef="#ctx0" brushRef="#br1" timeOffset="114237.39">10753 9323 1297 0,'198'-6'33'15,"23"6"-17"1,25 0-13-16,45 2-1 0,20 1-4 16,47-5-11-16,14-4-18 15,22-10 15-15</inkml:trace>
  <inkml:trace contextRef="#ctx0" brushRef="#br1" timeOffset="118904.13">10816 12781 1289 0,'18'-1'-25'0,"9"1"17"16,4 3 10-16,13 0 18 15,11-1 7-15,19 4 19 16,12 1 3-16,24 2 1 15,7 2-5-15,15 5-12 16,9-1 4-16,7 8-7 16,3-1-15-16,10 3-15 15,-2 1 3-15,0-2-6 0,-4 0-27 16,-5-4-40 0,-8-1-19-16,-10-2 45 0</inkml:trace>
  <inkml:trace contextRef="#ctx0" brushRef="#br1" timeOffset="125493.72">17198 10736 466 0,'11'-16'125'0,"1"-4"100"16,6-6-81-16,1-2-43 16,7-8-68-16,1-3-14 15,3-2-17-15,0-1-2 16,1 2-2-16,-1 4-2 0,0 3-2 16,0 3-1-16,-1 2 1 15,-1 0 4-15,3-1-4 16,-2-2-6-16,2-3-30 15,2-1-22-15,-1-4-65 16,2-1-38-16,-4-1 1 16,0 0 57-16,-6 7 67 15,-1 3 49-15,-6 7 81 16,-1 3 57-16,-2 1 21 16,0 0-27-16,5-6-84 15,3-2-28-15,6-6-18 16,4-5-6-16,4-3-1 15,-2-2 0-15,2-3-2 16,-3 2 0-16,-2 3-2 16,1 2 2-16,0 5 2 0,-2 2 3 15,4 1 1-15,-2 0 1 16,5-1 2-16,2-1 1 16,2 1 1-16,3-2 2 15,4-1 0-15,-2-1 5 16,3 1 7-16,-2 1 6 15,-3 1 4-15,0-1-2 0,-1 1-4 16,1-1-6-16,2 4-13 16,2 2-2-16,1 4-6 15,-2 4 1-15,1 0-1 16,-3 3-2-16,3 1 0 16,1 2 0-16,3 2 0 15,1 0 0-15,-3 2 2 16,0-1 0-16,-5 3 2 15,0-1-2-15,-1 1 0 16,0 0 0-16,-1 2-2 16,1-1 2-16,0 1-2 15,-2 1 2-15,2 1-2 16,-4 2 0-16,1 1 6 16,1 1-1-16,-4-1 7 15,0 0-2-15,-1 1 1 16,-2-1-3-16,4 2-6 15,0-2 0-15,3-1 0 0,1 0-2 16,-2 1 0-16,-1 0 2 16,-5 2-2-16,-4 0 2 15,-6 2 6-15,-2 1 5 16,-3 1 8-16,1 0 7 16,2 2-7-16,2 0-2 15,6 1-9-15,3 1-4 16,2 0-4-16,1 1 4 0,-1 0-5 15,-4 2 1-15,0 1 2 16,-3 0 2-16,-7 2 6 16,1 1-1-16,-4 4 11 15,1 0 2-15,7 2-6 16,5 0-12-16,8-3-6 16,2 1-3-16,4 0 3 15,-1-1 3-15,-4 3-3 16,-9-1 9-16,-7 1 3 15,-4 2 6-15,-1 3 26 16,2 1 7-16,1 2-3 16,3 4-12-16,6-2-15 15,4 1-12-15,9-3 0 16,0-5-3-16,-5-2 3 0,-4 0-6 16,-10-2 6-16,0 0 0 15,-1 1 32-15,1 1 19 16,0 3 24-16,5 2 12 15,2 4-10-15,4 2-27 16,9 1-29-16,3 2-11 16,3 2-9-16,-1 1 2 15,-5-1-8-15,-2 2 2 0,-4 2 3 16,0 1 6-16,-4 2 3 16,-1 0-2-16,1-2-4 15,2-1-7-15,8-4-5 16,6-4-1-16,5-3-2 15,1-1 2-15,4-5 2 16,0-1-1-16,-7-3 0 16,-1-1-1-16,-12-1-3 15,-3-1-2-15,-5-2-8 16,-2 1-7-16,-7-4-15 16,-5 0-9-16,-5-5-24 15,-5 0-29-15,-2-4-25 16,0-1-17-16,-3-2-13 15,-1-1 4-15,-4 0 48 16,0 0 37-16,0 0-23 16,0 0-27-16,0-1-122 0,-1 0-154 15,-26-9 218-15</inkml:trace>
</inkml:ink>
</file>

<file path=ppt/ink/ink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8T17:53:33.073"/>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0070C0"/>
    </inkml:brush>
  </inkml:definitions>
  <inkml:trace contextRef="#ctx0" brushRef="#br0">9786 6769 602 0,'94'-10'64'15,"1"-2"109"-15,16 2-164 16,7-1 14-16,1 1 50 16,2 0 29-16,1-2-2 15,-5 1-9-15,-3 1-37 0,-1-2-21 16,-4 4-21-16,-3 1-4 16,-2 0-5-16,-3 0-1 15,-13 1 0-15,-4 1-2 16,-13-1 2-16,-4 2 2 15,-3 1 0-15,-2 0 0 16,-7 2-2-16,-7 1 2 16,-13 0-2-16,-7 0 2 0,-11 0-4 15,-4 0 0-15,-7 0 0 16,-6 0 0-16,0 0-10 16,0 0 2-16,-12-3-2 15,-3 2-5-15,-4 1 5 16,-3 2-1-16,-4 0-15 15,-1 3-8-15,-4-1-44 16,0 0-34-16,1-1-187 16,1-1 165-16</inkml:trace>
  <inkml:trace contextRef="#ctx0" brushRef="#br0" timeOffset="2268.44">4633 7605 887 0,'2'0'144'0,"17"-2"-147"0,39-1 17 16,14-2 5-16,28-6 27 15,11-2 7-15,17-4-11 16,3 1-3-16,12 2-27 0,7 0-11 16,3 3 1-16,2 0 0 15,5 3-2-15,2 4 0 16,-9 0 2-16,4 2 0 16,0-1-2-16,-8 0 6 15,5-1-2-15,-6 1 4 16,-15-2 7-16,-1 1 1 15,-15-2-5-15,-9 1-1 0,-11-1-8 16,-8-3-2-16,-12 1-14 16,-5-3-9-16,-11-2-76 15,-6 0-112-15,-7-1 104 16</inkml:trace>
  <inkml:trace contextRef="#ctx0" brushRef="#br1" timeOffset="9699.35">5219 8619 885 0,'3'4'32'0,"5"0"-3"0,4-2-11 16,9-2 17-16,2-2 12 15,7-2 18-15,-1 1 3 16,7-2 2-16,3-1-8 15,2 4-27-15,4 1-4 16,5 1-10-16,0 2 0 16,4 0 4-16,3 0-1 0,4-3-1 15,7-1 0-15,3-1-4 16,1-2-2-16,0 0 13 16,-4 4-6-16,0-1-12 15,1 1 9-15,-8 0 6 16,-7-1-1-16,-12 0 19 15,-6-1 3-15,-1 1 3 16,-1-1 9-16,-3 1-22 16,-3-1-2-16,-3 1-12 15,-3 0-12-15,-2-1-3 16,2 1-9-16,-6-1 3 16,1 0-3-16,-8 1 0 15,-2 0 0-15,0 2 0 16,-2-1 6-16,-5 1-3 15,0 0 0-15,0 0-6 0,0 0 0 16,0 0 3-16,0 0 0 16,0 0 3-16,0 0-3 15,0 0 6-15,0 0 0 16,0 0 3-16,0 0 6 16,0 0-6-16,0 0 3 15,0 0-3-15,0 0 9 16,0 0-6-16,0 0 0 15,0 0-9-15,0 0 3 0,0 0-3 16,0 0 0-16,0 0 6 16,0 0-9-16,-1 0 0 15,-20-3 3-15,9 2-3 16,-1-1 0-16,-3 2 0 16,2 0 0-16,-3 2 0 15,0 0 0-15,-6 2 0 16,-2 0 0-16,-2-1 0 15,-3-1 3-15,0 3-3 16,1-2-3-16,0 1 3 16,0 2 0-16,-2 1 3 15,-2 0 6-15,-8-1-3 16,-1 0-3-16,1-1 0 16,0-1 2-16,2-1 1 15,1 0 0-15,-4-2-3 0,-1 0-3 16,-2 0 9-16,-2-1 3 15,2 0 6-15,2 1 9 16,3 0-6-16,0 0 0 16,3 2-12-16,-1-1-4 15,-1 1 2-15,1 1-2 16,0 1 4-16,1 0-3 16,3-2 3-16,1 1 0 0,1-3 0 15,0 2-1-15,2-1 5 16,2-1 4-16,2-1 6 15,1 0-4-15,2 0 2 16,0-1-1-16,-1 0-5 16,-1 1 0-16,2 0-5 15,1 0-3-15,2 0-5 16,2-1 1-16,3 0 0 16,0-1-1-16,3 1 3 15,2-2 1-15,2 2-3 16,2-1 1-16,6 2-1 15,0 0-3-15,0 0 2 16,0 0-2-16,0 0-3 16,0 0-1-16,14-5-1 15,7 4 5-15,13 1-7 16,8-1 7-16,11-1 0 0,3 0-1 16,3 1 1-16,1 1-3 15,2 3 2-15,5 0 0 16,3 3 1-16,-1-1 0 15,0 0 0-15,-2 1 2 16,4 0-3-16,4 1 1 16,-2-2 0-16,-2-1 0 0,-2-1 1 15,-2-3 2-15,-1-3-2 16,-4-4 0-16,-13-2 10 16,-6 0-9-16,-12-1 5 15,-1 1 0-15,-5 0-5 16,-6 1 4-16,-6 2-3 15,-5 1-1-15,-8 5 13 16,0-1 3-16,-11-14-3 16,0 8 2-16,-7-2-7 15,0 1-5-15,-6 0-3 16,0 2-5-16,-5 3 0 16,-4 1 1-16,-14 2 2 15,-6 3 1-15,-7 0-1 16,0 2 0-16,4 2 0 15,2-1-1-15,2 0 1 16,2-2 2-16,5-2-2 0,1-1 1 16,8-1-1-16,1 1-1 15,8-2 0-15,1 1-2 16,6 0 3-16,4-1 0 16,9 1-2-16,7 0-2 15,0 0-2-15,0 0-1 16,18-2 0-16,2 2 2 15,15-1 3-15,8 0 2 0,15 3 0 16,5 3 1-16,6 3-1 16,-1 0 0-16,-1 3-1 15,2-3-3-15,-1-1-13 16,-4-1-2-16,-6-5-20 16,-4-1-6-16,0-3-41 15,5-1-29-15,6 0-144 16,0 1-64-16,-2 2 186 15</inkml:trace>
  <inkml:trace contextRef="#ctx0" brushRef="#br1" timeOffset="11830.71">8661 8671 1021 0,'11'3'55'0,"4"2"46"15,8-3-95-15,3 1-2 16,11-2 3-16,4 0-3 0,8 2 2 16,-1 0-6-16,1 3 4 15,0 1 2-15,1 0 13 16,4 1 12-16,10-1 10 16,-1-2 1-16,6-1-7 15,-1-4-8-15,0 0-7 16,2 0-5-16,1-3 1 15,-1 0 1-15,1 2 7 16,0-2-3-16,-2 2 0 16,-5 0 13-16,-5 0-13 15,-6 1-9-15,-8-2 6 16,-1 0 6-16,-9 0 20 16,-3-1 10-16,-8 0 12 15,-6 1-3-15,-6 0-7 0,-4 0-8 16,-8 2-9-16,0 0-12 15,0 0 27-15,0 0 3 16,-17-8-4-16,0 4-5 16,-9 2-33-16,-2 0-15 15,-4 1 0-15,-6 0 6 16,0 1-6-16,-5 0 0 0,-2 0-3 16,-1 0 3-16,-5 0 0 15,-5-1 6-15,-7 0-3 16,-1-2-3-16,-1-1 0 15,0-2-3-15,2 0 3 16,0 0 3-16,3-1-3 16,2 1 0-16,3 0-3 15,6 2 3-15,3 1 0 16,3 2 0-16,5 1-6 16,1 1-3-16,8 2-12 15,1 0-6-15,9 2-9 16,0-2 7-16,10-1 8 15,9-2 3-15,0 0-15 16,0 1 9-16,14 9 0 16,5-5 3-16,14 1 21 15,7 1 0-15,12-1 3 16,6 0 0-16,9 1-3 0,5-1 0 16,4-3 0-16,4 0 6 15,1-3 0-15,4-1-3 16,0-3-3-16,1 1 3 15,-5-1 0-15,-6-2-3 16,-4 0 9-16,-4 0-3 16,-9 0 0-16,-4 0 6 15,-15 2 0-15,-6-1-3 0,-15 1 3 16,-6 1 3-16,-12-2 33 16,-7 0 14-16,-15-3-8 15,-7 1-15-15,-15 2-31 16,-13 2-12-16,-7 4 0 15,-6 2-2-15,-13 1-9 16,-3 3 6-16,-10-1-9 16,-2 3 12-16,1 1 0 15,0 3-3-15,4-3 9 16,5 1 0-16,13-2-3 16,9-1 6-16,18-2-6 15,9-3 0-15,13-2 3 16,5-1-6-16,12-2-18 15,9 2-38-15,-1-9-19 16,14 0-3-16,16-2 16 0,12-2 38 16,21 0 24-16,12-1 6 15,14 0 0-15,5 3 3 16,6 2 0-16,0 2 0 16,6 2-3-16,4 1-3 15,-3 1 0-15,-7 0 3 16,-13 0 0-16,-9 0 0 15,-13 1 3-15,-9 0 3 0,-18 2 15 16,-11 0 5-16,-14-3 19 16,-12 3 3-16,0 0 63 15,-6-5-1-15,-19-1-32 16,-7-2-24-16,-20 0-48 16,-7 2-4-16,-15 3-2 15,-5 1-6-15,-10 3-1 16,-6 2-6-16,-2 4-8 15,-1 0-5-15,6 3-5 16,5-2-17-16,11 2-20 16,3 0-10-16,14 2-30 15,7-1 4-15,11 1 23 16,11 0 18-16,13-3 21 16,7 1 7-16,14 0-16 15,9 0-9-15,18 0 14 16,7-1-8-16,14-5-235 15,8-1 194-15</inkml:trace>
  <inkml:trace contextRef="#ctx0" brushRef="#br1" timeOffset="15471.53">14592 8576 1235 0,'13'0'33'0,"6"0"-12"16,3 0-11-16,9 0 0 16,-2 1-3-16,4 1-1 15,1 0-4-15,5 0 2 16,5 0 0-16,5 2 2 15,4-1 2-15,9 0-1 16,2-1-1-16,8 2 10 0,1-2-1 16,-11 1 12-16,0-1 2 15,5 1-5-15,2 1-5 16,11 1-9-16,3 2-5 16,-1-1-1-16,3-1-4 15,0 0 0-15,2-1 0 16,1-1 2-16,1 0 0 15,-1 1-2-15,3-2 6 0,-8 1 2 16,-4 1 3-16,-5 0 8 16,-2-1 8-16,2 2-9 15,6-2-9-15,0-1-6 16,0 0 3-16,-3-1-6 16,-4 0 0-16,-4 0 3 15,-4 1-3-15,-9-1 3 16,-4 2-3-16,-8-1 3 15,-8-1 6-15,-9-1-3 16,-7-1 3-16,-5-1 9 16,-3 0 14-16,-4 1 19 15,-1 0 12-15,-4 0-3 16,-3 1-9-16,0 0 2 16,0 0 1-16,0 0-12 15,-1 0-9-15,-23-6-18 0,11 5-9 16,-3 1 0-16,-1 0 6 15,2 2-6-15,-1-1-3 16,4 1 3-16,2 0-3 16,3 0-3-16,0 0 3 15,7-2-3-15,0 0 0 16,-1 0 0-16,0 0-3 0,0 1-6 16,1 0 3-16,-1 0 0 15,1 0 3-15,0 0 3 16,0-1 6-16,0 1-6 15,1 0 0-15,-1 0 3 16,1 0 0-16,0-1 0 16,1 0-3-16,0 0 0 15,-1 0 0-15,1 0 3 16,0 1 3-16,0-1 3 16,-2 0-3-16,1 0-3 15,0 0-3-15,0 0 0 16,0 0 0-16,0 0 0 15,-1 0 11-15,0 0-11 16,-1 0 6-16,-22-4-6 16,9 3 0-16,-3-1-3 15,-1-1-3-15,-3 2 0 16,0 0 1-16,-5-1 5 0,0 1-9 16,-4-2 12-16,-1 3 0 15,-6-4-3-15,-3 1 0 16,-5 0-3-16,-6 0-3 15,-2 0 3-15,-5 0 0 16,-6 2 3-16,0 0 0 16,-4 1 6-16,1 2 3 0,0-1-1 15,-3 3 4-15,-5 0-9 16,-3 0 0-16,-3 0-3 16,1 0 0-16,-2 0 0 15,-1 0 3-15,-6 1-3 16,1-1 0-16,-2 1 0 15,1-1 0-15,-2 0 9 16,3 0-3-16,11 0 0 16,5-1-6-16,5-1 6 15,-2-2-3-15,-6 2-3 16,2-1-3-16,9-1 3 16,8 1-6-16,9 0 6 15,5-1 3-15,7 0-3 16,6 1 12-16,5-1-9 15,3 0-3-15,4 1 0 16,4-1-6-16,1 0 3 16,6 0 0-16,6 0 18 0,0 0 3 15,10-4 15-15,5 2-2 16,13-1-14-16,4-1 1 16,13 0-8-16,6-1-1 15,14-1-7-15,11 0-1 16,18 1-1-16,2 1-1 15,7 1 1-15,4 3 0 0,4 0 0 16,8 2 0-16,8 1 1 16,-4 0-1-16,-3 0 0 15,-2-1 0-15,-8-2 0 16,0 1 0-16,-8-1 0 16,-4 1 0-16,-1-1 0 15,-5 0-1-15,2-1-1 16,-3 0 2-16,-11-2 0 15,-6 0 2-15,-15-1-2 16,-10 1 0-16,-17 0-2 16,-12 0 2-16,-13 1 0 15,-7 2 19-15,0 0 19 16,-13-12 2-16,-9 4 5 16,-9 0-15-16,-19 0-21 15,-10 1-3-15,-15 1-6 0,-11 3 0 16,-11 2-1-16,-4 0 1 15,-9 1 0-15,-6 1 0 16,-6 1 3-16,-5 1-3 16,-9 2-2-16,3-3 1 15,-1 2 1-15,-2-2 1 16,10 0 1-16,6 0-2 16,4-1-5-16,2-1 2 15,11 0-6-15,0 0-1 0,24 0 3 16,13 0-4-16,20-2 3 15,7 1-8-15,19-1 2 16,7 1-5-16,13 1-15 16,2-4-2-16,17 1-2 15,7 2 5-15,20 1 20 16,9 0 8-16,27 2-2 16,12 2 1-16,13 1 3 15,6 1 3-15,9 4 3 16,0-1 0-16,7 1 3 15,3 2-6-15,-6 0 0 16,-2 0 3-16,-3-3-6 16,-2 0 3-16,-6-3 0 15,-4-2-6-15,-5-3 6 16,-4-2 0-16,-10-6 3 0,-5 0 0 16,-14-4-9-16,-12 1-3 15,-15 0-6-15,-7 1 12 16,-16 1 3-16,-8 1-3 15,-13 0-12-15,-7 0-15 16,-14 0-9-16,-9-1-5 16,-19 4-22-16,-8 0-12 15,-18 3-26-15,-11 2 5 0,-8 2 27 16,-5-1 13-16,-10 1 44 16,0-1 0-16,-6 1 12 15,-1 1 0-15,7 2 3 16,3-1 0-16,16 1-24 15,7-1-38-15,15-1-242 16,10 2 211-16</inkml:trace>
  <inkml:trace contextRef="#ctx0" brushRef="#br1" timeOffset="19422.14">7708 10834 1586 0,'0'4'589'0,"3"51"-580"15,4 101-1-15,2 1-2 0,3 40-6 16,2-2 0-16,-2-2 3 0,0 5 6 15,-5 0 21-15,-1 1 18 16,-4 5 26-16,1-1 6 16,-1-12 12-16,4-4-5 15,-2-20-48-15,-1-7-16 16,0-16-22-16,-3-10-24 0,-1-25-176 16,-5-18-133-16,-9-26 99 15</inkml:trace>
  <inkml:trace contextRef="#ctx0" brushRef="#br1" timeOffset="20063.07">6437 12969 1780 0,'210'1'33'0,"23"-6"-6"16,23-3-3-16,26-5 15 16,18-2 8-16,31 0 22 15,16-1-9-15,24 4-12 16,4 2-15-16,17 8-1 16,6 1 13-16,3 6 31 15,7 4-20-15,-9 5 29 16,-5 3 11-16,-5 3 10 15,-12 0-35-15,-9 0-7 0,-1 2-11 16,-18-1-16-16,-5 0-7 16,-19 0-10-16,-12-2-3 15,-27-1-10-15,-9-1-4 16,-34-3-6-16,-19-2-9 16,-30-6-48-16,-27-3-48 15,-33-8-133-15,-19-4-232 0,-37-9 192 16</inkml:trace>
  <inkml:trace contextRef="#ctx0" brushRef="#br1" timeOffset="23300.33">11700 10589 992 0,'0'0'138'0,"12"0"151"16,-1 0-221-16,7 0-53 16,4 1 1-16,7 0 1 15,5-1 7-15,9-2-12 16,4-3-12-16,1-2-24 16,0-1 1-16,-3-1-157 15,-3 0 123-15</inkml:trace>
  <inkml:trace contextRef="#ctx0" brushRef="#br1" timeOffset="29379">8544 12141 1326 0,'-8'26'2'0,"2"5"0"16,1 2 6-16,2 3 13 15,4-2 6-15,4-2 12 16,1-7-4-16,7-6 0 15,1-6-8-15,3-13-4 16,3-4 36-16,1-13-8 0,0-7-1 16,1-10-8-16,-3-3-15 15,-6-3-24-15,-3 2 0 16,-10 5-6-16,-6 3 3 16,-8 6 0-16,-4 5 9 15,-6 6 12-15,-3 3 15 16,-3 7 24-16,0 2-1 0,0 5-23 15,1 3-24 1,4 6-81-16,4 2-35 0,10 0-96 16,8 3 29-16,11 0 120 15</inkml:trace>
  <inkml:trace contextRef="#ctx0" brushRef="#br1" timeOffset="29798.3">9004 11907 1592 0,'-16'-3'9'0,"-3"4"-6"15,-1 5-6-15,3 10-9 0,0 2 3 16,4 7 9-16,0 2 3 15,4-1 6-15,2 0 3 16,9-5-6-16,3-3 3 16,7-8 3-16,0-4-9 15,5-9 3-15,2-8-3 16,2-10 0-16,3-6 3 16,-5-8-3-16,0-3 3 0,-6-7-6 15,-1 3 0-15,-8 3-3 16,-3 5 0-16,-7 11 3 15,-5 5 0-15,-7 11 32 16,-3 5 7-16,-5 11 18 16,1 6 6-16,0 9-24 15,3 2-6-15,8-1-30 16,9-4-18-16,14-7-84 16,8-5-71-16,14-13-275 15,7-6 312-15</inkml:trace>
  <inkml:trace contextRef="#ctx0" brushRef="#br1" timeOffset="30205.74">9587 11506 1655 0,'-4'0'236'0,"-6"1"131"0,0 1-178 15,-8 6-119-15,-3 3-15 16,-4 5-37-16,-2 5-18 15,3 5-5-15,1 1 5 16,6-2 0-16,5-1 0 16,7-8-7-16,5-2-4 15,6-6-20-15,5-4 2 0,7-6-1 16,5-5 7-16,7-13 15 16,3-7 3-16,5-9 1 15,1-5-5-15,-4-1 8 16,-3 2-8-16,-10 3 5 15,-4 6 3-15,-8 9 1 16,-8 3 9-16,-7 9 23 16,-9 3 5-16,-7 5-1 15,-4 4-1-15,-5 8-21 16,2 6-3-16,-2 7-2 16,3 2-4-16,7-1-5 15,4-2-16-15,13-9-98 16,7-6-45-16,18-13-259 15,5-7-57-15,23-15 372 16</inkml:trace>
  <inkml:trace contextRef="#ctx0" brushRef="#br1" timeOffset="30596.99">10220 10996 1127 0,'0'0'127'16,"-6"3"172"-16,-8 8-24 0,-8 8-90 15,-4 8-23 1,-3 7-70-16,0 3-41 0,3 2-45 16,4 0-4-16,8-5-1 15,2-4 3-15,10-8-4 16,2-4-2-16,11-10 2 16,7-3-5-16,13-12-3 15,5-7-11-15,6-12-50 16,4-6-17-16,2-6-34 15,-1-3 4-15,-10 2 38 16,-6 0 24-16,-11 5 42 16,-10 5 9-16,-7 5 24 15,-6 4 21-15,-11 7 48 16,-8 4 2-16,-13 8 10 16,-4 3-16-16,-6 7-50 15,3 3-6-15,2 7-27 0,5 0-12 16,7 3-95-16,4-1-61 15,12-3-151-15,7-1 62 16,16-4 179-16</inkml:trace>
  <inkml:trace contextRef="#ctx0" brushRef="#br1" timeOffset="31028.36">10773 10783 1768 0,'-8'4'167'0,"-6"5"64"16,-1 1-50-16,-5 5-95 15,4 2-14-15,4 6-55 16,5 2-21-16,8 3-9 16,5-2-5-16,7-1-7 15,2-4-6-15,8-3-13 16,3-3-1-16,9-9 3 15,6-5-6-15,7-11 27 16,8-8 18-16,-1-10 3 16,0-3 0-16,-5-4 6 15,-11-1-12-15,-7-1-36 0,-8-1-5 16,-14 6-7-16,-5 4 9 16,-12 5 51-16,-7 6 21 15,-15 9 18-15,-4 5 0 16,-12 11-13-16,-4 6-17 15,2 6-3-15,2 3-6 16,11 2-6-16,5-1-3 16,15-2-77-16,5-2-49 15,14-7-92-15,11-1-54 16,15-9 221-16</inkml:trace>
  <inkml:trace contextRef="#ctx0" brushRef="#br1" timeOffset="31432.57">11686 10646 1607 0,'0'0'257'0,"-11"5"155"16,0-2-228-16,-8 2-117 16,-2 2-15-16,1 3-75 15,-3 2-55-15,8 5-52 16,2 3-58-16,7 2 47 15,6 1 52-15,6-1 53 16,7-2 12-16,8-4-6 16,6-3 0-16,8-9 15 0,2-5 12 15,10-13 3-15,4-6 0 16,-1-9 6-16,-1-2-6 16,-8-5-3-16,-3 0-9 15,-12-1-6-15,-3 2 3 16,-13 3 18-16,-6 5 15 15,-9 10 57-15,-7 4 32 16,-7 10 25-16,-5 5 11 0,-8 10-47 16,-2 4-54-16,-4 8-20 15,4 2-17-15,-2 2-31 16,4 1-41-16,13-6-130 16,5-2-57-16,19-7-162 15,13-3 319-15</inkml:trace>
  <inkml:trace contextRef="#ctx0" brushRef="#br1" timeOffset="31845.83">12504 10536 1562 0,'-21'14'254'0,"1"3"287"15,-2 4-511-15,3 1-29 16,1 4-28-16,3 2-18 16,7 1-61-16,4 1 2 15,7-5 26-15,6 0 21 16,5-5 36-16,5-1-2 16,11-7-1-16,0-5-3 0,12-9-3 15,0-8-3 1,4-9-30-16,2-5-9 0,-1-7-2 15,-5-4 11-15,-9-3 48 16,-8 2 5-16,-14 4 10 16,-7 4 0-16,-14 9 14 15,-5 6 9-15,-14 9 46 16,-6 6 11-16,-7 13-8 16,1 4-3-16,5 10-15 15,8 0-13-15,9-1-41 16,8-2-56-16,14-6-165 15,8-4-213-15,19-8 301 16</inkml:trace>
  <inkml:trace contextRef="#ctx0" brushRef="#br1" timeOffset="32263.37">13465 10732 1732 0,'-32'38'260'0,"4"6"106"16,1 2-348-16,10 4-154 16,4-2-37-16,15-7 36 15,10-6 8-15,15-13 54 16,9-6 10-16,13-15 41 15,3-6 9-15,4-12 9 16,-1-6-3-16,-5-5 3 16,-4-1-3-16,-10-3 9 15,-6 1 9-15,-12 4 27 16,-4 0 14-16,-15 6 43 16,-8 3 27-16,-11 4 17 15,-7 4-5-15,-6 6-55 16,-7 4-26-16,2 13-60 15,-1 6-15-15,5 10-21 16,7 5-17-16,4 4-58 16,7 0-23-16,13-4-99 15,8-3 27-15,23-7 153 0</inkml:trace>
  <inkml:trace contextRef="#ctx0" brushRef="#br1" timeOffset="32695.67">14187 11157 2401 0,'-46'16'116'16,"2"0"37"-16,6-3-158 15,5 1-14-15,6 3-77 16,8 0-45-16,7 8-99 15,7 2-35-15,9 5 95 16,2 1 73-16,11-4 107 16,6-3 9-16,9-5 12 15,5-7 9-15,4-10 2 16,3-6-5-16,6-15 0 16,-1-5-9-16,-6-11-12 15,-7-5 0-15,-11-9-3 16,-8-2-3-16,-8-4-3 15,-6 2-3-15,-10 10 3 0,-7 7 3 16,-8 17 12-16,-8 10 12 16,-8 20 0-16,-7 11 3 15,-1 19-15-15,0 7-3 16,10 8-30-16,5-3-39 16,13-6-86-16,8-4-5 15,18-10-15-15,11-5-43 0,16-7 111 16</inkml:trace>
  <inkml:trace contextRef="#ctx0" brushRef="#br1" timeOffset="33096.93">14777 11365 1690 0,'-22'34'231'0,"-1"5"88"16,1 6-174-16,0 8-89 16,-1 3-43-16,10 1-49 15,5-2-7-15,13-8-5 16,10-2-3-16,7-6 42 16,1-7 9-16,1-13 6 0,0-9-3 15,5-19-27-15,3-8 0 16,0-14-23-16,0-6-13 15,-7-5-21-15,-5 0 6 16,-13 1 10-16,-5 1 17 16,-14 6 42-16,-7 3 24 15,-13 9 45-15,-4 6 17 16,-1 16 43-16,1 7 20 0,5 14-2 16,2 8-19-16,-2 10-42 15,1 4-51-15,5 6-118 16,7 0-53-16,18-3-94 15,10-3-72-15,17-7-73 16,5-5 303-16</inkml:trace>
  <inkml:trace contextRef="#ctx0" brushRef="#br1" timeOffset="33486.11">14876 12277 2373 0,'0'36'-130'16,"12"-1"20"-16,6 0 59 15,8-6 60-15,3-5 30 16,6-9 26-16,-2-8 4 0,8-14-12 16,1-8-26-16,-1-14-17 15,3-6-5-15,-12-11-11 16,-3-5-2-16,-15-3 4 16,-7 2-2-16,-13 11 1 15,-12 5-7-15,-18 15-32 16,-14 10-74-16,-12 18-125 15,-1 12-48-15,4 18 59 16,6 7 52-16,10 3 110 16</inkml:trace>
  <inkml:trace contextRef="#ctx0" brushRef="#br2" timeOffset="37371.61">5529 12182 1789 0,'242'-47'39'0,"41"-8"3"15,34-4-6-15,42-7-18 16,28-4-7-16,57-5 7 16,15-1 0-16,53 3 0 15,10 2-3-15,30 9 15 0,9 4-3 16,13 7 27-16,8 5 23 16,6 3 57-16,-3 3-23 15,9 5 21-15,-4 3-24 16,-1 8-49-16,-1 3-13 15,-12 8-22-15,-8 5-10 16,-25 4-26-16,-10 3-42 16,-38 3-166-16,-20 5-800 15,-39-7 817-15</inkml:trace>
  <inkml:trace contextRef="#ctx0" brushRef="#br2" timeOffset="39781.64">15843 9871 2040 0,'4'-2'141'15,"7"5"-4"-15,3 6-129 16,9 21-10-16,5 14 0 0,3 29 2 15,-1 16 0-15,-7 26-6 16,-4 9-10 0,-9 4-20-16,-4-6-6 0,-6-24-56 15,-2-12-58-15,-5-25-128 16,0-11-6-16,-2-31 203 16</inkml:trace>
  <inkml:trace contextRef="#ctx0" brushRef="#br2" timeOffset="39993.33">16142 10006 1747 0,'0'12'281'0,"0"21"218"0,1 16-460 16,5 37-33-16,3 20-2 15,7 18-39-15,2-1-55 16,1-18-127-16,0-20-135 16,-5-33-179-16,0-15 400 15</inkml:trace>
  <inkml:trace contextRef="#ctx0" brushRef="#br2" timeOffset="40214.92">15941 10746 2336 0,'0'0'227'15,"1"5"158"-15,22-4-385 16,10-1-10-16,20-6-16 16,6-8-17-16,11-14-33 15,3-3-29-15,-1-4-132 16,-1 0-135-16,-12 7-402 15,-9 5 592-15</inkml:trace>
  <inkml:trace contextRef="#ctx0" brushRef="#br2" timeOffset="40331.36">16597 10722 1543 0,'-3'16'231'16,"-2"0"110"-1,3-3-144-15,0-6-188 0,2-7-126 16,-1 0-205-16,-8-16 175 15</inkml:trace>
  <inkml:trace contextRef="#ctx0" brushRef="#br2" timeOffset="40460.87">16524 10369 2160 0,'2'-10'173'16,"3"-4"20"-16,13-7-449 15,8-3 113-15</inkml:trace>
  <inkml:trace contextRef="#ctx0" brushRef="#br2" timeOffset="40924.71">16888 10546 2361 0,'-45'19'253'16,"4"-2"145"-16,5 2-409 0,7-5-30 16,9-2-43-16,5-3-29 15,9-3-13-15,0 0-53 16,6 1 79-16,0 1 48 16,0 1 52-16,1-2 0 15,1-2 0-15,1 0-3 16,0-4 3-16,3 0 3 0,2-3 17 15,2-2 5-15,2-3 9 16,2-3 1-16,1 0-13 16,0-1-10-16,3 5-10 15,-3 5-4-15,2 11-5 16,-1 10 2-16,-1 20 4 16,-2 14 1-16,0 23-9 15,-5 9-66-15,-2 15-54 16,-3-1-17-16,-14-10 23 15,-7-9 102-15,-18-21 84 16,-6-7 51-16,-10-20 32 16,-2-8-31-16,2-19-54 15,3-10-38-15,8-28-63 16,7-14-24-16,14-37-108 16,12-22-71-16,20-26-136 15,8-4 93-15,14 6 177 16</inkml:trace>
  <inkml:trace contextRef="#ctx0" brushRef="#br2" timeOffset="41268.33">16818 10215 937 0,'36'-40'161'16,"-4"11"121"-16,-9 7-10 15,-3 18 110-15,1 8-59 16,-1 26-159-16,0 16-43 16,-1 33-87-16,-2 11-11 0,-3 16-17 15,-4-1-10-15,-5-13-16 16,-1-9-2-16,-4-27-7 15,0-13 2-15,-1-21 38 16,1-22-2-16,-1 5 6 16,2-23-7-16,5-17-21 15,3-9-9-15,9-12-18 16,2-3-2-16,7 4 14 16,0 5 4-16,-3 13 18 15,-4 9 0-15,-3 19 3 16,-5 12 3-16,1 22 1 15,1 12 4-15,-1 11 5 16,2-1-5-16,3-13-34 16,4-9-74-16,8-23-226 15,6-9-415-15,-4-20 560 16</inkml:trace>
  <inkml:trace contextRef="#ctx0" brushRef="#br2" timeOffset="41732.65">17778 9897 2085 0,'0'0'188'0,"-1"30"-20"16,5 7-120-16,3 27-51 15,0 10-5-15,0 6-106 16,0 1-93-16,0-5-95 16,0-5 6-16,-4-13 236 15,-2-7 38-15,-4-16 61 16,-4-7 61-16,-1-13 163 16,0-5 27-16,4-9-46 15,1-5-83-15,3-13-79 16,5-8-48-16,13-12-32 15,4-5-4-15,14 2-4 16,4 7 1-16,-2 14-11 0,-2 11-11 16,-8 16-53-16,-8 11-5 15,-16 13 12-15,-7 5 21 16,-19 8 37-16,-6 0 10 16,-12-1 17-16,-5-1 26 15,-6-8 18-15,-2-4-1 16,4-14-11-16,4-6-27 15,18-9-62-15,10-6-33 0,20-12-190 16,12-7-130-16,16-14 204 16</inkml:trace>
  <inkml:trace contextRef="#ctx0" brushRef="#br2" timeOffset="41882.48">18165 10474 2647 0,'7'56'83'0,"1"-3"11"16,-2 1-54-16,-1-14-82 16,-1-8-51-16,-3-14-180 15,-3-9-331-15,-6-14 287 16</inkml:trace>
  <inkml:trace contextRef="#ctx0" brushRef="#br2" timeOffset="42049.08">18096 10299 2682 0,'10'0'67'16,"11"-4"-32"-16,10-8-64 16,21-13-605-16,8-4 308 15</inkml:trace>
  <inkml:trace contextRef="#ctx0" brushRef="#br2" timeOffset="42436.37">18450 10437 3116 0,'-38'28'87'0,"8"1"21"16,7 3-151-16,10-1-67 15,5-4-43-15,8-6-69 16,5-5-69-16,13-10-62 16,4-5 0-16,7-8 248 15,-2-5 70-15,-3-7 32 16,0-2 3-16,-7-2 3 0,0-1 3 16,-3 1 3-16,-4-1 14 15,-2 4 52-15,-3 3 39 16,-2 7 80-16,-3 10 15 15,0 0-71-15,0 0-30 16,5 14-54-16,-2 13-18 16,0 16-16-16,-1 3-10 15,-2-2-5-15,1-5-5 0,3-14-39 16,4-7-42-16,4-15-95 16,3-6-153-16,9-20-419 15,2-5 577-15</inkml:trace>
  <inkml:trace contextRef="#ctx0" brushRef="#br2" timeOffset="42724.4">18864 10196 2016 0,'-9'2'327'0,"-4"8"-9"16,-4 6-187-16,-9 16-108 15,-1 7-15-15,-3 12-8 16,4 3 0-16,7-6 0 15,9-4-2-15,10-16 1 16,3-5-3-16,13-12-16 0,2-2-3 16,6-6-9-16,1-2 5 15,1 4 10-15,-4 2 3 16,-8 5-2-16,-5 5-7 16,-12 7-38-16,-9 3 5 15,-14 3 12-15,-8 0 19 16,-6-4 29-16,0-3 2 15,3-12-98-15,10-7-118 0,10-18 93 16</inkml:trace>
  <inkml:trace contextRef="#ctx0" brushRef="#br2" timeOffset="43297.91">19223 10205 2481 0,'-17'56'212'16,"1"2"154"-16,9 6-379 16,4-3-23-16,2-12-61 15,2-8-51-15,1-13-65 16,0-8-66-16,-1-10 46 0,-2-5 134 15,-6-7 156-15,-1-3 30 16,-1-8 68-16,-2-3-12 16,5-10-25-16,1-4-5 15,8-13-54-15,5-6-31 16,12-7-16-16,7 0-9 16,9 3-17-16,5 8-8 15,1 15-20-15,-3 11-30 0,-5 25 14 16,-6 13 10-16,-13 20 34 15,-5 10 10-15,-10 7 15 16,-7 0 8-16,-3-6 10 16,3-6 8-16,0-16-1 15,3-8 2-15,3-12-14 16,1-8-16-16,-3-5-15 16,5-11-14-16,1-12-10 15,1-7 3-15,4-9 9 16,1-2 4-16,6 3 8 15,2 4-6-15,4 12-1 16,2 8 3-16,-3 17-2 16,-3 9 2-16,-6 25 3 15,-4 10 3-15,-6 11 5 16,-2 0 1-16,-1-10-86 16,1-11-88-16,4-17-135 0,4-9-46 15,2-14 294-15</inkml:trace>
  <inkml:trace contextRef="#ctx0" brushRef="#br2" timeOffset="43610.38">19641 10242 1076 0,'0'1'161'0,"-3"19"322"0,0 11-220 16,3 7-62-16,-3 9-76 15,1 0-63-15,5-11-41 16,3-6-12-16,8-17-12 15,4-9-10-15,7-14-11 16,3-9-15-16,4-13-55 16,0-2-4-16,-7-5 14 15,-5 0 24-15,-8 3 39 16,-6 0 15-16,-10 9 9 16,-4 5 9-16,-13 13 51 15,-4 9 18-15,-6 19 50 16,-1 6-14-16,1 8-41 15,3-1-10-15,8-7-48 16,10-9-72-16,11-17-184 16,11-13-602-16,12-20 664 0</inkml:trace>
  <inkml:trace contextRef="#ctx0" brushRef="#br2" timeOffset="44434.78">20151 9741 2714 0,'7'49'89'16,"0"12"17"-16,-1 12-58 0,-4 9-59 15,0-2-30-15,-3-7-86 16,-2-7-45-16,-2-15-96 16,1-9-45-16,-3-15 194 15,-3-7 80-15,-1-14 42 16,2-4-3-16,1-13 0 15,4-8 0-15,-2-9 24 16,0-2 3-16,-1 1 8 16,-2 4-5-16,-1 7-15 15,-2 4 0-15,-3 12-6 16,-2 6-3-16,-3 17-6 16,0 8 3-16,2 9-3 15,2 3 3-15,11-6 0 16,5-4 6-16,11-13 3 15,6-7 9-15,11-13-6 0,7-10 0 16,10-12-12-16,2-5-24 16,4-2-15-16,-2 0-6 15,-9 8 6-15,-4 3 21 16,-16 11 6-16,-6 2 9 16,-14 7 24-16,1 0 30 15,0 0 72-15,0 0 17 16,0 0-53-16,19 7-21 0,-8-7-48 15,1-1-10-15,6-5-2 16,-2 0-5-16,4-5 1 16,-1-2-1-16,-2-4-4 15,-2-5 1-15,-2-4-1 16,-4-3 0-16,-2-2 4 16,-2 1-4-16,-10 5 0 15,-5 5 0-15,-7 12 19 16,-4 8 10-16,-3 24 20 15,-2 12-12-15,-1 21-22 16,3 2-4-16,13-3-10 16,10-6-1-16,21-17-1 15,6-10-4-15,14-16-11 16,4-12-6-16,6-20-104 0,4-10-46 16,0-16-155-16,0-4-55 15,-7-10 217-15,-4-4 83 16,-12-5 65-16,-12-1 34 15,-14 3 61-15,-7 2 64 16,-7 14 252-16,0 10-12 16,0 21-77-16,3 10-105 15,4 27-76-15,4 18-27 16,-2 42-62-16,-1 26-24 0,-5 40-44 16,-4 7-62-16,-8 9 90 15,-4-8-46-15</inkml:trace>
  <inkml:trace contextRef="#ctx0" brushRef="#br2" timeOffset="44831.98">19044 10934 2612 0,'121'-13'73'0,"23"-6"-31"15,19-6-27-15,23-8-49 16,4-6-113-16,-4-2-299 15,2 0 165-15</inkml:trace>
  <inkml:trace contextRef="#ctx0" brushRef="#br2" timeOffset="54514.03">7900 9584 1160 0,'-6'-6'46'15,"-1"1"39"-15,7-2-50 16,0 0-2-16,10-1-2 15,4-1-15-15,6 3-13 16,6 1 9-16,7 2 11 16,7 0 8-16,13 1 20 15,6 1 45-15,18 1 56 16,7 0-2-16,16-1-19 16,5-2-14-16,7-1-37 15,6-1-14-15,0-1-26 16,1-1 0-16,7 0 5 15,-5 1 4-15,4 0-3 0,-5 1 1 16,-6 2-5-16,-3-1-16 16,-6 2-3-16,-4 0-4 15,-15 0-2-15,-5 1-1 16,-17 1-5-16,-3 0-2 16,-14 1-1-16,-2-1-4 0,-13 0-1 15,-3 0-2-15,-8 0-1 16,-5-1 0-16,-3 0-6 15,-6-2-5-15,-1 0-35 16,-2-1-37-16,-4-1-139 16,-3 1-122-16,-7-1-119 15,-5 3 123-15,-14 1 227 16</inkml:trace>
  <inkml:trace contextRef="#ctx0" brushRef="#br2" timeOffset="57420.05">10969 10889 760 0,'1'12'95'15,"-1"2"81"-15,2 9-102 16,-2 5-10-16,0 10-29 0,3 5-17 16,0 2-15-16,-1-3-3 15,1-7-2-15,0-6-9 16,0-3-43-16,-1-2-126 16,0-1 103-16</inkml:trace>
  <inkml:trace contextRef="#ctx0" brushRef="#br2" timeOffset="57967.75">11760 10749 1177 0,'-3'11'58'16,"3"6"68"-16,3 14-118 16,4 8-6-16,-2 16 2 15,-4 9-8-15,-2 13 0 16,0 0 2-16,-1-8 0 16,2-7 4-16,3-18 0 15,1-3 0-15,1-8-18 16,2-2-50-16,-2-8 43 15</inkml:trace>
  <inkml:trace contextRef="#ctx0" brushRef="#br2" timeOffset="58366.56">12524 10755 1522 0,'0'0'23'16,"-1"13"45"-16,2 8-169 15,0 6 37-15,-1 16 24 16,1 12 14-16,-3 23 13 15,-4 7 7-15,-2 6 2 16,0-5-4-16,2-15-58 0,1-8-118 16,6-13 102-16</inkml:trace>
  <inkml:trace contextRef="#ctx0" brushRef="#br2" timeOffset="58751.75">13514 10910 1160 0,'-9'17'110'16,"1"14"121"-16,-2 8-200 16,5 13-93-16,2 3-53 15,6 0 65-15</inkml:trace>
  <inkml:trace contextRef="#ctx0" brushRef="#br2" timeOffset="59301.01">14111 11276 935 0,'-1'41'109'16,"2"10"113"-16,3 23-253 15</inkml:trace>
  <inkml:trace contextRef="#ctx0" brushRef="#br3" timeOffset="66500.69">15355 12550 1107 0,'-4'11'54'0,"5"3"18"16,-2 4 0-16,3 1-8 16,4 2-4-16,1-2-19 15,5 1-10-15,-2-3-12 16,2-3-6-16,2-3-3 15,2-3 6-15,7-4 11 16,1-4-6-16,5-6 3 16,-2-4-3-16,-1-3-9 15,-2-2 2-15,-8-1-8 16,-2 0 6-16,-7-1 9 16,-2-1 15-16,-5 2 51 15,-4-1 23-15,-5 4 64 16,-3-1 2-16,-5 3-69 15,-2 3-16-15,-5 3-49 16,0 1-20-16,4 3-31 0,5 2-33 16,7 3-126-16,4 2-162 15,14 7 148-15</inkml:trace>
  <inkml:trace contextRef="#ctx0" brushRef="#br3" timeOffset="67109.97">15673 12822 1409 0,'0'18'-27'0,"1"2"4"15,5 3 31-15,0 2 13 16,2-2 20-16,2 1 0 16,0-3-10-16,1-3-8 15,2-3-15-15,2-3-5 0,3-5 1 16,3-3 0-16,1-6 0 15,3-3 8-15,0-5-9 16,-2-3 0-16,-3-4 3 16,-5 0-3-16,-7-1 12 15,-2-1 18-15,-9 0 35 16,-4 0 19-16,-8 2 39 16,-5 1-4-16,-3 4-17 15,-4 2-31-15,0 5-47 16,1 3-15-16,-1 5-48 15,4 4-41-15,4 5-141 16,6 1-108-16,6 3 237 16</inkml:trace>
  <inkml:trace contextRef="#ctx0" brushRef="#br3" timeOffset="67800.66">15939 13361 2121 0,'-3'23'-57'0,"3"3"9"16,2 3 18-16,2 1 27 15,3-3 36-15,2 0 15 0,1-4 30 16,2-5-4-16,2-4-14 16,4-3-14-16,3-5-21 15,4-3-5-15,1-6 1 16,-2-5-3-16,-3-2-1 16,-6-3 1-16,-3-1 17 15,-5 1 11-15,-5-1 28 16,-1 1-6-16,-6-2-17 15,0-2-5-15,-9 0-15 16,-4 0-7-16,-5 3-16 16,-2 1-13-16,-1 7-21 15,1 3-18-15,4 7-38 16,1 6-96-16,4 6-187 16,6 2-454-16,8-3 635 15</inkml:trace>
  <inkml:trace contextRef="#ctx0" brushRef="#br3" timeOffset="68361.61">16167 13899 1774 0,'0'0'-164'0,"0"0"95"16,0 0 61-16,-2 12 34 15,2-1 43-15,1 3 32 16,3 4-2-16,2-1-27 16,4 0-16-16,2-1-38 0,3-3-3 15,4-4-3-15,1 2-9 16,1-4 6-16,0-3-9 15,0-4 0-15,-1-3 9 16,-3-5-3-16,0-1 3 16,-6-4 15-16,-3-2 0 15,-7-1 21-15,-1-3 9 0,-8-1 8 16,-2-1 8-16,-5 1-11 16,-3 2-2-16,-1 6-6 15,-1 2-13-15,2 5-28 16,1 3-10-16,4 4-35 15,-2 6-25-15,9 4-103 16,2 2-127-16,12-3-264 16,11-5 426-16</inkml:trace>
  <inkml:trace contextRef="#ctx0" brushRef="#br3" timeOffset="69550.48">16453 13052 637 0,'0'0'-57'0,"0"0"214"16,0 0 57-16,19-3-13 15,-4 7-42-15,11-1-45 16,5 2-21-16,10-3-22 15,4 0 4-15,6-1-49 16,4 0-5-16,1-1-6 0,-1 0 6 16,-3 1-9-1,-6-1-6-15,-7 1-6 0,-6 0-12 16,-9-1-66-16,-6-2-58 16,-11-1-185-16,-4-2 206 15</inkml:trace>
  <inkml:trace contextRef="#ctx0" brushRef="#br3" timeOffset="70113.95">17238 12924 2638 0,'61'-20'-51'15,"5"-5"5"-15,5-3 10 16,-12-1 8-16,-2-2 9 16,-13-3 15-16,-6 0 4 15,-9-1 2-15,-4-2-2 0,-8-3 15 16,-4-2 0-16,-10-3 7 15,-4-3 8-15,-11 1-7 16,-5 3-3-16,-7 12-3 16,-2 9 4-16,-3 16 4 15,0 10-10-15,-2 29 1 16,0 18-7-16,2 32 0 16,0 20-1-16,3 28-5 15,4 5-2-15,6-1-29 16,4-11-12-16,9-29-23 15,1-14 5-15,6-26 23 16,2-14-30-16,6-24-162 16,7-15-446-16,4-29 547 15</inkml:trace>
  <inkml:trace contextRef="#ctx0" brushRef="#br3" timeOffset="70501.23">17688 13101 2699 0,'20'5'-510'0,"4"-3"-102"0,7-4 518 15,1-3 92-15,-9 0 64 16,-3-1 109-16,-6-4-15 15,-2-2-46-15,-2-3-89 16,-2-2-21-16,-2 1-12 16,-3-1 18-16,-10 4 60 15,-4-1-9-15,-10 3 53 16,-2 3-9-16,-4 8-28 16,0 8 6-16,-3 16-37 15,-1 10-15-15,1 19-25 16,1 5-4-16,8 3-12 15,7-3 1-15,12-12-21 16,5-5-2-16,15-17-48 16,5-8-81-16,16-27 85 15,4-15-19-15</inkml:trace>
  <inkml:trace contextRef="#ctx0" brushRef="#br3" timeOffset="70826.78">18024 13049 3208 0,'-4'19'-169'16,"7"0"-4"-16,5 0 94 15,1-2 52-15,4-1 47 16,-1 1 3-16,0-2-3 15,1-1-8-15,2 1-12 16,0-2 0-16,-5 1 0 16,-3-1 0-16,-9 1 0 15,-6 1 0-15,-11 1 2 16,-13 0 0-16,-10-2-4 16,-7-3-22-16,-5-11-91 15,3-5-121-15,4-15-285 16,9-5-127-16,17-8 489 0</inkml:trace>
  <inkml:trace contextRef="#ctx0" brushRef="#br3" timeOffset="71021.19">18321 12896 2630 0,'0'76'7'0,"-2"-1"-2"0,-4-9-5 16,0-7 0-16,-2-14-6 16,-4-9-11-16,-1-17-121 15,0-6-85-15,-1-14-674 16,-2-9 701-16</inkml:trace>
  <inkml:trace contextRef="#ctx0" brushRef="#br3" timeOffset="71950.57">18261 13106 2820 0,'34'-19'-87'0,"9"1"-35"16,0 6-26-16,-3 12 52 0,-4 6 29 15,-14 13 37-15,-6 5 21 16,-13 4 24-16,-2 1 9 15,-7-3-2-15,-2-3 7 16,-5-7 12-16,0-3 5 16,1-6 5-16,2-4-2 15,2-4-26-15,1-4-10 0,2-7-2 16,1-3-11-16,3-7 11 16,3-2 0-16,7-1 9 15,4-1 1-15,6 3-8 16,4 3-4-16,2 5-8 15,2 7-2-15,-2 8-7 16,-1 6 1-16,-4 11 0 16,-1 5 1-16,-5 7 6 15,-6 1 1-15,-3-1 7 16,-5-3 8-16,0-7 7 16,1-5 9-16,0-6 0 15,-1-8-4-15,0 0-12 16,1 0-8-16,16-5-12 15,-6-5-7-15,10-9-11 16,3-3-4-16,8-2-12 16,3 2 4-16,-5 6 8 0,-1 5-7 15,-7 10 18-15,-3 6 1 16,-5 11 3-16,-2 6 6 16,-3 5 10-16,1-1-1 15,4-4 5-15,0-4-4 16,6-8-5-16,0-4-3 15,0-9-5-15,-1-6-4 0,-4-7-2 16,0-5 2 0,-6-6 0-16,-5 0 4 0,-6-1 8 15,-3 3 1-15,-6 6 17 16,0 4 4-16,-7 8 22 16,-3 5 0-16,-8 11-18 15,-2 7 0-15,0 10-15 16,1 2-1-16,10-3 7 15,4-1 4-15,12-9 14 16,4-3-4-16,10-3-8 16,6-2-7-16,11-6-16 15,6-2 1-15,9-9-4 16,0-2-1-16,-2-3-1 16,-2 0-2-16,-10 7 1 15,-3 2 0-15,-8 9-8 16,-4 8-6-16,-6 19-8 15,-5 10 3-15,-9 28 11 0,-7 11 1 16,-15 24 9-16,-2 8-5 16,-11 3 5-16,-8-4 17 15,-15-26 46-15,-14-8 36 16,-8-27 31-16,-5-13-8 16,-3-22-32-16,4-16-25 15,12-36-43-15,12-22-31 16,31-53-105-16,19-23-98 0,38-21 95 15</inkml:trace>
  <inkml:trace contextRef="#ctx0" brushRef="#br3" timeOffset="72412.32">17220 13570 1849 0,'6'-9'-188'0,"10"5"283"16,10 5 102-16,14 6 105 15,8 5-75-15,27 2-67 16,11 1-85-16,25-1-35 15,12-1-15-15,15-3-18 16,4 2 0-16,3-2-5 16,-4 0-2-16,-9 3-7 15,-8-1-10-15,-18 3-35 16,-11-2-43-16,-21-3-154 16,-9-3-152-16,-19-6 180 15</inkml:trace>
  <inkml:trace contextRef="#ctx0" brushRef="#br3" timeOffset="74042.83">16103 12688 1442 0,'11'-23'12'16,"3"-1"0"-16,-7-3 23 15,2-4 17-15,-6-2 130 16,-6-4 24-16,3-5-14 16,3-3-16-16,-2-4-105 15,4-3-24-15,-5-4-28 16,2-1-9-16,-1-3-8 16,-2 1 0-16,1 3-2 15,-2 3 0-15,1 5 0 16,1 2 2-16,0 7-2 15,1 3 0-15,-1 4-4 16,3 2-3-16,-4 2-1 16,0 0-2-16,-3 2 0 15,-2 2 3-15,1 3 0 0,-2 3-1 16,2 5-2-16,1 3-5 16,1 4 6-16,3 6 3 15,0 0 2-15,0 0 4 16,0-1 1-16,0 0-1 15,0 0 3-15,0 0-3 16,0 0 1-16,0 0 3 16,0 0-1-16,0 1 4 0,0-2-1 15,0 0 0-15,0 0-2 16,0 1-4-16,0 0 0 16,0 0-5-16,0 0-6 15,-9-6 2-15,0 22-1 16,-4 5 4-16,-5 9 1 15,2 3 2-15,-5 11 3 16,2 2 0-16,-4 2 0 16,-1-1 3-16,5-8 2 15,3-5 6-15,6-12 7 16,3-2-5-16,3-11 0 16,4-8-6-16,0 1-6 15,0-1 3-15,0 0 1 16,5-11-1-16,6-13-3 15,4-7-1-15,8-11-14 16,3-6-13-16,7-5-43 0,-1-1-66 16,0 1-32-16,-4 5 25 15,-8 7 59-15,-4 8 36 16,-10 11 45-16,-3 7 9 16,-2 9 57-16,-1 6 21 15,0 0 8-15,0 0-2 16,9 14-48-16,-2 3-24 0,8 8-9 15,4 4 0-15,6 9-3 16,2 3 15-16,0 4-4 16,-2 1 4-16,-1-5-6 15,1-2-6-15,1-6-12 16,-1-5-59-16,2-8-169 16,0-2-394-16,-3-9 474 15</inkml:trace>
  <inkml:trace contextRef="#ctx0" brushRef="#br3" timeOffset="74483.36">15988 12415 1822 0,'10'71'3'15,"-2"1"6"-15,-1-4-6 16,0-9 6-16,0-15 86 16,1-8 37-16,-1-16 65 15,-1-7-54-15,3-10-56 16,-1-4-26-16,10-11-30 16,2-6-7-16,5-15-7 15,4-6-7-15,5-11-8 16,4-7-3-16,9-9-42 15,6-1-64-15,5 1-180 16,3 6-538-16,-9 14 649 16</inkml:trace>
  <inkml:trace contextRef="#ctx0" brushRef="#br3" timeOffset="76433.98">10919 11049 614 0,'-10'-9'127'15,"3"0"122"-15,1-1-120 16,5-1-25-16,1 1-28 16,0 1-14-16,3 3-8 15,-3 6-1-15,0 0-7 16,0 0-1-16,4 6 12 16,-4 10-15-16,-1 13-10 15,-1 7 1-15,1 11-12 16,0 1-12-16,2 3-3 15,1 0 0-15,0-9-3 16,2-1 0-16,-1-13 0 16,1-5 0-16,-3-11 9 0,1-6 0 15,-2-6 3-15,0 0-9 16,0 0-3-16,0 0-3 16,8-11 6-16,-3-8-9 15,2-10-3-15,1-4-3 16,-1-5 3-16,1-1 6 0,0-3-3 15,0-2 6-15,2-2 0 16,-3 3 0-16,-1 4 0 16,2 8-3-16,-4 9 3 15,-2 5 0-15,0 8 18 16,-1 3 6-16,-1 1 0 16,0 5-3-16,0 0-7 15,0 0-8-15,0-1 9 16,0 0 9-16,-1 1 3 15,0 0-3-15,-21 2-6 16,9 9-6-16,-3 8 0 16,-2 2-6-16,-3 9 9 15,-1 2-9-15,-3 0 3 16,-1-1-3-16,1-5-3 16,-1-5 3-16,1-5 0 15,3-3-6-15,5-6 5 16,3-1 10-16,7-4 18 0,7-2 3 15,0 0 2-15,0-1-15 16,-6-17-16-16,7 5-1 16,6-10-9-16,3-4-2 15,10-7-6-15,2-4-5 16,5 0 1-16,1 2 0 16,-7 7 9-16,-2 5-2 0,-8 11 1 15,-2 4 1-15,-9 9-3 16,0 0 3-16,0 0-6 15,8 9 6-15,-1 10 15 16,3 7 14-16,9 10 6 16,4 1 1-16,9-2-11 15,3-5-8-15,3-9-14 16,-3-6-18-16,-4-9-85 16,-5-5-124-16,-2-8-505 15,-2-6 577-15</inkml:trace>
  <inkml:trace contextRef="#ctx0" brushRef="#br3" timeOffset="76935.17">10873 11268 1646 0,'-4'4'212'0,"4"5"96"15,3 4-189-15,8 6-134 16,4 2-3-16,3-1-3 16,3 0-3-16,-3-2 12 15,-1-3-2-15,-5-2 14 16,-8-2 0-16,-2-4 3 15,-2-7 5-15,0 1-2 16,0 0 0-16,0 0-3 0,0-1 0 16,0 0 15-16,13-5 0 15,1-11 6-15,5-4-3 16,4-7-12-16,0-4-3 16,4-4-60-16,-4 0-59 15,7 3-132-15,-1 0-48 16,1 1 200-16</inkml:trace>
  <inkml:trace contextRef="#ctx0" brushRef="#br3" timeOffset="77594.92">11793 10927 1526 0,'-8'0'66'16,"0"4"-6"-16,-1 1-141 15,0 5 22-15,-5 5 24 0,0 9 28 16,-2 4 3-16,-5 7 11 15,2 0 7-15,0-1 11 16,0-4 2-16,5-8 26 16,2-7 4-16,5-9-19 15,7-6-2-15,0 0-6 16,-4-7-3-16,7-10-18 16,2-8-9-16,3-9-12 15,3-2 0-15,4-3 3 16,1 2 3-16,1 2 6 15,0 4 0-15,-4 7 6 16,1 3 6-16,-4 8 3 16,-1 2-3-16,-2 4 3 15,-5 3-3-15,-2 4 3 16,1 0 3-16,0 0-3 0,14 5 9 16,-3 11 56-16,-2 4 19 15,4 11 9-15,2 0-13 16,5-1-89-16,3-4-81 15,6-11-197-15,-1-9-279 16,-1-18 420-16</inkml:trace>
  <inkml:trace contextRef="#ctx0" brushRef="#br3" timeOffset="78043.63">11668 11281 1516 0,'2'5'240'0,"4"7"235"0,2 3-319 16,10 8-167-16,3 3-4 15,3-1-28-15,0-2-29 16,-6-4-17-16,-1-3 14 15,-11-9 48-15,-6-7 27 0,1 0 24 16,-1 0 12-16,1 0 9 16,14-4-1-16,-3-11 1 15,5-5-12-15,4-7-15 16,-1-4-6-16,4-7-96 16,-4-2-110-16,2-2 110 15</inkml:trace>
  <inkml:trace contextRef="#ctx0" brushRef="#br3" timeOffset="78733.03">12483 10787 1462 0,'0'0'33'0,"0"0"-18"16,0 0-21-16,-9 14-1 15,1 2 5-15,-4 10 8 16,-2 6 7-16,-4 5 16 15,1 2 47-15,1-5-2 16,1-6-8-16,5-12-30 16,2-4-12-16,4-8-3 15,4-4 3-15,0 0 0 16,0 0 6-16,0-18-10 0,3 1-2 16,3-5-9-16,2-2-6 15,5-3 3-15,2-1-3 16,5 2 0-16,0 1-3 15,0 7 3-15,1 3 0 16,-7 8 3-16,-1 2 9 16,-5 5-3-16,-3 1 6 15,1 6 30-15,0 1 15 16,3 2 11-16,2 1 7 16,4-4-41-16,2 0-12 0,3-5-8 15,2-1-9-15,0-3-6 16,-1-1-6-16,-1 1-39 15,0 1-50-15,-2 5-149 16,2 5-69-16,-2 2 159 16</inkml:trace>
  <inkml:trace contextRef="#ctx0" brushRef="#br3" timeOffset="79337.22">12328 11204 2112 0,'15'29'116'0,"9"2"-23"0,8 3-123 15,10-8-95-15,-2-5-28 16,-3-10-20-16,-5-2 11 16,-17-5 94-16,-14-4 50 15,0 0 66-15,0 0 41 16,0 0 52-16,-1 0 11 16,1 0-20-16,12-13-46 15,-8-4-47-15,1-5-18 0,5-5-18 16,3-4-6-1,3 4-125-15,1 0-82 0,-2 5 103 16</inkml:trace>
  <inkml:trace contextRef="#ctx0" brushRef="#br3" timeOffset="81016.75">15719 11184 666 0,'0'0'169'0,"0"-1"163"16,0 1-221-16,0-1-88 15,0 1-9-15,4 18 9 0,-4 15 10 16,-4 22 17-16,1 12-1 16,-7 26-11-16,-3 10-11 15,-2 21-17-15,-2 9-5 16,0 0-10-16,-1-2 1 15,2-19 0-15,0-10 2 16,4-25 2-16,2-11 2 16,5-22-2-16,2-11-4 0,4-15-56 15,2-8-67-15,4-9 68 16</inkml:trace>
  <inkml:trace contextRef="#ctx0" brushRef="#br3" timeOffset="81450">15377 12001 1377 0,'13'21'-2'0,"1"9"11"15,-1 21 22-15,-5 13 4 16,-2 17 0-16,-6 4-4 16,0-3-17-16,0-9-7 15,0-20-1-15,2-12-4 0,1-22 24 16,1-6 10-16,-2-9 6 15,1-6 8-15,4-11-2 16,1-7 12-16,8-12 0 16,3-6-3-16,2-8-16 15,3-2-23-15,2-6-12 16,2-3-6-16,-2-3-36 16,0 0-32-16,-5 7-73 15,-5 8-53-15,-9 14 11 16,-3 8 111-16</inkml:trace>
  <inkml:trace contextRef="#ctx0" brushRef="#br3" timeOffset="81966.97">15762 11211 1200 0,'-23'14'78'0,"-2"4"67"0,-4 11-106 15,-3 4-12-15,-1 6-8 16,-1 0-1-16,-3 3-7 16,-3-2-5-16,5-4 10 15,4-5 29-15,13-14 38 16,8-4 13-16,10-13 3 16,0 0-19-16,0 0-50 15,3-12-9-15,13-14-36 16,6-8-15-16,11-7-17 15,4-2-4-15,-1 4 15 16,-2 3 12-16,-8 9 18 16,-5 6 6-16,-5 10 27 15,-5 4 27-15,-1 8 56 0,-1 6 19 16,2 11 26-16,3 3-49 16,7 7-48-16,-1-3-12 15,10-3-37-15,3-1-13 16,1-7-93-16,5-4-96 15,-7-6-594-15,-5-7 630 16</inkml:trace>
  <inkml:trace contextRef="#ctx0" brushRef="#br3" timeOffset="88311.38">5288 8665 678 0,'-18'-2'59'0,"2"-1"64"16,-3 2 2-16,4 0 7 16,5 0-26-16,10 1-30 0,0 0-6 15,0 0-12-15,-1 0-8 16,1 0-23-16,1 0-7 16,17 3-16-16,6 0-2 15,18 0 3-15,12-3-1 16,16-1 7-16,9-3 13 15,13 0 12-15,4-1 15 16,13 1-7-16,3-1 10 0,3 2-18 16,6 2-12-16,-6-1-12 15,-6 1-6-15,-11 1 3 16,-9 0-9-16,-4-2 6 16,-9-2 0-16,-15-1-3 15,-13-1 3-15,-24 0 0 16,-7 1 3-16,-17 5 53 15,0 0 55-15,-23-9 8 16,-12 6 1-16,-31 3-77 16,-15 1-37-16,-18 9-10 15,0 1-2-15,-15 4 0 16,-1-2-6-16,-7-1 3 16,-7-2-1-16,10-2 4 15,3-2 2-15,1-2-2 16,6-1 3-16,8-3-1 15,5-1 2-15,15-2-1 0,12-2 1 16,19 0-1-16,14-1 2 16,22 2 3-16,14 4 0 15,2-10-3-15,16 5 0 16,23-3 3-16,13 1-7 16,21 3 4-16,8 2-1 15,15 2-3-15,5 1 2 16,9 3 2-16,5 0 1 0,2 3 0 15,-4 0 3-15,-5 0-4 16,-7 2 5-16,-26-2 2 16,-11-1 6-16,-26 1 2 15,-16-2 1-15,-12-1 2 16,-11-4-4-16,-1 0 14 16,0 0 7-16,-16-3-7 15,-11-2-2-15,-34-3-12 16,-16-1-12-16,-23 3-7 15,-15-1 0-15,-2 4-2 16,-3 0-3-16,-3 1 1 16,5 1-2-16,10 0 0 15,8 1 1-15,17 0 3 16,13 0 2-16,23 1 0 16,12 0 2-16,22 0-8 0,13-1-18 15,5 4-15-15,15 1-20 16,31 2 3-16,15 2 31 15,34-4 25-15,15-1 1 16,19 1 5-16,9-1 3 16,10 0-1-16,1 2 0 15,-7-1 0-15,-11-3-3 16,-20-1 3-16,-10-1 6 0,-20 0 10 16,-13 0 6-16,-26-1-7 15,-19 0-1-15,-19 0 1 16,-9 1 9-16,-9-4 18 15,-12-2 0-15,-39-3-11 16,-20 0-11-16,-26 1-29 16,-20 5-3-16,-17 5-8 15,-9 4-8-15,-18 5-14 16,7 0-4-16,7-1 6 16,10 0 11-16,30-4 15 15,14-2 6-15,37-4 2 16,16-2-1-16,23-1 2 15,11 0-3-15,15 3-16 16,8-3-3-16,29 0 1 16,17-1 2-16,42 1 16 15,18 0 5-15,26 2 3 16,8 0 1-16,5 1 0 0,-7 2-1 16,-7-1-7-16,-15 0 4 15,-29-1-2-15,-12-2 1 16,-33 0 5-16,-11 1-1 15,-20 1 12-15,-18 0 7 16,-1 0 30-16,0-3 14 16,-29-3-9-16,-11-3-7 0,-35-3-31 15,-22-1-17-15,-30 2-7 16,-18 1-3-16,-9 5 1 16,-1 3 0-16,6 2-1 15,11 1-2-15,19 0-1 16,18 2 1-16,35-1 3 15,19 0-3-15,30-1-21 16,12-1-18-16,22 4-11 16,12-3-2-16,36 2 23 15,19 0 18-15,38-1 4 16,15-2-2-16,21 0-50 16,4-2-93-16,11-1-186 15,-4 1 74-15</inkml:trace>
  <inkml:trace contextRef="#ctx0" brushRef="#br3" timeOffset="126731.96">8591 12211 550 0,'-1'0'-2'16,"1"0"4"-16,0 0 18 15,0 0 10-15,0 0 45 16,0 0 23-16,-1 0 32 16,1 0-2-16,0 0-46 15,0 0-20-15,0 0-27 16,0 0-6-16,0 0-10 16,0 0-3-16,0 0 3 15,0-1-1-15,1 0-1 16,0 0 4-16,27-23 3 15,-19 18-3-15,4-4 10 16,1-1 0-16,3-3-2 16,1-1-4-16,2-3-2 15,1 0 12-15,3 0 28 16,1-1-4-16,3-1 13 0,5 0-9 16,-1-1 6-16,-2-2-19 15,0-2-5-15,-7-2-18 16,5-2-12-16,-3-1 0 15,3-1-6-15,2 3-6 16,0 3 6-16,0 0-9 16,1 4 6-16,-1 1 6 15,-2 1 15-15,1 2 15 0,-1-1 14 16,-4 1 10-16,1-2-6 16,-2 0-14-16,0-1-15 15,3 0-3-15,-3 0-7 16,1 0-7-16,-1 0-3 15,0 2-4-15,0 1 2 16,0 1 4-16,-1 0 9 16,2 1 11-16,1-1 12 15,-2-2-8-15,7 0-13 16,1-2-3-16,2-1-12 16,4-1 1-16,-4-2-4 15,1 0-5-15,2 1 3 16,1 0-3-16,0 2 4 15,-2 0-2-15,2-2 3 16,-2-1 5-16,4-2 2 0,2-1 2 16,2 1-2-16,2-1-3 15,1 2-3-15,-1 1-1 16,-1 4 1-16,-3 2 2 16,-3 4 0-16,1 1 3 15,-3 1-2-15,2 2-1 16,1 0-2-16,2-1-6 15,2 1-1-15,0 0 2 0,0-2-2 16,-2 2 3-16,3 0 2 16,0 0-5-16,0 3 2 15,2 2-1-15,-3 1 0 16,0 2 2-16,-1 0 3 16,-2 1-1-16,3 1 4 15,0-1 4-15,4-1 1 16,1-1 2-16,6 1 3 15,2-2-2-15,-4 2-5 16,1-1-1-16,-3 2-8 16,2 0 3-16,6 1-3 15,1 0 2-15,1 0 1 16,-2 1-4-16,-2 1 1 16,-2 0-1-16,1 0 2 15,0-1-3-15,1 2 4 16,1-1-4-16,3 3 2 0,2 0 1 15,2-1 1-15,0 1-1 16,-1-2-1-16,-2-1 0 16,-1 0 0-16,2-1-3 15,4-1 2-15,1 0-1 16,-3 1-1-16,-3 0 0 16,-2 2-1-16,0 2 1 0,0 1 2 15,0 1 0-15,-2 1 1 16,-2 1-3-16,0 1 0 15,0 1 1-15,0 2-1 16,-1 0 3-16,-1 2-1 16,-1 1-1-16,0 1-1 15,1 2 0-15,0 3 0 16,4 1 0-16,-4 2 6 16,-1 3-6-16,-1 2 6 15,-2 1-2-15,-1 4 1 16,2 0 1-16,4 1 7 15,-2 2 5-15,3 1 9 16,-2-1 3-16,-1 0 0 16,1-2-3-16,10 1-9 15,8 2 1-15,-5 2-8 16,-5 3 2-16,-5 2 2 0,-7-1-4 16,2 0 2-16,2-1-1 15,5 1 1-15,1-1 4 16,3 1-3-16,1-2-3 15,-10 1-8-15,-3-2 1 16,-8 1-4-16,-4-2 1 16,-2-3 1-16,0-1-1 15,2-2 0-15,-1 0-2 0,-3-3-1 16,-3 2 2-16,-9 0-1 16,-2 0 1-16,-4 4-4 15,-3 1 0-15,-1-1 4 16,-3 1 2-16,2-1 5 15,-2-3 1-15,0 0-1 16,-1 1-1-16,-1 3-1 16,0 2-4-16,0 3-1 15,3 1 0-15,-3 1-2 16,0 2 3-16,4 3 1 16,0 1-1-16,6 3 12 15,4 0 2-15,3-2-2 16,-1 2 5-16,5 2-12 15,1 1 0-15,2 5 0 16,4-3-2-16,-2 2 3 0,0-2-2 16,3 0-1-16,-3 2-1 15,1-5-1-15,-2-2-2 16,0-7 2-16,0-6-1 16,-1-3-2-16,1-5 1 15,-1 1-2-15,1 2 0 16,0-2-2-16,1 3-1 15,-2-4 0-15,0 0-3 0,-3-4-3 16,-2-4-4-16</inkml:trace>
  <inkml:trace contextRef="#ctx0" brushRef="#br3" timeOffset="130014.78">8650 12124 944 0,'3'-11'102'0,"0"-2"-33"16,0 1-3-16,1 1 2 15,0-1-6-15,0 2-18 16,-1 0-11-16,0-2-15 0,-1 1-9 16,4-1-3-16,0 0 2 15,1-1 0-15,2-1 1 16,1 0 3-16,2 1 0 15,1 0-5-15,1 1 3 16,3 0 0-16,-1 1-3 16,3 0 3-16,-1 1 0 15,0 1 1-15,-1 3-1 0,-1 2 25 16,2 2 4 0,-4 2 15-16,-3 2 8 0,1 4-8 15,-4 2-9-15,5 2-15 16,-1 2 0-16,0 2-9 15,-2 0 2-15,0-3 7 16,-2 1 9-16,-1-4 3 16,-1 0-6-16,0 0-9 15,-2 0-6-15,-1-2-12 16,1 1 3-16,-3 0-3 16,2 0 3-16,0-1-6 15,-1 0 5-15,1-1 1 16,0-2-6-16,0 0 6 15,-3-3-6-15,0 0 3 16,0 0-3-16,1 1 3 16,0-1-6-16,-1 1 0 0,1 0 0 15,0 0 3-15,0 0 3 16,0 0-3-16,0 0 3 16,0-1-9-16,0 0 0 15,0 0-3-15,1 0 0 16,25 6 6-16,-27-6 0 15,1 0 3-15,0 0-3 16,0 0 0-16,1 0 0 0,31 0 3 16,-32 0 0-16,0 0-2 15,22-5 1-15,-13 2 1 16,2-2-1-16,1-2 4 16,1-1-4-16,2-2 1 15,0 0-3-15,1-1 0 16,-4 0 0-16,0-1-3 15,-1 2 2-15,1-2 4 16,-1 1-5-16,0-2 8 16,0-1 4-16,2-4 12 15,2-3 10-15,3-3-6 16,-1-3-3-16,1 0-18 16,0-1-6-16,-3 3-2 15,0 3 0-15,-2 2 4 16,-1 4-4-16,-1 1 2 15,0 1-5-15,-2 3 3 0,-1 0 0 16,0-1 0-16,0 0 1 16,0 0 1-16,2-1-2 15,0 0 5-15,-2-1-3 16,-1 1-2-16,-1 0 2 16,1 3-2-16,0 1 0 0,-2 4 2 15,-2-1 1 1,-4 6-3-16,0 0 4 0,0 0-4 15,1 0 1-15,0 0 7 16,0 0 2-16,-1 0 7 16,0 0 1-16,0-1-5 15,0 0-8-15,0 1-1 16,0-1-2-16,1 0-2 16,-1 0 3-16,0 0-4 15,0 0 1-15,0 0-4 16,1 1 2-16,0-1 0 15,0 0 1-15,0 1 2 16,-1 0 1-16,0-1 2 16,1 1-6-16,0-1-2 15,-1 0 1-15,1 0 3 16,0 0 0-16,0 1 2 16,1-1-2-16,-1 0 0 0,1 0 1 15,0 0-4-15,0 0-1 16,-1 0-1-16,1 1 0 15,0 0 5-15,0 0 1 16,-1 0-1-16,1 0 3 16,0 0-3-16,25-7 0 15,-27 7 0-15,1 0-4 16,0 0 4-16,0 0-4 0,0 0 3 16,1 0 0-16,-1 0-3 15,26 1 4-15,-27-1-7 16,1 0 7-16,0 0 0 15,0 0-2-15,0 0 4 16,26-3-2-16,-27 3 0 16,1 0 0-16,0-1 0 15,0 0 0-15,1 0-2 16,26-18 2-16,-18 8-5 16,1-1 5-16,2-4 1 15,0-1 3-15,2 1-4 16,0-1 0-16,0 3 0 15,1 0 0-15,-1-1 0 16,0 0 0-16,2 0 2 0,-4-1-2 16,4-1 3-16,0 0-3 15,0-1 0-15,1 0 2 16,-2 1-2-16,-2 0-2 16,2 3 1-16,-2 2 1 15,-5 5-4-15,0 2 4 16,-2 3-4-16,-2 2 3 15,0 1 1-15,-1 0 1 16,3 3 1-16,-2-2 2 0,0-1-4 16,2 0 0-16,-2 0 2 15,2 0-4-15,0 1 2 16,0 0 0-16,-1-1-2 16,-1 0 4-16,0-1 0 15,0 0-2-15,1-2 5 16,1 0-5-16,-2 0 4 15,2-2-2-15,-2 2-2 16,0 0 0-16,-1 0 3 16,0 2-2-16,-4 0 3 15,0 0-4-15,1 0 0 16,-1 0 0-16,1 0-4 16,0 0 0-16,1 0 3 15,0 0-3-15,-1 0 7 16,1 0-3-16,-1 0 0 0,1 0 0 15,-1 0-6-15,-1 0-13 16,1 0-51-16,0 0-33 16,0 0-114-16,0 1-76 15,0 0-91-15,6 22 301 16</inkml:trace>
  <inkml:trace contextRef="#ctx0" brushRef="#br3" timeOffset="131065.14">10119 11904 1417 0,'-9'21'4'0,"4"3"0"16,2 1 2-16,4 0 2 16,1-2 3-16,5-5 16 15,1-2 6-15,0-7 10 16,1-1 50-16,1-5-19 16,1-3-5-16,0-5 18 15,1-2 5-15,-1-5 7 16,-3-1-9-16,-4-3-22 15,-3-1-8-15,-1 0-2 0,-3 2-3 16,-6 3 18-16,-3 4 3 16,-4 3-2-16,-3 5-24 15,-2 4-19-15,0 2-8 16,2 4-11-16,3-2-11 16,5 0-40-16,5-3-58 15,9-3-159-15,5-2-217 16,13-4 234-16</inkml:trace>
  <inkml:trace contextRef="#ctx0" brushRef="#br3" timeOffset="132594.34">9479 11596 1012 0,'-4'0'43'16,"4"0"1"-16,-1 0-22 16,0-1 3-16,0 0 0 15,0 0-2-15,1 0 1 16,-7-31 11-16,7 32 7 0,0 0 7 15,1-1-5-15,0-1-13 16,21-27-6-16,-11 22-9 16,1 1-3-16,3 0-5 15,2-1 0-15,2 1-4 16,1-1-4-16,3 3 4 16,0 2-4-16,0 2 0 15,1 2 4-15,0 7-4 16,-1 2 1-16,-1 5 1 15,-1 1 0-15,-4 3 0 16,1 1 0-16,-1 2 0 16,0-1 0-16,-2 0 0 15,1 0 0-15,-1 3 8 16,4 1 5-16,-4 1 49 16,1 3 19-16,-3-1-2 0,-4 0-6 15,2 0-6 1,1-1 2-16,-5-4 7 0,2-2 0 15,-1-5-16-15,-1-1-14 16,1-3-12-16,-1-2 0 16,5-2-4-16,-6-1-1 15,7-3-2-15,2-1-3 16,-1-4-8-16,2 0-2 16,-2-4-9-16,-1-1 4 0,3-4 12 15,-1-1 5-15,1-3 15 16,-1-2-1-16,-2-4-12 15,-3-4-2-15,-1-10 9 16,-2-7 4-16,-2-13-2 16,0-4-7-16,-4-7-18 15,-2-3-5-15,-1 1-7 16,0 0-2-16,1 3 0 16,0 1-4-16,2 1-7 15,0-3-6-15,2-2-28 16,1-1-16-16,2 4-80 15,0 5-116-15,-5 8 88 16</inkml:trace>
</inkml:ink>
</file>

<file path=ppt/ink/ink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8T17:55:10.845"/>
    </inkml:context>
    <inkml:brush xml:id="br0">
      <inkml:brushProperty name="width" value="0.05292" units="cm"/>
      <inkml:brushProperty name="height" value="0.05292" units="cm"/>
      <inkml:brushProperty name="color" value="#0070C0"/>
    </inkml:brush>
  </inkml:definitions>
  <inkml:trace contextRef="#ctx0" brushRef="#br0">7536 6886 1241 0,'8'-3'58'0,"6"1"49"16,5-2-98-16,11-1-7 0,8 0 4 15,14-2 0-15,10-1-4 16,14-2 0-16,10-2 2 16,21-2 5-16,7 1-1 15,17 2 2-15,5 0-3 16,5 5-1-16,8 1-2 15,6 3 8-15,6 1 1 16,14 0 11-16,3 1 8 0,21 0 34 16,8-2-1-16,11 3-23 15,8 2-3-15,7 3-18 16,2 1-9-16,11 3-3 16,5-1 0-16,-6 3-6 15,0-2-3-15,-13-1 3 16,-9 0-6-16,-15-2 0 15,-12-2 3-15,-16 1-6 16,-15-3 3-16,-26 0 0 16,-11-1 0-16,-24 1-6 15,-9 1 0-15,-15 0-42 16,-8 0-68-16,-14-2 74 16</inkml:trace>
  <inkml:trace contextRef="#ctx0" brushRef="#br0" timeOffset="2306.19">13651 6753 1146 0,'0'0'41'15,"0"0"40"1,12-5-93-16,0 4 5 15,6-3-3-15,2 1 4 0,5 1-2 16,3-1 1-16,8 0 11 16,5 0-1-16,13-1 7 15,4 2-2-15,10-1 0 16,3 0-5-16,14-1 1 16,1-2 0-16,5 0 2 15,5-2 2-15,8 0 7 16,2 1 7-16,10 0 1 15,8 0 2-15,13 1-6 16,3 1-3-16,13 0-6 16,-6 1 1-16,-10 2 3 15,3 1-1-15,-17 0 16 0,0 0 8 16,-10 0 36-16,-7-1 67 16,-4 0-17-16,-10 0-1 15,-12 0-17-15,-8 0-12 16,-16-1-7-16,-4 0-11 15,-12 1-26-15,-4-1-2 16,-10 1 3-16,-6 0-5 16,-6 0-1-16,-8 1-4 0,1 0-10 15,-1 1-14-15,-5 0-5 16,-1 0-2-16,0 0 6 16,0 0 4-16,0 0 1 15,0 0 0-15,0 0-7 16,0 0-3-16,0 0-2 15,0 0-3-15,0 0-1 16,0 0-1-16,0 0-3 16,0 0 0-16,0 0 0 15,0 0 0-15,0 0 0 16,0 0-1-16,0 0 1 16,0 0-2-16,0 0 0 15,0 0 1-15,0 0 0 16,0 0-3-16,0 0 4 0,0 0 0 15,0 0 0-15,0 0 1 16,0 0-2-16,0 0 0 16,0 0-4-16,0 0 3 15,0 0 1-15,0 0-2 16,0 0 3-16,0 0-1 16,0 0 0-16,0 0 2 15,0 0-3-15,0 0 2 16,0 0-2-16,0 0-1 0,0 0 2 15,0 0-3-15,0 0 2 16,0 0-1-16,0 0 1 16,0 0 2-16,0 0-2 15,0 0 3-15,0 0-2 16,0 0-2-16,0 0-5 16,0 1 0-16,0 0-11 15,0 0-4-15,0 0-77 16,0 0-91-16,0 0-82 15,-22 16 61-15</inkml:trace>
  <inkml:trace contextRef="#ctx0" brushRef="#br0" timeOffset="3495.46">19072 6798 1262 0,'4'-3'33'16,"7"1"6"-16,9-1-41 15,14-1-2-15,12-1 8 16,22 1 8-16,16 0 13 16,20 0 19-16,11 1 13 15,19 2 3-15,5 1 53 16,16 4 12-16,5 2 4 16,9 1 35-16,2-1 18 15,9 0-27-15,-1 0-22 0,4-3-36 16,2 2-41-16,-5 1-31 15,4 0-12-15,9 2-12 16,-2-1-5-16,-9 1-28 16,-7 0-41-16,-16-3-134 15,-8-2-109-15,-15-2-100 16,-10 1 247-16</inkml:trace>
  <inkml:trace contextRef="#ctx0" brushRef="#br0" timeOffset="7476.99">4948 9049 1107 0,'0'0'93'0,"0"0"116"15,0 0-178 1,0 0-25-16,1 0-4 0,20-4-2 16,-5 2 0-16,3-3-4 15,0 2 4-15,1-2 0 16,-1 1 0-16,0 2 2 16,0-4 0-16,2 3 18 15,3-1 5-15,2 0 12 16,5 1 40-16,2 0 15 15,1 0-8-15,2 0-12 16,1 0-18-16,5 1-1 16,5-1-8-16,6 2-24 15,4 0 0-15,4-1-15 16,1-1-3-16,-2 1 0 0,3 0 0 16,-2 1 6-16,3 1-3 15,0 1 30-15,0 1 15 16,1-1 32-16,3-1-3 15,7-2-31-15,-3 0-7 16,-1 0-16-16,0 1 0 16,-2 1-7-16,7 0 1 15,8-2-8-15,-4 0-3 0,-4-2-1 16,-3-1-5-16,-10-1 4 16,3 0 4-16,4-1 13 15,0-1-1-15,2 2 6 16,-7 0-12-16,-5 2-6 15,-5 3 3-15,0 1-4 16,2 0 1-16,-4 1-5 16,0 1 2-16,-5-1-1 15,-2 1-2-15,-3-2 1 16,-3 3-2-16,-3-2-2 16,-1 0 1-16,-5 1-3 15,-2-1 1-15,-4 2 1 16,-4-1 0-16,-1 0 6 15,-3-2-1-15,-3 1 1 16,-3 0-1-16,-4 0-5 0,-7-1-1 16,0 0-1-16,0 0 0 15,0 0 2-15,0 0 0 16,0 0 1-16,1 0 2 16,-1 0-1-16,0 0 4 15,0 0-1-15,0 0-1 16,0 0-2-16,0 0-2 15,0 0-4-15,-1 1 2 0,0-1-2 16,1 1 1-16,-2 0 2 16,0 0 0-16,0 0-1 15,-24 9 3-15,26-10-3 16,0 0 1-16,0 0 0 16,0 0-1-16,0 0 2 15,0 0-3-15,0 0 0 16,0 0-2-16,0 0 1 15,0 0-2-15,0 1 1 16,0 0 1-16,0 0-3 16,0 0 5-16,0 0 1 15,0 0-1-15,0-1-1 16,0 0-6-16,0 0-13 16,0 0 1-16,0 0-3 15,0 0 2-15,0 0 15 16,0 0-5-16,0 0 9 0,0 0 0 15,0 0-1-15,0 0 2 16,0 0-22-16,0 0-24 16,0 0-148-16,-1 0-112 15,-22-2 117-15</inkml:trace>
  <inkml:trace contextRef="#ctx0" brushRef="#br0" timeOffset="10029.6">9848 9056 1142 0,'10'0'33'0,"2"-1"2"0,0 0-8 15,3-1 4 1,0 0-4-16,4 1-2 0,2 1 2 16,2-1 16-16,-2-1 6 15,2 0-3-15,-4 1-5 16,-1 1-8-16,2 0 12 16,-3-1-18-16,1 1 6 15,3-2-1-15,3 0 4 16,9 0 15-16,7-3-15 0,4 0-3 15,3-2-9-15,-2-1-15 16,-7 1 0-16,-4 0-9 16,-5 1 0-16,-2 0 3 15,0 3 0-15,-2 1 12 16,1 0-9-16,4-1 23 16,7 0 4-16,2-3 3 15,3 2 3-15,4-4-24 16,-3 0-9-16,5 2-3 15,-2-2-6-15,0 2 3 16,2 0 0-16,-2 1 0 16,-1 0 6-16,5 2-3 15,1 2 0-15,7 2 12 16,7 0-12-16,2 0 12 0,-2 0 3 16,1 0-18-16,-3 0 12 15,1 3-18-15,4 0 3 16,-1 1 3-16,-3 1 0 15,1 1 0-15,-2 2 3 16,3-3 9-16,1 1 3 16,5 0 11-16,3-2-2 15,3-2-3-15,2-2-6 16,-2-2-3-16,-2-1-9 0,-4 1 3 16,-2 0 3-16,0 1 12 15,-1 1 5-15,-1 0 18 16,-3 2 2-16,-5 0-3 15,-2-1-11-15,-7-2-17 16,-4 0-7-16,-5-1-5 16,-4 0-1-16,-4 0-2 15,-3 0 9-15,-6-1-6 16,-4-1-1-16,-7 1-2 16,-2-1-5-16,-6-2-119 15,-1-4-114-15,-5-12 94 16</inkml:trace>
  <inkml:trace contextRef="#ctx0" brushRef="#br0" timeOffset="12319.11">14452 9161 707 0,'-15'-1'80'0,"0"0"72"15,-2-1-104-15,2 1-2 0,8-1 3 16,7 2 17-16,-1 0 0 16,0 0-22-16,0 0-9 15,1 0-19-15,0 0-5 16,0 0 3-16,14 1 1 16,7 5 16-16,7 3 2 15,20 3 8-15,14 0 0 0,15 1-8 16,4-2-2-16,5-1 20 15,1-2-6-15,15-5-19 16,11-2 7-16,3-5-15 16,2-4-3-16,4-5-9 15,6-2 0-15,12-5-3 16,2-1 3-16,1 1-3 16,-5-2 0-16,-3 3-3 15,-4 2 0-15,-17 4 3 16,-5 0-3-16,-15 6 0 15,-10 1-3-15,-11 2 3 16,-11 3 0-16,-19 1 3 16,-5 3 3-16,-10 1 0 15,-3 0 9-15,-5 0 42 16,-4-1 9-16,-3-1 41 16,-3 0-8-16,-4-1-19 0,-6-1-5 15,0 0-39-15,0 0-9 16,1 0-9-16,0 0-2 15,-1 0-3-15,0 0 2 16,0 0-1-16,0 0 1 16,0 0-3-16,0 0-1 15,0 0-3-15,0 0-3 16,0 0 3-16,0 0-3 16,0 0-5-16,0 0 1 0,0 0-4 15,0 0 0-15,0 0 0 16,0 0 1-16,0 0 2 15,1 0 0-15,-1 0-3 16,0 0 2-16,1 0 1 16,-1 0 0-16,0 0 4 15,0 0-2-15,0 0 4 16,0 0 1-16,0 0-5 16,0 0 5-16,0 0-4 15,0 0 2-15,0 0 3 16,0 0-6-16,0 0 2 15,0 0-2-15,0 0-2 16,0 0 2-16,0 0-4 16,0 0 0-16,0 0 1 0,0 0-2 15,0 0 3-15,0 0 0 16,0 0 3-16,0 0-2 16,0 0 6-16,0 0-1 15,0 0-1-15,0 0-2 16,0 0 1-16,0 0 1 15,0 0-5-15,0 0 4 16,0 0-4-16,0 0 0 16,1 0 1-16,-1 0-1 0,1 0-1 15,-1 0 1-15,0 0 0 16,0 0-4-16,0 0-3 16,0 0-7-16,0 0-28 15,0 0-24-15,0 0-83 16,0 0-108-16,9-16-143 15,-5-4 273-15</inkml:trace>
  <inkml:trace contextRef="#ctx0" brushRef="#br0" timeOffset="14086.24">19666 8280 1185 0,'-44'-34'31'0,"-10"-3"-6"15,-7-2-10-15,-18 0 1 0,-8 3-3 16,-7 6 5-16,-2 4 7 16,-5 8 16-16,1 5 5 15,-1 11 1-15,-1 5-8 16,6 14-14-16,5 6 2 16,4 19 12-16,6 9 0 15,8 18-12-15,2 9-7 0,14 18-17 16,6 6 6-16,20 8-9 15,14 3 0-15,28-2 6 16,16 0 0-16,30 0 45 16,11-5 33-16,27-8 50 15,17-3 34-15,23-7-7 16,13-3-69-16,21-9-33 16,7-6-23-16,16-14-22 15,6-6-8-15,13-11-2 16,5-5-2-16,10-11 12 15,7-5 6-15,13-11 12 16,7-7 7-16,12-13-10 16,-4-8-8-16,16-11-10 15,-8-6 0-15,-10-7-4 16,6-6-3-16,-44-5-3 0,-10-3 1 16,-31-5-3-16,-26 0-6 15,-31 0 1-15,-18 0-2 16,-36-12-3-16,-16-4 7 15,-28-15 5-15,-17-7 5 16,-32-2 14-16,-18 1 3 16,-40 7-4-16,-22 0-1 15,-32 7-8-15,-22 1-3 16,-36 4-2-16,-17 4 0 0,-16 8-4 16,-13 6 2-16,-2 15-2 15,-10 11-1-15,-23 14 0 16,1 9 0-16,-18 15-9 15,2 4-22-15,5 15-88 16,8 7-146-16,16 10 78 16</inkml:trace>
  <inkml:trace contextRef="#ctx0" brushRef="#br0" timeOffset="16015.28">2418 9972 1661 0,'43'-9'-15'16,"10"2"15"-16,20-3-9 0,8 0-3 15,14-1 12-15,6-2-3 16,17 2 6-16,9 2 3 15,20 3-6-15,8 2 0 16,15 4 3-16,6 1 0 16,16 5 9-16,6 2-9 15,16-1 15-15,11-1 11 16,19-5 19-16,11-1 9 16,18-3-6-16,10-2-6 15,14-4-15-15,5 1-1 0,9-3 1 16,5 2 12-16,1 1 9 15,2 1 0-15,-6 4 14 16,-10 3-11-16,-8 3-12 16,-15 2-18-16,-20 1-16 15,-12-1-5-15,-30-1-3 16,-12-2-17-16,-25-2-147 16,-13-1-84-16,-29-4 116 15</inkml:trace>
</inkml:ink>
</file>

<file path=ppt/ink/ink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8T17:57:31.702"/>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FF0000"/>
    </inkml:brush>
  </inkml:definitions>
  <inkml:trace contextRef="#ctx0" brushRef="#br0">4484 6093 1005 0,'43'-17'28'16,"8"-3"-19"-16,1 1 8 0,10 0 12 16,4 3 8-16,10 6 3 15,5 4-5-15,4 9-12 16,4 8-7-16,3 8-8 16,3 3-2-16,3 0-6 15,1-1 0-15,0-7 3 16,-7-5-1-16,-8-6 0 15,-6-3 0-15,-11-5 0 16,-6-1 2-16,-6-1 0 16,-6 2-4-16,-11 5-68 15,-6 4 49-15</inkml:trace>
  <inkml:trace contextRef="#ctx0" brushRef="#br0" timeOffset="4823.58">12652 6339 344 0,'-13'-5'-11'0,"-1"1"-15"15,-1 1 15-15,2 1 44 16,1 1 18-16,0-2 42 16,1 0 66-16,1-2 25 15,-2 0 3-15,6-1-65 16,0 0-25-16,0 0-30 0,6 6-12 15,0-1-19-15,0 1-8 16,15-19-5-16,4 10-2 16,14-5 0-16,8-1 1 15,10-1-1-15,10 0-4 16,9 3-3-16,5 2 10 0,8 2-9 16,2 0 3-16,7 0-12 15,5-2 3-15,4-1-3 16,5-1-3-16,-2-1 0 15,-1 2 0-15,-4 1 3 16,-5 0 0-16,-5 3 3 16,-3 1-3-16,-8 2 0 15,3 1-3-15,-10-1 5 16,-5 0-8-16,-8-1 6 16,-9-1-6-16,-4-1 0 15,2 1 0-15,-4-1-9 16,1 0-20-16,-6 0-118 15,-7-1 118-15</inkml:trace>
  <inkml:trace contextRef="#ctx0" brushRef="#br0" timeOffset="11307.13">6294 9334 728 0,'-15'-2'77'0,"0"2"94"16,2 3-135-1,-1 2 1-15,0 8-18 0,-1 2-11 16,2 11-8-16,0 3 0 16,5 5 0-16,0 0 4 15,6 3 14-15,2 0 3 0,8-5 4 16,4-5 0 0,4-10-5-16,4-7-3 0,5-11 0 15,1-7-1-15,5-11-4 16,-3-8-3-16,-3-8-5 15,-1 0 0-15,-8-1-4 16,-1 2 2-16,-8 6 2 16,-3 5 0-16,-4 6 13 15,-6 5 12-15,1 6 16 16,-2 3 1-16,-2 5-5 16,4 7-12-16,-5 13-15 15,3 7-7-15,-1 15-3 16,2 9-2-16,6 11 0 15,3 2 0-15,8 4 0 16,1-3-4-16,-2-5 0 16,0-2 0-16,-5-8-2 15,-1-5 0-15,-6-9 4 0,-3-4 0 16,-9-6-2-16,-5-3 2 16,-11-5-5-16,-4-3-3 15,-4-7-44-15,-1-7-65 16,6-11 67-16</inkml:trace>
  <inkml:trace contextRef="#ctx0" brushRef="#br0" timeOffset="12090.65">6477 9419 1229 0,'0'0'80'0,"0"0"88"16,0 0-150-16,0 1-18 15,0-1 0-15,0 1 0 16,1 0 0-16,0 0-2 16,21 14-2-16,-9-26 4 15,3-3 0-15,4-5 0 16,0-3 0-16,0-1-2 0,-3 1 0 15,-6 1 0-15,1 1 0 16,-3 0 2-16,-4-1 0 16,0 1 0-16,-3 4-2 15,-4 4 2-15,1 5-2 16,-6 7 2-16,0 4 0 16,-5 8-2-16,-1 5 2 15,0 11 4-15,0 4 0 0,7 4 2 16,1 1 0-16,7-7-2 15,3-3-2-15,4-11-1 16,0-6 1-16,6-7 0 16,3-5-4-16,6-9 0 15,5-6 1-15,2-12-5 16,-2-4-2-16,-1-4-9 16,-3 1-9-16,-6 3-3 15,-3 4 0-15,-8 9 12 16,-3 5 13-16,-5 8 14 15,0 7 9-15,0 0 12 16,0 0 6-16,-12 15-6 16,7 0-6-16,1 5-11 15,3 2-5-15,2-2-3 16,0-3 6-16,1-6-9 16,1-3 0-16,0-6-6 0,0-2-6 15,1-10 1-15,4-4 6 16,0-11-2-16,2-5 2 15,2-2 2-15,-1 0-4 16,-1 6 4-16,-2 5-1 16,-4 8 1-16,-4 13 1 15,0 0 5-15,0 0 8 16,8 8 19-16,-5 10 12 0,0 5-9 16,3 0-4-16,5-5-17 15,2-5-9-15,9-12-9 16,2-7-24-16,13-15-107 15,8-7 110-15</inkml:trace>
  <inkml:trace contextRef="#ctx0" brushRef="#br1" timeOffset="23213.53">3472 10601 212 0,'-5'-1'38'0,"-2"0"79"0,0 1 0 16,0 0 42-16,-2 1 10 16,-1 2-32-16,1 1-27 15,-1 2-37-15,1 1-5 16,1 1-15-16,2 1-9 15,1 1-21-15,1 0-5 0,3 0-12 16,1 2-3-16,1 0 1 16,2 1 0-16,2-1 0 15,0-1 0-15,1-3 6 16,3-3-3-16,1-3 11 16,-1-2-1-16,2-2 1 15,-1-4 3-15,-3-3-9 16,2 0-1-16,-7-3 1 15,-1 1-2-15,-1-1 3 16,-4 0 3-16,-2-3-1 16,0 2 13-16,-2 0-4 15,0 3 3-15,-1 2-9 16,1 2 0-16,-2 3-3 16,-1 1-10-16,2 4 19 15,1 1 9-15,2 5 3 16,1 1-9-16,3 3-18 0,2 0-6 15,1-3-3 1,3 1 3-16,2-5-6 0,1-1-9 16,2-3 0-16,2-1 3 15,2-4 6-15,-1-2 3 16,-2-3 0-16,0 0-3 16,-3-2 3-16,-1 1 0 15,-3 2 0-15,-3 0 0 16,-2 3 3-16,-2 1 3 0,-2-1 27 15,3 3 12-15,-5-1 24 16,1 2 2-16,-2 0-11 16,2 1-15-16,1 0-24 15,-1 0-9-15,7 0-3 16,0 0-9-16,0 1-6 16,0-1-12-16,0 1-60 15,1 1-27-15,21 21-56 16,-11-22-21-16,-1-4 49 15,2-2-13-15,-3-2-221 16,-1-1 187-16</inkml:trace>
  <inkml:trace contextRef="#ctx0" brushRef="#br1" timeOffset="24058.1">3457 10619 641 0,'-10'2'46'0,"5"-1"49"15,5-1-54-15,-1 0 55 16,0 0 27-16,1 0-7 15,-1 0-6-15,0 0-40 16,0 0-20-16,0 0-32 16,0 0-9-16,0 0-7 15,1 1-2-15,-10 12-2 0,14-4 2 16,2 1 0-16,-2 0 2 16,-2 0-2-16,0-2 2 15,2-2 0-15,0-3-2 16,0-3 0-16,2-2 0 15,-1-4 2-15,-1-4 0 16,-2-4 6-16,-1 0-2 16,-1 0-5-16,0 2 5 0,0 2-6 15,-2 4 4-15,-5 2 0 16,0 2 0-16,-2 2 8 16,-1 3 1-16,1 3 1 15,-2 1-3-15,6 3-3 16,0 0-2-16,2 2-6 15,3 1 4-15,0 0-2 16,2-2 0-16,2-3 1 16,4-1-3-16,0-5 0 15,2-2 0-15,1-6 2 16,-3-3-2-16,3-4 2 16,-3-2 2-16,-2 0-2 15,1 1 5-15,-5 4-1 16,-2 1-3-16,-3 4 3 15,-1 1 3-15,-5 3 6 0,0 1 9 16,-7 5 3-16,0 4 6 16,-1 5 5-16,-1 2 7 15,7 0 9-15,1-1-9 16,7-5-18-16,6-3-6 16,6-6-24-16,6-2-6 15,7-12-111-15,3-5-92 0,6-11 165 16</inkml:trace>
  <inkml:trace contextRef="#ctx0" brushRef="#br1" timeOffset="27672.37">3561 10138 461 0,'-12'-3'103'0,"3"-1"115"0,-1 2-13 16,2 1-69-16,0 1-28 15,1 0-38-15,0 1-27 16,1 0-24-16,2 2-7 16,-1 3-9-16,1 2-1 0,4 2-2 15,1 2 2-15,2-1 0 16,3 0-2-16,1-5 4 16,-5-2-4-16,-2-4 4 15,1 0 6-15,13-8-1 16,-8-1 3-16,-1-4-2 15,-1-3-4-15,0-1-1 16,-2 0-1-16,-2 4-2 16,0 2 2-16,-2 5 2 15,-1 2 4-15,-1 3 15 16,-4 1 8-16,0 6 22 16,1 4 17-16,-1 5-34 15,1 3-11-15,3 1-3 16,-2 0 3-16,5-3-9 15,2-2-6-15,3-6-6 16,0-2-6-16,0-5-3 0,1-1 6 16,0-4 3-16,0-5 6 15,1-5 0-15,-1-3-3 16,0 1-6-16,-1-1 0 16,-2 5 3-16,-2 1 3 15,0 4 0-15,0 7 9 16,0 0 32-16,-1 0 28 15,0 0 24-15,0 0 2 16,-20 10-32-16,18 3-39 0,-1 3-24 16,4 2-5-16,-1-1 1 15,0-2-4-15,4-5-1 16,-2-3-5-16,6-5-2 16,1-3 2-16,2-8-1 15,3-5 6-15,0-7 0 16,0-2 4-16,-2 1-2 15,-4 2-2-15,-4 6 3 16,-3 3-3-16,-5 7 4 16,-4 2 0-16,-3 5 7 15,-2 4 5-15,-4 6 12 16,0 3 9-16,1 4 2 16,2 3 1-16,5-1-7 15,5 1-9-15,3-2-15 0,0-3-5 16,4-4-8-16,2-2 0 15,-1-6-6-15,3-1-2 16,0-7-5-16,2-2-1 16,0-8 4-16,-3-4 2 15,0-4 8-15,-2-1 4 16,0 2-1-16,-3 3 6 16,0 6-1-16,-4 3-3 0,-1 2 11 15,-2 4-3-15,-2 1 14 16,2 1 4-16,0 4 2 15,0 2-2-15,0 5-14 16,-1 3-9-16,5 2-1 16,2 0-3-16,2-4 0 15,2-4-2-15,3-3-8 16,0-5-1-16,3-3-3 16,-1-5 0-16,2-9 10 15,1-3-2-15,-1-4 2 16,2 0 2-16,-7 3 2 15,-1 3 0-15,-4 6 0 16,-2 3 2-16,-2 6 2 16,-1 1 2-16,-3 3 8 15,-1 5 0-15,-2 4-2 16,3 5-2-16,0 1-12 0,4 0-16 16,5-7-178-16,0-4-92 15,15-11 90-15</inkml:trace>
  <inkml:trace contextRef="#ctx0" brushRef="#br1" timeOffset="30626.62">4207 8867 1063 0,'-2'3'29'0,"-2"2"19"0,4 0 4 16,-2 2 3-1,0 1-3-15,0 0-33 0,1 2-7 16,1-2-2-16,0-1-3 15,1-1 3-15,-1-6-2 16,0 0 0-16,0 0-1 16,0 0 5-16,0 0 5 15,0 0 13-15,6-10 1 0,-3-3-6 16,-2 0 0-16,1 0-13 16,1 3-5-16,-3 2 4 15,3 2 1-15,-3 2 15 16,-5 0 12-16,1 2 11 15,4 2 19-15,-1 0-12 16,0 0-12-16,-12 14-21 16,11-3-15-16,-1 2-9 15,2-1 9-15,3-2-15 16,0-3 6-16,5-2-6 16,1-4 0-16,2-4 6 15,4-3 0-15,1-7 9 16,0 0-9-16,0-2 9 15,-2-2-9-15,-1 2 3 16,-3 0 6-16,-4 2-6 16,-1 3 6-16,-4 3-3 0,-2 1 3 15,-3 1 8-15,-3 1 7 16,-2 3 18-16,-4 1-6 16,-3 6 0-16,2 1-18 15,-3 6-12-15,2 2 3 16,3 2-6-16,4 2 0 15,1 0-3-15,3-2 0 16,3-6-6-16,1-1 3 0,5-5-6 16,2-3-6-16,2-4 9 15,0-4 3-15,5-6 6 16,2-2 0-16,-1-4 0 16,0 1 6-16,-4 0-6 15,-6 4 3-15,-1 4-6 16,-3 9 3-16,0-1 42 15,-9-8 14-15,-1 10 16 16,-4 3-18-16,-3 6-32 16,4 3-13-16,-3 4-9 15,3 2 0-15,2-1-3 16,1-1 1-16,6-3-2 16,4-3-5-16,3-3-1 15,3-4-9-15,5-6 2 16,0-5 2-16,5-9 0 15,3-3 1-15,2-8-2 0,-1 1-8 16,-2-1 3-16,-1 3 6 16,-7 5 3-16,-2 3 3 15,-5 7 6-15,-3 9 3 16,0-1 0-16,0 0 12 16,0 1 0-16,-13-1-6 15,1 14 3-15,0 3-3 16,-1 5-9-16,0 3 3 0,4-2-3 15,2 0 0-15,2-8-3 16,2-2 3-16,3-5 0 16,0-7 0-16,0 0-6 15,1 0-6-15,15-7 9 16,-8-2 9-16,0-6 6 16,1-1 0-16,-3-1-5 15,-1 3-5-15,-3 4-2 16,-3 3 9-16,-3 6 16 15,-3 0 6-15,-4 3 2 16,0 4-7-16,-4 5-14 16,3 1-13-16,2-3-109 15,4-2-130-15,12-16 108 16</inkml:trace>
  <inkml:trace contextRef="#ctx0" brushRef="#br1" timeOffset="33730.89">6634 7918 607 0,'5'0'102'16,"-5"0"81"-16,0 0-31 15,1 0-79-15,0 0-25 16,-1 0-26-16,1 0-9 16,0 0-3-16,0 0 0 0,1 0-5 15,-1 1-1-15,26 12-2 16,-27-13 0-16,1 0-2 15,23 6 0-15,-16-5 0 16,0-1 4-16,-8 0 23 16,0 0 14-16,1-1 11 15,15-19 4-15,-9 10-23 16,-3 0-8-16,-4-1-11 16,-1 3-4-16,-5 2 3 15,3 1 5-15,-6 5 1 16,1-1 31-16,-9 5-17 15,-2 3-12-15,1 4-6 16,1 4-1-16,4 0 4 16,1 1 3-16,4-3 3 0,0-3 3 15,8-2-6-15,0-4-6 16,5 0-6-16,-2-3-6 16,3-2 6-16,4-3 9 15,-1-3 3-15,5-4 9 16,0-1-9-16,-6 0-4 15,-2 2-5-15,-3 3 3 16,-6 2 9-16,3 1 12 16,0 4 42-16,0 0 9 15,0 0 14-15,-1 0-33 0,-1 0-33 16,-29 6-9-16,20 4-18 16,2 3-7-16,1 0 1 15,5 0-2-15,2-6 0 16,2-1 0-16,5-3-2 15,1-2 2-15,4-4 0 16,1-2 2-16,4-4 5 16,4-3-3-16,-5-2 2 15,-1 1-1-15,-4 1-1 16,-10 2 1-16,6 6-3 16,-3 2 2-16,-3 2 26 15,-7-1 12-15,-3 1 12 16,-1 0 0-16,2 4-39 15,-2 0-5-15,0 4-8 16,1-1-2-16,1 2 2 0,4-1-4 16,3-1 0-16,3-1 1 15,2-2-5-15,4 0 4 16,3-4-2-16,1-1-1 16,8-5 1-16,-4-1 0 15,0-4 1-15,-4 2 1 16,-4-1 3-16,-2 3-1 0,-8 1 4 15,-2 2 2-15,-3 1 14 16,1 1 8-16,-8 2 3 16,3 0 1-16,-6 2-13 15,-4 0-4-15,7 3-5 16,2 0-4-16,4-1 1 16,9-4-5-16,0 1-6 15,1 12-1-15,13-8-5 16,5-1-1-16,8-4-9 15,3-2-5-15,-3-7 0 16,-1-2 0-16,-4-3 11 16,-5 0 5-16,-6 2 5 15,-5 3 2-15,-5 3 2 16,-3 2 3-16,-5 2 15 16,-5 1 6-16,-9 4 6 0,-2 4-1 15,-10 8-11-15,6 0-4 16,0 2-10-16,8-2-2 15,11-7-26-15,6-4-52 16,22-10-98-16,3-11 61 16</inkml:trace>
  <inkml:trace contextRef="#ctx0" brushRef="#br1" timeOffset="35156.42">8740 7739 1415 0,'-6'0'41'16,"1"1"-4"-16,0 0-26 16,3 2 3-16,-2-1-4 15,3 2-6-15,1 0-4 0,0 1-4 16,0 0 4-16,3-1 0 15,0 0 0-15,0-2 2 16,1-1 0-16,0-2 7 16,-1-2 21-16,2 0 30 15,-1-3 5-15,0-3 1 16,-1 1-3-16,-2-3 12 16,-1 3 8-16,-2-1 4 15,-1 2 0-15,-2 2-40 16,-2 1 1-16,0 3-3 15,-2 1-13-15,-1 4 1 16,1 3-3-16,-2 5-16 16,3 2-9-16,4 1-3 15,2 1-2-15,4-2-6 16,5-4 3-16,5-5-4 16,0-4 2-16,5-6 5 0,1-4 1 15,1-6 7-15,0-2-2 16,0-2 0-16,-3 1-1 15,-4 3-1-15,-3 2-3 16,-5 5 12-16,0 2 9 16,-4 6 37-16,0 0 17 15,-11-4 0-15,0 4-21 16,-4 5-22-16,0 2-12 0,1 5-14 16,0 0-6-16,3 2 1 15,4-2-2-15,6-2-2 16,1-2-1-16,4-4-3 15,5 0-2-15,5-6-1 16,4-4 1-16,2-5 0 16,1-3 4-16,-3-2 2 15,-4 0 0-15,-3 3 1 16,-5 3 0-16,-4 4 3 16,-4 2 1-16,-11 3 4 15,-7 3 4-15,-10 6 4 16,-2 3 7-16,0 5 8 15,3 3 2-15,6-3 2 16,7-1-7-16,7-5-15 16,3-3-4-16,8-1-14 15,3-2-14-15,10-3-17 16,7-2-11-16,6-10-9 0,8-4 6 16,2-6 8-16,-1-1 0 15,-7 1-1-15,-8 4 9 16,-11 7 22-16,-11 10 4 15,0-1 18-15,0 0 27 16,-1 0 35-16,-18-1-18 16,1 8 1-16,-2 3-19 0,3 1-22 15,0-3-11-15,9-3-77 16,8-4-128-16,-5-8 86 16</inkml:trace>
  <inkml:trace contextRef="#ctx0" brushRef="#br1" timeOffset="42154.02">6405 6489 484 0,'6'18'59'0,"-1"5"64"15,0 3-11-15,-1 8-10 0,-1 4-24 16,0 9-51-16,2 0-11 15,-5-2-14-15,0-5 0 16,-2-11-2-16,-3-7 3 16,1-9 4-16,-1-5 6 15,5-8 26-15,-1 0-1 0,-14-9 7 16,10-2-4 0,0-5-12-16,3-1-2 0,2-7 6 15,-3-3 0-15,5-7 7 16,2-4-1-16,4-8-2 15,6-1-8-15,5-4-14 16,3-2-7-16,4 0-6 16,3 4-2-16,0 11-6 15,0 8-1-15,-2 15-17 16,-4 6-38-16,-5 9 39 16</inkml:trace>
  <inkml:trace contextRef="#ctx0" brushRef="#br1" timeOffset="42690.56">6798 6336 1196 0,'2'-8'68'15,"0"-3"77"-15,7 0-125 16,0-2-5-16,7-2 1 15,2 1-3-15,3 2-13 16,0 5 2-16,-2 7-4 16,0 5-1-16,-8 10-3 15,-2 7 4-15,-9 11-6 16,-2 3-2-16,-7 6-3 16,-3-4-1-16,-2-6 8 15,-1-6 6-15,0-7 10 16,0-6 6-16,4-4 5 15,2-3 2-15,3-6 0 16,1-3-1-16,1-5-9 0,1-3 1 16,4-5-8-16,4-2 0 15,6 1-9-15,3-2 9 16,4 6 0-16,1 1-6 16,1 7 0-16,-1 3-6 15,1 3-9-15,-2 1-10 16,-1-1-148-16,0 1 121 0</inkml:trace>
  <inkml:trace contextRef="#ctx0" brushRef="#br1" timeOffset="43113.89">7104 6764 1222 0,'5'1'50'0,"6"-1"35"16,6 0-75-16,4-3-4 15,4-3-1-15,0-1-1 16,2 1 0-16,1-2-6 15,0 1 2-15,-4 1-17 16,-4 0-49-16,-4 2 43 16</inkml:trace>
  <inkml:trace contextRef="#ctx0" brushRef="#br1" timeOffset="43929.71">7069 6691 1440 0,'2'-2'53'16,"3"-1"76"-16,13-3-123 15,5-2-3-15,6-3-3 16,2-1-6-16,1 0-80 16,-1 1 26-16,-4-2-44 15,0 1-32-15,-3 0 78 0</inkml:trace>
  <inkml:trace contextRef="#ctx0" brushRef="#br1" timeOffset="44904.25">7768 6683 408 0,'-3'-1'49'0,"3"1"110"16,0 0-43-16,-1 0-2 16,0 0-16-16,0-1-34 15,0 0-13-15,0 0-14 16,0 1 1-16,-30-14 1 16,31 14-2-16,-1 0-8 15,1 0-8-15,-26 7-3 16,18 0-3-16,1 2-3 15,1 1-1-15,2-1-1 16,1 1 0-16,3-3 0 0,2-1 1 16,3-3-1-16,2 0 5 15,1-4-1-15,1-2-1 16,1-4 3-16,-1-1-4 16,1-4 1-16,-1-1-1 15,-3 0-6-15,-2 0 1 16,-3 3-5-16,-5 2 2 0,-1 3 6 15,-2 3 1-15,-3 2 3 16,1 1-2-16,-3 7-3 16,1 2-3-16,-1 3-4 15,4 3 9-15,2-2-8 16,2 0-3-16,5-4 0 16,1-2-3-16,3-4 0 15,4-2-3-15,3-6 6 16,2-3 3-16,5-7 0 15,-2-5-3-15,0-2-3 16,-4 1-2-16,-3 5-3 16,-6 2 4-16,-4 7 1 15,-2 1-1-15,-6 5 2 16,3 3 0-16,-3 4-4 16,-1 0-9-16,5 0 7 15</inkml:trace>
  <inkml:trace contextRef="#ctx0" brushRef="#br1" timeOffset="45323.44">7996 6551 1413 0,'-7'21'33'0,"0"-1"-25"16,3 0-4-16,2-1 0 15,1 0 0-15,2 0 0 16,3-2-4-16,3-4-4 16,1-3 4-16,4-6-4 15,0-3 4-15,3-5 0 16,3-5 0-16,2-5-2 15,-1-2 0-15,-2-2 6 16,-2 0-4-16,-6-1 2 16,-3 0 0-16,-5 0-2 15,-4 2 4-15,-4 4 1 0,-3 2-1 16,-3 4 6 0,-2 3-2-16,2 3-3 0,0 2 1 15,0 6-6-15,2 2-4 16,-1 1-75-16,3 2 58 15</inkml:trace>
  <inkml:trace contextRef="#ctx0" brushRef="#br1" timeOffset="45681.1">8278 6447 1510 0,'0'8'29'0,"0"-3"-31"15,0-5-2-15,0 0 6 16,0 0-2-16,11 5 0 16,-1-5 2-16,2-3-2 15,2-1 4-15,3-3 0 16,2-1 1-16,3 0 4 15,2-4-9-15,0 2 0 16,0 0 0-16,-3 0 0 0,-4 3 0 16,-9 4 3-16,-6 3-3 15,-5 11 12-15,-3 10 6 16,-7 20 21-16,-4 13 8 16,-5 18-14-16,-3 6-9 15,0 4-128-15,2-2 77 16</inkml:trace>
  <inkml:trace contextRef="#ctx0" brushRef="#br0" timeOffset="53904.36">6042 5324 1305 0,'36'1'31'0,"1"3"-25"16,0 3-2-16,6 10-1 15,1 4-3-15,0 4 2 16,-4 1-2-16,-13-6 2 16,-8-4-2-16,-16-4 0 15,-3-1 2-15,-11-2 0 16,1 0 2-16,-6-2 8 16,-1-4 3-16,2-3 22 15,-3-3 8-15,5-7 3 16,1-2 17-16,2-5 22 15,3-1-25-15,6-6-20 16,4-2-9-16,9-5-24 16,8-3-9-16,9-3-18 0,0-1-39 15,2 5-107-15,-4 2 41 16,-3 7-243-16,2 4 197 16</inkml:trace>
  <inkml:trace contextRef="#ctx0" brushRef="#br0" timeOffset="54587.87">6765 5072 969 0,'2'-3'32'15,"3"-3"-21"-15,3-1 1 16,0-2-3-16,4 0 0 16,1 2-2-16,0-1-3 0,0 1-2 15,-1 1 0-15,1 1 0 16,0 3-2-16,-1 0 0 15,1 2 2-15,-2 1 0 16,0 1 3-16,-2 6 5 16,-1-1 0-16,-3 6 1 15,-3 2-3-15,-3 1-4 16,-5 3-2-16,-3 2 2 16,-3 2-2-16,-5-1 0 15,0-1 2-15,-2-3 23 16,-1-3 13-16,2-6 17 15,1-1 5-15,1-5-26 16,3-1-8-16,3-2-11 16,1 0-3-16,9 0-5 15,0 0 1-15,11-12-4 16,8 4 0-16,6-3-3 16,0-1 1-16,2-2-2 0,-1 1-2 15,-1 2 0-15,-2 1-2 16,-2 4-17-16,-2 0-49 15,-5 5 43-15</inkml:trace>
  <inkml:trace contextRef="#ctx0" brushRef="#br0" timeOffset="55063.09">7472 5093 1301 0,'0'0'35'0,"1"0"-10"16,12-5-21-16,4 3 0 15,2-1 0-15,7 0-2 16,2-1-2-16,-4-1-8 16,1 0-17-16,-6 0-101 15,0-2 79-15</inkml:trace>
  <inkml:trace contextRef="#ctx0" brushRef="#br0" timeOffset="55919.97">7492 5318 1415 0,'0'0'33'0,"1"0"-17"16,14 3-1-16,1-6 3 15,7-1-3-15,8-4-9 0,3-2-4 16,2-1-6-16,-1 0-15 16,-5 3-100-16,-6-1-242 15,-9 0 183-15</inkml:trace>
  <inkml:trace contextRef="#ctx0" brushRef="#br0" timeOffset="56622.3">8126 5057 862 0,'-3'25'30'0,"2"0"-5"16,3-1 0-16,12-3 2 15,2-5-2-15,10-7-18 16,3-8 0-16,2-9-5 15,2-5 5-15,-4-6 7 16,0-2 1-16,-2-3 2 16,0-1-4-16,-7-2-1 15,-2 1-4-15,-10 2 19 16,-4 1 19-16,-9 4 26 16,-5 2 11-16,-8 2-9 0,-6 3-20 15,-5 7-19-15,-4 3-6 16,-1 6-4-16,3 4 32 15,6 5-15-15,5 3-7 16,8 1-43-16,5 0-61 16,10 4-309-16,5 2 273 15</inkml:trace>
  <inkml:trace contextRef="#ctx0" brushRef="#br0" timeOffset="57322.03">8637 5135 1363 0,'-4'7'35'0,"2"-1"-20"16,0 1-11-16,2-1 0 15,3 0-2-15,1 0-2 16,4-1 0-16,1-3 0 16,1-2 0-16,1-4 2 15,0-2-2-15,2-3 2 16,-2 0 0-16,-3-1-2 15,-2 1 2-15,-5-1 0 16,-1 1 0-16,-2 2 3 16,-4 1 1-16,-3 3-2 15,-3 2 0-15,-1 5 0 16,1 2 0-16,0 5-4 16,1 1 2-16,2 1 0 15,-1 0-2-15,8-1 4 16,1-2-1-16,3-4 1 0,4-4 4 15,1-2-4-15,2-2 2 16,2-5 0-16,1-1-3 16,-4-1-3-16,0 1 4 15,-3 0-4-15,-3 2 2 16,-1 1 2-16,-1-1-2 16,-3 2 0-16,1 0 0 15,-3 1-2-15,2 1-4 16,3 2-35-16,0 0-61 0,0 0 61 15</inkml:trace>
  <inkml:trace contextRef="#ctx0" brushRef="#br0" timeOffset="57936.68">8978 4961 821 0,'0'0'30'0,"0"0"-12"16,0 0 5-16,-4 15 13 15,4-1 7-15,0 5 3 16,0 3-10-16,1 2-17 16,-1-1 5-16,4-4-1 15,1-2 2-15,2-5 12 16,0-5 4-16,1-4 5 16,1-2 1-16,2-7-11 15,4-5-7-15,3-6-11 16,2-4-7-16,-2-3-7 15,-1-1-2-15,-6 3-2 16,-5-1 2-16,-8 3 2 16,-4 2 8-16,-7 2 13 15,-4 3 6-15,-5 5 0 0,0 3-1 16,-2 5 3-16,3 6-12 16,2 4-15-16,3 4-6 15,5 2-69-15,0-1-2 16,9-1 40-16</inkml:trace>
  <inkml:trace contextRef="#ctx0" brushRef="#br0" timeOffset="58312.58">9284 4904 1655 0,'0'0'125'16,"2"12"60"-16,0 1-185 15,-1 3 9-15,-1 7-3 16,-2 3-3-16,0 2-3 16,2-1 0-16,5-7 3 15,-2-4-3-15,5-6 0 16,1-2 0-16,2-3-3 16,1-2 6-16,4-6 0 15,-2-3 3-15,4-5 6 16,-1-3-6-16,-4-3-6 15,-1-2 0-15,-8-1 9 0,-3 1 0 16,-7 1-3-16,-3 0 6 16,-4 2-6-16,-2 0-6 15,-2 3 3-15,3 3-3 16,-1 6-9-16,-1 3-18 16,1 4-95-16,0 3-73 15,3 1-287-15,6-3 341 0</inkml:trace>
  <inkml:trace contextRef="#ctx0" brushRef="#br0" timeOffset="58638">9535 4785 1846 0,'0'0'92'0,"0"0"-77"15,0 0-21-15,0 0 6 16,0 0 3-16,0 0 3 16,1 1-9-16,28 4 3 15,-20-7 0-15,5-2-3 16,3-1 3-16,1-1 6 16,2-1-3-16,2-2 3 0,-2 1-6 15,1-1 0-15,-6 1 0 16,-4 4 0-16,-4 2 0 15,-5 7 0-15,-1 7 0 16,-5 22 0-16,-6 13 6 16,-11 29 0-16,-4 10-3 15,-12 19-137-15,0 9-295 16,-11-2 340-16</inkml:trace>
  <inkml:trace contextRef="#ctx0" brushRef="#br0" timeOffset="60621.9">7641 6683 223 0,'5'-7'26'0,"2"0"47"16,2-2-68-16,1 1-5 15,-1 1 2-15,-2 1-2 16,0 2 6-16,-7 4 17 16,0 0 65-16,0 0 68 15,0 0 52-15,0 0-15 16,0 0-85-16,0 0-30 0,0 0-24 15,-1 1-6-15,0 0-15 16,-15 22-8-16,12-10-13 16,0 2-4-16,-2 4-6 15,1 1 0-15,2 3 0 16,-1 1-2-16,3-1 2 16,1-1-2-16,5-6 0 15,0-2 3-15,4-6 9 16,2-4 7-16,3-6 5 15,0-4-1-15,5-8-4 16,5-5-7-16,-4-6-6 16,0-3-2-16,-5-3-2 15,-5 1-2-15,-3 3 0 16,-3 2 1-16,-6 6 1 16,-2 3 2-16,-7 2 10 15,1 0 3-15,-6 2 27 0,2 3 10 16,-3 2-16-16,0 2-11 15,1 6-3-15,1 5-12 16,-2 11-6-16,2 5-9 16,-2 15-63-16,-1 7-72 15,5 10 113-15</inkml:trace>
  <inkml:trace contextRef="#ctx0" brushRef="#br0" timeOffset="61762.47">7471 6897 395 0,'0'0'22'0,"0"0"38"15,0 0 6-15,0 1 16 16,0 0 9-16,0 0-20 0,0 0-12 16,1 1 12-16,0-1 6 15,0 1-6-15,1-1-19 16,25 14-11-16,-27-15-10 16,11-13-8-16,-6 5-2 15,0-3-9-15,0 1-4 16,-3-2-5-16,0 1 1 0,-3 0 0 15,-1 1 4-15,-3 2 9 16,0 2 7-16,-1 3 7 16,0 1-2-16,-3 5-10 15,3 1-9-15,-3 6-4 16,-3 3-3-16,5 3 1 16,2-1-4-16,3 0 4 15,4-1-2-15,3-5 0 16,0-1 0-16,3-5 2 15,-1-2-2-15,2-3 2 16,-1-2 0-16,-1-3-3 16,-2-1 3-16,0-2-2 15,0 0 4-15,-2 0-2 16,-3 2 2-16,0 0 2 16,-3 1-1-16,1 3 5 15,-1 0 1-15,-2 3 1 0,-1 1-4 16,-2 6-4-16,1 1-3 15,-1 2-3-15,4 1 0 16,1-3 0-16,0 0 0 16,4-2 0-16,2-1 0 15,1-3 2-15,3-1 4 16,0-3 7-16,-1-2-1 16,2-2 3-16,-3-1 0 0,0 0 3 15,-2-1 6-15,-3 3 14 16,0 6 10-16,0 0 12 15,-1 0-3-15,0 0-18 16,-18 4-21-16,10 10-21 16,3 2-45-16,9-3-483 15,9-4 429-15</inkml:trace>
  <inkml:trace contextRef="#ctx0" brushRef="#br0" timeOffset="63528.9">7031 7469 807 0,'25'-11'114'0,"18"-5"132"16,8-5-215-16,19-6-9 16,7-3-1-16,7-3-2 15,6 0-7-15,9-2 3 16,8 0 14-16,1 0 14 16,0 0 6-16,2 0-9 15,-3 2-9-15,-4 3-13 16,-2 2-9-16,-8 6-3 15,-7 3 0-15,-9 3-6 16,-7 3 2-16,-14 5-2 16,-7 1-2-16,-12 3 4 15,-6 2-2-15,-12 2-25 16,-6-1-37-16,-18 1 35 16</inkml:trace>
  <inkml:trace contextRef="#ctx0" brushRef="#br0" timeOffset="64979.12">10000 4804 958 0,'14'-3'50'16,"5"-3"43"-16,2-1-36 16,6-6 3-16,2-1 2 15,2-4-37-15,1 0-14 16,1-2-9-16,1 1 0 16,0 0 2-16,-2-1-2 0,-5 5-2 15,-4 4 0-15,-9 5 0 16,-5 2 0-16,-9 4 0 15,0 0 0-15,-1 13 0 16,-5 1 0-16,-1 9 4 16,-3 6 2-16,-5 6 0 15,-3 4-2-15,-5 9 1 16,-4 6-3-16,-3 15 0 16,-4 6-2-16,-5 14 0 15,-4 8 0-15,-8 5 0 16,-4 1 2-16,-7-5 0 15,2-5-2-15,-6-6 4 16,2-1 8-16,-2-6 19 16,-1 0 7-16,-4-2 15 15,-3 0-7-15,-1-3 42 16,1-1-5-16,1-4 1 16,5-4-6-16,7-9-22 0,7-3-11 15,14-12-33-15,6-3-9 16,13-9-3-16,3-4-15 15,9-7-80-15,2-5-64 16,9-7-135-16,4-2 209 16</inkml:trace>
  <inkml:trace contextRef="#ctx0" brushRef="#br0" timeOffset="65853.03">8958 6149 787 0,'0'18'102'0,"1"3"134"16,-1 9-178-16,3 4 0 16,-3 7-14-16,0 2-11 15,-2 2-23-15,-3-1-6 0,-2-2-2 16,-4-2-2-16,1-4 2 15,-1-1 0-15,-3-4 7 16,3-2 11-16,-3-7 17 16,1-6 5-16,6-4 1 15,0-3-10-15,7-3-16 16,0-1 3-16,8 0 16 16,7-1 0-16,7-3 8 15,6-2-8-15,4-9-12 16,-1-5-12-16,7-9-24 15,2-2-45-15,4-5-86 16,5 1 48-16,3-1 47 16</inkml:trace>
  <inkml:trace contextRef="#ctx0" brushRef="#br0" timeOffset="66479.11">10154 4424 1297 0,'-10'-3'37'0,"1"3"-12"0,-2 6-19 15,-3 14-2-15,-2 8 0 16,-7 22 0-16,-3 8-1 15,-1 9-1-15,0 1 0 16,3-9 2-16,1-8 0 0,6-15 8 16,3-7 3-16,4-13 8 15,6-3 3-15,2-6-5 16,2-7-4-16,0 0-7 16,0 0-8-16,9-10 0 15,5-1 0-15,6-3 2 16,3 1-2-16,4 4-2 15,-1 2-8-15,7 4-27 16,0-1-50-16,3-2 50 16</inkml:trace>
  <inkml:trace contextRef="#ctx0" brushRef="#br0" timeOffset="73622.06">18025 5258 1264 0,'12'8'41'0,"2"9"-4"16,2 9-28-16,-4 14-5 15,-4 6 0-15,-7 12 0 16,-4 4 0-16,-7 5-4 15,-4-4 0-15,2-16 0 16,2-11 0-16,4-21 4 16,3-7 2-16,-2-14 38 15,0-8 10-15,1-15 18 16,0-9 116-16,-1-9-59 16,-2-3-28-16,3-1-44 15,3-1-24-15,7-2-24 16,7-2-9-16,11-3-3 15,5-1 0-15,11 5-9 16,4 5 3-16,6 8 3 16,-2 8-9-16,-1 14-122 0,-5 7-90 15,-11 14 122-15</inkml:trace>
  <inkml:trace contextRef="#ctx0" brushRef="#br0" timeOffset="74136.03">18258 5425 2109 0,'9'-17'125'0,"11"-7"-41"16,7-5-66-16,20-11-12 15,3-2-2-15,10 0 1 16,1 6-3-16,-6 11-2 16,-4 7 0-16,-13 12-2 15,-12 6-3-15,-7 13-17 16,-9 6-29-16,-10 15-65 0,-6 5-25 15,-14 9 4-15,-7 3 20 16,-13-4 66-16,-5-2 21 16,-10-6 51-16,-4-4 42 15,2-7 81-15,5-5 32 16,13-10 51-16,11-6-79 16,14-7-15-16,5-5-42 15,11-7-42-15,7-3-18 0,13-9-26 16,9 0-5-16,14 1-7 15,0 4-6-15,1 6-10 16,-2 5-11-16,-11 5-55 16,-5 2-76-16,-11 1-98 15,-5 0-117-15,-2 0 210 16</inkml:trace>
  <inkml:trace contextRef="#ctx0" brushRef="#br0" timeOffset="74544.84">19032 5431 1241 0,'3'-4'136'16,"2"-1"482"-16,10-3-513 15,3-1-42-15,12-5 8 16,5-1 11-16,8-2-45 16,4-2-12-16,6 2-18 15,0 0-5-15,0 1-1 16,-1 1 2-16,-6 4-65 16,-4 1-161-16,-12-1 130 15</inkml:trace>
  <inkml:trace contextRef="#ctx0" brushRef="#br0" timeOffset="77405.6">20194 4797 1173 0,'-15'32'41'0,"3"4"-1"16,7 11-22-16,5 3-3 0,9-1-1 15,5-4-4-15,10-13-6 16,3-5-3-16,6-15 1 16,3-7 4-16,3-10 19 15,4-7 3-15,-1-8 8 16,0-3-7-16,-6-8-11 16,-8-4-1-16,-7-7 8 15,-5-2 6-15,-12-5 40 16,-3-2 9-16,-11 4-32 15,-3-1-3-15,-11 9 6 16,-3 6 15-16,-11 14 17 16,-8 7 4-16,-4 13-18 15,-1 6-18-15,5 12-28 16,6 5-17-16,12 8-122 16,7 1-72-16,18 2 89 0</inkml:trace>
  <inkml:trace contextRef="#ctx0" brushRef="#br0" timeOffset="77637.52">20736 4941 3097 0,'0'0'37'0,"0"0"-87"16,10-8-47-16,5-9-127 15,8-6 158-15,-4-8-25 16</inkml:trace>
  <inkml:trace contextRef="#ctx0" brushRef="#br0" timeOffset="78152.92">21269 4533 2416 0,'-26'-19'107'16,"0"5"8"-16,-1 2-92 0,1 8-20 16,2 4 1-16,-1 8-3 15,1 7 1-15,1 14-4 16,3 6-6-16,11 7-37 16,7 1-50-16,15-7-73 15,9-5-82-15,12-17 26 16,3-8 65-16,4-13 114 15,-6-10 25-15,-2-8 35 16,-1-2 26-16,-8-5 88 16,-1 1 56-16,-10 0 96 15,-6 0-75-15,-5 0-34 16,-2-2-65-16,-4 5-47 16,0 2-19-16,0 6-22 15,1 7-7-15,3 6-1 16,0 7-4-16,-4 8-12 0,-2 14-2 15,-7 30-1-15,-6 15 0 16,-6 33 4-16,0 6-6 16,4-1-55-16,8-6-30 15,12-24-104-15,6-13-122 16,6-21-142-16,0-8-101 16,5-20 416-16</inkml:trace>
  <inkml:trace contextRef="#ctx0" brushRef="#br0" timeOffset="78622.61">21724 4587 999 0,'14'-27'143'0,"-2"0"169"16,-1 1-165-16,-6-1 59 15,-6 3 3-15,-10 1-30 16,-7 2-43-16,-6 9-71 16,-6 4-14-16,3 12-12 0,-3 7-3 15,7 17-18-15,4 6-10 16,6 4-11-16,9 0-4 15,6-11-10-15,5-3-8 16,7-14 1-16,2-4-2 16,7-10 12-16,2-7 9 15,3-5 5-15,5-5 4 0,-8-4 8 16,-3-1 10-16,-8-3 39 16,-7 1 29-16,-2 5-11 15,0 3-7-15,-3 11 19 16,-2 9-18-16,0 15-22 15,-1 22-2-15,-12 44-30 16,-7 26-4-16,-8 38-56 16,-5 11-83-16,12 3 63 15</inkml:trace>
  <inkml:trace contextRef="#ctx0" brushRef="#br1" timeOffset="84947.08">11844 10745 192 0,'0'0'51'0,"0"0"68"15,-1 0 3-15,0 0 37 16,0 0-17-16,1 0-42 15,-1 0-25-15,0 0-30 16,0 0-13-16,0 0-16 16,0 0-4-16,0 0-1 15,0 0-5-15,1 0 6 16,0 1-3-16,0 0 15 16,0 0-1-16,-1 26 8 0,2-16 0 15,3 2 4-15,1 0 3 16,0 5 1-16,3-2-4 15,-1-2-10-15,1 0-3 16,2-6-9-16,0-1-1 16,0-5-3-16,1-2 5 15,1-6-4-15,-2-4 1 16,0-8-1-16,2-4 0 16,-2-5-1-16,-1-1 1 0,-1 1-4 15,-3 1 0-15,-5 3-2 16,-1 3-2-16,-5 7 1 15,-1 2 5-15,-4 7 29 16,0 3 14-16,-2 5 26 16,0 5-8-16,-1 8-3 15,0 3-12-15,3 5-10 16,2 0 13-16,2-5-18 16,4-2 3-16,3-6-27 15,2-5-12-15,5-6-3 16,1-2-12-16,3-10 15 15,2-2 3-15,-3-5 3 16,0-4-3-16,-2 0-3 16,-2 0 0-16,-4 2 0 15,0 4 6-15,-3 6-3 0,1 10 3 16,0-1 6-16,-1 1 0 16,-14 0-1-16,7 9 1 15,3 4-12-15,0-1-9 16,6-2-140-16,3-5-72 15,9-18 107-15</inkml:trace>
  <inkml:trace contextRef="#ctx0" brushRef="#br1" timeOffset="85904.66">12286 9668 1214 0,'-4'13'37'0,"-1"0"1"15,5 6-34-15,0 1-4 0,3-2 0 16,0 1 4-16,1-5 2 15,0-3 2 1,0-5 7-16,2-4-1 0,-1-3-1 16,3-5-1-16,-2-9 0 15,1-4-3-15,0-9-3 16,-1-3 2-16,-2-3-4 16,-1 1-2-16,-3 4 0 15,0 3-1-15,-2 8 3 16,-3 6-4-16,-1 6 14 15,0 4 5-15,-2 6 16 16,-1 4 6-16,-1 10 5 16,1 3 20-16,0 6-45 15,4-1-1-15,1-4-5 16,3-6 0-16,1-8-3 16,3-4-9-16,3-6 0 0,0-5 0 15,2-7 6-15,2-7 6 16,2-8 3-16,0-1-6 15,-1 2-3-15,0 2-3 16,-5 8-3-16,-2 3 3 16,-4 8-3-16,-4 3 12 15,-2 4 12-15,-1 5 18 16,-3 5 11-16,1 3 1 16,-2 5-9-16,2 0-15 0,1 1-12 15,2-1 3-15,2-6-9 16,3-3 0-16,1-4 0 15,0-5-15-15,0 0-3 16,0 0 3-16,11-11 3 16,-7 0 8-16,2-4 4 15,-1-4-6-15,-3 4 3 16,0 2-6-16,-3 3 0 16,-1 3 12-16,-3 5 18 15,0 1 2-15,-1 2 6 16,-1 3-4-16,0 7-15 15,-2 2-3-15,3 7-15 16,0 1-3-16,5-3 1 16,4-2-5-16,4-6-4 15,3-2 3-15,3-8-16 0,3-5-5 16,2-17-170-16,0-9-615 16,-7-11 661-16</inkml:trace>
  <inkml:trace contextRef="#ctx0" brushRef="#br1" timeOffset="86671.11">12365 8878 987 0,'-9'12'34'16,"1"2"10"-16,1 3-8 16,0 5 24-16,2-1 12 15,1 0-2-15,1-1-8 16,1-7-19-16,2-2-7 15,1-7-12-15,2-3-9 0,2-5 4 16,1-4-1-16,1-8 1 16,0-3 16-16,0-4-8 15,-1-1-12-15,-3 5-6 16,-2 1-3-16,-1 7 0 16,-1 2 3-16,-5 3 0 15,0 2 6-15,-2 4-4 16,-1 1 10-16,-1 7 3 15,0 1 3-15,3 3 3 16,0 4-6-16,4-1-9 16,1 1 3-16,3-4-6 15,3-2 0-15,5-6 0 16,1-4-6-16,4-7 9 16,0-5 6-16,1-7-9 0,0-3 5 15,-1-2-5-15,0 0-9 16,-6 7 3-16,-2 0-6 15,-6 8 15-15,-3 3 6 16,-4 5 15-16,-2 2 9 16,-4 9-3-16,-2 4-3 15,2 6-21-15,1 3 2 16,6-1-14-16,5-3-12 0,9-12-113 16,6-7-78-16,5-24 98 15</inkml:trace>
  <inkml:trace contextRef="#ctx0" brushRef="#br1" timeOffset="87957.59">14758 8349 611 0,'0'23'26'0,"-1"-3"-6"0,2 0-15 16,-1-3-3-16,4-4 2 15,0-2 21-15,2-3 14 16,-1-3 43-16,-1-3 16 16,3-4 21-16,-1-3-23 15,5-4-23-15,-2-1-9 16,1-5-12-16,-1 0-7 16,-2-2-8-16,-1 0-4 0,-2 2-14 15,-3 1-5-15,-2 2 1 16,-2 2 8-16,-4 2 22 15,-1 2 78-15,0 3 11 16,-3 3-8-16,3 4-43 16,-1 3-26-16,3 4-30 15,0 0-15-15,-1 4-12 16,0 0 0-16,3-3 9 16,-2-3 6-16,6-3-9 15,0-6 0-15,0 0 0 16,1 0-6-16,0 0 15 15,17-11 14-15,-12 0 1 16,5-1 0-16,-7-1-9 16,0 4-6-16,-3 4 15 15,-4 1 15-15,-2 4 26 0,-1 3 3 16,-1 4-16-16,1 2-24 16,1 5-44-16,0 0-26 15,3-5-115-15,2-3-122 16,6-9-277-16,3-6 59 15,7-9 281-15</inkml:trace>
  <inkml:trace contextRef="#ctx0" brushRef="#br1" timeOffset="88564.18">14955 8009 1192 0,'-13'-3'37'0,"2"-3"2"15,1-1-51-15,4-4-52 16,0-2-40-16,3 1-79 16,-2-2 6-16,2 3 113 15,-1 3 96-15,0 2 154 16,0 2 10-16,0 3-52 15,-1 1-30-15,2 3-56 0,-1 0-12 16,4 4-16-16,1 1-11 16,3 1-9-16,3 0-7 15,1-3-3-15,1-1 2 16,-1-4-2-16,0-1 4 16,0-2 0-16,-2-3 6 15,1-2 3-15,-1-4 5 16,1-1 9-16,1-3-12 15,0 1-9-15,-2 1 0 0,-3 2-3 16,-1 3 12-16,-7 4 30 16,3 3 17-16,-6 3 43 15,-1 2-4-15,-1 5-23 16,0 1-21-16,1 1-36 16,2-1-6-16,3-2-12 15,2-2-3-15,3-3-3 16,2-2 3-16,1-1 3 15,0-3 9-15,1-3 3 16,1-1 0-16,-1-3-3 16,-2 2 3-16,-2-1-10 15,-2 3 4-15,-1 3 9 16,-3 0 3-16,2 4-3 16,-2 2 6-16,0 6-21 15,3 3-18-15,3 3-173 16,3 0-63-16,5-5 119 0</inkml:trace>
  <inkml:trace contextRef="#ctx0" brushRef="#br1" timeOffset="89622.18">16566 8008 1334 0,'-14'3'54'0,"5"-1"8"0,3 0-42 15,4 2-20-15,3 0-4 16,0 1 2-16,5 0 0 16,-2-1 4-16,0-1 0 15,-4-3 2-15,1 0 1 16,0 0 5-16,22-6 0 15,-12-1 1-15,2-2 1 0,0-2-2 16,-1-2-1-16,-2 0-3 16,-1 1 7-16,-4 3-1 15,-1 1-3-15,-4 4 18 16,-2 2 15-16,-2 2 35 16,-2 2 19-16,-2 3-15 15,1 0-16-15,-1 3-32 16,-1 1-15-16,3-1-9 15,1-1-6-15,3-2-3 16,2-5-6-16,0 0-6 16,0 0 3-16,1 0 3 15,12-5 9-15,-4-3 6 16,2-1-3-16,-2-1-6 16,-2 0 0-16,-2 3 6 15,-5 7 3-15,0 0 24 16,0 0-3-16,-1 0 18 0,-19 3-6 15,9 7-22-15,1 2-14 16,5-2-56-16,5-2-58 16,8-8-131-16,7-7-36 15,11-11 213-15</inkml:trace>
  <inkml:trace contextRef="#ctx0" brushRef="#br1" timeOffset="90494.92">17442 7778 1448 0,'0'0'23'16,"0"0"-23"-16,-3 19-19 16,1-4 6-16,-3 2 7 15,0 4 12-15,0-1 7 0,1 0 8 16,3-1 3-16,2-3-7 16,1-4-5-16,4-6-8 15,0-5 1-15,4-4 13 16,-1-5 27-16,3-7 9 15,0-4-13-15,-3-1-8 16,-1 2-12-16,-8 1-9 16,-3 4 18-16,-5 5 51 15,-4 1 41-15,-1 7 40 16,0 1-13-16,0 7-90 16,-1 2-33-16,3 3-26 15,2 1 0-15,3-2 0 16,1-1 4-16,4-5-4 15,1-6-10-15,0 0-1 16,14-4-2-16,0-7 6 16,5-4 2-16,0-7 2 0,1-2 3 15,-2 1-3-15,-4 2 5 16,-6 8-1-16,-4 2 2 16,-4 11 8-16,0 0 7 15,0 0 21-15,-7 6 1 16,-3 12-3-16,-3 6-7 15,1 6-22-15,-1 0 1 16,4-5-6-16,3-4 1 0,4-9-4 16,1-4-7-16,5-8 0 15,3-3-2-15,5-9 3 16,2-4 3-16,3-6-3 16,-3-1-1-16,-3 1 3 15,-3 4-1-15,-6 7 5 16,-2 11 0-16,0 0-8 15,-1-1-7-15,-8 20-21 16,-2 7-20-16,-1 8-163 16,2-2-44-16,4-7 119 15</inkml:trace>
  <inkml:trace contextRef="#ctx0" brushRef="#br1" timeOffset="91121.72">18231 7760 1324 0,'-21'16'120'0,"4"3"368"0,4 2-443 16,6-1-92-1,4-1-4-15,1-6 30 0,1-2 9 16,1-7 3-16,0-4 3 15,0 0-3-15,1 0 9 16,0 0 6-16,18-10 12 16,-10-2 3-16,0-1-6 15,-3 0-3-15,0 3-6 16,-4 5 3-16,-2 5 6 0,0 0 14 16,-1 0 4-16,-17-1-3 15,8 8 0-15,-3 6-15 16,0 5-3-16,0 11-3 15,2 2-9-15,3 1-15 16,3-2-48-16,11-14-477 16,6-8 456-16</inkml:trace>
  <inkml:trace contextRef="#ctx0" brushRef="#br1" timeOffset="92114.95">18436 6275 1613 0,'38'8'86'0,"4"5"-83"15,1 8-9-15,-6 16-26 0,-3 8-4 16,-18 11 6-16,-2 4 12 15,-9-5 21-15,-4-3 9 16,-1-6-3-16,-3-6-3 16,-5-10 3-16,1-6 3 15,-5-11 27-15,-3-6 5 0,0-6 40 16,-2-3 36-16,3-8 41 16,2-3 3-16,5-9-29 15,3-7-48 1,5-9-41-16,5-7-16 0,9-7-26 15,9-5-6-15,6-5-14 16,6-1-29-16,4 2-176 16,0 5-179-16,1 16 182 15</inkml:trace>
  <inkml:trace contextRef="#ctx0" brushRef="#br1" timeOffset="92570.97">18974 6213 1371 0,'-18'-6'164'15,"7"-1"761"-15,8 0-997 16,11-2-79-16,5-1-25 16,5-1 107-16,4 0 24 0,-3 3 45 15,-1 2 12-15,0 5-6 16,-7 2 9-16,2 9-9 16,-1 4-3-16,-6 10 3 15,-1 3-6-15,-5 5-3 16,-2-1-9-16,-3-3-9 15,-1 0 3-15,-1-7 12 16,1-2 12-16,4-8 15 16,-1-3-6-16,7-6 6 15,3 0-9-15,6-4-6 16,8-3 0-16,9-4-9 16,4-3 3-16,7-2-51 15,3-2-89-15,-3-2-195 16,2-1-47-16,-1 2 188 15</inkml:trace>
  <inkml:trace contextRef="#ctx0" brushRef="#br1" timeOffset="93088.9">19799 6158 2703 0,'14'-6'7'16,"9"-4"-98"-16,5 1-55 0,2 0 34 16,-1 0 3-16,-4 1 58 15,-5 0 19-15,-1 0 14 16,-2 0 0-16,-4-1-180 15,-2 0-151-15,-7-1 260 16</inkml:trace>
  <inkml:trace contextRef="#ctx0" brushRef="#br1" timeOffset="93576.65">19725 6440 632 0,'-7'-2'-75'16,"0"1"-25"-16,3 2-10 15,-2 2 21-15,4-1 122 16,2-2 62-16,0 0 112 15,0 0 64-15,0 0-49 16,1 0-75-16,17 7-42 16,-5-7-20-16,12-2-27 15,0-2-7-15,12-3 15 16,2-2 9-16,2-4-31 16,3-2-14-16,-2-1-21 15,-2-1-3-15,-3 1-6 16,-1 0-6-16,-7 1-36 15,-2-1-65-15,-4 0 65 0</inkml:trace>
  <inkml:trace contextRef="#ctx0" brushRef="#br1" timeOffset="94122.07">20780 5910 1489 0,'-16'10'48'16,"-1"4"70"-16,3 12-121 15,-1 4-18-15,0 7 18 0,1 0-3 16,7-3 6-16,2-4 3 15,12-9 3-15,5-4 0 16,10-10 12-16,5-6 0 16,8-10 11-16,5-6 1 15,0-10 0-15,0-1-3 16,-5-5-12-16,-5-2 0 16,-4 0-12-16,-6-3 0 0,-10 2 9 15,-6 1-3-15,-10 3 6 16,-8 3-3-16,-10 10 68 15,-6 8 4-15,-15 10 0 16,-8 7-1-16,-7 13-106 16,2 2-97-16,12 5-203 15,13-4 186-15</inkml:trace>
  <inkml:trace contextRef="#ctx0" brushRef="#br1" timeOffset="94342.04">21258 5938 3170 0,'0'-5'-44'15,"9"-6"-219"-15,6-3-372 16,6-1 103-16</inkml:trace>
  <inkml:trace contextRef="#ctx0" brushRef="#br1" timeOffset="95672.12">21462 5713 1103 0,'-7'4'66'16,"1"2"45"-16,1 6-86 16,1 5-10-16,-1 9-11 15,0 5-2-15,-1 9 0 16,1 3 4-16,4 0 7 16,2-4 5-16,6-9 7 15,3-5-2-15,8-13-7 16,2-4 1-16,9-10-1 15,-3-6-5-15,1-10 1 16,-3-4-4-16,-5-4-8 16,3-1 2-16,-8 1 0 15,-3 1 2-15,-9-2 1 0,-7 0 1 16,-5-2 8-16,-4 1 5 16,-5 3 46-16,2 1 9 15,-9 5-8-15,0 2-18 16,-1 1-24-16,3 3-9 15,11 0-6-15,8 1 12 16,12 1-9-16,6 1 3 0,11-1-6 16,1 0-3-16,4-3-3 15,-1 0-3-15,5-4-9 16,2-1-15-16,9 3-9 16,4 3-6-16,-3 8 9 15,0 5 9-15,-10 14 6 16,-4 9-3-16,-20 12-9 15,-11 7 6-15,-13 4 10 16,-4-2 8-16,6-6 20 16,7-5 19-16,19-9 18 15,9-6 6-15,17-12-6 16,7-6-18-16,7-15-19 16,2-5-14-16,-2-9-3 15,-4-3-6-15,-13-2 6 16,-6 0 3-16,-15 0 3 15,-3-1 3-15,-10 1 0 0,-4 1-6 16,-8 6-12-16,-2 4-3 16,-13 12 6-16,-5 5 1 15,-15 16 7-15,-8 7-2 16,2 9-59-16,1 3-64 16,9-3-307-16,11-4 328 15</inkml:trace>
  <inkml:trace contextRef="#ctx0" brushRef="#br1" timeOffset="96263.03">22655 5441 514 0,'10'-14'70'0,"-1"0"121"16,-5 5-179-16,-7 0 11 16,-3 6 72-16,-6 3 26 0,-3 4 3 15,-1 6-10-15,-1 6-34 16,0 4-16-16,-2 6-22 15,0 3-11-15,3-1-15 16,5-1-5-16,9-8 3 16,4-5 1-16,12-8 25 15,7-4 11-15,15-8-12 16,7-6-4-16,4-8-23 16,0-1 0-16,-5-3-12 15,-8 2 12-15,-7 1-3 16,-4 2-3-16,-12 2 21 15,-6 1 18-15,-8 2 48 16,-4-1 2-16,-7 5-8 16,-4 3-24-16,-1 6-60 15,-2 2-45-15,4 5-141 16,3 0-94-16,6 2 148 0</inkml:trace>
  <inkml:trace contextRef="#ctx0" brushRef="#br1" timeOffset="96656.63">23063 5032 2671 0,'-20'9'-48'0,"4"-1"-22"16,6-2-20-16,4-3 7 15,6-3-30-15,0 0-27 16,10-6 74-16,8-4 66 16,3-4 0-16,10-4 0 15,0 0 0-15,-3-4 0 16,-1 2 0-16,-10 3 6 15,-4 4 12-15,-8 6 30 16,-5 7-18-16,0 0 190 0,0 9-56 16,-6 24-36-16,-3 17-32 15,-2 33-92-15,3 13-4 16,8 13-70-16,3-1-123 16,10-16 88-16</inkml:trace>
  <inkml:trace contextRef="#ctx0" brushRef="#br1" timeOffset="97386.34">22956 5024 1344 0,'-13'-4'95'0,"1"3"-33"16,-1 0-24-16,0 4 24 16,-1 2 1-16,1 5-16 15,0 2-8-15,0 5-36 16,2 2 0-16,4 0-9 16,2-2-9-16,8-6-15 15,3-6 0-15,9-7 7 16,4-3 11-16,6-6 18 15,3-3 6-15,3-3 0 16,-1-3-4-16,-2 0 1 16,0 1 6-16,-4 3 15 15,-3 2 9-15,-7 5 36 0,-5 3 20 16,-9 6 1-16,0 0 0 16,0 0-54-16,0 0-33 15,1 0-15 1,0 0-15-16,6 8 6 0,-6 8 6 15,-5 17 12-15,-4 14 12 16,-9 31-6-16,-2 14 6 16,-3 20-36-16,-1 1-105 15,6-8-235-15,6-8 229 0</inkml:trace>
  <inkml:trace contextRef="#ctx0" brushRef="#br1" timeOffset="100687">14875 6197 1109 0,'-7'1'51'0,"7"-1"32"16,0 0-64-16,13 6-1 16,7-6 7-16,17-2 10 15,9-1-2-15,20-3-4 16,5 2-8-16,7 2-11 15,-4 2 3-15,0 0-7 16,4-1 0-16,2-3-2 16,5 0-4-16,-5-3 2 15,-7-1 0-15,-4-1-2 16,-5 0 4-16,-11 0-4 16,-2 3 1-16,-19 3-1 15,-7 1 0-15,-14 3-3 16,-11-1-3-16,-4 4 6 0,-9-1 2 15,-16-1 7-15,-5-1 5 16,-16-3-4-16,-3 0-3 16,-13-1 1-16,-3-2 2 15,-9 4-2-15,-9-1-3 16,4 4 1-16,1 0 0 16,7 2 12-16,9 0 12 15,7-1 6-15,7 0 6 0,16-2-10 16,9-1-2-16,18-1-12 15,1-1-3-15,21-2 15 16,7-3-6-16,16-2 15 16,13 1 0-16,7 3-24 15,7 5-3-15,6 4-12 16,3 3-9-16,6 1 9 16,2 2-6-16,3-3-6 15,-5-1 6-15,-7-3 3 16,-6-2-3-16,-19-1 9 15,-10-1-3-15,-17 1 3 16,-8-1-3-16,-11 1 21 16,-7-4 11-16,-12-2 7 15,-8-1-3-15,-16-2-18 16,-8-2-9-16,-10 1 6 16,-6 1-6-16,-8 4 6 0,-3 2 0 15,-3 4-15-15,4 0 9 16,7 4-9-16,3 1-3 15,15-3 6-15,3 2 0 16,17-2-3-16,12-1-3 16,12-1-15-16,8-1-12 15,8 7 6-15,11-1 6 16,20 6 12-16,8 2 6 0,8 4-3 16,8 1-6-1,15 1-15-15,5 1-3 0,9-4-5 16,0-4 8-16,-15-7 12 15,-6-3 6-15,-20-7 12 16,-7-2 6-16,-22 0 12 16,-6 1 8-16,-16-1 40 15,-7-1 9-15,-17-3-3 16,-12-2-7-16,-17 1-11 16,-10 0-24-16,-15 5-2 15,-9 1-2-15,-11 4-21 16,3 1-8-16,-2-1 0 15,6 1-3-15,6-2 1 16,9-1-1-16,28 0 4 16,15 1-3-16,33 2-16 0,-3 0-3 15,31 6-1-15,13 2-2 16,31 1 14-16,9 0-7 16,22-4-104-16,9-1-82 15,12-3-135-15,11-1 173 16</inkml:trace>
  <inkml:trace contextRef="#ctx0" brushRef="#br1" timeOffset="102278.53">21068 3774 1115 0,'2'23'25'0,"6"4"-21"16,9 4-4-16,13 1 4 16,6 0-2-16,9-2 11 15,5-1 7-15,6-1 7 16,5 1 4-16,15 1-6 15,0-1-6-15,5 1-3 16,6-1-2-16,15-3-3 16,5-4-3-16,5-4 5 15,-7-5 9-15,-27-6 17 16,-7-2 7-16,-19-5 2 16,-9 0 3-16,-5-1 33 15,-9-1 2-15,-11 1 25 16,-5 0 80-16,-13 1 36 0,0 0-59 15,0 0-41-15,1 0-63 16,2 8-45-16,-10 13-12 16,-14 34-8-16,-12 20-7 15,-19 47 5-15,-14 17 1 0,-25 31-212 16,-12 6-747 0,-16-10 781-16</inkml:trace>
  <inkml:trace contextRef="#ctx0" brushRef="#br1" timeOffset="103046.58">17870 4410 1446 0,'-13'23'33'0,"-10"24"-25"16,-3 18 2-16,-8 42 3 15,-3 16 3-15,-2 17-5 16,-4 4 2-16,-6 0-4 16,-4-13-3-16,-3-20-6 15,1-16 9-15,6-36 63 16,5-14 32-16,18-24 58 15,9-8 32-15,16-11-54 16,9-4-46-16,13-4-58 16,6 0-25-16,14 7-10 15,5 11-1-15,12 20 0 16,5 10 0-16,14 12-50 16,7 0-188-16,15-15 145 15</inkml:trace>
  <inkml:trace contextRef="#ctx0" brushRef="#br1" timeOffset="106854.2">19220 4693 744 0,'3'-20'125'0,"9"-6"158"15,10-8-237-15,17-14-17 16,8-9-2-16,12-15 16 16,1-7 4-16,1-11 1 15,-1 0 0-15,-4-7-13 16,-1-5-4-16,-1-8 2 16,-2 2 35-16,-3 5-8 15,-2 5-13-15,-8 18-26 16,-4 7-9-16,-11 16-9 15,-7 11-3-15,-12 17-48 16,-8 6-92-16,-15 13-239 16,-8 7 253-16</inkml:trace>
  <inkml:trace contextRef="#ctx0" brushRef="#br1" timeOffset="107543.76">18593 3192 775 0,'-29'24'87'16,"10"-8"70"-16,10-6-16 15,22-10-35-15,9-6 1 16,17-13-7-16,9-8-11 16,21-16 87-16,10-6-47 0,22-11-90 15,7-3-13-15,7-8-17 16,1-3-9-16,-9-1 0 15,-4 0 0-15,-15 10-6 16,-9 2 1-16,-12 1-31 16,-7-1-12-16,-9 1-24 15,-10 2-6-15,-12 10 4 16,-8 3 14-16,-13 10 35 16,-6 4 14-16,-14 9 3 15,-7 6 2-15,-15 10 2 16,-4 6-2-16,-6 12 6 15,0 5-1-15,4 12 1 16,4 5 1-16,6 12 11 16,4 8 7-16,2 28 28 15,-2 11 22-15,-6 32-19 16,-5 13-20-16,-6-1-30 0,4-6-36 16,0-31-211-16,7-22-123 15,9-32 174-15</inkml:trace>
  <inkml:trace contextRef="#ctx0" brushRef="#br1" timeOffset="107952.48">19589 2909 1243 0,'2'15'103'15,"3"5"301"-15,6 7-422 16,1-2 0-16,-3-9 6 16,-2-6 9-16,-7-10 6 15,0 0 9-15,0 0 12 16,7-16-6-16,-2-2 3 15,3-3-3-15,3-6-15 16,6-2-3-16,1-5-12 0,-1-3 0 16,3-2-3-16,-2 1 6 15,7 2-6-15,4 2-9 16,-2 7-38-16,2 4-34 16,-5 9 22-16,-6 3-13 15,-5 8-49-15,-4 3-17 16,-3 3-159-16,-1 3 160 15</inkml:trace>
  <inkml:trace contextRef="#ctx0" brushRef="#br1" timeOffset="109560.81">19939 2699 1268 0,'-29'5'56'0,"6"3"37"16,0 5-83-16,5 3 2 16,5 0 34-16,-1 2 22 15,2 2 78-15,6 5-17 16,-2 3-87-16,9 0-42 16,6-3 0-16,5-9 0 15,5-4-6-15,5-10-6 16,1-5 9-16,5-12 0 0,3-3 3 15,-2-8-15-15,2-3 0 16,-4-3-3-16,-3 0 3 16,-6 3 6-16,-3 5 9 15,-6 7 0-15,-8 5 30 16,1 5 98-16,-2 7-2 16,0 0 0-16,0 0-34 15,-4 12-92-15,-4 6-9 0,-1 11 6 16,0 4 3-16,2 0 0 15,4-4-9-15,3-11-60 16,4-5-41-16,5-13-60 16,6-7-16-16,5-12 31 15,1-6 98-15,1-4 36 16,-1 0 7-16,-1 3 14 16,-4 6 0-16,-2 6 0 15,-1 4 6-15,-5 6 4 16,0 3 0-16,-5 3 38 15,-2 3 86-15,-1 6-5 16,-4 4-4-16,3 7-95 16,-2-2-30-16,1-6 0 15,1-2-21-15,1-12-38 16,-1 0-16-16,-14-14-36 16,6-3-2-16,0-6 60 0,1-2 28 15,7-4 19-15,5 2 6 16,5 1 6-16,4 0 0 15,3 3-4-15,2 3 2 16,-1-2 13-16,0 3 110 16,1 5 25-16,0 2 0 15,5 8-38-15,2 6-102 16,-1 9-12-16,-2 7-12 0,-5 8 3 16,-5 1-3-16,-5 3 9 15,0-3 0-15,-5-5 3 16,1-5 0-16,-1-8 0 15,-2-9 0-15,0 0-6 16,2-4 6-16,6-15-6 16,2-3 6-16,2-10 6 15,4-2-6-15,0 2 6 16,-3-1-6-16,7 6 3 16,0 1-3-16,-1 9 3 15,0 6-3-15,-5 15 0 16,-4 11 0-16,-6 19 12 15,-2 7 0-15,-3 11 9 16,-2 1-3-16,4-7-12 16,3-6-3-16,5-17-3 0,1-8-27 15,1-15-78-15,-1-8-20 16,3-12-13-16,1-6 22 16,3-3 77-16,3-2 27 15,8 3 12-15,3 3 6 16,4 5-6-16,-2 4 0 15,-7 11-6-15,-4 5 6 0,-11 12 60 16,-3 6 32-16,-9 12 28 16,-3 3-10-16,-2 5-44 15,1-2-36-15,5-9-21 16,4-7-3-16,-2-12-9 16,-2-8-12-16,6-7-6 15,-5-6-12-15,1-6 6 16,0-6-3-16,-1-1 13 15,1-1 2-15,2 0 15 16,-1 0 0-16,4 0 0 16,1-1 6-16,1-2-6 15,0 2 0-15,-3 6 6 16,-3 5-3-16,-3 11 3 16,-3 3-6-16,-4 10 0 15,-3 5-3-15,-6 4 0 16,1 1 6-16,-2-3 6 15,4-2-4-15,2-3 1 0,-2-1-6 16,3-1-3-16,-1 1 3 16,4 3 0-16,2-1 3 15,3 3-6-15,5 1 0 16,0-1 6-16,4-1 0 16,4-4 0-16,-2-3 6 15,9-5-3-15,2-4 3 0,6-6 3 16,1-4 0-16,2-3 0 15,-2 0 0-15,-3 0 9 16,-5 1 6-16,-7 0 15 16,-1 2 6-16,-3 4 2 15,-1 3 4-15,-1 6-15 16,1 4-20-16,4 13-18 16,0 8-5-16,5 24-9 15,-3 15 10-15,-13 29-3 16,-2 10 3-16,-15 16 3 15,-5 1-6-15,-5-9 0 16,-4-4-9-16,-9-21 0 16,-4-12 3-16,-7-27 18 15,-3-12 27-15,-9-25 23 16,2-11-9-16,1-25-9 16,4-16-25-16,16-29-164 0,10-16-124 15,27-21-284-15,13-6 418 16</inkml:trace>
  <inkml:trace contextRef="#ctx0" brushRef="#br1" timeOffset="110094.07">21679 2267 1446 0,'-39'36'-2'16,"6"3"31"-16,4-1 4 15,10-6 2-15,10-3 49 16,9-7-54-16,7-5-12 15,12-8-16-15,4-3-7 16,11-6-22-16,4-3 0 0,4-1 3 16,-3 3 12-16,-6 7 9 15,-6 6 0-15,-14 10-3 16,-8 4 0-16,-16 9 0 16,-6 3 3-16,-15 1 9 15,-2 0 12-15,-4-6 6 16,0-2-9-16,9-15-9 15,2-8-24-15,8-18-136 16,4-13 121-16</inkml:trace>
  <inkml:trace contextRef="#ctx0" brushRef="#br1" timeOffset="111276.54">22025 2403 1702 0,'-20'29'12'16,"5"2"3"-16,0-1 0 15,11-5-9-15,4-2-3 0,8-7 0 16,6-4-3-16,7-8-12 15,1-4-6-15,2-5 6 16,2-6 0-16,1-4 12 16,1-1 0-16,-2-4 0 15,-3 2 0-15,-4 0 0 16,-4 3 0-16,-4 4 0 16,-4 1 42-16,1 3 30 15,1 2 0-15,-4 4 2 16,2 3-41-16,-5 6-30 15,-2 2 0-15,0 3 0 16,-1 1 6-16,0-4-6 16,1 0 0-16,3-4 6 15,2-3-9-15,6-5 3 16,-1-4-3-16,4-4-6 0,1-4-3 16,-1-2 6-1,4 0-6-15,-8-2 6 0,-2 0 9 16,-6 1 3-16,-5-2 12 15,-1 6 33-15,-1 1 12 16,-2 7 5-16,1 3-8 16,-2 2-37-16,2 4-19 15,1 2-10-15,3 2-2 16,4-1-8-16,1-1-5 16,10-5-9-16,3-2 0 0,7-5-6 15,5-5 1-15,-2-1 17 16,0 1-6-16,-4 1 18 15,-4 4 0-15,-8 5 0 16,-5 1 0-16,-5 12 3 16,-3 3 3-16,-3 13 9 15,-1 3 9-15,2 1-18 16,3-3 6-16,7-10-15 16,3-5 3-16,3-7-12 15,0-3 6-15,-2-7 6 16,0-4 3-16,1-5 0 15,0-4 3-15,1-6-3 16,1-1 0-16,3-5 9 16,-1 0-6-16,4 3 6 15,3 1-9-15,0 6 0 0,3 3 0 16,-7 8 0-16,-4 6-6 16,-7 11-12-16,-3 5-3 15,-2 6 6-15,-2 4 9 16,4-2 9-16,3-2 0 15,7-10-18-15,4-5-9 16,5-9-18-16,0-4-6 16,-1-5 24-16,1 0 4 0,-3-2 20 15,0 2 6-15,-4 0-3 16,0 2-3-16,-4 0 0 16,3 2 0-16,-4 3 2 15,-1 1 1-15,1 3-3 16,-4 0 3-16,0 2 0 15,-6-1-3-15,1 0 6 16,0 0-3-16,-1 0 12 16,23 4 3-16,-8-8-3 15,2-3 0-15,7-6-12 16,2-2 0-16,-1-3-3 16,-2 0 3-16,-9 1-3 15,-5-1 3-15,-11 3 3 16,-6 2-6-16,-19 8 6 15,-7 5 6-15,-8 13 33 0,-1 7 27 16,10 10 38-16,4 2-30 16,20 4-32-16,9 0-19 15,27-7-95-15,19-7-112 16,28-22-532-16,9-11 577 16</inkml:trace>
  <inkml:trace contextRef="#ctx0" brushRef="#br1" timeOffset="112390.49">20033 8288 1774 0,'0'0'120'15,"4"-6"110"1,9-12-260-16,6-11 3 0,8-26 54 16,6-12 15-16,10-24 29 15,5-13 13-15,14-17-39 16,8-6-19-16,5-2-17 15,-1 8-9-15,-5 24-36 16,-8 10-41-16,-15 30-57 16,-5 12-25-16,-17 22-29 15,-4 11-12-15,-10 9 27 16,-4 4-214-16,-6-1 207 16</inkml:trace>
  <inkml:trace contextRef="#ctx0" brushRef="#br1" timeOffset="113118.32">19941 7504 1196 0,'19'29'60'0,"2"8"68"16,5 26-122-16,-2 12-2 0,1 8 0 16,-3 2-2-16,-11-3 0 15,-2 0 2-15,-12-4 1 16,-8 1 15-16,-5-3-14 15,-6-5 40-15,0-8 48 16,2-6 67-16,4-19 75 16,5-9-86-16,11-18-64 15,7-9-8-15,11-9-42 16,7-9-13-16,9-16 3 16,6-8 8-16,7-15 2 15,6-5-3-15,11-6-15 16,5-3-9-16,7 2-9 15,0 3-21-15,1 10-90 16,-2 5-91-16,1 8-175 16,1-1-151-16,-7 0 398 0</inkml:trace>
  <inkml:trace contextRef="#ctx0" brushRef="#br1" timeOffset="120467.82">19615 8961 1427 0,'0'0'44'0,"9"24"-9"0,3 8-19 16,10 26-1-16,3 11-7 16,2 12 6-16,-2 5-11 15,-4 3 6-15,-2 4 0 16,-6-1 27-16,1-8 35 15,-1-21 58-15,0-14 53 16,0-25 57-16,-1-10-63 0,2-18-32 16,-1-11-42-16,10-26-67 15,2-13-8-15,3-23-19 16,3-8-2-16,-2-6-6 16,-1 2 2-16,-4 5-2 15,-1-1-2-15,-5 4-6 16,-4 0-15-16,2 6-134 15,-2 7-120-15,12 11 62 16</inkml:trace>
  <inkml:trace contextRef="#ctx0" brushRef="#br1" timeOffset="120937.1">20415 9204 1986 0,'-23'-10'177'0,"0"2"76"16,3 8-378-16,2 8-69 15,2 13 15-15,0 9 74 16,-1 11 90-16,0 9 18 15,0 12 48-15,3 2 15 0,4-4 8 16,6-9-5-16,6-23-39 16,8-11-3-16,7-21 12 15,6-10 17-15,6-20 19 16,3-10-25-16,3-16-22 16,-2-2-14-16,-2 4-12 15,-6 1-2-15,-9 14-2 16,-4 6-2-16,-7 14 4 15,-1 7 0-15,-2 16 9 16,2 8 10-16,-1 16 9 16,3 9-2-16,3 12-7 15,-2 5-10-15,6-1-19 16,1-5-34-16,2-20-106 16,3-11-113-16,3-24-54 15,0-12 92-15,-1-17 47 0,0-9-45 16,-4-11 96-16</inkml:trace>
  <inkml:trace contextRef="#ctx0" brushRef="#br1" timeOffset="121134.63">20732 8820 732 0,'-7'-62'153'15,"-1"6"112"-15,-1 7-79 16,5 15-47-16,1 9 53 16,3 13 56-16,3 6 32 0,5 12-97 15,1 9-56-15,3 25-31 16,3 13-52-16,1 25-22 15,0 11-9-15,0 4-105 16,-2-3-89-16,-1-21-135 16,1-15-79-16,-2-27 186 15,3-15 97-15,4-20 69 16</inkml:trace>
  <inkml:trace contextRef="#ctx0" brushRef="#br1" timeOffset="123043.4">21014 9117 2431 0,'-9'32'87'0,"2"-9"-39"0,3-10-36 16,4-13-34-16,0 0-12 15,-8-21-7-15,3-9 18 16,-3-19 3-16,0-12 4 15,4-13 14-15,1-7 0 16,7-9-2-16,4 2 4 16,6 0-3-16,4 4 3 0,7 8 0 15,4 5 0-15,8 15 0 16,2 7-4-16,3 13 4 16,-2 8-1-16,-3 15 2 15,0 10 8-15,-2 22 3 16,0 13 6-16,-6 25-1 15,-5 12-4-15,-8 12-26 16,-6-1-52-16,-5-9-87 16,0-14-45-16,-2-20 36 15,0-10 80-15,-2-17 120 16,-1-10 18-16,-5-5 23 16,-1-11-17-16,-5-11-24 15,-4-5-15-15,-4-1-21 16,-3 0 0-16,-3 6 3 15,-1 8 6-15,1 16 56 0,-1 11 7 16,7 23-8-16,-1 10-13 16,5 16-42-16,5 2-3 15,3-5-9-15,6-8-9 16,12-19-4-16,8-10 0 16,8-19-1-16,7-8-4 15,5-16-48-15,2-7-47 16,7-7-43-16,0-1 10 15,-3-2 50-15,-3 2 33 0,-11-2 45 16,-1-2 3-16,-6-3 12 16,1-3-2-16,-5 5 5 15,-3 2 5-15,-9 12 16 16,-7 7 18-16,-6 14 120 16,-6 8 14-16,-6 16 12 15,0 9-55-15,-2 15-36 16,4 7-7-16,2 6-3 15,4-2-31-15,6-10-37 16,2-8-7-16,8-15-10 16,7-7-3-16,5-11-1 15,4-5-4-15,4-14 0 16,3-5-3-16,-3-9 0 16,-2-3 1-16,-6-2 2 15,-7-1 4-15,-8 3 3 0,-2 5 4 16,-6 11 6-16,0 7 10 15,4 16 28-15,0 0 13 16,-4 14-1-16,5 12-13 16,0 16-27-16,2 5-15 15,4-3-6-15,1-6-17 16,14-17-42-16,2-12-22 16,7-17-49-16,3-7-57 0,-7-17 10 15,-1-4-11-15,-8-10 78 16,-4-3 32-16,-5-9 51 15,-3-5 12-15,-6-6 33 16,0-1 6-16,-4 2 12 16,2 4 3-16,2 9 11 15,-3 3 55-15,4 7 92 16,1 6-48-16,4 15-26 16,2 8-14-16,0 23-63 15,-1 18-7-15,0 28-5 16,-1 15-13-16,-4 22-17 15,-2 7-32-15,-8-3-127 16,-1-3-97-16,-1-24-411 16,-2-15 158-16,1-23 61 0,-3-10 162 15,-5-14 277 1,0-5 265-16,-15-10 77 0,4-5-133 16,-6-6-126-16,2 0-20 15,9-2-22-15,-5 0-8 16,9 4 29-16,5 2 12 15,7 1 67-15,8 1 166 16,8-4-42-16,8-1-78 16,13-11-89-16,12-4-59 0,19-7-27 15,5-1-3-15,9 9-11 16,-6 5-5-16,-11 18-16 16,-8 7-5-16,-16 15-9 15,-9 7-4-15,-8 10 13 16,-3 5 12-16,-6 2 30 15,5 0 3-15,-5-9 0 16,-2-4-3-16,-1-11-3 16,-3-11 0-16,0 0 18 15,0 0 3-15,-7-15-2 16,1-4 2-16,-4-9-8 16,-3-4-4-16,2-6-8 15,1-3 1-15,6-1-5 16,4 0 0-16,4 1 0 15,5 4-3-15,3 7 3 16,2 6 0-16,1 14-1 0,-1 8-4 16,2 15 5-16,-3 9-5 15,0 8 5-15,-5 2 1 16,-3 1 2-16,-2 0-1 16,2-7 1-16,2-1-1 15,6-7 7-15,4-6 6 16,1-9 10-16,3-3-1 15,2-8 3-15,0-4-4 0,1-7-6 16,-4-4-5-16,-5-6-9 16,-1-1 1-16,-6-7-8 15,-1-1-2-15,-6-3-14 16,-1 2-2-16,-1 7 0 16,-1 4 6-16,1 10 12 15,0 6 4-15,1 12 4 16,0 0 10-16,0 0-4 15,10 8 0-15,5 6 0 16,5 2-10-16,8 1 2 16,2 0 2-16,1-4-4 15,-1-2 0-15,-8-5 0 16,-3-4 0-16,-4-4 0 16,-4-4 0-16,0-6 4 0,1-7 1 15,0-7 1 1,0-4-2-16,1-6 0 0,0-3-1 15,3 0-1-15,1 4 3 16,-2 13 2-16,0 7 5 16,-7 16 15-16,-1 10-2 15,-3 13-1-15,-1 5-13 16,1 3-75-16,-1-3-96 0,8-12-226 16,2-8-227-16,6-13 471 15</inkml:trace>
  <inkml:trace contextRef="#ctx0" brushRef="#br1" timeOffset="123493.48">23810 6720 1664 0,'-21'0'65'16,"-14"9"40"-16,-11 5 2 15,-10 13-11-15,-1 8-57 16,0 9 6-16,5 3 9 15,13 0-1-15,11-4-5 16,19-13-51-16,9-7-18 0,19-11 9 16,6-7 3-1,11-5 12-15,5-2 9 0,2 1-12 16,0 4 3-16,-12 10-12 16,-7 6-12-16,-21 11-68 15,-12 5-16-15,-20 7 4 16,-10 2 2-16,-8 0 66 15,0-3 9-15,4-12 12 16,8-9 0-16,13-19-131 16,13-9-252-16,15-15 267 15</inkml:trace>
  <inkml:trace contextRef="#ctx0" brushRef="#br1" timeOffset="124700.98">23796 6980 2601 0,'-10'44'60'0,"4"-6"-52"15,7-16-10-15,5-5-1 16,7-15-2-16,6-4 3 0,6-10 0 15,2-5-5-15,5-7-14 16,1-1-10-16,-3-2-3 16,-1 1 12-16,-9 2 18 15,-7 2 6-15,-7 6 16 16,-4 2-2-16,-6 3 19 16,1 1 4-16,-5 3-7 15,1 2 10-15,3 2-5 16,4 3-2-16,0 0-19 15,0 0-11-15,0 0-6 16,0 1-4-16,8 11 1 16,-1-6-1-16,0-1-10 15,0-1 0-15,-2-1 4 16,-5-3-1-16,0 0 8 16,1 0 1-16,0 0 2 0,0-1 1 15,6-18 2-15,-7 8-1 16,-5-1 1-16,-2 0-1 15,-1 1 0-15,-3 1 1 16,0 0 1-16,3 1-1 16,3 2-5-16,2 0 3 15,11-2-8-15,4 0 2 16,8-1-3-16,2 1-3 16,1 4-2-16,-4 3 2 0,1 6 1 15,-4 4 2-15,-5 7 5 16,-3 2-1-16,-6 2 4 15,4-2 2-15,-3-4 3 16,5-2 0-16,4-8 0 16,2-3 0-16,3-6-1 15,1-5 1-15,-1-3-2 16,-4-2-1-16,-7 0 0 16,-3 0 1-16,-7 1 0 15,-4 0 3-15,-5 0 0 16,-2 3-4-16,-1 3 9 15,0 3 1-15,4 6 1 16,3 0-1-16,9 6-11 16,2 0-2-16,9 1-6 15,1 2-1-15,4-4 0 16,1-1-3-16,0-4 8 0,2-3-2 16,-4-3 7-16,-1-1 1 15,-2-2 2-15,-2-3 3 16,3-4 6-16,3 0 2 15,1-6-3-15,1-1 0 16,-1 0-7-16,2 1-3 16,-9 7-7-16,0 2-5 15,-8 7-27-15,-10 4-18 0,2 6-34 16,-1 5-9-16,0 2 45 16,7 1 25-16,6-3 24 15,-4-2 1-15,9-2 3 16,3-2 7-16,-3-2 5 15,4-1 9-15,-4-3 14 16,0 0 12-16,2-4 8 16,0-3-5-16,7-3-17 15,-1-2-17-15,5-3-11 16,-3-2-1-16,-2-3-1 16,0 1-3-16,-5-3-2 15,1 0 5-15,-5 0-2 16,1 0 0-16,-4 1 3 15,0 2-2-15,-4 1-2 16,1 2 1-16,-4 4-1 0,-4 5-5 16,-8 10 1-16,-9 7-1 15,-6 18-1-15,-8 9 5 16,5 18 1-16,4 4 1 16,15 1 4-16,11-6-4 15,17-11-3-15,13-8-9 16,12-14-151-16,10-10-89 15,10-13 69-15</inkml:trace>
  <inkml:trace contextRef="#ctx0" brushRef="#br1" timeOffset="125352.65">20105 10488 2338 0,'106'-59'129'16,"19"-17"70"-16,38-37-192 15,21-13 0-15,24-25 33 16,3-11 4-16,8-15-4 16,5-2 0-16,13-11-37 15,-2 1 0-15,1 9-2 16,-3 5-1-16,-31 28-5 0,-7 11-6 16,-31 17-41-16,-17 9-16 15,-38 23-62-15,-18 13-84 16,-37 26-72-16,-25 15-25 15,-22 15 69-15,-10 9 137 16,-17 11-60-16,-9 9 99 16</inkml:trace>
  <inkml:trace contextRef="#ctx0" brushRef="#br1" timeOffset="126576.89">19090 3054 1292 0,'2'-1'191'0,"39"-7"-185"0,77-10 0 0,9-1-2 0,40-2-2 15,12 1-2-15,15 1 1 16,10-1-1-16,21-4 0 15,10 0 2-15,6-9-2 16,2-4 4-16,-8-4 2 16,-9-1 8-16,5 3 23 15,-6 4 32-15,-11 6-7 16,2 3-20-16,-22 6-33 16,-4-2-6-16,-19 4-21 15,-18 0-27-15,-30 2-56 16,-14 1 4-16,-30 0-194 15,-15-4 191-15</inkml:trace>
  <inkml:trace contextRef="#ctx0" brushRef="#br1" timeOffset="133326.06">23053 1341 1070 0,'-180'-41'0'0,"-22"1"2"16,-1 3-2-16,-30 3 4 15,3 3-2-15,-6 7 4 16,-12 5 2-16,1 12 3 16,-12 7 1-16,-18 14 2 15,-9 10 3-15,-15 16 6 16,-3 14 0-16,-6 27 5 15,-10 13-1-15,8 27 8 16,15 7 3-16,38 10 11 16,39 6-3-16,65-4-13 0,33 6-8 15,57 2-17-15,19-1-4 16,37 12-4-16,17-3 0 16,34 5 0-16,22-2-2 15,44-2 4-15,27-4-2 16,47-4 0-16,24-4 0 0,38-22-4 15,16-7 0-15,29-30 4 16,8-19-4-16,26-31 8 16,9-19-2-16,15-37 6 15,4-19-2-15,1-27-2 16,9-15 1-16,-24-26-3 16,1-6 2-16,-30-15-2 15,-25-5 0-15,-21-3 0 16,-30-10 0-16,-21-15 0 15,-20-7-2-15,-37-1 0 16,-12-1 0-16,-42 10 4 16,-20 8-4-16,-50 9-4 15,-30 9-4-15,-66 8-5 16,-27 7-5-16,-65 17 7 16,-26 9 1-16,-50 21 4 0,-22 11 6 15,-46 17 0-15,-10 11-4 16,-44 30-52-16,-12 16 41 15</inkml:trace>
  <inkml:trace contextRef="#ctx0" brushRef="#br1" timeOffset="137559.1">22776 6229 1080 0,'-180'36'33'0,"-12"28"-29"0,-9 10-4 16,-4 12 2-16,7 5 0 15,-13 7 2-15,1 4-2 16,9 18-2-16,-15 12 2 16,-4 25 1-16,-2 17 1 15,-10 30 0-15,1 13-2 0,-2 31-4 16,4 8-6-16,18 11-15 15,14 4-2-15,34-12 4 16,19-1 7-16,33-16 16 16,21-4 6-16,34 0 0 15,20-5-3-15,36-12-7 16,19-6-3-16,35-18-14 16,17-15 1-16,44-38 18 15,16-29 9-15,50-62 36 16,19-28 7-16,32-51 12 15,23-32 6-15,25-50-8 16,23-27-6-16,23-28-5 16,12-9-1-16,25-19 2 15,-3 1 73-15,22-15 27 16,-6-2 9-16,1-3-29 16,6-2-25-16,-13-16-53 0,1-7-27 15,-19-6-24-15,627-472 0 16</inkml:trace>
</inkml:ink>
</file>

<file path=ppt/ink/ink5.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8T17:34:45.86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FFC000"/>
    </inkml:brush>
    <inkml:brush xml:id="br4">
      <inkml:brushProperty name="width" value="0.05292" units="cm"/>
      <inkml:brushProperty name="height" value="0.05292" units="cm"/>
    </inkml:brush>
    <inkml:brush xml:id="br5">
      <inkml:brushProperty name="width" value="0.05292" units="cm"/>
      <inkml:brushProperty name="height" value="0.05292" units="cm"/>
      <inkml:brushProperty name="color" value="#7030A0"/>
    </inkml:brush>
  </inkml:definitions>
  <inkml:trace contextRef="#ctx0" brushRef="#br0">11602 1887 1109 0,'24'42'21'0,"2"18"9"15,0 7-3-15,1 20 4 16,-4 9 0-16,-2 21 2 16,-1 9 0-16,-4 23-10 15,-2 9-4-15,2 15-1 16,-2 11 5-16,3 14 8 16,0 13 0-16,-3 14 11 0,0 6-1 15,-4 3 29-15,1 2 7 16,0-1-47-16,-2-4-18 15,-1-4 0-15,-1-5-6 16,-3-4-6-16,-1-4 6 16,-1-16-3-16,-1-5-3 15,4-20 0-15,2-13 0 16,3-20-27-16,3-17-59 0,1-25-236 16,-2-11 237-16</inkml:trace>
  <inkml:trace contextRef="#ctx0" brushRef="#br0" timeOffset="713.27">8329 6783 1264 0,'19'-9'49'0,"18"-3"26"16,15-4-50-16,32-6 8 16,17 0 8-16,33-6 4 15,13 0 30-15,37-4 20 16,12 0 1-16,28-1 3 16,20 0 2-16,21 1-14 15,17 1-6-15,27 2-16 16,8 3-11-16,27 3-22 0,5 4-11 15,20 3-8-15,8 2-7 16,15 2-1-16,13 2-5 16,7 2 0-16,5 3 0 15,4 1 0-15,0 0 2 16,6-1-2-16,-1 1 3 16,-2-2-1-16,4 0 0 15,-6 1 2-15,-8 2-1 16,-6 2 16-16,-15 2 7 15,-20 2 11-15,-10 0 3 0,-29 4-17 16,-12 1-5-16,-35 0-9 16,-17 2-6-16,-45-2-109 15,-23-2-116-15,-37-8 82 16</inkml:trace>
  <inkml:trace contextRef="#ctx0" brushRef="#br0" timeOffset="3793.44">20433 6747 1819 0,'-5'-4'173'0,"1"0"48"16,1-1-108-16,2 2-81 16,-2-1 2-16,3 4-12 15,0 0 6-15,0 0-12 16,-3 10-2-16,4 13-5 15,3 4-9-15,5 9 0 16,2 0-4-16,9-1 0 16,0-2 3-16,3-7 1 15,-1-4 0-15,2-9 5 16,1-7 1-16,-2-8 7 16,1-7-1-16,-2-10 1 15,-1-4-2-15,-4-4-9 16,-2-3 2-16,-4 2-2 0,-4 1-4 15,-5 5 2-15,-2 4 3 16,-5 7 8-16,-3 3 8 16,0 8 2-16,-2 3-6 15,1 8-10-15,2 5-5 16,2 7-9-16,1 3-6 16,2 5-2-16,0 0-1 15,-3 1 6-15,1-2 12 16,-1-5 6-16,1-2 3 15,1-7 1-15,1-4-4 0,2-5-2 16,0-7-1-16,0 0-3 16,0 0 2-16,1 0-2 15,20 4-2-15,-10-10-5 16,0-1-3-16,1-3-18 16,-3-3-25-16,-3 0-64 15,-2-1-66-15,-4 1-66 16,-3 1-2-16,-2 1 28 15,-2 3-161-15,-2 3 211 16</inkml:trace>
  <inkml:trace contextRef="#ctx0" brushRef="#br0" timeOffset="4733.18">20656 6758 541 0,'4'-2'98'16,"1"-1"132"-16,1-1-166 0,1-2-14 15,2 0-21-15,-1 0-15 16,1-1-12-16,1 2 1 16,-2 2-1-16,-2 0 16 15,-6 3 27-15,1 0 17 16,-1 0 21-16,0 1 0 16,-4 19-19-16,-6-9-12 15,1 5-13-15,-2 1-6 16,-1 3-10-16,0 1 1 0,-1 2-6 15,-2-1-12-15,-3 2-3 16,-2-2-3-16,-4-2 0 16,-2-2 3-16,0-4-6 15,-4-3-15-15,8-9-46 16,4-2-50-16,-2-9 62 16</inkml:trace>
  <inkml:trace contextRef="#ctx0" brushRef="#br0" timeOffset="5124.76">19992 6820 1287 0,'0'0'152'0,"5"-5"512"0,9-2-485 16,23-5-148-16,7-3-18 16,19-3-6-16,5 2-5 15,8 3-2-15,1 3-2 16,-10 10-7-16,-6 4-2 0,-11 11-5 16,-8 4 1-16,-14 7 9 15,-9 3-6-15,-19 8 36 16,-13 5 17-16,-21 7 46 15,-9 3 40-15,-15 1 29 16,-4-2-28-16,-3-4-15 16,2-4-29-16,7-12-46 15,9-5-20-15,15-16-73 16,9-6-47-16,17-12-137 16,9-10-226-16,20-14 116 15</inkml:trace>
  <inkml:trace contextRef="#ctx0" brushRef="#br0" timeOffset="5452.32">21047 6745 2288 0,'-50'11'119'15,"0"1"12"-15,-3 0-57 16,-6-1-43-16,-3-2-14 16,1 2-17-16,1-1 1 0,14 4-4 15,8 2-1-15,12 5-3 16,8 2 2-16,15 0 5 16,6 0-4-16,21-3 7 15,8-3-2-15,19-9-1 16,12-5-1-16,13-9-17 15,2-4-9-15,0-8-57 16,-2-1-37-16,-3-2-146 16,-3-2-140-16,-4 2 231 15</inkml:trace>
  <inkml:trace contextRef="#ctx0" brushRef="#br0" timeOffset="5653.7">21084 6858 1965 0,'11'23'141'16,"8"6"-7"-16,5 8-74 15,2 16-43-15,-4 9-61 16,-13 15-255-16,-5 5-397 0,-19-11 517 15</inkml:trace>
  <inkml:trace contextRef="#ctx0" brushRef="#br0" timeOffset="7626.85">20105 6761 1867 0,'1'0'146'15,"0"0"25"-15,24-8-127 16,-3 2-29-16,17-4 0 0,9 1-9 16,13-3 6-16,7-1 9 15,8 2-15-15,1 2 3 16,-5 9-8-16,-4 4-2 16,-10 13 1-16,-6 5-3 15,-16 13-3-15,-14 4 6 16,-20 9 0-16,-14 4 3 15,-21 3 4-15,-9 1 1 16,-17-1 24-16,-6-3 33 0,-11-7 22 16,-7-6 1-16,-3-11-31 15,2-6-37-15,13-15-24 16,14-7-51-16,17-13-176 16,10-7-225-16,22-12 178 15</inkml:trace>
  <inkml:trace contextRef="#ctx0" brushRef="#br0" timeOffset="7966.75">21105 6674 2225 0,'-34'9'162'0,"-2"0"41"16,0-1-168-16,-2 1-28 16,-1 0-7-16,-3 1-2 15,-4 3-12-15,-1 2 1 16,2 4 2-16,4 2 2 16,9 4 5-16,7 1 3 15,12 1 1-15,8 0 0 0,15-4 3 16,10 0 1-16,19-4-1 15,8-4 6-15,17-8 0 16,5-6-3-16,10-11-46 16,10-5-70-16,4-9-154 15,5-1 91-15</inkml:trace>
  <inkml:trace contextRef="#ctx0" brushRef="#br0" timeOffset="9215.25">10716 2119 2501 0,'5'14'4'16,"5"9"2"-16,1 3 1 16,2 7-2-16,2 5-1 15,0 6-4-15,-2 3-4 0,1-1 2 16,2-5-3-16,3-12-6 15,3-7 0-15,2-16-1 16,3-5 3-16,0-9 13 16,1-6 2-16,-2-8 7 15,-3-3 2-15,-3-4-9 16,-3-2 0-16,-7 0 0 16,-5 4-3-16,-5 2 5 15,-2 5-1-15,-4 6-1 16,0 4-1-16,-1 6-2 15,-1 4-6-15,3 10-29 16,0 10-13-16,5 23-23 16,-1 11-19-16,7 21-58 15,4 4-17-15,1 8 19 16,2 5 35-16,-7 2 60 16,-6-1 30-16,-14-7 39 0,-10-7 72 15,-20-8 140-15,-11-5 56 16,-13-8-31-16,-2-8-102 15,-8-14-65-15,-6-6-28 16,-10-17-44-16,-4-8-8 16,-4-19-42-16,7-12-85 15,26-20-170-15,21-9 100 16</inkml:trace>
  <inkml:trace contextRef="#ctx0" brushRef="#br0" timeOffset="11249.16">12559 5703 250 0,'0'0'33'0,"0"0"30"0,-1 0-27 16,0 0 2-16,0 0 24 16,1 1 31-16,-1 0 30 15,0 0 11-15,0 0-8 16,0 0-14-16,0 1-42 16,-19 29-12-16,20-31-25 15,0 1-4-15,0 0-4 16,9 24-5-16,-2-18-1 15,1-2-5-15,1-1-1 16,2-3-1-16,2-5 2 16,-2-2 3-16,3-4 6 15,-1-2 4-15,-1-1-5 16,-2 0-1-16,-3 1-4 16,-3 1 3-16,-1 0 6 0,-2 0 31 15,-2 2 9-15,-3 0-7 16,-2 0-11-16,0 1-3 15,-5 0-18-15,-1 1-12 16,-2 3-6-16,1 1-6 16,1 3 3-16,-1 1 0 15,5 4-6-15,-1 1-3 16,4 1-30-16,4-1-30 0,0 1-125 16,4 0 1-16,7-3 119 15</inkml:trace>
  <inkml:trace contextRef="#ctx0" brushRef="#br0" timeOffset="12249.2">12978 5220 705 0,'0'0'43'16,"0"0"35"-16,0-1-47 16,0 0 1-16,0 0-7 15,0 0-13-15,0 1-12 16,0-1 4-16,0 1 19 16,0 0 7-16,1 0 18 15,12 14-1-15,-11-3-12 16,1 0 2-16,-2-2-4 15,2-1 4-15,3-3-1 16,2-4 3-16,2-2-4 16,2-4-4-16,0-4-10 15,0-1-5-15,1-4-6 16,1 0-9-16,-2-2 3 16,0-1-2-16,-5 0-2 0,0 1 2 15,-3 1 2-15,-3 3-4 16,-4 2 2-16,-3 1 0 15,-6 2 6-15,-3 3 5 16,-3 4 3-16,-3 3 1 16,1 4-1-16,0 2-3 15,3 3-3-15,2-1-2 16,7 1-8-16,4-2-8 0,9-4-106 16,5-4 81-16</inkml:trace>
  <inkml:trace contextRef="#ctx0" brushRef="#br0" timeOffset="13009.26">13723 4601 946 0,'-4'3'37'0,"-2"2"-3"15,0-1-23-15,3 0-2 16,-1 1-2-16,4 1-5 15,-1 1 1-15,1 1 7 16,1 0 3-16,3-1 16 0,1 0 2 16,5-4 2-16,0-2-4 15,5-4-7-15,1-4-3 16,4-5-5-16,2-1-1 16,-1-5-5-16,1 1-4 15,-5 1 0-15,-2-3-2 16,-2 4 0-16,-3-1-2 0,-6 1 3 15,-4 2 13-15,-5 1 17 16,-3 1 8-16,-4 3 7 16,-4 2-7-16,-2 4-16 15,-3 2-6-15,0 5-15 16,1 3 2-16,1 2-10 16,4 2-2-16,4 0-50 15,4-2-74-15,9-5 76 16</inkml:trace>
  <inkml:trace contextRef="#ctx0" brushRef="#br0" timeOffset="13860.65">14877 3933 908 0,'0'-5'54'16,"0"0"45"-16,0 5-41 15,0 0 2-15,0-1-16 16,0 0-28-16,-1 0-6 16,0 0-5-16,1 1 3 15,-2 0-6-15,-28 3 6 0,24 8-2 16,0 1 1-16,1 6 3 16,2-2 4-16,1-1 3 15,2 0-1-15,3-6-5 16,4-1 1-16,4-5-4 15,3-1-1-15,1-4 5 16,2-2-2-16,4-6 3 16,0-2-3-16,4-5-2 15,-3-1-1-15,1-4-1 16,0 0-2-16,-4 1-2 16,-1-1 0-16,-11 3-2 15,-6 2 0-15,-3 2 8 16,-8 4 7-16,-4 3 7 15,1 4 1-15,-9 5-2 0,2 2 19 16,-3 5-7-16,-2 3 0 16,0 4-15-16,4 2-7 15,3-1-25-15,2-1-52 16,6-5-173-16,4 1 171 16</inkml:trace>
  <inkml:trace contextRef="#ctx0" brushRef="#br0" timeOffset="14516.21">15667 3741 1019 0,'-1'-13'42'0,"-3"1"-5"0,0-1-30 16,-2 2-3-16,0 0 0 15,-1 0 0-15,2 1-2 16,-3 2 0-16,1 1 2 16,0 1 5-16,-1 1 9 15,1 3 7-15,-1 0 4 16,-1 2 2-16,1 2-4 0,-2 2 4 16,0 2-2-16,3 3-2 15,-1 0 0-15,1 3-1 16,3-1-5-16,1 2 0 15,1 1-1-15,6-2-1 16,3 0 0-16,4 0-3 16,5-5-1-16,4-3-5 15,3-4 4-15,6-4-5 16,3-6-9-16,5-4 3 16,0-1-3-16,2-3-3 15,0-1-3-15,-1-1 0 16,1-1 0-16,-5 1 1 15,-5 1 5-15,-9 0 0 16,-4 1 0-16,-9 1 5 16,-5 1 4-16,-6 3 24 15,-6 2 15-15,-8 2 20 16,-2 2-2-16,-8 5-30 0,0 2-12 16,-4 3-21-16,-2 2-9 15,1 4-51-15,1-1-80 16,2 0 74-16</inkml:trace>
  <inkml:trace contextRef="#ctx0" brushRef="#br0" timeOffset="15182.55">16824 3225 832 0,'-18'8'32'15,"1"1"18"-15,-1 1-13 0,3 1-3 16,0 2-4-16,3 0-12 16,4 0 6-16,5 0 5 15,3-2 4-15,8 0-2 16,2-2-4-16,8-2-12 16,2-2-1-16,4-3-4 15,4-1-3-15,-3-4 3 16,2 0 2-16,-2-3 11 15,-2-1-2-15,0-3-1 16,-5 0-1-16,-4-2-5 16,-3 0-1-16,-6-1 5 15,-2-2-1-15,-6 1 10 16,-4 1 4-16,-7 3-2 16,-5 1-2-16,-8 5-9 15,1 1-5-15,-6 4-1 16,-3 4 12-16,3 1-21 0,-3 2-3 15,8 1-29-15,6 0-8 16,8-1-288-16,5 2 224 16</inkml:trace>
  <inkml:trace contextRef="#ctx0" brushRef="#br0" timeOffset="15932.88">18076 3051 709 0,'-21'9'71'0,"0"1"72"16,0 0-29-16,1 0-32 15,1 1-9-15,1 0-24 16,3 2-16-16,1 1-10 16,3 0-2-16,1 2-1 15,3-1-1-15,5-2 1 16,1 2-3-16,8-3 4 16,1 0 3-16,10-6-5 15,1 1-2-15,9-6-3 16,3-1-8-16,3-4 0 15,2-4-5-15,-3-1 1 0,-1-2 0 16,-2-3 0-16,-6 1-2 16,-3-2 2-16,-5-1-2 15,-7 1 4-15,-2-1 4 16,-9 1 7-16,-4 2 22 16,-9 2 17-16,-4 3-9 15,-7 5-19-15,-3 1-11 16,-2 5-12-16,-1 2 0 15,3 3-21-15,6 0-38 0,5-1-270 16,8-2 247-16</inkml:trace>
  <inkml:trace contextRef="#ctx0" brushRef="#br0" timeOffset="17608.09">18683 3427 152 0,'0'0'16'16,"0"0"30"-16,0-1-8 15,0 0 12-15,0 0 45 16,0 0 22-16,0 0 24 16,0 0-21-16,0 1-54 15,-1-1-20-15,1-1-10 16,-1 1-1-16,0 0 3 16,0 0-1-16,0 1-9 15,0-1-7-15,0 0 2 16,-24-8 4-16,19 16 14 15,0 1 0-15,4 2-6 16,1 0-4-16,2-1-14 16,3 1-3-16,3-2-3 15,2 0 1-15,7-3-6 16,0 0-2-16,9-4-2 0,3-2-1 16,5-5 1-16,2-1 0 15,2-2 2-15,-2-1-2 16,-1-4 2-16,-4 1 0 15,-6-2-2-15,-8 0 0 16,-9 3 2-16,-7-1 5 16,-12 1 11-16,-6 3 3 15,-13 3 0-15,-3 1-5 16,-4 5-11-16,-2-1-7 0,9-2 0 16</inkml:trace>
  <inkml:trace contextRef="#ctx0" brushRef="#br0" timeOffset="21265.8">19277 3810 637 0,'0'0'109'0,"0"0"135"0,0 0-173 16,1 0-31-16,0 0-18 16,0-1-5-16,1 0-13 15,-1 0-2-15,26-19 0 16,-27 20 0-16,0 0 0 16,0 0 0-16,0 0 5 15,0 1 1-15,0 0 15 16,1 0 7-16,-1 0 6 15,6 28 3-15,-5-15-4 16,-2 1-2-16,5 9-2 16,1-1-2-16,2 6-2 15,4-3-9-15,6-7-7 16,3-1-1-16,7-11-6 16,0-5 0-16,6-7-1 15,-1-6-1-15,1-11-2 16,1-2 4-16,-4-6-10 0,-2-4 5 15,-6 2-7-15,-6 2 4 16,-8 4 4-16,-6 4 0 16,-9 3 2-16,-5 1 0 15,-11 6 0-15,-5 2 0 16,-7 10 2-16,-7 9-4 16,-3 8 1-16,-1 5-1 15,5 4-1-15,9 0-7 16,12-3 4-16</inkml:trace>
  <inkml:trace contextRef="#ctx0" brushRef="#br0" timeOffset="23698.73">17405 3679 369 0,'-1'-3'64'0,"0"-3"103"15,0 1-5-15,-1 0-26 16,1-1-17-16,-2 2-40 16,0 0-21-16,3 4-14 15,0 0-7-15,-1 0-10 16,1 0-2-16,-24 11-3 16,16 2-7-16,2 8-9 15,0 4 2-15,2 6-2 0,1 1-3 16,3-2 1-16,4-2-2 15,4-5 2-15,1-5-2 16,3-13 0-16,4-5 6 16,5-14 1-16,1-6 1 15,3-8 4-15,2-2-3 16,-6-1-3-16,-3 2 2 0,-10 7-1 16,-6 2 5-16,-10 7 5 15,-9 4 3-15,-8 5-9 16,-6 1-3-16,-3 9-6 15,0 3 0-15,6 5 0 16,6-1-1-16,21 2-24 16,13-4-157-16,15-13 118 15</inkml:trace>
  <inkml:trace contextRef="#ctx0" brushRef="#br0" timeOffset="25063.08">14497 4715 176 0,'-5'10'62'16,"0"0"62"-16,3 1 12 15,1-1 5-15,3 1-30 0,4-1-54 16,0-1-7-16,3-2-6 16,2-1-8-16,2-4-4 15,4-2 0-15,4-7 4 16,3-4-1-16,9-7-4 15,-1-4 0-15,-2-8-9 16,-3-1-3-16,-10 0-5 16,-2 1-5-16,-6 5-1 15,-5 5-4-15,-4 4-2 16,-4 3 8-16,-9 7 9 16,-4 5 2-16,-13 9 2 15,-8 8-5-15,-3 10-10 16,-1 7-1-16,11 5-1 15,9 3-4-15,20-3-4 16,12-6-291-16,16-16 185 16</inkml:trace>
  <inkml:trace contextRef="#ctx0" brushRef="#br1" timeOffset="52050.49">10574 7355 511 0,'5'-4'-140'16,"11"-7"82"-16,1 2 1 15,-2 1-3-15,2 2 36 16</inkml:trace>
  <inkml:trace contextRef="#ctx0" brushRef="#br1" timeOffset="53210.67">10457 7701 459 0,'-15'13'50'15,"-2"1"43"-15,0 0-52 16,1-2-4-16,1 0-19 15,0 0-9-15,2 1-9 16,1-2-2-16,0-3-10 16,0 0-1-16,0-3-5 15,3-1 4-15,-1-2 5 16,0 2 4-16,2-3 8 16,-2 0-1-16,3-1 0 0,2 0 0 15,5 0-2 1,-1 0 0-16,0 0-2 0,0 0 2 15,-1 0 0-15,1 0 2 16,-28 1-2-16,29-1 0 16,-1 0 0-16,0 0 0 15,0 0 3-15,-29 4 1 16,29-4 3-16,1 0 4 16,-1 0 5-16,-1 0 5 15,0 0 4-15,1 0 0 0,-1 0-7 16,1 0-4-16,0 0-10 15,0 0-4-15,0 0-2 16,1-1 0-16,-1 0 2 16,0 0 0-16,0 0 0 15,0 0 2-15,-9-32-6 16,11 24-12-16,-1 0-23 16,0 3 2-16,0 6 3 15,0 0 14-15,0 0 20 16,0 0 0-16,0-1 2 15,1 0 0-15,0 0 1 16,0 0-3-16,1-1 0 16,30-25 2-16,-25 20-2 15,0 0 0-15,3-3 7 16,1 1 9-16,3-3 25 0,3-2 4 16,5-2 3-16,-1-1-9 15,5-4-21-15,1 0-7 16,4-5 3-16,1-2 4 15,2-5 7-15,3-1 3 16,5-5-8-16,4-2-4 16,11-6-7-16,5-4-4 15,9-9-1-15,1-4-1 0,6-4-3 16,-1 3 2-16,6-2-2 16,2-1 7-16,6-7 20 15,6-4 4-15,-1-7 14 16,3-3 3-16,7-9-7 15,2-1-3-15,9-9 5 16,4-1 4-16,5-2 3 16,4-6 0-16,9-4-17 15,1 1-8-15,1-7-11 16,3-1-6-16,-4 3-2 16,6-6 1-16,1 1 1 15,3-2 6-15,7-9 4 16,-1 5-6-16,5-8-3 15,-2 2-3-15,-3 7-6 16,2-6 0-16,-8 9 0 0,-6-1 0 16,-12 5 3-16,-2 7-3 15,0 3 6-15,-3 3-6 16,-1 4 0-16,-4 3 0 16,-11 2 0-16,-1 1-3 15,0 6-12-15,-8 3-12 16,-8 8-4-16,-4 3 12 15,-6 0-31-15,-4 0-20 0,-1 3-41 16,-2 6-3-16,-12 9-4 16,-7 8-77-16,-12 14 133 15</inkml:trace>
  <inkml:trace contextRef="#ctx0" brushRef="#br1" timeOffset="59076.67">14974 3457 978 0,'8'-9'34'0,"-3"1"9"15,1 0-18-15,-1 2 2 16,0 1 0-16,-1 4-15 0,-4 1-2 16,0 0 1-16,-2 14-3 15,-1 6 6-15,-1 5-7 16,4 10-3-16,-1 2-2 15,1 3-4-15,2-2-7 16,-2-3-55-16,-1-2-67 16,-3-2-192-16,-5-3 168 0</inkml:trace>
  <inkml:trace contextRef="#ctx0" brushRef="#br1" timeOffset="59934.18">14974 3544 455 0,'0'0'74'0,"0"0"77"0,0 0-81 15,0 0-15-15,0 1-3 16,7 15 3-16,-7 1-12 16,0 2-11-16,-2 3-16 15,0 1-9-15,0 2-2 16,0 2-3-16,-1 0 0 16,-1-1-2-16,1 0 0 15,-3-1 5-15,3-1-3 16,1-3 3-16,2-3-1 15,2-4-4-15,2-5-2 16,-2-3-16-16,-2-6-183 16,0 0 142-16</inkml:trace>
  <inkml:trace contextRef="#ctx0" brushRef="#br1" timeOffset="60546.67">14999 3449 632 0,'0'0'66'0,"0"0"46"15,0 0-28-15,0 0-32 16,-14 7-20-16,5-2-20 16,0 2-3-16,0 2-3 15,1 1 1-15,-2 5 5 16,1 1 6-16,-1 6 8 15,1 3-4-15,-1 2-1 0,1-1-5 16,-1-4-14-16,0-4 1 16,1-5-1-16,1-2 0 15,3-7 2-15,5-4 2 16,0 0 9-16,-4-11 3 16,10-4-5-16,3-5 1 15,4-2-20-15,1-4-3 16,0-3-9-16,1 3 3 15,-1-1 5-15,0 3 6 0,-2 4 6 16,-2 2 2-16,-1 5 0 16,-2 4 7-16,-2 5-1 15,-5 4 4-15,0 0 3 16,1 0 2-16,12 13 7 16,-4 0-3-16,3 5-8 15,4 1-3-15,1 0-8 16,-1-3-4-16,4-5-27 15,-1-5-93-15,2-5 73 16</inkml:trace>
  <inkml:trace contextRef="#ctx0" brushRef="#br1" timeOffset="61322.52">14833 3795 942 0,'0'0'63'15,"1"0"35"-15,0 0-47 16,1 0-1-16,27-4-7 15,-20 10-16-15,-1 1-19 16,2 0-3-16,1 4-1 16,1 0-2-16,0 1 0 15,-2-2-4-15,0 0-2 16,-4-2 0-16,0-2 1 16,0 0 1-16,-1-6 2 15,-1 1 2-15,2-4 5 16,0-4 5-16,0-4 0 15,7-5 1-15,1-9-5 16,1-1-6-16,9-6-14 16,-5 0-27-16,2 5-176 0,1 3 128 15</inkml:trace>
  <inkml:trace contextRef="#ctx0" brushRef="#br1" timeOffset="61971.09">15818 2826 848 0,'-3'2'46'15,"3"3"29"-15,2 5-54 16,1 8-1-16,-3 13-2 16,1 9-2-16,-3 16-14 15,-4 7-2-15,-5 12-15 16,-4 0-36-16,-4 0 29 16</inkml:trace>
  <inkml:trace contextRef="#ctx0" brushRef="#br1" timeOffset="62890.68">15822 2709 967 0,'0'0'57'0,"-1"0"18"15,-15 11-40-15,6 6-19 16,0 6 1-16,-8 15-9 16,0 3-2-16,-5 4-4 15,0 1-2-15,0-3-6 16,4-2 0-16,1-6-4 16,3-6 3-16,3-11 5 15,3-4 2-15,4-10 6 0,5-4-3 16,0 0 3-16,-5-7 2 15,6-8-2-15,4-5-2 16,3-7-2-16,3-2 0 16,2-3-2-16,1 0 0 15,4-1 2-15,2-2-1 16,-1 5 3-16,1 1-2 16,-4 6 4-16,-2 5 4 0,-1 4 13 15,-1 2 2-15,1 4 4 16,-2 2-2-16,3 6-1 15,-1 0-3-15,2 12-6 16,2 4-1-16,-2 9-8 16,0 5-3-16,-1-1-1 15,1-2-4-15,3-10 0 16,2-4 0-16,3-10-2 16,1-4-2-16,3-8-44 15,1-3-70-15,-2-4 69 16</inkml:trace>
  <inkml:trace contextRef="#ctx0" brushRef="#br1" timeOffset="63432.45">15744 3193 1161 0,'-1'8'35'16,"1"1"0"-16,5 6-27 16,3 4 0-16,-1 5 1 15,2 5-3-15,-3 0-2 16,3 2-2-16,-6-2-2 15,2-2-4-15,1-6 0 16,-2-2-2-16,2-9 1 0,-3-2 3 16,-1-6 4-16,-2-2 5 15,0 0 30-15,0 0 16 16,-2-12 16-16,2-2 3 16,4-11-27-16,3-6 6 15,8-10-33-15,3-3-12 16,2-4-6-16,4 2-15 15,-4 8-42-15,-3 4 5 16,-4 8-103-16,-2 5 93 0</inkml:trace>
  <inkml:trace contextRef="#ctx0" brushRef="#br1" timeOffset="73812.95">15617 2869 949 0,'-7'9'56'0,"1"-4"0"16,6-5-21-16,0 0-20 15,0 0-5-15,0 0-6 16,0 0-2-16,0 0 13 16,0 0 18-16,7-10 25 0,9-7 6 15,13-16 0-15,9-8-6 16,15-10-23-16,7-1-2 16,8-7-10-16,3-3-3 15,8-10 6-15,5-5 22 16,11-11 0-16,5-5-10 15,8-4-8-15,1-3-12 16,7-7-12-16,1-3-3 16,0 0 0-16,3 0 3 0,-3 1-3 15,-4 3 0-15,2-2-3 16,2 1 0-16,1 0 6 16,-3 0-6-16,0 1 3 15,-4 2-3-15,-6 5-3 16,-4 5 6-16,-9 6 0 15,-7 10-3-15,-8 7 0 16,-3 1 0-16,-3 13 0 16,133-126 0-16</inkml:trace>
  <inkml:trace contextRef="#ctx0" brushRef="#br1" timeOffset="78322.63">16929 1811 550 0,'0'-1'171'0,"-1"0"-46"16,0 0-2-16,0 0-14 15,1 0-26-15,-1 0-24 16,0 1-21-16,0-1-24 0,-15 3-4 15,16 24 1-15,0 11 7 16,-3 23 7-16,-1 11 0 16,-3 21-8-16,2 4-5 15,2 7-8-15,2 0-4 16,6-9 0-16,0-2-2 16,2-6-6-16,1-2 1 15,-5 1 3-15,-4-3 0 16,0-7 4-16,1-8 4 0,1-11-2 15,6-7 1-15,-2-13-3 16,-4-7 2-16,4-12-52 16,-5-6-64-16,-1-11 65 15</inkml:trace>
  <inkml:trace contextRef="#ctx0" brushRef="#br1" timeOffset="79158.36">16774 1797 1293 0,'-6'29'2'0,"0"8"2"15,-2 8-2-15,1 3-2 16,1-1-4-16,-1-3 0 16,1-5-9-16,-1-4 1 15,1-10 0-15,2-5 5 16,2-11 7-16,2-9 4 15,0 0 23-15,-1-13 4 16,5-7 2-16,1-6 0 16,3-7-24-16,1-3-1 0,0-5-2 15,1-3-2-15,1-1-2 16,-1-1-2-16,3 0-2 16,5 2 0-16,-3 3 0 15,3 4 0-15,-3 11 2 16,-6 7 0-16,2 13 0 15,-2 5 8-15,1 12 9 16,1 7 0-16,-2 15 5 16,-3 6-7-16,1 6-7 15,4 1-4-15,4-7-2 16,0-4-2-16,7-12-12 16,0-5-15-16,2-10-27 15,1-3-20-15,-4-5-50 16,-1-3-11-16,-5-1-214 15,-4 0 199-15</inkml:trace>
  <inkml:trace contextRef="#ctx0" brushRef="#br1" timeOffset="79871.81">16678 2964 1005 0,'0'5'96'0,"3"2"100"16,1 2-165-16,7 4-27 16,2 1 0-16,6 5 2 15,3 1-2-15,1 2-1 16,0 0-3-16,-3-1-3 16,-3-2-5-16,-1-2-6 15,-2-2-3-15,-3-2 3 16,-3-1 6-16,2-1 16 15,-2-2 10-15,0-3 13 16,4-2 2-16,-2-9 5 16,0-4-5-16,6-14-8 0,-1-7-1 15,-2-11-17-15,-1-3-1 16,-3-7-12-16,-2-1-17 16,0 2-56-16,2 3-67 15,6-2 81-15</inkml:trace>
  <inkml:trace contextRef="#ctx0" brushRef="#br1" timeOffset="82121.72">17435 1235 794 0,'0'0'132'0,"0"0"-55"15,0 0-27-15,0 0-42 16,0 0-2-16,0 0-3 15,-1 10 3-15,3 6 8 16,-2 4 1-16,0 14 9 16,-1 7-7-16,-3 15-3 0,2 5-7 15,2 12-3-15,0 8-2 16,4 10-14-16,0 4-7 16,-2 4-39-16,-2-1-18 15,-3 0-2-15,-2-1 12 16,0 1 66-16,2-6 34 15,-2-3 28-15,0-3 11 16,2-4-5-16,0 1-6 16,5 2 0-16,4-2-5 0,6-2-17 15,2-3-11-15,3-2-19 16,3-2-4-16,-4-3-6 16,-1-1 0-16,-6-6 0 15,-4-3 0-15,-2-7 0 16,0-4 2-16,0-11 6 15,0-4 3-15,2-9 3 16,-1-3 1-16,-1-6-3 16,2-3-4-16,-4-4-5 15,-1-3-3-15,-2-2-1 16,-2-3-9-16,-3 0-19 16,1-2-22-16,-2-4-121 15,2-3 108-15</inkml:trace>
  <inkml:trace contextRef="#ctx0" brushRef="#br1" timeOffset="82639.25">17328 3389 880 0,'10'12'43'0,"2"4"10"16,0 5-21-16,0 8-7 15,0 4-3-15,1 2-9 0,-2-2-5 16,0-2-8-16,0-5 0 15,-1-6 0-15,0-3 0 16,0-8 2-16,-2-4 4 16,3-5 13-16,-2-3 14 15,5-8 22-15,2-5 7 16,0-12-4-16,1-6-12 16,0-12-23-16,-3-4-15 0,5-3-39 15,-3 0-50-15,5 7 46 16</inkml:trace>
  <inkml:trace contextRef="#ctx0" brushRef="#br1" timeOffset="83438.7">17346 1279 1262 0,'-8'34'10'0,"1"14"3"15,-1 6-5-15,-4 9-2 0,-3 0-4 16,-4-1-2-16,-1-4 0 16,5-12-6-16,4-6 2 15,2-18 0-15,6-7 2 16,3-15 4-16,0 0 14 16,-6-5 5-16,5-11 1 15,3-12-3-15,-1-4-7 16,5-6-9-16,0-1 1 0,1-5 0 15,1-2-4-15,1-4-10 16,4-2-9-16,-1 0-20 16,3 4 1-16,-1 13 9 15,-2 8 11-15,-1 15 22 16,-3 6 10-16,-3 11 1 16,0 5 4-16,-2 14 14 15,1 3 0-15,2 11-2 16,2-1-7-16,4-5-19 15,4-5-5-15,6-11 0 16,1-7 0-16,7-9-19 16,-1-2-33-16,-2-8 28 15</inkml:trace>
  <inkml:trace contextRef="#ctx0" brushRef="#br1" timeOffset="84313.9">17971 836 1111 0,'-2'27'35'0,"1"20"8"15,0 14-1-15,-1 25-1 16,-1 15-10-16,-6 22-31 15,-3 7-43-15,0 8-83 16,0 3-62-16,10-5-126 0,2 2 62 16,4-3 117-16,4 1 60 15,-3-3 170-15,0-4 57 16,-1-7 111-16,-2-5 15 16,1-16-123-16,-1-5-54 15,2-17-51-15,-2-8-17 16,3-14-19-16,-1-10-7 0,2-14-5 15,3-10-2-15,-1-10-54 16,1-6-145-16,6-14 108 16</inkml:trace>
  <inkml:trace contextRef="#ctx0" brushRef="#br1" timeOffset="84830.29">17737 2820 1026 0,'6'23'75'0,"2"3"69"15,4 4-127-15,1 1-13 16,1 3 0-16,3-2-4 16,0-2 0-16,5-2 0 15,-1-4 0-15,2-6-6 16,-4-2 0-16,-4-8-3 16,2-4 1-16,-7-5 0 15,1-5 4-15,2-6 12 16,-1-1 9-16,5-5 18 15,1-1 4-15,-3-2-4 16,1-1-10-16,-2-2-21 16,-1-2-4-16,2-6-132 15,2-5 94-15</inkml:trace>
  <inkml:trace contextRef="#ctx0" brushRef="#br1" timeOffset="85515.54">17883 943 1111 0,'-6'44'47'0,"-6"7"-22"16,-4-1-6-16,5-6-13 16,0-4-4-16,4-16-2 15,3-7 0-15,4-11 2 16,0-6 2-16,2-7 0 16,1-6 1-16,4-10-1 15,1-3 2-15,2-8 0 16,-2-4 6-16,1-5-3 15,-1-1-1-15,0-1-2 16,4 1-2-16,3 5-2 16,0 3-2-16,4 11 3 15,0 6 7-15,-4 11 8 16,1 4-1-16,-7 14-1 16,-2 12-3-16,-4 23 5 15,-2 12-1-15,1 19 0 0,4-4-24 16,13-10 1-16</inkml:trace>
  <inkml:trace contextRef="#ctx0" brushRef="#br1" timeOffset="88230.11">18299 2099 1631 0,'51'-7'18'0,"2"1"-6"16,-2-3 5-16,0-1-25 0,-1 1-37 15,-3-2-83-15,-5 1-76 16,1-2 117-16</inkml:trace>
  <inkml:trace contextRef="#ctx0" brushRef="#br1" timeOffset="90030.21">18947 1950 1616 0,'19'11'3'16,"-2"2"0"-16,-2-1 0 15,-1-1-3-15,-3-2 3 16,0-2-3-16,-1-2 0 0,-1-1 0 15,5-4 0-15,0 0 0 16,3-3 0-16,0-3 6 16,1-2 15-16,1-1 2 15,-3-2 25-15,0-1-3 16,-2-1 0-16,0-2-6 16,0-1-21-16,2-3-12 15,-4-3-6-15,-1 0 0 0,-5-1-15 16,-3 0-6-16,-8 2-18 15,-6 2 3-15,-9 7 9 16,-3 4 12-16,-9 9 12 16,-2 6 3-16,-1 8 6 15,0 4 15-15,6 9 3 16,3 4 15-16,2 12 3 16,1 5-3-16,4 8 2 15,5 2-8-15,6-6-9 16,7-3-6-16,12-13-12 15,12-8-3-15,11-12 0 16,4-8-3-16,10-14-48 16,-1-8-35-16,4-10-73 15,3-5-34-15,-8-4 109 16,-2 2 11-16,-12-2 33 16,-3 2 14-16,-14 4 21 0,-4 1 2 15,-5 3 6-15,-2 1 9 16,-2 6 16-16,-1 2 8 15,2 6 4-15,0 2-3 16,2 6-13-16,-1 5 2 16,1 11 16-16,-5 4-12 15,0 11-6-15,-4 2-4 0,-6 2-14 16,0-2-6-16,-2-7 0 16,3-6 0-16,3-12-3 15,6-9 6-15,0-2-3 16,9-9 3-16,3-11-3 15,3-6 3-15,3-5 3 16,-1-1-3-16,4 0-6 16,0 2 0-16,1 5 0 15,1 4 0-15,-1 5 0 16,3 6 0-16,0 4 0 16,2 4-6-16,-2 9-3 15,-3 6 3-15,-6 9-3 16,-6 2 3-16,-2 3 3 15,-3 1 3-15,0-2 3 16,0-2 0-16,-3-6 0 16,1-4 0-16,-3-12-3 0,0 0 0 15,1 0 0-15,15-10 3 16,-6-5-3-16,0-4 0 16,5-4-9-16,1-3 3 15,3-1-6-15,1-3-3 16,-2 2 7-16,0 0 2 15,-4 2-3-15,-5 3 3 16,-5 4-12-16,-7 6-3 0,-9 5 0 16,-6 3 3-16,-7 7 9 15,-3 3 3-15,4 3 6 16,6 3 0-16,10-4 0 16,7-1-3-16,7-2-3 15,4-4 1-15,6-1 3 16,4-2 2-16,2-1 0 15,4-1 0-15,5-1 0 16,3-2 0-16,8 0 0 16,3 1 0-16,0 4 0 15,0 3-2-15,-8 7 2 16,-8 4-4-16,-9 4 4 16,-6 3 0-16,-11 4-2 15,-4-2 2-15,-6 0-2 16,-3-2 2-16,0-6 0 0,2-5 0 15,8-7 2-15,0 0 0 16,0-13 0-16,5-3 0 16,3-8-2-16,1-2 2 15,1-4-2-15,0 1 0 16,4 1 0-16,1 3 2 16,0 4 0-16,3 3 10 15,-2 5-9-15,1 6 3 16,-3 4-6-16,-2 2 0 0,-2 3 0 15,-2 1-3-15,-2 3 3 16,0 0 3-16,1 1 3 16,1-1 0-16,4 0-3 15,2 1 3-15,0-5-3 16,-1 1-3-16,-3-3 3 16,-7-3 3-16,1-2-3 15,-4-1 3-15,0-3-3 16,4-1 0-16,-7-1 18 15,3-1 0-15,-2-1 5 16,-3 0 4-16,5 0-15 16,0 2-3-16,-1 4-3 15,-3 3-3-15,-6 6 3 16,-5 5-3-16,-3 6-3 16,-2 7 0-16,4 1 0 0,4 1 0 15,10-2 0-15,5-2-3 16,12-5 0-16,7-2-6 15,3-3 3-15,2-1 3 16,0 0 0-16,-4 0 9 16,-1 2-9-16,-6 0 0 15,-5 0 0-15,-3 0 0 16,-11 2 9-16,-4 0 6 0,-13 4-3 16,-9 1 6-16,-10 3-12 15,-5 0-6-15,-2-5-78 16,4-2-95-16,8-7 113 15</inkml:trace>
  <inkml:trace contextRef="#ctx0" brushRef="#br1" timeOffset="90496">19039 2292 1220 0,'25'0'60'0,"23"-6"-14"16,11-3-7-16,25-3-18 16,10-4-7-16,15 0-12 15,3 0 2-15,9 0 1 16,3-2 11-16,9 3 19 15,1-3 7-15,-2 3 13 16,-2-1 41-16,-13 1-40 16,-6 3-14-16,-13 0-21 15,-7 2-6-15,-18 2-27 16,-10 0-48-16,-19 0-139 16,-9 0-177-16,-13-4 219 15</inkml:trace>
  <inkml:trace contextRef="#ctx0" brushRef="#br1" timeOffset="93870.88">17902 728 183 0,'-1'0'13'0,"0"0"1"15,0 0 3-15,0 0 1 16,-27 5 2-16,20 1 24 15,-2 3 14-15,4-2 28 16,0 1 41-16,5-1-11 16,1-1-18-16,3 0-37 15,4-1-11-15,3-3 9 0,2 0 12 16,4-2-1-16,0-2 0 16,2-1-16-16,2-3-11 15,-4-2-20-15,-1-1-7 16,-2-1-7-16,-5 0-3 15,-2-1 0-15,-1 1 6 16,-5-1 5-16,0 1 6 16,-5 2 2-16,0 2-3 0,-6 2-11 15,-5-1-5-15,-2 3-2 16,-1 0-2-16,-1 2 0 16,1 2 0-16,1 3 2 15,3 3-2-15,3 2-2 16,2 1 0-16,5-2-2 15,1 3 0-15,5-2 0 16,4-1 0-16,8-1 4 16,3-2 2-16,6-3 5 15,0-2-3-15,5-3 2 16,-3-2-4-16,1-3 4 16,0-4 1-16,-3-2-1 15,-2 2 0-15,-7 0-4 16,-5 0-2-16,-5 1-2 15,-5-2 2-15,-4 4 0 16,-3 3-1-16,-10 2 1 16,-1 2-2-16,-5 5 2 0,0 1-2 15,0 3 0-15,3 5 0 16,0-1 0-16,2 2 0 16,7 2-2-16,2-3 2 15,6 0 0-15,2 0-2 16,6-2 2-16,3-3 0 15,6-4 0-15,3-2 2 0,2-4 2 16,4-3-2-16,-3-3 2 16,-1-2 4-16,-2 0 16 15,-7-2 3-15,-2 2 0 16,-3-1 3-16,-5 0-13 16,-3 1 7-16,-6 1-9 15,0 1-6-15,-1 3 0 16,1 5-3-16,-5 3-6 15,-1 3-3-15,-1 3 0 16,-2 1 3-16,4 2-3 16,2-2 3-16,7 0 0 15,1-1-6-15,8-2 3 16,4-2-6-16,7-3 9 16,5-1 9-16,2-4 3 15,4-3 3-15,-2-2-3 16,-4-1-3-16,-5-2-6 0,-3 0 6 15,-6 1-6-15,-1 0 0 16,-5 1-6-16,-4 1 0 16,-6 4-6-16,-1 4 6 15,-6 4 3-15,-4 4 0 16,1 7-18-16,-1 1-12 16,8 3-425-16,3 0 358 0</inkml:trace>
  <inkml:trace contextRef="#ctx0" brushRef="#br1" timeOffset="98456.27">18012 3185 486 0,'0'0'107'16,"0"0"176"-16,0-1-240 16,0 0-13-16,6-27-33 0,-6 27-13 15,1 0-13-15,0 1 1 16,0-2 17-16,11-25 9 15,-12 27 4-15,0 0 0 16,-1 0-2-16,0 0 5 16,1 0-1-16,-1 0 5 15,-1 0 19-15,-26-2 8 16,27 2 5-16,-14 8 0 16,5-2-14-16,-1 0-15 0,2 3-7 15,0-2-3-15,4 0 0 16,0 1-2-16,2-2 4 15,0 1 4-15,2 0 7 16,3 0 3-16,0 2-1 16,3-1-1-16,0-2-7 15,1 1 1-15,2-4 6 16,0-2 3-16,6-3 6 16,0-2-2-16,2-3-5 15,2-2-1-15,-1 0 5 16,-3 0 5-16,-2 3 0 15,-2 0-6-15,-5 2-7 16,0-1-3-16,-5-2-3 16,0 0-4-16,-5 2 2 15,-2-2-6-15,-2 2 0 0,-3 2 0 16,-5 0-2-16,0 3 0 16,-5 2 2-16,2 5 2 15,1 1-2-15,3 3 0 16,5 0 2-16,2-1-2 15,8 0-2-15,0-1-2 16,8-3-6-16,2 1-3 16,8-4-20-16,7 0-20 0,3-4-173 15,5-2 135-15</inkml:trace>
  <inkml:trace contextRef="#ctx0" brushRef="#br2" timeOffset="164207.29">12574 5722 172 0,'1'-4'24'0,"0"-1"38"16,1 0-27-16,0-1 3 15,0-1 0-15,-2 1 1 16,4-2 3-16,-2 2 19 15,5-3 8-15,-1 0-12 16,0 0-30-16,2-1-11 16,-3 1-14-16,0 1 0 0,-1 0 1 15,0 1-1-15,0 0 18 16,0-1 17-16,1-1 15 16,1-1 7-16,0-2-13 15,2-1-14-15,3-1-12 16,0 0-4-16,2 1-2 15,1 0 0-15,-1 1 6 16,1 0 1-16,2 0 0 16,-1 0-2-16,0 0-3 15,1 0-1-15,-4 0-1 16,0 1-3-16,-3-1-1 16,-1 0-4-16,5-2 0 15,-1-1-4-15,4 1 3 16,-1-2-1-16,3 0 0 15,0 0-2-15,-3 1 0 16,0 3-2-16,-4 3 4 0,-2 1 2 16,-2 2-1-16,-1 0 1 15,0 0 0-15,-1 1-2 16,0-1 0-16,2-1 0 16,-2 0 2-16,0 0-1 15,2 1 7-15,0-2 0 16,1 2 1-16,-1-1 1 15,0 1-7-15,0 1 1 0,-2 0-4 16,1 1 0-16,-3 1-2 16,1 0-2-16,1-1 4 15,-2 0 0-15,1 0-2 16,-1-1 1-16,0 0 3 16,-1 1 0-16,-2 4 0 15,0 0 2-15,0-1-1 16,0 0 3-16,0 0 6 15,1 1-3-15,0-1-1 16,0 0-3-16,0-1-3 16,22-27-2-16,-23 29-2 15,1-1 0-15,0 0-2 16,0 0 0-16,-1 0 0 16,1 0 0-16,0-1 0 15,20-25 0-15,-21 27 0 16,1-1 0-16,15-19 0 15,-6 10 0-15,-3 0 2 0,3-2-2 16,2 1 0-16,-3 1 0 16,3 0 0-16,-2 1 2 15,0-1 0-15,2 1-2 16,-2-1 0-16,1 0 0 16,2-1 0-16,0 0 2 15,2-2-2-15,2 0 2 0,0-1-4 16,1 2 2-16,-2 1 0 15,-1 1 0-15,-1 0 0 16,0 1 0-16,-3 1 2 16,1-1-2-16,0 1 0 15,-1 1 0-15,4-2 0 16,0-1 2-16,0 2-2 16,1-2 0-16,0 3 0 15,0 0 0-15,-3 1 0 16,-3 1 0-16,-2 0 0 15,-3 1-2-15,5-1 2 16,-2 0 0-16,3-1 0 16,0 1 0-16,-2-1 4 15,0-1-2-15,-1 2-2 16,0 1 3-16,-2 0-1 0,-2 1 0 16,1 0-2-16,-2 0 0 15,1 1 0-15,1 0 0 16,0-1 2-16,-1 1-2 15,3-2 4-15,1-1-4 16,-1-1 2-16,1 0-2 16,-2 2 0-16,0-1 0 0,-1 2 2 15,0 0-4-15,-1 1 4 16,2-1-2-16,0-1 0 16,0 2 2-16,2-2 2 15,0-2-2-15,2 1 0 16,-1-1-2-16,0 1 0 15,0 3 2-15,-3 0-2 16,0 1-2-16,-1 0 2 16,-1 0 0-16,2-1 0 15,0-2 2-15,2 1 0 16,0-1-2-16,-1 3 0 16,1-1 0-16,-1 1 0 15,-7 1 0-15,1 0 0 16,-1 0 0-16,1 0 0 15,0 0 0-15,0 0 0 16,-1 0 0-16,1 0 0 0,0 0 1 16,1 0-1-16,0 0 0 15,-1 0 0-15,28-3 0 16,-29 3 2-16,1 0-2 16,0 0 0-16,-1 0-2 15,1 0 1-15,0 0 1 16,1 0 0-16,29 6 0 15,-30-6 1-15,0 0-1 16,1 0 0-16,27 3 0 0,-28-3 0 16,0 0 0-16,0 0 0 15,26 7 0-15,-26-7 0 16,0 0 0-16,1 0 0 16,27 10 0-16,-28-10 0 15,17 6 0-15,-7-1 0 16,1-1 0-16,0 1 2 15,1 0 0-15,0-2-2 16,0 1 0-16,-1 2-2 16,0-1 2-16,1 1-2 15,-1-1 2-15,3 0 0 16,1-1 2-16,0-2-2 16,2 0 2-16,-3 0-2 15,0 0 0-15,0 0-2 0,-1 0 2 16,-2 0 0-16,1 1 2 15,-3 0 0-15,0 0-2 16,2-1 0-16,-3-1 0 16,2 1 0-16,-1 2 0 15,0-1 0-15,2 0 2 16,0-1-2-16,3 0 0 16,-1 1 2-16,1 0-2 15,-2 0 2-15,0-2 2 0,2 1-4 16,1-1 0-16,0 0 2 15,1-1-2-15,-1 0 0 16,1 0 4-16,-3 0 0 16,1-2-4-16,-6 1 4 15,-1-1-3-15,2 0-1 16,-3-2 2-16,2 1-2 16,-1 1 0-16,0-2 0 15,0 1 0-15,1-1 0 16,0 0 0-16,-3-1 2 15,1 2 0-15,-4 0 0 16,2 0 0-16,0-2 0 16,0-1 0-16,-1 0 0 15,-1-2 0-15,2 0 0 16,-1-1 2-16,1-4 0 16,1 1-2-16,-2-1-1 0,1 0 3 15,-2 0-4-15,1 2 4 16,-2 0-4-16,-2 1 0 15,-2 1 2-15,-1-1-2 16,0 1 4-16,-1-3 2 16,2 0 0-16,-2-2 0 15,3-2 0-15,0 1-3 0,1-2 6 16,2 1-9-16,-2 1 6 16,0 1 0-16,0 0-3 15,-1 2 0-15,0-1 0 16,-1 1 0-16,-1-1-3 15,3 1 6-15,-2-2 3 16,1 0 0-16,2 0 0 16,0 0 0-16,2-2-3 15,3 2 0-15,0 0-3 16,1 1 3-16,-2 2-3 16,1-1-3-16,-3 3 0 15,0 0 0-15,0 1-3 16,1-1 6-16,-1 1-3 15,2 0 0-15,1 1 0 16,0-1 0-16,0 0 2 0,2 1-2 16,-2 1 0-16,2-1 0 15,-2 2 0-15,1-2 0 16,0-1 0-16,2 1-2 16,2-1 2-16,-2 0 2 15,2 1 1-15,-1-1 3 16,1 1-6-16,4-2 0 15,-1 1 0-15,-3 1 0 0,3 0 0 16,-1 3 0 0,2-1-3-16,0-3 0 0,3 1 3 15,1-1 3-15,2-5 3 16,2 6-3-16,-2-4-3 16,1 2 0-16,-4 3-3 15,0-2 3-15,-2 3 3 16,-4 0 3-16,1 2-3 15,-1-1-3-15,3-1 0 16,-3 1-6-16,1 1 6 16,1 0 0-16,-1 1 3 15,5 0-3-15,-2 0 3 16,3-1-3-16,-1-1 0 16,-1-1-3-16,3 0 3 15,-4 1 0-15,0 1 0 16,0 0 0-16,-1-1 3 0,2 1 0 15,-2 0 0-15,2-1-3 16,-4 2 0-16,-1-2 0 16,-3 1 0-16,0 1 3 15,0-1-3-15,-1 1-3 16,0 0 3-16,0-2-3 16,-1 2 3-16,-1 0 6 15,1-2-3-15,-1 0-3 0,2 0 0 16,0 0-3-16,-1 3 3 15,1-1 0-15,2 2 0 16,0-1 3-16,0 0-3 16,1 1 3-16,-4-1-3 15,-1 0-3-15,0-1 0 16,-2 1 3-16,2 1 0 16,-2 0 6-16,2 0-6 15,0 0-3-15,1-1 0 16,-1 1-3-16,3 0 6 15,-1 0 0-15,1-1 3 16,2 1 3-16,-4 0-3 16,0-1 0-16,-2 0-3 15,0 0-3-15,1 0 3 16,0 0 0-16,0 0-3 0,2-2 6 16,-1 0 0-16,0 0-3 15,0 0 6-15,-2 1-3 16,3-2-3-16,0 0 0 15,3-1 0-15,1 0 0 16,1-1 0-16,0 1 0 16,1-2 0-16,-1 2 0 15,3-3 0-15,0 1 0 16,3-2 0-16,-3 0-3 0,0 1 3 16,-2 2 0-16,0-1 0 15,5 0 0-15,-1 0 0 16,5-4 3-16,0 1-3 15,-1 0 0-15,1-2 0 16,-1 1 0-16,-2 2 0 16,-1 0-3-16,-2 3 3 15,-1 0 0-15,1 0 0 16,-2-1 0-16,3 0 3 16,3 0-3-16,1-2 0 15,2 2 0-15,-3-2 0 16,-2 0 0-16,-2 2 0 15,-1 1 0-15,-3 0 0 16,-2 3 0-16,-1-1 0 0,0 1 0 16,-1 0 0-1,3-1 0-15,1 0 0 0,3-1 3 16,-1 1-3-16,2 0 0 16,-1-1 0-16,1 0 0 15,-2 2 0-15,2-1 0 16,-4 2-3-16,-2 0 3 15,0 1 0-15,-1 0 3 16,0 0-3-16,1 1 0 0,2 0 0 16,4 0 0-16,-3 0 0 15,-2 1 0-15,0 1 0 16,-2 0 0-16,0 0-3 16,0 1 3-16,-3 0 0 15,-4 1 0-15,3-1 0 16,2 1 0-16,0 0 0 15,3 0 6-15,0 2-6 16,1 1 0-16,-1 1 0 16,-2 3-3-16,2 0 3 15,-3 1 0-15,1 0 3 16,-1 0-3-16,1-2 3 16,0 1-3-16,2-2 3 15,1-1-3-15,3 2 3 16,0-3-3-16,-1 0 0 15,1 0 0-15,-3-1 0 16,1 1 0-16,-2 2 3 0,-4 0 0 16,5 1 0-16,-5-1-3 15,2 0 9-15,2 0-3 16,-5-1 0-16,2 0 3 16,-2 0-3-16,1 0-3 15,3 0 3-15,-3 0-3 16,0-1-3-16,-1-1 0 0,0 0 0 15,1 1 0-15,1 1 0 16,0-1 0-16,1 1 0 16,2-1 3-16,-1 3 0 15,0-1 0-15,-1 1 3 16,0-1-6-16,0-3 3 16,-2 0 0-16,2 1 0 15,0-1-3-15,0-1 0 16,2 0 6-16,2-1-6 15,1 1 12-15,-1-2-6 16,-2 1-3-16,1-4 9 16,-1 2-15-16,0-1 6 15,4-1 6-15,-1-1 9 16,1-1 12-16,2-3-4 16,-4 0-2-16,3-3-9 0,-2 0-6 15,-1-3-3 1,-1 0 0-16,1-4-3 0,1 2 3 15,-5 1-3-15,0 0 9 16,-3 4 24-16,0 0 6 16,1-3 6-16,2 2-10 15,0-4-20-15,1 0-3 16,-1-1-12-16,1-1 0 0,-3 1 3 16,-1 1-6-16,1-2 6 15,-1-1 0 1,0-1-6-16,1 0 0 0,0-2 3 15,1 1-3-15,1-1 0 16,0-3 6-16,2 0-6 16,3 2 3-16,1-1-3 15,-1 2-3-15,0 4 3 16,-4 0-3-16,-2 6 3 16,0 0 0-16,-3 2 0 15,0 1 3-15,0-2 6 16,-1 0-3-16,4 0-3 15,1-3 0-15,4 0-3 16,2 1 0-16,0 1 0 16,-1 2-3-16,1 0 3 15,-5 2-3-15,-1 1 3 0,0 2 0 16,1 1-3-16,0-2 6 16,0 3-3-16,0-3 0 15,1 3 0-15,0 0 0 16,3 0 0-16,1 0 0 15,0 0 0-15,0-2 0 16,-1 0-3-16,0 2 3 16,-2 0-3-16,-1 2 3 0,1 0 0 15,1 1 0-15,2 1-6 16,1 1 3-16,2 1 3 16,-3-2-6-16,2 2 9 15,-3 1-6-15,1 1 3 16,0 0 0-16,-3 1 0 15,0 0 0-15,-1-1 0 16,-1 2 0-16,0-1 0 16,3 1 0-16,-1-1 0 15,2 2 0-15,0-2 0 16,-1 0 0-16,-3-1 0 16,0-1 3-16,-2 0-6 15,1 0 3-15,0-1 3 16,0 1-3-16,1 0 3 15,1-1-3-15,1 1 0 16,-1-1-3-16,1 0 3 0,0-1 3 16,-3 0-3-16,2 0 0 15,-3 0 0-15,0 0 3 16,-1 0-3-16,0-1 0 16,1 1 0-16,-2 0 0 15,3 1 0-15,-1 0 0 16,1-1 0-16,-1-1 0 0,1 1 3 15,-1-3-3-15,2 0 3 16,1 0-3-16,0-2 3 16,-1 0 0-16,-1 0-3 15,0-1 0-15,1 0 3 16,2 0-3-16,-1-1 0 16,0 1 0-16,2 1 3 15,0 0 3-15,1 0-6 16,-1 0 6-16,-1-1-6 15,0 1 0-15,-2-2-3 16,-2 1 3-16,1-1 0 16,-1 1 0-16,0 1 0 15,0-1 3-15,1 1-3 16,0-1 3-16,3 1-3 0,2-1 3 16,-1 1-3-16,1 0 0 15,-4 1 0-15,-4 0-3 16,2 1-3-16,-2 1 6 15,3 0 3-15,1 1-3 16,1-1 6-16,-1 0-6 16,1 0 0-16,-1 2 0 15,1 0 0-15,1 2 0 16,0-1 0-16,-1 3 0 16,-1-3-3-16,0 0 3 0,-1 0 3 15,1-1-3 1,-1 0-3-16,2 0 3 0,-1 1-3 15,1 3 6-15,1-3 0 16,1 2-3-16,0 0 0 16,-1-2 0-16,-1 1 0 15,1 0 0-15,-2 1-3 16,1 0 3-16,-1-1 0 16,-2 0 0-16,-2-1 3 15,0 1-3-15,-2 0 0 16,-2 1 0-16,1 2 0 15,-3-1 0-15,4 4 0 16,0 1 0-16,-1 0 0 16,1 1 0-16,-5-3 0 0,0-2-3 15,0 0 3-15,0 3 0 16,0-1 0-16,0 2 0 16,-1-1 3-16,0 1 0 15,2-1-3-15,1-2 0 16,1 1 3-16,0-1-6 15,0-2 3-15,3-2 0 16,-3-2 0-16,0 0 0 16,0 1 0-16,-4 1-3 0,2-1 3 15,4 2 0-15,-1-2 3 16,1 1-3-16,-2-1 0 16,1-1 3-16,0-1-3 15,3 0 0-15,-2 1 0 16,2 0-3-16,-4-1 3 15,-2 1 6-15,1-2-6 16,-1 1 0-16,4 1-3 16,-1-1 3-16,0 0-3 15,-3-4 3-15,0 1 0 16,0 0 0-16,1 0 0 16,-1 1 0-16,18 24 0 15,-18-25 0-15,7 17 0 16,-3-8 0-16,0 2 0 15,1 0-6-15,-2-1 0 0,1 0-6 16,0-2-69-16,-1 1-59 16,-3-2-150-16,4-2 144 15</inkml:trace>
  <inkml:trace contextRef="#ctx0" brushRef="#br2" timeOffset="165756.69">19545 4251 322 0,'9'-10'60'15,"0"1"56"-15,-2 1 4 0,-2 0-10 16,-2 3-35-16,0 0-16 16,-2-1 12-16,0 2 8 15,-1 0-1-15,0 4-16 16,0 0-23-16,0-1-14 0,0 0-12 15,0 0-5-15,0 0-4 16,0 1-2-16,0-1 0 16,0 0 2-16,0 0 0 15,0 0-1-15,0 0 5 16,-1 0 0-16,0 0 2 16,0 1 1-16,-1-1-5 15,1 0-2-15,-27-9 0 16,28 10 0-16,-1 0 0 15,0 0-1-15,0 0 3 16,0 0-2-16,-27-8 2 16,28 8 2-16,-1 0 11 15,0 0 0-15,0 0 7 16,0 0 3-16,1-1-6 0,-1 0 0 16,1 0 0-16,0 0-1 15,1 0-5-15,-1 1 14 16,2-1-13-16,28-4-3 15,-30 5-9-15,1 1-3 16,19 15 0-16,-12-4-3 16,2 8 27-16,2 3 8 15,4 8 13-15,2 5 3 16,3 0-27-16,0 1-12 0,-1 0-9 16,1-2-3-1,-3-1 0-15,0-1 0 0,0-1 3 16,1-1 3-16,4-2 0 15,1 0 3-15,1-1-6 16,-2 0 6-16,-1-1-3 16,2-4-3-16,-4-2-3 15,-1-3-3-15,-8-3-3 16,-2-3-6-16,-7 0-12 16,-2-2-30-16,-2-1-104 15,-4-1 149-15,-4-8-42 16</inkml:trace>
  <inkml:trace contextRef="#ctx0" brushRef="#br2" timeOffset="169623.49">20301 4752 1063 0,'-9'4'54'0,"1"1"20"16,3-2-42-16,5-3-16 0,0 0 1 15,0 0 3-15,11 0-3 16,8-5 6-16,5-2-1 16,10-5 7-16,5-1-2 15,-1-3-17-15,-1 1-5 16,-6-1-3-16,-4 0 0 16,-9 0 0-16,-5 1-2 15,-9 0 0-15,-4 3 0 0,-7-2 2 16,-2 1 0-16,-7 2 2 15,-2-1-2-15,-3 6 2 16,-4 2-2-16,-2 8 4 16,-1 4 9-16,-2 10 4 15,1 3 1-15,3 10-3 16,2 6-7-16,6 9-8 16,4 1 0-16,9 1-2 15,5-4 0-15,12-8 2 16,4-4-2-16,10-9 0 15,4-6-2-15,7-11 2 16,1-8 0-16,3-11 0 16,-3-3 0-16,-5-8-2 15,-1-1 0-15,-7-3 2 16,-4-1-2-16,-2 0 2 16,-1 0 0-16,1 3 4 0,-1-2 0 15,1 4 0-15,-1 2 0 16,-1 7 1-16,2 3 1 15,-6 8 1-15,-2 5 2 16,-6 8-6-16,-6 6-3 16,-11 9 0-16,-3 4 3 15,-5 1-3-15,0-3 0 0,7-8 0 16,3-4 0-16,6-9 0 16,4-5 0-16,0 0 3 15,-4-8-3-15,5-7-9 16,2-4 3-16,4-4 0 15,3-1 4-15,6-4 2 16,3 2-2-16,4 3 2 16,-1 2 0-16,3 5 0 15,-3 3 0-15,-1 6-2 16,0 4 0-16,-7 10 0 16,-2 4 0-16,-7 10 0 15,-3 5 2-15,-2 4 0 16,-1 2 0-16,1-4 0 15,2-3 0-15,4-8 0 16,1-5 0-16,3-6 2 16,-2-3 0-16,4-7-2 0,0-3 2 15,0-6-4-15,1-2 2 16,-1-3-4-16,-2 0-1 16,-5 0-1-16,-5 2 4 15,-7 0-2-15,-6 2 2 16,-6 2 2-16,-3 4 2 15,0 3 2-15,3 1 4 0,8 1 9 16,11 3 30-16,0 0-8 16,0 0-12-16,3-7-24 15,6 2-6-15,8-1 3 16,1 3 0-16,3-1 0 16,5 3 0-16,1 1 0 15,4 1 3-15,1 6 0 16,-1-1-6-16,-4 6 3 15,-3 0-6-15,-6 1 3 16,-4 1 3-16,-1-4 0 16,-4 0 3-16,-3-2-3 15,-2-1 3-15,-4-7 0 16,0 0-3-16,0 0 9 16,0 0-4-16,0 0 4 15,0 0 9-15,6-12-9 16,-4 1 3-16,-2-5-9 0,0 1-3 15,2-3 0-15,2 1 0 16,3-1 3-16,-1 0-3 16,6-1 0-16,1 0-6 15,2 3-12-15,2 0-9 16,-1 3-32-16,0 0-30 16,-1-3-219-16,-1 2 209 15</inkml:trace>
  <inkml:trace contextRef="#ctx0" brushRef="#br2" timeOffset="170022.07">21730 4374 1270 0,'-15'0'46'0,"-2"2"13"16,-2 1-46-16,-5 6-7 15,-2 2 9-15,2 8 18 0,-1 2 14 16,1 2 7 0,2 3 73-16,2-5-47 15,6-2-32-15,12-4-30 0,4-2-12 16,16-5-6-16,2-2 0 15,6-3 0-15,3 0-6 16,-3-2 6-16,1 6 0 16,-7 0-3-16,-3 5 0 15,-10 3 0-15,-4 1 3 16,-16 2 3-16,-7 1-3 0,-9 3 3 16,-4 1-6-16,-11-2-123 15,0-7-56-15,0-4 136 16</inkml:trace>
  <inkml:trace contextRef="#ctx0" brushRef="#br2" timeOffset="170406.89">20293 5144 1448 0,'10'-2'33'15,"11"-4"-25"-15,13-2-6 16,22-7 0-16,11-3 0 0,19-6 0 15,10-3 2-15,19-4 7 16,4-1 12-16,16-2 52 16,-4-2 29-16,10 2-11 15,-5 2-12-15,-12 1-4 16,-1 1-2-16,-4 3-3 16,-3 1-6-16,-9 3-43 15,-8 1-40-15,-30-1-193 16,-5 3-231-16,-17-7 356 15</inkml:trace>
  <inkml:trace contextRef="#ctx0" brushRef="#br3" timeOffset="181373.93">15116 4413 77 0,'-3'-5'2'15,"-1"-2"3"-15,0-3-5 16,3-2 0-16,1-1 2 0,0-1 2 15,-1-3 16-15,-1 0 3 16,-9 2 10-16,-4 2 6 16,-5 4-14-16,-6 3-3 15,-1 3-7-15,0 3-8 16,-3 4 4-16,-1 0 6 16,-1 4 1-16,-3 2 0 15,-3 6-9-15,-9 1-5 16,-17 7-2-16,-7 2 0 0,-8 5 14 15,2 3 30-15,8 2 64 16,2 2 54-16,3 4 23 16,3 3-23-16,9 5-77 15,8 3-20-15,10 5-30 16,5 2-10-16,6 4-13 16,4-1-6-16,15-7-5 15,5-6-1-15,17-14-2 16,8-6 0-16,11-8-2 15,9-5 2-15,20-9 0 16,8-5 0-16,9-9 2 16,3-4 6-16,3-5 0 15,2-5 5-15,-7-6 3 16,-5-5 5-16,-14-9 8 16,0-5 4-16,7-8-2 0,0-2-7 15,-7-5-13-15,-4-1-5 16,-19-3-4-16,-12-2-2 15,-17 2-2-15,-12 4-4 16,-19 8 2-16,-10 10 4 16,-25 13 4-16,-10 9 2 15,-10 10 2-15,-3 5-6 0,7 9-10 16,6 4-13-16,-2 9-67 16,-4 3-70-16,1 6 86 15</inkml:trace>
  <inkml:trace contextRef="#ctx0" brushRef="#br3" timeOffset="182839.8">18031 3579 325 0,'-6'-14'21'0,"-6"-2"32"16,1 1-8-16,-5-6 43 15,1-1 28-15,-4-2 0 16,-6 0-16-16,-6 0-36 16,-7 3-21-16,-8 5-29 15,-3 4-5-15,-9 9-9 16,-4 5 2-16,-8 9-2 16,-2 4 3-16,1 6 6 15,-1 6 0-15,3 6 0 16,0 1 2-16,-4 3-6 15,2 2-1-15,-1-2-1 16,3 2-1-16,2 4 17 16,6 1 7-16,14 3 24 15,8 1 10-15,19-5-10 0,10 0-7 16,20-6-22-16,10-2-11 16,22-7-6-16,9-1-2 15,16-6-6-15,4-4-2 16,11-5-4-16,4-4-1 15,9-8 5-15,5-4 2 16,7-9 0-16,2-3 4 16,-3-7 0-16,-2-3 2 0,-12-7 0 15,-6-1 0-15,-16-3 0 16,-10-5 0-16,-21 1-2 16,-12-2 2-16,-20-5 4 15,-11 4 0-15,-23-1 3 16,-13 4 3-16,-21 6-2 15,-10 1-5-15,-17 8 1 16,-6 3-2-16,-17 9-4 16,-4 4 0-16,2 12-2 15,0 6-4-15,19 12-27 16,10 5 24-16</inkml:trace>
  <inkml:trace contextRef="#ctx0" brushRef="#br3" timeOffset="185604.03">14794 5025 1462 0,'0'0'39'0,"0"0"-18"16,18 0-21-16,0-1 0 16,6 1 0-16,4 0 4 0,10 3-2 15,10 6-2-15,16 8 0 16,5 6 0-16,12 8 0 15,-4 5 2-15,4 9-4 16,3 2 0-16,-2 5-2 16,0 2 4-16,-4 0 0 15,-9-1 0-15,-6-4 2 16,-5-2-2-16,-10-4 2 16,-1-2 0-16,-8-11 0 15,-1-4-2-15,-3-15 3 16,-3-8 9-16,-6-10 47 15,-6-6 12-15,-4-8 13 16,-1-6 3-16,3-14 11 16,2-6 1-16,10-20-24 15,9-11-18-15,16-14-43 16,11-6-8-16,6-4-6 0,3 2 0 16,-3 9 0-16,-3 5-3 15,-4 14 3-15,-1 8 0 16,-9 15 0-16,-6 4 0 15,1 9-6-15,-5 0 6 16,9-3 0-16,6-2 0 16,-2-1-5-16,-1 0-7 15,-10 7-102-15,-9 3-50 0,-12 8-120 16,-8 8 85-16,-13 8 133 16</inkml:trace>
  <inkml:trace contextRef="#ctx0" brushRef="#br3" timeOffset="186489.63">16534 5865 999 0,'-4'48'18'0,"2"-6"-30"0,-1-8 1 15,3-12 11-15,0-8-2 16,1-9 0-16,-1-5 20 16,0 0 29-16,2-13-4 15,-5-9 5-15,2-7-11 16,-1-8-26-16,-1-5-3 16,3-6-4-16,1-2-2 15,3-1 0-15,2 1-2 0,4 6 4 16,-1 6-4-16,2 10 4 15,-1 6 0-15,-1 13 3 16,-1 5 3-16,2 14 31 16,1 7 15-16,0 14 4 15,3 7 0-15,2 6-31 16,1 1-17-16,1-8-7 16,1-5-3-16,-2-14 2 15,-2-7-4-15,0-10 2 16,-2-4 0-16,3-10 2 15,0-4-2-15,0-8 0 16,0-2 0-16,-6 1 2 16,-4 0-2-16,-6 5 0 15,-2 1 1-15,-5 3-1 16,-2 3-2-16,-2-2-50 0,-2 1-62 16,-3 4 63-16</inkml:trace>
  <inkml:trace contextRef="#ctx0" brushRef="#br3" timeOffset="186870.29">16952 5598 1160 0,'-4'9'58'15,"4"1"35"-15,-2 0-43 16,7 2-3-16,1-1-15 16,-3 3-14-16,9-2-12 15,-1 0-4-15,1-4 0 16,1-2 0-16,-4-5-2 16,2-1 0-16,-4-5 0 15,0-2-2-15,-2-4 2 16,0-2 2-16,-4-3 1 15,-1 1-1-15,-5-2 2 16,-2 2 0-16,0 1 0 0,-4 2 6 16,2 3 9-16,-1 2-3 15,1 6 5-15,2 2 3 16,-2 7-42-16,1 2-15 16,2 3-184-16,1 2 147 15</inkml:trace>
  <inkml:trace contextRef="#ctx0" brushRef="#br3" timeOffset="187038.45">17252 5514 1417 0,'-1'28'41'0,"1"-2"-14"16,-4 3-15-16,4-7-45 15,0-4-72-15,0-18 61 16</inkml:trace>
  <inkml:trace contextRef="#ctx0" brushRef="#br3" timeOffset="187489.3">17137 5430 1673 0,'3'-15'95'0,"6"-1"-29"16,10 0-81-16,7-1-6 16,6-1-12-16,1 0-18 15,4 0-20-15,-2 0-7 16,-2 6 35-16,-3 4 10 16,-9 8 0-16,-4 3-2 15,-9 9-11-15,-6 4 3 0,-8 4 14 16,-6 3 13-16,-4 3 47 15,-1-1 18-15,-1 0 28 16,4-3 3-16,0-3 69 16,2-1 3-16,4-6-65 15,4-2-34-15,4-5-53 16,2 0 0-16,11-4-24 16,4-1-8-16,8-6-34 15,3 0-15-15,2-1-20 16,-1 1 2-16,-7 7 57 15,-6 4 11-15,-14 8 8 16,-7 1 7-16,-13 9 10 16,-6 0 1-16,-3 0 16 15,1-2 1-15,7-10-3 16,6-4-9-16,9-14-91 16,6-7 64-16</inkml:trace>
  <inkml:trace contextRef="#ctx0" brushRef="#br3" timeOffset="187788.23">17615 5440 1747 0,'0'0'180'0,"8"-2"47"16,3 1-111-16,2-4-113 15,1-3-3-15,1-7-27 16,0-4-27-16,-2-7-56 15,-3-2-28-15,-4-5-14 16,-2 0 3-16,-7 1 14 16,-3 3 36-16,-8 8-19 15,-2 7 10-15,-9 14 85 16,0 7 54-16,-6 15 87 16,2 5 13-16,10 17-6 15,4 7 105-15,21 3-107 16,14-1-40-16,17-16-196 15,12-10-100-15,4-24 109 16</inkml:trace>
  <inkml:trace contextRef="#ctx0" brushRef="#br3" timeOffset="-144590.31">14511 4984 1156 0,'-6'-1'-20'0,"6"1"-44"16,0 0-30-16,0 0 17 15,0-1-1-15,5-17-65 16,3 12-33-16,-2-3 113 15</inkml:trace>
  <inkml:trace contextRef="#ctx0" brushRef="#br3" timeOffset="-142063.95">20385 5119 1206 0,'32'-5'48'16,"8"-2"26"-16,16-5-60 15,6-3-9-15,10-4-16 16,4-1-20-16,8-1-23 15,-2-1-12-15,0 0-35 16,0 0-71-16,-7 1 95 16</inkml:trace>
  <inkml:trace contextRef="#ctx0" brushRef="#br3" timeOffset="-141468.78">21472 4845 657 0,'9'-1'187'15,"-9"1"200"-15,-3-2-245 0,-10 3-32 16,-14 3-22-16,-3 2 25 15,-13 4-74-15,-7 2-9 16,-11 3-3-16,-6 1 9 16,-8 2-6-16,-3 3-6 15,-3 0-12-15,-5 0-12 0,-2 2-3 16,-2-2-6-16,7-2 3 16,5-2 6-16,12-3 0 15,8-2 0-15,14-3 3 16,8-1-3-16,19-4 3 15,16-4-3-15,1 0-12 16,6 2 0-16,20-8 6 16,14-1-3-16,15-4 9 15,7-2 3-15,9-3-3 16,2 0 3-16,11-1-3 16,-2-2 3-16,3-1 3 15,-3-1-6-15,-1 0 9 16,-4 2-9-16,-7 0 0 15,-6 3 0-15,-20 3 0 16,-7 2 0-16,-16 5 3 16,-5 1 0-16,-16 5 24 0,0 0 26 15,-13-1 16-15,-9 5-6 16,-17 4-18-16,-7 2-30 16,-21 6-15-16,-7 3 0 15,-9 3-6-15,-2 1-3 16,-6 2 3-16,1 0-3 15,-1-1 6-15,3 0 3 0,17-5 9 16,9-2 0 0,17-5 6-16,12-2 3 15,17-6-12-15,15-4-12 0,5 4-12 16,21-5-6-16,20-5-6 16,11-4-3-16,21-7-48 15,9-4-29-15,19-5-70 16,3-3 6-16,8-2 129 15</inkml:trace>
  <inkml:trace contextRef="#ctx0" brushRef="#br3" timeOffset="-138958.28">19807 4851 2097 0,'-35'14'140'15,"4"3"-30"-15,2 3-84 0,8 4-24 16,2 4-2-16,4 3 1 15,5 2-1-15,6 4-1 16,4 1-3-16,9 2 2 16,4-2 0-16,7-5 1 15,6-4-3-15,4-13-5 16,5-4-1-16,4-12 0 16,2-8-2-16,3-11 8 15,-1-5 3-15,-1-10 1 16,-3-3 5-16,-5-5 0 15,-6-3-2-15,-10-2 11 16,-6-1 5-16,-12 5 23 16,-9 4 25-16,-7 9 20 15,-6 4 3-15,-10 7-40 16,1 5-15-16,-10 10-19 16,-3 4-8-16,0 11-5 15,0 2-4-15,13 1-19 0,7 0-34 16,21-2-175-16,8-1-184 15,22-7 144-15</inkml:trace>
  <inkml:trace contextRef="#ctx0" brushRef="#br4" timeOffset="-131081.21">13154 5799 391 0,'0'0'0'15,"1"0"-16"-15,0-1 1 16,0 0 4-16,-1 1 2 15,1-1 18-15,1 0 17 16,-1 0 47-16,0 0 61 16,0 0 28-16,-1 0-14 15,1 1-69-15,0-1-31 0,0 1-30 16,0 0-6-16,-1 0-4 16,0 0 0-16,0 0 7 15,0 0 1-15,0 1 17 16,-1-1 3-16,0 1 3 15,0 1-4-15,-21 26-10 16,22-28-7-16,-1 1-9 16,0-1-3-16,-15 29-2 15,10-16 4-15,1 2 5 16,1 2 7-16,1 2 3 16,1-1 0-16,2-1-7 15,2-2-3-15,2-4-7 16,2-2 2-16,1-4-2 15,1-1 1-15,0-4 1 16,1 0-2-16,1-6 2 16,2-2-3-16,0-6 3 0,1-2-2 15,2-2-4-15,0 0 2 16,0 1 0-16,-3 0-2 16,-5 4 3-16,-3 0-5 15,-4 1 4-15,0 3 2 16,-4 0 2-16,0 1 5 15,-2-2 4-15,3 0 16 16,-3 0-3-16,-3 1-9 0,-1 2 0 16,-1 1-6-16,0 6 2 15,1 1 4-15,-2 5 0 16,-2 0 0-16,-1 1-9 16,0 0-3-16,5-1-6 15,3 0-3-15,6-1-21 16,2 0-30-16,9-3-92 15,4-2 32-15,11-6 63 16</inkml:trace>
  <inkml:trace contextRef="#ctx0" brushRef="#br4" timeOffset="-129875.42">13953 5301 741 0,'0'0'50'0,"-1"0"64"16,0 1-121-16,-18 18 1 0,11-6 6 16,1 0 4-16,-2 4 23 15,-1 1 10-15,-1 1 20 16,1 4-6-16,1 2-14 16,0-2-2-16,3-2 6 15,4-3 3-15,4-5-1 16,2-2-2-16,4-4-20 15,-1-2-5-15,6-3-3 16,2-2 1-16,2-5-7 16,6-3 3-16,0-5-6 15,-3-1 2-15,1-2 0 16,-6 0-3-16,-3 1 3 16,-2 0 0-16,-3 1 0 15,0 2 2-15,-4-1 5 16,-1 0 3-16,-3 0-3 0,-1 0 1 15,-6 0 17-15,-4 1 30 16,0 4 40-16,0 0-2 16,-2 6-60-16,4 3-39 15,-8 6-18-15,2 3-30 16,-2 5-53-16,4-2-17 16,5-3 4-16,7-3-260 15,7-3 205-15</inkml:trace>
  <inkml:trace contextRef="#ctx0" brushRef="#br4" timeOffset="-128428.83">15782 4094 426 0,'0'0'18'16,"-1"0"2"-16,-1 0-2 15,-27-6 16-15,19 3 39 16,-2 0 25-16,-2 0 27 16,2 2-7-16,-3 0-31 15,2 1-32-15,0 2-29 16,1 1-3-16,3 1 4 15,-2 3 2-15,4 2-8 16,1 0-3-16,1 3-12 16,4-1-1-16,2 0-1 15,4 1-2-15,2-3-2 16,1-1 0-16,2-5 4 16,0-2 2-16,3-1 13 0,-1-5 4 15,4-2 3-15,1-3-1 16,4-1-10-16,0 0 1 15,-1-3-3-15,-1 1 1 16,-5-1 7-16,-1 1 4 16,-7 2 14-16,-4 1 10 15,-6 1 60-15,-5 1 37 16,-4 3-5-16,-3 1-7 16,-5 2-26-16,-3 2-13 15,-1 3-39-15,-1 2-31 0,6 4-15 16,4 2-10-16,6 3-46 15,4 0-106-15,6 0-108 16,1-1-75-16,6-5-101 16,3-4 271-16</inkml:trace>
  <inkml:trace contextRef="#ctx0" brushRef="#br4" timeOffset="-126557.3">18812 3741 207 0,'-3'-12'49'16,"-1"4"50"-16,1 2-8 16,3 6 6-16,0 0 3 15,-1 0-11-15,0 0-7 16,0 0-18-16,0 0-9 0,0 0-14 15,-26 9-10-15,23 2-10 16,1 3 2-16,1 1-13 16,0 2 5-16,-1 2 1 15,0 1-1-15,1 0 1 16,2-2-3-16,3-2 18 16,4-3 0-16,5-4 4 15,3-2 0-15,4-4-19 16,1-3-5-16,1-3-7 15,-1-2-2-15,0-4 4 16,1-1 2-16,0-2 1 16,0-2 5-16,-3-2 17 15,-2 0 2-15,-6-1 4 16,-5-2-3-16,-6 2-14 16,-5-4 3-16,-10 2 8 0,-4-1 70 15,-8 6 33-15,-5 5 10 16,1 6-31-16,1 3-38 15,8 7-51-15,4 1-75 16,8 4-212-16,5 0-93 16,11-10 259-16</inkml:trace>
  <inkml:trace contextRef="#ctx0" brushRef="#br4" timeOffset="-125494.2">20024 4201 1268 0,'0'0'14'0,"0"0"-42"16,0 0 3-16,-1-1 6 16,0 1 9-16,0-1 26 15,-1 0 21-15,-30-5 13 16,23 10 4-16,-2 4-11 15,-2 4-16-15,0 5-15 16,2 3-11-16,6 3 3 16,2-2-4-16,8-3 0 15,2 0 2-15,5-8-2 16,2-2 0-16,2-7 2 16,2-2 0-16,5-7 0 15,2-4 2-15,3-4-2 0,-3-4 0 16,-2-1 4-16,-4 3 17 15,-7 1 35-15,-3 1 121 16,-6 2 63-16,-4 0-15 16,-3 3-76-16,-1 0-64 15,-5 1-42-15,2 3-22 16,-4 3-47-16,1 1-62 16,-2 7-154-16,-1 1-89 0,0 4-182 15,1-1 377-15</inkml:trace>
  <inkml:trace contextRef="#ctx0" brushRef="#br4" timeOffset="-121000.04">13062 5178 73 0,'24'-16'2'15,"-2"0"-2"-15,0 1-2 16,-2 1 2-16,-2 1 0 15,-4 4 2-15,-1 1 5 16,-6 3 26-16,-1 1 2 16,-1 2 3-16,-1 0-5 0,3-1-20 15,0 1-6 1,4-4-3-16,0 0 0 0,2-2-14 16,4-4-30-16,-5-1 26 15</inkml:trace>
  <inkml:trace contextRef="#ctx0" brushRef="#br5" timeOffset="-105976.83">12405 5791 377 0,'-3'0'31'0,"3"0"75"16,0 0-111-16,0 0-4 16,0 1 4-16,0-1 5 15,-1 0 34-15,0 0 28 16,0 0 40-16,0 0 15 16,0 0-13-16,1 0-26 15,-1 0-39-15,0 0-19 0,1 0-16 16,0 0-4-16,0 0 2 15,0 0 2-15,0 0 13 16,0 0 10-16,0 0 22 16,0 0 3-16,0 0-5 15,0 0-15-15,0 0-14 16,0 0-5-16,1 0-1 16,0 0 2-16,-1 0-1 15,1 0 5-15,1 0-3 16,0 0-1-16,-1 0 5 15,1 0-5-15,0 0-1 16,0-1 1-16,24-12-6 16,-26 13-1-16,1-1-3 15,19-16-2-15,-12 11 0 16,1-1-2-16,1 0 0 0,-3-1 2 16,2-2 0-1,-1 0 0-15,-1 0 2 0,3-1-2 16,-3 0 3-16,5 1-1 15,-1-2 2-15,-3 1 2 16,4 1 0-16,-5 0 1 16,3 1 7-16,3-2 14 15,-3 2 15-15,2-1 0 0,-3 0-4 16,1 0-5-16,-1-1-12 16,2 1-6-16,-1-1-6 15,2 1 0-15,1 0 6 16,0-1 3-16,-1 0-3 15,0 1 9-15,1-1 3 16,0 1 8-16,0-1 16 16,0 1 6-16,3-1-3 15,-3-1-4-15,4 0-14 16,2-2-12-16,-3-1-6 16,0 2-6-16,-2-1-6 15,-2 3 1-15,1-2-1 16,-1 2-2-16,-1 0 10 15,0 0 1-15,2 1 0 16,-2 0 1-16,2-2-4 0,1 0-3 16,0-1-3-16,2 0 1 15,0 0 1-15,1 0-7 16,-2 2 5-16,-1 1-2 16,-2 0 6-16,-1 2 4 15,0-1 9-15,0 0-2 16,2 0 8-16,2-3-6 15,-1-1-6-15,4 0-9 16,-1-1-8-16,1 0 1 0,0 0-4 16,-1 1 0-16,-2 0 0 15,-2 2 0-15,4 0 1 16,-3 0-1-16,2 0 3 16,1-1 0-16,0 0 1 15,0-2 1-15,1-1-2 16,2-1 2-16,2 0-3 15,0-1-1-15,3 1 2 16,0 1-2-16,-1 0 1 16,1 1 0-16,-5 1 1 15,-1 0-1-15,0 0 2 16,3 0-2-16,1-2 1 16,3 0 0-16,0-2-1 15,2-3-1-15,4 2-1 16,1 0 0-16,0-1 0 0,0 1 1 15,-2 2 1-15,-4 0-2 16,0 3 1-16,-2 0-1 16,-1-2 0-16,2 1 0 15,3-3 2-15,0 0-2 16,5-2 2-16,3-1-1 16,0 0-1-16,2 0-1 0,-2 3 1 15,-7-1 1 1,-4 4 1-16,-4-1 1 0,-1-1 1 15,2 2 3-15,0-2-2 16,2 1 0-16,2 1-3 16,1-3 0-16,4 3 2 15,4-3-2-15,-3 2 0 16,-3 3-2-16,-4 0 0 16,-6 3 0-16,-1 0 2 15,-3 0-1-15,-1-2 3 16,1 0-1-16,0 0-2 15,0-1 4-15,3-1-4 16,0 2 0-16,0 0 2 16,2 0-3-16,-4 1 1 15,2 2 0-15,-4 0 4 16,-1 0 5-16,3 2 8 16,0-2 2-16,3 1 0 0,3-1-3 15,3 0-8-15,0-1-3 16,5-1-4-16,-2-1-1 15,2 0-2-15,-2-1 2 16,-1 2-1-16,-1-1 0 16,-5 1 0-16,-1 0 2 15,-5 0 0-15,0 1 1 0,-2 0 0 16,5-1-3-16,0-3 5 16,0 0-3-16,9-1-1 15,-2 1 3-15,6 0-4 16,1 2 0-16,-3-1 0 15,-1 3 0-15,-3 0 0 16,-1 1 0-16,-1 0 2 16,1-1-1-16,-1-1 0 15,0-1-2-15,3 2 2 16,-2-2-1-16,3 3 0 16,2 0 0-16,-2 0 1 15,-1 1-1-15,-2 0 1 16,-1 1-1-16,0-1 0 15,1 1 0-15,0-1 2 16,2 0-1-16,2-1-1 0,-1 1 0 16,1-1-1-16,-2 2 1 15,0 0 1-15,-1 0-1 16,2 2-1-16,-1-1 1 16,1 0-2-16,1 0 3 15,0-2 2-15,0 1-3 16,2-1 4-16,0 2-2 0,-2 0-2 15,1 0 0-15,-3-1 0 16,-2-1 3-16,2 0 0 16,-2-1 3-16,2 2 0 15,1 1-1-15,-1 0 0 16,2 0-1-16,0-1 0 16,2-1 1-16,-1-1 2 15,-1 0-1-15,0 1 2 16,-1-1-2-16,0 0-1 15,1 2-2-15,0-2 0 16,-1 2-1-16,2 0-1 16,-1-1 0-16,2 1 1 15,-1 1-1-15,-2 1 1 16,3 0 0-16,-4 1 0 16,3 0-1-16,-3-2 1 15,-2 0-1-15,3 0 1 0,0 0-2 16,3-1-2-16,4 2 2 15,-2 0 0-15,3 0 2 16,-2 2-1-16,1-1-1 16,-4 1 0-16,-2-1 0 15,-2 0 0-15,-1 1 0 16,3 0 0-16,-2 1 0 16,3-1-1-16,-1 2 1 15,3 0 1-15,-1-1-1 0,1 1 0 16,0 0 0-16,-5 1 0 15,-1 1 0-15,-4 1 0 16,2-1 0-16,-1 3 0 16,1-1 0-16,2 0 0 15,0 0 0-15,3 0 0 16,0-1 0-16,1 1 2 16,-2 0-2-16,1 2 0 15,-4-1 1-15,-3 0-1 16,-2 0 0-16,0 1 0 15,-2-1 0-15,5 1 0 16,1-2 0-16,1 0-1 16,1 0 1-16,-6 0 0 15,0-1 2-15,-3 1-1 16,-2 0-1-16,2 0 0 16,-1 1 0-16,3-1 0 15,0 1 0-15,3 0 2 0,-3-1-1 16,0-1-1-16,-3 1-1 15,0-1 1-15,0 1 0 16,2 0 1-16,1 0 0 16,-3 2-2-16,1-2 1 15,2 0-1-15,0 0 1 0,2-1 0 16,2 0-1-16,2 1 1 16,0 0 2-16,4-1 0 15,0 1-2-15,0 0 3 16,-3 0-3-16,-4 1 0 15,-1-1 0-15,-1-1-1 16,4 2 1-16,1 2-2 16,1-1 2-16,2 1 0 15,2 0 0-15,1 0 0 16,1 0 0-16,0 0 2 16,-2 0-1-16,-2 0 0 15,0 0-1-15,0 0 3 16,-2 0-2-16,1 0 0 15,0 0-1-15,1 0 0 16,-1 0 0-16,-1 0 0 16,-1 0 1-16,-1 0-1 0,2 0 1 15,-2 1 0-15,0-1-2 16,0 0 2-16,-1 5-1 16,0 1 0-16,0-1 2 15,1 1-2-15,0-4 3 16,2 1-2-16,-1 0-1 15,0-1 3-15,0 1-1 0,-1 0 6 16,2 2 4-16,-1 1 3 16,0-1 2-16,0-1-7 15,-4-1-2-15,3-1-1 16,-3 0-1-16,2-1 3 16,1 0-2-16,0 1 0 15,1-2 0-15,0 0 1 16,-3 0 3-16,0 1 5 15,1 0 1-15,1 1-2 16,2-1-2-16,-2 0-4 16,0 0-4-16,-1-2-3 15,0 1-1-15,-6 0 0 16,0 0-1-16,-1-1 3 16,-2-1-1-16,4 1 2 15,-1 1 1-15,1 1 3 16,-1-2-2-16,0 1-5 0,-2 0 3 15,-2 0-4-15,0-1-1 16,-4 0 2-16,1 0-3 16,0 0 0-16,-1 0 2 15,2-1 0-15,-2 0-1 16,-3-2-6-16,-6-3-18 16,0 0-74-16,0 0-33 15,-13 5-140-15,-5-9-131 16,-7-4 115-16</inkml:trace>
  <inkml:trace contextRef="#ctx0" brushRef="#br5" timeOffset="-104607.08">20859 3989 459 0,'-4'4'16'0,"-1"0"9"15,0 1-23-15,1-4-2 16,4-1 5-16,0 0 49 15,0 0 35-15,-1 0 52 16,0 0 17-16,0 0-29 16,1 0-34-16,0 1-31 15,0 0-6-15,7 5-7 16,7-7-7-16,11-6-5 16,6-3-12-16,8-6 14 15,7-3 3-15,10-4 40 16,5-2 17-16,5-1-77 15,2 0-3-15,2 1 9 16,2 2 15-16,2-1 12 16,-6 4 8-16,-7-4 4 15,-4 1-9-15,-3 3-24 16,1 1-18-16,0 5-27 0,-2 3-21 16,-8 1-105-16,-6 2-38 15,-14-1-99-15,-6 2 86 16,-8-1 114-16</inkml:trace>
  <inkml:trace contextRef="#ctx0" brushRef="#br5" timeOffset="-103794.64">22350 3168 1419 0,'0'10'60'0,"5"7"131"15,0 11-316-15,2 9 61 16,-6 4 35-16,-5 5 14 16,-2 5 30-16,0 0 12 15,1-4-21-15,2-6-2 16,2-8 0-16,-3-5 0 15,2-7-4-15,2-5 2 0,0-9-2 16,0-7 5-16,0 0 53 16,0 0 112-16,0-9 60 15,0-11-8-15,6-19-100 16,-3-12-71-16,5-12-39 16,0-3 2-16,3 0 0 15,3 5 3-15,6 7 0 16,5 4-5-16,10 5-12 15,4 4-5-15,8 8-13 16,1 7-6-16,-7 14 3 16,-2 7-1-16,-13 11-2 15,-4 6 1-15,-7 10-16 16,-7 3 0-16,-8 4 12 16,-6 3-5-16,-9 2 11 15,-9 0 9-15,-8 0 39 16,-5-2 23-16,-4 0 37 15,4-1-16-15,6-5-19 0,10-5-10 16,13-5-54-16,7-5-54 16,13-5-93-16,6-2-56 15,7-4 48-15,-2 1 62 16,-2 5 90-16,-8 3 12 16,-7 12 6-16,-6 5 9 0,-13 5 84 15,-3 1 26-15,-12 0 22 16,-3-2-1-16,-4-2-74 15,-1-3-45-15,-2-5-39 16,2-6-105-16,0-7-160 16,-3-6-108-16,-3-9 299 15</inkml:trace>
  <inkml:trace contextRef="#ctx0" brushRef="#br5" timeOffset="-103131.89">22567 3399 1363 0,'18'0'52'15,"9"1"35"-15,5 1-108 16,2-2-14-16,-3 1 2 15,-12-1 10-15,-6-1 15 16,-8 0 63-16,-5 1 18 16,0 0 137-16,1-1 50 15,9-18-113-15,-7 8-49 0,3-5-104 16,0 0-21-16,0 3-14 16,-2 0-1-16,-3 6 12 15,-3 0-3-15,-5 3-6 16,-5 3-6-16,-4 5 10 15,-6 4 11-15,-5 8 39 16,-1 5 29-16,2 8 25 16,6 6 9-16,10 3-24 15,10-1-13-15,15-8-38 16,8-5-9-16,14-12-38 16,1-7-10-16,7-12-27 15,1-5-26-15,1-12-46 16,1-5-29-16,-12-6 54 15,-3-5 14-15,-10-1 9 16,-7 0 22-16,-2-1 44 0,0 1 22 16,-3-1 22-16,-2 0 1 15,1 1-2-15,-5 2-4 16,1 7 0-16,-4 6 10 16,-1 14 31-16,-1 12 21 15,-5 4 13-15,-3 14 45 16,-7 24 25-16,-3 12 163 15,-3 20-27-15,3 9-132 16,6 6-118-16,3-6-16 0,9-17-85 16,2-8-97-16,4-21-84 15,1-8-18-15,-3-11 136 16,3-8-7-16,-2-13 94 16</inkml:trace>
  <inkml:trace contextRef="#ctx0" brushRef="#br5" timeOffset="-102934.46">23250 3001 2483 0,'-11'100'-10'0,"1"-15"-76"0,-1-8-64 16,-1-15-205-16,1-6-57 16,-1-20 326-16</inkml:trace>
  <inkml:trace contextRef="#ctx0" brushRef="#br5" timeOffset="-102071.47">23018 3289 2037 0,'40'-21'0'0,"1"3"0"15,5 1 0-15,0 3 0 16,-1 1-9-16,3 6-63 15,-5 4-29-15,-10 4-16 16,-9 3 4-16,-12 5 59 16,-5 1 33-16,-5 6 30 15,1 2 27-15,-3 3 30 16,-2 1 5-16,2-1-2 0,-3-3-9 16,4-4-24-16,4-3-6 15,-1-3-10-15,3-3-8 16,2-4-3-16,1-2 12 15,6-8-6-15,2-4 6 16,0-7-3-16,2-1-12 16,-6-4 3-16,-1 0-3 0,-6 2 21 15,-2 2 18-15,-7 4 35 16,-2 1 4-16,-5 4-23 16,-1 0-13-16,1 5-20 15,0 0-7-15,4 5-26 16,0 1-7-16,0 9-9 15,-2 6-2-15,-4 10 13 16,-1 7 1-16,3 0 4 16,2 0 1-16,7-7-1 15,4-3 2-15,8-5 6 16,5-4 2-16,3-5 6 16,4-4 0-16,3-5-4 15,-1-5 1-15,-1-4-3 16,-2-1-2-16,-7-1 3 15,0-1 1-15,-6 0-1 16,-2 0-1-16,-1 1 4 16,-2 2 0-16,0 3 7 0,2 2-6 15,-1 4-3-15,1 2-5 16,-2 8-7-16,-2 4 0 16,-2 10-4-16,-3 4 5 15,-2 0 3-15,0-3 1 16,2-8 1-16,2-6-1 15,1-6 4-15,5-3 2 16,0-12 3-16,2-5 2 0,11-16-2 16,1-6 1-16,9-6-5 15,2 0 2-15,0 1-2 16,-1 5 1-16,-5 9-3 16,-3 9 1-16,-4 13 1 15,-3 8-1-15,-3 13 3 16,0 6 2-16,-2 8-5 15,1-2-39-15,-2-5-180 16,-4-5-265-16,-1-18 214 16</inkml:trace>
  <inkml:trace contextRef="#ctx0" brushRef="#br5" timeOffset="-100992.08">22926 4019 2109 0,'7'62'104'16,"-5"-2"4"-16,1 0-73 16,0-10-35-16,0-5 0 15,0-15-3-15,-3-9 1 0,2-9-9 16,-2-12-53-16,0-5-82 16,3-16-4-16,1-20 19 15,5-9 62-15,2-10 69 16,0 2-6-16,0 7 114 15,0 3 47-15,-4 12 36 16,-1 4-23-16,0 13-106 16,-1 5-28-16,1 14-28 15,2 7-3-15,-1 13 3 16,2 10 3-16,0 10 2 16,1 2-2-16,2-7-11 15,3-4-9-15,0-13-5 16,1-5-15-16,2-11-12 15,1-5 6-15,3-10-11 16,3-6 12-16,-2-5 3 0,0-1 0 16,-4 1 27-16,-2 4 12 15,-6 5 45-15,-2 3 3 16,-6 7 6-16,-3 5 1 16,0 0-17-16,11 9-7 15,-3 8-9-15,3 7-2 16,2 3-15-16,-1-1-11 15,6-8-35-15,1-7-17 16,4-10-16-16,4-5 2 0,-1-9 25 16,1-6 14-16,-2-5 19 15,-1-1 3-15,-6 1 2 16,-5 2 3-16,-6 3 9 16,-4 2 4-16,-3 5 43 15,-4 3 24-15,-2 6 20 16,-2 3-16-16,-3 2-55 15,-4 3-23-15,-1 2-31 16,0 1-17-16,0-3-38 16,3-1 0-16,3-2 5 15,0-2 3-15,5 0-13 16,5 0 14-16,0 0 11 16,0 0-24-16,0 0-116 15,-6-16-79-15,10-4 219 16</inkml:trace>
  <inkml:trace contextRef="#ctx0" brushRef="#br5" timeOffset="-100111.65">23750 3678 2596 0,'5'68'160'0,"-1"3"-154"16,2-3-9-16,4-19-22 16,2-9-12-16,-1-14-19 15,1-6-45-15,-5-11 21 16,-5-3 18-16,-2-6 28 15,0 0 12-15,0 0-50 16,0 0-12-16,-13-10 31 16,0 2 23-16,-3 0 125 15,0-1 33-15,-1 2-29 16,3 0-12-16,0 3-49 16,1 1-32-16,5 2-31 0,8 1-10 15,0 0 6-15,0 0 5 16,0 0 13-16,9 6 4 15,0-1 7-15,2-1 6 16,1-1-4-16,6 2-2 16,0-4 0-16,0-1 3 15,8-2-2-15,-1-4 5 16,6-2 2-16,2-3-5 0,-3-5 6 16,-1 0 0-16,-4-5 2 15,-4 1 7-15,-7 1 7 16,-2 0 2-16,-8 1 5 15,-2-1-5-15,-5 0-2 16,0 2-9-16,-2 4-3 16,0 3 2-16,2 5-1 15,3 5-2-15,-12 3 1 16,1 10 0-16,-8 17-2 16,-1 7 3-16,3 5-9 15,3 0 0-15,13-11-4 16,5-8-5-16,12-8-4 15,8-8-4-15,6-11-9 16,5-8-6-16,1-14-21 0,0-8-53 16,-4-9-55-16,-11-2-50 15,-7-8-3 1,-8 2 39-16,-6-2 104 0,-2 0 30 16,-2 2 39-16,0-3 18 15,4 2 39-15,1 6 30 16,0 16 116-16,2 11 38 15,-3 19-39-15,0 0-45 16,5 14-85-16,2 19-14 0,10 27-13 16,5 12-5-16,4 20-11 15,2-3-12-15,3-7-67 16,-2-8-43-16,-6-25-91 16,-2-12-150-16,-12-21-180 15,-10-8 231-15</inkml:trace>
  <inkml:trace contextRef="#ctx0" brushRef="#br5" timeOffset="-99743.54">23512 4327 2321 0,'68'-18'291'0,"4"-4"-126"0,15 1-98 15,2 0-4-15,-2 2-17 16,2 0-8-16,-10 0-24 16,-3 3-8-16,-5 1-5 15,-4 1-2-15,-15 1-29 16,-7 0-38-16,-14-2-107 16,-6-4-132-16,-15-3 74 15</inkml:trace>
  <inkml:trace contextRef="#ctx0" brushRef="#br5" timeOffset="64787.25">2117 907 1415 0,'-38'-3'35'16,"-1"5"-21"-16,-2 6-7 0,3 9-5 0,3 5-2 16,4 12 0-16,6 6-2 15,9 11 2-15,3 5 0 16,8 8 0-16,2 6 0 16,7 10 0-16,5 2 2 15,4 0-2-15,3 1 0 16,0 1 0-16,0-3-2 15,-6-4 1-15,0-7 1 0,-6-6 0 16,-3-5-2-16,-6-3 2 16,-8-1 2-16,-5-8-1 15,-4-3 3-15,-1-13 0 16,2-8-4-16,0-12 0 16,-2-4 0-16,-3-5-58 15,-5-2-50-15,-2 0-127 16,-1 0-145-16,-5 3 196 15</inkml:trace>
  <inkml:trace contextRef="#ctx0" brushRef="#br5" timeOffset="65225.83">1359 1775 1518 0,'57'-5'12'16,"17"-2"3"-16,11-3 11 15,4-4-5-15,1-3-3 16,-3-2-9-16,-6-2-6 16,-3-1 12-16,-8 2-27 15,-9 0-6-15,-12 3-69 16,-8 2-8-16,-7 1 54 0</inkml:trace>
  <inkml:trace contextRef="#ctx0" brushRef="#br5" timeOffset="65653.7">2866 1067 1107 0,'-32'9'101'0,"-7"12"-55"16,-4 4-3-16,-1 13-8 15,1 7 0-15,3 19 6 16,4 11-7-16,3 14-1 16,4 5 0-16,8 0-9 15,5-3 6-15,19-13 0 0,9-9-6 16,16-18-12-16,10-9-3 16,11-11 6-16,5-9-9 15,1-14-33-15,-2-5-51 16,-6-13-38-16,-7-6-218 15,-8-5 184-15</inkml:trace>
  <inkml:trace contextRef="#ctx0" brushRef="#br5" timeOffset="65981.38">3254 1438 1516 0,'-36'47'82'16,"-4"10"22"-16,-3 1-29 16,-2-2-51-16,2-6-12 15,3-13-27-15,3-9-69 16,4-17-153-16,4-8 187 16</inkml:trace>
  <inkml:trace contextRef="#ctx0" brushRef="#br5" timeOffset="66186.48">2948 1544 1444 0,'50'18'35'16,"-1"5"-2"-16,-3 6-25 15,-4 4-2-15,-5 0-6 16,-4-2 4-16,-2-8-1 15,-1-6-4-15,-4-11-61 16,-2-6-181-16,-4-10 152 16</inkml:trace>
  <inkml:trace contextRef="#ctx0" brushRef="#br5" timeOffset="66538.75">3438 1133 1965 0,'35'20'51'0,"3"10"3"16,-2 4-15-16,0 11-24 15,1 3-15-15,0 6 3 16,0 0 0-16,-3 1-3 16,-2 1 3-16,-10-1-3 15,-10 5-15-15,-16 1-3 16,-12 0 3-16,-15-3 6 16,-4-4 0-16,-5-9 12 15,-3-5-3-15,-1-10-6 16,-1-3-30-16,6-7-107 31,4-4-72-31,12-5 98 0</inkml:trace>
  <inkml:trace contextRef="#ctx0" brushRef="#br5" timeOffset="67323.72">4204 1328 2543 0,'5'-10'-65'0,"-1"-1"-86"16,-1 4-282-16,0 1 200 16</inkml:trace>
  <inkml:trace contextRef="#ctx0" brushRef="#br5" timeOffset="68129.03">4196 1816 1249 0,'-2'-15'46'15,"2"0"-19"-15,0 1-23 16,0 0 0-16,0 3-4 16,0-1-2-16,1 5 2 0,0 1 2 15,-1 6-2-15,0 0 0 16,0 0 2-16,0 1 0 16,6 18 6-16,-8-8-1 15,1-1 1-15,-1 0 0 16,-1 0-4-16,3-3 2 15,0-2-3-15,0-5-1 16,0 0 4-16,0 0-2 0,0 0 2 16,0 0 4-16,0 0 5 15,1 0 4-15,0 0 1 16,0 0-3-16,0-1-7 16,0 0-2-16,0 0-6 15,-1 1 2-15,1-1 1 16,0 0-3-16,0 0 0 15,-1 0 2-15,0 0-2 16,0 0 8-16,0 1 14 16,0-1 36-16,0 0 14 15,0 0-8-15,0 0-24 16,-7-21-15-16,8 13-21 16,0 0 0-16,-1 4-6 15,0 5-6-15,0 0-3 16,-14-5-9-16,4 7 12 15,0 3-6-15,1 1 6 0,-1-1 6 16,6 0 0-16,4-5 0 16,0 0 0-16,0 0 0 15,0 0 0-15,0 1 3 16,0 0-3-16,0-1 3 16,0 0 3-16,0 0-3 0,0 0 3 15,0-1 0-15,0 0-6 16,9-26-3-16,-9 27-9 15,1 0-6-15,0-1-18 16,0 0-9-16,0 1 7 16,0 0 5-16,-1 1 18 15,0 0 6-15,0 0 6 16,1 1 0-16,-1 0-40 16,1-1-19-16,7 9 37 15</inkml:trace>
  <inkml:trace contextRef="#ctx0" brushRef="#br5" timeOffset="68934.67">5385 1152 1351 0,'0'-2'68'16,"0"0"-17"-16,0 1-20 16,-1-1-8-16,-16-18-12 15,5 27-1-15,-10 8-5 16,0 7-2-16,-9 10 0 15,-4 5 0-15,-5 10 12 16,-3 3 12-16,-2 4 21 16,0 0 8-16,1-1 25 15,-2-3 12-15,3-2 5 16,1 0-2-16,1-3-18 16,4-4-22-16,6-8-20 15,4-6-18-15,9-11-3 16,4-6-15-16,3-7-54 0,-1-4-62 15,5-8-102-15,0-2-60 16,6-7 25-16,0-6 166 16</inkml:trace>
  <inkml:trace contextRef="#ctx0" brushRef="#br5" timeOffset="69252.09">4809 1273 1452 0,'22'25'72'16,"1"5"59"-16,3 12 6 15,2 3-11-15,3 3-7 16,0 0-8-16,4-3-31 15,0-2-17-15,1-3-30 16,0-2-15-16,-1-4-13 16,1-4 0-16,-4-7-1 15,0-5-3-15,-10-7 3 16,-4-2-4-16,-2-8-32 16,-3-5-131-16,2-7-187 15,6 0 186-15</inkml:trace>
  <inkml:trace contextRef="#ctx0" brushRef="#br5" timeOffset="69734.08">5780 1253 2300 0,'1'-7'16'0,"-1"0"-104"15,0 1-82-15,0 1-120 16,0 5-45-16,1 0 251 16</inkml:trace>
  <inkml:trace contextRef="#ctx0" brushRef="#br5" timeOffset="70668.65">5714 1328 1033 0,'-1'0'94'0,"0"-2"-38"16,11 2-10-16,11-2-1 15,3-1-4-15,11 0-16 16,6-1-6-16,9 0-9 16,3 0-1-16,7 3-1 15,0 0 4-15,7 1-1 16,7 2 7-16,4-1 3 15,1 1 1-15,6 0-3 16,2 0-6-16,13 2 3 16,6-1-2-16,0 1-5 0,-3-2 9 15,0-4-12-15,0-2 0 16,-1-2 0 0,-5-1-3-16,-7-1-3 0,-7-1 0 15,-8 0 3-15,-5 0 0 16,-15-1-3-16,-6-1-3 15,-13-1-95-15,-2-1 77 16</inkml:trace>
  <inkml:trace contextRef="#ctx0" brushRef="#br5" timeOffset="71097.68">7436 1108 1487 0,'93'0'33'15,"3"0"-10"-15,2 2-13 0,-3 1-4 16,-6 2 0-16,-5 1-6 16,-13 3 0-16,-10 0 0 15,-19 3 0-15,-14 0 3 16,-21 4 12-16,-7 2 27 16,-20 5 35-16,-9 3 16 15,-22 4 30-15,-9 2-10 16,-17 2-17-16,-2 4-4 0,-4 0-41 15,2-1-9-15,9-3-30 16,5-3-5-16,16-9-21 16,10-4-51-16,17-8-150 15,23-10-96-15,0 1 150 16</inkml:trace>
  <inkml:trace contextRef="#ctx0" brushRef="#br5" timeOffset="71698.53">8447 1146 2378 0,'-23'33'64'0,"4"-1"-12"16,11-2-41-16,2-3-9 0,7-4-2 16,4-4 0-16,8-8-4 15,5-4-3-15,11-11 7 16,4-6-5-16,6-12 5 15,0-5 0-15,3-8 3 16,0-4 3-16,-1-5-3 16,0-1 1-16,-6 2-6 15,-1 2 0-15,-11 9-1 16,-4 8 3-16,-12 12 0 16,-7 12-4-16,0 0-6 15,5 17-5-15,-5 20 4 16,1 10 0-16,4 16 9 15,4 5 1-15,3 12-2 16,1 7 3-16,-1 11 51 16,-3 9-125-16,-6 2 0 15,-4-2-23-15,-20-8-91 0,-14-8 191 16,-26-10 60-16,-12-6 47 16,-12-17 45-16,-3-9 0 15,-1-21-33-15,-2-13-54 16,4-20-31-16,3-13-18 15,7-24-45-15,4-11-46 16,14-16-174-16,14-1 114 0</inkml:trace>
  <inkml:trace contextRef="#ctx0" brushRef="#br5" timeOffset="72285.95">5768 2249 1210 0,'169'-6'23'0,"11"2"-9"16,0 1-7-16,15-1-1 16,-2 0-4-16,-3 0 0 15,5-1-2-15,-16-3 0 0,0 0 0 16,-8-1-4-16,-11-3-9 15,-19-1 9-15</inkml:trace>
  <inkml:trace contextRef="#ctx0" brushRef="#br5" timeOffset="77750.5">5078 2210 1363 0,'-4'48'21'15,"4"6"-1"-15,5 7-16 16,4 0 3-16,-2-2-22 16,-2-6-41-16,-5-11 34 15</inkml:trace>
  <inkml:trace contextRef="#ctx0" brushRef="#br5" timeOffset="78140">4972 2599 1458 0,'29'50'4'0,"4"4"-2"16,0-1 0-16,-3-11-2 15,1-6 0-15,-4-16-2 16,-2-9-2-16,-3-12 0 15,-3-9-2-15,-5-11-4 16,-1-7 9-16,-3-9 1 16,-4-2 0-16,3-3 7 15,3 0 3-15,2-1-4 16,3-3-2-16,2 1-8 16,-5 2-31-16,-1 12-312 15,-1 6 225-15</inkml:trace>
  <inkml:trace contextRef="#ctx0" brushRef="#br5" timeOffset="79607.59">5179 2888 1464 0,'3'32'27'0,"-2"3"-25"0,1 6-2 15,-1 7 4-15,1 4 1 16,-1 4-5-16,0-4 0 15,-1-7 0 1,-2-6 0-16,-2-11-7 16,0-4-18-16,-3-11-3 0,1-6 1 15,-2-10-27-15,-1-6 15 16,-3-8 4-16,-3-3 10 16,-1-4 35-16,-3-2 3 15,0 1 3-15,-1 3-12 0,-3 4 7 16,1 5-3-16,0 8-2 15,2 5 2-15,6 11 0 16,1 3 5-16,8 7-3 16,3 2-2-16,4 2 3 15,6 1-1-15,8-3 0 16,3-1 3-16,7-6-5 16,1-4 2-16,2-8-3 15,0-5 5-15,1-8 0 16,-1-5-3-16,5-5 1 15,1-6-4-15,1-3-2 32,-1-2-1-32,-6 0-3 0,-6 2 0 0,-7 3 0 15,-4 3 0-15,-6 7 0 16,-5 4 0-16,-3 7 0 0,-3 2 2 16,-1 8-2-16,-1 3 0 15,4 7 6-15,0 3 4 16,3 3 7-16,3 2 20 15,3-3 11-15,4-3-6 16,1-7-16-16,2-3-8 0,0-8-15 16,1-5 6-16,-1-6-6 15,0-3 3-15,-1-7 0 16,-2-2-6-16,-1-4-3 16,-2 0-3-16,-6 0-9 15,-1 2 9-15,-4 5 3 16,-5 4 3-16,-3 6 0 15,-3 4 0-15,-2 6 0 16,1 4 6-16,1 4-6 16,4 2 0-16,4-2-6 15,3 0-12-15,9-3 9 16,4-2-2-16,9-3 2 16,2-2 9-16,5-1-3 15,1 0 3-15,1 2-6 16,1 1 3-16,-4 6 6 15,0 3-3-15,-5 4 9 0,-3 2 11 16,-7 3-17-16,-2 0 12 16,-2-2 0-16,-3-1-3 15,1-1 12-15,-2-3-3 16,0-6 0-16,-1-5-3 16,0 0 3-16,0 1 0 15,0-1-3-15,0 0-12 0,2-8 9 16,2-5-15-16,2-9 0 15,4-2-6-15,9-5-12 16,3 2 6-16,4 0-6 16,0 3 6-16,-4 8 3 15,-4 6-3-15,-6 10 3 16,-3 2 0-16,-5 13 0 16,0 2 0-16,0 9 6 15,0-1 0-15,1 0 6 16,0-2-3-16,-2-9 3 15,0-2-3-15,0-8 0 16,-3-4 0-16,0 0 0 16,0 0 3-16,9-16-3 15,-5 1 6-15,2-7-6 16,0-2 3-16,1 0-3 16,1 0 0-16,1 3 0 15,-1 4 0-15,-2 8 0 0,-6 9 3 16,1 0 9-16,9 15-12 15,-8 4 6-15,1 1-6 16,2-3-3-16,2-3-3 16,5-11-42-16,5-3-29 15,1-10-68-15,-2-4 35 16,4-3-131-16,-4 1-153 16,1 2 200-16</inkml:trace>
  <inkml:trace contextRef="#ctx0" brushRef="#br5" timeOffset="80467.42">6144 2897 844 0,'-9'0'100'0,"-5"1"81"16,-3 5-61-16,-1 6-18 16,3 3-12-16,1 3-28 15,2 2 1-15,4 4 45 16,5 2-16-16,3-1-44 15,6-3-15-15,2-7-24 16,2-4-3-16,5-8 6 16,3-3-12-16,1-7-12 15,1-5 3-15,2-7-15 16,-2 0 18-16,-3-1 3 0,-3 2 0 16,-6 5 3-16,-1 1 0 15,-6 5-3-15,-1 7 6 16,0 0 9-16,0 0 0 15,0 0 3-15,0 0 0 16,0 14-9-16,-1 1 6 16,1 0-12-16,0 0 0 15,1-3 0-15,0-2-9 0,4-6 9 16,0-2-3-16,5-5-15 16,2-3-12-16,7-8-39 15,5-2-9-15,2-4-14 16,0 1 32-16,-2 4 38 15,-4 4 7-15,-6 9 9 16,-1 4 4-16,-5 8 2 16,-3 5 0-16,0 6 6 15,-1 1-2-15,0 3 2 16,-2-3-4-16,-2-3 1 16,-3-3 1-16,2-9-2 15,1-7 0-15,0 0-2 16,0 0-2-16,-15-7 2 15,9-6 0-15,-4-8 0 0,3-2 2 16,1-5-2-16,0 1 2 16,4-1 4-16,0 1-2 15,6-1 2-15,3 0-4 16,6 2-2-16,3 5-4 16,0 6 0-16,1 6 4 15,0 9-2-15,-1 7 2 16,-1 13 0-16,3 6 2 0,-3 6 2 15,-2 0 0-15,-2-1 5 16,-4-5-5-16,-3-7 3 16,-1-4-4-16,-3-8 0 15,0-7 3-15,0 0 3 16,0 0 3-16,5-21 6 16,1-2-6-16,8-14 0 15,5-5-6-15,8-1-9 16,4 2 0-16,0 14-12 15,-3 8 9-15,-4 19 6 16,-2 10-6-16,-3 20 9 16,1 9 0-16,-5 7-6 15,-2 0-27-15,0-9-9 16,1-8 27-16</inkml:trace>
  <inkml:trace contextRef="#ctx0" brushRef="#br5" timeOffset="80797.7">5521 3447 1477 0,'53'-8'20'0,"8"-5"-28"15,6-3 8-15,15-2 10 16,6 1 3-16,13-1-5 16,7-1-6-16,8-2 6 15,-5-1-5-15,-8-3-1 16,-2-2 0-16,-6-2-13 15,-3-2-28-15,-13-2-281 16,-12-2 221-16</inkml:trace>
  <inkml:trace contextRef="#ctx0" brushRef="#br5" timeOffset="82570.78">8188 2708 876 0,'0'0'63'16,"0"1"80"-16,0 0-104 16,1 0 5-16,0 0-1 15,0-1-14-15,26 25-17 16,-19-12-7-16,-1 6 3 0,2 9-4 15,-2 2 0-15,-2 5-4 16,-2-2 2-16,-4-4-2 16,-3-3 2-16,-1-7-2 15,1-4 2-15,-1-8 31 16,0-3 11-16,2-6 24 16,-1-7 0-16,4-12-29 15,2-5-2-15,4-11-22 16,4-3-12-16,2-1-41 15,1 0 9-15,2 7-79 16,-1 3-117-16,2 8 132 16</inkml:trace>
  <inkml:trace contextRef="#ctx0" brushRef="#br5" timeOffset="83744.47">8500 2751 1520 0,'-9'0'42'16,"0"2"-3"-16,-2 1 6 0,-1 4-4 16,2-1-8-16,-2 7-54 15,2 1-14-15,3 6-13 16,0 1-3-16,8-1 23 15,2 0 17-15,7-6 3 16,3-4 0-16,1-5 6 16,2-3 2-16,0-6 8 15,3-3 4-15,-4-6 1 16,0-5 17-16,-1-3-9 16,-5-2-3-16,4 2-12 15,-1-1 0-15,-4 6-6 16,2 3 0-16,-6 6 0 15,0 3 0-15,2 5-3 16,-3 6 0-16,2 7 12 16,0 4-6-16,1 5 15 15,0 2 0-15,-1-5-9 0,-1-1-4 16,0-7 1-16,0-5-6 16,3-7-11-16,1-7-7 15,5-12-27-15,1-6-20 16,4-7 28-16,1-1 2 15,-2 2 8-15,-2 4 18 16,0 5 3-16,-2 5 6 16,-1 7 2-16,0 3-4 0,-3 8 11 15,-2 4 3 1,-1 7 6-16,-3 4-3 0,0 9 2 16,-1 3-3-16,0 3-6 15,0-3 3-15,-1-5-5 16,2-6-2-16,-2-11-4 15,-1-6-2-15,8-4 0 16,-1-9-2-16,6-8-3 16,0-5-7-16,2 0-5 15,-2 0-1-15,0 7 5 16,2 5 5-16,-5 7 6 16,0 3 4-16,-3 7 2 15,-1 3 0-15,-2 5 0 16,-1 2 2-16,0 0-2 15,-1-1 2-15,5-6-2 0,2-2-2 16,3-5 0 0,2-2 0-16,-2-1-2 0,1-2 0 15,-4 2 2-15,-2-2-2 16,-4 2 4-16,-2 0 0 16,-3-1-2-16,-3-1 6 15,-3-1-5-15,1 0 1 16,-1-2 4-16,-1 1 4 15,0 1 7-15,-1 2 3 0,2 5-3 16,-1 4 5-16,0 8-7 16,-3 2-3-16,4 6-9 15,-1 3 9-15,4 0-3 16,5 1-9-16,2-5 6 16,2-2-6-16,6-8 0 15,2-3 3-15,3-8 0 16,2-5 3-16,2-8 0 15,1-4 6-15,-1-3-3 16,0 1 0-16,-5 4 11 16,-3 5-5-16,-5 7 12 15,-3 6-3-15,-2 17-6 16,-1 10 0-16,-3 19-15 16,-2 10-3-16,-3 13-227 15,-1 3 119-15,-3 9 25 0,-2 3 1 16,-3 3 98-16,-5 2-7 15,-6-1 15-15,-6-6 22 16,-8-14 35-16,-5-14 64 16,-9-27 115-16,2-11-54 15,-7-29-131-15,7-16-75 0,11-31-129 16,6-18-68-16,25-20-114 16,15-10 249-1</inkml:trace>
  <inkml:trace contextRef="#ctx0" brushRef="#br5" timeOffset="84131.18">9292 2740 1774 0,'-1'21'78'0,"1"-5"-51"15,1-4 18-15,2-5 5 16,1-3 4-16,7-8-42 16,1-5-27-16,4-11-39 0,2-3-17 15,-6-4-31-15,1-1 6 16,-5 0-23-16,-2 1 48 16,-6 1 32-16,-4 2 5 15,-7 7 30-15,-7 4 8 16,-8 12 19-16,-3 5 10 15,-3 11 15-15,3 7 84 16,5 11 9-16,4 4-10 16,11 11-11-16,7 0-6 15,13-5-22-15,11-4-30 0,12-15-39 16,5-8-17-16,4-17-88 16,-1-8-130-16,-2-21-542 15,-2-8 590-15</inkml:trace>
  <inkml:trace contextRef="#ctx0" brushRef="#br5" timeOffset="84511.58">7985 3196 1524 0,'42'-4'56'0,"4"0"4"16,21-6-39-16,6-3 14 15,16-2-5-15,13-2-6 16,8-2-24-16,4 0 0 0,5 0 15 16,-8 0-15-16,-4-1-6 15,-4 1 3-15,-13 0-27 16,-7 2 0-16,-19 3-44 16,-13 1-15-16,-20 3-44 15,-11 1-252-15,-14 1 202 16</inkml:trace>
  <inkml:trace contextRef="#ctx0" brushRef="#br5" timeOffset="86386.79">8778 2184 1287 0,'0'0'55'0,"0"0"-36"16,9 4-7-16,-2 10-8 16,-1 6 1-16,-4 10-1 15,-1 4-2-15,-1 4 0 16,-3-1-2-16,1-5 2 16,1-6 0-16,4-9-2 15,3-9 6-15,14-13 13 16,9-10 4-16,9-17 5 15,5-9 3-15,8-10-18 16,5-3-1-16,14-3-5 0,7-1-1 16,13-1 2-1,5 0 16-15,1-1-9 0,4 0-3 16,-5-3-12-16,-3-2-30 16,-8 2-107-16,-2 5-181 15,-11 11 167-15</inkml:trace>
  <inkml:trace contextRef="#ctx0" brushRef="#br5" timeOffset="87406.2">5483 2380 1346 0,'6'16'36'0,"3"7"-14"16,3 4-15-16,2 8 3 15,2 2-2-15,-1 4-4 16,-2 1 0-16,-1-3-2 15,0-4 5-15,-1-8 17 16,0-7 7-16,7-11 15 16,0-6 82-16,9-11-8 0,5-6-18 15,9-14-25-15,10-7-17 16,16-11-30-16,9-5-6 16,13-6-12-16,8-4-3 15,5 1-9-15,-3 2-3 16,-4 4-138-16,-4 4-80 15,9-5 108-15</inkml:trace>
  <inkml:trace contextRef="#ctx0" brushRef="#br5" timeOffset="133999.82">1708 7554 1196 0,'0'0'22'15,"0"0"-7"-15,5 17 5 16,-1 1-1-16,2 17 2 16,-1 10-1-16,-4 15-11 15,-1 7-1-15,-2 4-2 16,-2 0 0-16,1-5-2 16,-2 1-1-16,0-9 1 15,2-5 2-15,0-16 10 16,1-10 5-16,2-15 12 15,0-11 0-15,0-1 4 16,-3-6-3-16,1-21 1 16,2-11 16-16,-1-15-39 15,1-8-3-15,3-5-3 16,-1-1-3-16,4-9-6 0,1-2-12 16,1-2-12-1,4 2-12-15,-3 10 11 0,2 7 13 16,-5 17 11-16,-1 9 2 15,-3 18 2-15,-2 16 2 16,0 1 4-16,3 7 0 16,0 23 1-16,0 12 15 15,2 17 20-15,0 7 12 0,1 7-4 16,1 1-5-16,2-5-18 16,0-6-9-16,1-11-3 15,2-9-6-15,2-11 3 16,2-5-3-16,2-12 0 15,0-5 12-15,3-10-6 16,2-5 12-16,2-14-9 16,-2-7-7-16,2-12-8 15,-2-7-3-15,-6-13-9 16,0-6-8-16,-4-7-22 16,-1-4-6-16,3 8-21 15,1 5 0-15,-1 19 25 16,-3 12 5-16,-4 21 21 15,0 10 6-15,-4 19 3 16,0 11 6-16,0 24 12 16,0 10 6-16,-3 17-6 0,3 4 0 15,-2-7-12-15,0-4 3 16,3-17-9-16,1-8-18 16,1-13-90-16,1-5-192 15,-3-23 198-15</inkml:trace>
  <inkml:trace contextRef="#ctx0" brushRef="#br5" timeOffset="134411.32">2319 7988 1921 0,'0'10'-3'16,"1"2"-3"-16,3 0 3 15,1 0-6-15,4-2-6 16,3-3 6-16,-1-5 3 16,1-2 0-16,2-3 3 15,-2-2-6-15,4-4 9 0,-1 0 0 16,-1-3 9-16,-2 3 0 15,-5-1 3-15,-1 1 0 16,-5-2 3-16,-1 0 0 16,-2-3-12-16,-1 0-3 15,-4 0-30-15,-1 1-36 16,-3 2-36-16,-1 3-2 16,0 4 7-16,3 3 54 0,-2 6 4 15,0 3-13-15,2 3-41 16,2-1-81-16,10 1 100 15</inkml:trace>
  <inkml:trace contextRef="#ctx0" brushRef="#br5" timeOffset="135404.82">2881 7471 1556 0,'0'0'194'0,"-3"11"21"16,-1 4-71-16,1 14-105 15,-2 9-24-15,2 15-15 16,-2 6 6-16,0 6-6 0,0 2 0 16,-1-8-3-16,3-7-3 15,-3-13 0-15,3-7-3 16,-1-11 9-16,-1-5-6 15,2-11 0-15,3-5-51 16,0 0-45-16,-7-13 4 16,3-4-7-16,0-2 30 15,-6-1 1-15,-1-1-5 0,-4 1 37 16,-1 2 7-16,5 7 15 16,0 1 5-16,3 7 7 15,-1 4-2-15,-2 10 6 16,0 4 4-16,-1 11 10 15,2 4 6-15,4 3 11 16,4 0 8-16,7-5 9 16,4-3 58-16,11-8-7 15,2-3-8-15,5-11-24 16,4-3-10-16,0-10-17 16,2-4-9-16,1-3-15 15,-2 0-3-15,-3 1-3 16,-1 1-6-16,-6 2 6 15,-4 3-6-15,-4 5-3 16,-3 1 0-16,-6 3-3 16,-5 1 0-16,0 0 3 0,1 0 3 15,0 1-3-15,0-1 3 16,0 1 0-16,0 1 9 16,26 24 6-16,-16-22 0 15,3-4 3-15,0-3 3 16,4-7-3-16,-1-4 0 15,-1-5-9-15,-1-4-6 16,-5-1-3-16,-4-2 3 0,-6 0-3 16,-6 2-9-1,-9 3-54-15,-4 5-15 0,-7 13 10 16,1 7 8-16,-5 17 66 16,4 9 21-16,3 16 17 15,3 5-5-15,13 5 9 16,7-4-6-16,13-7-15 15,9-8-12-15,11-16-15 16,2-8-9-16,8-18-78 16,3-11-32-16,2-17-100 15,1-10 22-15,-2-9-82 16,-2-4-127-16,-7-3 58 16,-4-5 141-16,-14-6 207 15,-5-1 134-15,-5 0 112 16,-6 2 68-16,-1 7-58 15,-1 3-76-15,-1 14-85 0,1 7-18 16,-1 20 91-16,-1 17-9 16,0-2-28-16,0 20-5 15,2 26-49-15,1 16-14 16,-7 31-21-16,1 14-24 16,-7 8-23-16,3-3-26 0,2-15-112 15,0-14-75 1,8-17-423-16,3-11 490 0</inkml:trace>
  <inkml:trace contextRef="#ctx0" brushRef="#br5" timeOffset="137183.16">4539 7575 1251 0,'-13'-33'85'15,"-2"2"81"-15,-9 9-138 16,-5 4-13-16,-9 15-10 15,-5 6 4-15,-1 18-9 16,0 12 0-16,0 22 9 0,0 10 6 16,4 16 9-16,3-1 6 15,7-5 3-15,8-7 8 16,13-16 61-16,7-7 26 16,13-12 64-16,4-5-4 15,13-12-93-15,0-8-17 16,12-14-41-16,4-8-11 0,5-14-17 15,3-4-14 1,-4-6-25-16,-2 0-15 0,-8 1-14 16,-5 5 1-1,-13 3 10-15,-6 5-15 0,-8 8 24 16,-5 6 6-16,-1 10 19 16,0 0 5-16,-2 8 9 15,1 9 0-15,-3 10 29 16,3 3 7-16,1 0 12 15,1-1 2-15,7-8-20 16,0-2-4-16,4-7 6 16,-1-5 0-16,0-6-5 15,1-2-2-15,0-11-12 16,-2-3-8-16,1-9-39 16,-3-2-26-16,-3-4-33 15,-3 1-55-15,-2 0 46 16,-1 2 36-16,1 5 45 0,3 1 21 15,1 6 3-15,0 1-3 16,4 3 0-16,3 3-6 16,3 4 3-16,5 3 6 15,1 6-3-15,2 3 0 16,1 10 3-16,-1 4 3 16,-3 9 3-16,-2 0 0 15,-5 0-6-15,-3-2 6 0,-2-5-6 16,-4-5 3-16,0-7 15 15,-3-4-18-15,0-8 6 16,0 0 3-16,0 0-18 16,1-14 3-16,-1-2-6 15,0-1 0-15,3-3 6 16,2 0 0-16,6 3 6 16,1 1-6-16,1 5-3 15,1 3 6-15,-2 5-6 16,-2 3 6-16,-1 10 0 15,-3 4-9-15,-3 6 9 16,-3 2-3-16,0 0 15 16,-2-1 0-16,1-4 6 15,1-4 0-15,4-6-3 16,2-6-3-16,4-4-12 16,4-7-3-16,1-9-15 0,3-5-12 15,0-5-15 1,1-1-6-16,-5 0-2 0,-1 3 5 15,-2 6 21-15,-2 6 6 16,-2 12 12-16,-1 5 0 16,-1 22 3-16,-1 8-6 15,-2 21 6-15,-2 9 3 16,-6 8-6-16,0 1-9 0,-2-6-48 16,2-8-35-16,2-20 28 15,2-12 19-15,2-18 10 16,4-7 11-16,-1-18-14 15,4-6-15-15,2-13-17 16,0-5 3-16,4-3 28 16,0 0 18-16,4 2 39 15,1 3 8-15,4 8 29 16,3 6 16-16,-2 10 12 16,-2 9 7-16,-6 21-32 15,-6 14-12-15,-3 27-16 16,-5 16-9-16,-5 24 3 15,-3 10-3-15,-6 13-57 16,1-1-7-16,-6-13 11 16,0-7 8-16,-8-21 72 0,-2-9 7 15,3-22 18-15,3-11 14 16,9-27 84-16,3-15 24 16,8-31-109-16,2-18-62 15,9-33-104-15,3-16-7 16,7-19-20-16,0-9 0 15,1-9 79-15,5 6 8 16,1 11 14-16,2 12 9 0,5 27 2 16,-2 11-2-1,3 21 6-15,0 12-2 0,-3 19 2 16,-4 10 2-16,-9 23 4 16,-5 12-4-16,-16 28 8 15,-7 11-3-15,-15 12 7 16,-4 3 3-16,-1-12-1 15,-2-9 1-15,11-23-7 16,6-10-16-16,13-20 2 16</inkml:trace>
  <inkml:trace contextRef="#ctx0" brushRef="#br5" timeOffset="137404.91">5806 7423 2025 0,'-9'84'135'0,"0"2"14"16,-2 7-125-16,-1-5-22 16,2-15-11-16,1-12-11 15,5-20-46-15,4-10-29 0,2-17-109 16,3-8-73-16,4-15 156 15</inkml:trace>
  <inkml:trace contextRef="#ctx0" brushRef="#br5" timeOffset="137762.61">5834 7933 2252 0,'9'4'115'0,"8"-2"-46"16,5 0-45-16,11-5-28 16,1-4-14-16,1-6-51 15,1-2-48-15,-4-6-74 16,0-4 0-16,-8-5 53 16,-4-2 16-16,-10-1 34 0,-6 2 39 15,-4 5 18 1,-6 3 14-16,-7 7 29 0,-4 5 11 15,-7 7 16-15,-3 5 7 16,-1 13 99-16,1 7 5 16,1 12-25-16,0 9-23 15,3 6-48-15,8 3-12 16,10-7-4-16,9-6-8 0,13-11-24 16,7-5-39-16,9-13-128 15,3-9-57-15,9-13 107 16</inkml:trace>
  <inkml:trace contextRef="#ctx0" brushRef="#br5" timeOffset="137957.69">6417 7702 1965 0,'-26'41'183'0,"-12"8"-4"15,-7 6-114-15,-3 2-75 16,1-5-37-16,15-13-140 16,8-7-73-16,11-17-100 0,5-6 172 15,5-17 116-15</inkml:trace>
  <inkml:trace contextRef="#ctx0" brushRef="#br5" timeOffset="138955.17">6258 7804 1413 0,'8'33'132'0,"6"0"417"15,2-3-319-15,9-4-183 16,3-4-27-16,2-10-42 16,-1-4-29-16,-1-8-92 15,2-1-19-15,-1-2 28 16,0 1 29-16,-10 1 48 15,-5-1-11-15,-14 2-13 16,1 0 33-16,-1 1 23 16,-7 11 13-16,-4-3 18 15,-2-1 13-15,5-2 6 16,0-3 4-16,2-4-2 16,1-3-15-16,-1-9-30 15,-1-5-12-15,4-10 12 16,1-5 7-16,5-11 11 15,4-3 8-15,5-8 7 0,6-2 24 16,9-1-18-16,7 1-27 16,8 7-33-16,5 7 12 15,-2 16 12-15,-2 12 3 16,-9 22 12-16,-6 12 0 16,-6 23 8-16,-4 11-2 15,-9 12 7-15,-4 5 11 0,-5 0 0 16,-3-7-6-1,-3-13-54-15,2-9-7 0,-4-19-35 16,-2-6-36-16,-3-12-33 16,-4-4-17-16,-6-6 9 15,-2-4 53-15,-4-5 125 16,-2-2 74-16,7 0 89 16,3 1-23-16,6 2-17 15,9 0-22-15,11-1 6 16,8-3 16-16,13-6-71 15,12 2-30-15,7-1-39 16,1 3-12-16,2 3 0 16,-4 5-3-16,-3 7 6 15,-2 3 0-15,-7 7 3 16,-6 2 9-16,-8 6 3 16,-2 0 6-16,-4 1-3 15,0-1-4-15,-3-3-5 0,-1-4 0 16,-3 1-3-16,-3-3-6 15,3 1 3-15,-3 0 0 16,0 2 18-16,1 1 18 16,-1 0-3-16,4 1 9 15,3-2-12-15,3-3-6 16,6-4-3-16,3-4-9 0,4-6-15 16,-1-4-3-16,1-7 6 15,-4-1 3-15,-3-5 23 16,-1 1 10-16,-5 3 0 15,-4 2-3-15,-2 10-11 16,-6 11-11-16,0 0-3 16,7 2-1-16,-5 23-7 15,2 12-4-15,-2 21-5 16,-2 8-8-16,-2 13-28 16,-4 9-24-16,-5 14-20 15,-1 7-4-15,-4 2-32 16,-6-6 47-16,-9-18 183 15,-12-11 131-15,-13-18 148 16,-4-10-124-16,2-20-85 16,3-15-48-16,1-38-124 0,0-24-70 15,5-48 28-15</inkml:trace>
  <inkml:trace contextRef="#ctx0" brushRef="#br5" timeOffset="139579.87">2669 8560 2752 0,'282'-6'14'15,"11"-3"-3"-15,22-5-5 0,12-6-8 16,10-2-8-16,9 1-5 16,-2 1-7-16,-3 2-6 15,-9 5 5-15,-11 2 5 16,-24 6 8-16,-11 4 8 16,-37 5 4-16,-18 2 6 15,-29 3 13-15,-20-1 8 0,-23-2 1 16,-17-3-5-16,-26-3-13 15,-13-2-7-15,-24-8-19 16,-9-2-34-16,-20-8-168 16,-11-2-54-16,-35-5 22 15</inkml:trace>
  <inkml:trace contextRef="#ctx0" brushRef="#br5" timeOffset="142895.17">1665 9081 1278 0,'2'20'19'0,"2"15"-7"15,-4 10-1-15,2 21 3 16,0 12 3-16,-6 25 1 16,1 10-3-16,-2 13-7 15,1 4-6-15,0 7 0 16,1 1 0-16,2 7 0 16,-1-2-2-16,2 0 13 0,-1-3 14 15,1 2 22-15,-2 3 12 16,6 6 64-16,0 2-26 15,5 1-51-15,0-2-3 16,2-10-9-16,1-4-9 16,1-18 32-16,1-8-2 15,1-14-18-15,1-5 9 16,-2-12-42-16,-2-5-21 0,-2-10-57 16,-2-8-18-16,-4-13-77 15,0-7-42 1,2-17 149-16</inkml:trace>
  <inkml:trace contextRef="#ctx0" brushRef="#br5" timeOffset="143450.04">1479 11971 1526 0,'140'3'57'0,"26"-4"9"16,7-2-25-16,16-1-32 16,9 0-3-16,8 3 0 15,2-1 9-15,8 3 39 16,4 1 9-16,2 2 21 16,3 0 11-16,-1 1-26 15,-3 1-15-15,0-2-27 16,-6-1-21-16,-5-1-15 0,-3-2-6 15,-16-1-54-15,-8-1-69 16,-21-2-163-16,-16 0 32 16,-27 2 168-16</inkml:trace>
  <inkml:trace contextRef="#ctx0" brushRef="#br5" timeOffset="144326.73">5606 12262 1440 0,'0'-1'-9'16,"0"0"-3"-16,-1 0 6 0,0 0 22 15,-19-6 13-15,7 18 12 16,-5 4 1-16,-10 9 27 16,-2 4-9-16,-6 5-31 15,-2 0-11-15,4-3-9 16,0-4-12-16,9-9-21 15,6-4-29-15,7-10-58 16,5-6 38-16,4-11-206 16,3-6 178-16</inkml:trace>
  <inkml:trace contextRef="#ctx0" brushRef="#br5" timeOffset="144709.34">5472 12230 1906 0,'26'18'80'0,"9"2"-35"15,1-1-24-15,0 1-27 16,-4-1-15-16,-4 2-54 16,-4 0-59-16,-1-3-141 15,-1-1 78-15,-4-6 107 16</inkml:trace>
  <inkml:trace contextRef="#ctx0" brushRef="#br5" timeOffset="145861.31">1001 9055 1777 0,'-1'33'24'0,"1"3"-12"0,4 0-9 15,2-2-3-15,4-6 0 16,2-5 3-16,3-8 0 16,0-3 9-16,-1-7 27 15,0-3 23-15,0-4 22 16,2-5 3-16,-1-7-12 16,1-1-13-16,-1-6-11 15,-2-1-12-15,-1 1-15 16,-2 2-3-16,-3 6-3 15,-2 0-7-15,-3 5-2 16,0 3-5-16,-2 5-13 16,0 0-19-16,5 14-8 15,-1 8 1-15,4 17-7 16,1 6 24-16,5 10 18 16,0 5-6-16,-2 0 12 0,-4-1-6 15,-12-5 0-15,-8-4 36 16,-18-7 28-16,-6-2 20 15,-12-11 33-15,-5-5-13 16,-4-11-51-16,-3-9-17 16,-2-14-26-16,3-10-22 15,9-12-71-15,6-8-95 16,22-18-178-16,13-3 105 0</inkml:trace>
  <inkml:trace contextRef="#ctx0" brushRef="#br5" timeOffset="147516.51">900 12640 910 0,'0'0'-28'16,"0"0"10"-16,1 0 16 16,0 0 22-16,0 0 8 0,20-12-3 15,-13 4 7-15,6-8 2 16,1-3 0-16,11-10 1 16,6-3-6-16,7-10-3 15,6-4-7-15,11-4-5 16,2-2-3-16,9-3-1 15,2-2 3-15,8-4 20 16,8-1 12-16,7-7 21 16,3-4 6-16,9-6 3 15,2-6 4-15,8-8 73 16,4-4-11-16,3-5-34 16,-1-5-26-16,11-5-39 15,2-3-6-15,8-3-9 16,4 3-12-16,0 6 3 15,3 5-10-15,-5-3-8 16,-5 1 0-16,-7-1-3 0,-5 2 1 16,-11 7 2-16,-3 3 2 15,-15 9-2-15,-8 3-11 16,-15 11-55-16,-12 7-42 16,-18 12-74-16,-9 6-30 15,-15 12 51-15,-6 3-48 16,-13 9 126-16</inkml:trace>
  <inkml:trace contextRef="#ctx0" brushRef="#br5" timeOffset="148844.25">4973 9206 878 0,'-11'-5'153'16,"0"0"103"-16,-3-2-168 16,0 1-30-16,-6 1-33 15,-2 3-13-15,-2 3-12 16,0 6 1-16,1 11-2 15,0 5 2-15,1 12 3 16,2 5 0-16,6 9 8 16,1 2-6-16,8 2 1 15,3 1-1-15,4-2-6 16,3-1 0-16,1 0 0 16,2 0 0-16,-1 2-2 15,1 2 2-15,-7 2 2 16,-2 1 0-16,-9-1 14 0,-3-2 9 15,-6-7 53-15,-2-6-7 16,-3-12-17-16,-3-6-12 16,-2-16-36-16,1-8-36 15,-7-21-161-15,1-9-205 16,-5-18 255-16</inkml:trace>
  <inkml:trace contextRef="#ctx0" brushRef="#br5" timeOffset="149043.57">4379 9650 1595 0,'13'5'254'0,"7"-2"215"15,5 1-371-15,12-5-96 16,6-6-19-16,9-9-192 15,3-4-164-15,3-5 170 16</inkml:trace>
  <inkml:trace contextRef="#ctx0" brushRef="#br5" timeOffset="149454.84">5095 9354 1266 0,'-19'16'68'0,"-1"8"48"16,1 4-85-16,-1 10-27 16,0 5-2-16,3 2 8 15,2 2 3-15,8-5 20 16,3-4 70-16,5-8 4 15,5-6-11-15,2-8-45 16,2-3-39-16,5-6-75 16,3-6-66-16,6-8-129 0,3-4 192 15</inkml:trace>
  <inkml:trace contextRef="#ctx0" brushRef="#br5" timeOffset="149693.66">5344 9424 2418 0,'-28'38'80'0,"0"-1"-31"16,3-2-48-16,2-7-98 15,1-5-90-15,1-10-243 16,0-6 46-16,2-7 177 15,1-2 40-15,3-7 46 16,0-3 17-16,5-4 85 16</inkml:trace>
  <inkml:trace contextRef="#ctx0" brushRef="#br5" timeOffset="149830.01">5195 9494 1125 0,'17'10'104'0,"5"4"90"0,0 2-28 15,3 2 28-15,2-1-59 16,-1-2-112-16,0-4-52 16,-4-6-225-16,-5-3-101 15,-4-8 237-15</inkml:trace>
  <inkml:trace contextRef="#ctx0" brushRef="#br5" timeOffset="150096.23">5400 9232 1918 0,'10'15'224'0,"9"4"80"15,6 6-237-15,9 8-75 16,2 2-26-16,-2 13-90 15,-3 6-90-15,-10 14-61 16,-8 4 18-16,-14 3 160 16,-9-2 51-16,-9-13 17 15,-5-9-10-15,0-18-71 16,2-10 71-16</inkml:trace>
  <inkml:trace contextRef="#ctx0" brushRef="#br5" timeOffset="150462.07">6002 9458 2465 0,'24'3'80'0,"8"-2"-11"16,4-3-71-16,10-6-183 16,3-1-157-16,5-4 124 15</inkml:trace>
  <inkml:trace contextRef="#ctx0" brushRef="#br5" timeOffset="150627.69">5952 9592 1944 0,'18'-2'87'0,"8"-2"-132"16,5-3-146-16,13-6 104 15</inkml:trace>
  <inkml:trace contextRef="#ctx0" brushRef="#br5" timeOffset="152714.34">6821 9445 607 0,'0'0'116'0,"0"0"114"0,0 0-113 16,0 0-78-16,1-21-14 16,0 10-17-16,0-2 10 15,-2 2 20-15,0 0 15 16,-5 1 20-16,1 0 1 15,-3 2-8-15,-6 1-10 16,-4 2-14-16,0 1 21 16,-5 4-33-16,1 3-15 0,-4 6-7 15,-4 4-5-15,-4 7 0 16,5 5-3-16,1 9 3 16,4 0 6-16,7 2 21 15,5-3 15-15,11-5 24 16,2-4-6-16,12-6 5 15,3-3 10-15,9-7-6 16,5-4 2-16,6-7-17 16,7-5-24-16,-2-8-12 15,-2-3-10-15,-3-5-6 16,-5 0 6-16,-4-3-11 16,-4 1 2-16,-8 2-10 15,-4 0-7-15,-6 1-3 16,-1-1 0-16,-4 3 6 15,0 2 0-15,0 6 0 16,-2 3-6-16,2 10-20 0,0 0 5 16,-1 0 3-16,-12 10 9 15,4 14 24-15,1 5 0 16,-1 9 6-16,3 2 3 16,4-3 9-16,2-1 12 15,8-9 5-15,2-3 7 16,7-10 3-16,4-4-25 15,2-9-10-15,5-6-8 16,0-10-97-16,0-4-108 0,0-8-162 16,0 0 187-16</inkml:trace>
  <inkml:trace contextRef="#ctx0" brushRef="#br5" timeOffset="155141.79">7509 9296 1092 0,'-11'6'68'0,"-1"3"38"16,3 0-46-16,-8 7-31 16,1 2-9-16,-5 6-13 15,-5 3-3-15,1 0-2 16,-4 2-2-16,3-5 0 16,0-3-6-16,1-7-19 15,0-5-50-15,5-8 47 16</inkml:trace>
  <inkml:trace contextRef="#ctx0" brushRef="#br5" timeOffset="155380.44">7264 9291 1583 0,'7'4'242'0,"2"5"254"15,8 4-455-15,5 6-39 16,4 5-19-16,2 2-13 16,-1 4-32-16,-3 2-4 15,-2-2 10-15,-5-1 23 0,1-6 12 16,-2-3-3-16,5-10-93 16,4-5-77-16,2-11-278 15,5-6 336 1</inkml:trace>
  <inkml:trace contextRef="#ctx0" brushRef="#br5" timeOffset="155705.32">7784 9439 1462 0,'7'0'60'15,"7"-3"111"-15,9-1-108 16,13-2-57-16,6-3 3 15,4-1-9-15,0 2-9 16,-9-1-72-16,-5 2-41 16,-8 0 19-16,-5 1-38 0,-7 0 80 15</inkml:trace>
  <inkml:trace contextRef="#ctx0" brushRef="#br5" timeOffset="155912.65">7953 9230 2237 0,'-11'38'138'0,"2"5"-6"15,5 6-172-15,6 3-110 16,5 0-130-16,4-5-96 15,0-2 136-15,-2-8 172 16</inkml:trace>
  <inkml:trace contextRef="#ctx0" brushRef="#br5" timeOffset="156873.81">8494 9036 1365 0,'-7'26'52'0,"-2"7"32"15,5 10-81 1,-1 2-1-16,5 0-7 0,2-1-11 16,-2-5 1-16,1-2-1 15,-1-4 16-15,-3-4 10 16,1-6 25-16,-2-3 3 15,2-9 62-15,-1-3 1 0,3-8-41 16,0 0 3 0,0 0 0-16,5-5 2 0,9-9 1 15,9-2-21-15,1-6-42 16,4 1-12-16,3 0-36 16,-3 1-12-16,7 5-17 15,-2 3-4-15,-6 6 6 16,0 5 6-16,-10 7 22 15,-5 6 8-15,-7 8 27 16,-5 4 15-16,-11 6 33 16,-3 1 5-16,-12-1 61 15,-5-3 12-15,-6-5-4 16,-4-7 4-16,1-10-70 16,0-6-70-16,1-19-225 15,1-7 164-15</inkml:trace>
  <inkml:trace contextRef="#ctx0" brushRef="#br5" timeOffset="159279.44">6055 10088 1361 0,'7'3'47'0,"10"0"3"16,8-1-35-16,10-4-9 15,7-2-10-15,4-2-29 16,2 0-7-16,-6 4-3 16,-7-1 8-16,-11 4 24 15,-7 2 9-15,-6-1-22 0,-3 1-28 16,-4-1-230-16,-4-2 159 15</inkml:trace>
  <inkml:trace contextRef="#ctx0" brushRef="#br5" timeOffset="159443.75">6061 10222 1427 0,'12'1'66'0,"6"-4"78"16,2-3-165-16,12-6-261 16,6-3 204-16</inkml:trace>
  <inkml:trace contextRef="#ctx0" brushRef="#br5" timeOffset="160376">6848 9972 1179 0,'-18'0'108'0,"-1"0"115"0,1 1-147 15,1 7-117-15,-6 3 12 16,3 9-10-16,1 5 2 16,-2 7 20-16,5 2 15 15,2 3 18-15,0-2 11 16,13-4 27-16,5-4 53 0,10-6 33 15,5-6-17-15,4-6-52 16,7-5-17-16,8-10-18 16,-1-6-6-16,4-8-33 15,-1-2-12-15,-6-5-21 16,-1-1 0-16,-7-4 12 16,-5 0 0-16,-7 0 21 15,-7-4 0-15,-5-2 6 16,0-1 0-16,-7-1-3 15,-4 0-6-15,-10 4-11 16,-6 3-7-16,-9 10-18 16,-7 6 3-16,-8 12 3 15,-2 6 15-15,-1 10 45 16,1 5 30-16,9 8 44 16,9 1 4-16,10 3-6 0,10 1-22 15,10-3-20 1,4 0 9-16,15-2-23 0,8-4 0 15,17-3-4-15,9-4-10 16,14-5 2-16,3-3-1 16,2-6-7-16,-7-2-6 15,-9-3-26-15,-5-1-28 16,-9 1-68-16,-5 0-68 0,-14 2-149 16,-7 0-62-1,-20-1 312-15</inkml:trace>
  <inkml:trace contextRef="#ctx0" brushRef="#br5" timeOffset="163312.64">7165 10161 504 0,'0'0'126'0,"0"0"161"15,0 0-178-15,0 0-78 16,0 0-2-16,2 17 25 16,-2-2 16-16,-1 9 9 15,-2 4-3-15,-5 5-33 0,0 2-20 16,-3-2-19-1,0-1-8-15,3-3-29 0,1-4-29 16,0-7-257-16,1-1 180 16</inkml:trace>
  <inkml:trace contextRef="#ctx0" brushRef="#br5" timeOffset="163763.47">7611 9950 1202 0,'0'0'64'16,"0"0"31"-16,-1 0-68 15,-20 17-29-15,6-2-2 16,-8 12 0-16,-5 5 6 16,-1 9 12-16,-1 2 15 15,2 1 12-15,4-2 1 0,-1-9-13 16,3-6-5-16,0-11-24 16,0-6-27-16,4-12-66 15,1-6 60-15</inkml:trace>
  <inkml:trace contextRef="#ctx0" brushRef="#br5" timeOffset="163984.4">7411 10010 1448 0,'6'10'204'16,"4"3"569"-16,3 5-716 15,5 2-62-15,5 2-71 16,0 0-49-16,3-2-90 16,0-2 6-16,-7-4 59 0,-3-4 22 15,-7-6 24-15,-1-2-174 16,-1-5 174-16</inkml:trace>
  <inkml:trace contextRef="#ctx0" brushRef="#br5" timeOffset="164224.91">7713 10144 1849 0,'0'0'92'0,"0"1"-115"16,0 0-88-16,7 22-35 15,-2-8 22-15,-3 6 95 16,0 2 22-16,-4 5 16 16,-4-1 3-16,-2-1-1 15,-3-2-12-15,5-9-56 16,2-2-72-16,0-3 72 16</inkml:trace>
  <inkml:trace contextRef="#ctx0" brushRef="#br5" timeOffset="164677.94">7964 10096 1380 0,'0'0'101'0,"9"0"228"16,6 1-236-16,14-1-174 16,8-4-15-16,8-1 25 0,0 0 14 15,-5-1 42-15,-4 0 12 16,-10 0-6-16,-4 1-21 15,-7-2-24-15,-3 1-47 16,-2-2 51-16</inkml:trace>
  <inkml:trace contextRef="#ctx0" brushRef="#br5" timeOffset="164928.7">8199 9876 2013 0,'1'27'117'0,"2"4"-66"16,4 4-87-16,2 5-105 16,-1 4-17-16,1 2 14 15,-6 0 25-15,-3-3 89 16,-2-3 20-16,-5-7 2 15,-2-6-11-15,1-8-60 16,2-7-216-16,3-14 179 16</inkml:trace>
  <inkml:trace contextRef="#ctx0" brushRef="#br5" timeOffset="165689.57">8618 9958 1035 0,'-11'0'53'0,"0"1"22"16,-3 3-44-16,3 8-15 15,-1 4 5-15,1 8 8 16,4 6 10-16,-2 4 27 0,6 3 13 16,0 0 36-16,3-3 169 15,6-5-24-15,0-4-39 16,7-9-129-16,0-3-30 16,9-9-42-16,4-5-11 15,6-9-22-15,1-7-14 16,-3-6-18-16,-1-3-10 0,-9-5 0 15,-1-3-17-15,-8-2 30 16,-4-2 22-16,-9-3 26 16,-6 0 11-16,-8 0 16 15,-4-2 0-15,-7 4-15 16,-3 1 3-16,-7 7-27 16,-1 5-3-16,-3 9 3 15,0 8 6-15,1 10 24 16,3 5-6-16,7 10 7 15,6 4-10-15,8 4 0 16,7 2-1-16,9 1 3 16,3 0 7-16,12-3 7 15,2-3 2-15,12-3 4 16,4-4 3-16,10-4 5 16,2-3-8-16,5-5-10 15,2-1-4-15,-3-1-9 0,-3-1-5 16,-9-2-15-16,-6 0-20 15,-13-2-57 1,-6-1-117-16,-16-2-196 0,-11 0 166 16</inkml:trace>
  <inkml:trace contextRef="#ctx0" brushRef="#br5" timeOffset="166127.29">8928 10180 1640 0,'-8'25'245'0,"2"-1"101"0,-2-1-197 15,8-1-137-15,3-4-11 16,6-3-16-16,1-4-2 16,5-6 4-16,-2-2 8 15,4-6 19-15,0-3 0 16,-1-5-5-16,0-5-9 15,-6-4-19-15,-1-2-4 16,-7-3-3-16,-3-1-7 0,-10 2 18 16,-2 4 15-16,-5 5 36 15,1 5-1-15,1 4-18 16,2 1-29-16,4 2-219 16,4-1 141-16</inkml:trace>
  <inkml:trace contextRef="#ctx0" brushRef="#br5" timeOffset="172305.56">10063 8436 996 0,'0'-3'123'16,"0"3"100"-16,0 0-103 15,0 0-60-15,0 0 13 0,0 0-13 16,-2 3-28-16,6 15-17 16,3 9-6-16,-1 18 0 15,0 9 3-15,0 17-3 16,0 8 0-16,0 23 6 15,1 7-3-15,0 12 9 16,0 2-3-16,2 3 6 16,1 2 6-16,1 7 0 15,-2 5 11-15,-2 8 7 16,-2 2-15-16,1 1 24 16,-2 0 68-16,1-4 7 15,0-4-27-15,0-4 1 16,1 1-39-16,4 0-8 15,1-3-13-15,2-7-6 16,2-7-11-16,0-8-18 16,-3 0-5-16,2-1-4 15,-3-2-2-15,-3-7 0 0,-1-5 3 16,-3-9-3-16,-4-6 0 16,-1-10-4-16,-3-5-5 15,1-13-12-15,0-6-8 16,-3-14-31-16,1-8-48 15,-3-9-115-15,1-8-156 16,-6-13 185-16</inkml:trace>
  <inkml:trace contextRef="#ctx0" brushRef="#br5" timeOffset="173205.06">9053 12449 1783 0,'44'4'-6'0,"31"-5"6"16,14-5 3-16,26-9 0 15,12-1 0-15,16-5-6 16,12 0-6-16,15-1-3 15,9 0-3-15,9 4 9 16,5-1-3-16,7 4 12 16,-1 1 6-16,5 7 9 15,-6 1 30-15,4 5 98 16,-3 2 37-16,-3-1 39 16,3 2-67-16,-7-4-43 15,-2-2-55-15,0-6-32 16,-6-3-12-16,-8-3-14 15,-5-3-9-15,-17 1-34 16,-8-1-43-16,-22 1-103 16,-11 1-104-16,-28 1-122 0,-12 1-42 15,-24-1 325-15</inkml:trace>
  <inkml:trace contextRef="#ctx0" brushRef="#br5" timeOffset="174426.04">2261 12729 1684 0,'-14'-13'78'0,"-4"-2"-51"15,-3 2-18-15,-4 3-9 16,-2 3-15-16,-11 7-21 16,-3 4 0-16,-3 10 12 15,1 4 15-15,7 7 51 16,7 3 12-16,11 1-3 16,5 1-9-16,19 1-33 15,7-1-9-15,19 1-6 16,6-1 3-16,12 1-3 15,0 0 6-15,2 2 3 16,-3 1 3-16,-9 4-6 16,-6 4 0-16,-16 2 0 0,-9 3 0 15,-18 2 6-15,-11-2 3 16,-19 1 24-16,-8-4 11 16,-15-8 4-16,-3-3 9 15,-3-13-21-15,0-6-15 16,15-14-48-16,6-10-54 15,19-12-119-15,7-9-104 16,17-9 238-16</inkml:trace>
  <inkml:trace contextRef="#ctx0" brushRef="#br5" timeOffset="174692.5">2601 12797 2261 0,'-2'40'0'0,"3"7"0"16,1 4-9-16,1 1-6 15,-1-2-12-15,0-6-71 0,-2-4-58 16,-4-11-77-16,0-5 24 15,-5-10 114-15,-3-6 10 16,-2-5-27-16,-1-3-49 16,-2-4 74-16</inkml:trace>
  <inkml:trace contextRef="#ctx0" brushRef="#br5" timeOffset="175003.53">2413 13110 1501 0,'12'-11'34'0,"15"-4"-10"16,6 0 9-16,6 1-9 16,6 2 0-16,0 5 9 15,2 3-13-15,-7 6-5 16,-4 5-3-16,-9 6-9 16,-7 3 0-16,-5 4 0 15,-5 1 0-15,-2 2 3 16,-3 0 0-16,0-6 33 15,0-2 24-15,-4-8 50 16,-1-7 13-16,0 0-22 16,0 0-17-16,0 0-57 15,0 0-15-15,-4-20-15 16,1-1-21-16,1-8-75 0,3 0-50 16,5 1-84-16,3 1-48 15,7 4 227-15</inkml:trace>
  <inkml:trace contextRef="#ctx0" brushRef="#br5" timeOffset="175598.09">3000 13138 1720 0,'-20'-6'21'0,"2"-2"-42"15,0-2-24-15,0 2-41 16,1 1 27-16,2 7 39 16,0 0 12-16,4 7 22 15,1 2 3-15,4 4-3 16,4 3 13-16,6-1-6 16,6-1 6-16,6-3 0 15,5-4-9-15,6-7-7 16,4-4-8-16,7-9 0 15,-1-4 3-15,0 0-3 16,-1 0-3-16,-10 3 3 0,-6 2 0 16,-6 3 0-16,-7 3-3 15,-3 4 0-15,-4 2 6 16,0 0 3-16,0 0 0 16,5 15 12-16,-4-2 6 15,1 4-3-15,-1 5 0 16,1 2-15-16,0 1-12 15,1-3-9-15,0-2-6 16,2-3-6-16,0-4 0 16,2-2-6-16,2-2 0 0,1-5-5 15,1 0 2-15,0-2-6 16,1 0 6-16,-3 2 15 16,-1 1-2-16,-5 0-1 15,-4 3-6-15,-7-1 0 16,-4 0 1-16,-4 0 15 15,0-2 5-15,-1-5 12 16,4-3 3-16,2-9-1 16,5-6-4-16,4-11-27 15,2-6-47-15,5-8 43 16</inkml:trace>
  <inkml:trace contextRef="#ctx0" brushRef="#br5" timeOffset="175706.75">3311 12903 1522 0,'5'0'64'16,"2"0"-120"-16,2-2-61 15,-1-3 67-15</inkml:trace>
  <inkml:trace contextRef="#ctx0" brushRef="#br5" timeOffset="176146.43">3417 13121 2686 0,'-18'-6'-208'0,"3"1"-42"15,2 1-37-15,1 4 150 16,1 3 83-16,1 5 93 15,-1 3 21-15,5 2 18 16,2 0-16-16,4 0-38 16,5-1-15-16,5-2-3 15,3-1 0-15,9-3 6 16,2-2 6-16,6 1-9 16,-2-3 0-16,-4 4-9 0,-3 0 0 15,-7 2-6-15,-5 4-12 16,-3 6-15-16,-4 5-18 15,-4 12-8-15,-2 3 8 16,-5 10 18-16,0 0 12 16,-3 1 18-16,-2 1 0 15,-9-7 6-15,-7-3 21 0,-5-11 69 16,-1-10 5-16,1-14-29 16,3-11-57-16,5-24-174 15,2-10-68-15,10-19-104 16,6-6 237-16</inkml:trace>
  <inkml:trace contextRef="#ctx0" brushRef="#br5" timeOffset="176733.41">3676 12891 2601 0,'4'55'42'16,"-1"-1"-21"-16,-3-3-15 16,0-3-6-16,-3-6 3 0,-1-6-6 15,1-12 2-15,0-5 1 16,3-12-1-16,0-7-3 16,0 0-7-16,0 0-10 15,3-8-18-15,3-5 12 16,4-7 9-16,1-1 8 15,4 2 10-15,2 4 2 16,1 5-2-16,1 3 1 0,-2 7 3 16,-3 5 3-16,0 13 3 15,0 4-3-15,-1 8 0 16,1 0 0-16,-1-5-7 16,0-5-9-16,1-10-24 15,0-3-36-15,0-12-70 16,0-7-88-16,-1-15-72 15,-1-7 12-15,0-7 87 16,1-2-26-16,-4 0 8 16,0-1 79-16,-4-3 246 15,0 2 95-15,1 3-15 16,1 6-22-16,3 10-51 16,1 5 85-16,0 11 37 15,-2 4-11-15,1 12-64 16,-1 10-76-16,4 22-43 15,1 11-16-15,-3 18-16 16,-2 6-1-16,-8 0-25 0,-3-2-15 16,-4-14-14-16,-2-9 1 15,-1-18 22-15,0-9 10 16,-5-20-160-16,-1-9-94 16,-1-19 128-16</inkml:trace>
  <inkml:trace contextRef="#ctx0" brushRef="#br5" timeOffset="176893.31">4022 13138 2556 0,'35'-1'18'0,"11"-10"-71"16,4-3-61-16,4-5-160 15,-3 2-121-15,-6 5 202 16</inkml:trace>
  <inkml:trace contextRef="#ctx0" brushRef="#br5" timeOffset="177196.24">4568 12850 2828 0,'11'70'-6'0,"0"1"-4"0,-2 5-9 16,-1-2-6-16,-7-4-19 15,-2-6-14-15,-2-15-63 16,0-7-33-16,1-19-95 15,2-7-62-15,4-15-68 16,2-2 23-16,7-8 183 16</inkml:trace>
  <inkml:trace contextRef="#ctx0" brushRef="#br5" timeOffset="178134.68">4812 13250 2007 0,'3'9'309'0,"-1"2"-183"16,1-1-39-16,-3-1-78 16,-1-3-21-16,-2-3-81 0,-2-2-28 15,-3-4-106-15,-2-2 9 16,-3-6 113 0,-1-2 45-16,2-1 60 0,1-1 24 15,4-2 36-15,1-3 21 16,6-7 11-16,3-6-11 15,9-7-36-15,7-1-30 16,11 1-30-16,8 5-9 0,3 13-3 16,-1 6 6-16,-5 15-3 15,-5 7 15-15,-8 16 21 16,-4 8 15-16,-5 13 42 16,-4 3 21-16,-5 3 20 15,0-4-11-15,-4-10 5 16,0-6-3-16,-1-14-34 15,0-5-31-15,1-10-38 16,0 0-11-16,1-19-9 16,1-2-13-16,2-11 8 15,2-4-3-15,5-1 11 16,3 0-1-16,3 5 15 16,1 4 4-16,2 4-2 15,1 5 7-15,3 11-8 16,-5 8 4-16,2 18 3 15,-4 10-1-15,-2 14 2 0,-1 4-4 16,-4 2-1-16,1-3-4 16,-3-10-9-16,-1-8-4 15,-1-14-17-15,3-6-37 16,1-14-91-16,2-7-67 16,3-12-45-16,3-5 73 15,1-4 113-15,0 0 10 16,-4 6 22-16,0 3 19 0,-7 8 43 15,0 5 23-15,-4 7 39 16,-4 6 28-16,0 0 95 16,0 0 150-16,0 0-26 15,-1 1-130-15,-9 14-85 16,9-6-29-16,3 0-54 16,3-2-5-16,5-1-8 15,4-1-3-15,7-4 6 16,2-1-2-16,4-6 2 15,0-1 1-15,-1-6-2 16,-2-2-1-16,-5-3-2 16,-3-1-1-16,-5-1-1 15,-5-1-3-15,-7 1-4 16,-5 2-2-16,-8 3 0 16,1 4 1-16,-10 10 8 15,-2 7 10-15,-3 15 5 0,-3 9 0 16,6 15 9-16,5 3 0 15,10-1 16-15,8-3 1 16,18-8-10-16,11-6-8 16,18-9-29-16,7-5-12 15,15-9-33-15,3-4-18 16,3-6-59-16,-2-1-108 16,-13 1-130-16,-8 1-67 0,-19 4 336 15</inkml:trace>
  <inkml:trace contextRef="#ctx0" brushRef="#br5" timeOffset="178536.17">3127 13483 1446 0,'120'0'113'16,"27"-5"150"-16,14-2-21 16,20-1-48-16,6-3-70 0,1-2-60 15,-2 0-19-15,-11-1-28 16,-9 2-9-16,-14 3-3 16,-12 0-4-16,-21 1-2 15,-16 0-26-15,-27-3-138 16,-13-1-175-16,-23 1 152 15</inkml:trace>
  <inkml:trace contextRef="#ctx0" brushRef="#br5" timeOffset="181020.65">13900 12435 119 0,'-11'-4'-15'0</inkml:trace>
  <inkml:trace contextRef="#ctx0" brushRef="#br5" timeOffset="182346.94">14023 12403 1678 0,'-19'18'108'15,"2"2"3"-15,-9 8-1 16,-3 2-8-16,-6 5-42 15,-5 0-13-15,1-2-35 16,2-2-24-16,8-13-134 16,5-5-60-16,9-13-136 15,2-9-84-15,13-11 253 16</inkml:trace>
  <inkml:trace contextRef="#ctx0" brushRef="#br5" timeOffset="182510.51">13775 12509 2885 0,'35'30'9'0,"7"0"-9"16,4-3-24-16,-1 0-13 0,-5-4-71 16,-4-1-94-16,-7-9-203 15,0-4 109-15</inkml:trace>
  <inkml:trace contextRef="#ctx0" brushRef="#br5" timeOffset="183999.28">9671 8838 1309 0,'6'32'68'0,"2"2"63"0,0 0-125 15,0-3-4-15,0-14-6 16,0-3 0-16,-1-10-2 16,-1-2 5-16,-1-5 28 15,0-3 46-15,1-9 94 16,1-6 12-16,3-6-59 15,1-5-27-15,2 0-64 16,0 2-20-16,0 4-9 16,-2 4-9-16,-1 8-23 15,-2 6-4-15,0 11-36 16,1 5-3-16,2 17 25 16,2 9 5-16,2 18 36 15,-1 8 9-15,-3 12 0 16,-3 2-3-16,-4-1 3 15,-4-2-3-15,-11-11 6 16,-8-6 48-16,-16-13 92 0,-9-6 54 16,-11-13-2-16,-4-10-37 15,1-20-84-15,2-14-38 16,6-23-134-16,10-16-133 16,16-19 79-16</inkml:trace>
  <inkml:trace contextRef="#ctx0" brushRef="#br5" timeOffset="189125.81">10572 8762 511 0,'-2'3'82'16,"-1"0"130"-16,3 2-201 16,2-1-6-16,0 2-5 15,3 1 11-15,-3 4 44 16,-1 3 27-16,-1 8 31 0,-1 5-10 16,-1 9-18-16,2 4-17 15,2 4-31-15,4 1-14 16,4-2-13-16,0 0-7 15,3 0 1-15,-2-1-2 16,1 0-2-16,-2-1 2 16,-1 0-2-16,-2-1 2 15,1 0 0-15,0 1 4 0,1 2-2 16,0-1 2-16,1 4-1 16,3-1-1-16,-2 1 2 15,0-1 4-15,-1 0 11 16,1-1 2-16,-3-2 6 15,-1 0 29-15,2-3 2 16,-3-1-7-16,1-2-11 16,-1-1-9-16,0 1-12 15,1-2-6-15,1 4-12 16,1-2 0-16,-1 1-6 16,-2 1 3-16,-2-1 3 15,-2-1 15-15,0-2 33 16,0-1 2-16,3-2 19 15,1 1-12-15,3-2-21 16,4-1-12-16,2 1-15 0,1 0-6 16,1 1 0-16,-2 1 0 15,1 0-6-15,-2-3 0 16,1 2 3-16,0-4 0 16,2-1 26-16,2 1 1 15,0 0 6-15,2 0-12 16,5 3-18-16,-2 0 4 15,4 0-8-15,0 2 1 0,-3 4 5 16,2-1-8-16,-1 3 2 16,1-1 2-16,3-4-3 15,4-2 9-15,-3-5 2 16,0-2 3-16,-4-3-1 16,-1-2-4-16,1 0-5 15,0-2 2-15,0-2 0 16,-1 0-1-16,3 1 3 15,0-2 1-15,3-1 5 16,3 0 5-16,1-3-4 16,-1-1 0-16,2-3-3 15,-2-2-3-15,2-2-1 16,1 0-8-16,-2 0-2 16,1 0 4-16,0-1 1 15,2 2 1-15,-1-2 5 16,0 0-5-16,4-1-1 15,0-4-3-15,2 2 5 0,2-2-3 16,-1 1-3-16,4 0 6 16,-4-1-6-16,-4 0 1 15,-2-2 4-15,-5 0-5 16,-1-1-3-16,3 0 6 16,-1-4 2-16,4 1 13 15,0-3 7-15,1 0-16 0,-2-1 3 16,-3 0-10-1,0 1 3-15,-4-1-3 0,-1 1 1 16,0 1 1-16,-3-1 0 16,-1 0 4-16,1 0-1 15,1-2 0-15,1-3-1 16,-1-3-2-16,0-2 0 16,-3-2-3-16,-3-4 1 15,-1 0 1-15,1-1-3 16,-3 1 2-16,1 1 5 15,0 1 3-15,-1 1 11 16,0 0 1-16,0-3-3 16,2 1-5-16,-1-2-11 15,1 0 0-15,-1 1-1 16,1 0 4-16,-2-4-2 0,-1 1-2 16,-3-3 0-16,0 1 2 15,-4-1 10-15,-2 0 1 16,0-1 2-16,-4-2-3 15,3 0-6-15,2-1 2 16,-3-4 1-16,3-1-3 16,-1-3 3-16,0-1-4 15,1 0-4-15,-1-2-2 16,-1 4-2-16,-2 0 1 0,1 4 1 16,0 2 0-16,0 2 2 15,0 2-3-15,0 0 0 16,-2 0 0-16,0 0 1 15,-1 1-1-15,1-2 0 16,1 0-2-16,0-2-2 16,1 1 2-16,-2 0-2 15,-1 3 1-15,0 4-3 16,-3-1-1-16,0 5 2 16,-1 1 0-16,-1 2 4 15,0 3 5-15,1 1 0 16,0 0 0-16,0-1-3 15,0-1-1-15,0-2-6 16,0 0 5-16,0 0-3 16,0 0 0-16,-3 2 4 0,0 1-6 15,-1 3 5-15,1 0 1 16,1 1 1-16,-2 0 1 16,2-3 0-16,-1-2-2 15,0-1-2-15,-1-1 2 16,2 2-1-16,0 2 0 15,1 4 0-15,1 3-2 0,0 5-5 16,-1 0 2-16,1 4-6 16,0 4-5-16,0 0-11 15,0 0 1-15,0-1-20 16,0 0-10-16,0 0-81 16,0 0-118-16,0 0 82 15</inkml:trace>
  <inkml:trace contextRef="#ctx0" brushRef="#br5" timeOffset="191984.16">14448 8416 1464 0,'-1'-22'60'0,"-4"3"68"16,1 3-21-16,-5 5-14 15,-1 2-18-15,-3 5 14 16,-4 3 22-16,-2 5-1 15,-1 5-1-15,-7 12-59 16,0 6-14-16,-4 13-19 16,1 7-12-16,6 7-6 0,5 1-3 15,13 1-3-15,10 1 1 16,11 1-7-16,6 2-8 16,8 3-38-16,-2-2-62 15,-6-5-88-15,-6-3-18 16,-11-7 24-16,-8-2 117 15,-9-6 55-15,-6-4 11 16,-15-7 11-16,-1-5 1 16,-8-9 10-16,2-8 2 15,3-10 1-15,-2-9-5 0,7-12-52 16,-1-5-76-16,1-7 74 16</inkml:trace>
  <inkml:trace contextRef="#ctx0" brushRef="#br5" timeOffset="192146.68">13820 8920 1477 0,'9'-2'109'0,"10"-5"205"15,6-1-108-15,19-5-108 16,5-1-23-16,11-1-45 16,2-1-30-16,-5 4-176 15,1 2-96-15,-11 4-131 16,-6 3 2-16,-8 4 208 15</inkml:trace>
  <inkml:trace contextRef="#ctx0" brushRef="#br5" timeOffset="192894.48">14752 8623 1417 0,'-13'16'70'16,"-2"1"145"-16,-6 9-170 15,-3 2-33-15,-4 5-9 0,-5 0-3 16,3-1-3-16,-3-3-3 16,9-9 6-16,3-3-15 15,3-11-107-15,2-6-9 16,6-7 85-16</inkml:trace>
  <inkml:trace contextRef="#ctx0" brushRef="#br5" timeOffset="193095.56">14444 8721 1789 0,'0'0'212'15,"13"9"129"-15,5 2-286 16,7 3-39-16,9 3-13 15,4 1-5-15,3 3-21 16,-3-1-15-16,-5 0-36 16,-7-1-81-16,-8-1-78 15,-5-4-72-15,-3-6 221 16</inkml:trace>
  <inkml:trace contextRef="#ctx0" brushRef="#br5" timeOffset="193662.2">14543 8559 908 0,'-26'-1'123'0,"1"1"135"16,5 7-244-16,2 4-1 15,2 9 9-15,0 8 17 16,4 15 13-16,0 7-6 0,7 11-13 16,3 1-8-1,5-2-17-15,6-4-2 0,4-10-8 16,3-8-21-16,2-13-204 15,1-7 155-15</inkml:trace>
  <inkml:trace contextRef="#ctx0" brushRef="#br5" timeOffset="193974.7">14751 8560 2142 0,'1'-6'176'15,"-1"6"49"-15,8-8-241 0,5 7-22 16,7 7 5 0,6 3 0-16,4 14 21 0,0 5 3 15,-3 13 11-15,-3 5 1 16,-8 11-3-16,-7 2-3 15,-9 10-77-15,-5-2-102 16,-13-4-90-16,-4-5-12 16,-4-20 187-16,0-11 50 15,9-20-1-15,6-11-274 0,12-13 199 16</inkml:trace>
  <inkml:trace contextRef="#ctx0" brushRef="#br5" timeOffset="194679.01">15225 8631 1450 0,'14'2'66'16,"3"0"126"-16,6 1-24 16,3-3-49-16,4 0 7 0,0-1-49 15,-2-2-8 1,4 1-57-16,-2 0-12 15,-2 2-131-15,-4 0-147 0,-11 4 161 16</inkml:trace>
  <inkml:trace contextRef="#ctx0" brushRef="#br5" timeOffset="194837.42">15270 8760 2518 0,'7'4'120'0,"10"0"-33"16,7-3-79-16,19-5-79 15,10-5-154-15,9-3 128 16</inkml:trace>
  <inkml:trace contextRef="#ctx0" brushRef="#br5" timeOffset="196773.12">16141 8567 864 0,'4'-11'116'16,"0"-1"64"-16,3-2-95 15,1-2-21-15,-6 2-22 16,-1-1-7-16,-6 4-2 15,-5 4 0-15,-8 4-6 16,-3 5-4-16,-9 6-5 16,-2 6-10-16,-1 9-6 15,-3 4-2-15,2 6-2 16,0 2 2-16,6-1 2 16,4-3 3-16,10-5 19 15,8-4 21-15,10-3 9 0,8-4-1 16,9-6-20-1,4-3-9-15,7-10-15 0,2-4-3 16,-1-7-15-16,0-3-6 16,-2-3-18-16,-1-2-15 15,-5 0 10-15,-3-1 5 16,-5 2 15-16,-2 2 15 16,-5 5 6-16,-2 1 18 15,-5 4 24-15,-3 1 8 16,-3 4 22-16,0 1 6 0,-1 4 11 15,-1 2-8-15,1 4-18 16,-2 4-21-16,3 4-27 16,4 4-6-16,1 0 11 15,2 2 1-15,5-1 12 16,3-2 6-16,9-3-12 16,5-5-5-16,9-4-15 15,1-5-45-15,5-6-264 16,0-3-292-16,-6-4 458 15</inkml:trace>
  <inkml:trace contextRef="#ctx0" brushRef="#br5" timeOffset="197100.41">16858 8334 1437 0,'-23'12'73'0,"0"9"90"16,-4 4-47-16,-1 14-83 15,-2 5-12-15,-5 3-15 16,-1 0-3-16,1-8-3 16,1-7 0-16,2-9-15 15,2-7-48-15,2-10-164 16,-3-5 190-16</inkml:trace>
  <inkml:trace contextRef="#ctx0" brushRef="#br5" timeOffset="197308.67">16468 8429 1995 0,'21'16'194'16,"6"7"15"0,6 6-118-16,9 6-62 15,4-1-6-15,2-4-35 0,2-4-17 16,-3-7-84-16,-5-3-114 15,-11-7-177-15,-5-4-65 16,-7-6 340-16</inkml:trace>
  <inkml:trace contextRef="#ctx0" brushRef="#br5" timeOffset="197833.71">16921 8065 1483 0,'14'-26'49'16,"2"1"20"-16,4 2-30 16,8 5-24-16,2 4-9 15,3 8-3-15,0 4-3 0,-4 9 0 16,-6 4-3-16,-10 9 0 15,-5 3 0-15,-11 3 3 16,-4 1 0-16,-8-2 6 16,-2-3 6-16,-4-3 20 15,0-2 7-15,3-7 48 16,1-2 35-16,7-4 22 16,3-2 14-16,7-2-46 15,0 0-42-15,0 0-21 16,17 6-12-16,8 2-15 15,11 1-5-15,7 1-5 16,0-3-8-16,4-2-124 16,-3-4-104-16,-3 0-626 15,1-6 662-15</inkml:trace>
  <inkml:trace contextRef="#ctx0" brushRef="#br5" timeOffset="198823.83">17178 8503 953 0,'0'0'135'0,"1"0"88"0,0 0-128 16,14 1-30-16,0 0-20 16,-1-1 4-16,11 0 41 15,3 0 11-15,6-1 1 16,6 0-19-16,4 1-20 16,4 0-15-16,5-2-27 15,1 1-6-15,0 0-18 16,-3-1-21-16,-7 2-75 15,-3 0-83-15,-11-1-123 16,-4 1-65-16,-12-3 193 16</inkml:trace>
  <inkml:trace contextRef="#ctx0" brushRef="#br5" timeOffset="199178.94">17538 8308 996 0,'0'0'105'0,"0"0"54"16,0 0-46-16,1 0-42 16,-1-1-7-16,1 1-1 15,0 0 44-15,16 4-11 16,-11 12-15-16,-4 10-12 16,-1 8-7-16,-5 11-35 15,-3 5-15-15,0 5-18 16,2-2-21-16,1-3-110 15,4-5-90-15,0-10-238 16,0-4 298-16</inkml:trace>
  <inkml:trace contextRef="#ctx0" brushRef="#br5" timeOffset="199748.27">17967 8122 1218 0,'-2'13'79'0,"0"7"57"16,2 6-72-16,0 10-49 16,-1 4 1-16,0 0-12 15,-3-1-6-15,-1-2 2 16,-1-3-2-16,-2-6 2 16,1-3 7-16,0-10 1 15,4-3 32-15,3-12 32 16,0 1-7-16,0-1 1 0,5-1-18 15,2-10 12-15,4-4 11 16,2-3 19-16,2 0-3 16,4 3-31-16,3 0-23 15,10 4-24-15,4 2-9 16,5 4-6-16,-1 2 0 16,-5 7-15-16,-8 3-5 15,-12 8-25-15,-6 5-15 0,-14 5 0 16,-7 3 15-1,-15-1 25-15,-5-4 20 0,-7-2 101 16,-3-4 37-16,5-7 52 16,3-1-52-16,10-7-59 15,7-5-59-15,5-7-145 16,5-4-108-16,4-6-305 16,7 0 379-16</inkml:trace>
  <inkml:trace contextRef="#ctx0" brushRef="#br5" timeOffset="200195.57">18726 8339 1568 0,'0'0'248'0,"-1"0"93"16,-14 6-177-16,0 4-176 16,-6 7-33-16,-11 9-3 15,-5 6 4-15,-7 8 20 16,2 2 18-16,3-5 6 15,4-5-6-15,8-11-90 16,4-7-35-16,5-9-105 16,3-7 7-16,5-9 175 15</inkml:trace>
  <inkml:trace contextRef="#ctx0" brushRef="#br5" timeOffset="200383.51">18323 8399 2052 0,'11'-2'212'16,"12"2"-23"-16,9 1-111 16,15 7-73-16,4 5-5 0,4 7 0 15,1 2-7-15,-10 3-36 16,-7 1-21-16,-8-5-118 16,-6 0-123-16,-1-8 171 15</inkml:trace>
  <inkml:trace contextRef="#ctx0" brushRef="#br5" timeOffset="200863.29">19050 8360 819 0,'1'0'145'16,"16"-6"169"-16,1 3-256 15,3-1-19-15,8 0-8 16,2 1 2-16,4-2 1 16,2 0 1-16,1 0-6 15,-3-1 5-15,-1-1-46 16,-6-2-21-16,-4 1-105 16,-4-2 86-16</inkml:trace>
  <inkml:trace contextRef="#ctx0" brushRef="#br5" timeOffset="201096.94">19278 8072 2097 0,'3'38'140'0,"2"8"-30"16,1 7-93-16,1 5-33 15,-2-2-32-15,-1 2-77 16,-3-2-28-16,0-5 13 16,1-4 8-16,0-11-26 15,-1-6 36-15,-1-10 81 16</inkml:trace>
  <inkml:trace contextRef="#ctx0" brushRef="#br5" timeOffset="201448.94">19864 8189 1146 0,'-27'-18'99'0,"-2"1"108"0,-4 6-139 15,0 6 34-15,-3 11 53 16,0 7 9-16,1 15 16 16,0 4-1-16,10 6-63 15,6 0-16-15,17-2-29 16,7-1-21-16,19-3-41 15,8-2-4-15,15-8-37 16,8-7-79-16,9-9-187 16,5-6-553-16,-6-8 665 15</inkml:trace>
  <inkml:trace contextRef="#ctx0" brushRef="#br5" timeOffset="204172.3">15988 9386 1123 0,'10'2'35'0,"4"-1"-10"15,4-1-21-15,4-1 0 0,5-1-3 16,-1 0 36-16,-2 0 19 16,-3 0 26-16,-3-2 5 15,-1-4-23-15,-3-1 1 16,2-6-26-16,-2 0-21 16,-1-6-12-16,0-2 0 15,-4-4-3-15,-5-3 0 16,-4-3-3-16,-5-2 0 0,-9 2-12 15,-3 3 15-15,-8 5 21 16,-4 5 5-16,-10 8 19 16,-3 4-9-16,-5 9-6 15,-2 4 6-15,7 6 9 16,1 3-4-16,10 8 19 16,4 0 3-16,9 5-9 15,1 1 2-15,8 0-23 16,8 0-6-16,4-4 6 15,7-2-7-15,8-7 6 16,3-4 5-16,12-9-3 16,6-6-2-16,9-8-19 15,0-5 4-15,0-4-16 16,-4-2-13-16,-12 0-11 16,-8 2-4-16,-12 7 3 0,-6 2 10 15,-4 6 8-15,-2 6 3 16,0 0 10-16,0 0 5 15,-1 0-1-15,-21-2-3 16,14 5-2-16,-5 2-5 16,5-2-3-16,-1 1-1 15,1 1-6-15,4-2-7 16,-1 1 2-16,2-1 0 16,3-3-2-16,0 0 2 0,0 0-14 15,0 0-6-15,0 0-97 16,-1 0-75-16,1 0-120 15,0 0-45-15,-1-1 270 16</inkml:trace>
  <inkml:trace contextRef="#ctx0" brushRef="#br5" timeOffset="204973.48">16174 9068 853 0,'-10'-9'148'16,"-1"-1"140"-16,-8-2-233 15,-1 0-26-15,-5 2-18 16,-1 0-3-16,-3 7-6 16,-2 3 6-16,1 9 1 15,0 4 13-15,2 10 11 16,-2 6 3-16,-2 13-3 16,0 5 12-16,-3 12-24 15,4 2-9-15,4 2 6 16,7-3 3-16,17-6 32 15,5-6 19-15,15-11 21 16,4-5 2-16,13-14 1 0,7-7-12 16,11-14-10-16,6-9-14 15,5-11-30-15,0-5-10 16,-6-6-14-16,-6-4 2 16,-7-6 0-16,-5-1-6 15,-7-1 2-15,-3-4-4 16,-9-2 0-16,-5-2 5 0,-12 1-5 15,-5 2 0-15,-16 12 0 16,-6 6 11-16,-17 13 7 16,-7 6 4-16,-12 13 8 15,-4 5-8-15,4 16 16 16,1 6-3-16,9 8-2 16,4 4-6-16,8 0-23 15,7-2-5-15,14-7-8 16,5-7-5-16,20-5 8 15,7-4 6-15,21-5 0 16,9-6 6-16,13-7-3 16,10-4-1-16,3-7-28 15,1-1-53-15,-5-2-150 16,-7 0-174-16,-13 3 176 16</inkml:trace>
  <inkml:trace contextRef="#ctx0" brushRef="#br5" timeOffset="205956.09">16239 9562 1458 0,'0'0'107'0,"7"-8"249"16,6-1-156-16,9-8-176 0,5-2-24 16,5 1-78-16,0 4-24 15,-5 8-17-15,-5 4-4 16,-9 10 52-16,-2 5 26 16,-11 11 18-16,0 3 6 15,-9 5 7-15,-4 0 4 16,-2 3 10-16,-5-2 0 15,0-2 0-15,-2-4 6 0,0-7 30 16,-1-6 39-16,3-8 74 16,1-4 36-16,4-7 33 15,2-4-40-15,6-5-59 16,4-5-19-16,9-1-51 16,7-2-23-16,11 2-20 15,3 5-5-15,7 9-4 16,2 6-7-16,0 10-6 15,0 5-10-15,-6 3-39 16,-2 0-25-16,-4-2-104 16,-3-5-135-16,4-6 162 15</inkml:trace>
  <inkml:trace contextRef="#ctx0" brushRef="#br5" timeOffset="206243.48">16951 9189 1061 0,'5'-11'79'15,"-3"2"63"1,3 4-57-16,-5 5-6 0,-3 9 1 15,-4 9 64-15,-13 16-22 16,-6 8-20-16,-9 10-46 16,-5 4-23-16,-3 0-27 15,1-3-6-15,5-9-24 16,5-11-9-16,8-16-47 16,2-10-64-16,9-19 82 15</inkml:trace>
  <inkml:trace contextRef="#ctx0" brushRef="#br5" timeOffset="206441.28">16670 9255 2556 0,'7'16'144'16,"7"3"18"-16,8 3-80 15,13 4-66-15,5-1-15 16,5 0-34-16,-1-1-21 15,-7-3-56-15,-3-2-58 16,-11-3-182-16,-4-3-274 16,-6-4 458-16</inkml:trace>
  <inkml:trace contextRef="#ctx0" brushRef="#br5" timeOffset="-212262.36">17100 9388 1413 0,'0'0'43'16,"0"0"2"-16,4 17-22 15,2 1 3-15,2 5 34 16,1 11 8-16,1 6 4 0,0 6-18 16,-2-1-9-16,-1-4-42 15,-1-7-66-15,1-13-155 16,1-6 47-16,4-11 93 16</inkml:trace>
  <inkml:trace contextRef="#ctx0" brushRef="#br5" timeOffset="-211631.42">17008 9004 1406 0,'0'-20'34'0,"2"-1"-10"15,3-2-17-15,6 2-5 16,2 3 10-16,0 5 7 15,1 3 10-15,-1 8 57 16,1 2 21-16,1 3-20 16,-2 5-18-16,-1 0-42 15,-2 3-18-15,-7 1-3 16,-1-1-6-16,-6 3-6 16,-3 0 3-16,-4 0-3 15,-2 0 0-15,-1 0 15 0,0-2 17 16,5-2 46-16,3-1 18 15,6-1 20-15,4 1-8 16,8 1-57-16,5 0-11 16,10-4-18-16,6-3-3 15,8-4-10-15,-1-6-15 0,-1-4-195 16,-4-1-313-16,-5 3 338 16</inkml:trace>
  <inkml:trace contextRef="#ctx0" brushRef="#br5" timeOffset="-211173.28">17577 9242 1640 0,'0'0'236'16,"0"0"205"-16,17-4-385 15,2 1-47-15,8 1 0 16,2-3-2-16,2 0 2 15,2 0-2-15,-3-1-7 16,1-1-8-16,-8-3-206 16,-2-3-341-16,-11-5 399 15</inkml:trace>
  <inkml:trace contextRef="#ctx0" brushRef="#br5" timeOffset="-210951.17">17679 8918 2402 0,'-5'14'101'15,"3"7"3"-15,1 9-75 16,6 11-29-16,6 7 0 16,6 7 0-16,3 3 2 15,0 4 1-15,-1 0-3 0,-6-1-23 16,-3-2-112-16,-3-11-191 15,0-8 134-15</inkml:trace>
  <inkml:trace contextRef="#ctx0" brushRef="#br5" timeOffset="-210029.7">18374 9159 848 0,'-2'-17'130'16,"-1"-1"143"-16,-4-2-213 15,-4-1-6-15,0 3 6 16,-1 1 4-16,-1 3 6 16,-2 5 55-16,-2 9-44 0,-1 5-24 15,-4 12-36-15,1 5-12 16,-1 12 0-16,1 5 0 16,2 5-6-16,3 1 3 15,6-6 56-15,8-4 58 16,10-4 113-16,11-4-60 15,13-5-32-15,8-5-61 16,9-10-50-16,1-5-11 16,5-9-2-16,-1-5-5 0,2-7-5 15,-2-3-2-15,-6-5-5 16,-8-2 0-16,-13-7-1 16,-7-4-1-16,-15-7-13 15,-5-2-5-15,-14-1-15 16,-10-2-6-16,-17 3-26 15,-9 4-9-15,-14 6 18 16,-6 5 17-16,-6 9 28 16,-1 3 8-16,5 10 8 15,4 6 22-15,16 10 34 16,10 4 16-16,17 8 9 16,8 3-36-16,13 7-14 15,5 3-8-15,17 3 11 16,10-1 4-16,15-1 2 0,11-7-3 15,10-8-22-15,3-5-5 16,6-10-8-16,-2 0-14 16,-3-5-50-16,-4 0-40 15,-14-1-142-15,-10 0-185 16,-16 7 154-16</inkml:trace>
  <inkml:trace contextRef="#ctx0" brushRef="#br5" timeOffset="-209235.56">18699 9349 1313 0,'-4'-5'75'0,"4"1"41"16,0 4-40-16,0 0-34 16,0 0 9-16,6 7 5 15,-5 9 4-15,1 15-3 16,-2 8-12-16,0 11-18 16,1 6-13-16,-1 3-49 15,3 0-82-15,4-7 63 16</inkml:trace>
  <inkml:trace contextRef="#ctx0" brushRef="#br5" timeOffset="-208234.83">19204 8945 1373 0,'0'0'66'0,"0"0"32"15,0 1-58-15,-11 20-25 16,-6 8 3-16,-5 5 3 0,-6 13 0 16,-2 2-9-16,-4 0-1 15,4-2-8-15,-3-11-8 16,3-6-10-16,7-13-24 16,2-5-27-16,8-8-21 15,1-5-92-15,2-10 102 16</inkml:trace>
  <inkml:trace contextRef="#ctx0" brushRef="#br5" timeOffset="-208016.98">18885 9042 1543 0,'7'-6'162'0,"4"0"74"15,3 1-71-15,7 4-67 16,3 2 10-16,3 8-49 15,1 4-2-15,-2 13-13 0,-1 5-11 16,-1 4-12-16,-2 0-9 16,0-7-18-16,0-3-30 15,0-7-122-15,0-4-143 16,2-7-449-16,-1-5 570 16</inkml:trace>
  <inkml:trace contextRef="#ctx0" brushRef="#br5" timeOffset="-207715.22">19398 9247 1243 0,'0'0'99'16,"0"0"100"-16,1 0-50 15,12 15-14-15,-8-1 44 16,1 3-2-16,-2 12-29 16,-1 4-68-16,-3 9-48 0,3 4-20 15,-3-3-143-15,0-2-172 16,6-14 145-16</inkml:trace>
  <inkml:trace contextRef="#ctx0" brushRef="#br5" timeOffset="-207255.28">19576 9011 1687 0,'18'-5'183'0,"7"0"86"16,15 0-216-16,3-1-47 0,8-2-12 16,-3 0-8-1,-4 1-82-15,-3 0-48 0,-11 0-116 16,-5 1 21-16,-11-4 169 16</inkml:trace>
  <inkml:trace contextRef="#ctx0" brushRef="#br5" timeOffset="-206997.43">19762 8726 1175 0,'0'0'174'0,"0"1"595"15,6 18-587-15,1 3-182 16,4 7 3-16,3 14 7 0,0 9 1 16,-2 17 3-16,-5 10-1 15,-7 6-3-15,-4-6-9 16,1-13-20-16,3-12-18 16,10-15-208-16,6-8-42 15,5-9 132-15</inkml:trace>
  <inkml:trace contextRef="#ctx0" brushRef="#br5" timeOffset="-206155.59">20201 8928 1096 0,'-2'-15'96'0,"0"3"87"16,0 1-77-16,-1 4-34 16,0 4 74-16,-4 8-29 15,-2 9-27-15,-1 17-37 16,0 8 4-16,7 10 24 16,4 5 3-16,12-5-4 15,4-3-17-15,9-11-16 16,2-9 18-16,6-11 7 15,4-4-6-15,6-11-22 16,3-3-20-16,0-10-24 16,-6-3-6-16,-7-10-34 0,-7-6-13 15,-11-10-7-15,-2-3 10 16,-12-8 26-16,-6 0 13 16,-9-4 14-16,-6-3 2 15,-11-1-5-15,-4 3-9 16,-14 5-10-16,-4 5-7 15,-3 9-10-15,-1 5-16 16,8 12 22-16,3 7 24 16,10 14 45-16,8 6 18 0,6 12-3 15,4 6 9-15,5 5 13 16,3 3 0-16,11 0-16 16,6 1-32-16,13 0-15 15,8-2 5-15,10-4 8 16,5-6 4-16,7-7 0 15,0-5-10-15,0-4-19 16,-2-4-10-16,-7-5-44 16,-6-3-38-16,-11-2-199 15,-8 0-570-15,-6 2 697 16</inkml:trace>
  <inkml:trace contextRef="#ctx0" brushRef="#br5" timeOffset="-205711.4">20695 9157 1462 0,'-3'9'79'0,"0"4"184"16,3 3-60-16,0 2-74 15,0 1-10-15,3-1-32 16,1-1-33-16,7-1-12 16,2-2 7-16,7-5-4 15,5-1-1-15,4-7-8 16,0-3-18-16,2-6-25 15,-3-3-20-15,-4-5-22 16,-3-3-2-16,-9-5 13 16,-6-2 7-16,-8-1 22 15,-4-6 13-15,-10-2 15 16,-5 2 11-16,-6 8 12 16,-6 12-2-16,-4 14-5 15,1 8-15-15,3 10-62 0,8 7-71 16,11 5 231-16,6-1-136 15</inkml:trace>
  <inkml:trace contextRef="#ctx0" brushRef="#br5" timeOffset="-186414.95">15001 11558 1675 0,'12'-6'168'0,"4"-12"8"16,5-5-83-16,15-13-72 15,2-6 18-15,13-6 47 16,2-7-1-16,0-5 3 15,-2-6-7-15,-2-9-15 16,3-2-14-16,4-2-28 16,2 3-15-16,-3 12-9 15,-4 5 0-15,-9 9 0 16,-5 4 0-16,-6 6 1 16,-4 3 0-16,-6 5 0 15,-5 5 0-15,-2 3 0 16,-7 6-2-16,-2 6-16 15,-3 4-22-15,-2 8-50 0,0 0-26 16,0 0-100-16,-1 0-101 16,0 0-319-16,-15 13 472 15</inkml:trace>
  <inkml:trace contextRef="#ctx0" brushRef="#br5" timeOffset="-185335.7">15865 10836 967 0,'-16'1'75'0,"-2"4"23"15,-1 4-51-15,2 6-16 16,-2 7 2-16,4 10 1 15,4 9 3-15,-1 17-2 16,10 6-4-16,-2 14-4 16,3-2-3-16,7-10-15 15,-3-11 1-15,9-22-2 16,0-11 3-16,11-16 9 16,4-8 1-16,8-19 29 15,6-10 40-15,1-20-22 16,1-8-8-16,-3-11-48 15,-2-2-9-15,-10 1-3 16,-7 2-3-16,-12 11 6 16,-7 5 3-16,-13 10 27 0,-6 7 27 15,-7 14 44-15,-6 5 13 16,-6 15-13-16,-3 6-29 16,-4 16-51-16,2 7-15 15,7 11-6-15,3 2-10 16,16-2-133-16,6-5-96 15,15-13 120-15</inkml:trace>
  <inkml:trace contextRef="#ctx0" brushRef="#br5" timeOffset="-185104.27">15822 10947 2675 0,'-3'35'69'16,"3"3"38"-16,9 15-116 15,6 3-9-15,7 4-44 16,3-1-24-16,0-8-83 16,0-4-22-16,-2-11-34 15,-3-3 28-15,-8-9-19 0,-3-6 13 16,-7-10 151-16</inkml:trace>
  <inkml:trace contextRef="#ctx0" brushRef="#br5" timeOffset="-184725.22">16209 11033 1938 0,'-2'3'156'0,"-1"3"-7"16,0 5-92-16,3 6-54 16,0 6-3-16,4 8-3 15,1 1-6-15,2 1 6 16,-2-3 9-16,0-9-6 16,-1-5 6-16,-2-6-6 15,-2-10 3-15,0 0 0 16,0 0 0-16,9-13 10 15,-3-4-2-15,1-13 4 16,2-7-2-16,0-6-10 16,0-2-1-16,0 4-2 15,-1 5-4-15,-2 10 0 16,-2 6-1-16,-2 8-32 16,-1 3-54-16,-1 9-112 15,0 0-54-15,0 0-116 0,1 0 270 16</inkml:trace>
  <inkml:trace contextRef="#ctx0" brushRef="#br5" timeOffset="-184285.94">16479 10965 1528 0,'-10'-2'216'16,"-1"-1"298"-16,-1-2-439 15,2 0-66-15,0-1-15 16,-1 1-8-16,1 4-8 16,1 3-8-16,0 11 9 15,3 6 3-15,-1 11 15 16,-1 4 3-16,4 7 0 16,0-5 6-16,5-8-3 15,4-5-3-15,2-16 0 16,3-2-3-16,2-13-3 15,3-7 6-15,3-11 0 16,-1-7-9-16,0-1-6 0,-3-1 0 16,-4 5 1-16,-3 6 8 15,-4 7 6-15,-3 5 6 16,0 12 53-16,0 0 19 16,0 0-12-16,0 0-1 15,4 11-35-15,0 7-9 16,2 9-15-16,-2 2-6 15,4-6-9-15,0-3-19 0,3-13-100 16,-1-7-140-16,3-16-364 16,3-11 488-16</inkml:trace>
  <inkml:trace contextRef="#ctx0" brushRef="#br5" timeOffset="-183699.5">16690 10461 1783 0,'0'0'266'16,"0"0"127"-16,5 8-304 15,2 14-58-15,5 19-27 16,2 9-3-16,1 7 1 16,1-1 1-16,-3-6-12 15,-2-6-9-15,-4-12-29 16,-3-6-9-16,-2-10-8 0,0-6-8 15,-6-8-30-15,-1-4-2 16,-6-9-28-16,-4-3-8 16,-3-5 5-16,-1 0 7 15,-4 0 83-15,-1 2 24 16,2 7 15-16,-3 4 6 16,8 7 23-16,1 6 20 15,4 10 82-15,3 8 13 16,5 16-36-16,1 5-13 0,5-1-26 15,4-4-12-15,8-17-12 16,3-7-10-16,9-17-14 16,2-11-6-16,6-13 0 15,0-9 0-15,1-7-27 16,1-1 3-16,-7 0-5 16,1 4 5-16,-10 10 18 15,-2 3 6-15,-4 11 38 16,-3 5 25-16,1 5-14 15,-2 5-3-15,1 7-19 16,2 5-17-16,-1 7-14 16,-3 0 3-16,-3 0-7 15,-2-2 0-15,-3-8 2 16,-1-10-2-16,0 0 4 16,0-1 3-16,-3-9 13 0,-3-8-6 15,0-7-15-15,0-5-18 16,1-4-93-16,4-3-83 15,4-2-197-15,4 2-144 16,10 6 400-16</inkml:trace>
  <inkml:trace contextRef="#ctx0" brushRef="#br5" timeOffset="-183268.06">17344 10617 1831 0,'-13'10'236'0,"-2"0"59"16,-4 0-194-16,-1 0-96 16,0-1-1-16,-4 3-9 15,-1 1-4-15,-1 4-2 16,0 4 0-16,3 2 13 16,5 0 3-16,7-2 8 15,5-5-6-15,8-5-3 16,5-5-3-16,9-6-1 15,2-3 0-15,5-8 4 16,1-3 1-16,1-5-4 0,0-2 7 16,-2-4-8-16,-3-2 1 15,0-4 4-15,-4-1 3 16,-4 2 14-16,-1 2 14 16,-5 9 33-16,-4 5-12 15,-2 14 5-15,0 0-7 16,6 5-17-16,0 15-13 15,3 14-18-15,2 3-4 16,1-4-4-16,3-3-6 0,-1-15-32 16,2-5-16-16,0-12-64 15,-1-7-128-15,3-15-191 16,-1-7-64-16,0-10 399 16</inkml:trace>
  <inkml:trace contextRef="#ctx0" brushRef="#br5" timeOffset="-183074.81">17558 10396 625 0,'-1'-45'226'15,"1"3"185"-15,-1 9-180 16,0 8 182-16,3 9 3 16,-1 5-169-16,3 9-132 15,5 5-57-15,5 19-39 16,3 11-9-16,1 21-4 16,-4 9-1-16,-3 7-14 15,-2 0-16-15,-5-12-56 16,0-8-92-16,1-21-93 0,-4-10-128 15,-1-19-228-15,1-4 467 16</inkml:trace>
  <inkml:trace contextRef="#ctx0" brushRef="#br5" timeOffset="-182725.41">17540 10510 2103 0,'-5'6'275'0,"3"0"15"16,2 0-158-16,8 1-73 15,7-2-23-15,7-3-39 16,5-2-14-16,7-6-32 16,0-3-19-16,1-1-52 15,-1-1-117-15,-9 4-115 16,-4 2-42-16,-10 5 201 16,-5 3 98-16,-8 4 46 15,-4 1 32-15,-5 2 65 16,-3-1 12-16,-2-5 16 15,1-2-8-15,2-6 1 16,2-4-27-16,3-6-22 16,2-3 1-16,2-5 24 15,1-2 15-15,5-7 51 16,3-1 17-16,8-6-5 16,4-4-31-16,12-5-80 0,7-1-90 15,9 2-202-15,5 3-221 16,10 12 379-16</inkml:trace>
  <inkml:trace contextRef="#ctx0" brushRef="#br5" timeOffset="-182390.62">18223 10256 2324 0,'-16'12'127'0,"0"-2"18"16,0 0-91-16,6-4-48 15,1-2-3-15,9-4-6 16,0 0-8-16,0 0-33 16,0 1-10-16,13 9-11 15,-2-5-1-15,0 3-2 16,1-1-19-16,1 2-2 16,-2-2 17-16,4-3 57 15,2-2 15-15,2-6 3 16,3-3 3-16,0-6-3 15,-1 0 0-15,-3 1-24 16,-5 2-27-16,-3 3-45 0,-1 1-20 16,-7 3-34-16,-2-2 6 15,-3 2 6-15,-3-2-185 16,8-1 173-16</inkml:trace>
  <inkml:trace contextRef="#ctx0" brushRef="#br5" timeOffset="-182012.56">18458 10056 1508 0,'-31'2'117'0,"-1"4"89"16,0 3-69-16,-6 7-80 16,2 4-18-16,-5 6-24 15,-1 6-6-15,1 8 60 16,1 6 32-16,7 8 24 0,3-2-10 15,14-2-21 1,7-7-27-16,20-10-45 16,13-7-6-16,17-16-11 0,7-7-6 15,11-20-27-15,2-7-44 16,2-14-160-16,-2-4-190 16,-5-5 204-16</inkml:trace>
  <inkml:trace contextRef="#ctx0" brushRef="#br5" timeOffset="-180621.44">22533 7971 1353 0,'5'-17'47'0,"2"1"-3"16,6 12-17-16,3 6 4 15,15 18 10-15,4 13 56 16,5 37 37-16,-1 16 7 16,-6 35-43-16,-3 12-26 15,-3 19-51-15,-1 14-18 16,-5 20-66-16,-2 3-21 16,-6 4-2-16,-3-3 5 15,-8-4 57-15,0 2 24 0,-5-4 3 16,-1-5 0-16,-2-12 18 15,-1-13 0-15,4-28 27 16,1-17 23-16,5-26 25 16,1-12 0-16,4-19-40 15,2-11-35-15,0-24-170 16,-2-9-84-16,-2-15-200 16,-1-10 311-16</inkml:trace>
  <inkml:trace contextRef="#ctx0" brushRef="#br5" timeOffset="-180271.83">20890 10046 2666 0,'68'6'47'0,"30"-8"-37"16,20-8-3-16,41-12 7 16,14-6 1-16,37-7 6 15,13-4 0-15,14-5 0 16,17-3 2-16,-7 0-2 15,6 0 3-15,1 0-10 16,-15 2-5-16,-7 0-4 16,-11 4-6-16,-28 3-30 15,-11 1-28-15,-36 5-87 16,-16 2-148-16,-40 6 102 16</inkml:trace>
  <inkml:trace contextRef="#ctx0" brushRef="#br5" timeOffset="-175990.2">23267 10791 181 0,'0'0'99'16,"0"0"23"-16,0 0 56 15,0 0 22-15,0 0-50 16,0-1-34-16,0 0-64 16,-1 0-14-16,1 0-7 0,-1 0-4 15,1-1-3-15,-7-27 5 16,7 29 11-16,0 0 9 15,0-1 3-15,0 0-1 16,0 0-19-16,0 0-6 16,0-1-11-16,-7-28-1 15,7 29-8-15,0 0-1 16,-3-26 1-16,1 15 4 0,0 0 14 16,0 0 6-16,0 1 9 15,0 1 5-15,0-2 7 16,0 2-3-16,2-2 0 15,0 0-12-15,0-2 3 16,0-1-16-16,0 0-14 16,-1 0 3-16,0 1-6 15,0 0-3-15,1 1-3 16,0 2 0-16,0 0 9 16,0-1 12-16,1 0 3 15,0 0 9-15,1-1-6 16,1 0-6-16,-2-2-9 15,1 0-6-15,0 0-3 16,-1-1-3-16,1 1 0 16,0 0 0-16,0 1 3 15,0 1 0-15,-1 1 9 0,0 0 0 16,1 1 3-16,-1-1 3 16,0 1-10-16,2 1-5 15,-1-2 0-15,-2 2 0 16,1-1 0-16,-1 0-3 15,0 1 0-15,1 1 0 16,0 0 3-16,0 1 3 16,1 0 3-16,-1-2 0 15,1 1 12-15,2-1-12 16,-2 0 9-16,1-1-3 0,-1 0-12 16,1-1 0-16,-1 2-3 15,-1-1 3-15,0 3-3 16,0 1 3-16,0 0 0 15,1 0 0-15,2-3-2 16,-1 2-1-16,4-4 0 16,-1 1-1-16,-2 0-5 15,3 0 6-15,-3 0 0 16,1 0 3-16,-1 0 0 16,-2 0-3-16,2 1 1 15,-1 1-1-15,2-1 0 16,-2 0 4-16,3 0-5 15,-2-1-3-15,3 0 4 16,-1-2 0-16,0 0 4 0,0 0-4 16,-1 0 0-16,1 1-3 15,-3 0 3-15,0 1-4 16,0 1-2-16,2 1 6 16,0 1 0-16,1 1 0 15,0-1 6-15,0-1-9 16,1-2-3-16,3 1 6 0,0-2 0 15,-1 0 0-15,3 1 0 16,-1-3 0-16,1 3-3 16,1 0-3-16,-2 3 3 15,0 2 0-15,-1 1-3 16,-1 2 3-16,0 0 0 16,1 3-3-16,-3 0 0 15,3 0 0-15,0 0 0 16,2 0 6-16,3-2-3 15,0 0 0-15,0 0 0 16,4 1 0-16,-6-1 3 16,4 1 0-16,-3 0 0 15,-3 1 0-15,2 0 0 16,1 0 3-16,3-2-6 16,2-1 0-16,3-3-3 15,-1-1 3-15,3-1 3 16,-3 0 0-16,1-1 3 0,-1 0-3 15,-2 0 0-15,-3 1 3 16,0 0-6-16,-1 0 9 16,1 1-3-16,-1-2-6 15,0-1 6-15,2-2-3 16,1-2 0-16,0-2-3 16,4 0 0-16,-2-2 0 0,1 3-3 15,0 0 9-15,-7 4 0 16,-1 2-3-16,-6 1 6 15,0 2-6-15,-2 0 0 16,0-1 0-16,1-1-3 16,0-2 0-16,0-2 0 15,0-1 0-15,2-1 6 16,0-2 0-16,0-1 0 16,0-1 0-16,-4 0-3 15,0-6 0-15,-4-1 0 16,1 0 18-16,0-3-3 15,0 8-6-15,2 0 15 16,1-1-24-16,0 0 0 16,1 0 0-16,-2 1 0 15,0 1-9-15,-2 2 3 16,-1 2 3-16,0 2 3 0,-1 0 3 16,-1 2 0-16,-1-2 0 15,2 0-3-15,1-1 0 16,2 1 0-16,0 0-6 15,1-4 6-15,1 3 0 16,-1-1 3-16,0 0 0 16,-1 4-6-16,-2 0-3 15,0 1 3-15,0 0 3 16,0-1 0-16,0 1 3 0,0-1 0 16,0 0 0-16,0 0 0 15,-2 2-3-15,-1 0 0 16,1-1-3-16,-3 1 3 15,1-1 0-15,0-3 0 16,-1 1 0-16,1-2 0 16,-1-3 0-16,0-2 0 15,-1 0 0-15,-1-2 3 16,1 0 3-16,-2 1-9 16,1 2 0-16,-1 0 0 15,0-1 0-15,2 2 6 16,-1-1 9-16,1-1-9 15,0-1 10-15,2-1-11 16,0 0 1-16,1-3-2 0,1-1-2 16,1 0 1-16,0-2-3 15,2 1 2 1,2-2-7-16,1-2-13 0,2-1-3 16,1-4-221-16,2 0 167 15</inkml:trace>
  <inkml:trace contextRef="#ctx0" brushRef="#br5" timeOffset="-171841.33">19132 11227 1382 0,'-10'-8'60'0,"-1"-2"14"15,0 3-37-15,-3 3-7 16,0 2-9-16,-3 3-18 16,-1 5 0-16,-1 12 0 0,-3 11 3 15,1 17 0-15,0 7 0 16,-1 11-6-16,4 2 0 16,0 8-21-16,2 1 3 15,4 2 0-15,4-3 9 16,4-4 9-16,3-2 6 15,2-6-6-15,4-3 3 0,-2-4-3 16,0-4-3-16,-4-3 3 16,-4-3-3-16,-7-5 3 15,-5-3 3-15,-6-7 9 16,-5-3 3-16,-5-10 3 16,3-6 0-16,-5-12-9 15,3-10-27-15,-1-18-89 16,0-10-228-16,5-20 220 15</inkml:trace>
  <inkml:trace contextRef="#ctx0" brushRef="#br5" timeOffset="-171650.55">18746 11913 2512 0,'62'-28'-212'15,"4"-6"-302"-15,-2 1 37 16,-7 7 349-16</inkml:trace>
  <inkml:trace contextRef="#ctx0" brushRef="#br5" timeOffset="-171262.27">19371 11494 1262 0,'-43'26'122'0,"2"5"232"0,5 4-133 16,9 8-122-16,3 4-24 15,11 6-24-15,4 3-10 16,6 1-29-16,3-2-3 16,5-8-12-16,3-7-21 15,5-13-77-15,3-9-70 0,2-15-361 16,1-7 418-16</inkml:trace>
  <inkml:trace contextRef="#ctx0" brushRef="#br5" timeOffset="-171039.33">19688 11529 1586 0,'-28'35'221'0,"1"5"81"16,-3 6-156-16,0 11-119 15,-4 4-27-15,-4 2-72 16,-2-3-50-16,-1-14-51 16,1-8-22-16,6-20 3 15,4-10 56-15,4-17 88 0</inkml:trace>
  <inkml:trace contextRef="#ctx0" brushRef="#br5" timeOffset="-170845.72">19309 11598 2106 0,'21'31'170'0,"3"6"-42"15,1 6-65-15,9 6-38 16,1 1-6-16,6-4-17 16,4-5-4-16,-2-12-96 15,-1-10-134-15,-9-14 109 16</inkml:trace>
  <inkml:trace contextRef="#ctx0" brushRef="#br5" timeOffset="-170591.4">19609 11344 2103 0,'8'13'253'16,"7"4"21"-16,6 4-205 15,16 6-56-15,7 2-8 16,10 8-4-16,2 5-6 16,-5 12-63-16,-7 4-106 15,-15 7-116-15,-7 2-120 16,-21-1 105-16,-10-1 84 0,-21-4 136 15</inkml:trace>
  <inkml:trace contextRef="#ctx0" brushRef="#br5" timeOffset="-170223.48">20218 11616 2407 0,'11'4'101'0,"7"-1"47"16,14-4-214-16,6-5-59 15,6-7-159-15,1-2-180 0,-1 1 280 16</inkml:trace>
  <inkml:trace contextRef="#ctx0" brushRef="#br5" timeOffset="-170030.57">20273 11823 2864 0,'45'-15'-207'0,"4"-7"-168"15,4-6 148 1</inkml:trace>
  <inkml:trace contextRef="#ctx0" brushRef="#br5" timeOffset="-167562.9">21395 11523 1136 0,'-10'-14'101'16,"-3"-3"77"-16,-1 2-85 16,-3-2-39-16,-2 2 48 0,-2 1-7 15,-3 2-2-15,1 4-15 16,-4 3-7-16,-5 7-26 16,0 4-12-16,-2 8-27 15,5 3 3-15,7 8-9 16,3 4 3-16,6 6 6 15,4 3-12-15,6-3 6 16,5-3-3-16,7-9-3 16,3-5 3-16,6-10-6 15,2-2 9-15,6-9 6 16,0-5 6-16,7-7 12 16,-2-6 3-16,0-9-4 15,-2-2-5-15,-4-1-9 16,-1-2-9-16,-8 4-3 15,-3 4 3-15,-9 7-3 0,-3 5 6 16,-6 5 12-16,-2 3 18 16,0 4 24-16,2 2 2 15,-1 4-1-15,3 5-16 16,1 6-32-16,0 5-8 16,5 9-5-16,-2 4-5 15,2 4-4-15,0 0 2 16,3-6-2-16,1-5-5 0,3-11-27 15,0-7-50-15,3-13-200 16,2-7-89-16,2-8 205 16</inkml:trace>
  <inkml:trace contextRef="#ctx0" brushRef="#br5" timeOffset="-167318.94">21809 11340 1541 0,'-18'12'170'0,"-1"4"60"16,-4 3-143-16,2 8-81 16,-4 3-3-16,-1 6-3 15,2 3 9-15,-1 2-6 0,1-3-3 16,1-7-12-1,-5-7-72-15,-1-16-214 0,4-8 186 16</inkml:trace>
  <inkml:trace contextRef="#ctx0" brushRef="#br5" timeOffset="-167134.83">21557 11374 1452 0,'7'7'185'0,"3"7"373"15,2 2-312-15,5 5-158 16,4-1-24-16,3-1-45 16,1 0-25-16,-2 0-66 15,-2-2-53-15,-2-2-163 16,0-1-155-16,-8-3 283 16</inkml:trace>
  <inkml:trace contextRef="#ctx0" brushRef="#br5" timeOffset="-166421.41">21952 11027 1849 0,'0'0'227'0,"0"0"35"15,0 0-149-15,18-13-83 16,10 1-17-16,8-3-13 15,7 0 0-15,-1 2 2 0,-2 2-2 16,-9 7-7-16,-7 2-6 16,-13 7-20-16,-6 6 6 15,-9 6-1-15,-7 3 9 16,-10 4 21-16,-6 2 12 16,-7 3 24-16,-1 1 15 15,-2 1 32-15,-3-2 2 16,8-5-23-16,5-6-4 0,11-8-20 15,12 0-12-15,15-3-27 16,3 0-8-16,14 0-13 16,-1 0-5-16,3-1-5 15,1 6-4-15,-6 0 1 16,-1 1 0-16,-13 1 10 16,-6-4-6-16,-9 2 23 15,-9 1 6-15,-10 1 2 16,-4 0 7-16,-6-2 6 15,1-1 1-15,1-4-8 16,3-3-5-16,12-4-121 16,6-2-97-16,23-7 66 15</inkml:trace>
  <inkml:trace contextRef="#ctx0" brushRef="#br5" timeOffset="-165987.03">22264 11484 2157 0,'0'0'189'0,"9"-1"-32"16,1-2-73-16,11-2-64 16,3-1-8-16,10-1-3 15,4 2-4-15,-3-1-13 16,-1 2-32-16,-9 1-113 0,-3-2-98 16,-8 0-272-16,-3-2 342 15</inkml:trace>
  <inkml:trace contextRef="#ctx0" brushRef="#br5" timeOffset="-165760.91">22373 11225 2437 0,'-2'23'156'15,"4"4"38"-15,7 9-169 16,4 6-23-16,2 3-8 16,-1 5-8-16,-6 14-36 15,-6 5-23-15,-5 4-126 16,-4-1-116-16,1-11-520 16,3-6 653-16</inkml:trace>
  <inkml:trace contextRef="#ctx0" brushRef="#br5" timeOffset="-164934.54">22884 11371 1535 0,'-23'26'10'16,"2"3"7"-16,5 2 1 16,3 1-3-16,8-3 27 15,3-4 11-15,8-7 10 16,6-4 3-16,5-10-12 16,5-6-3-16,3-12-25 15,5-4-11-15,-2-8-30 16,-3-1-3-16,-6-1 1 15,-7 1 2-15,-2 2 30 16,-2 0 11-16,-4 3 46 16,2 1 48-16,-5 7 47 15,2 4-42-15,-3 10 0 16,0 0-21-16,0 0-60 16,1 13-12-16,-1 13-20 0,0 6-11 15,1 3-6-15,3-3-13 16,-1-5-53-16,-1-2-96 15,1-4-90-15,0-5-107 16,0-8 17-16,8-6-64 16,7-10 250-16</inkml:trace>
  <inkml:trace contextRef="#ctx0" brushRef="#br5" timeOffset="-164652.76">23423 11262 2373 0,'-25'42'0'0,"-5"3"-2"15,-3 0 2-15,-1-10-9 16,1-4-22-16,3-8-131 0,6-6-83 16,5-10-194-16,4-5 336 15</inkml:trace>
  <inkml:trace contextRef="#ctx0" brushRef="#br5" timeOffset="-164490.04">23206 11296 2666 0,'19'15'74'0,"5"-1"-43"15,2 3-16-15,3 1-17 16,0 1-25-16,-1-2-81 16,-1-3-153-16,3-5 101 15</inkml:trace>
  <inkml:trace contextRef="#ctx0" brushRef="#br5" timeOffset="-161629.22">22726 11064 1070 0,'3'-9'76'16,"2"-1"56"-16,2 3-66 15,1 0-16-15,2 6-19 16,-1 5-2-16,1 9-13 16,-1 7-3-16,-2 11-7 0,-2 4-2 15,-5 8-4-15,-1 5-6 16,-5-1 0-16,0-3 2 15,-1-7 0-15,1-8 8 16,3-10 12-16,-1-3 9 16,4-7 28-16,0-9 46 15,0 0-19-15,0 1-14 16,0-1 6-16,0 0 29 0,1 0 43 16,0 0 5-16,15-7-51 15,-7-3-40-15,8-5-31 16,2-3-11-16,10-2-15 15,4 1-1-15,1 3-4 16,0-4-3-16,-5 6-15 16,-6 11-5-16,-8 4-17 15,-4 12 1-15,-6 9 5 16,-3-3 2-16,-4 5 27 16,-1 1 12-16,-7 0 30 15,0 0 8-15,-7-2 28 16,-2-1 25-16,-2-1 37 15,-4-4-39-15,0-6-18 16,-1-4-13-16,3-7-29 16,3-3-18-16,6-4-38 0,1-2-18 15,8-5-45-15,5-2-44 16,10-4-159-16,4 0 74 16</inkml:trace>
  <inkml:trace contextRef="#ctx0" brushRef="#br5" timeOffset="-160870.99">23502 11044 1998 0,'15'-14'162'0,"6"2"0"16,3 1-57-16,6 2-36 15,1 0-15-15,-1 3-38 16,-2 1-37-16,-10 3-87 16,-6 3-23-16,-9 8-96 0,-9 6 27 15,-10 7 98-15,-4 2 36 16,-8 4 45-16,-2 0 42 15,4-1 141-15,2-2 59 16,10-10 43-16,3-3-91 16,11-12-79-16,0 0-56 15,12 5-39-15,4-8-18 16,12-5-98-16,4-3-67 0,7-2-231 16,5 1 178-16</inkml:trace>
  <inkml:trace contextRef="#ctx0" brushRef="#br5" timeOffset="-160499.89">23823 11390 2752 0,'40'-5'-38'0,"-3"-3"-16"16,-2 0-43-16,-7 0-23 15,-6-1 4-15,-5-1-78 16,-3-3-39-16,-5-10-380 16,-3-1 468-16</inkml:trace>
  <inkml:trace contextRef="#ctx0" brushRef="#br5" timeOffset="-160320.37">23898 11340 2727 0,'5'47'0'0,"3"-10"-28"16,1 0-25-16,0-2-162 15,0-2-152-15,-3-2 167 0</inkml:trace>
  <inkml:trace contextRef="#ctx0" brushRef="#br5" timeOffset="-158652.25">24305 11181 1301 0,'-19'-2'12'0,"-1"3"9"16,-5 3 6-16,3 6 14 15,-1 2 3-15,2 8-1 16,3 8-4-16,-1 7 7 16,5 0 20-16,3 2-13 15,3-9 4-15,4-1 3 16,4-3 12-16,5-1 5 16,4-3-5-16,9-3-9 15,6 0-9-15,9-6-4 16,4 0 13-16,3-7-2 15,0-2-21-15,0-6-29 16,-4-3-38-16,-2-3-124 16,-6-3-79-16,-7-1-137 15,0 2-91-15,-12-1 294 16</inkml:trace>
  <inkml:trace contextRef="#ctx0" brushRef="#br5" timeOffset="-158396.93">24612 11304 2463 0,'-13'30'-14'0,"-6"-6"-19"16,-1 0-14-16,-6-3 2 16,2-2-18-16,3-5-83 15,-4-6-39-15,7-7-208 16,2-6 308-16</inkml:trace>
  <inkml:trace contextRef="#ctx0" brushRef="#br5" timeOffset="-158220.06">24484 11332 2692 0,'35'23'54'0,"1"2"-14"16,5-4-31-16,-1-1-9 15,-7-5-57-15,-2-4-84 16,-7-7-204-16,-6-4 52 0</inkml:trace>
  <inkml:trace contextRef="#ctx0" brushRef="#br5" timeOffset="-157681.16">24819 11309 2646 0,'10'-4'-25'15,"8"3"-11"-15,2-12 9 16,3 2 10-16,-4-3-26 15,-4-2-24-15,0 2-121 16,-4 0-125-16,-2-3-130 16,1-2 336-16</inkml:trace>
  <inkml:trace contextRef="#ctx0" brushRef="#br5" timeOffset="-157486.76">24884 11131 2326 0,'3'15'56'0,"0"3"-11"16,-1 14-1-16,-1 13-3 0,1 8-15 15,-1 2-8-15,2-4-17 16,-2-6-24-16,4-7-150 16,1-1-163-16,1-6 142 15</inkml:trace>
  <inkml:trace contextRef="#ctx0" brushRef="#br5" timeOffset="-155604.68">25153 11089 1586 0,'4'45'27'16,"-1"4"-6"-16,-3 8-18 15,4-5 0 1,-3-6 6-16,-1-6 0 0,2-17 11 16,-2-3 10-16,0-9 36 15,5-5 6-15,-3-3-3 16,-2-3-4-16,0 0-32 16,0-1-30-16,-8-16-18 15,2 4-18-15,0 0 6 16,-3 1 18-16,1 3 24 15,4 2 9-15,-6 3 15 16,2 1-3-16,-4 4-3 16,-4 4-3-16,0 6 15 15,2 4 17-15,0 3 35 16,5 1-27-16,9-2-16 0,9-1-19 16,20-6-31-16,8-3-57 15,13-11-163-15,3-3-97 16,-7-13 121-16</inkml:trace>
  <inkml:trace contextRef="#ctx0" brushRef="#br5" timeOffset="-153643.68">20833 12370 1086 0,'-5'12'62'0,"1"6"15"15,3 4 3-15,-4 6-16 16,0 4-16-16,0 4-21 16,-4 1-7-16,9 0 1 15,1-2 0-15,10-6 29 16,7-5 78-16,7-9 10 16,1-7-1-16,3-10-17 15,-1-9-30-15,5-12-25 16,4-5-14-16,2-10-36 0,0-3-12 15,-1-6-3-15,-3-3 6 16,-9-5 1-16,-5-2 1 16,-14-1 8-16,-4 2 5 15,-9 6 31-15,-4 4 13 16,-11 12 13-16,-5 6-2 16,-10 10-35-16,-8 5-17 0,-7 10-17 15,-3 3-4-15,-2 12-13 16,-1 7-4-16,0 13 5 15,5 5-1-15,9 7 5 16,8 2 3-16,15-4 2 16,7-4 1-16,13-12 7 15,6-6 1-15,15-10 4 16,9-7-1-16,19-8 3 16,9-5 4-16,12-6 8 15,5-1 6-15,-1-4-6 16,-1-1-6-16,-9 1-9 15,-9 1-10-15,-19 6-13 16,-8 4-9-16,-17 5-45 16,-11 5-41-16,-1-2-142 15,-10 6-136-15,-4 5-312 16,1 5 539-16</inkml:trace>
  <inkml:trace contextRef="#ctx0" brushRef="#br5" timeOffset="-152693.35">21232 12631 1837 0,'0'-1'155'0,"8"-21"-32"16,3 10-10-16,5 1-28 16,5-2-37-16,3 4-26 15,3 1-4-15,-1 2-17 16,-4 3-5-16,-3 4-12 15,-3 3-28-15,-8 8-42 0,-6 2-12 16,-10 5 5-16,-6 4 51 16,-9 4 48-16,-3-1 27 15,-2 4 93-15,-3-2 38 16,7-4 24-16,3-4-28 16,9-8-69-16,6-5-22 0,7-4-63 15,5-1-17-15,5-2-23 16,3 0-4-16,6 0 8 15,1 1 1-15,-2 4-9 16,-3 2-14-16,-7 3-46 16,-6 3 13-16,-9 3 30 15,-6 0 29-15,-8 4 67 16,-2-2 34-16,-3 1 62 16,-2-2-24-16,-1-5-1 15,2-4-16-15,0-10-51 16,0-10-41-16,5-14-82 15,5-8-70-15,13-9 22 16,3-1-24-16</inkml:trace>
  <inkml:trace contextRef="#ctx0" brushRef="#br5" timeOffset="-151587.95">21718 12190 1583 0,'-9'15'122'16,"-5"10"-8"-16,-3 5 8 15,-1 6 40-15,-2 4 2 0,2 1-70 16,-1-1-37-16,-1-5-43 15,1-6-15-15,-4-10-52 16,0-5-43-16,0-10-128 16,2-4-48-16,8-11-2 15,5-4 121-15,4-7-60 16,4-1-41-16,3-1 69 16,0 4 99-16,4 4 236 15,1 3 80-15,2 5-21 16,0 3-29-16,-1 2-50 15,-1 3 100-15,1 0 3 16,1 2-9-16,4 3-46 16,0 3-46-16,0 2-35 15,1 3-42-15,-2 2-39 16,-1 3-8-16,1-1-24 16,0-2-18-16,-3-2-80 0,-1-2-23 15,-2-4-74-15,-1-3-52 16,1-7-118-16,5-2 306 15</inkml:trace>
  <inkml:trace contextRef="#ctx0" brushRef="#br5" timeOffset="-151380.33">21851 12630 2805 0,'0'33'-59'0,"1"6"-25"15,1 1-65-15,-5-2-70 16,-2 0-148-16,-1-7 196 16</inkml:trace>
  <inkml:trace contextRef="#ctx0" brushRef="#br5" timeOffset="-150617.29">21714 11878 1442 0,'18'-10'16'0,"2"0"-1"16,3-1 7-16,5 1 1 15,-2 3 30-15,1 3 51 16,-1 3-17-16,-5 1-18 16,-1 4-54-16,-4 2-30 15,-13 6-24-15,-3 3-3 0,-10 6 3 16,-5 0 21-16,-5-1 42 15,-2 1 39-15,-2-2 54 16,3-1 23-16,5-3 21 16,4-3-32-16,7-5-65 15,1-1-19-15,4-2-32 16,1-1-8-16,8 1-6 16,2 0-6-16,11-1 4 15,2 1 3-15,6-1 0 16,-2 2 0-16,-12 2-1 15,-1 3 0-15,-10 4-2 16,-4 1 3-16,-7 3 0 16,-7 2 0-16,-15 0 4 15,-4 0 7-15,-3-4 18 16,1-3 2-16,8-10-22 16,4-5-44-16,9-16-155 0,5-12 65 15</inkml:trace>
  <inkml:trace contextRef="#ctx0" brushRef="#br5" timeOffset="-149753.03">22283 12314 1535 0,'1'-1'4'0,"0"0"-2"15,0 0 2-15,0 0 19 16,28-5 79-16,-16 8 32 0,3-1 66 15,2-1 0-15,7-2-71 16,4-2-64-16,4-7-43 16,2 0-15-16,-3-3-37 15,-2-1-91-15,-7-2-234 16,-2-1-250-16,-16-5 445 16</inkml:trace>
  <inkml:trace contextRef="#ctx0" brushRef="#br5" timeOffset="-149540.13">22463 12141 2776 0,'14'35'-11'0,"4"8"-5"15,-4 17-7-15,-2 7-14 16,-11 9-62-16,-4 1-94 16,-12-4-230-16,-2-2-89 15,0-10 396-15</inkml:trace>
  <inkml:trace contextRef="#ctx0" brushRef="#br5" timeOffset="-148705.29">22887 12320 1652 0,'-5'50'3'16,"2"-1"3"-16,3-6 23 16,3-5 28-16,6-10 108 15,2-5 41-15,5-9 37 16,3-4-72-16,4-10-61 16,-1-5-58-16,5-11-29 15,1-7-8-15,3-8-2 16,1-7-2-16,-4-8-7 0,-4-5 0 15,-11-8-3-15,-5-3-1 16,-8 0 0-16,-6 2 0 16,-9 7 0-16,-6 4 0 15,-8 13-3-15,-2 5-2 16,-5 13-3-16,1 7 1 16,-2 12 11-16,0 7 7 15,1 11 6-15,1 4 4 16,8 4-4-16,3 1 1 15,12-1 0-15,7-3 3 0,10-2-8 16,8-2-2-16,11-5-9 16,8-3-2-16,7-6 3 15,3-4-1-15,1-6 3 16,0-5-3-16,2-5-15 16,2-2-20-16,-6 4-24 15,-6 2-12-15,-16 6-54 16,-6 1-96-16,-12 6-140 15,-5 4-110-15,-4 7 377 16</inkml:trace>
  <inkml:trace contextRef="#ctx0" brushRef="#br5" timeOffset="-148253.01">23189 12538 2558 0,'7'-13'20'16,"3"0"-20"-16,4 0 0 15,1 2-4-15,0 4-9 16,-1 3-7-16,-4 1-30 16,-3 3-35-16,-5 6-57 15,-2 0-52-15,-4 7 42 16,-4 1 59-16,-4 4 78 16,-2 3 15-16,-3 2 51 15,0 0 41-15,-3 0 139 16,1-2 8-16,2-5-7 15,4-3-93-15,6-6-50 16,7-4-36-16,9-3-52 16,8 0-10-16,10 0-22 15,5-2-10-15,5 0-38 16,3-3-38-16,-6-1-156 0,-2-2-164 16,-4-1 213-16</inkml:trace>
  <inkml:trace contextRef="#ctx0" brushRef="#br5" timeOffset="-147837.63">23713 11994 1433 0,'0'0'66'0,"-2"14"39"0,-11 0 59 16,-3 10-26-16,-5 6 11 15,-6 7 6-15,1 5-19 16,-6 4-66-16,0 0-21 16,4-5-33-16,0-5-16 15,6-10-108-15,2-7-102 16,2-15-245-16,2-8 253 15</inkml:trace>
  <inkml:trace contextRef="#ctx0" brushRef="#br5" timeOffset="-147637.02">23527 12140 3037 0,'32'26'-49'16,"4"-2"-18"-16,-2-1-53 15,-3 1-31-15,-10-4-138 16,-4 2-154-16,-5-4 227 16</inkml:trace>
  <inkml:trace contextRef="#ctx0" brushRef="#br5" timeOffset="-146822.26">23723 12379 1454 0,'0'-1'14'0,"7"-22"9"16,0 15 4-16,3-1 38 15,-4-2 66-15,5-1 19 16,3 0-10-16,1 2-44 15,3 1-39-15,-1 6-42 16,-3 3-12-16,-3 4-45 16,-2 5-33-16,-6 7-51 15,-3 5-8-15,-5 8 35 16,-4 2 25-16,-9 2 53 16,-2-2 12-16,-5-2 27 15,0-5 47-15,4-8 85 16,2-2 35-16,4-7 36 15,-1-2-64-15,2-5-67 0,3-1-18 16,5-3-27-16,4 1-7 16,2-2-15-16,6-1-5 15,4-2-7-15,4 0 0 16,6 2-13-16,1 2-5 16,7 2-8-16,-2 1-9 15,-2 1-51-15,-3 0-39 16,-5-3-90-16,-1 0-127 15,-2-7-268-15,0-5 456 0</inkml:trace>
  <inkml:trace contextRef="#ctx0" brushRef="#br5" timeOffset="-146226.51">23798 11795 2518 0,'14'-2'3'0,"6"-2"-11"15,-1 1 3-15,2 0 5 16,-2 1 4-16,-6 2-4 16,-2 0-4-16,-11 0-57 15,0 0-17-15,2 12-27 16,-9-1-23-16,-5 6 89 15,-3 2 21-15,-3 3 57 16,2 1 47-16,-2 0 57 16,3-2-13-16,6-7 9 15,-1-2-50-15,11-6-39 16,7-2-21-16,7-3-37 0,9-1-15 16,4-6-51-1,0-3-118-15,-1-2-551 0,-2 1 474 16</inkml:trace>
  <inkml:trace contextRef="#ctx0" brushRef="#br5" timeOffset="-144701.91">23761 12328 2513 0,'5'11'106'0,"2"8"-59"15,-4 4-27-15,1 7-18 16,-3 1-5-16,-1 0-14 16,-3-2-8-16,-3-6-17 15,-2-3 2-15,3-8 20 16,2-2 15-16,3-10 16 16,0 0-1-16,0 0-14 15,-2-8 4-15,0-10-10 0,4-5 5 16,-1-6 5-16,1 0-2 15,1-1 7-15,0 3-1 16,1 7 4-16,-3 3 10 16,4 9-1-16,-5 8 11 15,0 0 14-15,0 0-8 16,-1 15-3-16,2 6-2 16,-4 7-21-16,-2 4-6 15,0-1-2-15,-2-4 0 0,1-5 1 16,1-4 1-16,4-8 2 15,2-3 1-15,-1-7-5 16,0 0-7-16,7-11-3 16,0-5-3-16,5-8 2 15,2-4-3-15,-3-1-5 16,-4 3 0-16,-2 3 5 16,-2 5 6-16,-3 7 8 15,0 11 1-15,0-1 18 16,0 0 21-16,-4 2 6 15,-1 13 1-15,-1 12-17 16,0 4-24-16,-1 4-3 16,0-2 1-16,-1-6-4 15,5-5 3-15,0-10-2 16,-1-4-5-16,4-7-10 0,0 0-6 16,0-1-2-16,1-16 4 15,0 2 10-15,3-2 8 16,-4 0 12-16,3-2 5 15,1-1 9-15,-4-2 0 16,11-3-9-16,-1 0-6 16,4 2-9-16,2 3 1 15,-6 10-6-15,-2 3 3 16,-4 10-7-16,-1 6 1 0,-1 11-7 16,-1 6-1-16,-1 7 7 15,-3 2 0-15,-2-4 19 16,1-2 10-16,-1-10 14 15,0-5 4-15,2-8-17 16,3-6-13-16,0 0-28 16,-3-7-14-16,3-8 2 15,0-5-2-15,0-6 14 16,-1 1 7-16,-4 1 3 16,4 1 8-16,-2 7 0 15,-2 1 8-15,3 6 2 16,1 3 3-16,1 6 14 15,0 0 0-15,0 0 1 16,-1 0-5-16,-8 14-22 16,9 3-7-16,-3 8-18 0,-1 1 2 15,1-5 11-15,3-2 6 16,-1-9 7-16,1-10 0 16,0 1-8-16,0-1-8 15,-1-4-6-15,5-9-2 16,-4-6 0-16,4-2 5 15,0-1 9-15,-5 3 1 0,3 3 8 16,-2 2 6-16,-2 5 9 16,4 3 6-16,-2 6 13 15,0 0 7-15,1 10-2 16,-2 7-3-16,1 12-10 16,1 5-11-16,1-4-12 15,3-5-12-15,1-11-48 16,-1-5-22-16,5-9-99 15,1-8-125-15,7-18 132 16</inkml:trace>
  <inkml:trace contextRef="#ctx0" brushRef="#br5" timeOffset="-144362.3">24032 12159 2788 0,'20'-5'16'16,"2"-1"-5"-16,10-3-3 15,4-3-7-15,1-1-27 16,0-1-40-16,-9 2-150 16,-6 2-179-16,-11 3-410 15,-3 0 602-15</inkml:trace>
  <inkml:trace contextRef="#ctx0" brushRef="#br5" timeOffset="-144157.1">24119 12141 2840 0,'9'60'8'16,"1"-2"-42"-16,-1-2-36 16,5-8-153-16,-1-8-219 15,2-13 173-15</inkml:trace>
  <inkml:trace contextRef="#ctx0" brushRef="#br5" timeOffset="-142973.71">24109 11967 1646 0,'0'0'122'0,"0"0"-56"16,-1 14-12-16,4 6-42 16,-2 8-3-16,0 13 0 15,-1 3-54-15,0-1-170 16,-1-1-165-16,2-4 256 15</inkml:trace>
  <inkml:trace contextRef="#ctx0" brushRef="#br5" timeOffset="-142573.86">24125 12131 1655 0,'37'-17'-379'0,"-2"-2"264"0</inkml:trace>
  <inkml:trace contextRef="#ctx0" brushRef="#br5" timeOffset="-141521.34">24526 11875 1681 0,'-11'10'87'15,"-1"6"-24"-15,0 15-39 16,-1 9-6-16,4 8-18 16,-4 1 6-16,3 0 15 0,1-1 17 15,5-7 43-15,6-2 30 16,4-8-1-16,10-4-15 16,-3-9-39-16,7-5-15 15,2-9-10-15,2-4-2 16,6-9-10-16,-4-3-7 15,3-7-4-15,1-5-5 16,-5-4-3-16,-1-3 2 0,-4-5-9 16,-5-3-6-16,-5-2-9 15,-2-3-12-15,-11-3 2 16,-7 0 2-16,-7 0-2 16,-4 4-10-16,-8 9-30 15,-6 5-5-15,-3 16 29 16,-2 3 45-16,2 11 36 15,-1 4 17-15,3 8 16 16,3 4-8-16,5 5 4 16,4 6 8-16,5 2 5 15,4 1-1-15,11-2-22 16,5-3-11-16,12-4-10 16,5-3-3-16,12-7-9 15,1-2-5-15,11-7-1 16,2-2-4-16,7-3-3 0,0-3-1 15,-6-2-1-15,-1-1-4 16,-12 1-6-16,-4 0-9 16,-9 1-35-16,-8 0-29 15,-7 1-154-15,-6-1-139 16,-7 2 157-16</inkml:trace>
  <inkml:trace contextRef="#ctx0" brushRef="#br5" timeOffset="-140169.68">24674 12417 1384 0,'0'1'35'0,"4"19"4"0,-3-5 4 15,-1 10-7-15,0 4 31 16,-1 10-28-16,1 3-27 15,-2 0-75-15,1 1-19 16,1-9-294-16,-1-6 236 16</inkml:trace>
  <inkml:trace contextRef="#ctx0" brushRef="#br5" timeOffset="-139302.75">25046 11937 1225 0,'-6'10'49'0,"0"5"-7"15,0 2 1-15,-3 8-2 16,-3 2-6-16,-1 6-14 16,-6 2-6-16,-4 2-13 15,-6 3-5-15,-1-4-15 16,2-1-5-16,5-11-16 15,8-7-17-15,-1-12-238 16,6-6 166-16</inkml:trace>
  <inkml:trace contextRef="#ctx0" brushRef="#br5" timeOffset="-139137.72">24874 12103 1684 0,'8'14'150'16,"4"7"-63"-16,-1 1-25 16,3-1-71-16,3 1-68 15,-5-4-121-15,-1-2-8 16,-4-6-106-16,-1-1 184 0</inkml:trace>
  <inkml:trace contextRef="#ctx0" brushRef="#br5" timeOffset="-138902.06">25052 12433 2025 0,'4'27'-143'0,"-2"1"-156"15,2-2 83-15,-6 1 134 0</inkml:trace>
  <inkml:trace contextRef="#ctx0" brushRef="#br5" timeOffset="-136122">21284 13390 2742 0,'40'-3'-41'0,"37"-11"-2"15,5-5-1-15,33-9 23 16,23-3 11-16,21-3 5 16,15 0 5-16,8-1 1 15,3-2 1-15,2 0-49 16,0 2-36-16,3 7-21 15,-5 6-27-15,-13 11 60 16,0 5 65-16,-13 9 56 16,-14 2 1-16,-12 4 0 15,-6 0-21-15,-22-3-34 16,-6-1-28-16,-19-5-147 16,-10-4-63-16,-21-4-249 0,-7-4 363 15</inkml:trace>
  <inkml:trace contextRef="#ctx0" brushRef="#br5" timeOffset="-128166.25">7458 13304 1855 0,'0'0'15'16,"0"6"-15"-16,0 9-3 15,0 12-3-15,0 8 3 16,0 13-3-16,1 8 6 16,-1 6 0-16,-1 1 3 0,-2-11 6 15,-4-8-3-15,4-20 12 16,3-9 6-16,-1-10 5 16,3-6 7-16,-1-15-6 15,0-8 0-15,6-21-15 16,4-9-6-16,3-9-9 15,3 1 0-15,2 4 0 16,-3 5 3-16,1 14 3 16,-2 8-6-16,-3 16 0 15,-2 9 0-15,-3 13 3 16,-2 8 21-16,2 17 39 16,2 7 35-16,1 17 6 15,2 5-25-15,-3 7-26 16,0-2-20-16,-1-15-24 15,0-12-2-15,1-21-9 16,1-9-3-16,3-18-124 0,2-8-112 16,7-18-450-16,3-3 534 15</inkml:trace>
  <inkml:trace contextRef="#ctx0" brushRef="#br5" timeOffset="-127670.83">7873 13369 1448 0,'0'0'29'16,"0"0"-15"-16,14 5-8 0,-1-7-2 16,2 1-3-16,1 1 1 15,0 0-2 1,1 2 2-16,1 0-2 0,-3 0-5 15,1-1-21-15,-3-5-102 16,-1-6-241-16,-6-6 187 16</inkml:trace>
  <inkml:trace contextRef="#ctx0" brushRef="#br5" timeOffset="-127471.82">8041 13207 2058 0,'2'64'9'16,"2"1"6"-16,5 5-12 16,0 0-6-16,1-5-6 15,-1-4-9-15,-3-14-54 0,-1-9-89 16,-5-18 95-16</inkml:trace>
  <inkml:trace contextRef="#ctx0" brushRef="#br5" timeOffset="-127071">8265 13292 2331 0,'7'67'-2'0,"0"1"-1"16,-3 0 1-16,-2-9 2 16,-4-8 0-16,-1-16 0 15,-2-11 2-15,0-15-2 16,3-8 0-16,1-17-44 15,2-9-19-15,6-11-5 16,1-3 2-16,5 4 42 0,4 6 15 16,-1 9 9-16,1 6 0 15,-1 13 6-15,0 8 9 16,-1 18 27-16,0 8 21 16,-2 10 14-16,-1 1-6 15,-2-6-41-15,2-8-13 16,0-17-21-16,-1-11-98 15,2-17-233-15,1-9-304 0,1-13 465 16</inkml:trace>
  <inkml:trace contextRef="#ctx0" brushRef="#br5" timeOffset="-125225.72">9210 13170 2397 0,'5'71'5'0,"-2"5"-5"16,2-4 2-16,3-8-2 15,-3-7 0-15,0-14 0 0,1-9 2 16,-6-11-1 0,0-9 1-16,0-9-9 0,-5-6-4 15,-2-15-122-15,-1-5-70 16,-6-13-21-16,0-4 0 15,-3-2 160-15,-4 3 49 16,-2 2 9-16,-5 5 0 16,1 11-4-16,1 6 6 0,4 16 12 15,0 10 8-15,6 13 23 16,2 8 42-16,7 10 8 16,0 5 1-16,7 5-27 15,1 1-16-15,5-7-35 16,5-8-3-16,6-18-3 15,4-7-9-15,8-14 3 16,3-5 0-16,2-7 6 16,4-2 6-16,0-3-3 15,0 1 0-15,-1 2-6 16,-5 1 6-16,-8 3-3 16,-3 2-3-16,-5 2 6 15,1 1-9-15,-1 0 3 16,0 1 0-16,-3-2-3 15,-2 2 3-15,-3 1-3 16,-2 1 3-16,-2 2-3 16,-4-1 3-16,0 0 3 0,1 0-9 15,0 0 3-15,0 0-3 16,0-1 0-16,28-12 6 16,-18 1 3-16,2-5-3 15,2-4 0-15,-3-4 3 16,0-3-6-16,-3-1 6 15,-4 0-3-15,-2 1 0 0,-4 5-3 16,-2 5 3-16,-7 7 9 16,-2 4-12-16,-4 8 24 15,-3 5-3-15,2 8 6 16,0 4 0-16,7 10-10 16,2 3-5-16,7 5-3 15,2 4-3-15,5-1-6 16,3 0 0-16,4-7 0 15,1-4-6-15,6-14 3 16,2-7 0-16,2-11 9 16,1-8 3-16,1-11 3 15,1-4-3-15,1-5-3 16,-1 2 0-16,-3 5-3 16,-5 5 0-16,-6 9-3 15,-7 4 0-15,-6 7 9 0,0 0 24 16,0 0 11-16,-15 0 6 15,5 4 2-15,-2 0-14 16,2 0-22-16,2-1-6 16,2 0-11-16,2 1-2 15,2 2-4-15,1 1-4 16,3 1 3-16,0 4 3 16,4-3 0-16,0 1 1 0,2-3 2 15,3-4-1 1,-1-3 3-16,0-3 0 0,3-5 10 15,-1-2-1-15,0-4 7 16,1-1-6-16,-1-4-1 16,0-2 2-16,-2-1-6 15,-2-1 2-15,-3 2-1 16,-3 2-4-16,-2 4 1 16,-3 3-3-16,-2 4 1 15,-2 4 3-15,-2 4 9 16,-2 3 5-16,-1 8-7 15,0 2 0-15,4 7-14 16,2 4 3-16,4 4 0 16,1 2 2-16,3-5-2 15,2-3-2-15,5-5 0 0,1-3 0 16,0-3 1-16,3-4 1 16,-4-5-3-1,0-1 3-15,-1-5-1 16,1-3 1-16,1-5 0 0,2-1 1 15,0-1 3-15,-1 2-4 16,-2 5 0-16,-2 2 0 16,-2 4 0-16,-1 1 0 15,-1 2 0-15,-4 4 0 0,1 4-1 16,0 2 1-16,0 9 1 16,2 1 1-16,3 12 0 15,1 4-2-15,1 10 0 16,0 7-5-16,-7 2 1 15,-2 3 0-15,-9-2-3 16,-5 0 4-16,-7-5-2 16,-2-5 10-16,-5-9 3 15,0-10-3-15,-1-13 8 16,-1-10-4-16,0-13-12 16,0-9-16-16,6-23-69 15,3-7-57-15,10-15-164 16,11-6-106-16,5-1 276 15</inkml:trace>
  <inkml:trace contextRef="#ctx0" brushRef="#br5" timeOffset="-124881.56">10039 13515 2088 0,'7'20'78'0,"-5"-3"-37"15,-2-1-26-15,-1 0-9 16,0-3-3-16,-3-3-3 16,1 0 6-16,-1-5-6 15,4-5 6-15,0 0-15 16,0 0-6-16,0-18-9 16,4-3-8-16,5-8 2 15,2-1-3-15,2-1 0 16,1 1 3-16,1 3 6 15,-1 3 12-15,-1 7 6 16,-1 3 3-16,-4 8 0 16,-1 2 0-16,-1 2-9 15,0 2-12-15,0 0-32 16,1-1-31-16,1 0-92 16,0-2 22-16,1-1 111 15</inkml:trace>
  <inkml:trace contextRef="#ctx0" brushRef="#br5" timeOffset="-124067.06">10333 13587 1786 0,'11'2'155'0,"2"-9"-65"16,1-5-33-16,2-12-39 16,0-6-9-16,-1-9-42 15,-3-3-66-15,-2 0-77 16,-3 4-30-16,-6 12 92 16,-2 8 52-16,-7 13 37 15,-4 6 17-15,-5 13 27 16,-1 5 16-16,1 8 29 15,4 5 57-15,1 7 70 16,2 3-27-16,5 5-59 16,2 4-18-16,4-6-40 15,0-4-2-15,6-10-15 16,1-9-12-16,3-13-18 0,5-7-6 16,4-17 0-1,2-11 0-15,7-12-3 0,0-7-15 16,3 3-27-16,1 1-8 15,-4 9 8-15,0 5 15 16,-8 7 18-16,-7 7 9 16,-14 13 9-16,0 0 27 15,0 0 57-15,1 9 17 0,-5 4 2 16,2 1-29-16,2 0-38 16,-2-1-12-16,5-3-18 15,1-1-6-15,2-2-4 16,1 0 2-16,2-3-4 15,0-1-7-15,3-3 5 16,-2-4 1-16,4-4 5 16,1-5 6-16,1-8 1 15,1-3-3-15,-1-3-1 16,-1 1 2-16,-7 3-9 16,-3 3-3-16,-7 5-6 15,-5 5-6-15,-7 7-1 16,-1 4 4-16,-7 10 9 15,1 6 11-15,0 6 26 16,2 4 7-16,5 6 1 16,3 3 3-16,9 1-21 0,3-1-6 15,8-6-3-15,6-7-9 16,7-11 0-16,2-6-2 16,7-12 2-16,1-7 2 15,1-10 1-15,2-6-3 16,-5-4-37-16,-2-2-46 15,-6 2-116-15,-5 4-129 0,-13 8 166 16</inkml:trace>
  <inkml:trace contextRef="#ctx0" brushRef="#br5" timeOffset="-123439.24">11598 13361 2380 0,'0'40'12'15,"3"15"-3"-15,-2 8 1 16,-1 17-5-16,0 6-5 16,-5-3 6-16,-1-7 4 15,-3-21 0-15,-1-15 6 16,2-17-3-16,0-10-1 0,8-13 21 15,-7-7-11-15,5-18-2 16,2-5-6-16,2-18-14 16,2-7 2-16,6-11 0 15,1-7 1-15,2-13-6 16,3-5 5-16,3-4-6 16,2 2-1-16,9 11-1 15,0 9-1-15,1 25 1 16,-1 11 3-16,-6 22 4 15,-5 12-2-15,-5 16-1 16,-5 11 7-16,-2 16 3 16,-3 5 15-16,-10 8 2 15,-3 2-4-15,-14 0-6 16,-3-5-11-16,-9-9-9 16,-1-7-25-16,1-13-63 15,3-8-27-15,10-13-71 0,7-9-27 16,9-12 48-16,6-9-12 15,8-9-71-15,7-6 176 16</inkml:trace>
  <inkml:trace contextRef="#ctx0" brushRef="#br5" timeOffset="-123118.98">11929 13595 2878 0,'0'24'11'0,"7"-18"-30"16,4-7-6-16,6-12-8 15,4-6-1-15,-1-11 10 16,-1-3-10-16,-3-5-18 16,-1 0-23-16,-4 1-2 15,0 2 19-15,-7 2 42 16,0 1 11-16,-5 8 9 15,-2 3 9-15,-2 9 36 16,-2 4 22-16,-3 8 12 16,-1 4-30-16,-4 12-21 0,-4 6-16 15,1 8-19 1,0 1-13-16,6-8-44 0,4-7-72 16,8-16-160-16,5-9-189 15,8-16 263-15</inkml:trace>
  <inkml:trace contextRef="#ctx0" brushRef="#br5" timeOffset="-122539.94">12298 12955 2603 0,'0'52'4'0,"1"10"-8"15,1 4-2-15,1 0 5 16,-3 0-8-16,-2-5 7 16,-1-7 0-16,-2-12-5 15,1-11-6-15,2-17-117 16,2-14-75-16,5-4-129 16,5-11-13-16,6-9 270 15,4-3 22-15,-1-2 32 16,3 1 9-16,-2 2 16 0,-1 6 16 15,-4 6 26-15,-3 3 18 16,-6 6 89-16,-6 5 73 16,0 0 6-16,1 0-17 15,6 7-117-15,-7 5-23 16,2 11-52-16,0 5-15 16,0 4-6-16,-1-1-2 15,2-8 3-15,0-5 0 16,3-9-1-16,4-5-6 0,0-10 1 15,3-8-4-15,0-14 3 16,-1-8 5-16,7-5-1 16,-1-1-1-16,1 8 0 15,1 4 2-15,-4 11 1 16,-2 5-1-16,-5 12 1 16,-2 4 0-16,-1 10-3 15,-3 9 3-15,-3 18 3 16,-2 11-1-16,-5 23 2 15,-1 10 1-15,-8 26 16 16,-5 7-63-16,-6 2 72 16,-5-1 3-16,-143 247 106 15</inkml:trace>
  <inkml:trace contextRef="#ctx0" brushRef="#br5" timeOffset="-122462.35">12151 13992 2601 0,'22'-108'-409'16,"27"-10"135"-16</inkml:trace>
  <inkml:trace contextRef="#ctx0" brushRef="#br5" timeOffset="-121971.29">12905 13438 1950 0,'-17'22'3'0,"2"-2"0"16,-1-1-3-16,3-1 15 16,1 0 48-16,2 0 84 15,1-3 15-15,2-3-37 16,3-4-27-16,4-8-62 16,0 0-27-16,0 0-13 15,0 0-5-15,1 0 3 16,13-13 6-16,-8 0 0 15,1-2 4-15,1-3-3 16,1-3-1-16,1-6 0 16,-3-3-1-16,2-9-2 15,0-4 3-15,2 0-5 0,5-1 2 16,2 7 3-16,-3 6-6 16,4 12 5-16,-2 6-1 15,-1 13-3-15,0 7 1 16,-5 13-2-16,1 7 3 15,-5 10 3-15,0 6 8 16,-4 4 14-16,-1 0 6 0,-3-4-2 16,-2-7-11-16,-3-15-9 15,2-6-5-15,4-15-78 16,-4-7-85-16,5-15-151 16,2-4-129-16,8-6 145 15,7 0 18-15,2 2 143 16</inkml:trace>
  <inkml:trace contextRef="#ctx0" brushRef="#br5" timeOffset="-120996.27">13220 13337 1992 0,'-2'22'269'0,"1"5"-108"15,-2 4-31-15,1 6-49 16,-2 3-36-16,1 1-22 0,0-4-7 15,3-13-8-15,1-8-4 16,7-12-4-16,2-8-4 16,5-11-1-16,5-8-1 15,2-11-7-15,3-3-7 16,-3-3-14-16,-3-3-34 16,-6 4-13-16,-3 3 5 15,-9 7 20-15,-1 5 16 16,-10 10 36-16,-4 4 39 15,-3 6 36-15,-1 2 13 0,2 5 20 16,3 1-44-16,3 1-32 16,3-1-5-16,7-4-23 15,0 0-10-15,6-2-11 16,8-5-5-16,9-5 0 16,6 0-11-16,2 4 2 15,1 7-3-15,-4 12 9 16,-2 9 0-16,-5 14 13 15,-5 3 10-15,-7 5 8 16,-4 2 10-16,-6-4 41 16,0-2 16-16,-5-8 4 15,1-9-19-15,1-12-25 16,2-8-11-16,4-13-22 0,1-10-10 16,4-14-9-1,2-6-8-15,3-3-10 16,2 0-22-16,3 4 6 0,1 5 12 15,1 9 27-15,-1 3 12 16,-2 10 4-16,1 5 2 16,-3 9 7-16,-1 4 4 15,0 11 11-15,-2 6 1 16,-3 7 2-16,0 6-4 0,-7 1-9 16,-3-2 0-16,-3-8-3 15,-2-7 0-15,3-11-6 16,4-7-9-16,0 0-23 15,-4-18-12-15,11-8-25 16,5-5-2-16,6-6 2 16,1 1-23-16,3 2 6 15,1 4 11-15,-2 8 30 16,-1 5 27-16,-3 13 21 16,-1 5 48-16,-3 17 62 15,-1 6 11-15,-6 11-30 16,-3 7-21-16,-4 3-41 15,-4 1-17-15,-3-7-17 16,1-6-1-16,2-15-9 16,5-18-38-16,0 0-93 0,0-10-92 15,8-18-112-15,6-5 46 16,6-4 73-16,5 1-124 16,1 9-63-16,-3 7 161 15,-2 10 241-15,-7 8 160 16,-2 7 207-16,-4 6 26 15,-5 6-143-15,-1 3 11 16,-5 2 110-16,-1 1-40 16,-4-4-178-16,1-3-33 0,0-5-69 15,0-5-25-15,1-6-117 16,1-3-57-16,-4-8-196 16,1-5-117-16,-3-8 396 15</inkml:trace>
  <inkml:trace contextRef="#ctx0" brushRef="#br5" timeOffset="-120853.76">13975 13112 1726 0,'7'6'263'0,"5"2"-80"16,-1-2-58-16,7-6-125 15,2-2-143-15,5-11-615 16,1 0 624-16</inkml:trace>
  <inkml:trace contextRef="#ctx0" brushRef="#br5" timeOffset="-120445.16">14179 13327 2818 0,'-20'-10'-270'0,"6"3"-196"16,1 0-104 0,8 8 374-16,2 7 69 0,2 6 129 15,1 1 60-15,3-2 46 16,2-5-19-16,6-5-52 16,6-3-20-16,5-9-11 15,4-4 2-15,6-7-4 16,1-4 2-16,-3-3-2 15,-2 1-1-15,-7 0-1 16,-3 1 0-16,-9 6-2 16,-1 6 2-16,-8 13 19 15,2 4 48-15,-4 18 56 16,-2 7 40-16,-1 12 44 16,2 3-8-16,0-2-91 15,1-6-24-15,4-11-61 16,-2-10-85-16,8-15-103 0,3-9-153 15,1-15-169-15,6-9 86 16,2-13 239-16</inkml:trace>
  <inkml:trace contextRef="#ctx0" brushRef="#br5" timeOffset="-120278.4">14645 12823 2517 0,'-4'62'132'15,"4"14"-69"-15,-4 18-29 16,2 0-8-16,-1-10-13 16,1-10-5-16,7-29-116 15,4-12-136-15,-9-25 106 16</inkml:trace>
  <inkml:trace contextRef="#ctx0" brushRef="#br5" timeOffset="-119885.9">13371 13873 2401 0,'147'-26'-9'0,"8"-1"-50"15,2-1-64-15,-11 7-68 16,-1 1-42-16,-23 9-293 16,-17 2 400-16</inkml:trace>
  <inkml:trace contextRef="#ctx0" brushRef="#br5" timeOffset="-96297.72">8824 13955 1738 0,'158'-10'30'0,"4"-5"-36"16,-9-1-27-16,-11-2-56 15,-8 4-8-15,-29 3 37 16,-16 4-14-16,-35 4-222 16,-21 1 186-16</inkml:trace>
  <inkml:trace contextRef="#ctx0" brushRef="#br5" timeOffset="-94660.03">8807 8045 1134 0,'-9'6'33'15,"0"3"0"-15,1 4-25 16,1 9-6-16,-1 5 2 16,1 7-2-16,0 3 0 15,2-1 2-15,3-3 5 16,5-10 13-16,4-4-1 0,8-12 8 15,5-4-8-15,4-12 1 16,1-4-5-16,0-9-2 16,-6-2-1-16,-6-3-8 15,-5-1 2-15,-8-2-6 16,-1 0 3-16,-6 1-1 16,-1 0 2-16,-10 2 0 15,-3 2 0-15,-3 1-4 16,-1 3 1-16,2 8 15 15,1 3 3-15,0 14 8 16,-1 8-2-16,3 15-6 16,2 8-6-16,3 6-30 15,4-3-31-15,12-14 29 16</inkml:trace>
  <inkml:trace contextRef="#ctx0" brushRef="#br5" timeOffset="-93691.8">8890 7976 1512 0,'0'0'104'0,"1"0"129"15,20 6-173-15,1-10-39 16,1-5 2-16,7-9-8 16,3-2-9-16,-2-6-56 0,-1-2-10 15,-5-1-24-15,-3-1 6 16,-5-1 7-16,-4 0-10 16,-7 2 41-16,-4 2 3 15,-4 4 16-15,-4 3 8 16,-3 4 13-16,-3 0 1 15,-3 3 11-15,2 4 7 0,2 6 5 16,1 3 1-16,4 11-6 16,0 6 7-16,5 17 7 15,1 9 3-15,6 16 3 16,4 0-13-16,4 0-5 16,1-7-15-16,0-18-9 15,1-7-9-15,-3-17-21 16,0-5 1-16,0-14-98 15,4-7 10-15,-2-14 66 16</inkml:trace>
  <inkml:trace contextRef="#ctx0" brushRef="#br5" timeOffset="-93361.38">9324 7538 1506 0,'4'34'71'0,"0"5"102"0,-3 6-74 16,2 7-30-16,-4 2-10 16,0-7-38-16,1-8-9 15,0-13-12-15,2-12 0 16,1-10-3-16,1-4-6 16,2-12-24-16,2-3 6 15,1-13-14-15,1-3 2 0,1-1 6 16,-3 3 12-16,0 9 12 15,-2 4-6-15,-2 8 18 16,-4 8-3-16,0 0 36 16,10 14 12-16,-3 6 9 15,2 2 5-15,3-1-35 16,4-5-15-16,6-14-21 16,4-7-80-16,4-15-160 15,1-7-149-15,3-3 264 16</inkml:trace>
  <inkml:trace contextRef="#ctx0" brushRef="#br5" timeOffset="-92954.43">8660 8426 1367 0,'6'0'112'0,"7"-3"359"16,6-3-348-16,18-9-84 15,9-8 0-15,16-10 2 16,4-4-8-16,6-7-24 16,1 0-3-16,-1 1-101 15,0 1-82-15,-4 6-397 16,-8 1 450-16</inkml:trace>
  <inkml:trace contextRef="#ctx0" brushRef="#br5" timeOffset="-90588.64">15223 7343 903 0,'-2'-3'84'0,"2"3"13"0,0 0-8 16,0 0-33-16,1 13 0 15,7 12 1-15,1 11 1 16,1 22-6-16,0 10-7 16,0 13-22-16,-1 2-8 15,3-5-13-15,0-6-7 0,-3-18-168 16,2-8 121-16</inkml:trace>
  <inkml:trace contextRef="#ctx0" brushRef="#br5" timeOffset="-86749.3">8767 7896 1206 0,'0'0'33'0,"0"1"-16"15,0 14-3-15,7 4 5 16,6 4 8-16,4 8 1 16,3 5-5-16,-1 3-13 0,-5 2-1 15,0-1-5-15,-3-5 2 16,-5-9-2-16,-2-4 0 15,-3-12-2-15,-1-2 1 16,0-8 9-16,0 0 6 16,-1 0 7-16,-16-14-2 15,9-8-8-15,3-9-7 16,0-11-6-16,1-4 0 0,4 0-2 16,-2 5 2-16,2 9-2 15,0 6 2-15,-2 11 10 16,-1 5 5-16,3 10 55 15,0 0-1-15,-8 6-26 16,8 9-12-16,0 11-24 16,0 9 3-16,8 12 3 15,3 4 3-15,-2 6-9 16,2-3 3-16,-5-10-12 16,-6-7 0-16,1-18 0 15,2-5 3-15,-3-14 12 16,0 0 3-16,0 0 3 15,-10-11-3-15,3-8-1 16,-3-7-11-16,-4-7 3 16,1-3-3-16,-2-2-3 0,-3 1-3 15,4 5 0-15,-2 2 3 16,7 9 0-16,0 2-3 16,6 7 9-16,1 4 3 15,2 8 15-15,0 0-6 16,5 7-12-16,1 7-3 15,6 13-12-15,2 5 6 16,2 6 0-16,2-1 9 0,-2-6-6 16,-1-7 0-16,-2-12-3 15,-1-5 3-15,-3-8 6 16,-6-4-6-16,1-9 12 16,-1-5-3-16,-3-7-6 15,-1-2-3-15,-8-2-3 16,-4 2 3-16,-4 3 0 15,0 1 3-15,0 3-9 16,3 0 0-16,3 5 0 16,3 2 3-16,5 7 21 15,3 7 6-15,0 0-6 16,7 16-1-16,4 19-14 16,5 16 12-16,-1 24 3 15,0 4 3-15,1-4-3 16,-6-13-12-16,0-26-6 0,1-11-3 15,-8-17 6-15,3-4-3 16,-7-10 6-16,-3-4-1 16,-5-11 1-16,-7-4-1 15,1-7-8-15,-2-2 1 16,-2-6-1-16,2-3 0 16,0-5 1-16,3 1-1 15,7 7 0-15,2 4 0 16,4 14 0-16,1 5 4 0,5 14-4 15,2 5 1-15,7 16 2 16,2 8-2-16,5 19 4 16,1 6-3-16,-2 5 0 15,-3-2-1-15,-3-10-1 16,-4-7 2-16,-2-13-2 16,1-7 0-16,-6-9 0 15,-3-8 2-15,0 0 3 16,0 0 4-16,-6-18-1 15,2-2 3-15,-3-9-6 16,1-4-3-16,-4-5-2 16,0-2 0-16,-4 1-2 15,3 2 2-15,3 8-3 16,0 6 1-16,7 10-1 16,0 5 3-16,1 8 0 15,0 0-4-15,6 9 0 0,-2 7-1 16,7 14 4-16,2 7 1 15,0 7 0-15,1 2 0 16,-4-6 0-16,-5-5-2 16,-2-11 0-16,-3-6 2 15,0-11 0-15,0-7 2 0,0 0 5 16,-2-16-2-16,0-12-1 16,1-8-1-16,-3-14-6 15,2-5-6-15,-1 1-3 16,-1 1-4-16,-1 10 3 15,3 5 2-15,0 12 6 16,2 8 5-16,0 18 0 16,5-3 0-16,3 27-4 15,1 15 0-15,7 36 4 16,0 14 0-16,-2 15-167 16,-1 2-52-16,-3-22 106 15</inkml:trace>
  <inkml:trace contextRef="#ctx0" brushRef="#br5" timeOffset="-84692.02">14926 7699 1212 0,'-7'-10'39'15,"0"-1"9"-15,4-3-27 16,2 0 3-16,1-4 3 16,4-1 0-16,3-1-4 15,2 0 2-15,8-3 2 16,4-1 4-16,10-3-5 16,3-3 0-16,12 1-8 15,-2 3-6-15,-3 6-12 16,1 8-3-16,-13 12-9 15,-2 11 0-15,-6 20 0 0,-5 10 8 16,-9 15 2-16,-2 6 2 16,-5 5 0-16,-4 3-4 15,-8-3 2-15,-2-2-1 16,-13-7 1-16,-5-4 2 0,-11-6 11 16,-6-4 37-16,6-10 44 15,0-8 22 1,10-13 0-16,13-8-19 0,5-17-26 15,8-11-21-15,12-16-36 16,7-5 0-16,9-3-12 16,9 3-3-16,3 9 6 15,3 4-3-15,2 13-3 16,-3 4 0-16,3 10 0 16,-3 4 0-16,-1 4 3 15,-2 2-3-15,-4-4-69 16,1-2-45-16,2-9-89 15,2-7-17-15,3-9-40 16,-1-4 160-16</inkml:trace>
  <inkml:trace contextRef="#ctx0" brushRef="#br5" timeOffset="-84290.8">15427 7226 1473 0,'-2'17'49'0,"1"3"12"16,1 5-31-16,2 4-24 16,2-2-6-16,-3-2-21 15,3-6-6-15,-1-9 1 16,-3-9 16-16,0 0 8 15,0-1 2-15,3-8-1 16,3-9-5-16,1-8 0 16,-1-3 0-16,4-2 4 15,0 1 2-15,1 4 0 16,0 2 2-16,1 9 4 16,1 3 7-16,0 14 10 15,2 6 19-15,1 11-9 16,-1 4-6-16,0 2-15 15,0-3-7-15,-2-8-5 0,1-4-2 16,0-8-19-16,-1-4-12 16,1-10-68-16,-2-3-19 15,1-7 71-15</inkml:trace>
  <inkml:trace contextRef="#ctx0" brushRef="#br5" timeOffset="-83897.52">15888 6838 919 0,'0'-9'169'0,"0"3"170"15,3 5-279-15,1 12-39 16,3 10-9-16,1 18-2 16,-1 8 1-16,-1 11 4 15,0-2-6-15,-1-8 0 16,1-5-6-16,0-17-6 15,0-6-9-15,-2-11-5 16,-4-8 5-16,0-1-13 16,0 0-8-16,-10-7-7 15,0-4-1-15,-5-5 16 16,-3 0 7-16,-5-2 13 16,1 5 5-16,-3 5 11 15,5 7 7-15,0 10 16 0,2 8 7 16,1 14 0-16,0 5-2 15,6 4 5-15,2-1 13 16,10-11-30-16,11-5-10 16,12-14-19-16,9-9-13 15,16-15-98-15,3-8 34 16,7-10 44-16</inkml:trace>
  <inkml:trace contextRef="#ctx0" brushRef="#br5" timeOffset="-82197.4">22522 7217 921 0,'-20'-14'180'16,"0"-1"175"-16,0-1-264 16,5 1 43-16,4-3 25 0,8 1 32 15,7-5-24-15,20-10-74 16,14-6-49-16,32-7-43 16,10-2 1-16,10 4-2 15,1 4-2-15,-13 9 1 16,-4 5-7-16,-11 12-46 15,-10 6-59-15,-11 12-40 16,-9 8-5-16,-15 13 59 16,-8 5 39-16,-12 10 51 15,-7 3 9-15,-12 4 30 16,-4 1 33-16,-8 2 116 16,0-2 54-16,-1-3 18 15,3-8-51-15,13-15-118 16,10-7-27-16,12-10-44 0,14-4-17 15,15-3-11-15,8-4 1 16,10 0 2-16,0 1 7 16,-9 6-14-16,-8 4-10 15,-17 7-23-15,-8 3-18 16,-17 9 26-16,-8 2 22 16,-15 7 34-16,-7 1 26 15,-12 0 38-15,-1-1-11 16,1-6-27-16,2-6-33 0,12-15-140 15,7-9-112-15,17-25 45 16</inkml:trace>
  <inkml:trace contextRef="#ctx0" brushRef="#br5" timeOffset="-81765.83">23203 6736 1406 0,'7'-24'-14'0,"1"3"10"15,-1 6 8-15,-1 4 6 16,0 6 9-16,0 5 12 16,0 8 16-16,0 6 7 15,-1 11 60-15,0 4-25 16,0 3-44-16,-1-1-18 0,2-8-18 16,0-4-9-16,0-9-3 15,-1-4 3-15,-1-8-3 16,0-5 3-16,-1-9-9 15,1-6 0-15,-1-5-3 16,2-3 3-16,-2-4 12 16,2-1 6-16,9-11-3 15,4-3-39-15,12-10-137 16,8-7 108-16</inkml:trace>
  <inkml:trace contextRef="#ctx0" brushRef="#br5" timeOffset="-81396.43">23753 6342 2718 0,'-4'38'-9'16,"7"-7"-11"-16,2-6-6 15,7-7-26-15,0-6-25 16,0-6-8-16,-2-2-22 16,-10-4-75-16,0 0-13 0,0 0 52 15,-10-1 59-15,-3 1 75 16,-6 4 9-16,-9 4-3 16,-1 5 3-16,-5 8 0 15,-2 3 12-15,7 1 57 16,5-1 48-16,11-6 68 15,8-2-6-15,14-5-84 16,8-3-36-16,22-5-47 16,11-6 5-16,22-16-136 15,7-8-136-15,0-9 129 16</inkml:trace>
  <inkml:trace contextRef="#ctx0" brushRef="#br5" timeOffset="-74492.52">16184 10157 732 0,'25'-1'125'0,"9"-2"172"16,10-2-268-16,20-1-27 15,8-1 0-15,15 0-2 16,6-1-2-16,13-2-6 16,4-3-9-16,9 0-71 0,1-1-259 15,-3-7 213-15</inkml:trace>
  <inkml:trace contextRef="#ctx0" brushRef="#br5" timeOffset="-69824.42">15294 8207 1212 0,'14'-17'58'0,"3"-3"31"15,5-2-71-15,11-3-15 16,11-2-1-16,10 0 4 16,5 0-4-16,3 0 2 15,-3 1 4-15,-3 3 7 16,-1 1 5-16,-10 3-3 16,-8 1 0-16,-11 6-11 15,-9 3 0-15,-9 5 0 16,-8 4 7-16,0 0 26 15,-7 0 51-15,-7 5 17 16,-7 2-17-16,-8 4-45 0,-5 2-6 16,-13 4 2-16,-2 2-5 15,-10 3-6-15,-5 3 3 16,-2 0-18-16,5-1 0 16,10-2-3-16,9-3 3 15,17-8 21-15,6-3 5 16,10-7 13-16,9-1-12 15,0 0-18-15,13-11-14 0,8-3-10 16,7-2-3-16,15-7 3 16,5 1 3-16,10-1-2 15,2 3 0-15,-4 1 2 16,-4 3-2-16,-11 5 1 16,-10 1-2-16,-11 6 3 15,-6 2 1-15,-10 2 1 16,-4 0 5-16,0 0 8 15,-9 10 6-15,-10 0-1 16,-5 2-2-16,-14 5-11 16,-8 4-1-16,-11 6-4 15,-10 3 1-15,0 5-6 16,-1-1 0-16,11-2 1 16,7-6-1-16,16-11 2 15,9-5 4-15,24-10 9 0,-1-5 2 16,24-13 1-16,10-5-10 15,16-12-8-15,11-3-2 16,14 0-2-16,5 3 7 16,4 3-2-16,-7 4 1 15,-13 6 3-15,-10 3-1 16,-16 10-4-16,-11 2 0 16,-13 4 2-16,-12 3 1 15,0 0 15-15,-7 6 6 0,-15 6 5 16,-7 3-2-16,-23 10-19 15,-11 5-3-15,-21 7-5 16,-7 2 1-16,8 1 0 16,7 0 2-16,22-9 18 15,15-6 11-15,17-13 11 16,21-11-1-16,0-1-17 16,0 0-14-16,11-5-14 15,15-10-3-15,16-13 0 16,12-6 0-16,17-6 0 15,6-1 2-15,4 5 4 16,-6 3 0-16,-14 8-1 16,-10 5 0-16,-17 8 0 15,-10 3 1-15,-14 6 0 0,-7 1-1 16,-10 5 0-16,-5 4 0 16,-13 7 1-1,-10 4 4-15,-17 7-2 0,-6 5 0 16,-21 5 0-16,-2 2-1 15,3 6 2-15,2-4-1 16,13-5 4-16,10-7 7 16,19-13 23-16,14-6-3 15,23-8-1-15,11-2-7 0,22-11-19 16,9-7 0-16,25-15-7 16,13-6-2-16,14-5-2 15,8 1 0-15,-5 7 4 16,-9 5-2-16,-19 9 1 15,-14 4 0-15,-22 10 1 16,-11 4 2-16,-15 4-5 16,-9 2-3-16,-6 3 3 15,-9 2 0-15,-9 4 4 16,-7 3 0-16,-11 5-2 16,-6 2 2-16,-7 2 0 15,-4 2 2-15,-3 2 1 16,2 0-2-16,-2-1-1 15,2-1 0-15,12-5 0 16,11-3-2-16,16-8-7 0,11-2-6 16,10-5-12-16,0 0-5 15,0-11 6-15,10 0 0 16,17-8 13-16,12-3 4 16,17-4 5-16,9-2 2 15,8 1-1-15,-3 3-2 16,-6 3-26-16,-5 6-21 15,-18 6-137-15,-9 4-117 0,-19 10 117 16</inkml:trace>
  <inkml:trace contextRef="#ctx0" brushRef="#br5" timeOffset="-67786.39">14046 12099 1415 0,'-21'-5'-35'0,"-2"1"-3"0,-4-2-3 16,1 3 10-16,-7 0 25 15,-3 2 16-15,-4 1 11 16,-2 0 4-16,-3 4 2 15,-2 2-5-15,-1 3-5 16,-2 4-5-16,1 2-4 16,1 2-1-16,3 6-5 15,1 1 0-15,2 6 0 16,-2 2 0-16,2 6 2 16,1 6 2-16,6 7 9 15,4 3 3-15,5 8-1 16,5-1 1-16,10 3-11 15,6 2-3-15,12 4-4 16,10 1 0-16,13 2 12 16,9 0 1-16,11-8 11 15,5-1 24-15,5-9-18 0,1-8-3 16,3-12 5-16,0-11 1 16,4-18 12-16,2-6 6 15,8-17 6-15,3-7 2 16,11-11-8-16,2-5-3 15,5-5-18-15,-3-1-9 16,-16-5-12-16,-7-4 0 16,-22-4 6-16,-8-4-3 0,-13-3 6 15,-6-3-6-15,-16 0 14 16,-8 1 4-16,-14-2-15 16,-7 0-6-16,-11 0-21 15,-7 3-6-15,-12 8 6 16,-11 3 9-16,-20 10-3 15,-9 8 9-15,-13 12 3 16,-3 10-18-16,-5 16-83 16,-2 8-55-16,-3 23-133 15,8 13 156-15</inkml:trace>
</inkml:ink>
</file>

<file path=ppt/ink/ink6.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8T17:43:09.144"/>
    </inkml:context>
    <inkml:brush xml:id="br0">
      <inkml:brushProperty name="width" value="0.05292" units="cm"/>
      <inkml:brushProperty name="height" value="0.05292" units="cm"/>
      <inkml:brushProperty name="color" value="#7030A0"/>
    </inkml:brush>
    <inkml:brush xml:id="br1">
      <inkml:brushProperty name="width" value="0.05292" units="cm"/>
      <inkml:brushProperty name="height" value="0.05292" units="cm"/>
      <inkml:brushProperty name="color" value="#FF0000"/>
    </inkml:brush>
  </inkml:definitions>
  <inkml:trace contextRef="#ctx0" brushRef="#br0">5069 2148 1191 0,'7'-3'73'16,"1"3"-19"-16,-2 8-13 15,-1 4-2-15,1 9-6 16,1 3 0-16,1 7-12 16,3 2-5-16,0 5-9 15,-1 2-5-15,-2 1 0 16,-3-2 0-16,-2-2 0 16,-3-5-2-16,0-8 0 15,-2-3 0-15,1-9-14 16,1-5-15-16,4-5-71 15,0-4-236-15,2-5 170 16</inkml:trace>
  <inkml:trace contextRef="#ctx0" brushRef="#br1" timeOffset="163875.5">15916 12689 1245 0,'18'-4'-49'16,"7"3"67"-16,16 2 117 15,10 4 28-15,20 1 165 16,10 1 1-16,25 3-131 16,4-1-87-16,22-1-51 15,13 0-22-15,8 0-7 16,11-1 0-16,2 0-10 15,-4 0-4-15,4-2-6 16,-3-1-3-16,0-1-7 16,-1-2 0-16,-10-3-2 15,-3-2-6-15,-11 0-4 0,-7-2-7 16,-18 0-14-16,-10-2-15 16,-22 0-23-16,-11-3-18 15,-25 2-22-15,-11 1-49 16,-23 2 21-16,-12 1 31 15,-17 0 62-15,-9 0 15 16,-17 1 27-16,-6-1 9 0,-12 1-6 16,-5 2-3-16,-17-3-9 15,-7 2 0-15,-13-1 0 16,-7 0-3-16,-14 0 9 16,-5 0 0-16,-8 1 3 15,-3 0 3-15,-1 1-3 16,-3 1 3-16,1 0 3 15,-2 0 0-15,3-1-3 16,2 0 0-16,-3-2 3 16,7 2-3-16,3-1 0 15,2 1 0-15,14 2 3 16,2-1 0-16,19 2 6 16,13 0 3-16,19 1 12 15,12-1 18-15,25 0 9 16,9-1-1-16,23 0 19 0,11 3-9 15,20 1-24-15,16 2 6 16,28 3 11-16,12 1 19 16,30-3-6-16,10 0-4 15,14-2-23-15,11-1-10 16,5-2-4-16,5-1-6 16,1-2 2-16,-2-2-6 15,-1-2-10-15,-6-1 6 16,-7-1-11-16,-6-1 0 0,-15 1 1 15,-7 1-2-15,-19 2-4 16,-11 0 5-16,-18 2-2 16,-10 0 2-16,-21 0-2 15,-8 1-7-15,-19 0-8 16,-16 1-44-16,-1-3-21 16,-15 1-10-16,-20-3-133 15,-8-3-14-15,-15-5 128 16</inkml:trace>
  <inkml:trace contextRef="#ctx0" brushRef="#br1" timeOffset="170606.18">11908 12065 1394 0,'0'0'8'0,"0"0"-4"15,3 11 1-15,-3 19 7 16,0 11 5-16,-3 22 9 15,-1 8-5-15,-1 8-6 16,-1 1-5-16,3-8-6 16,0-9-2-16,1-24-2 15,2-11-6-15,2-25-89 16,6-9 70-16</inkml:trace>
  <inkml:trace contextRef="#ctx0" brushRef="#br1" timeOffset="172048.87">12089 12345 1154 0,'1'0'25'16,"-1"0"12"-16,2 0 27 15,33 0 2-15,-24-1-10 16,3 0-14-16,0-3-24 0,-3 0-14 15,2-1-14-15,0 0-6 16,-1-1-46-16,-1 0-69 16,-1 0 78-16</inkml:trace>
  <inkml:trace contextRef="#ctx0" brushRef="#br1" timeOffset="173689.37">12461 11992 1406 0,'6'-4'-6'15,"0"4"4"-15,0 9 6 16,0 7 7-16,-2 16 9 15,-2 7 3-15,-2 12-6 16,0 3-3-16,-3 1-8 16,1-1 0-16,0-11-4 15,0-5 3-15,0-13 5 16,2-5-4-16,0-11 2 16,3-5-5-16,-1-9-26 0,1-5-10 15,0-9-19-15,-3-2-10 16,3-2 6-16,0 3 5 15,-2 1 20-15,5 4 14 16,-7 4 17-16,-1 2 12 16,0 4 15-16,2 5 6 15,0 0 7-15,-17-3-5 16,8 9-8-16,-1 2-9 0,-1 6-5 16,-2 3-3-16,-1 5 6 15,1 1 3-15,3 0 6 16,2 1 0-16,3-4-1 15,1-3 0-15,4-4-3 16,1-3-6-16,3-3-12 16,2-2-3-16,4-2 0 15,1-3 6-15,8-3 12 16,5-3 0-16,1-4 6 16,-1-2-7-16,2-3-17 15,-5 1 3-15,1-1 0 16,-1 2 0-16,-6 2 3 15,-3 1 0-15,-5 4 0 16,-1 2 12-16,-3 0 12 16,0 1 12-16,-1-1 3 0,0 0-9 15,1-2-15-15,-1-1-6 16,0 0-15-16,-1 0 6 16,-1 0-6-16,0 0 0 15,-3 0 9-15,2 2-6 16,-1-1 2-16,1 3-2 15,-1-2-3-15,2 0 3 16,0 1-3-16,1-1 0 16,0 0 0-16,0 0 0 0,-1 5-3 15,0 0 3-15,0-1 3 16,0 0 0-16,0 1 3 16,-1-1 0-16,0 0 0 15,0 0-3-15,0 0 9 16,0 0 3-16,0 0-3 15,-1 1 3-15,-27-2-9 16,22 12-3-16,1 5 6 16,3 3-6-16,-1 5 6 15,4-1-6-15,0-1 0 16,-1-4 3-16,5-3-6 16,0-4 3-16,4-5-6 15,4-3 3-15,3-7-6 16,3-5-3-16,4-8-30 15,0-2-30-15,2 0-71 0,0 0-27 16,-5 3 31-16,0 2 41 16,-6 4 13-16,-4 3 18 15,-1 4 33-15,-4 2 20 16,-2 1 17-16,-2 1 1 16,0 0-1-16,0 0 0 15,0 0 4-15,0 0 7 16,0 0 8-16,0 0 4 0,-1 0 2 15,0 0-2-15,1 0-5 16,-1 0-1-16,0 0-2 16,0-1-1-16,0 0 3 15,0 0-2-15,0 0-3 16,1 1-3-16,-1-1 4 16,0 1 2-16,0-1-15 15,0 0 3-15,0 0-3 16,0 0 6-16,0 0 12 15,1 1 14-15,0-1 25 16,-1 0 3-16,0 0-3 16,0 0-12-16,0 0-22 15,-1 0-11-15,-24-9-6 16,26 10-6-16,-1 0-6 16,0 1 0-16,-17 14-3 0,13-4 3 15,2 3 0-15,0 3 6 16,1 1 3-16,1-2-9 15,3-4 6-15,2-3-3 16,5-4 3-16,0-1-3 16,8-6 12-16,2-4 0 15,2-6 0-15,3-3 0 16,-3 1-12-16,-4-1-3 0,-4 5 0 16,-3 3-6-16,-4 4-6 15,1 4 3-15,-4 12 0 16,1 8 6-16,-2 17 3 15,-2 9 0-15,0 14-6 16,-3 3 3-16,-1 6-6 16,-3 1 9-16,-9 1 0 15,-1-3 6-15,-12-11-3 16,1-8-3-16,-2-23 12 16,-1-9 0-16,6-19-39 15,2-10-69-15,7-19-95 16,6-11-17-16,8-13 94 15,4-6 17-15,10 0 28 16,2 0 10-16,7-2 26 16,5-1-7-16,7-3 24 15</inkml:trace>
  <inkml:trace contextRef="#ctx0" brushRef="#br1" timeOffset="174830.29">13017 12317 2521 0,'6'1'-124'0,"1"-1"-21"0,-2-4-4 16,-2-1 47-16,-3-1 135 15,-1-3 15-15,0-1 0 16,0-2-18-16,2-3-27 15,3 3-9-15,2-1-15 16,0 2 9-16,3 1-3 16,2-1 9-16,3 2 3 15,2-3-3-15,1 2 6 16,1-1 0-16,-2 0 0 16,1 1 0-16,-4 3-9 15,-3 2-6-15,-3 6-12 16,-3 5-3-16,-1 10 6 15,-1 6 0-15,-2 7 21 0,-2 1-3 16,-1-3 12-16,1-1-3 16,1-10 18-16,3-2 3 15,-1-8 0-15,2-4 0 16,4-7-21-16,2-3-3 16,5-10-24-16,0-2-15 15,0-5-18-15,-2 0-2 16,0 5 14-16,-2 0 15 15,-1 7 24-15,-1 2 6 0,-3 6 21 16,1 2 3-16,-2 5 9 16,0 3 6-16,1 6-7 15,-2 2-8-15,2 2 0 16,1 2-6-16,0-4 3 16,1-3 0-16,0-6 3 15,-2-1 9-15,3-4 18 16,-2-2 8-16,2-6-5 15,1-3-12-15,0-5-32 16,-1-3-6-16,0-2-10 16,-1 3-6-16,-4 3-29 15,-2 1-10-15,-3 5-11 16,-3 3 2-16,-3 5 24 16,-2 5 12-16,-2 7 24 0,-1 4 9 15,0 8 6-15,-2 4 3 16,3 8 0-16,1 2-3 15,4 1 6-15,3-4 9 16,4-9 2-16,2-5-5 16,6-11 3-16,3-3-15 15,2-5-6-15,5-8-3 16,3-8-3-16,4-4 0 0,4-5-6 16,1-1-6-16,0 2 3 15,2 2 3-15,-10 5-3 16,-5 3 6-16,-8 7 0 15,-9 7 0-15,0 0 27 16,0 0 0-16,0 0 8 16,0 1 1-16,0 0-8 15,0 1-7-15,4 26-11 16,4-23-1-16,2-3 3 16,2 0 7-16,3-3 8 15,1-3 5-15,4-4-4 16,0-2-8-16,1-5-6 15,1-2-7-15,0-4-5 16,1-2 0-16,-3-3-6 16,0 2-3-16,-9 1-7 0,-4 2-6 15,-9 7-8 1,-7 2-5-16,-7 8 7 0,-7 6 3 16,-4 12 15-16,-4 6 8 15,0 17 13-15,2 6 12 16,8 6 4-16,8 0 20 15,18-10 8-15,13-7-22 16,22-18-8-16,11-9-14 16,22-18-32-16,5-11-42 0,7-16-191 15,-2-7-653-15,-9-4 729 16</inkml:trace>
  <inkml:trace contextRef="#ctx0" brushRef="#br1" timeOffset="175639.55">12169 13136 1537 0,'10'20'4'0,"-1"10"0"15,-3 5 10-15,-3 10 10 0,-2 3 0 16,-5 1-6-16,-4 0 0 15,-2-10-9-15,-2-7-6 16,3-13 15-16,1-9 2 16,7-14 7-16,1-10 3 15,6-21-18-15,7-9-6 16,3-16-18-16,4-1-9 16,2-4 0-16,-1 4 6 0,2 6 9 15,-2 6 9-15,-1 10 24 16,-2 6 15-16,-5 11 15 15,-1 5 6-15,-6 11-4 16,-3 6-5-16,-3 14 0 16,-2 8-12-16,-5 13-3 15,-4 6-15-15,-6 5-15 16,-3-1 0-16,-1-6-3 16,-1-5-6-16,5-12-6 15,4-8-12-15,7-13-126 16,3-5-41-16,8-15-164 15,5-5 260-15</inkml:trace>
  <inkml:trace contextRef="#ctx0" brushRef="#br1" timeOffset="175998.63">12509 13124 2425 0,'3'21'0'16,"1"-1"-2"-16,2-4 2 16,0-8-5-16,3-2 1 0,1-10 4 15,0-5 0-15,5-8 8 16,0-5-3-16,1-7-5 16,0 1-4-16,-5-1-12 15,-4 2 2-15,-5 5-1 16,-2 4 6-16,-8 4 11 15,-1 3 3-15,-5 7 12 16,-1 3-1-16,-3 7-3 16,0 5-2-16,3 4-6 15,3 0-5-15,6-2-27 16,1-4-48-16,9-9-173 16,1-5-51-16,11-11 5 15,8-7 145-15,2-10-132 16,1-5 146-16</inkml:trace>
  <inkml:trace contextRef="#ctx0" brushRef="#br1" timeOffset="177855.4">12771 12681 1738 0,'6'9'254'0,"-2"7"-27"16,0 19-103-16,-2 9-65 15,-1 13-38-15,-4 5-6 0,-2-2-10 16,-1-5-2-16,-1-13 0 15,2-8 1-15,3-17-4 16,2-16-2-16,7 5-8 16,4-18-13-16,12-12-69 15,3-6-77-15,6-6-56 16,1 2-5-16,-6 4 99 16,-1 3 78-16,-9 9 45 15,-5 3 10-15,-6 10 25 16,-2 5 71-16,-4 8 81 15,0 7 18-15,-1 8-3 16,-2 4-50-16,1 3-88 16,2 0-20-16,0-4-19 15,3-6-5-15,2-7-1 16,1-5 4-16,0-8-5 16,1-2 4-16,4-11-5 0,0-5 0 15,3-8-9-15,1-3-6 16,2-2-10-16,2 1-6 15,-3 3-7-15,1 4-1 16,-4 10 7-16,-3 6 10 16,-2 13 10-16,0 7 3 15,-3 19 4-15,-1 10 0 16,-5 19-1-16,-4 9-3 0,-6 15-2 16,-5 6 2-16,-6 7-1 15,-5-2 1-15,-8-6 3 16,-2-6 4-16,-1-22-1 15,3-16 23-15,3-29 9 16,6-17-24-16,8-37-57 16,5-19-65-16,17-28-135 15,11-12-2-15,15-7 24 16,7-1 90-16,5 7 81 16,2 6 7-16,2 14 30 15,2 7 11-15,-1 12 23 16,-5 6 8-16,-2 14 12 15,-5 6-3-15,-4 19 12 16,-4 7 4-16,-8 16 5 16,-4 12 16-16,-8 23 21 15,-3 9 5-15,-8 11 4 16,-3-1-15-16,-5-11 11 0,0-7-22 16,2-15-29-16,0-9-10 15,3-12-22-15,1-5-13 16,1-12-41-16,3-6-8 15,1-12-8-15,1-6-14 16,3-7 51-16,4-2 15 16,5-6 12-16,5-1 3 15,4 0-3-15,2 1 3 0,2 10-3 16,0 6-3-16,-2 15 8 16,-3 7 0-16,-5 15 4 15,-3 9-1-15,-3 18 7 16,-4 6-4-16,-2 2-1 15,-3-1-4-15,0-12-5 16,1-5-4-16,1-11-7 16,-2-12-2-16,0-1-13 15,1 0-4-15,10-9-2 16,-6-5-3-16,2-10 2 16,-1-2 5-16,4-6 1 15,-2 1 9-15,5 0 5 16,-1 4 0-16,1 10 5 15,-1 4-5-15,-3 11 1 16,0 5 2-16,-5 14 12 16,0 9 6-16,-4 10 3 0,0 0 1 15,0-5-5-15,2-7 0 16,2-10-7-16,1-6-1 16,4-8-6-16,0-4 0 15,5-12-1-15,1-2 0 16,-2-8-10-16,-1-1-8 0,-3 2-10 15,-4 1-3-15,-3 7-3 16,-2 1 3-16,-4 7 13 16,-2 2 8-16,-3 3 14 15,0 2 1-15,1 0 10 16,0 0-1-16,8 2 3 16,0-1 4-16,-5-14-8 15,9 3-7-15,5-4-7 16,3 0-4-16,3-1-1 15,4 3 1-15,0 5-3 16,1 4 1-16,-1 8-9 16,-1 8-8-16,-2 16-6 15,1 7 0-15,-6 11 5 16,-2 1 10-16,-4-1 5 16,0-6 1-16,-3-11 4 15,0-5-4-15,-1-15 4 16,-1-8-10-16,4-3-11 0,-2-9 1 15,3-12 0-15,3-3 11 16,-2-5 14-16,4 0 6 16,-1 0 0-16,-4 3 1 15,6 6 0-15,-3 4 0 16,3 6 3-16,2 4-4 0,-5 10-4 16,1 7-2-16,-3 13-5 15,-2 4 4-15,0 7 0 16,-4 0-1-16,2-7 8 15,2-6-5-15,-1-10-1 16,2-5 0-16,3-8-5 16,0-5-1-16,3-10-28 15,2-5-13-15,-1-2-9 16,1 0 6-16,-1 1 21 16,0 5 9-16,-3 3 15 15,2 4 9-15,0 8 10 16,1 4 3-16,-2 10 7 15,1 5 4-15,-3 11-5 16,-2 4-10-16,-4 1-8 16,-2-2-3-16,-3-8 1 15,-3-5 6-15,4-8 2 0,2-7-3 16,0 0-26-16,0-16-43 16,2-13-110-16,0-7-118 15,-2-5-47-15,-1 2 140 16,-2 3 117-16,-2 3 24 15,-1 5 50-15,0 2 32 16,1 6 44-16,3 4 23 16,0 3 209-16,1 5-3 15,2 1-79-15,0 2-86 0,5 0-82 16,1-1-36-16,10-2-122 16,5-4-90-16,9-4 63 15</inkml:trace>
  <inkml:trace contextRef="#ctx0" brushRef="#br1" timeOffset="178219.26">14384 12658 2778 0,'-4'15'-120'15,"-1"-1"-40"-15,1-1 108 16,4-3 53-16,-1-5 33 16,1-5-2-16,0 0 0 0,13-9-14 15,2-8-12-15,3-5-6 16,4-6-40-16,1 0-18 16,-1-1-28-16,0 2 4 15,-6 7 4-15,-2 5 28 16,-8 11 88-16,-1 6 40 15,-2 11 18-15,0 9-2 0,1 13-19 16,1 3-28 0,-1-1-34-16,3-4-10 0,0-11-50 15,2-5-58-15,2-10-134 16,1-6-152-16,-3-11 185 16</inkml:trace>
  <inkml:trace contextRef="#ctx0" brushRef="#br1" timeOffset="178588.77">12818 13374 3057 0,'148'-27'-5'0,"23"-6"3"15,-3-2 2-15,-4 2 1 16,-9 2-3-16,-15 4-17 16,-14 1-12-16,-22 4-32 15,-10 5-23-15,-22 1-83 16,-7 2-141-16,-27 0 96 16</inkml:trace>
  <inkml:trace contextRef="#ctx0" brushRef="#br1" timeOffset="182436.07">22024 11928 1408 0,'-9'8'1'16,"-5"12"-1"-16,-6 6 4 0,-1 13 4 16,-2 5 4-1,-2 6 15-15,4-4 8 16,3-4 11-16,4-6 56 0,13-12-16 16,6-5-17-16,15-11-27 15,9-7-12-15,15-12-18 16,3-9 0-16,4-12-45 15,-4-4-18-15,-8-3-15 16,-3-1 0-16,-10 3 34 16,-5 0 14-16,-9 5 27 15,-5 4 29-15,-7 5 34 16,-2 6 9-16,-9 6 9 16,-3 2-16-16,-10 7-32 15,-7 3-12-15,-4 9-15 16,-4 4-15-16,2 5 0 15,4 2-3-15,4 2-15 0,8-2-33 16,13-2-38-16,7 0-28 16,14-3-74-16,8-2 58 15,9-4 89-15</inkml:trace>
  <inkml:trace contextRef="#ctx0" brushRef="#br1" timeOffset="182806.01">22468 11786 974 0,'0'0'195'0,"0"0"-34"16,0 0-29-16,3 11-66 15,-1 10 13-15,0 17-31 16,-1 8-19-16,-3 10-20 16,-3 3-12-16,-3-4-14 15,-1-4-7-15,2-11-33 16,0-8 0-16,1-14-12 0,0-6-30 15,-1-12-278-15,-1-7 203 16</inkml:trace>
  <inkml:trace contextRef="#ctx0" brushRef="#br1" timeOffset="183081.87">22341 12017 2516 0,'33'-1'-4'15,"5"-2"-27"-15,8-5-46 16,1-1-9-16,0-2-72 16,-3 0-1-16,-5-3 64 15,-3-1 20-15,-7 0 48 16,-5-3 21-16,-7 1 6 16,-3-1 0-16,-8 0 3 15,-4 1 3-15,-5 2-21 16,-3 2 0-16,-6 7-3 15,-2 0 3-15,-3 9 15 16,-2 1 0-16,-3 8 0 16,1 2 0-16,-1 5 3 15,2 3-24-15,1 7-65 0,2-1-26 16,-4 1 79-16</inkml:trace>
  <inkml:trace contextRef="#ctx0" brushRef="#br1" timeOffset="183621.28">21668 11954 2371 0,'46'-23'-25'15,"7"4"1"-15,0 8 8 16,-5 4 13-16,-11 10 3 0,-8 6-15 16,-12 10-18-16,-4 5-15 15,-12 8-14-15,-4 0-1 16,-13 4-30-16,-11 0 16 16,-9 1 17-16,-5 1 18 15,-9-6 87-15,3-1 41 16,1-9 76-16,5-3 26 15,16-8-38-15,5-4-13 0,20-7-40 16,-1 0-36-16,1 0-32 16,3-8-13-16,18-1-23 15,10 0-4-15,11 1-16 16,5 2-20-16,6 1-85 16,3-2-77-16,4-1-204 15,-1-2 183-15</inkml:trace>
  <inkml:trace contextRef="#ctx0" brushRef="#br1" timeOffset="184570.83">22714 11899 1634 0,'0'34'-54'16,"0"3"15"-16,-7 5 31 16,2-1 16-16,-1-3 49 15,-2-4 20-15,8-10 7 16,3-7-21-16,3-10-39 0,3-5-33 15,1-6-66-15,-3-4-9 16,3-6-11 0,0 0 45-16,-1-3 47 0,2 2 14 15,-3 1 43-15,0 1 18 16,1 5-7-16,0 1-5 16,4 6-15-16,-1 4 3 15,4 8 17-15,0 5 4 16,-1 8-21-16,0 0-9 0,0-4-36 15,3-4-6-15,1-9-84 16,-2-6-47-16,5-10-129 16,-2-4 39-16,5-8 148 15</inkml:trace>
  <inkml:trace contextRef="#ctx0" brushRef="#br1" timeOffset="185839.33">23383 11793 1876 0,'6'49'0'0,"-8"11"-6"16,-1 3 3-16,-5 0 3 15,3-5 6-15,-2-13 18 16,0-8-3-16,5-17-1 16,0-8-8-16,3-8-9 15,6-7-26-15,-1-9-73 16,0-4-36-16,-4-8-31 15,-3-2 105-15,-6-1 29 16,-6 3 21-16,-8 3 26 16,-4 2 5-16,-7 4 10 15,3 3 8-15,0 6 40 16,3 3-4-16,5 7-20 0,4 5 15 16,6 6-27-16,3 2-9 15,7 3-16-15,2 1-26 16,6 0-23-16,5-2-22 15,8-5-9-15,3-2 6 16,7-7 9-16,6-4 13 16,5-4 2-16,0-3-21 15,2-6-16-15,-4-2 9 0,-6-3-45 16,-3-1-9 0,-10 6 23-16,-5 3 27 0,-9 5 93 15,-6 4 48-15,0 0 41 16,0 0 4-16,0 0-17 15,1-1 81-15,0 1-89 16,0-1-39-16,16-23-51 16,-11 17-18-16,0 1-27 15,-2-1-3-15,2-1-9 16,1 0-3-16,2-1-3 16,1-2 1-16,2 0-13 15,0 0 33-15,-1-1 4 16,-3 0 0-16,-3 3 1 15,-3 0 5-15,-8 1 10 16,-4 1 7-16,-11 5 4 0,-3 2 4 16,-3 9 9-1,-3 6 9-15,1 8 5 0,1 6 2 16,3 3 0-16,3 2-7 16,9-3 11-16,5-4 38 15,8-2 5-15,7-6-2 16,4-7-24-16,4-4-15 15,11-8-30-15,4-7-18 0,9-9-54 16,4-4-12-16,1-3-35 16,0-2 45-16,-5 0 19 15,-3 1 4-15,-13 5 20 16,-5 3 17-16,-8 6 36 16,-2 4 14-16,-8 6 17 15,0 0 2-15,-1 8 40 16,-4 6-18-16,0 12-47 15,2 7-15-15,-5 13-6 16,-7 2-15-16,-1 6 3 16,-7-2 0-16,3-7-6 15,3-5 3-15,2-13 3 16,3-7 3-16,2-12 3 16,1-4 0-16,3-9-24 15,0-6-30-15,3-6-32 0,-1-4-7 16,2 1 53-1,-1 0 16-15,1 6 20 0,2 2 12 16,0 2 1-16,0 2 15 16,3 0-6-16,0-2-21 15,1 1-54-15,0-2 3 16,2 3-101-16,0 1-169 16,-1 3 154-16</inkml:trace>
  <inkml:trace contextRef="#ctx0" brushRef="#br1" timeOffset="186399.03">23698 11970 1678 0,'-2'-9'-168'0,"-9"5"114"0,-2 6 27 16,-3 9 60-16,-5 5 19 15,3 5 56-15,2-3 38 16,7-4-68-16,6-5-30 15,6-5-66-15,5-1-15 16,8-3-33-16,3-2-3 16,5-3 16-16,-4-1-1 0,2-2 12 15,-2 0 16-15,-3-2 9 16,0 0 3-16,-4 0 9 16,-3 2 9-16,-1 4 11 15,-3 1 2-15,-4 5 12 16,2 4 19-16,-7 12-18 15,-4 7-15-15,-8 19-15 16,-4 7-15-16,-6 11 0 16,-3 5 6-16,-3 8 9 15,0 2-3-15,-4-2 6 16,2-5 9-16,-3-14 15 16,-1-7 14-16,6-17-2 15,2-8-6-15,11-24-36 16,7-16-39-16,11-25-77 15,9-15 0-15,11-14 78 16</inkml:trace>
  <inkml:trace contextRef="#ctx0" brushRef="#br1" timeOffset="186662.45">23870 11972 1386 0,'16'3'35'15,"-5"8"-2"-15,-3 4 2 0,-3 10 8 16,-3 4 38-16,-5 2 8 16,-2-4-20-16,-2-7-18 15,2-6-18-15,2-8 12 16,3-6 5-16,0 0-8 16,0 0-3-16,6-23-57 15,1-1-24-15,3-7-35 16,1-5-10-16,2 0-18 15,2-1-17-15,4 1 25 16,4 1-9-16,-1 6 57 16</inkml:trace>
  <inkml:trace contextRef="#ctx0" brushRef="#br1" timeOffset="187542.89">24078 12084 1477 0,'5'-7'-7'16,"2"-6"-17"-16,0 0 3 15,2-4 17-15,1 0 12 16,1-1 15-16,1 0-2 16,5-3-3-16,-1 1-8 15,-1 0-9-15,0 2 1 0,-8 6-4 16,-4 2 4-16,-5 9 2 15,-4 2 4-15,-6 7 11 16,-1 3 17-16,0 2 24 16,1 0 8-16,9-2-20 15,3-1-12-15,2-3-15 16,6 0-12-16,0-1-6 16,-1-1 0-16,1-2 18 15,2-1 9-15,3-2 35 16,2-2 1-16,7-5-18 15,3-2-21-15,4-4-45 16,1-1-33-16,-2-1-35 16,-3 1 5-16,-8 2 15 15,-2 1 27-15,-9 5 69 16,-3 2 27-16,-3 4 53 0,0 0 22 16,0 0 20-16,0 0-28 15,0 0-63-15,0 0-16 16,1 0-33-16,0 0-5 15,17 5-5-15,-6 0-2 16,1-4 4-16,-1 0-3 16,-1-2-1-16,-1-2-1 15,-1-2-14-15,7-2 0 0,-6-3-19 16,0-1-6 0,-5-1-11-16,-2 0-25 15,-5-1 31-15,-3 1 28 0,-4 2 31 16,-7 2 10-16,1 6 3 15,-5 3-3-15,2 9-3 16,1 5 3-16,-2 9-1 16,6 5-1-16,-5 2 12 15,5 2 3-15,6-6 6 16,3-5 2-16,10-8-8 16,4-2-9-16,8-7-17 15,3-4-10-15,5-6-23 16,5-6-18-16,2-3-15 15,-1 0-1-15,-3 0 21 16,-5 0 17-16,-7 2 18 0,-1 2 9 16,-8 3 11-16,0 2-3 15,-8 5 16-15,0 0-1 16,0 0-2-16,0 1 5 16,0 0-6-16,0 1 1 15,14 25-5-15,-3-23-7 16,8-4-17-16,2-2-9 15,7-7-73-15,0-3-62 0,-2-5-195 16,-1 0 138-16</inkml:trace>
  <inkml:trace contextRef="#ctx0" brushRef="#br1" timeOffset="188260.94">21810 12765 2356 0,'20'42'-44'0,"-4"8"-31"16,-4 1 13-16,-12 2 32 15,-4-3 18-15,-11-5 15 16,-2-5 18-16,2-12 35 16,2-8 25-16,6-13-2 15,2-6-24-15,11-15-21 16,4-10-20-16,14-22-23 0,11-9 7 16,10-15-5-16,4-5 3 15,-1-1 1-15,-4 3-2 16,-7 16-8-16,-4 9-7 15,-8 22-15-15,-7 9-3 16,-11 17 11-16,-6 11 8 16,-10 18 25-16,-6 8 7 15,-9 15 0-15,-7 4-8 16,-5-2-5-16,-2-4 2 0,-4-17-9 16,1-7-16-16,3-18-79 15,7-8-62-15,12-16-96 16,8-7-11-16,10-9 209 15</inkml:trace>
  <inkml:trace contextRef="#ctx0" brushRef="#br1" timeOffset="188570.26">22240 12857 1756 0,'7'19'6'16,"6"-6"-12"-16,0-10 3 15,2-4 3-15,2-10 0 0,1-6 15 16,2-8-6-16,-1-3 0 16,1-3-6-16,-4-2-3 15,-7 3 6-15,-4 2-3 16,-10 6-3-16,-8 6 0 15,-6 9 12-15,-3 6 6 16,-3 8 15-16,1 6-9 0,2 3-15 16,2-1-27-16,8-5-93 15,12-10-83-15,-5-6 137 16</inkml:trace>
  <inkml:trace contextRef="#ctx0" brushRef="#br1" timeOffset="189122.56">22715 12652 2771 0,'-4'59'-98'15,"-1"-6"-59"-15,5-15 7 16,0-10 27-16,1-16 108 15,-1-11 39-15,13-3 18 0,2-15-10 16,8-14-32-16,3-8-47 16,2-2-111-16,-4 4-45 15,-6 10-13-15,-5 8 47 16,-13 19 133-16,6-1 28 16,-9 18 49-16,-3 3 87 15,0 8 120-15,1 0 3 16,4-7-62-16,3-3-84 0,10-12-74 15,4-6-15-15,9-6-37 16,2-9-14-16,-2-4-25 16,-2-2-6-16,-6-1-13 15,0 3 17-15,-2 1 50 16,0 3 9-16,1 3 9 16,-3 2-3-16,2 10-6 15,-1 5-3-15,-2 18-18 16,0 10-6-16,-11 21-39 15,-5 12-18-15,-14 14-17 16,-6 7 8-16,-9 8 39 16,-3-1 51-16,-13 2 120 15,-8-2 68-15,-18-10 168 16,-8-5-80-16,-6-26-88 0,1-15-41 16,9-36-81-16,9-20-35 15,20-46-94-15,13-23-79 16,32-32 76-16</inkml:trace>
  <inkml:trace contextRef="#ctx0" brushRef="#br1" timeOffset="189392.34">22199 13223 2854 0,'282'-55'-183'0,"16"4"-87"16,9 5-118-16,-15 15-268 15,-18 8 513-15</inkml:trace>
  <inkml:trace contextRef="#ctx0" brushRef="#br1" timeOffset="194906.1">11778 9882 862 0,'43'3'50'16,"-2"-2"39"-16,-4-2-50 15,-3-4-7-15,-8-6-3 16,-3 0-3-16,-9-1-17 16,-3-2-1-16,-10 2 13 0,-3 0 6 15,-10 0 14-15,-2 0 6 16,-7 2 9-16,-2 2-4 16,-3 2-7-16,-4 3-8 15,1-1-20-15,-2 3-9 16,2-1-8-16,6 1 0 15,0 0 0-15,4 1-2 16,5 2 2-16,0 1-6 16,7 2 4-16,4 0 0 0,6 1 2 15,6-1 4-15,13-2 4 16,9-1-1-16,12-4 1 16,2-4 2-16,1-3-4 15,-4-4 1-15,-3-2-1 16,-5-1 0-16,-8-1 11 15,-5 0 7-15,-10 2 21 16,-6 1 11-16,-8-1 46 16,-5 0 18-16,-8-1 20 15,-4-1-8-15,-6 5-43 16,-5 1-41-16,-4 8-30 16,-3 4-14-16,-3 7-8 15,2 6-1-15,4 2-20 16,7 0-29-16,15-6-134 0,14-4-102 15,29-18 153-15</inkml:trace>
  <inkml:trace contextRef="#ctx0" brushRef="#br1" timeOffset="201656.86">12397 10917 141 0,'0'0'11'0,"0"0"7"16,0 0 2-16,0-1 9 15,0 0 2-15,1 0 12 16,17-22 0-16,-11 15-4 16,1-1-6-16,1 0-17 15,-1 0-7-15,0 0-7 16,0 0 2-16,1 0 1 16,-2-1 8-16,3 1 14 15,-2 0 7-15,-1 2 7 16,0 0-9-16,-3 2-9 15,2 0 0-15,-2-2-5 0,1 0-5 16,0-1-1-16,-1 1-5 16,3-1-3-16,-1 0 1 15,-1 1-1-15,1 0 3 16,-1-1 2-16,-1 2 0 16,-1 0 10-16,-1 0 1 15,2 0 7-15,0 0-4 0,2-3-9 16,0-1-3-16,0 0-9 15,1-1 1-15,0 1-1 16,-1 2-2-16,-1 0 5 16,-1 2 6-16,0-2 21 15,0 1 13-15,1-3 10 16,0 0 0-16,2-3-24 16,1-2-10-16,2-2-11 15,0-1-4-15,0 1-4 16,1-1-2-16,-4 5 2 15,1 2-2-15,-4 3 0 16,-2 2 0-16,0 2 4 16,0 0 0-16,1-3 1 15,2 0 5-15,0-2-4 16,2-2 0-16,2 0-4 16,1-1-2-16,-1-1 2 0,-1 0-1 15,0 4-1-15,-2 0 2 16,0 3-2-16,0 2 0 15,-2-1 4-15,1 0-4 16,2-2 0-16,2 1 0 16,2-4 0-16,2 1 0 15,1-3 0-15,-3 1 0 16,2 0 0-16,-1 0 0 0,-1 2 0 16,-1 1 0-16,-1 0 0 15,-5 1 2-15,3 1-2 16,1-2-2-1,0-1 4-15,2 0-2 0,0-1 2 16,-1-1 2-16,3 0-2 16,1-1 2-16,0 0-4 15,0 0 2-15,-2 1-2 16,2 1 0-16,-5 3 0 16,1 0 0-16,-2 0 2 15,0-1-2-15,0-1 4 16,1 1-2-16,3-3-1 15,1 0 5-15,1-2-4 16,1 0 2-16,-2-1-2 16,2 2 0-16,-2 2-2 15,-1-1 0-15,-3 4 2 0,-5-1-2 16,4 0 4-16,-2-1 2 16,6-3 7-16,2 0 3 15,2-2-3-15,1-1-3 16,1-1-6-16,-2 1-2 15,0-1 0-15,0 1 0 16,-4 2-2-16,-1 2 0 0,-2 2 0 16,0-1 3-16,0 1-1 15,0-2 4-15,2 0 2 16,0-3 0-16,3 0-1 16,0-1-5-16,4-3 4 15,0-1-2-15,1-2 2 16,1 0-2-16,0 1 0 15,-2 2 0-15,-2 2 3 16,-1 0 3-16,1 1 0 16,-1 0-5-16,2-2-1 15,0 0 2-15,-1 0-6 16,2 0 2-16,-1-2 0 16,0 1-2-16,-1 2 0 15,0-1 2-15,0 2-2 16,1 0 0-16,0 1 0 15,0 0 0-15,2 1 0 16,0-2 0-16,4-1 2 0,-2 1 0 16,1-4 0-16,2 1 0 15,-3-1-2-15,0 0 0 16,-2 2-2-16,-4 1 2 16,-1-1-2-16,0 1 2 15,0 1 0-15,4 0 0 16,-2 1 0-16,-1-1 0 0,-1 0 0 15,1 0 0-15,-2-3 2 16,2 0-2-16,0-2 0 16,0 1 0-16,4 0-2 15,1 0 2-15,2 3 2 16,-1-1 0-16,4 1-2 16,-1 3-2-16,-6 1 2 15,2 0-2-15,-7 2 2 16,-5 1 0-16,7-2 0 15,-3-1 2-15,2-2-2 16,2-1 4-16,0-1-4 16,1 2-2-16,2-1 0 15,1 1 2-15,-1 3 0 16,1 0 0-16,-4 0 2 16,1 1-4-16,-2 0 2 0,0 0 0 15,5-1 0-15,-1 1 2 16,3-3-2-16,1 0 2 15,0-2 0-15,0-2-4 16,-2-1 0-16,-3 1 2 16,0 2 0-16,-4 1-2 15,0 1 2-15,0 1 0 16,-1 0 2-16,0 1-2 16,2-2 2-16,1-1 0 15,4-2-4-15,3-1 4 0,0-3-2 16,2 1-2-16,2-3 2 15,-2-1-2-15,2 2 2 16,-5-1 0-16,4 2 2 16,-4-1-2-16,1-1 0 15,3 1 2-15,-4-4-2 16,4 0 0-16,1 1 0 16,0-1 0-16,1 2 0 15,1 4 0-15,-2 0 0 16,-3 3 0-16,-4 1 0 15,2 2 2-15,-5 1-2 16,-3 1 1-16,1-1-1 16,-6 1 4-16,5-1-4 0,0-1 2 15,3-1 0 1,4-2-2-16,0 0 2 0,0 0 2 16,-3 4-4-16,-1 1 4 15,-4 2 0-15,-2 2-2 16,0 1-2-16,-2 1 4 15,2-1-4-15,0-1 2 16,2-1-2-16,1 0 0 16,4-3 0-16,-1 0 1 0,2 0 1 15,1 0-2-15,-3-1 0 16,0 4 0-16,-2 0 0 16,-2 1 2-16,1 2-2 15,-6 0 2-15,1-1 0 16,2-1-2-16,-2 0 0 15,4-1 0-15,0-1 0 16,-3 1-2-16,2-1 2 16,1 1 0-16,-1 0 0 15,-2 1 0-15,1 1 2 16,-2 0-2-16,-1 0 0 16,2 1 4-16,1-2-4 15,-1 0 0-15,2-1 0 16,2-2 0-16,3 0 0 15,0-1 2-15,0-1 0 0,-1 0 2 16,-3 3 6-16,-2-1 1 16,1 3 5-16,0 1 3 15,2-1-5-15,-2 0-3 16,4-1 1-16,2-1-3 16,-2-2-3-16,2 0 0 15,0 0-3-15,-1-1 3 16,1-1-6-16,0 2 3 0,-1 0-3 15,-2 0 0-15,-1 3 0 16,-1-1 3-16,-2 2 0 16,2 1 0-16,-1 0 3 15,2 0-3-15,-1-2 0 16,1 1-3-16,0-1 3 16,2 1 0-16,0-3 3 15,0 1 0-15,0-1 0 16,-2 1 3-16,0 0 6 15,1 1 5-15,-2 0-2 16,-1 1-6-16,1-2 0 16,0 0-3-16,2 0-3 15,4-3 6-15,-2 0-6 16,-1-1-6-16,0-2 3 16,0 0-3-16,1 1 0 0,-3 1 0 15,1 3 0-15,0 1 0 16,2-1 9-16,0 1-6 15,4-3 0-15,2 0 0 16,5-3-3-16,1 0 3 16,3-2-3-16,-2 1 0 15,-2 0 0-15,0 2 0 16,-3 2 0-16,2 0 0 16,-4 1 0-16,0 1 0 15,0 1 0-15,0 0 0 0,2-2 0 16,2 0 0-16,2-2 3 15,2-1 3-15,2 0-3 16,-1-3-3-16,-2 1 0 16,-3-2 0-16,-1 3 0 15,-1 0 0-15,-2 1 3 16,0 0-3-16,0 1 0 16,1 2 0-16,0-2 0 15,0-1-3-15,6-1 3 16,-1-2 3-16,6 1-3 15,1 0 3-15,-3 0-3 16,0 0 0-16,-6 2 0 16,-3 0-3-16,-2 1 3 15,-2 2 0-15,0-2 3 0,0 1-3 16,0-2 0-16,0-1 0 16,1 0-3-1,-1-4 3-15,3 0 0 0,0 0 3 16,0-1 0-16,2 1-3 15,-4 0 3-15,2 0-3 16,-2 2-3-16,0 1-3 16,-2-1 6-16,-3 3 0 0,1-2 0 15,0 1 3-15,0-1-3 16,3 0 3-16,0 0-3 16,2 0 0-16,-1 2 0 15,0 0-3-15,0 3 3 16,-2-2 0-16,5 2 0 15,-1 2 0-15,-1-3-3 16,3 2 3-16,-3 0 0 16,4-2 0-16,-1 0 3 15,3 1-3-15,-1-1 0 16,-2 1-3-16,1 0 3 16,-1 2 0-16,-1-1 0 15,0 2 0-15,-1 0-3 16,0 1 3-16,-3 1 0 15,1 0 0-15,-2-1 0 16,-1 0 0-16,2-1 0 0,0 0 3 16,4 0-3-16,-1-1 0 15,2 1 0-15,2-1 0 16,-3 0 0-16,0 1 3 16,-2 1 3-16,0 0-6 15,1 0 0-15,1 1-6 16,5-2 3-16,1 0 3 0,0 0 0 15,-2-1 3-15,0-1 0 16,-2 1 0-16,1-1 0 16,0 0-3-16,1 1 0 15,3-1-3-15,0 0 0 16,3-2 0-16,4 0 3 16,-3-1 6-16,5 0-3 15,-2 0-3-15,-1 1-3 16,3 0 3-16,-4 0-3 15,0-1 3-15,3 1 3 16,0 1-3-16,2 0 0 16,0 0 0-16,-1 0 0 15,2 1 0-15,2-1 0 16,1 0 0-16,2 0 0 16,2 0 0-16,1-1-3 15,1 1 3-15,0-1 0 0,-2-1 3 16,-3 2-3-16,-2-1 0 15,-1 0 0-15,-1 2 0 16,1 0 0-16,-4 1 0 16,1-1 0-16,-1 3 0 15,0-4 0-15,5 3 0 16,-2-2 0-16,3 1-3 16,-3 1 0-16,0-1 6 15,-4 3-3-15,-2-1 3 0,-7 1-3 16,-2 1 0-16,-2 1 0 15,0-2 0-15,1 0 3 16,1 0-3-16,0 1 0 16,4 1 0-16,3-1 0 15,5 1-3-15,0 0 6 16,0 0 0-16,-2 2-6 16,-5-1 3-16,-1 1 0 15,-1 0 0-15,-2-2 0 16,0 1 3-16,1-1-3 15,0 0 3-15,3 1 0 16,3-1 0-16,0 2-3 16,-2 0 0-16,-4-1 0 15,-6 1-3-15,3-1 0 16,-1 1 3-16,1 0 0 16,4 1 3-16,0-1 3 0,0 1-3 15,5-1 12-15,-3 0 6 16,8-1 0-16,4 1 3 15,-1 0-6-15,0 0-4 16,-6 2-5-16,-5-1 12 16,-1 1-6-16,-2-1 0 0,-2 1 15 15,-1 0-6-15,-2 0 21 16,-2 0 15-16,-1-1 5 16,-1 1 7-16,0 0-34 15,1-1-16-15,3 1-13 16,1 0-2-16,4 1-4 15,0-1 1-15,-2 0-2 16,-1-1-2-16,-4 1 3 16,0 0 8-16,-2 0 16 15,-2 0 6-15,1-1 6 16,2 1-12-16,4-1-11 16,2 1-9-16,3-1-5 15,-2 1 1-15,-1 0-3 16,-3 0 2-16,-3 0-2 15,-2 0 0-15,-3 0 0 16,-4 0 4-16,1 0-1 0,1 0-1 16,0 0-1-16,0 0 4 15,0 0 4-15,0-1 3 16,-1 1-3-16,-1-1-1 16,-1 1-7-16,-2 0 3 15,2 0-4-15,-1 1 5 16,1-1 3-16,-1 0 3 0,-2-1 1 15,2 0-3-15,-6 0-5 16,-3 1-1-16,1 0 0 16,0 0-2-16,0 0 0 15,0 0 0-15,0 0 0 16,0 0 0-16,-1 0-1 16,2 0 1-16,0 0 0 15,-1 0-1-15,0 0 4 16,0 0-2-16,-1 0 0 15,1 0 4-15,0 0-3 16,1 0-1-16,-1 0-1 16,0 0-1-16,-1 0 0 15,1 0-1-15,0-1 2 16,1 1-1-16,0 0 1 16,-1 0 0-16,1 0 0 15,0 0 0-15,0 0-1 0,-1 0-1 16,1 0 1-16,-1 0 0 15,0 0 1-15,0 0 1 16,-1 0-2-16,1 0-1 16,0 0 1-16,0 0-2 15,0 0 2-15,0 0 1 16,0 0-1-16,0 0 2 16,-1 0-1-16,1 0 1 15,0 0-4-15,0 0 0 0,0 0 2 16,0 0 0-16,0 0 1 15,-1 0 0-15,1 0-2 16,0 0 1-16,0 0 0 16,0 0 1-16,0 0 2 15,0 0-3-15,-1 0 0 16,1 0 0-16,0 0 0 16,0 0 0-16,0 0-4 15,0 0 2-15,0 0-1 16,0 0-6-16,-1 0-87 15,1 0-96-15,1 0-687 16,26-1 707-16</inkml:trace>
  <inkml:trace contextRef="#ctx0" brushRef="#br1" timeOffset="203043.61">11931 4985 860 0,'54'8'27'16,"1"0"-20"-16,1-3 0 15,1-2-10-15,-6-1-3 16,-8-3-15-16,-6 0 3 15,-13-4 4-15,-5 0 1 16,-13-1-3-16,-6-1-94 0,-14 1 74 16</inkml:trace>
  <inkml:trace contextRef="#ctx0" brushRef="#br1" timeOffset="203373.37">11496 5062 953 0,'-35'4'41'0,"8"-1"18"16,11 1-22-16,16-4 5 15,10 1 1-15,21-1-10 16,10-4-14-16,19-1-9 16,10-3-2-16,19 3 3 15,5 1 3-15,10 1 3 16,2 2 5-16,6 1 5 15,8 0 2-15,10-1 2 0,0-2 2 16,6-3-6-16,-1-3-2 16,-11 0-7-16,-2-1-7 15,-18-2-5-15,-11 3-2 16,-18-5-4-16,-11 2 2 16,-25 0-4-16,-12-2-14 15,-23 0-144-15,-11-2 109 16</inkml:trace>
  <inkml:trace contextRef="#ctx0" brushRef="#br1" timeOffset="204302.86">9588 5127 1167 0,'-26'34'33'0,"1"8"-4"15,3 8-25-15,4 6-2 16,4 0-2-16,9-6 2 16,7-6 2-16,10-18 0 15,6-7 7-15,12-17 17 16,2-7 4-16,9-12 1 15,1-7-2-15,2-8-15 16,-4-2-6-16,-8-3-7 16,-6-2 1-16,-14 1-4 15,-4 2 2-15,-13 2 0 16,-8 5-2-16,-12 6-2 16,-9 3 0-16,-10 8-3 15,-1 4 1-15,-2 9 4 16,3 5 0-16,6 11 0 15,6 6 4-15,6 10-6 16,6 6-4-16,8 7-21 0,2 2-59 16,9-3 52-16</inkml:trace>
  <inkml:trace contextRef="#ctx0" brushRef="#br1" timeOffset="204537.3">10171 5001 1440 0,'-25'-2'39'0,"1"2"-14"16,2 6-19-16,5 5-8 15,2 1 0-15,4 2-2 16,1-2-3-16,7 0-1 15,-1-1-6-15,3-1-7 16,1-1-37-16,2 2 37 16</inkml:trace>
  <inkml:trace contextRef="#ctx0" brushRef="#br1" timeOffset="205186.61">10355 4992 1098 0,'-29'9'63'0,"-2"5"79"16,0 8-138-16,3 1-2 16,4 2 0-16,4-2-2 15,8 1 2-15,4-2 1 16,8-2-1-16,3-3 0 15,8-6 2-15,6-5 0 16,10-8 4-16,6-5 0 16,7-11-3-16,1-4-1 15,-2-4 0-15,-5-4-4 0,-8 2 2 16,-5-1 2-16,-9 1-4 16,-4 3 4-16,-7 5 6 15,-3 3 3-15,-3 8 5 16,0 6-1-16,-1 12-5 15,2 9-9-15,-1 20-3 16,1 8-1-16,-2 20 1 16,1 11-2-16,3 10-76 15,-3-3 57-15</inkml:trace>
  <inkml:trace contextRef="#ctx0" brushRef="#br1" timeOffset="205590.73">10771 4961 1134 0,'-11'-15'99'0,"-1"4"203"16,0 18-364-16,1 10-3 0,-3 15 14 15,1 2 24-15,0 4 21 16,1-5 6-16,9-7 2 16,2-5-2-16,7-10 2 15,1-5 0-15,7-9 4 16,2-7-4-16,8-9 2 16,6-3-2-16,2-8-2 15,1-2-2-15,-2-3-2 16,-4-3-2-16,-7 2 2 15,-5 6-4-15,-9 13 10 16,-6 16 4-16,4 0 4 16,-5 19 1-16,-1 23 1 15,0 10-2-15,2 19-4 16,3 5-3-16,5 6 34 16,-2-1-27-16</inkml:trace>
  <inkml:trace contextRef="#ctx0" brushRef="#br1" timeOffset="205871.72">10003 5501 2834 0,'13'-8'23'0,"9"-3"-118"16,2 1-13-16,3-5-79 15,-2-2-114-15,-6 0 235 16</inkml:trace>
  <inkml:trace contextRef="#ctx0" brushRef="#br1" timeOffset="-214708.8">12517 11322 349 0,'11'-15'9'0,"3"-1"4"16,0-3-13-16,-1 0 6 15,-1 1 10-15,0 3 33 0,-2 0 36 16,1 1 47-16,0 0-4 15,-4 1-37-15,0-1-25 16,-1 0-43-16,-2 1-12 16,-1-3-9-16,-1 5 1 15,1 0-3-15,-1 0 2 0,2 0 0 16,-1 0-2 0,4-1 0-16,2-2 0 0,1 0 3 15,3 0-3-15,-1-1 0 16,2 0 2-16,1 1 0 15,0-1-2-15,5-1 0 16,3 1 0-16,-2-1 2 16,-1 1 1-16,1 1-1 15,-2-1 2-15,3 1 10 16,2 1 9-16,-1-2 5 16,0 1 3-16,1 0-7 15,-1-1-5-15,0 0-9 16,2 2-4-16,-3-2-3 15,2 0-3-15,0 1 2 16,-3 0-2-16,-1-1 4 16,3 0 4-16,-4 0 4 0,2 0-3 15,3 0-1-15,-1-1-2 16,6-1-4-16,-3 2 0 16,0-1-2-16,-2 2 0 15,-3 2 0-15,-2 2 2 16,-2 1-4-16,0 1 2 15,0-2 0-15,1 2 0 16,2-4 6-16,3 1 1 16,3-3 1-16,2-1-4 0,2-3 2 15,0-1-6-15,0-2 0 16,-2 0 0-16,-2 2 0 16,-1 1 0-16,-3 3 0 15,0 0 2-15,0 3 2 16,1-1 7-16,4 0 5 15,2-1 1-15,3-3-3 16,-1 1-7-16,1-1-5 16,-2-1 2-16,-2 3-4 15,2 0 2-15,-3 0 0 16,-2 1 0-16,3-2 6 16,2 0 3-16,1-1 5 15,1 2-1-15,-2-3-3 16,-2 1-2-16,1 0-6 15,-1-3-2-15,0 1-2 16,2 0 1-16,-1 0-1 0,0 2 0 16,1 2 0-16,-2 0 2 15,3 2 0-15,0-1-2 16,1 2 0-16,0-1 0 16,-6-1 0-16,-1 1-2 15,-2-2 4-15,0 0 0 16,5 0 0-16,1-2 0 0,-3 2-2 15,1-1 0-15,-3 2 0 16,-3 1 0-16,-1 2 2 16,1 1 4-16,1-1-2 15,-3 2-2-15,5-1 2 16,3 0-2-16,3-2-1 16,3-2 3-16,-1 0-4 15,0-1 2-15,-5 1 0 16,2 1-2-16,-5 1 6 15,-4 0-4-15,-1 4 4 16,-4-2-2-16,4 2 1 16,-1-1 3-16,3-1-6 15,0-1 4-15,9 0-6 16,0-1 0-16,4-1 0 16,1 1 0-16,-2 0 0 0,-2 0 2 15,0 1 2-15,-2 1 0 16,3-1 5-16,-1 2-3 15,1 0 2-15,-2 0 0 16,1 0-6-16,1-2 1 16,1 0-3-16,3 1 0 15,-2-1 2-15,1 1-2 16,-2 0 2-16,4 0-2 16,-2 3 2-16,0-2 0 15,1 0 0-15,-2 1 0 0,5-1 3 16,0 1 4-16,5 0-3 15,3-1-3-15,2 1 3 16,-2-1-3-16,1-1-3 16,-4 1 0-16,-2-1 3 15,1 4-3-15,2 2 0 16,2-1 0-16,6 2 0 16,1 0 0-16,2-2 0 15,2 1 3-15,-5 0-3 16,-1 0-3-16,-3-1 6 15,0 1-3-15,-3-2 0 16,-2 0 3-16,-3 1-3 16,0 1 3-16,1 1-3 0,1 0 3 15,2 1-3 1,4 0 0-16,1 0-3 0,-1 2 3 16,1 1-6-16,-6 0 6 15,-1 2 3-15,-1 0-3 16,-5 1 3-16,-4-2-3 15,-2 2 3-15,-3-1-3 16,1-1 3-16,-1 1-3 16,5-2 0-16,-1-1-3 0,2 0 0 15,-1 0 3-15,-1-1 3 16,0 2-3-16,-3-1 0 16,-1 0 0-16,-1 1 0 15,-2 1 0-15,0 0 3 16,0 0 0-16,-2 0-3 15,3-1 0-15,2 1 9 16,-2-1 3-16,4-1 9 16,0 0 14-16,0 1-8 15,1 0 6-15,2-1-6 16,-1 2-12-16,-4 0-3 16,-3 3-9-16,0 0 3 15,-2-1-6-15,4 1 0 16,1 2 0-16,0-1 0 15,4 1 3-15,0 2 3 16,1-1-6-16,3 0 3 0,-3 0 3 16,-1-1 0-16,-5-1 0 15,-3 2 9-15,-2 0 0 16,1-1 12-16,0 0 3 16,1 0 2-16,2-1 7 15,3 1-6-15,0 0 9 16,0 0 6-16,3 1-9 15,-2-1-1-15,1 0-8 0,-2 1-12 16,-1 1-3-16,-1 0-12 16,-3-1 0-16,4 1 3 15,-3 0 3-15,3-1-6 16,2 1 3-16,2-1 0 16,2 0 0-16,3 0 6 15,0 1-2-15,1-1-6 16,1 2 1-16,-2-1-3 15,1 0-2-15,-2 2 9 16,-1-1 5-16,-1 2 0 16,1 1 3-16,1 1 1 15,-1 1-8-15,4 1-3 16,0 0-4-16,1 2-3 16,4-2 0-16,-2 1-2 15,1 1 2-15,-5 0 2 0,0 0-2 16,-2 0 2-16,-3 0 0 15,2 0 1-15,0 1 2 16,1 1 3-16,0-2-6 16,0 2 2-16,1 0-3 15,-1 2-1-15,3-1 4 16,-3 0 0-16,2 0-1 16,-6 0 1-16,-5-1 0 15,1 0-1-15,-3-1 4 0,4 1 8 16,0 1 1-16,0 0 8 15,2 0-6-15,1 0 0 16,3 0 2-16,1-1-5 16,2-2 6-16,-4-2-2 15,-2 1-6-15,1-1-2 16,-3 1-4-16,3 1 1 16,-1 1 0-16,3 1 0 15,0 1 2-15,2 0-4 16,-2 0 2-16,-2 1-3 15,-2 1 0-15,1 0 2 16,4 1-4-16,6-2-1 16,3 1-2-16,-2-1 1 15,0 2-1-15,-1 2 0 0,3 1 0 16,0 1 0-16,-1 1 0 16,0-1 3-16,-4-2-1 15,-2 0 1-15,-2-2 4 16,-4-1-1-16,-2 0 2 15,-4-2-2-15,-3-1-2 16,1 1-1-16,-4 0-3 16,7 3 0-16,2 1 0 15,1 1 1-15,1 5-1 0,-3 2 1 16,-3 1 0-16,-3 0-1 16,0-5 1-16,1-3-1 15,0 0 6-15,0-3 4 16,2-1 1-16,0-2 0 15,-2 0-2-15,0-1-5 16,-1-1-3-16,-1 0 0 16,-1 1 0-16,0 5-1 15,-1-2 1-15,-1 1-1 16,1-1 0-16,0-4 0 16,-1 1 0-16,-1-1 1 15,-1-1-1-15,-2 0-2 16,-1 0 1-16,-2-1 1 15,2 0 0-15,-3-2 1 16,1 2-1-16,0 0-1 0,-3-1 1 16,2 0-2-16,-2-1 2 15,2-2-1-15,-2-2 1 16,2 0 1-16,1-1 0 16,-1 1-1-16,2-2-1 15,-3 1-1-15,0-1 2 16,1-2-7-16,-2 0 4 15,-2-1-5-15,-1-1 1 0,0 2 2 16,-1-2-2-16,0 0-4 16,0 1-5-16,-1-2-17 15,0 0-3-15,-3-3-16 16,0 0-37-16,0 0-26 16,0 0-13-16,0 0-93 15,0 0 3-15,0 1 23 16,0 0 44-16,-1 0 88 15,-25 14-17-15,17-14-224 16,1-2 178-16</inkml:trace>
  <inkml:trace contextRef="#ctx0" brushRef="#br1" timeOffset="-210342.15">23088 11168 1179 0,'-17'-2'79'0,"-1"0"-9"16,-1 2-23-16,4 5-14 16,-9 1-20-16,1 3-5 15,-5 6-8-15,-4 3-6 16,2 12 4-16,0 3-2 15,3 5 2-15,-1 2 0 0,9-1-3 16,0 0 3-16,12 2 4 16,7 0-1-16,10 0 7 15,10-3 2-15,11-6-4 16,4-5 0-16,8-11-5 16,2-3 3-16,-2-7 0 15,2-3 6-15,-3-7 3 16,2-5 3-16,-2-10-2 15,-2-5-1-15,-6-10-1 16,-3-2-3-16,-7-2 1 16,-6 0 13-16,-12 4 28 15,-6 3 29-15,-16 2 22 16,-6-1 15-16,-15-4-40 16,-8 0-17-16,-11 6-42 15,-2 2-15-15,-4 14-3 16,1 5-9-16,-2 7-9 15,-2 8 3-15,0 13-3 0,-1 4 9 16,8 4 3-16,7-1-21 16,16-4-29-16,10 1-19 15,18 1-12-15,9 2 9 16,18-2 13-16,13-3-1 16,17-5 43-16,4-6 3 15,6-8 9-15,-2-4 7 16,-2-8 8-16,-3-5 0 15,-2-6 0-15,-5-2-3 0,-2-1 1 16,-1 0 2-16,-9 2 2 16,-3 1 0-16,-15 5 0 15,-6 2 3-15,-12 4 42 16,-6 0 36-16,-13 1 5 16,-5 2-8-16,-7 2-51 15,2 3-36-15,-4 3-33 16,-1 2-33-16,0 5-74 15,-1 1 14-15,9 1-175 16,9 2 196-16</inkml:trace>
  <inkml:trace contextRef="#ctx0" brushRef="#br1" timeOffset="-205419.98">23576 9981 1001 0,'0'0'2'15,"0"1"-2"-15,0-1-2 0,0 1 2 16,0 0 0 0,-1 0-2-16,0-1-7 0,-19-7-21 15,17-6-141-15,3-2-107 16,6-5 173-16</inkml:trace>
  <inkml:trace contextRef="#ctx0" brushRef="#br1" timeOffset="-205223.61">23308 10439 1063 0,'-78'154'-69'0,"2"-15"-20"15,10-16-43-15,12-34 82 16</inkml:trace>
  <inkml:trace contextRef="#ctx0" brushRef="#br1" timeOffset="-204708.1">23096 10089 1470 0,'-3'46'52'0,"-5"18"33"16,-1 8 22-16,-6 14-47 16,0 3-18-16,2-4-30 15,3-8-9-15,-2-19-6 16,-1-8-6-16,-2-13-12 15,-5-5 3-15,1-10 6 16,0-3 6-16,6-11 6 16,12-8 0-16,0 0-6 15,1 0-6-15,8 4 3 0,5-4 0 16,5 0 12-16,1 0 18 16,-1 0 15-16,3 1 15 15,-1-1-15-15,4 0-3 16,11-1-21-16,7-2-30 15,13-2-168-15,6 0 133 16</inkml:trace>
  <inkml:trace contextRef="#ctx0" brushRef="#br1" timeOffset="-202775.46">22677 5222 1026 0,'-9'-11'39'16,"-1"2"-10"-16,6 4-22 0,0 2-3 15,4 3 8-15,0 0-2 16,12-6 1-16,10 6-3 16,19 0-4-16,10 0 0 15,8 3 3-15,4 0 1 16,-5 0-2-16,-1 0 0 16,-9-2-6-16,-5-2 2 15,-7-3 7-15,-5-2 9 0,-11-2 21 16,-5-1 7-16,-9 2 3 15,-1 0-9-15,-4 1-16 16,-3 1-13-16,-9-2-7 16,-8 0-2-16,-16 3-4 15,-11 1 0-15,-10 3-2 16,-7 2 0-16,-7 2 0 16,2 0 3-16,1-2 1 15,6-1 0-15,23-1 0 16,12-1 1-16,25 1 3 15,-1 0-4-15,22 3 0 16,8 1 0-16,11-1 0 16,4-1 0-16,1-1 0 15,-1-3 2-15,-3-3 6 16,-8-2 2-16,-5-1 5 16,-2 1-1-16,-14 1-1 0,-10 6-1 15,0-1-6-15,0 0-2 16,-1 0-2-16,-11-12-2 15,-19 13 2-15,-13 4-4 16,-11 5 2-16,-4 3 0 16,3 2 2-16,3 3-2 15,16 0 1-15,10 2-1 0,34 4-13 16,15 0-30-16,33-8 26 16</inkml:trace>
  <inkml:trace contextRef="#ctx0" brushRef="#br1" timeOffset="-201109.22">23664 9641 1154 0,'-27'47'68'0,"-9"14"9"15,-11 25-5-15,-4 8 11 16,-9 4-4-16,-5 3 81 16,-5-3-28-16,0 1-33 15,6-5-64-15,6-6-20 16,14-14-12-16,8-12-6 16,14-20-12-16,4-9-9 15,12-17-101-15,4-8-30 0,5-10-48 16,5-8 15-16,0-8 109 15</inkml:trace>
  <inkml:trace contextRef="#ctx0" brushRef="#br1" timeOffset="-200242.38">23115 10476 734 0,'-2'30'-6'0,"-2"1"-1"0,-3-1 2 16,-4-1 8-16,-3-2 12 15,-1-4 24 1,-1-3 75-16,1-3 25 0,4-8-4 15,0-1-14-15,7-4-48 16,4-4-22-16,0 0-34 16,0 0-7-16,0 0-10 15,1-1 0-15,0 0 2 16,0-1 0-16,0 0 0 16,1 1 3-16,25-25-3 15,-27 26-2-15,1 0 0 16,-1 0 0-16,1 0 2 15,-1 0-2-15,1-1 0 16,18-19 0-16,-8 0 0 16,3-6 0-16,4-12-2 0,-2-4 0 15,0-8 2-15,-2-1 0 16,-7 2 0-16,-4 4 0 16,-6 11 6-16,-2 5 2 15,-4 12 21-15,2 3 10 16,-1 8 69-16,3 2 50 15,5 4 15-15,0 0-8 16,-10 10-52-16,4 10-32 0,0 25-69 16,-3 15-12-16,-1 28-7 15,0 6-1-15,-4-4-7 16,0-6-3-16,-2-15 6 16,-1-4 6-16,4-12 6 15,-1-6 0-15,7-18 9 16,4-12-12-16,3-17-21 15,0 0-9-15,4-7-5 16,4-7 5-16,4-15 18 16,5-4 9-16,2-3 3 15,3 2 3-15,7 9 6 16,2 2-3-16,8 6 0 16,1 2 3-16,9 1-18 15,2 1-33-15,4-6-164 16,2-3-124-16,-2-8 261 15</inkml:trace>
  <inkml:trace contextRef="#ctx0" brushRef="#br1" timeOffset="-190859.17">9859 11185 1413 0,'6'34'33'0,"10"11"-17"16,9 9-14-16,11 13 4 15,2 4-5-15,1 0 1 16,-4-1-2-16,-2-11-2 16,-4-8 1-16,-4-15-7 15,-4-7-8-15,-3-11-61 16,-1-7-70-16,-1-11 79 0</inkml:trace>
  <inkml:trace contextRef="#ctx0" brushRef="#br1" timeOffset="-190497.25">10354 11506 1111 0,'-2'-8'105'15,"-3"2"79"-15,2 3-83 16,-1 4-67-16,-2 4-1 0,9 7-18 15,2 5-3-15,8 6-12 16,8 2 0-16,-3-5 0 16,-2-4 3-16,-1-9-3 15,-3-5-3-15,-2-8 9 16,-2-7 6-16,-1-11 3 16,-2-6 3-16,-2-6-9 15,-1-2 0-15,-6 6-3 16,-2 3-1-16,-7 7-2 15,-1 5-3-15,-5 6 18 16,-5 3-6-16,-3 7 12 16,-3 5-3-16,1 8-9 15,3 6-3-15,5 7-6 16,6 3 0-16,13 1-3 16,4-3-6-16,18-8-54 15,5-6-50-15,9-14-71 0,2-9-181 16,-1-16 177-16</inkml:trace>
  <inkml:trace contextRef="#ctx0" brushRef="#br1" timeOffset="-189974.22">10547 11262 953 0,'0'0'176'16,"0"0"192"-16,-1 0-187 0,1 0-118 15,0 1-21-15,1 18-15 16,9-3-3-16,4 4 0 15,3 1-6-15,3-5-9 16,-1-3-6-16,-1-9-3 16,-4-4 0-16,-2-7-12 15,-4-5 6-15,-2-7-18 16,-2-4 0-16,-4-5 3 16,0-2 3-16,-4-2 9 15,5 0 6-15,-1 0 0 16,2 2-6-16,1 9 6 15,-3 5-3-15,3 12 3 16,1 4-3-16,3 15 6 16,4 9 0-16,2 9 12 0,2 4 3 15,5-7-9 1,1-6-6-16,2-14 6 0,0-7-3 16,-1-14 9-16,1-8-3 15,-4-14 3-15,0-8-3 16,-6-7 3-16,-3-2-3 15,-9 1-3-15,-3 6 6 16,-7 7-6-16,-4 3-6 16,0 9 12-16,-1 5 6 0,3 8 29 15,1 6 16-15,10 5 3 16,0 0-9-16,-2 16-33 16,11-2-15-16,7 3-6 15,4-2-6-15,6-6 3 16,3-6-18-16,3-12-168 15,-2-8-103-15,-1-10 151 16</inkml:trace>
  <inkml:trace contextRef="#ctx0" brushRef="#br1" timeOffset="-189211.46">10557 11923 1400 0,'46'-54'2'16,"4"-12"2"-16,-2-1-2 15,-11 3 1-15,-4 3 1 16,-15 10-2-16,-7 5-2 0,-10 11 4 16,-4 7-2-16,-9 9 0 15,-6 6 8-15,-2 8 5 16,-3 4-1-16,1 11 1 15,-1 5-5-15,7 10-2 16,4 6-1-16,7 10 5 16,5 7 2-16,8 10-1 15,2 4 6-15,4 2 2 16,4-3-9-16,-4-10-6 16,-1-9-3-16,0-14-6 15,-3-8-3-15,2-10-36 16,-1-6-7-16,0-8-67 15,1-6-54-15,-3-10-193 16,1-4 174-16</inkml:trace>
  <inkml:trace contextRef="#ctx0" brushRef="#br1" timeOffset="-188961.66">10833 11692 1344 0,'5'-4'54'0,"2"4"-19"16,3 5-18-1,4 5-5-15,0 10-3 0,0 4 1 16,-1 3-6-16,-2 0 0 0,-5-8-2 16,-2-5-2-16,-2-6 2 15,-2-8 0-15,0 0 2 16,-4-8-1-16,0-11 1 16,0-8-4-16,1-10-9 15,0-1 1-15,2 0-8 16,-1-1 1-16,3 4-18 15,1 0-27-15,6 3 33 16</inkml:trace>
  <inkml:trace contextRef="#ctx0" brushRef="#br1" timeOffset="-187491.7">11164 11460 600 0,'-15'-7'68'0,"-3"-1"101"16,-1 0-160-16,1 1-2 16,-1 3 48-16,5 4 24 15,-1 6 30-15,2 7-7 16,3 11-30-16,-3 4-16 15,9 10-33-15,0 2-7 0,7-4-10 16,6-4-2-16,2-11-1 16,3-6-1-16,0-11-2 15,1-4 2-15,-2-11 0 16,0-6 0-16,-1-13 4 16,0-5 0-16,-1-7-2 15,-2 0 0-15,-1 5-2 16,-2 3-1-16,-2 10 3 15,0 5 0-15,-1 8 8 16,-2 3-1-16,3 8 5 16,-1 1 5-16,4 10-3 15,2 4-1-15,2 8-1 16,3 0-3-16,0-4-9 16,0-4 1-16,1-11-8 15,1-5-9-15,-2-12-21 16,0-5-9-16,1-8-16 15,-2-2 5-15,-1-2 22 0,0 2 8 16,-2 1 17-16,-2 4 2 16,4 5 6-16,1 7 0 15,2 11 14-15,2 9 5 16,-1 12 8-16,-1 5-2 16,-1 4-9-16,-2-1-9 0,-6-8-9 15,-1-4 0-15,-4-9 0 16,-1-8 0-16,0 0-13 15,-13-9-12-15,0-5-35 16,-2-4-14-16,-6-4 6 16,-1-1 14-16,0 2 44 15,2-2 26-15,5-3 21 16,3 0 3-16,6-7-1 16,6-6-10-16,10-3-13 15,6 0-5-15,6 9-7 16,0 10 0-16,0 13-2 15,-6 10 2-15,1 15 5 16,-1 7 3-16,2 11 0 16,2 2-3-16,-5-6-3 15,0-6-2-15,-4-12 2 16,-1-6-2-16,-4-4 0 0,-1-1 1 16,-2-4 7-16,-2-3 6 15,-1-7 5-15,-1-9 2 16,-2-8-6-16,-1-6-5 15,2-3-6-15,2 2-3 16,1 6 1-16,5 8-4 16,0 11-2-16,2 6 2 15,1 13-2-15,2 10 4 16,2 13 0-16,1 4-2 0,0 2 2 16,0-5-2-16,0-14-4 15,1-10-2-15,1-18-10 16,0-8-7-16,2-13-20 15,-5-3-1-15,1-2 3 16,-2 4 10-16,-5 4 17 16,0 3 8-16,-3 8 4 15,2 2 4-15,-4 8 10 16,-2 9 7-16,0 0 12 16,1 0 12-16,0 0 1 15,0 0-7-15,0 1-5 16,-1-1 8-16,1 2-27 15,-1 0 3-15,0 0 3 16,0-2-6-16,-1 1-4 0,-12 10 4 16,4-16-6-16,-4 0 0 15,2 1 0-15,0 0 0 16,-1 3 0-16,1 1 3 16,-1 2-3-16,1 3 0 15,1 3 0-15,5 2 6 16,2 4-3-16,1 2 3 0,4 0-3 15,2-3-6 1,5-1-3-16,1-4 3 0,1-4-6 16,4-4 0-16,-3-6 9 15,1-5 3-15,-1-6 3 16,-2-1-3-16,-2-4-6 16,0 1 3-16,-1 3-3 15,-1 3-3-15,-1 5 3 16,-1 3 0-16,1 6-9 15,-1 2-6-15,5 11 6 16,3 8-6-16,3 18 9 16,2 9 3-16,-5 14 0 15,-3 9 0-15,-9 3 0 16,-6 3-3-16,-14-4-3 16,-8-8-6-16,-19-12-18 0,-8-10-42 15,-7-22-63-15,-1-12 76 16</inkml:trace>
  <inkml:trace contextRef="#ctx0" brushRef="#br1" timeOffset="-186605.25">11048 12090 1367 0,'89'-87'15'16,"-1"0"3"-16,-4 4 1 16,-3 5 2-16,-9 10-1 15,-9 8-5-15,-14 12-5 16,-5 7-8-16,-10 11-70 15,-7 5 51-15</inkml:trace>
  <inkml:trace contextRef="#ctx0" brushRef="#br1" timeOffset="-184992.13">11655 11848 422 0,'77'-77'9'0,"8"-5"-20"15,3 0-51-15,-4 1 39 16</inkml:trace>
  <inkml:trace contextRef="#ctx0" brushRef="#br1" timeOffset="-183219.4">13303 10785 1031 0,'20'-45'32'0,"-1"-11"-23"15,-3-5-3-15,-6-15-2 16,-3-5-2-16,-8-6 0 0,-5 3-6 15,-12 12-232-15,-6 9 168 16</inkml:trace>
  <inkml:trace contextRef="#ctx0" brushRef="#br1" timeOffset="-151285.12">12534 10653 803 0,'-11'11'41'0,"-2"1"25"16,-3 0-75-16,0 1-3 16,-2-1 15-16,0 1 24 0,-1-1 48 15,3 0 9-15,-1-1-2 16,2-1-3-16,5-3-23 16,3-3-7-16,7-4-13 15,0 0-8-15,13-5-15 16,6-5 1-16,14-10-9 15,5-5 1-15,8-10 0 16,1 1-4-16,-3-2 2 16,-1 1 0-16,-6 4-4 15,-2 4 0-15,-8 5 0 16,-5 5 0-16,-10 7 2 16,-6 3 2-16,-6 7 13 15,0 0 12-15,-10 8 4 16,0 4 51-16,-5 8-42 15,-1 4-16-15,-4 6-5 16,-5 3 9-16,-1 2 15 16,-6 3 3-16,-4 0 3 0,2 0 2 15,-7 0 13-15,2-2 0 16,4-3 21-16,3-3 2 16,12-8-20-16,7-4-26 15,9-11-27-15,4-2-7 16,10-10-8-16,3-4-2 15,8-13 1-15,4-4 1 16,4-11 3-16,1-1-3 16,1-3 2-16,-3-2-7 0,-3 1-6 15,-2-1-2-15,-3 5-11 16,-6 5 6-16,-5 10 3 16,-4 8 2-16,-5 15 6 15,0 0 3-15,-16 2 3 16,-1 14 0-16,-9 15-3 15,-4 8 3-15,-6 11 0 16,-4 4 3-16,0 4 6 16,3-2-6-16,8-6-9 15,10-8-24-15,15-18-131 16,9-11-72-16,22-24 107 16</inkml:trace>
  <inkml:trace contextRef="#ctx0" brushRef="#br1" timeOffset="-143151.68">2995 8629 1440 0,'75'-6'30'0,"6"-1"-30"16,4 0-4-16,6-1 8 16,5-3 5-16,4-3 16 15,3-1 12-15,3-2 56 0,-1-2-1 16,-1 2-35-16,-2 0-18 16,-7 1-12-16,-5 2 12 15,-11 2 14-15,-7 1 4 16,-16 3-6-16,-7 1-12 15,-12 2-18-15,-7 1-9 16,-11 0-6-16,-5 1 0 16,-5 1-6-16,-9 2 0 0,1 0 0 15,0 0 3-15,0 0-3 16,-1 0-3-16,1 0-18 16,0 0-9-16,-1 0-3 15,0 0-3-15,0 0 3 16,0 0 12-16,0 0 0 15,0 0 4-15,0 0 8 16,0 0-9-16,0 0-15 16,0 0-18-16,0 0-24 15,0 1-23-15,-1 0-37 16,0 0 2-16,1 0 75 16</inkml:trace>
  <inkml:trace contextRef="#ctx0" brushRef="#br1" timeOffset="-141215.32">6392 8495 773 0,'-31'0'0'0,"2"0"-39"15,-2 1 1-15,4-2 10 16,4-1 22-16,0-2 22 16,3 0 2-16,5 1 5 15,-1 0 8-15,6 0 31 16,1 1 13-16,9 2 16 16,0 0-4-16,3 0-31 15,13 0-4-15,20-1 0 16,11 0 3-16,12-1-1 15,4 0-4-15,6 2-9 16,5-1-8-16,15-2 4 16,4 0-2-16,0-3 21 15,-3 0 22-15,-9 0-28 0,0 1-17 16,3-1-24-16,0-1 0 16,-7 0-9-16,-5 1 6 15,-8 2-3-15,-5 1-3 16,0 1-15-16,-5-1-18 15,-1 0-167-15,-4-2 169 16</inkml:trace>
</inkml:ink>
</file>

<file path=ppt/ink/ink7.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8T18:03:03.672"/>
    </inkml:context>
    <inkml:brush xml:id="br0">
      <inkml:brushProperty name="width" value="0.05292" units="cm"/>
      <inkml:brushProperty name="height" value="0.05292" units="cm"/>
      <inkml:brushProperty name="color" value="#FF0000"/>
    </inkml:brush>
  </inkml:definitions>
  <inkml:trace contextRef="#ctx0" brushRef="#br0">13642 9167 1735 0,'-10'-1'236'16,"1"1"75"-16,3 1-341 15,1 1-119-15,-2-1 17 16,3-1 111-16,-1 0 36 15,5 0-15-15,0 0-6 16,0 0-15-16,0 0 1 0,5 1 14 16,8 4-3-16,16 1 24 15,10 1 26-15,21-1 46 16,11-1 27-16,14-3 59 16,4-1-39-16,11-1 13 15,2-2-48-15,1-3-44 16,5-1-16-16,5 1-24 15,-7-1-10-15,-2 1-1 16,-3-1-2-16,-9 0 0 16,8 0-2-16,-1 1 1 15,-7 0 1-15,-16 2-3 16,-17 0 1-16,-10 1 0 16,-3-1 0-16,-7 0 0 15,-1 2-6-15,-13-3-20 16,-6 1-20-16,-12 0-65 15,-7 3-121-15,0-1-210 0,3-14-235 16,-12 7 524-16</inkml:trace>
  <inkml:trace contextRef="#ctx0" brushRef="#br0" timeOffset="2403.15">16584 9245 364 0,'0'0'25'0,"0"0"49"15,-1 0-74-15,0 0-2 16,0 0 5-16,1 0 21 15,-1 0 49-15,0 0 30 0,0 0 31 16,0 0-6-16,0 0-37 16,0 0-34-16,1 0-30 15,-1 0 6-15,0 0 6 16,0 0 6-16,0 0 1 16,1 0-7-16,0 0-12 15,0 0-2-15,1 0 0 16,0 1 1-16,25 5 1 15,-14-6 2-15,8 1 4 16,6 0-2-16,7 0 29 16,6-1 29-16,10-1-2 15,2 0-12-15,6-1-21 16,0-1-15-16,-2 1 11 16,3-1 1-16,-2 1 21 15,1 0 11-15,3 0-2 16,1 0-13-16,0 1-28 0,1 0-9 15,0 0-10-15,-4-1-2 16,-5 2-5-16,-2 0-1 16,-10 1-4-16,-2 0-4 15,-12 0-3-15,-4 0-2 16,-8 0 3-16,-3 1-3 16,-5-1 0-16,-1 0 0 0,-6-1-5 15,0 0 4-15,0 0-8 16,0 0 0-16,0 0-17 15,0 0-24-15,0 0-60 16,0 0-81-16,0 0-114 16,-18-8-8-16,5-4 242 15</inkml:trace>
  <inkml:trace contextRef="#ctx0" brushRef="#br0" timeOffset="3903.63">18715 9157 1142 0,'27'0'29'16,"7"-2"-9"-16,8 1-13 0,11-1 18 16,7 1 20-16,6-1 33 15,2 0 1-15,0 0-3 16,-1 0 9-16,5-1 16 15,-1 2-5-15,3-1-18 16,-1-5-12-16,-7 1-4 16,0-1 4-16,-9 1 24 15,-3 5 11-15,-3 1-5 16,-2 0-25-16,-4 1-12 16,0 1-10-16,-5 2-23 15,-1 1-12-15,-4 1-14 16,-4 0 1-16,-4-3-5 15,-7-1-9-15,-3-1-32 16,-5 0-33-16,-6-1-107 0,-6 0-108 16,2-11-273-16,-7 1 437 15</inkml:trace>
  <inkml:trace contextRef="#ctx0" brushRef="#br0" timeOffset="9264.12">21005 9232 1497 0,'0'0'86'16,"1"0"144"-16,21-10-167 15,3 5-30-15,22-2-7 16,10-1-11-16,24 1 9 15,9 0-6-15,18 1 3 16,7 0 3-16,27 2-15 0,11 2 9 16,12 2-18-16,7 1 0 15,1 5 3-15,6-1-3 16,0 3 0-16,1-1 3 16,-2 1 3-16,-8 0-6 15,-9-1 6-15,-2-1-6 16,-12-2 0-16,-8-1 3 0,-5-3-3 15,-6-3-9-15,-17-5-194 16,-2-3-266-16,-20-8 364 16</inkml:trace>
  <inkml:trace contextRef="#ctx0" brushRef="#br0" timeOffset="23737.14">14741 2688 732 0,'-15'-22'41'0,"-10"2"82"16,-8 1-4-16,-13 5-9 15,-2 4-4-15,-2 7-59 16,1 4-14-16,5 14-20 16,0 6-9-16,-10 22-4 15,-2 11 0-15,-5 22 2 16,-2 9-2-16,12 10 0 15,5 4 0-15,11 0-2 16,8-2 2-16,16-7-2 16,11-8 0-16,15-16 6 15,8-9 2-15,14-20 9 16,6-9 9-16,12-14 3 16,7-8 4-16,0-14 11 15,-3-9 9-15,-8-13 74 16,-5-6 30-16,2-14-41 0,2-3-40 15,5-4-53-15,-3-1-12 16,-11 4-9-16,-8 5-3 16,-17 6-3-16,-5 5-6 15,-6 12-3-15,-3 6-6 16,-1 10-9-16,-1 10-35 16,-3 4 8-16,-4 9 0 15,2 16 27-15,-1 5 33 0,8 6 9 16,1-1 3-16,8-4 3 15,4-4 6-15,4-10 0 16,6-5 3-16,1-10 0 16,1-6 0-16,3-10-9 15,-1-5 2-15,0-6-2 16,-1-3-12-16,-5-3-3 16,-4-1-3-16,-14 0-3 15,-6 1-12-15,-9 2-17 16,-9 4-22-16,-2 4-15 15,-4 5 3-15,-8 6 15 16,2 4 22-16,0 5 17 16,1 4 0-16,11 0 12 15,6-2 0-15,12 0-3 16,7-2 3-16,10-1 0 0,6-2 3 16,6 0 3-16,5 0 0 15,3-2 0-15,7 0 0 16,4 0-6-16,2 1-3 15,-2 4 3-15,-7 2-6 16,-11 8 3-16,-7 5 0 16,-13 5-9-16,-6 5 3 15,-7 3 3-15,-3-2 6 0,1-4 3 16,2-4-3-16,5-10 3 16,4-3 0-16,9-10-3 15,3-6 6-15,3-10-6 16,5-5-12-16,2-12-57 15,2-3 23-15,4-6-16 16,6-2-2-16,2 5 23 16,0 5 12-16,0 13 15 15,-9 7 9-15,-9 18 3 16,-6 11 2-16,-13 23 9 16,-4 10 3-16,-7 18 5 15,-1 4-1-15,2-3-6 16,3-3-10-16,7-18-113 15,3-12 84-15</inkml:trace>
  <inkml:trace contextRef="#ctx0" brushRef="#br0" timeOffset="23972.82">16057 2635 1619 0,'-13'73'18'0,"-7"17"3"16,-1 4 2-16,3-4-2 16,1-5-3-16,4-14-57 15,5-8-68-15,5-22-58 16,1-11 105-16</inkml:trace>
  <inkml:trace contextRef="#ctx0" brushRef="#br0" timeOffset="24970.74">15706 3209 1204 0,'-12'-12'49'16,"5"0"11"-16,14-6-31 0,11 0-12 15,13-3-3-15,4 1-10 16,10 3-1-16,0 2-1 16,4 2 4-16,4 0 0 15,6 2-2-15,0-1-2 16,1 0-10-16,-2 0-9 16,-12 2-11-16,-4 4 1 0,-15 6 10 15,-5 2 9-15,-13 8 14 16,-5 2 9-16,-9 6 13 15,-2 4 3-15,-3 3 0 16,1 4-6-16,1-1-10 16,2-1-3-16,5-2 1 15,2-3-7-15,7-8 2 16,5-5-6-16,8-6 2 16,3-6 0-16,9-8 0 15,1-4-2-15,-2-7 1 16,-4-3-3-16,-10-2 0 15,-10 0 6-15,-8 0-4 16,-6 4 0-16,-12 2-4 16,-3 3-4-16,-16 6 2 15,-3 3-1-15,2 4 7 16,5 2 1-16,15 2-1 0,6-2-4 16,15-1 1-16,7 0-3 15,12-2 0-15,6 2 4 16,8 2-4-16,3 3 4 15,-3 5 0-15,0 3 0 16,-7 5 2-16,-5 1-2 16,-2 6 0-16,-4 2 4 15,-3 5-2-15,-2 1 3 0,1 3 3 16,1 0-2-16,3-6 0 16,4-3 0-16,3-10-2 15,4-6-1-15,7-10 5 16,2-5 8-16,0-11 5 15,-2-4 0-15,-6-7-9 16,-5-1 0-16,-9 0-3 16,-5 1-3-16,-10 5-3 15,-2 3 9-15,-7 4 14 16,1 4 31-16,-1 4 27 16,3 4 3-16,5 6-22 15,0-1-20-15,8-10-24 16,3 7-12-16,6-1-6 15,1 3-3-15,3 3-3 16,1 4 0-16,-5 6 0 16,-1 3 0-16,-5 4-3 0,-4 1-3 15,-4-1 9-15,0-1 0 16,-2-4 3-16,2-2 3 16,-1-3-6-16,-1-3-6 15,-1-5 6-15,0 0-6 16,0 0 6-16,12-10 0 15,-2-4 0-15,5-3 6 16,4-4-9-16,2 2 3 0,2 5 0 16,-3 2-6-16,-6 11 0 15,-1 5-15-15,-12 16-24 16,-6 8-17-16,-8 11-25 16,-5 3-30-16,8-7-58 15,8-7-106-15,16-14 175 16</inkml:trace>
  <inkml:trace contextRef="#ctx0" brushRef="#br0" timeOffset="26291.73">17909 2620 1840 0,'-22'98'60'0,"-1"0"-19"15,3-13-23-15,3-12-15 16,9-24-12-16,4-13-3 16,8-17-35-16,4-8-19 0,0-12-6 15,1-8-9-15,-3-9 1 16,-3-5 22-16,-6-2 39 15,-3 1 9-15,-9 1 32 16,-4 0 40-16,-4 6 36 16,-4 3-5-16,-4 12-33 15,-3 7-27-15,-3 14-15 16,-1 7-6-16,-4 10-12 16,2 4 0-16,9 0-9 15,6-6-9-15,25-10-18 16,16-9-3-16,26-15 15 15,10-7 3-15,15-12 21 16,4-2 0-16,-3-3 0 16,-1 2 0-16,-6 2 9 15,-5 2-3-15,-12 6 6 16,-5 3 0-16,-15 6 3 16,-5 3-6-16,-10 10 9 0,1 1 0 15,-4 5-3-15,0 2 3 16,-1 1-12-16,-3-1-6 15,0-2-3-15,-2-2 3 16,-1-5 0-16,1-3 0 16,0-6 9-16,0 0 3 15,0 0 14-15,0-1 10 16,-6-21 3-16,5 3 3 0,-2-7-18 16,1-4-6-16,2-2-6 15,1-1 0-15,8 0 0 16,3 2-3-16,9 4-3 15,5 2-3-15,9 3 0 16,0 4-3-16,3 8-3 16,-1 7 3-16,-4 12-3 15,-3 8 0-15,-8 10-6 16,-5 5 3-16,-11 0 0 16,-4 1 0-16,-2-6 6 15,0-4 3-15,1-10 0 16,1-3 3-16,3-7-6 15,3-3 0-15,2-7 9 16,6-5-3-16,3-7 0 16,3-4 6-16,5-6-9 0,0-1 9 15,0 3-9-15,-3 3-1 16,-5 10 4-16,-2 8-6 16,-5 15 0-16,-3 11 0 15,-4 16-3-15,-4 7 0 16,-1 2 3-16,1-3-8 15,4-12-43-15,4-8-54 16,13-15-77-16,2-8-21 0,13-15 61 16,6-6 53-16,6-9-8 15,2 0 6-15,-1-5 21 16,-7 1 23-16,-8 3 47 16,-8 2 18-16,-11 6 30 15,-6 2 38-15,-13 7 28 16,-6 1 0-16,-10 6 54 15,-3 5 14-15,-6 7-75 16,-4 6-32-16,-2 9-36 16,2 2-15-16,4 6-9 15,6 0 3-15,7-3-9 16,6-1-9-16,9-10-15 16,5-2 0-16,11-9 9 15,6-2 3-15,10-7 9 16,2-4 0-16,1-4 3 15,-1 2-3-15,-6 1 0 0,-2 4 9 16,-5 12-9-16,-2 9 0 16,-3 23-6-16,-3 12-6 15,-8 24-9-15,-3 11 6 16,-11 17-93-16,-7 12-11 16,-19 5-22-16,-11 6 1 15,-30 1 89-15,-16-3 24 0,-33-6 123 16,-16-6 74-16,-15-20 144 15,-9-12-15-15,4-36-93 16,7-19-93-16,18-47-84 16,16-25-81-16,39-48-109 15,27-29-159-15,43-24 41 16</inkml:trace>
  <inkml:trace contextRef="#ctx0" brushRef="#br0" timeOffset="26694.1">15594 3676 1202 0,'-100'37'76'16,"22"-6"94"-16,16-4-166 15,29-13 14-15,14-3 7 16,23-12 2-16,13-3 4 0,45-12-1 16,23-5-24-16,52-5 18 15,24-2 3-15,38-1 17 16,17 3 7-16,24 2-3 15,13 2-6-15,10 4 15 16,-1 0 11-16,0 5 34 16,-4-1 18-16,-11 2-10 15,-10 1-40-15,-20 1-39 16,-17 1-23-16,-26-2-168 16,-18-2-147-16,-39-7 148 15</inkml:trace>
  <inkml:trace contextRef="#ctx0" brushRef="#br0" timeOffset="27235.19">20159 2633 1359 0,'11'66'19'15,"2"7"3"-15,6-1-13 16,2-7 3-16,8-19-4 15,-1-10-2-15,4-18 9 0,-1-9 8 16,-1-10 30-16,2-9 52 16,-3-10 35-16,-4-6-17 15,1-9-46-15,-7-5 1 16,0-8 9-16,0-5-7 16,-1-3-23-16,3 2-24 15,3 9-66-15,2 5-98 16,1 10-495-16,1 9 527 0</inkml:trace>
  <inkml:trace contextRef="#ctx0" brushRef="#br0" timeOffset="27952.36">20960 2728 1111 0,'0'0'114'0,"0"0"67"16,0 0-86-16,-14-3 32 15,-2-4-50-15,-7 1-11 16,-2 0-15-16,-8 5-33 16,0 3 0-16,-2 10-18 15,0 4 3-15,7 7 0 16,6 3-6-16,12 0-6 0,6-3 0 16,14-5 12-16,6-4 3 15,13-7 15-15,3-6 15 16,7-4 20-16,1-7 16 15,-4-5-9-15,-2-3-6 16,-8-5-39-16,-3-1-12 16,-7-2 2-16,-3 1-5 15,-6 2 6-15,-2 6-3 0,-3 8 0 16,-2 9-3-16,0 0-9 16,7 6 0-1,-1 13-6-15,2 7 6 0,2 7 6 16,2 1 0-16,3-6 0 15,2-6-2-15,4-11-1 16,5-3-12-16,3-10 0 16,0-5-18-16,6-8-24 15,-3-4 3-15,5-4-9 16,-1-2 22-16,-5 3 26 16,0 2 6-16,-6 9 6 15,0 4 3-15,-6 10 0 16,-2 7 0-16,-5 15 6 15,-5 6-6-15,-6 10 3 16,-3 1-3-16,-4-6 0 16,0-4-9-16,3-10 3 15,3-6 0-15,5-10-9 0,1-5 0 16,-1-8-45-16,0-5-36 16,-1-9-47-16,-1-5 64 15,-3-7 11-15,-3-2 16 16,-8-5 34-16,0-2 16 15,0 2 12-15,-2 1 10 16,7 6 14-16,2 2 9 0,9 5 5 16,8 3-3-16,10 2-20 15,5 3 5-15,7 4-27 16,-3 3-32-16,5 9-62 16,1 4 62-16</inkml:trace>
  <inkml:trace contextRef="#ctx0" brushRef="#br0" timeOffset="28291.47">21923 2668 910 0,'0'12'121'15,"0"-2"56"-15,-8-3 3 16,-4-2 15-16,-5 0 125 16,-6 2-162-16,1 4-89 15,2 5-18-15,-2 4-40 16,4 4-5-16,0-1-3 15,6-2-18-15,12-5-20 0,4-4-7 16,18-6-15-16,7-3 0 16,11-7 18-1,4-3-2-15,0-4 20 0,-3-3 6 16,-11-1 15-16,-6 1 15 16,-11 2 29-16,-5 0 16 15,-7 7 33-15,-1 5-3 0,0 0-16 16,0 0-16-16,-8 13-42 15,8 1-10-15,4-2-23 16,4 1-25-16,6-9-122 16,7-2-69-16,7-9-163 15,4-7-11-15,1-6 211 16</inkml:trace>
  <inkml:trace contextRef="#ctx0" brushRef="#br0" timeOffset="28695.64">22394 2278 744 0,'6'-33'354'0,"0"14"-136"15,-1 10-86-15,-3 17-105 16,-1 12-1-16,-2 27-1 16,-2 15 5-16,-8 20 15 0,-2 2-6 15,1-2-24-15,1-7-18 16,10-13 0-16,5-9-6 15,4-20 0-15,3-9 9 16,3-14 0-16,0-7 12 16,3-11 23-16,1-5 19 15,3-11 24-15,3-3 6 16,6-4-19-16,4 1-14 0,13 4-33 16,3 3-9-16,1 11-9 15,-4 8-9-15,-16 18-3 16,-12 10-12-16,-21 20-9 15,-13 6-5-15,-25 8 11 16,-12 0-6-16,-15-8 0 16,0-6 3-16,9-16-3 15,9-10 15-15,14-20-39 16,8-11-88-16,8-20 120 16</inkml:trace>
  <inkml:trace contextRef="#ctx0" brushRef="#br0" timeOffset="28863.15">22355 2610 910 0,'24'-71'68'0,"4"-5"26"16,8-1-68-16,6 1 28 16,4 7-2-16,6 21 8 0,3 12 22 15,-5 28-40-15,-5 14 3 16,-12 28-7-16,-7 16-5 16,-8 26-15-16,-5 5-5 15,-3 4-5-15,-2-2-8 16,4-17-166-16,0-3 119 15</inkml:trace>
  <inkml:trace contextRef="#ctx0" brushRef="#br0" timeOffset="29278.62">23100 2768 1456 0,'1'0'39'0,"0"0"-28"16,25-6 1-16,-7 0 3 16,6-2 17-16,8-3 16 15,4-1-6-15,7-3-19 16,-1-2-11-16,-2-3-12 16,-6 0 0-16,-9 0-6 15,-6 1 6-15,-12 2-3 16,-6-1 9-16,-8 3-15 0,-9 1 6 15,-13 4 1 1,-7 4 2-16,-15 7 17 0,-6 7-2 16,-2 14 30-16,2 11 9 15,6 16 9-15,6 4-6 16,16 4-31-16,13-6-14 16,17-13-12-16,15-6 0 15,20-17 0-15,10-9-21 16,26-13-74-16,8-7-40 0,4-9-54 15,-5-4 75-15,-8-8-16 16,-7-4 2-16,-1-9-87 16,3-3 115-16</inkml:trace>
  <inkml:trace contextRef="#ctx0" brushRef="#br0" timeOffset="29569.95">23958 2430 1696 0,'-55'37'168'0,"-4"3"-40"16,3-1 25-16,11-3-19 15,11-2-44-15,22-3-62 16,9-2-21-16,27-2-7 16,13-4 0-16,14 1-21 0,6 2-26 15,-9 5-28-15,-8 3-5 16,-24 3 32-16,-15-2 36 15,-30 2 15-15,-22 0 9 16,-29 3 3-16,-11 0 3 16,-17-1-3-16,-3-3-7 15,-10-6-8-15,-1-3-20 16,8-10-205-16,7-7-88 16,29-2 195-16</inkml:trace>
  <inkml:trace contextRef="#ctx0" brushRef="#br0" timeOffset="30037.98">20257 3236 1705 0,'1'10'150'15,"-1"7"-31"-15,2 24-26 16,-2 16-69-16,0 25-6 15,-5 8 0-15,-7 18-9 16,-2 4-9-16,-6-4-111 16,1-7-62-16,1-24-90 15,1-12 91-15,4-19 114 16</inkml:trace>
  <inkml:trace contextRef="#ctx0" brushRef="#br0" timeOffset="30273.77">19491 3970 1537 0,'-10'-14'210'0,"5"-2"29"16,22-1-95-16,11-6-19 16,27-6-80-16,13-3-12 15,23-4-9-15,8-2-1 16,12 1-15-16,-4 4-9 15,-1 5-57-15,-3 6-102 0,-8 8-136 16,-3 2-49-16,-11 5-74 16,-7 1 240-16</inkml:trace>
  <inkml:trace contextRef="#ctx0" brushRef="#br0" timeOffset="31073.53">20933 3686 782 0,'-16'7'176'0,"-3"-2"57"16,-5-1-42-16,-7-4-47 16,-6 1-3-16,-4 1-82 15,0 1-8-15,6 6-27 16,3 2-9-16,5 7-9 16,3 4-6-16,4 6 0 15,2 4 0-15,9 1-12 0,4-5 0 16,12-9 3-16,9-6 0 15,12-12 3-15,6-4 6 16,14-14 0-16,7-5 3 16,5-12 3-16,-2-2 3 15,-8-4-3-15,-8 0 0 16,-8 4 0-16,-3 0 3 16,-8 10-6-16,-4 6 0 15,-8 9 24-15,-3 6 15 0,-4 9 26 16,-2 7 10-16,-3 12-9 15,-1 12-21-15,-4 16-24 16,1 3-13-16,1-1-5 16,4-6 0-16,11-16-21 15,6-10-35-15,14-15-201 16,8-10-100-16,6-15 3 16,-1-7-113-16,0-7 111 15,-4-2 146-15,-2-4 211 16,0 1 51-16,-5 2 5 15,-2 0-19-15,-5 4-13 16,-5 0 20-16,-12 4 158 16,-8 0 93-16,-16 7-31 15,-7 5-37-15,-9 7-71 0,-3 7 4 16,1 13-38-16,1 9-19 16,1 12-23-16,2 10-6 15,6 10-34-15,6 1-14 16,13-2-27-16,8-5-6 15,19-15 0-15,9-9 0 16,19-18-9-16,13-9 0 16,5-16-21-16,-1-8 6 15,-2-13 4-15,-5-3 8 0,-1-5 12 16,-3-1 6-16,-9-8 0 16,-3-4-6-16,-15-5-12 15,-8 1-9-15,-12 8 0 16,-6 6 12-16,-5 17 15 15,0 9 9-15,1 17 0 16,-2 8-12-16,-5 24-3 16,-5 17 0-16,-13 32 6 15,-3 16-6-15,-6 9 3 16,1-3-15-16,9-12-183 16,7-7-32-16,10-16 99 15</inkml:trace>
  <inkml:trace contextRef="#ctx0" brushRef="#br0" timeOffset="31655.1">21685 3709 787 0,'-13'-21'89'0,"6"3"146"0,2 0-30 16,5 4-24-16,6-1 144 16,10-2-194-16,9 0-98 15,13-4-24-15,8 2-15 16,15 2 3-16,0 4 0 15,-3 12-6-15,-4 6 9 0,-18 18-9 16,-9 10-3-16,-13 13 0 16,-6 7-2-16,-10 6 5 15,-3 1 9-15,1-7 0 16,2-5 3-16,9-13 8 16,6-6-2-16,9-12 12 15,4-7-3-15,4-10 9 16,0-7 0-16,1-11 0 15,-2-6-12-15,-3-13 0 16,-1-4 0-16,-5-12-6 16,-1 2 6-16,-12 6-6 15,-4 3 3-15,-10 14-3 16,-3 1 6-16,-7 7 8 16,0 4 4-16,1 3 6 15,3 4 6-15,6 7-7 0,3 2 0 16,4 5-5-16,4 4-4 15,8 8-11-15,8 5-3 16,9 9-9-16,6 7 4 16,1 5-4-16,-2-2 0 15,-8-3 0-15,-6-7 0 16,-9-7-3-16,-7-6 2 16,-8-8-4-16,-4-5 3 15,-2-9 9-15,-2-2 21 0,7-12 52 16,5-6-1-16,12-16-28 15,9-9-19-15,17-5-51 16,12-1-31-16,11 4-156 16,4 1-142-16,-1 8 142 15</inkml:trace>
  <inkml:trace contextRef="#ctx0" brushRef="#br0" timeOffset="31973.89">22956 3558 2832 0,'-62'32'20'15,"16"-8"-11"-15,13-3-6 16,33-7-16-16,16-2-20 15,31-3-43-15,12-1-38 16,15 3-153-16,4 11-108 16,-6 15 88-16,-8 11 118 0,-25 11 157 15,-16-3 18-15,-34-5 2 16,-15-6 3-16,-33-6 17 16,-11-4-13-16,-21-5-45 15,-11-2-24-15,-19-12 31 16</inkml:trace>
  <inkml:trace contextRef="#ctx0" brushRef="#br0" timeOffset="32347.49">18023 4746 2121 0,'84'17'104'15,"27"-6"-77"-15,28-6 52 16,48-10 17-16,22-7 3 15,45-13-7-15,19-3-46 0,46-8-33 16,16-2-6-16,35-4-1 16,12-1-2-16,3-2 0 15,16 2-2-15,-21 3-1 16,7 2 1-16,-25 3-6 16,-20 1-13-16,-34 2-120 15,-24-1-99-15,-41-3-619 16,-26 0 675-16</inkml:trace>
  <inkml:trace contextRef="#ctx0" brushRef="#br0" timeOffset="33278.25">18210 1962 1200 0,'70'-8'33'0,"13"0"0"16,31-1 6-16,12-1 0 16,35 0-14-16,13-1 0 15,33-1-4-15,12-1 3 0,23 1-3 16,19-1 0-16,16-1-7 16,11-1-1-16,8-4-5 15,-6-1-2-15,-9-2-2 16,3-3-2-16,-16-1-2 15,-3 2 2-15,2 0-2 16,-18 1-2-16,-10 3-8 16,0 1 0-16,-31 2-9 15,-3 2-4-15,-24 0-26 16,-18 2-13-16,-23 1 6 16,-18 2 4-16,-25 3 38 15,-12 2 26-15,-18 4 23 16,-10 2 9-16,-15 5 12 15,-10 1-3-15,-12 1-15 16,-6 2-1-16,-3 5-15 16,-2 6-7-16,-5 14 8 0,0 13-2 15,-6 21-6-15,-3 15-3 16,-4 28 0-16,1 11-9 16,-5 24-3-16,3 7-15 15,-6 16-45-15,0 8 14 16,3 6-10-16,0 3 4 15,10-4 19-15,2-8 15 16,-3 4 3-16,3-6-32 0,-11-14-152 16,-7-4 117-16</inkml:trace>
  <inkml:trace contextRef="#ctx0" brushRef="#br0" timeOffset="34408.11">16133 1791 1051 0,'14'-9'70'0,"-22"-4"15"16,-16 0-6-16,-21-2-28 15,-13-1-32-15,-25 4-15 16,-7 1-2-16,-21 2 2 16,-12 1-2-16,-3 4 0 15,-8-1-2-15,-16 6 2 16,3 2-2-16,-17 7 0 15,-3 5 2-15,6 5 2 16,-5 3 3-16,6 4 3 0,13 0 4 16,10 3 1-16,14-1-1 15,15 4-5-15,10 3-1 16,21 9-4-16,9 5-2 16,19 14 0-16,10 5-2 15,13 21 4-15,6 12 1 16,12 22-5-16,3 22 4 15,9 32-2-15,3 15-2 0,7 25 4 16,7-9-4-16,6 3 0 16,5-13 0-16,1-15 0 15,5-3 2-15,-2-19 0 16,-3-1 0-16,-6-12 0 16,-8-4 4-16,-6-13-4 15,1-8 2-15,3-12 1 16,6-11 1-16,21-18 2 15,16-9-2-15,38-23-4 16,17-9 0-16,42-17-10 16,16-12-33-16,29-14-298 15,22-6 225-15</inkml:trace>
  <inkml:trace contextRef="#ctx0" brushRef="#br0" timeOffset="39795.99">21039 9518 605 0,'-1'-7'120'0,"1"-1"156"16,1 0-240-16,1 1-47 16,1 1 4-16,1 1 12 15,1-1 6-15,4 2 9 16,4 0-7-16,8-1 5 15,5-1-1-15,11 0-3 16,0-1 1-16,11 2 22 16,4 0 14-16,17 2 18 15,14 0 3-15,7 1-20 16,9 1-11-16,20 1-20 16,6 0-3-16,18 1-9 15,-5 3-1-15,0-1 2 0,8 1-2 16,12 0-3-16,7-1 1 15,8-3-4-15,0 0 0 16,-5-2-2-16,1 0 0 16,-1 0 0-16,-10 2 0 15,-15 1-8-15,-2 2-19 16,-27 0 14-16</inkml:trace>
  <inkml:trace contextRef="#ctx0" brushRef="#br0" timeOffset="47413.65">18690 9322 1061 0,'61'1'60'15,"4"-1"79"-15,12 1-133 16,5-1 0-16,1-4 15 16,2 1 8-16,-2-2 8 15,2 1 6-15,-2 2-5 0,-3 1 1 16,-10 0-4-16,-6-1-8 16,-8 1 9-16,-5-1-12 15,-5 0-18-15,-4-1-6 16,-6 1 0-16,-6-2-3 15,-10 1-27-15,-7 1-14 16,-10-2-30-16,-3-2-36 16,-6 1-194-16,-2-2 144 15</inkml:trace>
  <inkml:trace contextRef="#ctx0" brushRef="#br0" timeOffset="58756.25">3857 11199 176 0,'4'1'34'16,"-4"-1"39"-16,0 0-25 15,0 0-2-15,0 0-1 16,0 0-1-16,1 0 1 15,-1 1-4-15,2 0-4 16,28 7-5-16,-20-7 11 16,5 0 9-16,2-1 14 15,2-1 3-15,2 0-12 16,0-1-14-16,2 1-16 16,1-1 3-16,-1-1 4 15,3 2-6-15,-2-2 0 16,-1 1-5-16,-1 0-4 15,-3-1-3-15,-1 0-3 16,1 0 1-16,-3 0-1 16,0-1 1-16,0 0-2 0,-1 0-1 15,1-2-1-15,0 2 1 16,-3 1-1-16,-1-1 2 16,-2 2-3-16,1 0-3 15,-4-1 0-15,0 1-2 16,-1 0 0-16,0 0 2 15,-2 2-2-15,0-1-1 16,0 2-1-16,-1 1 0 0,2-2 0 16,0 1 0-16,0 0 0 15,1-1 4-15,0 3-4 16,0-2 0-16,0 1 0 16,1-1 0-16,-1-1-2 15,0 1 2-15,1-1 0 16,-1 1-2-16,2-1 0 15,0 0 0-15,-1 0 0 16,2-1 1-16,1 1 1 16,-3-1 0-16,3 1-2 15,2-1 0-15,-3 1 0 16,-2-1 0-16,0 1 0 16,-1 0 0-16,3 0 0 15,1 1 0-15,0 0 0 16,-2-1 2-16,0 0-2 0,2 0 4 15,-1 0-4-15,0 0 2 16,0 0-2-16,0 0 0 16,2 1 0-16,-1 0 0 15,1 0 0-15,0 0 0 16,1-1 0-16,1 0 0 16,-1 0 0-16,1-1 0 0,1 1 2 15,-1 0-2-15,2 0 0 16,-1 0 4-16,-1-1-4 15,-2 1 2-15,1 0-2 16,0-1 0-16,3 0 2 16,1-1 4-16,-2 1 1 15,0-3 1-15,1-1-4 16,-1 1 0-16,1-1-2 16,1 0 0-16,-1 1-2 15,1 0 2-15,-1 0 0 16,0-3-2-16,1 1 0 15,-1 3 2-15,0-1-2 16,0 2 0-16,-2 0 1 16,1 1-1-16,-3 1 0 15,2-1 0-15,-1 2 0 16,-1-1-1-16,4 1 2 0,-3 0-1 16,2-1 0-16,3 0 0 15,-5-1 0-15,3 1 0 16,-5 1 0-16,-3 0-1 15,2 1 1-15,-1 1 0 16,2-1 0-16,2 0 1 16,1 2-1-16,1-2 0 15,-1 0 0-15,0-1 0 16,1 0 0-16,-1 0 2 0,0 1-2 16,-1 0 0-16,1 0 0 15,0 0 0-15,0-2 0 16,2 0 0-16,-1 0 0 15,1 0 2-15,-1 1-2 16,3 0 0-16,-1-1 0 16,-1-2 0-16,1-2 0 15,1 2 0-15,-3-3 0 16,1 3 2-16,-2 0-2 16,-3-2 0-16,3 0 0 15,1-1 0-15,0 1 0 16,-1-2 0-16,-2 4 0 15,1-2 0-15,-3 0 0 16,1 1 0-16,-3-1 0 16,0 2 2-16,0 1 2 0,0 0-4 15,0 0 2-15,1 0 2 16,-1-2-4-16,1 2 2 16,-1 1-2-16,0-1 0 15,0 1 0-15,2-1 0 16,-1 1 2-16,0-2-2 15,0 2 0-15,-1 0 0 16,-1 0 0-16,-1 0 0 0,2 1 0 16,-1 0 0-16,2-1 0 15,1 2 0-15,0-2 0 16,0-1 2-16,-1 1-2 16,2-1 0-16,-1 0 0 15,0 0 2-15,0 0-2 16,-3 1 0-16,2 0 2 15,1 0-2-15,-2-1 0 16,2 0 0-16,-2-1 0 16,2-1 0-16,1 3 0 15,0-3 0-15,1 3 0 16,-2-2 2-16,2 1-4 16,0 0 2-16,0-2 0 15,1 3 0-15,-1-1 2 16,1 1-2-16,1 0-2 15,1-2 2-15,0 1 2 0,0-1-2 16,2 1 1-16,-1-1-2 16,3 2 1-16,0 0 0 15,3 0-2-15,0 0 2 16,0-2 0-16,2-1 0 16,-4 1 0-16,-3-2 0 15,1 2-2-15,-5 0 4 0,2-2 0 16,2 2-2-16,-5-2 1 15,0 0-1-15,1 1 0 16,1-1-1-16,-1 2 1 16,0 0 0-16,1-1 0 15,0 0 0-15,-1 0 1 16,1 0-1-16,-3 1 0 16,-3-1-1-16,0 3 1 15,-2-2-2-15,0 1 4 16,1 1-2-16,-6 0 0 15,0 0 0-15,1 0 0 16,0 0 1-16,0 0-1 16,0 0 0-16,0 0-1 15,0 0 1-15,-1 0-2 16,1 0 0-16,0 0 2 0,0 0-4 16,-1 0 4-16,0 0-2 15,0 0 2-15,0 0 0 16,0 0 0-16,0 0 2 15,0 0-2-15,0 0 0 16,0 0 0-16,0 0-2 16,0 0 2-16,0 0 0 15,0 0 2-15,0 0 0 0,0 0 2 16,0 0 1-16,0 0-1 16,0 0-2-16,0 0 2 15,0 0-2-15,-1 0-2 16,0 0 2-16,0 0 2 15,1 0 0-15,-1 0 3 16,0 0-1-16,0 0 2 16,0 0 0-16,0 0-2 15,0 0-1-15,-1 0 3 16,0 0-4-16,-26 3 0 16,28-3-2-16,0 0-2 15,0 0 2-15,-1 0 0 16,-1 0 0-16,-25-5-2 15,27 5 2-15,0 0-2 16,-1 0 0-16,0 0 2 16,1 0-2-16,-1 0 0 15,0 0 0-15,-1 0 0 0,0 0 1 16,1 0-1-16,0 0 2 16,0 0-2-16,0 0 0 15,0 0-2-15,0 0 1 16,0 0 2-16,1 0-1 15,-1 1 2-15,0-1-2 16,0 0 0-16,0 1 0 0,0-1 0 16,0 0 0-16,1 0-2 15,-1 0 2-15,0 0 0 16,0 0 0-16,0 0 0 16,0 0 0-16,0 0-1 15,1 0-1-15,-1 0 2 16,1 0 0-16,0 0 0 15,0 0 2-15,0 0-1 16,0 0-1-16,0 0 0 16,0 0 0-16,0 0 0 15,0 0 0-15,0 0 0 16,0 0 0-16,0 0 0 16,0 1 0-16,0-1 0 15,0 0 0-15,0 0 0 16,0 0 0-16,0 0 0 0,0 0 0 15,0 0 0-15,0 0-3 16,0 1 1-16,0 0 0 16,0-1-2-16,0 0 6 15,0 1 0-15,0 0-2 16,0 0 2-16,0-1-4 16,0 1 2-16,1-1 2 15,-1 0-2-15,0 0 2 0,1 0 0 16,0 0-1-16,0 1-1 15,0 0 0-15,0-1-1 16,0 0-1-16,-1 0 2 16,1 1 0-16,0 0 3 15,0 0-3-15,0 0 0 16,0 0 0-16,0 0-1 16,0-1 1-16,1 1-2 15,26 10 2-15,-28-11 0 16,0 0 0-16,1 0 0 15,-1 0 0-15,1 0 0 16,0 0 0-16,0 0-2 16,0 1 2-16,0-1 0 15,0 0-2-15,0 0 2 16,-1 0 0-16,2 0 0 0,0 0 0 16,0 0 2-16,-1 0-2 15,0 0 4-15,0 0-3 16,0 0-1-16,0 0 0 15,0 0 0-15,-1 0 0 16,1 0 0-16,0 0 0 16,0 0-1-16,0 0 1 15,0 0 0-15,0 0 0 16,0 0 1-16,-1 0 1 0,1 0-2 16,0 0 0-16,0-1-2 15,0 0 2-15,0 0 0 16,0 0-1-16,-1 0 1 15,2 0-2-15,0 1 2 16,26-12 0-16,-28 12 0 16,1 0 0-16,0 0 0 15,0 0 0-15,0 0 0 16,1 0 2-16,-1 0-1 16,29-3-1-16,-30 3 0 15,1 0 0-15,-1 0 0 16,1 0-1-16,0 0-1 15,1 0 2-15,26-6-2 16,-28 6 2-16,1 0 0 16,0 0 0-16,1 0 0 15,0 0 2-15,-1 0-2 0,28-3 0 16,-29 3 0-16,1 0 2 16,0 0-2-16,0 0 0 15,0 0 0-15,1 0-2 16,26-8 2-16,-27 8 0 15,-1 0 0-15,1 0 0 16,0 0 0-16,0 0 0 16,0 0 0-16,0 0 0 0,0 0 0 15,1 0 0-15,26-2 0 16,-27 2-2-16,0 0 2 16,-1 0 0-16,2 0 0 15,0 0 0-15,0 0 0 16,-1 0 0-16,27-1-2 15,-28 1 2-15,1 0 0 16,0 0 0-16,0 0 2 16,-1 0 0-16,2 0-2 15,0-1-2-15,0 0 2 16,26-7-2-16,-28 8 2 16,1 0 0-16,0 0 0 15,0 0 0-15,0-1 0 16,0 0 0-16,1 0 2 0,0 0-2 15,26-8-2-15,-28 9 2 16,0 0 0-16,1 0 0 16,0 0 2-16,0 0-2 15,0 0-2-15,1 0-2 16,30-5 2-16,-32 5 0 16,1 0 0-16,0 0 2 15,1 0-2-15,31-2 2 16,-32 2-2-16,-1 0 0 0,1 0 0 15,1 0 2-15,27-1 0 16,-29 1-2-16,1 0 2 16,0 0 0-16,1 0 0 15,26-6 0-15,-27 6 0 16,0 0 0-16,0 0 0 16,1-1 0-16,25-9 0 15,-27 10 2-15,1 0-4 16,0 0 2-16,0 0 0 15,0 0 0-15,0-1 0 16,0 0 2-16,-1 0-2 16,1 0 0-16,0 0 0 15,0 0 0-15,0 0 0 16,0 1 0-16,0 0 0 16,0-1 0-16,-1 0 0 0,1 1 0 15,0-1-2-15,0 0 0 16,0 0 2-16,0 0 0 15,0 1 0-15,0-1 0 16,1 0 0-16,0 0 0 16,0 1 2-16,25-7-2 15,-27 7 2-15,0 0-2 16,1 0 0-16,0 0 0 0,0 0 0 16,0 0 0-16,0 0 0 15,-1 0 0-15,1 0 0 16,0 0 2-16,0 0-2 15,0 0 0-15,0 0 2 16,0 0-4-16,-1 0 2 16,1 0 0-16,0 0 2 15,-1 0 0-15,0 0-2 16,1 0 0-16,0 0 0 16,0 0 0-16,0 0-2 15,-1 0 2-15,1-1-2 16,0 1 2-16,1-1 0 15,0 0 2-15,-1 1-4 16,1 0 2-16,25-8 0 16,-27 8 0-16,0 0 2 0,1 0-2 15,0 0 0-15,0 0 0 16,-1 0 0-16,1 0 0 16,0 0 2-16,0 0-2 15,0 0-2-15,0 0 2 16,0 0-2-16,-1 0 4 15,1 0-2-15,0 0 0 16,0 0 0-16,0 0 0 16,0 0 0-16,0 0 2 0,-1 0-2 15,1 0 0-15,0 0 0 16,0 0-2-16,0 0 2 16,-1 0 0-16,0 0 0 15,0 0 0-15,0 0 0 16,0 0 0-16,0 0 0 15,0 0-2-15,0 0 2 16,0 0 0-16,1 0-2 16,0 0 0-16,0 1 2 15,-1 0-2-15,1-1 2 16,0 1 0-16,0 0 0 16,0 0 0-16,0 0-2 15,0 0 2-15,-1 0-1 16,1-1 1-16,0 1 0 0,0 0 0 15,0 0 0-15,0 0 0 16,0 0-4-16,0 0 4 16,-1 0 0-16,1-1 0 15,0 1 0-15,0 0 0 16,0-1 0-16,0 0 0 16,0 0 0-16,0 0 0 15,1 0 2-15,-1 0-2 16,1 0 0-16,-1 0 0 0,1 0-2 15,0 0 2-15,0 0 2 16,-2 0 0-16,1 0-1 16,0 0 1-16,0 0-2 15,0 0 0-15,1 0 0 16,-1-1 0-16,1 0 0 16,0 1 0-16,0-1 0 15,-1 0 2-15,1 0-2 16,25-16-2-16,-27 17 2 15,0 0 0-15,0 0 0 16,1 0 0-16,0 0 0 16,-1 0 0-16,1 0 0 15,0 0 0-15,0 0 0 16,0 0 0-16,0 0 0 16,0 0 0-16,1 0 0 0,26-2 0 15,-28 2 0-15,1 0 0 16,0 0 0-16,-1 0 0 15,1 0 0-15,1 0-2 16,25 0 2-16,-26 0-1 16,0 0 1-16,-1 0 0 15,1 0 0-15,0 0 1 16,1 0-2-16,-1 0-3 0,0 0 0 16,1 0 0-16,0 0 0 15,0 0-2-15,-1 0-5 16,1 0-13-16,0 0-32 15,0 0-29-15,-2 0-279 16,1 0 205-16</inkml:trace>
  <inkml:trace contextRef="#ctx0" brushRef="#br0" timeOffset="67645.2">4159 11699 344 0,'-7'-4'14'16,"0"2"-1"-16,-1-1 0 15,2 1 0-15,-4-1 12 16,-1 0 14-16,1 2 41 16,1-1 6-16,1 1-13 15,1 1-18-15,-1 0-37 16,0 2-9-16,0 2-11 0,-1 1-3 16,1 2-1-16,1 2 1 15,3-1 1-15,1 2 4 16,3 3 4-16,3-1 1 15,4 2 6-15,2 0-2 16,4-4-2-16,0 0 0 16,5-5 0-16,-1-2-1 15,0-2 13-15,1-2 8 16,-4-4 16-16,-6-1 5 0,1-1 11 16,-5-2 1-16,-1 0-5 15,2-1-9-15,-10-3-11 16,-2 1-10-16,-7 1-17 15,-2 1-2-15,-4 3-4 16,-2 2 0-16,-3 4 1 16,-1 1 3-16,2 5 2 15,0 1 2-15,5 2 1 16,3 0 1-16,5-1-2 16,3 0-3-16,5 0-1 15,3 1 0-15,6 1-6 16,3 2 4-16,4-2-2 15,3-1-2-15,1-4 4 16,3 1-2-16,0-5 0 16,0-2 3-16,-1-2-1 15,2-3 4-15,-4-2 2 0,2 0 1 16,-6-3-3-16,-4 0 2 16,-2-1-8-16,-4 1 2 15,-4 1-2-15,-3 2-1 16,-3 2 1-16,-5 0-2 15,-2 5 0-15,-1 0 0 16,-4 4-2-16,1 2 1 16,0 4 1-16,2 2-2 0,4 4 2 15,1 1 0-15,4 0 0 16,2-2 0-16,5-2 0 16,2-3 2-16,4-1-2 15,1-1 1-15,3-4 1 16,0-1 0-16,2-4-2 15,2-1 2-15,0-4 2 16,0-1 0-16,-1-2 0 16,-5-1 0-16,-3 1-2 15,-2 0 0-15,-5 0 0 16,-4 2 0-16,-4 0-2 16,-4 2 1-16,-2 4-1 15,-1 1 0-15,-1 4 0 16,1 3 0-16,0 3 0 15,3 2-1-15,3 2 1 0,2 0 0 16,4-1 0-16,4 0-4 16,5-1 2-16,2-1 0 15,4-1 2-15,1-2 2 16,2-2 0-16,0-2 0 16,0-3 1-16,-1-2 3 15,0-2 0-15,1-3 4 16,-2-2-2-16,1 0-3 0,-3-2-3 15,-5 0 0-15,-2 1 0 16,-1 1-2-16,-6 3 0 16,1 1 2-16,-6 2-2 15,-3 3 0-15,-3 2-2 16,-1 3-2-16,0 5 2 16,0 1 0-16,4 3 4 15,1 0 0-15,4 0 0 16,3-1 0-16,3-1-2 15,2-1 2-15,3-3-4 16,0-1 0-16,4-4 2 16,-1-2 0-16,0-1 6 15,1-1-2-15,0-3 2 16,0-1-6-16,-2 0 4 16,0 0-2-16,-3 0-2 15,0 0 0-15,-2 2 0 0,-1-1 1 16,-1 0 1-16,2 5-2 15,0 0 0-15,-1 0-2 16,0 0 2-16,0 0 0 16,0 0 0-16,-1 1 0 15,1 0 0-15,-1 1 0 0,-21 28 0 16,23-30 0 0,0 1 0-16,1 0-1 0,0 0 1 15,0 0 0-15,1-1 0 16,28-2 1-16,-21-6 5 15,-2-1-6-15,0 1 2 16,-4-1-2-16,0 1 0 16,-2 1 2-16,-2 1-4 15,-2 2 0-15,-3 1 2 16,-1 1-4-16,-2 3 4 16,0 3-2-16,-1 3 1 15,1 2-1-15,1 2 0 16,2-1 2-16,4 0 0 15,2 0 0-15,5-1 0 16,1-1-2-16,1-4 2 16,3-2 0-16,-1-2 2 0,2-3 3 15,1-3 1-15,0-3-4 16,0-2 0-16,-2-2-2 16,-1 1 2-16,-1 0-2 15,-5 2 2-15,1 2-2 16,-6 1 0-16,-2 2 0 15,-3 2 0-15,-3 1 0 16,-1 4 0-16,-2 2-2 16,-1 5 0-16,1 2 0 0,1 1 0 15,3 1 2-15,4-1 0 16,1-3 0-16,5-1 0 16,2 0-4-16,3-3 4 15,1 0 0-15,1-2 0 16,1-3 4-16,1-4-2 15,1-3 0-15,-1-1 2 16,-1-3 0-16,0 1-4 16,-1-1 0-16,-5 0 0 15,0 1 0-15,-6 3 2 16,-2 0-2-16,-3 2 0 16,-2 1 0-16,-1 3 0 15,0 1 4-15,1 3-2 16,-1 2-2-16,5 2 0 15,1 0-8-15,2 2-2 0,4-1-5 16,2 0-57-16,3-3 49 16</inkml:trace>
  <inkml:trace contextRef="#ctx0" brushRef="#br0" timeOffset="69504.53">15322 10128 2358 0,'0'0'64'15,"9"35"-45"-15,-2 14-35 16,6 47 0-16,2 20 8 15,4 29 3-15,1 9-8 16,5 19-4-16,0 4-1 16,0 2 6-16,-4 0 7 0,-10-11 5 15,-3-3 2-15,-10-4 5 16,-6-7 4-16,-3-17 11 16,-4-8 2-16,0-22-3 15,2-10-1-15,-2-19-15 16,4-9-6-16,-1-21-138 15,-2-7-142-15,-8-36 135 16</inkml:trace>
  <inkml:trace contextRef="#ctx0" brushRef="#br0" timeOffset="69862.11">13742 12528 2689 0,'186'-11'-81'15,"60"-11"52"-15,22-6-10 16,49-4-60-16,22-3-26 15,34 4-115-15,21 4 22 0,31 11 50 16,4 4 23-16,11 11 101 16,5 3 7-16,-2 9 21 15,-7 3 10-15,-13 4 22 16,-16 3 13-16,-33 3 23 16,-15 1 73-16,-40 1-18 15,-23 0-35-15,-47-7-189 16,-25-4-76-16,-56-15 149 15</inkml:trace>
  <inkml:trace contextRef="#ctx0" brushRef="#br0" timeOffset="70485.81">15029 12356 1637 0,'53'-31'38'0,"21"-12"13"16,41-24 3-16,22-9 18 15,42-16 20-15,21-5 1 16,41-6-9-16,10-4-19 16,24 0-32-16,7 2-21 15,16 0-12-15,0 0 0 0,2-4-9 16,0-2-9-16,-18 4-83 16,-4 9-46-16,-30 19-107 15,-19 11 35-15,-31 13-97 16,-22 5 195-16</inkml:trace>
  <inkml:trace contextRef="#ctx0" brushRef="#br0" timeOffset="71719.47">16086 11342 1198 0,'-3'40'37'0,"1"8"0"16,3 4-22-16,7 1 7 15,0-3-1-15,8-14-4 16,4-7-5-16,2-15-10 15,5-9 0-15,6-18 2 16,0-10 2-16,11-18-1 16,3-8-1-16,2-6 0 15,2 1-2-15,-8 5 2 16,-7 7-2-16,-10 10 2 16,-5 7-2-16,-10 13 2 15,-2 5 0-15,-6 12-1 16,-1 3 1-16,0 9 4 15,-1 4-2-15,-1 2 4 16,3-1-3-16,4-4-1 16,3-5-2-16,10-12-4 15,6-7 4-15,15-16-2 16,10-10-2-16,7-11 2 0,0-1-2 16,-6 2 0-16,-9 6 0 15,-14 11 0-15,-6 7 0 16,-11 17-2-16,-5 7-2 15,-6 17 4-15,-1 7 0 16,-1 10 2-16,-2 0 4 16,6-6-4-16,4-4 1 15,10-17-3-15,6-8 2 0,13-14-2 16,5-9 0-16,8-14 0 16,0-3 0-16,-3-2 0 15,-5 4 0-15,-10 7 2 16,-3 4 0-16,-12 12-2 15,-1 5 0-15,-5 10 0 16,-3 3 0-16,0 3 0 16,2 1 0-16,1-4 0 15,3-1 0-15,8-8 0 16,5-5-2-16,9-12 2 16,3-5 0-16,0-3 2 15,-3 1 0-15,-10 8 0 16,-6 9 6-16,-9 10 0 15,-5 4 1-15,-2 10 1 16,-2 3-4-16,1 4 0 0,3 0-2 16,9-9-6-16,8-9 0 15,17-16-6-15,12-10-4 16,10-10-15-16,4-3-8 16,-5 3-25-16,-6 5-23 15,-15 10-271-15,-11 6 208 16</inkml:trace>
  <inkml:trace contextRef="#ctx0" brushRef="#br0" timeOffset="73694.03">3889 11190 437 0,'-4'-6'24'16,"-2"-1"56"-16,3 0-87 15,2-2-7-15,2-1-60 16,2-2-23-16,-1 1 51 16</inkml:trace>
  <inkml:trace contextRef="#ctx0" brushRef="#br0" timeOffset="74253.64">3897 11125 263 0,'0'0'19'16,"0"0"12"-16,0 0-13 15,0 0 20-15,0 0 13 16,0 0 13-16,0 0 22 0,0 0-31 15,0 0-7-15,0 0 0 16,0 0 0-16,0 0 6 16,0 0-1-16,0 0-8 15,0 0-6-15,-1 0-12 16,0 0 3-16,0-1 6 16,1 0-7-16,-1 0 2 15,-1 0-2-15,0 0-6 16,0 0-1-16,1 1-5 15,-1-1-5-15,0 0-5 16,1 0-1-16,-1 0-4 16,1 0 0-16,0 0 0 15,0 1-2-15,0 0 2 16,1 0 2-16,-1 0 2 16,-1-1 1-16,1 0 1 15,0 0 0-15,0 0-2 0,0 0-2 16,1 0-4-16,-1 0 2 15,0 1-4-15,0 0 2 16,0 0-2-16,0 0 2 16,0 0 0-16,1 0 0 15,-1 0 6-15,0 0-1 16,1 0-1-16,0 0 0 16,0 0 0-16,-1 0-4 0,1 0 0 15,0 0-4-15,0 0 2 16,0 0-6-16,0 0-15 15,-1 0-29-15,0 0 31 16</inkml:trace>
  <inkml:trace contextRef="#ctx0" brushRef="#br0" timeOffset="79053.45">3850 7434 664 0,'2'-9'29'0,"-1"-2"10"16,4 2-23-16,1-1 0 15,-1 2 0-15,1 2-7 0,0 0-4 16,-6 6 4-16,0 0 2 15,0 0 10-15,0 0 1 16,0 0 1-16,0 0-7 16,0 0-2-16,0 0-3 15,0 1 7-15,0 0 1 16,0 0-1-16,0 1-2 16,5 25 4-16,-5-27-1 0,0 1 5 15,0 0-1-15,0 0 6 16,0 0 4-16,0 0 8 15,0-1 0-15,0 0-1 16,0 0-1-16,0 0-16 16,-3-17-5-16,-3 7-13 15,-1-1-1-15,-2 1-2 16,2 2 2-16,-2 2-2 16,0 1 4-16,2 3-4 15,1 2 2-15,0 1-2 16,2 3-2-16,-1 4 2 15,-1 0-2-15,2 3 0 16,0 2 0-16,4 0 0 16,2 0 0-16,4-2 0 15,-1-3 0-15,4-1 0 0,0-1 0 16,-2-5 2-16,1 0 1 16,0-2 3-16,-1-1 0 15,1-4 0-15,1 1-2 16,-3-2-2-16,-1 0 2 15,-2 2-4-15,-3 5 1 16,0-1-1-16,0 1-1 16,0-1-1-16,-1 0-4 15,0 1 4-15,-22 0 2 0,12 8 0 16,4 3 2-16,0 2-2 16,2 1 2-16,4-1-2 15,0-1 2-15,2-2 0 16,2-1-2-16,0-3 0 15,4 0 0-15,-1-4 0 16,-2 0 2-16,6-4-1 16,-4-4 3-16,6-4 0 15,2-2 0-15,-3-5-2 16,0-1 0-16,-6 3-2 16,-5 1 2-16,-1 4 0 15,-4 3-2-15,-2 3-2 16,-2 2 0-16,-4 4 2 15,2 3 0-15,-4 7 0 0,1 1 0 16,2 5-2-16,4 1 2 16,9 1-8-16,5 0-3 15,13-1-38-15,3-1-59 16,13-1 63-16</inkml:trace>
  <inkml:trace contextRef="#ctx0" brushRef="#br0" timeOffset="83470.55">3619 11394 186 0,'-7'-1'39'15,"7"1"30"1,0 0-36-16,0-1-7 0,1-13-17 16,8 5-5-16,5 1-1 15,3-2 3-15,2 1 3 16,5-1 6-16,1 1 6 15,1 1 0-15,-2 2-1 16,-5 1 1-16,-9 3-8 16,-9 2-1-16,0 0 8 15,-1 0 12-15,-6 8 14 16,-4-2 1-16,-7 0-8 16,1 1-9-16,-6-1-5 15,-3-1 2-15,4-2 14 16,-1-1 7-16,4-2 11 0,2-2 3 15,4 0-3-15,3-1-21 16,6-2-20-16,3 0-9 16,11-6-18-16,6-1-11 15,14-5-21-15,7-2-18 16,13 0 0-16,3 0 2 16,1 3 21-16,-5 4 1 15,-9 10-83-15,-8 5 82 0</inkml:trace>
  <inkml:trace contextRef="#ctx0" brushRef="#br0" timeOffset="93003.07">4103 8303 536 0,'4'4'14'0,"1"0"-19"15,0 1 3-15,3 1 4 16,2 2 1-16,2 0-1 15,1 1 0-15,-2-1 1 16,-2 1-1-16,0 0-2 16,2 0 0-16,-3 1 0 15,4 1 0-15,-4-1 2 16,2 2-2-16,-2 1 0 16,-3 0 0-16,3 4 2 15,-2 0 1-15,2 2-1 16,1 0 2-16,1 1-1 15,1-1 1-15,1-2 1 16,1 1 2-16,-1 0 0 16,0-1 4-16,-1-2 7 15,0 1 5-15,0-2 7 0,-1 0 8 16,-1 0 8-16,1 0 2 16,0 0-7-16,1 0-10 15,0-1-12-15,-1 0-1 16,2-1-9-16,1-1 2 15,-3 1-4-15,1-1 0 16,-2 2 0-16,1 0 2 16,-2 1 7-16,0 0 0 0,-2 2 9 15,-3-2-2-15,1 1-4 16,-2-1-1-16,-1-3-5 16,-1 0 1-16,1-1-2 15,2 0-3-15,-1-1 7 16,0-1 1-16,-2-1 7 15,3 2-1-15,-3-1 2 16,0 0-2-16,2 0-3 16,-4 0-5-16,3 2-1 15,1-1-7-15,0 1 1 16,0 1-4-16,0-1-2 16,2 1 0-16,-1 1-2 15,2-1 2-15,0 0-2 16,-1 0 2-16,3 1-2 15,-3-1 0-15,4 1 0 0,-1 0 0 16,-2-1 0-16,3 1 0 16,-2-2 2-16,-1-1 0 15,3 2-2-15,-2 0 0 16,1-1 0-16,1 0 0 16,0 1 2-16,0 0-2 15,1 0 0-15,-1-1 0 16,1 0 0-16,0-2 2 0,-1 1-2 15,2-1 0-15,-2-1 0 16,-1 0 1-16,1-2 1 16,1 1-2-16,-1 1 0 15,0-1 0-15,0 1 0 16,-1-1 0-16,1 1 2 16,-1 0-2-16,-1 0 0 15,3 1 0-15,0 0 0 16,-1 0 0-16,1-1 0 15,-3 0 0-15,1-1 0 16,-4 1 0-16,4-1 0 16,-3 0 0-16,2 0 0 15,-1-1 0-15,2 1 2 16,1-1-2-16,-2 0 0 16,1 1 0-16,-4-2 0 15,4 2 0-15,0-2 0 0,-1 1-2 16,3-2 0-16,-6 0-1 15,5-2-21-15,-2 0-30 16,3-4 31-16</inkml:trace>
  <inkml:trace contextRef="#ctx0" brushRef="#br0" timeOffset="93594.26">4442 9390 1239 0,'0'0'48'15,"0"0"42"-15,1 0-92 16,13-2 0-16,6 8 2 16,2 0 0-16,11 4 0 0,1 0 0 15,2-2-4-15,0-1 4 16,-4-1 0-16,0 0 0 15,-3 0 0-15,0-1 2 16,-3 2 2-16,-3-1-4 0,-3 0 0 16,-1 1 0-1,-4 0 0-15,0-1 2 0,-4-1-1 16,-3-2 1-16,-8-3-2 16,0 0 0-16,1 0 0 15,0 0 0-15,0 0 4 16,0 0 2-16,0-1 2 15,9-16 0-15,-13 3-5 16,-3-1 1-16,-4-4-2 16,1 1-2-16,-1-2 0 15,3 0 0-15,3 1-11 16,-1 0-7-16,5 4-19 16,0 0-17-16,0 4-39 15,2 2-35-15,2 3 62 16</inkml:trace>
  <inkml:trace contextRef="#ctx0" brushRef="#br0" timeOffset="98929.12">15010 12542 1353 0,'-6'-4'-7'0,"-1"1"12"0,-3-1 9 15,2 0 1-15,1 0 1 16,-1-1-3-16,2-1 5 15,-2-3-3-15,0-3-3 16,3-3 2-16,1-5 3 16,0-3 0-16,3-3 9 15,2-1 2-15,3 1 17 16,0 0-6-16,5 0-18 16,2-1-1-16,7-3-5 15,7-3-15-15,12-5 3 16,5-4-3-16,6-3 0 15,4-1 3-15,-1-1 3 16,-2 0-3-16,1-3-3 16,-5 0 0-16,8 2 0 15,2 1 0-15,1 6 3 16,0 2 0-16,-7 5 3 0,1 1-6 16,4 1 3-16,1 0 0 15,7 0 0-15,0 0 3 16,5 0-3-16,-1 0-3 15,4-2 0-15,-1-1 3 16,-5 0-3-16,2 0 6 16,-5 3-3-16,1 2 3 0,-6 4 3 15,-1 2 0-15,-4 0 9 16,2 0-9-16,8 1 3 16,4-2-6-16,5 1-6 15,3 0 3-15,1 2 0 16,1 0 0-16,1 1-3 15,-1 1 3-15,0 4-3 16,-2 2 0-16,1 7 0 16,2 2 0-16,-5 3 3 15,0 2-3-15,-5 1 0 16,-2 3 3-16,-1-2 3 16,4 3 0-16,4-1 12 15,4-1-12-15,5 6 9 16,-1-2-3-16,6 1-3 15,0 0 0-15,3-2-3 16,-1 1-6-16,-2 4 3 0,2 0-1 16,-1 5 7-16,5 0 9 15,-4 1-3-15,-3 3 0 16,1 2-6-16,3 3 0 16,7 3-6-16,0 1 0 15,2 0 0-15,-3 1-3 16,2 3 0-16,1 2 0 0,2 1-3 15,3-2 3-15,-6-2-3 16,-1-1-15-16,-5 0-21 16,-3 1-32-16,-6 2-118 15,-5 2-9-15,-16 0 142 16</inkml:trace>
  <inkml:trace contextRef="#ctx0" brushRef="#br0" timeOffset="102287.13">4982 9369 404 0,'-7'-13'15'16,"2"0"16"-16,-2 0-6 15,2 2 18-15,-1 2 0 16,-1-3-2-16,0 3 12 16,1-2 17-16,0-1 12 15,-2 1-9-15,-1 0-2 16,-1 1-5-16,-1 1-13 0,1 1-10 15,-1 1-4-15,2 1-6 16,4 2 0-16,-3-1-8 16,2 0-4-16,0 2-5 15,-1 1-7-15,2 0 1 16,5 2 0-16,0 0-3 16,0 0-3-16,0 0-4 15,-3 13 0-15,8 4-2 16,2 4 0-16,4 5 2 15,2 4-1-15,4 1-7 16,1 2-6-16,-4 1-38 16,3-1-35-16,-6 2-232 15,0-1 177-15</inkml:trace>
  <inkml:trace contextRef="#ctx0" brushRef="#br0" timeOffset="108329.81">7667 9956 283 0,'1'-5'-3'0,"-1"5"-17"16,0-1 3-16,0 1 15 15,0-1-1-15,0 0-3 16,0-1 3-16,3-26 3 0,-3 28 5 16,0-1 13-16,0 0 12 15,0-1 24-15,-3-28 14 16,3 30 23-16,0-1 32 15,0 0-7-15,0 0-11 16,0 0-21-16,0 1-15 16,0-1-30-16,0 0-15 0,0 0-18 15,0 0-6-15,0 0 0 16,0 0 0-16,0 1 0 16,-5 6 0-16,5 6 2 15,0 2 0-15,-1 3 3 16,0 2 1-16,1 0-2 15,1 2 2-15,1 0-2 16,2-1 2-16,-1 1-3 16,0-3 1-16,0-1-2 15,0 1 2-15,0-2 0 16,0 0 2-16,0 1 2 16,3-1-3-16,0 2 3 15,1 1-4-15,2-1-4 16,0-1 0-16,0 0 2 15,0 0-2-15,-1-2 4 0,-1 2-4 16,-2-3 0-16,0 1 0 16,0 2 0-16,0-3 2 15,0 3-2-15,-2-2 2 16,2 0 0-16,0 1 0 16,0-1 0-16,1 0 1 15,-2-1-1-15,2-2 0 16,-1-1 0-16,-1 0 2 15,0 0-2-15,0-2-2 0,3 1 0 16,1-2 0-16,1 2 0 16,-4-1 2-16,2 0-2 15,-1 0 0-15,-1-1 0 16,1-1 0-16,-2-1 0 16,-2-2 4-16,-2-4-4 15,0 0 2-15,0 0 7 16,0 0 7-16,0 0 29 15,0 0 3-15,0 0 2 16,0 0-9-16,-5-18-22 16,2 4-9-16,2-6-6 15,-1-4-4-15,1-5 0 16,-1-4 4-16,2-7-6 16,0-3 4-16,2-5-2 15,1-2-4-15,1-1 0 0,1 1-4 16,0 3-5-16,1 1 1 15,-5 5-1-15,-1 2 5 16,-1 8 6-16,-4 4 2 16,0 6 2-16,0 4-2 15,-1 8 0-15,2 3 0 16,4 6 0-16,0 0-2 16,0 0-2-16,-5 8 2 0,3 11 0 15,0 5 2-15,-3 10 0 16,2 4 2-16,-1 2 4 15,1 1-2-15,3-1 2 16,-2 0-4-16,2-1 1 16,-1-1-1-16,2-4 4 15,-1-5-4-15,4-6 0 16,1-5 0-16,-2-9-2 16,-3-9 2-16,0 1 0 15,0 0 2-15,0-1 5 16,0 0 1-16,-2-19 0 15,2-4-1-15,0-12-5 16,-1-4-4-16,1-5 0 16,0 1 0-16,2 2 0 15,-2 0 0-15,-2 4 0 16,-1 2 0-16,-5 3 0 16,0 4 2-16,-1 7-2 0,4 4 0 15,1 9 0-15,4 8 0 16,0 0-4-16,0 0 2 15,-6 14 1-15,5 7-1 16,1 15 2-16,1 3 0 16,1 7 0-16,4 3-2 15,-1 2 2-15,-1 1 0 0,2 0 0 16,-3 0 2-16,5-8-2 16,-1-5 0-16,-1-11 0 15,0-7 0-15,-4-9 0 16,0-5 0-16,-2-7 0 15,0 0 3-15,0 0 9 16,2-8 4-16,-2-12-1 16,0-8-1-16,0-11-9 15,-1-4-5-15,-1-4 0 16,0 2 0-16,-2 1 0 16,-3 4-1-16,1 2 1 15,0 2 0-15,1 6 1 16,4 2-1-16,-3 8 0 15,-1 6 2-15,4 9-2 16,1 5-2-16,0 0 1 0,-2 16-5 16,3 9 4-16,0 9 0 15,-1 11 0-15,2 4 0 16,-1 6 2-16,-1 1 0 16,4-4 0-16,2-3 2 15,2-12 0-15,2-8-2 16,-4-12 2-16,-1-7-2 15,-5-10 0-15,0 0 2 16,0 0 4-16,0 0 1 0,3-15 3 16,-2-7 0-16,0-14-8 15,0-8-2-15,2-6-2 16,-1-4 0-16,-1 4 2 16,0 3 0-16,-2 6 0 15,-3 8 2-15,-1 10-2 16,-1 7 0-16,0 11 2 15,1 6 0-15,-3 18-1 16,0 10-1-16,-4 23 0 16,3 12-1-16,4 19 2 15,1 8 1-15,17 8-4 16,5 2-5-16,15-7-53 16,8-5 42-16</inkml:trace>
  <inkml:trace contextRef="#ctx0" brushRef="#br0" timeOffset="113307.84">7302 9549 333 0,'-52'20'20'16,"9"-2"18"-16,4 0-29 16,16-4-5-16,10-3-2 15,14-4 2-15,11-3 6 0,20-3 20 16,8-2 22-16,18-6 44 15,10-2 13-15,13-5-6 16,6-5-10-16,9 0-18 16,3-2-2-16,-2 0-19 15,-1 0-1-15,0 2-13 16,-5 2-11-16,-9 1-15 16,-7 0-6-16,-19 2-6 15,-12 0 0-15,-21 3-2 16,-8 2 7-16,-21 1-3 15,-10 0 2-15,-20 0-2 16,-12 0-4-16,-18 7 4 16,-9 1-6-16,-13 7 0 15,-1 5 0-15,-12 4-6 16,1 2-2-16,-3 2-5 16,4-2 3-16,12 1 3 0,8-1 5 15,23-4 6-15,9 0 0 16,22-4 3-16,12-2-3 15,19 3-2-15,14-2 0 16,19 2 2-16,13-2 2 16,23-6-2-16,8-3 2 15,19-7 4-15,7-4 3 16,5-2 7-16,3-2 3 0,1-1 2 16,-3 3-5-16,-7-1 1 15,-8 2-1-15,-13 1-9 16,-11 3-1-16,-21 4-4 15,-12 1-4-15,-22 2-6 16,-20 1-7-16,-2 1-11 16,-23 0-1-16,-24 3-2 15,-10 2 4-15,-19 3 11 16,-7 2 2-16,-9 1 7 16,-4 1-1-16,-1 1 4 15,-3-2 0-15,6 1 2 16,0-1 3-16,11-1-3 15,7-1 4-15,14-2 0 16,12-2-2-16,25-2-2 16,25-4 2-16,-9 4 2 15,27-2 1-15,22 1-1 0,12 1-2 16,31-4 0-16,11-4-4 16,21-4 4-16,11-4 0 15,-2-1 1-15,0-1 5 16,-11 1 0-16,-11 2 5 15,-22 3 1-15,-13 2 1 16,-27 1-5-16,-12 3-2 16,-19 2-9-16,-7 0-1 15,-16 0 4-15,-13 0 0 0,-23 0 0 16,-13 0-2-16,-22 0-4 16,-8 0-2-16,-12 2 0 15,-4 3 2-15,0 1 4 16,7 0 0-16,16 0 6 15,12-2-2-15,26 0 4 16,13-2 3-16,23 0-9 16,13 2 2-16,29 6-6 15,16 2-4-15,45 5-31 16,24 0-37-16,40-2 39 16</inkml:trace>
  <inkml:trace contextRef="#ctx0" brushRef="#br0" timeOffset="118211.95">9306 12333 1888 0,'75'-8'-30'0,"21"0"21"15,7 1 6-15,17 1 0 16,8 0-6-16,10 1 3 16,5 0 6-16,8 2 3 15,-1 0 0-15,0 0 3 16,-7-1-3-16,-8 0 0 16,-6-2 6-16,-17-1 3 0,-7 0 6 15,-16-1-9-15,-12 2 6 16,-14-2-6-16,-6 1 5 15,-20-1 10-15,-7 0 3 16,-10 2 9-16,-5 0 9 16,-7 1 15-16,-1 0-9 15,-3 0-4-15,-2 1-17 16,1 1-6-16,-1-1-12 0,0 0-3 16,-2 4-6-16,0 0 0 15,1 0 0-15,0-1-3 16,0 0 0-16,0 0-6 15,-1 1 0-15,1 0 0 16,0 0 3-16,0 0 3 16,0 0-3-16,0 0-3 15,0 0-3-15,0 0-27 16,-1 0-38-16,1 0-94 16,0 0-53-16,0 1-77 15,1 14 222-15</inkml:trace>
  <inkml:trace contextRef="#ctx0" brushRef="#br0" timeOffset="120462.37">11889 11190 355 0,'0'0'80'16,"0"0"131"-16,0 0-59 16,1-1-17-16,0 1-26 15,0-1-30-15,-1 0-13 16,1-1-10-16,7-26-15 15,-8 28-9-15,0-1-14 16,0-1-5-16,-1-27-3 16,1 29-2-16,0-1-4 15,0 0 0-15,-1-1-2 16,0 0-2-16,-25-24 0 16,11 21 2-16,-3 4-2 15,0 1 1-15,-5 1 1 16,6 4-2-16,-2 2 2 0,3 0 0 15,4 3 0-15,2-2-2 16,5 1 2-16,1-1-4 16,4-2 2-16,4 2 2 15,3-2-2-15,3 1 2 16,3-2 2-16,2-1 0 16,3-1 0-16,1-2 0 0,-1-1-1 15,-3-2 3-15,-2 0 0 16,-6 0-4-16,-7 2 2 15,0 0 0-15,0 0 9 16,-4-10-1-16,-12 3 0 16,-3-1-5-16,-12 1-7 15,-2 1 2-15,-4 1 0 16,-1 1 0-16,4 3 2 16,3 1-4-16,8 4 2 15,5-1-2-15,9 0 2 16,9-3-2-16,0 1 0 15,0 0 2-15,12 15 0 16,3-10 4-16,7 0-1 16,4-2 3-16,6 0-2 0,5-3-4 15,-3 0 4-15,-2-1-6 16,-7 0 2-16,-10 0 0 16,-4-1-2-16,-3 0 0 15,-8 1-2-15,0 0-2 16,-14-3 0-16,-8 0 4 15,-9-1 2-15,-5 1 2 16,3 0-2-16,4 3-2 16,11 1 2-16,5 1 0 15,10 0-2-15,5 3 0 0,10 1-4 16,7 3 0-16,20-2-16 16,9-1-20-16,12-4-125 15,4 0 103-15</inkml:trace>
  <inkml:trace contextRef="#ctx0" brushRef="#br0" timeOffset="121785.11">11842 7600 1316 0,'12'-37'45'0,"1"1"21"16,-1-1-64-16,-2 5-14 16,-2 6 10-16,-6 6 2 15,-1 3-4-15,-3 8 1 16,-3 2-5-16,-3 6 2 15,-1 4 2-15,-7 9 2 16,-5 7 0-16,-4 11 4 16,-6 4 0-16,2 0-2 15,0 0 2-15,5-8 0 16,6-3 2-16,6-10 0 16,6-3-4-16,6-10 0 15,0 0 4-15,0 0-2 16,6-12-1-16,10-12 5 15,5-8-4-15,10-12-2 16,4-2 2-16,2-3 0 0,0 3-2 16,-4 8 0-16,-6 5 2 15,-10 13 2-15,-6 5 2 16,-11 15 1-16,-7-3 3 16,-12 17 0-16,-10 10 0 15,-16 17-1-15,-4 8-1 16,-4 8-2-16,6-1-4 15,15-6 2-15,8-8-4 16,21-17-2-16,8-9-4 0,20-15-2 16,11-7 2-16,19-16 0 15,2-10 1-15,3-12 5 16,-7-4 0-16,-12-1 2 16,-8 4 0-16,-19 12 1 15,-8 8-1-15,-17 18 18 16,-10 9 1-16,-14 20 0 15,-9 11 25-15,-9 19-34 16,0 10-3-16,8 8-63 16,9 2 1-16,17-9 29 15</inkml:trace>
</inkml:ink>
</file>

<file path=ppt/ink/ink8.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8T18:05:11.459"/>
    </inkml:context>
    <inkml:brush xml:id="br0">
      <inkml:brushProperty name="width" value="0.05292" units="cm"/>
      <inkml:brushProperty name="height" value="0.05292" units="cm"/>
      <inkml:brushProperty name="color" value="#FF0000"/>
    </inkml:brush>
  </inkml:definitions>
  <inkml:trace contextRef="#ctx0" brushRef="#br0">11060 5233 1359 0,'30'-15'33'16,"15"-2"-27"-16,10 1-4 15,35-1 0-15,11 0-4 0,27 0-20 16,14 3-5 0,14 1-8-16,13 0 4 0,21 4 20 15,5 1 7-15,23 5 4 16,4 3 2-16,15 2 0 15,7 2 6-15,7-1 21 16,3 0 9-16,3 0 21 16,0 3-1-16,-4 5-12 15,10 3-2-15,-3 4 1 16,0 0-21-16,7-1-18 16,-3-1 0-16,0-8-6 15,-8-2 0-15,-7-5 0 16,-16-1-3-16,-12-3 6 15,-3 0 0-15,-27 3-3 16,-10 4-6-16,-29 5-102 16,-20 2-274-16,-40-4 246 0</inkml:trace>
</inkml:ink>
</file>

<file path=ppt/ink/ink9.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5-01-08T18:05:19.675"/>
    </inkml:context>
    <inkml:brush xml:id="br0">
      <inkml:brushProperty name="width" value="0.05292" units="cm"/>
      <inkml:brushProperty name="height" value="0.05292" units="cm"/>
      <inkml:brushProperty name="color" value="#FF0000"/>
    </inkml:brush>
  </inkml:definitions>
  <inkml:trace contextRef="#ctx0" brushRef="#br0">3791 6439 684 0,'-2'-4'37'0,"2"4"20"16,0 0 22-16,0 0 10 16,0 0-7-16,0 0-32 15,1 0-27-15,20-5-7 16,-2 7 5-16,6 0 10 16,1-1 8-16,8-1 0 15,2-4-2-15,9-2-5 16,7-2-4-16,10-3-1 15,3 2-4-15,4 2-2 16,-4 3-1-16,3 5-7 16,-1 3 1-16,5 2-6 15,0-1-1-15,1-3-3 16,3-2 2-16,1-8 8 0,4-3 1 16,-3-5 4-16,-5-2 14 15,-8 0 12-15,-5 0 3 16,-6 6-4-16,-5 1-8 15,-10 3-9-15,-4 2-12 16,-9 1-6-16,-5 0-3 16,-3 1-3-16,-4 0-3 15,-5 0 0-15,-1 0 6 0,-5 1 3 16,-3 3 0 0,0 0 15-16,0-1 9 0,0 0 9 15,0 0-1-15,0 0-14 16,-1-1-6-16,1 0-18 15,-1 0 3-15,0 1 0 16,0-1-6-16,0 0 0 16,0 1 0-16,0 0-6 15,1 1 6-15,-1-1-6 16,0 0 3-16,0 0-3 16,0 0 0-16,1 0 0 15,0 0-6-15,0 1-9 16,0 0-23-16,1 0-85 15,0 0-59-15,0 1 117 16</inkml:trace>
  <inkml:trace contextRef="#ctx0" brushRef="#br0" timeOffset="11945.35">3804 7088 75 0,'0'-2'44'0,"-3"-1"58"16,3 3 10-16,0 0-12 16,0 0 3-16,-1 0-37 0,-13 16-22 15,6 11-22-15,4 10 6 16,1 15 8 0,2 7 5-16,5 10-9 0,4 3-2 15,4 2-17-15,2-3 1 16,-4-13-7-16,0-8 0 15,-5-20-1-15,-3-9 4 16,-1-14 6-16,-1-7 11 0,0 0 50 16,0 0 7-16,1-10-15 15,-6-6-7-15,2-15-42 16,1-5-14-16,1-11-5 16,1-4-1-16,-1-6-1 15,1-1-7-15,-1 2 0 16,2 3-4-16,2 3 5 15,-1 3-1-15,-2 5-4 16,1 5 3-16,-1 11-5 16,-1 8 6-16,0 11 14 15,1 7 4-15,0 0 3 16,-1 7-1-16,3 16-4 16,1 9-2-16,3 18-5 15,2 7 5-15,3 8-4 16,-1 2-2-16,3 2 2 15,0-6-2-15,-5-13 0 16,-1-13 2-16,-4-22 0 0,-3-14 2 16,0-1 11-16,-8 0 3 15,-2-16-1-15,3-8 1 16,-8-18-14-16,0-6-2 16,6-9-10-16,-2-1-10 15,5 5-7-15,6 2-6 16,-2 4-6-16,-1 4 8 0,1 11 8 15,0 6 9-15,-1 16 22 16,-2 8 0-16,6 18 1 16,5 15-5-16,5 23-4 15,6 15-4-15,2 25-8 16,-2 9-44-16,9 8 35 16</inkml:trace>
  <inkml:trace contextRef="#ctx0" brushRef="#br0" timeOffset="17726.7">3966 9571 260 0,'0'0'9'16,"0"-1"9"-16,1 0-16 15,0-1 0-15,0 1 0 0,0-1-2 16,-1 0 3-16,1 0 10 16,0 2 31-16,0-1 13 15,21 1 21-15,-19 15 20 16,3 9-34-16,4 2-16 15,2 8-18-15,2 2-12 16,3 3-2-16,2-1 2 0,3 2 0 16,1 3 0-16,1 3 1 15,1 4-3-15,-2 1-5 16,-3 0 3-16,2-2 2 16,-4-2 2-16,3 1 7 15,-1 1 0-15,1 11-2 16,0 1-5-16,-2 7 9 15,-1-4 6-15,0-6-2 16,-1-3-2-16,2-7-10 16,0-3-7-16,2-6-8 15,3-3 1-15,-1-5-1 16,1-3-2-16,3-2-2 16,-2-1 2-16,1-2 0 15,-1 0 0-15,1-1 0 16,0 1-2-16,1 2 0 15,3 1 0-15,3 4 2 16,0 2 2-16,6 5-4 0,1 2 0 16,-3 0 0-16,1-1 0 15,-3-4 0-15,0-3 0 16,1-4 2-16,2-3 2 16,4-1 1-16,2-2 3 15,3 0 0-15,0 3-2 16,1 4-2-16,-3 4 0 15,2 4-3-15,1 2 5 0,4-2 4 16,1-2 0-16,1-5 5 16,-1-3 1-16,-3-6-7 15,1-3 3-15,3-6-8 16,2-3-2-16,3-3 2 16,0-2 1-16,-3-2 5 15,-2-1 2-15,3-1-3 16,4-2-3-16,-1-3-2 15,-5-1-2-15,-9 0 0 16,-5-2-2-16,-4 0 2 16,3 1 0-16,-1 0 0 15,0 2 0-15,-3 2-2 16,1 2 2-16,-5 2 2 16,-1 1-2-16,-4 0 3 15,-4 3 1-15,0-1-4 16,-3 1 0-16,0-2-2 0,-2 0 2 15,-2-1 0-15,-1 0 0 16,-6 0-2-16,1 0 2 16,-6 1-2-16,-4-2 2 15,0 0 7-15,0 0 9 16,0 1 9-16,0 0 8 0,0 0-4 16,0 0-6-1,6 28 11-15,-6-29-12 0,0 1-18 16,0 0-3-16,0 0 0 15,0-1 0-15,0 1 0 16,0 0 0-16,0 0-3 16,0 1 3-16,0-1-3 15,0 0 0-15,0-1 0 16,0 1 0-16,0 0 0 16,0 0 6-16,0 0-6 15,0 0-3-15,0 0 3 16,0-1 0-16,0 1 0 15,0 0 0-15,0 0-3 16,0 0 3-16,0 0 3 16,1 0 3-16,0-1-6 15,0 1-3-15,0 0 3 16,0 0 3-16,0 0-3 0,-1 0 3 16,1 0-3-16,0 0 0 15,0-1 3-15,0 1-3 16,0 0 0-16,0 0-3 15,-1 0 3-15,1 0 0 16,-1 0 3-16,0-1-3 0,0 1 0 16,1 0 0-16,0 0 0 15,0 0 0-15,0 0-18 16,0 0-6-16,0-1-35 16,0 1 16-16,30 0-50 15,-18-10-75-15,3-9 96 16</inkml:trace>
  <inkml:trace contextRef="#ctx0" brushRef="#br0" timeOffset="27083.95">8991 9029 541 0,'-12'-2'70'15,"1"-1"113"-15,4 0-131 16,7 3 3-16,0 0-3 16,-1 0-11-16,1-1-25 15,-1-15-5-15,12 8-4 16,3-1 2-16,11 1 15 15,8-1 7-15,18 2 13 16,14 0 9-16,18-1-1 16,6 0-6-16,10 1-9 15,4-2-10-15,10 0-9 16,8 3-5-16,12 2-3 0,0 3-2 16,9 6 5-16,-1 5-3 15,5 5 2-15,1 0-3 16,-8 1-5-16,2-2 2 15,-12-6-4-15,-7-2 0 16,-5-6 0-16,-11-4-2 16,-14-6 2-16,-5-2 0 15,-5-4-2-15,2-2 0 0,-1-4-8 16,0 0-4-16,-6 0-203 16,-4-1 153-16</inkml:trace>
  <inkml:trace contextRef="#ctx0" brushRef="#br0" timeOffset="28476.56">9799 6743 942 0,'-66'-37'32'0,"-5"5"-23"16,-6 4-5-16,-5 4 10 15,-2 5 6-15,-10 3 18 16,0 2-7-16,2 5 0 15,3 1-10-15,8 4-3 16,-1 3-3-16,0 4-1 16,0 5 1-16,-1 12-7 15,0 6-2-15,0 16-6 16,-1 9 0-16,8 11-4 16,11 6-2-16,9 5 2 15,5 4 0-15,25 8 2 16,12 3 2-16,31 4-6 15,17 0 5-15,26 0-3 16,14-4 0-16,32-12 2 16,13-12-4-16,33-24 6 0,9-11 0 15,21-21-2-15,5-8 2 16,7-15-6-16,4-9 4 16,-6-13-3-16,-1-7-1 15,-8-13 4-15,-9-10-2 16,-22-11 2-16,-10-8 0 15,-38-9-8-15,-16-2-9 0,-43 2-37 16,-21 3-25-16,-38 11 8 16,-23 6 19-16,-45 12 54 15,-18 7 18-15,-42 15 2 16,-13 7 10-16,-28 14-3 16,-10 7-4-16,-7 13-12 15,1 7-15-15,0 12-160 16,9 5 114-16</inkml:trace>
  <inkml:trace contextRef="#ctx0" brushRef="#br0" timeOffset="31799.75">6379 8820 430 0,'-5'-11'74'0,"-3"1"104"15,1 2-73-15,-1 3-57 16,8 5-14-16,-1 0-9 16,1 0-5-16,-1 0-8 0,0 0-5 15,-6 13-1-15,5 13 6 16,3 26 20-16,3 13 2 16,-2 23-5-16,-3 8-10 15,-3 11-12-15,-2 0-1 16,-2-1-4-16,1-6 2 15,-1-22 13-15,0-14 12 0,4-30 35 16,2-12 10-16,2-22-8 16,0 0-16-16,14-11-28 15,-3-12-15-15,8-23-1 16,2-11-2-16,-1-15-4 16,-1-5-2-16,-6-4-6 15,0-1 3-15,-5-1-9 16,1 0 2-16,-1-3-1 15,-4 5-1-15,2 15 10 16,1 13-1-16,-2 30-1 16,0 16 2-16,-4 28 6 15,-3 21 6-15,-1 37 9 16,1 19 0-16,-3 30-5 16,3 7-2-16,0 1-6 15,1-6-1-15,1-28 3 16,-1-18 0-16,3-37 2 15,2-16 2-15,3-20 3 0,6-9-3 16,8-15-6-16,7-12 1 16,10-32-3-16,7-19 2 15,10-28-6-15,-1-11 0 16,-2-6-3-16,-2 1-3 16,-13 5-2-16,-3 6-1 15,-11 24 5-15,-7 17-2 16,-12 36 6-16,-6 18 10 0,-12 28 1 15,-7 18 5-15,-12 39 3 16,-11 21-1-16,-19 37-6 16,-6 11 1-16,-9 12-3 15,1-1-2-15,12-23 2 16,4-14 3-16,8-41 49 16,4-18 17-16,7-29 19 15,10-13-18-15,16-15-24 16,7-11-25-16,8-27-23 15,2-16-9-15,12-38-29 16,6-15-10-16,8-19-18 16,1-3-18-16,1 7-17 15,-6 7 9-15,-8 21 57 16,-2 15 10-16,-10 34 13 16,-2 16 4-16,-3 29 14 15,-5 14 1-15,-1 27 8 0,-3 17 24 16,-5 32 0-16,-4 13-9 15,3 14-16-15,3-1-8 16,6-15-12-16,7-14-3 16,1-32-3-16,-1-16 3 15,1-24 0-15,0-12 0 16,0-1 3-16,0 0 0 0,-6-16-14 16,3-9 2-16,-8-21-15 15,-1-6-3-15,1-3 18 16,2 6 0-16,4 19 15 15,3 10 3-15,2 20-6 16,2 2 0-16,6 16 0 16,3 8 3-16,5 12 9 15,2 1-6-15,-1-8 3 16,1-6-9-16,0-18-9 16,-2-9-6-16,5-25 6 15,-2-13-3-15,3-25-3 16,0-11 9-16,-4-14-5 15,-2 3-1-15,-4 8 2 16,-4 10 4-16,-4 31 6 16,-1 14-1-16,-3 32 6 0,-2 18 5 15,0 30 6-15,2 17 5 16,1 23 9-16,5 2-6 16,4-13-21-16,1-16-3 15,3-34-27-15,1-18-9 16,2-25 19-16,-1-12-1 15,0-19-1-15,0-9-8 16,-5-13 5-16,0 0 1 0,-8 3 15 16,-3 11 4-16,-3 20 4 15,-4 11 10-15,-7 27 7 16,-3 12 4-16,-9 22-7 16,-1 7-2-16,2 3-13 15,1-5-1-15,8-16 2 16,4-11 2-16,5-13 2 15,7-10 0-15,-1 0 0 16,0 0-2-16,0 0-4 16,-19-12 0-16,16 2-2 15,-1 1 0-15,3 3-4 16,2 6 4-16,0 0 2 16,0-1 0-16,0 0 4 15,0 1-4-15,0-1 4 16,0 1-2-16,0 0 0 15,0 0 0-15,0 0-1 0,0 0-1 16,0 0 4-16,0 0-4 16,0-1 4-16,0 1 0 15,13-7-4-15,4 6 5 16,21 1 10-16,12 1 3 16,31 1 9-16,12 2 6 15,20 1-3-15,7 1-1 16,17 1-8-16,13-1-9 0,22-1-3 15,12-1-3-15,15 2 6 16,8 2 0-16,17 7 18 16,4 6 0-16,13 11-3 15,8 6-3-15,4 6-12 16,1-1-3-16,-1-3 0 16,-9-6-6-16,-13-14 3 15,-9-6 0-15,-19-15-1 16,-9-6 1-16,-18-9 3 15,-10-4-3-15,-22-4 0 16,-16 2-3-16,-28-1-47 16,-17 1-52-16,-29-1-122 15,-13-2 26-15,-28-4 123 16</inkml:trace>
  <inkml:trace contextRef="#ctx0" brushRef="#br0" timeOffset="32695.42">12059 9356 2067 0,'-14'97'18'0,"8"22"-102"15,6 16-26-15,12 16 44 16,1 1 24-16,3-2-45 16,-1-3 4-16,-7-21 13 15,-2-16 60-15,-10-38 72 16,0-21 39-16,-2-28 25 16,1-9-13-16,2-20-53 15,0-10-12-15,-4-39-36 16,-3-27-12-16,2-50-3 15,1-20-6-15,10-19 9 16,6-4-21-16,16 0-30 0,6 2-17 16,16 15-4-16,3 14 9 15,6 29 42-15,0 20 9 16,-4 38 9-16,-2 20-3 16,-13 38 0-16,-5 23 3 15,-13 28-6-15,-9 14 6 16,-8 18-6-16,-4 6-6 15,-19 10 1-15,-10 5 2 0,-25 7 9 16,-12 0 3-16,-10-12 15 16,1-10 5-16,7-30 19 15,13-18-9-15,23-33-33 16,12-15-51-16,27-38-115 16,11-11 134-16</inkml:trace>
  <inkml:trace contextRef="#ctx0" brushRef="#br0" timeOffset="33460.4">12565 9953 2772 0,'3'6'44'0,"9"0"-72"0,5-1-60 16,17-7-27-16,7-5-32 15,12-13 45-15,2-5-36 16,2-5 1-16,-4-2 29 16,-10 1 76-16,-4 1 26 15,-14 0-36-15,-6 0-30 16,-11 1-18-16,-5 1-2 16,-13 6 29-16,-7 3 40 0,-14 5 12 15,-10 6 1-15,-9 12 10 16,-3 8 8-16,0 20 15 15,3 8 38-15,8 24 5 16,4 7-7-16,11 18-14 16,8 4 3-16,9-2 12 15,6-7 11-15,15-16 13 16,5-11-3-16,13-20-36 16,7-8-22-16,12-22-40 15,3-10-10-15,11-21-21 16,-1-11 3-16,-1-13 15 15,-6-7-3-15,-9-4 21 16,-5 3 12-16,-11 6-3 16,-7 7 6-16,-6 14 9 15,-3 9-9-15,-6 14 9 0,1 6 21 16,-4 17 15-16,-3 9 3 16,0 19 0-16,-2 9-16 15,0 8-20-15,1-2 3 16,-5-14-3-16,3-11 3 15,-2-19 21-15,4-15-12 16,0-1-26-16,1-17-10 16,9-33-31-16,5-22-44 15,8-38-26-15,3-16-19 16,10-16-29-16,3-4 14 0,6-2 49 16,3 2 44-16,0 13 37 15,-1 11 6-15,-1 35 6 16,-7 23 10-16,-9 46 15 15,-5 26 48-15,-5 51 69 16,-1 25 10-16,-1 55-34 16,-4 20-17-16,0 26-63 15,-3-3-45-15,-3-29-30 16,-1-23-27-16,-6-46-53 16,-2-18-37-16,-11-29-73 15,-6-12 105-15,-8-29 68 16</inkml:trace>
  <inkml:trace contextRef="#ctx0" brushRef="#br0" timeOffset="34644.57">13410 9830 1900 0,'-2'27'233'0,"1"-1"146"15,10-5-357-15,8-4-27 16,21-12-41-16,12-9-21 15,22-21-85-15,6-12-102 0,11-16-30 16,-1-3 53-16,-1 7 105 16,-8 9 2-16,-17 20 19 15,-13 10 20-15,-22 14 65 16,-10 3 52-16,-17 6 62 16,-4 1 19-16,-9 1 9 15,-3 0 10-15,0-3 105 16,-1-3 14-16,2-4-63 15,1 1-92-15,2-5-120 16,0 1-48-16,3 1 1 16,4 0-1-16,1 1 57 15,2 2 18-15,3 1 9 16,3 1-12-16,13 2-24 16,8-2-6-16,11-4-12 15,4-4 15-15,5-8 1 0,6-4-1 16,-9-4 12-16,-3-3 6 15,-11-6 0-15,-7-1 6 16,-5-7 3-16,-4-3 0 16,-5 0 15-16,-7 1 3 15,-5 7 6-15,-5 4 8 16,-7 12 4-16,-1 11 21 16,-16 19 6-16,-5 15 0 15,-6 31-10-15,-1 13-26 0,13 19-21 16,7 1-9-16,16-9 0 15,6-8-3-15,11-23 18 16,12-10-6-16,17-20-9 16,13-9-18-16,17-23-71 15,7-14-13-15,14-26-77 16,5-13-36-16,-2-12 58 16,-7-2 20-16,-20 3 10 15,-17 6 18-15,-15 13 72 16,-9 10 59-16,-14 17 83 15,-7 8 20-15,-8 8 18 16,-5 5 20-16,-11 4 157 16,-4 4-10-16,-1 7-107 15,0 3-60-15,5 5-70 16,6-1-38-16,4 0-42 0,0-1-33 16,13 0-30-1,2 1-18-15,13-1 24 0,6-4 12 16,12-6 9-16,7-7 4 15,9-12 0-15,5-7 7 16,7-13-1-16,3-3 9 16,-3-8 0-16,0-6-12 15,-12-6-6-15,-9-4 6 0,-14-8 19 16,-6-1 5-16,-10-2 15 16,-5-1 12-16,-8 1 8 15,-1 1 22-15,-4 6 42 16,3 7 15-16,0 18 32 15,0 10-49-15,4 16-28 16,1 10-8-16,-3 7-32 16,3 22-5-16,0 43-16 15,2 20-14-15,3 35-15 16,2 5-9-16,3-9-11 16,0-14-14-16,0-34 16 15,-1-20 7-15,-6-30-52 16,-2-8-27-16,-10-21-71 15,-8-10 2-15,-13-22 133 16,-9-11 12-16,-8-7 32 0,-4 0 7 16,6 10 18-16,6 11 17 15,18 16 47-15,7 7 103 16,14 10 164-16,0 0-18 16,0 0-167-16,4 3-45 15,25 5-78-15,16 1-21 16,25-3-22-16,9-5-13 15,14-14-89-15,8-9-76 0,9-13-269 16,8-2 212-16</inkml:trace>
  <inkml:trace contextRef="#ctx0" brushRef="#br0" timeOffset="35067.5">16690 8723 2702 0,'-101'7'64'0,"-9"9"-27"16,-2 8-39-16,7 18-6 15,5 12 0-15,24 19 14 16,10 8-1-16,21 3-10 0,14-6-9 15,23-13-4-15,11-8-6 16,23-7-22-16,13 0-24 16,21 2-46-16,8 1 1 15,8 5 48-15,-5 4 13 16,-16 7 39-16,-10 2 0 0,-29 2 0 16,-15 0-12-1,-28-3 18-15,-15-3 30 0,-23-3 39 16,-10-3 8-16,-15-8-16 15,-4-8-14-15,1-19-16 16,5-8-7-16,14-19-31 16,11-11-28-16,18-21-109 15,13-12-110-15,25-21-125 16,13-7 145-16,30-6 162 16</inkml:trace>
  <inkml:trace contextRef="#ctx0" brushRef="#br0" timeOffset="35180.33">16440 9935 839 0,'14'164'75'0,"-6"26"81"16,-5 13-161-16,-5 21-3 16</inkml:trace>
  <inkml:trace contextRef="#ctx0" brushRef="#br0" timeOffset="36159.8">16269 11701 1427 0,'-17'-97'23'0,"0"-19"4"15,6-49 2-15,4-21 6 16,9-26-5-16,9-17 6 0,14-2-21 16,14 3-12-16,25 4 3 15,11 11-3-15,7 26-3 16,2 20 0-16,-6 43-3 15,-3 24-3-15,-12 50-3 16,-12 20-6-16,-22 41-21 16,-17 22 12-16,-24 38 11 15,-14 16 5-15,-28 25 10 16,-11 6 4-16,-8-5 28 16,1-10 62-16,7-27 92 15,4-16 27-15,11-26-24 16,9-12-72-16,17-18-97 15,11-11-42-15,19-27-68 16,12-16-40-16,22-31-52 16,10-9-5-16,11-4-54 0,2 8 115 15,-2 25-51-15,-4 17-9 16,-9 27 26-16,-9 15 65 16,-15 17 202-16,-4 12 57 15,-13 14-2-15,-2 9-3 16,-5 11-43-16,1 1 134 15,2-7-16-15,1-9-51 0,11-16-89 16,0-9-67-16,16-13-46 16,3-6-19-16,4-13 3 15,2-10 0-15,-1-15 9 16,2-8-20-16,-9-14-34 16,-4-5-9-16,-9 1-2 15,-4 6 20-15,-14 17 27 16,-6 11 9-16,-17 17 33 15,-11 8 27-15,-5 14 78 16,-3 7 17-16,3 11 16 16,3 3-19-16,10-6-59 15,4-7-38-15,13-12-48 16,7-6-54-16,13-17-36 16,9-12-31-16,12-23 19 15,7-9 14-15,6-12 10 16,0-5 21-16,4-9 64 0,-4-5 7 15,-3-2 12-15,-3 5 4 16,-8 24 13-16,-4 16 46 16,-10 29 89-16,-3 12 48 15,-6 29 28-15,-1 20-48 16,-1 58-89-16,-2 25-33 16,0 32-47-16,1 0-8 15,1-29-19-15,3-17-16 0,-3-38-48 16,-5-16-52-16,-6-25-89 15,-7-10-6-15,-11-21 54 16,-4-9 68-16,-10-20 82 16,-3-7 8-16,-2-10 15 15,1 1 13-15,4 8 39 16,8 10 130-16,12 13 147 16,15 13-6-16,1 0-92 15,0-1-113-15,29 11-69 16,12 0-24-16,37-2-34 15,16-8-19-15,26-14-54 16,6-8-87-16,5-9-196 16,-5 4-467-16,-21 12 658 15</inkml:trace>
  <inkml:trace contextRef="#ctx0" brushRef="#br0" timeOffset="36535.07">14263 10342 1359 0,'-212'57'134'0,"32"-9"449"15,34-11-431-15,57-16-53 16,34-7-10-16,54-14-7 16,5 6-8-16,57-13-72 15,30-1-23-15,60-5 20 16,33-2 16-16,62-6 26 16,15 0 13-16,49-4 5 15,19-1 2-15,26 1-5 16,12 0-12-16,1-1-21 15,-14-2-12-15,-19-8-11 16,-14-5-16-16,-35-7-86 16,-16-2-71-16,-39-6-112 0,-24-3-15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achinelearningmastery.com/support-vector-machines-for-machine-learn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115CF073-35CE-5F2A-C3B7-0C5E4DCA973F}"/>
            </a:ext>
          </a:extLst>
        </p:cNvPr>
        <p:cNvGrpSpPr/>
        <p:nvPr/>
      </p:nvGrpSpPr>
      <p:grpSpPr>
        <a:xfrm>
          <a:off x="0" y="0"/>
          <a:ext cx="0" cy="0"/>
          <a:chOff x="0" y="0"/>
          <a:chExt cx="0" cy="0"/>
        </a:xfrm>
      </p:grpSpPr>
      <p:sp>
        <p:nvSpPr>
          <p:cNvPr id="100" name="Google Shape;100;g24e689ce426_0_110:notes">
            <a:extLst>
              <a:ext uri="{FF2B5EF4-FFF2-40B4-BE49-F238E27FC236}">
                <a16:creationId xmlns:a16="http://schemas.microsoft.com/office/drawing/2014/main" id="{CB266DDF-25F5-74DC-369B-25A980CE02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e689ce426_0_110:notes">
            <a:extLst>
              <a:ext uri="{FF2B5EF4-FFF2-40B4-BE49-F238E27FC236}">
                <a16:creationId xmlns:a16="http://schemas.microsoft.com/office/drawing/2014/main" id="{3DB1555D-76E9-42F8-9581-DA5CDA3917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555555"/>
                </a:solidFill>
                <a:highlight>
                  <a:srgbClr val="E8F3E8"/>
                </a:highlight>
              </a:rPr>
              <a:t>Variance is the amount that the estimate of the target function will change if different training data was used.</a:t>
            </a: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Ideally, it should not change too much from one training dataset to the next, meaning that the algorithm is good at picking out the hidden underlying mapping between the inputs and the output variables.</a:t>
            </a: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0" lvl="0" indent="0" algn="l" rtl="0">
              <a:lnSpc>
                <a:spcPct val="150000"/>
              </a:lnSpc>
              <a:spcBef>
                <a:spcPts val="0"/>
              </a:spcBef>
              <a:spcAft>
                <a:spcPts val="0"/>
              </a:spcAft>
              <a:buClr>
                <a:schemeClr val="dk1"/>
              </a:buClr>
              <a:buSzPts val="1100"/>
              <a:buFont typeface="Arial"/>
              <a:buNone/>
            </a:pPr>
            <a:r>
              <a:rPr lang="en" sz="1150">
                <a:solidFill>
                  <a:srgbClr val="555555"/>
                </a:solidFill>
                <a:highlight>
                  <a:srgbClr val="E8F3E8"/>
                </a:highlight>
              </a:rPr>
              <a:t>Machine learning algorithms that have a high variance are strongly influenced by the specifics of the training data. This means that the specifics of the training have influences the number and types of parameters used to characterize the mapping function.</a:t>
            </a:r>
            <a:endParaRPr sz="1150">
              <a:solidFill>
                <a:srgbClr val="555555"/>
              </a:solidFill>
              <a:highlight>
                <a:srgbClr val="E8F3E8"/>
              </a:highlight>
            </a:endParaRPr>
          </a:p>
          <a:p>
            <a:pPr marL="457200" lvl="0" indent="-301625" algn="l" rtl="0">
              <a:lnSpc>
                <a:spcPct val="115000"/>
              </a:lnSpc>
              <a:spcBef>
                <a:spcPts val="1400"/>
              </a:spcBef>
              <a:spcAft>
                <a:spcPts val="0"/>
              </a:spcAft>
              <a:buClr>
                <a:srgbClr val="555555"/>
              </a:buClr>
              <a:buSzPts val="1150"/>
              <a:buChar char="●"/>
            </a:pPr>
            <a:r>
              <a:rPr lang="en" sz="1150" b="1">
                <a:solidFill>
                  <a:srgbClr val="555555"/>
                </a:solidFill>
                <a:highlight>
                  <a:srgbClr val="E8F3E8"/>
                </a:highlight>
              </a:rPr>
              <a:t>Low Variance</a:t>
            </a:r>
            <a:r>
              <a:rPr lang="en" sz="1150">
                <a:solidFill>
                  <a:srgbClr val="555555"/>
                </a:solidFill>
                <a:highlight>
                  <a:srgbClr val="E8F3E8"/>
                </a:highlight>
              </a:rPr>
              <a:t>: Suggests small changes to the estimate of the target function with changes to the training dataset.</a:t>
            </a:r>
            <a:endParaRPr sz="1150">
              <a:solidFill>
                <a:srgbClr val="555555"/>
              </a:solidFill>
              <a:highlight>
                <a:srgbClr val="E8F3E8"/>
              </a:highlight>
            </a:endParaRPr>
          </a:p>
          <a:p>
            <a:pPr marL="457200" lvl="0" indent="-301625" algn="l" rtl="0">
              <a:lnSpc>
                <a:spcPct val="115000"/>
              </a:lnSpc>
              <a:spcBef>
                <a:spcPts val="0"/>
              </a:spcBef>
              <a:spcAft>
                <a:spcPts val="0"/>
              </a:spcAft>
              <a:buClr>
                <a:srgbClr val="555555"/>
              </a:buClr>
              <a:buSzPts val="1150"/>
              <a:buChar char="●"/>
            </a:pPr>
            <a:r>
              <a:rPr lang="en" sz="1150" b="1">
                <a:solidFill>
                  <a:srgbClr val="555555"/>
                </a:solidFill>
                <a:highlight>
                  <a:srgbClr val="E8F3E8"/>
                </a:highlight>
              </a:rPr>
              <a:t>High Variance</a:t>
            </a:r>
            <a:r>
              <a:rPr lang="en" sz="1150">
                <a:solidFill>
                  <a:srgbClr val="555555"/>
                </a:solidFill>
                <a:highlight>
                  <a:srgbClr val="E8F3E8"/>
                </a:highlight>
              </a:rPr>
              <a:t>: Suggests large changes to the estimate of the target function with changes to the training dataset.</a:t>
            </a:r>
            <a:endParaRPr sz="1150">
              <a:solidFill>
                <a:srgbClr val="555555"/>
              </a:solidFill>
              <a:highlight>
                <a:srgbClr val="E8F3E8"/>
              </a:highlight>
            </a:endParaRPr>
          </a:p>
          <a:p>
            <a:pPr marL="0" lvl="0" indent="0" algn="l" rtl="0">
              <a:spcBef>
                <a:spcPts val="1100"/>
              </a:spcBef>
              <a:spcAft>
                <a:spcPts val="0"/>
              </a:spcAft>
              <a:buNone/>
            </a:pPr>
            <a:r>
              <a:rPr lang="en" sz="1150">
                <a:solidFill>
                  <a:srgbClr val="555555"/>
                </a:solidFill>
                <a:highlight>
                  <a:srgbClr val="E8F3E8"/>
                </a:highlight>
              </a:rPr>
              <a:t>Generally, nonlinear machine learning algorithms that have a lot of flexibility have a high variance. For example, decision trees have a high variance, that is even higher if the trees are not pruned before use.</a:t>
            </a: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Examples of </a:t>
            </a:r>
            <a:r>
              <a:rPr lang="en" sz="1150" b="1">
                <a:solidFill>
                  <a:srgbClr val="555555"/>
                </a:solidFill>
                <a:highlight>
                  <a:srgbClr val="E8F3E8"/>
                </a:highlight>
              </a:rPr>
              <a:t>low-variance</a:t>
            </a:r>
            <a:r>
              <a:rPr lang="en" sz="1150">
                <a:solidFill>
                  <a:srgbClr val="555555"/>
                </a:solidFill>
                <a:highlight>
                  <a:srgbClr val="E8F3E8"/>
                </a:highlight>
              </a:rPr>
              <a:t> machine learning algorithms include: Linear Regression, Linear Discriminant Analysis and Logistic Regression.</a:t>
            </a: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Examples of </a:t>
            </a:r>
            <a:r>
              <a:rPr lang="en" sz="1150" b="1">
                <a:solidFill>
                  <a:srgbClr val="555555"/>
                </a:solidFill>
                <a:highlight>
                  <a:srgbClr val="E8F3E8"/>
                </a:highlight>
              </a:rPr>
              <a:t>high-variance</a:t>
            </a:r>
            <a:r>
              <a:rPr lang="en" sz="1150">
                <a:solidFill>
                  <a:srgbClr val="555555"/>
                </a:solidFill>
                <a:highlight>
                  <a:srgbClr val="E8F3E8"/>
                </a:highlight>
              </a:rPr>
              <a:t> machine learning algorithms include: Decision Trees, k-Nearest Neighbors and Support Vector Machines.</a:t>
            </a: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457200" lvl="0" indent="-301625" algn="l" rtl="0">
              <a:lnSpc>
                <a:spcPct val="115000"/>
              </a:lnSpc>
              <a:spcBef>
                <a:spcPts val="0"/>
              </a:spcBef>
              <a:spcAft>
                <a:spcPts val="0"/>
              </a:spcAft>
              <a:buClr>
                <a:srgbClr val="555555"/>
              </a:buClr>
              <a:buSzPts val="1150"/>
              <a:buChar char="●"/>
            </a:pPr>
            <a:r>
              <a:rPr lang="en" sz="1150" b="1">
                <a:solidFill>
                  <a:srgbClr val="555555"/>
                </a:solidFill>
                <a:highlight>
                  <a:srgbClr val="E8F3E8"/>
                </a:highlight>
              </a:rPr>
              <a:t>Linear</a:t>
            </a:r>
            <a:r>
              <a:rPr lang="en" sz="1150">
                <a:solidFill>
                  <a:srgbClr val="555555"/>
                </a:solidFill>
                <a:highlight>
                  <a:srgbClr val="E8F3E8"/>
                </a:highlight>
              </a:rPr>
              <a:t> machine learning algorithms often have a high bias but a low variance.</a:t>
            </a:r>
            <a:endParaRPr sz="1150">
              <a:solidFill>
                <a:srgbClr val="555555"/>
              </a:solidFill>
              <a:highlight>
                <a:srgbClr val="E8F3E8"/>
              </a:highlight>
            </a:endParaRPr>
          </a:p>
          <a:p>
            <a:pPr marL="457200" lvl="0" indent="-301625" algn="l" rtl="0">
              <a:lnSpc>
                <a:spcPct val="115000"/>
              </a:lnSpc>
              <a:spcBef>
                <a:spcPts val="0"/>
              </a:spcBef>
              <a:spcAft>
                <a:spcPts val="0"/>
              </a:spcAft>
              <a:buClr>
                <a:srgbClr val="555555"/>
              </a:buClr>
              <a:buSzPts val="1150"/>
              <a:buChar char="●"/>
            </a:pPr>
            <a:r>
              <a:rPr lang="en" sz="1150" b="1">
                <a:solidFill>
                  <a:srgbClr val="555555"/>
                </a:solidFill>
                <a:highlight>
                  <a:srgbClr val="E8F3E8"/>
                </a:highlight>
              </a:rPr>
              <a:t>Nonlinear</a:t>
            </a:r>
            <a:r>
              <a:rPr lang="en" sz="1150">
                <a:solidFill>
                  <a:srgbClr val="555555"/>
                </a:solidFill>
                <a:highlight>
                  <a:srgbClr val="E8F3E8"/>
                </a:highlight>
              </a:rPr>
              <a:t> machine learning algorithms often have a low bias but a high variance.</a:t>
            </a:r>
            <a:endParaRPr sz="1150">
              <a:solidFill>
                <a:srgbClr val="555555"/>
              </a:solidFill>
              <a:highlight>
                <a:srgbClr val="E8F3E8"/>
              </a:highlight>
            </a:endParaRPr>
          </a:p>
          <a:p>
            <a:pPr marL="0" lvl="0" indent="0" algn="l" rtl="0">
              <a:spcBef>
                <a:spcPts val="1100"/>
              </a:spcBef>
              <a:spcAft>
                <a:spcPts val="0"/>
              </a:spcAft>
              <a:buNone/>
            </a:pPr>
            <a:endParaRPr sz="1150">
              <a:solidFill>
                <a:srgbClr val="555555"/>
              </a:solidFill>
              <a:highlight>
                <a:srgbClr val="E8F3E8"/>
              </a:highlight>
            </a:endParaRPr>
          </a:p>
        </p:txBody>
      </p:sp>
    </p:spTree>
    <p:extLst>
      <p:ext uri="{BB962C8B-B14F-4D97-AF65-F5344CB8AC3E}">
        <p14:creationId xmlns:p14="http://schemas.microsoft.com/office/powerpoint/2010/main" val="3120093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75B194B5-654A-03B9-8E84-0C58CCA4F2CE}"/>
            </a:ext>
          </a:extLst>
        </p:cNvPr>
        <p:cNvGrpSpPr/>
        <p:nvPr/>
      </p:nvGrpSpPr>
      <p:grpSpPr>
        <a:xfrm>
          <a:off x="0" y="0"/>
          <a:ext cx="0" cy="0"/>
          <a:chOff x="0" y="0"/>
          <a:chExt cx="0" cy="0"/>
        </a:xfrm>
      </p:grpSpPr>
      <p:sp>
        <p:nvSpPr>
          <p:cNvPr id="100" name="Google Shape;100;g24e689ce426_0_110:notes">
            <a:extLst>
              <a:ext uri="{FF2B5EF4-FFF2-40B4-BE49-F238E27FC236}">
                <a16:creationId xmlns:a16="http://schemas.microsoft.com/office/drawing/2014/main" id="{C84370DC-5AF0-E3B0-1457-EBBAF78BB5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e689ce426_0_110:notes">
            <a:extLst>
              <a:ext uri="{FF2B5EF4-FFF2-40B4-BE49-F238E27FC236}">
                <a16:creationId xmlns:a16="http://schemas.microsoft.com/office/drawing/2014/main" id="{3A6562DE-01AE-FE8F-3BE6-137EAFDD9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555555"/>
                </a:solidFill>
                <a:highlight>
                  <a:srgbClr val="E8F3E8"/>
                </a:highlight>
              </a:rPr>
              <a:t>Variance is the amount that the estimate of the target function will change if different training data was used.</a:t>
            </a: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Ideally, it should not change too much from one training dataset to the next, meaning that the algorithm is good at picking out the hidden underlying mapping between the inputs and the output variables.</a:t>
            </a: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0" lvl="0" indent="0" algn="l" rtl="0">
              <a:lnSpc>
                <a:spcPct val="150000"/>
              </a:lnSpc>
              <a:spcBef>
                <a:spcPts val="0"/>
              </a:spcBef>
              <a:spcAft>
                <a:spcPts val="0"/>
              </a:spcAft>
              <a:buClr>
                <a:schemeClr val="dk1"/>
              </a:buClr>
              <a:buSzPts val="1100"/>
              <a:buFont typeface="Arial"/>
              <a:buNone/>
            </a:pPr>
            <a:r>
              <a:rPr lang="en" sz="1150">
                <a:solidFill>
                  <a:srgbClr val="555555"/>
                </a:solidFill>
                <a:highlight>
                  <a:srgbClr val="E8F3E8"/>
                </a:highlight>
              </a:rPr>
              <a:t>Machine learning algorithms that have a high variance are strongly influenced by the specifics of the training data. This means that the specifics of the training have influences the number and types of parameters used to characterize the mapping function.</a:t>
            </a:r>
            <a:endParaRPr sz="1150">
              <a:solidFill>
                <a:srgbClr val="555555"/>
              </a:solidFill>
              <a:highlight>
                <a:srgbClr val="E8F3E8"/>
              </a:highlight>
            </a:endParaRPr>
          </a:p>
          <a:p>
            <a:pPr marL="457200" lvl="0" indent="-301625" algn="l" rtl="0">
              <a:lnSpc>
                <a:spcPct val="115000"/>
              </a:lnSpc>
              <a:spcBef>
                <a:spcPts val="1400"/>
              </a:spcBef>
              <a:spcAft>
                <a:spcPts val="0"/>
              </a:spcAft>
              <a:buClr>
                <a:srgbClr val="555555"/>
              </a:buClr>
              <a:buSzPts val="1150"/>
              <a:buChar char="●"/>
            </a:pPr>
            <a:r>
              <a:rPr lang="en" sz="1150" b="1">
                <a:solidFill>
                  <a:srgbClr val="555555"/>
                </a:solidFill>
                <a:highlight>
                  <a:srgbClr val="E8F3E8"/>
                </a:highlight>
              </a:rPr>
              <a:t>Low Variance</a:t>
            </a:r>
            <a:r>
              <a:rPr lang="en" sz="1150">
                <a:solidFill>
                  <a:srgbClr val="555555"/>
                </a:solidFill>
                <a:highlight>
                  <a:srgbClr val="E8F3E8"/>
                </a:highlight>
              </a:rPr>
              <a:t>: Suggests small changes to the estimate of the target function with changes to the training dataset.</a:t>
            </a:r>
            <a:endParaRPr sz="1150">
              <a:solidFill>
                <a:srgbClr val="555555"/>
              </a:solidFill>
              <a:highlight>
                <a:srgbClr val="E8F3E8"/>
              </a:highlight>
            </a:endParaRPr>
          </a:p>
          <a:p>
            <a:pPr marL="457200" lvl="0" indent="-301625" algn="l" rtl="0">
              <a:lnSpc>
                <a:spcPct val="115000"/>
              </a:lnSpc>
              <a:spcBef>
                <a:spcPts val="0"/>
              </a:spcBef>
              <a:spcAft>
                <a:spcPts val="0"/>
              </a:spcAft>
              <a:buClr>
                <a:srgbClr val="555555"/>
              </a:buClr>
              <a:buSzPts val="1150"/>
              <a:buChar char="●"/>
            </a:pPr>
            <a:r>
              <a:rPr lang="en" sz="1150" b="1">
                <a:solidFill>
                  <a:srgbClr val="555555"/>
                </a:solidFill>
                <a:highlight>
                  <a:srgbClr val="E8F3E8"/>
                </a:highlight>
              </a:rPr>
              <a:t>High Variance</a:t>
            </a:r>
            <a:r>
              <a:rPr lang="en" sz="1150">
                <a:solidFill>
                  <a:srgbClr val="555555"/>
                </a:solidFill>
                <a:highlight>
                  <a:srgbClr val="E8F3E8"/>
                </a:highlight>
              </a:rPr>
              <a:t>: Suggests large changes to the estimate of the target function with changes to the training dataset.</a:t>
            </a:r>
            <a:endParaRPr sz="1150">
              <a:solidFill>
                <a:srgbClr val="555555"/>
              </a:solidFill>
              <a:highlight>
                <a:srgbClr val="E8F3E8"/>
              </a:highlight>
            </a:endParaRPr>
          </a:p>
          <a:p>
            <a:pPr marL="0" lvl="0" indent="0" algn="l" rtl="0">
              <a:spcBef>
                <a:spcPts val="1100"/>
              </a:spcBef>
              <a:spcAft>
                <a:spcPts val="0"/>
              </a:spcAft>
              <a:buNone/>
            </a:pPr>
            <a:r>
              <a:rPr lang="en" sz="1150">
                <a:solidFill>
                  <a:srgbClr val="555555"/>
                </a:solidFill>
                <a:highlight>
                  <a:srgbClr val="E8F3E8"/>
                </a:highlight>
              </a:rPr>
              <a:t>Generally, nonlinear machine learning algorithms that have a lot of flexibility have a high variance. For example, decision trees have a high variance, that is even higher if the trees are not pruned before use.</a:t>
            </a: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Examples of </a:t>
            </a:r>
            <a:r>
              <a:rPr lang="en" sz="1150" b="1">
                <a:solidFill>
                  <a:srgbClr val="555555"/>
                </a:solidFill>
                <a:highlight>
                  <a:srgbClr val="E8F3E8"/>
                </a:highlight>
              </a:rPr>
              <a:t>low-variance</a:t>
            </a:r>
            <a:r>
              <a:rPr lang="en" sz="1150">
                <a:solidFill>
                  <a:srgbClr val="555555"/>
                </a:solidFill>
                <a:highlight>
                  <a:srgbClr val="E8F3E8"/>
                </a:highlight>
              </a:rPr>
              <a:t> machine learning algorithms include: Linear Regression, Linear Discriminant Analysis and Logistic Regression.</a:t>
            </a: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Examples of </a:t>
            </a:r>
            <a:r>
              <a:rPr lang="en" sz="1150" b="1">
                <a:solidFill>
                  <a:srgbClr val="555555"/>
                </a:solidFill>
                <a:highlight>
                  <a:srgbClr val="E8F3E8"/>
                </a:highlight>
              </a:rPr>
              <a:t>high-variance</a:t>
            </a:r>
            <a:r>
              <a:rPr lang="en" sz="1150">
                <a:solidFill>
                  <a:srgbClr val="555555"/>
                </a:solidFill>
                <a:highlight>
                  <a:srgbClr val="E8F3E8"/>
                </a:highlight>
              </a:rPr>
              <a:t> machine learning algorithms include: Decision Trees, k-Nearest Neighbors and Support Vector Machines.</a:t>
            </a: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457200" lvl="0" indent="-301625" algn="l" rtl="0">
              <a:lnSpc>
                <a:spcPct val="115000"/>
              </a:lnSpc>
              <a:spcBef>
                <a:spcPts val="0"/>
              </a:spcBef>
              <a:spcAft>
                <a:spcPts val="0"/>
              </a:spcAft>
              <a:buClr>
                <a:srgbClr val="555555"/>
              </a:buClr>
              <a:buSzPts val="1150"/>
              <a:buChar char="●"/>
            </a:pPr>
            <a:r>
              <a:rPr lang="en" sz="1150" b="1">
                <a:solidFill>
                  <a:srgbClr val="555555"/>
                </a:solidFill>
                <a:highlight>
                  <a:srgbClr val="E8F3E8"/>
                </a:highlight>
              </a:rPr>
              <a:t>Linear</a:t>
            </a:r>
            <a:r>
              <a:rPr lang="en" sz="1150">
                <a:solidFill>
                  <a:srgbClr val="555555"/>
                </a:solidFill>
                <a:highlight>
                  <a:srgbClr val="E8F3E8"/>
                </a:highlight>
              </a:rPr>
              <a:t> machine learning algorithms often have a high bias but a low variance.</a:t>
            </a:r>
            <a:endParaRPr sz="1150">
              <a:solidFill>
                <a:srgbClr val="555555"/>
              </a:solidFill>
              <a:highlight>
                <a:srgbClr val="E8F3E8"/>
              </a:highlight>
            </a:endParaRPr>
          </a:p>
          <a:p>
            <a:pPr marL="457200" lvl="0" indent="-301625" algn="l" rtl="0">
              <a:lnSpc>
                <a:spcPct val="115000"/>
              </a:lnSpc>
              <a:spcBef>
                <a:spcPts val="0"/>
              </a:spcBef>
              <a:spcAft>
                <a:spcPts val="0"/>
              </a:spcAft>
              <a:buClr>
                <a:srgbClr val="555555"/>
              </a:buClr>
              <a:buSzPts val="1150"/>
              <a:buChar char="●"/>
            </a:pPr>
            <a:r>
              <a:rPr lang="en" sz="1150" b="1">
                <a:solidFill>
                  <a:srgbClr val="555555"/>
                </a:solidFill>
                <a:highlight>
                  <a:srgbClr val="E8F3E8"/>
                </a:highlight>
              </a:rPr>
              <a:t>Nonlinear</a:t>
            </a:r>
            <a:r>
              <a:rPr lang="en" sz="1150">
                <a:solidFill>
                  <a:srgbClr val="555555"/>
                </a:solidFill>
                <a:highlight>
                  <a:srgbClr val="E8F3E8"/>
                </a:highlight>
              </a:rPr>
              <a:t> machine learning algorithms often have a low bias but a high variance.</a:t>
            </a:r>
            <a:endParaRPr sz="1150">
              <a:solidFill>
                <a:srgbClr val="555555"/>
              </a:solidFill>
              <a:highlight>
                <a:srgbClr val="E8F3E8"/>
              </a:highlight>
            </a:endParaRPr>
          </a:p>
          <a:p>
            <a:pPr marL="0" lvl="0" indent="0" algn="l" rtl="0">
              <a:spcBef>
                <a:spcPts val="1100"/>
              </a:spcBef>
              <a:spcAft>
                <a:spcPts val="0"/>
              </a:spcAft>
              <a:buNone/>
            </a:pPr>
            <a:endParaRPr sz="1150">
              <a:solidFill>
                <a:srgbClr val="555555"/>
              </a:solidFill>
              <a:highlight>
                <a:srgbClr val="E8F3E8"/>
              </a:highlight>
            </a:endParaRPr>
          </a:p>
        </p:txBody>
      </p:sp>
    </p:spTree>
    <p:extLst>
      <p:ext uri="{BB962C8B-B14F-4D97-AF65-F5344CB8AC3E}">
        <p14:creationId xmlns:p14="http://schemas.microsoft.com/office/powerpoint/2010/main" val="4259909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e689ce426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4e689ce426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292929"/>
                </a:solidFill>
                <a:highlight>
                  <a:srgbClr val="FFFFFF"/>
                </a:highlight>
              </a:rPr>
              <a:t>Why is Bias Variance Tradeoff?</a:t>
            </a:r>
            <a:endParaRPr sz="900" b="1">
              <a:solidFill>
                <a:srgbClr val="292929"/>
              </a:solidFill>
              <a:highlight>
                <a:srgbClr val="FFFFFF"/>
              </a:highlight>
            </a:endParaRPr>
          </a:p>
          <a:p>
            <a:pPr marL="0" lvl="0" indent="0" algn="l" rtl="0">
              <a:spcBef>
                <a:spcPts val="0"/>
              </a:spcBef>
              <a:spcAft>
                <a:spcPts val="0"/>
              </a:spcAft>
              <a:buNone/>
            </a:pPr>
            <a:r>
              <a:rPr lang="en" sz="900">
                <a:solidFill>
                  <a:srgbClr val="292929"/>
                </a:solidFill>
                <a:highlight>
                  <a:srgbClr val="FFFFFF"/>
                </a:highlight>
              </a:rPr>
              <a:t>If our model is too simple and has very few parameters then it may have high bias and low variance. On the other hand if our model has large number of parameters then it’s going to have high variance and low bias. So we need to find the right/good balance without overfitting and underfitting the data.</a:t>
            </a:r>
            <a:endParaRPr sz="900">
              <a:solidFill>
                <a:srgbClr val="292929"/>
              </a:solidFill>
              <a:highlight>
                <a:srgbClr val="FFFFFF"/>
              </a:highlight>
            </a:endParaRPr>
          </a:p>
          <a:p>
            <a:pPr marL="0" lvl="0" indent="0" algn="l" rtl="0">
              <a:spcBef>
                <a:spcPts val="0"/>
              </a:spcBef>
              <a:spcAft>
                <a:spcPts val="0"/>
              </a:spcAft>
              <a:buNone/>
            </a:pPr>
            <a:endParaRPr sz="900">
              <a:solidFill>
                <a:srgbClr val="292929"/>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en" sz="900">
                <a:solidFill>
                  <a:srgbClr val="555555"/>
                </a:solidFill>
                <a:highlight>
                  <a:srgbClr val="FFFFFF"/>
                </a:highlight>
              </a:rPr>
              <a:t>The parameterization of machine learning algorithms is often a battle to balance out bias and variance.</a:t>
            </a:r>
            <a:endParaRPr sz="90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900">
                <a:solidFill>
                  <a:srgbClr val="555555"/>
                </a:solidFill>
                <a:highlight>
                  <a:srgbClr val="FFFFFF"/>
                </a:highlight>
              </a:rPr>
              <a:t>Below are two examples of configuring the bias-variance trade-off for specific algorithms:</a:t>
            </a:r>
            <a:endParaRPr sz="900">
              <a:solidFill>
                <a:srgbClr val="555555"/>
              </a:solidFill>
              <a:highlight>
                <a:srgbClr val="FFFFFF"/>
              </a:highlight>
            </a:endParaRPr>
          </a:p>
          <a:p>
            <a:pPr marL="457200" lvl="0" indent="-285750" algn="l" rtl="0">
              <a:lnSpc>
                <a:spcPct val="115000"/>
              </a:lnSpc>
              <a:spcBef>
                <a:spcPts val="1400"/>
              </a:spcBef>
              <a:spcAft>
                <a:spcPts val="0"/>
              </a:spcAft>
              <a:buClr>
                <a:srgbClr val="555555"/>
              </a:buClr>
              <a:buSzPts val="900"/>
              <a:buChar char="●"/>
            </a:pPr>
            <a:r>
              <a:rPr lang="en" sz="900">
                <a:solidFill>
                  <a:srgbClr val="555555"/>
                </a:solidFill>
                <a:highlight>
                  <a:srgbClr val="FFFFFF"/>
                </a:highlight>
              </a:rPr>
              <a:t>The k-nearest neighbors algorithm has low bias and high variance, but the trade-off can be changed by increasing the value of k which increases the number of neighbors that contribute t the prediction and in turn increases the bias of the model.</a:t>
            </a:r>
            <a:endParaRPr sz="900">
              <a:solidFill>
                <a:srgbClr val="555555"/>
              </a:solidFill>
              <a:highlight>
                <a:srgbClr val="FFFFFF"/>
              </a:highlight>
            </a:endParaRPr>
          </a:p>
          <a:p>
            <a:pPr marL="457200" lvl="0" indent="-285750" algn="l" rtl="0">
              <a:lnSpc>
                <a:spcPct val="115000"/>
              </a:lnSpc>
              <a:spcBef>
                <a:spcPts val="0"/>
              </a:spcBef>
              <a:spcAft>
                <a:spcPts val="0"/>
              </a:spcAft>
              <a:buClr>
                <a:srgbClr val="555555"/>
              </a:buClr>
              <a:buSzPts val="900"/>
              <a:buChar char="●"/>
            </a:pPr>
            <a:r>
              <a:rPr lang="en" sz="900">
                <a:solidFill>
                  <a:srgbClr val="555555"/>
                </a:solidFill>
                <a:highlight>
                  <a:srgbClr val="FFFFFF"/>
                </a:highlight>
              </a:rPr>
              <a:t>The support vector machine algorithm has low bias and high variance, but the trade-off can be changed by increasing the C parameter that influences the number of violations of the margin allowed in the training data which increases the bias but decreases the variance.</a:t>
            </a:r>
            <a:endParaRPr sz="900">
              <a:solidFill>
                <a:srgbClr val="555555"/>
              </a:solidFill>
              <a:highlight>
                <a:srgbClr val="FFFFFF"/>
              </a:highlight>
            </a:endParaRPr>
          </a:p>
          <a:p>
            <a:pPr marL="0" lvl="0" indent="0" algn="l" rtl="0">
              <a:spcBef>
                <a:spcPts val="1100"/>
              </a:spcBef>
              <a:spcAft>
                <a:spcPts val="0"/>
              </a:spcAft>
              <a:buNone/>
            </a:pPr>
            <a:endParaRPr sz="900">
              <a:solidFill>
                <a:srgbClr val="292929"/>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4e689ce42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4e689ce42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e689ce42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4e689ce42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2500"/>
              </a:lnSpc>
              <a:spcBef>
                <a:spcPts val="0"/>
              </a:spcBef>
              <a:spcAft>
                <a:spcPts val="0"/>
              </a:spcAft>
              <a:buClr>
                <a:schemeClr val="dk1"/>
              </a:buClr>
              <a:buSzPts val="1100"/>
              <a:buFont typeface="Arial"/>
              <a:buNone/>
            </a:pPr>
            <a:r>
              <a:rPr lang="en" sz="1200">
                <a:solidFill>
                  <a:srgbClr val="51565E"/>
                </a:solidFill>
                <a:highlight>
                  <a:srgbClr val="E8F3E8"/>
                </a:highlight>
                <a:latin typeface="Roboto"/>
                <a:ea typeface="Roboto"/>
                <a:cs typeface="Roboto"/>
                <a:sym typeface="Roboto"/>
              </a:rPr>
              <a:t>A Bias occurs when an algorithm has limited flexibility to learn from data. Such models pay very little attention to the training data and oversimplify the model therefore the validation error or prediction error and training error follow similar trends. Such models always lead to a high error on training and test data. High Bias causes underfitting in our model.</a:t>
            </a:r>
            <a:endParaRPr sz="1200">
              <a:solidFill>
                <a:srgbClr val="51565E"/>
              </a:solidFill>
              <a:highlight>
                <a:srgbClr val="E8F3E8"/>
              </a:highlight>
              <a:latin typeface="Roboto"/>
              <a:ea typeface="Roboto"/>
              <a:cs typeface="Roboto"/>
              <a:sym typeface="Roboto"/>
            </a:endParaRPr>
          </a:p>
          <a:p>
            <a:pPr marL="0" lvl="0" indent="0" algn="l" rtl="0">
              <a:lnSpc>
                <a:spcPct val="162500"/>
              </a:lnSpc>
              <a:spcBef>
                <a:spcPts val="2000"/>
              </a:spcBef>
              <a:spcAft>
                <a:spcPts val="0"/>
              </a:spcAft>
              <a:buNone/>
            </a:pPr>
            <a:r>
              <a:rPr lang="en" sz="1200">
                <a:solidFill>
                  <a:srgbClr val="51565E"/>
                </a:solidFill>
                <a:highlight>
                  <a:srgbClr val="E8F3E8"/>
                </a:highlight>
                <a:latin typeface="Roboto"/>
                <a:ea typeface="Roboto"/>
                <a:cs typeface="Roboto"/>
                <a:sym typeface="Roboto"/>
              </a:rPr>
              <a:t>Variance defines the algorithm’s sensitivity to specific sets of data. A model with a high variance pays a lot of attention to training data and does not generalize therefore the validation error or prediction error are far apart from each other. Such models usually perform very well on training data but have high error rates on test data. High Variance causes overfitting in our model.</a:t>
            </a:r>
            <a:endParaRPr sz="1200">
              <a:solidFill>
                <a:srgbClr val="51565E"/>
              </a:solidFill>
              <a:highlight>
                <a:srgbClr val="E8F3E8"/>
              </a:highlight>
              <a:latin typeface="Roboto"/>
              <a:ea typeface="Roboto"/>
              <a:cs typeface="Roboto"/>
              <a:sym typeface="Roboto"/>
            </a:endParaRPr>
          </a:p>
          <a:p>
            <a:pPr marL="0" lvl="0" indent="0" algn="just" rtl="0">
              <a:lnSpc>
                <a:spcPct val="100000"/>
              </a:lnSpc>
              <a:spcBef>
                <a:spcPts val="2000"/>
              </a:spcBef>
              <a:spcAft>
                <a:spcPts val="0"/>
              </a:spcAft>
              <a:buNone/>
            </a:pPr>
            <a:r>
              <a:rPr lang="en" sz="1150">
                <a:solidFill>
                  <a:srgbClr val="222222"/>
                </a:solidFill>
                <a:highlight>
                  <a:srgbClr val="E8F3E8"/>
                </a:highlight>
              </a:rPr>
              <a:t>As we add more and more parameters to our model, its complexity increases, which results in increasing variance and decreasing bias, i.e., overfitting. So we need to find out one optimum point in our model where the decrease in bias is equal to increase in variance. In practice, there is no analytical way to find this point. So how to deal with high variance or high bias?</a:t>
            </a:r>
            <a:endParaRPr sz="1150">
              <a:solidFill>
                <a:srgbClr val="222222"/>
              </a:solidFill>
              <a:highlight>
                <a:srgbClr val="E8F3E8"/>
              </a:highlight>
            </a:endParaRPr>
          </a:p>
          <a:p>
            <a:pPr marL="0" lvl="0" indent="0" algn="just" rtl="0">
              <a:lnSpc>
                <a:spcPct val="100000"/>
              </a:lnSpc>
              <a:spcBef>
                <a:spcPts val="1200"/>
              </a:spcBef>
              <a:spcAft>
                <a:spcPts val="0"/>
              </a:spcAft>
              <a:buNone/>
            </a:pPr>
            <a:r>
              <a:rPr lang="en" sz="1150">
                <a:solidFill>
                  <a:srgbClr val="222222"/>
                </a:solidFill>
                <a:highlight>
                  <a:srgbClr val="E8F3E8"/>
                </a:highlight>
              </a:rPr>
              <a:t>To overcome underfitting or high bias, we can basically add new parameters to our model so that the model complexity increases, and thus reducing high bias.Now, how can we overcome Overfitting for a regression model?</a:t>
            </a:r>
            <a:endParaRPr sz="1150">
              <a:solidFill>
                <a:srgbClr val="222222"/>
              </a:solidFill>
              <a:highlight>
                <a:srgbClr val="E8F3E8"/>
              </a:highlight>
            </a:endParaRPr>
          </a:p>
          <a:p>
            <a:pPr marL="0" lvl="0" indent="0" algn="just" rtl="0">
              <a:lnSpc>
                <a:spcPct val="100000"/>
              </a:lnSpc>
              <a:spcBef>
                <a:spcPts val="1200"/>
              </a:spcBef>
              <a:spcAft>
                <a:spcPts val="0"/>
              </a:spcAft>
              <a:buNone/>
            </a:pPr>
            <a:r>
              <a:rPr lang="en" sz="1150">
                <a:solidFill>
                  <a:srgbClr val="222222"/>
                </a:solidFill>
                <a:highlight>
                  <a:srgbClr val="E8F3E8"/>
                </a:highlight>
              </a:rPr>
              <a:t>Basically there are two methods to overcome overfitting,</a:t>
            </a:r>
            <a:endParaRPr sz="1150">
              <a:solidFill>
                <a:srgbClr val="222222"/>
              </a:solidFill>
              <a:highlight>
                <a:srgbClr val="E8F3E8"/>
              </a:highlight>
            </a:endParaRPr>
          </a:p>
          <a:p>
            <a:pPr marL="457200" lvl="0" indent="-301625" algn="just" rtl="0">
              <a:lnSpc>
                <a:spcPct val="100000"/>
              </a:lnSpc>
              <a:spcBef>
                <a:spcPts val="1200"/>
              </a:spcBef>
              <a:spcAft>
                <a:spcPts val="0"/>
              </a:spcAft>
              <a:buClr>
                <a:srgbClr val="222222"/>
              </a:buClr>
              <a:buSzPts val="1150"/>
              <a:buFont typeface="Arial"/>
              <a:buChar char="●"/>
            </a:pPr>
            <a:r>
              <a:rPr lang="en" sz="1150">
                <a:solidFill>
                  <a:srgbClr val="222222"/>
                </a:solidFill>
                <a:highlight>
                  <a:srgbClr val="E8F3E8"/>
                </a:highlight>
              </a:rPr>
              <a:t>Reduce the model complexity</a:t>
            </a:r>
            <a:endParaRPr sz="1150">
              <a:solidFill>
                <a:srgbClr val="222222"/>
              </a:solidFill>
              <a:highlight>
                <a:srgbClr val="E8F3E8"/>
              </a:highlight>
            </a:endParaRPr>
          </a:p>
          <a:p>
            <a:pPr marL="457200" lvl="0" indent="-301625" algn="just" rtl="0">
              <a:lnSpc>
                <a:spcPct val="100000"/>
              </a:lnSpc>
              <a:spcBef>
                <a:spcPts val="0"/>
              </a:spcBef>
              <a:spcAft>
                <a:spcPts val="0"/>
              </a:spcAft>
              <a:buClr>
                <a:srgbClr val="222222"/>
              </a:buClr>
              <a:buSzPts val="1150"/>
              <a:buFont typeface="Arial"/>
              <a:buChar char="●"/>
            </a:pPr>
            <a:r>
              <a:rPr lang="en" sz="1150">
                <a:solidFill>
                  <a:srgbClr val="222222"/>
                </a:solidFill>
                <a:highlight>
                  <a:srgbClr val="E8F3E8"/>
                </a:highlight>
              </a:rPr>
              <a:t>Regularization</a:t>
            </a:r>
            <a:endParaRPr sz="1150">
              <a:solidFill>
                <a:srgbClr val="222222"/>
              </a:solidFill>
              <a:highlight>
                <a:srgbClr val="E8F3E8"/>
              </a:highlight>
            </a:endParaRPr>
          </a:p>
          <a:p>
            <a:pPr marL="0" lvl="0" indent="0" algn="just" rtl="0">
              <a:lnSpc>
                <a:spcPct val="100000"/>
              </a:lnSpc>
              <a:spcBef>
                <a:spcPts val="0"/>
              </a:spcBef>
              <a:spcAft>
                <a:spcPts val="0"/>
              </a:spcAft>
              <a:buNone/>
            </a:pPr>
            <a:r>
              <a:rPr lang="en" sz="1150">
                <a:solidFill>
                  <a:srgbClr val="222222"/>
                </a:solidFill>
                <a:highlight>
                  <a:srgbClr val="E8F3E8"/>
                </a:highlight>
              </a:rPr>
              <a:t>Here we would be discussing about Regularization in detail and how to use it to make your model more generalized.</a:t>
            </a:r>
            <a:endParaRPr sz="1150">
              <a:solidFill>
                <a:srgbClr val="222222"/>
              </a:solidFill>
              <a:highlight>
                <a:srgbClr val="E8F3E8"/>
              </a:highlight>
            </a:endParaRPr>
          </a:p>
          <a:p>
            <a:pPr marL="0" lvl="0" indent="0" algn="l" rtl="0">
              <a:lnSpc>
                <a:spcPct val="162500"/>
              </a:lnSpc>
              <a:spcBef>
                <a:spcPts val="1200"/>
              </a:spcBef>
              <a:spcAft>
                <a:spcPts val="0"/>
              </a:spcAft>
              <a:buClr>
                <a:schemeClr val="dk1"/>
              </a:buClr>
              <a:buSzPts val="1100"/>
              <a:buFont typeface="Arial"/>
              <a:buNone/>
            </a:pPr>
            <a:endParaRPr sz="1200">
              <a:solidFill>
                <a:srgbClr val="51565E"/>
              </a:solidFill>
              <a:highlight>
                <a:srgbClr val="E8F3E8"/>
              </a:highlight>
              <a:latin typeface="Roboto"/>
              <a:ea typeface="Roboto"/>
              <a:cs typeface="Roboto"/>
              <a:sym typeface="Roboto"/>
            </a:endParaRPr>
          </a:p>
          <a:p>
            <a:pPr marL="0" lvl="0" indent="0" algn="l" rtl="0">
              <a:spcBef>
                <a:spcPts val="2000"/>
              </a:spcBef>
              <a:spcAft>
                <a:spcPts val="0"/>
              </a:spcAft>
              <a:buNone/>
            </a:pPr>
            <a:endParaRPr>
              <a:highlight>
                <a:srgbClr val="E8F3E8"/>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9EAF7FB5-5BD4-83E1-3226-729212E21282}"/>
            </a:ext>
          </a:extLst>
        </p:cNvPr>
        <p:cNvGrpSpPr/>
        <p:nvPr/>
      </p:nvGrpSpPr>
      <p:grpSpPr>
        <a:xfrm>
          <a:off x="0" y="0"/>
          <a:ext cx="0" cy="0"/>
          <a:chOff x="0" y="0"/>
          <a:chExt cx="0" cy="0"/>
        </a:xfrm>
      </p:grpSpPr>
      <p:sp>
        <p:nvSpPr>
          <p:cNvPr id="64" name="Google Shape;64;g31e61d1804a_0_5:notes">
            <a:extLst>
              <a:ext uri="{FF2B5EF4-FFF2-40B4-BE49-F238E27FC236}">
                <a16:creationId xmlns:a16="http://schemas.microsoft.com/office/drawing/2014/main" id="{06CA7F92-9610-7FC5-39EE-1488AD78BC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e61d1804a_0_5:notes">
            <a:extLst>
              <a:ext uri="{FF2B5EF4-FFF2-40B4-BE49-F238E27FC236}">
                <a16:creationId xmlns:a16="http://schemas.microsoft.com/office/drawing/2014/main" id="{2CDDD868-FA18-BD9A-9C17-A3D100F76E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860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592DFF1E-31F3-CCA8-9D99-392F7DA52DF7}"/>
            </a:ext>
          </a:extLst>
        </p:cNvPr>
        <p:cNvGrpSpPr/>
        <p:nvPr/>
      </p:nvGrpSpPr>
      <p:grpSpPr>
        <a:xfrm>
          <a:off x="0" y="0"/>
          <a:ext cx="0" cy="0"/>
          <a:chOff x="0" y="0"/>
          <a:chExt cx="0" cy="0"/>
        </a:xfrm>
      </p:grpSpPr>
      <p:sp>
        <p:nvSpPr>
          <p:cNvPr id="64" name="Google Shape;64;g31e61d1804a_0_5:notes">
            <a:extLst>
              <a:ext uri="{FF2B5EF4-FFF2-40B4-BE49-F238E27FC236}">
                <a16:creationId xmlns:a16="http://schemas.microsoft.com/office/drawing/2014/main" id="{66553BCF-889D-71A0-CBC9-A63B63F152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e61d1804a_0_5:notes">
            <a:extLst>
              <a:ext uri="{FF2B5EF4-FFF2-40B4-BE49-F238E27FC236}">
                <a16:creationId xmlns:a16="http://schemas.microsoft.com/office/drawing/2014/main" id="{E38C2A73-890D-BBA4-1C85-55185B6807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25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1e61d1804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e61d180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4e689ce42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4e689ce42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dirty="0">
              <a:solidFill>
                <a:srgbClr val="222222"/>
              </a:solidFill>
              <a:highlight>
                <a:srgbClr val="E8F3E8"/>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50F0DB98-3D89-89A3-A473-0BFF671268D1}"/>
            </a:ext>
          </a:extLst>
        </p:cNvPr>
        <p:cNvGrpSpPr/>
        <p:nvPr/>
      </p:nvGrpSpPr>
      <p:grpSpPr>
        <a:xfrm>
          <a:off x="0" y="0"/>
          <a:ext cx="0" cy="0"/>
          <a:chOff x="0" y="0"/>
          <a:chExt cx="0" cy="0"/>
        </a:xfrm>
      </p:grpSpPr>
      <p:sp>
        <p:nvSpPr>
          <p:cNvPr id="88" name="Google Shape;88;g24e689ce426_0_77:notes">
            <a:extLst>
              <a:ext uri="{FF2B5EF4-FFF2-40B4-BE49-F238E27FC236}">
                <a16:creationId xmlns:a16="http://schemas.microsoft.com/office/drawing/2014/main" id="{4C387EB0-7721-6810-3ACF-446C0FADE5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4e689ce426_0_77:notes">
            <a:extLst>
              <a:ext uri="{FF2B5EF4-FFF2-40B4-BE49-F238E27FC236}">
                <a16:creationId xmlns:a16="http://schemas.microsoft.com/office/drawing/2014/main" id="{BC342741-F4AE-20BC-A86D-20B340C56D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dirty="0">
              <a:solidFill>
                <a:srgbClr val="222222"/>
              </a:solidFill>
              <a:highlight>
                <a:srgbClr val="E8F3E8"/>
              </a:highlight>
            </a:endParaRPr>
          </a:p>
        </p:txBody>
      </p:sp>
    </p:spTree>
    <p:extLst>
      <p:ext uri="{BB962C8B-B14F-4D97-AF65-F5344CB8AC3E}">
        <p14:creationId xmlns:p14="http://schemas.microsoft.com/office/powerpoint/2010/main" val="1065059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A288A0D5-44D0-8B26-73B9-9669D21F9CEC}"/>
            </a:ext>
          </a:extLst>
        </p:cNvPr>
        <p:cNvGrpSpPr/>
        <p:nvPr/>
      </p:nvGrpSpPr>
      <p:grpSpPr>
        <a:xfrm>
          <a:off x="0" y="0"/>
          <a:ext cx="0" cy="0"/>
          <a:chOff x="0" y="0"/>
          <a:chExt cx="0" cy="0"/>
        </a:xfrm>
      </p:grpSpPr>
      <p:sp>
        <p:nvSpPr>
          <p:cNvPr id="64" name="Google Shape;64;g31e61d1804a_0_5:notes">
            <a:extLst>
              <a:ext uri="{FF2B5EF4-FFF2-40B4-BE49-F238E27FC236}">
                <a16:creationId xmlns:a16="http://schemas.microsoft.com/office/drawing/2014/main" id="{6354DEF8-9A44-B465-4F04-93F11D06C1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e61d1804a_0_5:notes">
            <a:extLst>
              <a:ext uri="{FF2B5EF4-FFF2-40B4-BE49-F238E27FC236}">
                <a16:creationId xmlns:a16="http://schemas.microsoft.com/office/drawing/2014/main" id="{FCB04AD6-51A7-DFE6-F269-6E8688E4F6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127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857F3D36-DEAD-3E6D-EEDC-1F3DCD675AC0}"/>
            </a:ext>
          </a:extLst>
        </p:cNvPr>
        <p:cNvGrpSpPr/>
        <p:nvPr/>
      </p:nvGrpSpPr>
      <p:grpSpPr>
        <a:xfrm>
          <a:off x="0" y="0"/>
          <a:ext cx="0" cy="0"/>
          <a:chOff x="0" y="0"/>
          <a:chExt cx="0" cy="0"/>
        </a:xfrm>
      </p:grpSpPr>
      <p:sp>
        <p:nvSpPr>
          <p:cNvPr id="88" name="Google Shape;88;g24e689ce426_0_77:notes">
            <a:extLst>
              <a:ext uri="{FF2B5EF4-FFF2-40B4-BE49-F238E27FC236}">
                <a16:creationId xmlns:a16="http://schemas.microsoft.com/office/drawing/2014/main" id="{AE27A2A1-16AC-74C2-3A59-9724DE30F7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4e689ce426_0_77:notes">
            <a:extLst>
              <a:ext uri="{FF2B5EF4-FFF2-40B4-BE49-F238E27FC236}">
                <a16:creationId xmlns:a16="http://schemas.microsoft.com/office/drawing/2014/main" id="{C6E66A37-94B0-D449-4AD0-F155642CFB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92929"/>
                </a:solidFill>
                <a:highlight>
                  <a:srgbClr val="E8F3E8"/>
                </a:highlight>
              </a:rPr>
              <a:t>In supervised learning, </a:t>
            </a:r>
            <a:r>
              <a:rPr lang="en" sz="1200" b="1">
                <a:solidFill>
                  <a:srgbClr val="292929"/>
                </a:solidFill>
                <a:highlight>
                  <a:srgbClr val="E8F3E8"/>
                </a:highlight>
              </a:rPr>
              <a:t>overfitting</a:t>
            </a:r>
            <a:r>
              <a:rPr lang="en" sz="1200">
                <a:solidFill>
                  <a:srgbClr val="292929"/>
                </a:solidFill>
                <a:highlight>
                  <a:srgbClr val="E8F3E8"/>
                </a:highlight>
              </a:rPr>
              <a:t> happens when our model captures the noise along with the underlying pattern in data. It happens when we train our model a lot over noisy dataset. These models have low bias and high variance. These models are very complex like Decision trees which are prone to overfitting.</a:t>
            </a:r>
            <a:endParaRPr sz="1200">
              <a:solidFill>
                <a:srgbClr val="292929"/>
              </a:solidFill>
              <a:highlight>
                <a:srgbClr val="E8F3E8"/>
              </a:highlight>
            </a:endParaRPr>
          </a:p>
          <a:p>
            <a:pPr marL="0" lvl="0" indent="0" algn="l" rtl="0">
              <a:spcBef>
                <a:spcPts val="0"/>
              </a:spcBef>
              <a:spcAft>
                <a:spcPts val="0"/>
              </a:spcAft>
              <a:buNone/>
            </a:pPr>
            <a:endParaRPr sz="1200">
              <a:solidFill>
                <a:srgbClr val="292929"/>
              </a:solidFill>
              <a:highlight>
                <a:srgbClr val="E8F3E8"/>
              </a:highlight>
            </a:endParaRPr>
          </a:p>
          <a:p>
            <a:pPr marL="0" lvl="0" indent="0" algn="l" rtl="0">
              <a:spcBef>
                <a:spcPts val="0"/>
              </a:spcBef>
              <a:spcAft>
                <a:spcPts val="0"/>
              </a:spcAft>
              <a:buNone/>
            </a:pPr>
            <a:r>
              <a:rPr lang="en" sz="1200">
                <a:solidFill>
                  <a:srgbClr val="292929"/>
                </a:solidFill>
                <a:highlight>
                  <a:srgbClr val="E8F3E8"/>
                </a:highlight>
              </a:rPr>
              <a:t>In supervised learning, </a:t>
            </a:r>
            <a:r>
              <a:rPr lang="en" sz="1200" b="1">
                <a:solidFill>
                  <a:srgbClr val="292929"/>
                </a:solidFill>
                <a:highlight>
                  <a:srgbClr val="E8F3E8"/>
                </a:highlight>
              </a:rPr>
              <a:t>underfitting</a:t>
            </a:r>
            <a:r>
              <a:rPr lang="en" sz="1200">
                <a:solidFill>
                  <a:srgbClr val="292929"/>
                </a:solidFill>
                <a:highlight>
                  <a:srgbClr val="E8F3E8"/>
                </a:highlight>
              </a:rPr>
              <a:t> happens when a model unable to capture the underlying pattern of the data. These models usually have high bias and low variance. It happens when we have very less amount of data to build an accurate model or when we try to build a linear model with a nonlinear data. Also, these kind of models are very simple to capture the complex patterns in data like Linear and logistic regression.</a:t>
            </a:r>
            <a:endParaRPr sz="1200">
              <a:solidFill>
                <a:srgbClr val="292929"/>
              </a:solidFill>
              <a:highlight>
                <a:srgbClr val="E8F3E8"/>
              </a:highlight>
            </a:endParaRPr>
          </a:p>
          <a:p>
            <a:pPr marL="0" lvl="0" indent="0" algn="l" rtl="0">
              <a:spcBef>
                <a:spcPts val="0"/>
              </a:spcBef>
              <a:spcAft>
                <a:spcPts val="0"/>
              </a:spcAft>
              <a:buNone/>
            </a:pPr>
            <a:endParaRPr sz="1200">
              <a:solidFill>
                <a:srgbClr val="292929"/>
              </a:solidFill>
              <a:highlight>
                <a:srgbClr val="E8F3E8"/>
              </a:highlight>
            </a:endParaRPr>
          </a:p>
          <a:p>
            <a:pPr marL="0" lvl="0" indent="0" algn="l" rtl="0">
              <a:spcBef>
                <a:spcPts val="0"/>
              </a:spcBef>
              <a:spcAft>
                <a:spcPts val="0"/>
              </a:spcAft>
              <a:buNone/>
            </a:pPr>
            <a:r>
              <a:rPr lang="en" sz="1350">
                <a:solidFill>
                  <a:srgbClr val="222222"/>
                </a:solidFill>
                <a:highlight>
                  <a:srgbClr val="FFFFFF"/>
                </a:highlight>
              </a:rPr>
              <a:t>A</a:t>
            </a:r>
            <a:r>
              <a:rPr lang="en" sz="1150">
                <a:solidFill>
                  <a:srgbClr val="222222"/>
                </a:solidFill>
                <a:highlight>
                  <a:srgbClr val="E8F3E8"/>
                </a:highlight>
              </a:rPr>
              <a:t>s we add more and more parameters to our model, its complexity increases, which results in increasing variance and decreasing bias, i.e., overfitting.</a:t>
            </a:r>
            <a:endParaRPr sz="1150">
              <a:solidFill>
                <a:srgbClr val="222222"/>
              </a:solidFill>
              <a:highlight>
                <a:srgbClr val="E8F3E8"/>
              </a:highlight>
            </a:endParaRPr>
          </a:p>
          <a:p>
            <a:pPr marL="0" lvl="0" indent="0" algn="l" rtl="0">
              <a:spcBef>
                <a:spcPts val="0"/>
              </a:spcBef>
              <a:spcAft>
                <a:spcPts val="0"/>
              </a:spcAft>
              <a:buNone/>
            </a:pPr>
            <a:endParaRPr sz="1150">
              <a:solidFill>
                <a:srgbClr val="222222"/>
              </a:solidFill>
              <a:highlight>
                <a:srgbClr val="E8F3E8"/>
              </a:highlight>
            </a:endParaRPr>
          </a:p>
          <a:p>
            <a:pPr marL="0" lvl="0" indent="0" algn="l" rtl="0">
              <a:spcBef>
                <a:spcPts val="0"/>
              </a:spcBef>
              <a:spcAft>
                <a:spcPts val="0"/>
              </a:spcAft>
              <a:buNone/>
            </a:pPr>
            <a:r>
              <a:rPr lang="en" sz="1300">
                <a:solidFill>
                  <a:srgbClr val="292929"/>
                </a:solidFill>
                <a:highlight>
                  <a:srgbClr val="E8F3E8"/>
                </a:highlight>
              </a:rPr>
              <a:t>By noise we mean the data points that don’t really represent the true properties of your data, but random chance</a:t>
            </a:r>
            <a:endParaRPr sz="1150">
              <a:solidFill>
                <a:srgbClr val="222222"/>
              </a:solidFill>
              <a:highlight>
                <a:srgbClr val="E8F3E8"/>
              </a:highlight>
            </a:endParaRPr>
          </a:p>
        </p:txBody>
      </p:sp>
    </p:spTree>
    <p:extLst>
      <p:ext uri="{BB962C8B-B14F-4D97-AF65-F5344CB8AC3E}">
        <p14:creationId xmlns:p14="http://schemas.microsoft.com/office/powerpoint/2010/main" val="1766021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e689ce42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e689ce42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555555"/>
                </a:solidFill>
                <a:highlight>
                  <a:srgbClr val="E8F3E8"/>
                </a:highlight>
              </a:rPr>
              <a:t>In supervised machine learning an algorithm learns a model from training data.</a:t>
            </a: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The goal of any supervised machine learning algorithm is to best estimate the mapping function (f) for the output variable (Y) given the input data (X). The mapping function is often called the target function because it is the function that a given supervised machine learning algorithm aims to approximate.</a:t>
            </a: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Bias are the simplifying assumptions made by a model to make the target function easier to learn.</a:t>
            </a:r>
            <a:endParaRPr sz="1150">
              <a:solidFill>
                <a:srgbClr val="555555"/>
              </a:solidFill>
              <a:highlight>
                <a:srgbClr val="E8F3E8"/>
              </a:highlight>
            </a:endParaRPr>
          </a:p>
          <a:p>
            <a:pPr marL="0" lvl="0" indent="0" algn="l" rtl="0">
              <a:lnSpc>
                <a:spcPct val="150000"/>
              </a:lnSpc>
              <a:spcBef>
                <a:spcPts val="0"/>
              </a:spcBef>
              <a:spcAft>
                <a:spcPts val="0"/>
              </a:spcAft>
              <a:buNone/>
            </a:pPr>
            <a:r>
              <a:rPr lang="en" sz="1150">
                <a:solidFill>
                  <a:srgbClr val="555555"/>
                </a:solidFill>
                <a:highlight>
                  <a:srgbClr val="E8F3E8"/>
                </a:highlight>
              </a:rPr>
              <a:t>Generally, linear algorithms have a high bias making them fast to learn and easier to understand but generally less flexible.</a:t>
            </a:r>
            <a:endParaRPr sz="1150">
              <a:solidFill>
                <a:srgbClr val="555555"/>
              </a:solidFill>
              <a:highlight>
                <a:srgbClr val="E8F3E8"/>
              </a:highlight>
            </a:endParaRPr>
          </a:p>
          <a:p>
            <a:pPr marL="0" lvl="0" indent="0" algn="l" rtl="0">
              <a:lnSpc>
                <a:spcPct val="150000"/>
              </a:lnSpc>
              <a:spcBef>
                <a:spcPts val="1400"/>
              </a:spcBef>
              <a:spcAft>
                <a:spcPts val="0"/>
              </a:spcAft>
              <a:buClr>
                <a:schemeClr val="dk1"/>
              </a:buClr>
              <a:buSzPts val="1100"/>
              <a:buFont typeface="Arial"/>
              <a:buNone/>
            </a:pPr>
            <a:r>
              <a:rPr lang="en" sz="1150">
                <a:solidFill>
                  <a:srgbClr val="555555"/>
                </a:solidFill>
                <a:highlight>
                  <a:srgbClr val="E8F3E8"/>
                </a:highlight>
              </a:rPr>
              <a:t> In turn, they have lower predictive performance on complex problems that fail to meet the simplifying assumptions of the algorithms bias.</a:t>
            </a:r>
            <a:endParaRPr sz="1150">
              <a:solidFill>
                <a:srgbClr val="555555"/>
              </a:solidFill>
              <a:highlight>
                <a:srgbClr val="E8F3E8"/>
              </a:highlight>
            </a:endParaRPr>
          </a:p>
          <a:p>
            <a:pPr marL="457200" lvl="0" indent="-301625" algn="l" rtl="0">
              <a:lnSpc>
                <a:spcPct val="115000"/>
              </a:lnSpc>
              <a:spcBef>
                <a:spcPts val="1400"/>
              </a:spcBef>
              <a:spcAft>
                <a:spcPts val="0"/>
              </a:spcAft>
              <a:buClr>
                <a:srgbClr val="555555"/>
              </a:buClr>
              <a:buSzPts val="1150"/>
              <a:buChar char="●"/>
            </a:pPr>
            <a:r>
              <a:rPr lang="en" sz="1150" b="1">
                <a:solidFill>
                  <a:srgbClr val="555555"/>
                </a:solidFill>
                <a:highlight>
                  <a:srgbClr val="E8F3E8"/>
                </a:highlight>
              </a:rPr>
              <a:t>Low Bias</a:t>
            </a:r>
            <a:r>
              <a:rPr lang="en" sz="1150">
                <a:solidFill>
                  <a:srgbClr val="555555"/>
                </a:solidFill>
                <a:highlight>
                  <a:srgbClr val="E8F3E8"/>
                </a:highlight>
              </a:rPr>
              <a:t>: Suggests less assumptions about the form of the target function.</a:t>
            </a:r>
            <a:endParaRPr sz="1150">
              <a:solidFill>
                <a:srgbClr val="555555"/>
              </a:solidFill>
              <a:highlight>
                <a:srgbClr val="E8F3E8"/>
              </a:highlight>
            </a:endParaRPr>
          </a:p>
          <a:p>
            <a:pPr marL="457200" lvl="0" indent="-301625" algn="l" rtl="0">
              <a:lnSpc>
                <a:spcPct val="115000"/>
              </a:lnSpc>
              <a:spcBef>
                <a:spcPts val="0"/>
              </a:spcBef>
              <a:spcAft>
                <a:spcPts val="0"/>
              </a:spcAft>
              <a:buClr>
                <a:srgbClr val="555555"/>
              </a:buClr>
              <a:buSzPts val="1150"/>
              <a:buChar char="●"/>
            </a:pPr>
            <a:r>
              <a:rPr lang="en" sz="1150" b="1">
                <a:solidFill>
                  <a:srgbClr val="555555"/>
                </a:solidFill>
                <a:highlight>
                  <a:srgbClr val="E8F3E8"/>
                </a:highlight>
              </a:rPr>
              <a:t>High-Bias</a:t>
            </a:r>
            <a:r>
              <a:rPr lang="en" sz="1150">
                <a:solidFill>
                  <a:srgbClr val="555555"/>
                </a:solidFill>
                <a:highlight>
                  <a:srgbClr val="E8F3E8"/>
                </a:highlight>
              </a:rPr>
              <a:t>: Suggests more assumptions about the form of the target function.</a:t>
            </a:r>
            <a:endParaRPr sz="1150">
              <a:solidFill>
                <a:srgbClr val="555555"/>
              </a:solidFill>
              <a:highlight>
                <a:srgbClr val="E8F3E8"/>
              </a:highlight>
            </a:endParaRPr>
          </a:p>
          <a:p>
            <a:pPr marL="0" lvl="0" indent="0" algn="l" rtl="0">
              <a:lnSpc>
                <a:spcPct val="150000"/>
              </a:lnSpc>
              <a:spcBef>
                <a:spcPts val="1100"/>
              </a:spcBef>
              <a:spcAft>
                <a:spcPts val="0"/>
              </a:spcAft>
              <a:buNone/>
            </a:pPr>
            <a:r>
              <a:rPr lang="en" sz="1150">
                <a:solidFill>
                  <a:srgbClr val="555555"/>
                </a:solidFill>
                <a:highlight>
                  <a:srgbClr val="E8F3E8"/>
                </a:highlight>
              </a:rPr>
              <a:t>Examples of </a:t>
            </a:r>
            <a:r>
              <a:rPr lang="en" sz="1150" b="1">
                <a:solidFill>
                  <a:srgbClr val="555555"/>
                </a:solidFill>
                <a:highlight>
                  <a:srgbClr val="E8F3E8"/>
                </a:highlight>
              </a:rPr>
              <a:t>low-bias</a:t>
            </a:r>
            <a:r>
              <a:rPr lang="en" sz="1150">
                <a:solidFill>
                  <a:srgbClr val="555555"/>
                </a:solidFill>
                <a:highlight>
                  <a:srgbClr val="E8F3E8"/>
                </a:highlight>
              </a:rPr>
              <a:t> machine learning algorithms include: Decision Trees, k-Nearest Neighbors and </a:t>
            </a:r>
            <a:r>
              <a:rPr lang="en" sz="1150">
                <a:solidFill>
                  <a:srgbClr val="428BCA"/>
                </a:solidFill>
                <a:highlight>
                  <a:srgbClr val="E8F3E8"/>
                </a:highlight>
                <a:uFill>
                  <a:noFill/>
                </a:uFill>
                <a:hlinkClick r:id="rId3">
                  <a:extLst>
                    <a:ext uri="{A12FA001-AC4F-418D-AE19-62706E023703}">
                      <ahyp:hlinkClr xmlns:ahyp="http://schemas.microsoft.com/office/drawing/2018/hyperlinkcolor" val="tx"/>
                    </a:ext>
                  </a:extLst>
                </a:hlinkClick>
              </a:rPr>
              <a:t>Support Vector Machines</a:t>
            </a:r>
            <a:r>
              <a:rPr lang="en" sz="1150">
                <a:solidFill>
                  <a:srgbClr val="555555"/>
                </a:solidFill>
                <a:highlight>
                  <a:srgbClr val="E8F3E8"/>
                </a:highlight>
              </a:rPr>
              <a:t>.</a:t>
            </a:r>
            <a:endParaRPr sz="1150">
              <a:solidFill>
                <a:srgbClr val="555555"/>
              </a:solidFill>
              <a:highlight>
                <a:srgbClr val="E8F3E8"/>
              </a:highlight>
            </a:endParaRPr>
          </a:p>
          <a:p>
            <a:pPr marL="0" lvl="0" indent="0" algn="l" rtl="0">
              <a:lnSpc>
                <a:spcPct val="150000"/>
              </a:lnSpc>
              <a:spcBef>
                <a:spcPts val="1400"/>
              </a:spcBef>
              <a:spcAft>
                <a:spcPts val="0"/>
              </a:spcAft>
              <a:buNone/>
            </a:pPr>
            <a:r>
              <a:rPr lang="en" sz="1150">
                <a:solidFill>
                  <a:srgbClr val="555555"/>
                </a:solidFill>
                <a:highlight>
                  <a:srgbClr val="E8F3E8"/>
                </a:highlight>
              </a:rPr>
              <a:t>Examples of </a:t>
            </a:r>
            <a:r>
              <a:rPr lang="en" sz="1150" b="1">
                <a:solidFill>
                  <a:srgbClr val="555555"/>
                </a:solidFill>
                <a:highlight>
                  <a:srgbClr val="E8F3E8"/>
                </a:highlight>
              </a:rPr>
              <a:t>high-bias</a:t>
            </a:r>
            <a:r>
              <a:rPr lang="en" sz="1150">
                <a:solidFill>
                  <a:srgbClr val="555555"/>
                </a:solidFill>
                <a:highlight>
                  <a:srgbClr val="E8F3E8"/>
                </a:highlight>
              </a:rPr>
              <a:t> machine learning algorithms include: Linear Regression, Linear Discriminant Analysis and Logistic Regression.</a:t>
            </a:r>
            <a:endParaRPr sz="1150">
              <a:solidFill>
                <a:srgbClr val="555555"/>
              </a:solidFill>
              <a:highlight>
                <a:srgbClr val="E8F3E8"/>
              </a:highlight>
            </a:endParaRPr>
          </a:p>
          <a:p>
            <a:pPr marL="0" lvl="0" indent="0" algn="l" rtl="0">
              <a:spcBef>
                <a:spcPts val="1400"/>
              </a:spcBef>
              <a:spcAft>
                <a:spcPts val="0"/>
              </a:spcAft>
              <a:buNone/>
            </a:pPr>
            <a:endParaRPr sz="1150">
              <a:solidFill>
                <a:srgbClr val="555555"/>
              </a:solidFill>
              <a:highlight>
                <a:srgbClr val="E8F3E8"/>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e689ce426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e689ce426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555555"/>
                </a:solidFill>
                <a:highlight>
                  <a:srgbClr val="E8F3E8"/>
                </a:highlight>
              </a:rPr>
              <a:t>Variance is the amount that the estimate of the target function will change if different training data was used.</a:t>
            </a: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Ideally, it should not change too much from one training dataset to the next, meaning that the algorithm is good at picking out the hidden underlying mapping between the inputs and the output variables.</a:t>
            </a: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0" lvl="0" indent="0" algn="l" rtl="0">
              <a:lnSpc>
                <a:spcPct val="150000"/>
              </a:lnSpc>
              <a:spcBef>
                <a:spcPts val="0"/>
              </a:spcBef>
              <a:spcAft>
                <a:spcPts val="0"/>
              </a:spcAft>
              <a:buClr>
                <a:schemeClr val="dk1"/>
              </a:buClr>
              <a:buSzPts val="1100"/>
              <a:buFont typeface="Arial"/>
              <a:buNone/>
            </a:pPr>
            <a:r>
              <a:rPr lang="en" sz="1150">
                <a:solidFill>
                  <a:srgbClr val="555555"/>
                </a:solidFill>
                <a:highlight>
                  <a:srgbClr val="E8F3E8"/>
                </a:highlight>
              </a:rPr>
              <a:t>Machine learning algorithms that have a high variance are strongly influenced by the specifics of the training data. This means that the specifics of the training have influences the number and types of parameters used to characterize the mapping function.</a:t>
            </a:r>
            <a:endParaRPr sz="1150">
              <a:solidFill>
                <a:srgbClr val="555555"/>
              </a:solidFill>
              <a:highlight>
                <a:srgbClr val="E8F3E8"/>
              </a:highlight>
            </a:endParaRPr>
          </a:p>
          <a:p>
            <a:pPr marL="457200" lvl="0" indent="-301625" algn="l" rtl="0">
              <a:lnSpc>
                <a:spcPct val="115000"/>
              </a:lnSpc>
              <a:spcBef>
                <a:spcPts val="1400"/>
              </a:spcBef>
              <a:spcAft>
                <a:spcPts val="0"/>
              </a:spcAft>
              <a:buClr>
                <a:srgbClr val="555555"/>
              </a:buClr>
              <a:buSzPts val="1150"/>
              <a:buChar char="●"/>
            </a:pPr>
            <a:r>
              <a:rPr lang="en" sz="1150" b="1">
                <a:solidFill>
                  <a:srgbClr val="555555"/>
                </a:solidFill>
                <a:highlight>
                  <a:srgbClr val="E8F3E8"/>
                </a:highlight>
              </a:rPr>
              <a:t>Low Variance</a:t>
            </a:r>
            <a:r>
              <a:rPr lang="en" sz="1150">
                <a:solidFill>
                  <a:srgbClr val="555555"/>
                </a:solidFill>
                <a:highlight>
                  <a:srgbClr val="E8F3E8"/>
                </a:highlight>
              </a:rPr>
              <a:t>: Suggests small changes to the estimate of the target function with changes to the training dataset.</a:t>
            </a:r>
            <a:endParaRPr sz="1150">
              <a:solidFill>
                <a:srgbClr val="555555"/>
              </a:solidFill>
              <a:highlight>
                <a:srgbClr val="E8F3E8"/>
              </a:highlight>
            </a:endParaRPr>
          </a:p>
          <a:p>
            <a:pPr marL="457200" lvl="0" indent="-301625" algn="l" rtl="0">
              <a:lnSpc>
                <a:spcPct val="115000"/>
              </a:lnSpc>
              <a:spcBef>
                <a:spcPts val="0"/>
              </a:spcBef>
              <a:spcAft>
                <a:spcPts val="0"/>
              </a:spcAft>
              <a:buClr>
                <a:srgbClr val="555555"/>
              </a:buClr>
              <a:buSzPts val="1150"/>
              <a:buChar char="●"/>
            </a:pPr>
            <a:r>
              <a:rPr lang="en" sz="1150" b="1">
                <a:solidFill>
                  <a:srgbClr val="555555"/>
                </a:solidFill>
                <a:highlight>
                  <a:srgbClr val="E8F3E8"/>
                </a:highlight>
              </a:rPr>
              <a:t>High Variance</a:t>
            </a:r>
            <a:r>
              <a:rPr lang="en" sz="1150">
                <a:solidFill>
                  <a:srgbClr val="555555"/>
                </a:solidFill>
                <a:highlight>
                  <a:srgbClr val="E8F3E8"/>
                </a:highlight>
              </a:rPr>
              <a:t>: Suggests large changes to the estimate of the target function with changes to the training dataset.</a:t>
            </a:r>
            <a:endParaRPr sz="1150">
              <a:solidFill>
                <a:srgbClr val="555555"/>
              </a:solidFill>
              <a:highlight>
                <a:srgbClr val="E8F3E8"/>
              </a:highlight>
            </a:endParaRPr>
          </a:p>
          <a:p>
            <a:pPr marL="0" lvl="0" indent="0" algn="l" rtl="0">
              <a:spcBef>
                <a:spcPts val="1100"/>
              </a:spcBef>
              <a:spcAft>
                <a:spcPts val="0"/>
              </a:spcAft>
              <a:buNone/>
            </a:pPr>
            <a:r>
              <a:rPr lang="en" sz="1150">
                <a:solidFill>
                  <a:srgbClr val="555555"/>
                </a:solidFill>
                <a:highlight>
                  <a:srgbClr val="E8F3E8"/>
                </a:highlight>
              </a:rPr>
              <a:t>Generally, nonlinear machine learning algorithms that have a lot of flexibility have a high variance. For example, decision trees have a high variance, that is even higher if the trees are not pruned before use.</a:t>
            </a: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Examples of </a:t>
            </a:r>
            <a:r>
              <a:rPr lang="en" sz="1150" b="1">
                <a:solidFill>
                  <a:srgbClr val="555555"/>
                </a:solidFill>
                <a:highlight>
                  <a:srgbClr val="E8F3E8"/>
                </a:highlight>
              </a:rPr>
              <a:t>low-variance</a:t>
            </a:r>
            <a:r>
              <a:rPr lang="en" sz="1150">
                <a:solidFill>
                  <a:srgbClr val="555555"/>
                </a:solidFill>
                <a:highlight>
                  <a:srgbClr val="E8F3E8"/>
                </a:highlight>
              </a:rPr>
              <a:t> machine learning algorithms include: Linear Regression, Linear Discriminant Analysis and Logistic Regression.</a:t>
            </a: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Examples of </a:t>
            </a:r>
            <a:r>
              <a:rPr lang="en" sz="1150" b="1">
                <a:solidFill>
                  <a:srgbClr val="555555"/>
                </a:solidFill>
                <a:highlight>
                  <a:srgbClr val="E8F3E8"/>
                </a:highlight>
              </a:rPr>
              <a:t>high-variance</a:t>
            </a:r>
            <a:r>
              <a:rPr lang="en" sz="1150">
                <a:solidFill>
                  <a:srgbClr val="555555"/>
                </a:solidFill>
                <a:highlight>
                  <a:srgbClr val="E8F3E8"/>
                </a:highlight>
              </a:rPr>
              <a:t> machine learning algorithms include: Decision Trees, k-Nearest Neighbors and Support Vector Machines.</a:t>
            </a: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457200" lvl="0" indent="-301625" algn="l" rtl="0">
              <a:lnSpc>
                <a:spcPct val="115000"/>
              </a:lnSpc>
              <a:spcBef>
                <a:spcPts val="0"/>
              </a:spcBef>
              <a:spcAft>
                <a:spcPts val="0"/>
              </a:spcAft>
              <a:buClr>
                <a:srgbClr val="555555"/>
              </a:buClr>
              <a:buSzPts val="1150"/>
              <a:buChar char="●"/>
            </a:pPr>
            <a:r>
              <a:rPr lang="en" sz="1150" b="1">
                <a:solidFill>
                  <a:srgbClr val="555555"/>
                </a:solidFill>
                <a:highlight>
                  <a:srgbClr val="E8F3E8"/>
                </a:highlight>
              </a:rPr>
              <a:t>Linear</a:t>
            </a:r>
            <a:r>
              <a:rPr lang="en" sz="1150">
                <a:solidFill>
                  <a:srgbClr val="555555"/>
                </a:solidFill>
                <a:highlight>
                  <a:srgbClr val="E8F3E8"/>
                </a:highlight>
              </a:rPr>
              <a:t> machine learning algorithms often have a high bias but a low variance.</a:t>
            </a:r>
            <a:endParaRPr sz="1150">
              <a:solidFill>
                <a:srgbClr val="555555"/>
              </a:solidFill>
              <a:highlight>
                <a:srgbClr val="E8F3E8"/>
              </a:highlight>
            </a:endParaRPr>
          </a:p>
          <a:p>
            <a:pPr marL="457200" lvl="0" indent="-301625" algn="l" rtl="0">
              <a:lnSpc>
                <a:spcPct val="115000"/>
              </a:lnSpc>
              <a:spcBef>
                <a:spcPts val="0"/>
              </a:spcBef>
              <a:spcAft>
                <a:spcPts val="0"/>
              </a:spcAft>
              <a:buClr>
                <a:srgbClr val="555555"/>
              </a:buClr>
              <a:buSzPts val="1150"/>
              <a:buChar char="●"/>
            </a:pPr>
            <a:r>
              <a:rPr lang="en" sz="1150" b="1">
                <a:solidFill>
                  <a:srgbClr val="555555"/>
                </a:solidFill>
                <a:highlight>
                  <a:srgbClr val="E8F3E8"/>
                </a:highlight>
              </a:rPr>
              <a:t>Nonlinear</a:t>
            </a:r>
            <a:r>
              <a:rPr lang="en" sz="1150">
                <a:solidFill>
                  <a:srgbClr val="555555"/>
                </a:solidFill>
                <a:highlight>
                  <a:srgbClr val="E8F3E8"/>
                </a:highlight>
              </a:rPr>
              <a:t> machine learning algorithms often have a low bias but a high variance.</a:t>
            </a:r>
            <a:endParaRPr sz="1150">
              <a:solidFill>
                <a:srgbClr val="555555"/>
              </a:solidFill>
              <a:highlight>
                <a:srgbClr val="E8F3E8"/>
              </a:highlight>
            </a:endParaRPr>
          </a:p>
          <a:p>
            <a:pPr marL="0" lvl="0" indent="0" algn="l" rtl="0">
              <a:spcBef>
                <a:spcPts val="1100"/>
              </a:spcBef>
              <a:spcAft>
                <a:spcPts val="0"/>
              </a:spcAft>
              <a:buNone/>
            </a:pPr>
            <a:endParaRPr sz="1150">
              <a:solidFill>
                <a:srgbClr val="555555"/>
              </a:solidFill>
              <a:highlight>
                <a:srgbClr val="E8F3E8"/>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20989D9B-665D-9FE4-06F2-279FC0E2B45F}"/>
            </a:ext>
          </a:extLst>
        </p:cNvPr>
        <p:cNvGrpSpPr/>
        <p:nvPr/>
      </p:nvGrpSpPr>
      <p:grpSpPr>
        <a:xfrm>
          <a:off x="0" y="0"/>
          <a:ext cx="0" cy="0"/>
          <a:chOff x="0" y="0"/>
          <a:chExt cx="0" cy="0"/>
        </a:xfrm>
      </p:grpSpPr>
      <p:sp>
        <p:nvSpPr>
          <p:cNvPr id="100" name="Google Shape;100;g24e689ce426_0_110:notes">
            <a:extLst>
              <a:ext uri="{FF2B5EF4-FFF2-40B4-BE49-F238E27FC236}">
                <a16:creationId xmlns:a16="http://schemas.microsoft.com/office/drawing/2014/main" id="{3725598C-43BF-4809-08F6-DB5FF7B187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e689ce426_0_110:notes">
            <a:extLst>
              <a:ext uri="{FF2B5EF4-FFF2-40B4-BE49-F238E27FC236}">
                <a16:creationId xmlns:a16="http://schemas.microsoft.com/office/drawing/2014/main" id="{9716DF6C-1FFC-056F-5839-EAD3D83992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solidFill>
                  <a:srgbClr val="555555"/>
                </a:solidFill>
                <a:highlight>
                  <a:srgbClr val="E8F3E8"/>
                </a:highlight>
              </a:rPr>
              <a:t>Variance is the amount that the estimate of the target function will change if different training data was used.</a:t>
            </a: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Ideally, it should not change too much from one training dataset to the next, meaning that the algorithm is good at picking out the hidden underlying mapping between the inputs and the output variables.</a:t>
            </a: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0" lvl="0" indent="0" algn="l" rtl="0">
              <a:lnSpc>
                <a:spcPct val="150000"/>
              </a:lnSpc>
              <a:spcBef>
                <a:spcPts val="0"/>
              </a:spcBef>
              <a:spcAft>
                <a:spcPts val="0"/>
              </a:spcAft>
              <a:buClr>
                <a:schemeClr val="dk1"/>
              </a:buClr>
              <a:buSzPts val="1100"/>
              <a:buFont typeface="Arial"/>
              <a:buNone/>
            </a:pPr>
            <a:r>
              <a:rPr lang="en" sz="1150">
                <a:solidFill>
                  <a:srgbClr val="555555"/>
                </a:solidFill>
                <a:highlight>
                  <a:srgbClr val="E8F3E8"/>
                </a:highlight>
              </a:rPr>
              <a:t>Machine learning algorithms that have a high variance are strongly influenced by the specifics of the training data. This means that the specifics of the training have influences the number and types of parameters used to characterize the mapping function.</a:t>
            </a:r>
            <a:endParaRPr sz="1150">
              <a:solidFill>
                <a:srgbClr val="555555"/>
              </a:solidFill>
              <a:highlight>
                <a:srgbClr val="E8F3E8"/>
              </a:highlight>
            </a:endParaRPr>
          </a:p>
          <a:p>
            <a:pPr marL="457200" lvl="0" indent="-301625" algn="l" rtl="0">
              <a:lnSpc>
                <a:spcPct val="115000"/>
              </a:lnSpc>
              <a:spcBef>
                <a:spcPts val="1400"/>
              </a:spcBef>
              <a:spcAft>
                <a:spcPts val="0"/>
              </a:spcAft>
              <a:buClr>
                <a:srgbClr val="555555"/>
              </a:buClr>
              <a:buSzPts val="1150"/>
              <a:buChar char="●"/>
            </a:pPr>
            <a:r>
              <a:rPr lang="en" sz="1150" b="1">
                <a:solidFill>
                  <a:srgbClr val="555555"/>
                </a:solidFill>
                <a:highlight>
                  <a:srgbClr val="E8F3E8"/>
                </a:highlight>
              </a:rPr>
              <a:t>Low Variance</a:t>
            </a:r>
            <a:r>
              <a:rPr lang="en" sz="1150">
                <a:solidFill>
                  <a:srgbClr val="555555"/>
                </a:solidFill>
                <a:highlight>
                  <a:srgbClr val="E8F3E8"/>
                </a:highlight>
              </a:rPr>
              <a:t>: Suggests small changes to the estimate of the target function with changes to the training dataset.</a:t>
            </a:r>
            <a:endParaRPr sz="1150">
              <a:solidFill>
                <a:srgbClr val="555555"/>
              </a:solidFill>
              <a:highlight>
                <a:srgbClr val="E8F3E8"/>
              </a:highlight>
            </a:endParaRPr>
          </a:p>
          <a:p>
            <a:pPr marL="457200" lvl="0" indent="-301625" algn="l" rtl="0">
              <a:lnSpc>
                <a:spcPct val="115000"/>
              </a:lnSpc>
              <a:spcBef>
                <a:spcPts val="0"/>
              </a:spcBef>
              <a:spcAft>
                <a:spcPts val="0"/>
              </a:spcAft>
              <a:buClr>
                <a:srgbClr val="555555"/>
              </a:buClr>
              <a:buSzPts val="1150"/>
              <a:buChar char="●"/>
            </a:pPr>
            <a:r>
              <a:rPr lang="en" sz="1150" b="1">
                <a:solidFill>
                  <a:srgbClr val="555555"/>
                </a:solidFill>
                <a:highlight>
                  <a:srgbClr val="E8F3E8"/>
                </a:highlight>
              </a:rPr>
              <a:t>High Variance</a:t>
            </a:r>
            <a:r>
              <a:rPr lang="en" sz="1150">
                <a:solidFill>
                  <a:srgbClr val="555555"/>
                </a:solidFill>
                <a:highlight>
                  <a:srgbClr val="E8F3E8"/>
                </a:highlight>
              </a:rPr>
              <a:t>: Suggests large changes to the estimate of the target function with changes to the training dataset.</a:t>
            </a:r>
            <a:endParaRPr sz="1150">
              <a:solidFill>
                <a:srgbClr val="555555"/>
              </a:solidFill>
              <a:highlight>
                <a:srgbClr val="E8F3E8"/>
              </a:highlight>
            </a:endParaRPr>
          </a:p>
          <a:p>
            <a:pPr marL="0" lvl="0" indent="0" algn="l" rtl="0">
              <a:spcBef>
                <a:spcPts val="1100"/>
              </a:spcBef>
              <a:spcAft>
                <a:spcPts val="0"/>
              </a:spcAft>
              <a:buNone/>
            </a:pPr>
            <a:r>
              <a:rPr lang="en" sz="1150">
                <a:solidFill>
                  <a:srgbClr val="555555"/>
                </a:solidFill>
                <a:highlight>
                  <a:srgbClr val="E8F3E8"/>
                </a:highlight>
              </a:rPr>
              <a:t>Generally, nonlinear machine learning algorithms that have a lot of flexibility have a high variance. For example, decision trees have a high variance, that is even higher if the trees are not pruned before use.</a:t>
            </a: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Examples of </a:t>
            </a:r>
            <a:r>
              <a:rPr lang="en" sz="1150" b="1">
                <a:solidFill>
                  <a:srgbClr val="555555"/>
                </a:solidFill>
                <a:highlight>
                  <a:srgbClr val="E8F3E8"/>
                </a:highlight>
              </a:rPr>
              <a:t>low-variance</a:t>
            </a:r>
            <a:r>
              <a:rPr lang="en" sz="1150">
                <a:solidFill>
                  <a:srgbClr val="555555"/>
                </a:solidFill>
                <a:highlight>
                  <a:srgbClr val="E8F3E8"/>
                </a:highlight>
              </a:rPr>
              <a:t> machine learning algorithms include: Linear Regression, Linear Discriminant Analysis and Logistic Regression.</a:t>
            </a:r>
            <a:endParaRPr sz="1150">
              <a:solidFill>
                <a:srgbClr val="555555"/>
              </a:solidFill>
              <a:highlight>
                <a:srgbClr val="E8F3E8"/>
              </a:highlight>
            </a:endParaRPr>
          </a:p>
          <a:p>
            <a:pPr marL="0" lvl="0" indent="0" algn="l" rtl="0">
              <a:spcBef>
                <a:spcPts val="0"/>
              </a:spcBef>
              <a:spcAft>
                <a:spcPts val="0"/>
              </a:spcAft>
              <a:buNone/>
            </a:pPr>
            <a:r>
              <a:rPr lang="en" sz="1150">
                <a:solidFill>
                  <a:srgbClr val="555555"/>
                </a:solidFill>
                <a:highlight>
                  <a:srgbClr val="E8F3E8"/>
                </a:highlight>
              </a:rPr>
              <a:t>Examples of </a:t>
            </a:r>
            <a:r>
              <a:rPr lang="en" sz="1150" b="1">
                <a:solidFill>
                  <a:srgbClr val="555555"/>
                </a:solidFill>
                <a:highlight>
                  <a:srgbClr val="E8F3E8"/>
                </a:highlight>
              </a:rPr>
              <a:t>high-variance</a:t>
            </a:r>
            <a:r>
              <a:rPr lang="en" sz="1150">
                <a:solidFill>
                  <a:srgbClr val="555555"/>
                </a:solidFill>
                <a:highlight>
                  <a:srgbClr val="E8F3E8"/>
                </a:highlight>
              </a:rPr>
              <a:t> machine learning algorithms include: Decision Trees, k-Nearest Neighbors and Support Vector Machines.</a:t>
            </a:r>
            <a:endParaRPr sz="1150">
              <a:solidFill>
                <a:srgbClr val="555555"/>
              </a:solidFill>
              <a:highlight>
                <a:srgbClr val="E8F3E8"/>
              </a:highlight>
            </a:endParaRPr>
          </a:p>
          <a:p>
            <a:pPr marL="0" lvl="0" indent="0" algn="l" rtl="0">
              <a:spcBef>
                <a:spcPts val="0"/>
              </a:spcBef>
              <a:spcAft>
                <a:spcPts val="0"/>
              </a:spcAft>
              <a:buNone/>
            </a:pPr>
            <a:endParaRPr sz="1150">
              <a:solidFill>
                <a:srgbClr val="555555"/>
              </a:solidFill>
              <a:highlight>
                <a:srgbClr val="E8F3E8"/>
              </a:highlight>
            </a:endParaRPr>
          </a:p>
          <a:p>
            <a:pPr marL="457200" lvl="0" indent="-301625" algn="l" rtl="0">
              <a:lnSpc>
                <a:spcPct val="115000"/>
              </a:lnSpc>
              <a:spcBef>
                <a:spcPts val="0"/>
              </a:spcBef>
              <a:spcAft>
                <a:spcPts val="0"/>
              </a:spcAft>
              <a:buClr>
                <a:srgbClr val="555555"/>
              </a:buClr>
              <a:buSzPts val="1150"/>
              <a:buChar char="●"/>
            </a:pPr>
            <a:r>
              <a:rPr lang="en" sz="1150" b="1">
                <a:solidFill>
                  <a:srgbClr val="555555"/>
                </a:solidFill>
                <a:highlight>
                  <a:srgbClr val="E8F3E8"/>
                </a:highlight>
              </a:rPr>
              <a:t>Linear</a:t>
            </a:r>
            <a:r>
              <a:rPr lang="en" sz="1150">
                <a:solidFill>
                  <a:srgbClr val="555555"/>
                </a:solidFill>
                <a:highlight>
                  <a:srgbClr val="E8F3E8"/>
                </a:highlight>
              </a:rPr>
              <a:t> machine learning algorithms often have a high bias but a low variance.</a:t>
            </a:r>
            <a:endParaRPr sz="1150">
              <a:solidFill>
                <a:srgbClr val="555555"/>
              </a:solidFill>
              <a:highlight>
                <a:srgbClr val="E8F3E8"/>
              </a:highlight>
            </a:endParaRPr>
          </a:p>
          <a:p>
            <a:pPr marL="457200" lvl="0" indent="-301625" algn="l" rtl="0">
              <a:lnSpc>
                <a:spcPct val="115000"/>
              </a:lnSpc>
              <a:spcBef>
                <a:spcPts val="0"/>
              </a:spcBef>
              <a:spcAft>
                <a:spcPts val="0"/>
              </a:spcAft>
              <a:buClr>
                <a:srgbClr val="555555"/>
              </a:buClr>
              <a:buSzPts val="1150"/>
              <a:buChar char="●"/>
            </a:pPr>
            <a:r>
              <a:rPr lang="en" sz="1150" b="1">
                <a:solidFill>
                  <a:srgbClr val="555555"/>
                </a:solidFill>
                <a:highlight>
                  <a:srgbClr val="E8F3E8"/>
                </a:highlight>
              </a:rPr>
              <a:t>Nonlinear</a:t>
            </a:r>
            <a:r>
              <a:rPr lang="en" sz="1150">
                <a:solidFill>
                  <a:srgbClr val="555555"/>
                </a:solidFill>
                <a:highlight>
                  <a:srgbClr val="E8F3E8"/>
                </a:highlight>
              </a:rPr>
              <a:t> machine learning algorithms often have a low bias but a high variance.</a:t>
            </a:r>
            <a:endParaRPr sz="1150">
              <a:solidFill>
                <a:srgbClr val="555555"/>
              </a:solidFill>
              <a:highlight>
                <a:srgbClr val="E8F3E8"/>
              </a:highlight>
            </a:endParaRPr>
          </a:p>
          <a:p>
            <a:pPr marL="0" lvl="0" indent="0" algn="l" rtl="0">
              <a:spcBef>
                <a:spcPts val="1100"/>
              </a:spcBef>
              <a:spcAft>
                <a:spcPts val="0"/>
              </a:spcAft>
              <a:buNone/>
            </a:pPr>
            <a:endParaRPr sz="1150">
              <a:solidFill>
                <a:srgbClr val="555555"/>
              </a:solidFill>
              <a:highlight>
                <a:srgbClr val="E8F3E8"/>
              </a:highlight>
            </a:endParaRPr>
          </a:p>
        </p:txBody>
      </p:sp>
    </p:spTree>
    <p:extLst>
      <p:ext uri="{BB962C8B-B14F-4D97-AF65-F5344CB8AC3E}">
        <p14:creationId xmlns:p14="http://schemas.microsoft.com/office/powerpoint/2010/main" val="2826881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FF0000"/>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customXml" Target="../ink/ink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customXml" Target="../ink/ink7.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customXml" Target="../ink/ink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customXml" Target="../ink/ink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4" name="Google Shape;54;p13">
            <a:extLst>
              <a:ext uri="{FF2B5EF4-FFF2-40B4-BE49-F238E27FC236}">
                <a16:creationId xmlns:a16="http://schemas.microsoft.com/office/drawing/2014/main" id="{BE938E98-0434-2B3E-0999-C7D97F91C30E}"/>
              </a:ext>
            </a:extLst>
          </p:cNvPr>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solidFill>
                  <a:srgbClr val="FF0000"/>
                </a:solidFill>
              </a:rPr>
              <a:t>Model Validation</a:t>
            </a:r>
            <a:br>
              <a:rPr lang="en" b="1" dirty="0">
                <a:solidFill>
                  <a:srgbClr val="FF0000"/>
                </a:solidFill>
              </a:rPr>
            </a:br>
            <a:r>
              <a:rPr lang="en" b="1" dirty="0">
                <a:solidFill>
                  <a:srgbClr val="FF0000"/>
                </a:solidFill>
              </a:rPr>
              <a:t>Machine Learning</a:t>
            </a:r>
            <a:endParaRPr b="1" dirty="0">
              <a:solidFill>
                <a:srgbClr val="FF0000"/>
              </a:solidFill>
            </a:endParaRPr>
          </a:p>
        </p:txBody>
      </p:sp>
      <p:sp>
        <p:nvSpPr>
          <p:cNvPr id="5" name="Google Shape;55;p13">
            <a:extLst>
              <a:ext uri="{FF2B5EF4-FFF2-40B4-BE49-F238E27FC236}">
                <a16:creationId xmlns:a16="http://schemas.microsoft.com/office/drawing/2014/main" id="{AA0C3AD0-B9C8-6F37-8BAB-04E40C86FF80}"/>
              </a:ext>
            </a:extLst>
          </p:cNvPr>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Data Science at Zindua School | By Chris Aloo</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54C5EDE2-8718-7056-ECAB-F0353FE58EF6}"/>
            </a:ext>
          </a:extLst>
        </p:cNvPr>
        <p:cNvGrpSpPr/>
        <p:nvPr/>
      </p:nvGrpSpPr>
      <p:grpSpPr>
        <a:xfrm>
          <a:off x="0" y="0"/>
          <a:ext cx="0" cy="0"/>
          <a:chOff x="0" y="0"/>
          <a:chExt cx="0" cy="0"/>
        </a:xfrm>
      </p:grpSpPr>
      <p:sp>
        <p:nvSpPr>
          <p:cNvPr id="103" name="Google Shape;103;p16">
            <a:extLst>
              <a:ext uri="{FF2B5EF4-FFF2-40B4-BE49-F238E27FC236}">
                <a16:creationId xmlns:a16="http://schemas.microsoft.com/office/drawing/2014/main" id="{583D0F16-A4B2-1889-13D6-48937AB2FE1B}"/>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 Summary</a:t>
            </a: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345B740-7C0E-5214-A4A7-5BEE2256C49F}"/>
                  </a:ext>
                </a:extLst>
              </p14:cNvPr>
              <p14:cNvContentPartPr/>
              <p14:nvPr/>
            </p14:nvContentPartPr>
            <p14:xfrm>
              <a:off x="268200" y="0"/>
              <a:ext cx="8825040" cy="5145120"/>
            </p14:xfrm>
          </p:contentPart>
        </mc:Choice>
        <mc:Fallback xmlns="">
          <p:pic>
            <p:nvPicPr>
              <p:cNvPr id="2" name="Ink 1">
                <a:extLst>
                  <a:ext uri="{FF2B5EF4-FFF2-40B4-BE49-F238E27FC236}">
                    <a16:creationId xmlns:a16="http://schemas.microsoft.com/office/drawing/2014/main" id="{3345B740-7C0E-5214-A4A7-5BEE2256C49F}"/>
                  </a:ext>
                </a:extLst>
              </p:cNvPr>
              <p:cNvPicPr/>
              <p:nvPr/>
            </p:nvPicPr>
            <p:blipFill>
              <a:blip r:embed="rId4"/>
              <a:stretch>
                <a:fillRect/>
              </a:stretch>
            </p:blipFill>
            <p:spPr>
              <a:xfrm>
                <a:off x="258840" y="-9360"/>
                <a:ext cx="8843760" cy="5163840"/>
              </a:xfrm>
              <a:prstGeom prst="rect">
                <a:avLst/>
              </a:prstGeom>
            </p:spPr>
          </p:pic>
        </mc:Fallback>
      </mc:AlternateContent>
    </p:spTree>
    <p:extLst>
      <p:ext uri="{BB962C8B-B14F-4D97-AF65-F5344CB8AC3E}">
        <p14:creationId xmlns:p14="http://schemas.microsoft.com/office/powerpoint/2010/main" val="12984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E6D4A597-69BA-3505-F1A7-22B6D6FFF1E6}"/>
            </a:ext>
          </a:extLst>
        </p:cNvPr>
        <p:cNvGrpSpPr/>
        <p:nvPr/>
      </p:nvGrpSpPr>
      <p:grpSpPr>
        <a:xfrm>
          <a:off x="0" y="0"/>
          <a:ext cx="0" cy="0"/>
          <a:chOff x="0" y="0"/>
          <a:chExt cx="0" cy="0"/>
        </a:xfrm>
      </p:grpSpPr>
      <p:sp>
        <p:nvSpPr>
          <p:cNvPr id="103" name="Google Shape;103;p16">
            <a:extLst>
              <a:ext uri="{FF2B5EF4-FFF2-40B4-BE49-F238E27FC236}">
                <a16:creationId xmlns:a16="http://schemas.microsoft.com/office/drawing/2014/main" id="{5530BF24-908B-94B8-AE07-F41927962167}"/>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 Summary</a:t>
            </a:r>
            <a:endParaRPr dirty="0"/>
          </a:p>
        </p:txBody>
      </p:sp>
      <p:pic>
        <p:nvPicPr>
          <p:cNvPr id="2050" name="Picture 2">
            <a:extLst>
              <a:ext uri="{FF2B5EF4-FFF2-40B4-BE49-F238E27FC236}">
                <a16:creationId xmlns:a16="http://schemas.microsoft.com/office/drawing/2014/main" id="{E0229C9D-FB16-23E6-1CFC-7A982E849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9136" y="1251414"/>
            <a:ext cx="4961964" cy="3411351"/>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04;p16">
            <a:extLst>
              <a:ext uri="{FF2B5EF4-FFF2-40B4-BE49-F238E27FC236}">
                <a16:creationId xmlns:a16="http://schemas.microsoft.com/office/drawing/2014/main" id="{3A55F9A9-010B-4C82-6685-3B7E66DBC7E4}"/>
              </a:ext>
            </a:extLst>
          </p:cNvPr>
          <p:cNvSpPr txBox="1">
            <a:spLocks noGrp="1"/>
          </p:cNvSpPr>
          <p:nvPr>
            <p:ph type="body" idx="1"/>
          </p:nvPr>
        </p:nvSpPr>
        <p:spPr>
          <a:xfrm>
            <a:off x="729450" y="2078875"/>
            <a:ext cx="2591974" cy="2261100"/>
          </a:xfrm>
          <a:prstGeom prst="rect">
            <a:avLst/>
          </a:prstGeom>
        </p:spPr>
        <p:txBody>
          <a:bodyPr spcFirstLastPara="1" wrap="square" lIns="91425" tIns="91425" rIns="91425" bIns="91425" anchor="t" anchorCtr="0">
            <a:normAutofit/>
          </a:bodyPr>
          <a:lstStyle/>
          <a:p>
            <a:pPr marL="171450" lvl="0" indent="-171450" algn="l" rtl="0">
              <a:lnSpc>
                <a:spcPct val="150000"/>
              </a:lnSpc>
              <a:spcBef>
                <a:spcPts val="0"/>
              </a:spcBef>
              <a:spcAft>
                <a:spcPts val="0"/>
              </a:spcAft>
              <a:buFont typeface="Wingdings" panose="05000000000000000000" pitchFamily="2" charset="2"/>
              <a:buChar char="Ø"/>
            </a:pPr>
            <a:r>
              <a:rPr lang="en-GB" sz="1200" dirty="0">
                <a:solidFill>
                  <a:srgbClr val="292929"/>
                </a:solidFill>
                <a:highlight>
                  <a:schemeClr val="lt1"/>
                </a:highlight>
                <a:latin typeface="Arial"/>
                <a:ea typeface="Arial"/>
                <a:cs typeface="Arial"/>
                <a:sym typeface="Arial"/>
              </a:rPr>
              <a:t>The training score is always higher than the validation score. </a:t>
            </a:r>
          </a:p>
          <a:p>
            <a:pPr marL="171450" lvl="0" indent="-171450" algn="l" rtl="0">
              <a:lnSpc>
                <a:spcPct val="150000"/>
              </a:lnSpc>
              <a:spcBef>
                <a:spcPts val="0"/>
              </a:spcBef>
              <a:spcAft>
                <a:spcPts val="0"/>
              </a:spcAft>
              <a:buFont typeface="Wingdings" panose="05000000000000000000" pitchFamily="2" charset="2"/>
              <a:buChar char="Ø"/>
            </a:pPr>
            <a:r>
              <a:rPr lang="en-GB" sz="1200" dirty="0">
                <a:solidFill>
                  <a:srgbClr val="292929"/>
                </a:solidFill>
                <a:highlight>
                  <a:schemeClr val="lt1"/>
                </a:highlight>
                <a:latin typeface="Arial"/>
                <a:ea typeface="Arial"/>
                <a:cs typeface="Arial"/>
                <a:sym typeface="Arial"/>
              </a:rPr>
              <a:t>Low Complexity – High Bias </a:t>
            </a:r>
          </a:p>
          <a:p>
            <a:pPr marL="171450" lvl="0" indent="-171450" algn="l" rtl="0">
              <a:lnSpc>
                <a:spcPct val="150000"/>
              </a:lnSpc>
              <a:spcBef>
                <a:spcPts val="0"/>
              </a:spcBef>
              <a:spcAft>
                <a:spcPts val="0"/>
              </a:spcAft>
              <a:buFont typeface="Wingdings" panose="05000000000000000000" pitchFamily="2" charset="2"/>
              <a:buChar char="Ø"/>
            </a:pPr>
            <a:r>
              <a:rPr lang="en-GB" sz="1200" dirty="0">
                <a:solidFill>
                  <a:srgbClr val="292929"/>
                </a:solidFill>
                <a:highlight>
                  <a:schemeClr val="lt1"/>
                </a:highlight>
                <a:latin typeface="Arial"/>
                <a:ea typeface="Arial"/>
                <a:cs typeface="Arial"/>
                <a:sym typeface="Arial"/>
              </a:rPr>
              <a:t>High Complexity – High Variance</a:t>
            </a:r>
            <a:endParaRPr sz="1200" dirty="0">
              <a:solidFill>
                <a:srgbClr val="292929"/>
              </a:solidFill>
              <a:highlight>
                <a:schemeClr val="lt1"/>
              </a:highlight>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F7490600-7AE9-C3D9-C9B7-B362FFB5E6C6}"/>
                  </a:ext>
                </a:extLst>
              </p14:cNvPr>
              <p14:cNvContentPartPr/>
              <p14:nvPr/>
            </p14:nvContentPartPr>
            <p14:xfrm>
              <a:off x="1078200" y="772200"/>
              <a:ext cx="7860240" cy="4182480"/>
            </p14:xfrm>
          </p:contentPart>
        </mc:Choice>
        <mc:Fallback xmlns="">
          <p:pic>
            <p:nvPicPr>
              <p:cNvPr id="3" name="Ink 2">
                <a:extLst>
                  <a:ext uri="{FF2B5EF4-FFF2-40B4-BE49-F238E27FC236}">
                    <a16:creationId xmlns:a16="http://schemas.microsoft.com/office/drawing/2014/main" id="{F7490600-7AE9-C3D9-C9B7-B362FFB5E6C6}"/>
                  </a:ext>
                </a:extLst>
              </p:cNvPr>
              <p:cNvPicPr/>
              <p:nvPr/>
            </p:nvPicPr>
            <p:blipFill>
              <a:blip r:embed="rId5"/>
              <a:stretch>
                <a:fillRect/>
              </a:stretch>
            </p:blipFill>
            <p:spPr>
              <a:xfrm>
                <a:off x="1068840" y="762840"/>
                <a:ext cx="7878960" cy="4201200"/>
              </a:xfrm>
              <a:prstGeom prst="rect">
                <a:avLst/>
              </a:prstGeom>
            </p:spPr>
          </p:pic>
        </mc:Fallback>
      </mc:AlternateContent>
    </p:spTree>
    <p:extLst>
      <p:ext uri="{BB962C8B-B14F-4D97-AF65-F5344CB8AC3E}">
        <p14:creationId xmlns:p14="http://schemas.microsoft.com/office/powerpoint/2010/main" val="390525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Error in Machine Learning</a:t>
            </a:r>
            <a:endParaRPr/>
          </a:p>
        </p:txBody>
      </p:sp>
      <p:pic>
        <p:nvPicPr>
          <p:cNvPr id="110" name="Google Shape;110;p17"/>
          <p:cNvPicPr preferRelativeResize="0"/>
          <p:nvPr/>
        </p:nvPicPr>
        <p:blipFill>
          <a:blip r:embed="rId3">
            <a:alphaModFix/>
          </a:blip>
          <a:stretch>
            <a:fillRect/>
          </a:stretch>
        </p:blipFill>
        <p:spPr>
          <a:xfrm>
            <a:off x="829850" y="2119575"/>
            <a:ext cx="3742150" cy="2310550"/>
          </a:xfrm>
          <a:prstGeom prst="rect">
            <a:avLst/>
          </a:prstGeom>
          <a:noFill/>
          <a:ln>
            <a:noFill/>
          </a:ln>
        </p:spPr>
      </p:pic>
      <p:pic>
        <p:nvPicPr>
          <p:cNvPr id="111" name="Google Shape;111;p17"/>
          <p:cNvPicPr preferRelativeResize="0"/>
          <p:nvPr/>
        </p:nvPicPr>
        <p:blipFill>
          <a:blip r:embed="rId4">
            <a:alphaModFix/>
          </a:blip>
          <a:stretch>
            <a:fillRect/>
          </a:stretch>
        </p:blipFill>
        <p:spPr>
          <a:xfrm>
            <a:off x="4853000" y="2992075"/>
            <a:ext cx="4200525" cy="3810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F124267-7530-EDD7-C352-7D2F7A3212CC}"/>
                  </a:ext>
                </a:extLst>
              </p14:cNvPr>
              <p14:cNvContentPartPr/>
              <p14:nvPr/>
            </p14:nvContentPartPr>
            <p14:xfrm>
              <a:off x="1297800" y="543600"/>
              <a:ext cx="7548120" cy="4061160"/>
            </p14:xfrm>
          </p:contentPart>
        </mc:Choice>
        <mc:Fallback xmlns="">
          <p:pic>
            <p:nvPicPr>
              <p:cNvPr id="2" name="Ink 1">
                <a:extLst>
                  <a:ext uri="{FF2B5EF4-FFF2-40B4-BE49-F238E27FC236}">
                    <a16:creationId xmlns:a16="http://schemas.microsoft.com/office/drawing/2014/main" id="{BF124267-7530-EDD7-C352-7D2F7A3212CC}"/>
                  </a:ext>
                </a:extLst>
              </p:cNvPr>
              <p:cNvPicPr/>
              <p:nvPr/>
            </p:nvPicPr>
            <p:blipFill>
              <a:blip r:embed="rId6"/>
              <a:stretch>
                <a:fillRect/>
              </a:stretch>
            </p:blipFill>
            <p:spPr>
              <a:xfrm>
                <a:off x="1288440" y="534240"/>
                <a:ext cx="7566840" cy="407988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n"/>
              <a:t>Bias and variance using bulls-eye diagram</a:t>
            </a:r>
            <a:endParaRPr/>
          </a:p>
        </p:txBody>
      </p:sp>
      <p:pic>
        <p:nvPicPr>
          <p:cNvPr id="117" name="Google Shape;117;p18"/>
          <p:cNvPicPr preferRelativeResize="0"/>
          <p:nvPr/>
        </p:nvPicPr>
        <p:blipFill>
          <a:blip r:embed="rId3">
            <a:alphaModFix/>
          </a:blip>
          <a:stretch>
            <a:fillRect/>
          </a:stretch>
        </p:blipFill>
        <p:spPr>
          <a:xfrm>
            <a:off x="729450" y="1853850"/>
            <a:ext cx="3241090" cy="298485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FA98B85-AF13-400B-D217-4FC105A2A485}"/>
                  </a:ext>
                </a:extLst>
              </p14:cNvPr>
              <p14:cNvContentPartPr/>
              <p14:nvPr/>
            </p14:nvContentPartPr>
            <p14:xfrm>
              <a:off x="3981600" y="1826640"/>
              <a:ext cx="2519280" cy="57600"/>
            </p14:xfrm>
          </p:contentPart>
        </mc:Choice>
        <mc:Fallback xmlns="">
          <p:pic>
            <p:nvPicPr>
              <p:cNvPr id="2" name="Ink 1">
                <a:extLst>
                  <a:ext uri="{FF2B5EF4-FFF2-40B4-BE49-F238E27FC236}">
                    <a16:creationId xmlns:a16="http://schemas.microsoft.com/office/drawing/2014/main" id="{5FA98B85-AF13-400B-D217-4FC105A2A485}"/>
                  </a:ext>
                </a:extLst>
              </p:cNvPr>
              <p:cNvPicPr/>
              <p:nvPr/>
            </p:nvPicPr>
            <p:blipFill>
              <a:blip r:embed="rId5"/>
              <a:stretch>
                <a:fillRect/>
              </a:stretch>
            </p:blipFill>
            <p:spPr>
              <a:xfrm>
                <a:off x="3972240" y="1817280"/>
                <a:ext cx="2538000" cy="7632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Another Way of thinking about it. </a:t>
            </a:r>
            <a:endParaRPr/>
          </a:p>
        </p:txBody>
      </p:sp>
      <p:pic>
        <p:nvPicPr>
          <p:cNvPr id="123" name="Google Shape;123;p19"/>
          <p:cNvPicPr preferRelativeResize="0"/>
          <p:nvPr/>
        </p:nvPicPr>
        <p:blipFill>
          <a:blip r:embed="rId3">
            <a:alphaModFix/>
          </a:blip>
          <a:stretch>
            <a:fillRect/>
          </a:stretch>
        </p:blipFill>
        <p:spPr>
          <a:xfrm>
            <a:off x="729438" y="2078863"/>
            <a:ext cx="3648075" cy="26574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73A170E-2E4E-EE86-605A-CB2BD04D6288}"/>
                  </a:ext>
                </a:extLst>
              </p14:cNvPr>
              <p14:cNvContentPartPr/>
              <p14:nvPr/>
            </p14:nvContentPartPr>
            <p14:xfrm>
              <a:off x="1357200" y="2241360"/>
              <a:ext cx="5235120" cy="2008440"/>
            </p14:xfrm>
          </p:contentPart>
        </mc:Choice>
        <mc:Fallback xmlns="">
          <p:pic>
            <p:nvPicPr>
              <p:cNvPr id="2" name="Ink 1">
                <a:extLst>
                  <a:ext uri="{FF2B5EF4-FFF2-40B4-BE49-F238E27FC236}">
                    <a16:creationId xmlns:a16="http://schemas.microsoft.com/office/drawing/2014/main" id="{673A170E-2E4E-EE86-605A-CB2BD04D6288}"/>
                  </a:ext>
                </a:extLst>
              </p:cNvPr>
              <p:cNvPicPr/>
              <p:nvPr/>
            </p:nvPicPr>
            <p:blipFill>
              <a:blip r:embed="rId5"/>
              <a:stretch>
                <a:fillRect/>
              </a:stretch>
            </p:blipFill>
            <p:spPr>
              <a:xfrm>
                <a:off x="1347840" y="2232000"/>
                <a:ext cx="5253840" cy="202716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4CCD3DC1-5FDD-E13D-DA91-F1B6B969A2B6}"/>
            </a:ext>
          </a:extLst>
        </p:cNvPr>
        <p:cNvGrpSpPr/>
        <p:nvPr/>
      </p:nvGrpSpPr>
      <p:grpSpPr>
        <a:xfrm>
          <a:off x="0" y="0"/>
          <a:ext cx="0" cy="0"/>
          <a:chOff x="0" y="0"/>
          <a:chExt cx="0" cy="0"/>
        </a:xfrm>
      </p:grpSpPr>
      <p:sp>
        <p:nvSpPr>
          <p:cNvPr id="67" name="Google Shape;67;p15">
            <a:extLst>
              <a:ext uri="{FF2B5EF4-FFF2-40B4-BE49-F238E27FC236}">
                <a16:creationId xmlns:a16="http://schemas.microsoft.com/office/drawing/2014/main" id="{E3FE337A-3648-7377-EB42-45ED762E712C}"/>
              </a:ext>
            </a:extLst>
          </p:cNvPr>
          <p:cNvSpPr txBox="1">
            <a:spLocks noGrp="1"/>
          </p:cNvSpPr>
          <p:nvPr>
            <p:ph type="title"/>
          </p:nvPr>
        </p:nvSpPr>
        <p:spPr>
          <a:xfrm>
            <a:off x="517144"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Validation Curves in Machine Learning</a:t>
            </a:r>
            <a:endParaRPr dirty="0"/>
          </a:p>
        </p:txBody>
      </p:sp>
      <p:sp>
        <p:nvSpPr>
          <p:cNvPr id="68" name="Google Shape;68;p15">
            <a:extLst>
              <a:ext uri="{FF2B5EF4-FFF2-40B4-BE49-F238E27FC236}">
                <a16:creationId xmlns:a16="http://schemas.microsoft.com/office/drawing/2014/main" id="{E158AAD0-D13C-3528-C3D4-84724882D24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476563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D6EF9A1C-8EAC-2CBC-6255-0D6DD2156B98}"/>
            </a:ext>
          </a:extLst>
        </p:cNvPr>
        <p:cNvGrpSpPr/>
        <p:nvPr/>
      </p:nvGrpSpPr>
      <p:grpSpPr>
        <a:xfrm>
          <a:off x="0" y="0"/>
          <a:ext cx="0" cy="0"/>
          <a:chOff x="0" y="0"/>
          <a:chExt cx="0" cy="0"/>
        </a:xfrm>
      </p:grpSpPr>
      <p:sp>
        <p:nvSpPr>
          <p:cNvPr id="67" name="Google Shape;67;p15">
            <a:extLst>
              <a:ext uri="{FF2B5EF4-FFF2-40B4-BE49-F238E27FC236}">
                <a16:creationId xmlns:a16="http://schemas.microsoft.com/office/drawing/2014/main" id="{7CC755F7-9CFF-9FAF-1338-C137B89815F9}"/>
              </a:ext>
            </a:extLst>
          </p:cNvPr>
          <p:cNvSpPr txBox="1">
            <a:spLocks noGrp="1"/>
          </p:cNvSpPr>
          <p:nvPr>
            <p:ph type="title"/>
          </p:nvPr>
        </p:nvSpPr>
        <p:spPr>
          <a:xfrm>
            <a:off x="517144"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Thank You</a:t>
            </a:r>
            <a:endParaRPr dirty="0"/>
          </a:p>
        </p:txBody>
      </p:sp>
      <p:sp>
        <p:nvSpPr>
          <p:cNvPr id="68" name="Google Shape;68;p15">
            <a:extLst>
              <a:ext uri="{FF2B5EF4-FFF2-40B4-BE49-F238E27FC236}">
                <a16:creationId xmlns:a16="http://schemas.microsoft.com/office/drawing/2014/main" id="{4B9EEC63-1251-D926-C595-9361295016B9}"/>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754381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517144"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Model Validation</a:t>
            </a:r>
            <a:endParaRPr dirty="0"/>
          </a:p>
        </p:txBody>
      </p:sp>
      <p:sp>
        <p:nvSpPr>
          <p:cNvPr id="68" name="Google Shape;6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Validation</a:t>
            </a:r>
            <a:endParaRPr dirty="0"/>
          </a:p>
        </p:txBody>
      </p:sp>
      <p:sp>
        <p:nvSpPr>
          <p:cNvPr id="2" name="TextBox 1">
            <a:extLst>
              <a:ext uri="{FF2B5EF4-FFF2-40B4-BE49-F238E27FC236}">
                <a16:creationId xmlns:a16="http://schemas.microsoft.com/office/drawing/2014/main" id="{D8E97CC2-095B-876F-B393-B6A0FCF9ECE9}"/>
              </a:ext>
            </a:extLst>
          </p:cNvPr>
          <p:cNvSpPr txBox="1"/>
          <p:nvPr/>
        </p:nvSpPr>
        <p:spPr>
          <a:xfrm>
            <a:off x="729450" y="2458967"/>
            <a:ext cx="3110753" cy="307777"/>
          </a:xfrm>
          <a:prstGeom prst="rect">
            <a:avLst/>
          </a:prstGeom>
          <a:noFill/>
        </p:spPr>
        <p:txBody>
          <a:bodyPr wrap="square" rtlCol="0">
            <a:spAutoFit/>
          </a:bodyPr>
          <a:lstStyle/>
          <a:p>
            <a:r>
              <a:rPr lang="en-GB" dirty="0"/>
              <a:t>Hold-Out Sets</a:t>
            </a:r>
          </a:p>
        </p:txBody>
      </p:sp>
      <p:sp>
        <p:nvSpPr>
          <p:cNvPr id="3" name="TextBox 2">
            <a:extLst>
              <a:ext uri="{FF2B5EF4-FFF2-40B4-BE49-F238E27FC236}">
                <a16:creationId xmlns:a16="http://schemas.microsoft.com/office/drawing/2014/main" id="{0BCFED97-BEFE-CAB1-3BCC-271BE564C7D6}"/>
              </a:ext>
            </a:extLst>
          </p:cNvPr>
          <p:cNvSpPr txBox="1"/>
          <p:nvPr/>
        </p:nvSpPr>
        <p:spPr>
          <a:xfrm>
            <a:off x="729450" y="3977872"/>
            <a:ext cx="3110753" cy="307777"/>
          </a:xfrm>
          <a:prstGeom prst="rect">
            <a:avLst/>
          </a:prstGeom>
          <a:noFill/>
        </p:spPr>
        <p:txBody>
          <a:bodyPr wrap="square" rtlCol="0">
            <a:spAutoFit/>
          </a:bodyPr>
          <a:lstStyle/>
          <a:p>
            <a:r>
              <a:rPr lang="en-GB" dirty="0"/>
              <a:t>Cross Validation</a:t>
            </a:r>
          </a:p>
        </p:txBody>
      </p:sp>
      <p:sp>
        <p:nvSpPr>
          <p:cNvPr id="4" name="TextBox 3">
            <a:extLst>
              <a:ext uri="{FF2B5EF4-FFF2-40B4-BE49-F238E27FC236}">
                <a16:creationId xmlns:a16="http://schemas.microsoft.com/office/drawing/2014/main" id="{B70E87D2-2E59-9702-9BDD-BCE9354EAA3B}"/>
              </a:ext>
            </a:extLst>
          </p:cNvPr>
          <p:cNvSpPr txBox="1"/>
          <p:nvPr/>
        </p:nvSpPr>
        <p:spPr>
          <a:xfrm>
            <a:off x="729450" y="1757479"/>
            <a:ext cx="3110753" cy="307777"/>
          </a:xfrm>
          <a:prstGeom prst="rect">
            <a:avLst/>
          </a:prstGeom>
          <a:noFill/>
        </p:spPr>
        <p:txBody>
          <a:bodyPr wrap="square" rtlCol="0">
            <a:spAutoFit/>
          </a:bodyPr>
          <a:lstStyle/>
          <a:p>
            <a:r>
              <a:rPr lang="en-GB" dirty="0"/>
              <a:t>Model training, the wrong way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AD925681-36A1-FB89-4B63-362B42865EFD}"/>
            </a:ext>
          </a:extLst>
        </p:cNvPr>
        <p:cNvGrpSpPr/>
        <p:nvPr/>
      </p:nvGrpSpPr>
      <p:grpSpPr>
        <a:xfrm>
          <a:off x="0" y="0"/>
          <a:ext cx="0" cy="0"/>
          <a:chOff x="0" y="0"/>
          <a:chExt cx="0" cy="0"/>
        </a:xfrm>
      </p:grpSpPr>
      <p:sp>
        <p:nvSpPr>
          <p:cNvPr id="91" name="Google Shape;91;p14">
            <a:extLst>
              <a:ext uri="{FF2B5EF4-FFF2-40B4-BE49-F238E27FC236}">
                <a16:creationId xmlns:a16="http://schemas.microsoft.com/office/drawing/2014/main" id="{155AA4A4-1B6C-01FB-74CC-B58498BCB2E8}"/>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to do when our model is not performing well</a:t>
            </a:r>
            <a:endParaRPr dirty="0"/>
          </a:p>
        </p:txBody>
      </p:sp>
      <p:sp>
        <p:nvSpPr>
          <p:cNvPr id="6" name="TextBox 5">
            <a:extLst>
              <a:ext uri="{FF2B5EF4-FFF2-40B4-BE49-F238E27FC236}">
                <a16:creationId xmlns:a16="http://schemas.microsoft.com/office/drawing/2014/main" id="{639BD47D-508B-9C8F-5482-37768EACF9B3}"/>
              </a:ext>
            </a:extLst>
          </p:cNvPr>
          <p:cNvSpPr txBox="1"/>
          <p:nvPr/>
        </p:nvSpPr>
        <p:spPr>
          <a:xfrm>
            <a:off x="813546" y="1853850"/>
            <a:ext cx="5842748" cy="1345048"/>
          </a:xfrm>
          <a:prstGeom prst="rect">
            <a:avLst/>
          </a:prstGeom>
          <a:noFill/>
        </p:spPr>
        <p:txBody>
          <a:bodyPr wrap="square" rtlCol="0">
            <a:spAutoFit/>
          </a:bodyPr>
          <a:lstStyle>
            <a:defPPr marR="0" lvl="0" algn="l" rtl="0">
              <a:lnSpc>
                <a:spcPct val="100000"/>
              </a:lnSpc>
              <a:spcBef>
                <a:spcPts val="0"/>
              </a:spcBef>
              <a:spcAft>
                <a:spcPts val="0"/>
              </a:spcAft>
            </a:defPPr>
            <a:lvl1pPr>
              <a:defRPr/>
            </a:lvl1pPr>
          </a:lstStyle>
          <a:p>
            <a:pPr marL="285750" indent="-285750">
              <a:lnSpc>
                <a:spcPct val="150000"/>
              </a:lnSpc>
              <a:buFont typeface="Wingdings" panose="05000000000000000000" pitchFamily="2" charset="2"/>
              <a:buChar char="Ø"/>
            </a:pPr>
            <a:r>
              <a:rPr lang="en-GB" b="1" dirty="0"/>
              <a:t>Use a more complicated/more flexible model</a:t>
            </a:r>
          </a:p>
          <a:p>
            <a:pPr marL="285750" indent="-285750">
              <a:lnSpc>
                <a:spcPct val="150000"/>
              </a:lnSpc>
              <a:buFont typeface="Wingdings" panose="05000000000000000000" pitchFamily="2" charset="2"/>
              <a:buChar char="Ø"/>
            </a:pPr>
            <a:r>
              <a:rPr lang="en-GB" b="1" dirty="0"/>
              <a:t>Use a less complicated/less flexible model</a:t>
            </a:r>
          </a:p>
          <a:p>
            <a:pPr marL="285750" indent="-285750">
              <a:lnSpc>
                <a:spcPct val="150000"/>
              </a:lnSpc>
              <a:buFont typeface="Wingdings" panose="05000000000000000000" pitchFamily="2" charset="2"/>
              <a:buChar char="Ø"/>
            </a:pPr>
            <a:r>
              <a:rPr lang="en-GB" b="1" dirty="0"/>
              <a:t>Gather more training samples</a:t>
            </a:r>
          </a:p>
          <a:p>
            <a:pPr marL="285750" indent="-285750">
              <a:lnSpc>
                <a:spcPct val="150000"/>
              </a:lnSpc>
              <a:buFont typeface="Wingdings" panose="05000000000000000000" pitchFamily="2" charset="2"/>
              <a:buChar char="Ø"/>
            </a:pPr>
            <a:r>
              <a:rPr lang="en-GB" b="1" dirty="0"/>
              <a:t>Gather more data to add features to each sample</a:t>
            </a:r>
          </a:p>
        </p:txBody>
      </p:sp>
      <p:sp>
        <p:nvSpPr>
          <p:cNvPr id="7" name="TextBox 6">
            <a:extLst>
              <a:ext uri="{FF2B5EF4-FFF2-40B4-BE49-F238E27FC236}">
                <a16:creationId xmlns:a16="http://schemas.microsoft.com/office/drawing/2014/main" id="{3F8E2FAD-8016-1F41-5C65-CACA3A1A65D3}"/>
              </a:ext>
            </a:extLst>
          </p:cNvPr>
          <p:cNvSpPr txBox="1"/>
          <p:nvPr/>
        </p:nvSpPr>
        <p:spPr>
          <a:xfrm>
            <a:off x="813546" y="3289651"/>
            <a:ext cx="7688699" cy="523220"/>
          </a:xfrm>
          <a:prstGeom prst="rect">
            <a:avLst/>
          </a:prstGeom>
          <a:noFill/>
        </p:spPr>
        <p:txBody>
          <a:bodyPr wrap="square" rtlCol="0">
            <a:spAutoFit/>
          </a:bodyPr>
          <a:lstStyle>
            <a:defPPr marR="0" lvl="0" algn="l" rtl="0">
              <a:lnSpc>
                <a:spcPct val="100000"/>
              </a:lnSpc>
              <a:spcBef>
                <a:spcPts val="0"/>
              </a:spcBef>
              <a:spcAft>
                <a:spcPts val="0"/>
              </a:spcAft>
            </a:defPPr>
            <a:lvl1pPr>
              <a:defRPr/>
            </a:lvl1pPr>
          </a:lstStyle>
          <a:p>
            <a:pPr marL="285750" indent="-285750">
              <a:buFont typeface="Wingdings" panose="05000000000000000000" pitchFamily="2" charset="2"/>
              <a:buChar char="Ø"/>
            </a:pPr>
            <a:r>
              <a:rPr lang="en-GB" dirty="0"/>
              <a:t>However, this is not always the answer as adding a more complicated model will give worse results, and adding more training samples may not improve your results</a:t>
            </a:r>
          </a:p>
        </p:txBody>
      </p:sp>
      <p:sp>
        <p:nvSpPr>
          <p:cNvPr id="8" name="TextBox 7">
            <a:extLst>
              <a:ext uri="{FF2B5EF4-FFF2-40B4-BE49-F238E27FC236}">
                <a16:creationId xmlns:a16="http://schemas.microsoft.com/office/drawing/2014/main" id="{0A44CE59-9B1A-0332-FBA5-8D5FBEEF68A8}"/>
              </a:ext>
            </a:extLst>
          </p:cNvPr>
          <p:cNvSpPr txBox="1"/>
          <p:nvPr/>
        </p:nvSpPr>
        <p:spPr>
          <a:xfrm>
            <a:off x="813546" y="3903624"/>
            <a:ext cx="7688699" cy="954107"/>
          </a:xfrm>
          <a:prstGeom prst="rect">
            <a:avLst/>
          </a:prstGeom>
          <a:noFill/>
        </p:spPr>
        <p:txBody>
          <a:bodyPr wrap="square" rtlCol="0">
            <a:spAutoFit/>
          </a:bodyPr>
          <a:lstStyle>
            <a:defPPr marR="0" lvl="0" algn="l" rtl="0">
              <a:lnSpc>
                <a:spcPct val="100000"/>
              </a:lnSpc>
              <a:spcBef>
                <a:spcPts val="0"/>
              </a:spcBef>
              <a:spcAft>
                <a:spcPts val="0"/>
              </a:spcAft>
            </a:defPPr>
            <a:lvl1pPr>
              <a:defRPr/>
            </a:lvl1pPr>
          </a:lstStyle>
          <a:p>
            <a:pPr marL="285750" indent="-285750">
              <a:buFont typeface="Wingdings" panose="05000000000000000000" pitchFamily="2" charset="2"/>
              <a:buChar char="Ø"/>
            </a:pPr>
            <a:r>
              <a:rPr lang="en-GB" dirty="0"/>
              <a:t>Knowing what to do, to improve your model performance is </a:t>
            </a:r>
            <a:r>
              <a:rPr lang="en-GB" u="sng" dirty="0"/>
              <a:t>what will separate the novice </a:t>
            </a:r>
            <a:r>
              <a:rPr lang="en-GB" dirty="0"/>
              <a:t>from </a:t>
            </a:r>
            <a:r>
              <a:rPr lang="en-GB" u="sng" dirty="0"/>
              <a:t>the pro Data Scientist. </a:t>
            </a:r>
          </a:p>
          <a:p>
            <a:pPr marL="285750" indent="-285750">
              <a:buFont typeface="Wingdings" panose="05000000000000000000" pitchFamily="2" charset="2"/>
              <a:buChar char="Ø"/>
            </a:pPr>
            <a:r>
              <a:rPr lang="en-GB" dirty="0"/>
              <a:t>Later we will also talk about error analysis, in detail, as a way to improve one’s model performance. </a:t>
            </a:r>
          </a:p>
        </p:txBody>
      </p:sp>
    </p:spTree>
    <p:extLst>
      <p:ext uri="{BB962C8B-B14F-4D97-AF65-F5344CB8AC3E}">
        <p14:creationId xmlns:p14="http://schemas.microsoft.com/office/powerpoint/2010/main" val="185436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5DC87376-266C-12BF-CE3F-21BCB45E5FB6}"/>
            </a:ext>
          </a:extLst>
        </p:cNvPr>
        <p:cNvGrpSpPr/>
        <p:nvPr/>
      </p:nvGrpSpPr>
      <p:grpSpPr>
        <a:xfrm>
          <a:off x="0" y="0"/>
          <a:ext cx="0" cy="0"/>
          <a:chOff x="0" y="0"/>
          <a:chExt cx="0" cy="0"/>
        </a:xfrm>
      </p:grpSpPr>
      <p:sp>
        <p:nvSpPr>
          <p:cNvPr id="67" name="Google Shape;67;p15">
            <a:extLst>
              <a:ext uri="{FF2B5EF4-FFF2-40B4-BE49-F238E27FC236}">
                <a16:creationId xmlns:a16="http://schemas.microsoft.com/office/drawing/2014/main" id="{7C3DDFA3-8C3F-8F38-23BC-28711C6C09D9}"/>
              </a:ext>
            </a:extLst>
          </p:cNvPr>
          <p:cNvSpPr txBox="1">
            <a:spLocks noGrp="1"/>
          </p:cNvSpPr>
          <p:nvPr>
            <p:ph type="title"/>
          </p:nvPr>
        </p:nvSpPr>
        <p:spPr>
          <a:xfrm>
            <a:off x="517144" y="450150"/>
            <a:ext cx="6367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Bias Variance Tradeoff</a:t>
            </a:r>
            <a:endParaRPr dirty="0"/>
          </a:p>
        </p:txBody>
      </p:sp>
      <p:sp>
        <p:nvSpPr>
          <p:cNvPr id="68" name="Google Shape;68;p15">
            <a:extLst>
              <a:ext uri="{FF2B5EF4-FFF2-40B4-BE49-F238E27FC236}">
                <a16:creationId xmlns:a16="http://schemas.microsoft.com/office/drawing/2014/main" id="{F596C48A-2AC0-9AE1-65CD-80C3C6BD4F0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8229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307ED1DC-C45C-6EF6-5D4A-5487F78BAED8}"/>
            </a:ext>
          </a:extLst>
        </p:cNvPr>
        <p:cNvGrpSpPr/>
        <p:nvPr/>
      </p:nvGrpSpPr>
      <p:grpSpPr>
        <a:xfrm>
          <a:off x="0" y="0"/>
          <a:ext cx="0" cy="0"/>
          <a:chOff x="0" y="0"/>
          <a:chExt cx="0" cy="0"/>
        </a:xfrm>
      </p:grpSpPr>
      <p:sp>
        <p:nvSpPr>
          <p:cNvPr id="91" name="Google Shape;91;p14">
            <a:extLst>
              <a:ext uri="{FF2B5EF4-FFF2-40B4-BE49-F238E27FC236}">
                <a16:creationId xmlns:a16="http://schemas.microsoft.com/office/drawing/2014/main" id="{F68DC9D4-333A-352E-DDCD-89DC6077A34A}"/>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Overfitting and Underfitting </a:t>
            </a:r>
            <a:endParaRPr dirty="0"/>
          </a:p>
        </p:txBody>
      </p:sp>
      <p:pic>
        <p:nvPicPr>
          <p:cNvPr id="92" name="Google Shape;92;p14">
            <a:extLst>
              <a:ext uri="{FF2B5EF4-FFF2-40B4-BE49-F238E27FC236}">
                <a16:creationId xmlns:a16="http://schemas.microsoft.com/office/drawing/2014/main" id="{21C011AB-4DE0-DB82-A2A1-0228C6A4373D}"/>
              </a:ext>
            </a:extLst>
          </p:cNvPr>
          <p:cNvPicPr preferRelativeResize="0"/>
          <p:nvPr/>
        </p:nvPicPr>
        <p:blipFill>
          <a:blip r:embed="rId3">
            <a:alphaModFix/>
          </a:blip>
          <a:srcRect b="24098"/>
          <a:stretch/>
        </p:blipFill>
        <p:spPr>
          <a:xfrm>
            <a:off x="620925" y="2428839"/>
            <a:ext cx="7905750" cy="2335186"/>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001EB53-E0F8-51BC-5CC7-3E6305D617DA}"/>
                  </a:ext>
                </a:extLst>
              </p14:cNvPr>
              <p14:cNvContentPartPr/>
              <p14:nvPr/>
            </p14:nvContentPartPr>
            <p14:xfrm>
              <a:off x="2469240" y="736200"/>
              <a:ext cx="5981400" cy="3962880"/>
            </p14:xfrm>
          </p:contentPart>
        </mc:Choice>
        <mc:Fallback xmlns="">
          <p:pic>
            <p:nvPicPr>
              <p:cNvPr id="2" name="Ink 1">
                <a:extLst>
                  <a:ext uri="{FF2B5EF4-FFF2-40B4-BE49-F238E27FC236}">
                    <a16:creationId xmlns:a16="http://schemas.microsoft.com/office/drawing/2014/main" id="{9001EB53-E0F8-51BC-5CC7-3E6305D617DA}"/>
                  </a:ext>
                </a:extLst>
              </p:cNvPr>
              <p:cNvPicPr/>
              <p:nvPr/>
            </p:nvPicPr>
            <p:blipFill>
              <a:blip r:embed="rId5"/>
              <a:stretch>
                <a:fillRect/>
              </a:stretch>
            </p:blipFill>
            <p:spPr>
              <a:xfrm>
                <a:off x="2459880" y="726840"/>
                <a:ext cx="6000120" cy="3981600"/>
              </a:xfrm>
              <a:prstGeom prst="rect">
                <a:avLst/>
              </a:prstGeom>
            </p:spPr>
          </p:pic>
        </mc:Fallback>
      </mc:AlternateContent>
    </p:spTree>
    <p:extLst>
      <p:ext uri="{BB962C8B-B14F-4D97-AF65-F5344CB8AC3E}">
        <p14:creationId xmlns:p14="http://schemas.microsoft.com/office/powerpoint/2010/main" val="309625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Bias and Variance</a:t>
            </a:r>
            <a:endParaRPr/>
          </a:p>
        </p:txBody>
      </p:sp>
      <p:sp>
        <p:nvSpPr>
          <p:cNvPr id="98" name="Google Shape;98;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rgbClr val="292929"/>
                </a:solidFill>
                <a:highlight>
                  <a:srgbClr val="FFFFFF"/>
                </a:highlight>
                <a:latin typeface="Arial"/>
                <a:ea typeface="Arial"/>
                <a:cs typeface="Arial"/>
                <a:sym typeface="Arial"/>
              </a:rPr>
              <a:t>What is bias? - </a:t>
            </a:r>
            <a:r>
              <a:rPr lang="en" sz="1500">
                <a:solidFill>
                  <a:srgbClr val="292929"/>
                </a:solidFill>
                <a:highlight>
                  <a:srgbClr val="FFFFFF"/>
                </a:highlight>
                <a:latin typeface="Arial"/>
                <a:ea typeface="Arial"/>
                <a:cs typeface="Arial"/>
                <a:sym typeface="Arial"/>
              </a:rPr>
              <a:t>Bias are the simplifying assumptions made by a model to make the target function easier to learn.</a:t>
            </a:r>
            <a:endParaRPr sz="1500">
              <a:solidFill>
                <a:srgbClr val="292929"/>
              </a:solidFill>
              <a:highlight>
                <a:srgbClr val="FFFFFF"/>
              </a:highlight>
              <a:latin typeface="Arial"/>
              <a:ea typeface="Arial"/>
              <a:cs typeface="Arial"/>
              <a:sym typeface="Arial"/>
            </a:endParaRPr>
          </a:p>
          <a:p>
            <a:pPr marL="0" lvl="0" indent="0" algn="l" rtl="0">
              <a:spcBef>
                <a:spcPts val="1200"/>
              </a:spcBef>
              <a:spcAft>
                <a:spcPts val="1200"/>
              </a:spcAft>
              <a:buNone/>
            </a:pPr>
            <a:r>
              <a:rPr lang="en" sz="1500">
                <a:solidFill>
                  <a:srgbClr val="292929"/>
                </a:solidFill>
                <a:highlight>
                  <a:srgbClr val="FFFFFF"/>
                </a:highlight>
                <a:latin typeface="Arial"/>
                <a:ea typeface="Arial"/>
                <a:cs typeface="Arial"/>
                <a:sym typeface="Arial"/>
              </a:rPr>
              <a:t>Model with high bias pays very little attention to the training data and oversimplifies the model. It always leads to high error on training and test data.</a:t>
            </a:r>
            <a:endParaRPr sz="1500">
              <a:solidFill>
                <a:srgbClr val="292929"/>
              </a:solidFill>
              <a:highlight>
                <a:srgbClr val="FFFFFF"/>
              </a:highlight>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F8EBFDD-D8EB-F1C0-FD4B-032ECD1D7467}"/>
                  </a:ext>
                </a:extLst>
              </p14:cNvPr>
              <p14:cNvContentPartPr/>
              <p14:nvPr/>
            </p14:nvContentPartPr>
            <p14:xfrm>
              <a:off x="1667880" y="2376000"/>
              <a:ext cx="5851800" cy="2764800"/>
            </p14:xfrm>
          </p:contentPart>
        </mc:Choice>
        <mc:Fallback xmlns="">
          <p:pic>
            <p:nvPicPr>
              <p:cNvPr id="2" name="Ink 1">
                <a:extLst>
                  <a:ext uri="{FF2B5EF4-FFF2-40B4-BE49-F238E27FC236}">
                    <a16:creationId xmlns:a16="http://schemas.microsoft.com/office/drawing/2014/main" id="{4F8EBFDD-D8EB-F1C0-FD4B-032ECD1D7467}"/>
                  </a:ext>
                </a:extLst>
              </p:cNvPr>
              <p:cNvPicPr/>
              <p:nvPr/>
            </p:nvPicPr>
            <p:blipFill>
              <a:blip r:embed="rId4"/>
              <a:stretch>
                <a:fillRect/>
              </a:stretch>
            </p:blipFill>
            <p:spPr>
              <a:xfrm>
                <a:off x="1658520" y="2366640"/>
                <a:ext cx="5870520" cy="27835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Bias and Variance</a:t>
            </a:r>
            <a:endParaRPr/>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rgbClr val="292929"/>
                </a:solidFill>
                <a:highlight>
                  <a:schemeClr val="lt1"/>
                </a:highlight>
                <a:latin typeface="Arial"/>
                <a:ea typeface="Arial"/>
                <a:cs typeface="Arial"/>
                <a:sym typeface="Arial"/>
              </a:rPr>
              <a:t>What is variance? - </a:t>
            </a:r>
            <a:r>
              <a:rPr lang="en" sz="1500">
                <a:solidFill>
                  <a:srgbClr val="292929"/>
                </a:solidFill>
                <a:highlight>
                  <a:schemeClr val="lt1"/>
                </a:highlight>
                <a:latin typeface="Arial"/>
                <a:ea typeface="Arial"/>
                <a:cs typeface="Arial"/>
                <a:sym typeface="Arial"/>
              </a:rPr>
              <a:t>Variance is the variability of model prediction for a given data point</a:t>
            </a:r>
            <a:endParaRPr sz="1500">
              <a:solidFill>
                <a:srgbClr val="292929"/>
              </a:solidFill>
              <a:highlight>
                <a:schemeClr val="lt1"/>
              </a:highlight>
              <a:latin typeface="Arial"/>
              <a:ea typeface="Arial"/>
              <a:cs typeface="Arial"/>
              <a:sym typeface="Arial"/>
            </a:endParaRPr>
          </a:p>
          <a:p>
            <a:pPr marL="0" lvl="0" indent="0" algn="l" rtl="0">
              <a:spcBef>
                <a:spcPts val="1200"/>
              </a:spcBef>
              <a:spcAft>
                <a:spcPts val="0"/>
              </a:spcAft>
              <a:buNone/>
            </a:pPr>
            <a:endParaRPr sz="1500">
              <a:solidFill>
                <a:srgbClr val="292929"/>
              </a:solidFill>
              <a:highlight>
                <a:schemeClr val="lt1"/>
              </a:highlight>
              <a:latin typeface="Arial"/>
              <a:ea typeface="Arial"/>
              <a:cs typeface="Arial"/>
              <a:sym typeface="Arial"/>
            </a:endParaRPr>
          </a:p>
          <a:p>
            <a:pPr marL="0" lvl="0" indent="0" algn="l" rtl="0">
              <a:spcBef>
                <a:spcPts val="1200"/>
              </a:spcBef>
              <a:spcAft>
                <a:spcPts val="1200"/>
              </a:spcAft>
              <a:buNone/>
            </a:pPr>
            <a:r>
              <a:rPr lang="en" sz="1500">
                <a:solidFill>
                  <a:srgbClr val="292929"/>
                </a:solidFill>
                <a:highlight>
                  <a:schemeClr val="lt1"/>
                </a:highlight>
                <a:latin typeface="Arial"/>
                <a:ea typeface="Arial"/>
                <a:cs typeface="Arial"/>
                <a:sym typeface="Arial"/>
              </a:rPr>
              <a:t>Model with high variance pays a lot of attention to training data and does not generalize on the data which it hasn’t seen before</a:t>
            </a:r>
            <a:endParaRPr sz="1500">
              <a:solidFill>
                <a:srgbClr val="292929"/>
              </a:solidFill>
              <a:highlight>
                <a:schemeClr val="lt1"/>
              </a:highlight>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D998401-869D-6005-7267-DDE6308A0006}"/>
                  </a:ext>
                </a:extLst>
              </p14:cNvPr>
              <p14:cNvContentPartPr/>
              <p14:nvPr/>
            </p14:nvContentPartPr>
            <p14:xfrm>
              <a:off x="870480" y="2379240"/>
              <a:ext cx="7629480" cy="1211040"/>
            </p14:xfrm>
          </p:contentPart>
        </mc:Choice>
        <mc:Fallback xmlns="">
          <p:pic>
            <p:nvPicPr>
              <p:cNvPr id="2" name="Ink 1">
                <a:extLst>
                  <a:ext uri="{FF2B5EF4-FFF2-40B4-BE49-F238E27FC236}">
                    <a16:creationId xmlns:a16="http://schemas.microsoft.com/office/drawing/2014/main" id="{1D998401-869D-6005-7267-DDE6308A0006}"/>
                  </a:ext>
                </a:extLst>
              </p:cNvPr>
              <p:cNvPicPr/>
              <p:nvPr/>
            </p:nvPicPr>
            <p:blipFill>
              <a:blip r:embed="rId4"/>
              <a:stretch>
                <a:fillRect/>
              </a:stretch>
            </p:blipFill>
            <p:spPr>
              <a:xfrm>
                <a:off x="861120" y="2369880"/>
                <a:ext cx="7648200" cy="122976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0C23724F-AD78-322D-E0FA-89CEC3B52CB8}"/>
            </a:ext>
          </a:extLst>
        </p:cNvPr>
        <p:cNvGrpSpPr/>
        <p:nvPr/>
      </p:nvGrpSpPr>
      <p:grpSpPr>
        <a:xfrm>
          <a:off x="0" y="0"/>
          <a:ext cx="0" cy="0"/>
          <a:chOff x="0" y="0"/>
          <a:chExt cx="0" cy="0"/>
        </a:xfrm>
      </p:grpSpPr>
      <p:sp>
        <p:nvSpPr>
          <p:cNvPr id="103" name="Google Shape;103;p16">
            <a:extLst>
              <a:ext uri="{FF2B5EF4-FFF2-40B4-BE49-F238E27FC236}">
                <a16:creationId xmlns:a16="http://schemas.microsoft.com/office/drawing/2014/main" id="{8AEF6D62-9435-BFED-0627-1F1F97983B82}"/>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 Summary</a:t>
            </a:r>
            <a:endParaRPr dirty="0"/>
          </a:p>
        </p:txBody>
      </p:sp>
      <p:pic>
        <p:nvPicPr>
          <p:cNvPr id="1026" name="Picture 2">
            <a:extLst>
              <a:ext uri="{FF2B5EF4-FFF2-40B4-BE49-F238E27FC236}">
                <a16:creationId xmlns:a16="http://schemas.microsoft.com/office/drawing/2014/main" id="{03BDB7EA-CDA2-2029-4C42-7C69AE6BC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264" y="1935536"/>
            <a:ext cx="6441142" cy="241542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5C85997-FFF7-AE99-11C5-92DDBF627BD4}"/>
                  </a:ext>
                </a:extLst>
              </p14:cNvPr>
              <p14:cNvContentPartPr/>
              <p14:nvPr/>
            </p14:nvContentPartPr>
            <p14:xfrm>
              <a:off x="1210680" y="398880"/>
              <a:ext cx="7935480" cy="3722040"/>
            </p14:xfrm>
          </p:contentPart>
        </mc:Choice>
        <mc:Fallback xmlns="">
          <p:pic>
            <p:nvPicPr>
              <p:cNvPr id="4" name="Ink 3">
                <a:extLst>
                  <a:ext uri="{FF2B5EF4-FFF2-40B4-BE49-F238E27FC236}">
                    <a16:creationId xmlns:a16="http://schemas.microsoft.com/office/drawing/2014/main" id="{85C85997-FFF7-AE99-11C5-92DDBF627BD4}"/>
                  </a:ext>
                </a:extLst>
              </p:cNvPr>
              <p:cNvPicPr/>
              <p:nvPr/>
            </p:nvPicPr>
            <p:blipFill>
              <a:blip r:embed="rId5"/>
              <a:stretch>
                <a:fillRect/>
              </a:stretch>
            </p:blipFill>
            <p:spPr>
              <a:xfrm>
                <a:off x="1201320" y="389520"/>
                <a:ext cx="7954200" cy="3740760"/>
              </a:xfrm>
              <a:prstGeom prst="rect">
                <a:avLst/>
              </a:prstGeom>
            </p:spPr>
          </p:pic>
        </mc:Fallback>
      </mc:AlternateContent>
    </p:spTree>
    <p:extLst>
      <p:ext uri="{BB962C8B-B14F-4D97-AF65-F5344CB8AC3E}">
        <p14:creationId xmlns:p14="http://schemas.microsoft.com/office/powerpoint/2010/main" val="1978429138"/>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3249</TotalTime>
  <Words>2131</Words>
  <Application>Microsoft Office PowerPoint</Application>
  <PresentationFormat>On-screen Show (16:9)</PresentationFormat>
  <Paragraphs>124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Lato</vt:lpstr>
      <vt:lpstr>Roboto</vt:lpstr>
      <vt:lpstr>Arial</vt:lpstr>
      <vt:lpstr>Raleway</vt:lpstr>
      <vt:lpstr>Wingdings</vt:lpstr>
      <vt:lpstr>Streamline</vt:lpstr>
      <vt:lpstr>Model Validation Machine Learning</vt:lpstr>
      <vt:lpstr>Model Validation</vt:lpstr>
      <vt:lpstr>Model Validation</vt:lpstr>
      <vt:lpstr>What to do when our model is not performing well</vt:lpstr>
      <vt:lpstr>Bias Variance Tradeoff</vt:lpstr>
      <vt:lpstr>Overfitting and Underfitting </vt:lpstr>
      <vt:lpstr>Defining Bias and Variance</vt:lpstr>
      <vt:lpstr>Defining Bias and Variance</vt:lpstr>
      <vt:lpstr>In Summary</vt:lpstr>
      <vt:lpstr>In Summary</vt:lpstr>
      <vt:lpstr>In Summary</vt:lpstr>
      <vt:lpstr>Error in Machine Learning</vt:lpstr>
      <vt:lpstr>Bias and variance using bulls-eye diagram</vt:lpstr>
      <vt:lpstr>Another Way of thinking about it. </vt:lpstr>
      <vt:lpstr>Validation Curves in Machine 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Aloo</dc:creator>
  <cp:lastModifiedBy>Christopher Aloo</cp:lastModifiedBy>
  <cp:revision>5</cp:revision>
  <dcterms:modified xsi:type="dcterms:W3CDTF">2025-01-10T08:35:09Z</dcterms:modified>
</cp:coreProperties>
</file>