
<file path=[Content_Types].xml><?xml version="1.0" encoding="utf-8"?>
<Types xmlns="http://schemas.openxmlformats.org/package/2006/content-types">
  <Default Extension="bin" ContentType="application/vnd.openxmlformats-officedocument.oleObject"/>
  <Default Extension="fntdata" ContentType="application/x-fontdata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ink/ink3.xml" ContentType="application/inkml+xml"/>
  <Override PartName="/ppt/notesSlides/notesSlide15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notesSlides/notesSlide18.xml" ContentType="application/vnd.openxmlformats-officedocument.presentationml.notesSlide+xml"/>
  <Override PartName="/ppt/ink/ink8.xml" ContentType="application/inkml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9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0.xml" ContentType="application/inkml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ink/ink11.xml" ContentType="application/inkml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54"/>
  </p:notesMasterIdLst>
  <p:sldIdLst>
    <p:sldId id="256" r:id="rId3"/>
    <p:sldId id="270" r:id="rId4"/>
    <p:sldId id="318" r:id="rId5"/>
    <p:sldId id="281" r:id="rId6"/>
    <p:sldId id="317" r:id="rId7"/>
    <p:sldId id="305" r:id="rId8"/>
    <p:sldId id="306" r:id="rId9"/>
    <p:sldId id="307" r:id="rId10"/>
    <p:sldId id="282" r:id="rId11"/>
    <p:sldId id="308" r:id="rId12"/>
    <p:sldId id="309" r:id="rId13"/>
    <p:sldId id="310" r:id="rId14"/>
    <p:sldId id="311" r:id="rId15"/>
    <p:sldId id="312" r:id="rId16"/>
    <p:sldId id="313" r:id="rId17"/>
    <p:sldId id="314" r:id="rId18"/>
    <p:sldId id="319" r:id="rId19"/>
    <p:sldId id="322" r:id="rId20"/>
    <p:sldId id="321" r:id="rId21"/>
    <p:sldId id="320" r:id="rId22"/>
    <p:sldId id="323" r:id="rId23"/>
    <p:sldId id="330" r:id="rId24"/>
    <p:sldId id="324" r:id="rId25"/>
    <p:sldId id="316" r:id="rId26"/>
    <p:sldId id="325" r:id="rId27"/>
    <p:sldId id="326" r:id="rId28"/>
    <p:sldId id="353" r:id="rId29"/>
    <p:sldId id="343" r:id="rId30"/>
    <p:sldId id="344" r:id="rId31"/>
    <p:sldId id="345" r:id="rId32"/>
    <p:sldId id="342" r:id="rId33"/>
    <p:sldId id="346" r:id="rId34"/>
    <p:sldId id="347" r:id="rId35"/>
    <p:sldId id="348" r:id="rId36"/>
    <p:sldId id="349" r:id="rId37"/>
    <p:sldId id="350" r:id="rId38"/>
    <p:sldId id="351" r:id="rId39"/>
    <p:sldId id="352" r:id="rId40"/>
    <p:sldId id="328" r:id="rId41"/>
    <p:sldId id="329" r:id="rId42"/>
    <p:sldId id="331" r:id="rId43"/>
    <p:sldId id="332" r:id="rId44"/>
    <p:sldId id="340" r:id="rId45"/>
    <p:sldId id="341" r:id="rId46"/>
    <p:sldId id="333" r:id="rId47"/>
    <p:sldId id="335" r:id="rId48"/>
    <p:sldId id="336" r:id="rId49"/>
    <p:sldId id="337" r:id="rId50"/>
    <p:sldId id="338" r:id="rId51"/>
    <p:sldId id="339" r:id="rId52"/>
    <p:sldId id="284" r:id="rId53"/>
  </p:sldIdLst>
  <p:sldSz cx="9144000" cy="5143500" type="screen16x9"/>
  <p:notesSz cx="6858000" cy="9144000"/>
  <p:embeddedFontLst>
    <p:embeddedFont>
      <p:font typeface="EYInterstate Light" panose="02000506000000020004" pitchFamily="2" charset="0"/>
      <p:regular r:id="rId55"/>
      <p:bold r:id="rId56"/>
      <p:italic r:id="rId57"/>
      <p:boldItalic r:id="rId58"/>
    </p:embeddedFont>
    <p:embeddedFont>
      <p:font typeface="Lato" panose="020F0502020204030203" pitchFamily="34" charset="0"/>
      <p:regular r:id="rId59"/>
      <p:bold r:id="rId60"/>
      <p:italic r:id="rId61"/>
      <p:boldItalic r:id="rId62"/>
    </p:embeddedFont>
    <p:embeddedFont>
      <p:font typeface="Raleway" pitchFamily="2" charset="0"/>
      <p:regular r:id="rId63"/>
      <p:bold r:id="rId64"/>
      <p:italic r:id="rId65"/>
      <p:boldItalic r:id="rId66"/>
    </p:embeddedFont>
    <p:embeddedFont>
      <p:font typeface="Rockwell Extra Bold" panose="02060903040505020403" pitchFamily="18" charset="0"/>
      <p:bold r:id="rId6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B5E3F4C-7C8D-4B50-B085-8782339E3D36}" v="154" dt="2025-02-20T07:23:17.0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761" autoAdjust="0"/>
  </p:normalViewPr>
  <p:slideViewPr>
    <p:cSldViewPr snapToGrid="0">
      <p:cViewPr>
        <p:scale>
          <a:sx n="66" d="100"/>
          <a:sy n="66" d="100"/>
        </p:scale>
        <p:origin x="1280" y="2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font" Target="fonts/font9.fntdata"/><Relationship Id="rId6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font" Target="fonts/font4.fntdata"/><Relationship Id="rId66" Type="http://schemas.openxmlformats.org/officeDocument/2006/relationships/font" Target="fonts/font12.fntdata"/><Relationship Id="rId5" Type="http://schemas.openxmlformats.org/officeDocument/2006/relationships/slide" Target="slides/slide3.xml"/><Relationship Id="rId61" Type="http://schemas.openxmlformats.org/officeDocument/2006/relationships/font" Target="fonts/font7.fntdata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font" Target="fonts/font2.fntdata"/><Relationship Id="rId64" Type="http://schemas.openxmlformats.org/officeDocument/2006/relationships/font" Target="fonts/font10.fntdata"/><Relationship Id="rId69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microsoft.com/office/2016/11/relationships/changesInfo" Target="changesInfos/changesInfo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font" Target="fonts/font5.fntdata"/><Relationship Id="rId67" Type="http://schemas.openxmlformats.org/officeDocument/2006/relationships/font" Target="fonts/font13.fntdata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notesMaster" Target="notesMasters/notesMaster1.xml"/><Relationship Id="rId62" Type="http://schemas.openxmlformats.org/officeDocument/2006/relationships/font" Target="fonts/font8.fntdata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font" Target="fonts/font3.fntdata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font" Target="fonts/font6.fntdata"/><Relationship Id="rId65" Type="http://schemas.openxmlformats.org/officeDocument/2006/relationships/font" Target="fonts/font11.fntdata"/><Relationship Id="rId73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font" Target="fonts/font1.fntdata"/><Relationship Id="rId7" Type="http://schemas.openxmlformats.org/officeDocument/2006/relationships/slide" Target="slides/slide5.xml"/><Relationship Id="rId71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opher Aloo" userId="81d139e4-1a74-45bd-a04a-64f94c7d37c9" providerId="ADAL" clId="{2B5E3F4C-7C8D-4B50-B085-8782339E3D36}"/>
    <pc:docChg chg="undo redo custSel addSld delSld modSld sldOrd modMainMaster">
      <pc:chgData name="Christopher Aloo" userId="81d139e4-1a74-45bd-a04a-64f94c7d37c9" providerId="ADAL" clId="{2B5E3F4C-7C8D-4B50-B085-8782339E3D36}" dt="2025-02-20T07:23:46.455" v="2225" actId="403"/>
      <pc:docMkLst>
        <pc:docMk/>
      </pc:docMkLst>
      <pc:sldChg chg="modSp mod">
        <pc:chgData name="Christopher Aloo" userId="81d139e4-1a74-45bd-a04a-64f94c7d37c9" providerId="ADAL" clId="{2B5E3F4C-7C8D-4B50-B085-8782339E3D36}" dt="2025-02-18T11:22:56.620" v="18" actId="20577"/>
        <pc:sldMkLst>
          <pc:docMk/>
          <pc:sldMk cId="0" sldId="256"/>
        </pc:sldMkLst>
        <pc:spChg chg="mod">
          <ac:chgData name="Christopher Aloo" userId="81d139e4-1a74-45bd-a04a-64f94c7d37c9" providerId="ADAL" clId="{2B5E3F4C-7C8D-4B50-B085-8782339E3D36}" dt="2025-02-18T11:22:56.620" v="18" actId="20577"/>
          <ac:spMkLst>
            <pc:docMk/>
            <pc:sldMk cId="0" sldId="256"/>
            <ac:spMk id="2" creationId="{583644C7-D4DF-543E-6801-D112434A16B3}"/>
          </ac:spMkLst>
        </pc:spChg>
      </pc:sldChg>
      <pc:sldChg chg="addSp delSp modSp mod ord">
        <pc:chgData name="Christopher Aloo" userId="81d139e4-1a74-45bd-a04a-64f94c7d37c9" providerId="ADAL" clId="{2B5E3F4C-7C8D-4B50-B085-8782339E3D36}" dt="2025-02-18T16:39:49.974" v="1877"/>
        <pc:sldMkLst>
          <pc:docMk/>
          <pc:sldMk cId="1250749228" sldId="270"/>
        </pc:sldMkLst>
        <pc:spChg chg="add mod">
          <ac:chgData name="Christopher Aloo" userId="81d139e4-1a74-45bd-a04a-64f94c7d37c9" providerId="ADAL" clId="{2B5E3F4C-7C8D-4B50-B085-8782339E3D36}" dt="2025-02-18T11:50:21.983" v="637" actId="20577"/>
          <ac:spMkLst>
            <pc:docMk/>
            <pc:sldMk cId="1250749228" sldId="270"/>
            <ac:spMk id="2" creationId="{A6AB09A3-CC8A-4ADF-B201-F2686D1CE317}"/>
          </ac:spMkLst>
        </pc:spChg>
        <pc:spChg chg="add mod">
          <ac:chgData name="Christopher Aloo" userId="81d139e4-1a74-45bd-a04a-64f94c7d37c9" providerId="ADAL" clId="{2B5E3F4C-7C8D-4B50-B085-8782339E3D36}" dt="2025-02-18T11:50:52.993" v="648" actId="2085"/>
          <ac:spMkLst>
            <pc:docMk/>
            <pc:sldMk cId="1250749228" sldId="270"/>
            <ac:spMk id="8" creationId="{1BFFC794-4C3D-6EAF-B28D-7A366AB5CEB4}"/>
          </ac:spMkLst>
        </pc:spChg>
        <pc:spChg chg="add mod">
          <ac:chgData name="Christopher Aloo" userId="81d139e4-1a74-45bd-a04a-64f94c7d37c9" providerId="ADAL" clId="{2B5E3F4C-7C8D-4B50-B085-8782339E3D36}" dt="2025-02-18T11:51:33.323" v="658" actId="14100"/>
          <ac:spMkLst>
            <pc:docMk/>
            <pc:sldMk cId="1250749228" sldId="270"/>
            <ac:spMk id="9" creationId="{9B511510-3535-AE31-7407-B6C3AACB5E6A}"/>
          </ac:spMkLst>
        </pc:spChg>
        <pc:spChg chg="add mod">
          <ac:chgData name="Christopher Aloo" userId="81d139e4-1a74-45bd-a04a-64f94c7d37c9" providerId="ADAL" clId="{2B5E3F4C-7C8D-4B50-B085-8782339E3D36}" dt="2025-02-18T11:51:38.392" v="660" actId="1076"/>
          <ac:spMkLst>
            <pc:docMk/>
            <pc:sldMk cId="1250749228" sldId="270"/>
            <ac:spMk id="10" creationId="{56F8794C-5FB8-335F-6B8B-5B142C1F2F17}"/>
          </ac:spMkLst>
        </pc:spChg>
        <pc:picChg chg="add mod">
          <ac:chgData name="Christopher Aloo" userId="81d139e4-1a74-45bd-a04a-64f94c7d37c9" providerId="ADAL" clId="{2B5E3F4C-7C8D-4B50-B085-8782339E3D36}" dt="2025-02-18T11:50:35.194" v="643" actId="1076"/>
          <ac:picMkLst>
            <pc:docMk/>
            <pc:sldMk cId="1250749228" sldId="270"/>
            <ac:picMk id="6" creationId="{370268F4-4DB6-FAA8-9CD0-662258C4324F}"/>
          </ac:picMkLst>
        </pc:pic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1250749228" sldId="270"/>
            <ac:inkMk id="11" creationId="{BEF8B081-64D0-B201-A5C6-9A0F9D8C0839}"/>
          </ac:inkMkLst>
        </pc:inkChg>
      </pc:sldChg>
      <pc:sldChg chg="modSp mod">
        <pc:chgData name="Christopher Aloo" userId="81d139e4-1a74-45bd-a04a-64f94c7d37c9" providerId="ADAL" clId="{2B5E3F4C-7C8D-4B50-B085-8782339E3D36}" dt="2025-02-18T11:23:08.294" v="52" actId="20577"/>
        <pc:sldMkLst>
          <pc:docMk/>
          <pc:sldMk cId="2434392186" sldId="281"/>
        </pc:sldMkLst>
        <pc:spChg chg="mod">
          <ac:chgData name="Christopher Aloo" userId="81d139e4-1a74-45bd-a04a-64f94c7d37c9" providerId="ADAL" clId="{2B5E3F4C-7C8D-4B50-B085-8782339E3D36}" dt="2025-02-18T11:23:08.294" v="52" actId="20577"/>
          <ac:spMkLst>
            <pc:docMk/>
            <pc:sldMk cId="2434392186" sldId="281"/>
            <ac:spMk id="67" creationId="{BEF3944A-EAD5-EE28-C376-A58B05C4B247}"/>
          </ac:spMkLst>
        </pc:spChg>
      </pc:sldChg>
      <pc:sldChg chg="modSp mod">
        <pc:chgData name="Christopher Aloo" userId="81d139e4-1a74-45bd-a04a-64f94c7d37c9" providerId="ADAL" clId="{2B5E3F4C-7C8D-4B50-B085-8782339E3D36}" dt="2025-02-18T11:47:04.383" v="470" actId="20577"/>
        <pc:sldMkLst>
          <pc:docMk/>
          <pc:sldMk cId="2684525786" sldId="282"/>
        </pc:sldMkLst>
        <pc:spChg chg="mod">
          <ac:chgData name="Christopher Aloo" userId="81d139e4-1a74-45bd-a04a-64f94c7d37c9" providerId="ADAL" clId="{2B5E3F4C-7C8D-4B50-B085-8782339E3D36}" dt="2025-02-18T11:47:04.383" v="470" actId="20577"/>
          <ac:spMkLst>
            <pc:docMk/>
            <pc:sldMk cId="2684525786" sldId="282"/>
            <ac:spMk id="67" creationId="{734BEFDA-A1E4-03EA-A5FE-83A7DD30846F}"/>
          </ac:spMkLst>
        </pc:spChg>
      </pc:sldChg>
      <pc:sldChg chg="del">
        <pc:chgData name="Christopher Aloo" userId="81d139e4-1a74-45bd-a04a-64f94c7d37c9" providerId="ADAL" clId="{2B5E3F4C-7C8D-4B50-B085-8782339E3D36}" dt="2025-02-18T11:29:07.264" v="54" actId="47"/>
        <pc:sldMkLst>
          <pc:docMk/>
          <pc:sldMk cId="555297024" sldId="291"/>
        </pc:sldMkLst>
      </pc:sldChg>
      <pc:sldChg chg="del">
        <pc:chgData name="Christopher Aloo" userId="81d139e4-1a74-45bd-a04a-64f94c7d37c9" providerId="ADAL" clId="{2B5E3F4C-7C8D-4B50-B085-8782339E3D36}" dt="2025-02-18T11:29:07.857" v="55" actId="47"/>
        <pc:sldMkLst>
          <pc:docMk/>
          <pc:sldMk cId="305523129" sldId="293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381314288" sldId="294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3121508983" sldId="295"/>
        </pc:sldMkLst>
      </pc:sldChg>
      <pc:sldChg chg="del">
        <pc:chgData name="Christopher Aloo" userId="81d139e4-1a74-45bd-a04a-64f94c7d37c9" providerId="ADAL" clId="{2B5E3F4C-7C8D-4B50-B085-8782339E3D36}" dt="2025-02-18T11:47:10.323" v="471" actId="47"/>
        <pc:sldMkLst>
          <pc:docMk/>
          <pc:sldMk cId="2056522040" sldId="296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4020610624" sldId="297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861849454" sldId="298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60768918" sldId="299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548998681" sldId="300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3702168240" sldId="301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521517357" sldId="302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786571099" sldId="303"/>
        </pc:sldMkLst>
      </pc:sldChg>
      <pc:sldChg chg="del">
        <pc:chgData name="Christopher Aloo" userId="81d139e4-1a74-45bd-a04a-64f94c7d37c9" providerId="ADAL" clId="{2B5E3F4C-7C8D-4B50-B085-8782339E3D36}" dt="2025-02-18T12:11:28.588" v="1122" actId="47"/>
        <pc:sldMkLst>
          <pc:docMk/>
          <pc:sldMk cId="2648778441" sldId="304"/>
        </pc:sldMkLst>
      </pc:sldChg>
      <pc:sldChg chg="addSp delSp modSp add mod">
        <pc:chgData name="Christopher Aloo" userId="81d139e4-1a74-45bd-a04a-64f94c7d37c9" providerId="ADAL" clId="{2B5E3F4C-7C8D-4B50-B085-8782339E3D36}" dt="2025-02-18T11:32:30.765" v="393" actId="478"/>
        <pc:sldMkLst>
          <pc:docMk/>
          <pc:sldMk cId="2346491900" sldId="305"/>
        </pc:sldMkLst>
        <pc:spChg chg="mod">
          <ac:chgData name="Christopher Aloo" userId="81d139e4-1a74-45bd-a04a-64f94c7d37c9" providerId="ADAL" clId="{2B5E3F4C-7C8D-4B50-B085-8782339E3D36}" dt="2025-02-18T11:32:24.821" v="391" actId="20577"/>
          <ac:spMkLst>
            <pc:docMk/>
            <pc:sldMk cId="2346491900" sldId="305"/>
            <ac:spMk id="2" creationId="{7FF03CFC-7547-CB8F-8172-3B5DC47666AC}"/>
          </ac:spMkLst>
        </pc:spChg>
      </pc:sldChg>
      <pc:sldChg chg="modSp add mod">
        <pc:chgData name="Christopher Aloo" userId="81d139e4-1a74-45bd-a04a-64f94c7d37c9" providerId="ADAL" clId="{2B5E3F4C-7C8D-4B50-B085-8782339E3D36}" dt="2025-02-18T11:32:40.160" v="421" actId="20577"/>
        <pc:sldMkLst>
          <pc:docMk/>
          <pc:sldMk cId="921588582" sldId="306"/>
        </pc:sldMkLst>
        <pc:spChg chg="mod">
          <ac:chgData name="Christopher Aloo" userId="81d139e4-1a74-45bd-a04a-64f94c7d37c9" providerId="ADAL" clId="{2B5E3F4C-7C8D-4B50-B085-8782339E3D36}" dt="2025-02-18T11:32:40.160" v="421" actId="20577"/>
          <ac:spMkLst>
            <pc:docMk/>
            <pc:sldMk cId="921588582" sldId="306"/>
            <ac:spMk id="2" creationId="{0C3A3CBC-D8CB-338F-6C74-50247101BE47}"/>
          </ac:spMkLst>
        </pc:spChg>
      </pc:sldChg>
      <pc:sldChg chg="modSp add mod">
        <pc:chgData name="Christopher Aloo" userId="81d139e4-1a74-45bd-a04a-64f94c7d37c9" providerId="ADAL" clId="{2B5E3F4C-7C8D-4B50-B085-8782339E3D36}" dt="2025-02-18T11:32:49.972" v="448" actId="20577"/>
        <pc:sldMkLst>
          <pc:docMk/>
          <pc:sldMk cId="1631390472" sldId="307"/>
        </pc:sldMkLst>
        <pc:spChg chg="mod">
          <ac:chgData name="Christopher Aloo" userId="81d139e4-1a74-45bd-a04a-64f94c7d37c9" providerId="ADAL" clId="{2B5E3F4C-7C8D-4B50-B085-8782339E3D36}" dt="2025-02-18T11:32:49.972" v="448" actId="20577"/>
          <ac:spMkLst>
            <pc:docMk/>
            <pc:sldMk cId="1631390472" sldId="307"/>
            <ac:spMk id="2" creationId="{9F86D72F-B540-5F94-5E93-6F40FB40BFAB}"/>
          </ac:spMkLst>
        </pc:spChg>
      </pc:sldChg>
      <pc:sldChg chg="modSp add mod ord">
        <pc:chgData name="Christopher Aloo" userId="81d139e4-1a74-45bd-a04a-64f94c7d37c9" providerId="ADAL" clId="{2B5E3F4C-7C8D-4B50-B085-8782339E3D36}" dt="2025-02-18T11:47:33.690" v="504" actId="20577"/>
        <pc:sldMkLst>
          <pc:docMk/>
          <pc:sldMk cId="1751710969" sldId="308"/>
        </pc:sldMkLst>
        <pc:spChg chg="mod">
          <ac:chgData name="Christopher Aloo" userId="81d139e4-1a74-45bd-a04a-64f94c7d37c9" providerId="ADAL" clId="{2B5E3F4C-7C8D-4B50-B085-8782339E3D36}" dt="2025-02-18T11:47:33.690" v="504" actId="20577"/>
          <ac:spMkLst>
            <pc:docMk/>
            <pc:sldMk cId="1751710969" sldId="308"/>
            <ac:spMk id="2" creationId="{502F6914-8A60-68BB-6E52-04C8D449D005}"/>
          </ac:spMkLst>
        </pc:spChg>
      </pc:sldChg>
      <pc:sldChg chg="add">
        <pc:chgData name="Christopher Aloo" userId="81d139e4-1a74-45bd-a04a-64f94c7d37c9" providerId="ADAL" clId="{2B5E3F4C-7C8D-4B50-B085-8782339E3D36}" dt="2025-02-18T11:47:51.619" v="505" actId="2890"/>
        <pc:sldMkLst>
          <pc:docMk/>
          <pc:sldMk cId="1683218715" sldId="309"/>
        </pc:sldMkLst>
      </pc:sldChg>
      <pc:sldChg chg="modSp add mod">
        <pc:chgData name="Christopher Aloo" userId="81d139e4-1a74-45bd-a04a-64f94c7d37c9" providerId="ADAL" clId="{2B5E3F4C-7C8D-4B50-B085-8782339E3D36}" dt="2025-02-18T11:49:21.540" v="603" actId="12"/>
        <pc:sldMkLst>
          <pc:docMk/>
          <pc:sldMk cId="3185540899" sldId="310"/>
        </pc:sldMkLst>
        <pc:spChg chg="mod">
          <ac:chgData name="Christopher Aloo" userId="81d139e4-1a74-45bd-a04a-64f94c7d37c9" providerId="ADAL" clId="{2B5E3F4C-7C8D-4B50-B085-8782339E3D36}" dt="2025-02-18T11:49:21.540" v="603" actId="12"/>
          <ac:spMkLst>
            <pc:docMk/>
            <pc:sldMk cId="3185540899" sldId="310"/>
            <ac:spMk id="2" creationId="{81681535-B747-215A-B59C-82E5177CEC91}"/>
          </ac:spMkLst>
        </pc:spChg>
      </pc:sldChg>
      <pc:sldChg chg="modSp new mod">
        <pc:chgData name="Christopher Aloo" userId="81d139e4-1a74-45bd-a04a-64f94c7d37c9" providerId="ADAL" clId="{2B5E3F4C-7C8D-4B50-B085-8782339E3D36}" dt="2025-02-18T11:48:25.413" v="556" actId="20577"/>
        <pc:sldMkLst>
          <pc:docMk/>
          <pc:sldMk cId="593933375" sldId="311"/>
        </pc:sldMkLst>
        <pc:spChg chg="mod">
          <ac:chgData name="Christopher Aloo" userId="81d139e4-1a74-45bd-a04a-64f94c7d37c9" providerId="ADAL" clId="{2B5E3F4C-7C8D-4B50-B085-8782339E3D36}" dt="2025-02-18T11:48:25.413" v="556" actId="20577"/>
          <ac:spMkLst>
            <pc:docMk/>
            <pc:sldMk cId="593933375" sldId="311"/>
            <ac:spMk id="2" creationId="{A2CA5D35-4D96-E1B3-5FD9-D8030225A831}"/>
          </ac:spMkLst>
        </pc:spChg>
      </pc:sldChg>
      <pc:sldChg chg="add del ord">
        <pc:chgData name="Christopher Aloo" userId="81d139e4-1a74-45bd-a04a-64f94c7d37c9" providerId="ADAL" clId="{2B5E3F4C-7C8D-4B50-B085-8782339E3D36}" dt="2025-02-18T11:48:10.898" v="530" actId="2890"/>
        <pc:sldMkLst>
          <pc:docMk/>
          <pc:sldMk cId="1053200307" sldId="311"/>
        </pc:sldMkLst>
      </pc:sldChg>
      <pc:sldChg chg="modSp add mod ord">
        <pc:chgData name="Christopher Aloo" userId="81d139e4-1a74-45bd-a04a-64f94c7d37c9" providerId="ADAL" clId="{2B5E3F4C-7C8D-4B50-B085-8782339E3D36}" dt="2025-02-18T11:49:48.222" v="617" actId="20577"/>
        <pc:sldMkLst>
          <pc:docMk/>
          <pc:sldMk cId="2356003971" sldId="312"/>
        </pc:sldMkLst>
        <pc:spChg chg="mod">
          <ac:chgData name="Christopher Aloo" userId="81d139e4-1a74-45bd-a04a-64f94c7d37c9" providerId="ADAL" clId="{2B5E3F4C-7C8D-4B50-B085-8782339E3D36}" dt="2025-02-18T11:49:48.222" v="617" actId="20577"/>
          <ac:spMkLst>
            <pc:docMk/>
            <pc:sldMk cId="2356003971" sldId="312"/>
            <ac:spMk id="67" creationId="{D6A0A2D3-0437-5F74-62DB-38AE07F44BC1}"/>
          </ac:spMkLst>
        </pc:spChg>
      </pc:sldChg>
      <pc:sldChg chg="addSp modSp add mod ord replId">
        <pc:chgData name="Christopher Aloo" userId="81d139e4-1a74-45bd-a04a-64f94c7d37c9" providerId="ADAL" clId="{2B5E3F4C-7C8D-4B50-B085-8782339E3D36}" dt="2025-02-18T16:39:49.974" v="1877"/>
        <pc:sldMkLst>
          <pc:docMk/>
          <pc:sldMk cId="596695051" sldId="313"/>
        </pc:sldMkLst>
        <pc:spChg chg="mod">
          <ac:chgData name="Christopher Aloo" userId="81d139e4-1a74-45bd-a04a-64f94c7d37c9" providerId="ADAL" clId="{2B5E3F4C-7C8D-4B50-B085-8782339E3D36}" dt="2025-02-18T11:51:58.706" v="673" actId="20577"/>
          <ac:spMkLst>
            <pc:docMk/>
            <pc:sldMk cId="596695051" sldId="313"/>
            <ac:spMk id="2" creationId="{2080C0F3-63D3-E9DB-05E1-251B0658A07C}"/>
          </ac:spMkLst>
        </pc:spChg>
        <pc:spChg chg="add mod">
          <ac:chgData name="Christopher Aloo" userId="81d139e4-1a74-45bd-a04a-64f94c7d37c9" providerId="ADAL" clId="{2B5E3F4C-7C8D-4B50-B085-8782339E3D36}" dt="2025-02-18T16:20:04.388" v="1876" actId="207"/>
          <ac:spMkLst>
            <pc:docMk/>
            <pc:sldMk cId="596695051" sldId="313"/>
            <ac:spMk id="3" creationId="{310EAC06-2050-E449-3C05-2F02B0748DF2}"/>
          </ac:spMkLst>
        </pc:sp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596695051" sldId="313"/>
            <ac:inkMk id="4" creationId="{0F28F2C6-3023-F292-E694-B023A69F5C70}"/>
          </ac:inkMkLst>
        </pc:inkChg>
      </pc:sldChg>
      <pc:sldChg chg="addSp modSp add mod ord replId">
        <pc:chgData name="Christopher Aloo" userId="81d139e4-1a74-45bd-a04a-64f94c7d37c9" providerId="ADAL" clId="{2B5E3F4C-7C8D-4B50-B085-8782339E3D36}" dt="2025-02-18T17:23:35.054" v="1885"/>
        <pc:sldMkLst>
          <pc:docMk/>
          <pc:sldMk cId="4132406150" sldId="314"/>
        </pc:sldMkLst>
        <pc:spChg chg="mod">
          <ac:chgData name="Christopher Aloo" userId="81d139e4-1a74-45bd-a04a-64f94c7d37c9" providerId="ADAL" clId="{2B5E3F4C-7C8D-4B50-B085-8782339E3D36}" dt="2025-02-18T11:58:58.592" v="793" actId="313"/>
          <ac:spMkLst>
            <pc:docMk/>
            <pc:sldMk cId="4132406150" sldId="314"/>
            <ac:spMk id="2" creationId="{E917DEC2-F54F-B45A-0644-CC1187BDC35B}"/>
          </ac:spMkLst>
        </pc:spChg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4132406150" sldId="314"/>
            <ac:inkMk id="3" creationId="{5B659BDF-87F9-9D6C-C153-17D1378FB698}"/>
          </ac:inkMkLst>
        </pc:ink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4132406150" sldId="314"/>
            <ac:inkMk id="4" creationId="{DE38327D-28E7-F272-56E0-7F9535CE88DC}"/>
          </ac:inkMkLst>
        </pc:inkChg>
      </pc:sldChg>
      <pc:sldChg chg="add del ord replId">
        <pc:chgData name="Christopher Aloo" userId="81d139e4-1a74-45bd-a04a-64f94c7d37c9" providerId="ADAL" clId="{2B5E3F4C-7C8D-4B50-B085-8782339E3D36}" dt="2025-02-18T12:03:49.698" v="937" actId="47"/>
        <pc:sldMkLst>
          <pc:docMk/>
          <pc:sldMk cId="3817596084" sldId="315"/>
        </pc:sldMkLst>
      </pc:sldChg>
      <pc:sldChg chg="modSp add mod ord replId">
        <pc:chgData name="Christopher Aloo" userId="81d139e4-1a74-45bd-a04a-64f94c7d37c9" providerId="ADAL" clId="{2B5E3F4C-7C8D-4B50-B085-8782339E3D36}" dt="2025-02-18T12:10:05.381" v="1069" actId="313"/>
        <pc:sldMkLst>
          <pc:docMk/>
          <pc:sldMk cId="3023035554" sldId="316"/>
        </pc:sldMkLst>
        <pc:spChg chg="mod">
          <ac:chgData name="Christopher Aloo" userId="81d139e4-1a74-45bd-a04a-64f94c7d37c9" providerId="ADAL" clId="{2B5E3F4C-7C8D-4B50-B085-8782339E3D36}" dt="2025-02-18T12:10:05.381" v="1069" actId="313"/>
          <ac:spMkLst>
            <pc:docMk/>
            <pc:sldMk cId="3023035554" sldId="316"/>
            <ac:spMk id="2" creationId="{F228F3D1-BD85-DCBB-803A-2D38A11F8B85}"/>
          </ac:spMkLst>
        </pc:spChg>
      </pc:sldChg>
      <pc:sldChg chg="add">
        <pc:chgData name="Christopher Aloo" userId="81d139e4-1a74-45bd-a04a-64f94c7d37c9" providerId="ADAL" clId="{2B5E3F4C-7C8D-4B50-B085-8782339E3D36}" dt="2025-02-18T11:50:12.078" v="618" actId="2890"/>
        <pc:sldMkLst>
          <pc:docMk/>
          <pc:sldMk cId="3855953157" sldId="317"/>
        </pc:sldMkLst>
      </pc:sldChg>
      <pc:sldChg chg="addSp add">
        <pc:chgData name="Christopher Aloo" userId="81d139e4-1a74-45bd-a04a-64f94c7d37c9" providerId="ADAL" clId="{2B5E3F4C-7C8D-4B50-B085-8782339E3D36}" dt="2025-02-18T16:39:49.974" v="1877"/>
        <pc:sldMkLst>
          <pc:docMk/>
          <pc:sldMk cId="151336184" sldId="318"/>
        </pc:sldMkLst>
        <pc:inkChg chg="add">
          <ac:chgData name="Christopher Aloo" userId="81d139e4-1a74-45bd-a04a-64f94c7d37c9" providerId="ADAL" clId="{2B5E3F4C-7C8D-4B50-B085-8782339E3D36}" dt="2025-02-18T16:39:49.974" v="1877"/>
          <ac:inkMkLst>
            <pc:docMk/>
            <pc:sldMk cId="151336184" sldId="318"/>
            <ac:inkMk id="3" creationId="{ED09E3FB-D293-A309-1273-AF712D08755D}"/>
          </ac:inkMkLst>
        </pc:inkChg>
      </pc:sldChg>
      <pc:sldChg chg="modSp add mod">
        <pc:chgData name="Christopher Aloo" userId="81d139e4-1a74-45bd-a04a-64f94c7d37c9" providerId="ADAL" clId="{2B5E3F4C-7C8D-4B50-B085-8782339E3D36}" dt="2025-02-18T11:59:05.385" v="804" actId="20577"/>
        <pc:sldMkLst>
          <pc:docMk/>
          <pc:sldMk cId="4010766615" sldId="319"/>
        </pc:sldMkLst>
        <pc:spChg chg="mod">
          <ac:chgData name="Christopher Aloo" userId="81d139e4-1a74-45bd-a04a-64f94c7d37c9" providerId="ADAL" clId="{2B5E3F4C-7C8D-4B50-B085-8782339E3D36}" dt="2025-02-18T11:59:05.385" v="804" actId="20577"/>
          <ac:spMkLst>
            <pc:docMk/>
            <pc:sldMk cId="4010766615" sldId="319"/>
            <ac:spMk id="2" creationId="{147C1321-F9AC-9428-4969-6D6D7D7FE1C5}"/>
          </ac:spMkLst>
        </pc:spChg>
      </pc:sldChg>
      <pc:sldChg chg="addSp modSp add mod ord modAnim">
        <pc:chgData name="Christopher Aloo" userId="81d139e4-1a74-45bd-a04a-64f94c7d37c9" providerId="ADAL" clId="{2B5E3F4C-7C8D-4B50-B085-8782339E3D36}" dt="2025-02-18T16:04:12.847" v="1875" actId="1076"/>
        <pc:sldMkLst>
          <pc:docMk/>
          <pc:sldMk cId="2868813887" sldId="320"/>
        </pc:sldMkLst>
        <pc:spChg chg="mod">
          <ac:chgData name="Christopher Aloo" userId="81d139e4-1a74-45bd-a04a-64f94c7d37c9" providerId="ADAL" clId="{2B5E3F4C-7C8D-4B50-B085-8782339E3D36}" dt="2025-02-18T12:01:38.392" v="902" actId="20577"/>
          <ac:spMkLst>
            <pc:docMk/>
            <pc:sldMk cId="2868813887" sldId="320"/>
            <ac:spMk id="2" creationId="{6FF58521-893A-95F2-73EC-9C86833C0780}"/>
          </ac:spMkLst>
        </pc:spChg>
        <pc:spChg chg="add mod">
          <ac:chgData name="Christopher Aloo" userId="81d139e4-1a74-45bd-a04a-64f94c7d37c9" providerId="ADAL" clId="{2B5E3F4C-7C8D-4B50-B085-8782339E3D36}" dt="2025-02-18T12:08:45.819" v="1020" actId="14100"/>
          <ac:spMkLst>
            <pc:docMk/>
            <pc:sldMk cId="2868813887" sldId="320"/>
            <ac:spMk id="3" creationId="{C80FDF93-F8B6-B606-803B-DC32107C3DB5}"/>
          </ac:spMkLst>
        </pc:spChg>
        <pc:spChg chg="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8" creationId="{28201CD5-59D3-3470-B33D-0B2264835BD3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9" creationId="{5E10028F-09E5-9453-EFED-97DF249DDA47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1" creationId="{92969F94-2429-9D70-99BC-B7FCE2478CD8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2" creationId="{8F8C3BC5-DA50-7730-810A-455FD5A62383}"/>
          </ac:spMkLst>
        </pc:spChg>
        <pc:spChg chg="mod">
          <ac:chgData name="Christopher Aloo" userId="81d139e4-1a74-45bd-a04a-64f94c7d37c9" providerId="ADAL" clId="{2B5E3F4C-7C8D-4B50-B085-8782339E3D36}" dt="2025-02-18T16:03:44.039" v="1868" actId="1076"/>
          <ac:spMkLst>
            <pc:docMk/>
            <pc:sldMk cId="2868813887" sldId="320"/>
            <ac:spMk id="13" creationId="{1051AD36-AAC5-0010-8E02-EED5499E7FE8}"/>
          </ac:spMkLst>
        </pc:spChg>
        <pc:spChg chg="mod">
          <ac:chgData name="Christopher Aloo" userId="81d139e4-1a74-45bd-a04a-64f94c7d37c9" providerId="ADAL" clId="{2B5E3F4C-7C8D-4B50-B085-8782339E3D36}" dt="2025-02-18T16:03:44.039" v="1868" actId="1076"/>
          <ac:spMkLst>
            <pc:docMk/>
            <pc:sldMk cId="2868813887" sldId="320"/>
            <ac:spMk id="14" creationId="{B817292B-923C-B2F3-37CB-A18DF4EAF2DC}"/>
          </ac:spMkLst>
        </pc:spChg>
        <pc:spChg chg="mod">
          <ac:chgData name="Christopher Aloo" userId="81d139e4-1a74-45bd-a04a-64f94c7d37c9" providerId="ADAL" clId="{2B5E3F4C-7C8D-4B50-B085-8782339E3D36}" dt="2025-02-18T16:03:53.332" v="1870" actId="1076"/>
          <ac:spMkLst>
            <pc:docMk/>
            <pc:sldMk cId="2868813887" sldId="320"/>
            <ac:spMk id="15" creationId="{A37FD189-2442-AC90-E050-F529A16FA046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6" creationId="{E0607348-E5BC-7B28-8A37-C706C2ECF366}"/>
          </ac:spMkLst>
        </pc:spChg>
        <pc:spChg chg="mod">
          <ac:chgData name="Christopher Aloo" userId="81d139e4-1a74-45bd-a04a-64f94c7d37c9" providerId="ADAL" clId="{2B5E3F4C-7C8D-4B50-B085-8782339E3D36}" dt="2025-02-18T16:03:36.530" v="1867" actId="14100"/>
          <ac:spMkLst>
            <pc:docMk/>
            <pc:sldMk cId="2868813887" sldId="320"/>
            <ac:spMk id="17" creationId="{63C74C26-EF26-9E46-F8CA-8C37157BB1FB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18" creationId="{3E370600-6BAE-D68F-472C-CF326224624C}"/>
          </ac:spMkLst>
        </pc:spChg>
        <pc:spChg chg="mod">
          <ac:chgData name="Christopher Aloo" userId="81d139e4-1a74-45bd-a04a-64f94c7d37c9" providerId="ADAL" clId="{2B5E3F4C-7C8D-4B50-B085-8782339E3D36}" dt="2025-02-18T16:03:44.039" v="1868" actId="1076"/>
          <ac:spMkLst>
            <pc:docMk/>
            <pc:sldMk cId="2868813887" sldId="320"/>
            <ac:spMk id="19" creationId="{2CC2D486-B536-6B9B-F047-26BF6199925C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20" creationId="{022E2F1B-0029-CCD0-5B83-AAC1E62D20BD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21" creationId="{D2E453AE-22A1-AC99-D9A3-B79C02A480E1}"/>
          </ac:spMkLst>
        </pc:spChg>
        <pc:spChg chg="add mod">
          <ac:chgData name="Christopher Aloo" userId="81d139e4-1a74-45bd-a04a-64f94c7d37c9" providerId="ADAL" clId="{2B5E3F4C-7C8D-4B50-B085-8782339E3D36}" dt="2025-02-18T16:04:04.082" v="1872" actId="1076"/>
          <ac:spMkLst>
            <pc:docMk/>
            <pc:sldMk cId="2868813887" sldId="320"/>
            <ac:spMk id="22" creationId="{482EBBB8-E19F-4267-45F2-33D836A03271}"/>
          </ac:spMkLst>
        </pc:spChg>
        <pc:spChg chg="add mod">
          <ac:chgData name="Christopher Aloo" userId="81d139e4-1a74-45bd-a04a-64f94c7d37c9" providerId="ADAL" clId="{2B5E3F4C-7C8D-4B50-B085-8782339E3D36}" dt="2025-02-18T16:04:12.847" v="1875" actId="1076"/>
          <ac:spMkLst>
            <pc:docMk/>
            <pc:sldMk cId="2868813887" sldId="320"/>
            <ac:spMk id="23" creationId="{F6722510-8230-6858-AA28-6F575B895AF1}"/>
          </ac:spMkLst>
        </pc:spChg>
        <pc:grpChg chg="mod">
          <ac:chgData name="Christopher Aloo" userId="81d139e4-1a74-45bd-a04a-64f94c7d37c9" providerId="ADAL" clId="{2B5E3F4C-7C8D-4B50-B085-8782339E3D36}" dt="2025-02-18T12:08:40.504" v="1017" actId="14100"/>
          <ac:grpSpMkLst>
            <pc:docMk/>
            <pc:sldMk cId="2868813887" sldId="320"/>
            <ac:grpSpMk id="6" creationId="{A283BCFC-3C6D-0E4B-F1EA-0DAF4CD8FAE7}"/>
          </ac:grpSpMkLst>
        </pc:grpChg>
        <pc:graphicFrameChg chg="add mod">
          <ac:chgData name="Christopher Aloo" userId="81d139e4-1a74-45bd-a04a-64f94c7d37c9" providerId="ADAL" clId="{2B5E3F4C-7C8D-4B50-B085-8782339E3D36}" dt="2025-02-18T12:02:51.516" v="925" actId="1076"/>
          <ac:graphicFrameMkLst>
            <pc:docMk/>
            <pc:sldMk cId="2868813887" sldId="320"/>
            <ac:graphicFrameMk id="4" creationId="{01B8C561-C012-3B54-37E4-5DFB92500F66}"/>
          </ac:graphicFrameMkLst>
        </pc:graphicFrameChg>
        <pc:graphicFrameChg chg="add mod">
          <ac:chgData name="Christopher Aloo" userId="81d139e4-1a74-45bd-a04a-64f94c7d37c9" providerId="ADAL" clId="{2B5E3F4C-7C8D-4B50-B085-8782339E3D36}" dt="2025-02-18T12:03:31.469" v="935" actId="1076"/>
          <ac:graphicFrameMkLst>
            <pc:docMk/>
            <pc:sldMk cId="2868813887" sldId="320"/>
            <ac:graphicFrameMk id="5" creationId="{80778B93-87F5-D02B-B907-F9065DE2F9DC}"/>
          </ac:graphicFrameMkLst>
        </pc:graphicFrameChg>
      </pc:sldChg>
      <pc:sldChg chg="addSp modSp add mod">
        <pc:chgData name="Christopher Aloo" userId="81d139e4-1a74-45bd-a04a-64f94c7d37c9" providerId="ADAL" clId="{2B5E3F4C-7C8D-4B50-B085-8782339E3D36}" dt="2025-02-18T17:23:35.054" v="1885"/>
        <pc:sldMkLst>
          <pc:docMk/>
          <pc:sldMk cId="4272252233" sldId="321"/>
        </pc:sldMkLst>
        <pc:spChg chg="mod">
          <ac:chgData name="Christopher Aloo" userId="81d139e4-1a74-45bd-a04a-64f94c7d37c9" providerId="ADAL" clId="{2B5E3F4C-7C8D-4B50-B085-8782339E3D36}" dt="2025-02-18T12:00:01.708" v="869" actId="20577"/>
          <ac:spMkLst>
            <pc:docMk/>
            <pc:sldMk cId="4272252233" sldId="321"/>
            <ac:spMk id="2" creationId="{2B9FF9DC-BBD4-CAA7-3485-2BA7DC11E42E}"/>
          </ac:spMkLst>
        </pc:spChg>
        <pc:spChg chg="add mod">
          <ac:chgData name="Christopher Aloo" userId="81d139e4-1a74-45bd-a04a-64f94c7d37c9" providerId="ADAL" clId="{2B5E3F4C-7C8D-4B50-B085-8782339E3D36}" dt="2025-02-18T12:00:41.904" v="885" actId="12"/>
          <ac:spMkLst>
            <pc:docMk/>
            <pc:sldMk cId="4272252233" sldId="321"/>
            <ac:spMk id="3" creationId="{D0E7E92F-0E7C-AF82-701B-91F2826C1BEA}"/>
          </ac:spMkLst>
        </pc:sp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4272252233" sldId="321"/>
            <ac:inkMk id="4" creationId="{6A5ADEE7-A242-DC15-8393-06DEEE639C75}"/>
          </ac:inkMkLst>
        </pc:inkChg>
      </pc:sldChg>
      <pc:sldChg chg="addSp modSp add mod">
        <pc:chgData name="Christopher Aloo" userId="81d139e4-1a74-45bd-a04a-64f94c7d37c9" providerId="ADAL" clId="{2B5E3F4C-7C8D-4B50-B085-8782339E3D36}" dt="2025-02-18T17:23:56.470" v="1888" actId="14100"/>
        <pc:sldMkLst>
          <pc:docMk/>
          <pc:sldMk cId="3363588813" sldId="322"/>
        </pc:sldMkLst>
        <pc:spChg chg="add mod">
          <ac:chgData name="Christopher Aloo" userId="81d139e4-1a74-45bd-a04a-64f94c7d37c9" providerId="ADAL" clId="{2B5E3F4C-7C8D-4B50-B085-8782339E3D36}" dt="2025-02-18T17:23:56.470" v="1888" actId="14100"/>
          <ac:spMkLst>
            <pc:docMk/>
            <pc:sldMk cId="3363588813" sldId="322"/>
            <ac:spMk id="4" creationId="{09047969-B155-9570-73FA-701B66EF3771}"/>
          </ac:spMkLst>
        </pc:spChg>
        <pc:inkChg chg="add mod">
          <ac:chgData name="Christopher Aloo" userId="81d139e4-1a74-45bd-a04a-64f94c7d37c9" providerId="ADAL" clId="{2B5E3F4C-7C8D-4B50-B085-8782339E3D36}" dt="2025-02-18T16:40:02.953" v="1878"/>
          <ac:inkMkLst>
            <pc:docMk/>
            <pc:sldMk cId="3363588813" sldId="322"/>
            <ac:inkMk id="3" creationId="{801AD84A-E69B-D10F-C8C8-F2E71AE01054}"/>
          </ac:inkMkLst>
        </pc:ink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3363588813" sldId="322"/>
            <ac:inkMk id="5" creationId="{7A5A522E-8BC0-88E0-39E5-F43E6495E123}"/>
          </ac:inkMkLst>
        </pc:inkChg>
      </pc:sldChg>
      <pc:sldChg chg="addSp delSp modSp add mod modAnim">
        <pc:chgData name="Christopher Aloo" userId="81d139e4-1a74-45bd-a04a-64f94c7d37c9" providerId="ADAL" clId="{2B5E3F4C-7C8D-4B50-B085-8782339E3D36}" dt="2025-02-18T16:03:14.981" v="1865" actId="14100"/>
        <pc:sldMkLst>
          <pc:docMk/>
          <pc:sldMk cId="971938631" sldId="323"/>
        </pc:sldMkLst>
        <pc:spChg chg="mod">
          <ac:chgData name="Christopher Aloo" userId="81d139e4-1a74-45bd-a04a-64f94c7d37c9" providerId="ADAL" clId="{2B5E3F4C-7C8D-4B50-B085-8782339E3D36}" dt="2025-02-18T12:03:53.370" v="945" actId="20577"/>
          <ac:spMkLst>
            <pc:docMk/>
            <pc:sldMk cId="971938631" sldId="323"/>
            <ac:spMk id="2" creationId="{472A61D6-84D3-C8BA-B831-91E0C4A632E6}"/>
          </ac:spMkLst>
        </pc:spChg>
        <pc:spChg chg="mod">
          <ac:chgData name="Christopher Aloo" userId="81d139e4-1a74-45bd-a04a-64f94c7d37c9" providerId="ADAL" clId="{2B5E3F4C-7C8D-4B50-B085-8782339E3D36}" dt="2025-02-18T12:08:54.811" v="1025" actId="14100"/>
          <ac:spMkLst>
            <pc:docMk/>
            <pc:sldMk cId="971938631" sldId="323"/>
            <ac:spMk id="3" creationId="{4D4C4080-797B-F7C9-2BA4-60FC69A1082E}"/>
          </ac:spMkLst>
        </pc:spChg>
        <pc:spChg chg="add mod">
          <ac:chgData name="Christopher Aloo" userId="81d139e4-1a74-45bd-a04a-64f94c7d37c9" providerId="ADAL" clId="{2B5E3F4C-7C8D-4B50-B085-8782339E3D36}" dt="2025-02-18T12:06:34.619" v="1005" actId="207"/>
          <ac:spMkLst>
            <pc:docMk/>
            <pc:sldMk cId="971938631" sldId="323"/>
            <ac:spMk id="31" creationId="{508F2179-8786-D3E4-CD39-66ADCC8B3219}"/>
          </ac:spMkLst>
        </pc:spChg>
        <pc:spChg chg="add mod">
          <ac:chgData name="Christopher Aloo" userId="81d139e4-1a74-45bd-a04a-64f94c7d37c9" providerId="ADAL" clId="{2B5E3F4C-7C8D-4B50-B085-8782339E3D36}" dt="2025-02-18T12:06:34.619" v="1005" actId="207"/>
          <ac:spMkLst>
            <pc:docMk/>
            <pc:sldMk cId="971938631" sldId="323"/>
            <ac:spMk id="32" creationId="{45DBEC5A-4F01-A5C1-CFFA-6D4821112F20}"/>
          </ac:spMkLst>
        </pc:spChg>
        <pc:spChg chg="add mod">
          <ac:chgData name="Christopher Aloo" userId="81d139e4-1a74-45bd-a04a-64f94c7d37c9" providerId="ADAL" clId="{2B5E3F4C-7C8D-4B50-B085-8782339E3D36}" dt="2025-02-18T12:06:34.619" v="1005" actId="207"/>
          <ac:spMkLst>
            <pc:docMk/>
            <pc:sldMk cId="971938631" sldId="323"/>
            <ac:spMk id="33" creationId="{4179E3DC-A7EA-E770-EFCD-54427C0438AD}"/>
          </ac:spMkLst>
        </pc:spChg>
        <pc:spChg chg="mod">
          <ac:chgData name="Christopher Aloo" userId="81d139e4-1a74-45bd-a04a-64f94c7d37c9" providerId="ADAL" clId="{2B5E3F4C-7C8D-4B50-B085-8782339E3D36}" dt="2025-02-18T16:02:46.940" v="1861" actId="1076"/>
          <ac:spMkLst>
            <pc:docMk/>
            <pc:sldMk cId="971938631" sldId="323"/>
            <ac:spMk id="39" creationId="{EFC7EDBF-315F-E058-BEF7-AF31264DC00B}"/>
          </ac:spMkLst>
        </pc:spChg>
        <pc:spChg chg="mod">
          <ac:chgData name="Christopher Aloo" userId="81d139e4-1a74-45bd-a04a-64f94c7d37c9" providerId="ADAL" clId="{2B5E3F4C-7C8D-4B50-B085-8782339E3D36}" dt="2025-02-18T16:02:46.940" v="1861" actId="1076"/>
          <ac:spMkLst>
            <pc:docMk/>
            <pc:sldMk cId="971938631" sldId="323"/>
            <ac:spMk id="40" creationId="{F6B1334D-26FD-EFC4-6F38-18F910758DC9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41" creationId="{BF758A6B-4E43-0CBA-A482-40C809F89B4B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42" creationId="{E6DF85E6-B5E7-C393-1F72-3658FAE8659F}"/>
          </ac:spMkLst>
        </pc:spChg>
        <pc:spChg chg="add mod">
          <ac:chgData name="Christopher Aloo" userId="81d139e4-1a74-45bd-a04a-64f94c7d37c9" providerId="ADAL" clId="{2B5E3F4C-7C8D-4B50-B085-8782339E3D36}" dt="2025-02-18T16:03:00.184" v="1864" actId="1076"/>
          <ac:spMkLst>
            <pc:docMk/>
            <pc:sldMk cId="971938631" sldId="323"/>
            <ac:spMk id="43" creationId="{8BE28E43-F42C-878F-A1AC-F72266EC7FD3}"/>
          </ac:spMkLst>
        </pc:spChg>
        <pc:spChg chg="add mod">
          <ac:chgData name="Christopher Aloo" userId="81d139e4-1a74-45bd-a04a-64f94c7d37c9" providerId="ADAL" clId="{2B5E3F4C-7C8D-4B50-B085-8782339E3D36}" dt="2025-02-18T16:03:00.184" v="1864" actId="1076"/>
          <ac:spMkLst>
            <pc:docMk/>
            <pc:sldMk cId="971938631" sldId="323"/>
            <ac:spMk id="44" creationId="{E3A694CE-72B9-237D-2B7C-3EBD2D7A8382}"/>
          </ac:spMkLst>
        </pc:spChg>
        <pc:spChg chg="add mod">
          <ac:chgData name="Christopher Aloo" userId="81d139e4-1a74-45bd-a04a-64f94c7d37c9" providerId="ADAL" clId="{2B5E3F4C-7C8D-4B50-B085-8782339E3D36}" dt="2025-02-18T12:08:00.352" v="1015" actId="1076"/>
          <ac:spMkLst>
            <pc:docMk/>
            <pc:sldMk cId="971938631" sldId="323"/>
            <ac:spMk id="45" creationId="{0149F3B9-EC20-C151-5FE2-93C641017AA2}"/>
          </ac:spMkLst>
        </pc:spChg>
        <pc:spChg chg="mod">
          <ac:chgData name="Christopher Aloo" userId="81d139e4-1a74-45bd-a04a-64f94c7d37c9" providerId="ADAL" clId="{2B5E3F4C-7C8D-4B50-B085-8782339E3D36}" dt="2025-02-18T12:08:00.352" v="1015" actId="1076"/>
          <ac:spMkLst>
            <pc:docMk/>
            <pc:sldMk cId="971938631" sldId="323"/>
            <ac:spMk id="46" creationId="{8AB05646-3CAE-6B58-DC0C-AE85FB96413A}"/>
          </ac:spMkLst>
        </pc:spChg>
        <pc:spChg chg="mod">
          <ac:chgData name="Christopher Aloo" userId="81d139e4-1a74-45bd-a04a-64f94c7d37c9" providerId="ADAL" clId="{2B5E3F4C-7C8D-4B50-B085-8782339E3D36}" dt="2025-02-18T16:02:50.417" v="1862" actId="14100"/>
          <ac:spMkLst>
            <pc:docMk/>
            <pc:sldMk cId="971938631" sldId="323"/>
            <ac:spMk id="47" creationId="{F6105E8E-C413-B702-069E-2A336E502E53}"/>
          </ac:spMkLst>
        </pc:spChg>
        <pc:spChg chg="mod">
          <ac:chgData name="Christopher Aloo" userId="81d139e4-1a74-45bd-a04a-64f94c7d37c9" providerId="ADAL" clId="{2B5E3F4C-7C8D-4B50-B085-8782339E3D36}" dt="2025-02-18T12:07:52.536" v="1014" actId="1076"/>
          <ac:spMkLst>
            <pc:docMk/>
            <pc:sldMk cId="971938631" sldId="323"/>
            <ac:spMk id="48" creationId="{66CC15AE-0C75-DD26-8735-7D9E89E84CCA}"/>
          </ac:spMkLst>
        </pc:spChg>
        <pc:spChg chg="add mod">
          <ac:chgData name="Christopher Aloo" userId="81d139e4-1a74-45bd-a04a-64f94c7d37c9" providerId="ADAL" clId="{2B5E3F4C-7C8D-4B50-B085-8782339E3D36}" dt="2025-02-18T16:02:55.368" v="1863" actId="1076"/>
          <ac:spMkLst>
            <pc:docMk/>
            <pc:sldMk cId="971938631" sldId="323"/>
            <ac:spMk id="49" creationId="{A41CCB16-2CA0-9195-1637-5792F7626B97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50" creationId="{6E566DFC-1844-9481-3B71-BBF1B83A033C}"/>
          </ac:spMkLst>
        </pc:spChg>
        <pc:spChg chg="add mod">
          <ac:chgData name="Christopher Aloo" userId="81d139e4-1a74-45bd-a04a-64f94c7d37c9" providerId="ADAL" clId="{2B5E3F4C-7C8D-4B50-B085-8782339E3D36}" dt="2025-02-18T12:07:10.493" v="1013" actId="1076"/>
          <ac:spMkLst>
            <pc:docMk/>
            <pc:sldMk cId="971938631" sldId="323"/>
            <ac:spMk id="51" creationId="{2455712E-EEF1-4AE6-49BB-7B5855934A6E}"/>
          </ac:spMkLst>
        </pc:spChg>
        <pc:spChg chg="add mod">
          <ac:chgData name="Christopher Aloo" userId="81d139e4-1a74-45bd-a04a-64f94c7d37c9" providerId="ADAL" clId="{2B5E3F4C-7C8D-4B50-B085-8782339E3D36}" dt="2025-02-18T16:03:14.981" v="1865" actId="14100"/>
          <ac:spMkLst>
            <pc:docMk/>
            <pc:sldMk cId="971938631" sldId="323"/>
            <ac:spMk id="52" creationId="{54A7A377-CD7B-0705-94D0-0F7792406B65}"/>
          </ac:spMkLst>
        </pc:spChg>
        <pc:spChg chg="add mod">
          <ac:chgData name="Christopher Aloo" userId="81d139e4-1a74-45bd-a04a-64f94c7d37c9" providerId="ADAL" clId="{2B5E3F4C-7C8D-4B50-B085-8782339E3D36}" dt="2025-02-18T12:09:33.857" v="1036" actId="1076"/>
          <ac:spMkLst>
            <pc:docMk/>
            <pc:sldMk cId="971938631" sldId="323"/>
            <ac:spMk id="53" creationId="{6CD53B8A-EDA9-72D8-E72C-ABB7589DC6E5}"/>
          </ac:spMkLst>
        </pc:spChg>
        <pc:grpChg chg="mod">
          <ac:chgData name="Christopher Aloo" userId="81d139e4-1a74-45bd-a04a-64f94c7d37c9" providerId="ADAL" clId="{2B5E3F4C-7C8D-4B50-B085-8782339E3D36}" dt="2025-02-18T12:09:00.286" v="1026" actId="14100"/>
          <ac:grpSpMkLst>
            <pc:docMk/>
            <pc:sldMk cId="971938631" sldId="323"/>
            <ac:grpSpMk id="6" creationId="{2390A87D-974D-6E93-FB0D-A6DC0B5348E7}"/>
          </ac:grpSpMkLst>
        </pc:grpChg>
        <pc:graphicFrameChg chg="add mod">
          <ac:chgData name="Christopher Aloo" userId="81d139e4-1a74-45bd-a04a-64f94c7d37c9" providerId="ADAL" clId="{2B5E3F4C-7C8D-4B50-B085-8782339E3D36}" dt="2025-02-18T12:05:06.470" v="974" actId="1076"/>
          <ac:graphicFrameMkLst>
            <pc:docMk/>
            <pc:sldMk cId="971938631" sldId="323"/>
            <ac:graphicFrameMk id="24" creationId="{97506092-A2D0-D761-4AC2-50328B11FB20}"/>
          </ac:graphicFrameMkLst>
        </pc:graphicFrameChg>
        <pc:graphicFrameChg chg="add mod">
          <ac:chgData name="Christopher Aloo" userId="81d139e4-1a74-45bd-a04a-64f94c7d37c9" providerId="ADAL" clId="{2B5E3F4C-7C8D-4B50-B085-8782339E3D36}" dt="2025-02-18T12:05:21.150" v="980" actId="1076"/>
          <ac:graphicFrameMkLst>
            <pc:docMk/>
            <pc:sldMk cId="971938631" sldId="323"/>
            <ac:graphicFrameMk id="25" creationId="{733DE1EC-D180-8BF8-BF3C-66B07EB45AA3}"/>
          </ac:graphicFrameMkLst>
        </pc:graphicFrameChg>
        <pc:cxnChg chg="add mod">
          <ac:chgData name="Christopher Aloo" userId="81d139e4-1a74-45bd-a04a-64f94c7d37c9" providerId="ADAL" clId="{2B5E3F4C-7C8D-4B50-B085-8782339E3D36}" dt="2025-02-18T12:06:09.714" v="990" actId="1076"/>
          <ac:cxnSpMkLst>
            <pc:docMk/>
            <pc:sldMk cId="971938631" sldId="323"/>
            <ac:cxnSpMk id="34" creationId="{259435E7-2A73-9763-1084-859869E0FA79}"/>
          </ac:cxnSpMkLst>
        </pc:cxnChg>
        <pc:cxnChg chg="add mod">
          <ac:chgData name="Christopher Aloo" userId="81d139e4-1a74-45bd-a04a-64f94c7d37c9" providerId="ADAL" clId="{2B5E3F4C-7C8D-4B50-B085-8782339E3D36}" dt="2025-02-18T12:06:14.183" v="991" actId="1076"/>
          <ac:cxnSpMkLst>
            <pc:docMk/>
            <pc:sldMk cId="971938631" sldId="323"/>
            <ac:cxnSpMk id="35" creationId="{A953662C-A144-F4E3-1CF9-6936D7670AF8}"/>
          </ac:cxnSpMkLst>
        </pc:cxnChg>
      </pc:sldChg>
      <pc:sldChg chg="addSp modSp add mod ord">
        <pc:chgData name="Christopher Aloo" userId="81d139e4-1a74-45bd-a04a-64f94c7d37c9" providerId="ADAL" clId="{2B5E3F4C-7C8D-4B50-B085-8782339E3D36}" dt="2025-02-18T12:11:17.337" v="1121" actId="14100"/>
        <pc:sldMkLst>
          <pc:docMk/>
          <pc:sldMk cId="1579773140" sldId="324"/>
        </pc:sldMkLst>
        <pc:spChg chg="mod">
          <ac:chgData name="Christopher Aloo" userId="81d139e4-1a74-45bd-a04a-64f94c7d37c9" providerId="ADAL" clId="{2B5E3F4C-7C8D-4B50-B085-8782339E3D36}" dt="2025-02-18T12:10:17.226" v="1101" actId="20577"/>
          <ac:spMkLst>
            <pc:docMk/>
            <pc:sldMk cId="1579773140" sldId="324"/>
            <ac:spMk id="2" creationId="{65A4C8A7-005C-E854-2D52-23EF02FF3EB9}"/>
          </ac:spMkLst>
        </pc:spChg>
        <pc:spChg chg="add mod">
          <ac:chgData name="Christopher Aloo" userId="81d139e4-1a74-45bd-a04a-64f94c7d37c9" providerId="ADAL" clId="{2B5E3F4C-7C8D-4B50-B085-8782339E3D36}" dt="2025-02-18T12:11:17.337" v="1121" actId="14100"/>
          <ac:spMkLst>
            <pc:docMk/>
            <pc:sldMk cId="1579773140" sldId="324"/>
            <ac:spMk id="5" creationId="{DB53CA84-10A0-55EC-0421-F663FD9C3C79}"/>
          </ac:spMkLst>
        </pc:spChg>
      </pc:sldChg>
      <pc:sldChg chg="modSp add mod ord">
        <pc:chgData name="Christopher Aloo" userId="81d139e4-1a74-45bd-a04a-64f94c7d37c9" providerId="ADAL" clId="{2B5E3F4C-7C8D-4B50-B085-8782339E3D36}" dt="2025-02-18T12:11:55.617" v="1163" actId="20577"/>
        <pc:sldMkLst>
          <pc:docMk/>
          <pc:sldMk cId="78619540" sldId="325"/>
        </pc:sldMkLst>
        <pc:spChg chg="mod">
          <ac:chgData name="Christopher Aloo" userId="81d139e4-1a74-45bd-a04a-64f94c7d37c9" providerId="ADAL" clId="{2B5E3F4C-7C8D-4B50-B085-8782339E3D36}" dt="2025-02-18T12:11:55.617" v="1163" actId="20577"/>
          <ac:spMkLst>
            <pc:docMk/>
            <pc:sldMk cId="78619540" sldId="325"/>
            <ac:spMk id="67" creationId="{C1356B37-9518-2C9D-F3C2-F32E2AA2627E}"/>
          </ac:spMkLst>
        </pc:spChg>
      </pc:sldChg>
      <pc:sldChg chg="addSp delSp modSp add mod ord replId">
        <pc:chgData name="Christopher Aloo" userId="81d139e4-1a74-45bd-a04a-64f94c7d37c9" providerId="ADAL" clId="{2B5E3F4C-7C8D-4B50-B085-8782339E3D36}" dt="2025-02-20T06:59:17.462" v="1907" actId="12"/>
        <pc:sldMkLst>
          <pc:docMk/>
          <pc:sldMk cId="4103939844" sldId="326"/>
        </pc:sldMkLst>
        <pc:spChg chg="mod">
          <ac:chgData name="Christopher Aloo" userId="81d139e4-1a74-45bd-a04a-64f94c7d37c9" providerId="ADAL" clId="{2B5E3F4C-7C8D-4B50-B085-8782339E3D36}" dt="2025-02-20T06:59:11.080" v="1905"/>
          <ac:spMkLst>
            <pc:docMk/>
            <pc:sldMk cId="4103939844" sldId="326"/>
            <ac:spMk id="2" creationId="{E7333E11-BC8C-603A-CFAC-3886F9643A99}"/>
          </ac:spMkLst>
        </pc:spChg>
        <pc:spChg chg="add mod">
          <ac:chgData name="Christopher Aloo" userId="81d139e4-1a74-45bd-a04a-64f94c7d37c9" providerId="ADAL" clId="{2B5E3F4C-7C8D-4B50-B085-8782339E3D36}" dt="2025-02-20T06:59:17.462" v="1907" actId="12"/>
          <ac:spMkLst>
            <pc:docMk/>
            <pc:sldMk cId="4103939844" sldId="326"/>
            <ac:spMk id="4" creationId="{3598E3DB-2FAF-7ED6-6E9F-3C0EC21F14C3}"/>
          </ac:spMkLst>
        </pc:spChg>
        <pc:inkChg chg="add del">
          <ac:chgData name="Christopher Aloo" userId="81d139e4-1a74-45bd-a04a-64f94c7d37c9" providerId="ADAL" clId="{2B5E3F4C-7C8D-4B50-B085-8782339E3D36}" dt="2025-02-20T06:58:35.898" v="1891" actId="478"/>
          <ac:inkMkLst>
            <pc:docMk/>
            <pc:sldMk cId="4103939844" sldId="326"/>
            <ac:inkMk id="3" creationId="{689D71A8-9CBA-A688-6380-8D9F5CA4837F}"/>
          </ac:inkMkLst>
        </pc:inkChg>
      </pc:sldChg>
      <pc:sldChg chg="addSp add del ord replId">
        <pc:chgData name="Christopher Aloo" userId="81d139e4-1a74-45bd-a04a-64f94c7d37c9" providerId="ADAL" clId="{2B5E3F4C-7C8D-4B50-B085-8782339E3D36}" dt="2025-02-20T07:05:33.012" v="1992" actId="47"/>
        <pc:sldMkLst>
          <pc:docMk/>
          <pc:sldMk cId="2904025715" sldId="327"/>
        </pc:sldMkLst>
        <pc:inkChg chg="add">
          <ac:chgData name="Christopher Aloo" userId="81d139e4-1a74-45bd-a04a-64f94c7d37c9" providerId="ADAL" clId="{2B5E3F4C-7C8D-4B50-B085-8782339E3D36}" dt="2025-02-20T06:58:15.689" v="1889"/>
          <ac:inkMkLst>
            <pc:docMk/>
            <pc:sldMk cId="2904025715" sldId="327"/>
            <ac:inkMk id="3" creationId="{7E59C3F8-144B-780F-61F1-B210BD12697E}"/>
          </ac:inkMkLst>
        </pc:inkChg>
      </pc:sldChg>
      <pc:sldChg chg="addSp modSp add mod ord replId">
        <pc:chgData name="Christopher Aloo" userId="81d139e4-1a74-45bd-a04a-64f94c7d37c9" providerId="ADAL" clId="{2B5E3F4C-7C8D-4B50-B085-8782339E3D36}" dt="2025-02-20T07:13:03.960" v="2117" actId="1076"/>
        <pc:sldMkLst>
          <pc:docMk/>
          <pc:sldMk cId="832394234" sldId="328"/>
        </pc:sldMkLst>
        <pc:spChg chg="mod">
          <ac:chgData name="Christopher Aloo" userId="81d139e4-1a74-45bd-a04a-64f94c7d37c9" providerId="ADAL" clId="{2B5E3F4C-7C8D-4B50-B085-8782339E3D36}" dt="2025-02-18T12:12:45.432" v="1215" actId="27636"/>
          <ac:spMkLst>
            <pc:docMk/>
            <pc:sldMk cId="832394234" sldId="328"/>
            <ac:spMk id="2" creationId="{F53E30DB-DA29-A9E9-014E-937EEB7A9173}"/>
          </ac:spMkLst>
        </pc:spChg>
        <pc:spChg chg="add mod">
          <ac:chgData name="Christopher Aloo" userId="81d139e4-1a74-45bd-a04a-64f94c7d37c9" providerId="ADAL" clId="{2B5E3F4C-7C8D-4B50-B085-8782339E3D36}" dt="2025-02-20T07:12:55.007" v="2114" actId="1076"/>
          <ac:spMkLst>
            <pc:docMk/>
            <pc:sldMk cId="832394234" sldId="328"/>
            <ac:spMk id="4" creationId="{0D01B857-592D-C607-8CCA-7A700385AC04}"/>
          </ac:spMkLst>
        </pc:spChg>
        <pc:picChg chg="add mod">
          <ac:chgData name="Christopher Aloo" userId="81d139e4-1a74-45bd-a04a-64f94c7d37c9" providerId="ADAL" clId="{2B5E3F4C-7C8D-4B50-B085-8782339E3D36}" dt="2025-02-20T07:13:03.960" v="2117" actId="1076"/>
          <ac:picMkLst>
            <pc:docMk/>
            <pc:sldMk cId="832394234" sldId="328"/>
            <ac:picMk id="5" creationId="{F9EAED13-46B5-F95E-61B1-3B91276A2910}"/>
          </ac:picMkLst>
        </pc:picChg>
        <pc:inkChg chg="add mod">
          <ac:chgData name="Christopher Aloo" userId="81d139e4-1a74-45bd-a04a-64f94c7d37c9" providerId="ADAL" clId="{2B5E3F4C-7C8D-4B50-B085-8782339E3D36}" dt="2025-02-20T07:12:32.938" v="2109" actId="14100"/>
          <ac:inkMkLst>
            <pc:docMk/>
            <pc:sldMk cId="832394234" sldId="328"/>
            <ac:inkMk id="3" creationId="{6B04BFD4-499A-DD2B-C6E3-E50583A0CC5C}"/>
          </ac:inkMkLst>
        </pc:inkChg>
      </pc:sldChg>
      <pc:sldChg chg="addSp modSp add mod ord replId">
        <pc:chgData name="Christopher Aloo" userId="81d139e4-1a74-45bd-a04a-64f94c7d37c9" providerId="ADAL" clId="{2B5E3F4C-7C8D-4B50-B085-8782339E3D36}" dt="2025-02-20T07:17:45.005" v="2196" actId="207"/>
        <pc:sldMkLst>
          <pc:docMk/>
          <pc:sldMk cId="4257468463" sldId="329"/>
        </pc:sldMkLst>
        <pc:spChg chg="mod">
          <ac:chgData name="Christopher Aloo" userId="81d139e4-1a74-45bd-a04a-64f94c7d37c9" providerId="ADAL" clId="{2B5E3F4C-7C8D-4B50-B085-8782339E3D36}" dt="2025-02-18T12:13:00.103" v="1231" actId="20577"/>
          <ac:spMkLst>
            <pc:docMk/>
            <pc:sldMk cId="4257468463" sldId="329"/>
            <ac:spMk id="2" creationId="{DC03EC39-0459-EB47-598F-C6AEE16F9408}"/>
          </ac:spMkLst>
        </pc:spChg>
        <pc:spChg chg="add mod">
          <ac:chgData name="Christopher Aloo" userId="81d139e4-1a74-45bd-a04a-64f94c7d37c9" providerId="ADAL" clId="{2B5E3F4C-7C8D-4B50-B085-8782339E3D36}" dt="2025-02-20T07:17:45.005" v="2196" actId="207"/>
          <ac:spMkLst>
            <pc:docMk/>
            <pc:sldMk cId="4257468463" sldId="329"/>
            <ac:spMk id="3" creationId="{E85640E1-A94D-D4F2-4910-7F0207CD8042}"/>
          </ac:spMkLst>
        </pc:spChg>
      </pc:sldChg>
      <pc:sldChg chg="addSp delSp modSp add mod ord">
        <pc:chgData name="Christopher Aloo" userId="81d139e4-1a74-45bd-a04a-64f94c7d37c9" providerId="ADAL" clId="{2B5E3F4C-7C8D-4B50-B085-8782339E3D36}" dt="2025-02-18T17:23:35.054" v="1885"/>
        <pc:sldMkLst>
          <pc:docMk/>
          <pc:sldMk cId="3936774391" sldId="330"/>
        </pc:sldMkLst>
        <pc:spChg chg="mod">
          <ac:chgData name="Christopher Aloo" userId="81d139e4-1a74-45bd-a04a-64f94c7d37c9" providerId="ADAL" clId="{2B5E3F4C-7C8D-4B50-B085-8782339E3D36}" dt="2025-02-18T12:12:26.454" v="1202" actId="313"/>
          <ac:spMkLst>
            <pc:docMk/>
            <pc:sldMk cId="3936774391" sldId="330"/>
            <ac:spMk id="2" creationId="{AF1238A1-B302-E467-E264-4862ED45328D}"/>
          </ac:spMkLst>
        </pc:spChg>
        <pc:spChg chg="add mod">
          <ac:chgData name="Christopher Aloo" userId="81d139e4-1a74-45bd-a04a-64f94c7d37c9" providerId="ADAL" clId="{2B5E3F4C-7C8D-4B50-B085-8782339E3D36}" dt="2025-02-18T16:01:57.830" v="1859" actId="313"/>
          <ac:spMkLst>
            <pc:docMk/>
            <pc:sldMk cId="3936774391" sldId="330"/>
            <ac:spMk id="6" creationId="{A22B4F02-BC9D-0708-A5FD-107CBA5251C5}"/>
          </ac:spMkLst>
        </pc:spChg>
        <pc:inkChg chg="add">
          <ac:chgData name="Christopher Aloo" userId="81d139e4-1a74-45bd-a04a-64f94c7d37c9" providerId="ADAL" clId="{2B5E3F4C-7C8D-4B50-B085-8782339E3D36}" dt="2025-02-18T17:23:35.054" v="1885"/>
          <ac:inkMkLst>
            <pc:docMk/>
            <pc:sldMk cId="3936774391" sldId="330"/>
            <ac:inkMk id="7" creationId="{3649399B-219F-2C87-31B3-2B6578C699A0}"/>
          </ac:inkMkLst>
        </pc:inkChg>
      </pc:sldChg>
      <pc:sldChg chg="modSp add mod">
        <pc:chgData name="Christopher Aloo" userId="81d139e4-1a74-45bd-a04a-64f94c7d37c9" providerId="ADAL" clId="{2B5E3F4C-7C8D-4B50-B085-8782339E3D36}" dt="2025-02-18T12:20:48.785" v="1374" actId="20577"/>
        <pc:sldMkLst>
          <pc:docMk/>
          <pc:sldMk cId="2047592346" sldId="331"/>
        </pc:sldMkLst>
        <pc:spChg chg="mod">
          <ac:chgData name="Christopher Aloo" userId="81d139e4-1a74-45bd-a04a-64f94c7d37c9" providerId="ADAL" clId="{2B5E3F4C-7C8D-4B50-B085-8782339E3D36}" dt="2025-02-18T12:20:48.785" v="1374" actId="20577"/>
          <ac:spMkLst>
            <pc:docMk/>
            <pc:sldMk cId="2047592346" sldId="331"/>
            <ac:spMk id="67" creationId="{FDC051F9-1A2F-04BF-94CD-B864A9ABB563}"/>
          </ac:spMkLst>
        </pc:spChg>
      </pc:sldChg>
      <pc:sldChg chg="modSp add mod ord replId">
        <pc:chgData name="Christopher Aloo" userId="81d139e4-1a74-45bd-a04a-64f94c7d37c9" providerId="ADAL" clId="{2B5E3F4C-7C8D-4B50-B085-8782339E3D36}" dt="2025-02-18T12:20:52.342" v="1377"/>
        <pc:sldMkLst>
          <pc:docMk/>
          <pc:sldMk cId="3290598731" sldId="332"/>
        </pc:sldMkLst>
        <pc:spChg chg="mod">
          <ac:chgData name="Christopher Aloo" userId="81d139e4-1a74-45bd-a04a-64f94c7d37c9" providerId="ADAL" clId="{2B5E3F4C-7C8D-4B50-B085-8782339E3D36}" dt="2025-02-18T12:16:06.312" v="1289" actId="20577"/>
          <ac:spMkLst>
            <pc:docMk/>
            <pc:sldMk cId="3290598731" sldId="332"/>
            <ac:spMk id="2" creationId="{E7834C96-E0AE-E68C-5FAA-3C535A3EF209}"/>
          </ac:spMkLst>
        </pc:spChg>
      </pc:sldChg>
      <pc:sldChg chg="modSp add mod replId">
        <pc:chgData name="Christopher Aloo" userId="81d139e4-1a74-45bd-a04a-64f94c7d37c9" providerId="ADAL" clId="{2B5E3F4C-7C8D-4B50-B085-8782339E3D36}" dt="2025-02-18T12:16:17.599" v="1310" actId="20577"/>
        <pc:sldMkLst>
          <pc:docMk/>
          <pc:sldMk cId="1848418684" sldId="333"/>
        </pc:sldMkLst>
        <pc:spChg chg="mod">
          <ac:chgData name="Christopher Aloo" userId="81d139e4-1a74-45bd-a04a-64f94c7d37c9" providerId="ADAL" clId="{2B5E3F4C-7C8D-4B50-B085-8782339E3D36}" dt="2025-02-18T12:16:17.599" v="1310" actId="20577"/>
          <ac:spMkLst>
            <pc:docMk/>
            <pc:sldMk cId="1848418684" sldId="333"/>
            <ac:spMk id="2" creationId="{9C2124A5-E569-08AE-ECD1-5A98884A2D5B}"/>
          </ac:spMkLst>
        </pc:spChg>
      </pc:sldChg>
      <pc:sldChg chg="add del replId">
        <pc:chgData name="Christopher Aloo" userId="81d139e4-1a74-45bd-a04a-64f94c7d37c9" providerId="ADAL" clId="{2B5E3F4C-7C8D-4B50-B085-8782339E3D36}" dt="2025-02-18T12:16:33.027" v="1311" actId="47"/>
        <pc:sldMkLst>
          <pc:docMk/>
          <pc:sldMk cId="1940056549" sldId="334"/>
        </pc:sldMkLst>
      </pc:sldChg>
      <pc:sldChg chg="modSp add mod replId">
        <pc:chgData name="Christopher Aloo" userId="81d139e4-1a74-45bd-a04a-64f94c7d37c9" providerId="ADAL" clId="{2B5E3F4C-7C8D-4B50-B085-8782339E3D36}" dt="2025-02-18T12:16:38.068" v="1317" actId="20577"/>
        <pc:sldMkLst>
          <pc:docMk/>
          <pc:sldMk cId="2080220778" sldId="335"/>
        </pc:sldMkLst>
        <pc:spChg chg="mod">
          <ac:chgData name="Christopher Aloo" userId="81d139e4-1a74-45bd-a04a-64f94c7d37c9" providerId="ADAL" clId="{2B5E3F4C-7C8D-4B50-B085-8782339E3D36}" dt="2025-02-18T12:16:38.068" v="1317" actId="20577"/>
          <ac:spMkLst>
            <pc:docMk/>
            <pc:sldMk cId="2080220778" sldId="335"/>
            <ac:spMk id="2" creationId="{D6503979-3C64-3DF0-0AA1-78F96682941A}"/>
          </ac:spMkLst>
        </pc:spChg>
      </pc:sldChg>
      <pc:sldChg chg="modSp add mod">
        <pc:chgData name="Christopher Aloo" userId="81d139e4-1a74-45bd-a04a-64f94c7d37c9" providerId="ADAL" clId="{2B5E3F4C-7C8D-4B50-B085-8782339E3D36}" dt="2025-02-18T12:17:47.930" v="1351" actId="20577"/>
        <pc:sldMkLst>
          <pc:docMk/>
          <pc:sldMk cId="534018469" sldId="336"/>
        </pc:sldMkLst>
        <pc:spChg chg="mod">
          <ac:chgData name="Christopher Aloo" userId="81d139e4-1a74-45bd-a04a-64f94c7d37c9" providerId="ADAL" clId="{2B5E3F4C-7C8D-4B50-B085-8782339E3D36}" dt="2025-02-18T12:17:47.930" v="1351" actId="20577"/>
          <ac:spMkLst>
            <pc:docMk/>
            <pc:sldMk cId="534018469" sldId="336"/>
            <ac:spMk id="67" creationId="{74430319-0492-3690-30F6-5E3319901C21}"/>
          </ac:spMkLst>
        </pc:spChg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902026426" sldId="337"/>
        </pc:sldMkLst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1017162608" sldId="338"/>
        </pc:sldMkLst>
      </pc:sldChg>
      <pc:sldChg chg="add replId">
        <pc:chgData name="Christopher Aloo" userId="81d139e4-1a74-45bd-a04a-64f94c7d37c9" providerId="ADAL" clId="{2B5E3F4C-7C8D-4B50-B085-8782339E3D36}" dt="2025-02-18T12:16:42.223" v="1318" actId="2890"/>
        <pc:sldMkLst>
          <pc:docMk/>
          <pc:sldMk cId="1656315265" sldId="339"/>
        </pc:sldMkLst>
      </pc:sldChg>
      <pc:sldChg chg="add">
        <pc:chgData name="Christopher Aloo" userId="81d139e4-1a74-45bd-a04a-64f94c7d37c9" providerId="ADAL" clId="{2B5E3F4C-7C8D-4B50-B085-8782339E3D36}" dt="2025-02-18T12:20:42.281" v="1352" actId="2890"/>
        <pc:sldMkLst>
          <pc:docMk/>
          <pc:sldMk cId="444996272" sldId="340"/>
        </pc:sldMkLst>
      </pc:sldChg>
      <pc:sldChg chg="add">
        <pc:chgData name="Christopher Aloo" userId="81d139e4-1a74-45bd-a04a-64f94c7d37c9" providerId="ADAL" clId="{2B5E3F4C-7C8D-4B50-B085-8782339E3D36}" dt="2025-02-18T12:20:50.761" v="1375" actId="2890"/>
        <pc:sldMkLst>
          <pc:docMk/>
          <pc:sldMk cId="3908055162" sldId="341"/>
        </pc:sldMkLst>
      </pc:sldChg>
      <pc:sldChg chg="add ord">
        <pc:chgData name="Christopher Aloo" userId="81d139e4-1a74-45bd-a04a-64f94c7d37c9" providerId="ADAL" clId="{2B5E3F4C-7C8D-4B50-B085-8782339E3D36}" dt="2025-02-20T07:05:27.835" v="1991"/>
        <pc:sldMkLst>
          <pc:docMk/>
          <pc:sldMk cId="2388938237" sldId="342"/>
        </pc:sldMkLst>
      </pc:sldChg>
      <pc:sldChg chg="addSp delSp modSp add mod">
        <pc:chgData name="Christopher Aloo" userId="81d139e4-1a74-45bd-a04a-64f94c7d37c9" providerId="ADAL" clId="{2B5E3F4C-7C8D-4B50-B085-8782339E3D36}" dt="2025-02-20T07:01:32.344" v="1950" actId="948"/>
        <pc:sldMkLst>
          <pc:docMk/>
          <pc:sldMk cId="1796003017" sldId="343"/>
        </pc:sldMkLst>
        <pc:spChg chg="del">
          <ac:chgData name="Christopher Aloo" userId="81d139e4-1a74-45bd-a04a-64f94c7d37c9" providerId="ADAL" clId="{2B5E3F4C-7C8D-4B50-B085-8782339E3D36}" dt="2025-02-20T06:59:30.587" v="1909" actId="478"/>
          <ac:spMkLst>
            <pc:docMk/>
            <pc:sldMk cId="1796003017" sldId="343"/>
            <ac:spMk id="4" creationId="{2B997FC9-8E45-BFB7-0238-B227D19C57F6}"/>
          </ac:spMkLst>
        </pc:spChg>
        <pc:spChg chg="add del mod">
          <ac:chgData name="Christopher Aloo" userId="81d139e4-1a74-45bd-a04a-64f94c7d37c9" providerId="ADAL" clId="{2B5E3F4C-7C8D-4B50-B085-8782339E3D36}" dt="2025-02-20T06:59:32.600" v="1910" actId="478"/>
          <ac:spMkLst>
            <pc:docMk/>
            <pc:sldMk cId="1796003017" sldId="343"/>
            <ac:spMk id="5" creationId="{1374DA81-EB9E-BC68-A477-C5FB2D87E106}"/>
          </ac:spMkLst>
        </pc:spChg>
        <pc:spChg chg="add mod">
          <ac:chgData name="Christopher Aloo" userId="81d139e4-1a74-45bd-a04a-64f94c7d37c9" providerId="ADAL" clId="{2B5E3F4C-7C8D-4B50-B085-8782339E3D36}" dt="2025-02-20T07:01:32.344" v="1950" actId="948"/>
          <ac:spMkLst>
            <pc:docMk/>
            <pc:sldMk cId="1796003017" sldId="343"/>
            <ac:spMk id="6" creationId="{C92F7D36-E3DB-3246-9097-866392D050D9}"/>
          </ac:spMkLst>
        </pc:spChg>
      </pc:sldChg>
      <pc:sldChg chg="addSp delSp modSp add mod">
        <pc:chgData name="Christopher Aloo" userId="81d139e4-1a74-45bd-a04a-64f94c7d37c9" providerId="ADAL" clId="{2B5E3F4C-7C8D-4B50-B085-8782339E3D36}" dt="2025-02-20T07:19:57.193" v="2206" actId="1076"/>
        <pc:sldMkLst>
          <pc:docMk/>
          <pc:sldMk cId="2545124565" sldId="344"/>
        </pc:sldMkLst>
        <pc:spChg chg="mod">
          <ac:chgData name="Christopher Aloo" userId="81d139e4-1a74-45bd-a04a-64f94c7d37c9" providerId="ADAL" clId="{2B5E3F4C-7C8D-4B50-B085-8782339E3D36}" dt="2025-02-20T07:02:09.200" v="1958"/>
          <ac:spMkLst>
            <pc:docMk/>
            <pc:sldMk cId="2545124565" sldId="344"/>
            <ac:spMk id="2" creationId="{33DAE368-4BC4-A290-4666-A8B656E8DAC7}"/>
          </ac:spMkLst>
        </pc:spChg>
        <pc:spChg chg="add del mod">
          <ac:chgData name="Christopher Aloo" userId="81d139e4-1a74-45bd-a04a-64f94c7d37c9" providerId="ADAL" clId="{2B5E3F4C-7C8D-4B50-B085-8782339E3D36}" dt="2025-02-20T07:01:51.325" v="1954" actId="478"/>
          <ac:spMkLst>
            <pc:docMk/>
            <pc:sldMk cId="2545124565" sldId="344"/>
            <ac:spMk id="4" creationId="{D07184E6-6A67-2EA5-83D6-9B63227C39C6}"/>
          </ac:spMkLst>
        </pc:spChg>
        <pc:spChg chg="del">
          <ac:chgData name="Christopher Aloo" userId="81d139e4-1a74-45bd-a04a-64f94c7d37c9" providerId="ADAL" clId="{2B5E3F4C-7C8D-4B50-B085-8782339E3D36}" dt="2025-02-20T07:01:48.971" v="1953" actId="478"/>
          <ac:spMkLst>
            <pc:docMk/>
            <pc:sldMk cId="2545124565" sldId="344"/>
            <ac:spMk id="6" creationId="{817ADF05-BE97-DA98-8758-6E7443919A97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7" creationId="{56036C22-822C-9BD1-AACB-158AC89D2574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12" creationId="{148DB04E-6A62-4344-D71B-B35C0ECCD70E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14" creationId="{1F5B23D9-42E3-8DF2-6CDB-60BD8DAEBACC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18" creationId="{F10C310C-B6D4-5767-8814-7E621333AB73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22" creationId="{599A2EF7-9C82-E1E6-28D6-54D7D8D3C519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23" creationId="{9D86661A-5ACF-E817-1E32-DA4D19E7AD36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27" creationId="{20F1ED7A-5F61-562B-6A87-FB627FAC409B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30" creationId="{5F50EE3C-9F11-19BC-F978-6E100055670D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31" creationId="{26175E38-5E0D-A9ED-31E2-BC9D1334AB79}"/>
          </ac:spMkLst>
        </pc:spChg>
        <pc:spChg chg="add mod">
          <ac:chgData name="Christopher Aloo" userId="81d139e4-1a74-45bd-a04a-64f94c7d37c9" providerId="ADAL" clId="{2B5E3F4C-7C8D-4B50-B085-8782339E3D36}" dt="2025-02-20T07:19:57.193" v="2206" actId="1076"/>
          <ac:spMkLst>
            <pc:docMk/>
            <pc:sldMk cId="2545124565" sldId="344"/>
            <ac:spMk id="33" creationId="{2A8AD152-0220-C11D-CA89-740E64231E48}"/>
          </ac:spMkLst>
        </pc:spChg>
        <pc:picChg chg="add mod">
          <ac:chgData name="Christopher Aloo" userId="81d139e4-1a74-45bd-a04a-64f94c7d37c9" providerId="ADAL" clId="{2B5E3F4C-7C8D-4B50-B085-8782339E3D36}" dt="2025-02-20T07:02:01.425" v="1957" actId="1076"/>
          <ac:picMkLst>
            <pc:docMk/>
            <pc:sldMk cId="2545124565" sldId="344"/>
            <ac:picMk id="5" creationId="{1FD455FB-916C-87FA-89D4-18F7A63BBAC2}"/>
          </ac:picMkLst>
        </pc:picChg>
      </pc:sldChg>
      <pc:sldChg chg="addSp delSp modSp add mod">
        <pc:chgData name="Christopher Aloo" userId="81d139e4-1a74-45bd-a04a-64f94c7d37c9" providerId="ADAL" clId="{2B5E3F4C-7C8D-4B50-B085-8782339E3D36}" dt="2025-02-20T07:03:48.691" v="1967" actId="1076"/>
        <pc:sldMkLst>
          <pc:docMk/>
          <pc:sldMk cId="1176458592" sldId="345"/>
        </pc:sldMkLst>
        <pc:spChg chg="mod">
          <ac:chgData name="Christopher Aloo" userId="81d139e4-1a74-45bd-a04a-64f94c7d37c9" providerId="ADAL" clId="{2B5E3F4C-7C8D-4B50-B085-8782339E3D36}" dt="2025-02-20T07:03:18.952" v="1962"/>
          <ac:spMkLst>
            <pc:docMk/>
            <pc:sldMk cId="1176458592" sldId="345"/>
            <ac:spMk id="2" creationId="{D3906D17-FB76-67D5-2497-AED47021ACEB}"/>
          </ac:spMkLst>
        </pc:spChg>
        <pc:spChg chg="add mod">
          <ac:chgData name="Christopher Aloo" userId="81d139e4-1a74-45bd-a04a-64f94c7d37c9" providerId="ADAL" clId="{2B5E3F4C-7C8D-4B50-B085-8782339E3D36}" dt="2025-02-20T07:03:39.017" v="1965" actId="255"/>
          <ac:spMkLst>
            <pc:docMk/>
            <pc:sldMk cId="1176458592" sldId="345"/>
            <ac:spMk id="3" creationId="{07F1A736-DD55-8166-FC91-0F1F1D83B196}"/>
          </ac:spMkLst>
        </pc:spChg>
        <pc:spChg chg="add mod">
          <ac:chgData name="Christopher Aloo" userId="81d139e4-1a74-45bd-a04a-64f94c7d37c9" providerId="ADAL" clId="{2B5E3F4C-7C8D-4B50-B085-8782339E3D36}" dt="2025-02-20T07:03:48.691" v="1967" actId="1076"/>
          <ac:spMkLst>
            <pc:docMk/>
            <pc:sldMk cId="1176458592" sldId="345"/>
            <ac:spMk id="4" creationId="{A34CC3F3-29E5-FB5C-D25C-A08478BB310B}"/>
          </ac:spMkLst>
        </pc:spChg>
        <pc:picChg chg="del">
          <ac:chgData name="Christopher Aloo" userId="81d139e4-1a74-45bd-a04a-64f94c7d37c9" providerId="ADAL" clId="{2B5E3F4C-7C8D-4B50-B085-8782339E3D36}" dt="2025-02-20T07:03:14.790" v="1961" actId="478"/>
          <ac:picMkLst>
            <pc:docMk/>
            <pc:sldMk cId="1176458592" sldId="345"/>
            <ac:picMk id="5" creationId="{F4C52D5F-C0B3-715C-EE27-E2407D2F8211}"/>
          </ac:picMkLst>
        </pc:picChg>
      </pc:sldChg>
      <pc:sldChg chg="add del">
        <pc:chgData name="Christopher Aloo" userId="81d139e4-1a74-45bd-a04a-64f94c7d37c9" providerId="ADAL" clId="{2B5E3F4C-7C8D-4B50-B085-8782339E3D36}" dt="2025-02-20T07:03:00.015" v="1959" actId="47"/>
        <pc:sldMkLst>
          <pc:docMk/>
          <pc:sldMk cId="2224584706" sldId="345"/>
        </pc:sldMkLst>
      </pc:sldChg>
      <pc:sldChg chg="addSp delSp modSp add mod">
        <pc:chgData name="Christopher Aloo" userId="81d139e4-1a74-45bd-a04a-64f94c7d37c9" providerId="ADAL" clId="{2B5E3F4C-7C8D-4B50-B085-8782339E3D36}" dt="2025-02-20T07:04:40.770" v="1979" actId="1076"/>
        <pc:sldMkLst>
          <pc:docMk/>
          <pc:sldMk cId="3981333747" sldId="346"/>
        </pc:sldMkLst>
        <pc:spChg chg="mod">
          <ac:chgData name="Christopher Aloo" userId="81d139e4-1a74-45bd-a04a-64f94c7d37c9" providerId="ADAL" clId="{2B5E3F4C-7C8D-4B50-B085-8782339E3D36}" dt="2025-02-20T07:04:36.688" v="1978"/>
          <ac:spMkLst>
            <pc:docMk/>
            <pc:sldMk cId="3981333747" sldId="346"/>
            <ac:spMk id="2" creationId="{99C85C64-A2A8-8453-2DD6-6B3C35F4605B}"/>
          </ac:spMkLst>
        </pc:spChg>
        <pc:spChg chg="del">
          <ac:chgData name="Christopher Aloo" userId="81d139e4-1a74-45bd-a04a-64f94c7d37c9" providerId="ADAL" clId="{2B5E3F4C-7C8D-4B50-B085-8782339E3D36}" dt="2025-02-20T07:04:05.259" v="1969" actId="478"/>
          <ac:spMkLst>
            <pc:docMk/>
            <pc:sldMk cId="3981333747" sldId="346"/>
            <ac:spMk id="3" creationId="{31BB851E-2D7B-26BE-4AF8-F6BF14A630CC}"/>
          </ac:spMkLst>
        </pc:spChg>
        <pc:spChg chg="del">
          <ac:chgData name="Christopher Aloo" userId="81d139e4-1a74-45bd-a04a-64f94c7d37c9" providerId="ADAL" clId="{2B5E3F4C-7C8D-4B50-B085-8782339E3D36}" dt="2025-02-20T07:04:05.259" v="1969" actId="478"/>
          <ac:spMkLst>
            <pc:docMk/>
            <pc:sldMk cId="3981333747" sldId="346"/>
            <ac:spMk id="4" creationId="{6D2242D2-D5A9-C2C8-A200-8CFCB5813AF4}"/>
          </ac:spMkLst>
        </pc:spChg>
        <pc:spChg chg="add del mod">
          <ac:chgData name="Christopher Aloo" userId="81d139e4-1a74-45bd-a04a-64f94c7d37c9" providerId="ADAL" clId="{2B5E3F4C-7C8D-4B50-B085-8782339E3D36}" dt="2025-02-20T07:04:07.231" v="1970" actId="478"/>
          <ac:spMkLst>
            <pc:docMk/>
            <pc:sldMk cId="3981333747" sldId="346"/>
            <ac:spMk id="5" creationId="{25280497-4662-B915-18DB-B2053056B172}"/>
          </ac:spMkLst>
        </pc:spChg>
        <pc:spChg chg="add mod">
          <ac:chgData name="Christopher Aloo" userId="81d139e4-1a74-45bd-a04a-64f94c7d37c9" providerId="ADAL" clId="{2B5E3F4C-7C8D-4B50-B085-8782339E3D36}" dt="2025-02-20T07:04:30.885" v="1977" actId="166"/>
          <ac:spMkLst>
            <pc:docMk/>
            <pc:sldMk cId="3981333747" sldId="346"/>
            <ac:spMk id="7" creationId="{A0C9D21A-AD76-08F7-8EC2-C7BF7D44E073}"/>
          </ac:spMkLst>
        </pc:spChg>
        <pc:spChg chg="add mod">
          <ac:chgData name="Christopher Aloo" userId="81d139e4-1a74-45bd-a04a-64f94c7d37c9" providerId="ADAL" clId="{2B5E3F4C-7C8D-4B50-B085-8782339E3D36}" dt="2025-02-20T07:04:30.885" v="1977" actId="166"/>
          <ac:spMkLst>
            <pc:docMk/>
            <pc:sldMk cId="3981333747" sldId="346"/>
            <ac:spMk id="8" creationId="{90A24587-BE35-36F8-90BE-BBB0D8FE61B5}"/>
          </ac:spMkLst>
        </pc:spChg>
        <pc:spChg chg="add mod">
          <ac:chgData name="Christopher Aloo" userId="81d139e4-1a74-45bd-a04a-64f94c7d37c9" providerId="ADAL" clId="{2B5E3F4C-7C8D-4B50-B085-8782339E3D36}" dt="2025-02-20T07:04:40.770" v="1979" actId="1076"/>
          <ac:spMkLst>
            <pc:docMk/>
            <pc:sldMk cId="3981333747" sldId="346"/>
            <ac:spMk id="10" creationId="{637AD962-21D0-3D78-0EA0-45AE654FD373}"/>
          </ac:spMkLst>
        </pc:spChg>
        <pc:picChg chg="add mod">
          <ac:chgData name="Christopher Aloo" userId="81d139e4-1a74-45bd-a04a-64f94c7d37c9" providerId="ADAL" clId="{2B5E3F4C-7C8D-4B50-B085-8782339E3D36}" dt="2025-02-20T07:04:23.504" v="1975" actId="14100"/>
          <ac:picMkLst>
            <pc:docMk/>
            <pc:sldMk cId="3981333747" sldId="346"/>
            <ac:picMk id="6" creationId="{0BBECFBA-A1B1-E421-AB2C-7B1FE228FA60}"/>
          </ac:picMkLst>
        </pc:picChg>
        <pc:picChg chg="add mod">
          <ac:chgData name="Christopher Aloo" userId="81d139e4-1a74-45bd-a04a-64f94c7d37c9" providerId="ADAL" clId="{2B5E3F4C-7C8D-4B50-B085-8782339E3D36}" dt="2025-02-20T07:04:23.504" v="1975" actId="14100"/>
          <ac:picMkLst>
            <pc:docMk/>
            <pc:sldMk cId="3981333747" sldId="346"/>
            <ac:picMk id="9" creationId="{FAB52893-0507-1032-AF12-3B212046CF7E}"/>
          </ac:picMkLst>
        </pc:picChg>
      </pc:sldChg>
      <pc:sldChg chg="addSp delSp modSp add mod modAnim">
        <pc:chgData name="Christopher Aloo" userId="81d139e4-1a74-45bd-a04a-64f94c7d37c9" providerId="ADAL" clId="{2B5E3F4C-7C8D-4B50-B085-8782339E3D36}" dt="2025-02-20T07:05:13.237" v="1988" actId="1076"/>
        <pc:sldMkLst>
          <pc:docMk/>
          <pc:sldMk cId="4016111618" sldId="347"/>
        </pc:sldMkLst>
        <pc:spChg chg="mod">
          <ac:chgData name="Christopher Aloo" userId="81d139e4-1a74-45bd-a04a-64f94c7d37c9" providerId="ADAL" clId="{2B5E3F4C-7C8D-4B50-B085-8782339E3D36}" dt="2025-02-20T07:04:51.358" v="1981"/>
          <ac:spMkLst>
            <pc:docMk/>
            <pc:sldMk cId="4016111618" sldId="347"/>
            <ac:spMk id="2" creationId="{1C0CAB50-67E7-2195-02EA-041FF929C970}"/>
          </ac:spMkLst>
        </pc:spChg>
        <pc:spChg chg="del">
          <ac:chgData name="Christopher Aloo" userId="81d139e4-1a74-45bd-a04a-64f94c7d37c9" providerId="ADAL" clId="{2B5E3F4C-7C8D-4B50-B085-8782339E3D36}" dt="2025-02-20T07:04:59.871" v="1982" actId="478"/>
          <ac:spMkLst>
            <pc:docMk/>
            <pc:sldMk cId="4016111618" sldId="347"/>
            <ac:spMk id="7" creationId="{2EC66E12-1C0A-156B-5FA3-152C7DB50B88}"/>
          </ac:spMkLst>
        </pc:spChg>
        <pc:spChg chg="del">
          <ac:chgData name="Christopher Aloo" userId="81d139e4-1a74-45bd-a04a-64f94c7d37c9" providerId="ADAL" clId="{2B5E3F4C-7C8D-4B50-B085-8782339E3D36}" dt="2025-02-20T07:04:59.871" v="1982" actId="478"/>
          <ac:spMkLst>
            <pc:docMk/>
            <pc:sldMk cId="4016111618" sldId="347"/>
            <ac:spMk id="8" creationId="{EF3ADD6C-F4A9-B3C6-4EB6-FC4867D0178B}"/>
          </ac:spMkLst>
        </pc:spChg>
        <pc:spChg chg="del">
          <ac:chgData name="Christopher Aloo" userId="81d139e4-1a74-45bd-a04a-64f94c7d37c9" providerId="ADAL" clId="{2B5E3F4C-7C8D-4B50-B085-8782339E3D36}" dt="2025-02-20T07:04:59.871" v="1982" actId="478"/>
          <ac:spMkLst>
            <pc:docMk/>
            <pc:sldMk cId="4016111618" sldId="347"/>
            <ac:spMk id="10" creationId="{836AF63B-945D-81DF-5979-7E324B208847}"/>
          </ac:spMkLst>
        </pc:spChg>
        <pc:spChg chg="mod">
          <ac:chgData name="Christopher Aloo" userId="81d139e4-1a74-45bd-a04a-64f94c7d37c9" providerId="ADAL" clId="{2B5E3F4C-7C8D-4B50-B085-8782339E3D36}" dt="2025-02-20T07:05:06.868" v="1986" actId="1076"/>
          <ac:spMkLst>
            <pc:docMk/>
            <pc:sldMk cId="4016111618" sldId="347"/>
            <ac:spMk id="11" creationId="{936A15F9-7BCA-BCEE-9D79-884630CB0CC4}"/>
          </ac:spMkLst>
        </pc:spChg>
        <pc:spChg chg="add mod">
          <ac:chgData name="Christopher Aloo" userId="81d139e4-1a74-45bd-a04a-64f94c7d37c9" providerId="ADAL" clId="{2B5E3F4C-7C8D-4B50-B085-8782339E3D36}" dt="2025-02-20T07:05:13.237" v="1988" actId="1076"/>
          <ac:spMkLst>
            <pc:docMk/>
            <pc:sldMk cId="4016111618" sldId="347"/>
            <ac:spMk id="12" creationId="{C597CFCA-3791-DEA9-262D-3B7061A898E0}"/>
          </ac:spMkLst>
        </pc:spChg>
        <pc:grpChg chg="add mod">
          <ac:chgData name="Christopher Aloo" userId="81d139e4-1a74-45bd-a04a-64f94c7d37c9" providerId="ADAL" clId="{2B5E3F4C-7C8D-4B50-B085-8782339E3D36}" dt="2025-02-20T07:05:06.868" v="1986" actId="1076"/>
          <ac:grpSpMkLst>
            <pc:docMk/>
            <pc:sldMk cId="4016111618" sldId="347"/>
            <ac:grpSpMk id="4" creationId="{754E5EFA-DC01-F16B-A28A-0D8C060FABA0}"/>
          </ac:grpSpMkLst>
        </pc:grpChg>
        <pc:picChg chg="add mod">
          <ac:chgData name="Christopher Aloo" userId="81d139e4-1a74-45bd-a04a-64f94c7d37c9" providerId="ADAL" clId="{2B5E3F4C-7C8D-4B50-B085-8782339E3D36}" dt="2025-02-20T07:05:03.984" v="1984" actId="14100"/>
          <ac:picMkLst>
            <pc:docMk/>
            <pc:sldMk cId="4016111618" sldId="347"/>
            <ac:picMk id="3" creationId="{0A14EF6D-238D-6729-3F15-538734F2FEA5}"/>
          </ac:picMkLst>
        </pc:picChg>
        <pc:picChg chg="mod">
          <ac:chgData name="Christopher Aloo" userId="81d139e4-1a74-45bd-a04a-64f94c7d37c9" providerId="ADAL" clId="{2B5E3F4C-7C8D-4B50-B085-8782339E3D36}" dt="2025-02-20T07:05:06.868" v="1986" actId="1076"/>
          <ac:picMkLst>
            <pc:docMk/>
            <pc:sldMk cId="4016111618" sldId="347"/>
            <ac:picMk id="5" creationId="{52E87679-6F76-CDDC-F4E1-F84934F730C6}"/>
          </ac:picMkLst>
        </pc:picChg>
        <pc:picChg chg="del">
          <ac:chgData name="Christopher Aloo" userId="81d139e4-1a74-45bd-a04a-64f94c7d37c9" providerId="ADAL" clId="{2B5E3F4C-7C8D-4B50-B085-8782339E3D36}" dt="2025-02-20T07:04:59.871" v="1982" actId="478"/>
          <ac:picMkLst>
            <pc:docMk/>
            <pc:sldMk cId="4016111618" sldId="347"/>
            <ac:picMk id="6" creationId="{15DB6149-0FC7-1ACE-67F2-99AE636510C7}"/>
          </ac:picMkLst>
        </pc:picChg>
        <pc:picChg chg="del">
          <ac:chgData name="Christopher Aloo" userId="81d139e4-1a74-45bd-a04a-64f94c7d37c9" providerId="ADAL" clId="{2B5E3F4C-7C8D-4B50-B085-8782339E3D36}" dt="2025-02-20T07:04:59.871" v="1982" actId="478"/>
          <ac:picMkLst>
            <pc:docMk/>
            <pc:sldMk cId="4016111618" sldId="347"/>
            <ac:picMk id="9" creationId="{462E6C3D-5445-5BCF-5900-F696AC9FF7B4}"/>
          </ac:picMkLst>
        </pc:picChg>
      </pc:sldChg>
      <pc:sldChg chg="add">
        <pc:chgData name="Christopher Aloo" userId="81d139e4-1a74-45bd-a04a-64f94c7d37c9" providerId="ADAL" clId="{2B5E3F4C-7C8D-4B50-B085-8782339E3D36}" dt="2025-02-20T07:05:21.036" v="1989" actId="2890"/>
        <pc:sldMkLst>
          <pc:docMk/>
          <pc:sldMk cId="1225907768" sldId="348"/>
        </pc:sldMkLst>
      </pc:sldChg>
      <pc:sldChg chg="addSp delSp modSp add mod modAnim">
        <pc:chgData name="Christopher Aloo" userId="81d139e4-1a74-45bd-a04a-64f94c7d37c9" providerId="ADAL" clId="{2B5E3F4C-7C8D-4B50-B085-8782339E3D36}" dt="2025-02-20T07:06:54.316" v="2012" actId="1076"/>
        <pc:sldMkLst>
          <pc:docMk/>
          <pc:sldMk cId="502343285" sldId="349"/>
        </pc:sldMkLst>
        <pc:spChg chg="mod">
          <ac:chgData name="Christopher Aloo" userId="81d139e4-1a74-45bd-a04a-64f94c7d37c9" providerId="ADAL" clId="{2B5E3F4C-7C8D-4B50-B085-8782339E3D36}" dt="2025-02-20T07:05:49.216" v="1994"/>
          <ac:spMkLst>
            <pc:docMk/>
            <pc:sldMk cId="502343285" sldId="349"/>
            <ac:spMk id="2" creationId="{9698EFB0-090C-F541-A1D9-B56E7FD86920}"/>
          </ac:spMkLst>
        </pc:spChg>
        <pc:spChg chg="add mod">
          <ac:chgData name="Christopher Aloo" userId="81d139e4-1a74-45bd-a04a-64f94c7d37c9" providerId="ADAL" clId="{2B5E3F4C-7C8D-4B50-B085-8782339E3D36}" dt="2025-02-20T07:06:24.796" v="2002" actId="166"/>
          <ac:spMkLst>
            <pc:docMk/>
            <pc:sldMk cId="502343285" sldId="349"/>
            <ac:spMk id="6" creationId="{916F9872-48A4-13E3-0202-8B251725F4B9}"/>
          </ac:spMkLst>
        </pc:spChg>
        <pc:spChg chg="add mod">
          <ac:chgData name="Christopher Aloo" userId="81d139e4-1a74-45bd-a04a-64f94c7d37c9" providerId="ADAL" clId="{2B5E3F4C-7C8D-4B50-B085-8782339E3D36}" dt="2025-02-20T07:06:54.316" v="2012" actId="1076"/>
          <ac:spMkLst>
            <pc:docMk/>
            <pc:sldMk cId="502343285" sldId="349"/>
            <ac:spMk id="9" creationId="{7A28372D-954C-CECD-BBFF-8179E645AE59}"/>
          </ac:spMkLst>
        </pc:spChg>
        <pc:spChg chg="del">
          <ac:chgData name="Christopher Aloo" userId="81d139e4-1a74-45bd-a04a-64f94c7d37c9" providerId="ADAL" clId="{2B5E3F4C-7C8D-4B50-B085-8782339E3D36}" dt="2025-02-20T07:05:54.890" v="1995" actId="478"/>
          <ac:spMkLst>
            <pc:docMk/>
            <pc:sldMk cId="502343285" sldId="349"/>
            <ac:spMk id="12" creationId="{018BB1A8-486A-B0F0-FDC7-15894C003A66}"/>
          </ac:spMkLst>
        </pc:spChg>
        <pc:spChg chg="add mod">
          <ac:chgData name="Christopher Aloo" userId="81d139e4-1a74-45bd-a04a-64f94c7d37c9" providerId="ADAL" clId="{2B5E3F4C-7C8D-4B50-B085-8782339E3D36}" dt="2025-02-20T07:06:50.291" v="2011" actId="1076"/>
          <ac:spMkLst>
            <pc:docMk/>
            <pc:sldMk cId="502343285" sldId="349"/>
            <ac:spMk id="13" creationId="{2444F655-EE2F-FE42-52C9-3E3143FFE69C}"/>
          </ac:spMkLst>
        </pc:spChg>
        <pc:spChg chg="add mod">
          <ac:chgData name="Christopher Aloo" userId="81d139e4-1a74-45bd-a04a-64f94c7d37c9" providerId="ADAL" clId="{2B5E3F4C-7C8D-4B50-B085-8782339E3D36}" dt="2025-02-20T07:06:19.734" v="2000" actId="1076"/>
          <ac:spMkLst>
            <pc:docMk/>
            <pc:sldMk cId="502343285" sldId="349"/>
            <ac:spMk id="14" creationId="{3AA8F4C3-71BF-C3DB-F476-730CAFB0355B}"/>
          </ac:spMkLst>
        </pc:spChg>
        <pc:grpChg chg="del">
          <ac:chgData name="Christopher Aloo" userId="81d139e4-1a74-45bd-a04a-64f94c7d37c9" providerId="ADAL" clId="{2B5E3F4C-7C8D-4B50-B085-8782339E3D36}" dt="2025-02-20T07:05:54.890" v="1995" actId="478"/>
          <ac:grpSpMkLst>
            <pc:docMk/>
            <pc:sldMk cId="502343285" sldId="349"/>
            <ac:grpSpMk id="4" creationId="{67FD919D-2465-2AC2-D126-D273826C0563}"/>
          </ac:grpSpMkLst>
        </pc:grpChg>
        <pc:graphicFrameChg chg="add mod">
          <ac:chgData name="Christopher Aloo" userId="81d139e4-1a74-45bd-a04a-64f94c7d37c9" providerId="ADAL" clId="{2B5E3F4C-7C8D-4B50-B085-8782339E3D36}" dt="2025-02-20T07:06:42.882" v="2008" actId="1076"/>
          <ac:graphicFrameMkLst>
            <pc:docMk/>
            <pc:sldMk cId="502343285" sldId="349"/>
            <ac:graphicFrameMk id="8" creationId="{8ACDEF6D-1A79-5959-AACF-E79AC9FFABBE}"/>
          </ac:graphicFrameMkLst>
        </pc:graphicFrameChg>
        <pc:graphicFrameChg chg="add mod">
          <ac:chgData name="Christopher Aloo" userId="81d139e4-1a74-45bd-a04a-64f94c7d37c9" providerId="ADAL" clId="{2B5E3F4C-7C8D-4B50-B085-8782339E3D36}" dt="2025-02-20T07:06:47.935" v="2010" actId="14100"/>
          <ac:graphicFrameMkLst>
            <pc:docMk/>
            <pc:sldMk cId="502343285" sldId="349"/>
            <ac:graphicFrameMk id="10" creationId="{6D193CCA-D58D-6CCC-D957-BED4B8AEC6FE}"/>
          </ac:graphicFrameMkLst>
        </pc:graphicFrameChg>
        <pc:picChg chg="del">
          <ac:chgData name="Christopher Aloo" userId="81d139e4-1a74-45bd-a04a-64f94c7d37c9" providerId="ADAL" clId="{2B5E3F4C-7C8D-4B50-B085-8782339E3D36}" dt="2025-02-20T07:05:54.890" v="1995" actId="478"/>
          <ac:picMkLst>
            <pc:docMk/>
            <pc:sldMk cId="502343285" sldId="349"/>
            <ac:picMk id="3" creationId="{FD7270B1-21E6-303E-3F09-251A09624766}"/>
          </ac:picMkLst>
        </pc:picChg>
        <pc:picChg chg="add mod">
          <ac:chgData name="Christopher Aloo" userId="81d139e4-1a74-45bd-a04a-64f94c7d37c9" providerId="ADAL" clId="{2B5E3F4C-7C8D-4B50-B085-8782339E3D36}" dt="2025-02-20T07:06:05.033" v="1997" actId="1076"/>
          <ac:picMkLst>
            <pc:docMk/>
            <pc:sldMk cId="502343285" sldId="349"/>
            <ac:picMk id="7" creationId="{1F38AF76-DBA6-4850-4715-45F6E928BCED}"/>
          </ac:picMkLst>
        </pc:picChg>
      </pc:sldChg>
      <pc:sldChg chg="addSp delSp modSp add mod modAnim">
        <pc:chgData name="Christopher Aloo" userId="81d139e4-1a74-45bd-a04a-64f94c7d37c9" providerId="ADAL" clId="{2B5E3F4C-7C8D-4B50-B085-8782339E3D36}" dt="2025-02-20T07:08:27.411" v="2032" actId="404"/>
        <pc:sldMkLst>
          <pc:docMk/>
          <pc:sldMk cId="1404711077" sldId="350"/>
        </pc:sldMkLst>
        <pc:spChg chg="mod">
          <ac:chgData name="Christopher Aloo" userId="81d139e4-1a74-45bd-a04a-64f94c7d37c9" providerId="ADAL" clId="{2B5E3F4C-7C8D-4B50-B085-8782339E3D36}" dt="2025-02-20T07:07:10.071" v="2014"/>
          <ac:spMkLst>
            <pc:docMk/>
            <pc:sldMk cId="1404711077" sldId="350"/>
            <ac:spMk id="2" creationId="{C04AC245-8B0C-1222-A822-1E41CBEEB8BB}"/>
          </ac:spMkLst>
        </pc:spChg>
        <pc:spChg chg="add mod">
          <ac:chgData name="Christopher Aloo" userId="81d139e4-1a74-45bd-a04a-64f94c7d37c9" providerId="ADAL" clId="{2B5E3F4C-7C8D-4B50-B085-8782339E3D36}" dt="2025-02-20T07:07:37.491" v="2024" actId="1076"/>
          <ac:spMkLst>
            <pc:docMk/>
            <pc:sldMk cId="1404711077" sldId="350"/>
            <ac:spMk id="3" creationId="{45F6D2CC-61B0-F543-6C5A-3F3179595D08}"/>
          </ac:spMkLst>
        </pc:spChg>
        <pc:spChg chg="add mod">
          <ac:chgData name="Christopher Aloo" userId="81d139e4-1a74-45bd-a04a-64f94c7d37c9" providerId="ADAL" clId="{2B5E3F4C-7C8D-4B50-B085-8782339E3D36}" dt="2025-02-20T07:07:45.572" v="2026" actId="1076"/>
          <ac:spMkLst>
            <pc:docMk/>
            <pc:sldMk cId="1404711077" sldId="350"/>
            <ac:spMk id="5" creationId="{8F4E0566-BCE4-7067-8769-75BBBEA7278B}"/>
          </ac:spMkLst>
        </pc:spChg>
        <pc:spChg chg="del">
          <ac:chgData name="Christopher Aloo" userId="81d139e4-1a74-45bd-a04a-64f94c7d37c9" providerId="ADAL" clId="{2B5E3F4C-7C8D-4B50-B085-8782339E3D36}" dt="2025-02-20T07:07:14.464" v="2015" actId="478"/>
          <ac:spMkLst>
            <pc:docMk/>
            <pc:sldMk cId="1404711077" sldId="350"/>
            <ac:spMk id="6" creationId="{938DA467-FF20-DD9D-5238-8728391B12B5}"/>
          </ac:spMkLst>
        </pc:spChg>
        <pc:spChg chg="del">
          <ac:chgData name="Christopher Aloo" userId="81d139e4-1a74-45bd-a04a-64f94c7d37c9" providerId="ADAL" clId="{2B5E3F4C-7C8D-4B50-B085-8782339E3D36}" dt="2025-02-20T07:07:14.464" v="2015" actId="478"/>
          <ac:spMkLst>
            <pc:docMk/>
            <pc:sldMk cId="1404711077" sldId="350"/>
            <ac:spMk id="9" creationId="{ABA3AEE1-B25F-886C-E6B2-8C48FF20B030}"/>
          </ac:spMkLst>
        </pc:spChg>
        <pc:spChg chg="add mod">
          <ac:chgData name="Christopher Aloo" userId="81d139e4-1a74-45bd-a04a-64f94c7d37c9" providerId="ADAL" clId="{2B5E3F4C-7C8D-4B50-B085-8782339E3D36}" dt="2025-02-20T07:08:09.924" v="2028" actId="1076"/>
          <ac:spMkLst>
            <pc:docMk/>
            <pc:sldMk cId="1404711077" sldId="350"/>
            <ac:spMk id="11" creationId="{A8E0D0BA-3CD1-6009-67FC-D67865B51C48}"/>
          </ac:spMkLst>
        </pc:spChg>
        <pc:spChg chg="add mod">
          <ac:chgData name="Christopher Aloo" userId="81d139e4-1a74-45bd-a04a-64f94c7d37c9" providerId="ADAL" clId="{2B5E3F4C-7C8D-4B50-B085-8782339E3D36}" dt="2025-02-20T07:08:04.168" v="2027" actId="1076"/>
          <ac:spMkLst>
            <pc:docMk/>
            <pc:sldMk cId="1404711077" sldId="350"/>
            <ac:spMk id="12" creationId="{5A07B4AF-EA4E-D28E-A89C-EA73905CF5EA}"/>
          </ac:spMkLst>
        </pc:spChg>
        <pc:spChg chg="del">
          <ac:chgData name="Christopher Aloo" userId="81d139e4-1a74-45bd-a04a-64f94c7d37c9" providerId="ADAL" clId="{2B5E3F4C-7C8D-4B50-B085-8782339E3D36}" dt="2025-02-20T07:07:14.464" v="2015" actId="478"/>
          <ac:spMkLst>
            <pc:docMk/>
            <pc:sldMk cId="1404711077" sldId="350"/>
            <ac:spMk id="13" creationId="{B656617B-2AF9-B32F-CFEB-7537D26B0707}"/>
          </ac:spMkLst>
        </pc:spChg>
        <pc:spChg chg="del">
          <ac:chgData name="Christopher Aloo" userId="81d139e4-1a74-45bd-a04a-64f94c7d37c9" providerId="ADAL" clId="{2B5E3F4C-7C8D-4B50-B085-8782339E3D36}" dt="2025-02-20T07:07:14.464" v="2015" actId="478"/>
          <ac:spMkLst>
            <pc:docMk/>
            <pc:sldMk cId="1404711077" sldId="350"/>
            <ac:spMk id="14" creationId="{0FBC22E1-1F53-1C29-289D-6E0B22170539}"/>
          </ac:spMkLst>
        </pc:spChg>
        <pc:spChg chg="add mod">
          <ac:chgData name="Christopher Aloo" userId="81d139e4-1a74-45bd-a04a-64f94c7d37c9" providerId="ADAL" clId="{2B5E3F4C-7C8D-4B50-B085-8782339E3D36}" dt="2025-02-20T07:08:27.411" v="2032" actId="404"/>
          <ac:spMkLst>
            <pc:docMk/>
            <pc:sldMk cId="1404711077" sldId="350"/>
            <ac:spMk id="15" creationId="{E6E7C0FC-CD09-F38C-2880-21FDAB1F77AC}"/>
          </ac:spMkLst>
        </pc:spChg>
        <pc:graphicFrameChg chg="del">
          <ac:chgData name="Christopher Aloo" userId="81d139e4-1a74-45bd-a04a-64f94c7d37c9" providerId="ADAL" clId="{2B5E3F4C-7C8D-4B50-B085-8782339E3D36}" dt="2025-02-20T07:07:14.464" v="2015" actId="478"/>
          <ac:graphicFrameMkLst>
            <pc:docMk/>
            <pc:sldMk cId="1404711077" sldId="350"/>
            <ac:graphicFrameMk id="8" creationId="{7FF24B72-74EB-EC0E-6918-1329420B2AEC}"/>
          </ac:graphicFrameMkLst>
        </pc:graphicFrameChg>
        <pc:graphicFrameChg chg="del">
          <ac:chgData name="Christopher Aloo" userId="81d139e4-1a74-45bd-a04a-64f94c7d37c9" providerId="ADAL" clId="{2B5E3F4C-7C8D-4B50-B085-8782339E3D36}" dt="2025-02-20T07:07:14.464" v="2015" actId="478"/>
          <ac:graphicFrameMkLst>
            <pc:docMk/>
            <pc:sldMk cId="1404711077" sldId="350"/>
            <ac:graphicFrameMk id="10" creationId="{4D12F5D2-562A-30F1-E343-2BB6BF971EB9}"/>
          </ac:graphicFrameMkLst>
        </pc:graphicFrameChg>
        <pc:picChg chg="add mod">
          <ac:chgData name="Christopher Aloo" userId="81d139e4-1a74-45bd-a04a-64f94c7d37c9" providerId="ADAL" clId="{2B5E3F4C-7C8D-4B50-B085-8782339E3D36}" dt="2025-02-20T07:07:38.112" v="2025" actId="1076"/>
          <ac:picMkLst>
            <pc:docMk/>
            <pc:sldMk cId="1404711077" sldId="350"/>
            <ac:picMk id="4" creationId="{C588DB44-A951-4664-3024-C3168C46FEC5}"/>
          </ac:picMkLst>
        </pc:picChg>
        <pc:picChg chg="del">
          <ac:chgData name="Christopher Aloo" userId="81d139e4-1a74-45bd-a04a-64f94c7d37c9" providerId="ADAL" clId="{2B5E3F4C-7C8D-4B50-B085-8782339E3D36}" dt="2025-02-20T07:07:14.464" v="2015" actId="478"/>
          <ac:picMkLst>
            <pc:docMk/>
            <pc:sldMk cId="1404711077" sldId="350"/>
            <ac:picMk id="7" creationId="{7453DAA2-8C3F-38BA-8DFA-709FB11AA5E9}"/>
          </ac:picMkLst>
        </pc:picChg>
      </pc:sldChg>
      <pc:sldChg chg="addSp delSp modSp add mod">
        <pc:chgData name="Christopher Aloo" userId="81d139e4-1a74-45bd-a04a-64f94c7d37c9" providerId="ADAL" clId="{2B5E3F4C-7C8D-4B50-B085-8782339E3D36}" dt="2025-02-20T07:09:39.248" v="2045" actId="5793"/>
        <pc:sldMkLst>
          <pc:docMk/>
          <pc:sldMk cId="1942177219" sldId="351"/>
        </pc:sldMkLst>
        <pc:spChg chg="mod">
          <ac:chgData name="Christopher Aloo" userId="81d139e4-1a74-45bd-a04a-64f94c7d37c9" providerId="ADAL" clId="{2B5E3F4C-7C8D-4B50-B085-8782339E3D36}" dt="2025-02-20T07:08:45.978" v="2034"/>
          <ac:spMkLst>
            <pc:docMk/>
            <pc:sldMk cId="1942177219" sldId="351"/>
            <ac:spMk id="2" creationId="{C1F50AE3-6C01-64AF-38B9-0F8FF25C628D}"/>
          </ac:spMkLst>
        </pc:spChg>
        <pc:spChg chg="del">
          <ac:chgData name="Christopher Aloo" userId="81d139e4-1a74-45bd-a04a-64f94c7d37c9" providerId="ADAL" clId="{2B5E3F4C-7C8D-4B50-B085-8782339E3D36}" dt="2025-02-20T07:08:59.606" v="2036" actId="478"/>
          <ac:spMkLst>
            <pc:docMk/>
            <pc:sldMk cId="1942177219" sldId="351"/>
            <ac:spMk id="3" creationId="{8A57A49E-B129-3835-769C-B22CC2D6845D}"/>
          </ac:spMkLst>
        </pc:spChg>
        <pc:spChg chg="del">
          <ac:chgData name="Christopher Aloo" userId="81d139e4-1a74-45bd-a04a-64f94c7d37c9" providerId="ADAL" clId="{2B5E3F4C-7C8D-4B50-B085-8782339E3D36}" dt="2025-02-20T07:08:56.979" v="2035" actId="478"/>
          <ac:spMkLst>
            <pc:docMk/>
            <pc:sldMk cId="1942177219" sldId="351"/>
            <ac:spMk id="5" creationId="{62A0996B-FF09-7529-0BF5-DE2BACD9E2F0}"/>
          </ac:spMkLst>
        </pc:spChg>
        <pc:spChg chg="add del mod">
          <ac:chgData name="Christopher Aloo" userId="81d139e4-1a74-45bd-a04a-64f94c7d37c9" providerId="ADAL" clId="{2B5E3F4C-7C8D-4B50-B085-8782339E3D36}" dt="2025-02-20T07:09:10.757" v="2037" actId="478"/>
          <ac:spMkLst>
            <pc:docMk/>
            <pc:sldMk cId="1942177219" sldId="351"/>
            <ac:spMk id="7" creationId="{E0D676FD-95A6-1374-2E1F-094CE8885DD1}"/>
          </ac:spMkLst>
        </pc:spChg>
        <pc:spChg chg="add mod">
          <ac:chgData name="Christopher Aloo" userId="81d139e4-1a74-45bd-a04a-64f94c7d37c9" providerId="ADAL" clId="{2B5E3F4C-7C8D-4B50-B085-8782339E3D36}" dt="2025-02-20T07:09:39.248" v="2045" actId="5793"/>
          <ac:spMkLst>
            <pc:docMk/>
            <pc:sldMk cId="1942177219" sldId="351"/>
            <ac:spMk id="8" creationId="{00FFEDE5-9F99-CD19-C394-0BDAB34651DD}"/>
          </ac:spMkLst>
        </pc:spChg>
        <pc:spChg chg="del">
          <ac:chgData name="Christopher Aloo" userId="81d139e4-1a74-45bd-a04a-64f94c7d37c9" providerId="ADAL" clId="{2B5E3F4C-7C8D-4B50-B085-8782339E3D36}" dt="2025-02-20T07:08:56.979" v="2035" actId="478"/>
          <ac:spMkLst>
            <pc:docMk/>
            <pc:sldMk cId="1942177219" sldId="351"/>
            <ac:spMk id="11" creationId="{4753142A-E95D-C7B8-7A0B-BE7D33EAD867}"/>
          </ac:spMkLst>
        </pc:spChg>
        <pc:spChg chg="del">
          <ac:chgData name="Christopher Aloo" userId="81d139e4-1a74-45bd-a04a-64f94c7d37c9" providerId="ADAL" clId="{2B5E3F4C-7C8D-4B50-B085-8782339E3D36}" dt="2025-02-20T07:08:56.979" v="2035" actId="478"/>
          <ac:spMkLst>
            <pc:docMk/>
            <pc:sldMk cId="1942177219" sldId="351"/>
            <ac:spMk id="12" creationId="{62E3F1CA-34F4-64F8-7019-EC502249D4F0}"/>
          </ac:spMkLst>
        </pc:spChg>
        <pc:spChg chg="del">
          <ac:chgData name="Christopher Aloo" userId="81d139e4-1a74-45bd-a04a-64f94c7d37c9" providerId="ADAL" clId="{2B5E3F4C-7C8D-4B50-B085-8782339E3D36}" dt="2025-02-20T07:08:56.979" v="2035" actId="478"/>
          <ac:spMkLst>
            <pc:docMk/>
            <pc:sldMk cId="1942177219" sldId="351"/>
            <ac:spMk id="15" creationId="{250C4973-A5F6-D862-677D-26627A756FD7}"/>
          </ac:spMkLst>
        </pc:spChg>
        <pc:picChg chg="del">
          <ac:chgData name="Christopher Aloo" userId="81d139e4-1a74-45bd-a04a-64f94c7d37c9" providerId="ADAL" clId="{2B5E3F4C-7C8D-4B50-B085-8782339E3D36}" dt="2025-02-20T07:08:56.979" v="2035" actId="478"/>
          <ac:picMkLst>
            <pc:docMk/>
            <pc:sldMk cId="1942177219" sldId="351"/>
            <ac:picMk id="4" creationId="{A3CE5EBE-05CC-1268-9348-FECEEF52A484}"/>
          </ac:picMkLst>
        </pc:picChg>
      </pc:sldChg>
      <pc:sldChg chg="addSp modSp add mod">
        <pc:chgData name="Christopher Aloo" userId="81d139e4-1a74-45bd-a04a-64f94c7d37c9" providerId="ADAL" clId="{2B5E3F4C-7C8D-4B50-B085-8782339E3D36}" dt="2025-02-20T07:12:15.394" v="2106" actId="6549"/>
        <pc:sldMkLst>
          <pc:docMk/>
          <pc:sldMk cId="1178226535" sldId="352"/>
        </pc:sldMkLst>
        <pc:spChg chg="mod">
          <ac:chgData name="Christopher Aloo" userId="81d139e4-1a74-45bd-a04a-64f94c7d37c9" providerId="ADAL" clId="{2B5E3F4C-7C8D-4B50-B085-8782339E3D36}" dt="2025-02-20T07:09:59.703" v="2074" actId="20577"/>
          <ac:spMkLst>
            <pc:docMk/>
            <pc:sldMk cId="1178226535" sldId="352"/>
            <ac:spMk id="2" creationId="{08AB89BC-FF69-940D-6771-41A1AE3DDD0A}"/>
          </ac:spMkLst>
        </pc:spChg>
        <pc:spChg chg="add mod">
          <ac:chgData name="Christopher Aloo" userId="81d139e4-1a74-45bd-a04a-64f94c7d37c9" providerId="ADAL" clId="{2B5E3F4C-7C8D-4B50-B085-8782339E3D36}" dt="2025-02-20T07:10:02.615" v="2076"/>
          <ac:spMkLst>
            <pc:docMk/>
            <pc:sldMk cId="1178226535" sldId="352"/>
            <ac:spMk id="3" creationId="{E2BC95E8-AE89-8414-A78C-6C096E226C6E}"/>
          </ac:spMkLst>
        </pc:spChg>
        <pc:spChg chg="mod">
          <ac:chgData name="Christopher Aloo" userId="81d139e4-1a74-45bd-a04a-64f94c7d37c9" providerId="ADAL" clId="{2B5E3F4C-7C8D-4B50-B085-8782339E3D36}" dt="2025-02-20T07:12:15.394" v="2106" actId="6549"/>
          <ac:spMkLst>
            <pc:docMk/>
            <pc:sldMk cId="1178226535" sldId="352"/>
            <ac:spMk id="8" creationId="{B3AD0088-801A-8C58-DCAC-9C481F838666}"/>
          </ac:spMkLst>
        </pc:spChg>
      </pc:sldChg>
      <pc:sldChg chg="addSp modSp add mod modAnim">
        <pc:chgData name="Christopher Aloo" userId="81d139e4-1a74-45bd-a04a-64f94c7d37c9" providerId="ADAL" clId="{2B5E3F4C-7C8D-4B50-B085-8782339E3D36}" dt="2025-02-20T07:23:46.455" v="2225" actId="403"/>
        <pc:sldMkLst>
          <pc:docMk/>
          <pc:sldMk cId="697898329" sldId="353"/>
        </pc:sldMkLst>
        <pc:spChg chg="mod">
          <ac:chgData name="Christopher Aloo" userId="81d139e4-1a74-45bd-a04a-64f94c7d37c9" providerId="ADAL" clId="{2B5E3F4C-7C8D-4B50-B085-8782339E3D36}" dt="2025-02-20T07:19:14.018" v="2202"/>
          <ac:spMkLst>
            <pc:docMk/>
            <pc:sldMk cId="697898329" sldId="353"/>
            <ac:spMk id="2" creationId="{C921C764-FB12-2664-EA2F-116717FA8AFE}"/>
          </ac:spMkLst>
        </pc:spChg>
        <pc:spChg chg="mod">
          <ac:chgData name="Christopher Aloo" userId="81d139e4-1a74-45bd-a04a-64f94c7d37c9" providerId="ADAL" clId="{2B5E3F4C-7C8D-4B50-B085-8782339E3D36}" dt="2025-02-20T07:23:36.557" v="2220" actId="948"/>
          <ac:spMkLst>
            <pc:docMk/>
            <pc:sldMk cId="697898329" sldId="353"/>
            <ac:spMk id="4" creationId="{1573BCEB-D8DF-2D20-3798-BAFD3AFABD62}"/>
          </ac:spMkLst>
        </pc:spChg>
        <pc:spChg chg="add mod">
          <ac:chgData name="Christopher Aloo" userId="81d139e4-1a74-45bd-a04a-64f94c7d37c9" providerId="ADAL" clId="{2B5E3F4C-7C8D-4B50-B085-8782339E3D36}" dt="2025-02-20T07:23:46.455" v="2225" actId="403"/>
          <ac:spMkLst>
            <pc:docMk/>
            <pc:sldMk cId="697898329" sldId="353"/>
            <ac:spMk id="5" creationId="{429FAE1E-722F-A054-2645-E1C99FEB71A3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19" creationId="{BF271770-B720-CB38-61F7-10AFEA56FE79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3" creationId="{88D36800-D8DC-94F1-F179-FA4165DE3E87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7" creationId="{463B023D-0693-30E5-FE80-C044C2BAC843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8" creationId="{D9E7A574-4935-F541-9A36-6A9BC8D10C75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29" creationId="{6D2E2DE3-0FA5-C790-117E-60C8428AC6BD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0" creationId="{57526495-784B-A9FC-9BA3-628BE9AFEB9A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1" creationId="{DAF29BBA-68E1-72E8-2EDD-93A817222AB9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7" creationId="{AB548CD6-6245-381C-B06B-FA2BE9B6026C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38" creationId="{694C2A01-C8C0-77B1-FD84-0A3D05BEEBFA}"/>
          </ac:spMkLst>
        </pc:spChg>
        <pc:spChg chg="mod">
          <ac:chgData name="Christopher Aloo" userId="81d139e4-1a74-45bd-a04a-64f94c7d37c9" providerId="ADAL" clId="{2B5E3F4C-7C8D-4B50-B085-8782339E3D36}" dt="2025-02-20T07:23:17.076" v="2215" actId="1076"/>
          <ac:spMkLst>
            <pc:docMk/>
            <pc:sldMk cId="697898329" sldId="353"/>
            <ac:spMk id="41" creationId="{255770F8-A45C-D3DA-9371-815C4479DF4A}"/>
          </ac:spMkLst>
        </pc:spChg>
      </pc:sldChg>
      <pc:sldMasterChg chg="modSldLayout">
        <pc:chgData name="Christopher Aloo" userId="81d139e4-1a74-45bd-a04a-64f94c7d37c9" providerId="ADAL" clId="{2B5E3F4C-7C8D-4B50-B085-8782339E3D36}" dt="2025-02-18T11:29:38.986" v="58" actId="1076"/>
        <pc:sldMasterMkLst>
          <pc:docMk/>
          <pc:sldMasterMk cId="0" sldId="2147483659"/>
        </pc:sldMasterMkLst>
        <pc:sldLayoutChg chg="modSp mod">
          <pc:chgData name="Christopher Aloo" userId="81d139e4-1a74-45bd-a04a-64f94c7d37c9" providerId="ADAL" clId="{2B5E3F4C-7C8D-4B50-B085-8782339E3D36}" dt="2025-02-18T11:29:38.986" v="58" actId="1076"/>
          <pc:sldLayoutMkLst>
            <pc:docMk/>
            <pc:sldMasterMk cId="0" sldId="2147483659"/>
            <pc:sldLayoutMk cId="0" sldId="2147483650"/>
          </pc:sldLayoutMkLst>
          <pc:spChg chg="mod">
            <ac:chgData name="Christopher Aloo" userId="81d139e4-1a74-45bd-a04a-64f94c7d37c9" providerId="ADAL" clId="{2B5E3F4C-7C8D-4B50-B085-8782339E3D36}" dt="2025-02-18T11:29:38.986" v="58" actId="1076"/>
            <ac:spMkLst>
              <pc:docMk/>
              <pc:sldMasterMk cId="0" sldId="2147483659"/>
              <pc:sldLayoutMk cId="0" sldId="2147483650"/>
              <ac:spMk id="28" creationId="{00000000-0000-0000-0000-000000000000}"/>
            </ac:spMkLst>
          </pc:spChg>
          <pc:spChg chg="mod">
            <ac:chgData name="Christopher Aloo" userId="81d139e4-1a74-45bd-a04a-64f94c7d37c9" providerId="ADAL" clId="{2B5E3F4C-7C8D-4B50-B085-8782339E3D36}" dt="2025-02-18T11:29:33.735" v="57" actId="1076"/>
            <ac:spMkLst>
              <pc:docMk/>
              <pc:sldMasterMk cId="0" sldId="2147483659"/>
              <pc:sldLayoutMk cId="0" sldId="2147483650"/>
              <ac:spMk id="29" creationId="{00000000-0000-0000-0000-000000000000}"/>
            </ac:spMkLst>
          </pc:spChg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28:22.6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3626 5097 377 0,'38'4'7'16,"5"1"-2"-16,10 2 6 16,2-2 6-16,4 1 23 15,-3-1 28-15,-2 0 25 16,1 2-2-16,0 0-18 16,-2 1-16-16,-5-2-18 15,-2 0-7-15,-8-4-14 16,-5-1-4-16,-4-2-26 15,-2-1-83-15,-14-1 65 0</inkml:trace>
  <inkml:trace contextRef="#ctx0" brushRef="#br0" timeOffset="965.97">7415 4966 150 0,'33'-5'29'0,"3"-1"46"15,-3 0 2-15,8 1-2 16,-1 1 3-16,1 1 2 16,1 3-14-16,-1 1-18 15,-1 2-3-15,-2 2 5 16,-3-1 5-16,-3-1-3 15,-2-2-2-15,-2-1-6 16,1 0-13-16,-1-1-12 16,0-1-6-16,0 0-10 15,-1 2-1-15,-1 1 2 0,-1 2-4 16,-5 3 0-16,-4 0-11 16,-2 0-73-16,-5 0-178 15,-5-7 155-15</inkml:trace>
  <inkml:trace contextRef="#ctx0" brushRef="#br0" timeOffset="10867.93">13315 3996 57 0,'0'0'5'0,"0"0"13"0,0 0-14 15,0 0-2-15,0 0 2 16,1 1 3-16,6 22 11 15,-8-12 26-15,0 1 18 16,-1 7 17-16,1 3-4 16,2 8-20-16,2 4-15 15,2 6-17-15,0 4-9 0,2-5-10 16,1-3 1-16,-1-13 11 16,0-7 13-16,0-12 37 15,0-5 21-15,5-9 22 16,2-7-4-16,6-8-32 15,4-3-19-15,8-6-39 16,6-1-5-16,9-6-2 16,1-3 2-16,6-5 3 15,-1-4 3-15,4-6-5 16,5-3-3-16,1-3-2 16,0 4-4-16,-8 8 2 15,-5 4-4-15,-7 4-8 16,1 2-15-16,0-1-64 15,-2 2-114-15,-2 5 103 16</inkml:trace>
  <inkml:trace contextRef="#ctx0" brushRef="#br0" timeOffset="12799.24">19628 4418 238 0,'5'7'29'15,"0"5"24"-15,0 4-6 16,1 6-6-16,-1 4-1 16,2 7 28-16,-1 6 0 15,1 10-2-15,3 3 9 16,-1-2-6-16,3-5 8 0,1-13-9 16,-2-7-17-16,3-5-15 15,2-1-11-15,2-7-13 16,-1-1-3-16,8-9-5 15,-1-2 2-15,4-6 0 16,6-4 0-16,3-4 9 16,7-2 5-16,8-9 9 15,4-5 4-15,8-13-8 16,4-4-6-16,6-10-11 16,3-3-4-16,4-9-6 15,-1-4 2-15,3-8-4 16,5-2 2-16,0-4 0 15,1 1 0-15,0-4 2 16,-3-2-2-16,1 2-13 16,-2 7-14-16,-10 17-72 15,-10 8-114-15,-3 15 115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9T16:15:56.3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</inkml:brush>
  </inkml:definitions>
  <inkml:trace contextRef="#ctx0" brushRef="#br0">14671 2589 1471 0,'-3'98'-5'0,"-9"-1"-1"0,-2-11 2 15,-2-10 0-15,3-29 10 16,5-12 9-16,2-21 14 16,4-11 14-16,2-23 55 15,3-16-15-15,1-33-44 16,0-14-42-16,-1-11-18 16,-1-2-3-16,5 2 6 15,5 1 0-15,12 3 4 16,4 5 2-16,2 20 9 15,-3 15 9-15,-6 26 23 16,-3 14 4-16,-2 24 30 16,-1 14 12-16,-2 25 11 15,-1 11 7-15,2 14-15 16,1 1-15-16,2-6-31 16,0-7-8-16,-1-10-24 0,1-7 0 15,-1-15-6 1,1-11-15-16,4-22-2 0,1-11-7 15,5-22-3-15,0-6 12 16,4-12 0-16,1-2 3 16,-1-5 18-16,-1-2 0 15,-2-1 3-15,1 2 3 16,-4 11-6-16,-2 9-6 16,-5 18-3-16,-3 10-3 0,-1 21-6 15,0 18 6-15,-8 40 6 16,-3 20-6-16,-13 36-68 15,-5 9-85-15,1-10-170 16,2-13 240-16</inkml:trace>
  <inkml:trace contextRef="#ctx0" brushRef="#br0" timeOffset="700.3">15886 2472 1065 0,'-28'-10'62'0,"-8"12"0"15,-3 9-12-15,-6 12-21 16,4 6-6-16,1 3-9 16,4 2-3-16,9 2-7 15,4 1 0-15,9 1 2 16,5-2 0-16,11-4 19 15,6-3 4-15,11-6 0 0,5-4 0 16,8-13-15-16,5-9-6 16,11-23-3-16,4-11-1 15,6-15-2-15,-1-2-2 16,-12 4 4-16,-9 2-4 16,-18 7 2-16,-8 1 0 15,-11 8 2-15,-5 5 0 16,-6 15 7-16,-1 9 3 0,1 16 5 15,0 8 8-15,2 16-6 16,1 5-6-16,3 6-9 16,3-1-6-16,5-8-18 15,4-7-31-15,7-13 1 16,6-10-14-16,9-15-33 16,6-9-35-16,9-14 82 15</inkml:trace>
  <inkml:trace contextRef="#ctx0" brushRef="#br0" timeOffset="932.72">16328 2572 1592 0,'7'61'125'0,"8"7"-80"0,3 4-33 15,0 0-48-15,-1-1-21 16,-8-2-32-16,-8-4 23 16,-12-4 33-16,-9-5 8 15,-11-12 11-15,-2-8 4 16,-5-24-36-16,0-11-134 0,0-38 120 16</inkml:trace>
  <inkml:trace contextRef="#ctx0" brushRef="#br0" timeOffset="1116.81">16395 2123 1601 0,'47'-4'-89'0,"16"-14"66"16</inkml:trace>
  <inkml:trace contextRef="#ctx0" brushRef="#br0" timeOffset="1833.12">16556 2572 2085 0,'0'11'75'0,"14"-4"-105"16,6 0-51-16,7-1-77 15,3-1-25-15,-6-2 14 16,-4 2 103-16,-8 0 28 15,-4-1 11-15,-6 0 27 16,-2-4 13-16,0 0 18 16,0 0 4-16,0 0 0 15,1-13-4-15,4-5-10 16,1-2-21-16,-3-5-3 16,-4 1-6-16,-12-2 3 15,-6 2-7-15,-12 1 5 16,-3 3-1-16,-7 6 7 15,2 5 2-15,1 9 9 0,7 5 5 16,13 5 31-16,7 0-3 16,19 2-9-16,9-1-16 15,10-1-14-15,5-2-3 16,-1-5-9-16,2-3 6 16,2-3-5-16,1-1 8 15,2 1 8-15,1 1-2 16,-7 5 9-16,-2 5-9 15,-10 6-3-15,-4 3-3 0,-5 4-3 16,-3-1 3-16,-1 0-3 16,-5-3 0-16,-2-3 0 15,-2-3-6-15,-5-4 9 16,-1-1 0-16,-3-4 6 16,-2-2 6-16,1-4 6 15,3-6-12-15,7-8-24 16,4-5-23-16,12-10-22 15,4-2 0-15,3-4 40 16,-2 1 4-16,-1 9 7 16,-2 6 6-16,-1 13 10 15,-2 5 4-15,-1 6 9 16,2 1 3-16,6-2 0 16,3-3 7-16,9-8-78 15,3-5-40-15,-2-6 54 0</inkml:trace>
  <inkml:trace contextRef="#ctx0" brushRef="#br0" timeOffset="2550.11">18413 1883 1768 0,'20'57'63'0,"-13"36"-21"16,-10 17-6-16,-16 24-42 15,-6 2-12-15,-2-4-24 0,6-8-24 16,7-24-41-16,2-11-22 16,8-31 21-16,-4-17-78 15,2-30 112-15</inkml:trace>
  <inkml:trace contextRef="#ctx0" brushRef="#br0" timeOffset="2716.25">18061 2425 2201 0,'91'-32'36'16,"5"-1"-24"-16,-2-1-188 15,-7 3-84-15,-12 9-109 16,-4 5 255-16</inkml:trace>
  <inkml:trace contextRef="#ctx0" brushRef="#br0" timeOffset="3083.14">18797 2586 1483 0,'26'-2'41'0,"5"-5"-18"15,2-11 1-15,3-6-15 16,-2-13-15-16,-4-6-9 0,-7-8-3 16,-5-2 9-16,-11 4 1 15,-6 5 0-15,-10 16 0 16,-8 9 4-16,-11 17 8 15,-3 9 4-15,-9 21 6 16,1 10-1-16,3 19 9 16,3 3-1-16,11 0 0 15,9-5-9-15,16-13 0 16,10-4-6-16,17-5 0 16,12-5-9-16,25-11-78 15,10-11 23-15,8-18 36 16</inkml:trace>
  <inkml:trace contextRef="#ctx0" brushRef="#br0" timeOffset="3450.61">19434 2239 1989 0,'-23'11'30'16,"-8"16"-36"-16,-2 10-6 15,-7 16 12-15,3 3 0 16,6-3 12-16,9-5 6 0,15-14 0 16,7-8-9-16,14-12-6 15,7-5-3-15,12-14-9 16,6-7-6-16,7-13-9 16,-2-4-3-16,-8-6 6 15,-8 1 12-15,-12-3 27 16,-4 1 9-16,-9 5 33 15,0 4 12-15,-1 13 14 16,-2 14-2-16,0 0-45 16,11 4-17-16,-1 20-15 15,5 8-3-15,0 8-3 16,0 0-1-16,1-7-36 16,0-5-76-16,4-13-184 15,3-8-112-15,5-18 323 16</inkml:trace>
  <inkml:trace contextRef="#ctx0" brushRef="#br0" timeOffset="3650.02">20009 2073 2401 0,'0'99'35'15,"-4"7"-28"-15,-4 1-39 16,0-10-37-16,5-20-206 16,3-14-102-16,2-28 217 15</inkml:trace>
  <inkml:trace contextRef="#ctx0" brushRef="#br0" timeOffset="3882.67">19988 2263 1559 0,'51'-6'9'0,"4"5"-6"16,2 3 6-16,-8 5-6 0,-3 1 3 15,-14 1-12-15,-7 0-3 16,-10 6-6-16,-5 5 15 15,-6 14 51-15,-3 11 32 16,-5 10 49-16,-1 3 11 16</inkml:trace>
  <inkml:trace contextRef="#ctx0" brushRef="#br0" timeOffset="5666.23">20273 2328 1015 0,'18'-1'98'0,"3"-1"-34"16,2-1-18-16,-4 3-30 15,-2 0-10-15,-6 7-6 16,-5 4-4-16,-6 17 2 16,-1 10 2-16,-8 14 8 15,0 4 3-15,3 0-1 0,0-5 2 16,7-8-5-16,2-4 1 15,0-14 6-15,2-6 5 16,-1-10 10-16,2-8 8 16,4-6 13-16,4-6-1 15,10-13-5-15,4-7 44 16,8-8-32-16,2-2-11 16,-3 0-30-16,-3 3-9 0,-10 1-6 15,-5 4 3-15,-13 6 3 16,-4 2 6-16,-8 6 18 15,-2 1-6-15,0 4-6 16,1 3-12-16,6 3-54 16,3 1-24-16,6 1-26 15,4 3 3-15,3 3 61 16,3 2 5-16,1 6 15 16,1 0 6-16,2 4 6 15,1 1 2-15,-1 3 0 16,-2 0 0-16,-2 0 2 15,-1-2 0-15,-7-2 0 16,1-3 2-16,-7-2 0 16,-2-1 2-16,-1-1 5 15,-3-2 1-15,-3-1-2 16,-2-1-3-16,-6-1-3 0,-4-3-6 16,2-4-5-16,-1-2-1 15,8-5-6-15,4-4 1 16,13-10 7-16,9-3 0 15,13-9 4-15,3 1 2 16,9 4-4-16,-3 3 2 0,-4 12 2 16,0 4-2-16,-10 12 2 15,-3 4-4-15,-6 9-3 16,-5 3 3-16,-1 4-2 16,-1 3 0-16,1 4 6 15,2 2 0-15,2 4 0 16,1 2 0-16,-1 0 0 15,1 0 4-15,-4-9 6 16,1-4 3-16,0-7 5 16,5-7 5-16,6-8-6 15,5-6-1-15,9-11-10 16,4-6-6-16,9-5-6 16,3-4-6-16,-4 1-5 15,-5 0-2-15,-18 3 1 16,-9 3 3-16,-19 4 3 15,-8 2 4-15,-13 8 8 0,-8 5 0 16,-6 10 8-16,-3 7 4 16,-4 17 3-16,-1 9-1 15,-3 16 1-15,-1 8-3 16,7 4-10-16,9 0 2 16,18-8-4-16,11-5 0 15,20-13 0-15,11-5-2 16,13-11-4-16,5-4-4 0,-3-11-13 15,-4-5-4-15,-6-9-24 16,-5-2-1-16,-7 0-4 16,-4-1-2-16,-5 2-37 15,-4 0-226-15,-3-3 203 16</inkml:trace>
  <inkml:trace contextRef="#ctx0" brushRef="#br0" timeOffset="6083.32">22041 2092 1479 0,'-35'11'12'0,"-11"4"-4"0,-17 9-5 16,4 3 3-16,2 2-4 16,13-1 0-16,21-7-2 15,11-3-10-15,21-5-7 16,11-3-2-16,14-1 1 15,6 1 10-15,6 5 8 16,-3 3 6-16,-9 5 4 16,-12 1 4-16,-20 3 3 15,-12 0 0-15,-23 1 1 16,-11 3 1-16,-18-2 20 16,-2 0-12-16,11-10-30 15,11-9-58-15,28-14 51 16</inkml:trace>
  <inkml:trace contextRef="#ctx0" brushRef="#br0" timeOffset="6715.8">15035 3407 1717 0,'0'0'84'0,"6"1"-30"16,39-1-36-16,13 0 3 16,33-3 17-16,16-5 4 15,34-7-18-15,18-4-15 0,39-5-36 16,9 0-15-16,20 1-2 15,10 2-1-15,10 6 39 16,5 1 21-16,5 7 36 16,-5 1 14-16,-2 3 10 15,-5 1-12-15,-13 1-27 16,-5 0-21-16,-24 0-57 16,-13 1-42-16,-35-3-101 15,-23 3-48-15,-35-1 8 16,-24 0 140-16</inkml:trace>
  <inkml:trace contextRef="#ctx0" brushRef="#br0" timeOffset="7133.65">15428 4244 1571 0,'25'11'227'15,"7"1"54"-15,21 0-63 16,10-3-117-16,11-9-101 15,6-5-56-15,5-6-162 16,-2-3-75-16,0-3-53 16,-3-5 259-16</inkml:trace>
  <inkml:trace contextRef="#ctx0" brushRef="#br0" timeOffset="7417.17">16010 4001 2291 0,'3'1'85'0,"9"3"-18"0,21 3-48 15,9 1-19-15,18 1-2 16,3 0-7-16,3-1-24 16,3 3-19-16,-11 3-59 15,-8 1-35-15,-22 7 2 16,-14 4 31-16,-28 14 125 15,-15 9 65-15,-26 17 76 16,-10 8 29-16,-8-1-87 16,4-4-35-16,6-16-49 15,7-9-39-15,17-22-211 16,8-13 125-16</inkml:trace>
  <inkml:trace contextRef="#ctx0" brushRef="#br0" timeOffset="12549.62">17239 3627 949 0,'-13'40'52'15,"1"8"2"-15,1 23-29 16,-2 10-9-16,3 4-7 16,-3 0-3-16,0-8-4 0,-2-4-2 15,-3-6 6-15,0-5 2 16,-5-11 9-16,3-6-1 16,2-17 7-16,3-10 0 15,7-22 4-15,4-15 0 16,11-24-7-16,3-14-3 15,5-14-9-15,3-4 0 16,-5 0 1-16,-2-1-5 0,-4-5-6 16,-1 0-4-16,1 3 4 15,1 7 2-15,0 20 18 16,3 8 1-16,0 18 10 16,0 8 0-16,4 19 0 15,0 14 2-15,1 30 0 16,1 16-3-16,-1 26-11 15,2 5 4-15,3-7-44 16,1-9 2-16,4-23-10 16,-2-8-2-16,-5-19 10 15,-4-9 7-15,-11-18-46 16,-3-12 45-16</inkml:trace>
  <inkml:trace contextRef="#ctx0" brushRef="#br0" timeOffset="12715.84">17009 4130 2276 0,'12'7'91'16,"13"0"-106"-16,15-2-97 0,22-10-222 15,5-10-60-15,3-15 303 16</inkml:trace>
  <inkml:trace contextRef="#ctx0" brushRef="#br0" timeOffset="13282.76">17790 3682 1747 0,'-9'20'99'0,"6"14"-75"15,6 12-9-15,7 21-45 16,1 3-27-16,-6 2-51 0,-3-1-20 16,-7-11 67-16,-3-7 20 15,1-15 23-15,2-8 11 16,3-16 7-16,2-13 0 15,0-1 2-15,0 1-4 16,0 0 0-16,1 0-2 16,0 0-10-16,1 0-7 15,26 5-18-15,-28-6-1 16,0 0 12-16,0-1 15 0,-10-20 32 16,1 9 12-16,2-6 10 15,1-3-2-15,7-9-6 16,5-3-8-16,11 0-10 15,3 3-5-15,5 9-8 16,0 5-2-16,2 6 0 16,-1 4 0-16,-4 4-4 15,-4 2 2-15,-4 3 0 16,-4 2 0-16,-2 6 2 16,0 3 0-16,-7 14 2 15,-5 7 0-15,-11 19 0 16,-9 7-2-16,-12 8 0 15,-4 1 0-15,0-16 0 16,4-11-8-16,9-27-23 16,6-15-27-16,4-26-258 0,-1-11 188 15</inkml:trace>
  <inkml:trace contextRef="#ctx0" brushRef="#br0" timeOffset="13649.58">17502 4120 1251 0,'9'6'67'0,"3"6"52"16,4 5-119-16,3 8-37 15,-5 3-14-15,-3 3-22 16,-7 1 3-16,-3-2 24 16,-1-3 24-16,-7-1 53 15,1-3 10-15,-5-5 17 16,1-3 0-16,7-10-2 16,0-4-7-16,10-12-16 15,3-8-16-15,5-19-21 16,3-6-17-16,2-9-37 0,-3 0-22 15,2 5-5-15,-1 7 13 16,-3 13 40-16,2 7 16 16,-1 12 14-16,1 6-19 15,3 7 11-15</inkml:trace>
  <inkml:trace contextRef="#ctx0" brushRef="#br0" timeOffset="14065.85">18291 4206 882 0,'4'3'60'15,"-3"3"70"-15,-4 7-190 16,-5 4-10-16,-5 6 20 15,-1 1 47-15,-2-1 58 16,2-3 11-16,4-8-6 16,4-5-27-16,6-7-19 15,0 0-2-15,-7-14 3 0,6-2 2 16,-2-5-1-16,0-5-6 16,0-1-12-16,-2-2-6 15,-1 2-19-15,0 1-6 16,0 3-6-16,4 1 7 15,2 1 10-15,2 2 10 16,6 2 10-16,1 2 0 16,2 1 2-16,2 2 2 15,1-1-2-15,0 0-11 0,1-2-124 16,0 1-120-16,-2-4 139 16</inkml:trace>
  <inkml:trace contextRef="#ctx0" brushRef="#br0" timeOffset="14315.94">18377 3619 1316 0,'0'38'62'16,"2"10"57"-16,4 25-154 0,0 5-27 16,-4-2-64-16,-6-7-23 15,-9-16 4-15,-3-6 11 16,-5-9 91-16,1-5 34 16,-2-11-32-16,-1-5 32 15</inkml:trace>
  <inkml:trace contextRef="#ctx0" brushRef="#br0" timeOffset="14633.21">18198 4199 1309 0,'15'-13'66'16,"9"-5"34"-16,22-9-80 16,11-2-14-16,11 0-20 15,2 5-3-15,-5 10-18 16,-4 5 0-16,-17 11 4 15,-9 4 6-15,-12 8 17 16,-7 3 2-16,-5 6 0 16,-4 3 0-16,-3 1-1 15,-3-1 1-15,0-4 6 16,0-2 2-16,-1-6 2 16,0-3-2-16,0-11 3 15,0 0 5-15,-4-17 17 16,5-3 10-16,8-12 6 0,5-1-5 15,9-5-18-15,2 0-16 16,2 8-39-16,4 3-29 16,-4 8 33-16</inkml:trace>
  <inkml:trace contextRef="#ctx0" brushRef="#br0" timeOffset="15549.37">19123 4053 1249 0,'-6'18'40'0,"-1"-4"-9"16,0-1-21-16,-3-3-16 16,0-5-2-16,-5-1 10 15,0-1 18-15,-1 1 30 16,1 1 4-16,7 1-9 16,2 1-14-16,5 1-27 15,6 3-8-15,7-4-13 16,5-2-5-16,9-5-5 15,1-5 4-15,6-3 7 16,-1-3 5-16,-4-4 9 16,0-1 2-16,-7 0 9 15,-4-1 5-15,-4 3 2 16,-3 1-1-16,-5 5-7 0,0 3-4 16,-1 7-2-16,-1 4 0 15,-1 10-1-15,-1 3 5 16,-1 4 0-16,0-1-2 15,1-5-4-15,3-5-4 16,2-9-8-16,5-4 5 16,4-10-3-16,-1-4-4 0,8-5 9 15,0-2-1-15,-2 2 2 16,2 2 2-16,-4 6 2 16,-1 2 0-16,1 7 0 15,-1 2 0-15,-3 5 2 16,-3 5 4-16,-7 5 3 15,-2 2 3-15,-3 3 0 16,-3-2 1-16,1-2-5 16,-1-2-2-16,2-5 0 15,2-8-2-15,0 0-3 16,0 0-1-16,0 0 0 16,6-10-1-16,7-7-3 15,6-5 2-15,10-7 2 16,1-2-4-16,3 1-8 15,2 0-1-15,-7 7 1 16,-3 6 0-16,-9 11 10 0,-5 8 1 16,-8 14 4-16,-4 4 3 15,0 6 4-15,-2 3-2 16,6-2-3-16,3-2 1 16,3-8-4-16,4-3 0 15,2-10 4-15,1-4 0 16,3-6 2-16,-3-4 1 15,1-5-3-15,1 0 0 16,-3 0-2-16,2 2-2 0,-3 4-2 16,3 6-2-16,-4 11-4 15,-2 10-2-15,-11 24-2 16,-5 13 1-16,-15 24-7 16,-7 12 1-16,-7 9-3 15,-3 4 3-15,-2-3 7 16,-5-6 2-16,-8-3 12 15,-10-4 13-15,-19-11 30 16,-6-6 36-16,-20-21 178 16,-4-14 3-16,5-36-96 15,2-24-155-15,35-54-293 16,25-28-131-16,57-44 278 16</inkml:trace>
  <inkml:trace contextRef="#ctx0" brushRef="#br0" timeOffset="16019.26">20676 3724 1373 0,'-37'26'35'15,"4"4"-24"-15,9 6-32 16,8 0-10-16,17-4-6 16,9-5 8-16,14-6 23 15,6-1 10-15,4 3 15 16,2 0 1-16,-4 5-5 16,-6 4-3-16,-13 6-6 0,-10 2-2 15,-20 1 1-15,-8 0 3 16,-13-4 6-16,-1-2 5 15,-1-10-9-15,2-7-10 16,3-23-60-16,7-16-153 16,13-28 129-16</inkml:trace>
  <inkml:trace contextRef="#ctx0" brushRef="#br0" timeOffset="16365.92">21206 3415 1524 0,'14'62'98'0,"-2"8"-3"15,-7 15-14-15,-9 11-102 16,-9 5-9-16,-6-9-9 16,1-10 4-16,2-23 23 15,1-13 21-15,5-19 29 16,4-9 10-16,3-12 0 15,3-6-3-15,11-10-27 16,8-6-18-16,11-12-27 16,5-2-18-16,1-1 0 0,-4 2 6 15,-4 8 39-15,-4 4 21 16,-7 10 18-16,-5 1 0 16,-8 12-15-16,-2 4-12 15,1 10-12-15,3 6-21 16,14 3-93-16,12-1-56 0,17-12-132 15,1-9 186-15</inkml:trace>
  <inkml:trace contextRef="#ctx0" brushRef="#br0" timeOffset="17132.34">21875 3974 446 0,'26'-23'15'0,"-11"4"35"16,-3 2 50-16,-13 2 87 15,-5 4 27-15,-3 4-34 16,-5 3-42-16,-3 9-62 15,-3 6-22-15,-13 13-29 16,-5 3-9-16,-6 4-1 16,1-1-1-16,12-4-1 15,8-4 21-15,19-9-16 16,8-4 0-16,13-10-9 16,10-3 0-16,12-8-6 15,3-3-6-15,10-2-3 16,-1 0-12-16,-6 2 3 0,-5 1 6 15,-13 3 3-15,-9 2 6 16,-7 6 6-16,-11 3 3 16,1 0 0-16,0 0-3 15,3 6 0-15,-8 7 3 16,-1 4 0-16,-3 3 0 16,0 0-6-16,4 0 0 0,0-4-15 15,5-4-3-15,4-4-3 16,4-3-6-16,4-5 15 15,1-1 3-15,3-6 12 16,1-3-3-16,2-4 0 16,1-2-3-16,-1 1-3 15,-3 2 3-15,-4 7 3 16,-3 4 6-16,-3 12 15 16,-2 8 21-16,-5 19 5 15,-4 13-2-15,-6 24-15 16,-5 9-24-16,-4 13-21 15,0-2 0-15,1-9-9 16,3-6 6-16,2-13 9 16,2-5 0-16,-2-11 6 15,-1-6 0-15,-2-18 6 16,0-11-3-16,10-22-15 0,5-15 3 16,12-29-6-16,6-16-3 15,9-20 21-15,1-14 3 16,3-14 12-16,0-1 6 15,2 2-3-15,2 13-9 16,-1 18 0-16,-4 9-12 16,6 11 0-16,5 6-6 15,5 18-27-15,7 13-12 0,-6 26-23 16,-8 12-6-16,-20 24 49 16,-12 10 2-16,-27 7 5 15,-13 0 5-15,-18-7 9 16,-3-4 2-16,6-12 6 15,6-6-2-15,14-17-31 16,5-8-41-16,11-18 41 16</inkml:trace>
  <inkml:trace contextRef="#ctx0" brushRef="#br0" timeOffset="17516.18">22800 3904 1208 0,'-12'25'81'0,"0"0"41"0,2 1-31 16,9-4-43-16,4-5 30 16,13-8-51-16,7-6-24 15,7-9-30-15,4-7 0 16,2-9-3-16,-1-5 12 15,-8-4 21-15,-2-1 3 16,-11-1 0-16,-4 2-6 0,-7 4-28 16,-2 3 7-16,-9 13-8 15,-6 6 0-15,-15 11 17 16,-5 10 10-16,-6 19 16 16,-3 8 1-16,4 13-1 15,2 1-6-15,11-4-8 16,8-4-2-16,20-12-6 15,11-8-6-15,23-17-5 16,11-10-12-16,13-17-140 16,4-10 119-16</inkml:trace>
  <inkml:trace contextRef="#ctx0" brushRef="#br0" timeOffset="17798.91">23394 3802 1741 0,'-75'51'3'0,"5"0"3"16,22-6 36-16,19-7-3 16,32-13 6-16,17-5-3 0,29-6-48 15,8-4-18-15,9-4-30 16,-1 0 6-16,-15 1 15 15,-10 1 21-15,-22 2 12 16,-14 3 3-16,-28 6-12 16,-14 4-12-16,-28 7-26 15,-13 5-13-15,-17 5-19 16,-2 0 9-16,5-2 43 16</inkml:trace>
  <inkml:trace contextRef="#ctx0" brushRef="#br0" timeOffset="19233.04">16363 10633 1711 0,'-17'22'141'0,"4"6"-4"16,5 6-104-16,7 15-24 0,2 12-9 15,5 33 3-15,1 15-3 16,0 29 0-16,-1 5-3 15,-3 12-6-15,0 1 3 16,-3-1-12-16,0-1-15 16,0-13-2-16,-2-8 2 15,0-12 18-15,-2-8 12 16,-2-15 6-16,-3-9-3 0,0-21 0 16,-2-9 3-16,3-20 3 15,1-10 0-15,1-14 3 16,0-7-9-16,-1-8-9 15,1-3-6-15,-1-7 3 16,2-1 0-16,2-4 15 16,3 0 6-16,7-1-3 15,5 1 6-15,16-1-12 16,11 2 3-16,22 1-3 16,11 2-3-16,18 4-6 15,13 1 0-15,20 2 3 16,9 0 0-16,24 1 6 15,6 0 0-15,23 1 3 16,11-2-3-16,22 0-3 16,14-2-3-16,11 1-27 15,7 0-12-15,5 5 0 0,2 2 12 16,-6 4 15-16,-2 1 18 16,-7 1-5-16,-8 0-1 15,-9-4-30-15,-6-1-33 16,-20-6-18-16,-15-5-116 15,-21-6 127-15</inkml:trace>
  <inkml:trace contextRef="#ctx0" brushRef="#br0" timeOffset="20117.6">17530 11930 1408 0,'-14'-21'19'0,"-4"4"4"0,-4 4 4 16,-4 8 8-16,-1 7-2 16,-2 14 29-16,0 6-11 15,5 14-31-15,5 4-8 0,13 0 3 16,6-4-9-16,12-8 9 16,6-8 6-16,8-12 6 15,4-7 21-15,5-16 0 16,2-9-15-16,3-16-18 15,-2-6-6-15,-8-3-21 16,-7-1 0-16,-13 9-3 16,-7 7 9-16,-11 12 18 15,-5 8 35-15,-11 13 49 16,-3 7 9-16,-5 19-10 16,1 7-20-16,9 10-63 15,7 0-14-15,13-7-68 16,4-5-73-16,8-14-120 15,4-6-50-15,4-12 250 16</inkml:trace>
  <inkml:trace contextRef="#ctx0" brushRef="#br0" timeOffset="20515.32">17756 11638 2258 0,'-25'4'174'0,"7"-2"30"16,4 1-171-16,11 1-96 15,3 3-76-15,4 5-112 16,4 3-80-16,3 1 86 16,1 0 121-16,3-6 109 15,1-2 15-15,-1-6 15 16,3-2 10-16,1-10 65 15,3-3 5-15,0-7-20 16,-2-6-18-16,-5-1-51 16,-7-2-9-16,-6 5-6 15,-3 2 0-15,-10 4 15 16,1 4 18-16,-12 3 30 16,-2 3 5-16,-4 10-8 15,-3 4-15-15,3 12-27 16,3 3-9-16,12 0-42 0,6-3-39 15,16-11-98-15,7-5-45 16,12-14 10-16,6-7 126 16</inkml:trace>
  <inkml:trace contextRef="#ctx0" brushRef="#br0" timeOffset="20866.97">18289 11266 1491 0,'-15'14'152'0,"-3"-2"149"16,0 1-136-16,-1 0-126 16,1 1-36-16,4 3-27 15,2 0-6-15,2-2-12 16,4 0 9-16,3-4 24 16,2-2 3-16,3-4 0 15,3-2 3-15,9-7 3 16,4-3 0-16,13-14-12 15,5-6-36-15,2-13-77 16,-2-3-30-16,-8 1 15 16,-6 2 76-16,-9 10 31 15,-5 3 14-15,-12 9 34 16,-4 5 14-16,-12 12 18 16,-4 6 1-16,-1 11 63 0,-1 7-13 15,7 7-35-15,5 0-24 16,13-4-135-16,8-1-74 15,19-18-111-15,8-6 170 16</inkml:trace>
  <inkml:trace contextRef="#ctx0" brushRef="#br0" timeOffset="21250.88">18766 10946 1649 0,'-39'28'269'16,"-3"5"137"-16,1 11-257 16,2 3-32-16,8-6-66 15,8-4-34-15,16-17-34 16,9-4-31-16,13-13-32 16,4-3-5-16,7-7 18 15,2-7 6-15,-2-8 19 16,2-3 6-16,-2-6 6 15,-3-2-8-15,1-1-4 16,-2 1-3-16,-7 4 9 16,-3 6 9-16,-11 9 12 15,-1 4 15-15,-12 8 27 0,-5 2-3 16,-12 8-3-16,-3 5-21 16,-2 10-39-16,3 1-12 15,7 0-41-15,4-3-25 16,15-8-77-16,10-5 78 15,15-12-200-15,9-8 188 16</inkml:trace>
  <inkml:trace contextRef="#ctx0" brushRef="#br0" timeOffset="21582.73">19102 10886 1373 0,'-4'4'120'16,"-2"2"278"-16,1 9-189 15,-3 3-84-15,1 9-116 16,2 2-27-16,0-2-26 16,5-2-7-16,2-8 0 15,1-5 6-15,8-10 30 16,1-3 3-16,12-11 21 16,5-6 3-16,6-8-3 15,4-2-3-15,-5-7-21 16,-2 2-15-16,-7 3-27 15,-9 4-5-15,-11 9 14 16,-5 4 21-16,-12 6 54 0,-3 2 15 16,-10 6 15-16,-1 6 8 15,-2 9-26-15,-1 6-9 16,9 6-24-16,2-1-6 16,11-6-90-16,5-5-65 15,11-12-157-15,8-6 235 16</inkml:trace>
  <inkml:trace contextRef="#ctx0" brushRef="#br0" timeOffset="21966.1">19752 10920 1870 0,'-18'19'284'16,"0"0"133"-16,3-4-350 15,6 2-61-15,3 0-65 16,4 1-25-16,4 1-25 16,-1-2-1-16,8-2 14 15,4-2 34-15,2-8 44 16,6-2-3-16,3-9 6 16,3-7-12-16,6-9-15 0,0-3-3 15,-1-5-20-15,-1 1-4 16,-9 0 0-16,-6 5 6 15,-9 7 37-15,-6 4 26 16,-12 11 68-16,-6 2 22 16,-9 5 6-16,-5 7-10 15,3 7-44-15,2 1-18 16,7 2-30-16,9-4-57 0,9-2-104 16,5-1-60-16,10-2-166 15,5-3 261-15</inkml:trace>
  <inkml:trace contextRef="#ctx0" brushRef="#br0" timeOffset="22348.96">20146 11263 1417 0,'-11'9'47'15,"0"0"11"-15,3 7-83 16,0 3-16-16,7 1-6 0,1 3 13 16,6 0 32-16,0-3 19 15,1-4 35-15,5-3 12 16,2-8 55-16,5-3 36 16,7-11-20-16,1-6-34 15,6-11-44-15,-3-5-24 16,-7-9-69-16,-4 1-21 15,-12 4-15-15,-7 3 16 16,-10 11 17-16,-6 7 36 0,-11 8 27 16,-5 6 6-16,-3 13 62 15,2 9-2-15,5 15 0 16,6 5-7-16,8 0-77 16,9-3-63-16,13-17-116 15,11-9-48-15,19-15-87 16,6-10-47-16,5-12 219 15</inkml:trace>
  <inkml:trace contextRef="#ctx0" brushRef="#br0" timeOffset="22799.38">20416 11777 1369 0,'9'-18'-54'16,"3"11"-36"-16,-3 6-5 0,-2 8 20 15,2 5 28-15,-3 8 113 16,5 1 27-16,-1 3 33 15,1 0-8-15,1-8-52 16,1-3-19-16,10-13-30 16,5-7-13-16,6-14-19 15,0-8-11-15,-4-9-22 16,-3-4-16-16,-13 0-19 16,-5 4-3-16,-12 6 23 15,-8 6 20-15,-10 13 66 16,-6 7 20-16,-10 15 27 15,-3 7 1-15,-2 11-22 16,2 5-9-16,4 2-30 16,6-2-20-16,11-6-57 15,9-1-42-15,16-7-177 16,7 0 135-16</inkml:trace>
  <inkml:trace contextRef="#ctx0" brushRef="#br0" timeOffset="23166.78">20907 12052 2210 0,'2'13'-80'15,"5"-1"-28"-15,6-5-20 16,3-6 5-16,7-6 63 15,1-5 22-15,1-7 43 16,4-2 28-16,2-8 18 16,2-5 3-16,0-5-21 15,-5-1-15-15,-9 5-21 16,-9 1 0-16,-12 8 0 16,-7 4 9-16,-13 6 45 15,-5 7 23-15,-4 5 76 16,1 4 23-16,1 12-71 15,0 5-20-15,2 12-55 16,0 2-29-16,9-2-68 16,5-4-25-16,14-11-95 15,9-8-29-15,21-18-44 0,11-14 45 16,23-30 167-16</inkml:trace>
  <inkml:trace contextRef="#ctx0" brushRef="#br0" timeOffset="23548.71">21462 11563 2364 0,'-32'20'226'16,"3"-3"-1"-16,2-3-222 0,11-4-163 15,5-4-160-15,10 0-178 16,2 0 139-16,7-2 260 15,1-1 49-15,5-3 71 16,0 0 30-16,5-4 40 16,5-4 72-16,9-5 49 15,3-6-30-15,1-7-77 16,-3-3-52-16,-6 0-35 16,-3-1-15-16,-9 6-12 15,-3 4-6-15,-12 5 6 16,-6 2 9-16,-8 5 27 0,1-1 3 15,-8 4 9-15,0 3-16 16,-9 6-9-16,-4 3 1 16,1 4-13-16,1 0-4 15,12-3-116-15,8-4-100 16,11-6-239-16,6-5 356 16</inkml:trace>
  <inkml:trace contextRef="#ctx0" brushRef="#br0" timeOffset="23899.05">21903 11065 1495 0,'-9'9'163'16,"-3"4"204"-16,-6 5-226 16,-1 1-70-16,2 4-77 15,2 0-12-15,3-3-11 16,6-1-4-16,6-6 15 15,5-4 27-15,7-6 53 16,4-3 13-16,14-11-3 16,6-4-27-16,13-12-39 15,1-8-15-15,3-7-38 16,-4-4-38-16,-12 4-46 16,-7 4-4-16,-15 6 46 0,-7 4 41 15,-11 5 108-15,-8 4 35 16,-15 7 40-16,-9 3-16 15,-8 9-62-15,-5 5-35 16,-2 8-28-16,3 9-22 16,6-3-145-16,6-3-87 15,17-14 134-15</inkml:trace>
  <inkml:trace contextRef="#ctx0" brushRef="#br0" timeOffset="24332.51">22529 10528 1634 0,'0'0'194'0,"-13"-8"42"16,-4 8-108-16,-9 4-107 16,-4 5-12-16,-2 8-12 15,-2 2-3-15,8 4 18 16,6-1 15-16,10-5 30 15,4-2-8-15,9-8 11 16,6-2 3-16,18-10-12 16,10-7-12-16,17-15-52 15,4-11-47-15,6-9-60 0,0-2-54 16,-9 3-14-16,-8 3 60 16,-16 9 86-16,-11 4 39 15,-12 10 69-15,-6 1 38 16,-12 7 16-16,-7 2-4 15,-12 7-36-15,-4 4-43 16,-5 11-11-16,1 6-7 0,2 4-43 16,4 2-57-16,11-5-188 15,8-6-66-15,16-8 72 16,12-7 109-16,19-12 38 16,11-7 15-16,12-15-201 15,3-5 198-15</inkml:trace>
  <inkml:trace contextRef="#ctx0" brushRef="#br0" timeOffset="24666.14">23117 9874 2618 0,'-23'21'-151'15,"2"2"-52"-15,10 0-93 0,9-5 39 16,19-12 138-16,9-8 70 16,16-13 56-16,6-9 41 15,9-10 9-15,0-5-16 16,-4-7-11-16,-2 1-18 16,-16-1-21-16,-10 3 0 15,-12 4-12-15,-10 3 12 0,-13 7 24 16,-8 5 30-16,-17 12 48 15,-6 9 2-15,-12 18 4 16,-1 12-15-16,2 17-48 16,5 5-57-16,15 0-227 15,13-3 161-15</inkml:trace>
  <inkml:trace contextRef="#ctx0" brushRef="#br0" timeOffset="26250.16">17635 12113 737 0,'-11'20'75'0,"5"6"66"15,1 1 9-15,6-1-20 16,6-1-10-16,5-9-29 16,5-3-19-16,8-13-17 15,2-7 11-15,6-17-45 16,1-9-18-16,0-11-12 16,-1-4-9-16,-5 1-15 15,-5 2-9-15,-7 8 16 16,-5 4 13-16,-11 9 9 15,-5 5 0-15,-14 9 10 16,-6 4 4-16,-3 9 21 16,-1 6 56-16,6 9 17 0,4 4-8 15,6 2-42-15,5-1-30 16,8-5-96-16,5-4-48 16,8-12-69-16,6-4 98 15,10-13-4-15,5-8 0 16,6-11-19-16,4-6-40 15,2-5-185-15,-2 0 186 16</inkml:trace>
  <inkml:trace contextRef="#ctx0" brushRef="#br0" timeOffset="26931.64">18143 11771 2127 0,'-15'20'211'0,"4"-2"-140"16,1 1-31-16,5-2-35 15,4-2-8-15,5 1-12 16,4-1-12-16,8-7-24 16,5-1-7-16,9-12-23 15,5-6 10-15,5-12 35 16,-1-7 15-16,3-7 12 16,-3-4 3-16,-3 1-12 15,-2 1-15-15,-11 5-9 16,-5 5-14-16,-10 7 11 0,-7 6 24 15,-9 6 9-15,-7 5 12 16,-6 9 0-16,-5 7 0 16,-2 12 3-16,1 7 6 15,4 6 9-15,5 2-3 16,9-8 3-16,7-6-12 16,16-13-6-16,10-9-18 0,15-14-60 15,7-9-21 1,11-12-53-16,3-6 72 0,3-4 6 15,-2-1 1-15,-7 3 11 16,-5 3 9-16,-13 12 28 16,-6 4 13-16,-15 9 30 15,-14 13 17-15,-1-1 35 16,-7-6 13-16,-14 15 0 16,-5-1 13-16,-3 5 8 15,1 3-26-15,5 1-21 16,4 3-15-16,7-1-15 15,0-2-12-15,6-4-24 16,3-2-9-16,3-4-9 16,5-3-9-16,10-5 6 15,5-5 3-15,15-11 9 16,4-6 3-16,8-7-21 0,6-2-11 16,-3-1-31-16,1 4 39 15,-16 6 2-15,-9 3 6 16,-17 11 12-16,-9 3 7 15,-5 7 37-15,-9 1 16 16,-8 5 15-16,-3 2 68 16,-10 1-56-16,0 1-41 15,3-1-111-15,3 1-53 16,10-3-20-16,5 1 84 0</inkml:trace>
  <inkml:trace contextRef="#ctx0" brushRef="#br0" timeOffset="27315.05">19286 11317 2061 0,'-31'13'230'0,"4"-3"-59"15,4-1-162-15,10-5-180 16,5 0-128-16,8 2-3 16,5 1 107-16,6 1 149 15,2-1 17-15,2-2 27 0,2-4 12 16,2-2 24-16,2-4 13 16,5-7 42-16,4-4 18 15,0-11-53-15,1-4-27 16,-6-2-39-16,-4 0-9 15,-8 7-27-15,-6 3-8 16,-9 9 5-16,-4 4-3 0,-11 10 38 16,-3 7 7-16,-7 10 7 15,-4 6 2-15,2 7-14 16,3-1-11-16,11-7-74 16,7-6-265-16,11-14 200 15</inkml:trace>
  <inkml:trace contextRef="#ctx0" brushRef="#br0" timeOffset="27782.01">19727 11438 1253 0,'-16'-10'65'16,"0"-3"17"-16,3 0-51 16,2 1-33-16,0 3-4 15,5 5-2-15,6 4 6 0,0 0 10 16,-7 12 6-16,12 2 9 15,4 2 4-15,7 2-8 16,3-4-1-16,8-1-8 16,3-5-5-16,5-5 1 15,-1-5-4-15,0-7 6 16,-2-2-5-16,-5-4 0 16,-4-2 3-16,-11 0 9 15,-6 0 0-15,-13 2 15 16,-9 2 6-16,-9 5 23 15,-7 4 10-15,-5 4-12 16,3 2-15-16,-2 6-57 16,6 3-39-16,4 2-104 15,2 2-6-15,7 2 123 16</inkml:trace>
  <inkml:trace contextRef="#ctx0" brushRef="#br0" timeOffset="28232.36">20113 11675 1330 0,'-2'4'78'0,"-2"-2"24"15,-2-2-26-15,-1-2-46 16,1-2-36-16,0 2-45 15,-2-1 20-15,2 4 13 16,-1 3 10-16,2 6 18 16,5 3 11-16,1 5 41 15,7 1 21-15,6-2-23 16,1-1-21-16,6-5-51 16,0-3-30-16,1-6-32 15,2-2-7-15,-3-6 43 16,-2-2 20-16,-3-3 14 15,-3-1 4-15,-5-1 4 16,-2-3 6-16,-5-2 5 16,-2-2 13-16,-8 2 5 0,-5 1-24 15,-6 8-9-15,-3 4-24 16,-3 12 15-16,3 6 9 16,-1 8 6-16,2 2 0 15,4 1-33-15,1-3-6 16,11-5-54-16,6-4-80 15,10-4 99-15</inkml:trace>
  <inkml:trace contextRef="#ctx0" brushRef="#br0" timeOffset="28664.86">20399 12103 1702 0,'-17'1'6'0,"2"-2"-30"15,-1-2-5-15,1 1-1 16,0 2 9-16,3 1-3 16,3 3 9-16,7 4 9 15,2 3 6-15,4 2 9 16,4 2 0-16,7-1-6 0,5-3-6 15,8-6-12-15,4-2 0 16,2-8 9-16,-2-6 2 16,-2-4 0-16,-5-3-1 15,-6-1-1-15,-3 2 2 16,-8 3 2-16,-5 1 6 16,-9 5 9-16,-5 2-1 15,-7 3 38-15,-3 3-14 16,-4 4-9-16,-1 2 8 0,0 8-14 15,1 3 0-15,-1 3-21 16,2-1-36-16,10-5-83 16,5-2 26-16,12-3-157 15,8-2 153-15</inkml:trace>
  <inkml:trace contextRef="#ctx0" brushRef="#br0" timeOffset="29065.4">20800 12286 1574 0,'-21'8'-9'15,"1"4"-11"-15,3 2 7 16,2 5 7-16,0 3 6 15,4 3 7-15,5 2 19 16,7-5 22-16,5-3 0 16,13-9-25-16,10-6-20 15,12-10-14-15,0-7-19 0,5-7-18 16,-5-4-9 0,-5-3 7-16,-1 1-10 0,-8 0 12 15,-1 2 7-15,-8 7 27 16,-3 4 12-16,-8 6 18 15,-7 7 13-15,0 0 12 16,-16 2-3-16,-2 8-12 16,0 1-13-16,-1 4-23 15,2-1-9-15,5-3-16 16,4-1-11-16,8-7-65 16,3-2-157-16,13-6 145 15</inkml:trace>
  <inkml:trace contextRef="#ctx0" brushRef="#br0" timeOffset="29449.71">21436 12122 2557 0,'2'4'-200'0,"15"-4"-141"16,7-3 12-16,8-9 168 15,0-3 112-15,-2-8 32 16,-4-5 7-16,-2-6 6 16,1-4 2-16,-3-5-2 15,-2 1 3-15,-9 4-5 16,-6 5-2-16,-8 11 0 15,-9 2 4-15,-7 12 12 16,-5 4 11-16,-2 9 12 16,2 7 10-16,-1 10 6 15,4 4 31-15,3 1-37 16,1-3-29-16,14-7-50 16,7-6-31-16,10-13-17 15,10-7-5-15,2-16 50 16</inkml:trace>
  <inkml:trace contextRef="#ctx0" brushRef="#br0" timeOffset="29832.01">22056 11451 2387 0,'-15'15'99'0,"1"2"-56"15,2-1-99-15,2 0-114 16,3 1-105-16,3-4 36 16,5-2 60-16,9-7 137 15,6-5 36-15,12-11 51 16,8-3 15-16,6-10-7 16,6-3-2-16,-3-5-30 15,-5-2-9-15,-4-1-12 16,-3-5 0-16,-6-1 0 15,-1 2 0-15,-14 3 9 16,-5 10-3-16,-11 8 45 16,-6 3 11-16,-9 14 4 15,-3 3-6-15,0 15-48 16,3 7-15-16,6 2-75 0,4-1-41 16,5-10-93-1,4-5 27-15,7-12-144 0,7-6 195 16</inkml:trace>
  <inkml:trace contextRef="#ctx0" brushRef="#br0" timeOffset="30215.92">22810 10731 2826 0,'-14'17'-92'16,"0"-4"-70"-16,8 2-122 16,1-1-89-16,7-7 157 15,4-3 106-15,7-6 143 16,4-5 35-16,7-6 34 16,4-4 0-16,5-3-19 15,1-6-20-15,0-7-33 16,-4-4-27-16,-6-8-51 15,-2 0-12-15,-10 6-11 16,-6 3 17-16,-9 13 54 16,-5 6 42-16,-11 11 77 0,-1 10 49 15,-4 13 46-15,-3 7-57 16,5 8-44-16,4-2-63 16,9-7-70-16,9-6-49 15,16-14-167-15,6-9-177 16,16-16 192-16</inkml:trace>
  <inkml:trace contextRef="#ctx0" brushRef="#br0" timeOffset="30699.28">23387 10187 2234 0,'-27'33'18'0,"7"-2"-6"16,4-6 3-16,10-8 6 15,5-8-5-15,14-12-32 16,7-6-23-16,8-12-41 16,2-4-7-16,-1-7 0 15,-1-3 1-15,-4-2 20 16,0 0 15-16,-6 1 33 0,-2 1 15 15,-8 4 21-15,-4 3 18 16,-7 5 18-16,-6 4 11 16,-7 6 13-16,-4 6-6 15,-4 10 3-15,-4 7-13 16,-2 12-14-16,4 6-17 16,0 4-15-16,9 1 8 15,16-6 10-15,7-5-5 16,24-14-17-16,6-8-17 0,13-18-44 15,7-8-21-15,4-16-122 16,1-5-29-16,-7-5-27 16,-4-1 87-16,-18 5 93 15,-8 6 18-15,-16 13 32 16,-10 9 14-16,-15 14 10 16,-5 9-10-16,-11 18-248 15,-9 9 170-15</inkml:trace>
  <inkml:trace contextRef="#ctx0" brushRef="#br0" timeOffset="31398.3">22446 10794 1098 0,'-7'6'166'16,"1"4"284"-16,-1 1-187 16,2 5-215-16,3 3-66 15,2 13-51-15,1 2 1 16,3 7 20-16,2-3 21 15,2-11 18-15,2-5-9 16,3-11 0-16,4-5-9 0,9-15 12 16,5-10 9-16,8-23-12 15,0-7-8-15,-3-5-52 16,-8 0 16-16,-14 16 17 16,-10 4 1-16,-15 14 24 15,-7 7 26-15,-11 12 45 16,1 7 24-16,-7 9 152 15,1 6-30-15,1 7-104 16,3-2-96-16,11-5-233 16,13-9 131-16</inkml:trace>
  <inkml:trace contextRef="#ctx0" brushRef="#br1" timeOffset="36031.78">20590 9813 1386 0,'-12'3'95'0,"-1"4"192"0,1 18-179 16,0 7-66-16,4 20-42 15,2 5-12-15,8 1 0 16,6-3 3-16,10-17 12 15,7-10 12-15,4-18 14 16,5-10 10-16,5-19 0 16,3-11-12-16,4-15-21 15,-4-6 0-15,-7-6-6 16,-8 0 0-16,-14-2 0 16,-6 2 0-16,-8 1 12 15,-8 1 0-15,-8 6 15 16,-4 4 3-16,-12 17-12 15,-6 12-12-15,-4 27-6 16,0 16-6-16,4 30 3 16,5 10-18-16,13 11-173 15,9 0-40-15,14-2 97 0</inkml:trace>
  <inkml:trace contextRef="#ctx0" brushRef="#br1" timeOffset="36415.11">20796 10435 1577 0,'-20'-10'182'0,"1"1"24"15,1 1-80-15,6 8-120 16,0 3-21-16,5 11-21 15,-1 7 0-15,1 7 15 16,2 5 9-16,4 2 24 16,3-4 3-16,4-6 3 15,3-6-6-15,5-10-9 16,1-7 6-16,7-12 0 16,1-10 0-16,4-16 0 15,-3-8-6-15,-5-8-39 16,-4 1-21-16,-15 7-32 15,-4 6-4-15,-15 19 18 16,-9 8 16-16,-6 21 29 0,0 9 12 16,4 11 21-16,6 2 0 15,12-1-89-15,5 0 5 16,11 1 40-16</inkml:trace>
  <inkml:trace contextRef="#ctx0" brushRef="#br1" timeOffset="36848.03">20797 11112 1493 0,'-28'-2'54'0,"5"-2"89"16,2-2-86-16,10-5-42 15,4 3-3-15,3 1-3 16,4 7 3-16,0 0-6 16,-2 6 3-16,2 12 6 15,0 5-6-15,0 7-9 16,0 4-6-16,7-3 0 16,3 2 6-16,11-10 0 15,5-8 6-15,9-18 3 0,0-15-3 16,2-15-6-16,-5-11 0 15,-5-6-3-15,-1-2 3 16,-11 3 6-16,-5 4-6 16,-10 8 0-16,-6 7 9 15,-10 13-6-15,-4 8 12 16,-8 22 27-16,0 8 2 0,-3 10 7 16,3 2-6-16,11-10-90 15,7-6-74-15,25-15-159 16,12-13-108-16,22-24 257 15</inkml:trace>
  <inkml:trace contextRef="#ctx0" brushRef="#br1" timeOffset="37264.99">21247 10260 1169 0,'-19'4'35'16,"5"3"2"-16,0 0-14 16,3 7 18-16,4 2 7 15,-4 8 20-15,0 4 4 16,3 3 21-16,5 1 71 15,11-6-44-15,9-6-28 16,10-11-53-16,1-8-12 0,7-14-9 16,-3-9 0-16,1-17-27 15,2-6-15-15,-6-7-39 16,-4-3-23-16,-11 6-10 16,-8 3 6-16,-14 10 40 15,-9 7 23-15,-8 12 51 16,-5 6 26-16,-3 17 7 15,-1 7-12-15,0 15-93 16,2 5-74-16,6-1-90 16,1-3 145-16</inkml:trace>
  <inkml:trace contextRef="#ctx0" brushRef="#br1" timeOffset="37682.25">21334 9468 2186 0,'-13'-5'150'0,"3"0"-33"16,6 7-142-16,2 7-76 0,1 10-144 15,0 7-42-15,-2 7 69 16,-1 4 140-16,2-7 66 16,-1-4 26-16,7-11 59 15,3-10 97-15,9-10 7 16,4-9-28-16,5-14-92 16,3-4-33-16,-2-10-48 15,-1-1-6-15,-11 1-3 16,-5 2 6-16,-12 11 18 15,-6 6 3-15,-12 10 42 16,-6 9 21-16,-10 15 26 16,-4 10-2-16,-2 19-42 15,7 8-28-15,13 5-112 16,9-2-117-16,27-2 114 16</inkml:trace>
  <inkml:trace contextRef="#ctx0" brushRef="#br1" timeOffset="38165.46">21187 10988 1421 0,'-8'-11'66'16,"-1"1"33"-16,-2 8-30 15,1 2-22-15,5 9-11 16,3 5 9-16,7 5-3 15,3 2-9-15,2-4-24 16,0-1-3-16,4-3-3 16,-1-4 6-16,2-6 27 0,-1-8 8 15,-1-14 7-15,2-5 6 16,2-11-21-16,1-8-9 16,-4-2-12-16,-2 1-9 15,-8 7 35-15,-4 7 28 16,-9 8 21-16,-6 7 2 15,-9 10-7-15,-2 8-12 16,-4 9-39-16,1 5-39 16,1 1-114-16,9-1-65 0,10-6-211 15,7-4 162-15</inkml:trace>
  <inkml:trace contextRef="#ctx0" brushRef="#br1" timeOffset="38764.81">21010 9898 1687 0,'-6'20'147'16,"2"3"32"-16,3 1-203 16,1 0-53-16,4-3-25 15,1-5 3-15,3-8 63 16,3-6 39-16,5-10 42 15,2-5 6-15,6-10-3 16,2-4-18-16,1-7-12 16,-1-4-15-16,-9-1 0 15,-5 1-3-15,-13 6-24 16,-6 6 3-16,-9 7 3 16,-5 7 12-16,-6 11 69 0,-4 6 23 15,-1 16 7-15,1 6-6 16,8 10-54-16,6 0-21 15,13-6-84-15,9-5-60 16,15-16-161-16,9-7-152 16,12-19 309-16</inkml:trace>
  <inkml:trace contextRef="#ctx0" brushRef="#br1" timeOffset="39117.44">21567 9690 1619 0,'-35'23'200'16,"3"3"69"-16,8 1-179 15,10 3-55-15,9 1-35 16,6-2-6-16,14-5 6 15,3-5 12-15,9-15 9 16,2-8 12-16,1-19 0 16,-4-8-21-16,2-16-4 15,-2-5-3-15,-4-4 0 16,-1-1 2-16,-10 5 1 0,-5 5-1 16,-9 10-4-16,-6 8-8 15,-8 10-38-15,-2 7-69 16,-5 11-67-16,-1 5-6 15,-10 16-9-15,-6 2 52 16,-6 0 111-16</inkml:trace>
  <inkml:trace contextRef="#ctx0" brushRef="#br1" timeOffset="39548.25">21023 8952 1440 0,'-34'23'64'0,"2"3"54"15,6 3-23-15,6 7-80 0,6 0-3 16,8 0-6-16,2-1-6 16,7-12 9-16,1-2 9 15,6-9 57-15,4-5 26 16,5-9 19-16,3-6 2 16,8-12-53-16,1-4-21 15,1-11-38-15,0-4-10 16,-5-1-37-16,-4 0-29 15,-16 6-32-15,-7 2-4 0,-18 12 21 16,-9 6 43-16,-9 15 65 16,-4 11 26-16,-1 16 13 15,0 7-18-15,5 13-108 16,1 4-107-16,6 0 89 16</inkml:trace>
  <inkml:trace contextRef="#ctx0" brushRef="#br1" timeOffset="40066.18">20260 9381 1580 0,'-19'13'176'0,"1"5"36"0,10 9-143 15,2 4-42-15,7 8-42 16,5 0-12-16,4 1-6 16,3-4-6-16,4-11 30 15,3-10 3-15,6-15 15 16,5-9 12-16,7-22-9 16,5-8 0-16,-3-17-30 15,-4-2-21-15,-12 0-32 16,-9 5-1-16,-14 9 18 15,-8 7 12-15,-14 12 30 16,-7 9 9-16,-14 16 18 16,-2 9 18-16,-7 17 3 15,-1 6-6-15,8 13-36 16,7 3-42-16,10-2-101 0,8-4 28 16,18-11 74-16</inkml:trace>
  <inkml:trace contextRef="#ctx0" brushRef="#br1" timeOffset="40714.78">20166 9905 1202 0,'-19'17'45'0,"1"12"1"16,4 10-21-16,0 20 6 15,1 8 8-15,7-2 10 16,6-3-3-16,19-19-13 16,8-11-10-16,10-20 6 15,1-11 7-15,0-20-9 16,-1-9-6-16,-4-17 0 15,-4-4-13-15,-7-6 7 16,-5-1 12-16,-12 3 12 16,-6 2 24-16,-13 8 24 15,-5 6-7-15,-9 13-5 16,-2 7-21-16,-5 19-84 16,-2 13-48-16,-4 25-62 15,1 12-31-15,1 17-19 0,6 4 27 16,14-5 96-16</inkml:trace>
  <inkml:trace contextRef="#ctx0" brushRef="#br1" timeOffset="41166.58">20287 10653 1446 0,'-26'-5'80'16,"2"1"129"-16,7 6-98 15,3 4-39-15,5 7-58 16,4 6-5-16,4 5-12 15,2 4-8-15,6 5 16 16,3 0 7-16,5-6 33 16,3-5 12-16,7-16 6 15,4-7-12-15,6-20-30 0,3-8-7 16,-2-11-14-16,-1-4-3 16,-12-6-8-16,-6-1-7 15,-12-1-6-15,-6 5 12 16,-11 14 3-16,-5 10 6 15,-13 23 6-15,-4 7-6 16,-5 18-12-16,-1 8-24 16,7 6-81-16,7 1-47 15,15-7-108-15,13-7 207 0</inkml:trace>
  <inkml:trace contextRef="#ctx0" brushRef="#br1" timeOffset="41682.78">21640 10279 1543 0,'-19'-3'174'0,"4"5"36"16,4 7-67-16,3 15-104 16,3 8-30-16,3 14-27 15,1 3 3-15,6-4 9 16,-2-5 12-16,4-17 21 16,-4-7 9-16,8-17 8 15,2-10-2-15,6-19-6 16,7-10-6-16,0-15-17 15,5-3-8-15,-11 0-5 16,-3 2-5-16,-13 10-11 16,-10 7-8-16,-13 16-24 15,-5 10-17-15,-8 22-7 16,1 15 3-16,0 17-32 16,-1 8-46-16,2 7 84 0</inkml:trace>
  <inkml:trace contextRef="#ctx0" brushRef="#br1" timeOffset="42832.51">20686 10753 428 0,'-13'2'72'15,"-2"2"83"-15,-2-1-71 16,-3 2-13-16,-4 1 11 15,-1 2 20-15,1 8 13 16,2 5-10-16,8 5-22 16,4 2-19-16,9 2-31 15,6-4-6-15,11-5-17 16,2-4-4-16,9-13-4 16,3-6-2-16,3-16 0 15,3-5 1-15,4-11 5 0,0-5 0 16,0-2-4-16,-5 2-2 15,-13 7 0-15,-7 1 0 16,-15 12 2-16,-7 5-2 16,-13 10 2-16,-5 5 2 15,-7 12 4-15,-2 3 1 16,6 8-3-16,5-2-12 0,10-1-31 16,7-4-30-16,13-6-251 15,7-7 180-15</inkml:trace>
  <inkml:trace contextRef="#ctx0" brushRef="#br1" timeOffset="43181.74">21084 10638 1491 0,'-17'2'50'0,"3"2"46"15,2 0-55-15,6 2-64 16,2 4-19-16,4 1 0 16,2 1 10-16,4 0 26 0,1-3 8 15,6-4 16-15,4 0 30 16,4-9 6-16,3-3-1 16,6-12-23-16,1-8-15 15,2-13-9-15,-4-5-15 16,-8-5-18-16,-3 4-12 15,-14 11-17-15,-8 8-4 16,-11 22 20-16,-7 11 14 16,-13 23 11-16,0 11 5 0,-2 12 12 15,2 1-2-15,18-6-27 16,8-9-35-16,23-22 33 16</inkml:trace>
  <inkml:trace contextRef="#ctx0" brushRef="#br1" timeOffset="43931.85">21519 8957 1204 0,'-12'15'87'0,"-2"3"57"16,2 4-84-16,3 2-23 15,4-1-19-15,5-2 9 16,5-7-27-16,5-5 0 16,11-11 15-16,2-5 12 15,4-13 15-15,-3-5 2 16,-5-9-17-16,-3-2-9 0,-3-2-6 16,-2 4-6-16,-4 5-3 15,0 4 0-15,-9 9-12 16,-6 1-6-16,-7 7-15 15,-6 6 9-15,-6 9 24 16,1 8 30-16,-11 13 15 16,4 2-9-16,8 5-30 15,11-3-51-15,21-7-167 16,12-6 33-16,11-7 98 16</inkml:trace>
  <inkml:trace contextRef="#ctx0" brushRef="#br1" timeOffset="44714.37">21135 9046 1454 0,'-12'16'58'0,"5"9"46"16,2 3-39-16,11 5-115 15,4 1-38-15,7-9 26 16,4-3 2-16,2-10 16 16,1-6 13-16,0-10 25 15,-2-5 8-15,2-9 13 16,-3-2 8-16,-1-4 6 15,-3-4 4-15,-4 0-5 16,-7 1-9-16,-7 5-2 16,-7 8-3-16,-9 7-2 15,-6 7-1-15,-4 10-7 16,-5 7 8-16,-3 12-6 16,0 2 0-16,-2 0-34 0,7-3-11 15,13-5-85-15,6-4-257 16,16-3 196-16</inkml:trace>
  <inkml:trace contextRef="#ctx0" brushRef="#br1" timeOffset="45198.83">22039 9543 1556 0,'-35'-21'167'0,"2"1"16"16,-3 1-76-16,7 7-65 15,3 5-27-15,0 7 3 16,7 3-3-16,2 8-9 16,3 4 0-16,5 1-9 15,6 1 0-15,8-6 0 0,6-4 0 16,12-8 6-16,4-6 6 16,10-8 3-16,-1-3-6 15,2-7 0-15,-6-1-3 16,-5-4-3-16,-6 2 0 15,-9 0 0-15,-6 4 6 16,-11 6 0-16,-6 2-3 16,-12 6-3-16,-7 4 3 0,-8 7-3 15,-1 3 0-15,2 3-75 16,8-2-69-16,7-5-172 16,5 0-43-16,8-7 237 15</inkml:trace>
  <inkml:trace contextRef="#ctx0" brushRef="#br1" timeOffset="45564.58">21859 9062 1123 0,'-24'-7'75'0,"1"5"49"16,-1 2-33-16,2 11-23 15,-1 4 1-15,3 11 59 16,-1 3-5-16,2 4-24 0,2 2-22 16,2-6-17-16,5-1-18 15,9-8-24-15,6-5-3 16,13-7-3-16,5-5-3 16,12-8 6-16,5-5-6 15,5-11-3-15,0-3 0 0,-7-6-18 16,-5 1-18-16,-14 0-21 15,-8 0-6-15,-14 6 12 16,-5 2 18-16,-14 11 39 16,-5 2 33-16,-4 9 21 15,-5 6 3-15,8 11-22 16,2 3-49-16,7 5-169 16,4 6-101-16,6 10 126 15</inkml:trace>
  <inkml:trace contextRef="#ctx0" brushRef="#br1" timeOffset="49114.05">15193 5304 1408 0,'0'0'29'0,"8"6"-24"15,16-6-24-15,6 0 0 16,7-4 9-16,6-3 14 16,8-5 19-16,4-4-4 0,7-3 3 15,0 0-5-15,-3 1-13 16,-2 0-2-16,-1-1 2 16,-2-2-4-16,-1-2-16 15,-3 0-32-15,-4-3-231 16,-2 0 184-16</inkml:trace>
  <inkml:trace contextRef="#ctx0" brushRef="#br1" timeOffset="49397.75">15776 4874 2181 0,'38'-4'83'0,"11"2"-113"0,11 3-47 15,9 7 5-15,-1 2 18 16,-10 6 36-16,-10 2 15 16,-17 3 0-16,-10 2 3 15,-11 4 12-15,-8 2 15 16,-8 10 27-16,-8 6 3 0,-10 13-10 15,-8 8-2-15,-12 5-39 16,-2-1-48-16,0-13-212 16,9-13-317-16,21-30 437 15</inkml:trace>
  <inkml:trace contextRef="#ctx0" brushRef="#br1" timeOffset="53414.68">16939 4452 1392 0,'3'-5'41'0,"1"6"-20"16,6 3-5-16,-3 10-16 15,-3 5-2-15,-7 9 2 16,-6 7-2-16,-10 24 4 16,-5 12 1-16,-7 33 5 15,-2 15 2-15,-4 25 0 16,-1 12-5-16,8-7-12 15,4-8-7-15,14-35-11 16,7-21-4-16,7-34-6 16,5-16-2-16,5-29-62 15,1-15-56-15,5-27-234 16,0-13 195-16</inkml:trace>
  <inkml:trace contextRef="#ctx0" brushRef="#br1" timeOffset="53630.45">17109 4795 347 0,'0'0'108'15,"0"0"206"-15,-3 12-66 16,-4 13-88-16,0 8-44 16,0 15-27-16,1 6-23 15,4 12-31-15,-1 5-10 0,-1 2-23 16,-1 0-8-16,-3-11-34 15,-1-7-7-15,2-21-32 16,-1-12-30-16,2-16 71 16</inkml:trace>
  <inkml:trace contextRef="#ctx0" brushRef="#br1" timeOffset="53847.8">16720 5284 1616 0,'35'5'86'0,"14"-5"-133"15,6-7-63-15,6-8 25 16,0-4-33-16,-9-2-6 16,0-1 15-16,3 1 42 15,2-1 26-15,5 3 41 0,-1 0 0 16,-2 3-282-16,2 2 204 15</inkml:trace>
  <inkml:trace contextRef="#ctx0" brushRef="#br1" timeOffset="54430.49">17623 5103 778 0,'-10'8'100'0,"-5"0"68"16,-2-1-72-16,-4-2-38 16,0 0-5-16,-1 1-11 15,2 1-3-15,0 4-20 16,1 2-1-16,4 6-7 15,-1 3-1-15,5 3 0 16,1 1-3-16,9-4-3 16,2-3 0-16,12-7-4 15,5-8 2-15,9-8 0 16,6-8-2-16,7-10 0 16,1-4 0-16,-1-4 2 15,-7-1 0-15,-6 5 0 16,-6 3 0-16,-8 6-2 15,-1 3 4-15,-5 6 2 16,-7 8-1-16,0 0-1 16,1 0 0-16,3 17 0 0,-8 3-2 15,-4 6 6-15,1 1-3 16,0 0 5-16,2-5 2 16,2-6-4-16,2-4 1 15,4-8-7-15,3-4 2 16,6-10-2-16,4-4-2 15,3-7 2-15,1-1 0 16,-2-1-2-16,-1 2 0 0,-7 7 0 16,-2 4 0-16,-8 10 4 15,0 0-2-15,0 0 2 16,2 4-3-16,-4 8 1 16,1 3 0-16,2 2 2 15,2 1 0-15,2 0 10 16,0 0 4-16,-1-4-15 15,1-1 3-15,-1-8 0 16,3-5-6-16,2-9 0 16,1-7-3-16,7-8-39 15,2-4 15-15,8-4-45 16,2 1-56-16,3 2 76 16</inkml:trace>
  <inkml:trace contextRef="#ctx0" brushRef="#br1" timeOffset="55031.16">18363 4692 1101 0,'-1'-5'74'16,"-1"7"31"-16,-1 9-10 16,-4 23-18-16,-2 9-9 15,-5 22 25-15,-1 5 11 0,0-2-50 16,3-3-21-16,4-15-15 15,5-6-3-15,4-13-6 16,1-5-9-16,1-11 3 16,-2-6 3-16,-1-9 9 15,0 0 6-15,3-11 6 16,0-7-4-16,-3-8-14 16,-1-4-41-16,-6 3-40 15,-5 3 0-15,-6 9-12 16,-1 4 37-16,-7 11 29 15,-2 5 6-15,-2 15 24 16,-1 7 3-16,4 11 23 16,0 4 10-16,11-2 33 15,8-3 12-15,21-10-16 16,10-9-11-16,19-16-39 16,12-8-18-16,11-21-66 0,1-6-44 15,1-10-40-15,-8-3-5 16,-13 3 57-16,-4 1 68 15,-14 0 17-15,-3 0 4 16,-10-2 0-16,-3 1 0 16,-8-2 2-16,-2 4 4 15,2 4 7-15,-2 1 20 16,8 11 27-16,3 6-1 0,0 18-26 16,2 10-9-16,-10 25-18 15,-8 13 3-15,-12 25 3 16,-9 10-3-16,-5 6-3 15,1-2-3-15,9-12 0 16,6-9-3-16,16-20-39 16,7-12-50-16,12-22-90 15,5-11-195-15,5-24 215 16</inkml:trace>
  <inkml:trace contextRef="#ctx0" brushRef="#br1" timeOffset="55397.34">18766 5146 507 0,'0'8'161'0,"5"2"140"15,1 0-138-15,2 0-41 16,-2-2-48-16,-1-2-16 16,4-2-9-16,2-3-3 15,7-5-7-15,7-4-3 16,11-12-9-16,6-6-12 15,6-6-18-15,-3-1-6 16,-14 3 6-16,-7 6 0 0,-17 5 3 16,-7 5 3-16,-11 7-3 15,-6 1-3-15,-16 8-12 16,-8 5-3-16,-4 13 14 16,0 5 6-16,10 10 30 15,7 2 4-15,20 0 6 16,8 0-19-16,21-4-17 15,15-4-6-15,16-14-29 16,8-10-49-16,9-21-68 16,2-13-217-16,6-10 184 15</inkml:trace>
  <inkml:trace contextRef="#ctx0" brushRef="#br1" timeOffset="56464.18">19686 4946 1220 0,'-15'-3'33'15,"-2"1"-22"-15,-3 2-5 16,-5 4-4-16,-7 3 6 0,-6 5 13 16,-4 4 14-16,0 4 31 15,4 3 11-15,13 0 6 16,9-1 69-16,19-4-83 16,6-3-30-16,18-2-36 15,2-2-3-15,2-3-3 16,1 2 3-16,-7-1 0 15,-5 3 0-15,-5 1 3 16,-4 1 3-16,-9 2-6 16,-3 2 0-16,-14 5 6 15,-7 1-3-15,-16 3 0 16,-9 3 3-16,-8-4-3 16,0-5 3-16,11-9-21 15,11-8-69-15,27-18-176 16,13-10-126-16,25-20 203 15</inkml:trace>
  <inkml:trace contextRef="#ctx0" brushRef="#br1" timeOffset="56982.37">20372 4673 2228 0,'1'51'94'0,"-2"8"-87"0,-6 20-48 16,-8 7-28-16,-8 10-26 15,-7 0-10-15,-6-8 48 16,2-10 19-16,4-24 26 16,4-13 12-16,11-26 3 15,4-9 3-15,8-19-12 16,3-11-21-16,9-19-27 15,3-10-12-15,3-11 21 16,1-4 18-16,2-6 24 16,0-4 3-16,8-9-3 15,2 0 6-15,4 7 0 16,1 13 0-16,-6 27 0 16,0 18-6-16,-12 26 24 0,-5 14 3 15,-10 28 6-15,-5 11 9 16,-6 19-24-16,0 4-9 15,11-11 0-15,12-8-6 16,17-19 0-16,9-9 18 16,10-14 3-16,0-7 6 15,4-15 20-15,2-10 10 0,3-16 6 16,-1-8 0-16,-8-15-15 16,-8-10-19-16,-14-10-14 15,-10-5-18-15,-8 2-110 16,-5 4-78-16,-9 14-402 15,-3 10 454-15</inkml:trace>
  <inkml:trace contextRef="#ctx0" brushRef="#br1" timeOffset="57397.88">20982 4929 1373 0,'3'28'33'0,"-2"1"-24"0,-2-1-3 16,0 0 25-16,-1-1 8 15,2-3 7-15,3-3 54 16,6-5-35-16,2-5-32 16,9-8-6-16,5-5-12 15,12-11 6-15,6-4-3 16,5-11 0-16,0-1 0 15,-14-7-15-15,-8 0 6 16,-10 0-3-16,-11 0 6 0,-10 6 27 16,-5 2-7-16,-20 10 22 15,-7 5-3-15,-17 11-27 16,-7 8 3-16,2 14-24 16,2 3-3-16,20 5-3 15,11-1-54-15,18-3-131 16,10-5-87-16,13-6 12 15,4-2-28-15,10-11-25 16,4-4 52-16,12-10 175 16,7-5 70-16</inkml:trace>
  <inkml:trace contextRef="#ctx0" brushRef="#br1" timeOffset="57514.41">21495 4884 1696 0,'15'25'135'0,"-2"2"-105"0,2 1-153 16,-7 1-171-16,-5 0-10 16,-10-6 154-16</inkml:trace>
  <inkml:trace contextRef="#ctx0" brushRef="#br1" timeOffset="57698.28">21446 4657 2587 0,'49'1'58'0,"2"-5"-275"16,11 1-710-16,-4-6 752 15</inkml:trace>
  <inkml:trace contextRef="#ctx0" brushRef="#br1" timeOffset="58016.21">22081 4731 1487 0,'-29'31'54'0,"0"4"42"16,-8 6-52-16,-2 1-17 15,-6 1-39-15,-6-2-6 16,-2-6 7-16,2-3 22 15,10-7 142-15,7-5 26 16,18-8 12-16,15-11-49 16,12 5-142-16,23-11-46 15,33-6-142-15,17-2-45 16,3 2-69-16,-9 3 145 0,-23 9-118 16,-21 5-98-16,-29 9 74 15,-13 3 156-15,-31 6 198 16,-14 5 77-16,-23 8 93 15,-7 1-11-15,4-1-54 16,11-6-32-16,24-16-128 16,13-7 8-16</inkml:trace>
  <inkml:trace contextRef="#ctx0" brushRef="#br1" timeOffset="58430.66">22307 5017 2013 0,'-2'23'296'0,"2"0"-43"15,10-4-154-15,7-1-86 16,20-12-113-16,3-5-58 15,10-12-57-15,3-6-3 16,-3-12 126-16,-2-5 59 0,-11-11 42 16,-4-3 0-16,-18-4-9 15,-9 0 0-15,-18 7-42 16,-15 3-30-16,-21 19-17 16,-7 10-1-16,-9 24 52 15,2 15 70-15,8 25 126 16,12 14 54-16,21 15 60 15,12 4-82-15,32-2-96 16,16-9-36-16,34-18-79 16,14-11-52-16,13-26-118 15,1-15-120-15,-6-21-59 16,-7-9 173-16,-2-9 141 16</inkml:trace>
  <inkml:trace contextRef="#ctx0" brushRef="#br1" timeOffset="72580.2">20603 5577 218 0,'-19'-10'45'16,"-1"2"38"-16,7 3 48 15,0 0 72-15,4 4 4 16,2 0-22-16,7 1-80 16,0 0-18-16,0 0-31 15,10 1-13-15,19-1-24 16,10-1-1-16,29-4-7 15,15-2 1-15,21-2 11 16,15-1-1-16,16-2-3 16,7 3-4-16,10-2-5 0,1 2-2 15,15-1-2-15,4 1 5 16,-8 1 20-16,-4 0 20 16,-17-1 20-16,2 0 1 15,-8 0-15-15,-4-1-9 16,-25 2-21-16,-20 1-6 15,-21 1-18-15,-12 0 9 0,-17 3-1 16,-8 0-8-16,-18 2 6 16,-12 1-9-16,-3-2 3 15,-13 1-6-15,-14 1-56 16,-7 1-49-16,-10 2-80 16,-8 2 52-16,-11 1-225 15,-3 3 215-15</inkml:trace>
  <inkml:trace contextRef="#ctx0" brushRef="#br1" timeOffset="86112.4">15279 6412 1291 0,'31'8'56'0,"20"0"-3"16,13-1-11-16,21-6-28 15,13 2-4-15,-4-6-5 16,-7 0-3-16,-15-1-23 16,-15-3-8-16,-21-2-6 15,-11 0 0-15,-17-1 10 16,-7 1-6-16,-9-3-21 15,-4 0-32-15,-6-2 48 16</inkml:trace>
  <inkml:trace contextRef="#ctx0" brushRef="#br1" timeOffset="86445.86">15511 6313 1419 0,'8'-5'74'15,"10"0"91"-15,8-1-55 16,15-2-104-16,9-1-3 16,5-1 0-16,4-1-6 0,0-1 3 15,-2-1 0-15,-2 2-3 16,-2 1 9-16,-4 3-6 16,-3 4 0-16,-12 6 6 15,-9 6-6-15,-16 10-3 16,-9 7 3-16,-11 15 3 15,-7 8-3-15,-15 9 9 16,-1 3-3-16,-6 2 9 16,-1-4 3-16,5-3-6 15,-1-5-6-15,6-10-84 16,2-8-53-16,11-13-81 16,9-9-193-16,22-19 214 15</inkml:trace>
  <inkml:trace contextRef="#ctx0" brushRef="#br1" timeOffset="87146.03">16712 6155 1516 0,'-11'13'64'16,"6"-2"8"-16,5-1-75 16,13-4-18-16,6-2-6 15,13-6 18-15,6-4 9 16,7-7 3-16,0-3 15 16,3-4 0-16,-4-3 3 0,-2-2-9 15,-1 1-6-15,-4 0-6 16,-4-1 3-16,-4 4-3 15,-3-1 2-15,-9 4-2 16,-4 3-11-16,-11 4-31 16,-5 4-21-16,-11 7 26 15,-2 4 12-15,-12 14 11 16,-2 7 12-16,-4 18 22 16,2 12 11-16,6 23 44 15,2 15 5-15,6 18-41 16,2 3-21-16,6-12-81 15,3-13-20-15,3-30 1 16,3-15 18-16,1-25-50 16,1-11-253-16,10-28 208 15</inkml:trace>
  <inkml:trace contextRef="#ctx0" brushRef="#br1" timeOffset="87896.66">17117 6550 1413 0,'-5'7'43'0,"4"-1"-18"16,4 0-11-16,9-3-14 15,5-3 0-15,8-4 0 16,-3-5 6-16,8-5 13 16,1-5 6-16,0-5 40 15,3-4-8-15,-6-5-34 16,-5-4-8-16,-5 1-12 16,-6 2-3-16,-7 4 3 15,-2 3 0-15,-5 4 3 16,-4 3 0-16,-7 5-6 15,-4 3-15-15,-10 8-6 16,-3 4 4-16,-3 11 5 0,1 7 6 16,0 14 32-16,3 9 7 15,2 15 6-15,1 6 3 16,6 6-24-16,7-2-3 16,9-14-9-16,7-8 0 15,13-14 6-15,7-9 3 16,10-19 3-16,3-9 0 15,10-18-33-15,1-8-45 0,-2-7-90 16,-1 1 0-16,-13 3 59 16,-6 4 1-16,-9 5 17 15,-4 2 15-15,-4 4 27 16,-3 4 17-16,-1 5 32 16,0 2 5-16,-2 3 16 15,1 3 3-15,1 3 11 16,-1 4 3-16,5 11 0 15,-2 3-4-15,1 7 0 16,1 4 32-16,-6 3-28 16,2 0-20-16,-5-4-15 15,-2-2-12-15,1-8-9 16,-4-5 6-16,6-12-6 16,0 0 0-16,7-2 24 15,6-12-6-15,4-8 6 0,0-7-6 16,5-9-12-16,-1-3-9 15,3-9 3-15,3-2 0 16,2-4-84-16,1 0-71 16,0 7-236-16,-1 8 263 15</inkml:trace>
  <inkml:trace contextRef="#ctx0" brushRef="#br1" timeOffset="88645.9">17937 6569 1516 0,'-5'21'91'16,"0"1"100"-16,0-1-239 16,1-3-35-16,-3-6-10 15,-1-2 47-15,-1-6 26 16,-1-6 16-16,3-8 8 15,-1-5-2-15,4-7 0 16,4-4 2-16,6-1-2 16,3-2-2-16,3-1 2 15,4 0 4-15,1-2-4 16,1-1 0-16,5 2 3 0,-2 0 5 16,5 6 37-16,3 3 22 15,1 11 20-15,0 5-11 16,-2 11-18-16,-2 8-18 15,-10 17-40-15,-5 9-2 16,-11 9-2-16,-5 0-7 16,-3-5 9-16,-3-6 9 15,4-10-1-15,1-6 1 0,6-13-3 16,6-7-3-16,4-15-18 16,4-8-23-16,1-12-13 15,0-3 0-15,-2-2 24 16,0 0 21-16,2 0 30 15,1-2 9-15,5 2-3 16,0 2-6-16,2 10-18 16,0 6-9-16,-3 15-3 15,-2 8 6-15,-6 17-3 16,-5 10 6-16,-12 16 0 16,-3 7-6-16,-6 2 0 15,1-5 3-15,4-17 3 16,5-8-3-16,8-20-36 15,3-8-60-15,9-16-113 16,6-8 93-16,4-14-14 16,2-3 22-16,-2 0 56 0,0 0 26 15,0 8 48-15,4 5 7 16,-1 11 17-16,-2 5 7 16,-3 20 7-16,-6 11 2 15,-6 21-8-15,-3 10-12 16,-10 12-24-16,0 1-8 15,-4-6-7-15,0-7-3 0,4-16-7 16,-1-8-26-16,1-16-328 16,-4-5 238-16</inkml:trace>
  <inkml:trace contextRef="#ctx0" brushRef="#br1" timeOffset="89145.79">18536 6057 1678 0,'5'3'129'0,"13"0"-57"16,10-1-10-16,15-5-79 15,3-2-16-15,5-1 3 0,-5 1 6 16,-2 4 12-16,-1 4 12 15,-8 7 3-15,-2 1-3 16,-4 10 0-16,-1 3-6 16,-9 9 0-16,-6 7-18 15,-9 6-42-15,-10 4 7 16,-4-1-7-16,-1-3 18 16,-6-8 42-16,2-5 6 15,1-9 3-15,2-5 3 0,8-12-6 16,4-9 3-16,8-15-3 15,3-9-6-15,8-17 12 16,2-2-6-16,0-1 21 16,1 2-3-16,0 6 15 15,2 3 14-15,7 7-17 16,1 5 6-16,0 11-30 16,-1 8-9-16,-11 13-18 15,-1 12-9-15,-13 19 9 16,-5 8 1-16,-10 14 14 15,-3 1 6-15,3-6-30 16,5-9-27-16,12-19-63 16,7-10-174-16,8-13 170 15</inkml:trace>
  <inkml:trace contextRef="#ctx0" brushRef="#br1" timeOffset="89562.36">19640 6190 1214 0,'-34'8'79'0,"-2"2"28"0,0 6-37 16,0 1-20-16,6 2-11 16,4 0 15-16,9-1-21 15,8 2-18-15,6 2-12 16,5 0-3-16,8 0-6 15,2-2 6-15,10-8 0 16,6-4 9-16,5-8 2 16,5-6 4-16,-1-8-3 15,-2-5-6-15,-5-5-3 16,-4-2 0-16,-8-2 6 16,-7 1-6-16,-8 3 9 15,-2 2-3-15,-2 8 48 16,1 1 21-16,0 13 26 15,0 0-8-15,1 1-45 16,-1 13-18-16,-1 10-33 16,1 6 3-16,0 4-21 0,2-1-27 15,8-7-51-15,2-4-44 16,14-14-81-16,1-7 31 16,11-14 134-16</inkml:trace>
  <inkml:trace contextRef="#ctx0" brushRef="#br1" timeOffset="89763.95">20056 5802 1512 0,'-21'61'44'0,"-1"11"-2"16,3 8-21-16,-1 11-21 15,0 0-3-15,0-7-51 16,2-8 12-16,7-22-32 16,5-11-38-16,9-20 63 15</inkml:trace>
  <inkml:trace contextRef="#ctx0" brushRef="#br1" timeOffset="90712.56">19735 6232 2016 0,'48'-18'93'15,"15"3"-72"-15,8 3-18 16,6 3-99-16,-6 3-74 16,-17-1-111-16,-8 0 143 15,-13 1 65-15,-2 0 28 0,-10 6 45 16,-2 4 6-16,-3 11 5 15,-3 6 5-15,0 16-2 16,-4 10-1-16,-6 13-11 16,-6 5-12-16,-9-4-13 15,-4-4-8-15,-3-16 4 16,-1-9 10-16,0-16 13 16,1-11 4-16,3-17 2 15,4-10-2-15,8-18-6 16,2-6-8-16,2-15-25 15,0-3-19-15,0-2-17 16,-1 2 0-16,1 4 24 16,2 5 36-16,1 12 62 15,1 8 22-15,-1 17 20 0,-3 18 4 16,8-4 6-16,-1 14-8 16,11 6-26-16,9 0 1 15,16 1-12-15,10-2-24 16,8-2-18-16,0 0-6 15,-13 3-15-15,-7 3-3 16,-19 6-12-16,-6 3 6 16,-13 4 12-16,-6 1 6 15,-7 7 3-15,1 1 0 0,5 0 15 16,5 0 12-16,13-9 8 16,5-3 4-16,10-11-15 15,4-4-12-15,0-8-12 16,3-6-6-16,-6-7-6 15,-2-5-9-15,-11-8 3 16,-7-5 6-16,-11-9 9 16,-9-4 3-16,-9-5 6 15,-5-1-9-15,-6 3-3 16,1 3 3-16,4 8 39 16,6 6 21-16,13 9 9 15,6 3-4-15,13 6-41 16,9 5-15-16,11 1-9 15,8 3-3-15,1 6 0 16,-4 1 0-16,-6 8 0 16,-7 3-3-16,-6 5 3 0,-1 2 3 15,-6 1 0-15,-1-2 0 16,-3-6 0-16,-1-2 0 16,-3-6 3-16,-1-2-3 15,1-7 0-15,0-4 6 16,3-10 24-16,1-8 18 15,4-11 12-15,2-5-1 0,7-2-2 16,4 1-18-16,7 3-9 16,2 7-18-16,-1 12-10 15,-6 13-2-15,-10 23 0 16,-9 13 0-16,-7 20-26 16,-1 6-34-16,0 0-122 15,3-5-87-15,23-11 141 16</inkml:trace>
  <inkml:trace contextRef="#ctx0" brushRef="#br1" timeOffset="91663.24">22315 5947 1377 0,'-19'-32'40'0,"-4"0"-18"0,-9 7-13 15,-9 6-5-15,-14 15 2 16,-9 9 9-16,-3 23 26 15,-1 12 19-15,3 19 36 16,8 4-31-16,11 4-53 16,10-4-9-16,17-10-6 15,7-4 6-15,17-14 6 16,13-3 3-16,16-10 9 16,18-6-9-16,24-15-6 15,5-9-24-15,7-12-60 16,-9-1-2-16,-20-2 5 15,-10 4 44-15,-23-1 38 16,-9 2 11-16,-11 3 36 16,-3 0 6-16,-2 5 14 15,-1 1 10-15,0 9 21 0,0 0-1 16,-3 3-32-16,4 10-21 16,1 8-30-16,1 4-10 15,0 3-2-15,-1-1-6 16,4-6-3-16,3-3 0 15,6-10 3-15,5-3 3 16,5-9 6-16,0-7-6 16,-1-10-21-16,-2-4-3 15,-9-8-14-15,-7 0 2 0,-10-1 6 16,-6 0-9-16,-13 5-6 16,-3 3 3-16,-5 8 9 15,0 4 18-15,3 8 9 16,3 4 3-16,11 4 9 15,6 1-3-15,9 1-6 16,6 1 0-16,9-3-3 16,1 1 3-16,9-1 6 15,6 2-3-15,-1 2 21 16,4 2 0-16,-4 4 6 16,-3 3-6-16,-8 4-18 15,-2 2 0-15,-9 4-6 16,-3 1 0-16,-5-2 0 15,-3-3 0-15,-1-5 3 16,0-5 6-16,0-6-1 16,3-5 1-16,0-6 3 15,3-8 3-15,2-12 6 0,2-5-3 16,6-3-9-16,3-1-9 16,11 4 0-16,2 4-3 15,8 7-3-15,-1 6 0 16,-3 10-12-16,-1 8 0 15,-12 14 3-15,-6 9 0 0,-13 11 3 16,-5 4-3-16,-7 0-35 16,4-4-46-16,13-12-161 15,11-10-235-15,11-23 363 16</inkml:trace>
  <inkml:trace contextRef="#ctx0" brushRef="#br1" timeOffset="92879.08">23359 5912 2500 0,'-4'83'-112'0,"-5"-5"-72"16,-5-15-52-16,-1-10 42 15,6-18 122-15,3-9 57 16,5-15 39-16,1-10-6 16,0-1 12-16,7 1-6 15,-1-16-51-15,1-5-36 16,-7-8-102-16,-3-3 43 16,-18 3-53-16,-8-1 20 15,-14 8 91-15,-8 2 89 0,-3 10 111 16,-1 8 11-16,8 11-21 15,7 7-33-15,6 11 23 16,9 4-30-16,11 5-71 16,10-1-6-16,20-7-9 15,8-5 0-15,10-13 6 16,6-5-6-16,13-8 0 16,4-5 3-16,11-4 3 15,2-2 3-15,-7-1 0 16,-5 0-9-16,-8 4 0 15,-10 4 0-15,-8 6-9 16,-4 5-6-16,-12 7-9 16,-6 3 0-16,-8 5 0 15,-5 1 6-15,-6-2 12 16,-3-2 6-16,-4-7 0 0,0-4 3 16,-2-10 6-16,0-5-6 15,1-15-9-15,0-7-8 16,-3-8-4-16,3-4 9 15,0-1 50-15,4 1 46 16,8-3 60-16,6-2 5 16,18-3-50-16,6-1-49 0,19 3-77 15,8 2-14-15,9 12-4 16,2 7 12-16,-5 18 21 16,-4 7 9-16,-9 15 12 15,-5 10 24-15,-11 17 3 16,-8 10-7-16,-14 15-11 15,-6 5-15-15,-8 0-12 16,-5-4-24-16,-4-9-23 16,-2-10-4-16,2-14 15 15,1-8 21-15,3-16 30 16,1-4 12-16,1-11-3 16,-2-7 3-16,6-11-33 15,3-3-21-15,7-2 0 16,8 2 0-16,4 3 24 15,5 3 9-15,-1 4 0 16,-3 2 0-16,-3 7 12 16,-5 3 6-16,-3 5 6 0,1 2 3 15,1 6-9-15,3 4 0 16,3 5-9-16,2 4 0 16,3 0-6-16,-1-1-3 15,-3-4 0-15,-3-4 3 16,-5-5-3-16,1-3 18 15,-1-3 15-15,3-3 2 16,0-6 4-16,-1-4-6 0,4-6-27 16,-2-5-6-16,-3-5-18 15,-2-2-15-15,-8 0-35 16,-8 1-7-16,-3 7 15 16,-5 2 15-16,-2 6 36 15,3 4 9-15,-1 3-3 16,2 2-9-16,5 2-11 15,3 0-7-15,8 4 0 16,0 0 6-16,0-1 12 16,6-8 12-16,12 7 3 15,5 1-3-15,6-1 9 16,5 1-9-16,2 0 0 16,-2 1 0-16,-4 1 0 15,-5 1-3-15,-14 0-6 16,-6 2-3-16,-12-2-27 0,-3 1-15 15,-8-3-74-15,1-2 4 16,1-5 80-16</inkml:trace>
  <inkml:trace contextRef="#ctx0" brushRef="#br1" timeOffset="93072.06">23864 5962 1425 0</inkml:trace>
  <inkml:trace contextRef="#ctx0" brushRef="#br1" timeOffset="93696.5">24223 5959 324 0,'-4'25'164'0,"-6"1"158"0,-5 0-5 16,-1-2-143-16,-5 0-50 15,2-2-52-15,3 0-1 16,4-1 22-16,8-2-7 15,3-4-23-15,5-1-21 16,9-5 30-16,7-4 2 16,12-8 22-16,3-5-1 0,7-7-53 15,0-3-12-15,-3-4-27 16,-4-1-3-16,-10-1-6 16,-9 2-3-16,-13-1-12 15,-6 2 3-15,-14 0 12 16,-7 0 6-16,-8 2 6 15,-2 1 3-15,4 4 0 16,5 3-3-16,12 4 3 16,13 7-3-16,0-1 6 15,4-9-6-15,12 6 0 16,4 1-3-16,7 1-3 16,3 1 3-16,6 1-3 15,5 4 0-15,-3 6-3 16,0 7 0-16,-8 9-6 15,-9 5 3-15,-7 5 0 16,-8 0 6-16,-17-1-6 16,-2-2 6-16,-7-7 12 15,-6-6 24-15,14-8 36 0,-2-5-6 16,14-7 7-16,0 0-7 16,3-24-40-16,4 0-4 15,5-11-9-15,4-3-9 16,8-1 11-16,6-2 3 15,11 0-1-15,3 0-1 0,4 9-14 16,2 8-2-16,-9 19-3 16,-9 10 1-16,-16 24-3 15,-12 12-7-15,-15 17-38 16,-5 7-96-16,-3 3-192 16,1-6 131-16</inkml:trace>
  <inkml:trace contextRef="#ctx0" brushRef="#br1" timeOffset="101933.18">1262 3028 573 0,'-25'16'-154'16,"2"2"104"-16,1-2 47 15,5-1 6-15,1-4 10 16</inkml:trace>
  <inkml:trace contextRef="#ctx0" brushRef="#br1" timeOffset="102395.24">1121 3064 1481 0,'-1'-1'4'16,"0"1"-4"-16,0-1 2 16,0 1-2-16,-12 11 0 15,12 9 6-15,1 14 9 16,1 9 9-16,4 15 39 15,2 9 32-15,0 21-11 16,0 9-12-16,-2 16-33 16,-1 7-18-16,-4 9-15 15,1 7-6-15,0 19-18 16,2 5 0-16,4 19 0 16,1 8 3-16,6 16 6 0,-2 13 0 15,-3 16 6-15,-3 10 9 16,-8 16 33-16,-3 3 9 15,-3 7 14-15,2-1-2 16,6-3-21-16,4-3-12 16,12-5-21-16,4-6 3 15,5-11 0-15,1-7-3 16,-1-17-3-16,-1-5-6 0,-2-15-33 16,-3-6-30-16,-2-12-41 15,-2-6-7-15,-2-13 15 16,-1-8 10-16,1-15 10 15,2-8 40-15,3-17-11 16,4-9-2-16,5-18-68 16,4-7-254-16,-11-22 212 15</inkml:trace>
  <inkml:trace contextRef="#ctx0" brushRef="#br1" timeOffset="103112.71">674 9332 1487 0,'51'0'6'16,"14"-1"-2"-16,22-2 0 16,13 0-1-16,25 1-3 15,7 0 4-15,27 1-2 16,10 0-2-16,23 1 2 15,13 0 0-15,20 1 2 0,12 1 0 16,19 1 4-16,9 1 3 16,18 1 49-16,10-2 35 15,17 3 31-15,10-1 5 16,15 2-23-16,7 2-21 16,11 3-25-16,8 2-2 15,3 4-6-15,9 2-3 16,-1 4 21-16,-2 1 12 0,5 1-3 15,-7 1-25-15,-1-3-29 16,-1-3-13-16,-7-4-8 16,-9-3-4-16,-5-4-2 15,-5-2 0-15,-10-3 0 16,-10-1 0-16,-19-4 1 16,-12-2 1-16,-36-2-3 15,-10-3 0-15,-44 0-29 16,-20-2-20-16,-32-3-147 15,-17-2-132-15,-29-13 135 16</inkml:trace>
  <inkml:trace contextRef="#ctx0" brushRef="#br1" timeOffset="105279.11">2499 8630 1191 0,'-6'11'31'0,"2"2"0"15,2 3-6-15,3 0-6 16,2 0-3-16,1-3-3 15,2-3-1-15,4-6 3 16,2-4 9-16,4-9 5 16,1-3 4-16,1-8-2 15,1-4-12-15,-2-5-9 16,-1-1-5-16,-7 0-5 0,-1 2 4 16,-8 3-2-16,-4 3 2 15,-10 7 4-15,-4 4 5 16,-5 6 20-16,-4 4 21 15,-2 4-15-15,0 2-22 16,1 2-46-16,3 1-61 16,7-2-54-16,6-2 90 15</inkml:trace>
  <inkml:trace contextRef="#ctx0" brushRef="#br1" timeOffset="105695.85">3072 8104 1303 0,'-17'11'48'16,"-1"-1"10"-16,1 4-50 15,-1 2-12-15,1 3-7 16,3 1 3-16,5-1 8 16,4-1 15-16,9-8 22 15,4-4 2-15,11-9 4 0,5-8 3 16,8-11-13-16,4-7-3 16,-2-5-21-16,-2 0 0 15,-8 1-9-15,-7 4 3 16,-7 4-3-16,-3 5-3 15,-11 7 9-15,-4 2 0 16,-11 9 0-16,-5 2-1 16,-9 6-5-16,-4 5 0 0,-1 5-14 15,3 3-7-15,11 0-30 16,8-3-11-16,16-6-76 16,8-6 88-16</inkml:trace>
  <inkml:trace contextRef="#ctx0" brushRef="#br1" timeOffset="106111.82">3919 7430 1342 0,'-28'18'58'0,"1"0"21"16,0 4-44-16,4 0-16 16,0 3-2-16,0 1 4 15,2 3-36-15,2-1 4 16,6-3 1-16,5-2 3 16,5-7 5-16,4-4 4 15,5-7 0-15,4-4 1 16,8-10 1-16,-1-6-4 0,10-10 0 15,-3-2 0-15,2-3-2 16,0 2 2-16,-10 3 0 16,-3 2 2-16,-9 7 0 15,-4 2 0-15,-9 7 0 16,-5 3 0-16,-11 7 9 16,-5 6 1-16,-10 11 9 15,-1 2-6-15,5 2-12 16,9 1 3-16,18-10-36 15,11-4-29-15,22-12 43 16</inkml:trace>
  <inkml:trace contextRef="#ctx0" brushRef="#br1" timeOffset="106561.48">4763 6920 1477 0,'-19'9'51'0,"0"3"46"15,1-1-58-15,2 3-48 16,0 2-18-16,1 3-36 15,2 1 28-15,3 3 15 16,1 2 9-16,7-5 22 16,2 0 7-16,6-8 34 15,7-5 35-15,7-9-10 16,6-9-8-16,7-13-24 16,3-6-18-16,2-7-30 15,-4 2-18-15,-9 4-24 16,-5 3 0-16,-14 7 12 15,-6 1 21-15,-10 4 12 16,-5 1 0-16,-9 5 12 16,0 2-6-16,-11 8-6 15,-3 5-30-15,-1 12-113 0,0 6 51 16,12 7-53-16,11 1-190 16,20-7 182-16</inkml:trace>
  <inkml:trace contextRef="#ctx0" brushRef="#br1" timeOffset="107062.56">5712 6749 1241 0,'-35'-8'37'0,"-2"3"-8"15,0 5-4-15,1 8 12 16,-2 6 15-16,7 4 24 15,4 3 49-15,7 2 45 0,3-1-30 16,10-1-77-16,7-1-30 16,10-4-24-16,9-2-3 15,11-8 0-15,7-4 0 16,7-8 0-16,-3-6-6 16,0-6 3-16,-5-3 3 15,-7-5-3-15,-2-2 6 0,-9 0-6 16,-5 0-3-16,-12 1 6 15,-4 1-3-15,-14 7 6 16,-5 3-6-16,-14 13-21 16,-2 6-15-16,-10 19-48 15,1 6 1-15,9 10-40 16,5 2-38-16,20-1 101 16</inkml:trace>
  <inkml:trace contextRef="#ctx0" brushRef="#br1" timeOffset="107528.95">6272 7024 1138 0,'-13'27'126'16,"3"3"111"-16,7 1 6 15,7 2 26-15,9-6-101 16,5-3-49-16,9-10-90 16,5-5-18-16,0-13-5 15,-2-9-4-15,1-12 3 16,-3-7 0-16,-3-7-2 16,-2 0-2-16,-12 2-6 15,-5 5 0-15,-13 4 5 16,-5 3 4-16,-11 3 13 15,-1 4 1-15,-5 7-7 16,-1 6 3-16,-6 12-24 0,-4 10-23 16,-3 17-145-1,2 10-132-15,11 11 151 0</inkml:trace>
  <inkml:trace contextRef="#ctx0" brushRef="#br1" timeOffset="108078.2">5366 7607 1537 0,'-8'15'97'16,"1"2"-17"-16,3 2-53 15,4 5-42-15,2 2 0 16,6 0-3-16,4-2 3 16,6-9 36-16,-1-5 15 15,2-8 36-15,0-4 9 16,1-11-10-16,0-7-14 0,-2-10-33 15,1-5-6-15,-5-6-15 16,-4 2 3-16,-7 3 0 16,-7 3-6-16,-10 9-12 15,-6 6-15-15,-6 12-21 16,-4 6-6-16,1 13 4 16,1 4-16-16,2 10-116 15,4 1-87-15,7 3 180 16</inkml:trace>
  <inkml:trace contextRef="#ctx0" brushRef="#br1" timeOffset="108545.14">4570 7703 1361 0,'-31'13'43'0,"3"4"-3"16,1 3-26-16,5 7-10 15,3 1 4-15,9 0 11 16,5 0 6-16,11-6 41 16,5-5 71-16,13-10 4 15,7-6-10-15,7-13-47 16,2-8-39-16,5-18-27 16,-3-7-6-16,-2-10-12 15,-2-2 21-15,-12 4-36 16,-5 2-30-16,-16 12-72 15,-7 7-47-15,-16 14-6 16,-8 9 44-16,-9 17 89 16,-3 11 10-16,-6 15 7 0,-1 7-1 15,-2 6-47-15,2 2-147 16,6-6 134-16</inkml:trace>
  <inkml:trace contextRef="#ctx0" brushRef="#br1" timeOffset="109162.4">3621 8316 1510 0,'-8'7'70'16,"-1"3"58"-16,0 4-74 16,1 9-51-16,0 4 6 15,1 6 12-15,1 2 12 0,3-5 15 16,3-4 3-16,7-11-28 15,4-7-8-15,8-11-15 16,0-6-3-16,2-10 3 16,0-4 0-16,-3-7 0 15,-2-2 3-15,-3-2-3 16,-4 0 0-16,-5 6 0 16,-4 1 0-16,-10 7 0 15,-5 4 3-15,-8 7-3 16,-5 6 0-16,-3 12 0 15,-2 8 0-15,0 13 0 16,1 3-12-16,7 6-77 16,5-1-70-16,8 0-335 15,3-2 358-15</inkml:trace>
  <inkml:trace contextRef="#ctx0" brushRef="#br1" timeOffset="109779.11">2740 8956 1930 0,'-7'16'140'16,"5"-3"-12"-16,2-2-101 15,8-2-71-15,3 0-28 16,7-1 0-16,3-3 6 15,1-5 33-15,1-3 22 16,1-10 5-16,-2-3 9 0,1-8-3 16,-1-4 6-16,-5-3-4 15,-1 0-2-15,-7 0 0 16,-5 3 0-16,-6 6 3 16,-6 3-3-16,-8 6 0 15,-5 5-3-15,-6 6-2 16,-4 5-4-16,-1 8 3 15,2 4-6-15,6 5-6 16,7 0-18-16,13-3-123 16,9-4-49-16,25-13 152 15</inkml:trace>
  <inkml:trace contextRef="#ctx0" brushRef="#br1" timeOffset="110244.66">4037 8382 1421 0,'0'-8'37'16,"-1"0"-22"-16,-1 1-34 0,0 2-57 15,-2 3-22-15,-2 3 10 16,0 5 36-16,-1 4 93 16,-2 5 42-16,-4 5 26 15,-1 2-5-15,1 2-4 16,3-1 70-16,5-6-44 16,4-3-34-16,8-8-59 15,6-4-15-15,6-9-18 16,3-6 0-16,1-9 9 15,-1-4-6-15,-2-3 3 16,-3-1-6-16,-4 1-3 16,-5 2 0-16,-8 5 3 15,-3 4 3-15,-12 5 3 16,-2 2 0-16,-9 9 6 16,-1 2 0-16,-2 9 6 0,-1 8-6 15,5 6-6-15,4 2-3 16,10 0-105-16,9-1-74 15,18-8-336-15,7-8 381 16</inkml:trace>
  <inkml:trace contextRef="#ctx0" brushRef="#br1" timeOffset="110780.45">5080 8000 1649 0,'-34'21'122'0,"1"1"-17"15,5 9-84-15,-1 3-18 16,6 4 0-16,6 3 3 15,6-6 23-15,6-3 22 16,11-10 24-16,5-6 0 0,8-13-33 16,6-5-22-16,0-15-20 15,1-6 6-15,2-11 3 16,-2-4-3-16,-8-1 0 16,-6 3-6-16,-13 8 0 15,-7 5 3-15,-16 7 15 16,-4 3 0-16,-11 8 6 15,-1 5-9-15,1 8-4 16,5 3-6-16,12-2-36 16,10 1-106-16,21-7-598 15,10-3 611-15</inkml:trace>
  <inkml:trace contextRef="#ctx0" brushRef="#br1" timeOffset="111928.08">4650 8797 990 0,'-19'-22'36'0,"0"4"-9"15,-1 3-29-15,-1 8-18 16,2 7-1-16,1 11 28 15,2 5 27-15,5 9 47 16,2 4 20-16,5 0 2 16,5 2-18-16,7-8-40 15,5-4-18-15,8-11-18 16,3-7-1-16,6-14-2 16,2-7-2-16,-1-12 2 15,-2-4-2-15,-5-5 1 16,-2-2-3-16,-10 5 4 15,-5 0-4-15,-10 11 0 16,-7 4 13-16,-10 10 6 0,-7 8 18 16,-6 12-6-16,-1 9-10 15,-3 12-76-15,1 4-56 16,8 5 78-16</inkml:trace>
  <inkml:trace contextRef="#ctx0" brushRef="#br0" timeOffset="115778.11">5417 3896 1309 0,'-16'30'33'15,"0"2"-14"-15,10 0-15 16,3-1-4-16,8-2 4 15,2 0 4-15,3-4 7 16,0 1 4-16,1-12 3 16,-1-3 3-16,1-12-12 15,2-7-7-15,2-13-4 0,1-6-2 16,-2-11 2-16,-1-4 8 16,-9-4 5-16,-4 2 1 15,-15-1-1-15,-6 2 7 16,-7 10-4-16,-9 5-9 15,1 19-9-15,-2 9 0 16,7 19 0-16,7 15 6 0,7 23-30 16,11 7-26-16,10 1 34 15</inkml:trace>
  <inkml:trace contextRef="#ctx0" brushRef="#br0" timeOffset="116177.62">5940 3720 1607 0,'-42'35'230'0,"5"5"48"0,6 1-76 15,13 1-177-15,6-2-21 16,10-9-26-16,5-4-20 16,7-9-18-16,5-7-17 15,7-8 23-15,2-7 9 16,6-15 18-16,1-7 12 16,2-14 0-16,-4-7 6 15,-4 0 9-15,-7 3 9 0,-13 9 12 16,-5 6 15-16,-13 8 36 15,-6 6 14-15,-13 9 7 16,-3 4-29-16,-3 9-27 16,2 5-17-16,14 2-56 15,6-1-79-15,12-2-217 16,4-1-104-16,6-2 339 16</inkml:trace>
  <inkml:trace contextRef="#ctx0" brushRef="#br0" timeOffset="116578.33">6525 3688 1768 0,'-23'2'170'0,"1"1"49"15,2 0-163-15,3 2-41 16,3 4-21-16,0 3-15 16,1 8-26-16,3 3-1 15,3 3 9-15,4 2 21 16,4-7 21-16,2-2 6 0,7-10-3 16,2-6 0-16,10-13-6 15,3-11-3-15,8-14-3 16,5-5 3-16,-3-3 0 15,-3 4 0-15,-17 3-3 16,-8 4 6-16,-20 7 9 16,-10 3-6-16,-11 12-3 15,-4 8-3-15,-2 15-9 16,1 12-3-16,0 13-95 16,-1 6-52-16,1 5-120 15,3-4 205-15</inkml:trace>
  <inkml:trace contextRef="#ctx0" brushRef="#br0" timeOffset="116979.33">6903 4028 1353 0,'-9'-14'72'16,"-2"-5"29"-16,-4-2-47 0,0 1-48 16,-3 2-6-16,3 10 6 15,0 4 3-15,-3 12-9 16,4 7 6-16,-4 11 3 16,4 3 0-16,11 2 21 15,1-4 2-15,17-8 7 16,6-5 3-16,7-12-18 15,4-5-9-15,1-12-6 16,0-3-3-16,-2-6 3 16,-3-2-3-16,-8-2-21 15,-8-1-9-15,-9 2-15 16,-5 2 6-16,-12 2 18 16,-3 4 9-16,-5 9 12 15,0 5-15-15,2 15-38 16,0 8-46-16,4 15-7 0,2 6-133 15,10 5 140-15</inkml:trace>
  <inkml:trace contextRef="#ctx0" brushRef="#br0" timeOffset="117413.15">7709 4009 1423 0,'-30'-2'54'16,"0"0"2"-16,5 2 24 16,1 3 9-16,3 4-32 15,-4 4-24-15,2 6-51 16,2 4 0-16,4 5 0 15,5 0 9-15,8-3 9 16,5-3 3-16,13-11-3 16,7-4-9-16,11-11 3 15,1-6 6-15,1-9 9 16,-2-2 18-16,-7-3-3 16,-2 1-3-16,-10-1-9 0,-4-1-3 15,-10 0-9-15,-8 1 0 16,-7 5 3-16,-7 6-3 15,-3 9 3-15,-1 5-18 16,0 17-51-16,5 9-32 16,9 13-40-16,7 1 3 15,16-4 78-15</inkml:trace>
  <inkml:trace contextRef="#ctx0" brushRef="#br0" timeOffset="117930.48">8528 5047 1088 0,'10'-23'35'0,"0"-2"-2"15,-7 6 3-15,-2 6 11 16,-8 8 29-16,-6 5 3 15,-7 7-3-15,-1 4-11 16,-9 8 37-16,4 3 5 16,2 3-50-16,4-2-12 0,13-5-42 15,5-4-6-15,13-8-15 16,8-6 0-16,14-6-3 16,5-7 3-16,3-12 9 15,-1-3-3-15,-9-4 12 16,-5 0 0-16,-9 2-6 15,-8 0-6-15,-12 4-6 16,-10 4-6-16,-16 4 4 16,-9 3 5-16,-10 11-6 15,0 5-15-15,3 17-32 16,8 7 13-16,18 14-299 16,6 1 227-16</inkml:trace>
  <inkml:trace contextRef="#ctx0" brushRef="#br0" timeOffset="118861.85">1475 5637 1771 0,'-10'38'-15'16,"7"2"3"-16,3 1 3 16,5-7 6-16,4-6-3 15,3-12-6-15,5-10 0 16,7-18 3-16,5-10 15 15,8-19 6-15,-3-10 9 16,0-9 0-16,-7-2-6 0,-13 4-12 16,-3 6-9-16,-16 10-3 15,-4 9 0-15,-13 15-9 16,-6 10 12-16,-10 22-9 16,-2 13 3-16,4 21-9 15,10 7-29-15,20 1-88 16,11-11 105-16</inkml:trace>
  <inkml:trace contextRef="#ctx0" brushRef="#br0" timeOffset="119429.05">2783 3586 1342 0,'-34'-8'71'0,"0"9"36"15,5 10-47-15,2 18-48 16,0 11-18-16,5 23-12 15,3 6 6-15,12 0-1 16,7-11 11-16,16-31-2 16,8-18 4-16,12-28 4 15,3-12 2-15,3-16 30 16,-5-6-9-16,-3-3 3 16,-3 4-3-16,-8 1-10 0,0 5 7 15,-9-2-3-15,-4 1 0 16,-9 5-21-16,-4 5-9 15,-8 19-21-15,-5 14-6 16,-8 33-5-16,1 17 11 16,3 30 6-16,7 14-13 15,17 23-40-15,9 5 53 16</inkml:trace>
  <inkml:trace contextRef="#ctx0" brushRef="#br0" timeOffset="120145.32">10887 8231 1280 0,'-26'5'66'0,"-3"3"7"16,-1 6-19-16,-4 9-46 16,0 4-8-16,2 12 0 15,4 3 4-15,12-2 12 16,6-3 3-16,15-15-4 15,10-6 6-15,14-15-12 0,3-6-9 16,8-14 12-16,-2-6 0 16,-4-8 6-16,-2-3 6 15,-10-4-3-15,-6-2-12 16,-10-3-6-16,-6-2 0 16,-10 6-3-16,-6 5-3 15,-6 21-9-15,-3 11 0 16,-2 28 0-16,-1 14-9 0,6 17-66 15,3 5-25-15,13-8 61 16</inkml:trace>
  <inkml:trace contextRef="#ctx0" brushRef="#br0" timeOffset="121011.1">11046 5962 1495 0,'-12'37'40'0,"7"5"23"16,5 6-42-16,9-1-27 15,2-5-24-15,7-14-18 16,-3-9 15-16,3-15 2 15,1-8 12-15,-4-14 19 16,1-5 6-16,-6-10 11 16,-3-3 1-16,-6-3-1 15,-3 1 1-15,-10 3 7 16,-5 3 29-16,-11 5 3 16,-6 5 2-16,-3 11-8 15,3 9 0-15,6 20-24 16,8 13-36-16,16 26-170 15,4 8 116-15</inkml:trace>
  <inkml:trace contextRef="#ctx0" brushRef="#br0" timeOffset="125461.93">5527 4282 935 0,'2'-13'70'15,"0"2"52"-15,-2 11-113 0,-2 4-5 16,-11 18-2-16,-3 9 0 15,-5 12 12-15,-1 4 7 16,4 1 25-16,3-1 9 16,9-8 1-16,3-4-10 15,8-15-26-15,6-5-7 16,3-14-7-16,2-4-4 16,0-11 2-16,0-5 4 15,1-12 3-15,-2-4-1 0,-2-9 0 16,-3-4-5-16,-6-2-3 15,-2 0 2-15,-6 9 0 16,0 6 4-16,-5 19 9 16,-1 7-1-16,-1 19-3 15,-1 10-3-15,5 19-10 16,2 5-10-16,10 1-28 16,6-9-28-16,15-18-267 15,6-10 199-15</inkml:trace>
  <inkml:trace contextRef="#ctx0" brushRef="#br0" timeOffset="125878.08">5995 4276 1307 0,'-18'7'39'16,"5"1"-14"-16,4-1-21 16,6 2-30-16,2-1-1 15,-2 4 0-15,2 2 6 0,-2 1 17 16,4 1 2-16,7-3 6 16,3-3 4-16,11-7-1 15,2-3 1-15,6-10-2 16,0-4-2-16,-2-8-2 15,-1-4-2-15,-8-5-4 16,-2-3-4-16,-10-1-3 16,-3 1-3-16,-9 4 8 15,-4 5 2-15,-7 9 6 16,-3 5 6-16,-5 11-4 16,-1 7 2-16,-3 18-4 15,2 7-2-15,-1 13-2 16,4 6-2-16,12-6-6 15,9-4-15-15,17-18-99 16,8-10-195-16,15-13 171 0</inkml:trace>
  <inkml:trace contextRef="#ctx0" brushRef="#br0" timeOffset="126294.14">6525 4216 1270 0,'-7'13'21'15,"1"-1"-21"-15,6 0-21 16,2 0-4-16,2-2 2 15,-3 2 7-15,-1 0 10 16,0-1 8-16,2 2 12 16,0-2 3-16,2-4-1 15,6-1-7-15,4-9-3 16,7-7-2-16,8-10-4 16,2-6 0-16,1-6-4 15,-3 2 2-15,-11 4 0 16,-7 7-5-16,-18 8 3 0,-11 4 2 15,-12 7 8-15,-5 2 5 16,-1 6 3-16,4 2-3 16,9 2-9-16,8 1-11 15,15 1-81-15,5 0-231 16,7 6 182-16</inkml:trace>
  <inkml:trace contextRef="#ctx0" brushRef="#br0" timeOffset="126727.59">6967 4455 1061 0,'-13'8'23'0,"1"3"-19"16,0 2-4-16,2 4 0 0,1 2-2 16,3 1 2-16,3-1 8 15,4-5 13-15,6-6 4 16,8-3 6-16,4-6-2 15,4-8-7-15,2-5-1 16,-4-6-6-16,-1-3-5 16,-5 1-4-16,-6 0-4 15,-3 2-6-15,-7 1 0 0,-10 4-2 16,-1 1 4-16,-6 7 6 16,1 3 4-16,3 8-6 15,1 4-2-15,7 11-33 16,4 5-72-16,2 3 65 15</inkml:trace>
  <inkml:trace contextRef="#ctx0" brushRef="#br0" timeOffset="127194.24">7401 4536 1026 0,'-26'28'68'0,"7"-2"15"16,6 2-27-16,13-5-27 16,7-5-13-16,11-8-10 15,5-4-5-15,1-9 7 16,1-6 4-16,-2-7 13 16,-4-4 10-16,0-7-2 15,-2-4-2-15,-3-3-18 16,-2-1-1-16,-7 2-8 15,-7 4 0-15,-9 7 2 16,-7 2-3-16,-4 7-4 16,-3 3-7-16,-4 10-17 15,4 5-12-15,7 12-19 16,7 5-16-16,18 2 41 16</inkml:trace>
  <inkml:trace contextRef="#ctx0" brushRef="#br0" timeOffset="127894.6">7875 4999 1249 0,'-7'0'36'0,"2"3"-18"16,3 0-16-16,2 8-10 15,2 4-4-15,2 4 7 16,1 1 1-16,-1-2 4 15,2-4 4-15,2-6 3 16,0-4 7-16,3-11 5 16,5-5 1-16,3-9-5 15,1-8-1-15,0-4-14 16,-3-5 0-16,-9 0-4 16,-4 5-2-16,-11 8 8 15,-5 7 6-15,-9 9 15 16,-3 4 8-16,-1 10 2 15,-2 5-2-15,4 14-21 16,3 7-20-16,4 7-81 16,9 2 60-16</inkml:trace>
  <inkml:trace contextRef="#ctx0" brushRef="#br0" timeOffset="136577.96">10690 10451 712 0,'12'-4'114'0,"-3"2"97"16,1 4-67-16,-7 10-47 15,0 9-18-15,-6 13-34 16,-5 10-12-16,-3 16-18 15,-1 5-1-15,-2 9-7 16,4 4 1-16,-6-1-6 16,-1-3-2-16,-1-11 2 15,-2-9 0-15,2-20 10 16,1-8 1-16,5-21-1 16,3-10-1-16,7-24-7 15,2-12 0-15,9-19 0 16,1-5 1-16,6-5 1 0,1 3-3 15,1 12-3-15,0 6 3 16,-4 12 0-16,-3 6 3 16,-3 12 0-16,-2 7 3 15,1 15 9-15,2 8 3 16,0 14 9-16,4 7 2 16,1 6-5-16,3 0-12 0,1-6-6 15,0-4 0-15,0-10-6 16,-3-5-3-16,-1-9 0 15,-2-4-3-15,-1-14 3 16,-2-5 3-16,1-10-3 16,-1-4 0-16,1-4 0 15,0-3 0-15,-1 1 0 16,1 0 0-16,0 3-33 16,0 1-35-16,1 3-80 15,1 1-81-15,-5 12 140 16</inkml:trace>
  <inkml:trace contextRef="#ctx0" brushRef="#br0" timeOffset="137410.97">11102 10837 1278 0,'0'0'33'16,"0"0"-10"-16,1 0-15 15,0 1-8-15,0-1 0 0,10 30-4 16,-19-15-2-16,0 4 2 16,-1 0 2-16,-1 0 14 15,7-1 9-15,0-5 14 16,3-3 4-16,7-6-14 15,0-4-6-15,5-11-15 16,3-6-2-16,0-7 0 16,-2-3-2-16,-3-3 2 15,-2 2 0-15,-2 3-2 16,-1 2 4-16,-1 6-4 16,2 2 2-16,5 1 0 15,1-1-2-15,7-1 4 16,3 1-3-16,-1 7-1 15,2 5-9-15,-2 14-18 16,-2 6-2-16,-8 13 0 0,-7 3 11 16,-8 4 18-1,-6 1 8-15,-2-6 19 0,0-2 6 16,2-10 6-16,3-6-6 16,7-14-22-16,-2-2-7 15,7-14-4-15,3-4-2 16,4-5 2-16,0-1 0 15,4 1-2-15,2 2 2 16,2 2 0-16,0 1 2 0,-2 8 2 16,-1 0 5-16,-4 7-6 15,-2 3-3-15,0 6-9 16,-1 6 6-16,-3 9 1 16,1 4 2-16,-5 4 8 15,0-1-2-15,1-4 9 16,0-6-6-16,2-8-9 15,-2-4 0-15,1-9 0 16,-1-5-9-16,2-12 6 16,2-3 3-16,1-3 0 15,1 2 6-15,1 3-3 16,0 3 0-16,-2 6-3 16,0 2 3-16,-2 7-3 15,-1 2 0-15,-1 8 3 16,0 4 3-16,-2 14 6 0,-1 4 0 15,-1 5 0-15,-1 2-6 16,3-8-3-16,0-5-3 16,2-13-81-16,1-7 15 15,3-17 37-15</inkml:trace>
  <inkml:trace contextRef="#ctx0" brushRef="#br0" timeOffset="138360.71">11917 10269 1303 0,'0'35'58'0,"0"18"10"16,0 12-31-16,0 16-32 16,0 3-3-16,-2-9 2 15,-2-5-2-15,-1-15 2 16,1-9-2-16,-5-13 0 15,0-9 2-15,-1-12 2 16,1-6 3-16,1-12 5 16,1-4 3-16,2-8 14 15,1-3-1-15,7-3-6 16,5 1-9-16,11 2-9 16,3 1-6-16,5 6 3 0,3 2-6 15,-3 7 3-15,-2 3 6 16,-7 6-12-16,-9 4 6 15,-9 7-9-15,-7 3 0 16,-14 7 9-16,-5 3 0 16,-9 0-3-16,-2-2 3 15,5-5-12-15,6-6 3 0,14-9-33 16,9-4-3 0,10-6-34-16,7-4-20 0,7-5-27 15,1-4 6-15,7-5-17 16,1-3-11-16,1-1 16 15,3 0 20-15,-3 3 51 16,-3 3 38-16,-3 8 96 16,-7 5 45-16,-3 7 74 15,-3 4 16-15,-5 7-54 16,2 2-29-16,-4 2-43 16,1 1-24-16,1-3-29 15,-1-2-10-15,4-5-9 16,-2-3 7-16,1-6-8 15,1-3 0-15,-2-7-6 16,0-1 3-16,-1-4 3 0,-3-1-9 16,-3 0 3-16,-3-2-3 15,-4 5-27-15,-1-1 3 16,-3 5 6-16,1 2 2 16,-3 7 6-16,-2 4 1 15,0 12-1-15,-1 6 4 16,-1 13 10-16,3 5 12 15,1 4 11-15,4 0 19 16,9-11 11-16,6-6-18 0,11-14-25 16,2-9-8-16,9-14-6 15,0-6-3-15,4-7-3 16,1-4-2-16,-5 3-13 16,0 1-3-16,-7 4-12 15,-2 6 3-15,-2 3 19 16,-1 4 8-16,-1 7 6 15,-4 2 2-15,-4 8 0 16,-2 3-2-16,-6 6 0 16,-2 0 2-16,-7 5-2 15,-3-1 17-15,-1 3 52 16,1-3 23-16,5-6 55 16,4-5-7-16,8-11-53 15,8-9-30-15,8-20-81 16,8-11-84-16,4-21-176 0,5-4 165 15</inkml:trace>
  <inkml:trace contextRef="#ctx0" brushRef="#br0" timeOffset="139211.1">12950 10657 1239 0,'-21'-9'43'15,"0"1"15"-15,-4 6-52 16,3 3-6-16,-3 11-2 0,0 3-6 16,4 10 2-16,2 2 2 15,7 3 6-15,3-1 4 16,7-7 2-16,6-4 1 15,6-10 3-15,7-7 2 16,8-7-3-16,0-7-1 16,8-8-2-16,0-3-1 15,-1-2-1-15,-2 0 2 0,-7 6-4 16,-5 2 0-16,-6 8 0 16,-4 6-4-16,-6 11 5 15,-2 5 3-15,-3 9-2 16,0 5 4-16,-1 8-7 15,-1 6-3-15,1 7 0 16,-2 4 0-16,0 5 0 16,-2 1 0-16,-3 2 0 15,-4-1 0-15,-5-2 2 16,-3-4 0-16,-7-11 12 16,2-6 15-16,-2-14 57 15,4-7 60-15,8-14-20 16,7-10-40-16,12-22-65 15,5-13-21-15,13-27-59 16,5-8-19-16,6-7-18 16,1 1 1-16,0 13 50 0,-2 7 21 15,-3 16 24-15,0 9 6 16,-5 16-3-16,-1 7 9 16,-5 11 21-16,-1 4 2 15,1 3-2-15,2-1-3 16,0-2-21-16,1-4-9 15,-6-4-45-15,-3 0-14 0,-9 0-25 16,-3-1 45-16,-9 1 23 16,-4 0 9-16,-4 2 7 15,-1 0 2-15,5 1 1 16,4 1 3-16,10-4-4 16,8-2-2-16,11-7-39 15,5-3-63-15,4-1 59 16</inkml:trace>
  <inkml:trace contextRef="#ctx0" brushRef="#br0" timeOffset="139843.97">13617 10542 775 0,'-13'35'212'0,"2"8"178"16,2 3-245-16,3 13-48 16,3 6-17-16,1 15-101 15,2 9-26-15,-5 9-41 16,-3-2 47-16,-5-14 3 16,-5-9 7-16,-5-24 13 15,-1-10 9-15,3-24 16 16,2-14 5-16,14-30 0 15,6-15-3-15,12-32-3 16,6-13-2-16,3-19-4 16,1-4 0-16,-1 9-2 15,0 3 0-15,-2 17-2 16,0 10 4-16,-4 17 12 0,-3 11 7 16,1 18 18-16,-2 9 9 15,2 13 41-15,-1 6-25 16,1 13-32-16,-1 7-12 15,-3 12-12-15,-5 5 0 16,-12 10-6-16,-8 0 3 16,-12 2 9-16,-6 0 3 15,-5-6 6-15,1-4-6 16,2-14-9-16,8-7-9 0,12-21-78 16,10-12-29-16,17-18-50 15,9-7-32-15,12-4 118 16</inkml:trace>
  <inkml:trace contextRef="#ctx0" brushRef="#br0" timeOffset="140195.46">14038 10493 1409 0,'-17'38'76'0,"-3"0"114"16,3 6 14-16,-5-4-46 15,3 0-3-15,9-9-38 16,6-8-64-16,16-11-46 16,2-6-12-16,11-8-13 0,-3-4-4 15,1-5-14-15,1-4 0 16,-5-5 3-16,-1-2 12 16,-4-6 15-16,-1 0 0 15,-5-8 1-15,-1-1-19 16,-5-4-6-16,-3 2-12 15,-7 1 15-15,-5 6 6 16,-11 10 9-16,-4 8-21 0,-12 17-41 16,-3 11-13-16,-7 14 9 15,5 5 24-15,9-4 36 16,11-5-2-16,23-14-104 16,8-8 27-16,22-13 49 15</inkml:trace>
  <inkml:trace contextRef="#ctx0" brushRef="#br0" timeOffset="140696.04">14299 10468 1293 0,'8'38'95'16,"0"0"187"-16,-2-1-223 16,0-4-44-16,0-3-15 15,-2-3-15-15,-5-6 6 16,-6-3-9-16,-6-5-6 0,-7-4-11 15,-6-6-16-15,3-4 4 16,0-9 32-16,9-3 9 16,8-8 6-16,5-5-2 15,9-5 0-15,3-1 2 16,9-1 0-16,3-1 0 16,5-1 2-16,-2 2 2 15,1 2-2-15,-3 2 0 0,-3 9 5 16,1 6 15-16,-4 13 29 15,3 6 12-15,-6 16-10 16,0 9-14-16,-7 17-18 16,-4 4-9-16,-5 5 3 15,0-5-6-15,-3-13 6 16,2-9-3-16,3-14-12 16,0-6-3-16,2-11-15 15,-1-9 0-15,3-14 6 16,3-5 6-16,4-14 0 15,3-4 3-15,6-6 3 16,5 3 0-16,2 8-3 16,2 9 9-16,-7 18-3 15,-3 12 0-15,-5 25-3 16,-7 15-12-16,-2 20-72 16,-2 1-50-16,-2-6-24 0,2-7 90 15</inkml:trace>
  <inkml:trace contextRef="#ctx0" brushRef="#br0" timeOffset="140894.49">14961 9994 1439 0,'4'19'71'0,"2"16"86"16,-5 14-47-16,-3 21-77 15,-8 11-30-15,-5 5-15 16,-2-3-27-16,1-14-68 16,3-12-38-16,3-25 108 15</inkml:trace>
  <inkml:trace contextRef="#ctx0" brushRef="#br0" timeOffset="141044.7">14780 10565 1239 0,'-2'-18'85'15,"-3"-4"47"-15,7-7-68 16,4-6 29-16,14-11-28 16,10-4-23-16,15-1-66 15,10 6-53-15,10 12-43 0,0 6-18 16,0 12 74-16</inkml:trace>
  <inkml:trace contextRef="#ctx0" brushRef="#br0" timeOffset="142094.51">15390 10237 1583 0,'-24'19'191'0,"-4"4"21"16,0-1-71-16,-7 4-129 15,2 2-12-15,7-4-6 16,4 0 3-16,13-7-3 16,7-3 3-16,4-5 3 15,3 0 0-15,6-3 6 16,-1 0-6-16,7-1 9 15,2 1 6-15,0 4-9 16,3 2 6-16,-7 3-12 16,-1 0 0-16,-8 2-9 0,-5-1-3 15,-10 3-3-15,-9 3-9 16,-8-2 12-16,-6-1-9 16,6-13-72-16,4-8-65 15,21-26-374-15,9-7 402 16</inkml:trace>
  <inkml:trace contextRef="#ctx0" brushRef="#br0" timeOffset="143245.63">11287 11285 1284 0,'-20'19'56'0,"1"3"17"15,-1 5-42-15,3 10-17 16,0 5-2-16,0 9-5 16,3 4-3-16,-1-2-4 15,0-4-6-15,-4-9-38 16,-2-7-76-16,-8-16 71 15</inkml:trace>
  <inkml:trace contextRef="#ctx0" brushRef="#br0" timeOffset="144378.14">10775 11643 1876 0,'13'9'194'0,"10"-4"69"0,8-4-203 16,16-6-56-16,7-5-4 16,6-4-19-16,1-4-16 15,-3-1-32-15,-5-2-28 16,-3-1 26-16,0 3 21 16,-3 4 36-16,-3 5 12 15,-7 7 3-15,-5 3 0 16,-11 6 0-16,-5 1 0 0,-8 6 3 15,-4 3 3-15,-4 2-3 16,-3 1 0-16,-3 2 0 16,0-1 0-16,-1-3 3 15,4-4 9-15,1-4-3 16,2-9-3-16,0 0 0 16,1 0-9-16,13-11-3 15,-4-3-9-15,-3-7-21 16,1-1-24-16,-3 1-36 15,-3 2 1-15,-2 3 26 16,-2 2 18-16,-4 3 30 16,-6 2 15-16,-2 1 0 15,0 1 3-15,1 1 3 16,2 1 6-16,11 5 6 16,0 0 0-16,0 0-3 15,13-7-6-15,2 7-6 0,2 1-3 16,4 0 6-16,2 3-3 15,3-1 9-15,5 1 3 16,2 2 6-16,6 0-1 16,0 0-2-16,-2 1-3 15,-5 0-9-15,-7 2 0 16,-15 1-3-16,-3 0 0 0,-12 2 3 16,-7 1 0-16,-4 1 6 15,-4 0-3-15,3-6 63 16,1-3 15-16,11-11 2 15,5-7-21-15,13-18-58 16,8-5-18-16,13-7-80 16,4 0-55-16,1 4-69 15,1 3-15-15,-6 6 79 16,-1 5 90-16,-7 12 31 16,-2 6 11-16,-5 14 24 15,-4 9 15-15,1 13 33 16,-1 5 70-16,-2 7 86 15,-4 1-27-15,0-3-77 16,-5-1-43-16,2-11-53 16,4-4-12-16,-8-12-6 0,-2-10-6 15,0-1-26-15,4-5-10 16,-6-13-15-16,1-4-3 16,4-4 18-16,-2 0 13 15,7 1 23-15,8 1 6 16,-1 2 3-16,5 2-3 15,1 8-9-15,-4 3-6 16,0 8 3-16,-4 2 3 0,-6 12 9 16,-5 3 6-16,-1 7 12 15,-1 4 18-15,-1 1 18 16,1-4 5-16,4-5-11 16,0-5-15-16,6-11-21 15,2-4 0-15,2-14-6 16,4-6 0-16,-1-8-36 15,1-4-23-15,-3 1-34 16,-2 3-9-16,-3 6 43 16,-3 6 20-16,0 10 39 15,-1 3 30-15,-1 10 38 16,1 5 19-16,0 10 0 16,2 5-16-16,2 9-41 15,3 0-21-15,6-1-9 16,-1-4-6-16,5-15-134 15,1-7-84-15,2-12-113 0,1-7 217 16</inkml:trace>
  <inkml:trace contextRef="#ctx0" brushRef="#br0" timeOffset="144794.91">13122 11417 946 0,'-4'-1'163'0,"-4"-2"145"16,-3-2-207-16,-4-3-82 16,-2 2 0-16,-2-1-10 15,-1 2-6-15,2 4-6 16,-1 1-6-16,2 7-4 16,2 3 5-16,-1 5 1 15,2 2 3-15,5-2 6 16,3-2 2-16,11-5 1 15,6-1 1-15,6-7-2 16,3 0-4-16,3-4 0 16,0-4 0-16,-1 0 2 15,0-1 4-15,-5 0 6 16,0 1-3-16,-7 4 6 16,-1 1 27-16,-3 5 71 0,-1 2 52 15,0 7 35-15,0 3-18 16,2 5-107-16,-3 2-39 15,4 1-46-15,0-5-42 16,4-8-152-16,6-6-83 16,-1-11-58-16,4-5 154 15,1-8-176-15,-1-2 187 16</inkml:trace>
  <inkml:trace contextRef="#ctx0" brushRef="#br0" timeOffset="145295.34">13805 11409 1113 0,'-9'4'91'0,"-3"-1"66"16,-4 0-89-16,-8 3-68 15,-1-1-4-15,-6 3 2 16,1 3 0-16,4 0 29 15,7 3 12-15,1 1 15 16,2 3 66-16,5 0-43 0,2 2-29 16,9-1-42-16,5 0-6 15,11-5-18-15,5-4-6 16,8-10-24-16,2-4-5 16,3-14-49-16,1-7 50 15,2-9-18-15,2-3-13 16,-2-1-53-16,-1 2-51 15,-6 2-63-15,-3 3 29 16,-11 2 141-16,-2 1 126 16,-6 1 147-16,-3 1 33 0,-3 6-23 15,0 2-46-15,-3 7-37 16,0 3-7-16,1 8 90 16,0 0-2-16,-6 4-88 15,5 9-38-15,1 15-66 16,0 6-9-16,0 10-3 15,0 1 3-15,0-5 9 16,1-5-6-16,6-14-78 16,3-6-86-16,2-12-213 15,-1-4-56-15,6-8 230 16</inkml:trace>
  <inkml:trace contextRef="#ctx0" brushRef="#br0" timeOffset="145578.34">14159 11357 1152 0,'-1'8'50'16,"-1"2"22"-16,0 4-45 15,0 3-17-15,-1 1 3 16,2 0 18-16,1-3 10 16,3-5 11-16,-1-1 1 15,4-7-17-15,-2-2 16 0,3-4-19 16,2-5-6-16,3-5-12 15,1-3-6-15,4-1-7 16,0-1-7-16,1 3-7 16,-5 0 3-16,-3 2-18 15,-4 1 0-15,-1-1-33 16,4-2 10-16,1-4-66 16,3 1-64-16,3 2 96 15</inkml:trace>
  <inkml:trace contextRef="#ctx0" brushRef="#br0" timeOffset="145862.04">14458 11236 887 0,'6'10'134'0,"-1"-2"68"15,-2 1-68-15,-5 1-62 16,-4 2-20-16,-7 1-21 16,-3 4 0-16,-3 1 45 0,3 2 31 15,0-1 46-15,3-1-4 16,6-6-26-16,0-1-46 15,7-6-68-15,2-2-24 16,8-1-23-16,3-1 8 16,2 1-3-16,3-1-3 15,-5 3-24-15,0 0-6 16,-7 3-29-16,-2 2-10 16,-9 3 7-16,-8 3-7 0,-6 3 50 15,-5 1-6-15,1-6-39 16,3-6-59-16,3-9 91 15</inkml:trace>
  <inkml:trace contextRef="#ctx0" brushRef="#br0" timeOffset="146378.28">14697 11332 1568 0,'9'14'224'16,"-1"-1"221"-16,2-4-394 16,-1-1-57-16,1-4-51 15,1-3-23-15,-5-5-16 0,4-3 0 16,-5-7 49-16,-1-3 20 16,1-11 24-16,-3-4 0 15,-2-5-51-15,0 1-39 16,-4 6-71-16,-2 4 73 15,-5 14-3-15,-2 9-5 16,-4 16 23-16,0 8 34 16,-2 12 80-16,2 5 46 0,3 2 47 15,0 0 18-15,11-6 171 16,1-6-45-16,15-10-108 16,4-5-98-16,8-8-69 15,2-5-8-15,0-10-15 16,1-3-10-16,0-6-26 15,1-2-7-15,-7-2 4 16,-3-1 11-16,-8 4 21 16,-2 4 3-16,-3 7 15 15,-6 9 12-15,1 0 12 16,0 0 0-16,9 9-6 16,-8 4-3-16,-2 0 0 15,0 1-3-15,-2-3 3 16,0-4-3-16,-4-7-102 15,-3-4-65-15,-3-12-105 0,0-5 34 16,-1-2 145-16</inkml:trace>
  <inkml:trace contextRef="#ctx0" brushRef="#br0" timeOffset="146644.87">14589 10957 1181 0,'0'15'135'15,"1"3"395"-15,2 5-458 16,3 8-63-16,1 17-21 16,-2 9-6-16,-3 13 12 15,1 0-6-15,-3-10 15 16,2-9 0-16,0-19-117 15,-2-7-59-15,-3-11 17 16,-5-5-6-16,-8-9-87 16,-2-6-109-16,1-10 187 15</inkml:trace>
  <inkml:trace contextRef="#ctx0" brushRef="#br0" timeOffset="146795.2">14454 11327 1260 0,'0'0'118'0,"1"0"138"15,20-10-8-15,1-2-66 16,18-9-98-16,10-4-40 16,5-7-142-16,-6-1-90 15,-7-5-297-15,-7-2 371 16</inkml:trace>
  <inkml:trace contextRef="#ctx0" brushRef="#br0" timeOffset="147411.25">9337 10934 1583 0,'31'-2'122'0,"14"-3"13"15,14-2-105-15,10-3-21 0,-1 0-6 16,-6-1-87-16,-10 2-44 16,-15-1-47-16,-7 2 12 15,-16-1 99-15</inkml:trace>
  <inkml:trace contextRef="#ctx0" brushRef="#br0" timeOffset="147695.01">9598 10729 2513 0,'18'16'123'16,"9"0"-15"-16,22-6-105 15,8-5-8-15,12-7-27 16,-1-3-17-16,-11 3-54 15,-5 1-9-15,-23 8 32 16,-11 7 2-16,-21 10-68 16,-11 8-31-16,-20 15 7 15,-7 8 33-15,-4 9 89 16,0 1 36-16,13-2-76 16,7-4-123-16,13-7 134 15</inkml:trace>
  <inkml:trace contextRef="#ctx0" brushRef="#br0" timeOffset="148061.76">9515 12509 1947 0,'55'-17'51'0,"4"-10"-114"0,-3-2-71 16,-8 1-137-16,-4 1-78 16,-20 4 221-16</inkml:trace>
  <inkml:trace contextRef="#ctx0" brushRef="#br0" timeOffset="148344.54">9661 12240 2366 0,'45'-10'10'16,"3"2"-3"-16,1 1-2 15,-2 1-5-15,-7 6-5 16,-6 7-12-16,-11 13-31 16,-8 9-24-16,-15 20 1 15,-8 8 20-15,-10 12 51 16,-7 3 21-16,-4-6 15 16,1-6-4-16,5-18-64 15,5-10-121-15,10-18-274 16,6-11 317-16</inkml:trace>
  <inkml:trace contextRef="#ctx0" brushRef="#br0" timeOffset="151461.53">10633 12278 1543 0,'-11'69'-17'15,"-2"8"-3"-15,-2 10 1 0,-4-1 3 16,-4 1 11-16,-1-4 3 16,-3-13 9-16,0-6 15 15,1-23 5-15,3-12 6 16,7-25 21-16,4-13-24 15,8-24-12-15,3-13-6 16,10-17-6-16,2-7-1 16,6-6-2-16,4-2-6 0,3-1 12 15,3 1-9-15,2 2 3 16,0 3 9-16,5 8-12 16,2 6 0-16,2 12 30 15,1 9 6-15,-3 13 6 16,-4 7-3-16,-3 17-24 15,-7 8-12-15,-7 24-3 16,-5 12 0-16,-12 24-9 16,-7 9-3-16,-11 7 12 15,-6-1 0-15,-4-12 72 16,1-7 44-16,-2-17 28 16,0-7-1-16,3-15-88 15,3-7-27-15,8-18-31 16,6-9-10-16,9-11-4 15,2-5-6-15,9-4-3 16,6 1-8-16,4 3 1 0,4 4 12 16,5 6 15-16,-1 5 6 15,6 6 0-15,1 4 0 16,4 4 0-16,2 4-6 16,-1 6-101-16,0 3-49 15,-3 3-130-15,1 0 38 16,-5 2 176-16</inkml:trace>
  <inkml:trace contextRef="#ctx0" brushRef="#br0" timeOffset="151894.6">11109 12578 1583 0,'-23'9'164'0,"6"-5"-89"16,6 1-30-16,6 0-42 15,2 1-9-15,3 3-30 16,2 4-12-16,2 4-6 16,-2 2 6-16,5 1 19 15,-1-2 20-15,5-6 0 0,3-6 0 16,4-11-6-16,4-5-3 15,1-10 12-15,1-5-3 16,-3-4 9-16,0-3-6 16,-4 1 6-16,0 1 9 15,-6 9-3-15,-2 4 3 16,-5 11-3-16,-2 5 21 16,-4 9 35-16,0 6 25 0,-1 11 33 15,-1 6 2-15,1 9-11 16,0 0-10-16,3-4-29 15,4-6-39-15,5-14-37 16,4-11-55-16,5-16-192 16,2-13-110-16,3-16 219 15</inkml:trace>
  <inkml:trace contextRef="#ctx0" brushRef="#br0" timeOffset="152445.15">11634 12310 2679 0,'9'76'9'16,"3"-9"-12"-16,-2-8-8 15,-2-14-31-15,-3-8-49 16,-7-12-48-16,-3-7-44 15,-5-10-32-15,-2-6 33 16,-1-9 53-16,1-6 22 16,3-6 51-16,0-1 21 15,1 1-18-15,-2 3-11 0,-4 5-13 16,-3 1-1-16,-3 9 28 16,-1 2 17-16,0 11 56 15,-2 7 24-15,4 9 32 16,1 7 20-16,8 9 21 15,7 2 131-15,7-1 45 16,8-6-54-16,13-14-159 16,2-11-49-16,10-16-60 15,0-8-33-15,1-12-116 16,-1-3-38-16,-4-2-8 16,-3-1 42-16,-3 2 139 15,-3 2 12-15,-2 1 19 16,0 0 7-16,0 4 4 15,-4 4 0-15,-2 7 2 16,-3 5-3-16,-9 11 1 0,-1 5 0 16,-4 8 0-16,-7 2-2 15,-5 2 2-15,-4-2 4 16,-3-7-8-16,2-9-4 16,0-22-50-16,8-14-70 15,1-23 76-15</inkml:trace>
  <inkml:trace contextRef="#ctx0" brushRef="#br0" timeOffset="152616.66">11942 12469 2401 0,'25'-23'-531'0,"2"-13"232"15</inkml:trace>
  <inkml:trace contextRef="#ctx0" brushRef="#br0" timeOffset="152927.97">12127 12774 2748 0,'-2'15'-58'0,"2"-5"-11"16,10-9-16-16,6-3 16 15,5-14 16-15,2-5-3 16,5-8-23-16,-2-2-34 16,0 0 8-16,1 0 9 0,-3 5 55 15,-1 0 11-15,-3-2-9 16,-2-1-6-16,-4-7-48 15,-3-2-17-15,-6-1 25 16,-5 2 33-16,-7 9 5 16,-5 4 6-16,-5 16 12 15,-1 4 10-15,0 9 5 16,0 2-17-16,8-2 20 16</inkml:trace>
  <inkml:trace contextRef="#ctx0" brushRef="#br0" timeOffset="153278.26">12709 12397 2501 0,'-26'39'-41'15,"7"-2"-5"-15,2 0-1 16,11-12 32-16,3-4 9 16,7-12-7-16,6-4 2 0,11-5-8 15,8-3 7-15,11-5 6 16,6 3-21-16,0 3-95 16,-4 2-58-16,-16 10-121 15,-12 4 90-15,-22 15-19 16,-12 8-120-16,-22 13 56 15,-5 3 163-15,-3-3 247 16,4-7 157-16,13-23-64 16,9-14-375-16,18-28 86 15</inkml:trace>
  <inkml:trace contextRef="#ctx0" brushRef="#br0" timeOffset="153962.9">13241 12556 2046 0,'36'-10'-87'16,"0"-5"-74"-16,2-3-42 0,-7 2 58 16,-2-1-4-16,-11 8 87 15</inkml:trace>
  <inkml:trace contextRef="#ctx0" brushRef="#br0" timeOffset="155011.97">14433 11898 1365 0,'-31'10'-8'15,"-4"3"-7"-15,-15 9 3 16,-4 4 10-16,-5 10 37 15,-2 4 23-15,11 10 39 16,3 2 144-16,12 4 85 16,9-3-44-16,15-11-144 15,6-7-47-15,19-11-84 16,8-10-17-16,14-11-7 16,10-6 4-16,8-12 2 15,3-2 7-15,-3 0-17 16,-7 2-17-16,-20 5-9 0,-13 5 1 15,-17 9 25-15,-9 8 15 16,-25 13 15-16,-8 7 1 16,-10 13 29-16,-4 4 35 15,8 3 52-15,4 0-35 16,1-1-21-16,3-2-20 16,7-3-34-16,5-4-11 0,15-9-8 15,11-5-3-15,19-13-7 16,11-6-3-16,19-12 1 15,7-6 4-15,9-10-6 16,0-1-6-16,2 0-10 16,-3 3-5-16,-9 10 4 15,-8 5-2-15,-22 10 9 16,-11 5 7-16,-18 9 14 16,-12 6-5-16,-14 6-22 15,-3-1-6-15,2-2-2 16,7-6 8-16,21-10 16 15,10-8-1-15,19-16-117 16,6-9-107-16,20-19-342 16,3-10 446-16</inkml:trace>
  <inkml:trace contextRef="#ctx0" brushRef="#br0" timeOffset="167079.44">5122 11100 1571 0,'0'0'155'0,"0"0"16"0,15 1-91 15,7-4-68-15,6-2-12 16,6-1 6-16,2 0-6 15,0 2 3-15,-4 2 0 16,2 3-3-16,-2 1 0 16,2-2 0-16,2-2-12 15,0-5-59-15,-2-1-43 16,-2-3-104-16,-5 1 71 16,-10-6 90-16</inkml:trace>
  <inkml:trace contextRef="#ctx0" brushRef="#br0" timeOffset="167344.99">5389 10944 1780 0,'16'3'126'0,"8"-1"-1"16,8-2-83-16,12-3-36 15,1-3 0-15,-2 0-6 16,-9 1 0-16,-13 5-6 16,-6 4-6-16,-18 9 3 15,-7 8 3-15,-22 20-12 0,-9 11 0 16,-10 13 3-16,-1 5 3 16,4-5 12-16,2-5-3 15,12-12-59-15,6-8-82 16,12-13 78-16</inkml:trace>
  <inkml:trace contextRef="#ctx0" brushRef="#br0" timeOffset="168161.31">6436 10643 1425 0,'-31'19'68'15,"-4"3"141"-15,-12 8-173 16,1 4-27-16,-6 7-6 16,4 4-3-16,10 7 3 15,3 2 18-15,8 6 36 16,5-1 6-16,7-1 5 15,6-5-17-15,8-12-30 0,5-7-12 16,7-13-9-16,3-7 0 16,8-10 0-16,2-8 9 15,9-12 0-15,3-6 6 16,3-7-6-16,-1-1 0 16,-6 3-9-16,-5 2 9 15,-14 6-3-15,-8 4 6 16,-8 5 0-16,-4 4 0 0,-3 6 0 15,1 2-6-15,-5 12 9 16,-1 4-12-16,2 11-3 16,1 5 0-16,6 3 0 15,4 1 3-15,9-8 2 16,4-4-2-16,11-12 0 16,3-4-3-16,5-12 0 15,0-6 3-15,-4-11 3 16,-3-5-3-16,-4-9-6 15,-2-1-9-15,-3-3-29 16,-4 2-7-16,-9 3-15 16,-3 4 12-16,-8 11 21 15,-4 4 3-15,-2 10 25 16,-3 2 2-16,5 2 8 16,2 0 19-16,12-1-9 15,0 0-3-15,0 0-15 0,1-10-6 16,12 2 0-16,3 0 0 15,5-1 6-15,2 2 0 16,8 4 6-16,3 2-6 16,1 5 6-16,1 3 9 15,-6 7 3-15,-3 2-6 16,-4 7 0-16,-3 3 0 16,-7 0-12-16,-4 0 9 0,-9-6 0 15,-1-3-3-15,-8-9 0 16,-3-3 9-16,-4-6-6 15,-1-4 6-15,2-13-24 16,3-6-15-16,8-12-75 16,4-7-41-16,15-2-120 15,5 0 79-15,11 12 115 16</inkml:trace>
  <inkml:trace contextRef="#ctx0" brushRef="#br0" timeOffset="168546.06">6861 11132 1247 0,'5'25'73'0,"3"-4"40"15,0-3-51-15,0-6-45 0,-1-5-1 16,0-7-11-16,2-1-3 16,0-11 4-16,3-4-6 15,0-12 2-15,2-4 2 16,1-6 5-16,2 1 3 15,2-1 0-15,-4 2-3 16,3 4-6-16,-6 4 0 16,-2 7-3-16,-4 6 3 0,-9 7-18 15,-4 5 0-15,-14 7 9 16,-2 5 3 0,-3 8 60-16,0 4 35 0,7 4 76 15,2 3 20-15,9 4-12 16,5 3-68-16,8 0-71 15,6-2-20-15,11-7-21 16,4-7-3-16,8-14-67 16,2-7-101-16,6-16-109 15,-1-7-52-15,0-13 268 16</inkml:trace>
  <inkml:trace contextRef="#ctx0" brushRef="#br0" timeOffset="169128.53">7555 10870 1485 0,'-5'27'41'0,"2"8"16"16,1 4-33-16,2 12-24 16,3 5 0-16,-3 6 0 15,2 3-3-15,1-1 3 16,-3 0-3-16,-2-3 3 15,-3-1 0-15,-6-6 3 16,-2-8 0-16,-2-17 3 16,-1-10 0-16,3-28-24 15,6-15-6-15,5-27 18 16,4-13 9-16,8-17 30 16,0-7 3-16,7-18-18 15,-3-4-6-15,8-1-4 0,0 4 7 16,3 14-6-16,4 9 6 15,5 21 24-15,2 11 18 16,7 23 24-16,-4 11-4 16,-1 20-23-16,-5 9-27 15,-11 19-21-15,-5 7-6 16,-17 12-3-16,-8 5 3 16,-17 6-3-16,-3 1 6 0,-10-5 9 15,2-4 6-15,3-14-3 16,1-7-33-16,12-14-203 15,4-5-158-15,11-13 288 16</inkml:trace>
  <inkml:trace contextRef="#ctx0" brushRef="#br0" timeOffset="169495.72">7857 11084 1502 0,'-8'41'41'0,"2"-4"23"16,2-2-37-16,3-7-9 15,3-6-6-15,3-7-3 16,1-4-9-16,2-7 0 0,0-4-3 16,1-6 11-16,2-6 19 15,1-4 18-15,0-2 3 16,-4-3-9-16,-3 0-6 15,-5 2-15-15,-5-1-3 16,-3 5 0-16,-2 3-1 16,-5 5 4-16,1 3 12 0,-2 4 15 15,0 1 0-15,5 3-9 16,0-1-33-16,4 2-51 16,3 1-27-16,3 1-32 15,3 0 14-15,6-4-18 16,5-7-19-16,10-15 10 15,5-10 70-15</inkml:trace>
  <inkml:trace contextRef="#ctx0" brushRef="#br0" timeOffset="169644.91">8148 11189 1481 0,'-23'52'177'0,"2"-6"241"15,1-6-212-15,1-12-307 16,3-9-118-16,-1-12-320 0,-1-7 411 16</inkml:trace>
  <inkml:trace contextRef="#ctx0" brushRef="#br0" timeOffset="170061.53">8030 10940 1163 0,'20'-4'111'0,"3"0"117"0,9-1-60 16,4-1 11-16,-2 3-60 15,-1 1-41-15,-8 7-66 16,-2 3-12-16,-7 10 0 16,-5 7-6-16,-7 14 6 15,-6 8-3-15,-8 7-6 16,-1 3 6-16,-2-3 3 15,0-5 0-15,2-9 0 16,1-6 9-16,4-15-6 16,3-8 3-16,5-12-6 15,2-7-3-15,6-17-6 16,4-8-3-16,5-9 0 16,2-1 9-16,3 2 3 15,-1 2 6-15,-1 5 3 16,0 6 0-16,-3 14 9 0,-1 7 6 15,-2 18 18-15,-1 6-6 16,2 15 5-16,-1 5-14 16,-2 1-24-16,-1-3-21 15,-4-13-104-15,-1-8-45 16,0-15-120-16,0-11 58 16,-2-15 157-16</inkml:trace>
  <inkml:trace contextRef="#ctx0" brushRef="#br0" timeOffset="170261.47">8653 10632 762 0,'13'-24'105'15,"1"8"81"-15,-2 21-87 16,0 12-4-16,-1 27 2 16,-2 8-4-16,-3 22-18 15,-3 5 53-15,0 6-12 16,-2-1-23-16,4-15-42 15,0-10-51-15,-3-25-156 16,-2-10-66-16,-10-15 166 16</inkml:trace>
  <inkml:trace contextRef="#ctx0" brushRef="#br0" timeOffset="170395.53">8543 11095 1510 0,'7'-6'246'15,"15"-12"241"-15,10-9-310 16,23-18-270-16,9-4-149 16,9-3 113-16</inkml:trace>
  <inkml:trace contextRef="#ctx0" brushRef="#br0" timeOffset="171045.45">4750 12577 1944 0,'68'-14'12'0,"4"-12"-56"0,-2-6-31 16,-8-5-51-16,-5-3-17 16,-8 2 48-16,-4-1-36 15,-15 8 76-15</inkml:trace>
  <inkml:trace contextRef="#ctx0" brushRef="#br0" timeOffset="171295.29">5242 12219 2279 0,'51'0'0'16,"-8"0"-27"-16,-12 5-44 15,-8 3-16-15,-13 13 3 16,-6 7 15-16,-14 14 37 16,-8 11 2-16,-15 12-9 15,-7 6-24-15,-12 3-95 16,0-5 10-16,6-19 100 0</inkml:trace>
  <inkml:trace contextRef="#ctx0" brushRef="#br0" timeOffset="175479.59">5850 12416 1846 0,'-8'52'0'0,"5"4"0"16,1 2-9-16,0-2-18 16,-2-2 0-16,0-11-6 15,-2-6 9-15,2-17 18 16,4-19-3-16,0-1-15 0,0-8 4 16,9-24-7-16,5-9 6 15,4-15 21-15,5-7 0 16,2-9 3-16,0-4 0 15,-3-3 0-15,-3-1 6 16,-2 11 6-16,-4 9-9 16,-3 25 14-16,-3 13 10 15,-8 25 36-15,1 14 6 16,-2 25-9-16,1 14-13 0,2 17-38 16,0 7 3-16,4-4 0 15,2-5 15-15,4-14 24 16,4-9 3-16,3-16 14 15,1-8-8-15,0-13-13 16,2-10-15-16,0-13-13 16,0-9-3-16,-1-14-8 15,0-6-4-15,-3-9-4 16,-3 0-6-16,-10 3-21 16,-4 2-29-16,-11 10-98 15,-4 5-52-15,-3 6-99 16,-2 1-16-16,7-3 231 15</inkml:trace>
  <inkml:trace contextRef="#ctx0" brushRef="#br0" timeOffset="175914.3">6490 12535 1535 0,'-7'11'-23'0,"-1"2"8"16,1 3-1-16,-2 5 5 16,-1 2 5-16,4 4 10 15,0-2 3-15,6-4 7 16,5-4-1-16,7-10-3 15,5-6-4-15,6-8-8 16,3-8-2-16,0-9 2 16,1-2 0-16,-6-8 4 15,-3-4 0-15,-8-4 2 16,-4-4-4-16,-7 0 2 16,-8 3 2-16,-7 8 2 15,-2 7 1-15,-7 14 1 16,-1 9 8-16,0 15 5 15,-3 11 0-15,8 12 0 0,3 3-12 16,9-5-6-16,6-5 3 16,11-16-72-16,3-6-15 15,11-17 54-15</inkml:trace>
  <inkml:trace contextRef="#ctx0" brushRef="#br0" timeOffset="176078.14">6949 12574 1855 0,'-11'32'-33'0,"2"-14"-42"16,2-7-35-16,4-18-54 15,0-15 122-15</inkml:trace>
  <inkml:trace contextRef="#ctx0" brushRef="#br0" timeOffset="176248.59">6882 12172 2416 0,'28'-26'-501'0,"7"-3"-41"16,2 2 414-16</inkml:trace>
  <inkml:trace contextRef="#ctx0" brushRef="#br0" timeOffset="176595.9">7299 12357 1520 0,'-21'17'2'0,"-4"3"4"16,-5 2-1-16,2 3 54 15,-1 0 63-15,4 1 19 16,4-4-1-16,11-6-77 16,5-3-39-16,13-6-48 15,5-3-21-15,9-2-27 16,4 0-14-16,3 0 11 15,4 0 18-15,-4 2 36 16,-2 0 6-16,-7 5 18 16,-3 2 6-16,-9 5-6 15,-3 4 9-15,-11 5-6 0,-7 4 0 16,-11 10 3-16,-7 3-3 16,-10 1-3-16,-5-4-3 15,1-16-69-15,6-12-80 16,11-20 120-16</inkml:trace>
  <inkml:trace contextRef="#ctx0" brushRef="#br0" timeOffset="176962.55">7622 12605 2521 0,'17'2'-32'0,"2"-8"-30"16,0-5-3-16,-1-9 0 15,-1-5-7-15,-3-8 42 16,-4-6 10-16,-4-4 8 16,-3 1 6-16,-5 5 0 15,-2 5-3-15,-4 10 6 16,-3 6-3-16,-8 10-3 15,-4 7 0-15,-6 18 3 0,-4 10 6 16,0 18 27-16,-1 11 44 16,8 12 58-16,6 2-19 15,17-5 0-15,9-9-25 16,25-26-68-16,14-18-34 16,25-38-164-16,12-20-131 15,12-37 99-15</inkml:trace>
  <inkml:trace contextRef="#ctx0" brushRef="#br0" timeOffset="184596.96">4996 10185 1010 0,'-5'5'82'0,"5"-5"32"15,0 0-40-15,14 4-39 16,7-6-6-16,15-3-4 15,5 1 2-15,8 1-6 16,2 2-9-16,-1 1-8 16,-4 1-2-16,-8 1 0 15,-6-1-2-15,-7 0-4 16,-3-1-8-16,-9-4-52 16,-2-5-139-16,-5-8 125 15</inkml:trace>
  <inkml:trace contextRef="#ctx0" brushRef="#br0" timeOffset="184865.23">5237 9915 1556 0,'24'4'111'0,"6"2"-7"15,13 1-98-15,5 1-3 16,-4 0 0-16,0 0 3 16,-8 1-6-16,-1 1 0 0,-9 2 3 15,-3 2 0-15,-11 5 0 16,-8 7 6-16,-16 12 24 16,-10 7 15-16,-13 12 29 15,-4 4 7-15,2 0-24 16,3-4-18-16,6-15-108 15,4-8-107-15,11-20 92 16</inkml:trace>
  <inkml:trace contextRef="#ctx0" brushRef="#br0" timeOffset="185830.4">6105 9814 1204 0,'-12'36'74'0,"2"1"42"16,1 0-40-16,3 0-45 16,4 0-6-16,0 4-8 15,2 2 5-15,0 4-10 0,0 1-6 16,0-7-6-16,0-7 3 15,-1-13 9-15,-5-6-3 16,-2-9 0-16,0-5-3 16,1-8-3-16,0-5 3 15,2-10-6-15,3-5 6 16,3-7-3-16,4-5 0 16,7-2-3-16,-2 0 0 0,7-2 0 15,-3 2 0-15,-1 2 0 16,2 1 0-16,-3 10 0 15,-1 3 0-15,1 7 0 16,2 2 3-16,6 3 3 16,5 2-6-16,11 3 3 15,4 3-3-15,-1 6 0 16,-5 5 0-16,-12 9 0 16,-10 3 3-16,-11 7 0 15,-5 3 3-15,-16 4 2 16,-5 2 7-16,-13 2 69 15,-3-1 24-15,3-3 65 16,6-2 12-16,13-6-74 16,6-5-46-16,10-3-44 15,4-1-15-15,9-2-8 0,6-3-3 16,11-6-3-16,9-4 2 16,7-9-3-16,1-1-3 15,-8-1-14-15,-11 5-14 16,-11 8-25-16,-6 6-7 15,-8 17 22-15,-4 8 23 16,-17 18 18-16,-10 8 3 16,-17 5 6-16,-2-2 0 0,-1-12 39 15,5-9 2-15,10-18-2 16,1-13-21-16,8-23-203 16,4-15-99-16,16-26 132 15</inkml:trace>
  <inkml:trace contextRef="#ctx0" brushRef="#br0" timeOffset="186396.36">6608 10140 1237 0,'-16'36'176'0,"7"-1"699"0,8-2-762 16,10-5-121-16,7-2-18 16,7-5-50-16,-2-4-52 15,4-7-10-15,-3-8 25 16,-3-10 50-16,-4-7 6 16,-4-9-3-16,-3-1 3 15,-7-4 13-15,3 1 26 16,-4 3 15-16,-9 1 0 0,0 4-30 15,5 3 0-15,-8 5 14 16,2 1 1-16,-2 3 16 16,-2 0 4-16,6 0 4 15,4 0-2-15,13-3-2 16,2 2 2-16,6 1-2 16,6 3 4-16,2 2 3 15,1 0 10-15,3 3 14 16,1 3 0-16,-1 4-6 15,5 2 2-15,-2 6 1 16,-3 2 3-16,-5 3-9 16,-5 4-6-16,-12 3-9 15,-1 0 15-15,-12 1 78 16,-4-2 29-16,-2-9 45 16,-1-5-30-16,3-8-75 0,2-5-22 15,3-11-46 1,2-6-16-16,6-6-21 0,4-3-9 15,9-4-85-15,1-1-111 16,7-1-255-16,2-1 395 16</inkml:trace>
  <inkml:trace contextRef="#ctx0" brushRef="#br0" timeOffset="186628.65">7211 10081 419 0,'12'23'126'0,"2"1"230"16,3-1-154-16,-4-2-76 15,0-1-11-15,-8-3-26 16,-4-2-14-16,-1-6-3 16,-3-2 26-16,0-7-47 15,1-6-18-15,0-13-69 16,2-6-38-16,4-8-46 16,2-1 52-16,2 2-19 15,1 0-41-15,0 4-147 16,2-1-74-16,1 3 104 15,1 3 104-15,1-1 127 16,1-3 25-16</inkml:trace>
  <inkml:trace contextRef="#ctx0" brushRef="#br0" timeOffset="187728.96">7593 9776 953 0,'7'2'46'0,"1"0"18"0,1-2-62 15,-2 0 0-15,0 0-1 16,-3-2 17-16,-4 2 56 16,0 0 20-16,0 0 36 15,0 0-6-15,0 0 8 16,0 0 5-16,0 0-86 15,8 11-27-15,-3 9-27 16,1 7 0-16,-1 13-3 16,-1 7 3-16,-4 5 3 15,-1 0 0-15,-5-1 3 16,-1-5 0-16,-1-6 0 16,1-5-3-16,2-11 0 15,0-8 0-15,3-10 0 16,2-6 0-16,-5-9-48 15,3-10-48-15,-2-10-59 16,-2-3 81-16,-4-1 7 0,-2 6 3 16,-8 8 23-16,-2 5 10 15,-2 10 29-15,-2 4 19 16,6 12 32-16,3 2 9 16,9 7 2-16,4 2-11 15,6 1-28-15,5 2-8 16,0 3-11-16,2 1 0 15,2 1 0-15,1-3-2 0,6-4 4 16,-4-3 34-16,6-8 16 16,1-5 5-16,3-12-20 15,6-8-18-15,5-10-18 16,3-6 3-16,-1-2 3 16,1-1-3-16,-8 6 0 15,-5 2 0-15,-8 8-6 16,-3 4-3-16,-8 7 3 15,-6 4 0-15,0 0 42 16,0 0 15-16,0 0 11 16,0 1 4-16,1 0-39 15,0 0-12-15,21 23-18 16,-13-19-3-16,1-2 3 16,1-3-3-16,-1-5 3 15,0-3-3-15,-3-5 0 0,0-2 0 16,-3-4 3-16,-3-2 3 15,-3-2 0-15,-3-1-6 16,-4 5 0-16,0 2 3 16,1 8-3-16,2 5-6 15,-1 8 3-15,0 6 3 16,-3 12 0-16,0 4 6 16,2 12 0-16,0 1 0 0,8-2-6 15,3-5 3-15,9-12-3 16,5-6 0-16,6-9 0 15,-1-6 0-15,2-9-3 16,-2-3 3-16,-1-5 3 16,1-2-3-16,2-1 6 15,1 0-6-15,1 2 0 16,-1 2 0-16,-5 8-3 16,-5 5 0-16,-3 9-3 15,-4 4 9-15,-3 7 0 16,-4 0 6-16,-2 3 0 15,-4-1 9-15,-3-4 56 16,3-2 28-16,0-6 2 16,5-6 2-16,0 0-33 15,0-7-32-15,10-10-32 0,5-6-7 16,5-11-22-16,2-4-49 16,5-3-114-1,-2-2-137-15,-1 10-215 0,-4 7 217 16,-3 13 193-16</inkml:trace>
  <inkml:trace contextRef="#ctx0" brushRef="#br0" timeOffset="188245.71">8711 10026 532 0,'0'0'134'0,"0"0"155"16,2 4-71-16,-4 11-71 16,0 5-23-16,-3 12-60 15,-1 6-13-15,0 8-15 16,1 3-15-16,2 1-12 15,1-3-3-15,1-9-3 16,-1-8 3-16,1-14-6 0,1-15 21 16,0-1 17-16,-8-10-5 15,4-23 15-15,2-9-21 16,1-17-9-16,1-4 0 16,7-5-3-16,2 0-3 15,10-2-12-15,6 1 0 16,5 4 0-16,6 5 0 15,4 16-6-15,-1 9 3 0,-6 19-12 16,-7 8 3-16,-8 15 9 16,-4 7 0-16,-9 14 9 15,-3 5 0-15,-14 11-6 16,-2 4 6-16,-16 1 6 16,-4-1 0-16,-6-11 9 15,-1-4 0-15,8-17-57 16,2-6-84-16,10-16-347 15,6-7 351-15</inkml:trace>
  <inkml:trace contextRef="#ctx0" brushRef="#br0" timeOffset="189114.34">8964 10111 1431 0,'-8'39'33'16,"3"-3"-16"-16,0-2-15 16,5-5-2-16,4-6 0 15,2-8 0-15,4-6 0 16,3-10-2-16,0-6 0 0,2-6 2 16,2-6-2-16,2-2 2 15,0-3-2-15,1-4 2 16,1-1-2-16,-5-2-17 15,-3 5-6-15,-9 4-4 16,-5 5 0-16,-10 9 25 16,-6 4 10-16,-5 8 19 15,-3 4 8-15,1 7 9 16,2 1 3-16,6-2-4 16,2-2 16-16,7-7-75 15,7-5-43-15,0 0-5 16,6 1-9-16,9-6 9 15,3-1 16-15,9-5 13 16,5-1-2-16,6-2-23 16,3 0 4-16,0 5 14 15,-2 3 14-15,-9 9 83 0,-5 6 20 16,-6 12 38-16,-2 5 9 16,-6 8-33-16,0 3-25 15,-7-2-41-15,-4-2-13 16,-1-12-18-16,-5-4-11 15,-8-13-45-15,-1-6-44 16,-7-9-115-16,4-4-19 0,1-4 137 16,2-5 79-1,5-6 163-15,0-5-8 0,7-10-104 16,5-3-18-16,11-7-10 16,6-2-11-16,13 6-25 15,4 6-4-15,-2 18-1 16,-2 9 23-16,-8 19 108 15,-4 12 49-15,-5 13 22 16,-2 9 13-16,-3 7-43 16,-3 2 58-16,-6 4-70 15,-1-1-42-15,-7 0-60 16,-3-1-3-16,-1-9 0 16,0-5-9-16,1-13 3 15,2-6 0-15,8-13-3 16,0 0 6-16,0-22-6 15,12-9 0-15,8-16 0 16,5-2-9-16,6 4 0 16,1 6-3-16,-4 12 6 0,-2 6-3 15,-6 14 6-15,-5 8 3 16,-2 17 21-16,0 9 3 16,-3 11 2-16,2 1-14 15,1-8-80-15,1-7-55 16,5-18-119-16,1-9 73 15,0-14-202-15,0-7 179 0</inkml:trace>
  <inkml:trace contextRef="#ctx0" brushRef="#br0" timeOffset="189295.24">9911 9812 627 0,'10'-16'183'16,"-3"4"118"-16,-7 12-148 15,1 0-31-15,7 14-44 16,-2 10-10-16,-5 21 55 15,-2 7 17-15,-3 10-47 16,-1 0-16-16,2-11-44 16,4-9-24-16,4-17-134 15,1-9-79-15,-6-16-208 16,5-4 280-16</inkml:trace>
  <inkml:trace contextRef="#ctx0" brushRef="#br0" timeOffset="189446.23">9821 10106 1819 0,'13'-3'137'15,"10"-7"-17"-15,7-5-174 16,12-6-170-16,4-3-52 0,2 2-141 16,0-3 235-1</inkml:trace>
  <inkml:trace contextRef="#ctx0" brushRef="#br2" timeOffset="202998.37">10471 6513 448 0,'0'0'36'0,"0"0"62"15,0 0-21-15,0 0 17 0,0 0-1 16,0 0-18 0,0 0-9-16,0 0-18 0,0 0-5 15,0 1 0-15,8 23-1 16,-2-17-3-16,3-2-8 16,2-4-8-16,1-1 5 15,0-2 4-15,0-2 1 16,-3-2-2-16,1 0-5 15,-3-2-1-15,-2-1-6 0,-3 0-3 16,-1-2-3-16,-4 2-7 16,-2-2-2-16,-4 5 2 15,-1 1-2-15,-4 3 5 16,0 2-1-16,2 4 0 16,0 1-4-16,5 3-2 15,1 0 0-15,3 0-4 16,3 1-4-16,1-1-4 15,3-2-2-15,4-1 3 16,0-3 5-16,2-1 4 16,-1-1-2-16,-1-3 4 15,-1-2-2-15,-4-2 2 16,-2-1 0-16,-1 0 2 16,-1 0 1-16,-5 2 11 15,-1 1 1-15,-3 3 19 16,-1 2 18-16,-1 3-18 0,0 2-1 15,0 3-20-15,2 1-9 16,3 3 0-16,4-3-9 16,3 2-3-16,5-3 0 15,4-3-6-15,3-2 0 16,2-5 3-16,2-2-8 16,-2-6 11-16,-1 1 6 15,-5-2 0-15,-1 0 6 0,-7 2 20 16,-2 0 22-16,-7 3 45 15,-4 0 12-15,-2 3 2 16,-2 3-14-16,1 1-48 16,2 2-16-16,4 1-29 15,2 1 0-15,3 1 0 16,0 1 0-16,2-1-6 16,0 1 0-16,1 0 0 15,1 0 4-15,1-2 2 16,0-5 0-16,0 0-3 15,0 0 3-15,0 1 0 16,1-1-3-16,0 0 3 16,0 0 0-16,0 0-3 15,0-1 3-15,0 1-3 16,-1-1 3-16,0 0 6 0,0 0-6 16,0 0 3-16,0 0-3 15,0 0-6-15,0 0-39 16,0 1-84-16,-1 0-50 15,0 0-245-15,0 1 325 16</inkml:trace>
  <inkml:trace contextRef="#ctx0" brushRef="#br2" timeOffset="204196.18">10472 6477 466 0,'-1'0'134'16,"0"0"153"-16,0 0-191 0,0 0-44 16,1 0-45-16,5-8-7 15,11-6 2-15,4-5 9 16,9-5 22-16,5-3 13 15,8-5 22-15,5 0 4 16,8-1-2-16,1-4-10 16,5-2-22-16,7-4-9 15,3-3-19-15,1-2 0 0,2-2-4 16,-4-1-2-16,-4 2-3 16,2 4-1-16,-10 4 0 15,-6 3 0-15,-10 5 0 16,-7 4 2-16,-6 4-2 15,-4 2 2-15,-5 6 0 16,-2 0-2-16,-6 7 0 16,-2 1 0-16,-6 3-15 15,-4 6-10-15,0-1-26 16,0 1-17-16,0-1-56 16,-1 0-59-16,0 0 83 15</inkml:trace>
  <inkml:trace contextRef="#ctx0" brushRef="#br2" timeOffset="205096.79">11228 5641 573 0,'0'0'114'0,"0"0"88"15,0 0-90-15,6-6-67 16,6 5-15-16,0 0 11 15,2 0 9-15,5 1 12 16,5 0-2-16,6-1-7 16,5-3-7-16,3-1-13 15,-4-1-4-15,3-3-8 0,0 1-5 16,-3-1-2-16,1-1-3 16,-6 3-1-16,-1-1-4 15,-7 2-4-15,-4 1 0 16,-5 2-1-16,-1 0-1 15,-5 3 2-15,1-1 0 16,-7 1-2-16,0 0 2 16,0 1-2-16,-7 13 0 15,-5 4-4-15,-3 5 4 16,-9 11-7-16,-1 6-9 0,-2 13-13 16,-2 2-23-16,3 3-285 15,2-4 210-15</inkml:trace>
  <inkml:trace contextRef="#ctx0" brushRef="#br2" timeOffset="208880.21">10467 5621 318 0,'0'0'90'16,"0"0"127"-16,1 0-80 15,0 1-42-15,0 0-58 0,0 0-12 16,0 0-16-16,0-1-2 16,0 1 4-16,30 11 5 15,-18-13 23-15,1-2 6 16,2 0 3-16,0 0 0 16,-1 2-9-16,-1-1-2 15,-2 0-12-15,2-1 0 16,-1-3-6-16,0 0-3 0,2-4-4 15,0-1-7-15,1-5-1 16,-1-2-2-16,1-2 2 16,-5 0 0-16,-2 4-4 15,-4 5 0-15,-5 11 0 16,0 0 10-16,-1 0 17 16,-13 3 6-16,10 14 15 15,1 6-1-15,1 14-13 16,2 7 13-16,0 7-47 15,0 1-43-15,0-6-65 16,-3-6-185-16,5-10 167 16</inkml:trace>
  <inkml:trace contextRef="#ctx0" brushRef="#br2" timeOffset="210596.31">11659 5143 351 0,'-3'-10'22'15,"-2"2"44"-15,1 0-68 16,-1 2 0-16,-3-2 6 16,0 1 7-16,0-1 43 15,1-1 38-15,0-1 21 0,1-2-1 16,0 0-41-16,-1-2-26 16,-3 1-29-16,-1 0 2 15,-6 0-11-15,-2 3 2 16,-4 2 30-16,-3 2 11 15,1 3 24-15,-1 1 1 16,4 1-11-16,2 0-17 16,0-3-32-16,2 0-9 0,-2-3-17 15,-2 0-1-15,1-1-4 16,-4 0 3-16,1 2 13 16,-2 1 4-16,-1 2 5 15,-1 0 5-15,-1-1 0 16,4-1-1-16,0-1-5 15,4-1-6-15,-1 1-16 16,-1-1-7-16,-2 2-4 16,-1 0-2-16,-1 2 11 15,-2 2 6-15,1 0 7 16,-2 1 4-16,0 2 5 16,0-1-2-16,2-1-12 15,3 0-38-15,0-1-193 16,2-1 137-16</inkml:trace>
  <inkml:trace contextRef="#ctx0" brushRef="#br2" timeOffset="210913.49">9933 5061 714 0,'-20'8'123'16,"0"1"116"-16,-2 2-175 16,2 1-35-16,0 2-38 15,3-2-38-15,3 0 28 16</inkml:trace>
  <inkml:trace contextRef="#ctx0" brushRef="#br2" timeOffset="211229.62">9487 5414 378 0,'-13'26'86'15,"-1"6"148"-15,0 0-84 0,-1 6-88 16,-3 0-14-16,-1 1-16 16,1-3-5-16,4-6-13 15,1-2-10-15,6-5-4 16,1-2 0-16,3 0-4 15,1-2 4-15,1 4 0 16,-1-1-5-16,-1 6-29 16,-4 2-19-16,0 9-56 15,0 4-12-15,-4 3 30 16,8 1 34-16,3-5 121 16,0-4 27-16,9-5 9 15,2-1-15-15,2-1-99 16,2 1-86-16,-5 2 61 15</inkml:trace>
  <inkml:trace contextRef="#ctx0" brushRef="#br2" timeOffset="211432.21">9458 6778 648 0,'7'25'25'0,"2"0"16"16,-2 2-62-16,1 1-26 15,1-2-49-15,2 2-6 16,2-1 20-16,1-3 18 0,4-1 34 16,1 0 19-16,1-1 24 15,1 0-2-15,-1 0-16 16,0-2-61-16,0-1 42 16</inkml:trace>
  <inkml:trace contextRef="#ctx0" brushRef="#br2" timeOffset="211679.92">10548 7611 24 0,'39'1'2'16,"2"-1"1"-16</inkml:trace>
  <inkml:trace contextRef="#ctx0" brushRef="#br2" timeOffset="211813.8">11056 7555 307 0,'50'-7'33'16,"0"-2"37"-16,1-6-43 16,3-3-11-16,5-10-10 15,0-2-4-15,1-10-43 16,-3-1-65-16,-6-2 64 16</inkml:trace>
  <inkml:trace contextRef="#ctx0" brushRef="#br2" timeOffset="212013.78">12294 6474 835 0,'1'-40'93'15,"5"-9"34"-15,0-4-331 16,5-7 113-16</inkml:trace>
  <inkml:trace contextRef="#ctx0" brushRef="#br2" timeOffset="212413.66">12089 5510 1344 0,'-22'-13'60'0,"4"-6"-2"16,1-5-31-16,6-11-52 15,2-6-28-15,1-6-57 16,-2-1-20-16,-2 8 35 15,-2 6 24-15,-5 9 119 16,-3 2 29-16,0 3 11 16,-3 2-9-16,0-2-38 0,2-1-18 15,-7 0-23-15,2-3-12 16,-7 2-7-16,-1 1-6 16,1 4 9-16,-2 2 7 15,1 9 9-15,-1 3 4 16,-4 4 5-16,-2 4 1 15,-9 0-2-15,-2-2-1 16,1-1-1-16,2-2-2 0,9-5-8 16,2-1-15-16,1-4-192 15,1-1 136-15</inkml:trace>
  <inkml:trace contextRef="#ctx0" brushRef="#br2" timeOffset="-208449.94">9952 7260 488 0,'0'0'103'0,"1"0"104"15,20 0-61-15,-7 4-4 16,6 5-30-16,6 3-17 16,4 7-37-16,0 4-21 15,-4 6-66-15,-3 2-58 16,-5 2 50-16</inkml:trace>
  <inkml:trace contextRef="#ctx0" brushRef="#br2" timeOffset="-207866.1">10803 7548 910 0,'-4'3'29'0,"3"0"1"15,2 1 9-15,4-1 18 16,3-1-1-16,3 1 0 16,2-2-8-16,2-1-17 15,2 0-7-15,1-5-20 16,0 0-32-16,0-4-154 15,1 1-164-15,0-2 166 16</inkml:trace>
  <inkml:trace contextRef="#ctx0" brushRef="#br2" timeOffset="-207349.94">11931 7077 1439 0,'0'0'32'16,"0"0"-30"-16,12-2-15 0,1-9-5 16,1-3 7-16,2-1 9 15,0-2-2-15,2 2 6 16,2-2 0-16,3-5-2 15,-2-1-2-15,4-4-66 16,-2-3-145-16,-2-2 135 16</inkml:trace>
  <inkml:trace contextRef="#ctx0" brushRef="#br2" timeOffset="-206850.43">12201 6210 1444 0,'2'-20'4'16,"3"-2"-19"-16,4-9-30 15,0-2 1-15,1 0 26 16,-3-1 18-16,-2 2-2 15,2 0-6-15,-1-1-67 16,-2-1-158-16,2-1 121 0</inkml:trace>
  <inkml:trace contextRef="#ctx0" brushRef="#br2" timeOffset="-206715.91">12095 5718 2237 0,'-5'-1'45'0,"8"-8"-245"16,7-5-147-16,18-22 157 15</inkml:trace>
  <inkml:trace contextRef="#ctx0" brushRef="#br2" timeOffset="-204048.04">9036 4420 1099 0,'-2'-24'33'0,"4"1"-48"16,10 3 11-16</inkml:trace>
  <inkml:trace contextRef="#ctx0" brushRef="#br2" timeOffset="-202849.32">9066 4332 408 0,'1'4'20'0,"1"2"13"16,0 1-28-16,0-1-5 15,-2 0 0-15,0-1 0 16,0-5 2-16,0 0 0 16,0 0 3-16,0 0-3 15,1 0 3-15,0 0-5 16,0 0 2-16,26-9-2 15,-27 9 0-15,1 0 0 16,0 0 2-16,-1-1 41 16,0 0 26-16,0 0 29 15,-1 1 4-15,-22-2-36 16,10 6-20-16,0 6-33 16,1-1-3-16,0 2-8 0,5 0 0 15,1-1 0-15,2 0 1 16,4-3-3-16,2-1 0 15,3-6 4-15,3 0-1 16,5-6 10-16,1-1-1 16,2-4 1-16,-1 1 1 15,-3 0-7-15,-4 0-5 16,-3 1 7-16,-4 2 7 0,-3 1 21 16,-3 1 2-16,-3 3-2 15,0 1-8-15,0 2-21 16,1 0-2-16,1 5-6 15,3 2 1-15,3 2-1 16,1-1 0-16,3 2-1 16,2-3-1-16,0-3-6 15,1-2 2-15,0-4 0 16,1-3 0-16,-2-2 4 16,0-2 2-16,-5 1 2 15,-4 1 0-15,-4 1 0 16,-3 0-2-16,-2 5 0 15,0 0 0-15,2 3-2 16,3 1 2-16,6 3 0 16,2 1-50-16,6 2 38 0</inkml:trace>
  <inkml:trace contextRef="#ctx0" brushRef="#br2" timeOffset="-200983.29">9065 4359 274 0,'-5'-1'24'16,"-1"0"34"-16,1-3-37 16,0-1-3-16,4 0 6 15,0-2 7-15,-1 0 26 16,0 0 18-16,-1 0 11 16,-2 3 1-16,-1-4-12 15,-3 0 0-15,-1-4-2 16,0-2 0-16,1-1-21 15,2 0-11-15,0-5-20 16,1 1-9-16,0-4-10 16,-3 1 0-16,-4-3 13 0,0 1 12 15,-3 3 18-15,-2-1 2 16,-2 2-11-16,-2 0-7 16,2-1-17-16,2-5-4 15,2-6-4-15,2-9-2 16,2-7-2-16,0 1 2 15,0 4-2-15,-1 7 5 16,-2 11 7-16,-1 5 0 0,0 8-1 16,-2 3-1-16,4 2-6 15,-2 1-2-15,4-1-2 16,2 0 2-16,-1-3 0 16,2 1-2-16,0-2 2 15,2 3-2-15,1 1 1 16,2 1-1-16,0 2 0 15,0 1 0-15,4 3 0 16,0 0 0-16,0 0 0 16,-1 0 2-16,0 0-4 15,0 0 2-15,0 0-1 16,1 0-1-16,0 0 2 16,0-1 0-16,0 0 0 15,0-1-2-15,7-27 2 16,-7 29 0-16,0 0 0 0,0-1 0 15,0 1-2-15,0 0-4 16,-1 0 4-16,0 0-2 16,0 0 4-16,-1 1 0 15,0 0 0-15,1 1 0 16,-1-1 0-16,0 1 0 16,-23 28-2-16,25-30 2 15,-1 0-2-15,0 1 0 0,-14 24 2 16,13-16 0-16,0 0 0 15,2 0 0-15,0 6 0 16,1 2 0-16,-2 6-2 16,1 1-2-16,0-3-11 15,0-4 1-15,1-8-3 16,-1-9 5-16,1 0 12 16,0 0-4-16,0 0 4 15,0-1 2-15,0 0-2 16,0-1 0-16,23-32 0 15,-22 24-2-15,1-1 2 16,0-1 0-16,1-3-7 16,0-2-5-16,-1-2-1 15,-1 1-3-15,-2 4 12 16,0 1 2-16,-3 3-2 16,-1 1 4-16,0 0 2 0,-2 3-2 15,3 3 0-15,3 3 0 16,0 0-2-16,0-1 2 15,0 1 0-15,0-1-2 16,0 0 2-16,0-1 0 16,6-26 0-16,-6 28 2 15,0 0-2-15,0 0 0 16,18-2 0-16,-9 9 0 0,6 4 0 16,1 3-2-16,14 1 2 15,7 1-3-15,13-3 1 16,7-4 4-16,3-1-2 15,-2-2-6-15,-12 0-66 16,-6 0-56-16,-7-2 68 16</inkml:trace>
  <inkml:trace contextRef="#ctx0" brushRef="#br2" timeOffset="-198000">8537 3510 150 0,'-4'4'9'0,"-4"0"2"0,1 3-9 16,-2-2-2-16,0 1 0 16,3-1 0-16,1-2 0 15,-4 2 0-15,-1-1 0 16,-4 3 0-16,-2 0 2 15,-1 5-2-15,0-3 0 16,-2 3 2-16,0 1-2 0,1 1 1 16,0 2-1-16,1 0 0 15,2 2 0-15,-1 7 0 16,0 3 4-16,-1 13-4 16,-1 5 2-16,-1 10-2 15,4 3 0-15,-4-2 0 16,4-1 2-16,0-2-2 15,1 1 1-15,6 4 42 16,-1 1 6-16,1 3 6 16,-1 2 1-16,-4 5-39 15,0 4-3-15,0 7 19 16,4-2 14-16,7-4 10 16,2-4-5-16,12-9-24 15,5-5-13-15,8-9 8 16,5-2 0-16,-1-4 0 15,-1-1-5-15,1 0-9 16,0 1-4-16,2 2-1 0,4-3 1 16,3-3 31-16,4-2 7 15,10-9 8-15,7-3-1 16,7-5-32-16,1-3-9 16,4-6-7-16,2 0 3 15,-2-4-5-15,-2-2 2 16,-8-3 0-16,-2-3 1 0,2-5 4 15,5-2 2-15,7-8 4 16,1-6 1-16,1-9 6 16,-1-6 2-16,-4-11 9 15,-2-4 0-15,-2-5-7 16,-5 0-9-16,-6 0-9 16,-3 0-4-16,-6-5 0 15,-1-1 2-15,-1-1-4 16,1-1 2-16,-6-2 0 15,-1-2-2-15,-6-4 0 16,-5 1-2-16,-10 5 0 16,-6 4 0-16,-9 4 2 15,-5 0 0-15,-9 5-2 16,-3 3 4-16,-4 4-2 16,-2 2 2-16,-3-3 0 0,-4-1-2 15,-5-7-2-15,-3 0-2 16,-8 5 2-16,-2 3 0 15,-12 16 0-15,-8 6 2 16,-3 11 0-16,-6 7 0 16,0 3 4-16,3 1 2 15,5-1 0-15,-1-1-3 16,-3 0 1-16,-4-2-4 0,-3 4-2 16,2 3 0-16,-5 8-1 15,-3 6-11-15,-3 7-29 16,0 4-13-16,13 4-44 15,10 1-171-15,16-1 182 16</inkml:trace>
  <inkml:trace contextRef="#ctx0" brushRef="#br2" timeOffset="-196900.05">8295 5120 823 0,'0'5'18'0,"-1"-2"-202"16,1-3 120-16</inkml:trace>
  <inkml:trace contextRef="#ctx0" brushRef="#br2" timeOffset="-193666.42">7977 4915 320 0,'0'0'42'0,"0"0"38"16,-1 0 3-16,1 0-8 0,-1 1-9 16,0-1-20-16,0 0-14 15,0 0-19-15,0 0-6 16,0 0-7-16,0 0 0 15,1 0 0-15,-1 0-4 16,0 0-1-16,1 0 3 16,0 0-1-16,0 0 3 15,0 0-2-15,0 0 0 0,0 0-16 16,0 1-30-16,-1 0-123 16,0 0 114-16</inkml:trace>
  <inkml:trace contextRef="#ctx0" brushRef="#br2" timeOffset="-193498.99">7950 4982 302 0,'0'0'-52'16,"0"0"56"-16</inkml:trace>
  <inkml:trace contextRef="#ctx0" brushRef="#br2" timeOffset="-191597.8">7946 4878 803 0,'0'0'59'0,"0"0"9"15,-1 0-36-15,0 0-32 16,1 0-4-16,-1 1 4 16,0 0-3-16,1 0 6 15,0 0-3-15,0 0 0 16,0 0 0-16,0-1 0 16,1 1 2-16,0 0 0 15,-1 0-2-15,1-1 2 16,0 0-2-16,0-1 0 15,0 0 5-15,1 0-3 16,17-27 1-16,-19 28 1 16,-1 0 1-16,-16 3-1 15,6 4 1-15,-1 4-3 16,0 3 3-16,2 1-3 0,3 0-2 16,6-4 2-16,1-2 0 15,4-2 1-15,4-6 1 16,-1 0-4-16,-1-3 5 15,1-5 2-15,-2-1 0 16,2-2 8-16,-1-1-6 16,-1-1-1-16,-1 1-3 15,0-2-3-15,-1 1 0 0,1 1 2 16,-3 4-4-16,-1 7-2 16,0 0 2-16,0 0-2 15,-12 6 2-15,5 4 0 16,-2 2 0-16,1 2 0 15,0 1 0-15,3 0-2 16,2-1-3-16,3-4-255 16,8-5 187-16</inkml:trace>
  <inkml:trace contextRef="#ctx0" brushRef="#br2" timeOffset="-190849.95">7921 4877 71 0,'0'0'13'16,"0"0"20"-16,0 0-20 16,0 0-4-16,0 0 7 15,0 0 1-15,0 0-1 16,-1 0-3-16,0 0-6 16,0 1 8-16,1 0 1 15,-1 0 3-15,0 0-6 16,0-1-8-16,0 1-3 15,0 0-2-15,1-1-2 16,-1 0-2-16,1 0-1 16,-1 1-4-16,0-1 9 15</inkml:trace>
  <inkml:trace contextRef="#ctx0" brushRef="#br2" timeOffset="-186515.85">7912 4792 302 0,'10'-32'51'0,"3"-10"49"16,1-5 27-16,0-13-4 0,2-2-7 15,-4-3-16-15,1 2-9 16,-2 1-29-16,0-2-19 16,-1-3-22-16,-2-2-7 15,-4 2-12-15,-1-1-2 16,-6 2 0-16,-1 1-2 16,-5 8 4-16,-2 9 4 15,1 16 13-15,-3 10 10 0,5 10 12 16,0 3-4-16,4 4-14 15,4 5-10-15,0 0-9 16,0 0-2-16,0-1-2 16,0 0 0-16,0 0 2 15,0 1-2-15,0 0-2 16,0 0 2-16,0 0-4 16,0 0 2-16,0 0-2 15,1 0-9-15,-1 0-5 16,1 0 1-16,0 0-2 15,0 0 5-15,0 0 10 16,0 0 0-16,0 0 2 16,0 0 4-16,-1 0-2 15,1 0 2-15,0 0-2 16,0 0 0-16,0 0 2 0,0 0-2 16,0 0 0-16,-1 0 0 15,1 0 0-15,-1 0 2 16,0 0-2-16,0 0 0 15,0 0 0-15,-1 0 0 16,1-1 0-16,-1 0 0 16,0 0 0-16,0 1 4 15,0-1-6-15,-1 0 2 16,-25-13-2-16,27 14 0 0,-1 0 2 16,0 0-2-16,0 1 2 15,0 0 0-15,0 0-2 16,1-1 2-16,-1 1-2 15,0 0 0-15,0 0 2 16,1 0 0-16,0 0-7 16,0 0-22-16,1 0-59 15,0 0-53-15,0 1-42 16,8 27 26-16,-9-29 73 16,0 0 43-16,0 1 30 15,0 0-1-15,0 0-54 16,0 0-51-16,0 0 68 15</inkml:trace>
  <inkml:trace contextRef="#ctx0" brushRef="#br2" timeOffset="-185999.45">7963 3713 177 0,'0'0'26'16,"0"0"14"-16,-1 0-7 16,0 0-18-16,0 0-6 15,0 0 0-15,0 0 2 16,1 0 20-16,0 0 6 15,0 0-1-15,1-1 1 16,0 0-5-16,0 0-2 16,0 0-10-16,0 0-4 0,-1 1-11 15,0-1-1-15,0 1 12 16,0 4 39-16,-4 13 56 16,-1 8 12-16,-1 15-4 15,1 8-43-15,0 6-54 16,1-1-11-16,1-14-9 15,2-10 2-15,0-15-2 16,1-13 0-16,0-1 4 16,7-7-2-16,1-11 0 15,-1-5-2-15,2-9-2 16,-1-1 0-16,0-4 0 16,1 0 2-16,-1 6-2 15,-1 3 3-15,-4 8 1 16,0 4 2-16,-2 7 6 15,-1 9 5-15,0 0 3 0,0 0-5 16,0 1-3-16,0 0-7 16,0 1-1-16,7 23-2 15,3-22-2-15,0-2 0 16,1-1 2-16,-2 1-2 16,2 0 2-16,0 1 2 15,1 0-4-15,-1-2-6 0,-1 0-15 16,-3 0-14-16,-1 0-60 15,-6 0-153-15,0 0 148 16</inkml:trace>
  <inkml:trace contextRef="#ctx0" brushRef="#br2" timeOffset="-185148.52">8231 3422 133 0,'-24'-18'21'0,"-3"1"26"0,-12 6 1 16,-4 3 10-16,-4 5 6 15,-3 2-5-15,1 7-23 16,-3 1-2-16,-6 7-27 15,-6 4-3-15,-7 7-4 16,-4 6 0-16,-2 7 0 16,0 3 0-16,0 8 9 15,4 1 35-15,6 12 51 16,5 9 12-16,11 15-4 16,7 7-33-16,10 14-51 15,7 5-15-15,8 6-2 16,5 10-2-16,12 4 0 15,5 1 0-15,14 0 0 16,5-7 0-16,21-19 0 16,9-6 5-16,15-16 16 0,9-5 6 15,6-13 11-15,3-5-13 16,2-15-6-16,4-5-1 16,5-8 7-16,4-5 6 15,8-10-2-15,5-6 0 16,4-9-19-16,4-4-4 15,6-14-4-15,-3-7-2 16,2-20 0-16,-3-9-2 0,-15-21-2 16,-6-10 2-16,-9-14 15 15,-3-5 15-15,-4-14 18 16,-3-5 12-16,-11-17-5 16,-7-9-13-16,-16-3-18 15,-8 0-11-15,-26 11-15 16,-13 7-3-16,-22 10-1 15,-13 10-2-15,-18 9 4 16,-9 10-1-16,-23 13-3 16,-12 5-2-16,-22 15-5 15,-14 12-6-15,-23 23-8 16,-9 15-2-16,-12 20 2 16,1 10 7-16,13 20 13 15,12 7 3-15,14 11 8 16,10 4-33-16,20 5 23 15</inkml:trace>
  <inkml:trace contextRef="#ctx0" brushRef="#br2" timeOffset="-183864.3">7787 3751 121 0,'-22'-8'20'15,"1"-1"27"-15,-2-2-34 16,2 1-9-16,-3-1-10 16,-2-1-1-16,-3 2 1 15,-5 0 3-15,-4 3 32 16,-1 1 30-16,0 1 32 16,1 2 10-16,-1 0 9 15,1 2-31-15,0 1-51 16,-2 0-12-16,5-2-87 15,2-3-126-15,13-3 140 16</inkml:trace>
  <inkml:trace contextRef="#ctx0" brushRef="#br2" timeOffset="-182459.94">6475 3356 97 0,'-20'2'4'0,"-3"-1"-1"16,4-1-1-16,-8-2-2 16,-1-1-5-16,-11 2-17 15,-4 2-6-15,2 8 15 0</inkml:trace>
  <inkml:trace contextRef="#ctx0" brushRef="#br2" timeOffset="-180197.25">6979 4466 1423 0,'0'0'60'0,"0"0"-41"15,0 0-84-15,1 0-311 16,0-1 184-16</inkml:trace>
  <inkml:trace contextRef="#ctx0" brushRef="#br2" timeOffset="-179216.4">6981 4465 1295 0,'0'1'27'0,"0"0"-34"16,-1 0-11-16,1 0-1 0,-6 30 5 15,6-31 10-15,0 0 4 16,0 0 0-16,1 0 0 15,0 0 2-15,18-9-2 16,-14-1 0-16,1-2 0 16,-2 0 0-16,-3 3 0 15,-1 1 6-15,-3 2 8 16,-3 2 3-16,0 2 0 0,-3 3-3 16,2 1-4-16,-3 6-4 15,0 2-3-15,2 3-1 16,-1 1 0-16,4 2-2 15,2 0 0-15,2-4 2 16,1 1 0-16,1-6-2 16,2-1 0-16,3-1 6 15,2-4 2-15,1-5 3 16,2-2 7-16,-1-3-7 16,0 0-1-16,-4 1-6 15,-3 2 0-15,-2 1 0 16,-2 2 3-16,-5 2 1 15,0 0 2-15,-3 2-4 16,0 1-4-16,1 2 2 16,0 0-4-16,4-1 0 0,4-3 1 15,0 0-1 1,0 1 0-16,0 0 0 0,0 0 0 16,0 0 0-16,0 0 0 15,0 0 0-15,0-1 0 16,0 1 0-16,0 0 0 15,0-1 0-15,10-15 0 16,-6 2 2-16,-2-1 2 16,-1 2-2-16,-1 0 0 0,-2 5-2 15,-1 1 2-15,-4 6-2 16,-1 5 0-16,-2 5 0 16,0 1 0-16,2 4 2 15,3-1-2-15,5-3-2 16,3 0 2-16,7-4 0 15,2-3 0-15,3-6-13 16,2-6-26-16,0-4-289 16,-1-3 208-16</inkml:trace>
  <inkml:trace contextRef="#ctx0" brushRef="#br2" timeOffset="-178779.17">6953 4455 584 0,'-4'-8'64'16,"2"-1"57"-16,2-1-162 0</inkml:trace>
  <inkml:trace contextRef="#ctx0" brushRef="#br2" timeOffset="-177799.58">6968 4492 267 0,'0'0'16'0,"0"0"23"16,0 0-67-16,0 0-12 16,0 0 0-16,0 0 12 15,0 0 43-15,0 0 9 0,0 0 5 16,-1 0-9-16,0 0-16 15,1 0 0-15,-1 0 27 16,0 0 11-16,0 0 9 16,0 0 2-16,1 0-10 15,0 0-6-15,0 0-10 16,0 0 3-16,0-1-5 16,0 0-3-16,0 0-6 15,0 0-9-15,0 1-7 16,0 0-2-16,0 0-7 15,0 0 2-15,0 0-7 16,0 0 1-16,1 0-6 16,0 0-13-16,0 0-9 15,0 0 0-15,-1 0 16 16,1 0 15-16,0 0 3 16,0 0-17-16,-1 0 17 0</inkml:trace>
  <inkml:trace contextRef="#ctx0" brushRef="#br2" timeOffset="-176836.89">6969 4472 95 0,'0'0'-2'0,"0"0"6"15</inkml:trace>
  <inkml:trace contextRef="#ctx0" brushRef="#br2" timeOffset="-175516.38">6971 4482 119 0,'0'0'29'0,"0"0"33"15,0 0-31-15,0 0-12 16,0 0-12-16,0 0-3 16,0 0-3-16,0 0 1 15,-1 0 0-15,0 0-2 16,0-1 2-16,0 1 2 16,-6-24 28-16,6 8 9 0,2-12 6 15,-1-6-1-15,0-11-1 16,0-6 21-16,-4-5 30 15,-1 1 6-15,-4 0 17 16,0 3-1-16,-2-2-9 16,1 0-14-16,1 3-13 15,-2 2-9-15,1 10-28 16,-2 6-12-16,-1 3-20 16,-1 2-3-16,2-2-8 15,2 2 0-15,-2 3 0 16,1 1 0-16,-2 7 4 15,1 2-1-15,7 3 1 16,-1 4-4-16,0 1 0 16,4 4-2-16,2 3 0 0,0 0 0 15,0 0 0-15,0-1 0 16,0 0 0-16,-7-19 2 16,13 9-2-16,-4 0 0 15,-1 1 0-15,4 2 0 16,-5 1 0-16,1 2 0 15,-1 5 0-15,0 0-6 16,0 0 2-16,0 0 4 16,0 0 0-16,0 0 0 15,0 0 0-15,0 0 2 0,0-1-2 16,0 0 2-16,0 0-2 16,0 0 0-16,0 0 0 15,0 0 0-15,0-1 0 16,-14-25 0-16,14 27-2 15,-1 0 2-15,0-1 0 16,0 0 0-16,0 1 0 16,0-2 0-16,-11-29-2 15,12 21 0-15,0-1 4 16,-3 0 0-16,1 0 0 16,0 2-2-16,1 2 2 15,-3 1-2-15,4 6 0 16,0 0 0-16,-1 0 0 15,0 0 0-15,1-1 0 16,-1 1-2-16,0 0 2 0,0 0 0 16,0 0 0-16,0 0 0 15,0 0 0-15,1 0-2 16,-1 0 2-16,0-1 0 16,0 0 0-16,0 0 0 15,0 0 0-15,0 1 0 16,1-1 0-16,-1 0-2 15,0 0 2-15,1 0 0 0,0 0 2 16,0 1-2-16,0 0 0 16,-1 0 0-16,0 0 0 15,0 0 0-15,-1 0 2 16,1 0-2-16,-1 0 0 16,0 0-2-16,1 0 2 15,-25 13 0-15,15-1-2 16,-1 5 2-16,2 9-2 15,-3 4 2-15,0 12 0 16,-2 4 0-16,1 7 0 16,-2-2-2-16,2-3 4 15,1-3-2-15,3-7-2 16,4-6 4-16,2-7-4 16,2 0 2-16,0-9 0 0,1-5 0 15,1-11 2-15,0 0-2 16,6-6 4-16,2-11-4 15,3-13 0-15,2-7 0 16,-2-6-4-16,-1-1 1 16,-5-2 1-16,-2 1-2 15,2 0 2-15,-3 2 0 16,5 2 0-16,-1 3 2 16,-1 4 2-16,2 2-2 0,-4 5 2 15,0 3-2-15,2 7 0 16,-4 5 0-16,3 7 0 15,-4 5 0-15,0 0 0 16,12 7-2-16,-2 9 2 16,4 6-2-16,2 8 0 15,5 4 2-15,9 1 0 16,4-2 0-16,10-9 0 16,-1-9 2-16,1-10-2 15,-2-5-4-15,-6-4-41 16,-6-2-55-16,-11-3 57 15</inkml:trace>
  <inkml:trace contextRef="#ctx0" brushRef="#br2" timeOffset="-174631.77">7190 3042 780 0,'-15'-9'52'0,"-2"-1"28"15,-2-1-34-15,-6-2-17 0,-3 1 1 16,-6 4-19-16,-5-1-4 16,-8 7-2-16,-5 3-1 15,-17 7 11-15,-9 4 4 16,-7 7 16-16,1 4 10 16,13 5-7-16,11 3-3 15,11 8-13-15,-1 5-13 16,-9 9-3-16,-2 6-6 15,-7 15 2-15,3 8-2 0,3 12 0 16,2 7 4-16,9 16 0 16,9-1 0-16,23 11 3 15,11 6-5-15,23-11-11 16,12 0-11-16,17-6-9 16,7-9 0-16,8-13 10 15,5-4 9-15,9-7 8 16,4-2 2-16,0-6 4 15,2-4 0-15,16-19 2 16,8-10 3-16,16-26-1 16,7-16 4-16,-3-32-6 15,-1-16-5-15,-1-33 13 16,-3-12 2-16,-19-23 3 16,-10-15 2-16,-21-16-19 15,-12-11-8-15,-20-9-27 0,-10-4-23 16,-21 2-58-16,-13 4-80 15,-26 7-7-15,-14 14 12 16,-29 15 124-16,-164-119-81 16,291 263 9-16,-197-61 120 15,5 13 125-15,2 6 77 16,-11 20 69-16,4 9-21 0,-1 18-110 16,-4 9-65-16,19 21-37 15,2 13-11-15,15 21-14 16,16 10-109-16,36 12 77 15</inkml:trace>
  <inkml:trace contextRef="#ctx0" brushRef="#br2" timeOffset="-171915.02">5772 3796 789 0,'-2'-4'32'16,"1"-2"16"-16,5-1-23 16,3 1 2-16,1-1 3 15,-1 1-10-15,-7 6-22 16,0 0-16-16,0 0-35 16,0 0-111-16,0 0 105 15</inkml:trace>
  <inkml:trace contextRef="#ctx0" brushRef="#br2" timeOffset="-171663.18">5900 3802 1326 0,'0'-1'60'15,"0"0"27"-15,0-1-85 16,2-27-31-16,-2 16-83 16,-3-2-64-16,-5 1-227 15,-3 0 198-15</inkml:trace>
  <inkml:trace contextRef="#ctx0" brushRef="#br2" timeOffset="-171415.11">5715 3668 923 0,'-19'-4'85'0,"0"1"32"16,2 1-53-16,0 2-35 0,-1 2-6 15,1 1-10-15,0 2-1 16,0 5-10-16,1 2-2 15,1 7-6-15,1 5-7 16,2 8-11-16,2 6-9 16,2 11-5-16,2 1 1 15,6-1 0-15,4-3-3 16,9-12-65-16,3-4-57 0,6-8-123 16,2-5 183-16</inkml:trace>
  <inkml:trace contextRef="#ctx0" brushRef="#br2" timeOffset="-170882.51">5689 3852 523 0,'14'-11'86'0,"3"-2"67"15,1-2-80-15,0 0-21 16,-2-2-38-16,-3 2-14 15,-6 2-7-15,-2 2-2 0,-5 4-3 16,-3 5-8-16,-2 2-10 16,-2 1 3-16,0 5 11 15,0 1 23-15,3 1 20 16,1 1 5-16,1-3 4 16,2-6-1-16,0 0 19 15,0 0 15-15,0 0-4 16,0 0-3-16,0-1-13 15,0-20-11-15,-5 13-12 16,-1 1-3-16,-1 3-11 16,-1 3-3-16,-1 1-7 15,2 2 0-15,1 3-4 16,3 1 2-16,3 2-2 16,4 1-2-16,5 4 0 15,-1-1 1-15,3 3-13 16,2 1-13-16,-1-6-79 15,2-2-124-15,2-10 116 0</inkml:trace>
  <inkml:trace contextRef="#ctx0" brushRef="#br2" timeOffset="-170065.84">5944 3734 1078 0,'0'0'37'0,"0"0"6"16,0 0-36-16,-1 0-7 16,-23-3 0-16,14 6 0 15,1 2-2-15,2 3 2 16,1 0 0-16,3-1 2 15,2 1-2-15,2-4-4 16,-1-4 3-16,0 0-1 16,1 0 4-16,0 0 19 0,0 0 8 15,-1-1 10-15,0 0-3 16,0 0-10-16,0-30-7 16,0 31-5-16,0-1-3 15,0 0 1-15,-1 0-4 16,0 0-3-16,0 0-3 15,-8-2-2-15,8 14-2 16,1 2 2-16,-2-2-2 16,2-3 2-16,0-2 2 0,0-6-21 15,0 0-37-15,0 0 35 16</inkml:trace>
  <inkml:trace contextRef="#ctx0" brushRef="#br2" timeOffset="-169015.86">5902 3669 482 0,'-8'6'22'16,"1"1"6"-16,1-1-28 16,-1 1 2-16,-1-1 16 15,0-1 16-15,0 1 21 16,2-3 4-16,1 1 1 16,5-4-10-16,0 0-28 15,0 0-13-15,0 0-15 16,0 0-6-16,0 0-1 15,1 0 6-15,0 0 7 16,0 0 2-16,-1 0 7 16,1 0-2-16,0 0 11 15,1 0 7-15,0 0 12 16,-1-1 8-16,1 0 8 16,21-19 1-16,-23 5-8 0,0-5-1 15,-6-10 5-15,-3-5 1 16,-6-8 3-16,-4-3-2 15,-6-3-7-15,-2 3-8 16,-2 3-12-16,0 5-4 16,0 2-7-16,0 4-5 15,0 4-3-15,-2 2-6 16,1 6 0-16,3 2 0 0,4 3 2 16,5 1 2-16,7 4-2 15,2 1 0-15,5-1-2 16,1 4 0-16,3 2-2 15,0 4-4-15,0 0 2 16,0 0-1-16,0 0-1 16,0 0 4-16,0 0 0 15,0 0 2-15,0 1 2 16,1 0-2-16,0 0-2 16,0 0 0-16,0-1-2 15,1 0 4-15,-1 0 0 16,0 0 2-16,0-1 0 15,11-28-2-15,-12 29 0 16,-1-1 0-16,0 0 0 16,0 1 2-16,-29-21-4 15,30 21 0-15,-1 0 0 16,1 0-2-16,-1 1 4 0,-19 16-2 16,16 1 2-16,1 5 0 15,-1 10-6-15,1 3 6 16,1 4-2-16,2-4 2 15,4-7 0-15,0-5 0 16,1-11 0-16,0-5-1 0,-5-8-3 16,0 0 0-16,0 0 0 15,0 0 0-15,0 0 2 16,1-1-2-16,-1 1 2 16,0-2-5-16,5-31-28 15,-5 32-27-15,-9-15-157 16,5 5 127-16</inkml:trace>
  <inkml:trace contextRef="#ctx0" brushRef="#br2" timeOffset="-168230.58">5915 2862 1031 0,'-9'-4'72'0,"1"-2"43"16,1 0-73-16,-2-4-40 16,-1-4-2-16,-7-5 2 15,-6-2-2-15,-5 0 0 16,-5 2 2-16,-11 2-6 16,-4 4 2-16,-16 7 0 15,-4 5 2-15,-10 8 0 16,-4 6-4-16,-6 6-13 15,-1 6-4-15,-1 7 5 16,2 2 7-16,8 8 9 16,3 2 1-16,5 11 3 15,3 9 2-15,8 23 0 16,3 11 4-16,4 32-3 16,3 12-1-16,7 32-2 0,8 10-6 15,20 6 2-15,18-3 0 16,40-22 0-16,19-9 0 15,32-23 0-15,17-10 2 16,12-21-2-16,3-14 2 16,5-27-6-16,-5-16 0 15,9-23 22-15,12-14 3 16,9-23 8-16,15-17 0 16,4-35-27-16,-6-19-31 0,-20-40-130 15,-16-12-76-15,-25-20-11 16,-14-7 57-16,-20-2 189 15,-18-5 71-15,-27 4 27 16,-16 2 7-16,-34 4-3 16,-19 12-4-16,-45 8-48 15,-12 10-39-15,-41 16-70 16,-12 6-27-16,-27 25 11 16,-15 11 24-16,-6 31 97 15,3 16 59-15,15 27 56 16,12 12-38-16,20 27-41 15,7 18-30-15,16 32-89 16,1 22-280-16,16 29 191 16</inkml:trace>
  <inkml:trace contextRef="#ctx0" brushRef="#br2" timeOffset="-164747.9">4794 4366 1254 0,'32'13'45'0,"15"5"2"15,14 2-13-15,23 4-12 16,11 0-1-16,18 7-11 15,9 6-4-15,18 10-1 0,4 8-3 16,17 11 0-16,4 3-2 16,12 7 6-16,3-2 4 15,6 0-3-15,-2 1 3 16,-11-3-8-16,-1-1-2 16,-18-3-8-16,-5-7-5 15,-14-7-22-15,-11-8-17 16,-21-12-65-16,-10-7-122 15,-19-17 118-15</inkml:trace>
  <inkml:trace contextRef="#ctx0" brushRef="#br2" timeOffset="-163315.68">4912 4000 1475 0,'26'-43'43'16,"8"-8"1"-16,18-16-41 16,11-4-9-16,7-7-10 15,2 1 8-15,-2-3-1 16,-6 3 1-16,-10 4 4 0,-4 4 0 16,-6 14 4-16,-3 6 0 15,-5 10 0-15,-5 4 0 16,-8 11 0-16,0 5 0 15,-10 9-2-15,1 4-2 16,-6 6-3-16,-6 2-9 16,-5 4 1-16,-7 3 3 0,-8 4 4 15,-7 1 8-15,-9 2 2 16,-1-1 2-16,-7-5-2 16,3 0-2-16,1-4 2 15,0 1-4-15,7-5-4 16,2 0 2-16,9-2-1 15,5 0-1-15,10-2 2 16,5 2 0-16,0 0 0 16,11-9 2-16,11 0 2 15,8-4 4-15,22-5 10 16,14-4-3-16,22 1 5 16,8 0-7-16,18 4-3 15,1 2-4-15,9 3-2 16,10 2 2-16,-8 10 0 15,6 5-2-15,12 16 0 16,-7 6 0-16,6 14 0 16,7 2-2-16,-9 3 2 0,6-2 0 15,-4-10 2-15,-9-4-2 16,-13-10 2-16,-14-6-2 16,-14-8 0-16,-10-1 0 15,-8-5 0-15,-2-2 2 16,-2 0-2-16,-1 2 0 0,3 2 2 15,9 3-2-15,1 7 2 16,-1 3-2-16,-9 7-4 16,-8 4 0-16,-11 2-10 15,-3 1 1-15,-12-3 1 16,-4-1-1-16,-4-5 3 16,0-1 2-16,7-7 1 15,6 0-1-15,10-3 4 16,8 2 2-16,7 4 0 15,-3 3 2-15,-10 8 0 16,-9 3 0-16,-15 3 0 16,-6 3 0-16,-8 2-8 15,-2-5-9-15,-1-3-24 16,3-7-17-16,2-11-37 16,0-6-13-16,0-4-8 15,-1 1 13-15,-3-1 60 0,-2 5 36 16,-4 2 52-16,-2-1 26 15,-7 4 41-15,-3 4-19 16,-10 2-29-16,-8 3-16 16,-8 3-32-16,-6 3-3 15,-7 11-9-15,-5 9 0 16,-6 25 0-16,-1 12 8 16,-5 19 11-16,-5 10 0 15,-5 9 2-15,-3 4-9 0,2-3-8 16,-1-4-3-16,-10-8-3 15,-2-4 2-15,-6-5-8 16,1-4-2-16,9-10-3 16,8-11 1-16,14-15-2 15,7-8-7-15,19-16-254 16,7-5 175-16</inkml:trace>
  <inkml:trace contextRef="#ctx0" brushRef="#br2" timeOffset="-160281.72">2718 3551 1810 0,'-6'-29'93'16,"8"5"-120"-16,14 17 3 16,8 7-111-16,-2 20-124 15,-2 10 193-15</inkml:trace>
  <inkml:trace contextRef="#ctx0" brushRef="#br2" timeOffset="-158565.91">2673 3380 278 0,'-17'-44'88'0,"-4"1"89"16,-1 2 42-16,-7 6-89 15,-3 0-51-15,0 5-45 16,-5 3-15-16,3 4-15 16,-1 1-1-16,3 6 1 15,4 2 3-15,7 5 0 16,1 1 1-16,2 3-4 15,3 2 0-15,0 3-1 16,3 1-1-16,4 3 0 16,2-2 0-16,6-2-2 15,0 0 2-15,0 1-2 16,0 0 2-16,0 0 0 0,0 0 0 16,1-1 0-16,0 0 0 15,0 0 0-15,1 0-2 16,-1 0 2-16,32-9-2 15,-33 9 0-15,1-1 0 16,0 0 0-16,0 1-2 16,0-1 0-16,0 1-2 15,0 0 2-15,-1 0 2 0,0 1 0 16,0-1 0-16,0 2 0 16,0 0 0-16,7 19 0 15,4-21 0-15,0-3 0 16,4 0 0-16,-6-2 2 15,-2 1-2-15,-3 0 0 16,-4-2 0-16,-1 0 0 16,-5-1 2-16,6-1-2 15,-3-1 2-15,0 0 0 16,3 0-2-16,-5 0 0 16,-1 2 0-16,-3 0 0 15,-2 1 0-15,-2 1 0 16,-1 0 0-16,-2 3 0 15,-2 1 2-15,2 1-2 16,2 4 0-16,2 3 0 16,3 4 0-16,5 6 0 0,4 7 0 15,1 13 0-15,4 9-2 16,-2 14 2-16,1 5-2 16,-1 3 2-16,0-4 0 15,-1-10 2-15,2-7-2 16,0-20-4-16,0-13-2 15,4-28-2-15,2-12-16 0,0-18-14 16,-1-3 6 0,-2-3 5-16,-6-1 17 0,-4 3 15 15,-2 1 2-15,-4 2 13 16,0 2 14-16,4 3 7 16,2 2-9-16,7 2-11 15,5 1-9-15,10 6-10 16,3 5 0-16,5 12 0 15,3 7-2-15,9 17 2 16,3 5 0-16,14 8 0 16,5 0 2-16,15-2-4 15,5-4-4-15,5-6-259 16,-1-4 185-16</inkml:trace>
  <inkml:trace contextRef="#ctx0" brushRef="#br2" timeOffset="-157865.65">2692 4977 313 0,'154'19'69'0,"-1"-31"99"15,-10-20 78-15,0-36-5 16,-5-18-80-16,-9-30-81 16,-1-12-36-16,-23-21-32 15,-12-2-16-15,-31-10-66 16,-21-1-52-16,-37 2-204 15,-17-1 162-15</inkml:trace>
  <inkml:trace contextRef="#ctx0" brushRef="#br2" timeOffset="-157743.47">1926 3009 1061 0,'-53'108'-19'0,"8"19"-70"0,22 32 53 16</inkml:trace>
  <inkml:trace contextRef="#ctx0" brushRef="#br2" timeOffset="-154081.43">2621 8372 2013 0,'-4'-6'-30'0,"3"-1"-191"15,9-6 114-15</inkml:trace>
  <inkml:trace contextRef="#ctx0" brushRef="#br2" timeOffset="-153281.45">2575 8561 1152 0,'0'0'8'0,"0"0"1"15,0 0-1-15,0 0 0 16,1 0-8-16,0 0 0 16,0 0 0-16,1 0-2 15,26 3 2-15,-28-3 0 16,0 0-2-16,0-1 0 15,4-16 2-15,-5 6 0 0,0 0 2 16,-3 2 4-16,0 2-2 16,-2 5-1-16,-2 2 1 15,0 2-4-15,-1 4 0 16,2 5 0-16,-1 1 4 16,4 1 2-16,2-2 4 15,6-2 7-15,3 1-3 16,3-2-3-16,3-2-1 15,0-3-10-15,1-3 0 0,2-4 0 16,0-4-2-16,0-7-2 16,-2-1 0-16,-6-2-7 15,-1 1-1-15,-6 7-15 16,-2 1-6-16,-2 7-17 16,3 2-18-16,0 0-225 15,0 0 189-15</inkml:trace>
  <inkml:trace contextRef="#ctx0" brushRef="#br2" timeOffset="-152498.45">3021 7660 1113 0,'-33'-38'62'0,"-4"-4"23"16,-4-5-23-16,-6-5-35 16,-4-2-7-16,-17-1-12 15,-3 3-5-15,-6 13-5 0,-2 10-1 16,8 22 1-16,1 11 4 16,2 24 5-16,2 12-1 15,6 25 4-15,4 16-8 16,9 28-2-16,10 16 2 15,10 23-2-15,15 15 2 16,15 18-2-16,9 4-2 16,24 0 2-16,5-10-2 0,19-30 0 15,7-20-4-15,14-43 2 16,6-22 2-16,14-34 0 16,6-14 6-16,2-22-4 15,-2-13 0-15,-10-25 16 16,-7-12 3-16,-12-27 12 15,-8-12 0-15,-14-23-6 16,-7-11-2-16,-14-19-9 16,-6-9 13-16,-18-7-18 15,-11-2-6-15,-23 10-33 16,-12 8 6-16,-23 16 0 16,-14 17-3-16,-21 26 10 15,-8 18-3-15,-16 31-9 16,-6 16-11-16,-8 33-63 15,-8 15-250-15,-1 26 203 0</inkml:trace>
  <inkml:trace contextRef="#ctx0" brushRef="#br2" timeOffset="-151650.85">3141 8162 73 0,'4'-7'4'15</inkml:trace>
  <inkml:trace contextRef="#ctx0" brushRef="#br2" timeOffset="-151465.28">3098 8122 648 0,'0'3'-84'0,"10"-5"61"0</inkml:trace>
  <inkml:trace contextRef="#ctx0" brushRef="#br2" timeOffset="-150848.35">3674 6809 377 0,'-70'14'34'0,"0"10"57"15,1 8 21-15,8 24 13 0,8 17 18 16,14 42-6-16,10 26-39 15,13 47-46-15,4 19-23 16,12 14-27-16,5-7-2 16,18-32-9-16,13-21 1 15,26-50 14-15,10-25 11 16,18-39 18-16,9-20 11 0,-1-31 7 16,-4-14 3-16,-9-31 29 15,-6-16 41-15,-10-32 95 16,-8-18-12-16,-10-30-101 15,-10-9-40-15,-18-18-53 16,-9-3-15-16,-25-4-24 16,-11-1-23-16,-28 7-61 15,-9 6-20-15,-13 21-28 16,-7 16 1-16,-4 38 65 16,-5 22 38-16,-6 51 21 15,-6 26 3-15,-14 55 11 16,-1 23 9-16,-1 42 1 15,2 13 5-15,26 18 2 16,15 3 0-16,36-7-24 16,23-12-71-16,34-17 61 15</inkml:trace>
  <inkml:trace contextRef="#ctx0" brushRef="#br2" timeOffset="-150048.62">4479 6574 1473 0,'-65'3'53'0,"5"6"43"16,1 6-16-16,3 11-32 15,-4 6-3-15,1 14-30 16,0 9-9-16,7 24-9 16,5 16-9-16,13 36 6 15,6 22 3-15,11 33 0 16,8 15-3-16,10 4-27 16,8-5-9-16,15-38 4 15,7-28 2-15,19-49 42 16,8-23 9-16,19-29 8 15,4-13 4-15,10-21 24 16,4-16 15-16,-5-28 39 16,1-15 8-16,-8-34-29 15,-5-18-19-15,-7-28-53 16,-7-16-9-16,-12-21-26 16,-10-9-25-16,-22-14-72 15,-9-2-26-15,-28 12-28 0,-16 10 24 16,-32 31 108-16,-12 20 5 15,-23 40 8-15,-11 25 0 16,-20 49 7-16,-7 27 7 16,-15 47 19-16,6 19 13 15,20 27 12-15,12 8 0 16,34 8-11-16,19-1-28 0,35 3 0 16</inkml:trace>
  <inkml:trace contextRef="#ctx0" brushRef="#br2" timeOffset="-149315.02">5077 6424 1477 0,'-72'51'60'0,"0"9"58"15,5 11-47-15,11 19-104 16,5 14-11-16,18 41-7 15,10 22 0-15,21 43 26 16,11 13 4-16,22-9-3 16,12-11 7-16,21-41 9 15,8-23 0-15,9-38 3 16,4-22-1-16,0-35-2 16,-1-18 4-16,-6-31 29 15,-3-16 20-15,-5-29 50 16,0-16 90-16,0-37-38 15,-3-19-40-15,-4-35-47 0,-3-14-12 16,-9-16-24-16,-9-7-9 16,-22 4-12-16,-16 5-6 15,-28 18-27-15,-14 8-27 16,-22 13-72-16,-9 11-29 16,-20 24-21-16,-8 18 64 15,-16 41 46-15,-15 25 12 16,-8 42 15-16,-8 23 15 0,1 38 33 15,12 10 13-15,29 17 12 16,16 8-2-16,38 11-8 16,20 5-15-16,31 15-66 15,20 0-112-15,30-4 100 16</inkml:trace>
  <inkml:trace contextRef="#ctx0" brushRef="#br2" timeOffset="-148765.08">6816 6321 1167 0,'-97'-10'144'16,"-1"7"442"-16,-2 3-595 15,-5 11-69-15,1 3-24 16,-1 7-26-16,0 6 60 0,11 10 33 16,12 8 12-16,22 17 23 15,7 10 6-15,22 31-4 16,5 17 2-16,11 39-10 15,8 16-6-15,13 16-7 16,10-3-6-16,19-26 3 16,16-22 3-16,24-46 9 15,10-20 10-15,17-37 8 16,4-16 8-16,-5-33 15 16,-2-17 1-16,-3-33-1 15,-2-16 2-15,-2-27-15 16,-4-12-7-16,-17-19 9 15,-12-3 31-15,-12-10 9 16,-8-5 2-16,-21 3-14 16,-14 1-18-16,-29 10-15 15,-16 7-6-15,-33 18-15 0,-19 14-27 16,-28 33-75-16,-7 25-14 16,-24 51 48-16,-3 33 2 15,-9 61-46-15,-6 23-158 16,14 32 144-16</inkml:trace>
  <inkml:trace contextRef="#ctx0" brushRef="#br2" timeOffset="-148131.21">4239 8399 1324 0,'-77'84'56'0,"15"7"8"15,10 7-19-15,27 11-24 16,12 6-9-16,18-1-12 16,9-4 0-16,17-13 0 15,6-9-4-15,16-14 0 16,10-9-6-16,20-21-1 16,15-12-1-16,17-25 1 15,8-12-7-15,6-19-5 16,-8-9 0-16,-8-16 34 15,-4-9 24-15,-18-21 31 16,-6-11 71-16,-18-29 3 16,-12-15-20-16,-23-20-52 15,-10-10-17-15,-22-5-30 16,-12 2-15-16,-24 16-21 16,-12 15-21-16,-36 28-74 15,-16 22-46-15,-33 40-76 0,-22 25 100 16,-22 56-240-16,-11 28 194 15</inkml:trace>
  <inkml:trace contextRef="#ctx0" brushRef="#br2" timeOffset="-146465.65">2631 6416 1146 0,'119'-35'21'16,"18"-5"-13"-16,19-3-4 15,2-1-2-15,13 2-2 16,3-2 2-16,11-2 25 0,10-4 19 16,17-3 28-1,11-1 5-15,18 2-22 0,1 4-15 16,6 5-26-16,-3 2-8 15,-15 10-5-15,-7 3-1 16,-25 9 17-16,-16 4 38 16,-32 4 26-16,-12 4 10 15,-12 3-33-15,-9 0-18 16,-2-1-30-16,-9-2-12 0,-17-1 0 16,-3-1-6-16,-13 4-24 15,-10 2-9-15,-24 5-12 16,-11 4-6-16,-24 7 18 15,-10 6 13-15,-15 9 14 16,-5 6 6-16,1 4 18 16,6 1 0-16,9 11 5 15,8 8 1-15,5 36-15 16,3 24-3-16,-2 65 0 16,-5 29 0-16,-4 51 0 15,-1 14 0-15,9 1-9 16,8-11-3-16,14-36 7 15,6-16-1-15,2-37 0 16,-1-15 9-16,-5-21 35 16,0-7 7-16,-5-8 18 15,0-5 9-15,-9-18-10 0,-7-12 16 16,-3-29 24-16,-8-16 23 16,-2-23-17-16,2-9-27 15,-8-15-25-15,0-9-27 16,-7-21-34-16,-5-10-19 15,-3-19-24-15,-3-7-27 16,-10-5-89-16,-8 4-60 16,-16 10-36-16,-5 7 55 0,-19 22 131 15,-12 8 18-15,-32 22 33 16,-10 11 13-16,-27 17 18 16,-8 10 4-16,-16 14-3 15,-16 7-5-15,-16 9 6 16,-13 6 1-16,-7 10 11 15,-5 7 1-15,0 11-4 16,8 3 1-16,8-3-16 16,3-8-31-16,16-21 19 15</inkml:trace>
  <inkml:trace contextRef="#ctx0" brushRef="#br2" timeOffset="-145731.35">3330 6201 2380 0,'-101'-28'36'0,"-1"6"-95"15,2 7-28-15,7 10-23 16,1 5 56-16,2 10 45 16,2 7 9-16,3 16-9 15,6 6 6-15,9 14-45 16,3 5-48-16,3 6-65 16,4 0-27-16,6-6 95 15,3-7 42-15,4-14 32 0,6-5 19 16,7-10 39-16,3-2 15 15,11-4 73-15,2-3 25 16,6-1-68-16,5 2-31 16,11 4-44-16,7 5-9 15,13 13 9-15,3 10 3 16,16 32 6-16,1 19 0 0,7 45-6 16,4 22-3-16,-8 40-12 15,-3 11-21-15,-6 18-39 16,-6-5-5-16,-8-20-4 15,-2-8 24-15,-5-23 42 16,0-6 6-16,-7-2 9 16,-1 1 3-16,-13 1 6 15,-4 0-6-15,-8-6 0 16,-1-7 6-16,6-20 30 16,5-14 23-16,17-32 10 15,13-14-6-15,29-35-36 16,23-18-18-16,40-37-51 15,16-20-99-15,32-36-386 16,9-12 420-16</inkml:trace>
  <inkml:trace contextRef="#ctx0" brushRef="#br2" timeOffset="-142798.84">7555 7390 1708 0,'-5'-6'99'0,"3"-4"-39"16,1-4-60-16,4-4 9 15,3-2 33-15,3 0 38 16,3 1 7-16,4-2-27 16,3 0-30-16,8 1-27 15,3 2-12-15,1 10-87 16,-1 8-47-16,-3 19-37 15,-6 12 1-15,-9 28 128 16,-11 14 28-16,-17 22 9 16,-7 3 1-16,-14-10 5 15,0-13 14-15,2-24 38 16,0-12 39-16,2-15 87 0,4-7 3 16,1-14-5-1,7-7-10-15,14-18-64 0,7-11-38 16,20-13-42-16,9-3-14 15,8 3 0-15,5 5 0 16,6 15-3-16,6 11-2 16,4 17-4-16,-1 11-4 15,-3 12 3-15,-5 2-26 16,-7-3-195-16,-3-6-140 0,-9-17 166 16</inkml:trace>
  <inkml:trace contextRef="#ctx0" brushRef="#br2" timeOffset="-142497.97">7734 6896 1989 0,'29'7'144'16,"9"5"17"-16,21 19-155 16,8 10 3-16,7 24-2 15,0 9-6-15,-10 16-2 0,-8 1-9 16,-16 8-5-16,-12 2-15 16,-21 10-71-16,-11 6-43 15,-26 5-50-15,-11 1-6 16,-14-9 77-16,-2-11 26 15,3-28 60-15</inkml:trace>
  <inkml:trace contextRef="#ctx0" brushRef="#br2" timeOffset="-142230.31">7353 7011 1681 0,'-48'47'147'0,"15"9"14"15,11 10-92-15,35 22-72 16,16 16 0-16,22 33-3 15,7 17-78-15,2 0-235 0,0-10 219 16</inkml:trace>
  <inkml:trace contextRef="#ctx0" brushRef="#br2" timeOffset="-141196.35">8461 6015 1318 0,'-1'17'82'0,"1"16"57"0,4 10-29 15,3 14-110-15,2 2-3 16,4-9-36-16,0-6-27 16,1-13-31-16,-1-6-100 15,-13-14 110-15</inkml:trace>
  <inkml:trace contextRef="#ctx0" brushRef="#br2" timeOffset="-140815.25">8244 5752 999 0,'-6'-1'102'0,"-1"10"59"0,2 10-50 15,-7 23-47-15,-1 13-10 16,-3 20-4-16,0 8 40 15,10 4-37-15,9-3-23 16,16-10-21-16,10-5-9 16,20-14-95-16,4-9-40 15,11-20 94-15</inkml:trace>
  <inkml:trace contextRef="#ctx0" brushRef="#br2" timeOffset="-140564.89">8553 5789 2561 0,'0'0'77'0,"15"8"-44"15,10-1-34-15,22-1 1 16,14 1 6-16,19-1 5 15,1 2 2-15,-10 13-8 16,-14 8-4-16,-32 25-29 16,-17 13-29-16,-35 27-144 15,-22 13-128-15,-34 19-219 16,-7 0 277-16,5-23 155 0</inkml:trace>
  <inkml:trace contextRef="#ctx0" brushRef="#br2" timeOffset="-138698.18">11063 6353 1150 0,'0'0'68'0,"10"4"60"0,5 1-34 15,14 0 1-15,5-2 117 16,21-5-56-16,11-3-43 15,14-6-80-15,0-3-18 16,-6-2-9-16,-9 1-9 16,-16 3-111-16,-6 0-62 15,-14 5 89-15</inkml:trace>
  <inkml:trace contextRef="#ctx0" brushRef="#br2" timeOffset="-138210.08">10457 8636 2067 0,'86'-12'227'16,"8"-1"55"-16,19-2-353 16,7-1-117-16,3-6-430 15,-3 0 396-15</inkml:trace>
  <inkml:trace contextRef="#ctx0" brushRef="#br2" timeOffset="-135813.89">2348 4246 1227 0,'67'-33'68'0,"26"-11"-12"15,7 0-15-15,4 6-20 16,-4 3-11-16,-9 4-8 15,-3 2 2-15,-11-1-12 16,-5 0-15-16,-8 2-72 16,-8-1-230-16,-19-4 177 15</inkml:trace>
  <inkml:trace contextRef="#ctx0" brushRef="#br2" timeOffset="-135333.65">1500 6149 1631 0,'107'-67'21'0,"16"0"-45"0,8 5-74 16,-5 13 80-16</inkml:trace>
  <inkml:trace contextRef="#ctx0" brushRef="#br2" timeOffset="-133643.72">5619 6812 1423 0,'-2'-11'99'0,"0"4"177"16,2 7-25-16,0 0-179 16,9 2-75-16,-1 8-150 15,2 2-62-15,0-1-176 16,2 0 281-16</inkml:trace>
  <inkml:trace contextRef="#ctx0" brushRef="#br2" timeOffset="-133203.55">5618 6757 1475 0,'-15'4'-11'0,"5"5"-179"0,2 3-190 16,0 3 170-16</inkml:trace>
  <inkml:trace contextRef="#ctx0" brushRef="#br2" timeOffset="-118147.22">10618 13197 1804 0,'79'-19'-48'16,"8"-1"12"-16,13 3 6 15,1 3 13-15,11 7 11 16,9 3 6-16,2 6 35 16,4 3 25-16,14 3 30 15,-4 2 8-15,9-2 16 16,3-2 0-16,-1-3 5 15,4-1-31-15,-13-2 3 16,-2 0-1-16,-12-3-9 16,-14 2-38-16,-5-1-15 15,-8 2-10-15,-20 0-18 16,-5 3-12-16,-15 1-28 0,-8-1-33 16,-8 3-132-16,-7-5-128 15,-14-5 145-15</inkml:trace>
  <inkml:trace contextRef="#ctx0" brushRef="#br2" timeOffset="-100097.2">11358 7031 373 0,'-3'8'24'0,"2"2"20"15,0 1-43-15,4-1-4 16,1 1 1-16,0-4 11 16,3-2 13-16,-3-5 69 15,2-2 28-15,2-8 17 16,3-7-8-16,2-5-62 16,0-2-32-16,-5 0-34 15,-3 3 0-15,-10 5-11 16,-6 2-1-16,-17 7-4 0,-7 5 9 15,-4 5 30-15,1 5 19 16,18 3 2-16,11 0-19 16,27-8-15-16</inkml:trace>
  <inkml:trace contextRef="#ctx0" brushRef="#br2" timeOffset="-99396.89">12428 6842 1287 0,'-4'-2'64'0,"8"0"2"15,5 0-43-15,14-2-32 16,3 0-7-16,1-3 18 16,-2-1 4-16,-7 1 11 15,-2 0 7-15,-6 2 1 16,-2 0-4-16,-5 4-11 15,-3 1-6-15,0 0-12 16,-1 6 0-16,-7 9-3 16,-7 5 3-16,-4 8 12 15,5 1 5-15,-1-2 19 16,8-4 31-16,11-5 10 16,9-4-4-16,23-11-86 15,10-10-98-15,24-23 79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9T16:31:20.41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FFC000"/>
    </inkml:brush>
  </inkml:definitions>
  <inkml:trace contextRef="#ctx0" brushRef="#br0">1724 6509 1810 0,'7'250'155'15,"2"1"-11"-15,5 0-31 16,1 1-26-16,1-11-40 16,-2-3-6-16,-2-13-11 15,-1-4-10-15,0-11-7 16,-3-6-8-16,1-19-8 15,1-9-16-15,-2-20-78 16,1-9-110-16,-4-20-161 16,-2-12-135-16,-14-32 371 15</inkml:trace>
  <inkml:trace contextRef="#ctx0" brushRef="#br0" timeOffset="982.89">1192 9470 1541 0,'62'1'0'0,"16"-3"-6"16,13-4 3-16,15 0-3 15,12-1 0-15,21 2 4 16,6 0 2-16,24 3 10 16,9 1 27-16,16 2 88 15,10 1 31-15,16 2 41 16,11 0-12-16,15-1-60 15,10-1-46-15,22-4-39 16,5-4-16-16,17-4-15 16,7-5-3-16,2 3-6 15,8 0 1-15,-6 5 3 16,-1 1-2-16,-3 4 1 16,-9 2-3-16,-9 4 1 15,-5 1-5-15,-16 2 4 0,-13 2-1 16,-28 3-16-16,-16 1-12 15,-33 2-50-15,-16 1-49 16,-30-1-132-16,-17-3-60 16,-26-2 179-16</inkml:trace>
  <inkml:trace contextRef="#ctx0" brushRef="#br0" timeOffset="2566.46">2853 8729 1140 0,'-15'22'89'0,"4"4"59"15,5 1-77-15,5-2-55 16,2-3-7-16,7-8-3 16,3-6-4-16,5-8 2 15,4-6-2-15,3-14-2 16,-1-3-2-16,-1-10-15 15,-3 1-5-15,-7 2-1 16,-5 2 4-16,-7 7 11 16,-6 2 4-16,-7 6 12 0,-2 4 7 15,-4 5 9-15,0 5 3 16,1 7-6-16,-2 4-7 16,5 8-20-16,2 0-19 15,11-3-82-15,4-2-232 16,16-10 177-16</inkml:trace>
  <inkml:trace contextRef="#ctx0" brushRef="#br0" timeOffset="2983.8">3294 8374 1313 0,'-28'11'104'0,"7"1"154"15,5 0-129-15,9 1-120 16,4-1-12-16,4 5-15 16,3 1 0-16,2-1-6 15,4-1 9-15,1-5 3 16,3-6 6-16,3-5-18 0,0-5-11 15,3-8 5-15,-1-4-3 16,0-5 21-16,-4 0 9 16,-8 3 3-16,-6 0 3 15,-5 5 6-15,-4 2-3 16,-7 1 3-16,-3 1-6 16,-5 4 18-16,0 4 15 15,3 2-1-15,2 2 4 0,6 5-33 16,3 1-30-16,6 4-98 15,6-2 10-15,9-1-200 16,7-5 196-16</inkml:trace>
  <inkml:trace contextRef="#ctx0" brushRef="#br0" timeOffset="3332.96">3763 8056 1408 0,'-35'17'77'15,"-1"2"134"-15,3 1-13 16,7-2-1-16,9-4-18 16,9-4-66-16,13-3-73 15,6-1-35-15,9-4-45 0,4-2-13 16,5-7-30-16,2-6 12 15,3-7 38-15,-1-5 18 16,-3-2-9-16,-6 0 3 16,-12 3 0-16,-8 3 0 15,-12 5 18-15,-6 3 3 0,-9 6 18 16,-5 4 3-16,-2 4 6 16,-1 7-9-16,7 3-12 15,1 0-9-15,11 0-114 16,6 1-74-16,7-2-384 15,9-3 422-15</inkml:trace>
  <inkml:trace contextRef="#ctx0" brushRef="#br0" timeOffset="3699.96">4174 7542 1735 0,'-13'20'159'0,"5"1"-7"0,7 2-71 15,9-2-87-15,3-1-33 16,7-7-72-16,1-6-23 15,5-14-10-15,-1-7 31 0,1-8 74 16,-3-5 30-16,-2-3 9 16,-5 2 0-16,-8 1 1 15,-4 2 1-15,-9 5 6 16,-5 3 29-16,-6 6 35 16,-5 2-1-16,-6 9-17 15,0 5-15-15,-2 10-102 16,3 4-98-16,8 5 110 15</inkml:trace>
  <inkml:trace contextRef="#ctx0" brushRef="#br0" timeOffset="4316.17">3157 7463 1499 0,'-9'18'38'0,"6"-1"-1"16,4-1-43-16,10-3-17 16,4-5 13-16,7-10 5 0,0-5-3 15,2-10 6-15,-1-4 0 16,-5-4 2-16,-3-4 0 15,-6-3-4-15,-4-3-2 16,-9 1 2-16,-4 2 1 16,-11 9 8-16,-3 5 7 15,-10 9 3-15,-1 6 2 16,-3 13 25-16,2 7-9 0,8 10-6 16,3 6-6-16,17 2-60 15,6 3-63-15,15-7 80 16</inkml:trace>
  <inkml:trace contextRef="#ctx0" brushRef="#br0" timeOffset="4816.25">3229 6259 1493 0,'-30'23'52'0,"7"8"64"15,7 1-57-15,15 5-29 16,8-2-12-16,18-9-12 16,8-6 12-16,11-18-15 15,4-8 0-15,-1-14-3 16,-4-5-12-16,-11-10-9 15,-3 1-18-15,-12-6-3 16,-6 1-2-16,-13 4 11 16,-7 4 21-16,-11 9 3 15,-5 5 9-15,-6 10-3 16,0 7 3-16,-6 14 0 16,0 9 0-16,1 12 0 15,4 5 0-15,11 2-71 16,7-1-185-16,14-12 169 15</inkml:trace>
  <inkml:trace contextRef="#ctx0" brushRef="#br0" timeOffset="5301.5">4861 6059 1475 0,'-15'-19'99'15,"1"2"149"-15,9 5-57 16,1 4-38-16,4 8-76 16,0 0-35-16,-3 1-54 15,4 9-9-15,-1 9-15 16,0 2-11-16,4-4-19 0,1-3 0 16,9-12 18-1,2-6 18-15,5-11 30 0,0-5 3 16,0-6-3-16,-2-3 6 15,-4-1 0-15,-2-1 6 16,-8 5 6-16,-5 5 9 16,-8 7 21-16,-6 7-3 15,-9 15-12-15,-8 9-4 0,-1 20-26 16,2 5-3-16,13 4-131 16,12-1-135-16,19-21 149 15</inkml:trace>
  <inkml:trace contextRef="#ctx0" brushRef="#br0" timeOffset="5782.8">5222 6834 1512 0,'-6'-17'113'0,"-3"-2"87"15,2 2-104-15,-2 1-28 16,2 5-32-16,1 5-15 0,2 7-27 16,2 7-3-16,3 13-9 15,3 4-21-15,1 9-29 16,4-4-16-16,-3-10 6 16,3-6 12-16,7-18 43 15,2-10 14-15,8-17 9 16,2-6 6-16,-3-8-3 15,-5 1-3-15,-9 6 0 16,-7 5 6-16,-11 11 11 16,-6 10 13-16,-9 18 6 15,-4 14-6-15,-2 23-9 16,-1 8-12-16,11 5-72 16,8-3-125-16,20-21 155 15</inkml:trace>
  <inkml:trace contextRef="#ctx0" brushRef="#br0" timeOffset="6416.41">7068 6067 1506 0,'-6'-18'152'16,"-1"3"125"-16,2 0-82 15,1 7-133-15,-1 2-26 16,3 6-36-16,0 4 0 16,2 6-15-16,3 3 3 15,7 0-3-15,1 1 1 16,7-4-31-16,2-6-6 0,0-6 0 16,2-5 3-16,-2-8 36 15,-3-2 12-15,-7-4 0 16,-4 2 9-16,-9 1 15 15,-7 2 9-15,-9 4 27 16,-4 3 6-16,0 9-7 16,-2 6-14-16,7 11-33 15,4 8-9-15,7 9-134 16,6 1-102-16,14-5 131 16</inkml:trace>
  <inkml:trace contextRef="#ctx0" brushRef="#br0" timeOffset="6933.79">6995 7592 2282 0,'-24'0'103'0,"3"0"-23"16,1 4-64-16,11 4-50 16,5 2-22-16,9 2-59 15,8-2-52-15,10-5 35 16,3-4 40-16,5-7 68 0,0-4 15 15,-3-5 12-15,-3-1 3 16,-3-2 0-16,-4 1 3 16,-7-1 15-16,-4 0 8 15,-11 2 64-15,-5 6 15 16,-7 5 26-16,-4 5-38 16,-2 8-52-16,2 4-27 15,4 5-126-15,3 0-160 16,10-4 131-16</inkml:trace>
  <inkml:trace contextRef="#ctx0" brushRef="#br0" timeOffset="7599.49">7079 8005 1262 0,'-5'-3'64'15,"-1"2"60"-15,-1 0-70 16,3 1 22-16,-3 3 145 16,3 2 21-16,-2 6-9 15,1 1-87-15,5 4-76 16,1-1-31-16,9-1-39 15,4-3-18-15,5-6-17 16,4-3-5-16,0-7-5 16,1-4 13-16,-4-6 13 15,-1-4 4-15,-5-2 15 0,-4-3-3 16,-5 1 3-16,-5 4 5 16,-9 4 1-16,-5 7 1 15,-7 7-2-15,-4 6 1 16,1 10-2-16,-1 3 3 15,8 1-59-15,4-1-151 16,15-10 122-16</inkml:trace>
  <inkml:trace contextRef="#ctx0" brushRef="#br0" timeOffset="8149.33">5555 8576 2228 0,'-23'21'148'0,"3"4"-42"15,3 1-47-15,9-1-100 16,7-1-17-16,7-7-13 16,4-6 0-16,5-9 8 15,0-5 30-15,7-13 24 16,0-7 6-16,0-7 3 16,0-3 0-16,-6 3 0 15,-5 4 9-15,-11 6 3 16,-5 4 15-16,-8 9 30 15,-4 3-12-15,0 11-5 16,0 5-9-16,1 9-19 16,0 2-12-16,7 1-69 15,1-2-130-15,6-10-556 16,5-6 606-16</inkml:trace>
  <inkml:trace contextRef="#ctx0" brushRef="#br0" timeOffset="8633.37">5186 8186 1471 0,'-27'19'85'0,"3"3"148"16,3 2-90-16,10 0-98 15,6-1-27-15,7-6-18 16,5-5 0-16,6-8 0 16,4-4 0-16,1-13 6 15,4-4-3-15,-6-10-3 0,-1-3 3 16,-5-3-3-16,-3 1-3 16,-6 5 3-16,-4 4 3 15,-7 7 6-15,-2 4 0 16,-7 10 33-16,-1 7 15 15,-2 10 8-15,3 7 1 16,6 9-33-16,9 0-36 0,13-8-197 16,10-7-99-16,17-26 147 15</inkml:trace>
  <inkml:trace contextRef="#ctx0" brushRef="#br1" timeOffset="11933.13">9411 7498 575 0,'2'-28'14'15,"5"1"-17"-15,-2-3 1 16,2 3 70-16,0 3 55 15,-7 7 66-15,-1 5-3 16,-8 8-49-16,-2 5-28 0,-1 13-34 16,2 4-14-16,1 10 32 15,4 1 2-15,9 0-47 16,4-2-21-16,9-6-24 16,1-3 0-16,5-8 3 15,0-4 9-15,1-9 33 16,1-5 6-16,-1-8-1 15,-2-8-2-15,-3-3-36 16,-2-1-6-16,-14-1-3 16,-3 5-3-16,-16 6 3 15,-6 4 21-15,-8 11 12 16,-3 4 9-16,0 12 2 16,3 5-14-16,5 5-60 15,8-1-104-15,15-5-90 16,6-3 98-16</inkml:trace>
  <inkml:trace contextRef="#ctx0" brushRef="#br1" timeOffset="12383.26">9793 7207 1254 0,'-7'-7'105'15,"0"0"220"-15,2 4-265 16,-2 0-36-16,3 4-24 15,1 2 6-15,2 1-6 16,4 0-9-16,3-3 12 16,1-4-6-16,8-8 3 15,0-7 9-15,3-8 0 16,2-5 6-16,-7-3-15 16,-3 1 0-16,-10 4 0 0,-6 6-6 15,-10 11 6-15,-4 6 0 16,-9 12 12-16,-3 10 18 15,-5 16 12-15,0 7 0 16,5 6-16-16,6-3-26 16,18-11-140-16,14-10-119 15,22-24 207-15</inkml:trace>
  <inkml:trace contextRef="#ctx0" brushRef="#br1" timeOffset="12882.76">9319 6579 1512 0,'-16'15'98'0,"4"-1"78"15,7 3-104-15,5 1-27 16,6-3-24-16,6-3-7 0,6-7-14 16,2-5 0-16,4-14 0 15,1-4 3-15,-4-9 3 16,-3-4-6-16,-8 0 6 16,-5 0-3-16,-10 5 0 15,-5 2 3-15,-7 8 27 16,-5 4 30-16,-8 10 57 15,-4 6-1-15,0 16-53 16,1 5-28-16,11 9-67 16,7 2-115-16,16-3 73 15</inkml:trace>
  <inkml:trace contextRef="#ctx0" brushRef="#br1" timeOffset="13666.14">8985 7028 1798 0,'-8'-3'132'0,"0"-1"14"15,1 2-122-15,2-1-21 16,5 3 0-16,0 0-6 16,0 0 3-16,0 0 0 15,0 0-3-15,0 0 3 0,0 1-3 16,0 0-9-16,0 0-12 15,0 0-6-15,0-1-3 16,10 24 15-16,0-20 3 16,-1 0 9-16,-2-3-3 15,-1-3 9-15,-1-3-3 16,-4-4 15-16,-2-2 9 0,-4-3 18 16,-3-2 9-16,-2 0-6 15,-2 1-3-15,-1 1-6 16,-1 4-10-16,-4 5 1 15,-3 5 0-15,-4 12-12 16,-2 7 0-16,0 13 21 16,2 4-7-16,6 3 1 15,9-1-2-15,13-10-11 16,8-6-8-16,15-16-9 16,4-6-8-16,6-15-34 15,1-10-21-15,-4-5-38 16,-2-3 5-16,-9 3 48 15,-6 4 15-15,-15 5 33 16,-8 3 3-16,-15 8 6 16,-6 3 12-16,-5 10 15 0,2 2-3 15,7 4 0-15,9-2-24 16,14-5-177-16,12-5 55 16,11-6 23-16</inkml:trace>
  <inkml:trace contextRef="#ctx0" brushRef="#br1" timeOffset="14282.97">8912 6186 1792 0,'-15'-2'123'0,"5"2"-40"15,3 3-29-15,5 2-54 16,2 2 0-16,5 0 0 16,1-2 0-16,6-4-3 15,1-3-12-15,3-11-21 16,-1-7 3-16,-3-9 0 16,-2-2 19-16,-9-2 14 15,-2 2 0-15,-10 3 6 16,-4 4 11-16,-6 8 40 15,-2 4 15-15,-3 6 44 16,-1 4 7-16,4 7-66 16,2 6-10-16,7 13-37 15,3 8-10-15,12 5-30 16,8 2-63-16,15-10-200 16,6-9-164-16,13-20 359 0</inkml:trace>
  <inkml:trace contextRef="#ctx0" brushRef="#br1" timeOffset="15200.05">8174 8108 1526 0,'0'0'123'0,"0"0"29"15,0 0-62-15,0 0-90 0,1 0-9 16,-1 0 3-16,1 0 0 16,0-1 6-16,0 0 6 15,-1 0 3-15,-1-5 3 16,-7 16 47-16,-2 6 49 16,0 8 68-16,4 2-28 15,1-1-54-15,4-3-35 0,7-7-44 16,0-5-15-16,9-10-4 15,3-3 2-15,2-10 0 16,1-4 4-16,-2-7 0 16,-2-2 2-16,-5-2-2 15,-6 1-2-15,-8 4 0 16,-6 3 4-16,-9 9-4 16,-4 7 0-16,-1 11 0 15,1 6-12-15,5 9-120 16,5 1-138-16,11-7 105 15</inkml:trace>
  <inkml:trace contextRef="#ctx0" brushRef="#br1" timeOffset="16233.19">7461 9018 1427 0,'-13'1'50'16,"-2"2"10"-16,0 5 31 15,0 5 7-15,2 4 10 16,3 5-10-16,2 3-14 0,6 2-30 15,2-2-21-15,5-4-21 16,2-3-3-16,2-8 0 16,0-1-6-16,2-8 3 15,1-1-3-15,-1-10 3 16,2-3 0-16,-2-8 0 16,-2-1 6-16,-5-1-3 15,-4-1 2-15,-5 6 7 16,-4 2-6-16,-6 9-12 15,-1 2-27-15,-1 7-95 16,0 6-75-16,7 7 98 16</inkml:trace>
  <inkml:trace contextRef="#ctx0" brushRef="#br1" timeOffset="16898.65">6428 9137 1338 0,'-8'2'71'0,"1"0"40"15,1 2-33-15,3 0 2 16,0 3-29-16,1 1-9 0,8 2-36 16,2-1 6-16,5 0-6 15,2-3-3-15,2-3-3 16,0-3 0-16,0-6 0 16,0-2 0-16,-4-4 27 15,-3-2 21-15,-5-3 20 16,-2 0 16-16,-6 0-15 15,-5 1-9-15,-6 5-28 16,-3 3 1-16,-4 8 0 16,1 5 0-16,-3 10-5 15,3 2-12-15,8 8-105 16,4 0-123-16,20-2 119 16</inkml:trace>
  <inkml:trace contextRef="#ctx0" brushRef="#br1" timeOffset="17716.43">3987 8991 1714 0,'-11'12'204'0,"4"8"-1"16,5 6-24-16,9 10-173 15,4 0-9-15,8-4-33 16,0-7-36-16,2-15-14 15,-1-6 2-15,-3-10 33 16,-1-7 36-16,-6-6 15 16,-1-4 6-16,-5-3 0 0,-2 1-6 15,-7 3 6-15,-1 0 0 16,-6 7-3-16,-1 4 0 16,-5 7-3-16,-1 6 0 15,-2 11-3-15,0 4 0 16,5 8-15-16,4 1-26 15,12-8-130-15,10-4-90 16,21-23 196-16</inkml:trace>
  <inkml:trace contextRef="#ctx0" brushRef="#br1" timeOffset="25916.08">10688 8884 1196 0,'-6'-2'60'15,"1"-2"24"-15,3-1-40 16,2 5-28-16,0 0-7 16,-1 0-5-16,0 0 0 15,0 0 10-15,1 0 7 0,-29-1 14 16,17 2-2-16,-5 1-10 16,0 1 14-16,-6 2-34 15,-2 3 0-15,-5 4 21 16,-3 3 21-16,0 5 11 15,-5 4 22-15,0 7 6 16,-1 3 8-16,4 5 31 16,5 3-1-16,4-1-15 15,7-2-46-15,8-5-26 16,6-4 1-16,10-7 1 16,6-5 4-16,8-8 8 15,5-4 2-15,8-9-19 16,3-7-11-16,10-9-11 15,2-2-3-15,-1-3-10 16,-2 0-3-16,-10 4-3 16,-10 3-1-16,-18 7-8 15,-8 6-5-15,-21 7 2 0,-7 7 4 16,-9 8 34-16,-5 5 14 16,4 6 4-16,2 3 1 15,6 5-7-15,2 5-7 16,7 6-15-16,1 1-7 15,12 0-5-15,6-3-2 16,16-8-7-16,8-7-2 0,19-14 3 16,7-7 0-16,13-12 6 15,7-6 0-15,-2-6-8 16,-4-4-32-16,-11-3-158 16,-9-1-158-16,-17-5 145 15</inkml:trace>
  <inkml:trace contextRef="#ctx0" brushRef="#br1" timeOffset="26432.06">10919 9144 1433 0,'24'-3'54'0,"1"-2"-15"16,2-2-26-16,0-1-51 15,3-1-23-15,-2 2-6 16,-1 1-5-16,-3 3 2 16,-5 2-171-16,-19 1 149 0</inkml:trace>
  <inkml:trace contextRef="#ctx0" brushRef="#br1" timeOffset="26565.98">10867 9336 2638 0,'17'5'100'16,"7"-5"-15"-16,3-4-166 0,9-8-281 15,-1-1 67-15</inkml:trace>
  <inkml:trace contextRef="#ctx0" brushRef="#br1" timeOffset="27700.66">11471 8934 1888 0,'5'9'182'0,"-1"12"36"16,1 11-153-16,-2 25-76 16,-3 9-18-16,-6 18-65 15,-4 4-34-15,-4 1-4 16,-3-2 16-16,2-11 71 15,1-12 75-15,1-23 146 16,1-13 48-16,3-22-41 16,3-11-53-16,6-23-73 15,0-13-28-15,9-19-23 16,1-8-1-16,4-5-6 16,2-3 0-16,4 0-2 15,4-2 6-15,2 3-2 0,3 3 5 16,6 6-2-16,1 5 4 15,6 11 5-15,0 9-1 16,-2 19-7-16,-3 11-7 16,-11 23-11-16,-7 14-2 15,-15 25-10-15,-9 11-8 16,-20 19-8-16,-6 2 1 0,-9-4 22 16,-1-7 37-16,5-15 76 15,2-12-5-15,5-15-11 16,4-8-17-16,7-16-49 15,1-9-38-15,14-13-33 16,6-6-5-16,10-6 11 16,6 2 8-16,4 6 32 15,1 6 3-15,1 11-1 16,-1 7-1-16,0 14-5 16,0 4 0-16,0 2-16 15,2 1-70-15,3-9-228 16,0-3-464-16,8-7 598 15</inkml:trace>
  <inkml:trace contextRef="#ctx0" brushRef="#br1" timeOffset="28098.51">12006 9322 1408 0,'-31'-5'79'15,"1"4"89"-15,1 3 8 0,5 10-119 16,2 4-13-16,6 4-20 16,1 3-9-16,6 0-18 15,3 1-6-15,5 1-12 16,3-2 1-16,5-2-1 16,6-2 9-16,3-10 3 15,3-4 9-15,4-10 24 16,-1-7 3-16,-1-9-7 15,0-2-2-15,-6-2-18 16,-4-1 0-16,-5 5 6 16,-2 2 12-16,-3 7 33 15,0 3 48-15,-1 9 65 16,0 0-31-16,1 0-12 16,11 8-22-16,-7 13-66 15,1 5-14-15,1 5-15 16,-1 0-13-16,4-8-34 15,5-4-85-15,5-16-140 0,6-9-210 16,2-26 237-16</inkml:trace>
  <inkml:trace contextRef="#ctx0" brushRef="#br1" timeOffset="28316.42">12498 8947 3046 0,'3'54'68'0,"2"4"-28"16,3 3-74-16,-2 3-100 15,-1 0-84-15,-7-5-154 16,-5-4-235-16,-3-9 295 16,-5-7 217-16,0-16 72 15,-2-8 6-15,0-16-258 16,4-9 182-16</inkml:trace>
  <inkml:trace contextRef="#ctx0" brushRef="#br1" timeOffset="28632.53">12339 9283 1233 0,'-28'19'120'16,"-2"5"104"-16,1 18 123 15,1 8-19-15,5 5-112 0,7-3-38 16,14-11-106-16,5-9-21 15,15-14-44-15,3-8-26 16,8-14-46-16,4-5-40 16,6-9-76-16,3-3-27 15,-4 0 35-15,-3 0 66 16,-5 2 107-16,-2 0 23 0,3 6 34 16,1 2-6-16,-5 8-9 15,-2 3-15-15,-12 7-27 16,-4 3 18-16,-10 7 50 15,-3 2 37-15,-7-1-26 16,-1-4-9-16,-1-9-66 16,3-5-97-16,4-18 50 15,-1-8-40-15</inkml:trace>
  <inkml:trace contextRef="#ctx0" brushRef="#br1" timeOffset="28764.98">12515 9262 2837 0,'12'-6'88'0,"11"-5"-25"15,5-2-110-15,4-2-205 0,4 1 92 16</inkml:trace>
  <inkml:trace contextRef="#ctx0" brushRef="#br1" timeOffset="29033.78">12747 9412 2556 0,'-5'28'141'0,"0"-1"17"16,3 0-119-16,-1 0-103 15,-4-1-37-15,3-3-66 16,-1-3-39-16,4-8 36 16,5-2 39-16,3-13 113 15,4-5 21-15,4-13 24 16,3-4 24-16,4-5 6 15,-2-1 2-15,4 1-2 16,-4 1-13-16,-4 1-28 16,-3 3-19-16,-12 2-60 15,-2 4-62-15,-9 5-46 16,1 5-11-16,2 4 6 16,-1 3 36-16,8 2 107 15</inkml:trace>
  <inkml:trace contextRef="#ctx0" brushRef="#br1" timeOffset="29317.01">13057 9307 2938 0,'-26'25'89'15,"7"-3"13"-15,6-3-79 16,11-6-72-16,5-4-44 0,10-3-38 15,4-2-23-15,11-1 21 16,1-1 12-16,0 2 70 16,-5 2 27-16,-13 6 20 15,-6 2 5-15,-14 8 10 16,-11 3 3-16,-20 8 19 16,-2 4 10-16,-6 1 16 15,2-2-4-15,7-15-55 16,2-9-152-16,16-19 93 15</inkml:trace>
  <inkml:trace contextRef="#ctx0" brushRef="#br1" timeOffset="29599.34">11550 9960 2127 0,'106'-27'202'0,"15"0"-37"15,21-3-90-15,13 3-173 16,6 2-82-16,-11 7-289 15,-5 4 31-15,-7 2 318 16</inkml:trace>
  <inkml:trace contextRef="#ctx0" brushRef="#br1" timeOffset="33782.79">8213 8100 375 0,'0'0'58'16,"0"0"86"-16,0 0-41 0,0 0-60 15,0 1-9-15,0-1 12 16,0 0 13-16,0 0 25 16,0 0 16-16,0 0-12 15,0 0 1-15,0 1-7 16,0 0-5-16,0 0-20 15,0-1-7-15,0 0-15 16,-1 0 3-16,0 0 16 16,0 0-15-16,0 0-7 15,0-2-8-15,-7-22-6 16,6 17 3-16,-3 0 15 16,1-2 18-16,-2-1 24 15,-2-2 2-15,2-3-8 16,-1-2-9-16,4-5-15 15,1-2-4-15,2-4-8 16,1-2-6-16,0 1-27 0,1 4 6 16,0 5-6-16,-1 5-3 15,-3 6 3-15,0 1 4 16,-2 4 1-16,2 1-5 16,2 3 10-16,0 0-10 15,0 0 5-15,0-1-2 16,0 0-6-16,0 0 7 15,0 0-4-15,0 0 1 0,0 0 3 16,0-1-5-16,-1-21-2 16,1 23 2-16,0 0-2 15,-1 0 0-15,0-1 0 16,0 0-4-16,0 0 1 16,1 0 3-16,-10-22-4 15,10 23 6-15,0 0-4 16,-1-1 0-16,1 1 2 15,-1-1-2-15,0 0 4 16,0 0 0-16,0 0-2 16,-16-21 2-16,17 22-2 15,0-1 0-15,-1 0-6 16,-13-22 3-16,8 15 3 16,0 0 0-16,1 1 3 15,0-1 1-15,0 1-4 0,4-2-2 16,-2 2 0-16,2-2-1 15,-1 0-3-15,0 3 1 16,0-1 5-16,0 1-1 16,0 2 0-16,2 4 3 15,0-1-2-15,0 0 0 16,0 1-1-16,0 0-3 16,0-1 4-16,0 0-6 0,0 0 2 15,0 1-5-15,0 0 2 16,0 0 6-16,-1 14-3 15,-2-3 0-15,0 4 4 16,0 1-1-16,-2 0-2 16,1 2 6-16,-2-2-3 15,-2-1 0-15,2-2 0 16,0-4 1-16,2-1 4 16,1-4-5-16,3-4 4 15,0 0-5-15,0 0 1 16,0 0 0-16,0 0-4 15,-2-11 4-15,4-2-1 16,1-4 1-16,4-7 1 16,1-3 0-16,2 0-1 15,2-1-1-15,-3 3 1 16,0 3 0-16,-3 5 1 0,-1 2-1 16,-3 6-5-16,-2 9 5 15,0-1-1-15,0 1 2 16,0 0-1-16,9 3-1 15,4 7 1-15,6 3-3 16,7 5 3-16,-1 2-3 16,6 0 0-16,0 0 3 15,-1-7-3-15,4-7-87 0,-2-16-119 16,-2-9 120-16</inkml:trace>
  <inkml:trace contextRef="#ctx0" brushRef="#br1" timeOffset="36632.03">8149 7531 393 0,'0'0'48'0,"0"0"75"15,0 0-78-15,0 0-24 16,0-1-3-16,0 1 7 16,0-1 34-16,0 0 14 15,-26-7 32-15,14 7 4 16,-2 2-19-16,-3 2-14 16,-3 2-16-16,0 2-10 15,-1 5-9-15,-1 3-10 16,-2 7-10-16,-2 4-7 0,-1 13-10 15,-1 6-4-15,3 9-4 16,-1 5-6-16,7 8-4 16,4 2 3-16,8 6 3 15,6 2 4-15,11 6 10 16,4 0 8-16,12-7 30 16,8-6 8-16,10-19 10 15,4-8 54-15,9-15-57 16,4-6 16-16,9-16 9 15,3-8-1-15,4-17 16 16,2-6-39-16,-5-11-33 16,-4-5-15-16,-7-8-9 15,-6-7 3-15,-11-6-6 16,-4-1 3-16,-16-1 6 16,-11 1-9-16,-20-1 9 0,-14-3-6 15,-18-1-3-15,-8-3 0 16,-12-4-3-16,0-1-3 15,-6 6-6-15,-1 7-9 16,-3 23-66-16,-1 15-27 16,-2 22-74-16,-2 12-36 15,-1 20 183-15</inkml:trace>
  <inkml:trace contextRef="#ctx0" brushRef="#br2" timeOffset="42749.57">8228 7451 586 0,'-3'1'133'0,"3"-1"165"16,0 0-219-16,0 0-72 15,-1 0-3-15,0 0-21 16,1 0-1-16,-25 3 1 15,15-2 2-15,-3 1 38 16,-5 2 6-16,0 0 19 16,-2 2 1-16,-2 3-7 15,1-2-5-15,-1 4-12 16,0 0-5-16,3 2-9 16,-2 0-1-16,1 3-8 15,0 0 0-15,-5 3-2 16,0 0 0-16,-1 1 0 15,-1 4 2-15,5-1 2 0,4-1 3 16,3 3 13-16,6 0 3 16,4 4 0-16,3 3-3 15,3 4-15-15,4 0-3 16,2 3-2-16,1-1 2 16,4-2 0-16,1 0-2 15,1-2 2-15,1 3-2 0,3 5 0 16,-1 3 2-16,3 6 21 15,4 2 12-15,1-1 5 16,2-3 62-16,-2-9-61 16,1-3-14-16,4-8 9 15,4-6-3-15,5-9 6 16,-2-6 3-16,11-10-27 16,-3-4 0-16,4-5-6 15,3 0-3-15,-6 1 0 16,3-1-6-16,-4 1 3 15,-1 0 0-15,-1-1-3 16,-2 1 0-16,1-5 3 16,-1-2-1-16,-1-3 1 15,-5-5-3-15,-6-5 0 16,-2-2-3-16,-8-3 6 0,-3 1 0 16,-8 0 0-16,-3 0-3 15,-6 1 12-15,-4-2 6 16,-6-1 3-16,-3-2 9 15,0-3-6-15,-3-4-6 16,-2-3-12-16,-2-1-6 16,-6 2-36-16,-3 0-21 15,-4 6-11-15,-3 2-1 0,-3 7 24 16,-2 5 0-16,-3 6 27 16,-2 3 3-16,2 0 24 15,1 1 15-15,2 0-3 16,0 1 3-16,4 6-18 15,2 1 6-15,1 8-3 16,4 5 6-16,-2 7-6 16,1 5 0-16,5 5-9 15,0 1-3-15,4 6 3 16,3 1 0-16,1 5 0 16,2 3 0-16,3 3-3 15,1 4 0-15,0 0 3 16,3 6 0-16,-2 0 0 15,1 3 0-15,2-3 0 16,2-1 0-16,7-5 9 16,7-3 9-16,7-1 3 0,2-2 3 15,8 2-15-15,-2 1-1 16,4-2-8-16,2 1 0 16,0-3 3-16,2-1-6 15,0-3 0-15,1-2-2 16,6-8 2-16,2-5 0 15,5-8 3-15,4-4 3 16,-1-8-3-16,2-1 0 0,-2-7-3 16,-4-2 0-16,0-5 3 15,-4-3 0-15,-1-5 3 16,-1-6 0-16,-1-9 3 16,2-5-6-16,-6-11 5 15,-2-2-5-15,-9-4-3 16,-6 0-8-16,-5 2-1 15,-6 0-3-15,-4-2 0 16,-4 2 0-16,-6 4-18 16,-5 3-6-16,-7 5-3 15,-6 3 9-15,-13 3-6 16,-3 6 16-16,-10 11 5 16,-4 6 6-16,-9 10 18 15,-3 4-6-15,-6 5 0 16,-1 3-6-16,1 5-30 0,1 4 6 15,9 6 12-15,1 4 10 16,7 8 12-16,4 3 6 16,5 9 2-16,4 4 0 15,10 7-3-15,5 4-9 16,9 6-6-16,4 3 0 16,11 4 0-16,5 1 3 15,10 3 3-15,7-1 3 16,11-9-3-16,7-7 0 0,14-16 3 15,4-6 3-15,10-14 6 16,4-8 3-16,4-14-6 16,1-6 0-16,3-11-3 15,0-3-6-15,0-4 3 16,-2-1 3-16,-6-6-6 16,-5-5 0-16,-7-12 3 15,-4-8-6-15,-11-8 6 16,-7-3-6-16,-16-1-18 15,-8-3-3-15,-21-3-19 16,-8 1 26-16,-13-2 3 16,-8 2 4-16,-6 10 10 15,0 7 0-15,-11 20 6 16,0 10 0-16,-9 20 4 0,-3 7-1 16,-2 16 1-16,0 7 6 15,5 12 8-15,2 7-3 16,9 5-12-16,5 4-9 15,15 6 0-15,10 4-6 16,20 15-3-16,14 4-9 16,24 14-54-16,12 4-143 0,16-3 136 15</inkml:trace>
  <inkml:trace contextRef="#ctx0" brushRef="#br2" timeOffset="49148.5">8203 8145 787 0,'-2'1'77'0,"2"-1"46"16,0 0-70-16,0 0-53 0,9 7-3 15,7-6 25-15,2 0 9 16,8-1 23-16,5-2 8 16,3 2-4-16,6 0-4 15,6 0-19-15,7 0-13 16,8 0-15-16,3 0-3 15,12-3-2-15,-1-1-2 16,6-2 2-16,1-1-2 0,-2-2-6 16,-1 2-5-16,-7-1-51 15,-6 3-58-15,-18 4 63 16</inkml:trace>
  <inkml:trace contextRef="#ctx0" brushRef="#br2" timeOffset="50231.97">9553 7911 803 0,'-4'16'107'0,"-1"10"65"16,0 7-77-16,-1 10-58 15,1 5-18-15,1 4-17 16,2-2-4-16,1-3-19 16,1-7-10-16,2-17-25 15,1-8-6-15,3-21 4 16,1-9 11-16,2-11 35 15,0-5 17-15,-2-2 52 16,-1 1 29-16,-3 5 24 16,-1 1 14-16,-1 2-10 0,0 2-17 15,-1 2 48-15,-1-1-28 16,0 4-66-16,1 0-30 16,1 7-21-16,1 4-12 15,2 7-24-15,2 7 6 16,3 9 3-16,2 8 12 15,1 6 21-15,3-1-3 16,1-4 3-16,0-5-6 0,6-10-9 16,0-6 9-16,3-11-6 15,1-7 9-15,-1-7 15 16,-3-3-3-16,-5 0 3 16,-5-1-3-16,-10 3-9 15,-3 1-6-15,-9 3-30 16,-3 0-33-16,-3 4-41 15,-2 2-1-15,5 5-182 16,4 0 196-16</inkml:trace>
  <inkml:trace contextRef="#ctx0" brushRef="#br2" timeOffset="50581.65">9990 8040 1995 0,'-12'20'120'15,"6"2"-31"-15,4 0-157 16,6-2-88-16,5-3-14 16,8-6 21-16,-2-5 31 15,5-7 103-15,-1-4 7 16,-2-7 8-16,-2-1 4 0,-5-2 0 15,-1-2 1-15,-4 2-1 16,-3 1 0-16,-6 1 0 16,-2 2 13-16,-9 1 25 15,-2 2 9-15,-4 2 17 16,-1 1-2-16,2 5-12 16,2 0-15-16,1 5-33 15,0 2-39-15,4 2-155 16,1 2-13-16,9-1 135 15</inkml:trace>
  <inkml:trace contextRef="#ctx0" brushRef="#br2" timeOffset="50718.07">10246 8074 2300 0,'-4'9'132'15,"0"1"-8"-15,1-4-207 16,-3 0 24-16</inkml:trace>
  <inkml:trace contextRef="#ctx0" brushRef="#br2" timeOffset="50881.4">10145 7889 2775 0,'2'-3'21'16,"7"-4"-23"-16,9-2-242 15,5-1-311-15,10 2 230 16</inkml:trace>
  <inkml:trace contextRef="#ctx0" brushRef="#br2" timeOffset="51181.68">10519 7918 1625 0,'-19'18'143'0,"-3"1"54"15,0 2-173-15,-2-1-18 16,2-1 0-16,-2 2-9 16,6-3 0-16,2-3 0 15,11-7-45-15,5-3-47 16,11-5-81-16,4-3 15 15,6 0 62-15,3 1 24 16,-1 3 32-16,-1 2 16 16,-10 5 27-16,-2 4 2 0,-13 3 23 15,-4 1 16-15,-6 4 27 16,-3-1 7-16,-3-4-15 16,-1-2 38-16,3-11-196 15,-3-2-121-15,12-15 136 16</inkml:trace>
  <inkml:trace contextRef="#ctx0" brushRef="#br2" timeOffset="51515.58">10618 8053 2486 0,'0'6'116'15,"5"0"7"-15,1-3-144 0,7-1-27 16,2-6-87-16,0-2-22 16,4-9-3-16,-3-2 32 15,-1-4 101-15,-1-2 27 16,-7-2 0-16,-4-1-21 16,-8 4-75-16,-4 2-26 15,-6 8-10-15,-4 5 31 16,-2 10 104-16,1 7 63 0,4 9 95 15,3 4 60-15,12 5 39 16,5-2-99-16,18 1-63 16,9-6-67-16,21-10-193 15,15-6-154-15,14-17 110 16</inkml:trace>
  <inkml:trace contextRef="#ctx0" brushRef="#br2" timeOffset="55897.83">8937 7053 1249 0,'0'0'67'15,"0"0"67"-15,0 1-124 16,0-1-10-16,0 1-4 16,-1 1 4-16,0-1 0 15,1 0 2-15,-1 1 6 16,0 0-1-16,0-1 5 0,1-1-2 15,-1 1-3-15,0 0 1 16,0 0-2-16,0 0-2 16,0-1 2-16,-1 1-2 15,1-1-1-15,-21 12-1 16,22-12-2-16,0 0 2 16,-1 0-2-16,0 0 0 15,0 0 0-15,0 0 0 16,1 0 0-16,0 0 2 15,0 0-2-15,-1 0 0 0,0-1-2 16,1 1 2-16,0 0 0 16,0-1 2-16,0 1 0 15,0 0 0-15,0-1-2 16,0 0 0-16,0 0 0 16,0 0 4-16,0 1-4 15,0 0 0-15,0 0 6 16,0 0 3-16,0 0 12 15,0 0 0-15,0 0-15 16,0 0 0-16,0 0-3 16,0 0-3-16,0 0 3 15,0-1-3-15,0 1 0 16,0 0-3-16,-1 0-3 16,0 0 6-16,0 0 9 15,1 0 9-15,0 1-3 0,-1-1 3 16,0 0-10-16,1 0-2 15,0 0-6-15,0 0 6 16,1-1-3-16,0 1-3 16,-1-1 6-16,24-13-6 15,-24 14 0-15,1 0 0 16,-1 0 3-16,0 0-3 0,2 0 6 16,20-3 0-16,-21 3 3 15,0 0-3-15,0-1 0 16,0 0-6-16,0 1 0 15,1-1 0-15,-1 0 3 16,0 1 6-16,-1 0 3 16,-7 2 0-16,1-1-12 15,1-1-18-15,4-3-185 16,1-5 174-16</inkml:trace>
  <inkml:trace contextRef="#ctx0" brushRef="#br2" timeOffset="58131.72">8960 7080 333 0,'0'0'45'16,"0"0"68"-16,0 0-88 15,0-1-46-15,0 1-8 16,0 0 11-16,0-1 7 16,0 0 74-16,-1 0 62 15,0 0 53-15,0 1 2 16,1 0-83-16,-1 0-41 0,1-1-38 15,-1 1-11 1,0 0-1-16,0 0-2 0,0 0-2 16,1 0 0-16,-1 0 19 15,-1 0 12-15,0 0 22 16,1-1 7-16,0 1-10 16,-17-23-6-16,18 12-11 15,-1-3 2-15,-1-1-10 16,1-3 37-16,-1-2 22 15,0-1 16-15,1 0 38 16,0-1 10-16,0-4-31 16,1 0-29-16,0-7-62 15,0-2-23-15,-1-3-6 16,-1 0-1-16,-1 1 2 16,-1 4 3-16,-1 6 5 15,0 3 13-15,0 8 32 0,0 3 14 16,2 4 9-16,0 3-16 15,3 1-30-15,1 0-23 16,1 2-8-16,-2 3-2 16,0 0-6-16,0 0-6 15,0 0 5-15,0 0-3 16,0 0 7-16,1 0 4 0,-1 0-1 16,0 0 3-1,0 0 0-15,0 0 0 0,0 0 0 16,1 0 1-16,-1 0 1 15,0 0 0-15,0 0-2 16,0-1-2-16,0 0-1 16,-1 1-1-16,0 0-5 15,0 0 4-15,-22-4 2 16,23 4-5-16,-1 0 3 16,0 0-1-16,0 0-5 15,0 1 1-15,1 0 5 16,-1 0 2-16,0 0 3 15,-1-1 5-15,0 0-2 16,2 0 0-16,-2 0-3 16,0 0 0-16,1 0-3 15,1 0-1-15,0 1 3 16,-1 0-3-16,0 0 4 0,0 0-4 16,0 0 2-16,0-1 2 15,1 0 0-15,0 1 2 16,-1 0 1-16,0 0-3 15,0 0-3-15,0 0 2 16,0-1 0-16,1 0-3 0,0 0 0 16,-1 0-3-16,0 0 2 15,0 0 0-15,0 0 1 16,0 0 4-16,1 0 0 16,0 0 4-16,-1 0-1 15,0 0 0-15,0 0-3 16,1 0-1-16,0-1-1 15,0 0-1-15,0 0-1 16,0 1 3-16,0 0 1 16,-1 0 0-16,0 0 0 15,1 0 2-15,-1 0-2 16,1 0 0-16,0-1 0 16,0 0-1-16,0 1 0 15,0 0-3-15,0-1-10 16,0 0-2-16,0-1 2 15,0 1 1-15,0 1 9 16,0-1 2-16,0-1 2 0,0 0 0 16,-2-20 4-16,2 22-4 15,0 0 0-15,9-16 0 16,-4 10 0-16,-1 0 2 16,1 0-2-16,-1 0 2 15,-1 2-1-15,-3 4-2 16,0 0-3-16,0-1 2 0,0 0 0 15,0 0 1-15,0 1 2 16,0-1-1-16,0 1 0 16,0-1 0-16,0 0 0 15,-1 0 0-15,0 1 0 16,1 0 0-16,-1 0-1 16,-22 2 1-16,23-2-2 15,0 0 0-15,-1 0 4 16,1 0-2-16,-1 0 2 15,1 0 1-15,-1 0-1 16,0 0-4-16,0 0 0 16,0 0-1-16,1 0 3 15,-1 0 2-15,1 0-1 16,-1 0 5-16,0 0-6 16,0 0-2-16,0 0 2 0,1 0-4 15,-1 0 4-15,1 0 4 16,-1 0-4-16,0 0 2 15,-21 2-2-15,13 1-4 16,1 1 2-16,0 0-1 16,-2 3 1-16,4 0 2 15,-5 2 0-15,2 1 0 16,-1 5 0-16,-2 0 0 0,2 8 0 16,-1 2 0-16,-1 6-5 15,-2 3-3-15,1-4 3 16,-1-3 2-16,4-8 3 15,0-6 4-15,5-5-3 16,1-2 2-16,4-6-1 16,0 0 1-16,10-9 2 15,0-1-5-15,4-5 0 16,4-3 0-16,-2-2-2 16,1-1-9-16,1-4-7 15,-2-1-9-15,3-3 0 16,0 1 0-16,-2 0 6 15,2 1 12-15,-2 5 6 16,-1 0 3-16,-2 10 0 16,-3 2 0-16,-6 8 0 15,-3 3-9-15,-2 5 9 0,-2 3 9 16,2 3 6-16,1 1 9 16,5 0-7-16,1 0-8 15,4-4-6-15,3-2 4 16,3-2-3-16,2-1-2 15,-3-4-1-15,-1 1-1 16,-3 0-14-16,-2 1-18 16,0-1-156-16,-3-1-90 0,-3-5 140 15</inkml:trace>
  <inkml:trace contextRef="#ctx0" brushRef="#br2" timeOffset="59419">8864 6499 408 0,'2'-4'-44'16,"-1"-1"-59"-16,1 2 39 16</inkml:trace>
  <inkml:trace contextRef="#ctx0" brushRef="#br2" timeOffset="59966.83">8854 6480 344 0,'-5'0'62'16,"0"1"80"-16,1-1-28 0,4 0-62 16,-1 0-20-16,1 0-16 15,-19-7-3-15,9 6 10 16,-3 0 14-16,-2 1 36 16,1 1 9-16,-5 4-2 15,-2 0-23-15,1 4-24 16,-2-1-8-16,-1 5-14 15,0 2-9-15,-5 4-2 16,0 2 0-16,-1 4 20 16,1 1 16-16,3 5 17 15,-1 5 3-15,4 12-13 16,1 7-9-16,5 12-18 16,3 4-4-16,6 7-9 15,3 0-3-15,9-8-1 16,6-6 1-16,15-20-2 0,10-8 7 15,14-16 11-15,10-5 3 16,8-9-1-16,5-5-7 16,5-8-5-16,1-5-6 15,1-7 2-15,-1-5 3 16,-2-5 4-16,0-7 12 16,0-8 3-16,-2-8 0 0,-1-12 0 15,-5-4-6-15,-8-6 5 16,-5-2 4-16,-17 2 3 15,-9 3 0-15,-21 6 6 16,-14 4 0-16,-20 9 30 16,-10 4-7-16,-17 3 1 15,-9 3-15-15,-12 6-72 16,-9 5-45-16,-14 13-56 16,-4 9-13-16,-8 19 40 15,0 13 41-15,-2 19 52 16,4 10 10-16,9 13-2 15,4 6-12-15,14 5-79 16,10 5 62-16</inkml:trace>
  <inkml:trace contextRef="#ctx0" brushRef="#br2" timeOffset="65914.92">9300 6583 1495 0,'0'0'48'0,"0"0"93"0,0 0-167 16,1-1-49-16,-1 1-15 15,1 0-5-15,1 0 2 16,21 3 15-16,-23-3 45 16,0 0 31-16,0 0 41 15,0 0 12-15,0 0 9 16,1 0-10-16,0 0-21 15,1-1-11-15,20-15-13 16,-22 16 1-16,0 0-4 16,0-1 2-16,0 0-2 15,-1 1 4-15,0-1 11 16,0 0-1-16,-22-11 5 16,23 12-6-16,0 0-7 15,-1 0-6-15,-14 9-2 16,12 0-8-16,1 2-1 15,0 2-1-15,2-2 2 0,2 0 6 16,4-5 2-16,0-1 0 16,4-5 6-16,3-1 2 15,-1-4 0-15,-1-3 1 16,1-1-7-16,-2 0 0 16,-5 0-2-16,1 2 0 15,-7 2 2-15,-3-1 0 0,-4 4 0 16,-4 1 4-16,-1 2 0 15,-2 0 0-15,5 2-3 16,2 0-3-16,4 0-21 16,3 1 7-16,1 2-18 15,1 1-11-15,0 1-2 16,2-3-1-16,3 0-8 16,-1-5-49-16,0-3 62 15</inkml:trace>
  <inkml:trace contextRef="#ctx0" brushRef="#br2" timeOffset="66897.78">9330 6591 468 0,'0'0'146'16,"0"0"141"-16,0 0-131 16,0 0-59-16,0 0-31 15,0 0-14-15,0 0-29 16,0 0-9-16,1-1-14 16,0 1 0-16,-1-1 0 15,0 0 0-15,0 1 6 16,0 0 3-16,0 1 7 0,-1 0-1 15,0-1-1-15,0 1-5 16,-9 22-5-16,10-23-4 16,0 0-21-1,0 0-6-15,0 0-6 0,0 0 2 16,0 0 19-16,0 0 8 16,0 0 6-16,0 0 2 0,0 0-4 15,0 0 2-15,0 0-4 16,0-1-5-16,1 0-21 15,0 0-20-15,0 1-26 16,-1 0-1-16,0-1 14 16,1 1 24-16,0 0 42 15,0 0-1-15,-1 0-286 16,0 0 209-16</inkml:trace>
  <inkml:trace contextRef="#ctx0" brushRef="#br2" timeOffset="69265.28">9339 6618 507 0,'0'0'93'16,"0"0"64"-16,0 1-63 16,0 0-74-16,-1 0-11 15,1-1-9-15,-1 0-4 16,1 1 4-16,0-1 4 15,0 0 17-15,0 1 8 0,0 0 17 16,-1 0 4-16,0-1-6 16,0 1-9-16,0 0 0 15,1-1-8-15,-1 1-5 16,1 0-7-16,-1 0-3 16,0-1-3-16,0 1 9 15,0 0-1-15,0-1 5 16,1 0 1-16,0 0-10 15,-1 0-1-15,0 0-6 16,1 0-2-16,0 0-2 16,0 0-2-16,0 0 5 15,0 0 7-15,0 0 6 16,0 0 3-16,0 0-6 16,6-15-3-16,-2 4-2 15,0-5-1-15,3-10 5 16,0-5 5-16,0-13 8 0,0-2 2 15,-2-6-3-15,0 1 10 16,-1 2-24-16,-2 3 0 16,0 8 0-16,-1 1 0 15,-3 6 15-15,-1 2 8 16,-2 2 70-16,0-2 26 16,2 2 25-16,0 0-7 15,2 2-74-15,0 0-44 0,3 7-25 16,2 3-6-16,-1 8 0 15,1 2 0-15,-4 5-2 16,0 0-2-16,0 0 5 16,0-1-2-16,0 0 2 15,0 0 2-15,1 0-3 16,0 1 1-16,0-1-1 16,6-24 7-16,-7 25-7 15,0-1 0-15,0 0-2 16,-1 0 1-16,-17-21-2 15,18 22 3-15,0 0 4 16,0-1-4-16,0 0 0 16,-1 0 0-16,1 1-4 15,-1 0 2-15,1-1-1 0,-1 0 1 16,0 0-6-16,-1 0 7 16,2 0-5-16,-1 1 1 15,0-1 5-15,0 1-9 16,0 0 4-16,0 0 4 15,1 0 1-15,-1 0-3 16,0 0 3-16,1 0-4 16,-1 0-2-16,-1 0 9 15,1 0 0-15,0 0-3 16,1 0 0-16,-1 0 0 0,0 0 0 16,0 0 4-16,1 0-4 15,-1-1-4-15,0 0-5 16,1 1 9-16,-1 0-3 15,0 0 3-15,1 0 3 16,-1 0-3-16,0 0 3 16,0 0-6-16,0 0 3 15,1 0 3-15,-1 0-24 16,1 0-3-16,-1 1-6 16,-22 10 0-16,16-1 18 15,-2 3 7-15,2 4 5 16,0 3 0-16,1 0-3 15,0-1 0-15,1-4 3 16,-1-4 0-16,1-2 0 0,0-4 3 16,3 0-3-16,-2-3 0 15,4-2 8-15,0 0-2 16,0 1 3-16,1 0-3 16,15 5-6-16,-8-7 3 15,0-4-9-15,0-4 0 16,-2-2-11-16,-1-3 5 15,-1-1 9-15,-1 0 0 16,0-1 3-16,-2 2-3 0,3 0 3 16,-2 1 0-16,2 1 3 15,0 2 3-15,-1 1-6 16,0 3 0-16,0 2-6 16,-3 4 6-16,0 0 0 15,1 0-3-15,0 0 6 16,-1 0-3-16,1 1-3 15,17 13 3-15,-10-9 0 16,1 1 0-16,-1-2-3 16,0 0 3-16,0-2 0 15,-1 0 0-15,-1 0 3 16,0 0-3-16,-2 1-3 16,0 0 3-16,0 2 0 15,-2-1 0-15,3-2 0 16,-2 0 0-16,-2-1 0 15,-1-1 0-15,0 0 0 0,0 0 0 16,0 0 0-16,0 0 0 16,0 0 0-16,0 0 0 15,0 0 0-15,-1 0 0 16,0-1-21-16,0 0-12 16,0 0-21-16,1 1-3 15,-1-1 18-15,1 0 16 0,-1 1 17 16,-1-1 0-16,1 0 6 15,-1 1 0-15,1-1 0 16,0 1 0-16,0-1 0 16,1 0-12-16,-1 1-18 15,0-1 0-15,1 0-3 16,-1 0 12-16,0 1 15 16,0-1 6-16,1 0 0 15,-1 1 0-15,0 0 0 16,1 0 0-16,-1 0 0 15,0 0 0-15,1 0-3 16,-1-1-3-16,1 1 3 16,0-1-6-16,0 0 9 15,1-1 0-15,-1 1 0 16,0 1 3-16,0-1 0 0,0 0-3 16,0 1 3-16,0-1-3 15,0 0 0-15,-1 0 0 16,0 1 3-16,0-1 3 15,0 0-6-15,1 1 6 16,-1-1-6-16,1 0 0 16,-1 0-3-16,-1 1-3 15,1 0 0-15,-25 5 6 0,26-5-24 16,0 1-12-16,-1 0-41 16,0 0-19-16,1-1 34 15,0 1-2-15,0 0 10 16,0-1 11-16,0 0 28 15,0 0 7-15,0 0 8 16,0 0 0-16,-1 0-13 16,0 0-24-16,0 0-147 15,1 0-197-15,0 0 192 16</inkml:trace>
  <inkml:trace contextRef="#ctx0" brushRef="#br2" timeOffset="69930.7">9404 5872 502 0,'0'0'178'0,"0"0"184"16,0 0-159-16,0 0-89 0,0 0-17 16,1 0-31-16,0 0 19 15,-1 0-22-15,1 0-19 16,-1 0-35-16,0 0 0 16,0 0 18-16,0 0 0 15,0 0 15-15,0 0-3 16,0 0-21-16,0 0-6 15,-8-12-6-15,0 4-3 16,-2 2-3-16,-1-2 3 0,-8 1-3 16,1-1 0-16,-6 1-6 15,-3 0-3-15,-2 2-6 16,-5 1 0-16,-6 5-3 16,-2 3 0-16,-5 10 12 15,-2 4 6-15,0 7 0 16,-2 2-3-16,5 6 3 15,5 3-3-15,6 10 0 16,6 7 3-16,7 20 6 16,1 8 3-16,11 12 3 15,3 1-9-15,9-13-3 16,6-7 0-16,7-16-3 16,6-5 3-16,12-7 51 15,6-3 38-15,16-6 16 16,13-4-4-16,17-14-47 0,4-7-36 15,7-15-24-15,0-8-6 16,-8-14 0-16,0-8 6 16,-9-10 9-16,-7-8 0 15,-12-10-30-15,-9-5-20 16,-17-11-31-16,-10-3-6 16,-15-8 39-16,-9-2 16 0,-19 2 41 15,-9 4 29-15,-13 6 31 16,-12 8 18-16,-16 16 8 15,-9 6-23-15,-14 16-41 16,-4 6-17-16,-3 15-34 16,-1 5-11-16,2 12-35 15,6 7 0-15,15 11 25 16,8 7 20-16,16 14-3 16,10 11-27-16,14 25-179 15,10 17-217-15,17 11 334 16</inkml:trace>
  <inkml:trace contextRef="#ctx0" brushRef="#br2" timeOffset="70566.71">8878 6112 1417 0,'-2'-4'47'0,"3"1"-24"15,3 0-17-15,2 0-45 16,0 0-21-16,0 3-39 16,0 0-35-16,-1 0 76 15</inkml:trace>
  <inkml:trace contextRef="#ctx0" brushRef="#br2" timeOffset="83197.53">12486 6019 1132 0,'-4'59'35'15,"-2"0"-6"-15,1-2-19 0,0-11-16 16,3-8-2-16,-1-19 8 15,3-7 16-15,0-12 32 16,0 0 5-16,-4-9-7 16,3-9-13-16,1-13-37 15,0-7-5-15,3-5-1 16,0 1 2-16,0 7 12 16,-1 4 8-16,2 6 9 15,-2 3 6-15,3 7 4 16,1 3-6-16,-1 7-9 15,2 3-5-15,-1 7-5 16,1 5-4-16,0 8 2 16,-2 3-2-16,1 1 0 15,-1-3 0-15,-1-6 2 16,0-4-2-16,1-5-2 16,-2-3 2-16,2-5 7 15,2-4 11-15,1-9 13 0,5-3 0 16,3-7-18-16,2 0-6 15,3 5-6-15,-2 1-3 16,-1 8-6-16,-2 5-6 16,-5 11-3-16,-2 6 3 15,-3 13-3-15,-1 3 9 16,-4 4 12-16,2 0 0 16,5-8-3-16,2-3-12 0,10-9-48 15,3-7 3-15,2-7-142 16,2-5 121-16</inkml:trace>
  <inkml:trace contextRef="#ctx0" brushRef="#br2" timeOffset="83330.78">12983 5985 987 0,'1'0'132'16,"6"9"87"-16,-7 2-120 16,-4 2-28-16,5 1-49 15,2-2-30-15,3-4-74 16,-1-3-69-16,-1-5 78 15</inkml:trace>
  <inkml:trace contextRef="#ctx0" brushRef="#br2" timeOffset="83716.52">12959 6004 876 0,'-20'-13'143'0,"0"-2"58"16,8-5-91-16,5 0-25 16,6 0-42-16,4 3-8 15,7 4-18-15,3 3 6 16,1 5 42-16,1 1 27 15,-1 4 10-15,-2 1-24 16,2 3-30-16,0 2-22 0,0 2-23 16,1 2-6-16,-4 6-3 15,-1 3-2-15,-2 3 5 16,-3 0 3-16,-4-2 3 16,-1-4 2-16,0-7 1 15,0-2 0-15,0-7-3 16,0 0 6-16,8-8-3 15,-4-3-6-15,8-7 12 16,1-5-9-16,5 1-3 16,2 1 6-16,0 2-6 15,1 3 3-15,-2 6-3 16,-1 4-3-16,-3 9 3 16,-2 7 0-16,-6 10 3 15,-3 5-3-15,0 3 0 16,7-2-21-16,1-8-80 15,7-7-67-15,5-10-100 0,0-5 190 16</inkml:trace>
  <inkml:trace contextRef="#ctx0" brushRef="#br2" timeOffset="83997.98">13442 5980 1479 0,'16'0'66'0,"5"-5"163"16,5-1-62-16,8-5-56 15,2-1-45-15,1 0-171 16,0 1-50-16,-7 3-48 15,-1 2 58-15,-8 2 103 16,-6 3 14-16,-9 1-18 16,-6 1-63-16,-12 5 65 15</inkml:trace>
  <inkml:trace contextRef="#ctx0" brushRef="#br2" timeOffset="84147.76">13324 6201 2267 0,'29'-7'89'15,"7"-5"-109"-15,8-4-231 16,3-8 119-16</inkml:trace>
  <inkml:trace contextRef="#ctx0" brushRef="#br2" timeOffset="84580.4">13918 5861 1450 0,'7'-9'70'0,"6"-5"115"0,7 1-101 16,5 0-78-16,2 1-12 15,0 5-9-15,-1 4 3 16,-6 6-3-16,-1 1 0 15,-11 7-3-15,-6 3 3 16,-9 5-6-16,-7 2 16 0,-6 3 25 16,1 0 37-16,2-2 93 15,4 0 35-15,8-2 9 16,5-3-67-16,15-3-65 16,8-2-25-16,19-8-37 15,11-4-74-15,14-16-188 16,7-7-130-16,-3-14 160 15</inkml:trace>
  <inkml:trace contextRef="#ctx0" brushRef="#br2" timeOffset="87530.55">8197 6129 1163 0,'0'0'41'0,"0"0"37"16,15-7-94-16,-2 1-7 0,11-5 13 15,4-4 14-15,15-8 35 16,8-6 13-16,13-8 8 15,8-3-6-15,8-7-26 16,3-3-13-16,5-1-5 16,2-1 3-16,7 0 20 15,1-2 54-15,-2 2 14 16,-2 2-11-16,-8 4-51 16,-4 1-12-16,-9 5-18 15,-7 0-3-15,-13 1-6 16,-5 1 0-16,-17 6 3 15,-9 4 0-15,-11 6 9 16,-6 5 5-16,-2 3 25 16,0 3 12-16,2 5-3 15,-5 6-15-15,0-1-39 16,0 1-33-16,0 0-3 0,0 8 0 16,-5 6 24-16,1 4 18 15,2 9 3-15,2 5 9 16,7 15 12-16,6 11 6 15,8 20 0-15,2 10-6 16,5 9-48-16,0 2-45 16,4-10-74-16,3-9-1 15,3-17 28-15,2-9 50 0,-3-11 108 16,-3-2 20-16,-4 1 28 16,-3 2-12-16,1-1-33 15,1-4-25-15,-2-3-32 16,0-4-26-16,-8-5-40 15,-5-3-9-15,-6-8-8 16,-5-5 20-16,-3-6 43 16,0-5 21-16,0 0 12 15,0-1 0-15,-12-12 7 16,7 7-8-16,0-1-23 16,-1 2 1-16,1 2-18 15,0 1-7-15,0 1-1 16,0 1 8-16,0 2 20 15,-1-1 7-15,-2 0 22 16,0 0 3-16,-1 0 5 16,1 0-1-16,-2 0-7 0,1 2-7 15,-1 2-5-15,-1 2 0 16,-2 4-2-16,-3 2 0 16,-3 5 2-16,-2 0 0 15,-2 2 0-15,-3 0 2 16,-2 2-2-16,-3 0 0 15,-3 3-2-15,1 2 1 0,-2 2-9 16,-2 1-4-16,0 2-3 16,-3 2 1-16,-4 0 3 15,1 0 3-15,-4-2 4 16,1-1 4-16,2-1 2 16,0 0 8-16,-2 4 8 15,1 0-1-15,-2 4 1 16,3 2-7-16,4-2-5 15,1 0 0-15,7-2-2 16,-2-3-2-16,3-2 0 16,1 0-2-16,-1-4 2 15,5 0 4-15,2-2 8 16,1-3 9-16,6-3 2 16,1-4-2-16,4-4-5 15,2-1-12-15,0-2-8 16,4-2-8-16,-1-4-1 0,1 1 1 15,2-3 2-15,1 0 7 16,-1 0 6-16,1 0 7 16,0 0 8-16,3 0-5 15,0 0-5-15,0 0-6 16,0 0-16-16,0 0-3 16,0 0-6-16,0 0 1 15,0 0 11-15,0 0 3 16,0 0 8-16,0 0 2 0,0 0 6 15,0 0-7-15,0 0 1 16,-1 0-7-16,1 0-21 16,-1 0-8-16,-1 1-21 15,-20 7 1-15,22-8 15 16,-1 0 18-16,0 0 44 16,1 0 20-16,-24-3 9 15,23 3-3-15,1-1-24 16,-1 0-12-16,-27-12-15 15,19 10-3-15,-2 0-9 16,-4-2 2-16,2 0 9 16,-2 0 3-16,0-5 13 15,1 0 6-15,-3-5 7 16,1-3 3-16,-2-4 9 16,-2-2-1-16,4-4 0 0,-3 1 43 15,5-6-27-15,2-1-20 16,4-6-18-16,-2-7-15 15,4-5 0-15,-4-2-6 16,-1-5 3-16,3 0 3 16,-4-5 3-16,0-1 0 15,-4 0 0-15,-2 1-3 0,-1 5 3 16,3 2 9-16,1 7 9 16,3 1 21-16,5 9 0 15,1 5 0-15,3 7-27 16,1 4-18-16,0 3-45 15,0-1-6-15,2 2-9 16,-3 1 12-16,1 2 37 16,0 1 5-16,4 2 3 15,2-1 0-15,6-3-72 16,5 0-10-16,9-4 59 16</inkml:trace>
  <inkml:trace contextRef="#ctx0" brushRef="#br2" timeOffset="90347.76">9785 7110 625 0,'0'6'107'0,"1"-1"187"0,3-2-278 16,1 0-12-16,0-3 13 16,0-1 8-16,1-2 31 15,0 1 22-15,2-3 3 16,0 0-4-16,0-1-36 16,-1-3-18-16,-1 1-27 15,-1-1-5-15,-2 3-7 16,-1 1 1-16,-4 1 5 15,-1 3 4-15,0 1 20 16,0 2 5-16,-2 4 12 16,-1 2 0-16,-2 4-11 15,1 1-7-15,0-3-9 16,3-1-2-16,3-4-2 0,1-1 0 16,1-3 0-16,-1-1-2 15,0 0 4-15,0 0 0 16,1 0 0-16,-1 0 2 15,0-1-4-15,4-22 2 16,-4 22 0-16,0 1-4 16,0-1 2-16,0-1 0 15,-1 2 0-15,1-1 0 0,-1 1 2 16,-9-5 1-16,10 14 5 16,0-1 10-16,1 2 15 15,0-2-6-15,1 0-12 16,0-2-6-16,1-1-9 15,0-4 3-15,3-1-3 16,3-1 6-16,0-5 0 16,0-2 0-16,-1 2 0 15,-4-1-3-15,-4 7 2 16,0 0-5-16,0-1 6 16,-1 0 0-16,-11-5-3 15,3 7 9-15,1 1 9 16,1 0 9-16,7-2 6 15,0 0-6-15,0 0-12 16,-1 0-18-16,1 1-9 16,0 0-3-16,0 0-6 0,0-1 9 15,0 2 0-15,0-1 6 16,0 1 3-16,0-1 0 16,0 0 0-16,0 1-3 15,0 0 0-15,0-2 3 16,0 1-9-16,0-1 3 15,0 1-3-15,0 0-3 16,0 0 6-16,0 0-3 0,-1-1 9 16,1 1 3-16,-1-1 0 15,0 1 6-15,1 0-9 16,-1 0-3-16,0 0-3 16,0 0-6-16,1-1-9 15,0 0-14-15,0 0-7 16,0 0 12-16,0 0 18 15,-1 0 3-15,1 0 9 16,-1 0 0-16,1 0-9 16,-1 0-7-16,0 0 1 15,1 0-3-15,0 0 3 16,0-1 5-16,0 0 8 16,0 0 2-16,0-1 4 15,0 1 4-15,0 0 1 16,-7-22 3-16,7 22-2 0,-10-17-6 15,7-2 1-15,-1-8-1 16,0-11 0-16,3-3 9 16,-3-7-7-16,-2-2 3 15,-1-1-3-15,1 3-3 16,-2 9-6-16,0 7 0 16,-2 11 3-16,-2 3 0 0,1 7 9 15,2 2 0-15,0 4 6 16,1 0-9-16,2 4 9 15,0 0 6-15,6 2 11 16,0 0 13-16,-1 0 0 16,1 0-12-16,0 0-15 15,0 0-18-15,1 1 0 16,0 0-3-16,0 0 3 16,0 0 0-16,0-1 3 15,0 2 0-15,1 0 0 16,-1-1 3-16,1 0 6 15,-2-1-3-15,1 1 6 16,0 0-12-16,-1 0 0 16,1-1 0-16,0 1-3 15,0 0-3-15,-1-1 3 16,1 1 0-16,0 0 0 16,-1 0 3-16,1-1 0 0,0 0 0 15,0 0-3-15,0 0 9 16,-1 0-9-16,1 0 3 15,-1 0 3-15,0 0-3 16,0 0-3-16,0 0 3 16,0 0-6-16,0 0-3 15,0 0 0-15,0 0 3 0,0 0 6 16,0 0 0-16,0 0 6 16,0 0-3-16,0 0 0 15,0 0-6-15,-1-1-3 16,1 0-3-16,-1 0 6 15,0 1 0-15,0-1-3 16,0 0 3-16,1 1-6 16,-1-1 6-16,0 0 0 15,1 0 0-15,-1 1-6 16,0-1 0-16,1 0-6 16,-1 1-3-16,1-1 0 15,-1 0 3-15,0 0 6 16,1 0 3-16,0 1 0 15,0 0 3-15,0-1 0 16,0 1-6-16,1 0 6 16,0 0-3-16,-1 0 0 0,0 0 3 15,0 0-3-15,1 0-3 16,0 0-9-16,0 0 3 16,-1 0 3-16,1 0 0 15,0 0 9-15,0 0 0 16,0 0 0-16,0 0 0 15,0 0 0-15,-1 0 3 16,1 0 3-16,-1 0-6 0,1 0 0 16,0 0 3-16,0 0-3 15,0-1 6-15,-1 0-3 16,0 0-3-16,0 1-3 16,-1 0 3-16,0 0-3 15,0 0 0-15,0 0 6 16,1 0-3-16,-1 0 3 15,0 0 3-15,-1 0-12 16,-23-2 6-16,25 2 0 16,0 0-6-16,-1 0 6 15,-18-3 0-15,9 4-3 16,-3 1 0-16,-1 1-9 16,-3 0 6-16,2 4 6 15,-3 0-6-15,-1 4 6 16,-1 2-3-16,-5 2-12 0,-3 1 3 15,-5 8-6-15,-2 2-8 16,-1 10 14-16,2 3 12 16,5 8 29-16,3 5 19 15,9 11 12-15,2 4-12 16,13 5-24-16,4 0-12 16,10-2-12-16,5-3-3 15,11-3-12-15,5-3 3 0,10-3 3 16,5-4 9-16,5-5 6 15,3-3 6-15,6-11 9 16,0-5 6-16,2-11 23 16,0-6 13-16,-2-10 36 15,4-6 8-15,1-13-4 16,-1-8-43-16,-3-15-31 16,-3-7-8-16,-6-12-17 15,-4-4-3-15,-7-8 5 16,-8-5 0-16,-12-6-6 15,-9-2 2-15,-17 0-42 16,-11 2-14-16,-20 4-39 16,-7 3-29-16,-19 5 26 15,-10 5 27-15,-19 11 36 16,-9 6 16-16,-8 16 17 0,-9 7 5 16,1 19-2-16,4 12 12 15,4 23 21-15,11 14 9 16,20 27-6-16,5 13-15 15,22 23-63-15,11 7-98 16,16 0 74-16</inkml:trace>
  <inkml:trace contextRef="#ctx0" brushRef="#br2" timeOffset="91831.21">10191 7308 1289 0,'15'2'84'0,"4"-1"53"15,11-4-97-15,4 0-1 16,14-6-33-16,6 0-3 0,10-2 3 16,6 0-3-16,-3 0 3 15,-4 0 0-15,-7 2-6 16,-6 2 3-16,-7 0-6 16,0 2-3-16,-11 1-48 15,-4 2-8-15,-9 0 38 16</inkml:trace>
  <inkml:trace contextRef="#ctx0" brushRef="#br2" timeOffset="93463.54">10275 6489 1096 0,'-32'3'91'0,"-5"2"68"15,-2 1-88-15,-8 3-59 16,-7 4-18-16,-14 3-35 16,-3 2-15-16,-7 4 0 15,1 1 15-15,4 0 65 0,3 0 32 16,12-2 31-16,6 0 6 16,15-2-35-16,1-1 41 15,8 2-72-15,5-2-27 16,5-2-12-16,5-3-3 15,7-5-9-15,2 0 9 0,7-2 36 16,4-1 6-16,4 1 20 16,0 2-8-16,3 2-27 15,-1 4-3-15,-2 4-9 16,0 6 0-16,-4 17 3 16,-2 9-3-16,-4 19 6 15,-1 11-3-15,-3 14 3 16,-3 1-3-16,2-7 0 15,1-5-3-15,3-14 12 16,5-8 12-16,1-9 18 16,-1-5 3-16,2-11-10 15,1-6-8-15,-1-11-3 16,-1-2-3-16,0-5-3 16,-3-3-6-16,-1-2-12 15,2-2 0-15,-4-5 6 16,0 0 0-16,0 0 0 15,0 0 12-15,0 0-9 0,0-1 9 16,5-16-6-16,2 9-6 16,1 0-3-16,5-1-3 15,3 3-3-15,5-1-3 16,11 2 0-16,5-2 3 16,15-4 6-16,5-3 0 15,11-5-3-15,4 1 0 0,6-4-6 16,-1 4 3-16,-5 0 3 15,-1 0 0-15,-5 1 6 16,2-1 0-16,-5 2 3 16,-4-2-6-16,-7-2-3 15,-4 0 0-15,-12-1-3 16,-7-2-3-16,-12-1 15 16,-7-1 3-16,-6-7 9 15,-5-5 2-15,-5-8 7 16,-7-4 0-16,-7-5-3 15,-3-4-3-15,-8-6-18 16,1-2-3-16,-5 0-3 16,1 3 0-16,-1 5-9 15,-1 4-12-15,2 11-6 16,1 7-18-16,3 11-17 0,1 7-10 16,-1 10-18-16,1 2 16 15,5 4 35-15,3 2 15 16,9 0 51-16,3 1 18 15,9-1 2-15,-1 0 4 16,1 0-18-16,0 0-12 16,0 1-6-16,0 0-12 15,-1 20-6-15,-3-9-3 16,-5 6-12-16,-3 2 6 0,-9 6-24 16,-5 2-6-16,-18 6-32 15,-10 1-25-15,-14 2-41 16,-7 2 12-16,-8-2 64 15,2-2-6-15,11-6 43 16</inkml:trace>
  <inkml:trace contextRef="#ctx0" brushRef="#br2" timeOffset="98330.92">7057 7463 923 0,'-30'-10'73'0,"-9"-1"19"16,-1 3-46-16,-6 3-22 16,-3 5-9-16,3 9-3 15,2 7-5-15,1 11-3 16,5 5-2-16,2 14 2 16,3 10 0-16,7 13-4 15,6 6 2-15,10 9-2 16,7-2 0-16,10 0 2 15,8-1 4-15,15-9 9 16,9-4 18-16,16-15 12 16,9-10-5-16,14-20-12 15,2-15-13-15,-1-19-13 16,-2-12 2-16,-10-21 29 16,-5-7 9-16,-5-13 7 15,-6-5 36-15,-9-12-34 16,-4-4-22-16,-14-9-17 0,-8-4-6 15,-22 3-6-15,-13 1-6 16,-23 8-29-16,-12 8-10 16,-19 14 3-16,-8 7 8 15,-14 20 26-15,-1 10 3 16,-4 22 7-16,0 11 5 16,4 28 4-16,5 15 19 0,13 25-24 15,13 10 0-15,21 23-12 16,14 2-37-16,30 0 41 15</inkml:trace>
  <inkml:trace contextRef="#ctx0" brushRef="#br2" timeOffset="100488.72">7490 9137 1535 0,'0'0'170'16,"0"0"105"-16,0 0-215 15,-1 0-60-15,1 0-137 16,0-11-64-16,9-2-310 16,-2-2 357-16</inkml:trace>
  <inkml:trace contextRef="#ctx0" brushRef="#br2" timeOffset="104018.37">5548 8622 2655 0,'-5'2'81'0,"5"-2"-13"15,0 0-90-15,0 0-98 16,0 0-114-16,1 0-103 15,13-11 8-15,-9 4 150 16,0-1 118-16,-1 3 69 16,-4 5 9-16,0 0 64 15,0-1 5-15,0 1-20 16,0 0-6-16,0 0-30 16,-1 0-15-16,1 0-6 15,-1 0-9-15,0 0 0 16,0 0-3-16,0 0-24 15,1 1-3-15,-1 0-12 16,0 0-3-16,-1 0 0 0,1 0-5 16,0-1-49-16,-1 0 37 15,1 1-91-15,0 0-109 16,1 0 119-16</inkml:trace>
  <inkml:trace contextRef="#ctx0" brushRef="#br2" timeOffset="105479.76">5576 8613 1437 0,'-1'-1'44'16,"-10"-17"-5"-16,9 3-39 0,2-9-18 16,2-3 3-16,-2-8 7 15,-2-3 2-15,-1-4 10 16,-2-2 0-16,-2-6 10 15,1-1-7-15,-4 1 1 16,-3 0-2-16,-1 5-4 16,-4 0 4-16,-2 5-2 15,-2 1 1-15,-3 3-1 16,3 3 0-16,2 4 0 16,3 3-4-16,5 4 0 15,-1 2 0-15,5 5 8 16,-1 3-2-16,3 3 6 15,1 1 0-15,2 3-3 16,3 5 3-16,0 0-12 16,0 0 0-16,0 0-3 15,0 0-6-15,1 0 0 0,-1 0-3 16,1 0 0-16,0 1-4 16,-1 0 14-16,1 0 0 15,0 1 0-15,0-1 4 16,6 21 0-16,-7-22 0 15,0 0-2-15,0 0-2 16,0 0-4-16,0 0 4 16,0 0-1-16,0 0 3 0,0 0 0 15,0 0 0-15,-1 0 2 16,0 0-2-16,1 0 3 16,-1 0-3-16,0 0 0 15,1 0 2-15,-1 0-2 16,0 0 0-16,0-1 0 15,1 1 0-15,-1-1 2 16,-1 0 0-16,1 1-2 16,-24-6 0-16,25 6 0 15,-1 0-4-15,1 0 2 16,0 0 0-16,-1 0 2 16,0 0 0-16,1 0 2 15,0 0-2-15,0 0 0 16,0 0 0-16,0 0-3 15,0 0-1-15,0-1 2 16,12-15-6-16,-2 11-8 0,0-2-5 16,0 3-10-16,0 2-2 15,-2 1 6-15,-2 1 6 16,-4 3 11-16,1 1 4 16,-2 0 4-16,-1-2 2 15,0-2 0-15,0 0 0 16,0 0 0-16,0 0 0 0,-1 0 2 15,1 0 2-15,0 0-2 16,-1 0 0-16,0 0 2 16,0 0 0-16,0 1 2 15,0 0 1-15,0 0 7 16,-18 19-2-16,19-6-1 16,4 2-1-16,2 6-6 15,-1 3 0-15,3 0-6 16,-1-1 0-16,-2-3-2 15,-3 0-2-15,-3-2 6 16,0-1-2-16,-5 1 2 16,-1-1 2-16,2-8 0 15,2 0-2-15,3-10 0 16,0-5-2-16,1-11-4 16,3-7 4-16,-3-6 0 15,-1-2 2-15,-3 2 0 0,0 3 2 16,0 4 0-16,0 3 2 15,1 3-2-15,1 2 0 16,1 3 2-16,2 1-4 16,4 4 0-16,2 1-2 15,6 5 0-15,1 4 0 16,3 6 0-16,2 1 0 16,-3 4 2-16,-1 0 0 0,-1-2 0 15,-3-2 4-15,-4-2-2 16,1-3-2-16,-1-3-4 15,-1-2-11-15,3-3-90 16,-1-1-177-16,0-3 134 16</inkml:trace>
  <inkml:trace contextRef="#ctx0" brushRef="#br2" timeOffset="106114.12">5568 7764 1227 0,'-2'-10'47'16,"-3"0"5"-16,0-2-40 15,-4-4-43-15,-1 0-23 16,-7-1-45-16,-5 2 0 16,-13 3-17-16,-4 5 16 0,-10 10 43 15,-5 9 0-15,-2 17-118 16,-6 7 11-16,-4 14 49 16,2 4 78-16,11 9 200 15,7 1 124-15,14 11 34 16,7 8-139-16,12 24-132 15,6 11-29-15,11 17-32 16,8-2-16-16,18-16-20 16,9-14-5-16,28-34 1 15,11-16 9-15,12-28 22 16,8-11 17-16,-7-15 49 16,-6-9 12-16,-3-14 39 15,-2-11 13-15,4-19 5 16,0-6-11-16,-9-16 57 15,-7-5-26-15,-20-11-72 16,-8-8-30-16,-20-11-42 0,-11-5-21 16,-26 4-12-16,-12 6-6 15,-27 15-42-15,-12 11-56 16,-28 21 69-16,-7 12 13 16,-9 25 25-16,-7 12 32 15,8 18 20-15,-2 11-1 16,13 13 5-16,11 7 1 15,26 11-9-15,18 9-11 0,23 12-187 16,15 4 132-16</inkml:trace>
  <inkml:trace contextRef="#ctx0" brushRef="#br2" timeOffset="109030.17">5132 8287 1962 0,'-13'14'138'16,"3"0"-10"-16,5-7-268 15,4 0-75-15,4-7-57 0,1-5 137 16,4-4 78-1,-2-2 28-15,-1-1 27 0,-2 1 2 16,-3 4 0-16,-4 1-9 16,-5 3-14-16,0 2-3 15,-1 1 5-15,2 0 7 16,3 0 14-16,1 0 0 16,2-2-11-16,0-2-7 0,2 4-1 15,0 0 0-15,0 0 15 16,0 0 6-16,0 0 11 15,0 0 7-15,7 11 3 16,-4-3 0-16,1 0-5 16,1-2-5-16,3-1-9 15,1-2 2-15,0-3-12 16,-1-3-11-16,1-3-18 16,-3-1 2-16,-3-1 6 15,-1 0 13-15,-1 0 26 16,-1 0 9-16,-1 0 14 15,1 2 2-15,-1 1-8 16,0 2-10-16,1 3-19 16,0 0-17-16,0 0-16 0,0 1-2 15,2 12 2-15,0-4 14 16,0 1 17-16,-2 1 2 16,0-3 4-16,2-3-1 15,-1 0-3-15,-1-5-17 16,0 0-88-16,0 0-70 15,0 0-21-15,1-1 32 16,0 0 157-16,0 1 78 16,-1-1 43-16,1-1 9 0,-1 1-5 15,-1-19-9-15,-3 14-20 16,-2 1-4-16,2-1-25 16,3 1-15-16,-4-1-24 15,5 1-9-15,-2 1-12 16,2 4-12-16,0 0-2 15,-2 9 5-15,3 2-3 16,0 2 12-16,-1-1 0 16,-2-1 2-16,2-5 2 15,-1-1 4-15,1-5-1 16,0 0 1-16,0 0-4 16,1-6-4-16,3-5-14 15,1-1-9-15,-2 0-18 16,0 2-1-16,1 3 9 15,-4 7 12-15,0 0 23 16,-1 0 13-16,0 0 22 0,0 0 11 16,0 0 7-16,1 0-7 15,-1 0-21-15,-3-1-17 16,11-3-59-16,1-1-55 16,-2 0 53-16</inkml:trace>
  <inkml:trace contextRef="#ctx0" brushRef="#br2" timeOffset="110346.89">5217 8238 1177 0,'-6'3'72'16,"-2"-2"81"-16,8-1-140 15,0 0-9-15,-6-10-4 16,6-2 2-16,-3-5-2 16,1-5 0-16,0-3 2 15,0 0-2-15,-2 0 4 16,-3 0-2-16,-1-3-2 16,-2-2-8-16,-1-7 0 15,2 0 1-15,-2-1 3 16,-1-1 4-16,-4 1 6 15,-1 2 3-15,0 1 18 16,0-2 6-16,-1-2 2 16,2 0-4-16,1 1 0 15,2 3-13-15,1 7-12 16,0 5-6-16,4 10 0 0,0 5 3 16,8 8-3-16,-1 0 3 15,1 0 0-15,-1 0-3 16,1 0 0-16,0 2 0 15,-4 20 0-15,4-22 0 16,0 0 0-16,0 0 0 16,1 0 3-16,-1 0-3 15,1 0 3-15,0 0 0 16,0 0-3-16,-1 0 0 0,1 0 0 16,-1 0 0-16,1 1 0 15,0 0 0-15,0 0 3 16,0 0 0-16,-1 0 3 15,0 1 0-15,0-1-3 16,0-1 6-16,0 1-9 16,0-1 0-16,-1 0-6 15,0 0 3-15,0 0-3 16,0 0 6-16,-19-2 0 16,11 3-6-16,-1 3 9 15,-1-1-3-15,-4 2 0 16,0 0-9-16,-5 4-24 15,-1 1-8-15,1 6 18 16,2 4 3-16,4 14 11 0,3 9 3 16,4 22 6-16,4 10 2 15,0 20-2-15,2 6 0 16,1 3-2-16,3-6 2 16,11-16 0-16,8-11-2 15,15-19 2-15,9-8 2 16,10-12 0-16,5-3 0 15,7-11-2-15,-1-6 0 0,1-11 0 16,-4-4 0-16,-5-13 4 16,-1-5 5-16,-5-11 13 15,-3-10 8-15,-9-17 24 16,-6-10-6-16,-11-13-33 16,-3-3-4-16,-14-2-11 15,-8 1 3-15,-15 2 3 16,-7-2-3-16,-17-1 6 15,-12 3-9-15,-15 6-6 16,-9 8-15-16,-7 12-32 16,-1 9-13-16,-3 19 23 15,0 14 8-15,-2 32 14 16,5 14 7-16,12 19 30 16,8 9 7-16,20 10 2 15,8 7-3-15,15 14-17 0,5 7-7 16,20 10-31-16,9 3-21 15,21 7-87-15,9-6-156 16,18-20 147-16</inkml:trace>
  <inkml:trace contextRef="#ctx0" brushRef="#br2" timeOffset="112398.65">4463 8380 1055 0,'13'-6'54'0,"9"-10"29"16,9-6-36-16,15-18-18 15,6-5-2-15,12-11 4 16,7-4-8-16,9-3-7 15,2-3-1-15,2-1-3 16,1-2-4-16,-5 2-6 16,-1-2-2-16,-1 0 0 15,-7 1 0-15,-8 4 2 16,-5 3-2-16,-15 0 2 16,-5 1 0-16,-10 7-2 15,-1 6 7-15,-7 15 22 16,-5 7 2-16,-5 10 6 15,-2 5-8-15,-8 10-20 16,0 0-3-16,0 0-15 16,4 13 7-16,-7 2-2 0,1 5 2 15,1 9-2-15,3 7 1 16,11 17 3-16,2 7-2 16,19 18 5-16,2 8-1 15,3 12-2-15,2 3 0 16,-4-1-9-16,1-6-3 15,-1-11 0-15,0-4 1 0,1-5 9 16,-1-1 0-16,3-5 2 16,1-2 6-16,-2-10 3 15,1-3 5-15,-4-8-2 16,-2-5-1-16,-2-9-5 16,-4-6-1-16,-8-8 1 15,-4-3-3-15,-9-9 0 16,-7-5 0-16,0 0-3 15,-7-8 3-15,-9-1-3 16,-4-1 0-16,-8 0-18 16,-4 1 5-16,-10 8-6 15,-7 2 2-15,-13 10 3 16,-3 9 4-16,-5 10 1 16,-1 9-1-16,-6 14 4 15,-8 6 4-15,-2 13 18 16,-1 5 17-16,9 4 72 0,1 2 113 15,6-1 18-15,2-3-33 16,9-9-111-16,14-9-54 16,18-21-62-16,8-11-76 15,21-29-246-15,1-4-266 16,23-33 449-16</inkml:trace>
  <inkml:trace contextRef="#ctx0" brushRef="#br2" timeOffset="112864.03">4453 8397 2369 0,'0'0'114'16,"18"12"6"-16,15 3-77 16,23 20-46-16,12 13-8 15,17 26 4-15,0 11-17 16,3 18-69-16,-2 2-19 0,-9-1-41 16,-4-7-20-16,-13-17 110 15,-5-10 0-15,-15-15-134 16,-7-9-46-16,-11-17 174 15</inkml:trace>
  <inkml:trace contextRef="#ctx0" brushRef="#br2" timeOffset="113429.88">7040 7535 2261 0,'0'0'132'0,"0"0"-17"0,0-10-371 15,10 5 119-15</inkml:trace>
  <inkml:trace contextRef="#ctx0" brushRef="#br2" timeOffset="114963.08">6380 7725 1231 0,'0'0'53'0,"8"6"16"15,3 5-38-15,8 9-21 16,7 6 2-16,7 12-5 16,2 6 1-16,5 11-8 15,2 5 2-15,0 6-12 16,-3 2-9-16,-4 1-2 0,-5-2-1 15,-4-11 18-15,-3-8 16 16,-7-14 19-16,-1-8 10 16,-9-12 13-16,-6-14 2 15,0 0 46-15,-5-10-22 16,-10-19-59-16,-4-12-24 16,-10-17-18-16,-2-9 3 15,-11-8 15-15,-3-2-3 0,-5-5-12 16,-3 0-29-16,7 3-38 15,2 6 48-15,8 17 6 16,4 7 14-16,6 17 30 16,3 7 9-16,7 13 15 15,3 3 34-15,13 9-8 16,0 0-10-16,14-12-41 16,6 4-9-16,11-6-3 15,7-2 0-15,8-8-3 16,4-3 3-16,6-8 3 15,-1-4 15-15,5-7 42 16,-1-3 6-16,4-3-1 16,-2 0-14-16,-2 3-39 15,-2 2-12-15,-11 4-6 0,-7 3-3 16,-10 10-18-16,-8 5-8 16,-11 12 8-16,-9 13 6 15,0 0 18-15,7 4 21 16,-1 14 9-16,3 8 5 15,6 14 1-15,3 8-21 16,5 10-12-16,2 6-9 16,2 8-50-16,-2-2-25 15,-4 3-21-15,-4-4 1 0,-1-4 50 16,-3-1 21-16,-3-6 28 16,-4-4 7-16,-2-14 10 15,-1-5 12-15,0-11 0 16,1-4 0-16,-3-5-9 15,-1-1-12-15,-2-1 3 16,-7 1-6-16,-6 4-15 16,-7 1-15-16,-12 3-21 15,-6 2 25-15,-7 4 9 16,-1 0 11-16,-1 4 8 16,3 2 0-16,-4 5 4 15,-1 3-6-15,-4 7 0 16,0 2 0-16,5-3-10 15,4-4-19-15,10-13 16 16</inkml:trace>
  <inkml:trace contextRef="#ctx0" brushRef="#br2" timeOffset="116046.47">7050 6044 1181 0,'5'-4'31'16,"2"-2"-25"-16,1-1-28 15,3-1-18-15,-2 0 3 16,-2 1 19-16,-1 2 7 16,-5 0 9-16,2 0 4 0,-2-1 7 15,-1 0 1-15,0 1 2 16,0 1-4-16,0 4-8 15,0 0 0-15,0 0 0 16,0 0 0-16,0 0 13 16,-10 8 14-16,5 1 27 15,0-2 12-15,2 1-2 16,0-3-4-16,2 1-25 16,1-2-12-16,0-4-15 15,0 0-4-15,0 0-4 16,0 0 0-16,0 0-2 15,0 0 2-15,0 0 0 16,0 0 0-16,1 0 2 16,0-1-2-16,0 1 0 15,-1-1-4-15,1 0-7 0,0 0-1 16,-1 1 2-16,0-1 3 16,0 0 7-16,0 1 0 15,-1-1 1-15,0 0-1 16,1 1 0-16,-1 0 0 15,0 0-9-15,1 0-14 16,0 0-16-16,0 0-6 16,1 0 12-16,0 0 12 0,-1 0 15 15,1 0 6-15,0 0 0 16,-1 0 0-16,1 0-46 16,0 0 34-16</inkml:trace>
  <inkml:trace contextRef="#ctx0" brushRef="#br2" timeOffset="118579.88">5314 6758 479 0,'0'0'137'0,"0"0"84"16,0 0-100-16,0-1-55 15,0 0-91-15,-1 0-16 16,0 0-7-16,-23-19 9 16,24 20 39-16,-1 0 23 15,0 0 34-15,0 0 7 16,-24 10-5-16,19 0-18 16,2 1-18-16,-2-1-7 15,1-1-10-15,2-1-1 16,1-3-3-16,2-5-2 0,0 0 2 15,0 0 2-15,0 0 12 16,1-1 1-16,0 0 4 16,-1-1-1-16,18-21-14 15,-18 22-6-15,0 0-28 16,1 1-16-16,0-1-26 16,-1 0 1-16,1 0 10 15,0 1 22-15,0-1-40 16,-1 0-146-16,0 1 136 15</inkml:trace>
  <inkml:trace contextRef="#ctx0" brushRef="#br2" timeOffset="120829.59">3412 6285 1117 0,'-5'-20'17'15,"1"1"-34"-15,7 12-22 16,-3 5-45-16,6 2-230 15,3 4 189-15</inkml:trace>
  <inkml:trace contextRef="#ctx0" brushRef="#br2" timeOffset="122812.52">4211 7567 1101 0,'-1'-4'33'0,"1"4"-6"16,0 0-19-16,0 0-16 16,5 2-1-16,0 5-3 15,0-2 6-15,1 2 6 16,-2-1 0-16,1-3 4 15,-5-3 4-15,0 0 25 16,0 0 6-16,0-7 11 16,-3-2-3-16,0-5-18 15,1 2-8-15,-2 1-8 16,0 3 7-16,-1 4 1 16,-3 3 0-16,0 4-7 15,-1 2-6-15,1 4-6 16,-1 2 4-16,3 0-3 0,2 0 1 15,4-3 0 1,1-1 0-16,2-3 0 0,2-2 0 16,0-2 0-16,0-2 0 15,1-1 5-15,-2-2 5 16,-1 0 3-16,0 1 13 16,-1 1-9-16,-2 3-9 15,0 0-9-15,0 0-3 0,0 0 0 16,0 0 0-16,0 0-3 15,-1 0-3-15,1 0 6 16,-1 1 0-16,0-1 0 16,1 0 6-16,-1 1-3 15,0 0-3-15,0 0-6 16,0 0-12-16,1 0-15 16,0-1 18-16,0 0 2 15,0 0 3-15,0 0 6 16,0 0 0-16,0 0 4 15,0 0 0-15,0 1 2 16,0-1 0-16,0 1-2 16,0 0 0-16,0 0-6 15,0-1 1-15,1 0-1 16,0 0-4-16,-1 0 4 16,0 0 1-16,0 0 1 15,0 0 2-15,-1 1 2 0,0-1 0 16,1 1-2-16,-1-1 2 15,1 1 0-15,-1 0 0 16,0 0 0-16,0 0 0 16,0-1 0-16,1 1 0 15,-1-1-10-15,1 1-9 16,-1 0-22-16,0 0-9 0,0-1-18 16,0 0 2-16,1 0-21 15,0 0-83-15,0 0 99 16</inkml:trace>
  <inkml:trace contextRef="#ctx0" brushRef="#br2" timeOffset="123445.64">4208 7559 360 0,'0'-1'35'0,"0"0"58"15,1 1 5-15,0-1 0 16,0-1-13-16,0 0-38 15,0 1-15-15,1 0-18 16,-1-1-7-16,0 1 0 16,6-8 4-16,-18 17 32 15,-1 1 23-15,-7 3 26 16,-1 2-3-16,-4 1-2 16,-2 3-7-16,-6 3-20 15,-3 1-10-15,-7 8-23 16,-6 1-6-16,-2 4-11 0,-3 0-2 15,4-2 11 1,5-1 31-16,10-5 22 0,6-5-7 16,14-6-29-16,5-2-15 15,9-7-30-15,5-1-9 16,2-3-21-16,1-2-23 16,7-5-43-16,1-4 42 15,5-6-86-15,2-4-229 16,-2-3 198-16</inkml:trace>
  <inkml:trace contextRef="#ctx0" brushRef="#br2" timeOffset="124163.37">3882 7365 1287 0,'-38'31'86'0,"1"2"61"0,2 5-117 16,2 3 3-16,5 8-33 15,3 3 3-15,8 10-3 16,4 4-6-16,6 3-6 15,4 1 6-15,7-2 3 16,2-2 3-16,10-9 15 16,3-3-3-16,11-11 9 15,6-3 3-15,10-7-6 16,6-8-6-16,9-10 5 16,2-7-17-16,2-16 12 15,-2-8 0-15,1-14 12 16,-1-7 0-16,-3-9 0 15,-3-4 0-15,-3-8-9 16,-1-6 0-16,0-10 0 16,-3 0-3-16,-8-8-3 0,-9 3-6 15,-15 6 3 1,-8 6-3-16,-17 10-3 0,-9 1 9 16,-16 7-9-16,-11 1 9 15,-17 10-9-15,-8 6 0 16,-14 14 0-16,-5 9-15 15,-7 16-18-15,-3 9-9 16,-1 19 6-16,4 10 12 0,8 16 21 16,9 5 12-16,14 14 15 15,11 6-6-15,24 8-60 16,13 3-113-16,30-6 97 16</inkml:trace>
  <inkml:trace contextRef="#ctx0" brushRef="#br2" timeOffset="125029.16">3739 8045 923 0,'-9'5'55'0,"5"0"11"15,3 0-70-15,9-4-42 16,2 2-6-16,3-3-14 16,-1-2-16-16,1 1-23 15,-4-3 9-15,0 2 35 16,-3 2 27-16,-1-3 43 16,-3 1 9-16,-2 2 27 15,0 0 12-15,0 0 16 16,0 0-2-16,0 0-21 15,0-1-16-15,0 1-20 16,-13 0-7-16,4 6-7 16,-3 4 0-16,1-1 0 0,-1-1-3 15,3-1-24-15,1-2-46 16,2-1-175-16,2-1 164 16</inkml:trace>
  <inkml:trace contextRef="#ctx0" brushRef="#br2" timeOffset="125796.02">3730 8080 1042 0,'-10'6'90'0,"2"1"60"15,-1-1-67-15,4 0-60 16,4 0-17-16,-1-2-41 16,2 0-31-16,0-4-75 15,0 0-17-15,0 1 10 16,0 0 48-16,0 0 127 16,0 0 39-16,0 0 41 15,0-1 8-15,0 0-44 16,0 1-16-16,0 0-34 15,0-1-9-15,0 0-18 0,1 0-2 16,-1 0-6-16,0 0 1 16,0 0 7-16,0 0 2 15,-1 0 14-15,0 0 9 16,0 0 14-16,1 0 4 16,0 0-10-16,-1 0-4 15,0 0-17-15,0 0-6 16,1 0-15-16,0 0-12 0,0 0-20 15,1 0 1-15,0-1 11 16,0 0 15-16,-1 1 20 16,0 0 6-16,1-1 21 15,0 0 2-15,0 0 4 16,-1 0-6-16,0 0-17 16,0 1-6-16,0 0-4 15,-1-1-2-15,0 0 2 16,-13-4 0-16,9 12 0 15,-3 0 2-15,3 1-2 16,3-1 0-16,1-1 2 16,3-2-2-16,4-2 0 15,-1-2 0-15,5-4-2 16,-4-1-4-16,2-2 4 16,-1 0 0-16,-3-1 2 0,-2 0 6 15,-1 3 6-15,-3-3 5 16,-1 3 1-16,1 1-1 15,2 4-5-15,0 0-8 16,0 0-3-16,-1 0-1 16,0 0 0-16,-14 12-1 15,13-2-1-15,1 0 0 16,1-2-2-16,0 0 2 0,2-2-16 16,0-1-59-16,-1-5 50 15</inkml:trace>
  <inkml:trace contextRef="#ctx0" brushRef="#br2" timeOffset="126878.83">3409 7607 607 0,'-35'21'80'16,"1"5"56"-16,6 11-88 15,3 7-25-15,9 11 13 16,5 7 24-16,6 17 22 15,5 5-10-15,8 16-16 16,3 2-23-16,9-7-21 16,6-4-8-16,7-19 0 15,4-11 3-15,11-19 18 16,4-9 10-16,16-20 20 16,3-10 1-16,8-16-14 0,0-9-5 15,-9-17-19-15,-3-9-1 16,-12-12 45-16,-4-8 4 15,-14-13-10-15,-6-6-8 16,-16-10-33-16,-10-2-9 16,-21-2-48-16,-17 1-36 15,-28 11-35-15,-14 11 50 16,-17 25 31-16,-13 16 14 0,-10 30 18 16,-2 16 8-16,-9 29 5 15,6 13 11-15,8 18 22 16,9 5 81-16,30 5-2 15,11 1-26-15,34 5-75 16,14 0-51-16,31 0-93 16,15-4-77-16,34-13 141 15</inkml:trace>
  <inkml:trace contextRef="#ctx0" brushRef="#br2" timeOffset="127896.44">3376 8450 473 0,'-3'0'129'16,"3"0"136"-16,0 0-140 15,0 0-98-15,0-1-11 16,12-9-14-16,-5 5 1 0,-2 2-1 15,0 0-2-15,0 1 2 16,-5 2 0-16,0 0 1 16,1-1-3-16,0 0 8 15,0 1-2-15,-1-1 3 16,0 0 1-16,0 1 13 16,0-1 4-16,-1 0 8 15,0 1 2-15,0 0-2 16,-21 7-4-16,16-1 0 15,0 0-4-15,2-1-4 16,-2-1-5-16,6-4-7 16,0 0-5-16,0 0-4 15,0-1 0-15,8-13-2 16,-3 5 2-16,1 2 4 16,0 1 2-16,-2 4-1 0,-4 2-1 15,0 0-2-15,0 0 0 16,0 1-4-16,0-1 2 15,0 1 0-15,0 0 0 16,0 1 4-16,-1-1-5 16,0 1 3-16,1-1-2 15,-1 1 0-15,0-1-2 16,1 0 0-16,0 1-2 16,0-1 2-16,0 1 0 0,-3 20 0 15,3-22 0-15,0 0-2 16,0 0-2-16,0 0-3 15,4-13-3-15,-4 4 0 16,-1-1 3-16,-2 2 1 16,0-1 0-16,-4 7-31 15,0 2-38-15,-5 6 40 16</inkml:trace>
  <inkml:trace contextRef="#ctx0" brushRef="#br2" timeOffset="128794.96">3252 8459 1346 0,'-4'7'56'0,"1"1"27"16,2-2-110-16,2 0-60 0,3-3 48 15</inkml:trace>
  <inkml:trace contextRef="#ctx0" brushRef="#br2" timeOffset="129764.14">3331 8439 700 0,'2'-3'128'0,"2"0"99"15,-3-1-113-15,-1 4-71 16,0 0-22-16,0 0-21 16,-1 0-17-16,-20 1-26 15,11 7-1-15,2 1 5 16,-1 0 17-16,4-1 30 15,4-2 2-15,1-1 0 16,1-1-7-16,3 0-4 16,1-3-9-16,1-1-6 15,0 0 1-15,2-4 0 0,-1 2 4 16,-2-2 17-16,-1 0 10 16,-3 1 9-16,-1 3 6 15,0 0 0-15,0-1-4 16,0 0-11-16,0 0-7 15,-1 1-20-15,1 0-18 16,-1-1-20-16,0 0-3 16,0 0 6-16,-1 0 19 15,1 0 27-15,0 1 14 0,0 0 11 16,1-1 2-16,-1 0-4 16,0 0-10-16,1 1-23 15,0 0-11-15,0 0-23 16,1 0-3-16,0 0 15 15,0 0 14-15,23-8 13 16,-24 8 7-16,1 0 23 16,0-1 14-16,-1 0 7 15,0 0-4-15,1 0-19 16,0 1-9-16,0 0-7 16,-1-1 3-16,0 0 11 15,-8-12 8-15,-4 12 26 16,-1-1 9-16,-1-2 9 15,-1-3-1-15,0-4-24 16,-1-3-11-16,-4-8-19 0,-3-7-3 16,-5-13 16-16,-8-6-4 15,-7-7-3-15,-4 2-3 16,-3 7 38-16,3 6 34 16,9 11 39-16,7 5-4 15,11 8-53-15,3 5-27 16,8 2-87-16,1 4-42 15,8 5-39-15,0 0-8 0,-3 6 41 16,7 3 28-16,3 1 41 16,1 1 9-16,2-1 3 15,0-3 6-15,0-3 6 16,-1 0-6-16,1-3 0 16,0-1 0-16,-1-3 0 15,0-1 3-15,-3-1 3 16,-1 0 0-16,-3 0-6 15,-2 0-3-15,-3 0 0 16,-2 0 3-16,-5-1 3 16,2-1-3-16,-2 0 3 15,0 1 0-15,0-1 0 16,-1 4 0-16,3 3-3 16,1 4 0-16,1 3 3 15,-1 3-3-15,4 0-3 0,0 4 3 16,2-1-6-16,-1 2 3 15,-1-2 3-15,-1 1-3 16,0-5 0-16,3-2 6 16,-1-2-9-16,2-1-21 15,2-2-128-15,1 1 124 16</inkml:trace>
  <inkml:trace contextRef="#ctx0" brushRef="#br2" timeOffset="130331.4">2997 8066 1336 0,'-18'-5'39'15,"-2"-1"-10"-15,0 0-39 16,0 1-19-16,-5 1-68 16,-2 4-48-16,-4 7-132 15,-7 5 1-15,-4 13 116 16,-4 7 81-16,0 16 143 0,3 9 84 16,8 11 162-16,7 4-9 15,15 7-78-15,10 4-61 16,21 6-14-16,9 0-52 15,24-2-78-15,11-8-12 16,15-24-15-16,5-15 0 16,11-33-6-16,1-14 3 15,9-24 21-15,3-12 12 0,-3-13 3 16,-3-4-3-16,-13-7-12 16,-12 2 0-16,-18-4 0 15,-11 0-3-15,-23-5 6 16,-10-3 0-16,-22-5-6 15,-14 1 9-15,-30 2-6 16,-13 5-6-16,-22 12-60 16,-15 11-51-16,-10 26-86 15,-4 15 97-15,-3 30 39 16,7 14 20-16,14 17 55 16,8 7 20-16,25 4 4 15,13 4-5-15,27 8-45 16,11 5-75-16,23 0 48 15</inkml:trace>
  <inkml:trace contextRef="#ctx0" brushRef="#br2" timeOffset="132296.75">2148 8381 1351 0,'0'0'16'0,"6"-1"-30"16,4-3-7-16,12-2 2 16,5-3 1-16,9-7 16 15,8-5 6-15,12-14 12 16,10-5 7-16,17-15 8 16,9-5-4-16,16-14 0 15,2-5-2-15,10-5-5 16,-2-5-7-16,-3 0-7 15,2 0 0-15,-10 1 0 0,-1 3-1 16,-8 6 3-16,-7 2-2 16,-9 5-2-16,-3 5-2 15,-15 9 2-15,-5 5-4 16,-13 11 0-16,-11 5 0 16,-10 14 0-16,-4 4-2 15,-10 9 4-15,-4 3 4 16,-4 5-3-16,-3 2 3 15,0 0 12-15,0 0 12 0,0 0 6 16,-5 14-6-16,2-4-12 16,0 2-4-16,-1 3-2 15,4 2-6-15,0 1 3 16,0 0-6-16,7 2 12 16,3-1 6-16,8 1 9 15,6 1 6-15,11 1-21 16,4-1 0-16,5 3-12 15,1 1 0-15,0 4-3 16,-1 1 0-16,-1 4 0 16,0-3-3-16,-4-7 0 15,-1-5 0-15,-6-9 6 16,-3-4 3-16,-7-1 9 16,-6-2 6-16,-5 0 9 15,-6-2 14-15,-3 2 28 16,-2 0 3-16,-7 3-18 0,-2 1-1 15,-4 1-35-15,-2 1-9 16,-3 0-3-16,0 3-12 16,-5 3-15-16,-3 3-12 15,-3 5-5-15,-1 3 8 16,0 10 6-16,1 3 9 0,-2 13 9 16,-2 5 0-16,-3 7-3 15,-3 2 6-15,-7 6-12 16,1 1 0-16,-3 4 3 15,2 4 3-15,1 6 3 16,1 2 3-16,-4 2-6 16,-2-3-9-16,-2-10-12 15,-1-5-3-15,0-12 15 16,4-4 6-16,-1-11 9 16,2-5 0-16,8-8 6 15,4-4 3-15,9-5-9 16,1-2-21-16,4-1-80 15,-2-2-19-15,1 0 10 16,3-2 23-16,1-5 85 16,1-1 13-16,1-5 37 15,1-3 9-15,-3-3-19 16,3-5-2-16,-2-7-18 0,0-3-18 16,1-3-3-16,-2-1-3 15,0-1 0-15,1 1 9 16,-3 3 0-16,0 1 6 15,-3 1 0-15,-2 0 3 16,-3-4 9-16,-3-4 0 16,-5-7 0-16,0-6 3 15,-2-11-12-15,-1-4-9 0,1-5-33 16,0 0-12-16,1 8-12 16,2 4 6-16,4 15 22 15,1 7 8-15,4 10-6 16,1 6-9-16,2 3 12 15,2 0 6-15,1-1 15 16,2-3 15-16,2-2 18 16,2-2 9-16,4-1 17 15,2 0 1-15,4 0-39 16,2 2-42-16,1 3-188 16,2 2-163-16,1-3 236 15</inkml:trace>
  <inkml:trace contextRef="#ctx0" brushRef="#br2" timeOffset="133280.01">4609 8385 671 0,'17'30'175'0,"6"9"162"16,8 9-233-16,13 12-80 16,10 5-19-16,14 6-5 0,2 3 0 15,5 1-3-15,4-1 1 16,-1-2 2-16,-4-1 2 16,-4-6 1-16,-6 2 11 15,-10-6 40-15,-5-1 12 16,-15-7 19-16,-9-6 97 15,-11-13-68-15,-4-7-30 16,-6-16-55-16,-3-11-14 0,-5-18-9 16,-3-13-6-1,-14-23-95-15,-7-11-61 0,-17-13-92 16,-5-5-47-16,-7-7 179 16</inkml:trace>
  <inkml:trace contextRef="#ctx0" brushRef="#br2" timeOffset="133978.54">4617 8193 1132 0,'32'-22'64'0,"3"-7"56"16,15-15-102-16,10-9-10 15,6-12-8-15,2-3 2 16,-1 2-2-16,1 4 0 16,-3 8 3-16,0 1 1 15,-4 7-2-15,-3 2 0 16,-4 4-29-16,-1 4-23 15,-10 3-24-15,-8 4-1 0,-15 2 28 16,-7 4 24-16,-7 6 40 16,-4 2 20-16,-2 8 35 15,0 7 15-15,0 0-6 16,-1 5-11-16,1 8-22 16,0 3-11-16,0 6-12 15,5 7 1-15,2 12-14 16,5 10-6-16,12 25 9 15,9 6 0-15,19 16 9 16,12 1-9-16,8-3-33 16,-1-3-33-16,-3-11 4 15,-9-6 18-15,-5-12 9 16,-4-6 12-16,-11-9 26 16,-3-5 11-16,-12-8 67 15,-5-3 53-15,-9-7-8 0,0-4-22 16,-9-6-53-16,-2-2-24 15,-13-2-30-15,-12 2-12 16,-16 0-33-16,-6 6-12 16,-17 5-12-16,-2 3 6 15,-11 11 24-15,-7 5 13 16,-3 7 14-16,2 4 0 0,6 3 9 16,3-2-4-16,4-1-13 15,0-3-13-15,8-5-15 16,8-3-6-16,12-7 9 15,5-4-18-15,16-11-68 16,7-8-18-16,17-17 92 16</inkml:trace>
  <inkml:trace contextRef="#ctx0" brushRef="#br2" timeOffset="135112.35">6303 7551 2073 0,'34'88'119'0,"10"3"-113"16,6 5-152-16,7-7-180 15,-1-10 44-15,-3-18 75 16,-4-9 38-16,-7-16 122 0,-5-6 87 16,-12-10 88-16,-3 0-1 15,-7-6-57-15,-4-3-31 16,-5-2-27-16,-1-4-7 16,-5-5 11-16,-4-3 3 15,-7-9 8-15,-2-5 1 16,-7-15-1-16,-3-7 3 0,-9-13-21 15,-3-9-9-15,-9-10-53 16,-2-6 24-16,-3-6-12 16,0-1 5-16,10 9 16 15,7 5 12-15,9 18 18 16,8 10 9-16,6 13 11 16,3 5 2-16,6 7 5 15,6 2 34-15,6-1-3 16,6-2-14-16,18-6-21 15,4-4-9-15,11-2-6 16,3 0-6-16,-3 1-9 16,-3 3 3-16,-3 2 27 15,-5 0 12-15,-2 2 5 16,1-2-2-16,1-3-33 16,2-1-21-16,0-4-57 15,-1 1-32-15,-4 1-37 16,-4 2 4-16,-8 8 68 0,-6 4 39 15,-11 9 19-15,-6 6 0 16,-6 6 14-16,-4 6 11 16,-2 5 78-16,0 2 21 15,5 5-8-15,2 1-25 16,7 6-41-16,5 3-18 16,8 10-24-16,4 8-6 0,3 15 0 15,3 8 0-15,2 10-3 16,5 0-3-16,1-4-24 15,3-6-12-15,1-10-23 16,-2-5-7-16,-8-15 15 16,-2-5 12-16,-14-10 36 15,-9-3 12-15,-13-3 21 16,-10-1-3-16,-13 3 3 16,-8 1-3-16,-12 3-6 15,-7 2-3-15,-9 4 0 16,-2 5-3-16,1 5-6 15,-4 3 6-15,2 2-15 16,1 1-27-16,-2-2-114 16,3-2-38-16,8-15 139 15</inkml:trace>
  <inkml:trace contextRef="#ctx0" brushRef="#br2" timeOffset="137479.65">8277 6047 1198 0,'0'0'39'15,"0"0"6"-15,5 7-38 16,5 6-7-16,2 7 8 16,8 20 17-16,6 13 4 15,5 28 8-15,3 17-10 16,1 21-13-16,-1 5-14 0,-2 2-27 15,0-8-2-15,-1-23 0 16,-2-11 9-16,-4-23 42 16,-1-6 20-16,-5-12 30 15,1-5 5-15,-6-8 88 16,-1-7-6-16,-1-8-61 16,-2-6-23-16,-3-9-39 15,1-3-15-15,-5-11-24 16,-1-5-15-16,-2-13-21 15,-5-7-9-15,-1-16-41 16,-6-9-19-16,-5-14-62 16,-2-6 47-16,-7-6 28 15,-2-2 13-15,-4 2 30 16,-5 3 19-16,1 8 39 16,0 5 17-16,3 15 33 15,6 6 10-15,0 8 4 0,2 5-18 16,4 5-26-16,4 5-15 15,5 8-11-15,3 4 4 16,9 6-4-16,2 0 0 16,12 3 2-16,6-2-2 15,13-1 0-15,7 1-2 16,12-3 2-16,5-2 5 16,12-6 4-16,0-4-3 15,10-5-3-15,-1-6 0 0,0-1 0 16,2-4 0-16,-3 1 0 15,-1 2-3-15,-3-1 3 16,-3 2-3-16,-5-1 0 16,-2 0 0-16,-4-1 0 15,-2 1 0-15,1 1 0 16,-3 0 0-16,-5 3-15 16,-6 3 0-16,-16 8-1 15,-4 8 7-15,-11 12 1 16,-4 2 0-16,-4 9 6 15,-3 2 4-15,2 7 8 16,-2 4 3-16,3 7 11 16,1 5 6-16,3 15 3 15,2 12 6-15,4 21 17 16,0 12 1-16,-1 12-15 0,-2-1-12 16,-1-5-27-16,-1-7-6 15,5-16-6-15,6-10-6 16,8-18 9-16,3-8 6 15,1-10 0-15,-1-5 6 16,-3-6-3-16,-4-3 3 16,-8-5-3-16,-4-2 0 15,-10 0-3-15,-5-1 0 0,-10 1 9 16,-9 3 9-16,-12 3-3 16,-10 1-3-16,-16 9-24 15,-10 1-18-15,-13 11 3 16,-5 6-3-16,-18 12 12 15,-3 6 15-15,-15 12 6 16,-2 4 15-16,-3 6 21 16,-1-1 12-16,5 2 11 15,-2-1 4-15,6-6-15 16,9-5-12-16,8-13-21 16,11-8-3-16,20-18 3 15,11-6 9-15,27-11 29 16,10-4 10-16,18-6-30 15,6-3-34-15,10-3-210 16,10-4-130-16,9-11 156 0</inkml:trace>
  <inkml:trace contextRef="#ctx0" brushRef="#br2" timeOffset="138963.01">9208 7125 1553 0,'5'8'120'0,"9"16"8"15,7 11-59-15,13 34-21 16,6 15-4-16,2 25-32 16,0 7-27-16,-2-6-62 15,-2-5-19-15,-6-19-20 16,-3-14 11-16,-11-19 73 15,-3-11 27-15,-10-19 51 16,0-7 79-16,-5-16 67 16,0 0 5-16,-9-6-48 15,1-10-50-15,-6-15-84 16,-3-12-30-16,-7-21-54 16,-1-8-32-16,-5-18-19 15,0-5 1-15,-3-6-1 16,0-3 9-16,-1 9 4 15,2 6 44-15,3 16 41 16,2 12 7-16,1 18 21 16,-1 5 3-16,4 10 5 0,1 4 1 15,8 8-3-15,8 3 17 16,7 6-5-16,6 2-3 16,14 3-9-16,7-2 0 15,22-1 26-15,9-1 7 16,16-8 3-16,8-2-6 15,9-8-27-15,0-2-12 0,-2-8-3 16,-1-1 3-16,-7-3-3 16,-4 2 3-16,-8 3-3 15,-7 2 3-15,-13 4-3 16,-6 1 3-16,-9 4-3 16,-6 0 0-16,-10 3 0 15,-5 4 0-15,-7 7 0 16,-7 8 36-16,0 0 47 15,0 0 4-15,-7 1 6 16,1 10-37-16,4 10-44 16,-2 9-12-16,9 15 0 15,6 12 0-15,10 18-6 16,5 10 12-16,13 11-3 16,2 1-3-16,5-8-18 15,-3-5-23-15,-9-14-7 16,-4-10 9-16,-11-16 24 0,-4-11 21 15,-5-17 33-15,-4-6 3 16,-4-7 2-16,-5 0 4 16,-13 2-9-16,-8 1-12 15,-26 9-3-15,-14 3-17 16,-17 11-5-16,-10 5-2 16,-11 9 2-16,0 3 3 15,-6-2-9-15,3 0-32 0,7-9-230 16,-1-2-291-16,21-7 441 15</inkml:trace>
  <inkml:trace contextRef="#ctx0" brushRef="#br2" timeOffset="140478.87">10429 6991 1956 0,'49'-16'216'0,"7"0"-1"15,3-2-126-15,3 2-208 16,-5 0-177-16,-7 1-361 15,-1 0 484-15</inkml:trace>
  <inkml:trace contextRef="#ctx0" brushRef="#br2" timeOffset="140830.29">9981 5918 2316 0,'20'-12'50'16,"6"-1"-28"-16,18-3-182 16,4-4-85-16,7-4-24 15,5-3 71-15,-1-5 130 0,0-1 20 16,-4-1-8-1,-4 1-167-15,-20-1 144 0</inkml:trace>
  <inkml:trace contextRef="#ctx0" brushRef="#br2" timeOffset="141261.94">7127 7324 2357 0,'7'-11'134'16,"17"-6"18"-16,15-4-116 15,25-12-34-15,9-6-7 16,17-6-93-16,-3-2-105 16,-10 0-389-16,-6 1 317 15</inkml:trace>
  <inkml:trace contextRef="#ctx0" brushRef="#br2" timeOffset="141679.76">5565 7897 2297 0,'13'-33'76'0,"16"-8"-29"15,13-8-56-15,28-19-10 16,7-7-17-16,4-7-163 16,3-1-136-16,-11 4 159 15</inkml:trace>
  <inkml:trace contextRef="#ctx0" brushRef="#br2" timeOffset="142097.38">4171 7497 2527 0,'-5'-9'121'0,"18"-6"-36"15,17-4-69-15,31-18-46 16,13-10-31-16,14-11-188 15,-2-1-245-15,-12 1 213 16</inkml:trace>
  <inkml:trace contextRef="#ctx0" brushRef="#br2" timeOffset="143162.7">11148 6941 1113 0,'-7'17'76'16,"2"4"50"-16,2 3-43 15,2 3-33-15,0 2-1 16,0-2-11-16,0-2 25 16,3-7-3-16,4-3-16 0,4-6-29 15,6-3-9-15,8-3-3 16,7-3 9-16,10-4 0 15,1 3 6-15,1 1-9 16,-4 1-3-16,-10 8-3 16,-6 0-3-16,-12 2-12 15,-7 3-3-15,-13 2 0 16,-8 4-3-16,-14 0-53 16,-5-1-64-16,2-11 108 15</inkml:trace>
  <inkml:trace contextRef="#ctx0" brushRef="#br2" timeOffset="143344.95">11214 6918 3112 0,'26'-21'67'16,"16"-2"-81"-16,11-1-73 15,16-2-191-15,3-5-676 16,-8-4 554-16</inkml:trace>
  <inkml:trace contextRef="#ctx0" brushRef="#br2" timeOffset="144478.89">8193 8080 2720 0,'-11'-3'81'0,"0"2"103"15,4 5-486-15,-3 6 87 16</inkml:trace>
  <inkml:trace contextRef="#ctx0" brushRef="#br2" timeOffset="144779.16">7405 9139 2641 0,'-5'0'141'0,"5"0"46"0,0 0-132 15,0 0-231-15,8-6-134 16,2-12 42-16</inkml:trace>
  <inkml:trace contextRef="#ctx0" brushRef="#br2" timeOffset="145029.23">6503 9261 2918 0,'-13'-7'114'0,"4"-1"-27"15,3-2-136-15,8-10-223 16,7-11-250-16,2-13 65 16</inkml:trace>
  <inkml:trace contextRef="#ctx0" brushRef="#br2" timeOffset="145429.14">7178 5863 3048 0,'-14'-11'0'0,"3"10"-178"0,3 9-85 16,3 19-364-16,1 8-104 16,-3 4 576-16</inkml:trace>
  <inkml:trace contextRef="#ctx0" brushRef="#br2" timeOffset="145745.45">5261 6730 2946 0,'-5'4'51'0,"9"0"-94"0,7-4-130 16,13-14 85-16</inkml:trace>
  <inkml:trace contextRef="#ctx0" brushRef="#br2" timeOffset="145995.01">4628 5825 3185 0,'-11'-11'52'16,"3"1"-30"-16,10 8-131 16,9 2-117-16,12-7 106 15</inkml:trace>
  <inkml:trace contextRef="#ctx0" brushRef="#br2" timeOffset="146300.14">3309 6168 2826 0,'-15'-8'90'16,"4"4"-19"-16,6 7-30 0,11 15-159 16,4 7-99-16,1 15 77 15</inkml:trace>
  <inkml:trace contextRef="#ctx0" brushRef="#br2" timeOffset="146545.66">3077 7270 3257 0,'5'-10'30'16,"0"1"-85"-16,21-1-245 16,2 0 150-16</inkml:trace>
  <inkml:trace contextRef="#ctx0" brushRef="#br2" timeOffset="149578.35">10826 10497 1386 0,'-1'-3'132'16,"1"0"560"-16,15-1-569 16,8-2-103-16,23-5-17 15,8-3-3-15,10-2 0 16,1 0-3-16,-1 1-50 16,-2 2-78-16,-11 3-106 15,-5 2-43-15,-14 2 24 16,-7 2 173-16</inkml:trace>
  <inkml:trace contextRef="#ctx0" brushRef="#br2" timeOffset="149761.35">11059 10711 2910 0,'81'-24'-357'0,"4"-10"92"15</inkml:trace>
  <inkml:trace contextRef="#ctx0" brushRef="#br2" timeOffset="150944.54">11651 10344 1289 0,'-3'1'43'0,"2"7"-2"16,0 5-32-16,1 17-9 16,1 9 2-16,0 14-2 15,-1 7-2-15,-1 8 4 16,-2 2 2-16,0-7-2 15,0-7 0-15,-2-17 0 16,1-13-2-16,2-15 15 0,2-11 13 16,-4-6 14-16,3-12 9 15,2-18 23-15,4-9-8 16,1-14-46-16,3-3-14 16,4-3-3-16,1 2-3 15,3 8 3-15,0 5 0 16,0 14 0-16,-1 5 6 15,-3 13-6-15,-1 7 6 16,2 12 12-16,-2 5 3 0,2 11 0 16,-2 4 0-16,-1 11-15 15,-1 1-6-15,-2 3-6 16,-1-2-9-16,-1-7-9 16,-2-5-3-16,1-9 6 15,1-7 12-15,0-7 12 16,3-5-3-16,2-12 6 15,1-6-6-15,3-8-6 16,0 0 3-16,-2 3-9 16,0 3 0-16,-4 9 9 15,0 4 0-15,-4 8 0 16,0 5-3-16,0 5 3 16,2 5 3-16,5 5 0 15,4 3 0-15,4-1-81 16,6 0-68-16,-2-4 118 0</inkml:trace>
  <inkml:trace contextRef="#ctx0" brushRef="#br2" timeOffset="151145.31">12180 10448 1132 0,'4'-5'57'16,"-3"2"24"-16,-1 3-58 15,0 0-21-15,5 9 2 16,-5 2 2-16,-5 2 5 0,-3 4 13 15,0 0 3-15,-4-2 2 16,3-3-4-16,2-7-25 16,2-3-21-16,2-13-134 15,1-5 99-15</inkml:trace>
  <inkml:trace contextRef="#ctx0" brushRef="#br2" timeOffset="151446.45">12151 10313 1192 0,'6'-18'101'0,"1"0"64"15,0 1 11-15,5 6 12 16,0 3-48-16,9 8-92 16,3 7-30-16,4 15-27 15,-2 6-6-15,-7 11-24 16,-6 2-8-16,-8-3-19 16,-5-4 12-16,-3-9 30 0,-3-7 12 15,2-11 21-15,4-7-3 16,0 0 6-16,-2-6-3 15,4-9 9-15,0-4-3 16,6-6 0-16,5-3 0 16,9-2-15-16,2 1 6 15,1 1-6-15,-2 3 0 16,-7 9 12-16,-3 7 9 0,-1 12 29 16,-2 9-2-16,2 11-9 15,1 6-9-15,5 0-144 16,3 0-113-16,4-10 135 15</inkml:trace>
  <inkml:trace contextRef="#ctx0" brushRef="#br2" timeOffset="151861.47">11921 10841 2376 0,'74'-21'-118'16,"7"-1"20"-16,8-4 50 15,4 0 27-15,-8 4 21 16,-4 2 6-16,-9 6 3 15,-12 1-3-15,-10 3-24 16,-4 0-108-16,-8-5 90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1752" units="cm"/>
          <inkml:channel name="Y" type="integer" max="6608" units="cm"/>
          <inkml:channel name="T" type="integer" max="2.14748E9" units="dev"/>
        </inkml:traceFormat>
        <inkml:channelProperties>
          <inkml:channelProperty channel="X" name="resolution" value="400" units="1/cm"/>
          <inkml:channelProperty channel="Y" name="resolution" value="400" units="1/cm"/>
          <inkml:channelProperty channel="T" name="resolution" value="1" units="1/dev"/>
        </inkml:channelProperties>
      </inkml:inkSource>
      <inkml:timestamp xml:id="ts0" timeString="2025-02-18T16:28:06.1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1" timeString="2025-02-18T16:29:35.794"/>
    </inkml:context>
  </inkml:definitions>
  <inkml:trace contextRef="#ctx0" brushRef="#br0">14503 11090 0,'570'73'16,"-66"7"-16,-83 5 15,-60 27 1,-73-39-16,-5-3 16</inkml:trace>
  <inkml:trace contextRef="#ctx0" brushRef="#br0" timeOffset="551.43">13128 10744 0,'0'0'0,"78"-15"16,121 36-1,166 89-15,58 81 16,-10-7-16,-2-22 16,0-4-1</inkml:trace>
  <inkml:trace contextRef="#ctx1" brushRef="#br0">2605 11290 464 0,'3'-5'43'16,"-1"1"36"-16,-1-1-63 15,1 0-11-15,-1-1-10 16,-1 0-1-16,0 1-6 16,-1 1 8-16,1 4 4 15,0 0 6-15,0-1 15 16,-1 0 13-16,0 0 18 15,0 1 12-15,-26-9 14 16,16 8-1-16,-1 1-6 16,-2 0-5-16,1 2-31 15,-2 0-8-15,0 4-9 16,2 2-3-16,-3 6-1 0,3 3 1 16,0 8 12-16,2 2 6 15,2 9 0-15,-1 3-2 16,8 9-15-16,2 2-9 15,9 4-3-15,6-1-4 16,5-3-2-16,2-5-2 16,2-13 2-16,2-5 2 15,1-13 4-15,3-6 6 0,2-10 6 16,1-6-3-16,3-9-1 16,2-6-5-16,-6-8-1 15,-2-3 2-15,-6-4 2 16,-5-3 3-16,-4-2-3 15,-2-2 4-15,-5 0-7 16,-7 0-1-16,-9 4-4 16,-7 1-2-16,-11 3-2 15,-4 1 0-15,-15 5-4 16,-2 4-1-16,-4 10 1 16,0 7 0-16,9 9 6 15,3 5 4-15,4 9 0 16,2 3-4-16,9 5-49 15,1 2-75-15,8 1 70 16</inkml:trace>
  <inkml:trace contextRef="#ctx1" brushRef="#br0" timeOffset="1299.08">3220 10959 1378 0,'0'7'31'0,"2"9"-15"16,3 7-12-16,4 22-6 15,3 11-4-15,0 16-15 16,2 6-4-16,-5 2-4 16,1-2 7-16,-3-3 14 15,-4-4 8-15,-2-14 12 16,-1-9 2-16,-1-18 3 15,0-12-1-15,1-18-1 0,-4 0-5 16,-1-18-18-16,-1-5-13 16,-1-10-20-16,-2-1 4 15,-2 0 12-15,-2-1 10 16,-2 6 11-16,-3 2 4 16,-3 7 15-16,-3 6 5 15,-2 11 9-15,-2 6-2 16,-7 12-8-16,3 6-1 15,-1 9 7-15,5 2 10 0,15 6 13 16,6-2 0-16,12-3 8 16,6-4-11-16,10-9-42 15,4-4-9-15,4-10-27 16,0-4-6-16,2-10 8 16,1-3 5-16,0-7 5 15,2-2 4-15,0-3 9 16,2 2 2-16,0 0-7 15,1 1-9-15,-3 3-9 16,-1-1-4-16,-8 3 6 16,-4 2 6-16,-9 1-2 15,-7 1-47-15,-3 5 47 16</inkml:trace>
  <inkml:trace contextRef="#ctx1" brushRef="#br0" timeOffset="1452.37">3459 11560 1466 0,'-4'37'-14'0,"5"-8"2"15</inkml:trace>
  <inkml:trace contextRef="#ctx1" brushRef="#br0" timeOffset="1665.44">3400 11301 2192 0,'3'-6'-8'16,"5"-4"-43"-16,12-4-475 15,8-2 371-15</inkml:trace>
  <inkml:trace contextRef="#ctx1" brushRef="#br0" timeOffset="2265.14">3654 11413 1386 0,'-3'17'78'0,"3"-2"113"16,2 3-156-16,8-3-79 16,2-3-28-16,3-2 26 15,2-3 20-15,1-3 9 16,-3 0 9-16,-4-1 10 15,-5 1 0-15,-6 1 8 16,-2-1 1-16,-4-3 3 16,-1 0-2-16,-2-6 1 15,-2-2 14-15,2-5 9 16,-1-6 0-16,5-1-18 16,2-3-12-16,4-1-15 15,2-1-15-15,6 2 3 16,1 2-6-16,4 5 18 15,2 5 3-15,2 7 6 0,0 3 9 16,2 7 3-16,1 5-3 16,0 9 0-16,-1 3 0 15,-5 5-3-15,-2-2 6 16,-6-2 0-16,3-1 3 16,-7-8-1-16,-3-3-2 15,0-7 0-15,0-6-6 16,0 0 6-16,-4-10-6 15,1-9-6-15,-1-6-6 0,7-7-24 16,3-4-2-16,4-3-16 16,4 0-6-16,1 1 36 15,1 4 7-15,2 10 11 16,1 9 4-16,1 15 9 16,1 10 23-16,0 17 9 15,2 7-6-15,-3 9-13 16,-1 2-11-16,-4-2-9 15,-3-2 3-15,-1-12-30 16,0-6-47-16,-2-15-133 16,2-7 149-16</inkml:trace>
  <inkml:trace contextRef="#ctx1" brushRef="#br0" timeOffset="2999.59">4456 11123 1473 0,'1'2'45'15,"9"-3"17"-15,6-4-14 16,10-11-27-16,3-5-9 15,7-7-27-15,-1-4-21 16,3 0 6-16,1 1 3 16,-9 5 24-16,-2 3 3 15,-6 6-7-15,-5 4 1 0,-6 4-9 16,-4 3 1-16,-7 6-1 16,0 0-3-16,-10 1 1 15,-4 6-2-15,-4 4 1 16,-3 2 3-16,0 4 7 15,1 2 6-15,-1 2 8 16,4 4 5-16,0 6 7 16,1 7-1-16,-1 14 1 15,4 7-7-15,1 12-7 16,4 3 2-16,1 1-6 16,0-1 2-16,4-8-4 15,1-6-6-15,3-17-1 16,2-8-11-16,1-14-40 15,0-6-134-15,4-14 123 16</inkml:trace>
  <inkml:trace contextRef="#ctx1" brushRef="#br0" timeOffset="3766.83">4669 11512 1497 0,'-7'8'95'0,"3"0"192"0,5-2-287 16,4-1-36-16,4-3-51 15,-2-3 4-15,2-5 11 16,0 0 21-16,-2-3 60 16,1-1 27-16,0-1 9 15,0-2-4-15,-1-2-20 16,-1-2-15-16,0-1-3 15,-1 2-3-15,-1-3-6 16,-1 2 3-16,-3 2 3 16,-2 2-9-16,-4 5 9 15,-2 3-6-15,-4 6 0 16,-2 5 3-16,1 7 0 16,-2 5 6-16,5 10 21 15,3 5 3-15,3 11 12 0,4 4-9 16,1 1-12-16,4-3-12 15,2-11-3-15,1-5-6 16,2-14-9-16,1-6 0 16,1-10-24-16,1-8-9 15,1-9-17-15,2-4 2 16,-1-5 15-16,0-2 28 16,-3 2 14-16,-1 0 3 0,-2 3 7 15,1-1 12-15,-4 2 29 16,0 2 0-16,-4 5-4 15,-1 5-14-15,-1 10 3 16,0 0 6-16,5 6 3 16,-5 6 3-16,3 12-12 15,1 1-7-15,-2 4-8 16,0 1 0-16,0-4-6 16,0-2 0-16,0-10-3 15,0-4-9-15,1-9-3 16,0-5-6-16,2-12-27 15,1-6 3-15,3-11-8 16,4-2-4-16,-1-2 18 16,1 0 9-16,0 3 12 15,0 3 0-15,3 7 6 0,2 5 6 16,-3 8 3-16,0 6 15 16,-3 11 12-16,0 9 6 15,-2 12-4-15,-2 5-8 16,-4 5-15-16,-2 1-15 15,-1-5-36-15,1-7-47 16,-1-12-103-16,2-9-11 16,1-12 141-16</inkml:trace>
  <inkml:trace contextRef="#ctx1" brushRef="#br0" timeOffset="4132.35">5312 11240 1628 0,'-3'0'263'16,"0"0"179"-16,-5 2-371 16,1 4-71-16,-9 6-68 15,-1 6-58-15,-4 6-32 16,0 2 24-16,0 3 68 16,-1 1 39-16,4 1 27 15,1-4-3-15,6-2-30 16,4-4-9-16,5-7-9 15,4-3 4-15,9-6 20 16,4-4 12-16,8-1 9 0,3-2 6 16,1 0 0-16,0 3 0 15,-8 5 6-15,-3 3-6 16,-11 5 6-16,-4 3 0 16,-7 6 3-16,-10 3-6 15,-6 3 9-15,-5-3 0 16,-3-5-9-16,4-5-18 15,1-9-100-15,1-4-11 0,8-7 68 16</inkml:trace>
  <inkml:trace contextRef="#ctx1" brushRef="#br0" timeOffset="4698.64">5422 11298 1470 0,'2'14'131'0,"-1"8"248"16,0 7-181-16,-2 9-151 16,-1 4-20-16,0 4-15 15,1-3-12-15,3-5-21 16,3-6-15-16,1-10-8 16,1-7-10-16,-1-11-9 15,2-4-3-15,1-11-11 0,1-6 17 16,4-10 18-16,2-3 21 15,-1-6 18-15,-1 2 0 16,-4 1 3-16,-3 2 0 16,-7 4 0-16,-5 4 9 15,-7 5-9-15,-4 4 0 16,-3 9 15-16,0 4 9 16,0 7 39-16,0 3 17 15,6 2 7-15,1-1-18 0,6-3-42 16,6-7-42-16,0 0-63 15,11-5-12-15,10-10 1 16,8-5 29-16,9-3 36 16,4 2 0-16,1 8 12 15,-3 5-9-15,-3 13 9 16,-4 6 3-16,-6 10 6 16,-4 5 15-16,-12 5 39 15,-5 2 33-15,-6 3 23 16,-4-3 88-16,-1-8 51 15,-1-5-54-15,2-15-62 16,-1-7-52-16,2-18-70 16,0-6-31-16,3-13-50 15,-1-6-49-15,5-12-107 0,6-5-92 16,8-12-47-16,5-2 119 16,6 8 183-16</inkml:trace>
  <inkml:trace contextRef="#ctx1" brushRef="#br0" timeOffset="5299.42">3530 12031 1502 0,'58'-7'-3'0,"13"-4"-11"15,4 0-7-15,0-1-4 16,-2 0 1-16,-7 0 11 16,-5 0 1-16,-7 2-17 15,-2 2-19-15,-11 2-73 16,-3 1-109-16,-11 5 112 16</inkml:trace>
  <inkml:trace contextRef="#ctx1" brushRef="#br0" timeOffset="6765.69">7688 10908 1324 0,'-3'18'58'0,"3"12"12"16,3 11-33-16,4 24-22 0,3 11-9 15,0 11-6-15,1 4-15 16,-5-7-40-16,-2-1-24 15,-3-11-68-15,-3-6-84 16,-8-13 112-16</inkml:trace>
  <inkml:trace contextRef="#ctx1" brushRef="#br0" timeOffset="7332.14">8021 11121 949 0,'-4'6'147'0,"1"5"135"0,1 6-216 16,2 9-54-16,0 4-6 16,2 6-4-16,0 2-2 15,3-2-2-15,1-2-6 16,-2-6-2-16,-2-3-1 15,-2-7 3-15,-5-3 6 16,-1-10 8-16,0-4 5 0,-2-12 5 16,1-6-2-16,0-15-7 15,2-6 1-15,5-11-6 16,5-2 0-16,5-4-2 16,4-1 0-16,7 5 2 15,3 3 0-15,1 13 4 16,0 7-1-16,-2 12 5 15,-4 8-4-15,-1 14 2 16,-1 12-1-16,-5 25 11 16,-2 13 12-16,-6 20-9 15,-7 3-6-15,-5-6-9 16,-3-10 0-16,-4-20 0 16,0-9-9-16,-2-20-96 15,-5-7-3-15,1-14 53 16</inkml:trace>
  <inkml:trace contextRef="#ctx1" brushRef="#br0" timeOffset="7536.69">8423 11150 1518 0,'0'37'95'0,"3"2"42"15,2 1-77-15,6-2-69 16,0-6-12-16,3-7-81 16,-1-6-37-16,-5-11-20 15,-8-8 88-15</inkml:trace>
  <inkml:trace contextRef="#ctx1" brushRef="#br0" timeOffset="7732.13">8423 11003 2346 0,'8'-11'39'16,"10"-2"-91"-16,7 0-148 15,7 1-198-15,1 1-44 16,0 7 320-16</inkml:trace>
  <inkml:trace contextRef="#ctx1" brushRef="#br0" timeOffset="8249.14">8729 11263 1404 0,'-6'15'67'0,"0"-2"33"16,-1 0 28-16,-2-4-98 15,-1-4 3-15,3-6-30 16,-1-5-21-16,2-7-33 16,1-2-20-16,2-6-9 15,2 0 49-15,1-4 4 16,3-1 6-16,1-4 9 16,4-1 4-16,1 1 8 15,3 2 0-15,2 7 4 16,2 2 2-16,3 9 2 15,3 4 1-15,4 12 3 16,2 9-4-16,1 14-4 16,-4 6 0-16,-6 3-3 0,-6 0 1 15,-6-6 4-15,0 0-4 16,-5-11 4-16,1-3 6 16,-3-9 1-16,0-9 21 15,0 0-7-15,-7-15-12 16,6-8-12-16,-1-5-6 15,4-6 0-15,0-3-6 0,3-3-18 16,1 0-6-16,3 4 18 16,3 4-1-16,4 10 4 15,0 7 3-15,-1 15 7 16,2 12 2-16,0 20 8 16,0 10 7-16,0 15 2 15,-3 0 3-15,-2-6 1 16,0-7-12-16,-1-18-15 15,-1-8-34-15,-5-12 33 16</inkml:trace>
  <inkml:trace contextRef="#ctx1" brushRef="#br0" timeOffset="8799.28">9437 10957 1801 0,'0'0'391'0,"8"0"96"15,6-5-444-15,12-9-146 16,5-5-100-16,3-10-116 15,0-1-61-15,-3-1 119 16,-3 0 116-16,-6 4 50 16,-5 2 33-16,-13 3 62 15,-6 0 21-15,-7 0 14 0,-3 1 8 16,-3-1 3-16,1 3 6 16,1 4 3-16,3 5-7 15,3 8-11-15,1 6-8 16,1 13-8-16,3 10 24 15,3 15 15-15,4 11-7 16,1 14-26-16,1 5-12 16,-2 8-42-16,3 1-50 15,-3-9-77-15,1-5-18 0,-1-18 90 16</inkml:trace>
  <inkml:trace contextRef="#ctx1" brushRef="#br0" timeOffset="9533.84">9718 11170 2231 0,'-11'10'162'0,"7"-4"-63"16,4-2-145-16,16-6-175 15,4-8-98-15,5-10 68 16,2-5 93-16,-2-3 105 0,-4 0 20 16,-6 6 35-16,-4 3 18 15,-7 4 13-15,-2 1 5 16,-4 2-3-16,-2 1 30 16,-1 3-14-16,-1 1-4 15,-1 6-14-15,-2 2-6 16,1 8-9-16,-2 3-9 15,0 9-6-15,0 7-3 0,0 13 6 16,1 4 15-16,2 5 30 16,1 1 6-16,6-8-1 15,1-5-8-15,7-13-33 16,2-6-15-16,3-14-15 16,4-5-21-16,-1-12-38 15,1-6-22-15,2-10-27 16,-4-1 7-16,-3-1 60 15,-1 2 34-15,-5 2 16 16,1 3 6-16,-3 2 18 16,-1 3 3-16,2 5 45 15,1 3 14-15,2 6-11 16,1 1-3-16,2 10-15 16,-2 7-12-16,0 10-10 15,-1 6-2-15,-1 4-3 16,-4-1-3-16,-4-3 3 15,-1-4 3-15,-3-10 3 0,3-4-3 16,2-12-9-16,0 0-12 16,-2-6-27-16,2-9-24 15,1-10-36-15,6-2-2 16,3-4 11-16,3 1 21 16,0 1 33-16,-1 1 9 15,2 7 12-15,0 5 9 0,3 12 9 16,-1 5 0-16,1 11 0 15,-1 7-9-15,-2-1-57 16,1 1-63-16,-3-8-99 16,-2-4-127-16,-2-7 199 15</inkml:trace>
  <inkml:trace contextRef="#ctx1" brushRef="#br0" timeOffset="9848.67">10337 10876 1547 0,'-20'9'170'15,"0"4"84"-15,-1 9-185 16,3 3-36-16,1 5 0 0,3 0-9 16,4-2-18-16,3-1-3 15,4-8-3-15,1-3-3 16,3-5-12-16,1-3-18 15,3 2-30-15,2 0-15 16,2 4-23-16,-2 0 5 16,-1 0 19-16,-3 1 20 15,-4 0 39-15,-4 0 12 0,-7-1 6 16,-3 1 0-16,-4-2-15 16,-5-2-17-16,0-5-11 15,1-4-26-15,4-5 36 16</inkml:trace>
  <inkml:trace contextRef="#ctx1" brushRef="#br0" timeOffset="10399.08">10281 11100 1316 0,'15'-3'86'16,"1"-1"122"-16,-1-2-148 15,0 1-75-15,-4-3-57 16,1-2 9-16,-4-2 13 16,0-1 3-16,-1 1 18 0,-4-1 12 15,-3 1 11-15,-1 0 0 16,-6 0 0-16,1 3 4 16,-2 2-4-16,-2 0 4 15,2 5 10-15,0 2 2 16,-2 4 15-16,2 5 6 15,0 9 6-15,1 5 4 16,2 10-1-16,1 6 44 16,3 5-19-16,1-1-14 0,1-6-30 15,2-5-15-15,6-13-15 16,-2-6-21-16,5-13-21 16,0-7-2-16,1-13-22 15,1-6 41-15,2-10-20 16,1-2-18-16,-1 2-25 15,-1 3 2-15,-2 11 39 16,-3 7 25-16,-3 13 83 16,-1 7 22-16,-3 13 27 15,-1 8 0-15,-2 11-22 16,0 1 43-16,-2-3-15 16,1-3-17-16,0-9-51 15,0-5-9-15,-1-7-12 0,2-10-1 16,0-1-5-1,0 0 3-15,-7-17-6 0,6-3-12 16,1-15-71-16,6-6-58 16,6-14-130-16,4-4 200 15</inkml:trace>
  <inkml:trace contextRef="#ctx1" brushRef="#br0" timeOffset="11533.24">11926 11196 1687 0,'-1'-17'192'15,"3"-5"89"-15,8-8-207 16,6-6-53-16,11-5-24 15,5-1-3-15,11 2-6 16,-1 6 6-16,4 12 15 16,-3 9 6-16,-5 18-9 15,-1 12-6-15,-10 20-12 16,-5 11-6-16,-12 17 6 16,-6 5 0-16,-13 4-6 15,-7-2 1-15,-8-13 5 16,-7-5 36-16,-3-15 92 0,-2-3-22 15,-4-9-4-15,1-3-14 16,-4-11-48-16,0-6-12 16,6-13-3-16,1-6-11 15,13-10-4-15,8-5-9 16,15-5-9-16,11-2 4 16,14 1 2-16,7 2 4 15,13 8 8-15,4 7 2 16,6 13-1-16,0 6-5 0,0 8-30 15,-1 0-40-15,-4-1-94 16,1-3-108-16,-7-7-92 16,-4-1 133-16,-6-9 157 15</inkml:trace>
  <inkml:trace contextRef="#ctx1" brushRef="#br0" timeOffset="11965.77">12652 11041 1353 0,'2'-21'120'0,"2"0"229"16,0 4-50-16,2 7-192 16,2 5-65-16,4 19-54 15,3 9-15-15,0 21-3 16,1 6 10-16,-6 8 8 0,-3 0 6 16,-6-8 9-1,-2-6 0-15,-5-13 32 0,-1-6 40 16,-2-12 39-16,0-5-4 15,0-11 1-15,1-6-42 16,0-16-38-16,2-10-9 16,2-12-9-16,3-11-10 15,1-12-2-15,0-3 1 0,8-4-2 16,7 3 0-16,13 15-1 16,10 7-1-16,14 19-4 15,0 11 1-15,4 19-15 16,-7 12-18-16,-8 22-49 15,-4 13-38-15,-22 25 6 16,-11 11-17-16,-27 14 29 16,-14 2 20-16,-15-9 69 15,-4-8 81-15,-4-21 92 16,5-12-21-16,8-23-105 16,8-14-108-16,18-25-280 15,10-15 183-15</inkml:trace>
  <inkml:trace contextRef="#ctx1" brushRef="#br0" timeOffset="12714.97">13422 10905 1057 0,'-3'1'110'16,"3"-1"136"-16,0 0-203 16,0 0-45-16,0 0-6 15,0 0 8-15,0 0 2 16,0 0 12-16,0 0 11 16,0 1 25-16,1 0 86 15,0-1 46-15,0 1-9 0,31 6-53 16,-12-9-34-16,11-4-53 15,4-5-21-15,3-3-15 16,1-4-15-16,-5 1-21 16,-4-2 6-16,-5 3 10 15,-6 2 5-15,-7 1 15 16,-5 1-9-16,-7 3 0 16,-2 0-9-16,-8 4-6 15,-3 1 9-15,-3 3 0 16,0 2 12-16,-1 6 30 15,1 2 3-15,1 9 21 16,-1 7 0-16,3 18-19 16,7 12-5-16,0 26-18 15,2 6-6-15,4 3 3 16,0-8-3-16,4-22-3 16,2-9-24-16,-3-17-277 0,0-7-71 15,4-14 284-15</inkml:trace>
  <inkml:trace contextRef="#ctx1" brushRef="#br0" timeOffset="13465.08">13719 11206 1562 0,'-12'13'233'0,"6"-1"90"15,2-1-284-15,10-4-207 16,4-3-44-16,5-7 12 16,1-4 112-16,1-3 49 15,-1-2 20-15,-2 1 34 16,1-1 12-16,0-3 16 16,-2-3 9-16,2-3 20 15,-1 0-19-15,-4-2-38 16,2 1-3-16,-8 3-9 15,-2 2 0-15,-6 3 39 16,-4 3 3-16,-5 7 33 0,-3 4-10 16,-2 15-14-16,-3 6-3 15,3 17-6-15,1 6-3 16,3 8-7-16,3 4-14 16,5-6-12-16,3-5-9 15,5-15 9-15,3-9-3 16,3-13 3-16,3-7-9 15,3-8-33-15,3-6-26 16,3-9-55-16,1-3-8 0,3-6 17 16,-1-1 21-16,1-1 54 15,-3 1 21-15,-2 3 39 16,-2 1 30-16,-5 7 36 16,-3 4 20-16,-1 6 1 15,-1 6-22-15,1 6-35 16,0 5-18-16,1 11-29 15,0 8-4-15,-2 5-7 16,0 2 5-16,-3-2 0 16,-3-2 1-16,0-7 4 15,-1-4 8-15,-3-9 0 16,0-5 4-16,0-5-9 16,0-6-10-16,3-10-16 15,3-7-16-15,3-7-6 16,4-2-5-16,3-5 2 15,3-1 9-15,3 4 9 0,0 3 12 16,2 11 9-16,1 8-3 16,1 14 12-16,-1 9 9 15,0 18 10-15,0 7-4 16,1 7-5-16,-3-1-8 16,-5-8-19-16,-2-5-30 15,-4-13-144-15,-3-7-84 16,3-11 122-16</inkml:trace>
  <inkml:trace contextRef="#ctx1" brushRef="#br0" timeOffset="13782.2">14491 10928 2761 0,'-32'37'106'0,"6"0"14"15,3-2-63-15,9-4-81 16,6-4-27-16,4-9-43 16,2-3-27-16,5-4 4 15,2 1-37-15,4 1 80 16,4 0 32-16,1 6 37 16,1 0 5-16,-3 7-1 0,-2 4 1 15,-7 2-4-15,-3 0 4 16,-10 1 4-16,-5-1-3 15,-9-3 1-15,-3-1-2 16,-14-6-42-16,-5-4-76 16,-8-11-118-16,2-6-68 15,9-10 172-15</inkml:trace>
  <inkml:trace contextRef="#ctx1" brushRef="#br0" timeOffset="14314.39">14556 11152 2321 0,'5'53'182'16,"1"-1"77"-16,0-8-213 16,1-5-33-16,5-16-22 15,2-7-16-15,7-12-14 16,3-6-1-16,2-9 13 15,0-4 5-15,-7-9 7 16,-4-2-13-16,-4-5-16 0,-5-1-5 16,0-1-11-1,-3 2 8-15,-5 4 24 0,-1 2 11 16,-7 7 31-16,-3 4 15 16,-5 7 29-16,-2 5 9 15,-4 5 20-15,1 2-27 16,6 2-19-16,4-2-6 15,13-5-27-15,3 1-9 16,13-3-16-16,7-2-5 0,5 2 2 16,1 3 0-16,-1 6 0 15,-2 3 0-15,0 9-24 16,-5 3-10-16,-4 1 7 16,-4 3 7-16,-10 0 26 15,-3 1 31-15,-7-1 49 16,-2-4 19-16,-1-6-11 15,1-6-16-15,0-7-16 16,0-6-4-16,2-13-21 16,2-9-17-16,6-14-32 15,8-10-31-15,10-15-67 16,7-8-131-16,11-5-268 16,3 6 246-16</inkml:trace>
  <inkml:trace contextRef="#ctx1" brushRef="#br0" timeOffset="16150.17">18283 11022 1138 0,'-9'0'163'16,"4"-2"337"-16,3-3-141 16,8-6-183-16,6-2-96 15,9-7-45-15,6-4-21 16,10 2-11-16,3 0 1 0,5 4 10 16,3 6 0-16,-2 5-3 15,-3 2 0-15,-5 7-10 16,-7 2 2-16,-9 7-3 15,-5 7-3-15,-14 6-9 16,-1 2-1-16,-12 6 6 16,-9-2-1-16,-6-1 23 15,-7 1 13-15,0-5 18 16,4-3 9-16,9-6-23 16,6-6-11-16,14-5-20 15,9-1-5-15,16-2-11 16,9 1-9-16,12 3-36 15,2 3-13-15,2 5-16 16,-5 4-1-16,-11 1-14 16,-8 2 15-16,-20 4 38 0,-10 3 21 15,-25 1 33-15,-12-1 27 16,-21-3 66-16,-11-2 39 16,-7-4-9-16,-3-5 4 15,5-7-43-15,4-3-42 16,10-9-47-16,9-2-38 15,9-8-154-15,13-1-123 16,21-5-361-16,12-3 531 16</inkml:trace>
  <inkml:trace contextRef="#ctx1" brushRef="#br0" timeOffset="16631.64">19268 10955 1481 0,'16'13'52'15,"2"3"138"-15,6 10-211 16,-1 6-35-16,-2 13-25 16,-6 3 38-16,-7 9 25 15,-4 1 26-15,-10-4 75 16,-6-3 96-16,-9-14 42 15,-3-6 6-15,-3-9-69 0,2-8-55 16,3-9-41-16,4-5-26 16,5-11-36-16,3-8 2 15,7-15-2-15,3-11-2 16,8-12 4-16,2-6-4 16,6-8 2-16,2-4 0 15,9-2-7-15,6 3-1 0,12 13-5 16,8 11 5-16,10 21 8 15,2 9 0-15,-1 18-42 16,-3 11-20-16,-14 22-23 16,-11 15-28-16,-20 19 36 15,-15 7 23-15,-20 9 42 16,-14-3 15-16,-21 0 63 16,-11-8 41-16,-12-15-8 15,0-12-21-15,1-23-75 16,6-8-53-16,16-16-143 15,8-7-123-15,29-11-73 16,13-6-39-16,26-9 242 16</inkml:trace>
  <inkml:trace contextRef="#ctx1" brushRef="#br0" timeOffset="17398.06">20218 10774 1208 0,'0'0'107'15,"-1"13"134"-15,1 9-101 16,4 10-35-16,-3 23-24 16,1 10-10-16,-4 13-35 15,-2 1 12-15,-3-6 3 16,-1-5 0-16,0-16-12 0,0-7-13 16,-1-19-26-16,0-9-15 15,2-11-86-15,1-7-55 16,7-9-68-16,2-1 24 15,6-5 90-15,0 0 7 16,0 0 30-16,1 0 22 0,-4-2 57 16,0-1 29-16,-2-1 21 15,-1-2 6-15,-2 0 2 16,0-5-6-16,-1-8-8 16,3-5 7-16,-1-8 36 15,2 1-16-15,4 1-32 16,-1 3-21-16,3 6-15 15,-1 5 0-15,-3 13 0 16,-1 3 9-16,-3 8 9 16,-2 8 6-16,0 0 11 15,0 0 1-15,0 0-9 16,0 0-9-16,0 0-18 16,6 12 0-16,0-5-6 15,1 2 0-15,-1 0-6 16,1-1 0-16,-1 1 3 0,-2-3-3 15,-4-6-33-15,0 0-57 16,0 0-170-16,-2-15-203 16,-2 1 322-16</inkml:trace>
  <inkml:trace contextRef="#ctx1" brushRef="#br0" timeOffset="17615.54">20125 10637 2516 0,'0'0'87'0,"7"-10"-69"16,10 1-101-16,14-8-179 15,9 0-213-15,6 4 245 16</inkml:trace>
  <inkml:trace contextRef="#ctx1" brushRef="#br0" timeOffset="18164.93">20507 11094 1574 0,'-17'50'406'16,"2"-3"273"-16,2 1-693 16,7-13-189-16,5-5-88 15,4-14 13-15,3-7 45 0,-2-8 155 16,-2-1 75 0,-2-7 75-16,-2-4 41 0,1-15-8 15,1-5-13-15,3-16-59 16,-2-7-48-16,10-2-41 15,3-3-4-15,6 1 9 16,8 4 3-16,0 13 24 16,-1 8 3-16,-1 20 12 15,-4 10 9-15,-4 15 18 16,-2 7 9-16,-3 21 9 16,-4 5 9-16,-2 6 27 15,-3 4 5-15,-2-8 4 16,-2-4 0-16,-1-9 11 15,-1-9 15-15,-2-11-2 16,1-5-2-16,3-9-26 0,0 0-32 16,-5-12-39-16,6-8-10 15,5-14-11-15,4-6-12 16,6-3 1-16,5 3 8 16,8 4 7-16,-2 6 7 15,2 2 3-15,-3 7 1 16,-5 15 7-16,-3 6 6 15,-4 23 4-15,-1 7-3 16,-4 7 2-16,0 4-11 16,-2-2-21-16,3-5-56 0,2-9-159 15,0-7-229-15,2-10 206 16</inkml:trace>
  <inkml:trace contextRef="#ctx1" brushRef="#br0" timeOffset="18468.23">21276 10889 1035 0,'-2'8'126'15,"1"7"212"-15,-3 0-278 0,3 1 39 16,-3 7-7-16,-1-2-17 16,4 13-45-16,0 6-12 15,1 10-3-15,0 1-3 16,0 2 3-16,-1-8-3 16,1-10-24-16,0-7-24 15,-2-20-78-15,-2-8-80 0,-2-20 143 16</inkml:trace>
  <inkml:trace contextRef="#ctx1" brushRef="#br0" timeOffset="18715.7">20953 10770 2693 0,'0'0'142'15,"5"0"155"-15,20-7-358 16,14-5-41-16,28-8-35 16,8-5 2-16,12 0 5 15,0 1-9-15,-6 6-25 16,-8 2-69-16,-20 11-9 16,-10 4 6-16,-19 10 122 15,-1 5-134-15,-1 9 160 0</inkml:trace>
  <inkml:trace contextRef="#ctx1" brushRef="#br0" timeOffset="19465.32">21519 11194 2732 0,'0'12'44'0,"6"-1"-45"15,7-4-59-15,9-7-103 16,-3-4-60-16,8-7-51 16,0 0 47-16,1 0 149 15,4-1 72-15,-6 0 66 16,-1-4 30-16,-7-3 29 16,-2-2-11-16,-5-3-31 15,0-1-29-15,-6-3-48 16,-5 0-15-16,-9 2-30 15,-9-3-8-15,-7 10 11 16,-5 12 12-16,-3 13 42 16,3 14 27-16,4 15 35 15,2 0 10-15,3 12-23 0,-1 2-16 16,1 2 15-16,5-3 17 16,8-6 29-16,8-4-35 15,11-12-29-15,1-5-20 16,9-14-32-16,2-7-18 15,9-9-25-15,3-5-29 16,7-11-8-16,2-1 26 0,-2-1 39 16,0 0 15-16,-6 5 15 15,-2 1 7-15,-3 4 16 16,-2 2 7-16,-9 5 5 16,-3 2-4-16,-6 5-22 15,-5 3-5-15,-5 8-1 16,-1 3 1-16,-8 5 6 15,-3 1-2-15,-3-2-4 16,-2-2 4-16,3-3 3 16,2-2 5-16,3-6 0 15,4-1-2-15,1-4-9 16,6-6-10-16,8-9-7 16,6-6-5-16,8-12-1 15,3-3 0-15,5-3-6 16,2 0-9-16,0 3-26 15,-1 7-8-15,-5 14 23 0,-2 13 14 16,-8 22 39-16,0 9 17 16,-10 19 14-16,-1 3 2 15,-4 6-14-15,-4-2-11 16,8-9-48-16,-2-9-40 16,3-9-99-16,5-13-117 15,1-15-146-15,4-8 35 16,11-15 275-16</inkml:trace>
  <inkml:trace contextRef="#ctx1" brushRef="#br0" timeOffset="19815.14">22654 10879 1894 0,'-19'2'310'0,"-4"4"65"15,-4 1-233-15,-2 11-106 16,1 3-13-16,3 3-16 15,2 4-2-15,5-6-5 16,3 0 0-16,6-3 1 16,3-4-1-16,6 1-4 15,2-2 0-15,13 3-9 16,5 0-6-16,11 0 0 16,5 3-6-16,4-2-10 0,-4 0-18 15,-16 2-47-15,-9 0 2 16,-22 7 22-16,-12 1 8 15,-19-4 41-15,-7-1 6 16,-10-11 12-16,3-5-9 16,11-8-20-16,6-8-19 15,13-8-87-15,11-12-50 0,8-8-78 16,12-5 74-16,12-6 117 16</inkml:trace>
  <inkml:trace contextRef="#ctx1" brushRef="#br0" timeOffset="20297.75">22717 10957 1218 0,'29'24'147'16,"-4"4"268"-16,-6 6-53 15,-3 4-97-15,-4 0-114 16,1-1-38-16,-3-10-66 16,-1-4-20-16,4-11-16 15,1-4-13-15,5-8-19 16,3-5-9-16,1-8-22 15,4-5-38-15,-9-2-43 16,-6-3-19-16,-6 1-27 16,-8 0 35-16,-10 3 100 15,-8 3 73-15,-11 5 160 0,-5 3 40 16,-3 1 3-16,4 2-71 16,6-3-57-16,5 1-28 15,13-4-47-15,5-1-14 16,15-3-20-16,9 0-12 15,14 5-2-15,6 4 1 16,5 15 9-16,-1 7 4 0,-3 13 5 16,-4 5-1-16,-4 5 1 15,-1 0 5-15,-9-5-2 16,-6-4 6-16,-11-9 10 16,-3-6 4-16,-5-8 6 15,-1-6-2-15,-1-10-9 16,0-7-8-16,4-17-6 15,4-9-7-15,13-10-27 16,6-3-16-16,11-2-43 16,5 4-49-16,6 10-144 15,-1 5 140-15,-2 9-44 16</inkml:trace>
  <inkml:trace contextRef="#ctx1" brushRef="#br0" timeOffset="24814.92">2893 12756 1369 0,'-9'3'4'15,"1"-1"-4"-15,0 3-4 16,-1 5-2-16,-2 8 0 16,0 7 2-16,-2 13 2 15,3 2 2-15,-2 3 0 0,6-1 0 16,6-8 4-16,4-3 2 15,8-11 0-15,3-2 0 16,5-10-1-16,3-6-1 16,4-12 4-16,2-8-2 15,4-14-2-15,3-6-2 16,0-8 2-16,-1-4-2 16,-5 0-1-16,-9 4 3 0,-11 9-2 15,-7 5 0-15,-14 10-2 16,-10 3 0-16,-17 8-2 15,-7 3-4-15,-11 6-9 16,0 2-1-16,9 2 1 16,5 0 5-16,15 4 8 15,7 4 0-15,16 10-23 16,10 8-41-16,14 7 41 16</inkml:trace>
  <inkml:trace contextRef="#ctx1" brushRef="#br0" timeOffset="26015.12">3747 12460 869 0,'-5'2'136'15,"1"6"-32"-15,1 6-34 16,2 7-10-16,0 9-12 16,-1 4-9-16,1 11-18 15,1 2-5-15,0 8-12 0,2 2 0 16,-2-3 0-16,0-5-4 16,-2-16 3-16,0-10-1 15,-1-14 0-15,3-9-2 16,0 0-21-16,-9-13-20 15,4-10-69-15,-2-5-58 16,-2-4-201-16,-3 0 189 16</inkml:trace>
  <inkml:trace contextRef="#ctx1" brushRef="#br0" timeOffset="26181.35">3536 12809 1222 0,'-19'30'102'15,"1"4"-15"-15,8 1-13 16,5-1-9-16,9 2 34 15,6-6-28-15,9-4-47 16,2-6-15-16,5-10-39 16,2-5-26-16,-1-10-55 15,1-6 40-15,1-11-45 16,2-3-95-16,0-9 123 16</inkml:trace>
  <inkml:trace contextRef="#ctx1" brushRef="#br0" timeOffset="28048.78">7535 12547 1834 0,'15'-27'36'16,"4"-3"-9"-16,5-6-12 16,3 1-9-16,4-1-3 15,2-1 0-15,6 3 3 16,4 0-4-16,2 6-4 16,-1 4-16-16,0 13-48 15,-4 9-24-15,-5 17-44 0,-3 10 30 16,-10 13 48-16,-1 6 7 15,-11 8 18-15,-5 1 14 16,-7-3 19-16,-5-3 11 16,-3-6 18-16,-2-5 2 15,-2-6 4-15,0-5-6 16,0-8-10-16,2-3 5 16,-1-7 7-16,1-1-6 15,-1-3-15-15,0-3-9 0,-1 1-9 16,1-1-6-16,0 1-9 15,-1 1 6-15,2-1-3 16,-1 0 1-16,5-1 15 16,-2-1 0-16,4-2 2 15,4-1 0-15,-2-1-2 16,3-1-2-16,0-1-1 16,-2 0-1-16,-1-1-2 15,0 0 2-15,0 0 4 16,-2 1 2-16,3-1 0 15,2 0 0-15,1-1 2 16,4-1 0-16,2 0 6 16,-2 0-2-16,4 2 3 15,1 2-3-15,1 5-4 16,3 1 2-16,1 5-6 0,0 3 2 16,2 3-2-16,-2 2 2 15,3 2 0-15,2 2 2 16,1-2 3-16,2 0 4 15,2-4-9-15,1-3 0 16,0-5-26-16,0-3-12 16,-1-8-49-16,0-3-43 15,-5-3-218-15,-1 0 180 0</inkml:trace>
  <inkml:trace contextRef="#ctx1" brushRef="#br0" timeOffset="29566.24">7964 12081 903 0,'-8'6'137'0,"-2"15"-4"16,1 10-11-16,0 22-9 15,0 10-11-15,2 21 28 16,1 10 10-16,-1 8-83 16,0 3-30-16,-2-10-42 15,0-8-15-15,-2-22-30 16,2-14-6-16,1-22-68 16,3-8 37-16,7-18 60 15</inkml:trace>
  <inkml:trace contextRef="#ctx1" brushRef="#br0" timeOffset="30282.08">8553 12443 1589 0,'-2'66'3'0,"-1"-3"-3"15,3-10 0-15,3-7 0 16,-3-15 0-16,2-7 0 0,-2-14 33 16,-3-5 0-16,-3-14 17 15,1-7-2-15,0-16-18 16,3-7-15-16,-1-11-6 15,-1-5-9-15,6-6-6 16,3-3 0-16,10 1-6 16,7 2 0-16,4 9 9 15,2 5 3-15,5 15 0 16,2 9 0-16,-1 17-15 16,3 8-9-16,-6 20-21 15,-5 10 4-15,-10 19 8 16,-6 9 9-16,-20 7 21 15,-7 1 3-15,-11-9 54 16,-5-7 20-16,-1-15 7 16,1-8-6-16,2-14-144 0,7-7-104 15,12-17 92-15</inkml:trace>
  <inkml:trace contextRef="#ctx1" brushRef="#br0" timeOffset="31515.53">11994 12059 2441 0,'40'-19'-201'0,"12"2"1"15,3 5 54-15,4 16 98 16,-2 12 21-16,-7 26 12 0,-4 14 12 16,-10 21-96-1,-7 9-26-15,-12 5 58 0,-11-2 17 16,-19-8 54-16,-11-6 31 16,-17-12 147-16,-7-4 120 15,-11-14 36-15,0-6-133 16,-8-17-93-16,0-11-66 15,5-17-43-15,4-11-10 0,17-13-28 16,10-5-20-16,17-8-8 16,9-2 3-16,19-3-6 15,9 0 3-15,20 7-5 16,11 5-7-16,12 11 22 16,7 9-4-16,12 13 9 15,3 4-9-15,5 8-26 16,-3 0-7-16,-9-2-39 15,-9-2-12-15,-13-5 44 16,-3-6-79-16,-13-15 104 16</inkml:trace>
  <inkml:trace contextRef="#ctx1" brushRef="#br0" timeOffset="31947.55">13009 12318 2923 0,'-2'50'-18'16,"5"-9"-12"-16,3-7-3 16,-1-8 11-16,-1-3 6 0,-4-8 12 15,-1-2 4-15,-3-7-2 16,-1-3-1-16,-1-13-6 15,0-7-6-15,3-14-1 16,2-7 1-16,8-9 4 16,5-2 6-16,10-6 2 15,5-2 1-15,9 2-9 16,4 2-5-16,5 13-9 16,-4 9-5-16,6 19-19 15,-1 10-1-15,-6 15 12 16,0 9 10-16,-16 14 19 15,-7 3 13-15,-17 9 1 16,-10 1-10-16,-20 6-8 16,-13 2-4-16,-17 1-13 15,-6-2 1-15,-3-11-1 0,7-8-5 16,16-19-142-16,12-14-65 16,34-24 119-16</inkml:trace>
  <inkml:trace contextRef="#ctx1" brushRef="#br0" timeOffset="32931.75">18274 12245 2561 0,'-14'-15'47'0,"24"-5"-4"16,10-8-20-16,23-10-14 0,14-3-5 15,20-5-2-15,13 2-1 16,4 6 3-16,-2 6-2 16,-6 13 0-16,-9 6-2 15,-16 18-3-15,-12 9-5 16,-25 17-9-16,-14 6-4 16,-23 11-9-16,-15 5 3 15,-18 5 62-15,-8 3 14 0,-6 0 40 16,4-3 17-16,12-11-15 15,10-9-19-15,20-14-38 16,9-7-20-16,22-11-25 16,8-2-5-16,16-6-12 15,9-2 0-15,3 3-6 16,3 2-6-16,-14 11 1 16,-11 5-5-16,-25 11 7 15,-17 5 5-15,-32 12-1 16,-14 7 6-16,-19 7 8 15,-6-2 9-15,-1-11 14 16,3-12 0-16,11-21-40 16,9-12-84-16,25-18-94 15,14-11-149-15,29-18-37 0,11-6 216 16,23-12 114 0</inkml:trace>
  <inkml:trace contextRef="#ctx1" brushRef="#br0" timeOffset="33314.56">19279 12224 1473 0,'17'43'182'0,"-10"8"101"15,-2 0-20-15,-5-3-84 16,-4-5-59-16,-1-11-39 16,0-6-24-16,-1-13-38 15,0-4-10-15,0-9-14 16,-1-5-8-16,2-12-10 15,0-8-6-15,5-15 25 16,1-10 9-16,8-12 6 16,5-4 8-16,11-9-18 15,5 0-1-15,11 3 0 16,5 4-9-16,8 13 4 16,3 6-2-16,3 18-3 15,1 10 0-15,0 20 6 16,-4 12-3-16,-6 25-6 15,-9 12 7-15,-22 22-10 16,-17 8-4-16,-32 13-3 16,-19 7-10-16,-33 6-14 0,-15-1 5 15,-15-13-18-15,-3-8-84 16,11-32-128-16,20-17-78 16,41-37 273-16</inkml:trace>
  <inkml:trace contextRef="#ctx1" brushRef="#br0" timeOffset="36181.06">727 13170 2276 0,'9'45'-27'15,"8"1"-6"-15,13 0-17 16,5-3-4-16,6-3-33 15,-2-4-23-15,-1-12-16 16,-7-9-8-16,-7-15 26 16,-5-9 77-16,-9-19 16 15,-5-10 5-15,-8-18 12 16,-5-6 0-16,-9-9 15 16,-2 1 6-16,-6 4 49 15,-1 1 23-15,-2 5-17 16,2 2-6-16,4 14-18 15,4 9-7-15,10 19-2 16,3 9-6-16,10 25-18 16,5 15 0-16,12 28 12 15,6 16 12-15,7 15 5 16,2 4-5-16,0-10-24 0,1-12-12 16,-5-25-6-16,-2-15-3 15,-7-26-9-15,-4-9 6 16,-5-21 3-16,-2-12 3 15,-3-20 12-15,-2-10-6 16,-3-12 0-16,-2-6-5 16,-5-7-50-16,-1-2-61 0,-2-4-73 15,1 5-47-15,7 12-25 16,3 13-53-16,-2 28 195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30:29.45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10035 3354 703 0,'4'0'88'15,"-4"0"133"-15,0 0-187 16,0 0-12-16,1 0-10 16,0 1-2-16,16 19-4 15,-13-6-4-15,-1 8 1 16,-2 2 1-16,0 2 4 15,-3-2 4-15,0-5 21 16,0-3 7-16,0-6 18 16,2-3 6-16,0-7-11 15,0 0-5-15,15-12-11 16,1-4-10-16,11-10-10 16,5-4-7-16,11-3-10 15,3-3 4-15,8 2-4 16,1 0 0-16,1-1 2 15,2 1-2-15,0-3 0 16,5-1 0-16,-1 1-21 0,-1 2-20 16,-7 4-128-16,-8 4 100 15</inkml:trace>
  <inkml:trace contextRef="#ctx0" brushRef="#br0" timeOffset="2600.54">6357 4513 426 0,'4'0'18'0,"-4"0"15"16,0 0-12-16,0 0-5 15,5 20 2-15,-4-6 0 16,1 2-4-16,-1 2-12 15,0 1-2-15,-1 1 9 16,0-4 21-16,-1-2 56 16,1-1 23-16,0-2 33 15,0 1-12-15,-2-1-44 16,2-3-11-16,4-5-21 16,2-2 1-16,14-12-13 0,3-7-5 15,16-14-12-15,12-11-5 16,21-6-16-16,11-6-1 15,7-1-3-15,-1 1 0 16,-2-4-15-16,1-1-34 16,2 0 32-16</inkml:trace>
  <inkml:trace contextRef="#ctx0" brushRef="#br0" timeOffset="10750.32">3921 5011 243 0,'4'-1'-5'0,"1"0"-14"15,-2 0-12-15,3-1 2 16,-2 2 7-16,-2 0 7 16,-2 0 14-16,0 0 52 15,0 0 35-15,0 0 33 16,0 0 11-16,1 0-28 16,0 0-40-16,0-1-46 15,24-8-12-15,-15 5-4 16,2 2 0-16,-2-1 0 15,0 2 0-15,-4 1 2 16,1 0 1-16,-7 0 8 16,0 0 10-16,0 0 40 15,0 0 17-15,0 0 1 16,0 0-6-16,-1 0-31 16,0 0-21-16,-1 0-5 15,-31-7-5-15,32 7-5 16,-19-1-2-16,9 1-4 0,0 1-2 15,-3 2 0-15,-1 1 0 16,0 0 2-16,0 0 2 16,5-1 4-16,2-1-2 15,8-2 7-15,4 4 1 16,7-2 0-16,6-2 3 16,6 1-3-16,2 0-3 0,4-1-5 15,3 0 0-15,-2-2-6 16,1 0 0-16,-5-2 0 15,0 0 0-15,-6 1 2 16,-5 2 0-16,-14 1-2 16,0 0-9-16,0 3-94 15,-17 2 73-15</inkml:trace>
  <inkml:trace contextRef="#ctx0" brushRef="#br0" timeOffset="14316.43">8448 6197 514 0,'65'-7'63'0,"2"-1"56"15,2 0-53-15,7-3-28 16,5 2-6-16,0 1-11 15,-2 1-5-15,-3 2-3 16,-3 0 15-16,5-1 4 16,-1 0 0-16,-4-1-5 15,-3 1-13-15,-6-2-12 16,-2-2-2-16,0-2-18 16,-1-3-14-16,-8-1-59 15,-3 0-73-15,-15-1 93 16</inkml:trace>
  <inkml:trace contextRef="#ctx0" brushRef="#br0" timeOffset="15000.54">8471 6250 680 0,'55'-3'29'0,"3"-1"-8"16,4-1-17-16,7 0 1 16,3 0-5-16,5 1 11 15,-1-1 12-15,1 1 32 16,3 0 13-16,6 0 12 16,1 2-12-16,-7 0-36 15,-3 1-14-15,-15 1-14 16,-7 1-3-16,-9 2-2 15,-8-3-1-15,-10 3-6 16,-7-2-4-16,-9 0-29 16,-3 0-61-16,-6-1 61 15</inkml:trace>
  <inkml:trace contextRef="#ctx0" brushRef="#br0" timeOffset="23916.35">5134 7393 495 0,'1'-4'107'0,"1"0"114"16,0-1-102-16,0 1-53 16,-1 1-19-16,-1 3-30 15,0 0-3-15,0 0-12 16,0 0-2-16,0 0 0 0,0 0-6 15,0 0-4-15,0 0-1 16,0 1-1-16,0 0-6 16,1-1 11-16,0 2 0 15,20 26-2-15,-10-24 11 16,9-2 0-16,6 0 3 16,8-4 6-16,6-1-4 15,9-3 0-15,4-1 2 0,11-1-5 16,6-1 4-16,10 2-3 15,0 3-1-15,4 0 2 16,3-1 2-16,3-2 15 16,-1-1 6-16,3-3 6 15,-2 0-4-15,-7 1-13 16,-2 2-9-16,-6 1-9 16,-7 1-4-16,-1 1-125 15,-6 0 90-15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31:09.15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1942 2971 880 0,'0'0'55'0,"10"7"4"15,-9 3 4-15,4 9-17 16,1 5-11-16,-6 4-21 16,3 4-8-16,-2 4-6 15,-3 0-14-15,-3-2-69 16,1-5-173-16,-5-8 144 15</inkml:trace>
  <inkml:trace contextRef="#ctx0" brushRef="#br0" timeOffset="449.7">2079 3063 1225 0,'3'24'14'0,"1"-1"-6"16,-3-1-12-16,0-3-10 16,0-5-11-16,-6-3-4 15,1-8 4-15,-3-1 4 0,1-6 11 16,-1-5 4-1,1-4-2-15,2-2 12 0,1-4 4 16,3-2 7-16,6-4 5 16,3-2-7-16,7 0-3 15,1 0-4-15,4 2 0 16,-1 2-6-16,1 5 2 16,3 2-2-16,-4 10-2 15,1 6 4-15,-4 12 0 16,-5 6-1-16,-7 11 1 15,-6 2-2-15,-11 4 2 16,-5-3-2-16,-4-5 0 16,-2-6 0-16,0-9 0 15,1-4 0-15,0-7-50 16,-1-3-261-16,10-13 192 16</inkml:trace>
  <inkml:trace contextRef="#ctx0" brushRef="#br0" timeOffset="1466.67">3201 2841 1349 0,'-15'10'45'0,"-1"4"-6"16,-1 5-12-16,-4 8-25 15,-4 2 0-15,-2 4-2 16,-3 0-8-16,-2 0-31 16,3-1-44-16,-2-8 44 0</inkml:trace>
  <inkml:trace contextRef="#ctx0" brushRef="#br0" timeOffset="1683.42">2901 2912 1105 0,'20'13'56'16,"3"3"12"-16,2 8-35 15,1 1-17-15,3 3-12 16,-1-1-4-16,0-2-14 16,-2-5-17-16,-2-8-70 15,-1-3-150-15,1-11 132 16</inkml:trace>
  <inkml:trace contextRef="#ctx0" brushRef="#br0" timeOffset="3018.49">4704 2840 1084 0,'-5'0'85'0,"-3"0"80"0,-2 6-126 15,-4 4-28-15,-4 6-11 16,-4 4 4-16,-6 5-2 16,-3 6 6-16,-5 8 3 15,-3 5 1-15,-5 7 0 16,0 2-8-16,1-4-39 15,1-5-52-15,8-15 48 16</inkml:trace>
  <inkml:trace contextRef="#ctx0" brushRef="#br0" timeOffset="3232.92">4277 2920 1411 0,'12'10'35'0,"7"8"-17"0,4 5-12 16,4 8-5-16,1 2-1 16,-5 2-7-16,2-1-24 15,-2-2-56-15,1-5-107 16,1-10 109-16</inkml:trace>
  <inkml:trace contextRef="#ctx0" brushRef="#br0" timeOffset="3666.36">4793 3151 1332 0,'1'-9'48'15,"3"-1"-1"-15,5 0-30 16,4 0-15-16,3 0-2 16,1 0-2-16,2 3-2 15,-1 4 3-15,-3 7 1 0,-2 4 0 16,-6 6 0-16,-3 4-2 15,-7 4-2-15,-2 2-2 16,-13 2 0-16,0 0 0 16,-9-2 0-16,-4-4 3 15,4-6 10-15,2-3 7 16,9-8 13-16,6-4 8 16,7-4-8-16,4-2-6 0,9-2-13 15,5 2 0-15,12 1-8 16,3 2 0-16,12 4 0 15,2 1 0-15,4-1-14 16,1-1-15-16,-5-4-87 16,-2-2 75-16</inkml:trace>
  <inkml:trace contextRef="#ctx0" brushRef="#br0" timeOffset="5083.26">1695 3531 976 0,'88'-11'2'0,"20"-3"-2"16,10 1 0-16,21 1 0 15,10 1 0-15,17 0-9 16,8 1-25-16,22-1-255 16,4 0 200-16</inkml:trace>
  <inkml:trace contextRef="#ctx0" brushRef="#br0" timeOffset="5217.17">4875 3332 1119 0,'168'-6'62'0,"-11"3"8"0,-16 3-18 15,-14 3-44-15,-20 2-6 16,-20 2-2-16,-13 2-14 16,-31 0-195-16,-11-1 143 15</inkml:trace>
  <inkml:trace contextRef="#ctx0" brushRef="#br0" timeOffset="6116.24">2629 2622 1173 0,'-5'12'37'16,"3"15"-4"-16,2 13-16 0,1 31-13 15,2 13 0-15,0 35 0 16,-3 14 0-16,-3 34 0 16,-1 13 1-16,-2 22-3 15,3 3 0-15,1-9 0 16,2-3 0-16,6-14 0 15,0-4-2-15,0-3 6 16,-5-3 4-16,-6-5 19 16,-4-5 9-16,-3-17 9 15,1-8-6-15,3-20-16 16,2-8-8-16,1-14-11 16,1-9-4-16,-1-18-14 15,1-11-19-15,-1-20-288 16,-1-11 220-16</inkml:trace>
  <inkml:trace contextRef="#ctx0" brushRef="#br0" timeOffset="6933.5">2036 3637 1171 0,'5'12'37'16,"0"8"8"-16,0 5-7 15,0 7-16-15,-5 2-13 16,-2 4-26-16,-1 0-39 16,-7-2-279-16,6-2 199 15</inkml:trace>
  <inkml:trace contextRef="#ctx0" brushRef="#br0" timeOffset="7633.87">1907 4317 1316 0,'19'-22'2'16,"0"-2"0"-16,3 4 0 15,1 4 0-15,1 7-2 16,-3 4 0-16,0 10 0 16,-3 7 0-16,-2 11 2 15,-1 6-2-15,-8 5 2 16,-3 4 0-16,-8 0-2 16,-3 0 0-16,-12-4-2 15,1-2 2-15,-8-5 2 0,-2-6 0 16,3-5 6-16,0-5-6 15,4-11 2-15,4-2 1 16,4-10-5-16,-1-2 0 16,9-3 2-16,3 1-2 15,4 1-2-15,5 4 2 16,5 3 0-16,5 4 0 16,6 5 0-16,1 6 2 0,10 3-2 15,1 2 0-15,3-2 0 16,-1-1 0-16,-4-5-46 15,-5-4-80-15,-9-3 74 16</inkml:trace>
  <inkml:trace contextRef="#ctx0" brushRef="#br0" timeOffset="8332.9">1937 5066 1386 0,'23'-15'-6'16,"1"3"10"-16,2 4-4 16,-2 1 6-16,-2 6-16 15,-2 1-7-15,-5 5-12 16,-6 4-6-16,-6 8 14 15,-3 4 11-15,-8 5 14 16,-3 0 6-16,-5 0 7 0,0-1 2 16,0-5 5-16,5-2-3 15,3-6-6-15,2-3-3 16,6-4-10-16,2 0 0 16,1-2-2-16,5 0-2 15,4 0 4-15,5 0-2 16,1 0 0-16,-4 1 0 15,-2 4 0-15,-5 0 0 0,-5 7 4 16,-2 3-2-16,-12 4 0 16,-6 3 4-16,-10 1-3 15,-2-2 15-15,0-7-1 16,5-5-3-16,1-10-18 16,3-5-41-16,4-12 26 15</inkml:trace>
  <inkml:trace contextRef="#ctx0" brushRef="#br0" timeOffset="9033.7">2034 5755 1504 0,'-6'19'0'0,"-5"0"0"15,-5 3 4-15,-4 6-4 16,-3 1 2-16,0 0 0 15,-3-1 2-15,3-7-4 16,1-4 0-16,6-8 2 16,1-4-4-16,7-5 2 15,1 0 0-15,7 0 0 0,0 0-4 16,0 0 4-16,12-8 0 16,6 6 6-16,3 0 2 15,6-2-8-15,3-1 0 16,3-4 0-16,-2-3-10 15,-2-2-13-15,-3 1-10 16,-9 0-6-16,-5 1 10 16,-7 1 14-16,-3 3 13 15,-6 0 4-15,-3 1-2 0,-2 2 3 16,-2-1-3-16,0 4 2 16,3 0 2-16,0 5 6 15,4 4 2-15,-1 12 5 16,0 7 4-16,1 18-7 15,-4 6-1-15,8 11-7 16,-1 3-6-16,5-4-23 16,11-7-41-16,5-15 37 15</inkml:trace>
  <inkml:trace contextRef="#ctx0" brushRef="#br0" timeOffset="16199.79">3875 2754 1222 0,'-9'8'46'0,"0"6"1"16,3 4-22-16,-2 6-12 16,3 4-7-16,1 6-2 15,-1 3-2-15,0 13 0 16,4 6 4-16,-1 18 5 15,1 11 1-15,1 18 1 16,-2 8-1-16,6 9-10 16,-2 3 0-16,5 8 0 15,1-3-2-15,5 4 2 16,2 4 2-16,0-2 15 16,1 4 8-16,-2 4 12 15,-1-1 20-15,-4 0 10 16,-1-3-13-16,-3-3-14 15,-1-2-9-15,-2-5-6 16,1-4-9-16,-3-13-12 16,-2-9-6-16,-2-18 3 0,-1-7-3 15,-2-18-78-15,0-6-65 16,-3-18-211-16,1-9 240 16</inkml:trace>
  <inkml:trace contextRef="#ctx0" brushRef="#br0" timeOffset="16783">3440 3122 1382 0,'-9'2'33'0,"0"2"-23"16,1 2-8-16,-1 3-6 15,-1 2-4-15,-1 7 1 16,0 3 1-16,1 13 2 15,3 5 2-15,1 11 2 16,1 3-2-16,0-1-56 16,1 1-275-16,2-15 190 15</inkml:trace>
  <inkml:trace contextRef="#ctx0" brushRef="#br0" timeOffset="17616.84">2610 3431 351 0,'3'-3'62'15,"2"2"84"-15,2 1-66 16,1-1-21-16,0 2-2 15,1-1 9-15,4 1 7 16,-2 0-3-16,10-1-22 16,-4 0-7-16,8 2-14 15,6 0 2-15,4 0-4 16,9 2-1-16,9-1-7 16,8 2-7-16,12 1 7 15,7-1 6-15,10 1 18 16,7-2 4-16,11 0 3 15,6-1 1-15,17-3-13 0,0-1-1 16,14-4-13-16,7-3-7 16,9-2-11-16,8-2-2 15,1-2-2-15,1-1-2 16,-4 0 0-16,-3 3-2 16,-9 1 4-16,-7 2-2 15,-9 4-9-15,-11 2-17 0,-13 2-43 16,-8 1-55-16,-13 0 68 15</inkml:trace>
  <inkml:trace contextRef="#ctx0" brushRef="#br0" timeOffset="21398.9">3041 3679 1353 0,'-8'-1'64'16,"0"0"23"-16,1 4-63 16,2 2-15-16,0 4-9 15,2-1 4-15,-1 0-4 16,1 1 0-16,1-2 2 15,-1-2 2-15,3 0 35 16,-2-1 12-16,2 1-4 16,0 0-5-16,1 1-21 0,3 1-15 15,2 0-3-15,4-1 6 16,6-2-6-16,3-3 0 16,4-3-3-16,2-5 3 15,3-4-3-15,-1-2 6 16,4-1 6-16,-2 1-6 15,-1 7 12-15,-2 3 3 16,-5 6 9-16,-4 6 0 16,-6 9 14-16,-1 5 7 0,-8 8-6 15,-2 2-6-15,-7 2-27 16,-5-1-9-16,-7-6 3 16,-4-4 0-16,-9-8 12 15,-3-1 9-15,-4-5 0 16,-5-5-4-16,3-3-43 15,0-4-73-15,6-11-155 16,5-6-21-16,9-18 190 16</inkml:trace>
  <inkml:trace contextRef="#ctx0" brushRef="#br0" timeOffset="21602.5">2926 3648 1130 0,'21'-2'66'15,"7"2"39"-15,10 0-14 16,20 3-2-16,10-2 16 16,16-2 38-16,6-3-80 15,6-1-233-15,-4-1 16 16,-19-1 92-16</inkml:trace>
  <inkml:trace contextRef="#ctx0" brushRef="#br0" timeOffset="22749.9">5114 3644 1272 0,'-18'-12'93'16,"-3"1"116"-16,-9 5-149 0,-3 4-27 15,-6 5-33-15,-5 2 0 16,-1 6-6-16,1 2 3 16,3 7 3-16,7 4 15 15,5 7 23-15,4 1 1 16,8 3 6-16,8 1 0 16,11-2-21-16,8-1-15 15,11-6 3-15,5-6-12 16,8-9 9-16,2-6 6 0,0-9 0 15,0-5 2-15,-3-5 13 16,-4-2 12-16,-9-2 15 16,-4-1 6-16,-14-2 5 15,-5-1-14-15,-15-1-9 16,-10 3-18-16,-11 6-19 16,-7 5-3-16,-4 11-14 15,1 5-46-15,1 8-202 16,8-1-409-16,10-12 517 15</inkml:trace>
  <inkml:trace contextRef="#ctx0" brushRef="#br0" timeOffset="24149.88">3049 4294 1198 0,'0'0'70'16,"0"0"35"-16,0 0-63 15,0 0-20-15,2 15-9 16,3 3 1-16,1 9-1 16,1 7 3-16,0 4-1 15,1 1-9-15,3 1-12 16,2-5-11-16,2-4-37 15,2-5-41-15,2-15 54 16</inkml:trace>
  <inkml:trace contextRef="#ctx0" brushRef="#br0" timeOffset="24482.52">3287 4434 898 0,'-5'-13'130'15,"-1"2"127"-15,1 4-231 16,5 7-17-16,-1 0-1 16,0 0 2-16,-12 15 1 0,13 4-3 15,5 0 2-15,5 4-8 16,4-4-2-16,7-4-8 16,2-4-4-16,6-9-7 15,2-2 0-15,4-11 1 16,-3-2-1-16,0-4 9 15,-3-2 6-15,-7-2 8 16,-6 0 10-16,-14 2 19 16,-8-1 11-16,-14 1 16 15,-4 1 2-15,-11 4-6 16,-3 2 36-16,-4 10-36 16,1 2-23-16,6 8-125 15,3 5-29-15,12 3 84 16</inkml:trace>
  <inkml:trace contextRef="#ctx0" brushRef="#br0" timeOffset="26099.42">5070 4247 1140 0,'-10'-4'60'16,"-5"-1"58"-16,-5 5-114 16,0 1-8-16,-7 1-3 15,-1 3 1-15,-1 0 0 16,-1 0 4-16,4 1 10 16,5 0 5-16,3 1 9 15,3 1 5-15,4 1 2 16,1-1 0-16,5 2-8 15,2 2-5-15,3 1-8 16,-1 0-1-16,4-2 3 16,2-1 0-16,7-6 3 15,5-1-3-15,5-5-2 16,4-3-3-16,-2-4-5 16,1-3 0-16,-5 1 0 0,-5-2 0 15,0 2 4-15,-6-1 0 16,2 3 0-16,-1 1 4 15,-3 1-5-15,0 2 0 16,-4 0 6-16,-3 0-6 16,0 5 0-16,0 0 0 15,0 0 3-15,0-1-3 16,0 0 9-16,0 0-3 16,0 0 3-16,0 1 0 0,0-1 3 15,0 0-6-15,0 0 0 16,0 0 0-16,0 0 5 15,0 0 7-15,0 0-3 16,0 1-3-16,0 0-9 16,1 0-3-16,10 14 21 15,-9 12 15-15,-2 24 45 16,-2 14 2-16,-5 25-32 16,-4 7-60-16,-3 5-203 15,2-4-78-15,-5-18 222 16</inkml:trace>
  <inkml:trace contextRef="#ctx0" brushRef="#br0" timeOffset="27716.35">3110 5158 1063 0,'-8'-7'56'0,"0"-2"10"16,2 1-28-16,2-2-22 16,4-1-6-16,2-2 7 15,1-1 4-15,0 2 18 16,1 0 12-16,-1 1 24 15,0 0-1-15,10-3 37 16,5-3-10-16,12-4-65 16,7 0-30-16,4 2-6 15,1 1-9-15,-6 8-9 16,-1 4 3-16,-13 7-6 16,-3 3 6-16,-9 7 0 15,-7 1 6-15,-9 4 24 16,-7 0 18-16,-11 1 63 15,-4 0 23-15,-4-1 28 16,0 2 14-16,5-4-64 16,4 0-37-16,10-3-38 0,6-4-30 15,7 0-43-15,5-2-18 16,8 1-27-16,3 1 19 16,8 2 47-16,2 2 6 15,2 5 12-15,1 1 3 16,-3 5 9-16,-2 0 6 15,-10-1 0-15,-7 1 9 0,-10-2 36 16,-10 0 11 0,-12 1 25-16,-5-1-20 0,-8-2-33 15,-1-3-12-15,-2-6-31 16,0-3-33-16,7-9-191 16,4-5-117-16,14-14 168 15</inkml:trace>
  <inkml:trace contextRef="#ctx0" brushRef="#br0" timeOffset="29286.05">4820 4992 1334 0,'0'0'62'0,"0"0"25"16,0 0-62-16,-8 12-13 15,2 5-4-15,-3 4-1 16,-3 5-1-16,-4 1-6 16,-2 2-6-16,-2-1-1 0,-5-5-1 15,1-3 2-15,0-9 4 16,0-4 0-16,2-6 2 15,3-2 4-15,3-4 10 16,5 0 1-16,5 0 37 16,6 5 11-16,0 0-10 15,12-8-2-15,12 5-21 16,5 1-15-16,14-1-24 16,7-1-15-16,4-2-27 15,2 1-8-15,-2-1-10 16,-4 1 11-16,-12 1 29 15,-8 0-6-15,-11 2 2 16,-8-1 1-16,-11 3 1 16,-3-7 3-16,-11 0 7 15,-4-1 9-15,-9-3 12 16,4 0 8-16,0-2 10 16,2 1-1-16,4 2 4 0,0 2 3 15,2 7 5-15,3 2 0 16,4 12-4-16,-4 7-4 15,2 22-11-15,-1 10-8 16,2 17-18-16,2 4-17 16,4-2-110-16,2-3 93 15</inkml:trace>
  <inkml:trace contextRef="#ctx0" brushRef="#br0" timeOffset="31148.86">3283 5679 876 0,'0'-6'93'16,"0"6"53"-16,0 0-59 16,0 0-35-16,-2 9-7 15,-5 11-14-15,-2 5-4 16,-6 9-4-16,-3 4-1 16,-3 3 5-16,-1-2 6 0,-2-5-4 15,1-2 0-15,-1-7-10 16,3-5 4-16,0-5-2 15,4-5-12-15,2-4 6 16,2-3-12-16,5-3 18 16,0 0 9-16,8 0-1 15,0 0 7-15,3-5-12 16,13-1-24-16,13-3-6 16,8-1-15-16,11-4-35 15,1-1-13-15,3 1-3 16,1-1 19-16,-1 1-20 15,-4 1-32-15,-5 2-221 16,-10 0 176-16</inkml:trace>
  <inkml:trace contextRef="#ctx0" brushRef="#br0" timeOffset="31332.16">3445 5819 584 0,'-26'-22'75'0,"-1"0"78"15,2 0-71-15,1 3 11 16,6 9 37-16,4 6 2 15,3 13-8-15,4 12-31 16,0 26-33-16,-2 16 18 16,0 21-24-16,1 5-10 15,2 1-68-15,2 0-62 16,4-6-137-16,3-7-97 0,0-9 122 16</inkml:trace>
  <inkml:trace contextRef="#ctx0" brushRef="#br0" timeOffset="32248.67">5081 5675 1208 0,'-26'-3'95'0,"-3"1"130"16,1 2-216-16,-3 0-9 15,3 0-4-15,-1 1 3 16,2 4-1-16,2 1 2 16,0 5 3-16,4 2 9 15,3 2 38-15,3 4 4 0,11 4 11 16,5 2-14-16,12 1-27 15,5 2-6-15,11-1-18 16,3 2-3-16,4 2-3 16,3 2 3-16,-6 3 3 15,-4 3 0-15,-9 0 3 16,-8-1 3-16,-10-2-6 16,-7-1 0-16,-14-5 3 15,-4-3 9-15,-11-9 42 16,3-6 29-16,-5-10 16 15,2-5 3-15,7-10-43 16,0-6-17-16,14-12-15 16,5-6-15-16,8-11-9 15,6-4-9-15,13-6-24 16,6-2 0-16,13 0-23 16,3 2-1-16,6 6-3 0,0 4-18 15,-3 11-44-15,-1 8-46 16,-7 13-57-16,1 7 162 15</inkml:trace>
  <inkml:trace contextRef="#ctx0" brushRef="#br0" timeOffset="33599.33">5688 2744 1249 0,'0'0'56'16,"0"0"39"-16,4 21-86 16,5 0-5-16,2 13-2 15,0 5 4-15,4 19 6 16,1 12 11-16,0 31 22 0,0 18 16 16,-4 40 61-16,-4 17-23 15,-6 29-57-15,-3 12-36 16,-5 4-60-16,-1 5-3 15,-2-12 10-15,1-7 32 16,3-14 116-16,3-9 55 16,6-21 86-16,6-6-33 0,1-15-49 15,2-5-29-15,-1-10-79 16,0-8-10-16,0-16-30 16,-1-10-22-16,0-20-82 15,-3-11-127-15,0-24 98 16</inkml:trace>
  <inkml:trace contextRef="#ctx0" brushRef="#br0" timeOffset="34315.96">1184 6475 1885 0,'65'-4'-39'16,"5"-2"3"-16,11 0 0 15,4-2 9-15,7 2 9 0,2 2 6 16,0-1 0-16,-1 2 0 15,7 0 3-15,4 2 6 16,5 0 3-16,1-1 0 16,8 1 9-16,3-1 3 15,14 1 24-15,6-1 3 16,13-2 9-16,5-1 3 16,13-2 0-16,8 1 2 0,8-2 13 15,3 0 12-15,5 1 26 16,3 0-3-16,-1 3-29 15,2-1-13-15,-6 2-30 16,-1 2-15-16,-12 3-40 16,-6 1-29-16,-14 2-97 15,-10-1-117-15,-16-2-140 16,-10-2-43-16,-26-11 288 16</inkml:trace>
  <inkml:trace contextRef="#ctx0" brushRef="#br0" timeOffset="36302.89">1773 7509 1117 0,'-3'6'12'15,"3"7"-1"-15,0 11-1 16,1 8 7-16,1 16 24 16,0 12 11-16,-2 24 16 15,-2 7-10-15,-5 26-19 16,2 9-16-16,2 6-15 16,2 6-4-16,4-6-2 0,2-5 0 15,4 3 7-15,3-1 17 16,1 8 12-16,3 1 53 15,1 4 58-15,2 4-5 16,-1 2-19-16,0 2-14 16,-4 4-70-16,-2 1-23 15,-5 7-9-15,-1 0-3 16,-5 3-6-16,0 2 3 16,-1-2 0-16,-2-2 3 0,0-7 3 15,2-2-3-15,1-10 24 16,2-5-2-16,4-10-11 15,0-6-7-15,2-12-59 16,1-5-64-16,1-12-88 16,1-7-29-16,2-15-23 15,0-9-40-15,6-18 187 16</inkml:trace>
  <inkml:trace contextRef="#ctx0" brushRef="#br0" timeOffset="37017.37">599 12150 1583 0,'-19'-1'69'15,"5"-1"-4"-15,14 2-26 16,0 0-18-16,11-8-12 16,10 3-21-16,18-4-18 15,8-1-9-15,14 0-11 16,9 0 2-16,15 2 21 15,9 1 6-15,20 2 36 16,8 1 18-16,24 1 27 0,8 0-1 16,20 2-5-16,16 1-9 15,17 0-24-15,10 0 0 16,21 0-3-16,3 0 6 16,18 0 41-16,8 0 34 15,13-2 50-15,11-1-9 16,15 0-20-16,7-1-15 15,13-2-37-15,3 0-34 16,14-1-24-16,3 1-8 0,3-1-32 16,-5-1-44-16,-7-1-101 15,-2 0-66-15,-14 2-37 16,-3-1 56-16,-18-1 121 16,-16 1 56-16,-24 0 43 15,-13 0 14-15,-29 0 68 16,-17 0 6-16,-25 1 1 15,-18-1-42-15,-27-1-147 16,-11-1-100-16,-32-1 158 16</inkml:trace>
  <inkml:trace contextRef="#ctx0" brushRef="#br0" timeOffset="37782.67">8336 12564 2507 0,'-53'43'-71'15,"6"-12"-59"-15,4-5-103 0,8-12-90 16,6-8 39-16,3-7 220 16</inkml:trace>
  <inkml:trace contextRef="#ctx0" brushRef="#br0" timeOffset="37982.49">8120 12507 2297 0,'28'12'-24'16,"4"7"0"-16,2 12 3 15,2 4-3-15,-1 8-26 16,-1 0-37-16,0-1-110 16,4-4-57-16,0-11-204 15,1-9 299-15</inkml:trace>
  <inkml:trace contextRef="#ctx0" brushRef="#br0" timeOffset="38149.14">8708 12821 2309 0,'-6'42'31'0,"3"10"-71"0,3 0-124 15,4-3-588-15,0-10 611 16</inkml:trace>
  <inkml:trace contextRef="#ctx0" brushRef="#br0" timeOffset="39086.94">865 7646 1524 0,'-28'50'6'0,"-9"6"-8"15,-4-1-8-15,-1-8-37 16,-5-3-36-16,0-13 46 16</inkml:trace>
  <inkml:trace contextRef="#ctx0" brushRef="#br0" timeOffset="39316.15">497 7700 1924 0,'31'34'26'15,"5"3"-32"-15,9-2-74 16,0-1-34-16,3-7-68 16,1-1 82-16,-5-6-50 15,-2-3-190-15,-9-2 183 16</inkml:trace>
  <inkml:trace contextRef="#ctx0" brushRef="#br0" timeOffset="39699.11">1022 8000 2136 0,'28'-4'-27'16,"7"2"-12"-16,3 2 0 15,-3 3-30-15,-2 3-11 0,-10 5 20 16,-7 2-9-16,-11 5 54 16,-6 2 18-16,-14 6 33 15,-6 3 27-15,-9 4 18 16,-6 1 5-16,0-3 4 15,2-4 2-15,9-6-5 16,5-5-30-16,13-9-34 16,9-2-15-16,18-7-19 15,12-1-21-15,26-9-150 16,13-4-87-16,15-7 128 16</inkml:trace>
  <inkml:trace contextRef="#ctx0" brushRef="#br0" timeOffset="49330.02">4840 11964 1200 0,'-1'18'-29'0,"2"3"-46"16,5 2-63-16,0 9-163 16,-3 4 151-16</inkml:trace>
  <inkml:trace contextRef="#ctx0" brushRef="#br0" timeOffset="51484.64">4536 7783 466 0,'-19'14'155'16,"-4"3"132"-16,-1 6-132 15,-3 3-66-15,2 0-52 16,1 1-20-16,3-2-11 16,0-2-4-16,2 0-2 15,0-2-2-15,0-2-4 16,0 1-4-16,2-3-17 16,3-3-23-16,3-7 29 15</inkml:trace>
  <inkml:trace contextRef="#ctx0" brushRef="#br0" timeOffset="51732.03">4214 7836 1005 0,'7'-13'62'15,"1"0"21"-15,3 3-62 0,3 7-3 16,2 3 3-16,1 11 8 15,3 5 0-15,-2 9-2 16,2 3 4-16,0 1-2 16,1-1-2-16,3-5-13 15,1-3-6-15,-1-5-10 16,-2-3-10-16,-5-4-25 16,-2-3-19-16,-5-4-83 15,-3 0-139-15,-7-1 148 16</inkml:trace>
  <inkml:trace contextRef="#ctx0" brushRef="#br0" timeOffset="52097.56">4380 7765 994 0,'0'0'74'0,"0"0"16"16,0 0-36-16,-6 16-13 15,8-3-5-15,1 9-5 16,1 3 0-16,-1 6-15 16,0 0-3-16,-1 0-7 15,-1 1-2-15,-1-3 0 16,-1-1-6-16,-3-5-19 16,0-4-14-16,-3-7-124 15,-3-5 101-15</inkml:trace>
  <inkml:trace contextRef="#ctx0" brushRef="#br0" timeOffset="52315.18">4177 7944 1033 0,'-2'-4'66'15,"4"0"41"-15,4-1-76 16,7 2-29-16,6 0 0 15,6 1 2-15,3 1 0 0,6-2 1 16,1 1-3-16,1-1 2 16,1 2-4-16,-4 2-21 15,-1 2-26-15,-6 2 28 16</inkml:trace>
  <inkml:trace contextRef="#ctx0" brushRef="#br0" timeOffset="54993.68">4794 7770 400 0,'0'0'-7'0,"0"0"-61"15,0-1-28-15,0 0 41 16</inkml:trace>
  <inkml:trace contextRef="#ctx0" brushRef="#br0" timeOffset="55198.37">4799 7735 278 0,'0'0'93'0,"0"0"134"16,0-1 19-16,0 0-78 15,0 1-55-15,0 0-55 16,1 0-16-16,0 0-16 16,12 14-3-16,-11 4 2 15,1 2-6-15,-4 5 1 16,-1 0-5-16,-1 0-3 15,-4-4 0-15,3-3-7 16,1-2 1-16,-1-2-4 0,3-2-2 16,-2-2-17-16,0-2-14 15,-2-2-76-15,0 0-129 16,-1-3 117-16</inkml:trace>
  <inkml:trace contextRef="#ctx0" brushRef="#br0" timeOffset="55764.98">4799 7619 764 0,'-21'5'82'0,"2"1"55"16,0 1-42-16,3 3-39 15,0 1-3-15,3 7-7 16,1 2-3-16,0 13-10 16,1 9-8-16,-5 11-10 15,0 3-3-15,4-2-14 16,-1-6 0-16,6-13-6 16,7-6-1-16,4-10 1 15,6-3 2-15,7-3 2 16,1-3-2-16,6-3-21 15,3-2-31-15,1-12 33 16</inkml:trace>
  <inkml:trace contextRef="#ctx0" brushRef="#br0" timeOffset="56148.02">4811 7663 1098 0,'6'-5'75'0,"5"-1"61"16,10 0-99-16,10 0-28 16,1 0-5-16,10 2 2 15,-1 1-4-15,-1 6-4 16,0 5-2-16,-15 12-11 16,-5 7-3-16,-15 11 5 15,-6 7-1-15,-13 5 8 16,-7-1 4-16,-11-1-2 15,-7-4 0-15,-6 0-3 16,-4 0-26-16,0-8 23 0</inkml:trace>
  <inkml:trace contextRef="#ctx0" brushRef="#br0" timeOffset="66997.4">7721 8051 289 0,'0'0'55'15,"0"0"80"-15,0 0 64 16,-1 0-13-16,1 0-26 16,-19 9-86-16,11 3-16 15,-3 13-4-15,-4 4-4 16,-3 14-17-16,-4 3-8 0,-2 1-23 16,-2-3-2-16,2-12-27 15,2-6-19-15,5-13-72 16,3-7-236-16,5-10 213 15</inkml:trace>
  <inkml:trace contextRef="#ctx0" brushRef="#br0" timeOffset="67232.03">7460 8075 1404 0,'3'9'42'0,"2"10"-7"16,6 7-21-16,4 12-8 0,4 3-3 15,7-3-3-15,0-3-5 16,2-9-15-16,-3-6-7 16,-4-7-31-16,-4-5-20 15,-5-3-164-15,-4-5 130 16</inkml:trace>
  <inkml:trace contextRef="#ctx0" brushRef="#br0" timeOffset="67497.07">7605 8066 1285 0,'-6'1'43'0,"1"4"2"16,4 1-34-16,4 11-7 15,2 4 4-15,3 13-2 16,-1 3-2-16,-2 3-1 16,-1 1-3-16,-4-4-7 15,-1-2-13-15,-5-5-47 16,-2-4-34-16,-3-11-169 0,-3-3 133 15</inkml:trace>
  <inkml:trace contextRef="#ctx0" brushRef="#br0" timeOffset="67664.34">7418 8359 1049 0,'-2'-3'76'15,"2"-1"36"-15,4 0-44 16,2 0-43-16,8-1-9 15,11-4-11-15,7-2-1 0,14-1-6 16,2-2 2-16,7 1-23 16,0 1-51-16,-1-1 51 15</inkml:trace>
  <inkml:trace contextRef="#ctx0" brushRef="#br0" timeOffset="68397.28">7444 8211 132 0,'2'-7'45'0,"-2"0"78"16,0 7 12-1,0 0 57-15,1 0 13 0,16 2-50 16,-4 11-29-16,6 8-39 16,4 5-17-16,2 6-37 15,3 1-16-15,-3 0-55 16,-3-3-55-16,-4-7 54 15</inkml:trace>
  <inkml:trace contextRef="#ctx0" brushRef="#br0" timeOffset="69696.52">7937 8014 1065 0,'-20'7'67'15,"2"3"40"-15,4 5-61 16,2 11-20-16,3 10-5 15,-1 14-2-15,2 5-3 0,-1 7-8 16,2-3-6-16,0-7-2 16,0-6-4-16,5-11-2 15,0-7-8-15,4-11-21 16,5-6-42-16,5-15 44 16</inkml:trace>
  <inkml:trace contextRef="#ctx0" brushRef="#br0" timeOffset="70314.39">8003 8277 1233 0,'-5'-10'31'0,"2"-4"-8"16,3-1-9-16,3-5-4 15,4 0-1-15,2 0-5 16,-1 2-4-16,2 6 4 16,-1 4-4-16,1 4 2 15,-1 0 2-15,3 3-2 16,0 3 0-16,-2 4-2 16,0 5 2-16,-5 9-2 15,-5 3 2-15,-5 6-2 16,-5 3 0-16,-6-1 4 15,-3-1-4-15,-2-5 3 16,-2-4 3-16,3-4 10 16,1-3 7-16,3-4 8 15,2-3 8-15,5-6-6 16,1-2-2-16,5-8 6 0,2-1 8 16,7-6-24-16,3-1-12 15,7-1-12-15,2 1 0 16,1 7 3-16,1 2-3 15,0 8 3-15,1 5 0 16,0 8-9-16,2 2 9 16,-3 1-15-16,1-2-15 15,-2-3-21-15,-7-6-11 0,5-7 33 16</inkml:trace>
  <inkml:trace contextRef="#ctx0" brushRef="#br0" timeOffset="70648.98">8149 7963 1439 0,'0'0'71'0,"0"0"145"16,0 0-168-16,18 1-51 0,2 4-3 16,6 2-3-16,5 4 9 15,2 9-6-15,-2 5 3 16,-4 12 0-16,-3 7-9 16,-9 9 6-16,-4 1 6 15,-16 0-3-15,-9-1 0 16,-18-4-3-16,-9 0-3 0,-18-1-47 15,-4-4-46-15,-3-10-12 16,6-10-249-16,23-24 196 16</inkml:trace>
  <inkml:trace contextRef="#ctx0" brushRef="#br0" timeOffset="77247.88">3076 10330 373 0,'0'0'109'16,"0"0"182"-16,-1 0-111 15,-11 10-47-15,6 8-52 16,-3 5-7-16,-4 12-22 16,-2 3-7-16,0 3-26 15,0 0-7-15,2-8-10 16,3-7-2-16,1-8-4 16,1-6-2-16,0-8-17 15,-2-3-22-15,0-6 26 16</inkml:trace>
  <inkml:trace contextRef="#ctx0" brushRef="#br0" timeOffset="77447.31">2854 10415 439 0,'2'-10'116'0,"1"2"173"15,3 6-159-15,2 4-26 16,3 6-26-16,3 4-1 15,4 8-23-15,2 0-9 16,6 2-22-16,1-2-9 16,2-6-8-16,1-1-8 0,-5-6-16 15,-2-1-11-15,-8-1-46 16,-4-2-40-16,-11-3 65 16</inkml:trace>
  <inkml:trace contextRef="#ctx0" brushRef="#br0" timeOffset="77681.33">2959 10375 835 0,'-11'15'145'0,"5"5"147"15,1 5-244-15,6 3-36 16,4 2-8-16,1-3-6 16,1 0-16-16,-1-5-53 0,-3-3-49 15,-5-8 60-15</inkml:trace>
  <inkml:trace contextRef="#ctx0" brushRef="#br0" timeOffset="77880.6">2866 10528 712 0,'0'0'132'0,"0"0"141"0,0 0-199 15,8-6-12-15,6 2-22 16,6 0-3-16,3-3-18 16,4 0-11-16,5-1-6 15,1-1-10-15,1 1-32 16,-5 0-32-16,-5 1-191 15,-6-1 140-15</inkml:trace>
  <inkml:trace contextRef="#ctx0" brushRef="#br0" timeOffset="78097.09">3044 10427 851 0,'-13'17'82'16,"2"4"50"-16,-1 1-61 16,4 2-30-16,1-3-14 15,2-4-23-15,4-5-8 16,-1-7-8-16,2-5-3 16,0 0-32-16,-1 0-71 15,-22-5 59-15</inkml:trace>
  <inkml:trace contextRef="#ctx0" brushRef="#br0" timeOffset="78263.53">2890 10442 1200 0,'0'0'41'15,"15"-1"15"-15,4 1-42 16,5 1-14-16,8 1 2 15,3 2-14-15,2 3-104 16,-4-1 83-16</inkml:trace>
  <inkml:trace contextRef="#ctx0" brushRef="#br0" timeOffset="78448.47">3022 10403 1158 0,'-8'10'65'16,"6"6"40"-16,4 5-70 0,8 4-31 15,6-1-6-15,3-2-66 16,3-3-276-16,-1-4 198 16</inkml:trace>
  <inkml:trace contextRef="#ctx0" brushRef="#br0" timeOffset="79464">3357 10154 1194 0,'-17'8'31'16,"2"3"-7"-16,2 2-15 15,4 7-1-15,4 4 6 16,5 10 19-16,1 7 3 15,5 15 5-15,1 5-8 16,5 3-16-16,2 0-9 16,3-13-4-16,1-9-4 0,3-20-4 15,-3-12 0-15,1-13-17 16,-2-6-16-16,0-8-75 16,0-2-147-16,-2 0 129 15</inkml:trace>
  <inkml:trace contextRef="#ctx0" brushRef="#br0" timeOffset="80465.09">3434 10307 1187 0,'0'0'7'0,"0"0"-47"16,8-3-20-16,3 0-138 16,3-2-91-16,-6 1 152 15</inkml:trace>
  <inkml:trace contextRef="#ctx0" brushRef="#br0" timeOffset="81079.88">3485 10295 430 0,'0'0'81'16,"0"0"104"-16,-1 0-101 15,-1 1-36-15,-25 11-35 16,27-12-6-16,0 0-4 16,-1 0-1-16,0 0 0 15,1 0 3-15,-1 0-1 16,0 0 1-16,1 0-3 15,0 0-2-15,0 0 0 16,0 0 0-16,0 0 5 0,0 0-5 16,0 0 0-16,1 0 0 15,0-1 0-15,-1 0-3 16,2 0 3-16,0 0-2 16,0-1 0-16,24-25 4 15,-26 27-2-15,0-1 0 16,0 0 5-16,1 0-5 15,0 0 0-15,1 0 0 0,26-22 0 16,-18 15 0-16,3-1-5 16,1-1 3-1,0 2 2-15,-1 1 0 0,-2 6-2 16,-2 2-1-16,-3 7 3 16,-1 1 0-16,-5 3 0 15,-4 1 5-15,-3 3 24 16,-1-2 24-16,-3 1 38 15,1 0-10-15,0-3-6 16,3-1-15-16,1-3-27 16,4-2-11-16,3-3-15 15,3 2-1-15,5-5-2 16,3 0 0-16,2-2 0 16,3-2-4-16,-2-1 0 15,-1 2 0-15,-5 4 0 16,-3 3 0-16,-4 5 0 0,-3 3 4 15,-6 3 0-15,-4 3 1 16,-6 5 1-16,-3-1 4 16,-3 1-2-16,1-2-3 15,-1-9-16-15,2-4-24 16,7-13-250-16,1-7 166 16</inkml:trace>
  <inkml:trace contextRef="#ctx0" brushRef="#br0" timeOffset="81417.73">3522 10114 1328 0,'7'-4'60'16,"4"-3"53"-16,13 3-113 16,7 1 0-16,9 7-12 15,2 8-7-15,3 13-1 0,-2 8-5 16,-4 14 6-16,-4 7-3 15,-12 8-20-15,-5 0-7 16,-17-6 3-16,-9-4 13 16,-13-7 33-16,-3-3 8 0,-13-9-1 15</inkml:trace>
  <inkml:trace contextRef="#ctx0" brushRef="#br0" timeOffset="85997.1">4360 8908 205 0,'3'-6'0'0,"0"-3"-9"15,-1 0 3-15,-1 2 17 16,-1 0 26-16,0 7 74 15,0 0 49-15,0 0 97 0,-1 0-18 16,-13 12-108 0,7 2-42-16,0 6-42 0,-1 5-8 15,-2 6-24-15,-2 3-5 16,-2 3-16-16,-2-4-11 16,1-4-40-16,-1-4-16 15,1-10-22-15,6-4-3 16,-3-10-7-16,5-6-123 0,5-9 160 15</inkml:trace>
  <inkml:trace contextRef="#ctx0" brushRef="#br0" timeOffset="86231.22">4211 8881 1423 0,'-1'19'45'16,"4"3"11"-16,7 12-54 16,3 1-2-16,4-7-6 15,-1-4-12-15,3-6-13 16,-3-4-3-16,-2-6-1 16,-2-2 6-16,-3-4-24 15,-1-1-30-15,-2-4 46 16</inkml:trace>
  <inkml:trace contextRef="#ctx0" brushRef="#br0" timeOffset="86448.33">4226 8905 1421 0,'-2'4'41'0,"4"7"-10"15,4 3-20-15,7 9-9 16,1 5-2-16,0 1-11 16,0 0-7-16,-3-4-19 15,-2-6-7-15,-2-6-32 16,-3-2-42-16,-4-11 70 16</inkml:trace>
  <inkml:trace contextRef="#ctx0" brushRef="#br0" timeOffset="86663.95">4095 9060 1351 0,'1'0'41'16,"25"-9"-14"-16,-3 5-15 15,14-2-10-15,5 0-2 16,1-1-10-16,-2 1-15 15,-7-3-24-15,-3 1-11 16,-6-2-54-16,-5 0-103 16,-8 0 116-16</inkml:trace>
  <inkml:trace contextRef="#ctx0" brushRef="#br0" timeOffset="86880.82">4275 8921 1282 0,'-15'21'42'16,"4"3"-5"-16,7 5-27 15,0 0-6-15,4-7-14 16,0-4-19-16,3-7-82 15,1-3-115-15,-4-8 103 0</inkml:trace>
  <inkml:trace contextRef="#ctx0" brushRef="#br0" timeOffset="87096.35">4169 8965 946 0,'8'-6'98'0,"3"1"39"16,3 4-71-16,7 7-28 16,6 2-8-16,5 7-9 15,1 3-6-15,-1 0-32 16,-2 0-28-16,-2-5-121 16,-5-3-225-16,-8-6 207 15</inkml:trace>
  <inkml:trace contextRef="#ctx0" brushRef="#br0" timeOffset="87295.45">4290 9011 1247 0,'-19'25'35'16,"1"-5"-16"-16,4-2-11 16,5-11-51-16,9-7-71 15,-1 0 67-15</inkml:trace>
  <inkml:trace contextRef="#ctx0" brushRef="#br0" timeOffset="87464.09">4128 8999 1233 0,'15'4'51'0,"10"0"7"15,1 0-16-15,18 0-13 16,1-2-11-16,4-2-41 16,2 0-41-16,-11-3 36 15</inkml:trace>
  <inkml:trace contextRef="#ctx0" brushRef="#br0" timeOffset="89430.34">4686 8692 117 0,'-7'-15'18'15,"1"0"61"-15,-1 2 36 16,1 8 63-16,0 2 63 16,-1 10-75-16,-3 5-54 15,2 9-70-15,1 5-7 0,1 12 10 16,6 4-1-16,0 12-9 15,2 2-9-15,8 0-17 16,-2-3-3-16,6-10-10 16,1-5-21-16,1-14-66 15,5-9-70-15,0-14 68 16</inkml:trace>
  <inkml:trace contextRef="#ctx0" brushRef="#br0" timeOffset="90046.93">4923 8698 1270 0,'-7'12'35'0,"0"4"-16"16,2 5-9-16,-2 6-8 15,2 4 0-15,-10 5 2 16,-3 0-4-16,-2-4 15 15,-1-4 8-15,4-10 14 16,2-6 10-16,5-7-14 16,3-3-8-16,7-2-15 15,0 0-7-15,0-1-3 16,8-12 0-16,6 5-2 16,3-1-1-16,4 2-5 15,2-1-2-15,-1-3-7 16,0-1-5-16,-2-2-5 15,-5 0-8-15,-2-1-9 16,-1 0-3-16,-5 4 11 16,-3 1 6-16,-4 3 23 0,-3 1 5 15,-2 3 2-15,-1-1 9 16,1 4 13-16,-2 0 3 16,1 2 2-16,1 3 2 15,2 7-2-15,-1 3-3 16,3 7 7-16,1 5-4 15,3 7-8-15,1 0-2 16,2 0-18-16,0-5-15 0,1-9-36 16,3-4-34-16,-5-10 44 15</inkml:trace>
  <inkml:trace contextRef="#ctx0" brushRef="#br0" timeOffset="90346.76">4900 8650 1293 0,'3'2'35'0,"3"1"-12"16,4 2-5-16,8 7-1 0,6 1-3 15,5 14 5-15,5 7-5 16,-3 18 3-16,1 7-1 16,-7 13-11-16,-4 2-10 15,-7-5-28-15,-5-6-6 16,-10-16-11-16,-5-8 1 16,-9-15-174-16,-5-8 138 15</inkml:trace>
  <inkml:trace contextRef="#ctx0" brushRef="#br1" timeOffset="108396.11">2932 11053 999 0,'0'0'79'16,"0"0"53"-16,0 0-95 0,15-9-4 16,0 1 5-16,7-1 5 15,9-6-4-15,4 0-10 16,5-3-18-16,-1 0-5 16,1-1-4-16,1-2 0 15,1-5-23-15,4-1-43 16,0-3 41-16</inkml:trace>
  <inkml:trace contextRef="#ctx0" brushRef="#br1" timeOffset="109280.99">4347 9378 1078 0,'16'-8'33'0,"4"1"2"15,4 0-31-15,8-2-2 16,4-1 0-16,2-3 0 16,-2 2-4-16,2-4 0 15,-3 2-4-15,-1-4-54 16,0 1-253-16,-12-5 197 15</inkml:trace>
  <inkml:trace contextRef="#ctx0" brushRef="#br1" timeOffset="110013.76">4404 8345 351 0,'0'0'49'0,"0"-1"76"16,1 0-84-16,17-15-32 16,-4 10 5-16,7-3 6 0,2-3 8 15,7-3-3-15,1 0-9 16,5-1-12-16,1-1-2 15,-2-2-100-15,1 0 73 16</inkml:trace>
  <inkml:trace contextRef="#ctx0" brushRef="#br1" timeOffset="110999.33">7641 8659 1132 0,'22'-5'66'0,"6"2"62"15,5-1-116-15,8-1-12 0,1-2-4 16,2-3-35-16,-2-1-31 15,-3-3 37-15</inkml:trace>
  <inkml:trace contextRef="#ctx0" brushRef="#br1" timeOffset="144279.31">4222 7428 748 0,'-28'20'30'16,"-4"3"-14"-16,0 5-7 15,0 2-5-15,3 0-1 16,4 3 22-16,-1 0 20 16,4 9 35-16,0 5 13 15,4 15-27-15,0 7-10 0,4 11-29 16,3 7-6-16,4 10-15 15,4 1-4-15,6 6 0 16,4 1 2-16,2-4-4 16,2 0 0-16,4 4 2 15,2 2-4-15,5-2 2 16,2 2 0-16,3-8 0 16,5-5 4-16,7-8 15 15,2-4 10-15,9-11 6 16,1-6-2-16,4-14-12 15,5-9-9-15,8-16-8 16,3-9 2-16,3-19-2 16,0-7 1-16,3-15 3 15,2-8 0-15,5-13-2 16,0-9 0-16,2-15-6 16,3-4 2-16,-2-14-2 0,-1-3-4 15,-3-9 2-15,-6-5-4 16,-4 1 4-16,-4 2 0 15,-11 7-8-15,-9 1-1 16,-13 3-7-16,-7 1-1 16,-8-3 5-16,-6-2 7 0,-12 0 7 15,-4-2-2 1,-11-1 0-16,-7-2 4 0,-9 1-4 16,-7 4 2-16,-10 13 6 15,-3 6-5-15,-13 14 5 16,-4 5 2-16,-7 13-4 15,-5 6 2-15,-10 11-2 16,-4 6-2-16,-8 3-2 16,-3 2 0-16,-2 2 1 15,0 0 1-15,0 2 8 16,0 4 2-16,11 10 9 16,4 6 2-16,7 12-7 15,5 6-5-15,-2 13-13 16,2 6-7-16,4 16-7 15,6 10 1-15,13 11-1 16,11 4-9-16,23 0 17 16</inkml:trace>
  <inkml:trace contextRef="#ctx0" brushRef="#br1" timeOffset="153345.94">4743 6866 238 0,'-11'-1'31'15,"-1"0"44"-15,-1 2-66 16,-1 2-7-16,0 0-2 16,-1 0 0-16,-2 0-2 15,-4 3 5-15,-2-1 8 16,-7 3 19-16,-2 1 3 0,-6 5 1 15,0 4 4-15,-2 6-29 16,-2 2-2-16,1 6-7 16,0 4 2-16,-3 3 30 15,-3 4 18-15,-4 2 32 16,0-2-2-16,0 3-21 16,2 2-15-16,3 3-26 15,2 5-2-15,0 1 0 16,-4 0 2-16,1 0-4 15,-2 2-5-15,2 5-3 16,3 3-1-16,1 0-5 16,0-2 2-16,0-4 3 15,1-1-3-15,-1 6 0 16,3 2 1-16,5-1 1 16,2-3-1-16,9-6-1 15,1-1 5-15,6 6-5 0,1 5 5 16,0 5 0-16,0 7-1 15,1 9-1-15,-3 2-3 16,0 7 1-16,2 1-3 16,-6-3 0-16,6-2 2 15,-5-6-2-15,1-4 0 16,2-7 2-16,-1-1 0 0,3-3 3 16,0 1-3-16,2 0 3 15,-1 1-1-15,-2 2 8 16,1 0 3-16,0-3 10 15,2-3 2-15,7-5 1 16,0 0-3-16,4-3-8 16,0-1-1-16,2-4-11 15,-2-1 1-15,1-4-4 16,0-2 0-16,2-4-2 16,1-1 0-16,3-7 0 15,2 0 0-15,2-2 0 16,0-2 0-16,5 0 4 15,0-1-4-15,3 3 2 16,0 0 2-16,-1 1-2 16,2-1 2-16,2-3 0 15,3-3-3-15,5-4 5 0,1-3-2 16,4-2 4-16,-1-2 0 16,3-2-3-16,1-1 3 15,1-2-6-15,3-2 4 16,2-4 0-16,1-2 2 15,1-4 1-15,0-3 1 0,2-6 0 16,0-3-5 0,6-5-1-16,2-2 0 15,8-3 0-15,3-1-2 0,1-3 2 16,1 0-2-16,-1-2-2 16,2-1 0-16,6-4 0 15,1 0 0-15,0-4 0 16,-1-3 2-16,4-3 0 15,2-4-2-15,1-1 2 16,0 1-2-16,-1 3 0 16,1-2 2-16,0 0-2 15,1-4 0-15,-2-7-2 16,-2-6 4-16,7-9-2 16,0-5 0-16,2-11 3 15,-1-2-1-15,1-2-2 16,-3-2 0-16,-5-2 0 15,-2 2 2-15,-4-2-2 0,-1 1 0 16,-4-1 2-16,-5 1-2 16,-4-4 0-16,2-3 2 15,1-4-4-15,1-3 2 16,-11-8 0-16,-8-3 0 16,-13 5 2-16,-6 1 0 15,-7 12-2-15,-4 8 0 16,-11 11-2-16,-3 8-2 15,-7 8 0-15,-3 2 1 0,-2 1-3 16,1-1 2-16,-1 5 0 16,0-1 0-16,-3 1 2 15,0-2 2-15,-10 1 0 16,-4 2 4-16,-7 10 0 16,-4 3 4-16,2 8-1 15,3 0 1-15,3 3 0 16,0-4-2-16,6-2 1 15,-2-2 1-15,5 0 0 16,2-1-4-16,-4 4 0 16,2 1 0-16,-5 3-4 15,-1 0 2-15,0 2-4 16,-1 2-2-16,0 3 4 16,-2 5 0-16,-3 2 4 15,-1 2-1-15,-1 2 3 0,0 1-4 16,-1 0-2-16,-1 0 2 15,1 1-2-15,-2 1 2 16,3 0 0-16,-1 0-2 16,0 0 2-16,1 1-2 15,-2 2-2-15,0 0 2 16,0 1-2-16,0 1 2 0,7 3 0 16,1 1 0-16,-1 3 0 15,2 3 0-15,-4 3-4 16,1 1 0-16,-3 2 0 15,-3-2 1-15,2-1-1 16,-2-1 2-16,3-1 0 16,4 0 2-16,1 2 0 15,-1 1 0-15,-1 2-2 16,-1 3-2-16,-2 4-11 16,1 0-13-16,1 5-45 15,3-1-102-15,1-6 104 16</inkml:trace>
  <inkml:trace contextRef="#ctx0" brushRef="#br1" timeOffset="159248.22">2458 10577 1019 0,'8'25'2'0,"0"8"3"15,3 6-5-15,2 10 5 16,-2 3-1-16,6 7-4 16,1 2 0-16,3 10 0 15,2 1 0-15,5 0 0 16,3-2 0-16,5-6-2 15,1-3 0-15,6-4 2 16,-1-1 0-16,-1-5 2 16,4-4 0-16,0-5 5 15,5-4 4-15,2-6-5 16,4-4 3-16,1-6-3 16,-2-4-2-16,6-8 0 0,1-5 2 15,9-5 0-15,2-3-4 16,5-5 3-16,1-2-5 15,4-5-3-15,2-3 6 16,2-3-3-16,0 1 4 16,1 1 0-16,2 1 0 15,4 1 17-15,1 1 5 0,4 0 3 16,0 1 2-16,4-1-14 16,2-1-3-16,1-1-5 15,2-1-1-15,5-1 9 16,-1-1 5-16,0-2 5 15,2-1-2-15,1-3-13 16,-2-2-5-16,2-4 3 16,1 0 6-16,-2-3 9 15,2-4 2-15,3-6 0 16,-7-5-8-16,3-4-9 16,5 1-2-16,-2-4-6 15,4 2 0-15,-5-1 0 16,-4-2-2-16,-3-5 0 15,0 0 0-15,4-5 2 16,-6-1-2-16,0-1 0 16,2 1-2-16,-8 1-4 15,0 3-2-15,-6 5 4 0,-3 1 0 16,-7 3 4-16,-3 2 0 16,-9 0 0-16,-1 0 0 15,-2-1 0-15,-1-3 0 16,-2-6 0-16,-3-1 2 15,-2-3 0-15,-2 0-2 16,-6 3 0-16,-5-1 0 0,-10 0 0 16,-5 0 0-16,-4 0 2 15,-2-3-2-15,-6 0 0 16,-1-3 0-16,-7 3 0 16,-2 2 0-16,-7 4-2 15,-1 2 2-15,-3 0 0 16,-2-2 0-16,-2 2 0 15,-2 2 0-15,-5 4 6 16,-2 0 2-16,-3-1 0 16,-1-3-3-16,-2 3-5 15,1 0-2-15,-4 3-5 16,-2 3 3-16,-1 0 0 16,-3-1 2-16,-2 2-2 15,-1 1 2-15,-9 7 2 16,-1 3 0-16,-5 6 0 15,1 0-6-15,-1-1 3 0,-1 1-5 16,-5-1 0-16,1-3 2 16,-6 0-2-16,-2 0 7 15,0 1-3-15,-4 2 4 16,5 5 7-16,-1 2 1 16,-3 3 8-16,2 2-9 15,-1 0 1-15,-1 2-4 16,3 0-4-16,-3-2 0 0,-4-2 0 15,0-2-2-15,-5 0 0 16,0 0 0-16,0 2 2 16,0 0 0-16,2 5 0 15,0 1 4-15,1 6 0 16,-2 2 0-16,9 4-2 16,3 0 0-16,4 2-2 15,2 1-2-15,-2-1 2 16,-5 1 0-16,-2-5 0 15,-3-1 2-15,-2-2 0 16,1-2-2-16,10-1 0 16,3 1-2-16,10 0 2 15,2 0 2-15,1 7-2 16,-2 0 2-16,-9 5-2 16,0-1-2-16,-3-1 2 15,5 1-2-15,3-2 0 0,0 0 2 16,-1-3-4-16,2-1 0 15,-1 0-2-15,-2 1 4 16,3 2 2-16,-1 4 0 16,-1 2 0-16,0 4 0 15,-6 0-2-15,1 2 2 16,-3 0-2-16,1 0 2 16,4-1 0-16,-2-2 0 0,4-1 0 15,0-1-2-15,-2 1 2 16,-2-1 0-16,0 3 0 15,-2 1 2-15,3 2 2 16,1 2-4-16,0 1 2 16,-2 1 0-16,0-1-2 15,0 0 0-15,2-2-2 16,2 1 2-16,3-1 0 16,1-1 0-16,-1 3 6 15,1-1-10-15,-3 3 6 16,0 2-2-16,0 2-4 15,0 1 4-15,3 1 2 16,-3 0-2-16,4 1 0 16,-1-1 0-16,-1-1-8 0,1-1 6 15,-2-2 1-15,1 0 1 16,3-2-2-16,0 2 2 16,2 0 0-16,3 2-2 15,-4 4 0-15,-1 0 2 16,-2 1-2-16,0-1 2 15,-1 1-4-15,4-1 2 16,1 3 2-16,2 0-2 16,1 1 2-16,-3 2-4 0,3 1 4 15,-1 2 4-15,-3 3-4 16,-1-1 4-16,0 3-4 16,0 1-6-16,4 5 6 15,0 3-4-15,1 11 2 16,-1 1 2-16,-2 0 0 15,1-2 0-15,-3-9 0 16,1-2-2-16,2 1 4 16,0 3-2-16,5 5 0 15,1 2 0-15,-1 0 0 16,2-1 2-16,3-1-2 16,-2 2-2-16,6 4 2 15,0 2 0-15,-2 1 0 16,1 1 0-16,-3-4 0 15,1 0 0-15,1 0 0 16,4 1 0-16,1-3 0 16,-1-1 0-16,4-1 0 0,1-2 2 15,3 1 0-15,3 2-2 16,4-2 0-16,1 2 0 16,3 2 0-16,0 2 0 15,-3 7 0-15,1 2 0 16,-7 2 4-16,0-1-2 0,-1-3 8 15,-1-1 3-15,4-3 5 16,4-2 4-16,4-5 23 16,3-3-9-16,6-1-12 15,2 1-4-15,-1 4-8 16,3 4 0-16,-2 2-6 16,-2 1-3-16,1 0 0 15,1-2 3-15,-1-2 0 16,4-2-6-16,2-9 0 15,1-2 0-15,3-7-3 16,1-2 0-16,3 2 3 16,-1 3 0-16,-1 2 0 15,-2 0 3-15,-4-2-3 16,-3-2 3-16,-2-5 12 16,1-3-12-16,-3-6-3 15,-2-3-15-15,0-5-53 0,-2-2-25 16,3-3-10-16,1-1-261 15,-3-2 212-15</inkml:trace>
  <inkml:trace contextRef="#ctx0" brushRef="#br2" timeOffset="163145.5">7744 10101 444 0,'0'0'13'0,"0"-1"-4"16,0 0-5-16,0 0-1 16,1 0 1-16,0 1 44 15,-1-1 41-15,1 0 52 16,0 0 21-16,0 0-26 15,0 0-49-15,0 0-33 16,0 0-5-16,13 3-10 16,-10 11 3-16,1 9-3 15,2 5-2-15,0 8-4 16,1 3-8-16,-2 2-10 16,-4-2-1-16,0-5-6 15,-2-6 1-15,0-8 7 16,-1-5 3-16,0-8 43 15,1-6 15-15,0 0 13 16,1 0 9-16,18-8 26 0,-2-5 10 16,13-9-19-16,7-4-30 15,12-8-53-15,8-2-2 16,8-1-10-16,1 0 1 16,0 0-15-16,-5 2-19 15,-5 1-71-15,-3 1-84 0,-7 1-114 16,-2 1-24-16,-11 5 94 15,-3 3 134-15</inkml:trace>
  <inkml:trace contextRef="#ctx0" brushRef="#br2" timeOffset="164045.57">5313 10091 816 0,'-6'-5'139'0,"-1"1"87"16,7 4-135-16,0 0-29 0,0 0-37 15,0 0-11-15,-4 19-10 16,6-4 1-16,4 10 1 16,-4 2 2-16,4 8 7 15,2 3 5-15,-3 2-3 16,4-2 3-16,-3-5 5 15,1-4 2-15,3-6 12 16,1-2 33-16,2-4-25 16,0-3-17-16,2-5-12 15,2-5-9-15,4-6 21 16,4-6 24-16,8-11 30 16,6-5 20-16,7-10 16 15,2-5-13-15,7-7-38 16,2-3-29-16,10-2-30 15,4-1-7-15,2 0-3 16,0 0-10-16,-5 0-75 0,-2 0-88 16,-2 3-150-16,-4 5 29 15,-24 11 219-15</inkml:trace>
  <inkml:trace contextRef="#ctx0" brushRef="#br2" timeOffset="164762.4">5408 8705 1067 0,'-3'-1'38'0,"3"1"7"15,0 0-14-15,0 0 2 16,0 0 0-16,8 14-2 16,-1 1 0-16,1 8 9 15,1 6-3-15,2 9-14 16,0 4 1-16,2 3-17 15,-1-3-3-15,-1-9-2 16,-1-7 0-16,-2-11 12 16,-1-3 5-16,-1-7 14 15,-1-1 12-15,3-3 54 0,1-2 14 16,4-3 25-16,4-3 8 16,5-7-6-16,5-4-22 15,9-9-73-15,1-8-15 16,9-8-17-16,4-5-29 15,3-6-168-15,3-1-144 16,-3-4 151-16</inkml:trace>
  <inkml:trace contextRef="#ctx0" brushRef="#br2" timeOffset="185467.29">12276 5940 22 0,'0'0'0'16,"0"0"-2"-16,0 0 0 16</inkml:trace>
  <inkml:trace contextRef="#ctx0" brushRef="#br2" timeOffset="186095.65">12271 5950 64 0,'0'0'18'0,"0"0"15"16,0 1-5-16,0-1-16 0,0 1-4 16,0 0-1-16,0-1 4 15,0 0 13-15,0 0 3 16,0 0 6-16,1 0 0 16,0 0-11-16,0 0-4 15,0 0-9-15,-1 0-3 16,1 0-1-16,0 1 1 15,0 0-1-15,0 0-1 0,0 0 0 16,0-1-1 0,0 1 8-16,0-1 9 0,29 6 21 15,-20-7 21-15,4 0 20 16,3-2 0-16,7 1-5 16,7 0-11-16,12-2-16 15,2-2-11-15,11-1-26 16,5 0-1-16,9-2 2 15,11-1 4-15,12-1 20 16,7-1 8-16,11 0-11 16,7-1-2-16,10 0-18 15,11 1-5-15,10 0-8 16,6 0 2-16,11-1 0 16,9-3-2-16,6 2 0 15,7-2-2-15,-2 0 0 0,3 3 0 16,4-2 2-16,1 2-2 15,12 0 0-15,-7 1-2 16,4 0-18-16,-8-1-17 16,-3 1-56-16,-10-1-46 15,-9 1-57-15,-4 1 0 16,-17 1 79-16,1-1 28 16,-16 3 54-16,-9-1 17 15,-4 1 16-15,-9 1 2 0,-13 1-2 16,-6-1 2-16,-12-1 0 15,-5 2 7-15,-2 0 15 16,-2 1 0-16,-6 1 0 16,0 1-2-16,-8-1-22 15,0 2-1-15,-2-1-1 16,-5 1 2-16,-2 1 2 16,-2 0 0-16,4 1-64 15,-1 0 46-15</inkml:trace>
  <inkml:trace contextRef="#ctx0" brushRef="#br2" timeOffset="187081.54">18025 5573 1076 0,'2'2'18'31,"2"1"-5"-31,10-1-55 0,4-2-22 0,9-2 14 15,5-2 16-15,6-1 47 16,6-1 21-16,7 0 7 16,6 2-9-16,9-1-14 15,4 1-10-15,8 1-6 16,5-2-2-16,4 3 0 16,2-3 3-16,5 2-1 15,-4 0 2-15,0 0 0 16,-1 0-2-16,-5 0 6 0,0 0-2 15,4 0 3-15,-4-1 1 16,-2 0 9-16,-2 0 3 16,0-1 1-16,0 1-8 15,0 1-7-15,-2-1-6 16,-3 1 0-16,-2-1-2 16,-2 2 0-16,-4-1 0 15,-4 0 2-15,-3 2 0 0,-2-1-2 16,0 0 2-16,-2 1-2 15,-2-1 0-15,-2-1-2 16,1 0 2-16,-2-1-2 16,3 1 2-16,-7-2-2 15,-4 1-10-15,-8 0-61 16,-5 0-157-16,-3 2 128 16</inkml:trace>
  <inkml:trace contextRef="#ctx0" brushRef="#br2" timeOffset="192263.05">12403 1258 794 0,'3'-7'4'16,"1"0"3"-16,2-1 4 16,-1 2 33-16,2 1 10 15,-2 3 15-15,1 2-1 16,2 6-25-16,1 5-3 15,0 13 15-15,2 10 5 0,-2 17 0 16,-4 11-4-16,1 17-29 16,-5 14-8-16,-3 22-9 15,-3 14-8-15,-5 22 2 16,-2 6 0-16,-2 12-4 16,-4 1 2-16,-1 5 4 15,2-5-5-15,1-12 3 16,1-6 2-16,6-17 8 15,3-4 11-15,6-14 10 16,2 1 27-16,3-1 16 16,1-2-19-16,2 0-32 15,-1-2-9-15,-2-9-9 16,-2-5 3-16,-1-2 21 16,-2-3 15-16,0-4 0 15,0-3-4-15,0-5-26 0,0-6-3 16,2-9-6-16,1-5 3 15,2-6 3 1,1-3-9-16,-1-3 0 0,-1 0 6 16,-2-3-6-16,-1 2-6 15,-1-6 6-15,-2-3-6 16,2-6 3-16,1-4-3 16,2-3 3-16,5-1 3 0,2 0-6 15,0 2 3-15,2 1-3 16,-1-1 3-16,-1-1 0 15,-2 1-3-15,-3-5 6 16,-1-2-3-16,-1-2-12 16,3-5-3-16,-2-1-24 15,-3-1-12-15,2 0 0 16,-3 1 4-16,1 3 20 16,4 1 15-16,-3 0 3 15,0-1 0-15,-1-1-15 16,-2-4-27-16,-2-3-74 15,-1-2-28-15,-4-8 111 16</inkml:trace>
  <inkml:trace contextRef="#ctx0" brushRef="#br2" timeOffset="196879.43">13561 6111 218 0,'-4'0'56'0,"4"0"45"16,0 0-28-16,0 0 8 16,0 0-21-16,0-1-10 15,0 1 2-15,0-1 12 16,0 0 16-16,0 0 6 15,0 0-2-15,0 0-11 16,0 1-7-16,2 2 6 16,1 12 1-16,3 4-1 0,-2 10-20 15,0 4-13-15,1 4-23 16,-4 0-7 0,2 1-7-16,-3-5-2 0,1-4-2 15,0-4-7-15,-1-10-19 16,3-3-24-16,-3-11 27 15</inkml:trace>
  <inkml:trace contextRef="#ctx0" brushRef="#br2" timeOffset="198182.69">14913 6071 577 0,'1'-1'41'15,"-1"0"16"-15,22-19-29 16,-13 14-10-16,-2 2 0 15,-1 2 46-15,-6 2 13 16,0 0 33-16,4 11-10 16,-8 4-36-16,-2 4-10 0,-6 5-23 15,-2 2-10-15,-4-2-11 16,2-2-4-16,-1-4 7 16,1-1 7-16,0-5 5 15,1-3 0-15,2-4-2 16,3-1 1-16,4-4-5 15,-1 0-4-15,7 0 1 16,0 0-2-16,0-1-3 16,1 0-1-16,17-15-4 15,-1 10-2-15,5 3-3 16,1-1 3-16,3-2-2 16,1 0-2-16,7 0 0 15,3-1-2-15,6-1 2 16,1 1 0-16,-5 1 0 15,-6 2-2-15,-10 2-17 0,-7 0-12 16,-12 2-21-16,-4-2-14 16,-8 0-14-16,-6-1 1 15,-8-1 7-15,-1-1 13 16,-6 1 25-16,-1-1 21 16,4 0 26-16,1 0 10 15,7 1 18-15,5 1 4 0,3 3 11 16,1 1 2-1,8 7-8-15,0 6-7 0,4 14-14 16,3 8-8-16,-3 12-11 16,3 6-6-16,2 4-25 15,-2-3 36-15,1-3-19 16</inkml:trace>
  <inkml:trace contextRef="#ctx0" brushRef="#br2" timeOffset="200679.33">13452 5848 609 0,'0'0'34'15,"0"0"16"-15,0 0-38 16,0 0-12-16,0 0-2 16,0 0 2-16,0 0 16 0,0-1 59 15,0 0 23-15,0 0 22 16,0 0-23-16,0 0-50 15,0 0-14-15,0 1-22 16,0-1-1-16,-1-1-4 16,1 0 1-16,-8-25 11 15,8 27 3-15,0-1 4 16,0 0-7-16,-4-28-3 16,4 20-5-16,0-2-2 15,0-2 0-15,0-2-3 16,0 0 1-16,1-3 6 15,1-1 1-15,0-3 3 16,1-2 3-16,0-1-3 16,-1-1-1-16,2-1-3 15,-2 1-6-15,1 1 1 16,0 2-1-16,-1-2 8 0,-1-1 17 16,0-3 7-16,-1-1 31 15,1-5-16-15,0-2-47 16,-1-2 6-16,1 0-6 15,-2 2-6-15,-2 2 0 16,-1 2 0-16,-1 1 0 16,0 2 0-16,0 0 9 0,1-1-9 15,0-1 6-15,3 2-6 16,0 1 0-16,1 1 0 16,0 4-3-16,-2 3 3 15,-2 3-3-15,1 4-3 16,-1 3-3-16,0 3 3 15,-1 1 3-15,1 3-9 16,-2-1 9-16,0 4 0 16,1-1 3-16,0 0 0 15,5 2 0-15,0 0 6 16,0 0-3-16,0 0-3 16,-1 0 0-16,0 0-6 15,0 0-2-15,1 0-1 16,-1 0 0-16,1 0 6 15,0 1-9-15,0 0 6 16,0-1 6-16,0 0-6 0,1 0 9 16,-1 0 3-16,27 4-6 15,-16-4 3-15,1 0 0 16,3 1-3-16,5 1 3 16,4 1-3-16,6 2 0 15,5-1 0-15,4 0-9 16,4 0-3-16,1-2-6 0,3-2-6 15,2-1 3-15,7-4 12 16,1 2 4 0,4-1 5-16,0 0 0 0,0 1 0 15,3-1 0-15,8 0 0 16,1 0 0-16,-3-2 0 16,1-1 0-16,-5 0-2 15,6 0 0-15,-4 2-2 16,-8 0 2-16,-13 3-9 15,-10 1-7-15,-7 1-11 16,-1 0-4-16,-4 1 4 16,0 0 6-16,-6-1 9 15,-1-1 7-15,-6 1 5 16,-4-1 0-16,-3 1 0 16,-5 0 0-16,0 0-2 15,0 0-2-15,0 0-3 16,-1 1 1-16,-17 11 0 0,7-9 2 15,-1 0 8-15,1-2-2 16,3 0 4-16,1 0 0 16,0-1-4-16,2 0 2 15,5 0 0-15,0 0 0 16,-1 0 4-16,1 0-3 16,-1 1 7-16,-11 22 2 0,12-3 3 15,1 5 7-15,3 15-7 16,-1 8-5-16,0 11-4 15,1 3-4-15,0 4-2 16,-1-3 0-16,1 2 0 16,-4-2 1-16,1-5 1 15,-1-3 0-15,0-8 12 16,2-2 5-16,3-7 8 16,1 1 2-16,3-8 3 15,0-3 4-15,0-7-21 16,0-5-3-16,-2-4-9 15,-1-5 6-15,-2-3-30 16,-4-4-33-16,0 0-12 16,0 0-12-16,-1-1-257 15,-15-16 195-15</inkml:trace>
  <inkml:trace contextRef="#ctx0" brushRef="#br2" timeOffset="207642.57">3325 10849 26 0,'0'0'0'15</inkml:trace>
  <inkml:trace contextRef="#ctx0" brushRef="#br2" timeOffset="207962.73">3518 10806 691 0,'-1'0'41'0,"1"1"32"0,-1 0-84 15,0 0-8-15,0 0 6 16,0 0 8-16,0 0 5 15,1-1 5-15,9-2 13 16,0-3 5-16,5-2 2 16,3 0 0-16,-1-2-14 15,1 0-6-15,0 1-5 16,-1-2-16-16,-1 3-223 16,-2-1 168-16</inkml:trace>
  <inkml:trace contextRef="#ctx0" brushRef="#br2" timeOffset="209733.26">16484 6081 812 0,'-5'-9'114'16,"1"1"120"-16,1-1-194 15,5 1-30-15,3-3-2 16,4 0-4-16,4 0-3 15,3 0 7-15,1 1 2 0,0 1 2 16,2 1-1-16,0 3-5 16,-2 2-2-16,1 3-4 15,0 2 4-15,-3 4-4 16,-2 1 2-16,-5 5-2 16,-2 1 2-16,-5 3 5 15,-2 1 3-15,-6 1 6 16,-2 1 5-16,-5-3 14 15,-1 0 7-15,-3-3 15 16,-1 0 6-16,1 0 56 16,-1-2 9-16,6-2-32 15,6-1-31-15,5-2-32 16,8-2-24-16,8-4-12 16,5 0-12-16,9 0 6 15,1 0 0-15,-3 3 0 0,-1 4 9 16,-7 3-3-16,-3 2 0 15,-6 7 3-15,-5-1 0 16,-7 4-2-16,-6 0 2 16,-6-1 5-16,-3-1 4 15,-3-3 27-15,-2-3 6 16,-1-7 12-16,0-3-6 16,-3-8-21-16,2-5-12 15,-5-8-93-15,-2-4-92 0,3-3 95 16</inkml:trace>
  <inkml:trace contextRef="#ctx0" brushRef="#br2" timeOffset="213546.44">16518 5634 464 0,'0'0'43'0,"0"0"64"15,0 0-116-15,0 0-16 16,0 0 4-16,0-1 3 0,0 0 38 16,0 0 33-16,0 1 33 15,0-1 5-15,0 0-18 16,0-1-20-16,0 0-42 16,0 1-2-16,6-29-4 15,-6 30 2-15,0-1 15 16,0 0 15-16,-1-30 16 15,1 21-5-15,-5 0-9 16,2 0-6-16,-1 0-14 16,1 0-1-16,1 0-1 15,0 0 1-15,-2-3-1 16,0 0-5-16,2-4-3 16,2 0-3-16,0-6 13 15,2-1 11-15,-4-4-1 16,0 0-2-16,0-1-12 15,-5 2-7-15,3 3 2 0,0 2-1 16,1 2 5-16,4 0-1 16,-2 0-1-16,1-1 0 15,0-1-12-15,-3 0 2 16,4-2-2-16,1-3 2 16,0-3 0-16,3-3-1 15,-4 0 1-15,3 2-2 16,-2 5 2-16,-3 1-2 0,0 5 12 15,-2 0 2-15,-2 1-3 16,1 0 23-16,-3-1-28 16,-2-1 0-16,2-1 6 15,1-3-9-15,3 0 0 16,0-2-3-16,0 1 0 16,3 2 0-16,-2 2 0 15,0 0 0-15,-1 0 9 16,-2-2-9-16,1 2-3 15,1-2 3-15,-2-2-6 16,0 1 6-16,1-3 6 16,-2 2-6-16,0-1 3 15,-1 0-3-15,0 1-3 16,0 1 3-16,2-1-3 16,1 0 3-16,2-1 3 0,2 0 0 15,0-1 0-15,0 0-3 16,0 2-6-16,0 2 6 15,-2 2-6-15,0 0 6 16,-1-2 0-16,-2 1 0 16,1-1 0-16,0 0 0 15,-1-2 9-15,3-3-9 16,0 4 0-16,0-1-3 0,1 6 0 16,0 1 3-16,-2-2 0 15,0 0 6-15,-2 0-6 16,-1 0 0-16,1 2 6 15,2 1-6-15,2-1 0 16,3 0-3-16,2-1 0 16,0-2 3-16,1 2-3 15,0-1 0-15,-2 2-3 16,-2 1-6-16,-2-1 3 16,-2 0 9-16,-1 0 0 15,1 1 3-15,1 2 0 16,1-1-3-16,-1-1 0 15,1-2-3-15,-2 0 0 16,1-1 3-16,1 1 0 16,1-1 0-16,0 0-6 15,0 0 3-15,0 2 0 0,-3-2 3 16,0 3 0-16,-3 1 0 16,0 1-6-16,0 4 6 15,-1 4-6-15,3 0 6 16,-2 3 0-16,0 0 0 15,1 1 0-15,-1 0 0 16,1 1 0-16,1 0 0 0,4 3 0 16,0 0 0-16,0 0-6 15,-1 0 6-15,0 0-8 16,1 0 6-16,-1 0 0 16,1 1-4-16,0 0-1 15,0 0-3-15,0 0 2 16,0 1-1-16,1-1 1 15,-1 1 0-15,1 0 6 16,0-1 0-16,0-1 2 16,0 1 0-16,0 0 0 15,-1 0 0-15,0 0-2 16,0 0 0-16,0 0 2 16,-1 0 0-16,0-1 0 15,-1 1-2-15,-27 8 0 16,18-10 2-16,-2-1-2 0,0 1 2 15,-3 0-3-15,-2-1 1 16,-3 2 2-16,-2 1-2 16,-2 0 2-16,0 1-6 15,-3 0 2-15,0 1-2 16,0-1 2-16,-2 0-1 16,-2-1 5-16,0-1 0 15,0 0 0-15,-5-1 0 0,2 2 0 16,-2 1 0-16,0 1-2 15,1 0 2-15,-5-1 0 16,0 0 0-16,-3 1 0 16,1 1 0-16,3 0-4 15,1 0-8-15,7 3-9 16,0-2-8-16,-6 3-6 16,-2-2 2-16,-9 0 10 15,-5 1 5-15,0-1 10 16,0-1 7-16,7-2 1 15,3 0 1-15,8-1 1 16,0-1-2-16,3 2 0 16,-1-1 0-16,6 1 0 15,-1 0 0-15,-1-1 0 16,1 3 0-16,-8-3 0 16,0 3 0-16,1-2-2 0,0 0 2 15,8 0 0-15,2 0 2 16,3 0 0-16,3 1-2 15,1 1 0-15,-1-1 0 16,5 1 0-16,-3-2 0 16,-1 1-2-16,1 0 0 15,-2-1 2-15,-2 1 2 16,-1-3-2-16,3 1 0 16,-3 0 0-16,4-1 0 0,0 0 2 15,1 1 0-15,2 1-2 16,1-2 2-16,1 2-2 15,1-1 0-15,0 0 0 16,2-1-2-16,0 0 2 16,3-1 0-16,1 0 0 15,1-1 4-15,0 1-4 16,0 0 0-16,0 2-2 16,-1 0 0-16,1 1 2 15,2 1 0-15,1 0 2 16,3-1-2-16,-2 1-2 15,1-2 2-15,0 3 0 16,-1 0 0-16,0 1 0 16,2 3 0-16,0 4 4 0,1 2 6 15,2 9-2-15,-3 5 1 16,0 9 1-16,0 3-6 16,2 5 0-16,-1-1-2 15,2-3-2-15,3 0 2 16,-1 1-2-16,3 6 0 15,-2 9 0-15,1 2 0 16,-2 2 0-16,1 0 0 0,-1-6 2 16,-1-2-2-16,-2 0 1 15,0 1-1-15,-3-2 0 16,-4 0 0-16,0-3 2 16,1-2 0-16,1 0 2 15,3-2-2-15,0-6 2 16,0-1 4-16,1-7 0 15,0-3 3-15,0-4-7 16,-1-1 0-16,2-2 4 16,0-3 1-16,2-2 1 15,-2 0 0-15,1-2-6 16,-1 1-2-16,-2-2-1 16,1 0-1-16,0 0 0 15,0-2 0-15,1-1 0 16,-2-1 0-16,2 0 0 15,-1 1 2-15,1-2 0 0,0 1 0 16,-2 0-6-16,0 2-38 16,2-4 30-16</inkml:trace>
  <inkml:trace contextRef="#ctx0" brushRef="#br0" timeOffset="-204383.25">7650 8651 967 0,'10'-10'77'16,"2"2"60"-16,8-2-131 15,4 1-4-15,10-1 0 16,2 1-2-16,5 2 0 15,0-2 1-15,0 2-1 16,0-1 0-16,-2-1 4 16,1 0-4-16,3-1 0 15,-2-1 2-15,0 1-2 16,-3-1 2-16,-5 2-4 16,-4 2-7-16,-5 0 3 0</inkml:trace>
  <inkml:trace contextRef="#ctx0" brushRef="#br0" timeOffset="-202933.84">18399 6059 507 0,'-2'-5'50'0,"0"-1"20"0,2 0-29 16,0-2-31-16,2-2-1 15,2-2 57-15,-1-1 32 16,5 0 41-16,2-3-14 15,4 3-46-15,3 1-26 16,2 4-30-16,4 0-9 16,1 4-9-16,1 1 1 15,1 3-6-15,-3 3 0 16,-2 5 2-16,-2 4 0 16,-8 9 4-16,0 5 2 0,-9 6-3 15,-3 3 3-15,-6-1-6 16,-4 0 0-16,-2-6-2 15,-3-4 4-15,-5-7 6 16,-1-3 5-16,-4-5 8 16,2-3 3-16,4-5-1 15,3-2 0-15,7-8 4 16,3-1-4-16,7-2-4 16,3 0 2-16,10 1-11 15,4 0 0-15,8 2-9 16,5 1-3-16,8 5 3 15,-1 0 0-15,2 7 0 16,-1 4-3-16,-3 4 0 16,0 2 0-16,-3 2-12 15,0-2-31-15,-4-6-61 0,-3-4 67 16</inkml:trace>
  <inkml:trace contextRef="#ctx0" brushRef="#br0" timeOffset="-198816.87">18344 5497 263 0,'0'0'28'0,"0"0"19"16,0 0-34-16,0 0-24 16,0 0-2-16,1 0 0 15,0 0 2-15,0 0 15 16,0-1 5-16,0 0 33 15,0 0 22-15,-1 0 46 16,1 0 26-16,0 0-29 16,0 1-18-16,0-1-39 15,0 0-15-15,0 0-13 16,0 0-8-16,-1 0-5 16,1 0 0-16,0 0 9 15,0 1 1-15,0-1 2 16,0 0 0-16,0 0 2 15,-1-1 1-15,0 1-1 16,0-1 0-16,0-25-2 0,0 27-1 16,0 0-7-16,0-1-3 15,0 0-4-15,0 0-6 16,0 0 4-16,0-1-4 16,-2-26 0-16,2 28 2 15,0-1-2-15,-1 1 2 16,0-1 9-16,0-1 7 15,-25-25 11-15,26 27 4 0,0-1-8 16,-1 0-2-16,-10-25-11 16,11 25-3-16,0 0-5 15,-3-23-2-15,3 13-2 16,-3-1 0-16,3 0 0 16,-1 0 0-16,0-1 4 15,1 2-4-15,-1 0 2 16,-2 2-2-16,3 1 0 15,0 0 0-15,0 1 0 16,0 0 0-16,1-2 0 16,-1 0 0-16,3-2 0 15,-2-1 0-15,1-1 0 16,-2 0 0-16,-1 0 0 16,1-1 0-16,0 0 2 15,0 0-2-15,0 0 0 0,-2 0 0 16,2-1 0-16,-3-1 0 15,3 0 2-15,-1-1-2 16,1-1 2-16,0-1-2 16,0-1-2-16,1-1 4 15,-1 2-2-15,0 3 0 16,-2 0 0-16,-3 2 2 16,2-1-2-16,1-1 0 0,-2 0 0 15,2-1 2-15,-1-2 0 16,-3 0-2-16,5-1 0 15,0-1 2-15,1 1-2 16,3 0 0-16,-3 1 0 16,0 0 0-16,-2 1 0 15,0-1 0-15,-2-1 1 16,3 0-1-16,1-1 0 16,0-1 0-16,0 0 0 15,1-2 0-15,-1 1 0 16,1-1 0-16,-1-1 0 15,3 4 2-15,-3 0 2 16,-3-1-2-16,1-1 0 16,-2-1-2-16,2-2 0 15,0-1 0-15,1 1 2 16,-1-1-2-16,0 1 0 0,0 1 2 16,-1 1-2-16,0 1 0 15,2 1 0-15,1 2 0 16,-1-1 4-16,2-1 2 15,-1-4-2-15,-1-1-1 16,1-5-1-16,0-2-2 0,0-1 0 16,4 0 2-16,-4 2-2 15,0 2 0-15,0 3-2 16,-4 1 2-16,0 4 0 16,-1 0 2-16,2-1 0 15,2-2-2-15,0-2 0 16,1-2 0-16,2-3 0 15,1 0 0-15,1-1-2 16,2-1 0-16,-2 3 2 16,-2 3-2-16,-1 2 2 15,-4 1 2-15,2 1-2 16,-2-2 0-16,2-1 2 16,1-2-2-16,0 2 0 15,1 0 0-15,-1 1 0 16,1 0 0-16,-1 1 0 15,0 2-2-15,-1 4 2 16,-3 1 0-16,0 1 2 0,-1 1-2 16,1 0 0-16,1-2 0 15,2 1 0-15,-1-1 0 16,2-1 0-16,1 1 0 16,1-4 0-16,1-1 0 15,1 0 0-15,-1 0 0 16,3-3 0-16,-5-1 0 15,3 2 2-15,-4 0-2 0,-1 5 0 16,-1 0 0-16,-5 0-2 16,-1-1 2-16,-3-3-2 15,1 0 2-15,1-1 0 16,1 0 0-16,2-1 2 16,-1-2-2-16,0 3 0 15,-1 2 0-15,1 3 0 16,-1 2 0-16,2 2-2 15,-1 1 2-15,1 0 0 16,-1 1-2-16,1 0 2 16,0-2 0-16,3 0 0 15,0 1 0-15,3-2 0 16,1 2 2-16,2 0-2 16,1 3 0-16,0 0 0 15,1 0-2-15,-1 0 4 0,1 0-2 16,-1-2 0-16,0 0 0 15,-2 1-2-15,0-1 2 16,-2 0 0-16,-1 1 0 16,0 1 2-16,-2 0-2 15,1-1 0-15,1-1 0 16,0-1 0-16,0 1 0 16,1 0-2-16,-2-1 2 0,-1 1 0 15,0 1 0-15,-1 4 2 16,0 0-2-16,0 3 0 15,0-1 0-15,1 0-2 16,0-1 2-16,3 4 0 16,-3-2 0-16,2 1 0 15,0 0 0-15,-1-1 0 16,2 7-1-16,0 0 1 16,0-1 0-16,0 0 0 15,0 1 0-15,0-1 0 16,0 0 0-16,0 0 0 15,0 0 0-15,1 0 0 16,0 0 0-16,0 1-2 16,0-1 2-16,0 0 0 15,0 0 0-15,0 0 0 0,-1 0 0 16,1 0-2-16,0 0 0 16,0 1-4-16,-1-1 0 15,0 1-6-15,0 0 3 16,-1 0 3-16,0 0-2 15,0 0 4-15,-28 0 0 16,14 2 3-16,-5 1-3 16,-6 2-2-16,0-1 0 15,-5-1 2-15,-1 0 0 0,-2 1 2 16,-1-2 2-16,-4-1 2 16,0 0-2-16,-6 1 0 15,-6 0 0-15,-5-1 0 16,-2-1-2-16,-3 0 2 15,0-2 0-15,-1 1 0 16,-3-1 0-16,0 1 2 16,-4 1-2-16,0 0 0 15,3 0 0-15,-2 0-2 16,-1 1 4-16,0-1-2 16,0 0 0-16,5-1 0 15,4-1 0-15,5 1 0 16,-2 0 4-16,-2 1-6 15,-3 2 2-15,2 0 0 16,2 3 0-16,1 0 0 16,-1-1-2-16,-3 1 0 0,2-1 2 15,2-3 0-15,1 0 0 16,5-1 2-16,-1 0-2 16,-1 2 0-16,-3 1 2 15,1 1-2-15,0 2 0 16,-1 0 0-16,2-1 0 15,4 2 0-15,5-1-2 16,6 0 2-16,5 1-2 0,1-2 2 16,-6 0 0-16,4 0 0 15,-3 1 2-15,3-1-2 16,2 0 0-16,3 1 0 16,4-2 0-16,6 1 0 15,7 0 0-15,4 1 0 16,0 0 0-16,4 1 0 15,-1 0 0-15,1 0 0 16,-1-1 0-16,3-1 2 16,0 0-2-16,4 0 0 15,4-1-2-15,-3 1 0 16,0 2 2-16,2-2 0 16,2 1 0-16,-2 1 2 15,2 0-2-15,-1 1 0 0,-3 1 0 16,-1 0 0-16,-1 1 0 15,0 3 0-15,-3 3-2 16,0 7 2-16,2 4 2 16,-2 10-2-16,3-1 4 15,0 4 0-15,0 0-4 16,5-1 2-16,-1 0-2 16,3 3 0-16,-2-2 0 0,3 3 0 15,-3-2 0-15,-2 1 0 16,3-1 0-16,-6 2 2 15,0 2 0-15,3 3 2 16,-2 2 0-16,2-4-1 16,0-4-3-16,-3-10 2 15,0-6 0-15,1-7-2 16,4-5 0-16,-1-3 2 16,1-2 0-16,-4-2 0 15,-2-2 0-15,-1 0 0 16,-1 1-2-16,4-1 0 15,2 2 2-15,-1-1-2 16,2 1 0-16,-2 0 0 16,2 0 0-16,-1 0 2 15,-3-2-2-15,0 0 0 16,0-5 0-16,0 0 0 0,0 1 0 16,-1 0 2-16,0-1-2 15,0 1 2-15,0 1-4 16,-8 27 2-16,9-29 0 15,0 1 0-15,0 0 0 16,-1 0 0-16,0 0 0 16,1 0-4-16,0 0-8 15,0-1-77-15,0 1 58 16</inkml:trace>
  <inkml:trace contextRef="#ctx0" brushRef="#br0" timeOffset="-197500.73">15128 2959 174 0,'3'-3'64'16,"-3"3"44"-16,0 0-28 16,0 0-11-16,-1 0-30 0,-24-6-18 15,12 6 40-15,-2 0 32 16,6 0 55-16,3-2 23 16,6 0-61-16,5 0-30 15,2 2-44-15,9 2-18 16,0 3-16-16,3 3 2 15,1 3-2-15,-3 1-2 16,-1 4 0-16,1 0-2 0,-5 1 2 16,-2 2 4-16,-6 1-4 15,-2 0 2-15,-2 2-1 16,-2-1-1-16,1-1 0 16,1 0 2-16,1-2-2 15,2-1-7-15,3-5-277 16,-5 1 189-16</inkml:trace>
  <inkml:trace contextRef="#ctx0" brushRef="#br3" timeOffset="-192566.51">14019 4782 294 0,'0'0'22'0,"0"-1"15"15,0 0-28-15,0 0-53 16,20-12-45-16,-6 9 48 16</inkml:trace>
  <inkml:trace contextRef="#ctx0" brushRef="#br3" timeOffset="-189133.38">14077 4766 170 0,'-3'3'22'0,"3"-3"22"16,0 0-20-16,0 0-13 0,0 1-4 15,0 0-2-15,-1 0-3 16,1 1 40-16,0-1 19 16,0 1 44-16,0 0 41 15,4 25-46-15,-4-27-29 16,0 0-42-16,1 1 1 0,0-1-1 15,0 1 3-15,0 0-2 16,0 0-7 0,0 0-5-16,-1 0 5 0,1-1 16 15,0 0 3-15,0 0 14 16,0 0 5-16,0-1-11 16,-1-1-6-16,3-27-14 15,-8 19-9-15,-1 2-11 16,0-1-3-16,-3-1 3 15,2-2 2-15,3-1 3 16,0-1 1-16,3-3-1 16,1 0-1-16,2-2-3 15,-2 1-1-15,2 0 0 16,0-1-5-16,-1 3 1 16,-1 0-4-16,-1-1 0 15,-2-1 2-15,3 1-2 16,1-1 2-16,0-1 4 0,2 2-1 15,0-1 3-15,1 0 5 16,2 1-3-16,-1 2-3 16,-3 0-6-16,-2 2 3 15,-3-1-3-15,-2 0 0 16,-2-1 0-16,0-2-3 16,1-1 6-16,1 1-3 15,2 0 15-15,3 1-3 0,1 1 6 16,3 0-4-16,3 2 4 15,-2 0-12-15,3 0-9 16,-1 1 6-16,-2 0-6 16,0 0 3-16,-2 0 3 15,-1 1-6-15,-1-1 0 16,0 2 0-16,1-2 0 16,2 0 0-16,0 1 0 15,1-1 3-15,0 0-3 16,0 0 0-16,0 0 0 15,-2 0-3-15,-2-1 3 16,0 1 0-16,-3-2 3 16,0 1 0-16,-3-1 0 15,1-1-3-15,-1-2 3 16,0 0-6-16,3-2-3 0,0 0 6 16,1 3 0-16,1 0 3 15,0 3 0-15,0 2-3 16,0 2 3-16,-1-2-6 15,-1 3 0-15,-2-2 3 16,0 0 0-16,0-1 3 16,-1 1 0-16,1 0-3 15,1 1 0-15,0 1-3 16,0 0 3-16,1 1 0 0,-1-1 0 16,1 1 3-16,0 0-6 15,0 0 3-15,0 1 0 16,2 1-6-16,-3-1 9 15,0 1 0-15,0 0-3 16,-3-2 0-16,2 1 0 16,1-1 0-16,-1-4 0 15,1 3 0-15,-1-5-3 16,-1 2 3-16,0 3 0 16,2-4 0-16,1 1 3 15,1 2-3-15,-1-2 0 16,1 1 0-16,-1-1 0 15,-1-2-3-15,1-1 3 16,-3 0 3-16,0 0-3 16,0 1 6-16,1 2-6 0,2 1 0 15,-4 4-3-15,0-1 0 16,2 4 3-16,4 3 0 16,0 0-6-16,0-1 3 15,0 0 3-15,0 0 0 16,0 1 0-16,0-1 0 15,0 0 0-15,0-1 0 0,0 0 0 16,0 1 3-16,0-1-6 16,0 1 3-16,0 0-6 15,0 0 0-15,0 0 0 16,0 1 0-16,0-1 6 16,0 0-3-16,0 0 6 15,1 0 0-15,0 1-3 16,0-1 3-16,0 0-3 15,24-8-3-15,-17 8 0 16,1-1 3-16,-4 1 3 16,0 1-3-16,-5 0 0 15,1 0-3-15,0 0 3 16,-1 0 0-16,1 0 0 16,0 0 0-16,1 0 0 15,29-10 3-15,-31 10-3 16,1 0 3-16,0-1-3 0,0 0 0 15,-1 0 0-15,1 1 3 16,0-1-3-16,0 0 0 16,-1 0 0-16,0 0 0 15,0 0 6-15,0 0-9 16,0 1 3-16,0-1-6 16,0 0 3-16,1 0 3 15,0 0-3-15,0 0 3 0,0 0 0 16,-1 1 0-16,24-7-6 15,-14 8 6-15,2 0 0 16,3-1 0-16,3 0 0 16,2 0 0-16,3 0-3 15,2 0 3-15,3-2 0 16,4 0 0-16,0-1 0 16,-1 0 0-16,2-1 0 15,-4 1 0-15,6-1 0 16,2 0-3-16,6 1-3 15,3 1 6-15,4 1 0 16,0-1 0-16,-5 1 0 16,-4-2 0-16,-7 0 0 15,0-2 0-15,5 0 0 16,5-1 0-16,5-1-6 16,2-1-5-16,2 1-1 0,-2 0 0 15,-2 2 0-15,-2 2 12 16,-9-1 0-16,0 3 0 15,-5-2-6-15,-4 1 3 16,0 0 0-16,-2 0 3 16,9 0 0-16,3 0 0 15,4 2 0-15,3-3 0 16,-10 2-3-16,-3 0 3 0,-4 0-3 16,2 1-3-16,0-1 6 15,1 0-6-15,0 1 6 16,-2-3 0-16,-1 3-3 15,1-1 3-15,-3 1-3 16,-2 0 0-16,-2 0 3 16,-2 0 0-16,2-2 3 15,-2 1 0-15,0-3 0 16,1 0-3-16,-2-1 0 16,0 1 3-16,0 0-3 15,-3-1 0-15,-3 3 0 16,-3 0 0-16,-11 2-3 15,0 0 0-15,1 0 3 16,0 0-6-16,0 0 3 16,-1 0 3-16,0-1 3 0,0 0 0 15,0 0-3-15,0 0-6 16,-1 0 3-16,0 0 3 16,-23-11 0-16,12 14 3 15,-1 1-6-15,1 0 0 16,-2 1 0-16,1 0-12 15,0 1-9-15,-1-1 7 16,3 0-1-16,-2-1 3 0,2 0 7 16,1 0 4-16,-1-1 2 15,-2 0 2-15,0 0 0 16,-1-2 0-16,-3 3 2 16,1-2-4-16,3-1 2 15,1 1 0-15,5-1-2 16,7 0 2-16,0 0 2 15,0 0-2-15,0 0 0 16,0 0 0-16,13-1 0 16,4 0 0-16,5-1 0 15,3 0-2-15,1-1 4 16,1 1-2-16,1 0 0 16,-1-2 0-16,6 1 0 15,-1 0 0-15,1 0 0 16,0 1 0-16,-7 0 0 0,-1 0 0 15,-7 1-2 1,-4 0 2-16,-5 1 0 0,-2 0 0 16,0-1 2-16,-2 1-2 15,0 0 0-15,1 0 0 16,-1 3 0-16,0-1 0 16,-1 4 0-16,-1-1 0 15,-2 2 0-15,-1 1 0 0,-1 5-4 16,-2 3 4-16,1 4 0 15,-2 1-2-15,2 7 2 16,1 4 0-16,1 8 0 16,1 5 0-16,5 1 0 15,1 2 0-15,5-4 0 16,0-2 0-16,-4-5-1 16,-2-2 1-16,-2 1 0 15,-3 1 0-15,-2 3 0 16,0 3 1-16,-2 4-1 15,1 1 2-15,-1 0-2 16,1-3 0-16,2-9 4 16,-1-4-4-16,1-5 4 15,1-1-4-15,3-1 8 16,0-1 0-16,1 0-1 16,1 2 1-16,-1 0-4 0,0 2 0 15,2 3 0-15,-3 0-2 16,1 1 0-16,0 1-2 15,-4 0 0-15,-1-1 2 16,-1 1-2-16,0-2 0 16,1-1 3-16,2 0 1 15,5-3 2-15,0 0 10 16,3-1 5-16,1 1-3 0,-4 1-6 16,-1 0 3-16,-3 0-9 15,-1 1-6-15,-2 1 9 16,-4 1-3-16,1 1 0 15,-3-1 6-15,2-1 2 16,3-1-8-16,-2-6 6 16,3-1-9-16,-1-4-3 15,1-1 0-15,1 0-6 16,1-2 6-16,1 0 0 16,0-1 0-16,2 0 6 15,2 0-6-15,-1 2 0 16,-2 0 3-16,-1 3-3 15,-1-2 0-15,1 2 0 16,1 2-3-16,-1-1 6 16,1 1-3-16,-1 0 0 15,1-3 0-15,0 0 0 0,2 0 0 16,1-2 3-16,-3 1 3 16,3 0-3-16,-1-2 0 15,0-1-6-15,-3 0 3 16,2-1 0-16,-1-1-3 15,-1 1 6-15,2 1-3 16,-2 2 3-16,0 0 0 0,-2 1-3 16,0 0-6-16,2-2 3 15,-1 1 3-15,0-3 3 16,-1 0-3-16,-1-1 6 16,-1-3-6-16,-1 0-3 15,0-1 6-15,0-1-3 16,-1-1-3-16,1-2 6 15,2-1-3-15,0-3 0 16,0 0 6-16,0 1-6 16,0-1 0-16,0 0 0 15,0 0 0-15,0 0 0 16,0 1-3-16,0 0 3 16,0 0-9-16,0 0-24 15,0 0-11-15,0-1-81 16,0 2 100-16</inkml:trace>
  <inkml:trace contextRef="#ctx0" brushRef="#br3" timeOffset="-178448.79">13346 4837 256 0,'-4'-3'53'0,"4"3"48"16,0 0-9-16,0-1-17 16,0 1-29-16,1-1-32 15,0 0-3-15,0 0 16 16,1 0 12-16,30-19 34 16,-22 18 13-16,6 0 17 0,1-2-9 15,8 1-28-15,4-1-10 16,13-2-19-16,3 0-12 15,13-1-9-15,2 0-4 16,2 0-5-16,6 0 1 16,0 1-6-16,-1 1 0 15,-1-1 2-15,-5 0-2 16,-3 0 2-16,1 0 0 0,-1 0 3 16,-1-1 3-16,-5 0 2 15,-5 0 1-15,-3-1-5 16,-1 0 0-16,-1 0-4 15,0 3-3-15,-4 0 1 16,-2 1 0-16,-7 3 0 16,-6 0-2-16,-7 1 0 15,-5 0 0-15,-3 1 2 16,-1 0-2-16,-3 3 0 16,4 0 2-16,-3 1-2 15,-5-5 0-15,0 0 2 16,0 0 0-16,0 1 0 15,0 0 0-15,0 0 8 16,0 0-3-16,-1 0 5 16,-17 13 0-16,8-12-9 15,-1 0-1-15,1-1 0 0,4 0 0 16,6-1-2-16,-1 0 2 16,1 0-2-16,-1 0 0 15,0 0-2-15,1 1 0 16,0 0 2-16,0 0 0 15,1 0 0-15,0 0 0 16,0 0 0-16,1 0 0 0,26 18 0 16,-28-19 0-16,0 0 0 15,0 0 0-15,0 0-2 16,0 1 2-16,0 0 2 16,-12 7-2-16,-3-7-2 15,0 1 0-15,-11-2 1 16,-2 2 1-16,-4 0-2 15,-3-2 4-15,5 2-2 16,-2-1 0-16,1 1 1 16,0 1-2-16,-1-1 1 15,1 0 0-15,-8 1 1 16,-6-2-1-16,-5 1-1 16,-2 1 1-16,3-1 0 15,4 2 0-15,0 0 1 16,1 0-1-16,-2 0 0 0,1-2 0 15,3 1 0 1,2-1 0-16,6-1-1 0,2 2 1 16,4-1 0-16,1-1 0 15,0 1 1-15,1 0-2 16,0 0-5-16,1 3-2 16,0-2 0-16,3 2 4 15,1 0 4-15,5 0-2 0,4-2 0 16,5 0 2-16,2 0-1 15,5-3 1-15,0 0-2 16,0 0-2-16,0 0-4 16,0 0 2-16,12 0-2 15,2-1 3-15,17-2 3 16,6 1 2-16,12-2-4 16,5 2 2-16,10-1 2 15,6-1-2-15,10-1-2 16,4 1 2-16,5-2 0 15,4 0 2-15,-4 1-10 16,-2-1-11-16,-4 1-37 16,-4 0-33-16,4-1-233 15,-5 0 185-15</inkml:trace>
  <inkml:trace contextRef="#ctx0" brushRef="#br3" timeOffset="-177117.17">14240 3294 356 0,'64'-9'46'16,"-2"-2"47"-16,0-1 8 16,5 2-35-16,5-2-5 15,5 0-9-15,-2 0 1 16,-3-1-1-16,-3 0 1 0,8 1-8 16,8 0 1-16,9 1-7 15,0-2-10-15,-5 0 0 16,2-2 2-16,-5 3-4 15,-2 1 0-15,-3 2-8 16,-10 3-3-16,-11 0-8 16,-5 2-3-16,-12 2-5 15,-4 1 2-15,-11 1 2 16,-3 0-4-16,-5 0 2 16,-2 1-2-16,-5 0-2 15,-1 0-9-15,-5 0-61 16,-7-1-100-16,0 0 84 15</inkml:trace>
  <inkml:trace contextRef="#ctx0" brushRef="#br3" timeOffset="-175699.79">15015 1890 161 0,'-1'-1'4'0,"0"0"-4"15,0 1 0-15,0-1 16 16,0-1 6-16,0 0 4 15,1 0-1-15,0 2-16 16,0-1-3-16,12-12-6 16,1 15 0-16,12 1 5 0,0-3 3 15,13 0 46-15,4-2 25 16,9-1 45-16,5 0 28 16,8 1-56-16,10-3-32 15,9 0-35-15,6-1-11 16,13-1-8-16,-2-1 1 15,5 0 12-15,4 0 4 0,-2 1-2 16,1 0 0-16,6 1-16 16,-3-2-6-16,0 0 1 15,-1-3-4-15,0 3 2 16,-1 1 1-16,0 2-1 16,-3 3-2-16,-13 0 2 15,-3 1-2-15,-11 0 2 16,-6 0 1-16,-7 1-6 15,-3 0 3-15,-10 0-4 16,-5 3-3-16,-11 0-100 16,-7 1 77-16</inkml:trace>
  <inkml:trace contextRef="#ctx0" brushRef="#br3" timeOffset="-159365.98">11495 6991 689 0,'0'-4'84'0,"0"4"69"16,0 0-55-16,0-1-34 15,-1 1-10-15,1-1-11 16,0 1-6-16,-5 7-14 15,10 16-2-15,0 20 8 16,5 11 4-16,-2 13-8 16,0 3-7-16,-1-1-14 15,-5 0-4-15,1-8 0 16,-1-5 0-16,-2-13 0 16,-1-8 5-16,-1-12 1 15,0-7 8-15,-1-9 11 16,-1-5 4-16,-2-11 6 15,0-5 2-15,0-12 2 16,1-7 30-16,3-12-22 16,1-4-8-16,3-7-21 15,3-3-6-15,5 0-12 0,0-2 3 16,4 4-3-16,3 0-3 16,0 10 6-16,4 6-6 15,0 10 3-15,3 7 0 16,0 10-3-16,2 7 3 15,-4 12-18-15,-3 8-9 16,-1 14 3-16,-8 7 1 16,-9 15 11-16,-3 1 9 15,-14 5 3-15,-2-2-6 0,-2-6 6 16,-1-3 0-16,2-5 3 16,1-2 0-16,3-8-15 15,3-4-39-15,3-9-60 16,3-5-149-16,6-11 152 15</inkml:trace>
  <inkml:trace contextRef="#ctx0" brushRef="#br3" timeOffset="-159050.1">11945 7337 780 0,'0'0'150'0,"0"1"165"15,0 0-244-15,0 1-49 16,-6 26-3-16,6-18-17 16,2-1-10-16,-3-2-36 15,0-1-32-15,-3-4 41 16</inkml:trace>
  <inkml:trace contextRef="#ctx0" brushRef="#br3" timeOffset="-158899.95">11809 7243 1921 0,'-2'-8'170'16,"3"-2"82"-16,13-4-266 16,5-2-111-16,12-3-248 15,2 0 232-15</inkml:trace>
  <inkml:trace contextRef="#ctx0" brushRef="#br3" timeOffset="-158500.37">12218 7207 1256 0,'-13'4'57'0,"0"1"24"15,0 0-60-15,-1-1-21 16,0 0-2-16,-1 0 2 16,1 1 2-16,-1-1 4 15,0 1 0-15,6 0 0 16,2-1-2-16,6 1-4 16,1 0-4-16,9 0-4 15,3 1 2-15,6-1-4 16,4 2-1-16,1 0-9 15,-3 0-1-15,2 1-8 16,-5 0 0-16,-5 3 10 16,-1 0 7-16,-13 4 14 15,-3 0 6-15,-13 3 19 16,-5 2 12-16,-3 0 15 0,-3-3 2 16,5-5-15-16,1-6-20 15,9-12-48-15,6-5-35 16,10-13 31-16</inkml:trace>
  <inkml:trace contextRef="#ctx0" brushRef="#br3" timeOffset="-158300.08">12504 6932 1980 0,'3'6'233'0,"5"9"61"15,2 5-225-15,5 17-69 16,0 8-10-16,-3 9-56 16,-1 5-33-16,-3 0-118 15,1-4-88-15,-6-6-62 16,-2-3 286-16</inkml:trace>
  <inkml:trace contextRef="#ctx0" brushRef="#br3" timeOffset="-158099.22">12423 7199 2513 0,'32'-3'13'16,"8"-7"-111"-16,8-3-99 15,11-9-84-15,-1-3 150 0</inkml:trace>
  <inkml:trace contextRef="#ctx0" brushRef="#br3" timeOffset="-157666.43">12972 7150 1347 0,'-24'2'33'0,"0"1"-15"16,3 0-16-16,0 0 4 16,3 1-1-16,2 3 17 15,2 3 11-15,2 3 9 0,4 1-5 16,3 0 16-16,3 2-20 15,7-4-33-15,2-3 0 16,9-4-24-16,-1-3 0 16,4-5 0-16,2-3 8 15,0-4 16-15,-3-2 0 16,0-2 0-16,-4 1 7 16,-2 1 8-16,-1 1 6 0,-1 2 12 15,0 2 9-15,-1 2 5 16,0 5-5-16,-2 3 15 15,1 6-3-15,-2 10-3 16,1 3-7-16,-1 7-20 16,0-2-12-16,1-3-30 15,3-4-47-15,0-9-118 16,2-6-35-16,1-10 160 16</inkml:trace>
  <inkml:trace contextRef="#ctx0" brushRef="#br3" timeOffset="-157316.22">13199 7139 1684 0,'1'17'108'0,"3"1"-39"0,1 0-48 16,1 2-15-16,-1-2-3 15,-1-2-9-15,0-3-6 16,-3-5-12-16,3-2-6 15,-4-6-9-15,0 0-9 16,0 0-32-16,0 0-10 16,1-18 48-16,2 5 17 0,1-1 23 15,0-2 8-15,-1 0 9 16,2 1 1-16,3-2-3 16,1-2 6-16,6 2-13 15,4 2-3-15,1 9-6 16,2 4-3-16,-3 10 0 15,-4 6-5-15,-3 11-1 16,-3 1-3-16,-4 1-22 16,0-3-31-16,2-8 41 15</inkml:trace>
  <inkml:trace contextRef="#ctx0" brushRef="#br3" timeOffset="-156732.4">13715 7053 1971 0,'-15'12'147'0,"-3"3"57"16,3 2-210-16,0 1-13 15,1 2-29-15,4-1 0 16,1-2-5-16,4-2 14 15,2-4 27-15,2 0-9 0,2-4-48 16,5-2-29-16,1-3-25 16,3 0 12-16,5-2 55 15,-2-1 32-15,6-3 30 16,2 0 0-16,0-3 6 16,0-1-6-16,-2 0-3 15,0 0 0-15,-4 2 0 16,0 0-3-16,-5 3 0 15,0-1 3-15,-2 1-3 16,1 0 3-16,-1 2-3 16,0 0-3-16,-1-1 3 15,0 2-6-15,1-2 0 16,1 1 6-16,-1-1-9 16,3-1 9-16,0-3-15 15,-1 0-15-15,3-2 2 0,-2-3 17 16,1 0 1-16,2-2 4 15,-2-1 4-15,-1 0 0 16,-5 2 2-16,0 0 0 16,-11 3 2-16,-3 2 0 15,-9 4 4-15,-7 2 5 16,-5 6 18-16,1 5 37 16,3 9 53-16,4 3 22 0,11 8-4 15,5-1-17-15,14 0-96 16,8-5-84-16,16-11-158 15,5-5-96-15,14-11 226 16</inkml:trace>
  <inkml:trace contextRef="#ctx0" brushRef="#br3" timeOffset="-156050.25">14788 6778 1559 0,'3'21'143'0,"0"6"22"16,3 9-114-16,-2 7-54 16,0 0-30-16,-1 0-66 15,-3-3-35-15,0-3 15 16,-1-4 68-16,-3-12 30 16,1-4 19-16,-1-10 16 15,-1-4 9-15,-1-5 12 16,1-5 38-16,2-6 61 15,0-2 13-15,6-5-16 0,4-3-17 16,6 0-66-16,7 1-34 16,4 3-28-16,5 3-19 15,-1 8-24-15,-3 6-15 16,-2 9 0-16,-5 3 7 16,-7 7 23-16,-4 3 18 15,-7 5 15-15,-5-1 3 16,-7 0 12-16,-5-2 6 15,-8-4 3-15,-4-2 3 0,-4-8-3 16,-1-4-6-16,2-7-60 16,4-3-48-16,9-5-88 15,6-3 52-15,10 0 75 16</inkml:trace>
  <inkml:trace contextRef="#ctx0" brushRef="#br3" timeOffset="-155648.87">15052 7003 1254 0,'21'3'59'0,"-1"2"28"16,-1-1-54-16,-4-1-22 16,2-1 1-16,-4-2-4 15,2-1-4-15,0-2-1 0,-2-2 1 16,4-1 0-16,-1-1-2 15,-2 1 0-15,0 1 0 16,-4 0 0-16,2 2 0 16,-5-2 4-16,0 3-2 15,-7 2-1-15,0 0 5 16,0-1 0-16,-9-15 2 16,-8 13 1-16,-3 0 9 0,-4 3 10 15,1 0 15-15,6 5 23 16,0 1 10-16,6 5 0 15,3 1-9-15,6 5-28 16,3 1-11-16,11 4-15 16,5 0-15-16,16-4 0 15,4-3-36-15,7-9-59 16,4-4-37-16,-3-7-96 16,1-5 71-16,4-7 89 15</inkml:trace>
  <inkml:trace contextRef="#ctx0" brushRef="#br3" timeOffset="-155294.98">15554 6748 974 0,'-1'-5'139'16,"1"5"190"-16,5 5-288 15,3 6-4-15,8 11 23 16,2 4 33-16,1 9-34 16,-1 3-17-16,-3 2-69 15,-3-2-50-15,-4-4-100 16,-3-6-170-16,-10-10 204 16</inkml:trace>
  <inkml:trace contextRef="#ctx0" brushRef="#br3" timeOffset="-154682.65">15462 6963 1562 0,'-5'-2'194'0,"5"-1"126"16,12-1-251-16,9-1-42 16,12-2-39-16,3 0-21 15,5 0-81-15,1-1-26 16,-1 3-22-16,-1 0 13 15,-5 5 105-15,0 1 17 0,-7 7 19 16,-4 2 2-16,-5 6 10 16,-6 0 10-16,-5 2 11 15,-1-1 8-15,-3-2 51 16,-3-2-1-16,-1-4-8 16,0-2 0-16,0-3-4 15,0-4-23-15,0 0-15 16,17-1-15-16,-2-8-12 15,3-1 0-15,2-4-12 16,1-2-3-16,-2 1 6 16,-2 1 3-16,-5 0 3 15,-2 1 9-15,-4 3 0 16,-2 3 0-16,-4 7 12 16,0 0-3-16,0 0 0 15,1 0 0-15,10 8-6 0,-7 6-4 16,4 7 7-16,2 1-9 15,0 0-3-15,2-1 3 16,-2-7-9-16,3-1-3 16,2-8-6-16,1-5-6 15,2-7-5-15,-2-4 5 16,-1-5 3-16,-3 0-3 0,-6-3 12 16,-3 2 3-16,-3 0 3 15,0 0 6-15,-3 4-6 16,-2 1-6-16,-1 4-9 15,1 1-15-15,5 7-33 16,0 0-27-16,0-1-71 16,0 1-24-16,0 0 14 15,6-4-6-15,6 4 102 16</inkml:trace>
  <inkml:trace contextRef="#ctx0" brushRef="#br3" timeOffset="-153583.34">16351 6920 1059 0,'14'4'95'0,"-1"0"77"16,-1 0-59-16,3-1-53 16,-2-3-18-16,1 0-6 15,-1 0-21-15,-1 0-12 16,-1 0 6-16,-4 0-9 0,-7 0-3 16,1 0-9-16,0 0-3 15,0 0 9-15,0 0 0 16,18-11 6-16,-11 6 3 15,-3-2-3-15,1 0 3 16,-3 0 3-16,-1 0-6 16,-2 2 3-16,-3-2-3 15,-4 2 0-15,0 1 3 0,-7 0 3 16,0 2 15-16,-1 2 15 16,-2 3 11-16,4 2 16 15,1 1 3-15,0 5 0 16,2 0-10-16,3 5 1 15,3 4-9-15,6 3-12 16,3 0-3-16,10 0-15 16,4-3 0-16,7-3-6 15,3-4-6-15,-1-8 3 16,-3-3-9-16,-1-7 0 16,-1-2 0-16,0-3 3 15,2 0 8-15,-4-2-5 16,-3 2-6-16,-5 0 0 15,-3 1 0-15,-4 1 0 16,-1 0 6-16,-1 2-6 16,-2 2-3-16,-2 4 3 0,0 0-3 15,0 0 3-15,0 0-3 16,1 0 3-16,0 0-3 16,18 4 6-16,-7-1 0 15,5-3 0-15,8-3 0 16,2-3-3-16,3-1 0 15,1-5-3-15,-5 0 0 16,0-3 3-16,-4 1 0 0,-5 1 3 16,-6 0 0-16,-8 1 9 15,-3 0 0-15,-9 2 33 16,-3 1 3-16,-12 6-2 16,-4 2 0-16,0 5-5 15,-2 6 6-15,5 7 9 16,4 4 5-16,3 6-25 15,8 0-21-15,10-1-14 16,5-3-11-16,17-8-44 16,6-3-44-16,12-10-54 15,2-3-74-15,2-7-7 16,-2-3 32-16,-3-4 88 16,-3 0 60-16,-7 0 45 15,-1 1 8-15,-8 0 15 16,-4 0 28-16,-5 0 76 0,-8 0 43 15,0 1 38-15,-3 3 6 16,0 4-82-16,0 6-43 16,0 0-45-16,0 0-21 15,0 0-16-15,3 16-5 16,-1-1 2-16,0 2 4 16,4 1-5-16,1-4 3 15,-1-1-2-15,2-3-3 0,-1-6 5 16,0-2-3-16,2-5-4 15,-2-3 8-15,6-3-5 16,0-3 2-16,1-1 2 16,4-1 0-16,-5-2 2 15,2 3 9-15,1-1-4 16,-1 2-5-16,2 4 1 16,1 3-1-16,-2 5 0 15,0 5 0-15,-1 8 0 16,0 4 4-16,2 4-3 15,1 0-2-15,3-5-90 16,4-3-119-16,6-9-474 16,1-3 548-16</inkml:trace>
  <inkml:trace contextRef="#ctx0" brushRef="#br3" timeOffset="-153000.37">18481 6800 1136 0,'-20'-11'134'0,"-3"3"227"16,-4-3-179-16,-5 3-131 16,0 3-18-16,-1 5 8 15,2 5 37-15,7 5 33 16,3 4 14-16,11 7-35 16,5 2-40-16,11 5-26 15,8-1-4-15,11-3-15 16,6-5-10-16,7-7-4 15,0-6-5-15,6-8-1 16,1-4 9-16,3-8-15 0,2-2-8 16,-2-7-46-16,-6-1-35 15,-9-3 5-15,-6 0 3 16,-12-1 46-16,-2-2 14 16,-9-2 30-16,-3-2 0 15,-4-2 21-15,-4 2 15 16,-2 4 27-16,-2 5 20 15,0 9 22-15,2 7 0 0,3 9-16 16,3 5-20-16,1 11-38 16,2 7-10-16,4 13-9 15,-1 4-2-15,6 4-3 16,1-3 2-16,2-6-48 16,1-5-44-16,1-10-91 15,-2-6-62-15,2-11-248 16,2-4 362-16</inkml:trace>
  <inkml:trace contextRef="#ctx0" brushRef="#br3" timeOffset="-152682.62">18798 6685 2406 0,'0'16'95'0,"1"4"-8"0,4 2-59 15,7-2-43-15,3-1-25 16,5-5-54-16,3-3-26 16,2-5-76-16,-1-4-8 15,-2-2 55-15,-3-3 41 16,-3-4 64-16,-3 0 23 16,-5-2 33-16,-3 0 21 0,-2-3 38 15,3-1 16 1,-3-5-3-16,0-1-13 0,-1-1-41 15,-4-1-30-15,0 3-42 16,-1 1-23-16,-5 6-46 16,5 2-26-16,-3 4-15 15,0 0 28-15,8 1 68 16</inkml:trace>
  <inkml:trace contextRef="#ctx0" brushRef="#br3" timeOffset="-152333.34">19235 6673 2692 0,'-19'13'44'0,"1"-1"-60"0,3 0-26 16,5-5-67-16,2 0-32 15,8-7 25-15,0 1-18 16,0 0 89-16,0 0 18 16,16 15 9-16,-3-10 9 15,1 4-45-15,1 0-21 16,-5 3-5-16,-4 1-1 0,-9 1 42 16,-7 0 24-16,-9-2 15 15,-5-1 6-15,-5-2 18 16,-2-3 6-16,3-6 0 15,5-4-9-15,9-7-117 16,3-4-101-16,11-7 152 16</inkml:trace>
  <inkml:trace contextRef="#ctx0" brushRef="#br3" timeOffset="-152132.93">19428 6487 2393 0,'13'29'115'0,"2"7"-25"15,0 3-38-15,1 3-64 0,3-1-60 16,-4-6-106-16,0-3-113 16,-7-9-98-16,-5-3 120 15,-7-6 205-15</inkml:trace>
  <inkml:trace contextRef="#ctx0" brushRef="#br3" timeOffset="-151400.22">19277 6686 1222 0,'0'0'197'0,"0"0"745"15,17-3-820-15,18 0-169 16,11-1-32-16,13 0-41 15,3 0-44-15,-1 3-18 16,-2 0-13-16,-7 3 17 16,-6 1 83-16,-11-1 0 15,-8 3 6-15,-11-2 27 16,-5 1 23-16,-11-4 92 16,0 0 43-16,0 0 42 15,0 0 32-15,0 0 63 16,0 0-72-16,0 0-89 0,0 0-30 15,0-1-24-15,4-11-6 16,4 4-3-16,3-1-15 16,2-1-33-16,2-1-15 15,1-2-18-15,-2-2 4 16,-2-1 17-16,-4 0 6 16,-4 2 12-16,-4 4-6 15,-8 4 24-15,-5 3 3 16,-8 5 15-16,-1 5 15 0,-3 6 21 15,1 4 6-15,4 4 24 16,1 0-1-16,10-2 1 16,3-2-6-16,7-2-33 15,4-3-3-15,10-2-21 16,4-2 0-16,10-4 3 16,5-1-6-16,1-2 0 15,4-1-6-15,-2-2 3 16,1-2 0-16,-2-2-6 15,-5-1 3-15,-5 0-9 16,-6-1 3-16,-6 2 6 16,-5 1 0-16,-4 5 0 15,0 1-3-15,-5 8-6 16,-1 3-9-16,-5 5 6 16,0 0 6-16,-4-2 9 15,-1-2 6-15,-2-4 6 0,0-5 0 16,4-4 24-16,4-1 12 15,3-5 8-15,-2-6-8 16,9-4-27-16,3-4-21 16,9-4-42-16,8-1-24 15,0-1-65-15,4 1-27 16,4 2-19-16,-3 2-4 0,1 5 177 16,-1 4-13-16</inkml:trace>
  <inkml:trace contextRef="#ctx0" brushRef="#br3" timeOffset="-151082.87">20472 6516 2184 0,'-12'10'269'16,"1"2"156"-16,6 0-442 15,2 0-37-15,8-3-69 16,2-1-90-16,10-2-72 16,-1 0-43-16,4 0 154 0,1 3 52 15,-2 1 93-15,0 2 18 16,-6 2 9-16,-3 3 2 16,-7 2 10-16,-8 1 10 15,-4 1 85-15,-6-2 35 16,-5-3 78-16,-1-4 6 15,-3-8-94-15,-2-3-96 16,3-8-269-16,-3-4-37 0,-1-9 77 16</inkml:trace>
  <inkml:trace contextRef="#ctx0" brushRef="#br3" timeOffset="-150466.35">15663 7363 1398 0,'-20'1'56'0,"8"0"10"16,10-1 6-16,16-3 0 16,12-2-19-16,24-2-41 15,13-1 0-15,23-3-9 16,14-1-6-16,19-2-3 15,10 2 6-15,16-1 0 16,3 1 3-16,14-1 15 16,2 0 9-16,2-1 30 15,-2 2-3-15,-7-1-1 16,-2 1-8-16,-18 0-24 16,-7 0-12-16,-22-1-9 0,-10-1-9 15,-18 0-74-15,-12 1-67 16,-24 1-246-16,-16-4 299 15</inkml:trace>
  <inkml:trace contextRef="#ctx0" brushRef="#br3" timeOffset="-148781.78">17050 7581 1342 0,'0'0'38'16,"1"0"-14"-16,15-3-11 15,-1 0 9-15,4 0 3 16,9-2 13-16,3-1 1 0,5-1 21 15,1 1-12-15,0 2-66 16,-3 1-57-16,-3 1-19 16,-3 2-42-16,-5 1 70 15</inkml:trace>
  <inkml:trace contextRef="#ctx0" brushRef="#br3" timeOffset="-148500.35">17315 7427 1239 0,'-6'-6'114'0,"5"0"232"16,1 0-235-16,10 3-90 15,5-1-9-15,7 3-12 0,6 1-3 16,7 1 3-16,1 3 3 15,5 5 0-15,0 4-3 16,-8 6 0-16,-4 4-15 16,-13 2 6-16,-6 1-3 15,-11 1 0-15,-6 1 12 16,-15-2 6-16,-6 0 6 16,-8-4 9-16,-1-2 6 0,3-8-51 15,3-5-66-15,12-8-156 16,5-4 194-16</inkml:trace>
  <inkml:trace contextRef="#ctx0" brushRef="#br3" timeOffset="-146732.91">17898 7452 816 0,'0'-6'96'0,"0"-1"74"15,2-1-116-15,1 2-9 16,-1 0-10-16,1 1 3 15,-3 5 5-15,0 0-2 16,8 14 1-16,-8 10 1 16,0 14-8-16,-3 8-6 0,1 6-14 15,2-1-13-15,0-1 0 16,0-3-7-16,2-10-5 16,0-7 4-16,0-11 4 15,3-7 8-15,-5-12 9 16,5-6-3-16,-2-12-4 15,3-6 0-15,0-7-5 16,-4-2-1-16,-1-1 2 16,-1-1-2-16,-1-2-2 15,1-1 2-15,3-2 3 16,0-1 4-16,4 5 0 16,2 3 6-16,1 10 12 15,3 6-3-15,2 15-3 16,2 5-15-16,2 16-6 15,-1 8 3-15,0 10-3 0,-2 3 9 16,0-2-9 0,-1-2 2-16,1-8 1 0,0-3-3 15,-1-8 0-15,-1-4 0 16,-1-8 0-16,0-5-5 16,-1-9 5-16,0-4-6 15,-3-10 0-15,0-3 3 16,-4-6-3-16,-1-2 0 15,1 0 6-15,-1 0 0 16,4 4 3-16,-1 2 6 0,4 11 8 16,-1 5 1-16,4 12 12 15,3 10-6-15,-3 12-12 16,3 7 3-16,-3 5-21 16,0-1-24-16,3-2-65 15,-1-5-18-15,3-6 4 16,2-3-34-16,0-9-221 15,0-2 189-15</inkml:trace>
  <inkml:trace contextRef="#ctx0" brushRef="#br3" timeOffset="-146099.58">18660 7581 946 0,'8'-9'109'0,"-1"-1"40"16,-3 1-29-16,-4-2-38 15,-3-1-18-15,-3 0-26 0,-4-1-11 16,-2 4-21-16,0 2 6 15,-5 7-12-15,2 7 6 16,-2 7 3-16,2 5-6 16,1 3-3-16,3 0 0 15,7-2 0-15,4-3 3 16,9-7 3-16,4-3-3 16,7-7 6-16,1-4-3 15,5-7-6-15,2-2-3 0,-4-2-9 16,-2-1-6-16,-5 0 0 15,-5 1 12-15,-1 4-2 16,-3 1 7-16,-1 4 6 16,-7 6 11-16,1 0 32 15,0 0 6-15,0 0 17 16,20 10-14-16,-14 0-12 16,2 2-12-16,0 0-33 15,-1-2-15-15,2-2-66 16,-1-4-29-16,3-3-29 15,-1-3 50-15,1-5-18 16,0 0 12-16,-1-5 28 16,0 0 18-16,-1-1 45 15,-1-1 12-15,2-1 23 16,-1 1 2-16,1 0 10 0,2 2 5 16,-1 4 2-16,0 3 3 15,-1 5 5-15,-1 5-8 16,-2 7 3-16,0 4 46 15,-4 4 5-15,1 1-5 16,-2-3-39-16,-1-1-13 16,0-4-35-16,-1-2-12 0,2-6-12 15,0-3-23-15,3-4-52 16,0-5-15-16,3-2-23 16,1-1 53-16,-3-2 45 15,1 1 7-15,-4 2 17 16,0 3-3-16,-2 0 4 15,-2 1-16-15,0-1-158 16,2-1 124-16</inkml:trace>
  <inkml:trace contextRef="#ctx0" brushRef="#br3" timeOffset="-145633.33">19047 7211 2088 0,'-5'9'131'15,"4"5"-34"-15,2 4-176 16,5 4-97-16,3 2-15 16,0-4 41-16,0 2 37 15,0 1 98-15,-2 2 18 16,0 2 33-16,1 2 8 15,1-2-2-15,1-4-9 0,2-6-24 16,-1-5-3-16,-3-6-6 16,-2-5-6-16,-2-4 0 15,0-5-3-15,-1-5-15 16,-1-2 6-16,0-2 0 16,1 0 7-16,0 1 13 15,1 2 1-15,4 2 0 16,1 3 9-16,0 4-3 15,2 2 0-15,-2 6 9 16,1 5 6-16,-2 9 6 16,-1 3-6-16,1 2 3 15,1 0-6-15,0-7-15 16,2-1-6-16,2-6-57 16,-1-3-27-16,2-6-83 15,2-3 64-15,4-5-261 16,2 0 208-16</inkml:trace>
  <inkml:trace contextRef="#ctx0" brushRef="#br3" timeOffset="-145266.54">19539 7437 1198 0,'-4'-9'53'16,"-1"1"5"-16,0 1-23 15,-4 2-14-15,0 4-4 0,-4 4 3 16,-1 3 1-16,-1 3 0 15,-1 3 1-15,3 1 5 16,-1 2 2-16,6-2 17 16,3-1 38-16,7-4-25 15,8-2-5-15,5-3-27 16,3-3-12-16,3-4-15 16,-1-1 0-16,-1-2-9 15,1 0 6-15,-4 0 3 16,-2 1 0-16,-4 3 12 15,-2 1 3-15,-1 3 39 16,-1 2 32-16,2 5 22 16,0 2-3-16,5 0-49 15,0 1-26-15,4-1-63 16,1-2-62-16,-2-5-123 16,0-1-63-16,0-5 31 0,-2-1-170 15,-1-4 229-15</inkml:trace>
  <inkml:trace contextRef="#ctx0" brushRef="#br3" timeOffset="-145049.1">19811 7244 1208 0,'1'-28'81'0,"0"3"41"0,3 13-52 16,1 10-10-16,3 15 42 15,1 10-10-15,0 12-20 16,-1 4-9-16,0 5-39 15,0-1-6-15,-2-3-81 16,2-3-36-16,0-10-89 16,1-3 80-16,1-10-51 15,-2-5-94-15,-4-5 116 16</inkml:trace>
  <inkml:trace contextRef="#ctx0" brushRef="#br3" timeOffset="-144866.12">19927 7185 1094 0,'1'-19'87'16,"3"6"50"-16,-1 6-38 15,3 14-39-15,2 7-13 16,2 13 12-16,0 6 13 16,1 7-25-16,0 0-23 15,0 1-89-15,0-3-51 16,0-4-16-16,-4-5-162 15,-4-7 162-15</inkml:trace>
  <inkml:trace contextRef="#ctx0" brushRef="#br3" timeOffset="-144682.4">19800 7398 1502 0,'-6'-5'69'15,"6"-1"50"-15,14 0-175 16,9 1-43-16,11 3-3 16,4 1-46-16,5 1-227 15,3 2 195-15</inkml:trace>
  <inkml:trace contextRef="#ctx0" brushRef="#br3" timeOffset="-144098.84">20182 7387 320 0,'37'1'75'15,"-2"2"144"-15,-10-1-42 16,-5 0-1-16,-6 0-30 0,-5-1-39 15,-9-1-53-15,0 0-15 16,0 0-18-16,-20-2-8 16,1 2-7-16,-4 1-2 15,-4 2 6-15,0 1 9 16,0 0 24-16,2 2 1 16,4-2 11-16,2 0 48 15,10-1-17-15,9-3-5 0,0 0-27 16,2 7-12-16,11-4-18 15,4 0-7-15,4-2-22 16,3-1-7-16,-1 0-6 16,1 0 3-16,-2-3 3 15,-1 0 9-15,-3 1 3 16,-2-1 0-16,-3-1 9 16,-1 0 0-16,-4-1 0 15,0 1 9-15,-3 0-1 16,0 1 7-16,-5 3-9 15,0 0 3-15,1 0-15 16,0 0 0-16,-1 0 0 16,0 1-3-16,1 0-3 15,0 0 3-15,14 26 3 16,-5-24 0-16,5-3 6 16,3-1-6-16,3-5-3 15,0-1 0-15,-1-1-12 0,0 0 0 16,-5 1 0-16,-2 0 0 15,-3 2 9-15,-3 1 0 16,-4 3 9-16,1 1 9 16,2 5 15-16,1 0 3 15,1 1 3-15,4 1-3 16,1-2-12-16,3-2-12 0,4-3-3 16,2 0-3-16,3-3-21 15,1-1-12-15,3-1-57 16,4 2-26-16,1 0-73 15,1 1-13-15,-4 3 154 16</inkml:trace>
  <inkml:trace contextRef="#ctx0" brushRef="#br3" timeOffset="-143132.05">17108 8199 1214 0,'-6'0'31'0,"2"-2"-6"15,4 2-21-15,0 0 4 16,0 0 3-16,0-1 16 15,0 0 12-15,9-10 19 16,8 9 2-16,9 1-9 16,5-1 13-16,7-2-25 15,0 1-21-15,1-2-54 16,0 1-18-16,0 2 13 16,-2-1-4-16,-2 1-28 0,-1-1-49 15,-3-2 67-15</inkml:trace>
  <inkml:trace contextRef="#ctx0" brushRef="#br3" timeOffset="-142799.15">17435 7966 1433 0,'-8'-2'69'0,"8"2"78"16,0 0-49-16,5 0-65 15,9 3-18-15,9 3-9 16,4 1 3-16,-1 2-3 16,-1 3 0-16,-4 0-3 15,-6 0 0-15,-1-2-6 16,-2 0 6-16,-5-3 0 16,0 1 3-16,-7 0 24 15,-1 1 3-15,-7 2 14 16,-3 2 10-16,-5 3-18 15,-6 3-9-15,-4 2-12 16,-4 2-12-16,-1-1-3 0,0 0-3 16,7-4-63-16,4-1-56 15,10-4-171-15,8-2-124 16,7 1 276-16</inkml:trace>
  <inkml:trace contextRef="#ctx0" brushRef="#br3" timeOffset="-142165.86">17890 7930 1359 0,'-7'25'56'0,"2"8"16"15,3 5-29-15,1 10-8 16,-1 3 7-16,0-2-42 16,-3-3-9-16,1-10-12 15,2-9 3-15,0-10 18 16,0-7 0-16,2-10 12 0,0 0-3 15,-6-11 0-15,3-5-6 16,2-8 12-16,-2-4 9 16,1-4 26-16,1-3 19 15,1 0 6-15,2 1-6 16,5 5-22-16,3 3-14 16,5 11-18-16,3 4-12 0,4 11-6 15,-1 9-3-15,0 11-3 16,2 5 0-16,-4 7 0 15,-3 1-20-15,0-4-7 16,-3-3-6-16,-1-9 15 16,0-6 12-16,0-9 15 15,-1-6 3-15,2-10-3 16,2-5 3-16,-3-8 0 16,-1-3 0-16,-2-4 3 15,-2-1-6-15,2 4 3 16,2 3 9-16,1 9 12 15,2 6 9-15,1 12 11 16,1 8-5-16,1 21-18 16,-1 10-3-16,-1 17-18 15,-4 2-45-15,4-3-161 16,6-5 131-16</inkml:trace>
  <inkml:trace contextRef="#ctx0" brushRef="#br3" timeOffset="-141783.3">18616 8146 1658 0,'-10'-17'104'0,"0"6"-74"16,1 3-63-16,-5 12-30 15,0 5-5-15,-3 10 14 16,-2 2 27-16,4 3 21 15,1 0 0-15,4-3 6 16,3-2 2-16,6-6 0 16,3-2 4-16,10-8 5 15,4-1 1-15,7-6 3 16,2-2-6-16,2-7-3 16,2 0 0-16,-2-3-3 15,-2 0 0-15,-3 2-3 16,-1 0 6-16,-5 5 12 15,-1 4 15-15,-4 8 20 16,1 5 1-16,-2 10-9 16,1 2-15-16,-1 3-27 0,-2-3-21 15,4-6-90-15,1-3-59 16,0-9-114-16,3 1 178 16</inkml:trace>
  <inkml:trace contextRef="#ctx0" brushRef="#br3" timeOffset="-141432.84">19127 8046 1598 0,'0'0'197'16,"-16"16"153"-16,3 2-362 15,-2 6-90-15,-1 2-83 16,2-1-30-16,-1 0 73 15,0-6 64-15,-3-6 22 16,-1-4 12-16,1-7 15 16,-1-2 3-16,4-4 11 15,1-4-1-15,6-3 13 16,1-2 6-16,4-2 19 16,1 1 9-16,5 0 11 15,4 5 7-15,6 3 11 0,3 4 0 16,9 6 16-16,-1 3 67 15,5 5-53-15,0 1-27 16,3-2-57-16,4-2-30 16,-1-5-99-16,3-4-62 15,-7-2-140-15,-4-3 203 16</inkml:trace>
  <inkml:trace contextRef="#ctx0" brushRef="#br3" timeOffset="-140749.58">19327 8180 1127 0,'-2'2'89'15,"0"0"73"-15,0-2-107 16,2 0-22-16,0 0-20 16,-1 0-7-16,0-1-6 15,0 0 0-15,-1 0-2 16,1 0-4-16,-28-24-9 16,29 25-10-16,-9-16-14 15,7 5-2-15,-1-6 4 16,1-1 14-16,1-1 19 15,-1-1 14-15,2 0 25 16,0 1 5-16,4 5 7 16,3 2-1-16,5 6-13 15,4 2-4-15,3 4-6 16,3 3 4-16,-2 9-9 0,-1 6-15 16,-3 6 0-16,-5 2-3 15,0 2 0-15,-6-2 0 16,0-6 6-16,-3-2 0 15,-2-9 18-15,0-2 20 16,0-7 22-16,0 0 9 16,0 0 3-16,-5-17-7 15,3 0-11-15,1-2 0 0,2-1-12 16,5 1-12-16,2 0-13 16,4 1-8-16,5 4-12 15,-1 4-6-15,4 8-6 16,-1 5 0-16,-1 9 0 15,-4 4 3-15,-4 5 1 16,-1 2 2-16,-4-1 3 16,-2-2-3-16,-1-5-3 15,-2-4 6-15,-1-6-3 16,1-5 3-16,0 0 0 16,0 0-3-16,0-1-3 15,7-19 0-15,-2 5 0 16,0-3 3-16,2-2 0 15,3-1-3-15,3 3-9 16,1 1-3-16,6 5-21 16,3 5-6-16,-3 5 6 15,-1 4 9-15,-3 10 21 0,-7 2-5 16,0 4-1-16,-1 0-48 16,-2-4-93-16,4-2-16 15,-1-6-163-15,0-4 213 16</inkml:trace>
  <inkml:trace contextRef="#ctx0" brushRef="#br3" timeOffset="-140016">19883 8031 1388 0,'0'0'113'0,"0"0"259"16,0 0-103-16,7 14-147 15,1-2-64-15,3 4-51 16,0 2-7-16,1 0-20 15,2-1-22-15,0-4-36 16,-1-2-14-16,2-6-13 16,0-4 7-16,2-4 23 15,2-5 12-15,-2-3 33 16,0-3 15-16,-5 0 9 16,-4-1 6-16,-5 2 12 15,-4 1 12-15,-2 0 45 16,-1 1 24-16,1 1 17 0,0 1-5 15,1 0-42-15,0 1-16 16,6 1-32-16,0 2-15 16,5 4-9-16,3 3 0 15,-1 7 0-15,0 2 3 16,-1 4 3-16,3 0-6 16,-2 0-14-16,-3-2-13 0,2-2 0 15,-3-2-6-15,-3-4 15 16,-4-5 6-16,1 0 9 15,0 0 6-15,-1 0 6 16,0 0 6-16,0 0 15 16,3-16 6-16,0 3 3 15,3 0-9-15,6 0-12 16,3 2-21-16,4 2-18 16,0 3-9-16,-1 2-21 15,-1 4 1-15,-4 2 8 16,-1 4 12-16,-3 3 12 15,-1 1 15-15,-2 1 12 16,1-3-6-16,-2-1 15 16,0-1-3-16,0-2 6 15,-1-3 9-15,1-2 0 16,0-3 3-16,0-3-12 0,1 0-6 16,-2-2-6-16,-1-1-6 15,1 0 6-15,-2 1 0 16,4 1 0-16,4 2-6 15,1 2 3-15,4 2 3 16,0 2-3-16,-1 1 3 16,-1 5-3-16,-1 1 0 15,1 3 6-15,-1 0-6 16,2 0-12-16,4-2-9 0,5-3-90 16,2-4-57-16,0-2 136 15</inkml:trace>
  <inkml:trace contextRef="#ctx0" brushRef="#br3" timeOffset="-138849.72">17209 8718 1272 0,'0'-5'37'0,"-1"0"3"16,0 1-57-16,-3-1-4 15,3 2 5-15,1 3 3 16,-1 0 13-16,1 0 5 0,-23-2 11 16,10 6-1-16,-2 0 3 15,1 1-3-15,2-1 14 16,3 2 6-16,5-2 14 15,2-2 5-15,6 2 44 16,6-1 45-16,12-3 7 16,8 0-13-16,10-5-50 15,4-1-31-15,6-2-38 16,0 1-12-16,3 1-27 16,4-1-14-16,-4 3-76 15,-2 0-38-15,-9 0-67 16,-9 0 30-16,-8 0 137 15</inkml:trace>
  <inkml:trace contextRef="#ctx0" brushRef="#br3" timeOffset="-138565.95">17401 8547 2189 0,'-4'2'146'16,"6"-1"-50"-16,10 0-60 16,14-3-38-16,7 0-9 0,12-1 11 15,0 2-1-15,-2 4 2 16,-4 5 7-16,-12 10-8 16,-3 5-4-16,-11 7 2 15,-5 2-1-15,-8 4 4 16,-7 3 3-16,-10 5 1 15,-5-1 0-15,-8-4-5 16,-4-5-25-16,-4-15-190 16,-2-4-6-16,2-22 54 15</inkml:trace>
  <inkml:trace contextRef="#ctx0" brushRef="#br3" timeOffset="-134748.95">18116 8563 1408 0,'-25'2'31'0,"3"2"-26"15,2-2-24-15,5-1 0 16,5-2 3-16,4-2 16 16,6 3 4-16,0 0 23 15,0 0 6-15,0 0 10 16,-10 2-3-16,3 17 27 15,-1 7-10-15,-8 9-28 16,-1 4-5-16,-4 6-18 16,-2 1-3-16,-1 0 6 15,3-2-3-15,0-7 12 0,3-7 24 16,1-10 51-16,3-5-1 16,4-8 31-16,2-6-4 15,4-8-27-15,1-4-31 16,4-10-26-16,4-4-17 15,8-2-17-15,6-1-1 16,7 4 0-16,5 5 0 16,3 6-4-16,3 4 3 15,8 7-1-15,0 2-1 0,5 6-1 16,1 0 0-16,-4 5-8 16,5-3-14-16,-9-4-95 15,-1-2-100-15,-6-8-227 16,-7-4 337-16</inkml:trace>
  <inkml:trace contextRef="#ctx0" brushRef="#br3" timeOffset="-134479.87">17976 8686 1649 0,'0'0'95'15,"0"0"-53"-15,14-2-54 16,14-5-3-16,10-2-3 16,7-3 27-16,3-1-6 15,-6-1-54-15,-4 0-26 16,-10 0-38-16,-5 0 24 15,-10 0-170-15,-6 2 164 0</inkml:trace>
  <inkml:trace contextRef="#ctx0" brushRef="#br3" timeOffset="-134316.21">18015 8506 1140 0,'-12'3'130'0,"8"0"145"16,7 1-1-16,15-1-134 15,10 0-47-15,16-3-60 16,7-4-15-16,9-5-60 16,3 0-78-16,-3-3-146 15,-1 2 14-15,-8 1 165 16</inkml:trace>
  <inkml:trace contextRef="#ctx0" brushRef="#br3" timeOffset="-133749.72">18472 8646 1528 0,'-7'7'58'0,"0"2"-22"15,2 1-30-15,4 4-9 16,1 0-3-16,3 2 0 0,3-2 0 16,4-2 3-16,0 1-3 15,5-6 6-15,1-3 3 16,5-4 3-16,2-5 9 15,5-4-3-15,-1-1 6 16,-2-2-6-16,-4 1-1 16,-8 1-8-16,-5-1-3 15,-5 1 3-15,-1 0 3 0,-2-1 0 16,0 1-3-16,-3 0-18 16,-1-2-14-16,4 4-80 15,-1-1 32-15,5 6 42 16</inkml:trace>
  <inkml:trace contextRef="#ctx0" brushRef="#br3" timeOffset="-133265.97">19019 8652 1433 0,'-17'-1'69'16,"1"-1"155"-16,-6 0-203 0,0 2-24 16,-3 3-12-16,-3 2 9 15,4 6 9-15,-1 2 27 16,5 9 42-16,1 1 15 16,6 4-4-16,6-2-14 15,11-4-39-15,6-2-18 16,10-10-18-16,4-2-12 15,7-11-51-15,5-5-9 0,3-7-35 16,3-5 2-16,-6-1 31 16,-2-2 11-16,-9-2 45 15,-4 2 15-15,-5-3 9 16,-4 0 3-16,-4-5 18 16,-4-4 27-16,-4-2 35 15,0 0 25-15,-2 7 24 16,1 7 17-16,0 11-18 15,1 13-29-15,0 2-71 16,0 14-20-16,-1 18-16 16,1 6-3-16,1 10 8 15,0 0 0-15,3-3-5 16,1 0-1-16,1-7-75 16,2-5-74-16,4-10-132 15,0-10 16-15,3-15 208 0</inkml:trace>
  <inkml:trace contextRef="#ctx0" brushRef="#br3" timeOffset="-133100.09">19386 8669 1726 0,'-7'10'221'0,"3"-1"194"0,0 2-534 16,1 0-147-16,6-6-309 15,-1-2 429-15</inkml:trace>
  <inkml:trace contextRef="#ctx0" brushRef="#br3" timeOffset="-132948.97">19292 8576 1371 0,'4'-19'52'0,"5"-3"10"15,8 1-50-15,5 5-30 16,4 1-11-16,-2 6-31 16,-3 1-33-16,5 0 52 15</inkml:trace>
  <inkml:trace contextRef="#ctx0" brushRef="#br3" timeOffset="-132216.54">19725 8519 2175 0,'-6'31'186'0,"2"-2"6"15,0-1-122-15,4-7-87 16,5-1-37-16,0-7-47 16,-1-1-10-16,0-5-28 15,-4-1 17-15,0-6 56 16,0 0 12-16,0 0 33 15,0 0 4-15,-1 0 8 16,-18-10-3-16,12 2-18 16,-1-1-15-16,-2 1-15 15,-1 0-3-15,-5 1 13 16,-1 1 8-16,-2 3 39 16,0 3 24-16,1 7 47 15,-1 0 16-15,2 5 27 16,1 0-1-16,4 2-2 15,5 0-16-15,7 0-41 16,8-1-18-16,10-4-30 0,7-2-3 16,9-7 9-16,4-3-6 15,6-6-42-15,-1 1-24 16,3-4-41-16,-5 0-13 16,-3 2 28-16,-2 0 17 15,-9 3 36-15,-2 1 21 16,-7 2 12-16,-4 2 6 15,-5 2 3-15,0 0-3 16,-3 0 3-16,1 0 6 0,0-3-6 16,1 0 0-16,2 0 0 15,-2 1-6-15,3 0 0 16,0-1 6-16,0-1 0 16,0-1-3-16,1-1 6 15,-3 0-6-15,1-1 0 16,-3-2 3-16,-3 0-6 15,0 0 6-15,-5-3 0 16,-5 1-3-16,-5 0 6 16,-5 0-6-16,-8 5 39 15,-3 2 23-15,0 7 55 16,0 5 20-16,4 6-29 16,4 3-42-16,6 5-35 15,1 1-17-15,11-3-16 16,4-1-8-16,16-8-62 15,8-3-69-15,14-7-167 0,8-2-86 16,4-6 310-16</inkml:trace>
  <inkml:trace contextRef="#ctx0" brushRef="#br3" timeOffset="-131516.28">20400 8584 1101 0,'-3'-6'132'0,"-3"-1"128"0,-5-2-98 16,-2 2 5-16,-2 2-80 15,0 1-28-15,2 8-32 16,0 1-9-16,1 6-3 16,3 3-6-16,3 2 3 15,2 3 0-15,4-2-9 16,2-2-3-16,7-6 0 16,3-2-3-16,8-5 3 15,4-2 0-15,11-6-9 16,3-4-15-16,1-2-15 15,0-3-12-15,-8 1 7 16,-6 1 23-16,-5 1 21 16,-6-1 15-16,-7 4 6 15,-3 1 17-15,-4 4 52 16,-5 1 6-16,-2 7 11 16,0 3-26-16,1 7-54 15,0 3-8-15,5-3-19 0,1-1-9 16,4-3-76-16,4-3-79 15,4-5-96-15,2-3-30 16,0-7 148-16,2-1-1 16,-2-3 5-16,1 2 17 15,-2-2 64-15,0 1 70 16,-1 0 98-16,-1-1-1 0,-2 4 11 16,2-1-15-16,-1 6-28 15,0 2 8-15,2 6 21 16,0 4-11-16,-4 7-30 15,-1 0 0-15,-2 3-13 16,-2 0-11-16,0-5-18 16,0-1-18-16,1-7-12 15,-2-2-21-15,2-4-21 16,-2-1-2-16,4-6-19 16,0-1 0-16,2-4 18 15,3-1 6-15,-2-3 42 16,2-1 9-16,-1-5 15 15,2 1 12-15,2 1 9 16,-1 3 12-16,4 10 9 16,0 4 5-16,2 12-5 0,2 5-12 15,1 9-18-15,4 1-9 16,5 0-24-16,2-4-42 16,8-8-155-16,3-5 149 15,10-17-39-15</inkml:trace>
  <inkml:trace contextRef="#ctx0" brushRef="#br3" timeOffset="-88665.78">21083 3701 135 0,'-8'3'19'16,"0"1"26"-16,3 5-41 16,1 0 1-16,4 0 34 15,0 1 8-15,3-4 21 16,3 0 9-16,3-1 2 15,1 1 5-15,6-2-24 16,1-1-17-16,6-1-32 16,2-2-6-16,-2-3-3 15,-1 0 0-15,-7-2 1 16,-4-1-1-16,-5-1 0 16,-2 2 5-16,-3-4-2 15,2 0-3-15,-4 1 2 0,-6 0-1 16,-3 6-3-16,-5-1 2 15,-3 3 9-15,1 1 12 16,-7 1 20-16,1 6 5 16,5 1 7-16,3 3 4 15,6 2-9-15,2-2-16 16,4 0-16-16,3 0-9 16,5-1-5-16,6-2-2 0,7-6 0 15,5-2 0-15,7-5-2 16,-1-3 2-16,0-1-2 15,-2-3 2-15,-8 0-2 16,-4 0 0-16,-6 1 2 16,-5-4 0-16,-4 2 2 15,-2 0 1-15,-6 3 13 16,-4 5-1-16,-5 2 1 16,-2 1-3-16,-5 3-1 15,-2 1 1-15,1 8 3 16,1 1-1-16,6 1-7 15,5 3-4-15,7-5-4 16,6 0 0-16,11-2-1 16,4-2 3-16,9-3-4 15,1-3 4-15,4-3-4 16,2-4 2-16,-3 0-2 0,-1-1 0 16,-6-1 0-16,-7-1 2 15,-2 1-2-15,-5 1 0 16,-4-3 2-16,-3 1-2 15,-5 0 4-15,-5-1 2 16,-5 6-2-16,-4 1 3 16,-3 2-3-16,0 1 0 0,-4 3-4 15,2 2 2-15,3 7-2 16,5 1-2-16,9 1 2 16,5 1 0-16,9-4 2 15,5 1 2-15,7-4-4 16,0-2 2-16,2-3 0 15,3-2-2-15,-4-4 0 16,3-2 0-16,-7-3 0 16,-1 0 0-16,-5-1 2 15,-2-1 0-15,-5 1-2 16,-3-4 2-16,-6 0 0 16,-2 2-2-16,-7 0 0 15,-1 7 0-15,-7 3 0 16,0 2 0-16,-3 3 0 15,0 8 0-15,4 1 0 16,6 0 0-16,7 3 0 0,5-5-2 16,7 0 2-16,2-2 0 15,6-4 0-15,4-2 0 16,2-4 0-16,0-3 2 16,-2-2-2-16,-2-1 1 15,-3-1 1-15,-2-1-2 16,-2 0 0-16,-1-3 0 0,-3 0 0 15,-4-2 0-15,-5 2 0 16,-3 4 0-16,-5 0-2 16,-3 3 2-16,-4 1 2 15,2 3 0-15,-3 2 4 16,7 4 0-16,4 3 0 16,1 3-2-16,11 6-4 15,0 3 2-15,8 1-4 16,5-2-6-16,6-9-19 15,2 0-16-15,0-9-23 16,-4 0-2-16,-1-4 16 16,-3-2 11-16,-7 0 28 15,-2 0 7-15,-8 2-40 16,0-1-86-16,-4 1 80 16</inkml:trace>
  <inkml:trace contextRef="#ctx0" brushRef="#br3" timeOffset="-87731.96">21248 3713 141 0,'1'0'31'0,"0"0"26"16,0 0-6-16,0 0-20 16,27 2-9-16,-16 4 0 15,3-1 7-15,2 1 18 16,1-1 17-16,3-3 25 16,2-2-7-16,5 1-9 15,4-1 0-15,9 0 7 16,1 0-3-16,4 0-20 15,1-2-18-15,6-3-28 0,3-1-5 16,19-2-4 0,5 1 0-16,9 1 0 0,4 1 0 15,-9 0 4-15,-8-1 5 16,2 1 14-16,1 1 6 16,1 0 4-16,10 2-2 15,-5-1-11-15,-3 2-7 16,-7 0-1-16,-3-1 5 15,-9 2 6-15,0-1 4 0,0-1-7 16,-4 1-5-16,2 0-7 16,-2-2-5-16,-4 1-5 15,-5 0 0-15,-6 0 2 16,-4 1-2-16,-10 1 2 16,-2-1 0-16,-6 2-2 15,-6-1 0-15,-3 0 0 16,-4 0-6-16,-5 0-26 15,-4 0-25-15,0 0 30 16</inkml:trace>
  <inkml:trace contextRef="#ctx0" brushRef="#br3" timeOffset="-85915.97">23165 2512 582 0,'15'25'41'0,"-3"-19"-16"16,1-3-5-16,3 0-1 15,-1-3-6-15,-1 0-4 0,0-3 1 16,-3-1-8-16,-1-2 2 15,-1-3 1-15,-3 0-1 16,-4-2 1-16,-2-1 0 16,-6-1 1-16,-3 0 10 15,-5 2 25-15,1 1 14 16,-4 2 13-16,-2 5-4 16,-2 3-21-16,1 0-15 0,1 8-15 15,3 1-1-15,3 3-4 16,4 2-1-16,8 0-3 15,5-1 0-15,9-2 4 16,5-2-2-16,7-4 1 16,2-2 1-16,5-3-6 15,-1-1-2-15,1-3-8 16,-2-1-1-16,-10-2-3 16,-2-3 4-16,-13 1 6 15,-4-2 0-15,-5-1 2 16,-8 3 4-16,-2-2 2 15,-6 3 4-15,-3 2 5 16,3 0 5-16,-4 6 3 16,2 1 2-16,1 6-9 15,1 1-5-15,5 5-7 16,4 0-2-16,10 0-2 16,2-1 2-16,11-3-2 0,5-2 2 15,4-2-6-15,1-2-2 16,4-3 2-16,2-3 0 15,-5-2 2-15,-1-2 1 16,-9-2 1-16,-9 2 0 16,-2-1 0-16,-3 0 1 15,-6 0 1-15,-4 1 2 16,-8 1 0-16,-4 2 0 0,-1 3 0 16,2-1 6-16,3 4 3 15,3 1-1-15,4 3-1 16,1 2-5-16,6 0-4 15,3 0 0-15,5-1-2 16,4-2 0-16,7-3 0 16,0-1 0-16,4-2 0 15,0-4 2-15,0-2-2 16,-2-1 2-16,-3-1-2 16,-4 0 2-16,-5 0 0 15,3-1-2-15,-8 2 6 16,-2 0-1-16,-4 3 1 15,-7 1-2-15,-1 5-4 16,-3 4 0-16,-1 8 0 16,0 5 0-16,5 8 2 0,3 2-2 15,9 2 2-15,3 1-16 16,12-6 9-16</inkml:trace>
  <inkml:trace contextRef="#ctx0" brushRef="#br3" timeOffset="-84915.65">23270 2568 666 0,'0'-1'62'0,"0"0"-35"16,1 0-9-16,0 1-9 16,0-1 12-16,0-1 20 15,0 0 13-15,0 1 8 16,-1-1-3-16,1 1-27 15,0 0-15-15,0 0-11 16,0 0-4-16,21 1 10 16,-16 12 7-16,-2 5 16 15,-1 7 4-15,1 13-4 16,-2 6-2-16,-2 15-16 0,-2 5-5 16,-3 2-6-16,-2 2-3 15,-1-4-1-15,3-1 0 16,6 1 0-16,4-3-2 15,3-3 4-15,2-2 0 16,1-9-4-16,1-2 2 16,-1-9 6-16,-2-2 5 15,-5-7 1-15,-4-4 3 0,0-4-5 16,-1-5-8-16,-1-3-2 16,1-2 0-16,-1-1 0 15,-3 2-2-15,3-1 3 16,1 0-3-16,-2-2 0 15,4-1 2-15,-3-2 0 16,-1 3 0-16,0-5 0 16,0 3-2-16,3-4 2 15,0 0-2-15,0 0 2 16,0 0-2-16,0 0 0 16,0 0 0-16,0 0 0 15,0 0 0-15,0 0 0 16,0 1 0-16,0 0 0 15,0-1 0-15,0 1 0 16,0 0 0-16,-1 0 0 0,0 0 0 16,0 0-4-16,0 0-17 15,0-1-86-15,-23 2-225 16,12-3 173-16</inkml:trace>
  <inkml:trace contextRef="#ctx0" brushRef="#br3" timeOffset="-83482.73">22484 3887 1090 0,'0'0'31'0,"0"0"-20"16,0 0-3-16,-5 16-6 16,1-4-2-16,-2 10 2 15,-1 0 6-15,-5 3 1 16,-3 0-1-16,-5 0 0 15,0-1-2-15,0-3-4 16,0-2-2-16,3-7 4 0,1-5-4 16,2-3 2-16,2-4 3 15,2-3 15-15,3-2 5 16,4-3 12-16,-1 0-2 16,5-3-10-16,5 2-2 15,5 0-2-15,5 2-3 16,7 1-10-16,2 2-3 15,12-1-3-15,2 0-2 16,4 0 4-16,3-1-2 0,0 1-2 16,-2 0-8-16,-8 0-7 15,-7 3-1-15,-14-1 1 16,-4 1 3-16,-11 2 6 16,0 0-1-16,-12-6 1 15,-1 3-2-15,-10-1 6 16,3 0 2-16,-6-1 0 15,2-4 4-15,3 1 2 16,3-3 2-16,9 1 1 16,2 4 1-16,7 6 2 15,0 0-3-15,0 0-1 16,5 13 0-16,-1 3-8 16,0 7 6-16,-3 13 3 15,-1 11 5-15,-1 15 1 16,-1 10-5-16,1 11-24 0,1 2-53 15,4-17 43-15</inkml:trace>
  <inkml:trace contextRef="#ctx0" brushRef="#br3" timeOffset="-82565.61">23583 2956 953 0,'10'14'18'0,"-7"0"35"15,0 2 1-15,-3 9 2 16,0 0-5-16,-3 5-30 0,0 0-9 16,-1-3-7-16,2-2 1 15,2-9-2-15,0-2-4 16,2-6 2-16,-2-8 0 16,0 0 2-16,0 0 2 15,0 0 0-15,0 0-3 16,-6-9-3-16,0 0 2 15,0-5 0-15,0-1 0 16,3-1 0-16,-1-2 0 0,3-1 0 16,1-1 0-16,1 2 0 15,2-2 0-15,1 1 0 16,0 2 2-16,2 1-2 16,-2 4 1-16,0 5-1 15,-4 7-2-15,0 0 0 16,0 0-2-16,2 20-1 15,-4 3 3-15,-3 16 0 16,1 7 0-16,0 7 2 16,0 0-8-16,5-6 6 15</inkml:trace>
  <inkml:trace contextRef="#ctx0" brushRef="#br3" timeOffset="-78498.38">21184 3768 46 0,'0'0'11'15,"0"0"9"-15,0 0-17 16,0 1 1-16,0 0 0 16,0 0 1-16,0 0 8 15,0-1 11-15,0 1 16 16,1 0 15-16,0 0 27 16,0 0 6-16,-1-1 12 15,1 0 26-15,0 0-33 16,0 0-13-16,0 0-33 15,0 0-8-15,0 0-18 16,-1 0-5-16,1 0 2 16,0 0 2-16,0 0 5 15,0 0-2-15,0 0-7 0,0 0-2 16,0 0-7-16,-1 0-3 16,2 0 1-16,0 0-3 15,26-1 0-15,-16 1 0 16,9 0 0-16,6 0 0 15,5-1 0-15,3 1 0 16,4 0-2-16,4 0 2 16,4-2 0-16,0-1-2 15,2 1 1-15,1-1-1 0,6 0 2 16,3 2-2-16,14 0 2 16,6 1 2-16,6 2-2 15,3 1 0-15,-8 0-2 16,-7 0 2-16,-7-1-2 15,0-1 0-15,-1 1 0 16,3-1 0-16,3-1 0 16,3 0 0-16,-6-1 2 15,-2-1-2-15,-8 1 0 16,-4-2 2-16,-5 0-2 16,-2 2 0-16,-1-1 0 15,-2 0 0-15,-3 1 0 16,0-1 0-16,-10 1 0 15,-5-2 0-15,-7 1 0 16,-3-1 2-16,-3-1 0 0,-1-4-2 16,-2 0 2-16,1 1 4 15,-3 1 3-15,-1 5 3 16,1 1-2-16,-3 0-3 16,1-1-5-16,3 1 0 15,-4-2-2-15,2 1 0 16,-7 1 2-16,0 0 0 15,1 0-2-15,-1 0 2 0,1 0 2 16,-1 0-4-16,1 0 2 16,0 0-2-16,0 0 0 15,0 0 0-15,0 0 0 16,0 0 0-16,0 0 2 16,-1 0-2-16,1 0 0 15,0-1 0-15,0 0 0 16,0 0 0-16,0 1 2 15,0-1-2-15,-1 0 0 16,2 0 0-16,0 0 0 16,0 0 0-16,-1 0-2 15,0 1 2-15,0-1 2 16,0 0 2-16,0 1 1 16,0-1 5-16,0 0 0 15,-1 0 3-15,1 0-5 16,0 1-4-16,0 0 0 0,-1 0-4 15,0 0 0-15,0 0-2 16,0 0 0-16,0-1 0 16,-1 1 2-16,1 0 0 15,-1-1 4-15,1 1-2 16,0-1 2-16,-1 1 0 16,1 0-4-16,0-1 3 15,0 1 1-15,0-1-4 0,0 0 2 16,0 0-2-16,-1 1 0 15,0-1 0-15,0 0 2 16,0 0-2-16,0 0 0 16,0 0 2-16,0 0-2 15,1 1 0-15,-2-2 0 16,-23-25 2-16,25 27 0 16,0-1-2-16,-8-20 2 15,4 8-2-15,1-3 0 16,1-1 4-16,-1-8-2 15,-1 0-2-15,0-6 0 16,-1-2 0-16,-1-4 0 16,0-1 0-16,2 1 2 15,4 1 2-15,3 0-1 16,6 1 7-16,1-1 2 16,1 0-3-16,1-1-1 0,0 1-4 15,-5 0-4-15,-5 2 2 16,-4 3-2-16,-9 3 0 15,0 5 0-15,0 3 0 16,-4 2 8-16,3 1 5 16,1 0 11-16,-1 1 1 15,7 0-2-15,2 2-2 0,1-3-9 16,1 2 0-16,2 0-7 16,0 0-1-16,-1 3 0 15,2 1-2-15,-2 1 0 16,-1 0-2-16,0 2 0 15,-2 1 0-15,3 1 0 16,-1-1 0-16,1 2 0 16,0 0 0-16,-3 1 0 15,0 0 0-15,2 0-2 16,-1-1 2-16,2 0 2 16,0-1-2-16,1 1 2 15,-1 0-2-15,0-2 0 16,-1 2 0-16,-2 0 0 15,3 5 0-15,0 0-2 16,0-1 2-16,-1 0 0 16,1 0 0-16,-1 0 0 0,0 0 0 15,0 1 0-15,0-1-2 16,-1 0 0-16,1 0 2 16,-1 0 0-16,0 0 0 15,0 0 0-15,1 1 0 16,-1-1 0-16,1 0 0 15,0 0 0-15,0 0 0 16,1 0 0-16,-1 0 0 0,0 0 0 16,0 1 0-16,0 0 0 15,0 0 0-15,0 0 0 16,0 0 0-16,1 0 2 16,-1 0-2-16,0 0-2 15,1 0-6-15,0 0-191 16,0 0 145-16</inkml:trace>
  <inkml:trace contextRef="#ctx0" brushRef="#br3" timeOffset="-75896.79">21548 7297 1359 0,'0'0'35'16,"0"0"-16"-16,0 0-11 15,7-3-6-15,2 2-2 16,6-2-2-16,2 0 4 16,3 1 4-16,4-1 0 15,2 2-2-15,1 0-4 16,1 1-22-16,1 0-15 0,-4 0-48 16,-5 2-45-16,-8 1 70 15</inkml:trace>
  <inkml:trace contextRef="#ctx0" brushRef="#br3" timeOffset="-75681.51">21590 7382 1514 0,'0'0'45'0,"0"0"-9"16,4 0-69-16,11-2-23 15,7-2 6-15,9 0 2 16,7-1 17-16,3 0 19 0,-1-1 4 16,0 0-64-16,2-1 55 15</inkml:trace>
  <inkml:trace contextRef="#ctx0" brushRef="#br3" timeOffset="-75211.86">22164 7190 1400 0,'0'6'37'0,"0"5"-18"16,2 1-21-16,2 2-13 16,-2 0 1-16,2-2 2 15,-3-1 5-15,0-3 10 16,0 0 5-16,-1-4 6 16,0-4 3-16,0 0-1 15,0 0 3-15,0 0-1 16,1 0-7-16,24 1 1 15,-11-3-6-15,4 0-1 0,1 1-3 16,0 3 0-16,3 2 4 16,-3 3 8-16,2 1-2 15,-2 3 0-15,-4 2-12 16,-4 0 0-16,-3 0 0 16,-10 1-12-16,-5 0 6 15,-12 0 3-15,-3 0 9 16,-2-1 9-16,2-1 6 0,1-6 0 15,1-3-15-15,0-10-87 16,-1-6 6-16,5-10 39 16</inkml:trace>
  <inkml:trace contextRef="#ctx0" brushRef="#br3" timeOffset="-75015.58">22129 7181 2049 0,'21'-3'224'15,"9"-2"93"-15,14-3-320 16,11-1-23-16,13-2-63 16,4-1-50-16,5 0-211 0,-2 4-92 15,-9-4 355-15</inkml:trace>
  <inkml:trace contextRef="#ctx0" brushRef="#br3" timeOffset="-71682.31">21008 7967 1206 0,'7'-1'37'0,"5"-1"-12"16,5 1-8-16,6 1 1 15,4-2-5-15,6 1-3 16,-1-1-4-16,2 1-6 15,-2 1-2-15,-8 0-12 16,-1 0-15-16,-6 3-73 16,-3 0-114-16,-4 1 102 15</inkml:trace>
  <inkml:trace contextRef="#ctx0" brushRef="#br3" timeOffset="-71465.88">21078 8040 1373 0,'-7'1'56'0,"7"-1"0"0,0 0-21 16,18-1-18-16,6 0-4 16,10-1-1-16,4-1-9 15,1 2-9-15,-3 1-10 16,2 0-15-16,-2 0-19 15,-1-1-239-15,-1-1 190 16</inkml:trace>
  <inkml:trace contextRef="#ctx0" brushRef="#br3" timeOffset="-66831.81">20651 3614 498 0,'-19'-1'95'15,"-1"1"72"-15,-2 4-76 0,-1 2-34 16,0 3-37-16,2 2-13 16,4 2 7-16,-1 0 15 15,10 1 1-15,1-1 2 16,10 3-19-16,6 0-9 16,6-5 0-16,4-3 2 0,4-8-1 15,2-2 3 1,1-9-2-16,0 0-2 0,-1-4 2 15,-2 1-1-15,-4 2 1 16,-3 0 0-16,-5 1-2 16,-3 2 6-16,-7 2 13 15,0 1 8-15,-3 2 6 16,-3 2-6-16,-1 3-10 16,-1 3-11-16,3 5-3 15,1 2 7-15,4 3 0 16,6 1 1-16,9-2-7 15,7 3-2-15,15-11-16 16,4-3-27-16,6-7 25 16</inkml:trace>
  <inkml:trace contextRef="#ctx0" brushRef="#br3" timeOffset="-65982.36">23102 1957 1076 0,'7'14'2'0,"2"11"-2"16,-2 6 0-16,-1 8 0 15,-3 1 2-15,-7 0-2 16,-1-3 2-16,2-13-2 15,3-6 4-15,5-10-2 16,4-3 4-16,2-5 11 16,-2-1 4-16,-1-3 5 15,-1 0-3-15,0-1-10 16,-1-1-5-16,-1 0-2 16,0-2 6-16,0 0 5 15,2-1 2-15,7-1 3 16,6 1-9-16,14 1-7 15,7 2-2-15,9 5-4 0,-5 1 0 16,-7 6 0-16,-6 4 2 16,-19 3 0-16,-4 2-2 15,-21 2 0-15,-10 1 0 16,-21-2 2-16,-12 0 2 16,-10-4-4-16,-2-3 2 15,8-4-2-15,9 0 3 16,17-4-3-16,9-1-5 15,24 0-59-15,1-2 42 0</inkml:trace>
  <inkml:trace contextRef="#ctx0" brushRef="#br3" timeOffset="-50247.79">21607 7946 1208 0,'5'-4'29'15,"0"0"-25"-15,-1 3-6 16,1 3-4-16,-3 3 0 15,3 5 1-15,1 2 3 16,-4 3 4-16,3 1 1 0,-5 3 9 16,-6 1 2-16,4-1-5 15,-4-1-1-15,2-4-2 16,0-2 7-16,0-6 22 16,1-2 6-16,3-4 7 15,0 0-3-15,0-1-16 16,-4-19-4-16,6 4-13 15,4-3 1-15,-2-1-9 16,0-3 0-16,7 1-2 16,-2-1-2-16,10 2 8 15,4 2 4-15,3 4 15 16,1 4-6-16,-2 8 3 16,-3 4-9-16,-6 7-18 15,-2 4 3-15,-3 4 0 16,1 1 0-16,-6 1 0 0,-5-3 0 15,-3-3 3-15,-2-4 0 16,-2-3 6-16,6-5 0 16,0 0 17-16,0 0 1 15,-9-14 9-15,10 2 0 16,2-4-21-16,4-1-6 16,5-2-3-16,5-1-3 15,7 3-3-15,3 2-3 16,1 4-3-16,-4 5-3 0,-3 5 6 15,1 3-6-15,-7 12 3 16,0 7 6-16,-5 10 0 16,-4 4 0-16,-1 2 0 15,-1-4-30-15,0-9-51 16,1-8-20-16,3-12 13 16,5-6 6-16,5-9-84 15,3-3-169-15,2-4 169 16</inkml:trace>
  <inkml:trace contextRef="#ctx0" brushRef="#br3" timeOffset="-49848.95">22348 7925 1021 0,'0'0'80'0,"0"0"27"0,0 0-30 15,-1-1-38-15,0 0-10 16,0 0-5-16,-1 1-1 15,-28 2-2-15,22 8-5 16,0 5-1-16,-2 3-5 16,1 1-6-16,4 0 0 15,-2-3-3-15,4-4 5 0,7-5 4 16,1-2 2-16,8-7-3 16,1-3-3-16,4-6-2 15,-1 1-2-15,6-3-2 16,0-2 2-16,2 2-2 15,-1-2 0-15,-2 2 4 16,-2 2-2-16,-7 4 3 16,-3 1 1-16,-6 5 2 15,0 1 16-15,-3 7 3 16,-1 2 3-16,0 4-12 16,0-1-6-16,3 0-9 15,0-3 6-15,4-3-24 16,1-2-30-16,4-4-47 15,1-3-1-15,5-4-248 16,1-2 192-16</inkml:trace>
  <inkml:trace contextRef="#ctx0" brushRef="#br3" timeOffset="-49648.67">22803 7835 1508 0,'-25'30'24'0,"-3"3"-19"0,-5 1-12 16,-1 0-5-16,5-7-13 15,4-6-2-15,10-12 0 16,5-5-10-16,4-12-31 16,2-7-153-16,2-7 132 15</inkml:trace>
  <inkml:trace contextRef="#ctx0" brushRef="#br3" timeOffset="-49481.4">22577 7821 1264 0,'12'14'78'16,"4"2"7"-16,10 6-31 16,8 2-25-16,7-3-25 15,3 1-2-15,-2-5-19 16,-1-5-28-16,-8-4-255 15,-5-2 201-15</inkml:trace>
  <inkml:trace contextRef="#ctx0" brushRef="#br3" timeOffset="-49095.74">23031 7804 1493 0,'-12'49'6'16,"7"0"-4"-1,5-2-1-15,4-7-1 0,5-2 0 16,8-9-7-16,1-4-3 15,11-12-29-15,2-6-32 16,1-10 40-16</inkml:trace>
  <inkml:trace contextRef="#ctx0" brushRef="#br3" timeOffset="-48649.05">23334 7812 1402 0,'-22'7'-4'0,"-2"3"0"15,1 3 8-15,2 2 19 16,3 2 6-16,8 0 6 15,3-2-2-15,8-4-16 16,4-3-9-16,8-4-4 16,3-3-6-16,4-6 0 0,3-2 0 15,4-2-2-15,-1-1 2 16,-4-1-1-16,0 0 3 16,-9 1 0-16,-2 2 3 15,-4 2 1-15,-1 3 0 16,-4 2 9-16,-2 1 11 15,0 0 0-15,0 0 3 16,0 1-3-16,0 0 5 0,-9 26-5 16,5-16-6-16,4 2 3 15,4-1-12-15,7-3-27 16,2-4-42-16,5-5-102 16,1-4-10-16,4-4 96 15</inkml:trace>
  <inkml:trace contextRef="#ctx0" brushRef="#br3" timeOffset="-48364.07">23530 8027 1181 0,'-11'38'11'0,"-2"4"-3"15,-3 6-19-15,0-1-63 0,2-5 45 16</inkml:trace>
  <inkml:trace contextRef="#ctx0" brushRef="#br3" timeOffset="-47882.14">23636 7655 1425 0,'7'16'10'0,"1"5"-8"16,0 1-2-16,-2 0 0 0,-4 1 0 15,2-1 0-15,-2-1 3 16,-2-3 9-16,1-3 2 15,-1-4 1-15,-1-3 1 16,1-5-3-16,0-3-1 16,0 0 3-16,0 0 13 15,1 0 26-15,18-11 0 16,-7 8-16-16,2 2-2 0,7 1-27 16,1 2-6-16,3 3-3 15,0 2 0-15,-6 2-9 16,-8 1 9-16,-9 4-27 15,-6 1-12-15,-14 2-17 16,-7 1-10-16,-11-5 39 16,-5-2 18-16,5-9 11 15,2-3 3-15,8-8 3 16,8-3-8-16,8-7-21 16,6-3-12-16,9-1-39 15,6-1-30-15,8 2 57 16</inkml:trace>
  <inkml:trace contextRef="#ctx0" brushRef="#br3" timeOffset="-47614.92">23838 7586 1444 0,'6'7'27'16,"-2"9"-1"-16,2 1 5 15,3 5 24-15,0 0 29 16,2 2-25-16,-1 1-17 0,-1 10-36 16,-2 8-12-16,-1 15-36 15,-3 2-26-15,-7-6-31 16,-4-6 50-16,-11-13 14 16,-4-3 12-16,-7-7 4 15,0-9-6-15,4-12-88 16,1-7 72-16</inkml:trace>
  <inkml:trace contextRef="#ctx0" brushRef="#br3" timeOffset="-46981.62">24085 7837 1559 0,'11'-6'42'15,"16"-1"0"-15,5-1 2 16,7 2 1-16,1-1-3 16,-8 4-63-16,-8 2-39 0,-10 2-90 15,-4 2 44-15,-11 2 57 16</inkml:trace>
  <inkml:trace contextRef="#ctx0" brushRef="#br3" timeOffset="-46831.7">24073 7906 1735 0,'18'3'72'0,"17"-2"-57"15,6-1-9-15,5-3-48 16,1 1-66-16,-7-4-118 16,-3 0 164-16</inkml:trace>
  <inkml:trace contextRef="#ctx0" brushRef="#br3" timeOffset="-46231.51">24720 7542 1543 0,'2'25'28'0,"-6"7"-4"16,-2 2-9-16,-7 2 6 15,-3-3 0-15,-1-3 5 16,-1-4 22-16,4-10 48 15,2-3 23-15,5-7 31 0,7-6 2 16,0 0-49-16,0 0-36 16,15 4-34-16,5-8-11 15,12 1-19-15,3-1-6 16,5 0-3-16,-1 0-5 16,-3-2-20-16,-1 0-20 15,-5-3-90-15,-5-2-68 16,-4-6-21-16,-5 1 18 15,-11-3 137-15,-5-1 37 0,-8-1 28 16,-6-1 14-16,-4 4 27 16,3 2 13-16,-1 6 96 15,4 6 27-15,0 10-15 16,-3 9-20-16,-3 22-37 16,0 13-14-16,2 24-45 15,-2 6-10-15,13 4-46 16,6-4-79-16,11-9-167 15,10-7-74-15,5-9 213 16</inkml:trace>
  <inkml:trace contextRef="#ctx0" brushRef="#br3" timeOffset="-40632.15">21393 8586 459 0,'0'0'111'16,"0"0"170"-16,0 0-211 0,0 0-13 16,0-1 0-16,0 1-6 15,0-1 13-15,0 0 6 16,1 1 7-16,21-12-3 15,-7 9-12-15,5 0-6 16,14 0-15-16,2-3 12 16,5 1-14-16,-4 1-24 15,-4 3-48-15,-1 1-26 0,-4 5 24 16,2 0-4-16,-10 0-26 16,-5 0-32-16,-7-2 52 15</inkml:trace>
  <inkml:trace contextRef="#ctx0" brushRef="#br3" timeOffset="-40381.64">21508 8678 1154 0,'0'0'75'16,"1"0"96"-16,23 4-156 0,-6-4-5 16,8-4 11-16,2-2 6 15,8 0 20-15,4 0 31 16,3 4 2-16,0-1-59 16,-12 3-179-16,-3 0 100 15,-19 3 15-15</inkml:trace>
  <inkml:trace contextRef="#ctx0" brushRef="#br3" timeOffset="-30749.01">23408 8379 675 0,'0'0'69'16,"-1"0"15"-16,0 0 9 15,-29-1-9-15,10 1-24 16,-3 2-22-16,-9 0-22 16,-2 1-8-16,-4-1-3 15,-4 1 3-15,-4-2 10 16,-2 0 13-16,-2 1 17 16,-2-1 6-16,-4 4-1 15,-4-1-9-15,-9 2-15 16,-4-1-4-16,-4-2-7 15,2 2 1-15,8-1 6 16,8 2 1-16,12 0 27 0,8-2 19 16,13-1-7-16,7-1-11 15,9-1-21-15,7 1-12 16,4 3-15-16,5 2 0 16,1 5 3-16,-2 2-3 15,6 9 9-15,-2 3-9 16,0 7 0-16,-1 4 0 15,-3 5-6-15,-2 1 0 16,-2 10 0-16,-2 2-3 0,-3 5 3 16,-3 0-3-16,-6-12 6 15,0-6-3-15,1-12 9 16,-1-6-3-16,3-8 9 16,-1-6-3-16,3-7 2 15,1-3 4-15,-3-9-6 16,-1-2 3-16,-4-5-15 15,-6 0 0-15,-4-1-9 16,-3 2 3-16,-7-3 0 16,-3-1 0-16,3-1 3 15,0-2 3-15,6 2 3 16,0 0 0-16,1 5-44 16,-3 2-46-16,3 7-72 15,5 2 4-15,11 5 27 0,9 1-124 16,19-3 156-16</inkml:trace>
  <inkml:trace contextRef="#ctx0" brushRef="#br3" timeOffset="-29498.87">22622 8600 1001 0,'0'25'56'0,"0"2"-8"16,-4 3-19-16,4 5-29 16,-2 3-9-16,0 2-28 15,1-1-43-15,1-8-232 16,2-6 193-16</inkml:trace>
  <inkml:trace contextRef="#ctx0" brushRef="#br3" timeOffset="-29064.72">22896 8640 1409 0,'-16'10'4'0,"1"7"4"16,0 4 10-16,4 3 5 16,1 6 2-16,10-3-8 15,3 0-3-15,8-4-12 16,5-7 4-16,5-8-4 15,1-4 3-15,3-7 3 16,1-6-6-16,-3-4 0 16,-3 0-2-16,-6 0 0 15,-4-2 0-15,-7 2 0 16,-2 0 0-16,-5 2 5 16,-5 4-5-16,-5 5 6 15,-1 1 0-15,-5 5 18 16,0 7 6-16,-2 2-9 15,1 2-12-15,7 1-30 16,3-4-48-16,11-4-23 16,5-2-54-16,7-7 77 15</inkml:trace>
  <inkml:trace contextRef="#ctx0" brushRef="#br3" timeOffset="-28748.14">23225 8697 1537 0,'28'-3'-15'0,"4"-1"-20"15,-2-1-13-15,-5 2-94 16,-5-1-195-16,-8 0 171 0</inkml:trace>
  <inkml:trace contextRef="#ctx0" brushRef="#br3" timeOffset="-28547.7">23221 8612 1497 0,'9'17'29'0,"5"10"-18"15,0 4-3-15,2 10-8 16,-1 2-8-16,-3 0-25 16,1 0-11-16,-5-11-70 15,0-5-192-15,-3-13 160 16</inkml:trace>
  <inkml:trace contextRef="#ctx0" brushRef="#br3" timeOffset="-28314.47">23494 8673 1684 0,'14'40'-32'0,"1"0"-22"15,-1-2-12-15,-3-3 27 16,-1-10-25-16,0-6-33 16,-1-15 60-16</inkml:trace>
  <inkml:trace contextRef="#ctx0" brushRef="#br3" timeOffset="-26348.01">23861 8572 1264 0,'15'0'6'16,"11"-2"0"-16,0 1 7 16,4 0 3-16,-1 0 1 0,-5 1-11 15,-2 1-21-15,-7 0-102 16,-1 0-247-16,-14-1 198 15</inkml:trace>
  <inkml:trace contextRef="#ctx0" brushRef="#br3" timeOffset="-26164.55">23940 8663 1580 0,'36'0'-54'15,"4"-1"7"-15,0-2-42 16,5 0-45-16,-3 0 80 0</inkml:trace>
  <inkml:trace contextRef="#ctx0" brushRef="#br3" timeOffset="-22964.7">24375 8384 1204 0,'12'7'6'15,"-3"5"6"-15,-5 9 13 16,-2 4 10-16,-5 0-2 16,-4 4-2-16,-1 0-4 15,-1-2-8-15,-1 1-3 16,1-2-1-16,-1-3 1 16,0-3 7-16,4-7 16 0,2-3 5 15,2-6 66-15,2-4-15 16,0 0-29-16,0 0-18 15,1 0-18-15,23-1 3 16,-11-2-22-16,0-2-5 16,5 0-6-16,-3 0-3 15,2-1-20-15,-4 1-7 16,1 1-33-16,-1-1-33 0,-3-1-23 16,3-2 25-16,-11-1 40 15,-5-2 7-15,-1 0 20 16,-5 1 8-16,4-3 15 15,2 1 4-15,-5-2 13 16,1-2 3-16,-2 0 9 16,3 1 2-16,2 4 0 15,0 2 2-15,4 9 2 16,0 0 25-16,5 20 28 16,2 7-1-16,-2 16-14 15,-3 6-6-15,2 10-42 16,-1 2-81-16,-2 3-108 15,8 1-3-15,-4-10 7 16,-4-8-50-16,5-14 124 16</inkml:trace>
  <inkml:trace contextRef="#ctx0" brushRef="#br3" timeOffset="-22577.37">24594 8694 1927 0,'1'-1'-409'16,"0"0"306"-16</inkml:trace>
  <inkml:trace contextRef="#ctx0" brushRef="#br3" timeOffset="-21896.2">24787 8538 1001 0,'3'-11'0'16,"-3"-1"34"-16,5 5 42 15,-3 2 5-15,3 5 5 16,2 3-18-16,-2 7-24 15,-3 4-5-15,5 7-14 16,-2 4-8-16,3 1-15 16,-1 4 2-16,-2 0-4 0,-5 1 2 15,0 0-2-15,0-2-8 16,-3-8-15-16,5-4-16 16,-2-17-83-16,-11 5 72 15</inkml:trace>
  <inkml:trace contextRef="#ctx0" brushRef="#br3" timeOffset="-21331.27">24909 8549 1324 0,'5'-30'6'0,"6"20"10"16,5 0 5-16,-1 2 12 0,1 1 0 16,0 4-2-16,1 2-6 15,-3 3-12-15,-1 3-5 16,-6 5-8-16,-3 1-2 16,-6 2 0-16,-4 4 4 15,-2-4 8-15,-1 0 9 16,1-3 27-16,3-2 11 0,0-3-10 15,3 0-8 1,2-1-27-16,-1 1-3 0,5 1 0 16,2 0-9-16,6 1 12 15,3 2-3-15,1 2-6 16,-1-1 9-16,-4 4-12 16,-4-2-3-16,-8 1 0 15,-4-1-3-15,-9 0 6 16,-4 0 6-16,-4-1 6 15,-1-3-3-15,0-5-36 16,3-5-78-16,11-7 67 16</inkml:trace>
  <inkml:trace contextRef="#ctx0" brushRef="#br3" timeOffset="-20563.5">23739 9215 1161 0,'114'-7'-171'0,"5"0"-16"16,1-1 62-16,-1 2 65 16,-1-1 67-16,-7 1-171 0,-17 0 131 15</inkml:trace>
  <inkml:trace contextRef="#ctx0" brushRef="#br3" timeOffset="-20281.34">23501 9330 2425 0,'117'-11'-83'0,"9"1"-31"15,9 1-2-15,4 0 2 16,-9 3-89-16,-4 0-82 16,-7 1 221-16</inkml:trace>
  <inkml:trace contextRef="#ctx0" brushRef="#br3" timeOffset="7101.56">11386 9079 1214 0,'0'0'46'0,"5"15"22"0,-1 3-27 15,2 15-4-15,5 8-3 16,1 14-12-16,0 5-7 15,4 9-11-15,0 2-2 16,-1 3-4-16,1 1-6 16,-3-7-15-16,-2-5-14 0,0-13-25 15,-3-7-11-15,-1-15-32 16,-2-5-19-16,-3-15-186 16,-2-5 178-16</inkml:trace>
  <inkml:trace contextRef="#ctx0" brushRef="#br3" timeOffset="7335.53">11616 9311 983 0,'4'-26'91'0,"1"2"43"16,0 4-37-16,1 8-20 15,1 3-13-15,1 6-15 16,3 6-11-16,3 13 12 15,4 10 1-15,6 22-7 16,3 10-8-16,-2 16-24 16,0 2-9-16,-6-2-65 0,-6-5-55 15,-2-17 7-15,-4-9-60 16,-3-21 96-16</inkml:trace>
  <inkml:trace contextRef="#ctx0" brushRef="#br3" timeOffset="7552.6">11483 9609 1622 0,'-5'-1'227'0,"6"1"105"15,9 0-261-15,12-2-187 16,10-2-22-16,17-6 4 15,9-4 5-15,17-4 4 16,2-2 33-16,-3 0-5 16,-4 2-60-16,-16 5 85 15</inkml:trace>
  <inkml:trace contextRef="#ctx0" brushRef="#br3" timeOffset="7935.44">12218 9536 616 0,'0'0'82'0,"0"0"89"0,0 1-60 16,0 0-21 0,0 0-20-16,0 0-8 0,0 0-4 15,-6 25-9-15,2-16-7 16,-3 5-7-16,2 2-4 16,-1 3-4-16,2 0-1 0,4 0-3 15,2-2-4-15,6-4-7 16,-2-2-3-16,7-5-5 15,0-2 0-15,2-6 0 16,4-4-2-16,0-8-2 16,0-4 3-16,-4-5-3 15,0-1 3-15,-7 2 0 16,-3-2 3-16,-6 2 3 16,-4 2 0-16,-6 0-6 15,-7 5 3-15,-6 3-3 16,-4 4 6-16,-2 7 27 15,4 5 8-15,3 8 1 16,4 1 0-16,5 4-117 16,4 0-88-16,6-4 125 15</inkml:trace>
  <inkml:trace contextRef="#ctx0" brushRef="#br3" timeOffset="8435.5">12529 9533 1798 0,'-6'4'191'16,"-2"4"117"-16,-1 7-281 16,0 4-27-16,3 6-48 15,3 0-24-15,4 0-23 16,3-2 8-16,4-6 33 15,-2-4 27-15,0-5 18 16,-1-3 7-16,0-4 10 16,0-2-5-16,4-6 18 15,0-1-9-15,4-7-9 16,1-1 6-16,0-3-15 16,0-2 3-16,1 2 0 15,-2 2 0-15,0 6 6 16,-2 2-3-16,-1 5 6 15,-1 4 3-15,2 4-3 16,0 3 3-16,3 5 3 16,1 2-3-16,4 5 6 0,2 1-9 15,4 0 0-15,1-3-3 16,1-10 0-16,-3-2 0 16,-6-11 12-16,0-5-6 15,-10-8 33-15,-3-1 15 16,-6-5-4-16,-7-1 4 15,-2 1-51-15,-2-1-27 16,4 0-51-16,3 2-47 0,4 4-87 16,5 3-90-16,9 9 214 15</inkml:trace>
  <inkml:trace contextRef="#ctx0" brushRef="#br3" timeOffset="9252.66">13779 9108 1326 0,'-8'-36'83'0,"2"6"127"0,2 7-112 15,3 13-65-15,2 7-3 16,3 16-18 0,2 11-6-16,3 22 15 0,0 10 9 15,-5 14 15-15,-1 3-7 16,-4 1-20-16,-3-4-6 16,3-9-9-16,1-8-3 15,2-17 0-15,0-8 0 0,-2-16 6 16,0-11 3-16,0-1 0 15,-2-7-21-15,-1-15-47 16,0-5-13-16,-3-5-21 16,-3 0 21-16,-2 5 46 15,-2 4 14-15,-2 10 15 16,0 5 12-16,0 11 2 16,0 7-2-16,0 17 18 15,-1 6-6-15,3 11 9 16,2 2 0-16,7-4-18 15,4-6-15-15,8-13-3 16,6-6-18-16,9-12 0 16,2-7 0-16,3-9-6 15,3-6 3-15,-1-3 0 16,1-2 3-16,-2-1 12 16,0 2 6-16,-4 1 12 15,-3 2 0-15,-3 2 12 0,-5 2 6 16,-2 3 12-16,-3 3 6 15,-4 5 20-15,0 3 1 16,-1 10 12-16,-1 4 3 16,5 10-16-16,0 2-8 15,5 1-38-15,2-4-13 16,5-9-13-16,4-6-2 0,3-9-21 16,2-4-15-16,-1-10-6 15,0-3 4-15,-5-2 20 16,-5-2 18-16,-13-1 6 15,-5-1-6-15,-13-2 0 16,-7 0-9-16,-4 2 6 16,-6 2 3-16,-5 10 9 15,-3 5 15-15,0 14 12 16,4 7 0-16,0 14-10 16,5 2-49-16,9 3-178 15,6-1-112-15,19-9 195 16</inkml:trace>
  <inkml:trace contextRef="#ctx0" brushRef="#br3" timeOffset="10268.81">14765 9459 1285 0,'-10'-15'53'0,"3"2"30"16,4 2-13-16,3 11 13 15,0 0 60-15,-4 5-56 16,6 9-24-16,2 12-45 15,-3 6-3-15,3 6-9 16,-2-1-6-16,3-5-15 16,1-6-24-16,2-7-18 15,3-4-3-15,0-9 9 16,2-3 22-16,-1-9 29 16,1-5 0-16,1-5 6 15,0-4 8-15,-1-4-8 16,-2-1 3-16,-2 2-3 15,-1 4 0-15,-2 8 12 16,0 4 12-16,-1 5 9 16,-1 5-6-16,2 9-9 0,1 5-12 15,0 8 0-15,2-1 6 16,0-2-6-16,5-3-3 16,5-7-3-16,0-5-3 15,9-8 6-15,-2-6-1 16,4-10 1-16,0-3 0 15,-5-6-6-15,-2-2-3 0,-8-1-3 16,-4 2-15-16,-6 4-44 16,-6 3-10-16,-3 6-3 15,0 3 10-15,4 11 17 16,-1 0 0-16,0 0 13 16,1 0 13-16,-5 12 3 15,14-3 5-15,6-1-3 16,7 0-2-16,2-1-14 15,3-1-4-15,-2 0-6 16,-1 0 8-16,-1 1 16 16,-2-1 3-16,-4 1 20 15,-1-2 2-15,-5 0 6 16,-5-2 3-16,-6-3 8 16,1 0 5-16,-1 0 18 0,1 0 4 15,0 0 7-15,0-1 2 16,27-12 37-16,-27 13-22 15,-1-1-32-15,2 0-12 16,27-11-21-16,-28 12-3 16,-1 0 0-16,1 0 0 15,1-1 6-15,-1 0 0 16,0 0 3-16,9-27 0 16,-22 17 3-16,-2-2-3 0,-7 2-3 15,-1 1 2-15,-5 5 16 16,0 5 18-16,5 8 51 15,-4 6 26-15,8 9-25 16,0 5-33-16,7 6-36 16,7-1-18-16,7-4-15 15,10-3-6-15,10-10-29 16,4-3-21-16,22-11-104 16,5-4-42-16,9-5-29 15,4-4 12-15,-12 0 70 16,-2 0-178-16,-10-2 163 15</inkml:trace>
  <inkml:trace contextRef="#ctx0" brushRef="#br3" timeOffset="10535.29">15967 9149 1218 0,'0'-25'83'16,"0"2"60"-16,1 4-57 0,3 6 9 16,1 6 3-16,4 7-41 15,1 6-6-15,6 17 9 16,1 10-10-16,0 22-11 16,-1 9-9-16,-2 10-33 15,-3-2-60-15,3-5-122 16,1-5-46-16,3-17 39 15,0-8-180-15,1-22 199 16</inkml:trace>
  <inkml:trace contextRef="#ctx0" brushRef="#br3" timeOffset="10719.56">16461 9504 2385 0,'-1'23'68'0,"1"-2"-123"0,0-1-130 15,4-7-257-15,-2-5-98 16,-1-8 379-16</inkml:trace>
  <inkml:trace contextRef="#ctx0" brushRef="#br3" timeOffset="11102.7">16396 9461 625 0,'-11'-23'153'0,"2"-2"141"0,1-1-181 16,4 0-28-16,1 3-19 16,3 3 0-16,5 4 2 15,2 2 1-15,6 4 82 16,5 0-25-16,6 7-42 16,2 2-22-16,7 8-53 15,-3 7-3-15,-1 6-15 16,-2 6 3-16,-6 5-6 15,-2 1-3-15,-4 0-26 16,-1-4-1-16,-5-6-3 16,-4-5 3-16,-3-8 36 15,-2-9 3-15,0 0 15 16,0 0 18-16,-2-7-3 16,0-6 9-16,1-7-12 0,1-3-6 15,5 2 3-15,3 0-1 16,5 6 1-16,3 3-6 15,2 5-3-15,2 5-6 16,0 7 0-16,4 7-6 16,-5 10-9-16,-2 3 3 15,0 1-39-15,-1-2-50 0,-1-8-147 16,0-5 48-16,-1-11 115 16</inkml:trace>
  <inkml:trace contextRef="#ctx0" brushRef="#br3" timeOffset="11285.57">16893 9135 1583 0,'0'-20'242'0,"7"8"119"16,0 6-186-16,9 22-134 15,5 12-30-15,0 21-20 16,4 8-4-16,-6 6-47 15,0-1-82-15,-2-5-141 16,-2-5-78-16,-2-16 286 16</inkml:trace>
  <inkml:trace contextRef="#ctx0" brushRef="#br3" timeOffset="11552.46">17258 9298 1894 0,'-25'19'134'0,"-4"5"-5"15,0 3-73-15,3 2-44 16,5-1-9-16,10-7-3 16,5-4-3-16,10-7 3 15,4-1 3-15,7-5 9 16,5-2-6-16,11-5-54 15,6-2-59-15,13-4-123 16,4 0-86-16,1 0 252 16</inkml:trace>
  <inkml:trace contextRef="#ctx0" brushRef="#br3" timeOffset="12569.48">12063 10391 1714 0,'14'4'108'0,"12"-1"-36"16,9 0-105-16,13-3-54 16,6-5 0-16,2-5 25 15,0 0 17-15,-3-2 45 16,-3-1 12-16,-8-1 3 15,-5-1-15-15,-7-2-62 16,-1-1 19-16,-7-1-59 16,-4 0-49-16,-11 1-216 15,-5 1 188-15</inkml:trace>
  <inkml:trace contextRef="#ctx0" brushRef="#br3" timeOffset="12720.61">12496 10126 477 0,'-42'-12'201'16,"4"1"174"-16,9 6-189 15,7 4-33-15,12 7-60 0,5 9-7 16,8 19 7-16,4 11-40 16,4 16-44-16,2 4-36 15,4-2-116-15,3-6 51 16,0-15-116-16,0-9-213 16,-6-17 223-16</inkml:trace>
  <inkml:trace contextRef="#ctx0" brushRef="#br3" timeOffset="13818.83">12594 9998 2357 0,'0'32'80'0,"7"9"-17"16,3 10-63-16,6 10-46 15,1 0-50-15,0-4-132 16,-1-6-59-16,-5-12 27 16,-1-9 164-16,-6-16 67 15,-4-7 17-15,-6-8 24 16,0-7 0-16,1-8-1 16,3-3 1-16,3-4-10 15,5 0-2-15,5 1-2 0,2 1 0 16,6 4 0-16,0 3 0 15,3 8 4-15,1 6 2 16,-2 10 5-16,-2 8 7 16,-2 5 5-16,-4 2 23 15,2-2-5-15,3-4-9 16,1-7-27-16,3-4-3 16,3-8 0-16,0-3-6 0,3-7-18 15,1 0-6-15,-2-1-3 16,-1 2 14-16,-4 4 13 15,-1 2 6-15,-2 3-2 16,-3 0 0-16,-1 0 2 16,-1-1 0-16,-3-4 0 15,2-1 0-15,-2-3 4 16,-2-2-4-16,-2 1 6 16,-3 1-6-16,-2 3 2 15,-1 0 12-15,-2 2 10 16,0-1 3-16,-6-2 3 15,-2-1-12-15,-1-1-3 16,-3 1-7-16,-4-3 4 16,-3 2-3-16,-5-1-6 15,0 3 15-15,-1 5 3 0,2 3 21 16,8 9 42-16,4 6 2 16,9 9-5-16,6 3-24 15,9 4-48-15,5-1-6 16,8-7-18-16,4-4 0 15,4-11-24-15,2-4-18 16,5-9-5-16,1-7-10 16,3-8-12-16,0-3 6 0,-4-1 19 15,-4-1 2-15,-8 5 48 16,-2 1 6-16,-9 4 3 16,-5 3 12-16,-7 5 15 15,-5 6 9-15,0 0 35 16,0 0 7-16,4 5 21 15,-3 7-1-15,1 5-26 16,1 2-18-16,1 2-39 16,-2-2-9-16,6-6-12 15,2-3 0-15,3-9-6 16,1-4-6-16,4-8-30 16,-2-4-9-16,5-4 1 15,0-1 5-15,0 0 33 16,0 1 12-16,-4 6 6 15,0 1 9-15,-2 6 9 16,1 0 12-16,1 6 29 0,2 3 7 16,1 6 15-16,2 2-9 15,2 4-22-15,-1 2-5 16,1-3-24-16,1-1-15 16,0-9 0-16,4-3-6 15,3-8-15-15,3-7-18 16,1-5-71-16,4-3-19 15,5 3 1-15,1 4 20 0,-1 10 66 16,-3 5 18-16,-9 16-60 16,-8 6-57-16,-5 9 108 15</inkml:trace>
  <inkml:trace contextRef="#ctx0" brushRef="#br3" timeOffset="14385.34">12360 10722 1336 0,'63'-3'31'0,"9"-3"-4"15,8 0-12-15,23-5 5 16,7-2-3-16,16-3-7 15,6-2-6-15,4 0-2 16,-1 1-2-16,10-1 2 16,-4 3-2-16,0 1 0 15,-2 2 2-15,-14 3-2 16,-1 3 0-16,-20 4 0 0,-12 0-2 16,-16 2-33-16,-12-1-33 15,-15-1 35-15</inkml:trace>
  <inkml:trace contextRef="#ctx0" brushRef="#br3" timeOffset="14986.43">10168 9822 1431 0,'31'-3'48'15,"9"-3"8"-15,13-1-52 16,3-2-4-16,5-3-17 16,-6-2-16-16,-1-2-27 15,-2-1-16-15,-6 0 41 16</inkml:trace>
  <inkml:trace contextRef="#ctx0" brushRef="#br3" timeOffset="15285.67">10359 9609 1402 0,'9'-13'116'0,"9"3"388"16,6 3-417-16,12 7-150 16,4 0-15-16,6 9 16 15,1 2 11-15,-4 8 6 16,-4 1 9-16,-14 6 12 16,-6 3-3-16,-17 3 9 15,-8 1 12-15,-17 3 9 16,-8 1 12-16,-13 1 3 15,-6 1-9-15,-3-4-113 16,2-3-28-16,6-8 92 16</inkml:trace>
  <inkml:trace contextRef="#ctx0" brushRef="#br3" timeOffset="15985.01">9945 7424 1384 0,'-22'4'47'15,"4"1"7"-15,9-2-52 16,9-3 0-16,0 0 11 15,15 3 1-15,8-6 5 16,8-1 14-16,11-5-12 16,3-1-3-16,8-5-66 15,3-2-3-15,1-2-86 16,1-1-140-16,-10 2 132 16</inkml:trace>
  <inkml:trace contextRef="#ctx0" brushRef="#br3" timeOffset="16269.04">10020 7155 1956 0,'9'0'171'16,"5"4"73"-16,16 4-248 15,7 0 1-15,16 1-4 16,8-2-3-16,4 1-6 16,-1 2-15-16,-8 3-41 15,-10 4-17-15,-18 7-49 16,-8 5-2-16,-18 9 20 16,-7 3 25-16,-18 8 56 15,-6 2 15-15,-16 0-24 16,-11 1-14-16,-12-7 37 15</inkml:trace>
  <inkml:trace contextRef="#ctx0" brushRef="#br3" timeOffset="18102.52">13185 11075 249 0,'13'-15'34'15,"5"-6"39"-15,7-1-41 16,4-4-16-16,1-1 22 15,-2 0 70-15,-8 3 33 16,-9 5 14-16,-4 2-2 0,-12 6-37 16,-8 3-19-16,-9 5-22 15,-4 3-16-15,-11 8-23 16,-3 3 5-16,-5 9 9 16,-4 3 5-16,1 6 42 15,2 5 7-15,9 0-29 16,6-1-18-16,16-8-42 15,10-4-3-15,22-3-15 16,11-6-9-16,20 0-30 16,11-2-18-16,5 1-30 15,1 1 4-15,-3 4 36 16,-9 1 35-16,-13 3-7 16,-8-1 1-16,-21 0 0 15,-8 1 1-15,-20-1 26 0,-10 0 10 16,-16 0 32-16,-2-3 55 15,-6-3 52 1,4-3-20-16,2-6-79 0,3-3-50 16,14-7-122-16,5-2-49 15,17-5-38-15,6-3 42 16,14-3-198-16,7-2 183 16</inkml:trace>
  <inkml:trace contextRef="#ctx0" brushRef="#br3" timeOffset="18252.4">13532 11119 983 0,'53'-1'99'0,"-7"10"46"16,-4 7-52-16,-14 12-46 15,-4 8-6-15,-7 4-12 16,-3 0-4-16,-1-4-23 16,-1-7-26-16,-3-13-82 15,-2-6-264-15,-8-14 195 16</inkml:trace>
  <inkml:trace contextRef="#ctx0" brushRef="#br3" timeOffset="18669.48">13594 11083 2189 0,'0'0'225'16,"0"0"32"-16,16-7-214 15,16 2-99-15,8 2-61 16,14 1-48-16,5 1-48 16,-1 7 42-16,1 4 58 15,-13 7 71-15,-10 5-15 0,-16 3-21 16,-8 0-14-16,-8-2 38 16,-2-3 41-16,-6-6 59 15,-3-1 43-15,-1-7 43 16,0-4 8-16,1-7-17 15,3-5-21-15,0-8-49 16,1-4-26-16,3-7-30 16,4 2-21-16,5-2 0 15,4 2 6-15,6 7 10 16,0 0 2-16,7 11 3 16,0 6 3-16,2 10 0 15,1 9 0-15,1 12-6 16,-3 5 0-16,0 5-36 15,-5-1-60-15,-2-8-131 16,-2-6-48-16,-4-10 205 16</inkml:trace>
  <inkml:trace contextRef="#ctx0" brushRef="#br3" timeOffset="19069.36">14486 11063 1196 0,'-13'-15'57'16,"-4"6"28"-16,-2 6-25 0,-2 10-12 16,0 6 1-16,3 7 3 15,2 2 74-15,4 0-31 16,3-1-26-16,6-5-51 16,0-2-12-16,10-6-6 15,3-4-3-15,9-6 3 16,3-5-3-16,4-7-9 15,3-1 3-15,2-2-9 16,-1 3 6-16,2 6 6 16,-1 3 6-16,2 12 0 15,0 6 3-15,-4 15-6 16,-3 6-3-16,-8 18 15 16,-3 8-236-16,-6 6 97 15,-2 2 28-15,-9 1-3 0,-9-2 117 16,-22-2 50-16,-12-2 2 15,-16-14 23-15,-1-9-14 16,5-21 20-16,7-14-34 16,5-28-154-16,-1-13-18 15,4-24 69-15</inkml:trace>
  <inkml:trace contextRef="#ctx0" brushRef="#br3" timeOffset="19268.9">14713 10601 2013 0,'21'32'165'0,"5"10"-1"16,-1 11-110-16,3 17-46 16,2 5-29-16,-2 11-125 15,0 1-93-15,-5-12-95 16,-2-7 109-16,-6-22 166 15</inkml:trace>
  <inkml:trace contextRef="#ctx0" brushRef="#br3" timeOffset="19669.25">15099 11023 1935 0,'11'0'108'0,"3"2"6"15,7 4-282-15,3-2-56 16,-1-1-17-16,1-3 138 0,-7-2 47 16,-3-3 27-16,-2-3 46 15,-6-1 14-15,0-5 8 16,0-1-4-16,0-3-14 15,-3-3-9-15,-1 3-12 16,-2 2-6-16,-10 5-2 16,-7 3-3-16,-10 4-1 15,-4 0 2-15,-10 5 18 16,2 2 11-16,0 5 40 16,8 5 95-16,17 10 41 15,5 6-19-15,14 14-71 16,2 2-43-16,23 4-47 15,7-5-80-15,23-13-169 16,9-9-100-16,4-14 219 16</inkml:trace>
  <inkml:trace contextRef="#ctx0" brushRef="#br3" timeOffset="20002.71">15876 10427 1526 0,'9'23'149'0,"4"16"108"16,5 11-128-16,4 19-72 16,4 3-24-16,1 3-105 15,1-4-60-15,-1-1-116 16,-3 0 17-16,-5-9 165 15</inkml:trace>
  <inkml:trace contextRef="#ctx0" brushRef="#br3" timeOffset="20185.02">16213 10916 1359 0,'3'18'64'15,"-2"3"25"-15,5 7-68 16,4-3-24-16,-1-4-79 16,2-5-117-16,-6-9 108 15</inkml:trace>
  <inkml:trace contextRef="#ctx0" brushRef="#br3" timeOffset="20802.58">16102 10825 1161 0,'5'-25'61'0,"3"0"26"16,4 1-35-16,4 3-23 15,6 1-8-15,2 9 1 16,-1 3-1-16,4 8-2 16,-1 3 3-16,-1 8-11 0,-1 5-1 15,-5 5-10-15,-1 4-4 16,-6 2 0-16,-4 3 0 15,-3 1-1-15,-5-1 3 16,0-2 2-16,-3-5 0 16,-1-6 5-16,-1-7 3 15,0-7 6-15,-2-4 1 16,-1-9 2-16,-2-5 4 16,1-8-9-16,2-3 6 0,6-2 9 15,3 2 6-15,10 1 2 16,3 0-11-16,7 6-6 15,3 2-12-15,2 8-3 16,-1 6 0-16,-3 8-3 16,-2 6 0-16,-4 9-3 15,1 3 3-15,-2 4-3 16,-1-1 6-16,1-1 3 16,-3 0-6-16,-1-7 6 15,-4-3-3-15,-4-8-21 16,-4-7-24-16,0 0-38 15,-1-14-9-15,-4 0 51 16,-2-4 5-16,1-2 21 16,1-3 10-16,5-2 6 15,5-1 2-15,5 2-2 0,4 2-4 16,3 8 2-16,2 5-2 16,-1 11 1-16,2 7 5 15,-1 12-2-15,-1 5 2 16,0 7-4-16,0-1-2 15,2-1-23-15,0-4-26 16,3-11-243-16,-4-5 191 16</inkml:trace>
  <inkml:trace contextRef="#ctx0" brushRef="#br3" timeOffset="21018.67">16834 10358 1741 0,'-5'20'215'0,"6"18"141"16,6 12-286-16,8 16-140 15,8 3-106-15,1-5-135 16,2-5-6-16,-1-11 83 15,-4-6 135-15</inkml:trace>
  <inkml:trace contextRef="#ctx0" brushRef="#br3" timeOffset="21854.26">17087 10643 2333 0,'-29'21'113'0,"0"2"26"15,1 6-123-15,7-3-128 16,4 0-50-16,10-6-143 16,7-3 9-16,8-9 150 15,5-2 98-15,7-6 53 16,5-4 3-16,6-5-8 15,3 1-17-15,8-4-55 16,0-1-23-16,0 2-48 16,-2-1-3-16,-9 4 11 15,-4-1 33-15,-10 1 124 16,-4 2 70-16,-8 1 70 16,-5 5-3-16,0 0-12 15,0 0-17-15,-1 0 73 0,0 0-44 16,-23-5-79-16,13 8-29 15,2 2-48-15,1-1-9 16,3 1-18-16,-1 1 0 16,5-2 9-16,1-4 0 15,0 0 12-15,0 1 0 16,0 0 0-16,0-1 3 16,1 0-3-16,0 0 3 0,23-1-6 15,-13-5-5-15,1 0-1 16,-3 0-6-16,-3 0 12 15,-2 1 6-15,-4 5 0 16,0 0 6-16,0-1-6 16,0 0 0-16,-20-11 0 15,7 9-3-15,1 3 12 16,1-1 9-16,-2 2 14 16,2 0 1-16,-2 5-9 15,0 3-12-15,2 4 0 16,4 3 0-16,2 2-3 15,2 1 3-15,11 1-6 16,3-3-6-16,12-6-21 16,5-2-21-16,4-8-30 15,3-4-5-15,-1-6-1 0,0-2 18 16,-5-3 18-16,0 0 19 16,-7 0 23-16,-4 1-3 15,-8 1 3-15,-3 2 6 16,-7 2 26-16,0 1 19 15,-3 3 48-15,3 4 14 16,0 0-23-16,-11 10-9 16,6 3-51-16,0 2-9 15,5 2-16-15,2-1-2 0,10-1-59 16,3-5-64-16,4-8-140 16,6-4-85-16,2-7 250 15</inkml:trace>
  <inkml:trace contextRef="#ctx0" brushRef="#br3" timeOffset="22286.98">17744 10616 2106 0,'-24'-3'216'15,"1"2"47"-15,2 10-245 16,1 4-42-16,5 7-79 0,5 2-27 15,7-1-74-15,0-2 0 16,8-8 103-16,5-2 41 16,4-5 45-16,7-3 6 15,2-3 21-15,2-3-3 16,2-5-9-16,2-1 9 16,2-1-9-16,0 1-6 15,-1 3 6-15,1 1 3 16,-9 8 0-16,-3 5 6 0,-1 12-9 15,-6 8-3-15,-3 12 0 16,-1 9-3-16,-8 20 0 16,-1 11 3-16,-5 10-9 15,-3 0-15-15,-7-7-24 16,-6-9 1-16,-17-13-36 16,-9-9 63-16,-11-23 108 15,-3-10 52-15,2-23 57 16,7-11-17-16,7-21-285 15,5-12-104-15,15-20 95 16</inkml:trace>
  <inkml:trace contextRef="#ctx0" brushRef="#br3" timeOffset="22635.31">17903 10591 1415 0,'32'4'80'0,"7"2"130"0,0 0 0 15,3 0-91-15,-2-1-44 16,-8 0-54-16,0-1-12 16,-6 0 3-16,1-1 0 15,-4-2 14-15,-3-1 4 16,0-2 0-16,-3-3-6 16,-2-2-12-16,1 0-15 0,-6-4-15 15,-3 0-12-15,-7-3-20 16,-2-1 2-16,-10-3 9 15,-3 0 9-15,-13 1 30 16,-4 1 18-16,-4 6 51 16,-1 6 35-16,5 9 40 15,2 7-5-15,10 16-20 16,6 4-51-16,14 8-36 16,9-1-13-16,25-7-43 15,12-4-43-15,21-16-161 16,10-6-183-16,8-11 148 15</inkml:trace>
  <inkml:trace contextRef="#ctx0" brushRef="#br3" timeOffset="24785.16">12078 11419 435 0,'-17'0'13'0,"1"-1"3"15,3-1-10-15,2 0 79 16,3 0 53-16,8 2 74 16,0 0-6-16,0 0-78 15,9-6-33-15,10 3-45 16,5-1-11-16,14-2-14 0,6-3-5 16,9-1-17-16,2-2-3 15,-3-1-13-15,-3 2-12 16,-9 1-31-16,-4 0-28 15,-8 2-146-15,-4-1 116 16</inkml:trace>
  <inkml:trace contextRef="#ctx0" brushRef="#br3" timeOffset="25068.89">12314 11223 721 0,'-23'-4'161'0,"5"-2"124"16,5 0-137-16,9 1-79 15,3 0-20-15,10 2-22 16,5 1-8-16,9 1-17 16,5 3 4-16,2 3-4 15,1 0 4-15,-1 5-2 16,-2-1-4-16,-3 3 2 16,-3 2-2-16,-7 2 0 15,-3 1 0-15,-9 1 0 16,-3 3 1-16,-8 3 1 15,-9 2 2-15,-15 4-4 16,-5 2-6-16,-8-1-28 16,1-4-23-16,10-7-194 0,9-3 161 15</inkml:trace>
  <inkml:trace contextRef="#ctx0" brushRef="#br3" timeOffset="25552.56">12275 12167 1789 0,'44'-9'3'0,"12"-5"-15"15,4-1-12-15,-1 1-30 16,-4 1-11-16,-10 1-39 15,-6 2 17-15,-10 0 52 16</inkml:trace>
  <inkml:trace contextRef="#ctx0" brushRef="#br3" timeOffset="25851.95">12500 11971 2112 0,'68'-11'-150'0,"-2"1"40"16,1 3 38-16,-1 4 9 15,-11 5 45-15,-8 5 3 16,-14 7-8-16,-8 4-7 15,-15 9-9-15,-9 4 0 16,-15 8 29-16,-12 4 8 16,-15 4 4-16,-6 3 11 15,-10-6 2-15,0-1-3 0,5-11-77 16,3-8 94-16,5-17-37 16</inkml:trace>
  <inkml:trace contextRef="#ctx0" brushRef="#br3" timeOffset="28420.1">13473 11840 1598 0,'-41'19'155'0,"2"7"4"0,3 17-34 16,2 6-20-16,8 12-46 15,7 1-32-15,13-6-27 16,10-5-12-16,12-14-44 16,7-6 11-16,8-12 0 15,3-8 9-15,2-11 21 16,3-6-6-16,2-11 3 16,3-3-3-16,-3-5 15 15,-5-2 0-15,-8 0 6 16,-5 0 3-16,-9 0 0 15,0 0 0-15,-7 4 9 16,-4 3 12-16,-3 10 42 16,0 10 30-16,0 0 11 15,0 0-28-15,-2 14-46 16,4 8-15-16,2 8-17 16,2 2 4-16,3-6-4 0,4-3 2 15,3-9-2-15,2-5-1 16,3-10 4-16,2-8-9 15,1-8-18-15,-4-6-9 16,0-3-14-16,-2-1-14 16,-10 1 15-16,-3 2 7 15,-11 3 11-15,-4 3 0 16,-10 5 9-16,-4 3 3 0,-7 7 18 16,-4 3 15-16,3 5 9 15,1 0 6-15,10-1-6 16,7 0-13-16,14-4-14 15,0 0 0-15,13-6-8 16,4 0 5-16,8-2 8 16,1 1-5-16,3 3 0 15,3 1 0-15,3 3-5 16,1 1 2-16,-3 4-3 16,-5 3 3-16,-7 6 0 15,-6 2-6-15,-7 7 3 16,-1 1-6-16,-6-1 6 15,-1 0 6-15,-3-4-3 16,-4-4 6-16,2-7 6 16,0-3 6-16,5-5 6 0,0 0-7 15,-5-17-8-15,7 4 0 16,4-5-6-16,4-1 0 16,9-1 0-16,4 1 3 15,7 1-6-15,3 0 0 16,2 3-6-16,-1 1-2 15,-1 6-1-15,-3 5-3 0,-5 7 3 16,-4 6 0-16,-9 9 0 16,0 1-6-16,-7 4 3 15,-2-2-3-15,-2-4 15 16,0-3 3-16,-1-8 12 16,0-7 3-16,0 0 3 15,-7-7-3-15,10-13-9 16,4-5-21-16,3-8-30 15,2 0-12-15,1 1 3 16,0 2 13-16,2 9 23 16,-5 4 15-16,4 9 3 15,-2 5 0-15,2 7 6 16,3 7 3-16,-2 8-3 16,-2 5 3-16,-2 2-1 15,-1-1-5-15,-1-7-6 16,1-5-26-16,1-12-73 15,1-6-41-15,7-8-31 16,3-5 17-16,4-3-238 0,7 0 204 16</inkml:trace>
  <inkml:trace contextRef="#ctx0" brushRef="#br3" timeOffset="28819.52">14767 11904 1440 0,'5'18'125'0,"-2"20"81"16,1 10-36-16,-4 27-74 15,-1 9-36-15,-1 17-51 16,2 3-66-16,2-9-179 16,6-7-12-16,0-24 135 15,0-14 34-15,-6-17 71 16,-5-9 4-16,-9-16 2 16,-3-8-17-16,3-17-39 15,-1-7-4-15,4-15 17 16,0-7 31-16,1-17 67 15,1-9 9-15,7-16-4 16,3-4-10-16,5 1-15 16,6 7-2-16,5 16 14 15,1 10-3-15,6 16 20 16,0 9-2-16,0 19-60 16,1 9-9-16,-5 17-27 15,-2 6 3-15,-6 8 1 0,-6 4 17 16,-8 2 5-16,-7 2 2 15,-11-1 2-15,-3-2 2 16,-7-6-13-16,1-6-16 16,3-13-108-16,4-10 90 15</inkml:trace>
  <inkml:trace contextRef="#ctx0" brushRef="#br3" timeOffset="29006">15054 11604 1535 0,'20'18'138'0,"0"16"32"15,6 10-75-15,-6 21-62 16,-4 4-18-16,-3 0-36 16,0-4-20-16,0-17-67 15,-1-7-30 1,-2-21-20-16,1-7 53 0,-2-17 61 15</inkml:trace>
  <inkml:trace contextRef="#ctx0" brushRef="#br3" timeOffset="29419.4">15419 11916 1956 0,'20'-6'-200'0,"13"-4"69"16,0 0 49-16,-2-2 71 15,-2 0 7-15,-10 0 4 16,-2-1-2-16,-10 0-14 16,-3-1-1-16,-5-1-5 15,-4 0 5-15,-4 1 17 16,-6 1 8-16,-4 2 7 15,-4 4 5-15,-3 7 18 16,0 6 58-16,0 10 68 16,2 6-9-16,8 9-17 15,4 3-34-15,5 3-59 16,8-5-15-16,11-6-30 16,5-8-9-16,22-11-57 15,3-6-53-15,8-11-90 16,2-5-48-16,-1-7 71 15,-5-2-95-15,4-6 167 16</inkml:trace>
  <inkml:trace contextRef="#ctx0" brushRef="#br3" timeOffset="29586.26">15865 11505 1309 0,'-1'-16'122'15,"0"5"272"-15,1 11-110 16,2 5-186-16,0 15-53 0,1 20-54 15,0 9-6-15,-1 8-3 16,1-2-11-16,-3-3-97 16,0-5-44-16,-3-5-141 15,-3-6 170-15,2-10 81 16</inkml:trace>
  <inkml:trace contextRef="#ctx0" brushRef="#br3" timeOffset="29725.88">15740 11816 2471 0,'38'-25'-222'0,"17"-2"-229"16,5 1 86-16,-2 7 274 0</inkml:trace>
  <inkml:trace contextRef="#ctx0" brushRef="#br3" timeOffset="30103">16217 11802 1375 0,'0'0'5'0,"0"0"5"16,0 0 8-16,0 0 14 15,0 0 7-15,8-6 4 16,3-3 18-16,4-2-1 16,2-3-22-16,2-4-23 15,-1 0-9-15,-5-1-3 16,-4-1 0-16,-6 3-3 16,-4 2 3-16,-7 1 12 15,-4 3 15-15,-8 7 15 16,-2 4 21-16,-3 10 35 15,2 6 28-15,5 11 14 16,2 4-30-16,11 6-53 16,5 1-26-16,14-5-34 15,9-5-25-15,16-12-81 0,6-6-104 16,13-14-116-16,4-6 31 16,3-13 225-16</inkml:trace>
  <inkml:trace contextRef="#ctx0" brushRef="#br3" timeOffset="30470.25">17114 11132 1909 0,'-2'16'179'15,"1"6"100"-15,3 23-298 16,5 7-29-16,4 7-66 0,3 3-5 16,1-3 2-16,-2-1 25 15,-3-3 14 1,-3-1-9-16,-2-10-74 0,-3-5 77 16,-3-18 36-16</inkml:trace>
  <inkml:trace contextRef="#ctx0" brushRef="#br3" timeOffset="30669.2">17427 11619 1678 0,'-3'23'96'15,"-3"-1"21"-15,1 0-715 16,1-8 461-16</inkml:trace>
  <inkml:trace contextRef="#ctx0" brushRef="#br3" timeOffset="31086.69">17321 11562 488 0,'0'-28'7'0,"0"1"2"0,3 1 12 15,4 5 113-15,1 1 44 16,4 4 52-16,3 2-54 16,2 4-50-16,3 2-27 15,4 6-51-15,1 2-11 16,5 10-19-16,-2 3-24 0,0 8-14 16,-3 3 7-16,-10 5-11 15,-3-1 3-15,-6-1 4 16,-6-2 5-16,1-7 12 15,-2-3 10-15,0-8 11 16,1-7 4-16,0 0 6 16,0 0 37-16,-1-12-20 15,1-2-16-15,5-4-14 16,1-1-12-16,6 0 6 16,3 2 6-16,3 3-15 15,2 3 3-15,0 5-6 16,1 5 0-16,-4 8 15 15,-2 9 0-15,-4 12 9 16,-2 4-3-16,-1 3-9 16,0-1-18-16,1-8-81 15,1-5-56-15,5-13-49 16,0-6 126-16</inkml:trace>
  <inkml:trace contextRef="#ctx0" brushRef="#br3" timeOffset="31290.5">17884 11196 2043 0,'0'-5'224'16,"1"5"31"-16,6 26-239 16,6 12-28-16,4 19-43 15,2 5-9-15,0-4-12 16,-5-1-51-16,0-7-34 15,-3-4-15-15,0-8-48 16,-2-10 51-16,9-17 122 16</inkml:trace>
  <inkml:trace contextRef="#ctx0" brushRef="#br3" timeOffset="32756.62">18199 11355 1510 0,'-29'4'255'0,"-2"8"292"0,-5 4-405 15,4 8-143-15,2 2-14 16,11-1 0-16,7-1 3 16,8-3 17-16,3-2 6 15,6-4 4-15,5-2 5 16,10-6-24-16,7-3-22 0,7-9-50 15,2-2-46-15,5-6-21 16,-1 0 23-16,-2-2 76 16,-1 1 29-16,-5 3 30 15,-3 1 26-15,-4 1 43 16,-2 1 18-16,-9 1 20 16,-2 0-31-16,-6 3-30 15,-6 4-3-15,0 0-22 16,0 0-8-16,0 0-11 15,0 0-8-15,0 1-6 16,-11 16 3-16,10-8-8 16,1-2-10-16,5-2-25 15,3-1-8-15,3-2-17 16,2-2-9-16,0-4-48 16,4-2-51-16,1-5-39 15,1-1 3-15,0-2 82 0,-1 0 77 16,-5 2 36-16,-3 1 7 15,-8 3 17-15,-2 1 9 16,-8 1 7-16,-1 1 30 16,-5 0 42-16,-2-1 16 15,2 2 20-15,1-1 10 16,3 3-25-16,2 2-32 16,0 5-60-16,1 4-20 0,0 8-11 15,1 2-3-15,4 2-3 16,2-2 3-16,7-2-10 15,2-4-5-15,2-6-17 16,3-2-9-16,1-5 4 16,0-2 2-16,3-4 15 15,2-1 0-15,-1-1 24 16,-1 0-6-16,-2 0 6 16,-1 2 6-16,-7 2 9 15,-8 4 18-15,0 0 20 16,1 0 13-16,-1 0 6 15,0 0-23-15,0 0-11 16,0 0-7-16,-1 0-13 16,1 0-10-16,0 1-8 15,0 0-10-15,0 0-16 0,0 0-9 16,16 13-11-16,-6-15-14 16,2-3-33-16,3 1-23 15,-4-2-25-15,2-1-2 16,-1-4 0-16,-2 2 23 15,1-4 76-15,0 1 7 16,-1 0 16-16,-1 0 11 16,-2 1 12-16,-3 1 8 0,0 1 11 15,-1-1 4-15,-1 1 6 16,4 0-2-16,-2 1 10 16,0 2-3-16,1 3-18 15,1 1-6-15,-1 5-21 16,1 2-15-16,-1 3-24 15,-2 1 13-15,0 1 15 16,1-2 3-16,-1-2 7 16,1-2 6-16,6-4 4 15,0-1 2-15,7-3 2 16,1-2-2-16,0-1-2 16,1 0-2-16,-7 1 2 15,-2-1 0-15,-7 1 2 16,-6 0 2-16,-3-1 7 15,-6 1 7-15,-5 1 15 16,-3 1 51-16,-3 2 29 0,-1 2 16 16,4 4 20-16,1 3 4 15,4 5-13-15,1 2-65 16,4 1-40-16,2 0-19 16,8-2-30-16,3-2-15 15,10-3-28-15,4-3-14 16,3-4-10-16,2-2 19 15,1-3 47-15,1-1 9 0,0-3 9 16,4-2-3-16,-2 1 3 16,-4 1 3-16,-2 3 3 15,-5 2 15-15,-4 3 0 16,1 4-1 0,-5 11-14-16,-4 4-9 0,-5 17-9 15,-5 9 9-15,-5 16-6 16,-5 8 0-16,-3 13 0 15,-5 2-143-15,-1-6-9 16,-1-4 29-16,-6-17 54 16,-4-8 186-16,-9-14 59 15,-6-9 4-15,3-18-34 16,0-10-62 0,6-24-64-16,7-12-59 0,7-17-184 15,10-9-46-15,18-11-22 16,10-6 159-16,19-10 86 15</inkml:trace>
  <inkml:trace contextRef="#ctx0" brushRef="#br3" timeOffset="33120.82">19175 11356 1349 0,'12'4'140'0,"1"-1"444"0,0 0-417 16,5-1-85-16,5 0-104 15,6 0-26-15,4-3-26 16,-1-2-10-16,-5-2 24 16,-2 0-9-16,-12-4-11 15,-2-3-13-15,-3-8-26 16,-3 0 5-16,-2-4 77 16,-2 1 17-16,-9 5 22 15,-4 0 12-15,-11 6 9 16,-4 1 37-16,-6 11 38 15,-3 4 40-15,4 10 92 16,1 7 27-16,8 10-74 16,5 3-30-16,15 3-78 15,11-1-21-15,27-7-26 16,15-5-31-16,29-10-93 0,11-5-90 16,13-9-219-16,7-5 115 15</inkml:trace>
  <inkml:trace contextRef="#ctx0" brushRef="#br3" timeOffset="34902.78">12543 12994 1876 0,'0'0'-102'16,"13"-1"24"-16,10-1 60 15,5-3 36-15,4 3 18 16,3 1 0-16,1 1-9 16,0 1-15-16,-2 1-9 15,0-1-12-15,0-3-36 0,-1-2-27 16,-5-6-75-16,-1-2 41 15,-6-4 59-15</inkml:trace>
  <inkml:trace contextRef="#ctx0" brushRef="#br3" timeOffset="35221.87">12814 12812 2228 0,'64'-9'-161'16,"3"-3"74"-16,-2 1 72 15,-2 4 12-15,-16 7 3 16,-7 7 0-16,-20 12-6 15,-8 4-12-15,-16 8-5 16,-8 3 8-16,-9 0 18 16,-6 1 26-16,-3-3 25 15,-1-2-3-15,-1-5-33 16,0-3-60-16,6-9-164 0,1-5-81 16,10-8 219-16</inkml:trace>
  <inkml:trace contextRef="#ctx0" brushRef="#br3" timeOffset="37635.93">13994 12604 1559 0,'-37'-14'-18'0,"-3"7"39"0,-1 6 36 15,-6 12 17-15,-1 6 10 16,-1 17-6-16,-2 7-21 16,6 15-28-16,5 4-5 15,5 4-21-15,8-2 6 16,10-9 24-16,5-6 24 15,17-10 45-15,10-4 8 0,13-7-42 16,6-4-27-16,13-8-31 16,3-4-1-16,10-13-3 15,4-6-5-15,0-9 7 16,-3-3-7-16,-7-3 1 16,-6 2-5-16,-12-1-18 15,-5 3-11-15,-14 3 1 16,-6 2-1-16,-9 2 17 15,-4 1 15-15,-7 3 9 16,-1-1 13-16,-3 2-2 16,-2 0 4-16,2 3-3 15,0 0-4-15,3 3-10 16,2 2-4-16,4 2-1 16,1 1-2-16,3 4 0 15,3 0-2-15,3 1-3 0,3 0 3 16,2-2-1-16,2-1-3 15,5-6 6-15,4-4 0 16,5-5 4-16,1-4 1 16,6-2-5-16,-1-1 2 15,-2-1 0-15,-4 2 0 16,-9 1-1-16,-5 3-1 0,-13 2-3 16,-4 2-2-16,-12 3 1 15,-6 0-6-15,-7 7 6 16,-4 4 3-16,-1 6 1 15,0 4 4-15,6 5 6 16,0 3-2-16,7 3 3 16,3 0 0-16,11 0-5 15,4-3-2-15,12-4 2 16,4-3 0-16,11-8 1 16,3-2-4-16,7-9 2 15,6-4 0-15,4-9 0 16,2-2-1-16,-2-6-13 15,-4-4-8-15,-7-1-17 16,-5 0-1-16,-3-2 0 16,-3 3 5-16,-9 3 17 15,-5 3-5-15,-6 8 21 0,-2 3 9 16,0 10 6-16,0 0-2 16,-1 0-3-16,-14 9-5 15,10 9-8-15,0 5 3 16,2 5-5-16,0 2 2 15,2-2 0-15,0-2 0 16,1-9 4-16,0-3-1 16,3-8-3-16,1-4 4 0,3-6-2 15,4-4-4-15,4-9 2 16,3-6-6-16,6-5-10 16,3-3-4-16,4 2-2 15,2 1 7-15,-4 7 9 16,-7 3 3-16,-3 10 3 15,-10 4-3-15,2 9 0 16,-1 7 6-16,-5 9 21 16,2 4-8-16,0 6-2 15,2-2 2-15,0-5-12 16,2-4-2-16,3-10-7 16,2-5-19-16,3-12-136 15,1-6-82-15,1-11-165 16,1-6 310-16</inkml:trace>
  <inkml:trace contextRef="#ctx0" brushRef="#br3" timeOffset="37838.81">15113 12442 2219 0,'8'37'27'0,"-1"9"-24"0,-2 12-3 15,-1 2 3-15,-4-1-6 16,0-3-18-16,0-9-23 16,7-8-31-16,-4-14-69 15,0-7-41-15,-2-11-89 16,-1-7-119-16,-5-7 235 16</inkml:trace>
  <inkml:trace contextRef="#ctx0" brushRef="#br3" timeOffset="38452.65">14979 12786 2420 0,'16'-13'5'0,"19"-5"-34"16,6 0-9-16,17 3 9 15,2 3 13-15,-6 6 3 0,-7 4 1 16,-14 7-24-16,-6 4-15 15,-10 5-11-15,-3 4 8 16,-7 3 27-16,-1 0 3 16,-4-1 24-16,-1-5 0 15,1-4 3-15,-2-11 3 16,0 1 3-16,0-1-3 16,0 0-3-16,-7-15 6 0,3-3-9 15,2-5 3-15,1-4 9 16,1 0-9-16,7-4 6 15,0 0-9-15,18 6-12 16,8 3-9-16,7 9-18 16,6 4 0-16,-7 13-6 15,-5 6 13-15,-8 11 11 16,-4 4 0-16,-7 3 6 16,-2 2 9-16,-4-2 30 15,2 1 33-15,-1-6 62 16,2-3 27-16,0-6 9 15,1-5-51-15,4-6-32 16,4-5-12-16,7-11-35 16,3-4-6-16,3-8-13 15,-3-4-7-15,-3 0-10 16,-3 1 1-16,-12 7 2 0,-7 2 6 16,-11 5 2-16,-6 1 0 15,-9 3 0-15,-6 5 5 16,-6 6 10-16,-2 5 7 15,2 9-6-15,2 0-5 16,8 2-12-16,4-2-21 16,8-4-134-16,10-11-89 0,0 4-206 15,15-9 89-15,13-8 280 16</inkml:trace>
  <inkml:trace contextRef="#ctx0" brushRef="#br3" timeOffset="39003.39">16218 12732 2282 0,'12'22'82'0,"-5"0"-53"16,-2 0-11-16,-5-3-9 16,0-3-2-16,-3-7-2 15,-3-5 1-15,2-7-22 16,-4-6-23-16,3-10-56 0,3-5-75 15,-1-10-10 1,4-2 22-16,2-5 77 0,0-1 37 16,8-8 44-1,3-7 3-15,11-9-6 0,6-3 3 16,13 4 6-16,5 9-6 16,6 19 29-16,0 11 19 15,-2 23 9-15,-3 7 9 16,-4 25-33-16,-2 9-15 15,-10 15-18-15,-4 5 0 0,-8 3 0 16,-1-2 3-16,-4-11 6 16,-2-6-1-16,-6-15 1 15,-4-6 3-15,-5-12-6 16,-1-5 0-16,-7-8 0 16,-4-6-6-16,-8-6-18 15,-3-4-17-15,-10-3-13 16,-3 2 3-16,-3 4 42 15,-3 5 27-15,4 9 51 16,2 4 23-16,1 13 22 16,3 8 5-16,5 12-31 15,4 6-15-15,15 3-20 16,9 0-15-16,20-11-31 16,9-7-16-16,19-16-53 15,8-10-42-15,16-15-183 16,9-9-132-16,12-5 244 0</inkml:trace>
  <inkml:trace contextRef="#ctx0" brushRef="#br3" timeOffset="39271.43">17409 12079 2508 0,'0'37'-27'0,"5"25"0"15,2 9 10-15,0 13 12 16,-2 2 0-16,0-4-6 16,0-7-13-16,3-18-77 15,0-9-114-15,2-16-150 16,2-9-41-16,-6-17 293 15</inkml:trace>
  <inkml:trace contextRef="#ctx0" brushRef="#br3" timeOffset="39841.71">17736 12640 1726 0,'-2'11'-353'0,"2"-10"109"15,-1-1 57-15,-17 2 45 0,0-13 209 16,-3-3 53-16,-3-7-17 16,1-4-30-16,5-3-55 15,4-4 7-15,9-8 0 16,4-1 4-16,9-3 10 15,4 2-16-15,9 6 8 16,2 5 8-16,6 11 6 16,3 5 7-16,-3 11-8 15,2 8 39-15,0 11-24 16,2 8-23-16,-2 9-15 16,-2 4-9-16,-2 4-6 15,-5 0 6-15,-2-4-6 16,-3-4 3-16,-8-7-9 15,-3-4 3-15,-6-7 12 16,-2-5 6-16,-4-5 30 16,1-3 3-16,0-6 14 0,-3-5-11 15,5-12-18-15,-1-5-15 16,7-9-18-16,5-1-6 16,6 2 9-16,3 3 0 15,3 9 36-15,1 6 26 16,2 9 13-16,1 5-20 15,0 13-24-15,3 8-15 0,-4 11-25 16,-2 4-11-16,-3 2-26 16,-2-4-26-16,-2-9-128 15,3-6-75-15,-3-11-60 16,2-4 160-16,-1-12 108 16</inkml:trace>
  <inkml:trace contextRef="#ctx0" brushRef="#br3" timeOffset="40052.68">18321 12000 2608 0,'24'38'-7'15,"4"13"-15"-15,2 20-4 0,-3 7-10 16,-11 4-32-16,-4-4-17 15,-8-12-104-15,-1-11-56 16,2-18-84-16,2-11 143 16,5-17 124-16</inkml:trace>
  <inkml:trace contextRef="#ctx0" brushRef="#br3" timeOffset="40453.22">18632 12303 2676 0,'-32'26'-140'0,"8"-3"-11"16,6-2 3-16,9-4 100 15,4-1 54-15,3-3 33 16,2-2 0-16,7-3-15 15,5-3-27-15,9-6-107 16,8-2-28-16,4-8-38 16,2-1 17-16,1-4 85 15,-2 0 29-15,-1 3 48 16,-5 0 24-16,-8 3 29 0,-5 1 16 16,-6 0 24-16,-3 1 17 15,-4 3 37-15,-2 5 17 16,0 0-45-16,0 0-22 15,6 8-40-15,-3 7-20 16,5 10-27-16,1 2-13 16,8-3-54-16,3-5-54 15,6-9-137-15,6-7-131 0,1-10 197 16</inkml:trace>
  <inkml:trace contextRef="#ctx0" brushRef="#br3" timeOffset="40955.69">19225 12232 2447 0,'-25'15'-16'0,"6"7"-1"15,2 3 7-15,4 1 12 16,4-1 5-16,7-4 0 15,4-3-2-15,11-8-23 16,6-4-14-16,7-7-49 0,6-5-71 16,4-6-34-16,3-3 4 15,-1-1 48-15,-3-1 39 16,-4-1 80-16,-4 2 9 16,-8 1 10-16,-2 1 5 15,-8 6 31-15,-8 8 23 16,0 0 11-16,6 4-2 15,-7 18-15-15,-2 10-12 0,0 18-12 16,0 6-4-16,-3 4-14 16,-1 4-12-16,-1 5-12 15,-5 3-80-15,-4 7-55 16,-2 0 7-16,-17-5 64 16,-3-5 58-16,-16-10 42 15,-9-4 37-15,-2-17 139 16,-1-10 42-16,1-26 0 15,6-15-102-15,10-30-179 16,11-12-110-16,30-23-200 16,16-9-32-16,28-11 16 15,11-1 221-15</inkml:trace>
  <inkml:trace contextRef="#ctx0" brushRef="#br3" timeOffset="41285.57">19800 12365 2427 0,'1'11'-5'16,"6"-6"-24"-16,2-2-6 16,3-7-1-16,2-3 11 15,-4-5 25-15,1-2 6 0,-2-2 3 16,0-2-9-16,-1-2-12 15,0 0-21-15,-4 1-15 16,-3-1-5-16,-5 3 20 16,-5 0 18-16,-11 9 51 15,-4 4 23-15,-8 12 63 16,-1 10-16-16,5 17 19 16,1 6-25-16,13 11-57 15,9 0-11-15,16-6-40 16,14-7-33-16,26-16-148 15,13-8-157-15,16-26 121 16</inkml:trace>
  <inkml:trace contextRef="#ctx0" brushRef="#br3" timeOffset="52303">12993 13456 1415 0,'15'0'-13'15,"6"-2"19"-15,5-4 11 16,5 0 18-16,2 0 6 15,4 4-7-15,0 3 14 16,-4 6-30-16,-4 1-15 0,-7 4-24 16,-8 0-3-16,-7 1 2 15,-4 2 9-15,-11 2 7 16,-7 2-2-16,-6 2 4 16,-5-1-1-16,-4 0-5 15,0-2-2-15,5-5-36 16,4-7-53-16,9-10 60 15</inkml:trace>
  <inkml:trace contextRef="#ctx0" brushRef="#br3" timeOffset="52902.25">12610 13645 1464 0,'5'-4'17'15,"9"-3"-7"-15,8-3-2 16,9-1 3-16,8-2 7 15,10-2 10-15,6-2 38 16,4 1-10-16,0-1-11 16,-3 3-24-16,-3 3-12 15,-6 3-9-15,-3 2-12 0,-12 4-36 16,-7 2-32-16,-12 4-32 16,-11 2 13-16,-16 1 56 15</inkml:trace>
  <inkml:trace contextRef="#ctx0" brushRef="#br3" timeOffset="53620.6">14069 13297 1471 0,'-11'23'2'0,"5"9"2"15,0 6 0-15,1 10 2 16,-1 5 2-16,-3 8-1 16,0 0-1-16,-3-4-2 15,1-5 0-15,0-13 2 16,2-10 7-16,3-15 26 15,6-13 30-15,0-1 14 16,-3-11-11-16,10-16-30 0,0-9-18 16,7-12-36-1,-1-2 0-15,-3-3 6 0,0-1 6 16,-7 0 18-16,-3 1 9 16,0 2 6-16,1 4-1 15,4 9 4-15,5 8 3 16,4 12 21-16,1 10 9 15,7 14 11 1,2 13 1-16,3 20-38 16,4 7-12-16,1 16-12 15,0 2-8-15,-1 0-22 0,-2-4 0 0,-4-11-13 16,-1-7-22-16,-5-17-106 16,-5-9-55-16,-1-17-124 15,0-11 208-15</inkml:trace>
  <inkml:trace contextRef="#ctx0" brushRef="#br3" timeOffset="53918.9">13979 13542 2548 0,'44'-2'-150'16,"4"-4"-17"-16,14-7 33 0,5 0 32 15,-4 4 54-15,-7 2 25 16,-10 6 23-16,-9 2-3 16,-10 4-36-16,-1 0-21 0,-9 1-27 15,-5 0-11-15,-4-3 6 16,-3-2 53-16,-3-2-58 15,0-4 57-15</inkml:trace>
  <inkml:trace contextRef="#ctx0" brushRef="#br3" timeOffset="54552.49">14626 13498 2037 0,'26'23'6'0,"0"-4"0"15,-1-1 6-15,-5-4 9 0,-2-1 3 16,-3-3 33-16,0-3 11 16,-8-4 7-16,-7-3-24 15,1 0-7-15,-1 0 2 16,15-14 3-16,-8-3-2 16,3-10-21-16,5-5-28 15,6-7-122-15,6-1-91 16,1 4-230-16,3 4 101 0,-3 12 258 15</inkml:trace>
  <inkml:trace contextRef="#ctx0" brushRef="#br3" timeOffset="55151.97">15083 13500 1493 0,'18'4'4'0,"1"-3"9"16,3 0 5-16,-8-4 37 16,-1 0 43-16,0-5-2 31,4-2-9-31,4-6-42 0,-1 0-27 0,-1-2-30 16,-4 1-12-16,-7 3-3 0,-4 2 3 15,-7 1 6-15,-8 1-12 16,-9 3-3-16,-6 2 0 15,-12 6 27-15,-2 5 21 16,0 8 48-16,-1 3 27 16,9 9 44-16,3 4 16 15,7 5-19-15,7 2-52 16,10-3-50-16,6-4-13 0,11-6-27 16,5-6-13-16,11-11-21 15,6-5-38-15,11-9-36 16,-1-8 2-16,4-3 30 15,-5-2 34-15,-8-3 35 16,-3 3 18-16,-10-1 6 16,-5-2 6-16,-8 2 0 31,-2-1 3-31,-1 2 8 16,0 3 7-16,-1 6 39 0,-4 2 12 0,3 7-1 15,-2 2-17-15,3 7-30 16,3 4-18-16,-5 8-8 15,3 4 1-15,-3 1-5 16,-1-1-1-16,1-6 5 16,-2-3-1-16,-1-7 4 0,0-7-5 15,1 0 5-15,0 0 8 16,18-10-1-16,-9-4-1 16,6-7-30-16,1-4-34 15,4-5-133-15,1 1-82 16,-1 1-116-16,0 3 9 15,-2 8 238-15</inkml:trace>
  <inkml:trace contextRef="#ctx0" brushRef="#br3" timeOffset="55568.68">15872 13330 1165 0,'0'0'-4'0,"0"0"12"15,-6-6 15-15,-8 5 24 16,-2 1 13-16,-5 4 10 16,1 1 0-16,1 4-7 15,1 1 18-15,7 5 44 16,2 1-2-16,2 2-30 16,6 2-10-16,2-2-44 15,3-1-18-15,8-5-27 16,1-4-24-16,8-7-24 15,3-4-26-15,5-7-4 16,2-2 15-16,-2-3 27 0,0-2 24 16,-7-2 15-16,-1 1-5 15,-7-2-19-15,-1 2-3 16,-6 3 9-16,-1 3 6 16,-6 5 54-16,0 7 26 15,0 0 37-15,0 6 9 16,0 12-13-16,-2 3-14 15,2 7-42-15,1 1-6 0,3 0-39 16,3-5-48-16,5-6-137 16,4-6-93-16,10-12 173 15</inkml:trace>
  <inkml:trace contextRef="#ctx0" brushRef="#br3" timeOffset="56002.31">16283 13330 2352 0,'-23'24'-4'0,"9"-2"-6"15,4 0-1-15,8-8-10 0,4-1-12 16,8-7-30-16,3-4-14 15,6-4-13-15,2-3-9 16,4-4 7-16,1-2 11 16,0-1 33-16,0 0 24 15,-3 2 30-15,-1 0 27 16,-5 4 18-16,-5 4 9 0,-2 4 6 16,-2 6-7-16,-2 8-23 15,-2 8-9-15,-4 10-21 16,-5 6-15-16,-3 13-98 15,-2 2-13-15,-6 7-14 16,-2-1 4-16,-9-1 111 16,-4-1-1-16,-9-8 17 15,-4-4 3-15,-6-20 21 16,-1-9 10-16,-1-23 2 16,1-15-42-16,3-17-97 15,6-12-273-15,18-3 220 16</inkml:trace>
  <inkml:trace contextRef="#ctx0" brushRef="#br3" timeOffset="56402.38">16843 13388 2343 0,'11'2'-115'0,"1"-2"-31"0,5-4 35 15,-1-4 37-15,3-2 53 16,0-3 15-16,-8-1 6 16,-1-1 0-16,-6 0-6 15,-3 1-6-15,-4 2-9 16,-4-1 3-16,-11 4 9 15,-4-1 3-15,-10 5 30 16,-4 3 0-16,-6 5 24 16,-3 6 17-16,3 9 55 15,4 6 47-15,13 12-4 16,5 7-14-16,13 3-39 16,8-2-50-16,21-10-34 15,13-7-25-15,29-17-72 16,14-9-96-16,22-13-164 15,7-8-174-15,5-6 336 0</inkml:trace>
  <inkml:trace contextRef="#ctx0" brushRef="#br3" timeOffset="56785.88">17987 12943 2725 0,'11'47'-124'0,"9"13"-45"0,4 5-5 16,-3-1-5-16,-1-3 6 15,-8-7-63-15,-3-6 34 16,-4-12 143-16</inkml:trace>
  <inkml:trace contextRef="#ctx0" brushRef="#br3" timeOffset="56995.21">18290 13330 2109 0</inkml:trace>
  <inkml:trace contextRef="#ctx0" brushRef="#br3" timeOffset="57420.97">18224 13021 1935 0,'15'-10'60'15,"10"4"-24"-15,3 2-6 16,8 4-27-16,3 4-3 15,-1 7-18-15,-1 4-18 16,-8 6-56-16,-5 2-19 16,-10 2 3-16,-4 1 10 0,-6-1 44 15,-5-1 40-15,-6-5 14 16,-2-3 8-16,1-5 55 16,1-4 35-16,7-7 28 15,0 0-4-15,-1 0-11 16,-9-16-21-16,8-7-40 15,2-4-11-15,6-9-36 16,2 0-3-16,10 3-3 16,5 3-9-16,8 9 3 15,2 6-3-15,2 15 6 16,-4 7-3-16,0 20-2 16,0 7-7-16,-1 10-12 15,0 3-9-15,-7-4-36 16,-1-4-23-16,-7-11-91 15,-1-7-25-15,-6-11 169 0</inkml:trace>
  <inkml:trace contextRef="#ctx0" brushRef="#br3" timeOffset="57623.08">18944 12808 2674 0,'25'75'0'0,"3"-2"-18"16,0-4-26-16,-6-8-70 16,-5-3-37-16,-4-9-177 15,-2-7-105-15,2-11 336 16</inkml:trace>
  <inkml:trace contextRef="#ctx0" brushRef="#br3" timeOffset="58754.04">19254 13013 2423 0,'-26'13'-50'15,"8"2"19"-15,5-1 35 16,4 5 57-16,4 1 24 16,5 4 20-16,3-1-36 0,9-1-40 15,8-1-22-15,10-7-35 16,10-5-32-16,7-10-73 15,2-4-1-15,3-5-6 16,-4-1 33-16,-3 0 74 16,-2-1 27-16,-4-1-18 15,-1 2-51-15,-2-1-110 16,0 0-36-16,-5 2 117 16,-2 1 27-16,-10 2 46 15,-6 2 21-15,-6 0 27 16,-3 0 9-16,-6-1 12 15,-1-1 1-15,-8-3 4 16,2 0 1-16,-2-2 49 16,1-1 14-16,2 0-8 15,1 1-15-15,0 5-4 16,-2 1 1-16,-4 7-6 0,-3 4 5 16,-4 9 2-16,0 3-11 15,3 3 9-15,3-1-10 16,5-1-20-16,5-2-29 15,8-3-21-15,5-2 0 16,9-4-3-16,3-2 3 16,7-5-10-16,4-4-10 0,3-3-8 15,5-3-4-15,-2-2-2 16,-1-1 7-16,-6-2 14 16,-6 3 3-16,-9 2 9 15,-4 2 2-15,-9 4 33 16,-3 4 21-16,0 0 20 15,0 0-14-15,0 1-33 16,2 16-14-16,-2-1-10 16,1 1-3-16,6-1-13 15,3-3-21-15,6-6-91 16,2-5-59-16,6-5-149 16,0-5-32-16,3-6 128 15,2-1 33-15,0-1-77 16,-1 0-16-16,1 0 179 15,-3 2 133-15,-4-3 217 16,0 2 31-16,-8-2-90 0,-3 0-27 16,-8 0-50-16,-3 0-18 15,-7 2 75-15,-6 2-10 16,-7 8 29-16,-4 4-2 16,-4 11-21-16,0 5-38 15,4 8-12-15,3 1-11 16,8 4-51-16,5-2-13 15,8-5-31-15,7-4-9 16,12-6-16-16,5-4-34 0,10-6-31 16,4-4-6-16,3-5-17 15,0 0-12-15,-6 3 71 16,-3 2 51-16,-4 7 60 16,-6 7 3-16,-7 9-10 15,1 6-20-15,-11 8-12 16,-3 5-3-16,-1 8-12 15,-4 1-21-15,-3 7-9 16,-3 2-5-16,-12 3 65 16,-7 2 53-16,-19-2 67 15,-12-4 16-15,-9-8-12 16,-3-7-24-16,-4-21-47 16,2-11-31-16,2-32-107 15,5-14-83-15,22-24-187 0,21-11-680 16,34-10 813-16</inkml:trace>
  <inkml:trace contextRef="#ctx0" brushRef="#br3" timeOffset="59151.95">20872 13045 2779 0,'42'-3'-248'0,"7"-10"-102"15,6-1-57-15,0-6 210 16,2-1 136-16,-7-1 63 16,-7-3 13-16,-11-1 11 15,-8-2 22-15,-8-3 0 16,-9-1-13-16,-13 2 7 15,-9 0 3-15,-20 8-3 16,-11 5 9-16,-19 12 20 16,-6 9 22-16,-4 16 98 15,7 8 0-15,17 13 25 0,10 4-76 16,22 2-25-16,12 2-29 16,21-5-45-16,13-1-16 15,24-9-63-15,12-6-32 16,28-12-105-16,12-9-118 15,18-13 124-15</inkml:trace>
  <inkml:trace contextRef="#ctx0" brushRef="#br3" timeOffset="61252.63">11757 10860 1214 0,'0'39'46'0,"2"23"9"16,2 19-26-16,2 30-10 15,-1 15-5-15,-1 27-7 16,3 18-9-16,-5 24-3 16,2 7-5-16,0-3 2 15,1-11 8-15,6-15 8 16,2-7 5-16,0-11 7 15,0-1-3-15,-6-5-1 16,-1-2-5-16,-3-3-1 16,-3-9 0-16,-3-11 3 15,0-11 3-15,-2-26 1 0,1-9 3 16,-2-21 30-16,2-12 10 16,2-17-30-16,2-10-57 15,5-23-110-15,-1-10-4 16,12-26 69-16</inkml:trace>
  <inkml:trace contextRef="#ctx0" brushRef="#br3" timeOffset="68136.57">18191 9560 1125 0,'0'0'44'0,"-5"18"16"15,4-2-54-15,1 4-4 16,2 6 2-16,2 3 2 16,0 3 7-16,-1 3 1 15,0 0 13-15,1-2 0 0,0-5 4 16,1-6 2-16,4-9-6 15,3-6 0-15,13-14-2 16,5-12 3-16,22-22-1 16,10-10 6-16,19-12 30 15,10-3-10-15,1 5 4 16,-1 2-9-16,-5 4-9 16,-4 7-15-16,-13 3-39 15,-8 3-54-15,-18 6-140 16,-10 4 65-16,-11 10 70 15</inkml:trace>
  <inkml:trace contextRef="#ctx0" brushRef="#br3" timeOffset="68684.58">18682 9783 953 0,'0'1'110'15,"-12"16"120"-15,7-2-218 16,4 3 5-16,1 2 10 15,5 2 6-15,-2-1 8 16,1 0-2-16,1-2-10 0,-4-1-6 16,5-6-13-16,-3-2-4 15,8-8-6-15,7-5 3 16,9-11 1-16,12-10 0 16,15-15-2-16,11-11 2 15,13-11-1-15,5-5 0 16,8-4-3-16,7 0 0 15,0 6 3-15,-2 3-18 16,-12 14-56-16,-14 7 51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59:51.09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5024 6983 139 0,'-12'0'20'0,"-1"3"17"16,2-2-19-16,-4 3-13 16,0-1-1-16,-2 1 0 15,0-1-1-15,-1 1 3 16,-1-3-3-16,-1 0 8 16,0 0 6-16,-1-1 7 0,2 2 1 15,0-1-5-15,-2 3-5 16,0 1-2-16,-1 1 3 15,3 3 8-15,-5 0 2 16,1 3-3-16,-3 1-3 16,-3-1 11-16,2 2-1 15,-6-2 13-15,0 1 5 16,0 0 9-16,-1 2 5 0,2 1-6 16,0 1-5-16,0 3-20 15,-2 0-3-15,-1-1-17 16,0 1 1-16,-2-1-6 15,2 1-3-15,-5 1 1 16,1 2 1-16,0 3 4 16,-1 1 5-16,4 3 4 15,-1 2 2-15,1 0 5 16,0 0 1-16,3 0-3 16,-2-1-6-16,1 1-5 15,2-1-4-15,1 1-6 16,3 0 2-16,2-1-4 15,-1-1 3-15,3 1 1 16,0 1 6-16,3 2 2 0,-4 0-1 16,4 1-1-16,-1 2-6 15,3 1 0-15,4 5-2 16,-5 8-2-16,2 3 0 16,-4 5 0-16,1-2 0 15,2-5 0-15,0-3 0 16,2-1 2-16,0-1-2 15,1 0 0-15,1 1 0 16,0-3 1-16,-1-1-1 16,2 1 4-16,-5 0-2 0,1 6 0 15,-3 4-2-15,0 5 2 16,3 1 2-16,-6 0 0 16,1-1 0-16,-3 0 0 15,-1 0 1-15,2-4 3 16,2-4 14-16,1-7 7 15,3-2 4-15,3 0-1 16,-1 1-8-16,3 4-11 16,-2 1-3-16,2 3-2 15,-3 0-1-15,3-2 1 16,2 0-2-16,-3-2 4 16,4 2-1-16,-1-3 3 15,0 0 2-15,3-4-1 16,0 0 1-16,2-5-7 15,-1 0 1-15,4 3-6 0,2 1 4 16,-2 4-6-16,-1 0 0 16,0-1 0-16,-1-2 0 15,4-4 2-15,0 0-2 16,3-2 0-16,0 1 0 16,6 2 0-16,-1 1 0 15,2 2 0-15,3 0 2 0,-2 0-2 16,2-1 0-16,0-1 0 15,-1-1 2-15,4 1-2 16,1 2 2-16,0 0-2 16,3 1 0-16,2-1 0 15,4-3 0-15,8-2 0 16,4-1 0-16,10 0 0 16,4-2-2-16,2 2 2 15,0-3 0-15,-2 1 0 16,-1-2-2-16,2-5 0 15,3 1 2-15,-2-8 0 16,1-1 0-16,-2-8 2 16,-1-6 2-16,2-7 0 15,4-4 3-15,8-10 1 16,0-3 15-16,3-9 4 16,-1-3-3-16,0-6 6 15,3-3 2-15,1-5 4 0,1-2-3 16,5-3-6-16,0-4-3 15,4 0-9-15,1-3-9 16,0-1-6-16,-1 2 3 16,-1 0 0-16,-1 1 0 15,-1 1 0-15,-3-1 0 16,-3-4-3-16,0-1 0 16,-3-2 0-16,-2-1 6 0,-4 0 3 15,-4 1 6-15,-3-2 12 16,0 0 3-16,0 2 2 15,-1-1-2-15,-1-1-15 16,-3-1-3-16,-5-2-6 16,0 0 0-16,-4 1 0 15,2 1 0-15,0 0 15 16,-4 1 3-16,-4 1 3 16,-2 1 6-16,-2 4-18 15,1 0-3-15,1 0-3 16,1-1-9-16,-1-1 0 15,4 0 0-15,-2 1 0 16,-1 1 0-16,-5 4 3 0,-5-1-3 16,-4 3 0-1,-2 1 0-15,-3 5 0 0,-2 3 0 16,-3 4 0-16,-3 1 0 16,0 0 5-16,-1 0-5 15,-4-7 0-15,1-2 3 16,-3-5 3-16,0-1-3 15,-1 1 3-15,0 0 9 16,-1 0 18-16,-1 1 9 16,-1 1-10-16,1 1-10 0,-3 4-4 15,-3 1-6-15,1 2-3 16,-2-3-3-16,-1-1-6 16,2-3 0-16,-6-3-11 15,-1 0 0-15,-3 3 1 16,-2 3 2-16,-1 5 8 15,1 3 3-15,-1 5-2 16,-1 3 4-16,1 3 0 16,-2 0 1-16,2 1 3 15,-2 1-3-15,1-4 2 16,0 0-2-16,-2-3-4 16,-1 2-2-16,-1 2 0 15,-2 4-2-15,-3 3 4 16,0 3 1-16,-1 3-3 15,0 2 4-15,2 1-4 0,0 2 0 16,1-1 0-16,-1-2 0 16,-1 0-4-16,-2 0 3 15,0 0 1-15,-3-1 0 16,-1 3 1-16,-1-2-1 16,0 4-5-16,2 0 1 15,-1 2 3-15,0 1 0 16,2 1 1-16,-2 2-5 15,-2-1 2-15,3 1 3 0,-4-1 3 16,0 0-2-16,1 1-1 16,-2-1-1-16,1 2-2 15,0 1 3-15,1 3 0 16,1 1 3-16,-1 6-7 16,0 0-1-16,1 3-1 15,1 1 5-15,-1-1-1 16,0 0 2-16,1-1 0 15,-4 0 0-15,-2-1 0 16,1 0 0-16,-5 2 0 16,2-3 0-16,0 2 5 15,-2 0-8-15,2 1 3 16,-1 0 0-16,-2 4-4 16,-1 2 4-16,-3 4-7 0,2 4 5 15,0 5-3-15,0 2 0 16,-2 3-14-16,-3 2-20 15,-1 4-77-15,-1 0-46 16,0 5-68-16,0 5-26 16,-11 3 207-16</inkml:trace>
  <inkml:trace contextRef="#ctx0" brushRef="#br0" timeOffset="2466.19">13414 4740 130 0,'7'6'7'0,"-1"2"13"15,1 2-1-15,-1 6 41 16,-2 3 33-16,0 13 60 15,-3 9 74-15,-5 22-26 16,-4 10-46-16,-4 24-93 16,-2 13-20-16,-1 12-26 15,2 6-7-15,2-2-5 16,0-9 2-16,5-15-2 16,1-11-2-16,3-25 6 15,3-13 13-15,2-20 25 16,3-11 5-16,-1-13-3 15,-5-9-11-15,0 0-23 16,6-13-5-16,-6-10-5 0,0-3 2 16,-1-2 13-16,-1-2 10 15,0 4 4-15,-1-2 30 16,3-1-30-16,-3-1-21 16,0-4-21-16,-1-4-18 15,-1-6-30-15,-1-2 31 16,2-5 3-16,-1 1 1 0,3 4 1 15,2 2 2-15,-2 3-5 16,-1-1 3-16,-3-2 2 16,-2-1-1-16,1-1 9 15,0-1 1-15,1 3 8 16,2 0 0-16,3 0-12 16,1 0-5-16,0-3-8 15,0-2 0-15,-4 1 15 16,-1 5 10-16,1 10 12 15,-2 7 0-15,0 8-6 16,4 4-4-16,-3 5 1 16,5 2-1-16,0 7-5 15,0 0 1-15,1 0-2 16,10-3 0-16,-1 5 4 16,0 2 2-16,4 0 4 15,4 1 0-15,10 2 2 0,6-1 0 16,11-1-3-16,5-3-1 15,11-3 2-15,4-3-2 16,3-3 0-16,-1-1-2 16,-4 0 0-16,2 0 4 15,-3-1 2-15,-2 2 2 16,-3 1 1-16,-6-1-3 16,-3 1-6-16,2 1 0 0,-7 2 2 15,-1-1 2-15,-6 3 2 16,-8-2 0-16,-4 1-3 15,-5 0-1-15,-3-1 2 16,-4 1-2-16,-3 0 6 16,-9 2 2-16,1 0 1 15,0 0 1-15,-1 0-4 16,1 0-3-16,0 0-1 16,0 1 0-16,24 12 0 15,-14-10-4-15,4-1 0 16,3-1 2-16,1-2 0 15,0-2-2-15,0 0 4 16,-1-1 0-16,-1 0 1 16,1 0 3-16,4-1 0 15,1 1-6-15,-1 0-2 0,-1 0 2 16,-5 2-2-16,-5 0 2 16,-1 1 4-16,-4 1-3 15,-2 0 3-15,-1 3 2 16,-3 2-4-16,0 3 0 15,-2 4 0-15,-2 1 0 16,0 6-3-16,-1 1 1 16,4 14 0-16,1 9 2 0,0 24 4 15,1 9 2-15,-6 21-3 16,-4 10 3-16,-1 5-6 16,-3-1-2-16,2-10-2 15,0-12-2-15,1-20-4 16,6-11-4-16,6-23-28 15,5-12-32-15,7-20 41 16</inkml:trace>
  <inkml:trace contextRef="#ctx0" brushRef="#br0" timeOffset="5532.77">13989 3388 892 0,'16'22'82'0,"-1"17"80"16,3 11-152-16,-6 21-6 15,-4 13 0-15,-11 28 0 16,-7 7 1-16,-5 14-1 0,1 1-2 16,10-20 0-16,5-5 0 15,13-21 2-15,4-11 0 16,-2-12-2-16,-1-5 0 16,-7-8-2-16,-1-5 0 15,-6-9 0-15,-2-5-2 16,-1-14 0-16,-1-6-2 15,3-13 4-15,0 0 4 0,-4-19 11 16,1 4 9-16,1-5 18 16,0 0 7-16,-1-1-9 15,1 0-9-15,-2-1-19 16,2-3-6-16,0-6-6 16,2-4-6-16,1-12-6 15,1-4-3-15,2-10-3 16,1-2 3-16,1-5-6 15,-2-2-8-15,-4 2-16 16,-1 1-2-16,-9 9 7 16,-2 6 9-16,-4 4 21 15,2 3 6-15,0 1 10 16,6 1 8-16,8 3-1 16,4 0-1-16,4 1-6 15,0 1-3-15,1-1 1 16,-2 0 6-16,-1 0 0 15,1-1-1-15,-4 0-3 0,1 1-10 16,1 3-15-16,-3 2-8 16,0 7-12-16,-4 3 4 15,-3 6 1-15,-1 3-5 16,-4 7 14-16,0 2 5 16,1 6 8-16,3 1 8 15,2 4-1-15,3 0-2 0,2-1-2 16,0 0 0-16,4-1 9 15,3 1 2-15,7-1 12 16,6 0-3-16,10 0-1 16,6 2-6-16,15-3-4 15,11 1-4-15,8-1-6 16,6-1 4-16,18-2-17 16,1-1-23-16,10-5-15 15,1-1-5-15,-2-4 20 16,5-3 28-16,0-1 18 15,-1-2 0-15,-5-1 5 16,-7-1-5-16,-6-1 2 16,0-1 2-16,-9 3 24 15,-7 0 15-15,-12 5 18 16,-10 0 5-16,-14 4-18 0,-7 4-9 16,-12 4-21-16,-2 1-4 15,-10 0-10-15,-1-1 3 16,-2 0-2-16,0-1 2 15,-3-1-5-15,0-2 3 16,-2 1 4-16,-4 1 4 16,-2 1-1-16,-1 2 1 0,-1 1-1 15,0 3-3-15,3 4 1 16,1 2-2-16,3 3-4 16,2 1 0-16,5 2 3 15,1 4-3-15,5 5 2 16,1 5 0-16,0 3-4 15,2 1 0-15,2 2-2 16,2 5-2-16,3 21 4 16,0 16 4-16,4 35 9 15,2 27 3-15,-2 20-32 16,0 13 14-16</inkml:trace>
  <inkml:trace contextRef="#ctx0" brushRef="#br0" timeOffset="7116.09">14975 3177 873 0,'-4'-12'28'16,"-1"0"-24"-16,-1-1-24 16,0 0 4-16,-1-2 14 15,-1 0 11-15,1 0 34 16,-3 0 9-16,1 1 8 15,-2-1-9-15,2 1-8 16,1-1-5-16,4-1-1 16,4 0-2-16,6 0-10 15,1 0-3-15,5 0-15 16,-3-5-1-16,-4-3-4 16,-1-1 4-16,-5-7-4 15,-2 0-2-15,0-2 4 16,-3 1-2-16,1 2 0 15,-1 1 0-15,1 2-1 16,3-1 1-16,3 0 0 0,4-1-2 16,2-7 0-16,1-2-2 15,-2-3 2-15,-1 0 0 16,-3 5 0-16,1 5 2 16,2 3-2-16,2 4 0 15,6 3-2-15,3 2-1 16,3 7-1-16,-2 1 4 15,-1 0 0-15,-4 1-2 16,-3 0 2-16,-3-1-2 0,-5 0 2 16,1-2 0-16,-3-1 2 15,-2-1-2-15,0-2 0 16,-2 2 0-16,2 0-2 16,0 3 2-16,-1 3-2 15,4 1 2-15,-2 5-4 16,2 4 0-16,0 0 0 15,0-1 0-15,0 0 2 16,0 0 0-16,0 1-3 16,0-1-1-16,0 0-4 15,0 0 0-15,0 0-5 16,0 0-6-16,0 0-3 16,18-23-1-16,-7 20 8 15,3-1 5-15,4-1 6 16,-2 2 4-16,2 1 0 0,-1 0-1 15,1 1 1-15,4-1-4 16,5-1-25-16,7 1-40 16,2-4 32-16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40:02.94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2060"/>
    </inkml:brush>
  </inkml:definitions>
  <inkml:trace contextRef="#ctx0" brushRef="#br0">1942 2971 880 0,'0'0'55'0,"10"7"4"15,-9 3 4-15,4 9-17 16,1 5-11-16,-6 4-21 16,3 4-8-16,-2 4-6 15,-3 0-14-15,-3-2-69 16,1-5-173-16,-5-8 144 15</inkml:trace>
  <inkml:trace contextRef="#ctx0" brushRef="#br0" timeOffset="2.06">2079 3063 1225 0,'3'24'14'0,"1"-1"-6"16,-3-1-12-16,0-3-10 16,0-5-11-16,-6-3-4 15,1-8 4-15,-3-1 4 0,1-6 11 16,-1-5 4-1,1-4-2-15,2-2 12 0,1-4 4 16,3-2 7-16,6-4 5 16,3-2-7-16,7 0-3 15,1 0-4-15,4 2 0 16,-1 2-6-16,1 5 2 16,3 2-2-16,-4 10-2 15,1 6 4-15,-4 12 0 16,-5 6-1-16,-7 11 1 15,-6 2-2-15,-11 4 2 16,-5-3-2-16,-4-5 0 16,-2-6 0-16,0-9 0 15,1-4 0-15,0-7-50 16,-1-3-261-16,10-13 192 16</inkml:trace>
  <inkml:trace contextRef="#ctx0" brushRef="#br0" timeOffset="3.07">3201 2841 1349 0,'-15'10'45'0,"-1"4"-6"16,-1 5-12-16,-4 8-25 15,-4 2 0-15,-2 4-2 16,-3 0-8-16,-2 0-31 16,3-1-44-16,-2-8 44 0</inkml:trace>
  <inkml:trace contextRef="#ctx0" brushRef="#br0" timeOffset="4.07">2901 2912 1105 0,'20'13'56'16,"3"3"12"-16,2 8-35 15,1 1-17-15,3 3-12 16,-1-1-4-16,0-2-14 16,-2-5-17-16,-2-8-70 15,-1-3-150-15,1-11 132 16</inkml:trace>
  <inkml:trace contextRef="#ctx0" brushRef="#br0" timeOffset="5.07">4704 2840 1084 0,'-5'0'85'0,"-3"0"80"0,-2 6-126 15,-4 4-28-15,-4 6-11 16,-4 4 4-16,-6 5-2 16,-3 6 6-16,-5 8 3 15,-3 5 1-15,-5 7 0 16,0 2-8-16,1-4-39 15,1-5-52-15,8-15 48 16</inkml:trace>
  <inkml:trace contextRef="#ctx0" brushRef="#br0" timeOffset="6.07">4277 2920 1411 0,'12'10'35'0,"7"8"-17"0,4 5-12 16,4 8-5-16,1 2-1 16,-5 2-7-16,2-1-24 15,-2-2-56-15,1-5-107 16,1-10 109-16</inkml:trace>
  <inkml:trace contextRef="#ctx0" brushRef="#br0" timeOffset="7.07">4793 3151 1332 0,'1'-9'48'15,"3"-1"-1"-15,5 0-30 16,4 0-15-16,3 0-2 16,1 0-2-16,2 3-2 15,-1 4 3-15,-3 7 1 0,-2 4 0 16,-6 6 0-16,-3 4-2 15,-7 4-2-15,-2 2-2 16,-13 2 0-16,0 0 0 16,-9-2 0-16,-4-4 3 15,4-6 10-15,2-3 7 16,9-8 13-16,6-4 8 16,7-4-8-16,4-2-6 0,9-2-13 15,5 2 0-15,12 1-8 16,3 2 0-16,12 4 0 15,2 1 0-15,4-1-14 16,1-1-15-16,-5-4-87 16,-2-2 75-16</inkml:trace>
  <inkml:trace contextRef="#ctx0" brushRef="#br0" timeOffset="8.07">1695 3531 976 0,'88'-11'2'0,"20"-3"-2"16,10 1 0-16,21 1 0 15,10 1 0-15,17 0-9 16,8 1-25-16,22-1-255 16,4 0 200-16</inkml:trace>
  <inkml:trace contextRef="#ctx0" brushRef="#br0" timeOffset="9.07">4875 3332 1119 0,'168'-6'62'0,"-11"3"8"0,-16 3-18 15,-14 3-44-15,-20 2-6 16,-20 2-2-16,-13 2-14 16,-31 0-195-16,-11-1 143 15</inkml:trace>
  <inkml:trace contextRef="#ctx0" brushRef="#br0" timeOffset="10.07">2629 2622 1173 0,'-5'12'37'16,"3"15"-4"-16,2 13-16 0,1 31-13 15,2 13 0-15,0 35 0 16,-3 14 0-16,-3 34 0 16,-1 13 1-16,-2 22-3 15,3 3 0-15,1-9 0 16,2-3 0-16,6-14 0 15,0-4-2-15,0-3 6 16,-5-3 4-16,-6-5 19 16,-4-5 9-16,-3-17 9 15,1-8-6-15,3-20-16 16,2-8-8-16,1-14-11 16,1-9-4-16,-1-18-14 15,1-11-19-15,-1-20-288 16,-1-11 220-16</inkml:trace>
  <inkml:trace contextRef="#ctx0" brushRef="#br0" timeOffset="11.07">2036 3637 1171 0,'5'12'37'16,"0"8"8"-16,0 5-7 15,0 7-16-15,-5 2-13 16,-2 4-26-16,-1 0-39 16,-7-2-279-16,6-2 199 15</inkml:trace>
  <inkml:trace contextRef="#ctx0" brushRef="#br0" timeOffset="12.07">1907 4317 1316 0,'19'-22'2'16,"0"-2"0"-16,3 4 0 15,1 4 0-15,1 7-2 16,-3 4 0-16,0 10 0 16,-3 7 0-16,-2 11 2 15,-1 6-2-15,-8 5 2 16,-3 4 0-16,-8 0-2 16,-3 0 0-16,-12-4-2 15,1-2 2-15,-8-5 2 0,-2-6 0 16,3-5 6-16,0-5-6 15,4-11 2-15,4-2 1 16,4-10-5-16,-1-2 0 16,9-3 2-16,3 1-2 15,4 1-2-15,5 4 2 16,5 3 0-16,5 4 0 16,6 5 0-16,1 6 2 0,10 3-2 15,1 2 0-15,3-2 0 16,-1-1 0-16,-4-5-46 15,-5-4-80-15,-9-3 74 16</inkml:trace>
  <inkml:trace contextRef="#ctx0" brushRef="#br0" timeOffset="13.07">1937 5066 1386 0,'23'-15'-6'16,"1"3"10"-16,2 4-4 16,-2 1 6-16,-2 6-16 15,-2 1-7-15,-5 5-12 16,-6 4-6-16,-6 8 14 15,-3 4 11-15,-8 5 14 16,-3 0 6-16,-5 0 7 0,0-1 2 16,0-5 5-16,5-2-3 15,3-6-6-15,2-3-3 16,6-4-10-16,2 0 0 16,1-2-2-16,5 0-2 15,4 0 4-15,5 0-2 16,1 0 0-16,-4 1 0 15,-2 4 0-15,-5 0 0 0,-5 7 4 16,-2 3-2-16,-12 4 0 16,-6 3 4-16,-10 1-3 15,-2-2 15-15,0-7-1 16,5-5-3-16,1-10-18 16,3-5-41-16,4-12 26 15</inkml:trace>
  <inkml:trace contextRef="#ctx0" brushRef="#br0" timeOffset="14.07">2034 5755 1504 0,'-6'19'0'0,"-5"0"0"15,-5 3 4-15,-4 6-4 16,-3 1 2-16,0 0 0 15,-3-1 2-15,3-7-4 16,1-4 0-16,6-8 2 16,1-4-4-16,7-5 2 15,1 0 0-15,7 0 0 0,0 0-4 16,0 0 4-16,12-8 0 16,6 6 6-16,3 0 2 15,6-2-8-15,3-1 0 16,3-4 0-16,-2-3-10 15,-2-2-13-15,-3 1-10 16,-9 0-6-16,-5 1 10 16,-7 1 14-16,-3 3 13 15,-6 0 4-15,-3 1-2 0,-2 2 3 16,-2-1-3-16,0 4 2 16,3 0 2-16,0 5 6 15,4 4 2-15,-1 12 5 16,0 7 4-16,1 18-7 15,-4 6-1-15,8 11-7 16,-1 3-6-16,5-4-23 16,11-7-41-16,5-15 37 15</inkml:trace>
  <inkml:trace contextRef="#ctx0" brushRef="#br0" timeOffset="15.07">3875 2754 1222 0,'-9'8'46'0,"0"6"1"16,3 4-22-16,-2 6-12 16,3 4-7-16,1 6-2 15,-1 3-2-15,0 13 0 16,4 6 4-16,-1 18 5 15,1 11 1-15,1 18 1 16,-2 8-1-16,6 9-10 16,-2 3 0-16,5 8 0 15,1-3-2-15,5 4 2 16,2 4 2-16,0-2 15 16,1 4 8-16,-2 4 12 15,-1-1 20-15,-4 0 10 16,-1-3-13-16,-3-3-14 15,-1-2-9-15,-2-5-6 16,1-4-9-16,-3-13-12 16,-2-9-6-16,-2-18 3 0,-1-7-3 15,-2-18-78-15,0-6-65 16,-3-18-211-16,1-9 240 16</inkml:trace>
  <inkml:trace contextRef="#ctx0" brushRef="#br0" timeOffset="16.07">3440 3122 1382 0,'-9'2'33'0,"0"2"-23"16,1 2-8-16,-1 3-6 15,-1 2-4-15,-1 7 1 16,0 3 1-16,1 13 2 15,3 5 2-15,1 11 2 16,1 3-2-16,0-1-56 16,1 1-275-16,2-15 190 15</inkml:trace>
  <inkml:trace contextRef="#ctx0" brushRef="#br0" timeOffset="17.07">2610 3431 351 0,'3'-3'62'15,"2"2"84"-15,2 1-66 16,1-1-21-16,0 2-2 15,1-1 9-15,4 1 7 16,-2 0-3-16,10-1-22 16,-4 0-7-16,8 2-14 15,6 0 2-15,4 0-4 16,9 2-1-16,9-1-7 16,8 2-7-16,12 1 7 15,7-1 6-15,10 1 18 16,7-2 4-16,11 0 3 15,6-1 1-15,17-3-13 0,0-1-1 16,14-4-13-16,7-3-7 16,9-2-11-16,8-2-2 15,1-2-2-15,1-1-2 16,-4 0 0-16,-3 3-2 16,-9 1 4-16,-7 2-2 15,-9 4-9-15,-11 2-17 0,-13 2-43 16,-8 1-55-16,-13 0 68 15</inkml:trace>
  <inkml:trace contextRef="#ctx0" brushRef="#br0" timeOffset="18.07">3041 3679 1353 0,'-8'-1'64'16,"0"0"23"-16,1 4-63 16,2 2-15-16,0 4-9 15,2-1 4-15,-1 0-4 16,1 1 0-16,1-2 2 15,-1-2 2-15,3 0 35 16,-2-1 12-16,2 1-4 16,0 0-5-16,1 1-21 0,3 1-15 15,2 0-3-15,4-1 6 16,6-2-6-16,3-3 0 16,4-3-3-16,2-5 3 15,3-4-3-15,-1-2 6 16,4-1 6-16,-2 1-6 15,-1 7 12-15,-2 3 3 16,-5 6 9-16,-4 6 0 16,-6 9 14-16,-1 5 7 0,-8 8-6 15,-2 2-6-15,-7 2-27 16,-5-1-9-16,-7-6 3 16,-4-4 0-16,-9-8 12 15,-3-1 9-15,-4-5 0 16,-5-5-4-16,3-3-43 15,0-4-73-15,6-11-155 16,5-6-21-16,9-18 190 16</inkml:trace>
  <inkml:trace contextRef="#ctx0" brushRef="#br0" timeOffset="19.07">2926 3648 1130 0,'21'-2'66'15,"7"2"39"-15,10 0-14 16,20 3-2-16,10-2 16 16,16-2 38-16,6-3-80 15,6-1-233-15,-4-1 16 16,-19-1 92-16</inkml:trace>
  <inkml:trace contextRef="#ctx0" brushRef="#br0" timeOffset="20.07">5114 3644 1272 0,'-18'-12'93'16,"-3"1"116"-16,-9 5-149 0,-3 4-27 15,-6 5-33-15,-5 2 0 16,-1 6-6-16,1 2 3 16,3 7 3-16,7 4 15 15,5 7 23-15,4 1 1 16,8 3 6-16,8 1 0 16,11-2-21-16,8-1-15 15,11-6 3-15,5-6-12 16,8-9 9-16,2-6 6 0,0-9 0 15,0-5 2-15,-3-5 13 16,-4-2 12-16,-9-2 15 16,-4-1 6-16,-14-2 5 15,-5-1-14-15,-15-1-9 16,-10 3-18-16,-11 6-19 16,-7 5-3-16,-4 11-14 15,1 5-46-15,1 8-202 16,8-1-409-16,10-12 517 15</inkml:trace>
  <inkml:trace contextRef="#ctx0" brushRef="#br0" timeOffset="21.07">3049 4294 1198 0,'0'0'70'16,"0"0"35"-16,0 0-63 15,0 0-20-15,2 15-9 16,3 3 1-16,1 9-1 16,1 7 3-16,0 4-1 15,1 1-9-15,3 1-12 16,2-5-11-16,2-4-37 15,2-5-41-15,2-15 54 16</inkml:trace>
  <inkml:trace contextRef="#ctx0" brushRef="#br0" timeOffset="22.07">3287 4434 898 0,'-5'-13'130'15,"-1"2"127"-15,1 4-231 16,5 7-17-16,-1 0-1 16,0 0 2-16,-12 15 1 0,13 4-3 15,5 0 2-15,5 4-8 16,4-4-2-16,7-4-8 16,2-4-4-16,6-9-7 15,2-2 0-15,4-11 1 16,-3-2-1-16,0-4 9 15,-3-2 6-15,-7-2 8 16,-6 0 10-16,-14 2 19 16,-8-1 11-16,-14 1 16 15,-4 1 2-15,-11 4-6 16,-3 2 36-16,-4 10-36 16,1 2-23-16,6 8-125 15,3 5-29-15,12 3 84 16</inkml:trace>
  <inkml:trace contextRef="#ctx0" brushRef="#br0" timeOffset="23.07">5070 4247 1140 0,'-10'-4'60'16,"-5"-1"58"-16,-5 5-114 16,0 1-8-16,-7 1-3 15,-1 3 1-15,-1 0 0 16,-1 0 4-16,4 1 10 16,5 0 5-16,3 1 9 15,3 1 5-15,4 1 2 16,1-1 0-16,5 2-8 15,2 2-5-15,3 1-8 16,-1 0-1-16,4-2 3 16,2-1 0-16,7-6 3 15,5-1-3-15,5-5-2 16,4-3-3-16,-2-4-5 16,1-3 0-16,-5 1 0 0,-5-2 0 15,0 2 4-15,-6-1 0 16,2 3 0-16,-1 1 4 15,-3 1-5-15,0 2 0 16,-4 0 6-16,-3 0-6 16,0 5 0-16,0 0 0 15,0 0 3-15,0-1-3 16,0 0 9-16,0 0-3 16,0 0 3-16,0 1 0 0,0-1 3 15,0 0-6-15,0 0 0 16,0 0 0-16,0 0 5 15,0 0 7-15,0 0-3 16,0 1-3-16,0 0-9 16,1 0-3-16,10 14 21 15,-9 12 15-15,-2 24 45 16,-2 14 2-16,-5 25-32 16,-4 7-60-16,-3 5-203 15,2-4-78-15,-5-18 222 16</inkml:trace>
  <inkml:trace contextRef="#ctx0" brushRef="#br0" timeOffset="24.07">3110 5158 1063 0,'-8'-7'56'0,"0"-2"10"16,2 1-28-16,2-2-22 16,4-1-6-16,2-2 7 15,1-1 4-15,0 2 18 16,1 0 12-16,-1 1 24 15,0 0-1-15,10-3 37 16,5-3-10-16,12-4-65 16,7 0-30-16,4 2-6 15,1 1-9-15,-6 8-9 16,-1 4 3-16,-13 7-6 16,-3 3 6-16,-9 7 0 15,-7 1 6-15,-9 4 24 16,-7 0 18-16,-11 1 63 15,-4 0 23-15,-4-1 28 16,0 2 14-16,5-4-64 16,4 0-37-16,10-3-38 0,6-4-30 15,7 0-43-15,5-2-18 16,8 1-27-16,3 1 19 16,8 2 47-16,2 2 6 15,2 5 12-15,1 1 3 16,-3 5 9-16,-2 0 6 15,-10-1 0-15,-7 1 9 0,-10-2 36 16,-10 0 11 0,-12 1 25-16,-5-1-20 0,-8-2-33 15,-1-3-12-15,-2-6-31 16,0-3-33-16,7-9-191 16,4-5-117-16,14-14 168 15</inkml:trace>
  <inkml:trace contextRef="#ctx0" brushRef="#br0" timeOffset="25.07">4820 4992 1334 0,'0'0'62'0,"0"0"25"16,0 0-62-16,-8 12-13 15,2 5-4-15,-3 4-1 16,-3 5-1-16,-4 1-6 16,-2 2-6-16,-2-1-1 0,-5-5-1 15,1-3 2-15,0-9 4 16,0-4 0-16,2-6 2 15,3-2 4-15,3-4 10 16,5 0 1-16,5 0 37 16,6 5 11-16,0 0-10 15,12-8-2-15,12 5-21 16,5 1-15-16,14-1-24 16,7-1-15-16,4-2-27 15,2 1-8-15,-2-1-10 16,-4 1 11-16,-12 1 29 15,-8 0-6-15,-11 2 2 16,-8-1 1-16,-11 3 1 16,-3-7 3-16,-11 0 7 15,-4-1 9-15,-9-3 12 16,4 0 8-16,0-2 10 16,2 1-1-16,4 2 4 0,0 2 3 15,2 7 5-15,3 2 0 16,4 12-4-16,-4 7-4 15,2 22-11-15,-1 10-8 16,2 17-18-16,2 4-17 16,4-2-110-16,2-3 93 15</inkml:trace>
  <inkml:trace contextRef="#ctx0" brushRef="#br0" timeOffset="26.07">3283 5679 876 0,'0'-6'93'16,"0"6"53"-16,0 0-59 16,0 0-35-16,-2 9-7 15,-5 11-14-15,-2 5-4 16,-6 9-4-16,-3 4-1 16,-3 3 5-16,-1-2 6 0,-2-5-4 15,1-2 0-15,-1-7-10 16,3-5 4-16,0-5-2 15,4-5-12-15,2-4 6 16,2-3-12-16,5-3 18 16,0 0 9-16,8 0-1 15,0 0 7-15,3-5-12 16,13-1-24-16,13-3-6 16,8-1-15-16,11-4-35 15,1-1-13-15,3 1-3 16,1-1 19-16,-1 1-20 15,-4 1-32-15,-5 2-221 16,-10 0 176-16</inkml:trace>
  <inkml:trace contextRef="#ctx0" brushRef="#br0" timeOffset="27.07">3445 5819 584 0,'-26'-22'75'0,"-1"0"78"15,2 0-71-15,1 3 11 16,6 9 37-16,4 6 2 15,3 13-8-15,4 12-31 16,0 26-33-16,-2 16 18 16,0 21-24-16,1 5-10 15,2 1-68-15,2 0-62 16,4-6-137-16,3-7-97 0,0-9 122 16</inkml:trace>
  <inkml:trace contextRef="#ctx0" brushRef="#br0" timeOffset="28.07">5081 5675 1208 0,'-26'-3'95'0,"-3"1"130"16,1 2-216-16,-3 0-9 15,3 0-4-15,-1 1 3 16,2 4-1-16,2 1 2 16,0 5 3-16,4 2 9 15,3 2 38-15,3 4 4 0,11 4 11 16,5 2-14-16,12 1-27 15,5 2-6-15,11-1-18 16,3 2-3-16,4 2-3 16,3 2 3-16,-6 3 3 15,-4 3 0-15,-9 0 3 16,-8-1 3-16,-10-2-6 16,-7-1 0-16,-14-5 3 15,-4-3 9-15,-11-9 42 16,3-6 29-16,-5-10 16 15,2-5 3-15,7-10-43 16,0-6-17-16,14-12-15 16,5-6-15-16,8-11-9 15,6-4-9-15,13-6-24 16,6-2 0-16,13 0-23 16,3 2-1-16,6 6-3 0,0 4-18 15,-3 11-44-15,-1 8-46 16,-7 13-57-16,1 7 162 15</inkml:trace>
  <inkml:trace contextRef="#ctx0" brushRef="#br0" timeOffset="29.07">5688 2744 1249 0,'0'0'56'16,"0"0"39"-16,4 21-86 16,5 0-5-16,2 13-2 15,0 5 4-15,4 19 6 16,1 12 11-16,0 31 22 0,0 18 16 16,-4 40 61-16,-4 17-23 15,-6 29-57-15,-3 12-36 16,-5 4-60-16,-1 5-3 15,-2-12 10-15,1-7 32 16,3-14 116-16,3-9 55 16,6-21 86-16,6-6-33 0,1-15-49 15,2-5-29-15,-1-10-79 16,0-8-10-16,0-16-30 16,-1-10-22-16,0-20-82 15,-3-11-127-15,0-24 98 16</inkml:trace>
  <inkml:trace contextRef="#ctx0" brushRef="#br0" timeOffset="30.07">1184 6475 1885 0,'65'-4'-39'16,"5"-2"3"-16,11 0 0 15,4-2 9-15,7 2 9 0,2 2 6 16,0-1 0-16,-1 2 0 15,7 0 3-15,4 2 6 16,5 0 3-16,1-1 0 16,8 1 9-16,3-1 3 15,14 1 24-15,6-1 3 16,13-2 9-16,5-1 3 16,13-2 0-16,8 1 2 0,8-2 13 15,3 0 12-15,5 1 26 16,3 0-3-16,-1 3-29 15,2-1-13-15,-6 2-30 16,-1 2-15-16,-12 3-40 16,-6 1-29-16,-14 2-97 15,-10-1-117-15,-16-2-140 16,-10-2-43-16,-26-11 288 16</inkml:trace>
  <inkml:trace contextRef="#ctx0" brushRef="#br0" timeOffset="31.07">1773 7509 1117 0,'-3'6'12'15,"3"7"-1"-15,0 11-1 16,1 8 7-16,1 16 24 16,0 12 11-16,-2 24 16 15,-2 7-10-15,-5 26-19 16,2 9-16-16,2 6-15 16,2 6-4-16,4-6-2 0,2-5 0 15,4 3 7-15,3-1 17 16,1 8 12-16,3 1 53 15,1 4 58-15,2 4-5 16,-1 2-19-16,0 2-14 16,-4 4-70-16,-2 1-23 15,-5 7-9-15,-1 0-3 16,-5 3-6-16,0 2 3 16,-1-2 0-16,-2-2 3 0,0-7 3 15,2-2-3-15,1-10 24 16,2-5-2-16,4-10-11 15,0-6-7-15,2-12-59 16,1-5-64-16,1-12-88 16,1-7-29-16,2-15-23 15,0-9-40-15,6-18 187 16</inkml:trace>
  <inkml:trace contextRef="#ctx0" brushRef="#br0" timeOffset="32.07">599 12150 1583 0,'-19'-1'69'15,"5"-1"-4"-15,14 2-26 16,0 0-18-16,11-8-12 16,10 3-21-16,18-4-18 15,8-1-9-15,14 0-11 16,9 0 2-16,15 2 21 15,9 1 6-15,20 2 36 16,8 1 18-16,24 1 27 0,8 0-1 16,20 2-5-16,16 1-9 15,17 0-24-15,10 0 0 16,21 0-3-16,3 0 6 16,18 0 41-16,8 0 34 15,13-2 50-15,11-1-9 16,15 0-20-16,7-1-15 15,13-2-37-15,3 0-34 16,14-1-24-16,3 1-8 0,3-1-32 16,-5-1-44-16,-7-1-101 15,-2 0-66-15,-14 2-37 16,-3-1 56-16,-18-1 121 16,-16 1 56-16,-24 0 43 15,-13 0 14-15,-29 0 68 16,-17 0 6-16,-25 1 1 15,-18-1-42-15,-27-1-147 16,-11-1-100-16,-32-1 158 16</inkml:trace>
  <inkml:trace contextRef="#ctx0" brushRef="#br0" timeOffset="33.07">8336 12564 2507 0,'-53'43'-71'15,"6"-12"-59"-15,4-5-103 0,8-12-90 16,6-8 39-16,3-7 220 16</inkml:trace>
  <inkml:trace contextRef="#ctx0" brushRef="#br0" timeOffset="34.07">8120 12507 2297 0,'28'12'-24'16,"4"7"0"-16,2 12 3 15,2 4-3-15,-1 8-26 16,-1 0-37-16,0-1-110 16,4-4-57-16,0-11-204 15,1-9 299-15</inkml:trace>
  <inkml:trace contextRef="#ctx0" brushRef="#br0" timeOffset="35.07">8708 12821 2309 0,'-6'42'31'0,"3"10"-71"0,3 0-124 15,4-3-588-15,0-10 611 16</inkml:trace>
  <inkml:trace contextRef="#ctx0" brushRef="#br0" timeOffset="36.07">865 7646 1524 0,'-28'50'6'0,"-9"6"-8"15,-4-1-8-15,-1-8-37 16,-5-3-36-16,0-13 46 16</inkml:trace>
  <inkml:trace contextRef="#ctx0" brushRef="#br0" timeOffset="37.07">497 7700 1924 0,'31'34'26'15,"5"3"-32"-15,9-2-74 16,0-1-34-16,3-7-68 16,1-1 82-16,-5-6-50 15,-2-3-190-15,-9-2 183 16</inkml:trace>
  <inkml:trace contextRef="#ctx0" brushRef="#br0" timeOffset="38.07">1022 8000 2136 0,'28'-4'-27'16,"7"2"-12"-16,3 2 0 15,-3 3-30-15,-2 3-11 0,-10 5 20 16,-7 2-9-16,-11 5 54 16,-6 2 18-16,-14 6 33 15,-6 3 27-15,-9 4 18 16,-6 1 5-16,0-3 4 15,2-4 2-15,9-6-5 16,5-5-30-16,13-9-34 16,9-2-15-16,18-7-19 15,12-1-21-15,26-9-150 16,13-4-87-16,15-7 128 16</inkml:trace>
  <inkml:trace contextRef="#ctx0" brushRef="#br0" timeOffset="39.07">4840 11964 1200 0,'-1'18'-29'0,"2"3"-46"16,5 2-63-16,0 9-163 16,-3 4 151-16</inkml:trace>
  <inkml:trace contextRef="#ctx0" brushRef="#br0" timeOffset="40.07">4536 7783 466 0,'-19'14'155'16,"-4"3"132"-16,-1 6-132 15,-3 3-66-15,2 0-52 16,1 1-20-16,3-2-11 16,0-2-4-16,2 0-2 15,0-2-2-15,0-2-4 16,0 1-4-16,2-3-17 16,3-3-23-16,3-7 29 15</inkml:trace>
  <inkml:trace contextRef="#ctx0" brushRef="#br0" timeOffset="41.07">4214 7836 1005 0,'7'-13'62'15,"1"0"21"-15,3 3-62 0,3 7-3 16,2 3 3-16,1 11 8 15,3 5 0-15,-2 9-2 16,2 3 4-16,0 1-2 16,1-1-2-16,3-5-13 15,1-3-6-15,-1-5-10 16,-2-3-10-16,-5-4-25 16,-2-3-19-16,-5-4-83 15,-3 0-139-15,-7-1 148 16</inkml:trace>
  <inkml:trace contextRef="#ctx0" brushRef="#br0" timeOffset="42.07">4380 7765 994 0,'0'0'74'0,"0"0"16"16,0 0-36-16,-6 16-13 15,8-3-5-15,1 9-5 16,1 3 0-16,-1 6-15 16,0 0-3-16,-1 0-7 15,-1 1-2-15,-1-3 0 16,-1-1-6-16,-3-5-19 16,0-4-14-16,-3-7-124 15,-3-5 101-15</inkml:trace>
  <inkml:trace contextRef="#ctx0" brushRef="#br0" timeOffset="43.07">4177 7944 1033 0,'-2'-4'66'15,"4"0"41"-15,4-1-76 16,7 2-29-16,6 0 0 15,6 1 2-15,3 1 0 0,6-2 1 16,1 1-3-16,1-1 2 16,1 2-4-16,-4 2-21 15,-1 2-26-15,-6 2 28 16</inkml:trace>
  <inkml:trace contextRef="#ctx0" brushRef="#br0" timeOffset="44.07">4794 7770 400 0,'0'0'-7'0,"0"0"-61"15,0-1-28-15,0 0 41 16</inkml:trace>
  <inkml:trace contextRef="#ctx0" brushRef="#br0" timeOffset="45.07">4799 7735 278 0,'0'0'93'0,"0"0"134"16,0-1 19-16,0 0-78 15,0 1-55-15,0 0-55 16,1 0-16-16,0 0-16 16,12 14-3-16,-11 4 2 15,1 2-6-15,-4 5 1 16,-1 0-5-16,-1 0-3 15,-4-4 0-15,3-3-7 16,1-2 1-16,-1-2-4 0,3-2-2 16,-2-2-17-16,0-2-14 15,-2-2-76-15,0 0-129 16,-1-3 117-16</inkml:trace>
  <inkml:trace contextRef="#ctx0" brushRef="#br0" timeOffset="46.07">4799 7619 764 0,'-21'5'82'0,"2"1"55"16,0 1-42-16,3 3-39 15,0 1-3-15,3 7-7 16,1 2-3-16,0 13-10 16,1 9-8-16,-5 11-10 15,0 3-3-15,4-2-14 16,-1-6 0-16,6-13-6 16,7-6-1-16,4-10 1 15,6-3 2-15,7-3 2 16,1-3-2-16,6-3-21 15,3-2-31-15,1-12 33 16</inkml:trace>
  <inkml:trace contextRef="#ctx0" brushRef="#br0" timeOffset="47.07">4811 7663 1098 0,'6'-5'75'0,"5"-1"61"16,10 0-99-16,10 0-28 16,1 0-5-16,10 2 2 15,-1 1-4-15,-1 6-4 16,0 5-2-16,-15 12-11 16,-5 7-3-16,-15 11 5 15,-6 7-1-15,-13 5 8 16,-7-1 4-16,-11-1-2 15,-7-4 0-15,-6 0-3 16,-4 0-26-16,0-8 23 0</inkml:trace>
  <inkml:trace contextRef="#ctx0" brushRef="#br0" timeOffset="48.07">7721 8051 289 0,'0'0'55'15,"0"0"80"-15,0 0 64 16,-1 0-13-16,1 0-26 16,-19 9-86-16,11 3-16 15,-3 13-4-15,-4 4-4 16,-3 14-17-16,-4 3-8 0,-2 1-23 16,-2-3-2-16,2-12-27 15,2-6-19-15,5-13-72 16,3-7-236-16,5-10 213 15</inkml:trace>
  <inkml:trace contextRef="#ctx0" brushRef="#br0" timeOffset="49.07">7460 8075 1404 0,'3'9'42'0,"2"10"-7"16,6 7-21-16,4 12-8 0,4 3-3 15,7-3-3-15,0-3-5 16,2-9-15-16,-3-6-7 16,-4-7-31-16,-4-5-20 15,-5-3-164-15,-4-5 130 16</inkml:trace>
  <inkml:trace contextRef="#ctx0" brushRef="#br0" timeOffset="50.07">7605 8066 1285 0,'-6'1'43'0,"1"4"2"16,4 1-34-16,4 11-7 15,2 4 4-15,3 13-2 16,-1 3-2-16,-2 3-1 16,-1 1-3-16,-4-4-7 15,-1-2-13-15,-5-5-47 16,-2-4-34-16,-3-11-169 0,-3-3 133 15</inkml:trace>
  <inkml:trace contextRef="#ctx0" brushRef="#br0" timeOffset="51.07">7418 8359 1049 0,'-2'-3'76'15,"2"-1"36"-15,4 0-44 16,2 0-43-16,8-1-9 15,11-4-11-15,7-2-1 0,14-1-6 16,2-2 2-16,7 1-23 16,0 1-51-16,-1-1 51 15</inkml:trace>
  <inkml:trace contextRef="#ctx0" brushRef="#br0" timeOffset="52.07">7444 8211 132 0,'2'-7'45'0,"-2"0"78"16,0 7 12-1,0 0 57-15,1 0 13 0,16 2-50 16,-4 11-29-16,6 8-39 16,4 5-17-16,2 6-37 15,3 1-16-15,-3 0-55 16,-3-3-55-16,-4-7 54 15</inkml:trace>
  <inkml:trace contextRef="#ctx0" brushRef="#br0" timeOffset="53.07">7937 8014 1065 0,'-20'7'67'15,"2"3"40"-15,4 5-61 16,2 11-20-16,3 10-5 15,-1 14-2-15,2 5-3 0,-1 7-8 16,2-3-6-16,0-7-2 16,0-6-4-16,5-11-2 15,0-7-8-15,4-11-21 16,5-6-42-16,5-15 44 16</inkml:trace>
  <inkml:trace contextRef="#ctx0" brushRef="#br0" timeOffset="54.07">8003 8277 1233 0,'-5'-10'31'0,"2"-4"-8"16,3-1-9-16,3-5-4 15,4 0-1-15,2 0-5 16,-1 2-4-16,2 6 4 16,-1 4-4-16,1 4 2 15,-1 0 2-15,3 3-2 16,0 3 0-16,-2 4-2 16,0 5 2-16,-5 9-2 15,-5 3 2-15,-5 6-2 16,-5 3 0-16,-6-1 4 15,-3-1-4-15,-2-5 3 16,-2-4 3-16,3-4 10 16,1-3 7-16,3-4 8 15,2-3 8-15,5-6-6 16,1-2-2-16,5-8 6 0,2-1 8 16,7-6-24-16,3-1-12 15,7-1-12-15,2 1 0 16,1 7 3-16,1 2-3 15,0 8 3-15,1 5 0 16,0 8-9-16,2 2 9 16,-3 1-15-16,1-2-15 15,-2-3-21-15,-7-6-11 0,5-7 33 16</inkml:trace>
  <inkml:trace contextRef="#ctx0" brushRef="#br0" timeOffset="55.07">8149 7963 1439 0,'0'0'71'0,"0"0"145"16,0 0-168-16,18 1-51 0,2 4-3 16,6 2-3-16,5 4 9 15,2 9-6-15,-2 5 3 16,-4 12 0-16,-3 7-9 16,-9 9 6-16,-4 1 6 15,-16 0-3-15,-9-1 0 16,-18-4-3-16,-9 0-3 0,-18-1-47 15,-4-4-46-15,-3-10-12 16,6-10-249-16,23-24 196 16</inkml:trace>
  <inkml:trace contextRef="#ctx0" brushRef="#br0" timeOffset="56.07">3076 10330 373 0,'0'0'109'16,"0"0"182"-16,-1 0-111 15,-11 10-47-15,6 8-52 16,-3 5-7-16,-4 12-22 16,-2 3-7-16,0 3-26 15,0 0-7-15,2-8-10 16,3-7-2-16,1-8-4 16,1-6-2-16,0-8-17 15,-2-3-22-15,0-6 26 16</inkml:trace>
  <inkml:trace contextRef="#ctx0" brushRef="#br0" timeOffset="57.07">2854 10415 439 0,'2'-10'116'0,"1"2"173"15,3 6-159-15,2 4-26 16,3 6-26-16,3 4-1 15,4 8-23-15,2 0-9 16,6 2-22-16,1-2-9 16,2-6-8-16,1-1-8 0,-5-6-16 15,-2-1-11-15,-8-1-46 16,-4-2-40-16,-11-3 65 16</inkml:trace>
  <inkml:trace contextRef="#ctx0" brushRef="#br0" timeOffset="58.07">2959 10375 835 0,'-11'15'145'0,"5"5"147"15,1 5-244-15,6 3-36 16,4 2-8-16,1-3-6 16,1 0-16-16,-1-5-53 0,-3-3-49 15,-5-8 60-15</inkml:trace>
  <inkml:trace contextRef="#ctx0" brushRef="#br0" timeOffset="59.07">2866 10528 712 0,'0'0'132'0,"0"0"141"0,0 0-199 15,8-6-12-15,6 2-22 16,6 0-3-16,3-3-18 16,4 0-11-16,5-1-6 15,1-1-10-15,1 1-32 16,-5 0-32-16,-5 1-191 15,-6-1 140-15</inkml:trace>
  <inkml:trace contextRef="#ctx0" brushRef="#br0" timeOffset="60.07">3044 10427 851 0,'-13'17'82'16,"2"4"50"-16,-1 1-61 16,4 2-30-16,1-3-14 15,2-4-23-15,4-5-8 16,-1-7-8-16,2-5-3 16,0 0-32-16,-1 0-71 15,-22-5 59-15</inkml:trace>
  <inkml:trace contextRef="#ctx0" brushRef="#br0" timeOffset="61.07">2890 10442 1200 0,'0'0'41'15,"15"-1"15"-15,4 1-42 16,5 1-14-16,8 1 2 15,3 2-14-15,2 3-104 16,-4-1 83-16</inkml:trace>
  <inkml:trace contextRef="#ctx0" brushRef="#br0" timeOffset="62.07">3022 10403 1158 0,'-8'10'65'16,"6"6"40"-16,4 5-70 0,8 4-31 15,6-1-6-15,3-2-66 16,3-3-276-16,-1-4 198 16</inkml:trace>
  <inkml:trace contextRef="#ctx0" brushRef="#br0" timeOffset="63.07">3357 10154 1194 0,'-17'8'31'16,"2"3"-7"-16,2 2-15 15,4 7-1-15,4 4 6 16,5 10 19-16,1 7 3 15,5 15 5-15,1 5-8 16,5 3-16-16,2 0-9 16,3-13-4-16,1-9-4 0,3-20-4 15,-3-12 0-15,1-13-17 16,-2-6-16-16,0-8-75 16,0-2-147-16,-2 0 129 15</inkml:trace>
  <inkml:trace contextRef="#ctx0" brushRef="#br0" timeOffset="64.06">3434 10307 1187 0,'0'0'7'0,"0"0"-47"16,8-3-20-16,3 0-138 16,3-2-91-16,-6 1 152 15</inkml:trace>
  <inkml:trace contextRef="#ctx0" brushRef="#br0" timeOffset="65.06">3485 10295 430 0,'0'0'81'16,"0"0"104"-16,-1 0-101 15,-1 1-36-15,-25 11-35 16,27-12-6-16,0 0-4 16,-1 0-1-16,0 0 0 15,1 0 3-15,-1 0-1 16,0 0 1-16,1 0-3 15,0 0-2-15,0 0 0 16,0 0 0-16,0 0 5 0,0 0-5 16,0 0 0-16,1 0 0 15,0-1 0-15,-1 0-3 16,2 0 3-16,0 0-2 16,0-1 0-16,24-25 4 15,-26 27-2-15,0-1 0 16,0 0 5-16,1 0-5 15,0 0 0-15,1 0 0 0,26-22 0 16,-18 15 0-16,3-1-5 16,1-1 3-1,0 2 2-15,-1 1 0 0,-2 6-2 16,-2 2-1-16,-3 7 3 16,-1 1 0-16,-5 3 0 15,-4 1 5-15,-3 3 24 16,-1-2 24-16,-3 1 38 15,1 0-10-15,0-3-6 16,3-1-15-16,1-3-27 16,4-2-11-16,3-3-15 15,3 2-1-15,5-5-2 16,3 0 0-16,2-2 0 16,3-2-4-16,-2-1 0 15,-1 2 0-15,-5 4 0 16,-3 3 0-16,-4 5 0 0,-3 3 4 15,-6 3 0-15,-4 3 1 16,-6 5 1-16,-3-1 4 16,-3 1-2-16,1-2-3 15,-1-9-16-15,2-4-24 16,7-13-250-16,1-7 166 16</inkml:trace>
  <inkml:trace contextRef="#ctx0" brushRef="#br0" timeOffset="66.06">3522 10114 1328 0,'7'-4'60'16,"4"-3"53"-16,13 3-113 16,7 1 0-16,9 7-12 15,2 8-7-15,3 13-1 0,-2 8-5 16,-4 14 6-16,-4 7-3 15,-12 8-20-15,-5 0-7 16,-17-6 3-16,-9-4 13 16,-13-7 33-16,-3-3 8 0,-13-9-1 15</inkml:trace>
  <inkml:trace contextRef="#ctx0" brushRef="#br0" timeOffset="67.06">4360 8908 205 0,'3'-6'0'0,"0"-3"-9"15,-1 0 3-15,-1 2 17 16,-1 0 26-16,0 7 74 15,0 0 49-15,0 0 97 0,-1 0-18 16,-13 12-108 0,7 2-42-16,0 6-42 0,-1 5-8 15,-2 6-24-15,-2 3-5 16,-2 3-16-16,-2-4-11 16,1-4-40-16,-1-4-16 15,1-10-22-15,6-4-3 16,-3-10-7-16,5-6-123 0,5-9 160 15</inkml:trace>
  <inkml:trace contextRef="#ctx0" brushRef="#br0" timeOffset="68.06">4211 8881 1423 0,'-1'19'45'16,"4"3"11"-16,7 12-54 16,3 1-2-16,4-7-6 15,-1-4-12-15,3-6-13 16,-3-4-3-16,-2-6-1 16,-2-2 6-16,-3-4-24 15,-1-1-30-15,-2-4 46 16</inkml:trace>
  <inkml:trace contextRef="#ctx0" brushRef="#br0" timeOffset="69.06">4226 8905 1421 0,'-2'4'41'0,"4"7"-10"15,4 3-20-15,7 9-9 16,1 5-2-16,0 1-11 16,0 0-7-16,-3-4-19 15,-2-6-7-15,-2-6-32 16,-3-2-42-16,-4-11 70 16</inkml:trace>
  <inkml:trace contextRef="#ctx0" brushRef="#br0" timeOffset="70.06">4095 9060 1351 0,'1'0'41'16,"25"-9"-14"-16,-3 5-15 15,14-2-10-15,5 0-2 16,1-1-10-16,-2 1-15 15,-7-3-24-15,-3 1-11 16,-6-2-54-16,-5 0-103 16,-8 0 116-16</inkml:trace>
  <inkml:trace contextRef="#ctx0" brushRef="#br0" timeOffset="71.06">4275 8921 1282 0,'-15'21'42'16,"4"3"-5"-16,7 5-27 15,0 0-6-15,4-7-14 16,0-4-19-16,3-7-82 15,1-3-115-15,-4-8 103 0</inkml:trace>
  <inkml:trace contextRef="#ctx0" brushRef="#br0" timeOffset="72.06">4169 8965 946 0,'8'-6'98'0,"3"1"39"16,3 4-71-16,7 7-28 16,6 2-8-16,5 7-9 15,1 3-6-15,-1 0-32 16,-2 0-28-16,-2-5-121 16,-5-3-225-16,-8-6 207 15</inkml:trace>
  <inkml:trace contextRef="#ctx0" brushRef="#br0" timeOffset="73.06">4290 9011 1247 0,'-19'25'35'16,"1"-5"-16"-16,4-2-11 16,5-11-51-16,9-7-71 15,-1 0 67-15</inkml:trace>
  <inkml:trace contextRef="#ctx0" brushRef="#br0" timeOffset="74.06">4128 8999 1233 0,'15'4'51'0,"10"0"7"15,1 0-16-15,18 0-13 16,1-2-11-16,4-2-41 16,2 0-41-16,-11-3 36 15</inkml:trace>
  <inkml:trace contextRef="#ctx0" brushRef="#br0" timeOffset="75.06">4686 8692 117 0,'-7'-15'18'15,"1"0"61"-15,-1 2 36 16,1 8 63-16,0 2 63 16,-1 10-75-16,-3 5-54 15,2 9-70-15,1 5-7 0,1 12 10 16,6 4-1-16,0 12-9 15,2 2-9-15,8 0-17 16,-2-3-3-16,6-10-10 16,1-5-21-16,1-14-66 15,5-9-70-15,0-14 68 16</inkml:trace>
  <inkml:trace contextRef="#ctx0" brushRef="#br0" timeOffset="76.06">4923 8698 1270 0,'-7'12'35'0,"0"4"-16"16,2 5-9-16,-2 6-8 15,2 4 0-15,-10 5 2 16,-3 0-4-16,-2-4 15 15,-1-4 8-15,4-10 14 16,2-6 10-16,5-7-14 16,3-3-8-16,7-2-15 15,0 0-7-15,0-1-3 16,8-12 0-16,6 5-2 16,3-1-1-16,4 2-5 15,2-1-2-15,-1-3-7 16,0-1-5-16,-2-2-5 15,-5 0-8-15,-2-1-9 16,-1 0-3-16,-5 4 11 16,-3 1 6-16,-4 3 23 0,-3 1 5 15,-2 3 2-15,-1-1 9 16,1 4 13-16,-2 0 3 16,1 2 2-16,1 3 2 15,2 7-2-15,-1 3-3 16,3 7 7-16,1 5-4 15,3 7-8-15,1 0-2 16,2 0-18-16,0-5-15 0,1-9-36 16,3-4-34-16,-5-10 44 15</inkml:trace>
  <inkml:trace contextRef="#ctx0" brushRef="#br0" timeOffset="77.06">4900 8650 1293 0,'3'2'35'0,"3"1"-12"16,4 2-5-16,8 7-1 0,6 1-3 15,5 14 5-15,5 7-5 16,-3 18 3-16,1 7-1 16,-7 13-11-16,-4 2-10 15,-7-5-28-15,-5-6-6 16,-10-16-11-16,-5-8 1 16,-9-15-174-16,-5-8 138 15</inkml:trace>
  <inkml:trace contextRef="#ctx0" brushRef="#br1" timeOffset="78.06">2932 11053 999 0,'0'0'79'16,"0"0"53"-16,0 0-95 0,15-9-4 16,0 1 5-16,7-1 5 15,9-6-4-15,4 0-10 16,5-3-18-16,-1 0-5 16,1-1-4-16,1-2 0 15,1-5-23-15,4-1-43 16,0-3 41-16</inkml:trace>
  <inkml:trace contextRef="#ctx0" brushRef="#br1" timeOffset="79.06">4347 9378 1078 0,'16'-8'33'0,"4"1"2"15,4 0-31-15,8-2-2 16,4-1 0-16,2-3 0 16,-2 2-4-16,2-4 0 15,-3 2-4-15,-1-4-54 16,0 1-253-16,-12-5 197 15</inkml:trace>
  <inkml:trace contextRef="#ctx0" brushRef="#br1" timeOffset="80.06">4404 8345 351 0,'0'0'49'0,"0"-1"76"16,1 0-84-16,17-15-32 16,-4 10 5-16,7-3 6 0,2-3 8 15,7-3-3-15,1 0-9 16,5-1-12-16,1-1-2 15,-2-2-100-15,1 0 73 16</inkml:trace>
  <inkml:trace contextRef="#ctx0" brushRef="#br1" timeOffset="81.06">7641 8659 1132 0,'22'-5'66'0,"6"2"62"15,5-1-116-15,8-1-12 0,1-2-4 16,2-3-35-16,-2-1-31 15,-3-3 37-15</inkml:trace>
  <inkml:trace contextRef="#ctx0" brushRef="#br1" timeOffset="82.07">4222 7428 748 0,'-28'20'30'16,"-4"3"-14"-16,0 5-7 15,0 2-5-15,3 0-1 16,4 3 22-16,-1 0 20 16,4 9 35-16,0 5 13 15,4 15-27-15,0 7-10 0,4 11-29 16,3 7-6-16,4 10-15 15,4 1-4-15,6 6 0 16,4 1 2-16,2-4-4 16,2 0 0-16,4 4 2 15,2 2-4-15,5-2 2 16,2 2 0-16,3-8 0 16,5-5 4-16,7-8 15 15,2-4 10-15,9-11 6 16,1-6-2-16,4-14-12 15,5-9-9-15,8-16-8 16,3-9 2-16,3-19-2 16,0-7 1-16,3-15 3 15,2-8 0-15,5-13-2 16,0-9 0-16,2-15-6 16,3-4 2-16,-2-14-2 0,-1-3-4 15,-3-9 2-15,-6-5-4 16,-4 1 4-16,-4 2 0 15,-11 7-8-15,-9 1-1 16,-13 3-7-16,-7 1-1 16,-8-3 5-16,-6-2 7 0,-12 0 7 15,-4-2-2 1,-11-1 0-16,-7-2 4 0,-9 1-4 16,-7 4 2-16,-10 13 6 15,-3 6-5-15,-13 14 5 16,-4 5 2-16,-7 13-4 15,-5 6 2-15,-10 11-2 16,-4 6-2-16,-8 3-2 16,-3 2 0-16,-2 2 1 15,0 0 1-15,0 2 8 16,0 4 2-16,11 10 9 16,4 6 2-16,7 12-7 15,5 6-5-15,-2 13-13 16,2 6-7-16,4 16-7 15,6 10 1-15,13 11-1 16,11 4-9-16,23 0 17 16</inkml:trace>
  <inkml:trace contextRef="#ctx0" brushRef="#br1" timeOffset="83.07">4743 6866 238 0,'-11'-1'31'15,"-1"0"44"-15,-1 2-66 16,-1 2-7-16,0 0-2 16,-1 0 0-16,-2 0-2 15,-4 3 5-15,-2-1 8 16,-7 3 19-16,-2 1 3 0,-6 5 1 15,0 4 4-15,-2 6-29 16,-2 2-2-16,1 6-7 16,0 4 2-16,-3 3 30 15,-3 4 18-15,-4 2 32 16,0-2-2-16,0 3-21 16,2 2-15-16,3 3-26 15,2 5-2-15,0 1 0 16,-4 0 2-16,1 0-4 15,-2 2-5-15,2 5-3 16,3 3-1-16,1 0-5 16,0-2 2-16,0-4 3 15,1-1-3-15,-1 6 0 16,3 2 1-16,5-1 1 16,2-3-1-16,9-6-1 15,1-1 5-15,6 6-5 0,1 5 5 16,0 5 0-16,0 7-1 15,1 9-1-15,-3 2-3 16,0 7 1-16,2 1-3 16,-6-3 0-16,6-2 2 15,-5-6-2-15,1-4 0 16,2-7 2-16,-1-1 0 0,3-3 3 16,0 1-3-16,2 0 3 15,-1 1-1-15,-2 2 8 16,1 0 3-16,0-3 10 15,2-3 2-15,7-5 1 16,0 0-3-16,4-3-8 16,0-1-1-16,2-4-11 15,-2-1 1-15,1-4-4 16,0-2 0-16,2-4-2 16,1-1 0-16,3-7 0 15,2 0 0-15,2-2 0 16,0-2 0-16,5 0 4 15,0-1-4-15,3 3 2 16,0 0 2-16,-1 1-2 16,2-1 2-16,2-3 0 15,3-3-3-15,5-4 5 0,1-3-2 16,4-2 4-16,-1-2 0 16,3-2-3-16,1-1 3 15,1-2-6-15,3-2 4 16,2-4 0-16,1-2 2 15,1-4 1-15,0-3 1 0,2-6 0 16,0-3-5 0,6-5-1-16,2-2 0 15,8-3 0-15,3-1-2 0,1-3 2 16,1 0-2-16,-1-2-2 16,2-1 0-16,6-4 0 15,1 0 0-15,0-4 0 16,-1-3 2-16,4-3 0 15,2-4-2-15,1-1 2 16,0 1-2-16,-1 3 0 16,1-2 2-16,0 0-2 15,1-4 0-15,-2-7-2 16,-2-6 4-16,7-9-2 16,0-5 0-16,2-11 3 15,-1-2-1-15,1-2-2 16,-3-2 0-16,-5-2 0 15,-2 2 2-15,-4-2-2 0,-1 1 0 16,-4-1 2-16,-5 1-2 16,-4-4 0-16,2-3 2 15,1-4-4-15,1-3 2 16,-11-8 0-16,-8-3 0 16,-13 5 2-16,-6 1 0 15,-7 12-2-15,-4 8 0 16,-11 11-2-16,-3 8-2 15,-7 8 0-15,-3 2 1 0,-2 1-3 16,1-1 2-16,-1 5 0 16,0-1 0-16,-3 1 2 15,0-2 2-15,-10 1 0 16,-4 2 4-16,-7 10 0 16,-4 3 4-16,2 8-1 15,3 0 1-15,3 3 0 16,0-4-2-16,6-2 1 15,-2-2 1-15,5 0 0 16,2-1-4-16,-4 4 0 16,2 1 0-16,-5 3-4 15,-1 0 2-15,0 2-4 16,-1 2-2-16,0 3 4 16,-2 5 0-16,-3 2 4 15,-1 2-1-15,-1 2 3 0,0 1-4 16,-1 0-2-16,-1 0 2 15,1 1-2-15,-2 1 2 16,3 0 0-16,-1 0-2 16,0 0 2-16,1 1-2 15,-2 2-2-15,0 0 2 16,0 1-2-16,0 1 2 0,7 3 0 16,1 1 0-16,-1 3 0 15,2 3 0-15,-4 3-4 16,1 1 0-16,-3 2 0 15,-3-2 1-15,2-1-1 16,-2-1 2-16,3-1 0 16,4 0 2-16,1 2 0 15,-1 1 0-15,-1 2-2 16,-1 3-2-16,-2 4-11 16,1 0-13-16,1 5-45 15,3-1-102-15,1-6 104 16</inkml:trace>
  <inkml:trace contextRef="#ctx0" brushRef="#br1" timeOffset="84.07">2458 10577 1019 0,'8'25'2'0,"0"8"3"15,3 6-5-15,2 10 5 16,-2 3-1-16,6 7-4 16,1 2 0-16,3 10 0 15,2 1 0-15,5 0 0 16,3-2 0-16,5-6-2 15,1-3 0-15,6-4 2 16,-1-1 0-16,-1-5 2 16,4-4 0-16,0-5 5 15,5-4 4-15,2-6-5 16,4-4 3-16,1-6-3 16,-2-4-2-16,6-8 0 0,1-5 2 15,9-5 0-15,2-3-4 16,5-5 3-16,1-2-5 15,4-5-3-15,2-3 6 16,2-3-3-16,0 1 4 16,1 1 0-16,2 1 0 15,4 1 17-15,1 1 5 0,4 0 3 16,0 1 2-16,4-1-14 16,2-1-3-16,1-1-5 15,2-1-1-15,5-1 9 16,-1-1 5-16,0-2 5 15,2-1-2-15,1-3-13 16,-2-2-5-16,2-4 3 16,1 0 6-16,-2-3 9 15,2-4 2-15,3-6 0 16,-7-5-8-16,3-4-9 16,5 1-2-16,-2-4-6 15,4 2 0-15,-5-1 0 16,-4-2-2-16,-3-5 0 15,0 0 0-15,4-5 2 16,-6-1-2-16,0-1 0 16,2 1-2-16,-8 1-4 15,0 3-2-15,-6 5 4 0,-3 1 0 16,-7 3 4-16,-3 2 0 16,-9 0 0-16,-1 0 0 15,-2-1 0-15,-1-3 0 16,-2-6 0-16,-3-1 2 15,-2-3 0-15,-2 0-2 16,-6 3 0-16,-5-1 0 0,-10 0 0 16,-5 0 0-16,-4 0 2 15,-2-3-2-15,-6 0 0 16,-1-3 0-16,-7 3 0 16,-2 2 0-16,-7 4-2 15,-1 2 2-15,-3 0 0 16,-2-2 0-16,-2 2 0 15,-2 2 0-15,-5 4 6 16,-2 0 2-16,-3-1 0 16,-1-3-3-16,-2 3-5 15,1 0-2-15,-4 3-5 16,-2 3 3-16,-1 0 0 16,-3-1 2-16,-2 2-2 15,-1 1 2-15,-9 7 2 16,-1 3 0-16,-5 6 0 15,1 0-6-15,-1-1 3 0,-1 1-5 16,-5-1 0-16,1-3 2 16,-6 0-2-16,-2 0 7 15,0 1-3-15,-4 2 4 16,5 5 7-16,-1 2 1 16,-3 3 8-16,2 2-9 15,-1 0 1-15,-1 2-4 16,3 0-4-16,-3-2 0 0,-4-2 0 15,0-2-2-15,-5 0 0 16,0 0 0-16,0 2 2 16,0 0 0-16,2 5 0 15,0 1 4-15,1 6 0 16,-2 2 0-16,9 4-2 16,3 0 0-16,4 2-2 15,2 1-2-15,-2-1 2 16,-5 1 0-16,-2-5 0 15,-3-1 2-15,-2-2 0 16,1-2-2-16,10-1 0 16,3 1-2-16,10 0 2 15,2 0 2-15,1 7-2 16,-2 0 2-16,-9 5-2 16,0-1-2-16,-3-1 2 15,5 1-2-15,3-2 0 0,0 0 2 16,-1-3-4-16,2-1 0 15,-1 0-2-15,-2 1 4 16,3 2 2-16,-1 4 0 16,-1 2 0-16,0 4 0 15,-6 0-2-15,1 2 2 16,-3 0-2-16,1 0 2 16,4-1 0-16,-2-2 0 0,4-1 0 15,0-1-2-15,-2 1 2 16,-2-1 0-16,0 3 0 15,-2 1 2-15,3 2 2 16,1 2-4-16,0 1 2 16,-2 1 0-16,0-1-2 15,0 0 0-15,2-2-2 16,2 1 2-16,3-1 0 16,1-1 0-16,-1 3 6 15,1-1-10-15,-3 3 6 16,0 2-2-16,0 2-4 15,0 1 4-15,3 1 2 16,-3 0-2-16,4 1 0 16,-1-1 0-16,-1-1-8 0,1-1 6 15,-2-2 1-15,1 0 1 16,3-2-2-16,0 2 2 16,2 0 0-16,3 2-2 15,-4 4 0-15,-1 0 2 16,-2 1-2-16,0-1 2 15,-1 1-4-15,4-1 2 16,1 3 2-16,2 0-2 16,1 1 2-16,-3 2-4 0,3 1 4 15,-1 2 4-15,-3 3-4 16,-1-1 4-16,0 3-4 16,0 1-6-16,4 5 6 15,0 3-4-15,1 11 2 16,-1 1 2-16,-2 0 0 15,1-2 0-15,-3-9 0 16,1-2-2-16,2 1 4 16,0 3-2-16,5 5 0 15,1 2 0-15,-1 0 0 16,2-1 2-16,3-1-2 16,-2 2-2-16,6 4 2 15,0 2 0-15,-2 1 0 16,1 1 0-16,-3-4 0 15,1 0 0-15,1 0 0 16,4 1 0-16,1-3 0 16,-1-1 0-16,4-1 0 0,1-2 2 15,3 1 0-15,3 2-2 16,4-2 0-16,1 2 0 16,3 2 0-16,0 2 0 15,-3 7 0-15,1 2 0 16,-7 2 4-16,0-1-2 0,-1-3 8 15,-1-1 3-15,4-3 5 16,4-2 4-16,4-5 23 16,3-3-9-16,6-1-12 15,2 1-4-15,-1 4-8 16,3 4 0-16,-2 2-6 16,-2 1-3-16,1 0 0 15,1-2 3-15,-1-2 0 16,4-2-6-16,2-9 0 15,1-2 0-15,3-7-3 16,1-2 0-16,3 2 3 16,-1 3 0-16,-1 2 0 15,-2 0 3-15,-4-2-3 16,-3-2 3-16,-2-5 12 16,1-3-12-16,-3-6-3 15,-2-3-15-15,0-5-53 0,-2-2-25 16,3-3-10-16,1-1-261 15,-3-2 212-15</inkml:trace>
  <inkml:trace contextRef="#ctx0" brushRef="#br2" timeOffset="85.07">7744 10101 444 0,'0'0'13'0,"0"-1"-4"16,0 0-5-16,0 0-1 16,1 0 1-16,0 1 44 15,-1-1 41-15,1 0 52 16,0 0 21-16,0 0-26 15,0 0-49-15,0 0-33 16,0 0-5-16,13 3-10 16,-10 11 3-16,1 9-3 15,2 5-2-15,0 8-4 16,1 3-8-16,-2 2-10 16,-4-2-1-16,0-5-6 15,-2-6 1-15,0-8 7 16,-1-5 3-16,0-8 43 15,1-6 15-15,0 0 13 16,1 0 9-16,18-8 26 0,-2-5 10 16,13-9-19-16,7-4-30 15,12-8-53-15,8-2-2 16,8-1-10-16,1 0 1 16,0 0-15-16,-5 2-19 15,-5 1-71-15,-3 1-84 0,-7 1-114 16,-2 1-24-16,-11 5 94 15,-3 3 134-15</inkml:trace>
  <inkml:trace contextRef="#ctx0" brushRef="#br2" timeOffset="86.07">5313 10091 816 0,'-6'-5'139'0,"-1"1"87"16,7 4-135-16,0 0-29 0,0 0-37 15,0 0-11-15,-4 19-10 16,6-4 1-16,4 10 1 16,-4 2 2-16,4 8 7 15,2 3 5-15,-3 2-3 16,4-2 3-16,-3-5 5 15,1-4 2-15,3-6 12 16,1-2 33-16,2-4-25 16,0-3-17-16,2-5-12 15,2-5-9-15,4-6 21 16,4-6 24-16,8-11 30 16,6-5 20-16,7-10 16 15,2-5-13-15,7-7-38 16,2-3-29-16,10-2-30 15,4-1-7-15,2 0-3 16,0 0-10-16,-5 0-75 0,-2 0-88 16,-2 3-150-16,-4 5 29 15,-24 11 219-15</inkml:trace>
  <inkml:trace contextRef="#ctx0" brushRef="#br2" timeOffset="87.07">5408 8705 1067 0,'-3'-1'38'0,"3"1"7"15,0 0-14-15,0 0 2 16,0 0 0-16,8 14-2 16,-1 1 0-16,1 8 9 15,1 6-3-15,2 9-14 16,0 4 1-16,2 3-17 15,-1-3-3-15,-1-9-2 16,-1-7 0-16,-2-11 12 16,-1-3 5-16,-1-7 14 15,-1-1 12-15,3-3 54 0,1-2 14 16,4-3 25-16,4-3 8 16,5-7-6-16,5-4-22 15,9-9-73-15,1-8-15 16,9-8-17-16,4-5-29 15,3-6-168-15,3-1-144 16,-3-4 151-16</inkml:trace>
  <inkml:trace contextRef="#ctx0" brushRef="#br2" timeOffset="88.07">12276 5940 22 0,'0'0'0'16,"0"0"-2"-16,0 0 0 16</inkml:trace>
  <inkml:trace contextRef="#ctx0" brushRef="#br2" timeOffset="89.07">12271 5950 64 0,'0'0'18'0,"0"0"15"16,0 1-5-16,0-1-16 0,0 1-4 16,0 0-1-16,0-1 4 15,0 0 13-15,0 0 3 16,0 0 6-16,1 0 0 16,0 0-11-16,0 0-4 15,0 0-9-15,-1 0-3 16,1 0-1-16,0 1 1 15,0 0-1-15,0 0-1 0,0 0 0 16,0-1-1 0,0 1 8-16,0-1 9 0,29 6 21 15,-20-7 21-15,4 0 20 16,3-2 0-16,7 1-5 16,7 0-11-16,12-2-16 15,2-2-11-15,11-1-26 16,5 0-1-16,9-2 2 15,11-1 4-15,12-1 20 16,7-1 8-16,11 0-11 16,7-1-2-16,10 0-18 15,11 1-5-15,10 0-8 16,6 0 2-16,11-1 0 16,9-3-2-16,6 2 0 15,7-2-2-15,-2 0 0 0,3 3 0 16,4-2 2-16,1 2-2 15,12 0 0-15,-7 1-2 16,4 0-18-16,-8-1-17 16,-3 1-56-16,-10-1-46 15,-9 1-57-15,-4 1 0 16,-17 1 79-16,1-1 28 16,-16 3 54-16,-9-1 17 15,-4 1 16-15,-9 1 2 0,-13 1-2 16,-6-1 2-16,-12-1 0 15,-5 2 7-15,-2 0 15 16,-2 1 0-16,-6 1 0 16,0 1-2-16,-8-1-22 15,0 2-1-15,-2-1-1 16,-5 1 2-16,-2 1 2 16,-2 0 0-16,4 1-64 15,-1 0 46-15</inkml:trace>
  <inkml:trace contextRef="#ctx0" brushRef="#br2" timeOffset="90.07">18025 5573 1076 0,'2'2'18'31,"2"1"-5"-31,10-1-55 0,4-2-22 0,9-2 14 15,5-2 16-15,6-1 47 16,6-1 21-16,7 0 7 16,6 2-9-16,9-1-14 15,4 1-10-15,8 1-6 16,5-2-2-16,4 3 0 16,2-3 3-16,5 2-1 15,-4 0 2-15,0 0 0 16,-1 0-2-16,-5 0 6 0,0 0-2 15,4 0 3-15,-4-1 1 16,-2 0 9-16,-2 0 3 16,0-1 1-16,0 1-8 15,0 1-7-15,-2-1-6 16,-3 1 0-16,-2-1-2 16,-2 2 0-16,-4-1 0 15,-4 0 2-15,-3 2 0 0,-2-1-2 16,0 0 2-16,-2 1-2 15,-2-1 0-15,-2-1-2 16,1 0 2-16,-2-1-2 16,3 1 2-16,-7-2-2 15,-4 1-10-15,-8 0-61 16,-5 0-157-16,-3 2 128 16</inkml:trace>
  <inkml:trace contextRef="#ctx0" brushRef="#br2" timeOffset="91.07">12403 1258 794 0,'3'-7'4'16,"1"0"3"-16,2-1 4 16,-1 2 33-16,2 1 10 15,-2 3 15-15,1 2-1 16,2 6-25-16,1 5-3 15,0 13 15-15,2 10 5 0,-2 17 0 16,-4 11-4-16,1 17-29 16,-5 14-8-16,-3 22-9 15,-3 14-8-15,-5 22 2 16,-2 6 0-16,-2 12-4 16,-4 1 2-16,-1 5 4 15,2-5-5-15,1-12 3 16,1-6 2-16,6-17 8 15,3-4 11-15,6-14 10 16,2 1 27-16,3-1 16 16,1-2-19-16,2 0-32 15,-1-2-9-15,-2-9-9 16,-2-5 3-16,-1-2 21 16,-2-3 15-16,0-4 0 15,0-3-4-15,0-5-26 0,0-6-3 16,2-9-6-16,1-5 3 15,2-6 3 1,1-3-9-16,-1-3 0 0,-1 0 6 16,-2-3-6-16,-1 2-6 15,-1-6 6-15,-2-3-6 16,2-6 3-16,1-4-3 16,2-3 3-16,5-1 3 0,2 0-6 15,0 2 3-15,2 1-3 16,-1-1 3-16,-1-1 0 15,-2 1-3-15,-3-5 6 16,-1-2-3-16,-1-2-12 16,3-5-3-16,-2-1-24 15,-3-1-12-15,2 0 0 16,-3 1 4-16,1 3 20 16,4 1 15-16,-3 0 3 15,0-1 0-15,-1-1-15 16,-2-4-27-16,-2-3-74 15,-1-2-28-15,-4-8 111 16</inkml:trace>
  <inkml:trace contextRef="#ctx0" brushRef="#br2" timeOffset="92.07">13561 6111 218 0,'-4'0'56'0,"4"0"45"16,0 0-28-16,0 0 8 16,0 0-21-16,0-1-10 15,0 1 2-15,0-1 12 16,0 0 16-16,0 0 6 15,0 0-2-15,0 0-11 16,0 1-7-16,2 2 6 16,1 12 1-16,3 4-1 0,-2 10-20 15,0 4-13-15,1 4-23 16,-4 0-7 0,2 1-7-16,-3-5-2 0,1-4-2 15,0-4-7-15,-1-10-19 16,3-3-24-16,-3-11 27 15</inkml:trace>
  <inkml:trace contextRef="#ctx0" brushRef="#br2" timeOffset="93.07">14913 6071 577 0,'1'-1'41'15,"-1"0"16"-15,22-19-29 16,-13 14-10-16,-2 2 0 15,-1 2 46-15,-6 2 13 16,0 0 33-16,4 11-10 16,-8 4-36-16,-2 4-10 0,-6 5-23 15,-2 2-10-15,-4-2-11 16,2-2-4-16,-1-4 7 16,1-1 7-16,0-5 5 15,1-3 0-15,2-4-2 16,3-1 1-16,4-4-5 15,-1 0-4-15,7 0 1 16,0 0-2-16,0-1-3 16,1 0-1-16,17-15-4 15,-1 10-2-15,5 3-3 16,1-1 3-16,3-2-2 16,1 0-2-16,7 0 0 15,3-1-2-15,6-1 2 16,1 1 0-16,-5 1 0 15,-6 2-2-15,-10 2-17 0,-7 0-12 16,-12 2-21-16,-4-2-14 16,-8 0-14-16,-6-1 1 15,-8-1 7-15,-1-1 13 16,-6 1 25-16,-1-1 21 16,4 0 26-16,1 0 10 15,7 1 18-15,5 1 4 0,3 3 11 16,1 1 2-1,8 7-8-15,0 6-7 0,4 14-14 16,3 8-8-16,-3 12-11 16,3 6-6-16,2 4-25 15,-2-3 36-15,1-3-19 16</inkml:trace>
  <inkml:trace contextRef="#ctx0" brushRef="#br2" timeOffset="94.07">13452 5848 609 0,'0'0'34'15,"0"0"16"-15,0 0-38 16,0 0-12-16,0 0-2 16,0 0 2-16,0 0 16 0,0-1 59 15,0 0 23-15,0 0 22 16,0 0-23-16,0 0-50 15,0 0-14-15,0 1-22 16,0-1-1-16,-1-1-4 16,1 0 1-16,-8-25 11 15,8 27 3-15,0-1 4 16,0 0-7-16,-4-28-3 16,4 20-5-16,0-2-2 15,0-2 0-15,0-2-3 16,0 0 1-16,1-3 6 15,1-1 1-15,0-3 3 16,1-2 3-16,0-1-3 16,-1-1-1-16,2-1-3 15,-2 1-6-15,1 1 1 16,0 2-1-16,-1-2 8 0,-1-1 17 16,0-3 7-16,-1-1 31 15,1-5-16-15,0-2-47 16,-1-2 6-16,1 0-6 15,-2 2-6-15,-2 2 0 16,-1 2 0-16,-1 1 0 16,0 2 0-16,0 0 9 0,1-1-9 15,0-1 6-15,3 2-6 16,0 1 0-16,1 1 0 16,0 4-3-16,-2 3 3 15,-2 3-3-15,1 4-3 16,-1 3-3-16,0 3 3 15,-1 1 3-15,1 3-9 16,-2-1 9-16,0 4 0 16,1-1 3-16,0 0 0 15,5 2 0-15,0 0 6 16,0 0-3-16,0 0-3 16,-1 0 0-16,0 0-6 15,0 0-2-15,1 0-1 16,-1 0 0-16,1 0 6 15,0 1-9-15,0 0 6 16,0-1 6-16,0 0-6 0,1 0 9 16,-1 0 3-16,27 4-6 15,-16-4 3-15,1 0 0 16,3 1-3-16,5 1 3 16,4 1-3-16,6 2 0 15,5-1 0-15,4 0-9 16,4 0-3-16,1-2-6 0,3-2-6 15,2-1 3-15,7-4 12 16,1 2 4 0,4-1 5-16,0 0 0 0,0 1 0 15,3-1 0-15,8 0 0 16,1 0 0-16,-3-2 0 16,1-1 0-16,-5 0-2 15,6 0 0-15,-4 2-2 16,-8 0 2-16,-13 3-9 15,-10 1-7-15,-7 1-11 16,-1 0-4-16,-4 1 4 16,0 0 6-16,-6-1 9 15,-1-1 7-15,-6 1 5 16,-4-1 0-16,-3 1 0 16,-5 0 0-16,0 0-2 15,0 0-2-15,0 0-3 16,-1 1 1-16,-17 11 0 0,7-9 2 15,-1 0 8-15,1-2-2 16,3 0 4-16,1 0 0 16,0-1-4-16,2 0 2 15,5 0 0-15,0 0 0 16,-1 0 4-16,1 0-3 16,-1 1 7-16,-11 22 2 0,12-3 3 15,1 5 7-15,3 15-7 16,-1 8-5-16,0 11-4 15,1 3-4-15,0 4-2 16,-1-3 0-16,1 2 0 16,-4-2 1-16,1-5 1 15,-1-3 0-15,0-8 12 16,2-2 5-16,3-7 8 16,1 1 2-16,3-8 3 15,0-3 4-15,0-7-21 16,0-5-3-16,-2-4-9 15,-1-5 6-15,-2-3-30 16,-4-4-33-16,0 0-12 16,0 0-12-16,-1-1-257 15,-15-16 195-15</inkml:trace>
  <inkml:trace contextRef="#ctx0" brushRef="#br2" timeOffset="95.07">3325 10849 26 0,'0'0'0'15</inkml:trace>
  <inkml:trace contextRef="#ctx0" brushRef="#br2" timeOffset="96.07">3518 10806 691 0,'-1'0'41'0,"1"1"32"0,-1 0-84 15,0 0-8-15,0 0 6 16,0 0 8-16,0 0 5 15,1-1 5-15,9-2 13 16,0-3 5-16,5-2 2 16,3 0 0-16,-1-2-14 15,1 0-6-15,0 1-5 16,-1-2-16-16,-1 3-223 16,-2-1 168-16</inkml:trace>
  <inkml:trace contextRef="#ctx0" brushRef="#br2" timeOffset="97.07">16484 6081 812 0,'-5'-9'114'16,"1"1"120"-16,1-1-194 15,5 1-30-15,3-3-2 16,4 0-4-16,4 0-3 15,3 0 7-15,1 1 2 0,0 1 2 16,2 1-1-16,0 3-5 16,-2 2-2-16,1 3-4 15,0 2 4-15,-3 4-4 16,-2 1 2-16,-5 5-2 16,-2 1 2-16,-5 3 5 15,-2 1 3-15,-6 1 6 16,-2 1 5-16,-5-3 14 15,-1 0 7-15,-3-3 15 16,-1 0 6-16,1 0 56 16,-1-2 9-16,6-2-32 15,6-1-31-15,5-2-32 16,8-2-24-16,8-4-12 16,5 0-12-16,9 0 6 15,1 0 0-15,-3 3 0 0,-1 4 9 16,-7 3-3-16,-3 2 0 15,-6 7 3-15,-5-1 0 16,-7 4-2-16,-6 0 2 16,-6-1 5-16,-3-1 4 15,-3-3 27-15,-2-3 6 16,-1-7 12-16,0-3-6 16,-3-8-21-16,2-5-12 15,-5-8-93-15,-2-4-92 0,3-3 95 16</inkml:trace>
  <inkml:trace contextRef="#ctx0" brushRef="#br2" timeOffset="98.07">16518 5634 464 0,'0'0'43'0,"0"0"64"15,0 0-116-15,0 0-16 16,0 0 4-16,0-1 3 0,0 0 38 16,0 0 33-16,0 1 33 15,0-1 5-15,0 0-18 16,0-1-20-16,0 0-42 16,0 1-2-16,6-29-4 15,-6 30 2-15,0-1 15 16,0 0 15-16,-1-30 16 15,1 21-5-15,-5 0-9 16,2 0-6-16,-1 0-14 16,1 0-1-16,1 0-1 15,0 0 1-15,-2-3-1 16,0 0-5-16,2-4-3 16,2 0-3-16,0-6 13 15,2-1 11-15,-4-4-1 16,0 0-2-16,0-1-12 15,-5 2-7-15,3 3 2 0,0 2-1 16,1 2 5-16,4 0-1 16,-2 0-1-16,1-1 0 15,0-1-12-15,-3 0 2 16,4-2-2-16,1-3 2 16,0-3 0-16,3-3-1 15,-4 0 1-15,3 2-2 16,-2 5 2-16,-3 1-2 0,0 5 12 15,-2 0 2-15,-2 1-3 16,1 0 23-16,-3-1-28 16,-2-1 0-16,2-1 6 15,1-3-9-15,3 0 0 16,0-2-3-16,0 1 0 16,3 2 0-16,-2 2 0 15,0 0 0-15,-1 0 9 16,-2-2-9-16,1 2-3 15,1-2 3-15,-2-2-6 16,0 1 6-16,1-3 6 16,-2 2-6-16,0-1 3 15,-1 0-3-15,0 1-3 16,0 1 3-16,2-1-3 16,1 0 3-16,2-1 3 0,2 0 0 15,0-1 0-15,0 0-3 16,0 2-6-16,0 2 6 15,-2 2-6-15,0 0 6 16,-1-2 0-16,-2 1 0 16,1-1 0-16,0 0 0 15,-1-2 9-15,3-3-9 16,0 4 0-16,0-1-3 0,1 6 0 16,0 1 3-16,-2-2 0 15,0 0 6-15,-2 0-6 16,-1 0 0-16,1 2 6 15,2 1-6-15,2-1 0 16,3 0-3-16,2-1 0 16,0-2 3-16,1 2-3 15,0-1 0-15,-2 2-3 16,-2 1-6-16,-2-1 3 16,-2 0 9-16,-1 0 0 15,1 1 3-15,1 2 0 16,1-1-3-16,-1-1 0 15,1-2-3-15,-2 0 0 16,1-1 3-16,1 1 0 16,1-1 0-16,0 0-6 15,0 0 3-15,0 2 0 0,-3-2 3 16,0 3 0-16,-3 1 0 16,0 1-6-16,0 4 6 15,-1 4-6-15,3 0 6 16,-2 3 0-16,0 0 0 15,1 1 0-15,-1 0 0 16,1 1 0-16,1 0 0 0,4 3 0 16,0 0 0-16,0 0-6 15,-1 0 6-15,0 0-8 16,1 0 6-16,-1 0 0 16,1 1-4-16,0 0-1 15,0 0-3-15,0 0 2 16,0 1-1-16,1-1 1 15,-1 1 0-15,1 0 6 16,0-1 0-16,0-1 2 16,0 1 0-16,0 0 0 15,-1 0 0-15,0 0-2 16,0 0 0-16,0 0 2 16,-1 0 0-16,0-1 0 15,-1 1-2-15,-27 8 0 16,18-10 2-16,-2-1-2 0,0 1 2 15,-3 0-3-15,-2-1 1 16,-3 2 2-16,-2 1-2 16,-2 0 2-16,0 1-6 15,-3 0 2-15,0 1-2 16,0-1 2-16,-2 0-1 16,-2-1 5-16,0-1 0 15,0 0 0-15,-5-1 0 0,2 2 0 16,-2 1 0-16,0 1-2 15,1 0 2-15,-5-1 0 16,0 0 0-16,-3 1 0 16,1 1 0-16,3 0-4 15,1 0-8-15,7 3-9 16,0-2-8-16,-6 3-6 16,-2-2 2-16,-9 0 10 15,-5 1 5-15,0-1 10 16,0-1 7-16,7-2 1 15,3 0 1-15,8-1 1 16,0-1-2-16,3 2 0 16,-1-1 0-16,6 1 0 15,-1 0 0-15,-1-1 0 16,1 3 0-16,-8-3 0 16,0 3 0-16,1-2-2 0,0 0 2 15,8 0 0-15,2 0 2 16,3 0 0-16,3 1-2 15,1 1 0-15,-1-1 0 16,5 1 0-16,-3-2 0 16,-1 1-2-16,1 0 0 15,-2-1 2-15,-2 1 2 16,-1-3-2-16,3 1 0 16,-3 0 0-16,4-1 0 0,0 0 2 15,1 1 0-15,2 1-2 16,1-2 2-16,1 2-2 15,1-1 0-15,0 0 0 16,2-1-2-16,0 0 2 16,3-1 0-16,1 0 0 15,1-1 4-15,0 1-4 16,0 0 0-16,0 2-2 16,-1 0 0-16,1 1 2 15,2 1 0-15,1 0 2 16,3-1-2-16,-2 1-2 15,1-2 2-15,0 3 0 16,-1 0 0-16,0 1 0 16,2 3 0-16,0 4 4 0,1 2 6 15,2 9-2-15,-3 5 1 16,0 9 1-16,0 3-6 16,2 5 0-16,-1-1-2 15,2-3-2-15,3 0 2 16,-1 1-2-16,3 6 0 15,-2 9 0-15,1 2 0 16,-2 2 0-16,1 0 0 0,-1-6 2 16,-1-2-2-16,-2 0 1 15,0 1-1-15,-3-2 0 16,-4 0 0-16,0-3 2 16,1-2 0-16,1 0 2 15,3-2-2-15,0-6 2 16,0-1 4-16,1-7 0 15,0-3 3-15,0-4-7 16,-1-1 0-16,2-2 4 16,0-3 1-16,2-2 1 15,-2 0 0-15,1-2-6 16,-1 1-2-16,-2-2-1 16,1 0-1-16,0 0 0 15,0-2 0-15,1-1 0 16,-2-1 0-16,2 0 0 15,-1 1 2-15,1-2 0 0,0 1 0 16,-2 0-6-16,0 2-38 16,2-4 30-16</inkml:trace>
  <inkml:trace contextRef="#ctx0" brushRef="#br0" timeOffset="99.07">7650 8651 967 0,'10'-10'77'16,"2"2"60"-16,8-2-131 15,4 1-4-15,10-1 0 16,2 1-2-16,5 2 0 15,0-2 1-15,0 2-1 16,0-1 0-16,-2-1 4 16,1 0-4-16,3-1 0 15,-2-1 2-15,0 1-2 16,-3-1 2-16,-5 2-4 16,-4 2-7-16,-5 0 3 0</inkml:trace>
  <inkml:trace contextRef="#ctx0" brushRef="#br0" timeOffset="100.07">18399 6059 507 0,'-2'-5'50'0,"0"-1"20"0,2 0-29 16,0-2-31-16,2-2-1 15,2-2 57-15,-1-1 32 16,5 0 41-16,2-3-14 15,4 3-46-15,3 1-26 16,2 4-30-16,4 0-9 16,1 4-9-16,1 1 1 15,1 3-6-15,-3 3 0 16,-2 5 2-16,-2 4 0 16,-8 9 4-16,0 5 2 0,-9 6-3 15,-3 3 3-15,-6-1-6 16,-4 0 0-16,-2-6-2 15,-3-4 4-15,-5-7 6 16,-1-3 5-16,-4-5 8 16,2-3 3-16,4-5-1 15,3-2 0-15,7-8 4 16,3-1-4-16,7-2-4 16,3 0 2-16,10 1-11 15,4 0 0-15,8 2-9 16,5 1-3-16,8 5 3 15,-1 0 0-15,2 7 0 16,-1 4-3-16,-3 4 0 16,0 2 0-16,-3 2-12 15,0-2-31-15,-4-6-61 0,-3-4 67 16</inkml:trace>
  <inkml:trace contextRef="#ctx0" brushRef="#br0" timeOffset="101.07">18344 5497 263 0,'0'0'28'0,"0"0"19"16,0 0-34-16,0 0-24 16,0 0-2-16,1 0 0 15,0 0 2-15,0 0 15 16,0-1 5-16,0 0 33 15,0 0 22-15,-1 0 46 16,1 0 26-16,0 0-29 16,0 1-18-16,0-1-39 15,0 0-15-15,0 0-13 16,0 0-8-16,-1 0-5 16,1 0 0-16,0 0 9 15,0 1 1-15,0-1 2 16,0 0 0-16,0 0 2 15,-1-1 1-15,0 1-1 16,0-1 0-16,0-25-2 0,0 27-1 16,0 0-7-16,0-1-3 15,0 0-4-15,0 0-6 16,0 0 4-16,0-1-4 16,-2-26 0-16,2 28 2 15,0-1-2-15,-1 1 2 16,0-1 9-16,0-1 7 15,-25-25 11-15,26 27 4 0,0-1-8 16,-1 0-2-16,-10-25-11 16,11 25-3-16,0 0-5 15,-3-23-2-15,3 13-2 16,-3-1 0-16,3 0 0 16,-1 0 0-16,0-1 4 15,1 2-4-15,-1 0 2 16,-2 2-2-16,3 1 0 15,0 0 0-15,0 1 0 16,0 0 0-16,1-2 0 16,-1 0 0-16,3-2 0 15,-2-1 0-15,1-1 0 16,-2 0 0-16,-1 0 0 16,1-1 0-16,0 0 2 15,0 0-2-15,0 0 0 0,-2 0 0 16,2-1 0-16,-3-1 0 15,3 0 2-15,-1-1-2 16,1-1 2-16,0-1-2 16,0-1-2-16,1-1 4 15,-1 2-2-15,0 3 0 16,-2 0 0-16,-3 2 2 16,2-1-2-16,1-1 0 0,-2 0 0 15,2-1 2-15,-1-2 0 16,-3 0-2-16,5-1 0 15,0-1 2-15,1 1-2 16,3 0 0-16,-3 1 0 16,0 0 0-16,-2 1 0 15,0-1 0-15,-2-1 1 16,3 0-1-16,1-1 0 16,0-1 0-16,0 0 0 15,1-2 0-15,-1 1 0 16,1-1 0-16,-1-1 0 15,3 4 2-15,-3 0 2 16,-3-1-2-16,1-1 0 16,-2-1-2-16,2-2 0 15,0-1 0-15,1 1 2 16,-1-1-2-16,0 1 0 0,0 1 2 16,-1 1-2-16,0 1 0 15,2 1 0-15,1 2 0 16,-1-1 4-16,2-1 2 15,-1-4-2-15,-1-1-1 16,1-5-1-16,0-2-2 0,0-1 0 16,4 0 2-16,-4 2-2 15,0 2 0-15,0 3-2 16,-4 1 2-16,0 4 0 16,-1 0 2-16,2-1 0 15,2-2-2-15,0-2 0 16,1-2 0-16,2-3 0 15,1 0 0-15,1-1-2 16,2-1 0-16,-2 3 2 16,-2 3-2-16,-1 2 2 15,-4 1 2-15,2 1-2 16,-2-2 0-16,2-1 2 16,1-2-2-16,0 2 0 15,1 0 0-15,-1 1 0 16,1 0 0-16,-1 1 0 15,0 2-2-15,-1 4 2 16,-3 1 0-16,0 1 2 0,-1 1-2 16,1 0 0-16,1-2 0 15,2 1 0-15,-1-1 0 16,2-1 0-16,1 1 0 16,1-4 0-16,1-1 0 15,1 0 0-15,-1 0 0 16,3-3 0-16,-5-1 0 15,3 2 2-15,-4 0-2 0,-1 5 0 16,-1 0 0-16,-5 0-2 16,-1-1 2-16,-3-3-2 15,1 0 2-15,1-1 0 16,1 0 0-16,2-1 2 16,-1-2-2-16,0 3 0 15,-1 2 0-15,1 3 0 16,-1 2 0-16,2 2-2 15,-1 1 2-15,1 0 0 16,-1 1-2-16,1 0 2 16,0-2 0-16,3 0 0 15,0 1 0-15,3-2 0 16,1 2 2-16,2 0-2 16,1 3 0-16,0 0 0 15,1 0-2-15,-1 0 4 0,1 0-2 16,-1-2 0-16,0 0 0 15,-2 1-2-15,0-1 2 16,-2 0 0-16,-1 1 0 16,0 1 2-16,-2 0-2 15,1-1 0-15,1-1 0 16,0-1 0-16,0 1 0 16,1 0-2-16,-2-1 2 0,-1 1 0 15,0 1 0-15,-1 4 2 16,0 0-2-16,0 3 0 15,0-1 0-15,1 0-2 16,0-1 2-16,3 4 0 16,-3-2 0-16,2 1 0 15,0 0 0-15,-1-1 0 16,2 7-1-16,0 0 1 16,0-1 0-16,0 0 0 15,0 1 0-15,0-1 0 16,0 0 0-16,0 0 0 15,0 0 0-15,1 0 0 16,0 0 0-16,0 1-2 16,0-1 2-16,0 0 0 15,0 0 0-15,0 0 0 0,-1 0 0 16,1 0-2-16,0 0 0 16,0 1-4-16,-1-1 0 15,0 1-6-15,0 0 3 16,-1 0 3-16,0 0-2 15,0 0 4-15,-28 0 0 16,14 2 3-16,-5 1-3 16,-6 2-2-16,0-1 0 15,-5-1 2-15,-1 0 0 0,-2 1 2 16,-1-2 2-16,-4-1 2 16,0 0-2-16,-6 1 0 15,-6 0 0-15,-5-1 0 16,-2-1-2-16,-3 0 2 15,0-2 0-15,-1 1 0 16,-3-1 0-16,0 1 2 16,-4 1-2-16,0 0 0 15,3 0 0-15,-2 0-2 16,-1 1 4-16,0-1-2 16,0 0 0-16,5-1 0 15,4-1 0-15,5 1 0 16,-2 0 4-16,-2 1-6 15,-3 2 2-15,2 0 0 16,2 3 0-16,1 0 0 16,-1-1-2-16,-3 1 0 0,2-1 2 15,2-3 0-15,1 0 0 16,5-1 2-16,-1 0-2 16,-1 2 0-16,-3 1 2 15,1 1-2-15,0 2 0 16,-1 0 0-16,2-1 0 15,4 2 0-15,5-1-2 16,6 0 2-16,5 1-2 0,1-2 2 16,-6 0 0-16,4 0 0 15,-3 1 2-15,3-1-2 16,2 0 0-16,3 1 0 16,4-2 0-16,6 1 0 15,7 0 0-15,4 1 0 16,0 0 0-16,4 1 0 15,-1 0 0-15,1 0 0 16,-1-1 0-16,3-1 2 16,0 0-2-16,4 0 0 15,4-1-2-15,-3 1 0 16,0 2 2-16,2-2 0 16,2 1 0-16,-2 1 2 15,2 0-2-15,-1 1 0 0,-3 1 0 16,-1 0 0-16,-1 1 0 15,0 3 0-15,-3 3-2 16,0 7 2-16,2 4 2 16,-2 10-2-16,3-1 4 15,0 4 0-15,0 0-4 16,5-1 2-16,-1 0-2 16,3 3 0-16,-2-2 0 0,3 3 0 15,-3-2 0-15,-2 1 0 16,3-1 0-16,-6 2 2 15,0 2 0-15,3 3 2 16,-2 2 0-16,2-4-1 16,0-4-3-16,-3-10 2 15,0-6 0-15,1-7-2 16,4-5 0-16,-1-3 2 16,1-2 0-16,-4-2 0 15,-2-2 0-15,-1 0 0 16,-1 1-2-16,4-1 0 15,2 2 2-15,-1-1-2 16,2 1 0-16,-2 0 0 16,2 0 0-16,-1 0 2 15,-3-2-2-15,0 0 0 16,0-5 0-16,0 0 0 0,0 1 0 16,-1 0 2-16,0-1-2 15,0 1 2-15,0 1-4 16,-8 27 2-16,9-29 0 15,0 1 0-15,0 0 0 16,-1 0 0-16,0 0 0 16,1 0-4-16,0 0-8 15,0-1-77-15,0 1 58 16</inkml:trace>
  <inkml:trace contextRef="#ctx0" brushRef="#br0" timeOffset="102.07">15128 2959 174 0,'3'-3'64'16,"-3"3"44"-16,0 0-28 16,0 0-11-16,-1 0-30 0,-24-6-18 15,12 6 40-15,-2 0 32 16,6 0 55-16,3-2 23 16,6 0-61-16,5 0-30 15,2 2-44-15,9 2-18 16,0 3-16-16,3 3 2 15,1 3-2-15,-3 1-2 16,-1 4 0-16,1 0-2 0,-5 1 2 16,-2 2 4-16,-6 1-4 15,-2 0 2-15,-2 2-1 16,-2-1-1-16,1-1 0 16,1 0 2-16,1-2-2 15,2-1-7-15,3-5-277 16,-5 1 189-16</inkml:trace>
  <inkml:trace contextRef="#ctx0" brushRef="#br3" timeOffset="103.07">14019 4782 294 0,'0'0'22'0,"0"-1"15"15,0 0-28-15,0 0-53 16,20-12-45-16,-6 9 48 16</inkml:trace>
  <inkml:trace contextRef="#ctx0" brushRef="#br3" timeOffset="104.07">14077 4766 170 0,'-3'3'22'0,"3"-3"22"16,0 0-20-16,0 0-13 0,0 1-4 15,0 0-2-15,-1 0-3 16,1 1 40-16,0-1 19 16,0 1 44-16,0 0 41 15,4 25-46-15,-4-27-29 16,0 0-42-16,1 1 1 0,0-1-1 15,0 1 3-15,0 0-2 16,0 0-7 0,0 0-5-16,-1 0 5 0,1-1 16 15,0 0 3-15,0 0 14 16,0 0 5-16,0-1-11 16,-1-1-6-16,3-27-14 15,-8 19-9-15,-1 2-11 16,0-1-3-16,-3-1 3 15,2-2 2-15,3-1 3 16,0-1 1-16,3-3-1 16,1 0-1-16,2-2-3 15,-2 1-1-15,2 0 0 16,0-1-5-16,-1 3 1 16,-1 0-4-16,-1-1 0 15,-2-1 2-15,3 1-2 16,1-1 2-16,0-1 4 0,2 2-1 15,0-1 3-15,1 0 5 16,2 1-3-16,-1 2-3 16,-3 0-6-16,-2 2 3 15,-3-1-3-15,-2 0 0 16,-2-1 0-16,0-2-3 16,1-1 6-16,1 1-3 15,2 0 15-15,3 1-3 0,1 1 6 16,3 0-4-16,3 2 4 15,-2 0-12-15,3 0-9 16,-1 1 6-16,-2 0-6 16,0 0 3-16,-2 0 3 15,-1 1-6-15,-1-1 0 16,0 2 0-16,1-2 0 16,2 0 0-16,0 1 0 15,1-1 3-15,0 0-3 16,0 0 0-16,0 0 0 15,-2 0-3-15,-2-1 3 16,0 1 0-16,-3-2 3 16,0 1 0-16,-3-1 0 15,1-1-3-15,-1-2 3 16,0 0-6-16,3-2-3 0,0 0 6 16,1 3 0-16,1 0 3 15,0 3 0-15,0 2-3 16,0 2 3-16,-1-2-6 15,-1 3 0-15,-2-2 3 16,0 0 0-16,0-1 3 16,-1 1 0-16,1 0-3 15,1 1 0-15,0 1-3 16,0 0 3-16,1 1 0 0,-1-1 0 16,1 1 3-16,0 0-6 15,0 0 3-15,0 1 0 16,2 1-6-16,-3-1 9 15,0 1 0-15,0 0-3 16,-3-2 0-16,2 1 0 16,1-1 0-16,-1-4 0 15,1 3 0-15,-1-5-3 16,-1 2 3-16,0 3 0 16,2-4 0-16,1 1 3 15,1 2-3-15,-1-2 0 16,1 1 0-16,-1-1 0 15,-1-2-3-15,1-1 3 16,-3 0 3-16,0 0-3 16,0 1 6-16,1 2-6 0,2 1 0 15,-4 4-3-15,0-1 0 16,2 4 3-16,4 3 0 16,0 0-6-16,0-1 3 15,0 0 3-15,0 0 0 16,0 1 0-16,0-1 0 15,0 0 0-15,0-1 0 0,0 0 0 16,0 1 3-16,0-1-6 16,0 1 3-16,0 0-6 15,0 0 0-15,0 0 0 16,0 1 0-16,0-1 6 16,0 0-3-16,0 0 6 15,1 0 0-15,0 1-3 16,0-1 3-16,0 0-3 15,24-8-3-15,-17 8 0 16,1-1 3-16,-4 1 3 16,0 1-3-16,-5 0 0 15,1 0-3-15,0 0 3 16,-1 0 0-16,1 0 0 16,0 0 0-16,1 0 0 15,29-10 3-15,-31 10-3 16,1 0 3-16,0-1-3 0,0 0 0 15,-1 0 0-15,1 1 3 16,0-1-3-16,0 0 0 16,-1 0 0-16,0 0 0 15,0 0 6-15,0 0-9 16,0 1 3-16,0-1-6 16,0 0 3-16,1 0 3 15,0 0-3-15,0 0 3 0,0 0 0 16,-1 1 0-16,24-7-6 15,-14 8 6-15,2 0 0 16,3-1 0-16,3 0 0 16,2 0 0-16,3 0-3 15,2 0 3-15,3-2 0 16,4 0 0-16,0-1 0 16,-1 0 0-16,2-1 0 15,-4 1 0-15,6-1 0 16,2 0-3-16,6 1-3 15,3 1 6-15,4 1 0 16,0-1 0-16,-5 1 0 16,-4-2 0-16,-7 0 0 15,0-2 0-15,5 0 0 16,5-1 0-16,5-1-6 16,2-1-5-16,2 1-1 0,-2 0 0 15,-2 2 0-15,-2 2 12 16,-9-1 0-16,0 3 0 15,-5-2-6-15,-4 1 3 16,0 0 0-16,-2 0 3 16,9 0 0-16,3 0 0 15,4 2 0-15,3-3 0 16,-10 2-3-16,-3 0 3 0,-4 0-3 16,2 1-3-16,0-1 6 15,1 0-6-15,0 1 6 16,-2-3 0-16,-1 3-3 15,1-1 3-15,-3 1-3 16,-2 0 0-16,-2 0 3 16,-2 0 0-16,2-2 3 15,-2 1 0-15,0-3 0 16,1 0-3-16,-2-1 0 16,0 1 3-16,0 0-3 15,-3-1 0-15,-3 3 0 16,-3 0 0-16,-11 2-3 15,0 0 0-15,1 0 3 16,0 0-6-16,0 0 3 16,-1 0 3-16,0-1 3 0,0 0 0 15,0 0-3-15,0 0-6 16,-1 0 3-16,0 0 3 16,-23-11 0-16,12 14 3 15,-1 1-6-15,1 0 0 16,-2 1 0-16,1 0-12 15,0 1-9-15,-1-1 7 16,3 0-1-16,-2-1 3 0,2 0 7 16,1 0 4-16,-1-1 2 15,-2 0 2-15,0 0 0 16,-1-2 0-16,-3 3 2 16,1-2-4-16,3-1 2 15,1 1 0-15,5-1-2 16,7 0 2-16,0 0 2 15,0 0-2-15,0 0 0 16,0 0 0-16,13-1 0 16,4 0 0-16,5-1 0 15,3 0-2-15,1-1 4 16,1 1-2-16,1 0 0 16,-1-2 0-16,6 1 0 15,-1 0 0-15,1 0 0 16,0 1 0-16,-7 0 0 0,-1 0 0 15,-7 1-2 1,-4 0 2-16,-5 1 0 0,-2 0 0 16,0-1 2-16,-2 1-2 15,0 0 0-15,1 0 0 16,-1 3 0-16,0-1 0 16,-1 4 0-16,-1-1 0 15,-2 2 0-15,-1 1 0 0,-1 5-4 16,-2 3 4-16,1 4 0 15,-2 1-2-15,2 7 2 16,1 4 0-16,1 8 0 16,1 5 0-16,5 1 0 15,1 2 0-15,5-4 0 16,0-2 0-16,-4-5-1 16,-2-2 1-16,-2 1 0 15,-3 1 0-15,-2 3 0 16,0 3 1-16,-2 4-1 15,1 1 2-15,-1 0-2 16,1-3 0-16,2-9 4 16,-1-4-4-16,1-5 4 15,1-1-4-15,3-1 8 16,0-1 0-16,1 0-1 16,1 2 1-16,-1 0-4 0,0 2 0 15,2 3 0-15,-3 0-2 16,1 1 0-16,0 1-2 15,-4 0 0-15,-1-1 2 16,-1 1-2-16,0-2 0 16,1-1 3-16,2 0 1 15,5-3 2-15,0 0 10 16,3-1 5-16,1 1-3 0,-4 1-6 16,-1 0 3-16,-3 0-9 15,-1 1-6-15,-2 1 9 16,-4 1-3-16,1 1 0 15,-3-1 6-15,2-1 2 16,3-1-8-16,-2-6 6 16,3-1-9-16,-1-4-3 15,1-1 0-15,1 0-6 16,1-2 6-16,1 0 0 16,0-1 0-16,2 0 6 15,2 0-6-15,-1 2 0 16,-2 0 3-16,-1 3-3 15,-1-2 0-15,1 2 0 16,1 2-3-16,-1-1 6 16,1 1-3-16,-1 0 0 15,1-3 0-15,0 0 0 0,2 0 0 16,1-2 3-16,-3 1 3 16,3 0-3-16,-1-2 0 15,0-1-6-15,-3 0 3 16,2-1 0-16,-1-1-3 15,-1 1 6-15,2 1-3 16,-2 2 3-16,0 0 0 0,-2 1-3 16,0 0-6-16,2-2 3 15,-1 1 3-15,0-3 3 16,-1 0-3-16,-1-1 6 16,-1-3-6-16,-1 0-3 15,0-1 6-15,0-1-3 16,-1-1-3-16,1-2 6 15,2-1-3-15,0-3 0 16,0 0 6-16,0 1-6 16,0-1 0-16,0 0 0 15,0 0 0-15,0 0 0 16,0 1-3-16,0 0 3 16,0 0-9-16,0 0-24 15,0 0-11-15,0-1-81 16,0 2 100-16</inkml:trace>
  <inkml:trace contextRef="#ctx0" brushRef="#br3" timeOffset="105.07">13346 4837 256 0,'-4'-3'53'0,"4"3"48"16,0 0-9-16,0-1-17 16,0 1-29-16,1-1-32 15,0 0-3-15,0 0 16 16,1 0 12-16,30-19 34 16,-22 18 13-16,6 0 17 0,1-2-9 15,8 1-28-15,4-1-10 16,13-2-19-16,3 0-12 15,13-1-9-15,2 0-4 16,2 0-5-16,6 0 1 16,0 1-6-16,-1 1 0 15,-1-1 2-15,-5 0-2 16,-3 0 2-16,1 0 0 0,-1 0 3 16,-1-1 3-16,-5 0 2 15,-5 0 1-15,-3-1-5 16,-1 0 0-16,-1 0-4 15,0 3-3-15,-4 0 1 16,-2 1 0-16,-7 3 0 16,-6 0-2-16,-7 1 0 15,-5 0 0-15,-3 1 2 16,-1 0-2-16,-3 3 0 16,4 0 2-16,-3 1-2 15,-5-5 0-15,0 0 2 16,0 0 0-16,0 1 0 15,0 0 0-15,0 0 8 16,0 0-3-16,-1 0 5 16,-17 13 0-16,8-12-9 15,-1 0-1-15,1-1 0 0,4 0 0 16,6-1-2-16,-1 0 2 16,1 0-2-16,-1 0 0 15,0 0-2-15,1 1 0 16,0 0 2-16,0 0 0 15,1 0 0-15,0 0 0 16,0 0 0-16,1 0 0 0,26 18 0 16,-28-19 0-16,0 0 0 15,0 0 0-15,0 0-2 16,0 1 2-16,0 0 2 16,-12 7-2-16,-3-7-2 15,0 1 0-15,-11-2 1 16,-2 2 1-16,-4 0-2 15,-3-2 4-15,5 2-2 16,-2-1 0-16,1 1 1 16,0 1-2-16,-1-1 1 15,1 0 0-15,-8 1 1 16,-6-2-1-16,-5 1-1 16,-2 1 1-16,3-1 0 15,4 2 0-15,0 0 1 16,1 0-1-16,-2 0 0 0,1-2 0 15,3 1 0 1,2-1 0-16,6-1-1 0,2 2 1 16,4-1 0-16,1-1 0 15,0 1 1-15,1 0-2 16,0 0-5-16,1 3-2 16,0-2 0-16,3 2 4 15,1 0 4-15,5 0-2 0,4-2 0 16,5 0 2-16,2 0-1 15,5-3 1-15,0 0-2 16,0 0-2-16,0 0-4 16,0 0 2-16,12 0-2 15,2-1 3-15,17-2 3 16,6 1 2-16,12-2-4 16,5 2 2-16,10-1 2 15,6-1-2-15,10-1-2 16,4 1 2-16,5-2 0 15,4 0 2-15,-4 1-10 16,-2-1-11-16,-4 1-37 16,-4 0-33-16,4-1-233 15,-5 0 185-15</inkml:trace>
  <inkml:trace contextRef="#ctx0" brushRef="#br3" timeOffset="106.07">14240 3294 356 0,'64'-9'46'16,"-2"-2"47"-16,0-1 8 16,5 2-35-16,5-2-5 15,5 0-9-15,-2 0 1 16,-3-1-1-16,-3 0 1 0,8 1-8 16,8 0 1-16,9 1-7 15,0-2-10-15,-5 0 0 16,2-2 2-16,-5 3-4 15,-2 1 0-15,-3 2-8 16,-10 3-3-16,-11 0-8 16,-5 2-3-16,-12 2-5 15,-4 1 2-15,-11 1 2 16,-3 0-4-16,-5 0 2 16,-2 1-2-16,-5 0-2 15,-1 0-9-15,-5 0-61 16,-7-1-100-16,0 0 84 15</inkml:trace>
  <inkml:trace contextRef="#ctx0" brushRef="#br3" timeOffset="107.07">15015 1890 161 0,'-1'-1'4'0,"0"0"-4"15,0 1 0-15,0-1 16 16,0-1 6-16,0 0 4 15,1 0-1-15,0 2-16 16,0-1-3-16,12-12-6 16,1 15 0-16,12 1 5 0,0-3 3 15,13 0 46-15,4-2 25 16,9-1 45-16,5 0 28 16,8 1-56-16,10-3-32 15,9 0-35-15,6-1-11 16,13-1-8-16,-2-1 1 15,5 0 12-15,4 0 4 0,-2 1-2 16,1 0 0-16,6 1-16 16,-3-2-6-16,0 0 1 15,-1-3-4-15,0 3 2 16,-1 1 1-16,0 2-1 16,-3 3-2-16,-13 0 2 15,-3 1-2-15,-11 0 2 16,-6 0 1-16,-7 1-6 15,-3 0 3-15,-10 0-4 16,-5 3-3-16,-11 0-100 16,-7 1 77-16</inkml:trace>
  <inkml:trace contextRef="#ctx0" brushRef="#br3" timeOffset="108.07">11495 6991 689 0,'0'-4'84'0,"0"4"69"16,0 0-55-16,0-1-34 15,-1 1-10-15,1-1-11 16,0 1-6-16,-5 7-14 15,10 16-2-15,0 20 8 16,5 11 4-16,-2 13-8 16,0 3-7-16,-1-1-14 15,-5 0-4-15,1-8 0 16,-1-5 0-16,-2-13 0 16,-1-8 5-16,-1-12 1 15,0-7 8-15,-1-9 11 16,-1-5 4-16,-2-11 6 15,0-5 2-15,0-12 2 16,1-7 30-16,3-12-22 16,1-4-8-16,3-7-21 15,3-3-6-15,5 0-12 0,0-2 3 16,4 4-3-16,3 0-3 16,0 10 6-16,4 6-6 15,0 10 3-15,3 7 0 16,0 10-3-16,2 7 3 15,-4 12-18-15,-3 8-9 16,-1 14 3-16,-8 7 1 16,-9 15 11-16,-3 1 9 15,-14 5 3-15,-2-2-6 0,-2-6 6 16,-1-3 0-16,2-5 3 16,1-2 0-16,3-8-15 15,3-4-39-15,3-9-60 16,3-5-149-16,6-11 152 15</inkml:trace>
  <inkml:trace contextRef="#ctx0" brushRef="#br3" timeOffset="109.07">11945 7337 780 0,'0'0'150'0,"0"1"165"15,0 0-244-15,0 1-49 16,-6 26-3-16,6-18-17 16,2-1-10-16,-3-2-36 15,0-1-32-15,-3-4 41 16</inkml:trace>
  <inkml:trace contextRef="#ctx0" brushRef="#br3" timeOffset="110.07">11809 7243 1921 0,'-2'-8'170'16,"3"-2"82"-16,13-4-266 16,5-2-111-16,12-3-248 15,2 0 232-15</inkml:trace>
  <inkml:trace contextRef="#ctx0" brushRef="#br3" timeOffset="111.07">12218 7207 1256 0,'-13'4'57'0,"0"1"24"15,0 0-60-15,-1-1-21 16,0 0-2-16,-1 0 2 16,1 1 2-16,-1-1 4 15,0 1 0-15,6 0 0 16,2-1-2-16,6 1-4 16,1 0-4-16,9 0-4 15,3 1 2-15,6-1-4 16,4 2-1-16,1 0-9 15,-3 0-1-15,2 1-8 16,-5 0 0-16,-5 3 10 16,-1 0 7-16,-13 4 14 15,-3 0 6-15,-13 3 19 16,-5 2 12-16,-3 0 15 0,-3-3 2 16,5-5-15-16,1-6-20 15,9-12-48-15,6-5-35 16,10-13 31-16</inkml:trace>
  <inkml:trace contextRef="#ctx0" brushRef="#br3" timeOffset="112.07">12504 6932 1980 0,'3'6'233'0,"5"9"61"15,2 5-225-15,5 17-69 16,0 8-10-16,-3 9-56 16,-1 5-33-16,-3 0-118 15,1-4-88-15,-6-6-62 16,-2-3 286-16</inkml:trace>
  <inkml:trace contextRef="#ctx0" brushRef="#br3" timeOffset="113.07">12423 7199 2513 0,'32'-3'13'16,"8"-7"-111"-16,8-3-99 15,11-9-84-15,-1-3 150 0</inkml:trace>
  <inkml:trace contextRef="#ctx0" brushRef="#br3" timeOffset="114.07">12972 7150 1347 0,'-24'2'33'0,"0"1"-15"16,3 0-16-16,0 0 4 16,3 1-1-16,2 3 17 15,2 3 11-15,2 3 9 0,4 1-5 16,3 0 16-16,3 2-20 15,7-4-33-15,2-3 0 16,9-4-24-16,-1-3 0 16,4-5 0-16,2-3 8 15,0-4 16-15,-3-2 0 16,0-2 0-16,-4 1 7 16,-2 1 8-16,-1 1 6 0,-1 2 12 15,0 2 9-15,-1 2 5 16,0 5-5-16,-2 3 15 15,1 6-3-15,-2 10-3 16,1 3-7-16,-1 7-20 16,0-2-12-16,1-3-30 15,3-4-47-15,0-9-118 16,2-6-35-16,1-10 160 16</inkml:trace>
  <inkml:trace contextRef="#ctx0" brushRef="#br3" timeOffset="115.07">13199 7139 1684 0,'1'17'108'0,"3"1"-39"0,1 0-48 16,1 2-15-16,-1-2-3 15,-1-2-9-15,0-3-6 16,-3-5-12-16,3-2-6 15,-4-6-9-15,0 0-9 16,0 0-32-16,0 0-10 16,1-18 48-16,2 5 17 0,1-1 23 15,0-2 8-15,-1 0 9 16,2 1 1-16,3-2-3 16,1-2 6-16,6 2-13 15,4 2-3-15,1 9-6 16,2 4-3-16,-3 10 0 15,-4 6-5-15,-3 11-1 16,-3 1-3-16,-4 1-22 16,0-3-31-16,2-8 41 15</inkml:trace>
  <inkml:trace contextRef="#ctx0" brushRef="#br3" timeOffset="116.07">13715 7053 1971 0,'-15'12'147'0,"-3"3"57"16,3 2-210-16,0 1-13 15,1 2-29-15,4-1 0 16,1-2-5-16,4-2 14 15,2-4 27-15,2 0-9 0,2-4-48 16,5-2-29-16,1-3-25 16,3 0 12-16,5-2 55 15,-2-1 32-15,6-3 30 16,2 0 0-16,0-3 6 16,0-1-6-16,-2 0-3 15,0 0 0-15,-4 2 0 16,0 0-3-16,-5 3 0 15,0-1 3-15,-2 1-3 16,1 0 3-16,-1 2-3 16,0 0-3-16,-1-1 3 15,0 2-6-15,1-2 0 16,1 1 6-16,-1-1-9 16,3-1 9-16,0-3-15 15,-1 0-15-15,3-2 2 0,-2-3 17 16,1 0 1-16,2-2 4 15,-2-1 4-15,-1 0 0 16,-5 2 2-16,0 0 0 16,-11 3 2-16,-3 2 0 15,-9 4 4-15,-7 2 5 16,-5 6 18-16,1 5 37 16,3 9 53-16,4 3 22 0,11 8-4 15,5-1-17-15,14 0-96 16,8-5-84-16,16-11-158 15,5-5-96-15,14-11 226 16</inkml:trace>
  <inkml:trace contextRef="#ctx0" brushRef="#br3" timeOffset="117.07">14788 6778 1559 0,'3'21'143'0,"0"6"22"16,3 9-114-16,-2 7-54 16,0 0-30-16,-1 0-66 15,-3-3-35-15,0-3 15 16,-1-4 68-16,-3-12 30 16,1-4 19-16,-1-10 16 15,-1-4 9-15,-1-5 12 16,1-5 38-16,2-6 61 15,0-2 13-15,6-5-16 0,4-3-17 16,6 0-66-16,7 1-34 16,4 3-28-16,5 3-19 15,-1 8-24-15,-3 6-15 16,-2 9 0-16,-5 3 7 16,-7 7 23-16,-4 3 18 15,-7 5 15-15,-5-1 3 16,-7 0 12-16,-5-2 6 15,-8-4 3-15,-4-2 3 0,-4-8-3 16,-1-4-6-16,2-7-60 16,4-3-48-16,9-5-88 15,6-3 52-15,10 0 75 16</inkml:trace>
  <inkml:trace contextRef="#ctx0" brushRef="#br3" timeOffset="118.07">15052 7003 1254 0,'21'3'59'0,"-1"2"28"16,-1-1-54-16,-4-1-22 16,2-1 1-16,-4-2-4 15,2-1-4-15,0-2-1 0,-2-2 1 16,4-1 0-16,-1-1-2 15,-2 1 0-15,0 1 0 16,-4 0 0-16,2 2 0 16,-5-2 4-16,0 3-2 15,-7 2-1-15,0 0 5 16,0-1 0-16,-9-15 2 16,-8 13 1-16,-3 0 9 0,-4 3 10 15,1 0 15-15,6 5 23 16,0 1 10-16,6 5 0 15,3 1-9-15,6 5-28 16,3 1-11-16,11 4-15 16,5 0-15-16,16-4 0 15,4-3-36-15,7-9-59 16,4-4-37-16,-3-7-96 16,1-5 71-16,4-7 89 15</inkml:trace>
  <inkml:trace contextRef="#ctx0" brushRef="#br3" timeOffset="119.07">15554 6748 974 0,'-1'-5'139'16,"1"5"190"-16,5 5-288 15,3 6-4-15,8 11 23 16,2 4 33-16,1 9-34 16,-1 3-17-16,-3 2-69 15,-3-2-50-15,-4-4-100 16,-3-6-170-16,-10-10 204 16</inkml:trace>
  <inkml:trace contextRef="#ctx0" brushRef="#br3" timeOffset="120.07">15462 6963 1562 0,'-5'-2'194'0,"5"-1"126"16,12-1-251-16,9-1-42 16,12-2-39-16,3 0-21 15,5 0-81-15,1-1-26 16,-1 3-22-16,-1 0 13 15,-5 5 105-15,0 1 17 0,-7 7 19 16,-4 2 2-16,-5 6 10 16,-6 0 10-16,-5 2 11 15,-1-1 8-15,-3-2 51 16,-3-2-1-16,-1-4-8 16,0-2 0-16,0-3-4 15,0-4-23-15,0 0-15 16,17-1-15-16,-2-8-12 15,3-1 0-15,2-4-12 16,1-2-3-16,-2 1 6 16,-2 1 3-16,-5 0 3 15,-2 1 9-15,-4 3 0 16,-2 3 0-16,-4 7 12 16,0 0-3-16,0 0 0 15,1 0 0-15,10 8-6 0,-7 6-4 16,4 7 7-16,2 1-9 15,0 0-3-15,2-1 3 16,-2-7-9-16,3-1-3 16,2-8-6-16,1-5-6 15,2-7-5-15,-2-4 5 16,-1-5 3-16,-3 0-3 0,-6-3 12 16,-3 2 3-16,-3 0 3 15,0 0 6-15,-3 4-6 16,-2 1-6-16,-1 4-9 15,1 1-15-15,5 7-33 16,0 0-27-16,0-1-71 16,0 1-24-16,0 0 14 15,6-4-6-15,6 4 102 16</inkml:trace>
  <inkml:trace contextRef="#ctx0" brushRef="#br3" timeOffset="121.07">16351 6920 1059 0,'14'4'95'0,"-1"0"77"16,-1 0-59-16,3-1-53 16,-2-3-18-16,1 0-6 15,-1 0-21-15,-1 0-12 16,-1 0 6-16,-4 0-9 0,-7 0-3 16,1 0-9-16,0 0-3 15,0 0 9-15,0 0 0 16,18-11 6-16,-11 6 3 15,-3-2-3-15,1 0 3 16,-3 0 3-16,-1 0-6 16,-2 2 3-16,-3-2-3 15,-4 2 0-15,0 1 3 0,-7 0 3 16,0 2 15-16,-1 2 15 16,-2 3 11-16,4 2 16 15,1 1 3-15,0 5 0 16,2 0-10-16,3 5 1 15,3 4-9-15,6 3-12 16,3 0-3-16,10 0-15 16,4-3 0-16,7-3-6 15,3-4-6-15,-1-8 3 16,-3-3-9-16,-1-7 0 16,-1-2 0-16,0-3 3 15,2 0 8-15,-4-2-5 16,-3 2-6-16,-5 0 0 15,-3 1 0-15,-4 1 0 16,-1 0 6-16,-1 2-6 16,-2 2-3-16,-2 4 3 0,0 0-3 15,0 0 3-15,0 0-3 16,1 0 3-16,0 0-3 16,18 4 6-16,-7-1 0 15,5-3 0-15,8-3 0 16,2-3-3-16,3-1 0 15,1-5-3-15,-5 0 0 16,0-3 3-16,-4 1 0 0,-5 1 3 16,-6 0 0-16,-8 1 9 15,-3 0 0-15,-9 2 33 16,-3 1 3-16,-12 6-2 16,-4 2 0-16,0 5-5 15,-2 6 6-15,5 7 9 16,4 4 5-16,3 6-25 15,8 0-21-15,10-1-14 16,5-3-11-16,17-8-44 16,6-3-44-16,12-10-54 15,2-3-74-15,2-7-7 16,-2-3 32-16,-3-4 88 16,-3 0 60-16,-7 0 45 15,-1 1 8-15,-8 0 15 16,-4 0 28-16,-5 0 76 0,-8 0 43 15,0 1 38-15,-3 3 6 16,0 4-82-16,0 6-43 16,0 0-45-16,0 0-21 15,0 0-16-15,3 16-5 16,-1-1 2-16,0 2 4 16,4 1-5-16,1-4 3 15,-1-1-2-15,2-3-3 0,-1-6 5 16,0-2-3-16,2-5-4 15,-2-3 8-15,6-3-5 16,0-3 2-16,1-1 2 16,4-1 0-16,-5-2 2 15,2 3 9-15,1-1-4 16,-1 2-5-16,2 4 1 16,1 3-1-16,-2 5 0 15,0 5 0-15,-1 8 0 16,0 4 4-16,2 4-3 15,1 0-2-15,3-5-90 16,4-3-119-16,6-9-474 16,1-3 548-16</inkml:trace>
  <inkml:trace contextRef="#ctx0" brushRef="#br3" timeOffset="122.07">18481 6800 1136 0,'-20'-11'134'0,"-3"3"227"16,-4-3-179-16,-5 3-131 16,0 3-18-16,-1 5 8 15,2 5 37-15,7 5 33 16,3 4 14-16,11 7-35 16,5 2-40-16,11 5-26 15,8-1-4-15,11-3-15 16,6-5-10-16,7-7-4 15,0-6-5-15,6-8-1 16,1-4 9-16,3-8-15 0,2-2-8 16,-2-7-46-16,-6-1-35 15,-9-3 5-15,-6 0 3 16,-12-1 46-16,-2-2 14 16,-9-2 30-16,-3-2 0 15,-4-2 21-15,-4 2 15 16,-2 4 27-16,-2 5 20 15,0 9 22-15,2 7 0 0,3 9-16 16,3 5-20-16,1 11-38 16,2 7-10-16,4 13-9 15,-1 4-2-15,6 4-3 16,1-3 2-16,2-6-48 16,1-5-44-16,1-10-91 15,-2-6-62-15,2-11-248 16,2-4 362-16</inkml:trace>
  <inkml:trace contextRef="#ctx0" brushRef="#br3" timeOffset="123.07">18798 6685 2406 0,'0'16'95'0,"1"4"-8"0,4 2-59 15,7-2-43-15,3-1-25 16,5-5-54-16,3-3-26 16,2-5-76-16,-1-4-8 15,-2-2 55-15,-3-3 41 16,-3-4 64-16,-3 0 23 16,-5-2 33-16,-3 0 21 0,-2-3 38 15,3-1 16 1,-3-5-3-16,0-1-13 0,-1-1-41 15,-4-1-30-15,0 3-42 16,-1 1-23-16,-5 6-46 16,5 2-26-16,-3 4-15 15,0 0 28-15,8 1 68 16</inkml:trace>
  <inkml:trace contextRef="#ctx0" brushRef="#br3" timeOffset="124.07">19235 6673 2692 0,'-19'13'44'0,"1"-1"-60"0,3 0-26 16,5-5-67-16,2 0-32 15,8-7 25-15,0 1-18 16,0 0 89-16,0 0 18 16,16 15 9-16,-3-10 9 15,1 4-45-15,1 0-21 16,-5 3-5-16,-4 1-1 0,-9 1 42 16,-7 0 24-16,-9-2 15 15,-5-1 6-15,-5-2 18 16,-2-3 6-16,3-6 0 15,5-4-9-15,9-7-117 16,3-4-101-16,11-7 152 16</inkml:trace>
  <inkml:trace contextRef="#ctx0" brushRef="#br3" timeOffset="125.07">19428 6487 2393 0,'13'29'115'0,"2"7"-25"15,0 3-38-15,1 3-64 0,3-1-60 16,-4-6-106-16,0-3-113 16,-7-9-98-16,-5-3 120 15,-7-6 205-15</inkml:trace>
  <inkml:trace contextRef="#ctx0" brushRef="#br3" timeOffset="126.07">19277 6686 1222 0,'0'0'197'0,"0"0"745"15,17-3-820-15,18 0-169 16,11-1-32-16,13 0-41 15,3 0-44-15,-1 3-18 16,-2 0-13-16,-7 3 17 16,-6 1 83-16,-11-1 0 15,-8 3 6-15,-11-2 27 16,-5 1 23-16,-11-4 92 16,0 0 43-16,0 0 42 15,0 0 32-15,0 0 63 16,0 0-72-16,0 0-89 0,0 0-30 15,0-1-24-15,4-11-6 16,4 4-3-16,3-1-15 16,2-1-33-16,2-1-15 15,1-2-18-15,-2-2 4 16,-2-1 17-16,-4 0 6 16,-4 2 12-16,-4 4-6 15,-8 4 24-15,-5 3 3 16,-8 5 15-16,-1 5 15 0,-3 6 21 15,1 4 6-15,4 4 24 16,1 0-1-16,10-2 1 16,3-2-6-16,7-2-33 15,4-3-3-15,10-2-21 16,4-2 0-16,10-4 3 16,5-1-6-16,1-2 0 15,4-1-6-15,-2-2 3 16,1-2 0-16,-2-2-6 15,-5-1 3-15,-5 0-9 16,-6-1 3-16,-6 2 6 16,-5 1 0-16,-4 5 0 15,0 1-3-15,-5 8-6 16,-1 3-9-16,-5 5 6 16,0 0 6-16,-4-2 9 15,-1-2 6-15,-2-4 6 0,0-5 0 16,4-4 24-16,4-1 12 15,3-5 8-15,-2-6-8 16,9-4-27-16,3-4-21 16,9-4-42-16,8-1-24 15,0-1-65-15,4 1-27 16,4 2-19-16,-3 2-4 0,1 5 177 16,-1 4-13-16</inkml:trace>
  <inkml:trace contextRef="#ctx0" brushRef="#br3" timeOffset="127.07">20472 6516 2184 0,'-12'10'269'16,"1"2"156"-16,6 0-442 15,2 0-37-15,8-3-69 16,2-1-90-16,10-2-72 16,-1 0-43-16,4 0 154 0,1 3 52 15,-2 1 93-15,0 2 18 16,-6 2 9-16,-3 3 2 16,-7 2 10-16,-8 1 10 15,-4 1 85-15,-6-2 35 16,-5-3 78-16,-1-4 6 15,-3-8-94-15,-2-3-96 16,3-8-269-16,-3-4-37 0,-1-9 77 16</inkml:trace>
  <inkml:trace contextRef="#ctx0" brushRef="#br3" timeOffset="128.07">15663 7363 1398 0,'-20'1'56'0,"8"0"10"16,10-1 6-16,16-3 0 16,12-2-19-16,24-2-41 15,13-1 0-15,23-3-9 16,14-1-6-16,19-2-3 15,10 2 6-15,16-1 0 16,3 1 3-16,14-1 15 16,2 0 9-16,2-1 30 15,-2 2-3-15,-7-1-1 16,-2 1-8-16,-18 0-24 16,-7 0-12-16,-22-1-9 0,-10-1-9 15,-18 0-74-15,-12 1-67 16,-24 1-246-16,-16-4 299 15</inkml:trace>
  <inkml:trace contextRef="#ctx0" brushRef="#br3" timeOffset="129.07">17050 7581 1342 0,'0'0'38'16,"1"0"-14"-16,15-3-11 15,-1 0 9-15,4 0 3 16,9-2 13-16,3-1 1 0,5-1 21 15,1 1-12-15,0 2-66 16,-3 1-57-16,-3 1-19 16,-3 2-42-16,-5 1 70 15</inkml:trace>
  <inkml:trace contextRef="#ctx0" brushRef="#br3" timeOffset="130.07">17315 7427 1239 0,'-6'-6'114'0,"5"0"232"16,1 0-235-16,10 3-90 15,5-1-9-15,7 3-12 0,6 1-3 16,7 1 3-16,1 3 3 15,5 5 0-15,0 4-3 16,-8 6 0-16,-4 4-15 16,-13 2 6-16,-6 1-3 15,-11 1 0-15,-6 1 12 16,-15-2 6-16,-6 0 6 16,-8-4 9-16,-1-2 6 0,3-8-51 15,3-5-66-15,12-8-156 16,5-4 194-16</inkml:trace>
  <inkml:trace contextRef="#ctx0" brushRef="#br3" timeOffset="131.07">17898 7452 816 0,'0'-6'96'0,"0"-1"74"15,2-1-116-15,1 2-9 16,-1 0-10-16,1 1 3 15,-3 5 5-15,0 0-2 16,8 14 1-16,-8 10 1 16,0 14-8-16,-3 8-6 0,1 6-14 15,2-1-13-15,0-1 0 16,0-3-7-16,2-10-5 16,0-7 4-16,0-11 4 15,3-7 8-15,-5-12 9 16,5-6-3-16,-2-12-4 15,3-6 0-15,0-7-5 16,-4-2-1-16,-1-1 2 16,-1-1-2-16,-1-2-2 15,1-1 2-15,3-2 3 16,0-1 4-16,4 5 0 16,2 3 6-16,1 10 12 15,3 6-3-15,2 15-3 16,2 5-15-16,2 16-6 15,-1 8 3-15,0 10-3 0,-2 3 9 16,0-2-9 0,-1-2 2-16,1-8 1 0,0-3-3 15,-1-8 0-15,-1-4 0 16,-1-8 0-16,0-5-5 16,-1-9 5-16,0-4-6 15,-3-10 0-15,0-3 3 16,-4-6-3-16,-1-2 0 15,1 0 6-15,-1 0 0 16,4 4 3-16,-1 2 6 0,4 11 8 16,-1 5 1-16,4 12 12 15,3 10-6-15,-3 12-12 16,3 7 3-16,-3 5-21 16,0-1-24-16,3-2-65 15,-1-5-18-15,3-6 4 16,2-3-34-16,0-9-221 15,0-2 189-15</inkml:trace>
  <inkml:trace contextRef="#ctx0" brushRef="#br3" timeOffset="132.07">18660 7581 946 0,'8'-9'109'0,"-1"-1"40"16,-3 1-29-16,-4-2-38 15,-3-1-18-15,-3 0-26 0,-4-1-11 16,-2 4-21-16,0 2 6 15,-5 7-12-15,2 7 6 16,-2 7 3-16,2 5-6 16,1 3-3-16,3 0 0 15,7-2 0-15,4-3 3 16,9-7 3-16,4-3-3 16,7-7 6-16,1-4-3 15,5-7-6-15,2-2-3 0,-4-2-9 16,-2-1-6-16,-5 0 0 15,-5 1 12-15,-1 4-2 16,-3 1 7-16,-1 4 6 16,-7 6 11-16,1 0 32 15,0 0 6-15,0 0 17 16,20 10-14-16,-14 0-12 16,2 2-12-16,0 0-33 15,-1-2-15-15,2-2-66 16,-1-4-29-16,3-3-29 15,-1-3 50-15,1-5-18 16,0 0 12-16,-1-5 28 16,0 0 18-16,-1-1 45 15,-1-1 12-15,2-1 23 16,-1 1 2-16,1 0 10 0,2 2 5 16,-1 4 2-16,0 3 3 15,-1 5 5-15,-1 5-8 16,-2 7 3-16,0 4 46 15,-4 4 5-15,1 1-5 16,-2-3-39-16,-1-1-13 16,0-4-35-16,-1-2-12 0,2-6-12 15,0-3-23-15,3-4-52 16,0-5-15-16,3-2-23 16,1-1 53-16,-3-2 45 15,1 1 7-15,-4 2 17 16,0 3-3-16,-2 0 4 15,-2 1-16-15,0-1-158 16,2-1 124-16</inkml:trace>
  <inkml:trace contextRef="#ctx0" brushRef="#br3" timeOffset="133.07">19047 7211 2088 0,'-5'9'131'15,"4"5"-34"-15,2 4-176 16,5 4-97-16,3 2-15 16,0-4 41-16,0 2 37 15,0 1 98-15,-2 2 18 16,0 2 33-16,1 2 8 15,1-2-2-15,1-4-9 0,2-6-24 16,-1-5-3-16,-3-6-6 16,-2-5-6-16,-2-4 0 15,0-5-3-15,-1-5-15 16,-1-2 6-16,0-2 0 16,1 0 7-16,0 1 13 15,1 2 1-15,4 2 0 16,1 3 9-16,0 4-3 15,2 2 0-15,-2 6 9 16,1 5 6-16,-2 9 6 16,-1 3-6-16,1 2 3 15,1 0-6-15,0-7-15 16,2-1-6-16,2-6-57 16,-1-3-27-16,2-6-83 15,2-3 64-15,4-5-261 16,2 0 208-16</inkml:trace>
  <inkml:trace contextRef="#ctx0" brushRef="#br3" timeOffset="134.07">19539 7437 1198 0,'-4'-9'53'16,"-1"1"5"-16,0 1-23 15,-4 2-14-15,0 4-4 0,-4 4 3 16,-1 3 1-16,-1 3 0 15,-1 3 1-15,3 1 5 16,-1 2 2-16,6-2 17 16,3-1 38-16,7-4-25 15,8-2-5-15,5-3-27 16,3-3-12-16,3-4-15 16,-1-1 0-16,-1-2-9 15,1 0 6-15,-4 0 3 16,-2 1 0-16,-4 3 12 15,-2 1 3-15,-1 3 39 16,-1 2 32-16,2 5 22 16,0 2-3-16,5 0-49 15,0 1-26-15,4-1-63 16,1-2-62-16,-2-5-123 16,0-1-63-16,0-5 31 0,-2-1-170 15,-1-4 229-15</inkml:trace>
  <inkml:trace contextRef="#ctx0" brushRef="#br3" timeOffset="135.07">19811 7244 1208 0,'1'-28'81'0,"0"3"41"0,3 13-52 16,1 10-10-16,3 15 42 15,1 10-10-15,0 12-20 16,-1 4-9-16,0 5-39 15,0-1-6-15,-2-3-81 16,2-3-36-16,0-10-89 16,1-3 80-16,1-10-51 15,-2-5-94-15,-4-5 116 16</inkml:trace>
  <inkml:trace contextRef="#ctx0" brushRef="#br3" timeOffset="136.07">19927 7185 1094 0,'1'-19'87'16,"3"6"50"-16,-1 6-38 15,3 14-39-15,2 7-13 16,2 13 12-16,0 6 13 16,1 7-25-16,0 0-23 15,0 1-89-15,0-3-51 16,0-4-16-16,-4-5-162 15,-4-7 162-15</inkml:trace>
  <inkml:trace contextRef="#ctx0" brushRef="#br3" timeOffset="137.07">19800 7398 1502 0,'-6'-5'69'15,"6"-1"50"-15,14 0-175 16,9 1-43-16,11 3-3 16,4 1-46-16,5 1-227 15,3 2 195-15</inkml:trace>
  <inkml:trace contextRef="#ctx0" brushRef="#br3" timeOffset="138.07">20182 7387 320 0,'37'1'75'15,"-2"2"144"-15,-10-1-42 16,-5 0-1-16,-6 0-30 0,-5-1-39 15,-9-1-53-15,0 0-15 16,0 0-18-16,-20-2-8 16,1 2-7-16,-4 1-2 15,-4 2 6-15,0 1 9 16,0 0 24-16,2 2 1 16,4-2 11-16,2 0 48 15,10-1-17-15,9-3-5 0,0 0-27 16,2 7-12-16,11-4-18 15,4 0-7-15,4-2-22 16,3-1-7-16,-1 0-6 16,1 0 3-16,-2-3 3 15,-1 0 9-15,-3 1 3 16,-2-1 0-16,-3-1 9 16,-1 0 0-16,-4-1 0 15,0 1 9-15,-3 0-1 16,0 1 7-16,-5 3-9 15,0 0 3-15,1 0-15 16,0 0 0-16,-1 0 0 16,0 1-3-16,1 0-3 15,0 0 3-15,14 26 3 16,-5-24 0-16,5-3 6 16,3-1-6-16,3-5-3 15,0-1 0-15,-1-1-12 0,0 0 0 16,-5 1 0-16,-2 0 0 15,-3 2 9-15,-3 1 0 16,-4 3 9-16,1 1 9 16,2 5 15-16,1 0 3 15,1 1 3-15,4 1-3 16,1-2-12-16,3-2-12 0,4-3-3 16,2 0-3-16,3-3-21 15,1-1-12-15,3-1-57 16,4 2-26-16,1 0-73 15,1 1-13-15,-4 3 154 16</inkml:trace>
  <inkml:trace contextRef="#ctx0" brushRef="#br3" timeOffset="139.07">17108 8199 1214 0,'-6'0'31'0,"2"-2"-6"15,4 2-21-15,0 0 4 16,0 0 3-16,0-1 16 15,0 0 12-15,9-10 19 16,8 9 2-16,9 1-9 16,5-1 13-16,7-2-25 15,0 1-21-15,1-2-54 16,0 1-18-16,0 2 13 16,-2-1-4-16,-2 1-28 0,-1-1-49 15,-3-2 67-15</inkml:trace>
  <inkml:trace contextRef="#ctx0" brushRef="#br3" timeOffset="140.07">17435 7966 1433 0,'-8'-2'69'0,"8"2"78"16,0 0-49-16,5 0-65 15,9 3-18-15,9 3-9 16,4 1 3-16,-1 2-3 16,-1 3 0-16,-4 0-3 15,-6 0 0-15,-1-2-6 16,-2 0 6-16,-5-3 0 16,0 1 3-16,-7 0 24 15,-1 1 3-15,-7 2 14 16,-3 2 10-16,-5 3-18 15,-6 3-9-15,-4 2-12 16,-4 2-12-16,-1-1-3 0,0 0-3 16,7-4-63-16,4-1-56 15,10-4-171-15,8-2-124 16,7 1 276-16</inkml:trace>
  <inkml:trace contextRef="#ctx0" brushRef="#br3" timeOffset="141.07">17890 7930 1359 0,'-7'25'56'0,"2"8"16"15,3 5-29-15,1 10-8 16,-1 3 7-16,0-2-42 16,-3-3-9-16,1-10-12 15,2-9 3-15,0-10 18 16,0-7 0-16,2-10 12 0,0 0-3 15,-6-11 0-15,3-5-6 16,2-8 12-16,-2-4 9 16,1-4 26-16,1-3 19 15,1 0 6-15,2 1-6 16,5 5-22-16,3 3-14 16,5 11-18-16,3 4-12 0,4 11-6 15,-1 9-3-15,0 11-3 16,2 5 0-16,-4 7 0 15,-3 1-20-15,0-4-7 16,-3-3-6-16,-1-9 15 16,0-6 12-16,0-9 15 15,-1-6 3-15,2-10-3 16,2-5 3-16,-3-8 0 16,-1-3 0-16,-2-4 3 15,-2-1-6-15,2 4 3 16,2 3 9-16,1 9 12 15,2 6 9-15,1 12 11 16,1 8-5-16,1 21-18 16,-1 10-3-16,-1 17-18 15,-4 2-45-15,4-3-161 16,6-5 131-16</inkml:trace>
  <inkml:trace contextRef="#ctx0" brushRef="#br3" timeOffset="142.07">18616 8146 1658 0,'-10'-17'104'0,"0"6"-74"16,1 3-63-16,-5 12-30 15,0 5-5-15,-3 10 14 16,-2 2 27-16,4 3 21 15,1 0 0-15,4-3 6 16,3-2 2-16,6-6 0 16,3-2 4-16,10-8 5 15,4-1 1-15,7-6 3 16,2-2-6-16,2-7-3 16,2 0 0-16,-2-3-3 15,-2 0 0-15,-3 2-3 16,-1 0 6-16,-5 5 12 15,-1 4 15-15,-4 8 20 16,1 5 1-16,-2 10-9 16,1 2-15-16,-1 3-27 0,-2-3-21 15,4-6-90-15,1-3-59 16,0-9-114-16,3 1 178 16</inkml:trace>
  <inkml:trace contextRef="#ctx0" brushRef="#br3" timeOffset="143.07">19127 8046 1598 0,'0'0'197'16,"-16"16"153"-16,3 2-362 15,-2 6-90-15,-1 2-83 16,2-1-30-16,-1 0 73 15,0-6 64-15,-3-6 22 16,-1-4 12-16,1-7 15 16,-1-2 3-16,4-4 11 15,1-4-1-15,6-3 13 16,1-2 6-16,4-2 19 16,1 1 9-16,5 0 11 15,4 5 7-15,6 3 11 0,3 4 0 16,9 6 16-16,-1 3 67 15,5 5-53-15,0 1-27 16,3-2-57-16,4-2-30 16,-1-5-99-16,3-4-62 15,-7-2-140-15,-4-3 203 16</inkml:trace>
  <inkml:trace contextRef="#ctx0" brushRef="#br3" timeOffset="144.07">19327 8180 1127 0,'-2'2'89'15,"0"0"73"-15,0-2-107 16,2 0-22-16,0 0-20 16,-1 0-7-16,0-1-6 15,0 0 0-15,-1 0-2 16,1 0-4-16,-28-24-9 16,29 25-10-16,-9-16-14 15,7 5-2-15,-1-6 4 16,1-1 14-16,1-1 19 15,-1-1 14-15,2 0 25 16,0 1 5-16,4 5 7 16,3 2-1-16,5 6-13 15,4 2-4-15,3 4-6 16,3 3 4-16,-2 9-9 0,-1 6-15 16,-3 6 0-16,-5 2-3 15,0 2 0-15,-6-2 0 16,0-6 6-16,-3-2 0 15,-2-9 18-15,0-2 20 16,0-7 22-16,0 0 9 16,0 0 3-16,-5-17-7 15,3 0-11-15,1-2 0 0,2-1-12 16,5 1-12-16,2 0-13 16,4 1-8-16,5 4-12 15,-1 4-6-15,4 8-6 16,-1 5 0-16,-1 9 0 15,-4 4 3-15,-4 5 1 16,-1 2 2-16,-4-1 3 16,-2-2-3-16,-1-5-3 15,-2-4 6-15,-1-6-3 16,1-5 3-16,0 0 0 16,0 0-3-16,0-1-3 15,7-19 0-15,-2 5 0 16,0-3 3-16,2-2 0 15,3-1-3-15,3 3-9 16,1 1-3-16,6 5-21 16,3 5-6-16,-3 5 6 15,-1 4 9-15,-3 10 21 0,-7 2-5 16,0 4-1-16,-1 0-48 16,-2-4-93-16,4-2-16 15,-1-6-163-15,0-4 213 16</inkml:trace>
  <inkml:trace contextRef="#ctx0" brushRef="#br3" timeOffset="145.07">19883 8031 1388 0,'0'0'113'0,"0"0"259"16,0 0-103-16,7 14-147 15,1-2-64-15,3 4-51 16,0 2-7-16,1 0-20 15,2-1-22-15,0-4-36 16,-1-2-14-16,2-6-13 16,0-4 7-16,2-4 23 15,2-5 12-15,-2-3 33 16,0-3 15-16,-5 0 9 16,-4-1 6-16,-5 2 12 15,-4 1 12-15,-2 0 45 16,-1 1 24-16,1 1 17 0,0 1-5 15,1 0-42-15,0 1-16 16,6 1-32-16,0 2-15 16,5 4-9-16,3 3 0 15,-1 7 0-15,0 2 3 16,-1 4 3-16,3 0-6 16,-2 0-14-16,-3-2-13 0,2-2 0 15,-3-2-6-15,-3-4 15 16,-4-5 6-16,1 0 9 15,0 0 6-15,-1 0 6 16,0 0 6-16,0 0 15 16,3-16 6-16,0 3 3 15,3 0-9-15,6 0-12 16,3 2-21-16,4 2-18 16,0 3-9-16,-1 2-21 15,-1 4 1-15,-4 2 8 16,-1 4 12-16,-3 3 12 15,-1 1 15-15,-2 1 12 16,1-3-6-16,-2-1 15 16,0-1-3-16,0-2 6 15,-1-3 9-15,1-2 0 16,0-3 3-16,0-3-12 0,1 0-6 16,-2-2-6-16,-1-1-6 15,1 0 6-15,-2 1 0 16,4 1 0-16,4 2-6 15,1 2 3-15,4 2 3 16,0 2-3-16,-1 1 3 16,-1 5-3-16,-1 1 0 15,1 3 6-15,-1 0-6 16,2 0-12-16,4-2-9 0,5-3-90 16,2-4-57-16,0-2 136 15</inkml:trace>
  <inkml:trace contextRef="#ctx0" brushRef="#br3" timeOffset="146.07">17209 8718 1272 0,'0'-5'37'0,"-1"0"3"16,0 1-57-16,-3-1-4 15,3 2 5-15,1 3 3 16,-1 0 13-16,1 0 5 0,-23-2 11 16,10 6-1-16,-2 0 3 15,1 1-3-15,2-1 14 16,3 2 6-16,5-2 14 15,2-2 5-15,6 2 44 16,6-1 45-16,12-3 7 16,8 0-13-16,10-5-50 15,4-1-31-15,6-2-38 16,0 1-12-16,3 1-27 16,4-1-14-16,-4 3-76 15,-2 0-38-15,-9 0-67 16,-9 0 30-16,-8 0 137 15</inkml:trace>
  <inkml:trace contextRef="#ctx0" brushRef="#br3" timeOffset="147.07">17401 8547 2189 0,'-4'2'146'16,"6"-1"-50"-16,10 0-60 16,14-3-38-16,7 0-9 0,12-1 11 15,0 2-1-15,-2 4 2 16,-4 5 7-16,-12 10-8 16,-3 5-4-16,-11 7 2 15,-5 2-1-15,-8 4 4 16,-7 3 3-16,-10 5 1 15,-5-1 0-15,-8-4-5 16,-4-5-25-16,-4-15-190 16,-2-4-6-16,2-22 54 15</inkml:trace>
  <inkml:trace contextRef="#ctx0" brushRef="#br3" timeOffset="148.07">18116 8563 1408 0,'-25'2'31'0,"3"2"-26"15,2-2-24-15,5-1 0 16,5-2 3-16,4-2 16 16,6 3 4-16,0 0 23 15,0 0 6-15,0 0 10 16,-10 2-3-16,3 17 27 15,-1 7-10-15,-8 9-28 16,-1 4-5-16,-4 6-18 16,-2 1-3-16,-1 0 6 15,3-2-3-15,0-7 12 0,3-7 24 16,1-10 51-16,3-5-1 16,4-8 31-16,2-6-4 15,4-8-27-15,1-4-31 16,4-10-26-16,4-4-17 15,8-2-17-15,6-1-1 16,7 4 0-16,5 5 0 16,3 6-4-16,3 4 3 15,8 7-1-15,0 2-1 0,5 6-1 16,1 0 0-16,-4 5-8 16,5-3-14-16,-9-4-95 15,-1-2-100-15,-6-8-227 16,-7-4 337-16</inkml:trace>
  <inkml:trace contextRef="#ctx0" brushRef="#br3" timeOffset="149.07">17976 8686 1649 0,'0'0'95'15,"0"0"-53"-15,14-2-54 16,14-5-3-16,10-2-3 16,7-3 27-16,3-1-6 15,-6-1-54-15,-4 0-26 16,-10 0-38-16,-5 0 24 15,-10 0-170-15,-6 2 164 0</inkml:trace>
  <inkml:trace contextRef="#ctx0" brushRef="#br3" timeOffset="150.07">18015 8506 1140 0,'-12'3'130'0,"8"0"145"16,7 1-1-16,15-1-134 15,10 0-47-15,16-3-60 16,7-4-15-16,9-5-60 16,3 0-78-16,-3-3-146 15,-1 2 14-15,-8 1 165 16</inkml:trace>
  <inkml:trace contextRef="#ctx0" brushRef="#br3" timeOffset="151.07">18472 8646 1528 0,'-7'7'58'0,"0"2"-22"15,2 1-30-15,4 4-9 16,1 0-3-16,3 2 0 0,3-2 0 16,4-2 3-16,0 1-3 15,5-6 6-15,1-3 3 16,5-4 3-16,2-5 9 15,5-4-3-15,-1-1 6 16,-2-2-6-16,-4 1-1 16,-8 1-8-16,-5-1-3 15,-5 1 3-15,-1 0 3 0,-2-1 0 16,0 1-3-16,-3 0-18 16,-1-2-14-16,4 4-80 15,-1-1 32-15,5 6 42 16</inkml:trace>
  <inkml:trace contextRef="#ctx0" brushRef="#br3" timeOffset="152.07">19019 8652 1433 0,'-17'-1'69'16,"1"-1"155"-16,-6 0-203 0,0 2-24 16,-3 3-12-16,-3 2 9 15,4 6 9-15,-1 2 27 16,5 9 42-16,1 1 15 16,6 4-4-16,6-2-14 15,11-4-39-15,6-2-18 16,10-10-18-16,4-2-12 15,7-11-51-15,5-5-9 0,3-7-35 16,3-5 2-16,-6-1 31 16,-2-2 11-16,-9-2 45 15,-4 2 15-15,-5-3 9 16,-4 0 3-16,-4-5 18 16,-4-4 27-16,-4-2 35 15,0 0 25-15,-2 7 24 16,1 7 17-16,0 11-18 15,1 13-29-15,0 2-71 16,0 14-20-16,-1 18-16 16,1 6-3-16,1 10 8 15,0 0 0-15,3-3-5 16,1 0-1-16,1-7-75 16,2-5-74-16,4-10-132 15,0-10 16-15,3-15 208 0</inkml:trace>
  <inkml:trace contextRef="#ctx0" brushRef="#br3" timeOffset="153.07">19386 8669 1726 0,'-7'10'221'0,"3"-1"194"0,0 2-534 16,1 0-147-16,6-6-309 15,-1-2 429-15</inkml:trace>
  <inkml:trace contextRef="#ctx0" brushRef="#br3" timeOffset="154.07">19292 8576 1371 0,'4'-19'52'0,"5"-3"10"15,8 1-50-15,5 5-30 16,4 1-11-16,-2 6-31 16,-3 1-33-16,5 0 52 15</inkml:trace>
  <inkml:trace contextRef="#ctx0" brushRef="#br3" timeOffset="155.07">19725 8519 2175 0,'-6'31'186'0,"2"-2"6"15,0-1-122-15,4-7-87 16,5-1-37-16,0-7-47 16,-1-1-10-16,0-5-28 15,-4-1 17-15,0-6 56 16,0 0 12-16,0 0 33 15,0 0 4-15,-1 0 8 16,-18-10-3-16,12 2-18 16,-1-1-15-16,-2 1-15 15,-1 0-3-15,-5 1 13 16,-1 1 8-16,-2 3 39 16,0 3 24-16,1 7 47 15,-1 0 16-15,2 5 27 16,1 0-1-16,4 2-2 15,5 0-16-15,7 0-41 16,8-1-18-16,10-4-30 0,7-2-3 16,9-7 9-16,4-3-6 15,6-6-42-15,-1 1-24 16,3-4-41-16,-5 0-13 16,-3 2 28-16,-2 0 17 15,-9 3 36-15,-2 1 21 16,-7 2 12-16,-4 2 6 15,-5 2 3-15,0 0-3 16,-3 0 3-16,1 0 6 0,0-3-6 16,1 0 0-16,2 0 0 15,-2 1-6-15,3 0 0 16,0-1 6-16,0-1 0 16,0-1-3-16,1-1 6 15,-3 0-6-15,1-1 0 16,-3-2 3-16,-3 0-6 15,0 0 6-15,-5-3 0 16,-5 1-3-16,-5 0 6 16,-5 0-6-16,-8 5 39 15,-3 2 23-15,0 7 55 16,0 5 20-16,4 6-29 16,4 3-42-16,6 5-35 15,1 1-17-15,11-3-16 16,4-1-8-16,16-8-62 15,8-3-69-15,14-7-167 0,8-2-86 16,4-6 310-16</inkml:trace>
  <inkml:trace contextRef="#ctx0" brushRef="#br3" timeOffset="156.07">20400 8584 1101 0,'-3'-6'132'0,"-3"-1"128"0,-5-2-98 16,-2 2 5-16,-2 2-80 15,0 1-28-15,2 8-32 16,0 1-9-16,1 6-3 16,3 3-6-16,3 2 3 15,2 3 0-15,4-2-9 16,2-2-3-16,7-6 0 16,3-2-3-16,8-5 3 15,4-2 0-15,11-6-9 16,3-4-15-16,1-2-15 15,0-3-12-15,-8 1 7 16,-6 1 23-16,-5 1 21 16,-6-1 15-16,-7 4 6 15,-3 1 17-15,-4 4 52 16,-5 1 6-16,-2 7 11 16,0 3-26-16,1 7-54 15,0 3-8-15,5-3-19 0,1-1-9 16,4-3-76-16,4-3-79 15,4-5-96-15,2-3-30 16,0-7 148-16,2-1-1 16,-2-3 5-16,1 2 17 15,-2-2 64-15,0 1 70 16,-1 0 98-16,-1-1-1 0,-2 4 11 16,2-1-15-16,-1 6-28 15,0 2 8-15,2 6 21 16,0 4-11-16,-4 7-30 15,-1 0 0-15,-2 3-13 16,-2 0-11-16,0-5-18 16,0-1-18-16,1-7-12 15,-2-2-21-15,2-4-21 16,-2-1-2-16,4-6-19 16,0-1 0-16,2-4 18 15,3-1 6-15,-2-3 42 16,2-1 9-16,-1-5 15 15,2 1 12-15,2 1 9 16,-1 3 12-16,4 10 9 16,0 4 5-16,2 12-5 0,2 5-12 15,1 9-18-15,4 1-9 16,5 0-24-16,2-4-42 16,8-8-155-16,3-5 149 15,10-17-39-15</inkml:trace>
  <inkml:trace contextRef="#ctx0" brushRef="#br3" timeOffset="157.07">21083 3701 135 0,'-8'3'19'16,"0"1"26"-16,3 5-41 16,1 0 1-16,4 0 34 15,0 1 8-15,3-4 21 16,3 0 9-16,3-1 2 15,1 1 5-15,6-2-24 16,1-1-17-16,6-1-32 16,2-2-6-16,-2-3-3 15,-1 0 0-15,-7-2 1 16,-4-1-1-16,-5-1 0 16,-2 2 5-16,-3-4-2 15,2 0-3-15,-4 1 2 0,-6 0-1 16,-3 6-3-16,-5-1 2 15,-3 3 9-15,1 1 12 16,-7 1 20-16,1 6 5 16,5 1 7-16,3 3 4 15,6 2-9-15,2-2-16 16,4 0-16-16,3 0-9 16,5-1-5-16,6-2-2 0,7-6 0 15,5-2 0-15,7-5-2 16,-1-3 2-16,0-1-2 15,-2-3 2-15,-8 0-2 16,-4 0 0-16,-6 1 2 16,-5-4 0-16,-4 2 2 15,-2 0 1-15,-6 3 13 16,-4 5-1-16,-5 2 1 16,-2 1-3-16,-5 3-1 15,-2 1 1-15,1 8 3 16,1 1-1-16,6 1-7 15,5 3-4-15,7-5-4 16,6 0 0-16,11-2-1 16,4-2 3-16,9-3-4 15,1-3 4-15,4-3-4 16,2-4 2-16,-3 0-2 0,-1-1 0 16,-6-1 0-16,-7-1 2 15,-2 1-2-15,-5 1 0 16,-4-3 2-16,-3 1-2 15,-5 0 4-15,-5-1 2 16,-5 6-2-16,-4 1 3 16,-3 2-3-16,0 1 0 0,-4 3-4 15,2 2 2-15,3 7-2 16,5 1-2-16,9 1 2 16,5 1 0-16,9-4 2 15,5 1 2-15,7-4-4 16,0-2 2-16,2-3 0 15,3-2-2-15,-4-4 0 16,3-2 0-16,-7-3 0 16,-1 0 0-16,-5-1 2 15,-2-1 0-15,-5 1-2 16,-3-4 2-16,-6 0 0 16,-2 2-2-16,-7 0 0 15,-1 7 0-15,-7 3 0 16,0 2 0-16,-3 3 0 15,0 8 0-15,4 1 0 16,6 0 0-16,7 3 0 0,5-5-2 16,7 0 2-16,2-2 0 15,6-4 0-15,4-2 0 16,2-4 0-16,0-3 2 16,-2-2-2-16,-2-1 1 15,-3-1 1-15,-2-1-2 16,-2 0 0-16,-1-3 0 0,-3 0 0 15,-4-2 0-15,-5 2 0 16,-3 4 0-16,-5 0-2 16,-3 3 2-16,-4 1 2 15,2 3 0-15,-3 2 4 16,7 4 0-16,4 3 0 16,1 3-2-16,11 6-4 15,0 3 2-15,8 1-4 16,5-2-6-16,6-9-19 15,2 0-16-15,0-9-23 16,-4 0-2-16,-1-4 16 16,-3-2 11-16,-7 0 28 15,-2 0 7-15,-8 2-40 16,0-1-86-16,-4 1 80 16</inkml:trace>
  <inkml:trace contextRef="#ctx0" brushRef="#br3" timeOffset="158.07">21248 3713 141 0,'1'0'31'0,"0"0"26"16,0 0-6-16,0 0-20 16,27 2-9-16,-16 4 0 15,3-1 7-15,2 1 18 16,1-1 17-16,3-3 25 16,2-2-7-16,5 1-9 15,4-1 0-15,9 0 7 16,1 0-3-16,4 0-20 15,1-2-18-15,6-3-28 0,3-1-5 16,19-2-4 0,5 1 0-16,9 1 0 0,4 1 0 15,-9 0 4-15,-8-1 5 16,2 1 14-16,1 1 6 16,1 0 4-16,10 2-2 15,-5-1-11-15,-3 2-7 16,-7 0-1-16,-3-1 5 15,-9 2 6-15,0-1 4 0,0-1-7 16,-4 1-5-16,2 0-7 16,-2-2-5-16,-4 1-5 15,-5 0 0-15,-6 0 2 16,-4 1-2-16,-10 1 2 16,-2-1 0-16,-6 2-2 15,-6-1 0-15,-3 0 0 16,-4 0-6-16,-5 0-26 15,-4 0-25-15,0 0 30 16</inkml:trace>
  <inkml:trace contextRef="#ctx0" brushRef="#br3" timeOffset="159.07">23165 2512 582 0,'15'25'41'0,"-3"-19"-16"16,1-3-5-16,3 0-1 15,-1-3-6-15,-1 0-4 0,0-3 1 16,-3-1-8-16,-1-2 2 15,-1-3 1-15,-3 0-1 16,-4-2 1-16,-2-1 0 16,-6-1 1-16,-3 0 10 15,-5 2 25-15,1 1 14 16,-4 2 13-16,-2 5-4 16,-2 3-21-16,1 0-15 0,1 8-15 15,3 1-1-15,3 3-4 16,4 2-1-16,8 0-3 15,5-1 0-15,9-2 4 16,5-2-2-16,7-4 1 16,2-2 1-16,5-3-6 15,-1-1-2-15,1-3-8 16,-2-1-1-16,-10-2-3 16,-2-3 4-16,-13 1 6 15,-4-2 0-15,-5-1 2 16,-8 3 4-16,-2-2 2 15,-6 3 4-15,-3 2 5 16,3 0 5-16,-4 6 3 16,2 1 2-16,1 6-9 15,1 1-5-15,5 5-7 16,4 0-2-16,10 0-2 16,2-1 2-16,11-3-2 0,5-2 2 15,4-2-6-15,1-2-2 16,4-3 2-16,2-3 0 15,-5-2 2-15,-1-2 1 16,-9-2 1-16,-9 2 0 16,-2-1 0-16,-3 0 1 15,-6 0 1-15,-4 1 2 16,-8 1 0-16,-4 2 0 0,-1 3 0 16,2-1 6-16,3 4 3 15,3 1-1-15,4 3-1 16,1 2-5-16,6 0-4 15,3 0 0-15,5-1-2 16,4-2 0-16,7-3 0 16,0-1 0-16,4-2 0 15,0-4 2-15,0-2-2 16,-2-1 2-16,-3-1-2 16,-4 0 2-16,-5 0 0 15,3-1-2-15,-8 2 6 16,-2 0-1-16,-4 3 1 15,-7 1-2-15,-1 5-4 16,-3 4 0-16,-1 8 0 16,0 5 0-16,5 8 2 0,3 2-2 15,9 2 2-15,3 1-16 16,12-6 9-16</inkml:trace>
  <inkml:trace contextRef="#ctx0" brushRef="#br3" timeOffset="160.07">23270 2568 666 0,'0'-1'62'0,"0"0"-35"16,1 0-9-16,0 1-9 16,0-1 12-16,0-1 20 15,0 0 13-15,0 1 8 16,-1-1-3-16,1 1-27 15,0 0-15-15,0 0-11 16,0 0-4-16,21 1 10 16,-16 12 7-16,-2 5 16 15,-1 7 4-15,1 13-4 16,-2 6-2-16,-2 15-16 0,-2 5-5 16,-3 2-6-16,-2 2-3 15,-1-4-1-15,3-1 0 16,6 1 0-16,4-3-2 15,3-3 4-15,2-2 0 16,1-9-4-16,1-2 2 16,-1-9 6-16,-2-2 5 15,-5-7 1-15,-4-4 3 0,0-4-5 16,-1-5-8-16,-1-3-2 16,1-2 0-16,-1-1 0 15,-3 2-2-15,3-1 3 16,1 0-3-16,-2-2 0 15,4-1 2-15,-3-2 0 16,-1 3 0-16,0-5 0 16,0 3-2-16,3-4 2 15,0 0-2-15,0 0 2 16,0 0-2-16,0 0 0 16,0 0 0-16,0 0 0 15,0 0 0-15,0 0 0 16,0 1 0-16,0 0 0 15,0-1 0-15,0 1 0 16,0 0 0-16,-1 0 0 0,0 0 0 16,0 0-4-16,0 0-17 15,0-1-86-15,-23 2-225 16,12-3 173-16</inkml:trace>
  <inkml:trace contextRef="#ctx0" brushRef="#br3" timeOffset="161.07">22484 3887 1090 0,'0'0'31'0,"0"0"-20"16,0 0-3-16,-5 16-6 16,1-4-2-16,-2 10 2 15,-1 0 6-15,-5 3 1 16,-3 0-1-16,-5 0 0 15,0-1-2-15,0-3-4 16,0-2-2-16,3-7 4 0,1-5-4 16,2-3 2-16,2-4 3 15,2-3 15-15,3-2 5 16,4-3 12-16,-1 0-2 16,5-3-10-16,5 2-2 15,5 0-2-15,5 2-3 16,7 1-10-16,2 2-3 15,12-1-3-15,2 0-2 16,4 0 4-16,3-1-2 0,0 1-2 16,-2 0-8-16,-8 0-7 15,-7 3-1-15,-14-1 1 16,-4 1 3-16,-11 2 6 16,0 0-1-16,-12-6 1 15,-1 3-2-15,-10-1 6 16,3 0 2-16,-6-1 0 15,2-4 4-15,3 1 2 16,3-3 2-16,9 1 1 16,2 4 1-16,7 6 2 15,0 0-3-15,0 0-1 16,5 13 0-16,-1 3-8 16,0 7 6-16,-3 13 3 15,-1 11 5-15,-1 15 1 16,-1 10-5-16,1 11-24 0,1 2-53 15,4-17 43-15</inkml:trace>
  <inkml:trace contextRef="#ctx0" brushRef="#br3" timeOffset="162.07">23583 2956 953 0,'10'14'18'0,"-7"0"35"15,0 2 1-15,-3 9 2 16,0 0-5-16,-3 5-30 0,0 0-9 16,-1-3-7-16,2-2 1 15,2-9-2-15,0-2-4 16,2-6 2-16,-2-8 0 16,0 0 2-16,0 0 2 15,0 0 0-15,0 0-3 16,-6-9-3-16,0 0 2 15,0-5 0-15,0-1 0 16,3-1 0-16,-1-2 0 0,3-1 0 16,1-1 0-16,1 2 0 15,2-2 0-15,1 1 0 16,0 2 2-16,2 1-2 16,-2 4 1-16,0 5-1 15,-4 7-2-15,0 0 0 16,0 0-2-16,2 20-1 15,-4 3 3-15,-3 16 0 16,1 7 0-16,0 7 2 16,0 0-8-16,5-6 6 15</inkml:trace>
  <inkml:trace contextRef="#ctx0" brushRef="#br3" timeOffset="163.07">21184 3768 46 0,'0'0'11'15,"0"0"9"-15,0 0-17 16,0 1 1-16,0 0 0 16,0 0 1-16,0 0 8 15,0-1 11-15,0 1 16 16,1 0 15-16,0 0 27 16,0 0 6-16,-1-1 12 15,1 0 26-15,0 0-33 16,0 0-13-16,0 0-33 15,0 0-8-15,0 0-18 16,-1 0-5-16,1 0 2 16,0 0 2-16,0 0 5 15,0 0-2-15,0 0-7 0,0 0-2 16,0 0-7-16,-1 0-3 16,2 0 1-16,0 0-3 15,26-1 0-15,-16 1 0 16,9 0 0-16,6 0 0 15,5-1 0-15,3 1 0 16,4 0-2-16,4 0 2 16,4-2 0-16,0-1-2 15,2 1 1-15,1-1-1 0,6 0 2 16,3 2-2-16,14 0 2 16,6 1 2-16,6 2-2 15,3 1 0-15,-8 0-2 16,-7 0 2-16,-7-1-2 15,0-1 0-15,-1 1 0 16,3-1 0-16,3-1 0 16,3 0 0-16,-6-1 2 15,-2-1-2-15,-8 1 0 16,-4-2 2-16,-5 0-2 16,-2 2 0-16,-1-1 0 15,-2 0 0-15,-3 1 0 16,0-1 0-16,-10 1 0 15,-5-2 0-15,-7 1 0 16,-3-1 2-16,-3-1 0 0,-1-4-2 16,-2 0 2-16,1 1 4 15,-3 1 3-15,-1 5 3 16,1 1-2-16,-3 0-3 16,1-1-5-16,3 1 0 15,-4-2-2-15,2 1 0 16,-7 1 2-16,0 0 0 15,1 0-2-15,-1 0 2 0,1 0 2 16,-1 0-4-16,1 0 2 16,0 0-2-16,0 0 0 15,0 0 0-15,0 0 0 16,0 0 0-16,0 0 2 16,-1 0-2-16,1 0 0 15,0-1 0-15,0 0 0 16,0 0 0-16,0 1 2 15,0-1-2-15,-1 0 0 16,2 0 0-16,0 0 0 16,0 0 0-16,-1 0-2 15,0 1 2-15,0-1 2 16,0 0 2-16,0 1 1 16,0-1 5-16,0 0 0 15,-1 0 3-15,1 0-5 16,0 1-4-16,0 0 0 0,-1 0-4 15,0 0 0-15,0 0-2 16,0 0 0-16,0-1 0 16,-1 1 2-16,1 0 0 15,-1-1 4-15,1 1-2 16,0-1 2-16,-1 1 0 16,1 0-4-16,0-1 3 15,0 1 1-15,0-1-4 0,0 0 2 16,0 0-2-16,-1 1 0 15,0-1 0-15,0 0 2 16,0 0-2-16,0 0 0 16,0 0 2-16,0 0-2 15,1 1 0-15,-2-2 0 16,-23-25 2-16,25 27 0 16,0-1-2-16,-8-20 2 15,4 8-2-15,1-3 0 16,1-1 4-16,-1-8-2 15,-1 0-2-15,0-6 0 16,-1-2 0-16,-1-4 0 16,0-1 0-16,2 1 2 15,4 1 2-15,3 0-1 16,6 1 7-16,1-1 2 16,1 0-3-16,1-1-1 0,0 1-4 15,-5 0-4-15,-5 2 2 16,-4 3-2-16,-9 3 0 15,0 5 0-15,0 3 0 16,-4 2 8-16,3 1 5 16,1 0 11-16,-1 1 1 15,7 0-2-15,2 2-2 0,1-3-9 16,1 2 0-16,2 0-7 16,0 0-1-16,-1 3 0 15,2 1-2-15,-2 1 0 16,-1 0-2-16,0 2 0 15,-2 1 0-15,3 1 0 16,-1-1 0-16,1 2 0 16,0 0 0-16,-3 1 0 15,0 0 0-15,2 0-2 16,-1-1 2-16,2 0 2 16,0-1-2-16,1 1 2 15,-1 0-2-15,0-2 0 16,-1 2 0-16,-2 0 0 15,3 5 0-15,0 0-2 16,0-1 2-16,-1 0 0 16,1 0 0-16,-1 0 0 0,0 0 0 15,0 1 0-15,0-1-2 16,-1 0 0-16,1 0 2 16,-1 0 0-16,0 0 0 15,0 0 0-15,1 1 0 16,-1-1 0-16,1 0 0 15,0 0 0-15,0 0 0 16,1 0 0-16,-1 0 0 0,0 0 0 16,0 1 0-16,0 0 0 15,0 0 0-15,0 0 0 16,0 0 0-16,1 0 2 16,-1 0-2-16,0 0-2 15,1 0-6-15,0 0-191 16,0 0 145-16</inkml:trace>
  <inkml:trace contextRef="#ctx0" brushRef="#br3" timeOffset="164.07">21548 7297 1359 0,'0'0'35'16,"0"0"-16"-16,0 0-11 15,7-3-6-15,2 2-2 16,6-2-2-16,2 0 4 16,3 1 4-16,4-1 0 15,2 2-2-15,1 0-4 16,1 1-22-16,1 0-15 0,-4 0-48 16,-5 2-45-16,-8 1 70 15</inkml:trace>
  <inkml:trace contextRef="#ctx0" brushRef="#br3" timeOffset="165.07">21590 7382 1514 0,'0'0'45'0,"0"0"-9"16,4 0-69-16,11-2-23 15,7-2 6-15,9 0 2 16,7-1 17-16,3 0 19 0,-1-1 4 16,0 0-64-16,2-1 55 15</inkml:trace>
  <inkml:trace contextRef="#ctx0" brushRef="#br3" timeOffset="166.07">22164 7190 1400 0,'0'6'37'0,"0"5"-18"16,2 1-21-16,2 2-13 16,-2 0 1-16,2-2 2 15,-3-1 5-15,0-3 10 16,0 0 5-16,-1-4 6 16,0-4 3-16,0 0-1 15,0 0 3-15,0 0-1 16,1 0-7-16,24 1 1 15,-11-3-6-15,4 0-1 0,1 1-3 16,0 3 0-16,3 2 4 16,-3 3 8-16,2 1-2 15,-2 3 0-15,-4 2-12 16,-4 0 0-16,-3 0 0 16,-10 1-12-16,-5 0 6 15,-12 0 3-15,-3 0 9 16,-2-1 9-16,2-1 6 0,1-6 0 15,1-3-15-15,0-10-87 16,-1-6 6-16,5-10 39 16</inkml:trace>
  <inkml:trace contextRef="#ctx0" brushRef="#br3" timeOffset="167.07">22129 7181 2049 0,'21'-3'224'15,"9"-2"93"-15,14-3-320 16,11-1-23-16,13-2-63 16,4-1-50-16,5 0-211 0,-2 4-92 15,-9-4 355-15</inkml:trace>
  <inkml:trace contextRef="#ctx0" brushRef="#br3" timeOffset="168.07">21008 7967 1206 0,'7'-1'37'0,"5"-1"-12"16,5 1-8-16,6 1 1 15,4-2-5-15,6 1-3 16,-1-1-4-16,2 1-6 15,-2 1-2-15,-8 0-12 16,-1 0-15-16,-6 3-73 16,-3 0-114-16,-4 1 102 15</inkml:trace>
  <inkml:trace contextRef="#ctx0" brushRef="#br3" timeOffset="169.07">21078 8040 1373 0,'-7'1'56'0,"7"-1"0"0,0 0-21 16,18-1-18-16,6 0-4 16,10-1-1-16,4-1-9 15,1 2-9-15,-3 1-10 16,2 0-15-16,-2 0-19 15,-1-1-239-15,-1-1 190 16</inkml:trace>
  <inkml:trace contextRef="#ctx0" brushRef="#br3" timeOffset="170.07">20651 3614 498 0,'-19'-1'95'15,"-1"1"72"-15,-2 4-76 0,-1 2-34 16,0 3-37-16,2 2-13 16,4 2 7-16,-1 0 15 15,10 1 1-15,1-1 2 16,10 3-19-16,6 0-9 16,6-5 0-16,4-3 2 0,4-8-1 15,2-2 3 1,1-9-2-16,0 0-2 0,-1-4 2 15,-2 1-1-15,-4 2 1 16,-3 0 0-16,-5 1-2 16,-3 2 6-16,-7 2 13 15,0 1 8-15,-3 2 6 16,-3 2-6-16,-1 3-10 16,-1 3-11-16,3 5-3 15,1 2 7-15,4 3 0 16,6 1 1-16,9-2-7 15,7 3-2-15,15-11-16 16,4-3-27-16,6-7 25 16</inkml:trace>
  <inkml:trace contextRef="#ctx0" brushRef="#br3" timeOffset="171.07">23102 1957 1076 0,'7'14'2'0,"2"11"-2"16,-2 6 0-16,-1 8 0 15,-3 1 2-15,-7 0-2 16,-1-3 2-16,2-13-2 15,3-6 4-15,5-10-2 16,4-3 4-16,2-5 11 16,-2-1 4-16,-1-3 5 15,-1 0-3-15,0-1-10 16,-1-1-5-16,-1 0-2 16,0-2 6-16,0 0 5 15,2-1 2-15,7-1 3 16,6 1-9-16,14 1-7 15,7 2-2-15,9 5-4 0,-5 1 0 16,-7 6 0-16,-6 4 2 16,-19 3 0-16,-4 2-2 15,-21 2 0-15,-10 1 0 16,-21-2 2-16,-12 0 2 16,-10-4-4-16,-2-3 2 15,8-4-2-15,9 0 3 16,17-4-3-16,9-1-5 15,24 0-59-15,1-2 42 0</inkml:trace>
  <inkml:trace contextRef="#ctx0" brushRef="#br3" timeOffset="172.07">21607 7946 1208 0,'5'-4'29'15,"0"0"-25"-15,-1 3-6 16,1 3-4-16,-3 3 0 15,3 5 1-15,1 2 3 16,-4 3 4-16,3 1 1 0,-5 3 9 16,-6 1 2-16,4-1-5 15,-4-1-1-15,2-4-2 16,0-2 7-16,0-6 22 16,1-2 6-16,3-4 7 15,0 0-3-15,0-1-16 16,-4-19-4-16,6 4-13 15,4-3 1-15,-2-1-9 16,0-3 0-16,7 1-2 16,-2-1-2-16,10 2 8 15,4 2 4-15,3 4 15 16,1 4-6-16,-2 8 3 16,-3 4-9-16,-6 7-18 15,-2 4 3-15,-3 4 0 16,1 1 0-16,-6 1 0 0,-5-3 0 15,-3-3 3-15,-2-4 0 16,-2-3 6-16,6-5 0 16,0 0 17-16,0 0 1 15,-9-14 9-15,10 2 0 16,2-4-21-16,4-1-6 16,5-2-3-16,5-1-3 15,7 3-3-15,3 2-3 16,1 4-3-16,-4 5-3 0,-3 5 6 15,1 3-6-15,-7 12 3 16,0 7 6-16,-5 10 0 16,-4 4 0-16,-1 2 0 15,-1-4-30-15,0-9-51 16,1-8-20-16,3-12 13 16,5-6 6-16,5-9-84 15,3-3-169-15,2-4 169 16</inkml:trace>
  <inkml:trace contextRef="#ctx0" brushRef="#br3" timeOffset="173.07">22348 7925 1021 0,'0'0'80'0,"0"0"27"0,0 0-30 15,-1-1-38-15,0 0-10 16,0 0-5-16,-1 1-1 15,-28 2-2-15,22 8-5 16,0 5-1-16,-2 3-5 16,1 1-6-16,4 0 0 15,-2-3-3-15,4-4 5 0,7-5 4 16,1-2 2-16,8-7-3 16,1-3-3-16,4-6-2 15,-1 1-2-15,6-3-2 16,0-2 2-16,2 2-2 15,-1-2 0-15,-2 2 4 16,-2 2-2-16,-7 4 3 16,-3 1 1-16,-6 5 2 15,0 1 16-15,-3 7 3 16,-1 2 3-16,0 4-12 16,0-1-6-16,3 0-9 15,0-3 6-15,4-3-24 16,1-2-30-16,4-4-47 15,1-3-1-15,5-4-248 16,1-2 192-16</inkml:trace>
  <inkml:trace contextRef="#ctx0" brushRef="#br3" timeOffset="174.07">22803 7835 1508 0,'-25'30'24'0,"-3"3"-19"0,-5 1-12 16,-1 0-5-16,5-7-13 15,4-6-2-15,10-12 0 16,5-5-10-16,4-12-31 16,2-7-153-16,2-7 132 15</inkml:trace>
  <inkml:trace contextRef="#ctx0" brushRef="#br3" timeOffset="175.07">22577 7821 1264 0,'12'14'78'16,"4"2"7"-16,10 6-31 16,8 2-25-16,7-3-25 15,3 1-2-15,-2-5-19 16,-1-5-28-16,-8-4-255 15,-5-2 201-15</inkml:trace>
  <inkml:trace contextRef="#ctx0" brushRef="#br3" timeOffset="176.07">23031 7804 1493 0,'-12'49'6'16,"7"0"-4"-1,5-2-1-15,4-7-1 0,5-2 0 16,8-9-7-16,1-4-3 15,11-12-29-15,2-6-32 16,1-10 40-16</inkml:trace>
  <inkml:trace contextRef="#ctx0" brushRef="#br3" timeOffset="177.07">23334 7812 1402 0,'-22'7'-4'0,"-2"3"0"15,1 3 8-15,2 2 19 16,3 2 6-16,8 0 6 15,3-2-2-15,8-4-16 16,4-3-9-16,8-4-4 16,3-3-6-16,4-6 0 0,3-2 0 15,4-2-2-15,-1-1 2 16,-4-1-1-16,0 0 3 16,-9 1 0-16,-2 2 3 15,-4 2 1-15,-1 3 0 16,-4 2 9-16,-2 1 11 15,0 0 0-15,0 0 3 16,0 1-3-16,0 0 5 0,-9 26-5 16,5-16-6-16,4 2 3 15,4-1-12-15,7-3-27 16,2-4-42-16,5-5-102 16,1-4-10-16,4-4 96 15</inkml:trace>
  <inkml:trace contextRef="#ctx0" brushRef="#br3" timeOffset="178.07">23530 8027 1181 0,'-11'38'11'0,"-2"4"-3"15,-3 6-19-15,0-1-63 0,2-5 45 16</inkml:trace>
  <inkml:trace contextRef="#ctx0" brushRef="#br3" timeOffset="179.07">23636 7655 1425 0,'7'16'10'0,"1"5"-8"16,0 1-2-16,-2 0 0 0,-4 1 0 15,2-1 0-15,-2-1 3 16,-2-3 9-16,1-3 2 15,-1-4 1-15,-1-3 1 16,1-5-3-16,0-3-1 16,0 0 3-16,0 0 13 15,1 0 26-15,18-11 0 16,-7 8-16-16,2 2-2 0,7 1-27 16,1 2-6-16,3 3-3 15,0 2 0-15,-6 2-9 16,-8 1 9-16,-9 4-27 15,-6 1-12-15,-14 2-17 16,-7 1-10-16,-11-5 39 16,-5-2 18-16,5-9 11 15,2-3 3-15,8-8 3 16,8-3-8-16,8-7-21 16,6-3-12-16,9-1-39 15,6-1-30-15,8 2 57 16</inkml:trace>
  <inkml:trace contextRef="#ctx0" brushRef="#br3" timeOffset="180.07">23838 7586 1444 0,'6'7'27'16,"-2"9"-1"-16,2 1 5 15,3 5 24-15,0 0 29 16,2 2-25-16,-1 1-17 0,-1 10-36 16,-2 8-12-16,-1 15-36 15,-3 2-26-15,-7-6-31 16,-4-6 50-16,-11-13 14 16,-4-3 12-16,-7-7 4 15,0-9-6-15,4-12-88 16,1-7 72-16</inkml:trace>
  <inkml:trace contextRef="#ctx0" brushRef="#br3" timeOffset="181.07">24085 7837 1559 0,'11'-6'42'15,"16"-1"0"-15,5-1 2 16,7 2 1-16,1-1-3 16,-8 4-63-16,-8 2-39 0,-10 2-90 15,-4 2 44-15,-11 2 57 16</inkml:trace>
  <inkml:trace contextRef="#ctx0" brushRef="#br3" timeOffset="182.07">24073 7906 1735 0,'18'3'72'0,"17"-2"-57"15,6-1-9-15,5-3-48 16,1 1-66-16,-7-4-118 16,-3 0 164-16</inkml:trace>
  <inkml:trace contextRef="#ctx0" brushRef="#br3" timeOffset="183.07">24720 7542 1543 0,'2'25'28'0,"-6"7"-4"16,-2 2-9-16,-7 2 6 15,-3-3 0-15,-1-3 5 16,-1-4 22-16,4-10 48 15,2-3 23-15,5-7 31 0,7-6 2 16,0 0-49-16,0 0-36 16,15 4-34-16,5-8-11 15,12 1-19-15,3-1-6 16,5 0-3-16,-1 0-5 16,-3-2-20-16,-1 0-20 15,-5-3-90-15,-5-2-68 16,-4-6-21-16,-5 1 18 15,-11-3 137-15,-5-1 37 0,-8-1 28 16,-6-1 14-16,-4 4 27 16,3 2 13-16,-1 6 96 15,4 6 27-15,0 10-15 16,-3 9-20-16,-3 22-37 16,0 13-14-16,2 24-45 15,-2 6-10-15,13 4-46 16,6-4-79-16,11-9-167 15,10-7-74-15,5-9 213 16</inkml:trace>
  <inkml:trace contextRef="#ctx0" brushRef="#br3" timeOffset="184.07">21393 8586 459 0,'0'0'111'16,"0"0"170"-16,0 0-211 0,0 0-13 16,0-1 0-16,0 1-6 15,0-1 13-15,0 0 6 16,1 1 7-16,21-12-3 15,-7 9-12-15,5 0-6 16,14 0-15-16,2-3 12 16,5 1-14-16,-4 1-24 15,-4 3-48-15,-1 1-26 0,-4 5 24 16,2 0-4-16,-10 0-26 16,-5 0-32-16,-7-2 52 15</inkml:trace>
  <inkml:trace contextRef="#ctx0" brushRef="#br3" timeOffset="185.07">21508 8678 1154 0,'0'0'75'16,"1"0"96"-16,23 4-156 0,-6-4-5 16,8-4 11-16,2-2 6 15,8 0 20-15,4 0 31 16,3 4 2-16,0-1-59 16,-12 3-179-16,-3 0 100 15,-19 3 15-15</inkml:trace>
  <inkml:trace contextRef="#ctx0" brushRef="#br3" timeOffset="186.07">23408 8379 675 0,'0'0'69'16,"-1"0"15"-16,0 0 9 15,-29-1-9-15,10 1-24 16,-3 2-22-16,-9 0-22 16,-2 1-8-16,-4-1-3 15,-4 1 3-15,-4-2 10 16,-2 0 13-16,-2 1 17 16,-2-1 6-16,-4 4-1 15,-4-1-9-15,-9 2-15 16,-4-1-4-16,-4-2-7 15,2 2 1-15,8-1 6 16,8 2 1-16,12 0 27 0,8-2 19 16,13-1-7-16,7-1-11 15,9-1-21-15,7 1-12 16,4 3-15-16,5 2 0 16,1 5 3-16,-2 2-3 15,6 9 9-15,-2 3-9 16,0 7 0-16,-1 4 0 15,-3 5-6-15,-2 1 0 16,-2 10 0-16,-2 2-3 0,-3 5 3 16,-3 0-3-16,-6-12 6 15,0-6-3-15,1-12 9 16,-1-6-3-16,3-8 9 16,-1-6-3-16,3-7 2 15,1-3 4-15,-3-9-6 16,-1-2 3-16,-4-5-15 15,-6 0 0-15,-4-1-9 16,-3 2 3-16,-7-3 0 16,-3-1 0-16,3-1 3 15,0-2 3-15,6 2 3 16,0 0 0-16,1 5-44 16,-3 2-46-16,3 7-72 15,5 2 4-15,11 5 27 0,9 1-124 16,19-3 156-16</inkml:trace>
  <inkml:trace contextRef="#ctx0" brushRef="#br3" timeOffset="187.07">22622 8600 1001 0,'0'25'56'0,"0"2"-8"16,-4 3-19-16,4 5-29 16,-2 3-9-16,0 2-28 15,1-1-43-15,1-8-232 16,2-6 193-16</inkml:trace>
  <inkml:trace contextRef="#ctx0" brushRef="#br3" timeOffset="188.07">22896 8640 1409 0,'-16'10'4'0,"1"7"4"16,0 4 10-16,4 3 5 16,1 6 2-16,10-3-8 15,3 0-3-15,8-4-12 16,5-7 4-16,5-8-4 15,1-4 3-15,3-7 3 16,1-6-6-16,-3-4 0 16,-3 0-2-16,-6 0 0 15,-4-2 0-15,-7 2 0 16,-2 0 0-16,-5 2 5 16,-5 4-5-16,-5 5 6 15,-1 1 0-15,-5 5 18 16,0 7 6-16,-2 2-9 15,1 2-12-15,7 1-30 16,3-4-48-16,11-4-23 16,5-2-54-16,7-7 77 15</inkml:trace>
  <inkml:trace contextRef="#ctx0" brushRef="#br3" timeOffset="189.07">23225 8697 1537 0,'28'-3'-15'0,"4"-1"-20"15,-2-1-13-15,-5 2-94 16,-5-1-195-16,-8 0 171 0</inkml:trace>
  <inkml:trace contextRef="#ctx0" brushRef="#br3" timeOffset="190.07">23221 8612 1497 0,'9'17'29'0,"5"10"-18"15,0 4-3-15,2 10-8 16,-1 2-8-16,-3 0-25 16,1 0-11-16,-5-11-70 15,0-5-192-15,-3-13 160 16</inkml:trace>
  <inkml:trace contextRef="#ctx0" brushRef="#br3" timeOffset="191.07">23494 8673 1684 0,'14'40'-32'0,"1"0"-22"15,-1-2-12-15,-3-3 27 16,-1-10-25-16,0-6-33 16,-1-15 60-16</inkml:trace>
  <inkml:trace contextRef="#ctx0" brushRef="#br3" timeOffset="192.07">23861 8572 1264 0,'15'0'6'16,"11"-2"0"-16,0 1 7 16,4 0 3-16,-1 0 1 0,-5 1-11 15,-2 1-21-15,-7 0-102 16,-1 0-247-16,-14-1 198 15</inkml:trace>
  <inkml:trace contextRef="#ctx0" brushRef="#br3" timeOffset="193.07">23940 8663 1580 0,'36'0'-54'15,"4"-1"7"-15,0-2-42 16,5 0-45-16,-3 0 80 0</inkml:trace>
  <inkml:trace contextRef="#ctx0" brushRef="#br3" timeOffset="194.07">24375 8384 1204 0,'12'7'6'15,"-3"5"6"-15,-5 9 13 16,-2 4 10-16,-5 0-2 16,-4 4-2-16,-1 0-4 15,-1-2-8-15,-1 1-3 16,1-2-1-16,-1-3 1 16,0-3 7-16,4-7 16 0,2-3 5 15,2-6 66-15,2-4-15 16,0 0-29-16,0 0-18 15,1 0-18-15,23-1 3 16,-11-2-22-16,0-2-5 16,5 0-6-16,-3 0-3 15,2-1-20-15,-4 1-7 16,1 1-33-16,-1-1-33 0,-3-1-23 16,3-2 25-16,-11-1 40 15,-5-2 7-15,-1 0 20 16,-5 1 8-16,4-3 15 15,2 1 4-15,-5-2 13 16,1-2 3-16,-2 0 9 16,3 1 2-16,2 4 0 15,0 2 2-15,4 9 2 16,0 0 25-16,5 20 28 16,2 7-1-16,-2 16-14 15,-3 6-6-15,2 10-42 16,-1 2-81-16,-2 3-108 15,8 1-3-15,-4-10 7 16,-4-8-50-16,5-14 124 16</inkml:trace>
  <inkml:trace contextRef="#ctx0" brushRef="#br3" timeOffset="195.07">24594 8694 1927 0,'1'-1'-409'16,"0"0"306"-16</inkml:trace>
  <inkml:trace contextRef="#ctx0" brushRef="#br3" timeOffset="196.07">24787 8538 1001 0,'3'-11'0'16,"-3"-1"34"-16,5 5 42 15,-3 2 5-15,3 5 5 16,2 3-18-16,-2 7-24 15,-3 4-5-15,5 7-14 16,-2 4-8-16,3 1-15 16,-1 4 2-16,-2 0-4 0,-5 1 2 15,0 0-2-15,0-2-8 16,-3-8-15-16,5-4-16 16,-2-17-83-16,-11 5 72 15</inkml:trace>
  <inkml:trace contextRef="#ctx0" brushRef="#br3" timeOffset="197.07">24909 8549 1324 0,'5'-30'6'0,"6"20"10"16,5 0 5-16,-1 2 12 0,1 1 0 16,0 4-2-16,1 2-6 15,-3 3-12-15,-1 3-5 16,-6 5-8-16,-3 1-2 16,-6 2 0-16,-4 4 4 15,-2-4 8-15,-1 0 9 16,1-3 27-16,3-2 11 0,0-3-10 15,3 0-8 1,2-1-27-16,-1 1-3 0,5 1 0 16,2 0-9-16,6 1 12 15,3 2-3-15,1 2-6 16,-1-1 9-16,-4 4-12 16,-4-2-3-16,-8 1 0 15,-4-1-3-15,-9 0 6 16,-4 0 6-16,-4-1 6 15,-1-3-3-15,0-5-36 16,3-5-78-16,11-7 67 16</inkml:trace>
  <inkml:trace contextRef="#ctx0" brushRef="#br3" timeOffset="198.07">23739 9215 1161 0,'114'-7'-171'0,"5"0"-16"16,1-1 62-16,-1 2 65 16,-1-1 67-16,-7 1-171 0,-17 0 131 15</inkml:trace>
  <inkml:trace contextRef="#ctx0" brushRef="#br3" timeOffset="199.07">23501 9330 2425 0,'117'-11'-83'0,"9"1"-31"15,9 1-2-15,4 0 2 16,-9 3-89-16,-4 0-82 16,-7 1 221-16</inkml:trace>
  <inkml:trace contextRef="#ctx0" brushRef="#br3" timeOffset="200.07">11386 9079 1214 0,'0'0'46'0,"5"15"22"0,-1 3-27 15,2 15-4-15,5 8-3 16,1 14-12-16,0 5-7 15,4 9-11-15,0 2-2 16,-1 3-4-16,1 1-6 16,-3-7-15-16,-2-5-14 0,0-13-25 15,-3-7-11-15,-1-15-32 16,-2-5-19-16,-3-15-186 16,-2-5 178-16</inkml:trace>
  <inkml:trace contextRef="#ctx0" brushRef="#br3" timeOffset="201.07">11616 9311 983 0,'4'-26'91'0,"1"2"43"16,0 4-37-16,1 8-20 15,1 3-13-15,1 6-15 16,3 6-11-16,3 13 12 15,4 10 1-15,6 22-7 16,3 10-8-16,-2 16-24 16,0 2-9-16,-6-2-65 0,-6-5-55 15,-2-17 7-15,-4-9-60 16,-3-21 96-16</inkml:trace>
  <inkml:trace contextRef="#ctx0" brushRef="#br3" timeOffset="202.07">11483 9609 1622 0,'-5'-1'227'0,"6"1"105"15,9 0-261-15,12-2-187 16,10-2-22-16,17-6 4 15,9-4 5-15,17-4 4 16,2-2 33-16,-3 0-5 16,-4 2-60-16,-16 5 85 15</inkml:trace>
  <inkml:trace contextRef="#ctx0" brushRef="#br3" timeOffset="203.07">12218 9536 616 0,'0'0'82'0,"0"0"89"0,0 1-60 16,0 0-21 0,0 0-20-16,0 0-8 0,0 0-4 15,-6 25-9-15,2-16-7 16,-3 5-7-16,2 2-4 16,-1 3-4-16,2 0-1 0,4 0-3 15,2-2-4-15,6-4-7 16,-2-2-3-16,7-5-5 15,0-2 0-15,2-6 0 16,4-4-2-16,0-8-2 16,0-4 3-16,-4-5-3 15,0-1 3-15,-7 2 0 16,-3-2 3-16,-6 2 3 16,-4 2 0-16,-6 0-6 15,-7 5 3-15,-6 3-3 16,-4 4 6-16,-2 7 27 15,4 5 8-15,3 8 1 16,4 1 0-16,5 4-117 16,4 0-88-16,6-4 125 15</inkml:trace>
  <inkml:trace contextRef="#ctx0" brushRef="#br3" timeOffset="204.07">12529 9533 1798 0,'-6'4'191'16,"-2"4"117"-16,-1 7-281 16,0 4-27-16,3 6-48 15,3 0-24-15,4 0-23 16,3-2 8-16,4-6 33 15,-2-4 27-15,0-5 18 16,-1-3 7-16,0-4 10 16,0-2-5-16,4-6 18 15,0-1-9-15,4-7-9 16,1-1 6-16,0-3-15 16,0-2 3-16,1 2 0 15,-2 2 0-15,0 6 6 16,-2 2-3-16,-1 5 6 15,-1 4 3-15,2 4-3 16,0 3 3-16,3 5 3 16,1 2-3-16,4 5 6 0,2 1-9 15,4 0 0-15,1-3-3 16,1-10 0-16,-3-2 0 16,-6-11 12-16,0-5-6 15,-10-8 33-15,-3-1 15 16,-6-5-4-16,-7-1 4 15,-2 1-51-15,-2-1-27 16,4 0-51-16,3 2-47 0,4 4-87 16,5 3-90-16,9 9 214 15</inkml:trace>
  <inkml:trace contextRef="#ctx0" brushRef="#br3" timeOffset="205.07">13779 9108 1326 0,'-8'-36'83'0,"2"6"127"0,2 7-112 15,3 13-65-15,2 7-3 16,3 16-18 0,2 11-6-16,3 22 15 0,0 10 9 15,-5 14 15-15,-1 3-7 16,-4 1-20-16,-3-4-6 16,3-9-9-16,1-8-3 15,2-17 0-15,0-8 0 0,-2-16 6 16,0-11 3-16,0-1 0 15,-2-7-21-15,-1-15-47 16,0-5-13-16,-3-5-21 16,-3 0 21-16,-2 5 46 15,-2 4 14-15,-2 10 15 16,0 5 12-16,0 11 2 16,0 7-2-16,0 17 18 15,-1 6-6-15,3 11 9 16,2 2 0-16,7-4-18 15,4-6-15-15,8-13-3 16,6-6-18-16,9-12 0 16,2-7 0-16,3-9-6 15,3-6 3-15,-1-3 0 16,1-2 3-16,-2-1 12 16,0 2 6-16,-4 1 12 15,-3 2 0-15,-3 2 12 0,-5 2 6 16,-2 3 12-16,-3 3 6 15,-4 5 20-15,0 3 1 16,-1 10 12-16,-1 4 3 16,5 10-16-16,0 2-8 15,5 1-38-15,2-4-13 16,5-9-13-16,4-6-2 0,3-9-21 16,2-4-15-16,-1-10-6 15,0-3 4-15,-5-2 20 16,-5-2 18-16,-13-1 6 15,-5-1-6-15,-13-2 0 16,-7 0-9-16,-4 2 6 16,-6 2 3-16,-5 10 9 15,-3 5 15-15,0 14 12 16,4 7 0-16,0 14-10 16,5 2-49-16,9 3-178 15,6-1-112-15,19-9 195 16</inkml:trace>
  <inkml:trace contextRef="#ctx0" brushRef="#br3" timeOffset="206.07">14765 9459 1285 0,'-10'-15'53'0,"3"2"30"16,4 2-13-16,3 11 13 15,0 0 60-15,-4 5-56 16,6 9-24-16,2 12-45 15,-3 6-3-15,3 6-9 16,-2-1-6-16,3-5-15 16,1-6-24-16,2-7-18 15,3-4-3-15,0-9 9 16,2-3 22-16,-1-9 29 16,1-5 0-16,1-5 6 15,0-4 8-15,-1-4-8 16,-2-1 3-16,-2 2-3 15,-1 4 0-15,-2 8 12 16,0 4 12-16,-1 5 9 16,-1 5-6-16,2 9-9 0,1 5-12 15,0 8 0-15,2-1 6 16,0-2-6-16,5-3-3 16,5-7-3-16,0-5-3 15,9-8 6-15,-2-6-1 16,4-10 1-16,0-3 0 15,-5-6-6-15,-2-2-3 0,-8-1-3 16,-4 2-15-16,-6 4-44 16,-6 3-10-16,-3 6-3 15,0 3 10-15,4 11 17 16,-1 0 0-16,0 0 13 16,1 0 13-16,-5 12 3 15,14-3 5-15,6-1-3 16,7 0-2-16,2-1-14 15,3-1-4-15,-2 0-6 16,-1 0 8-16,-1 1 16 16,-2-1 3-16,-4 1 20 15,-1-2 2-15,-5 0 6 16,-5-2 3-16,-6-3 8 16,1 0 5-16,-1 0 18 0,1 0 4 15,0 0 7-15,0-1 2 16,27-12 37-16,-27 13-22 15,-1-1-32-15,2 0-12 16,27-11-21-16,-28 12-3 16,-1 0 0-16,1 0 0 15,1-1 6-15,-1 0 0 16,0 0 3-16,9-27 0 16,-22 17 3-16,-2-2-3 0,-7 2-3 15,-1 1 2-15,-5 5 16 16,0 5 18-16,5 8 51 15,-4 6 26-15,8 9-25 16,0 5-33-16,7 6-36 16,7-1-18-16,7-4-15 15,10-3-6-15,10-10-29 16,4-3-21-16,22-11-104 16,5-4-42-16,9-5-29 15,4-4 12-15,-12 0 70 16,-2 0-178-16,-10-2 163 15</inkml:trace>
  <inkml:trace contextRef="#ctx0" brushRef="#br3" timeOffset="207.07">15967 9149 1218 0,'0'-25'83'16,"0"2"60"-16,1 4-57 0,3 6 9 16,1 6 3-16,4 7-41 15,1 6-6-15,6 17 9 16,1 10-10-16,0 22-11 16,-1 9-9-16,-2 10-33 15,-3-2-60-15,3-5-122 16,1-5-46-16,3-17 39 15,0-8-180-15,1-22 199 16</inkml:trace>
  <inkml:trace contextRef="#ctx0" brushRef="#br3" timeOffset="208.07">16461 9504 2385 0,'-1'23'68'0,"1"-2"-123"0,0-1-130 15,4-7-257-15,-2-5-98 16,-1-8 379-16</inkml:trace>
  <inkml:trace contextRef="#ctx0" brushRef="#br3" timeOffset="209.07">16396 9461 625 0,'-11'-23'153'0,"2"-2"141"0,1-1-181 16,4 0-28-16,1 3-19 16,3 3 0-16,5 4 2 15,2 2 1-15,6 4 82 16,5 0-25-16,6 7-42 16,2 2-22-16,7 8-53 15,-3 7-3-15,-1 6-15 16,-2 6 3-16,-6 5-6 15,-2 1-3-15,-4 0-26 16,-1-4-1-16,-5-6-3 16,-4-5 3-16,-3-8 36 15,-2-9 3-15,0 0 15 16,0 0 18-16,-2-7-3 16,0-6 9-16,1-7-12 0,1-3-6 15,5 2 3-15,3 0-1 16,5 6 1-16,3 3-6 15,2 5-3-15,2 5-6 16,0 7 0-16,4 7-6 16,-5 10-9-16,-2 3 3 15,0 1-39-15,-1-2-50 0,-1-8-147 16,0-5 48-16,-1-11 115 16</inkml:trace>
  <inkml:trace contextRef="#ctx0" brushRef="#br3" timeOffset="210.07">16893 9135 1583 0,'0'-20'242'0,"7"8"119"16,0 6-186-16,9 22-134 15,5 12-30-15,0 21-20 16,4 8-4-16,-6 6-47 15,0-1-82-15,-2-5-141 16,-2-5-78-16,-2-16 286 16</inkml:trace>
  <inkml:trace contextRef="#ctx0" brushRef="#br3" timeOffset="211.07">17258 9298 1894 0,'-25'19'134'0,"-4"5"-5"15,0 3-73-15,3 2-44 16,5-1-9-16,10-7-3 16,5-4-3-16,10-7 3 15,4-1 3-15,7-5 9 16,5-2-6-16,11-5-54 15,6-2-59-15,13-4-123 16,4 0-86-16,1 0 252 16</inkml:trace>
  <inkml:trace contextRef="#ctx0" brushRef="#br3" timeOffset="212.07">12063 10391 1714 0,'14'4'108'0,"12"-1"-36"16,9 0-105-16,13-3-54 16,6-5 0-16,2-5 25 15,0 0 17-15,-3-2 45 16,-3-1 12-16,-8-1 3 15,-5-1-15-15,-7-2-62 16,-1-1 19-16,-7-1-59 16,-4 0-49-16,-11 1-216 15,-5 1 188-15</inkml:trace>
  <inkml:trace contextRef="#ctx0" brushRef="#br3" timeOffset="213.07">12496 10126 477 0,'-42'-12'201'16,"4"1"174"-16,9 6-189 15,7 4-33-15,12 7-60 0,5 9-7 16,8 19 7-16,4 11-40 16,4 16-44-16,2 4-36 15,4-2-116-15,3-6 51 16,0-15-116-16,0-9-213 16,-6-17 223-16</inkml:trace>
  <inkml:trace contextRef="#ctx0" brushRef="#br3" timeOffset="214.07">12594 9998 2357 0,'0'32'80'0,"7"9"-17"16,3 10-63-16,6 10-46 15,1 0-50-15,0-4-132 16,-1-6-59-16,-5-12 27 16,-1-9 164-16,-6-16 67 15,-4-7 17-15,-6-8 24 16,0-7 0-16,1-8-1 16,3-3 1-16,3-4-10 15,5 0-2-15,5 1-2 0,2 1 0 16,6 4 0-16,0 3 0 15,3 8 4-15,1 6 2 16,-2 10 5-16,-2 8 7 16,-2 5 5-16,-4 2 23 15,2-2-5-15,3-4-9 16,1-7-27-16,3-4-3 16,3-8 0-16,0-3-6 0,3-7-18 15,1 0-6-15,-2-1-3 16,-1 2 14-16,-4 4 13 15,-1 2 6-15,-2 3-2 16,-3 0 0-16,-1 0 2 16,-1-1 0-16,-3-4 0 15,2-1 0-15,-2-3 4 16,-2-2-4-16,-2 1 6 16,-3 1-6-16,-2 3 2 15,-1 0 12-15,-2 2 10 16,0-1 3-16,-6-2 3 15,-2-1-12-15,-1-1-3 16,-3 1-7-16,-4-3 4 16,-3 2-3-16,-5-1-6 15,0 3 15-15,-1 5 3 0,2 3 21 16,8 9 42-16,4 6 2 16,9 9-5-16,6 3-24 15,9 4-48-15,5-1-6 16,8-7-18-16,4-4 0 15,4-11-24-15,2-4-18 16,5-9-5-16,1-7-10 16,3-8-12-16,0-3 6 0,-4-1 19 15,-4-1 2-15,-8 5 48 16,-2 1 6-16,-9 4 3 16,-5 3 12-16,-7 5 15 15,-5 6 9-15,0 0 35 16,0 0 7-16,4 5 21 15,-3 7-1-15,1 5-26 16,1 2-18-16,1 2-39 16,-2-2-9-16,6-6-12 15,2-3 0-15,3-9-6 16,1-4-6-16,4-8-30 16,-2-4-9-16,5-4 1 15,0-1 5-15,0 0 33 16,0 1 12-16,-4 6 6 15,0 1 9-15,-2 6 9 16,1 0 12-16,1 6 29 0,2 3 7 16,1 6 15-16,2 2-9 15,2 4-22-15,-1 2-5 16,1-3-24-16,1-1-15 16,0-9 0-16,4-3-6 15,3-8-15-15,3-7-18 16,1-5-71-16,4-3-19 15,5 3 1-15,1 4 20 0,-1 10 66 16,-3 5 18-16,-9 16-60 16,-8 6-57-16,-5 9 108 15</inkml:trace>
  <inkml:trace contextRef="#ctx0" brushRef="#br3" timeOffset="215.07">12360 10722 1336 0,'63'-3'31'0,"9"-3"-4"15,8 0-12-15,23-5 5 16,7-2-3-16,16-3-7 15,6-2-6-15,4 0-2 16,-1 1-2-16,10-1 2 16,-4 3-2-16,0 1 0 15,-2 2 2-15,-14 3-2 16,-1 3 0-16,-20 4 0 0,-12 0-2 16,-16 2-33-16,-12-1-33 15,-15-1 35-15</inkml:trace>
  <inkml:trace contextRef="#ctx0" brushRef="#br3" timeOffset="216.07">10168 9822 1431 0,'31'-3'48'15,"9"-3"8"-15,13-1-52 16,3-2-4-16,5-3-17 16,-6-2-16-16,-1-2-27 15,-2-1-16-15,-6 0 41 16</inkml:trace>
  <inkml:trace contextRef="#ctx0" brushRef="#br3" timeOffset="217.07">10359 9609 1402 0,'9'-13'116'0,"9"3"388"16,6 3-417-16,12 7-150 16,4 0-15-16,6 9 16 15,1 2 11-15,-4 8 6 16,-4 1 9-16,-14 6 12 16,-6 3-3-16,-17 3 9 15,-8 1 12-15,-17 3 9 16,-8 1 12-16,-13 1 3 15,-6 1-9-15,-3-4-113 16,2-3-28-16,6-8 92 16</inkml:trace>
  <inkml:trace contextRef="#ctx0" brushRef="#br3" timeOffset="218.07">9945 7424 1384 0,'-22'4'47'15,"4"1"7"-15,9-2-52 16,9-3 0-16,0 0 11 15,15 3 1-15,8-6 5 16,8-1 14-16,11-5-12 16,3-1-3-16,8-5-66 15,3-2-3-15,1-2-86 16,1-1-140-16,-10 2 132 16</inkml:trace>
  <inkml:trace contextRef="#ctx0" brushRef="#br3" timeOffset="219.07">10020 7155 1956 0,'9'0'171'16,"5"4"73"-16,16 4-248 15,7 0 1-15,16 1-4 16,8-2-3-16,4 1-6 16,-1 2-15-16,-8 3-41 15,-10 4-17-15,-18 7-49 16,-8 5-2-16,-18 9 20 16,-7 3 25-16,-18 8 56 15,-6 2 15-15,-16 0-24 16,-11 1-14-16,-12-7 37 15</inkml:trace>
  <inkml:trace contextRef="#ctx0" brushRef="#br3" timeOffset="220.07">13185 11075 249 0,'13'-15'34'15,"5"-6"39"-15,7-1-41 16,4-4-16-16,1-1 22 15,-2 0 70-15,-8 3 33 16,-9 5 14-16,-4 2-2 0,-12 6-37 16,-8 3-19-16,-9 5-22 15,-4 3-16-15,-11 8-23 16,-3 3 5-16,-5 9 9 16,-4 3 5-16,1 6 42 15,2 5 7-15,9 0-29 16,6-1-18-16,16-8-42 15,10-4-3-15,22-3-15 16,11-6-9-16,20 0-30 16,11-2-18-16,5 1-30 15,1 1 4-15,-3 4 36 16,-9 1 35-16,-13 3-7 16,-8-1 1-16,-21 0 0 15,-8 1 1-15,-20-1 26 0,-10 0 10 16,-16 0 32-16,-2-3 55 15,-6-3 52 1,4-3-20-16,2-6-79 0,3-3-50 16,14-7-122-16,5-2-49 15,17-5-38-15,6-3 42 16,14-3-198-16,7-2 183 16</inkml:trace>
  <inkml:trace contextRef="#ctx0" brushRef="#br3" timeOffset="221.07">13532 11119 983 0,'53'-1'99'0,"-7"10"46"16,-4 7-52-16,-14 12-46 15,-4 8-6-15,-7 4-12 16,-3 0-4-16,-1-4-23 16,-1-7-26-16,-3-13-82 15,-2-6-264-15,-8-14 195 16</inkml:trace>
  <inkml:trace contextRef="#ctx0" brushRef="#br3" timeOffset="222.07">13594 11083 2189 0,'0'0'225'16,"0"0"32"-16,16-7-214 15,16 2-99-15,8 2-61 16,14 1-48-16,5 1-48 16,-1 7 42-16,1 4 58 15,-13 7 71-15,-10 5-15 0,-16 3-21 16,-8 0-14-16,-8-2 38 16,-2-3 41-16,-6-6 59 15,-3-1 43-15,-1-7 43 16,0-4 8-16,1-7-17 15,3-5-21-15,0-8-49 16,1-4-26-16,3-7-30 16,4 2-21-16,5-2 0 15,4 2 6-15,6 7 10 16,0 0 2-16,7 11 3 16,0 6 3-16,2 10 0 15,1 9 0-15,1 12-6 16,-3 5 0-16,0 5-36 15,-5-1-60-15,-2-8-131 16,-2-6-48-16,-4-10 205 16</inkml:trace>
  <inkml:trace contextRef="#ctx0" brushRef="#br3" timeOffset="223.07">14486 11063 1196 0,'-13'-15'57'16,"-4"6"28"-16,-2 6-25 0,-2 10-12 16,0 6 1-16,3 7 3 15,2 2 74-15,4 0-31 16,3-1-26-16,6-5-51 16,0-2-12-16,10-6-6 15,3-4-3-15,9-6 3 16,3-5-3-16,4-7-9 15,3-1 3-15,2-2-9 16,-1 3 6-16,2 6 6 16,-1 3 6-16,2 12 0 15,0 6 3-15,-4 15-6 16,-3 6-3-16,-8 18 15 16,-3 8-236-16,-6 6 97 15,-2 2 28-15,-9 1-3 0,-9-2 117 16,-22-2 50-16,-12-2 2 15,-16-14 23-15,-1-9-14 16,5-21 20-16,7-14-34 16,5-28-154-16,-1-13-18 15,4-24 69-15</inkml:trace>
  <inkml:trace contextRef="#ctx0" brushRef="#br3" timeOffset="224.07">14713 10601 2013 0,'21'32'165'0,"5"10"-1"16,-1 11-110-16,3 17-46 16,2 5-29-16,-2 11-125 15,0 1-93-15,-5-12-95 16,-2-7 109-16,-6-22 166 15</inkml:trace>
  <inkml:trace contextRef="#ctx0" brushRef="#br3" timeOffset="225.07">15099 11023 1935 0,'11'0'108'0,"3"2"6"15,7 4-282-15,3-2-56 16,-1-1-17-16,1-3 138 0,-7-2 47 16,-3-3 27-16,-2-3 46 15,-6-1 14-15,0-5 8 16,0-1-4-16,0-3-14 15,-3-3-9-15,-1 3-12 16,-2 2-6-16,-10 5-2 16,-7 3-3-16,-10 4-1 15,-4 0 2-15,-10 5 18 16,2 2 11-16,0 5 40 16,8 5 95-16,17 10 41 15,5 6-19-15,14 14-71 16,2 2-43-16,23 4-47 15,7-5-80-15,23-13-169 16,9-9-100-16,4-14 219 16</inkml:trace>
  <inkml:trace contextRef="#ctx0" brushRef="#br3" timeOffset="226.07">15876 10427 1526 0,'9'23'149'0,"4"16"108"16,5 11-128-16,4 19-72 16,4 3-24-16,1 3-105 15,1-4-60-15,-1-1-116 16,-3 0 17-16,-5-9 165 15</inkml:trace>
  <inkml:trace contextRef="#ctx0" brushRef="#br3" timeOffset="227.07">16213 10916 1359 0,'3'18'64'15,"-2"3"25"-15,5 7-68 16,4-3-24-16,-1-4-79 16,2-5-117-16,-6-9 108 15</inkml:trace>
  <inkml:trace contextRef="#ctx0" brushRef="#br3" timeOffset="228.07">16102 10825 1161 0,'5'-25'61'0,"3"0"26"16,4 1-35-16,4 3-23 15,6 1-8-15,2 9 1 16,-1 3-1-16,4 8-2 16,-1 3 3-16,-1 8-11 0,-1 5-1 15,-5 5-10-15,-1 4-4 16,-6 2 0-16,-4 3 0 15,-3 1-1-15,-5-1 3 16,0-2 2-16,-3-5 0 16,-1-6 5-16,-1-7 3 15,0-7 6-15,-2-4 1 16,-1-9 2-16,-2-5 4 16,1-8-9-16,2-3 6 0,6-2 9 15,3 2 6-15,10 1 2 16,3 0-11-16,7 6-6 15,3 2-12-15,2 8-3 16,-1 6 0-16,-3 8-3 16,-2 6 0-16,-4 9-3 15,1 3 3-15,-2 4-3 16,-1-1 6-16,1-1 3 16,-3 0-6-16,-1-7 6 15,-4-3-3-15,-4-8-21 16,-4-7-24-16,0 0-38 15,-1-14-9-15,-4 0 51 16,-2-4 5-16,1-2 21 16,1-3 10-16,5-2 6 15,5-1 2-15,5 2-2 0,4 2-4 16,3 8 2-16,2 5-2 16,-1 11 1-16,2 7 5 15,-1 12-2-15,-1 5 2 16,0 7-4-16,0-1-2 15,2-1-23-15,0-4-26 16,3-11-243-16,-4-5 191 16</inkml:trace>
  <inkml:trace contextRef="#ctx0" brushRef="#br3" timeOffset="229.07">16834 10358 1741 0,'-5'20'215'0,"6"18"141"16,6 12-286-16,8 16-140 15,8 3-106-15,1-5-135 16,2-5-6-16,-1-11 83 15,-4-6 135-15</inkml:trace>
  <inkml:trace contextRef="#ctx0" brushRef="#br3" timeOffset="230.07">17087 10643 2333 0,'-29'21'113'0,"0"2"26"15,1 6-123-15,7-3-128 16,4 0-50-16,10-6-143 16,7-3 9-16,8-9 150 15,5-2 98-15,7-6 53 16,5-4 3-16,6-5-8 15,3 1-17-15,8-4-55 16,0-1-23-16,0 2-48 16,-2-1-3-16,-9 4 11 15,-4-1 33-15,-10 1 124 16,-4 2 70-16,-8 1 70 16,-5 5-3-16,0 0-12 15,0 0-17-15,-1 0 73 0,0 0-44 16,-23-5-79-16,13 8-29 15,2 2-48-15,1-1-9 16,3 1-18-16,-1 1 0 16,5-2 9-16,1-4 0 15,0 0 12-15,0 1 0 16,0 0 0-16,0-1 3 16,1 0-3-16,0 0 3 0,23-1-6 15,-13-5-5-15,1 0-1 16,-3 0-6-16,-3 0 12 15,-2 1 6-15,-4 5 0 16,0 0 6-16,0-1-6 16,0 0 0-16,-20-11 0 15,7 9-3-15,1 3 12 16,1-1 9-16,-2 2 14 16,2 0 1-16,-2 5-9 15,0 3-12-15,2 4 0 16,4 3 0-16,2 2-3 15,2 1 3-15,11 1-6 16,3-3-6-16,12-6-21 16,5-2-21-16,4-8-30 15,3-4-5-15,-1-6-1 0,0-2 18 16,-5-3 18-16,0 0 19 16,-7 0 23-16,-4 1-3 15,-8 1 3-15,-3 2 6 16,-7 2 26-16,0 1 19 15,-3 3 48-15,3 4 14 16,0 0-23-16,-11 10-9 16,6 3-51-16,0 2-9 15,5 2-16-15,2-1-2 0,10-1-59 16,3-5-64-16,4-8-140 16,6-4-85-16,2-7 250 15</inkml:trace>
  <inkml:trace contextRef="#ctx0" brushRef="#br3" timeOffset="231.07">17744 10616 2106 0,'-24'-3'216'15,"1"2"47"-15,2 10-245 16,1 4-42-16,5 7-79 0,5 2-27 15,7-1-74-15,0-2 0 16,8-8 103-16,5-2 41 16,4-5 45-16,7-3 6 15,2-3 21-15,2-3-3 16,2-5-9-16,2-1 9 16,2-1-9-16,0 1-6 15,-1 3 6-15,1 1 3 16,-9 8 0-16,-3 5 6 0,-1 12-9 15,-6 8-3-15,-3 12 0 16,-1 9-3-16,-8 20 0 16,-1 11 3-16,-5 10-9 15,-3 0-15-15,-7-7-24 16,-6-9 1-16,-17-13-36 16,-9-9 63-16,-11-23 108 15,-3-10 52-15,2-23 57 16,7-11-17-16,7-21-285 15,5-12-104-15,15-20 95 16</inkml:trace>
  <inkml:trace contextRef="#ctx0" brushRef="#br3" timeOffset="232.07">17903 10591 1415 0,'32'4'80'0,"7"2"130"0,0 0 0 15,3 0-91-15,-2-1-44 16,-8 0-54-16,0-1-12 16,-6 0 3-16,1-1 0 15,-4-2 14-15,-3-1 4 16,0-2 0-16,-3-3-6 16,-2-2-12-16,1 0-15 0,-6-4-15 15,-3 0-12-15,-7-3-20 16,-2-1 2-16,-10-3 9 15,-3 0 9-15,-13 1 30 16,-4 1 18-16,-4 6 51 16,-1 6 35-16,5 9 40 15,2 7-5-15,10 16-20 16,6 4-51-16,14 8-36 16,9-1-13-16,25-7-43 15,12-4-43-15,21-16-161 16,10-6-183-16,8-11 148 15</inkml:trace>
  <inkml:trace contextRef="#ctx0" brushRef="#br3" timeOffset="233.07">12078 11419 435 0,'-17'0'13'0,"1"-1"3"15,3-1-10-15,2 0 79 16,3 0 53-16,8 2 74 16,0 0-6-16,0 0-78 15,9-6-33-15,10 3-45 16,5-1-11-16,14-2-14 0,6-3-5 16,9-1-17-16,2-2-3 15,-3-1-13-15,-3 2-12 16,-9 1-31-16,-4 0-28 15,-8 2-146-15,-4-1 116 16</inkml:trace>
  <inkml:trace contextRef="#ctx0" brushRef="#br3" timeOffset="234.07">12314 11223 721 0,'-23'-4'161'0,"5"-2"124"16,5 0-137-16,9 1-79 15,3 0-20-15,10 2-22 16,5 1-8-16,9 1-17 16,5 3 4-16,2 3-4 15,1 0 4-15,-1 5-2 16,-2-1-4-16,-3 3 2 16,-3 2-2-16,-7 2 0 15,-3 1 0-15,-9 1 0 16,-3 3 1-16,-8 3 1 15,-9 2 2-15,-15 4-4 16,-5 2-6-16,-8-1-28 16,1-4-23-16,10-7-194 0,9-3 161 15</inkml:trace>
  <inkml:trace contextRef="#ctx0" brushRef="#br3" timeOffset="235.07">12275 12167 1789 0,'44'-9'3'0,"12"-5"-15"15,4-1-12-15,-1 1-30 16,-4 1-11-16,-10 1-39 15,-6 2 17-15,-10 0 52 16</inkml:trace>
  <inkml:trace contextRef="#ctx0" brushRef="#br3" timeOffset="236.07">12500 11971 2112 0,'68'-11'-150'0,"-2"1"40"16,1 3 38-16,-1 4 9 15,-11 5 45-15,-8 5 3 16,-14 7-8-16,-8 4-7 15,-15 9-9-15,-9 4 0 16,-15 8 29-16,-12 4 8 16,-15 4 4-16,-6 3 11 15,-10-6 2-15,0-1-3 0,5-11-77 16,3-8 94-16,5-17-37 16</inkml:trace>
  <inkml:trace contextRef="#ctx0" brushRef="#br3" timeOffset="237.07">13473 11840 1598 0,'-41'19'155'0,"2"7"4"0,3 17-34 16,2 6-20-16,8 12-46 15,7 1-32-15,13-6-27 16,10-5-12-16,12-14-44 16,7-6 11-16,8-12 0 15,3-8 9-15,2-11 21 16,3-6-6-16,2-11 3 16,3-3-3-16,-3-5 15 15,-5-2 0-15,-8 0 6 16,-5 0 3-16,-9 0 0 15,0 0 0-15,-7 4 9 16,-4 3 12-16,-3 10 42 16,0 10 30-16,0 0 11 15,0 0-28-15,-2 14-46 16,4 8-15-16,2 8-17 16,2 2 4-16,3-6-4 0,4-3 2 15,3-9-2-15,2-5-1 16,3-10 4-16,2-8-9 15,1-8-18-15,-4-6-9 16,0-3-14-16,-2-1-14 16,-10 1 15-16,-3 2 7 15,-11 3 11-15,-4 3 0 16,-10 5 9-16,-4 3 3 0,-7 7 18 16,-4 3 15-16,3 5 9 15,1 0 6-15,10-1-6 16,7 0-13-16,14-4-14 15,0 0 0-15,13-6-8 16,4 0 5-16,8-2 8 16,1 1-5-16,3 3 0 15,3 1 0-15,3 3-5 16,1 1 2-16,-3 4-3 16,-5 3 3-16,-7 6 0 15,-6 2-6-15,-7 7 3 16,-1 1-6-16,-6-1 6 15,-1 0 6-15,-3-4-3 16,-4-4 6-16,2-7 6 16,0-3 6-16,5-5 6 0,0 0-7 15,-5-17-8-15,7 4 0 16,4-5-6-16,4-1 0 16,9-1 0-16,4 1 3 15,7 1-6-15,3 0 0 16,2 3-6-16,-1 1-2 15,-1 6-1-15,-3 5-3 0,-5 7 3 16,-4 6 0-16,-9 9 0 16,0 1-6-16,-7 4 3 15,-2-2-3-15,-2-4 15 16,0-3 3-16,-1-8 12 16,0-7 3-16,0 0 3 15,-7-7-3-15,10-13-9 16,4-5-21-16,3-8-30 15,2 0-12-15,1 1 3 16,0 2 13-16,2 9 23 16,-5 4 15-16,4 9 3 15,-2 5 0-15,2 7 6 16,3 7 3-16,-2 8-3 16,-2 5 3-16,-2 2-1 15,-1-1-5-15,-1-7-6 16,1-5-26-16,1-12-73 15,1-6-41-15,7-8-31 16,3-5 17-16,4-3-238 0,7 0 204 16</inkml:trace>
  <inkml:trace contextRef="#ctx0" brushRef="#br3" timeOffset="238.07">14767 11904 1440 0,'5'18'125'0,"-2"20"81"16,1 10-36-16,-4 27-74 15,-1 9-36-15,-1 17-51 16,2 3-66-16,2-9-179 16,6-7-12-16,0-24 135 15,0-14 34-15,-6-17 71 16,-5-9 4-16,-9-16 2 16,-3-8-17-16,3-17-39 15,-1-7-4-15,4-15 17 16,0-7 31-16,1-17 67 15,1-9 9-15,7-16-4 16,3-4-10-16,5 1-15 16,6 7-2-16,5 16 14 15,1 10-3-15,6 16 20 16,0 9-2-16,0 19-60 16,1 9-9-16,-5 17-27 15,-2 6 3-15,-6 8 1 0,-6 4 17 16,-8 2 5-16,-7 2 2 15,-11-1 2-15,-3-2 2 16,-7-6-13-16,1-6-16 16,3-13-108-16,4-10 90 15</inkml:trace>
  <inkml:trace contextRef="#ctx0" brushRef="#br3" timeOffset="239.07">15054 11604 1535 0,'20'18'138'0,"0"16"32"15,6 10-75-15,-6 21-62 16,-4 4-18-16,-3 0-36 16,0-4-20-16,0-17-67 15,-1-7-30 1,-2-21-20-16,1-7 53 0,-2-17 61 15</inkml:trace>
  <inkml:trace contextRef="#ctx0" brushRef="#br3" timeOffset="240.07">15419 11916 1956 0,'20'-6'-200'0,"13"-4"69"16,0 0 49-16,-2-2 71 15,-2 0 7-15,-10 0 4 16,-2-1-2-16,-10 0-14 16,-3-1-1-16,-5-1-5 15,-4 0 5-15,-4 1 17 16,-6 1 8-16,-4 2 7 15,-4 4 5-15,-3 7 18 16,0 6 58-16,0 10 68 16,2 6-9-16,8 9-17 15,4 3-34-15,5 3-59 16,8-5-15-16,11-6-30 16,5-8-9-16,22-11-57 15,3-6-53-15,8-11-90 16,2-5-48-16,-1-7 71 15,-5-2-95-15,4-6 167 16</inkml:trace>
  <inkml:trace contextRef="#ctx0" brushRef="#br3" timeOffset="241.07">15865 11505 1309 0,'-1'-16'122'15,"0"5"272"-15,1 11-110 16,2 5-186-16,0 15-53 0,1 20-54 15,0 9-6-15,-1 8-3 16,1-2-11-16,-3-3-97 16,0-5-44-16,-3-5-141 15,-3-6 170-15,2-10 81 16</inkml:trace>
  <inkml:trace contextRef="#ctx0" brushRef="#br3" timeOffset="242.07">15740 11816 2471 0,'38'-25'-222'0,"17"-2"-229"16,5 1 86-16,-2 7 274 0</inkml:trace>
  <inkml:trace contextRef="#ctx0" brushRef="#br3" timeOffset="243.07">16217 11802 1375 0,'0'0'5'0,"0"0"5"16,0 0 8-16,0 0 14 15,0 0 7-15,8-6 4 16,3-3 18-16,4-2-1 16,2-3-22-16,2-4-23 15,-1 0-9-15,-5-1-3 16,-4-1 0-16,-6 3-3 16,-4 2 3-16,-7 1 12 15,-4 3 15-15,-8 7 15 16,-2 4 21-16,-3 10 35 15,2 6 28-15,5 11 14 16,2 4-30-16,11 6-53 16,5 1-26-16,14-5-34 15,9-5-25-15,16-12-81 0,6-6-104 16,13-14-116-16,4-6 31 16,3-13 225-16</inkml:trace>
  <inkml:trace contextRef="#ctx0" brushRef="#br3" timeOffset="244.07">17114 11132 1909 0,'-2'16'179'15,"1"6"100"-15,3 23-298 16,5 7-29-16,4 7-66 0,3 3-5 16,1-3 2-16,-2-1 25 15,-3-3 14 1,-3-1-9-16,-2-10-74 0,-3-5 77 16,-3-18 36-16</inkml:trace>
  <inkml:trace contextRef="#ctx0" brushRef="#br3" timeOffset="245.07">17427 11619 1678 0,'-3'23'96'15,"-3"-1"21"-15,1 0-715 16,1-8 461-16</inkml:trace>
  <inkml:trace contextRef="#ctx0" brushRef="#br3" timeOffset="246.07">17321 11562 488 0,'0'-28'7'0,"0"1"2"0,3 1 12 15,4 5 113-15,1 1 44 16,4 4 52-16,3 2-54 16,2 4-50-16,3 2-27 15,4 6-51-15,1 2-11 16,5 10-19-16,-2 3-24 0,0 8-14 16,-3 3 7-16,-10 5-11 15,-3-1 3-15,-6-1 4 16,-6-2 5-16,1-7 12 15,-2-3 10-15,0-8 11 16,1-7 4-16,0 0 6 16,0 0 37-16,-1-12-20 15,1-2-16-15,5-4-14 16,1-1-12-16,6 0 6 16,3 2 6-16,3 3-15 15,2 3 3-15,0 5-6 16,1 5 0-16,-4 8 15 15,-2 9 0-15,-4 12 9 16,-2 4-3-16,-1 3-9 16,0-1-18-16,1-8-81 15,1-5-56-15,5-13-49 16,0-6 126-16</inkml:trace>
  <inkml:trace contextRef="#ctx0" brushRef="#br3" timeOffset="247.07">17884 11196 2043 0,'0'-5'224'16,"1"5"31"-16,6 26-239 16,6 12-28-16,4 19-43 15,2 5-9-15,0-4-12 16,-5-1-51-16,0-7-34 15,-3-4-15-15,0-8-48 16,-2-10 51-16,9-17 122 16</inkml:trace>
  <inkml:trace contextRef="#ctx0" brushRef="#br3" timeOffset="248.07">18199 11355 1510 0,'-29'4'255'0,"-2"8"292"0,-5 4-405 15,4 8-143-15,2 2-14 16,11-1 0-16,7-1 3 16,8-3 17-16,3-2 6 15,6-4 4-15,5-2 5 16,10-6-24-16,7-3-22 0,7-9-50 15,2-2-46-15,5-6-21 16,-1 0 23-16,-2-2 76 16,-1 1 29-16,-5 3 30 15,-3 1 26-15,-4 1 43 16,-2 1 18-16,-9 1 20 16,-2 0-31-16,-6 3-30 15,-6 4-3-15,0 0-22 16,0 0-8-16,0 0-11 15,0 0-8-15,0 1-6 16,-11 16 3-16,10-8-8 16,1-2-10-16,5-2-25 15,3-1-8-15,3-2-17 16,2-2-9-16,0-4-48 16,4-2-51-16,1-5-39 15,1-1 3-15,0-2 82 0,-1 0 77 16,-5 2 36-16,-3 1 7 15,-8 3 17-15,-2 1 9 16,-8 1 7-16,-1 1 30 16,-5 0 42-16,-2-1 16 15,2 2 20-15,1-1 10 16,3 3-25-16,2 2-32 16,0 5-60-16,1 4-20 0,0 8-11 15,1 2-3-15,4 2-3 16,2-2 3-16,7-2-10 15,2-4-5-15,2-6-17 16,3-2-9-16,1-5 4 16,0-2 2-16,3-4 15 15,2-1 0-15,-1-1 24 16,-1 0-6-16,-2 0 6 16,-1 2 6-16,-7 2 9 15,-8 4 18-15,0 0 20 16,1 0 13-16,-1 0 6 15,0 0-23-15,0 0-11 16,0 0-7-16,-1 0-13 16,1 0-10-16,0 1-8 15,0 0-10-15,0 0-16 0,0 0-9 16,16 13-11-16,-6-15-14 16,2-3-33-16,3 1-23 15,-4-2-25-15,2-1-2 16,-1-4 0-16,-2 2 23 15,1-4 76-15,0 1 7 16,-1 0 16-16,-1 0 11 16,-2 1 12-16,-3 1 8 0,0 1 11 15,-1-1 4-15,-1 1 6 16,4 0-2-16,-2 1 10 16,0 2-3-16,1 3-18 15,1 1-6-15,-1 5-21 16,1 2-15-16,-1 3-24 15,-2 1 13-15,0 1 15 16,1-2 3-16,-1-2 7 16,1-2 6-16,6-4 4 15,0-1 2-15,7-3 2 16,1-2-2-16,0-1-2 16,1 0-2-16,-7 1 2 15,-2-1 0-15,-7 1 2 16,-6 0 2-16,-3-1 7 15,-6 1 7-15,-5 1 15 16,-3 1 51-16,-3 2 29 0,-1 2 16 16,4 4 20-16,1 3 4 15,4 5-13-15,1 2-65 16,4 1-40-16,2 0-19 16,8-2-30-16,3-2-15 15,10-3-28-15,4-3-14 16,3-4-10-16,2-2 19 15,1-3 47-15,1-1 9 0,0-3 9 16,4-2-3-16,-2 1 3 16,-4 1 3-16,-2 3 3 15,-5 2 15-15,-4 3 0 16,1 4-1 0,-5 11-14-16,-4 4-9 0,-5 17-9 15,-5 9 9-15,-5 16-6 16,-5 8 0-16,-3 13 0 15,-5 2-143-15,-1-6-9 16,-1-4 29-16,-6-17 54 16,-4-8 186-16,-9-14 59 15,-6-9 4-15,3-18-34 16,0-10-62 0,6-24-64-16,7-12-59 0,7-17-184 15,10-9-46-15,18-11-22 16,10-6 159-16,19-10 86 15</inkml:trace>
  <inkml:trace contextRef="#ctx0" brushRef="#br3" timeOffset="249.07">19175 11356 1349 0,'12'4'140'0,"1"-1"444"0,0 0-417 16,5-1-85-16,5 0-104 15,6 0-26-15,4-3-26 16,-1-2-10-16,-5-2 24 16,-2 0-9-16,-12-4-11 15,-2-3-13-15,-3-8-26 16,-3 0 5-16,-2-4 77 16,-2 1 17-16,-9 5 22 15,-4 0 12-15,-11 6 9 16,-4 1 37-16,-6 11 38 15,-3 4 40-15,4 10 92 16,1 7 27-16,8 10-74 16,5 3-30-16,15 3-78 15,11-1-21-15,27-7-26 16,15-5-31-16,29-10-93 0,11-5-90 16,13-9-219-16,7-5 115 15</inkml:trace>
  <inkml:trace contextRef="#ctx0" brushRef="#br3" timeOffset="250.07">12543 12994 1876 0,'0'0'-102'16,"13"-1"24"-16,10-1 60 15,5-3 36-15,4 3 18 16,3 1 0-16,1 1-9 16,0 1-15-16,-2 1-9 15,0-1-12-15,0-3-36 0,-1-2-27 16,-5-6-75-16,-1-2 41 15,-6-4 59-15</inkml:trace>
  <inkml:trace contextRef="#ctx0" brushRef="#br3" timeOffset="251.07">12814 12812 2228 0,'64'-9'-161'16,"3"-3"74"-16,-2 1 72 15,-2 4 12-15,-16 7 3 16,-7 7 0-16,-20 12-6 15,-8 4-12-15,-16 8-5 16,-8 3 8-16,-9 0 18 16,-6 1 26-16,-3-3 25 15,-1-2-3-15,-1-5-33 16,0-3-60-16,6-9-164 0,1-5-81 16,10-8 219-16</inkml:trace>
  <inkml:trace contextRef="#ctx0" brushRef="#br3" timeOffset="252.07">13994 12604 1559 0,'-37'-14'-18'0,"-3"7"39"0,-1 6 36 15,-6 12 17-15,-1 6 10 16,-1 17-6-16,-2 7-21 16,6 15-28-16,5 4-5 15,5 4-21-15,8-2 6 16,10-9 24-16,5-6 24 15,17-10 45-15,10-4 8 0,13-7-42 16,6-4-27-16,13-8-31 16,3-4-1-16,10-13-3 15,4-6-5-15,0-9 7 16,-3-3-7-16,-7-3 1 16,-6 2-5-16,-12-1-18 15,-5 3-11-15,-14 3 1 16,-6 2-1-16,-9 2 17 15,-4 1 15-15,-7 3 9 16,-1-1 13-16,-3 2-2 16,-2 0 4-16,2 3-3 15,0 0-4-15,3 3-10 16,2 2-4-16,4 2-1 16,1 1-2-16,3 4 0 15,3 0-2-15,3 1-3 0,3 0 3 16,2-2-1-16,2-1-3 15,5-6 6-15,4-4 0 16,5-5 4-16,1-4 1 16,6-2-5-16,-1-1 2 15,-2-1 0-15,-4 2 0 16,-9 1-1-16,-5 3-1 0,-13 2-3 16,-4 2-2-16,-12 3 1 15,-6 0-6-15,-7 7 6 16,-4 4 3-16,-1 6 1 15,0 4 4-15,6 5 6 16,0 3-2-16,7 3 3 16,3 0 0-16,11 0-5 15,4-3-2-15,12-4 2 16,4-3 0-16,11-8 1 16,3-2-4-16,7-9 2 15,6-4 0-15,4-9 0 16,2-2-1-16,-2-6-13 15,-4-4-8-15,-7-1-17 16,-5 0-1-16,-3-2 0 16,-3 3 5-16,-9 3 17 15,-5 3-5-15,-6 8 21 0,-2 3 9 16,0 10 6-16,0 0-2 16,-1 0-3-16,-14 9-5 15,10 9-8-15,0 5 3 16,2 5-5-16,0 2 2 15,2-2 0-15,0-2 0 16,1-9 4-16,0-3-1 16,3-8-3-16,1-4 4 0,3-6-2 15,4-4-4-15,4-9 2 16,3-6-6-16,6-5-10 16,3-3-4-16,4 2-2 15,2 1 7-15,-4 7 9 16,-7 3 3-16,-3 10 3 15,-10 4-3-15,2 9 0 16,-1 7 6-16,-5 9 21 16,2 4-8-16,0 6-2 15,2-2 2-15,0-5-12 16,2-4-2-16,3-10-7 16,2-5-19-16,3-12-136 15,1-6-82-15,1-11-165 16,1-6 310-16</inkml:trace>
  <inkml:trace contextRef="#ctx0" brushRef="#br3" timeOffset="253.07">15113 12442 2219 0,'8'37'27'0,"-1"9"-24"0,-2 12-3 15,-1 2 3-15,-4-1-6 16,0-3-18-16,0-9-23 16,7-8-31-16,-4-14-69 15,0-7-41-15,-2-11-89 16,-1-7-119-16,-5-7 235 16</inkml:trace>
  <inkml:trace contextRef="#ctx0" brushRef="#br3" timeOffset="254.07">14979 12786 2420 0,'16'-13'5'0,"19"-5"-34"16,6 0-9-16,17 3 9 15,2 3 13-15,-6 6 3 0,-7 4 1 16,-14 7-24-16,-6 4-15 15,-10 5-11-15,-3 4 8 16,-7 3 27-16,-1 0 3 16,-4-1 24-16,-1-5 0 15,1-4 3-15,-2-11 3 16,0 1 3-16,0-1-3 16,0 0-3-16,-7-15 6 0,3-3-9 15,2-5 3-15,1-4 9 16,1 0-9-16,7-4 6 15,0 0-9-15,18 6-12 16,8 3-9-16,7 9-18 16,6 4 0-16,-7 13-6 15,-5 6 13-15,-8 11 11 16,-4 4 0-16,-7 3 6 16,-2 2 9-16,-4-2 30 15,2 1 33-15,-1-6 62 16,2-3 27-16,0-6 9 15,1-5-51-15,4-6-32 16,4-5-12-16,7-11-35 16,3-4-6-16,3-8-13 15,-3-4-7-15,-3 0-10 16,-3 1 1-16,-12 7 2 0,-7 2 6 16,-11 5 2-16,-6 1 0 15,-9 3 0-15,-6 5 5 16,-6 6 10-16,-2 5 7 15,2 9-6-15,2 0-5 16,8 2-12-16,4-2-21 16,8-4-134-16,10-11-89 0,0 4-206 15,15-9 89-15,13-8 280 16</inkml:trace>
  <inkml:trace contextRef="#ctx0" brushRef="#br3" timeOffset="255.07">16218 12732 2282 0,'12'22'82'0,"-5"0"-53"16,-2 0-11-16,-5-3-9 16,0-3-2-16,-3-7-2 15,-3-5 1-15,2-7-22 16,-4-6-23-16,3-10-56 0,3-5-75 15,-1-10-10 1,4-2 22-16,2-5 77 0,0-1 37 16,8-8 44-1,3-7 3-15,11-9-6 0,6-3 3 16,13 4 6-16,5 9-6 16,6 19 29-16,0 11 19 15,-2 23 9-15,-3 7 9 16,-4 25-33-16,-2 9-15 15,-10 15-18-15,-4 5 0 0,-8 3 0 16,-1-2 3-16,-4-11 6 16,-2-6-1-16,-6-15 1 15,-4-6 3-15,-5-12-6 16,-1-5 0-16,-7-8 0 16,-4-6-6-16,-8-6-18 15,-3-4-17-15,-10-3-13 16,-3 2 3-16,-3 4 42 15,-3 5 27-15,4 9 51 16,2 4 23-16,1 13 22 16,3 8 5-16,5 12-31 15,4 6-15-15,15 3-20 16,9 0-15-16,20-11-31 16,9-7-16-16,19-16-53 15,8-10-42-15,16-15-183 16,9-9-132-16,12-5 244 0</inkml:trace>
  <inkml:trace contextRef="#ctx0" brushRef="#br3" timeOffset="256.07">17409 12079 2508 0,'0'37'-27'0,"5"25"0"15,2 9 10-15,0 13 12 16,-2 2 0-16,0-4-6 16,0-7-13-16,3-18-77 15,0-9-114-15,2-16-150 16,2-9-41-16,-6-17 293 15</inkml:trace>
  <inkml:trace contextRef="#ctx0" brushRef="#br3" timeOffset="257.07">17736 12640 1726 0,'-2'11'-353'0,"2"-10"109"15,-1-1 57-15,-17 2 45 0,0-13 209 16,-3-3 53-16,-3-7-17 16,1-4-30-16,5-3-55 15,4-4 7-15,9-8 0 16,4-1 4-16,9-3 10 15,4 2-16-15,9 6 8 16,2 5 8-16,6 11 6 16,3 5 7-16,-3 11-8 15,2 8 39-15,0 11-24 16,2 8-23-16,-2 9-15 16,-2 4-9-16,-2 4-6 15,-5 0 6-15,-2-4-6 16,-3-4 3-16,-8-7-9 15,-3-4 3-15,-6-7 12 16,-2-5 6-16,-4-5 30 16,1-3 3-16,0-6 14 0,-3-5-11 15,5-12-18-15,-1-5-15 16,7-9-18-16,5-1-6 16,6 2 9-16,3 3 0 15,3 9 36-15,1 6 26 16,2 9 13-16,1 5-20 15,0 13-24-15,3 8-15 0,-4 11-25 16,-2 4-11-16,-3 2-26 16,-2-4-26-16,-2-9-128 15,3-6-75-15,-3-11-60 16,2-4 160-16,-1-12 108 16</inkml:trace>
  <inkml:trace contextRef="#ctx0" brushRef="#br3" timeOffset="258.07">18321 12000 2608 0,'24'38'-7'15,"4"13"-15"-15,2 20-4 0,-3 7-10 16,-11 4-32-16,-4-4-17 15,-8-12-104-15,-1-11-56 16,2-18-84-16,2-11 143 16,5-17 124-16</inkml:trace>
  <inkml:trace contextRef="#ctx0" brushRef="#br3" timeOffset="259.07">18632 12303 2676 0,'-32'26'-140'0,"8"-3"-11"16,6-2 3-16,9-4 100 15,4-1 54-15,3-3 33 16,2-2 0-16,7-3-15 15,5-3-27-15,9-6-107 16,8-2-28-16,4-8-38 16,2-1 17-16,1-4 85 15,-2 0 29-15,-1 3 48 16,-5 0 24-16,-8 3 29 0,-5 1 16 16,-6 0 24-16,-3 1 17 15,-4 3 37-15,-2 5 17 16,0 0-45-16,0 0-22 15,6 8-40-15,-3 7-20 16,5 10-27-16,1 2-13 16,8-3-54-16,3-5-54 15,6-9-137-15,6-7-131 0,1-10 197 16</inkml:trace>
  <inkml:trace contextRef="#ctx0" brushRef="#br3" timeOffset="260.07">19225 12232 2447 0,'-25'15'-16'0,"6"7"-1"15,2 3 7-15,4 1 12 16,4-1 5-16,7-4 0 15,4-3-2-15,11-8-23 16,6-4-14-16,7-7-49 0,6-5-71 16,4-6-34-16,3-3 4 15,-1-1 48-15,-3-1 39 16,-4-1 80-16,-4 2 9 16,-8 1 10-16,-2 1 5 15,-8 6 31-15,-8 8 23 16,0 0 11-16,6 4-2 15,-7 18-15-15,-2 10-12 0,0 18-12 16,0 6-4-16,-3 4-14 16,-1 4-12-16,-1 5-12 15,-5 3-80-15,-4 7-55 16,-2 0 7-16,-17-5 64 16,-3-5 58-16,-16-10 42 15,-9-4 37-15,-2-17 139 16,-1-10 42-16,1-26 0 15,6-15-102-15,10-30-179 16,11-12-110-16,30-23-200 16,16-9-32-16,28-11 16 15,11-1 221-15</inkml:trace>
  <inkml:trace contextRef="#ctx0" brushRef="#br3" timeOffset="261.07">19800 12365 2427 0,'1'11'-5'16,"6"-6"-24"-16,2-2-6 16,3-7-1-16,2-3 11 15,-4-5 25-15,1-2 6 0,-2-2 3 16,0-2-9-16,-1-2-12 15,0 0-21-15,-4 1-15 16,-3-1-5-16,-5 3 20 16,-5 0 18-16,-11 9 51 15,-4 4 23-15,-8 12 63 16,-1 10-16-16,5 17 19 16,1 6-25-16,13 11-57 15,9 0-11-15,16-6-40 16,14-7-33-16,26-16-148 15,13-8-157-15,16-26 121 16</inkml:trace>
  <inkml:trace contextRef="#ctx0" brushRef="#br3" timeOffset="262.07">12993 13456 1415 0,'15'0'-13'15,"6"-2"19"-15,5-4 11 16,5 0 18-16,2 0 6 15,4 4-7-15,0 3 14 16,-4 6-30-16,-4 1-15 0,-7 4-24 16,-8 0-3-16,-7 1 2 15,-4 2 9-15,-11 2 7 16,-7 2-2-16,-6 2 4 16,-5-1-1-16,-4 0-5 15,0-2-2-15,5-5-36 16,4-7-53-16,9-10 60 15</inkml:trace>
  <inkml:trace contextRef="#ctx0" brushRef="#br3" timeOffset="263.07">12610 13645 1464 0,'5'-4'17'15,"9"-3"-7"-15,8-3-2 16,9-1 3-16,8-2 7 15,10-2 10-15,6-2 38 16,4 1-10-16,0-1-11 16,-3 3-24-16,-3 3-12 15,-6 3-9-15,-3 2-12 0,-12 4-36 16,-7 2-32-16,-12 4-32 16,-11 2 13-16,-16 1 56 15</inkml:trace>
  <inkml:trace contextRef="#ctx0" brushRef="#br3" timeOffset="264.07">14069 13297 1471 0,'-11'23'2'0,"5"9"2"15,0 6 0-15,1 10 2 16,-1 5 2-16,-3 8-1 16,0 0-1-16,-3-4-2 15,1-5 0-15,0-13 2 16,2-10 7-16,3-15 26 15,6-13 30-15,0-1 14 16,-3-11-11-16,10-16-30 0,0-9-18 16,7-12-36-1,-1-2 0-15,-3-3 6 0,0-1 6 16,-7 0 18-16,-3 1 9 16,0 2 6-16,1 4-1 15,4 9 4-15,5 8 3 16,4 12 21-16,1 10 9 15,7 14 11 1,2 13 1-16,3 20-38 16,4 7-12-16,1 16-12 15,0 2-8-15,-1 0-22 0,-2-4 0 0,-4-11-13 16,-1-7-22-16,-5-17-106 16,-5-9-55-16,-1-17-124 15,0-11 208-15</inkml:trace>
  <inkml:trace contextRef="#ctx0" brushRef="#br3" timeOffset="265.07">13979 13542 2548 0,'44'-2'-150'16,"4"-4"-17"-16,14-7 33 0,5 0 32 15,-4 4 54-15,-7 2 25 16,-10 6 23-16,-9 2-3 16,-10 4-36-16,-1 0-21 0,-9 1-27 15,-5 0-11-15,-4-3 6 16,-3-2 53-16,-3-2-58 15,0-4 57-15</inkml:trace>
  <inkml:trace contextRef="#ctx0" brushRef="#br3" timeOffset="266.07">14626 13498 2037 0,'26'23'6'0,"0"-4"0"15,-1-1 6-15,-5-4 9 0,-2-1 3 16,-3-3 33-16,0-3 11 16,-8-4 7-16,-7-3-24 15,1 0-7-15,-1 0 2 16,15-14 3-16,-8-3-2 16,3-10-21-16,5-5-28 15,6-7-122-15,6-1-91 16,1 4-230-16,3 4 101 0,-3 12 258 15</inkml:trace>
  <inkml:trace contextRef="#ctx0" brushRef="#br3" timeOffset="267.07">15083 13500 1493 0,'18'4'4'0,"1"-3"9"16,3 0 5-16,-8-4 37 16,-1 0 43-16,0-5-2 31,4-2-9-31,4-6-42 0,-1 0-27 0,-1-2-30 16,-4 1-12-16,-7 3-3 0,-4 2 3 15,-7 1 6-15,-8 1-12 16,-9 3-3-16,-6 2 0 15,-12 6 27-15,-2 5 21 16,0 8 48-16,-1 3 27 16,9 9 44-16,3 4 16 15,7 5-19-15,7 2-52 16,10-3-50-16,6-4-13 0,11-6-27 16,5-6-13-16,11-11-21 15,6-5-38-15,11-9-36 16,-1-8 2-16,4-3 30 15,-5-2 34-15,-8-3 35 16,-3 3 18-16,-10-1 6 16,-5-2 6-16,-8 2 0 31,-2-1 3-31,-1 2 8 16,0 3 7-16,-1 6 39 0,-4 2 12 0,3 7-1 15,-2 2-17-15,3 7-30 16,3 4-18-16,-5 8-8 15,3 4 1-15,-3 1-5 16,-1-1-1-16,1-6 5 16,-2-3-1-16,-1-7 4 0,0-7-5 15,1 0 5-15,0 0 8 16,18-10-1-16,-9-4-1 16,6-7-30-16,1-4-34 15,4-5-133-15,1 1-82 16,-1 1-116-16,0 3 9 15,-2 8 238-15</inkml:trace>
  <inkml:trace contextRef="#ctx0" brushRef="#br3" timeOffset="268.07">15872 13330 1165 0,'0'0'-4'0,"0"0"12"15,-6-6 15-15,-8 5 24 16,-2 1 13-16,-5 4 10 16,1 1 0-16,1 4-7 15,1 1 18-15,7 5 44 16,2 1-2-16,2 2-30 16,6 2-10-16,2-2-44 15,3-1-18-15,8-5-27 16,1-4-24-16,8-7-24 15,3-4-26-15,5-7-4 16,2-2 15-16,-2-3 27 0,0-2 24 16,-7-2 15-16,-1 1-5 15,-7-2-19-15,-1 2-3 16,-6 3 9-16,-1 3 6 16,-6 5 54-16,0 7 26 15,0 0 37-15,0 6 9 16,0 12-13-16,-2 3-14 15,2 7-42-15,1 1-6 0,3 0-39 16,3-5-48-16,5-6-137 16,4-6-93-16,10-12 173 15</inkml:trace>
  <inkml:trace contextRef="#ctx0" brushRef="#br3" timeOffset="269.07">16283 13330 2352 0,'-23'24'-4'0,"9"-2"-6"15,4 0-1-15,8-8-10 0,4-1-12 16,8-7-30-16,3-4-14 15,6-4-13-15,2-3-9 16,4-4 7-16,1-2 11 16,0-1 33-16,0 0 24 15,-3 2 30-15,-1 0 27 16,-5 4 18-16,-5 4 9 0,-2 4 6 16,-2 6-7-16,-2 8-23 15,-2 8-9-15,-4 10-21 16,-5 6-15-16,-3 13-98 15,-2 2-13-15,-6 7-14 16,-2-1 4-16,-9-1 111 16,-4-1-1-16,-9-8 17 15,-4-4 3-15,-6-20 21 16,-1-9 10-16,-1-23 2 16,1-15-42-16,3-17-97 15,6-12-273-15,18-3 220 16</inkml:trace>
  <inkml:trace contextRef="#ctx0" brushRef="#br3" timeOffset="270.07">16843 13388 2343 0,'11'2'-115'0,"1"-2"-31"0,5-4 35 15,-1-4 37-15,3-2 53 16,0-3 15-16,-8-1 6 16,-1-1 0-16,-6 0-6 15,-3 1-6-15,-4 2-9 16,-4-1 3-16,-11 4 9 15,-4-1 3-15,-10 5 30 16,-4 3 0-16,-6 5 24 16,-3 6 17-16,3 9 55 15,4 6 47-15,13 12-4 16,5 7-14-16,13 3-39 16,8-2-50-16,21-10-34 15,13-7-25-15,29-17-72 16,14-9-96-16,22-13-164 15,7-8-174-15,5-6 336 0</inkml:trace>
  <inkml:trace contextRef="#ctx0" brushRef="#br3" timeOffset="271.07">17987 12943 2725 0,'11'47'-124'0,"9"13"-45"0,4 5-5 16,-3-1-5-16,-1-3 6 15,-8-7-63-15,-3-6 34 16,-4-12 143-16</inkml:trace>
  <inkml:trace contextRef="#ctx0" brushRef="#br3" timeOffset="272.07">18290 13330 2109 0</inkml:trace>
  <inkml:trace contextRef="#ctx0" brushRef="#br3" timeOffset="273.07">18224 13021 1935 0,'15'-10'60'15,"10"4"-24"-15,3 2-6 16,8 4-27-16,3 4-3 15,-1 7-18-15,-1 4-18 16,-8 6-56-16,-5 2-19 16,-10 2 3-16,-4 1 10 0,-6-1 44 15,-5-1 40-15,-6-5 14 16,-2-3 8-16,1-5 55 16,1-4 35-16,7-7 28 15,0 0-4-15,-1 0-11 16,-9-16-21-16,8-7-40 15,2-4-11-15,6-9-36 16,2 0-3-16,10 3-3 16,5 3-9-16,8 9 3 15,2 6-3-15,2 15 6 16,-4 7-3-16,0 20-2 16,0 7-7-16,-1 10-12 15,0 3-9-15,-7-4-36 16,-1-4-23-16,-7-11-91 15,-1-7-25-15,-6-11 169 0</inkml:trace>
  <inkml:trace contextRef="#ctx0" brushRef="#br3" timeOffset="274.07">18944 12808 2674 0,'25'75'0'0,"3"-2"-18"16,0-4-26-16,-6-8-70 16,-5-3-37-16,-4-9-177 15,-2-7-105-15,2-11 336 16</inkml:trace>
  <inkml:trace contextRef="#ctx0" brushRef="#br3" timeOffset="275.07">19254 13013 2423 0,'-26'13'-50'15,"8"2"19"-15,5-1 35 16,4 5 57-16,4 1 24 16,5 4 20-16,3-1-36 0,9-1-40 15,8-1-22-15,10-7-35 16,10-5-32-16,7-10-73 15,2-4-1-15,3-5-6 16,-4-1 33-16,-3 0 74 16,-2-1 27-16,-4-1-18 15,-1 2-51-15,-2-1-110 16,0 0-36-16,-5 2 117 16,-2 1 27-16,-10 2 46 15,-6 2 21-15,-6 0 27 16,-3 0 9-16,-6-1 12 15,-1-1 1-15,-8-3 4 16,2 0 1-16,-2-2 49 16,1-1 14-16,2 0-8 15,1 1-15-15,0 5-4 16,-2 1 1-16,-4 7-6 0,-3 4 5 16,-4 9 2-16,0 3-11 15,3 3 9-15,3-1-10 16,5-1-20-16,5-2-29 15,8-3-21-15,5-2 0 16,9-4-3-16,3-2 3 16,7-5-10-16,4-4-10 0,3-3-8 15,5-3-4-15,-2-2-2 16,-1-1 7-16,-6-2 14 16,-6 3 3-16,-9 2 9 15,-4 2 2-15,-9 4 33 16,-3 4 21-16,0 0 20 15,0 0-14-15,0 1-33 16,2 16-14-16,-2-1-10 16,1 1-3-16,6-1-13 15,3-3-21-15,6-6-91 16,2-5-59-16,6-5-149 16,0-5-32-16,3-6 128 15,2-1 33-15,0-1-77 16,-1 0-16-16,1 0 179 15,-3 2 133-15,-4-3 217 16,0 2 31-16,-8-2-90 0,-3 0-27 16,-8 0-50-16,-3 0-18 15,-7 2 75-15,-6 2-10 16,-7 8 29-16,-4 4-2 16,-4 11-21-16,0 5-38 15,4 8-12-15,3 1-11 16,8 4-51-16,5-2-13 15,8-5-31-15,7-4-9 16,12-6-16-16,5-4-34 0,10-6-31 16,4-4-6-16,3-5-17 15,0 0-12-15,-6 3 71 16,-3 2 51-16,-4 7 60 16,-6 7 3-16,-7 9-10 15,1 6-20-15,-11 8-12 16,-3 5-3-16,-1 8-12 15,-4 1-21-15,-3 7-9 16,-3 2-5-16,-12 3 65 16,-7 2 53-16,-19-2 67 15,-12-4 16-15,-9-8-12 16,-3-7-24-16,-4-21-47 16,2-11-31-16,2-32-107 15,5-14-83-15,22-24-187 0,21-11-680 16,34-10 813-16</inkml:trace>
  <inkml:trace contextRef="#ctx0" brushRef="#br3" timeOffset="276.07">20872 13045 2779 0,'42'-3'-248'0,"7"-10"-102"15,6-1-57-15,0-6 210 16,2-1 136-16,-7-1 63 16,-7-3 13-16,-11-1 11 15,-8-2 22-15,-8-3 0 16,-9-1-13-16,-13 2 7 15,-9 0 3-15,-20 8-3 16,-11 5 9-16,-19 12 20 16,-6 9 22-16,-4 16 98 15,7 8 0-15,17 13 25 0,10 4-76 16,22 2-25-16,12 2-29 16,21-5-45-16,13-1-16 15,24-9-63-15,12-6-32 16,28-12-105-16,12-9-118 15,18-13 124-15</inkml:trace>
  <inkml:trace contextRef="#ctx0" brushRef="#br3" timeOffset="277.07">11757 10860 1214 0,'0'39'46'0,"2"23"9"16,2 19-26-16,2 30-10 15,-1 15-5-15,-1 27-7 16,3 18-9-16,-5 24-3 16,2 7-5-16,0-3 2 15,1-11 8-15,6-15 8 16,2-7 5-16,0-11 7 15,0-1-3-15,-6-5-1 16,-1-2-5-16,-3-3-1 16,-3-9 0-16,-3-11 3 15,0-11 3-15,-2-26 1 0,1-9 3 16,-2-21 30-16,2-12 10 16,2-17-30-16,2-10-57 15,5-23-110-15,-1-10-4 16,12-26 69-16</inkml:trace>
  <inkml:trace contextRef="#ctx0" brushRef="#br3" timeOffset="278.07">18191 9560 1125 0,'0'0'44'0,"-5"18"16"15,4-2-54-15,1 4-4 16,2 6 2-16,2 3 2 16,0 3 7-16,-1 3 1 15,0 0 13-15,1-2 0 0,0-5 4 16,1-6 2-16,4-9-6 15,3-6 0-15,13-14-2 16,5-12 3-16,22-22-1 16,10-10 6-16,19-12 30 15,10-3-10-15,1 5 4 16,-1 2-9-16,-5 4-9 16,-4 7-15-16,-13 3-39 15,-8 3-54-15,-18 6-140 16,-10 4 65-16,-11 10 70 15</inkml:trace>
  <inkml:trace contextRef="#ctx0" brushRef="#br3" timeOffset="279.07">18682 9783 953 0,'0'1'110'15,"-12"16"120"-15,7-2-218 16,4 3 5-16,1 2 10 15,5 2 6-15,-2-1 8 16,1 0-2-16,1-2-10 0,-4-1-6 16,5-6-13-16,-3-2-4 15,8-8-6-15,7-5 3 16,9-11 1-16,12-10 0 16,15-15-2-16,11-11 2 15,13-11-1-15,5-5 0 16,8-4-3-16,7 0 0 15,0 6 3-15,-2 3-18 16,-12 14-56-16,-14 7 51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6:41:09.17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16541 1722 260 0,'0'0'14'0,"0"0"5"0,-8 0 1 15,-5 1 2-15,-6 0-8 16,-3 3-7-16,-3 0-7 16,-1 0 0-16,-3 1 0 15,1 1 0-15,2 2-9 16,2 3-13-16,3 1-47 16,-2-1 40-16</inkml:trace>
  <inkml:trace contextRef="#ctx0" brushRef="#br0" timeOffset="27398.71">11068 3296 1111 0,'0'0'80'0,"0"0"78"16,6 5-119-16,-3 9-8 15,-3 15-11-15,0 8-1 0,-3 16-11 16,-1 2-3-16,1 2-3 16,-2-2-2-16,7-8-13 15,-1-1-5-15,2-3-34 16,-1-2-20-16,1-4-174 15,-2-7 132-15</inkml:trace>
  <inkml:trace contextRef="#ctx0" brushRef="#br0" timeOffset="28414.69">11863 3507 1129 0,'5'-21'54'31,"2"-1"56"-31,7-1-106 0,1 0-4 0,3 1 4 16,2 2-2-16,5 5-6 16,0 2 4-16,1 7-2 15,-1 5-2-15,-4 11-5 16,-3 9-11-16,-10 13 1 0,-2 7-1 16,-11 8 13-16,-2 1 5 15,-9-3 2-15,-2-3 2 16,-5-8 2-16,-4-3 3 15,-2-7 20-15,-1-2 6 16,-2-8 24-16,2-3 8 16,3-10 5-16,3-4-6 0,10-10 31 15,4-4-33-15,15-7-86 16,8 0-23-16,10 0-16 16,1 3 25-16,5 7 28 15,-2 6 6-15,4 9 8 16,2 4 4-16,-1 6-1 15,4 0-5-15,-3 0-33 16,-1-2-44-16,4-3 42 16</inkml:trace>
  <inkml:trace contextRef="#ctx0" brushRef="#br0" timeOffset="29165.51">13121 3429 1413 0,'1'-18'35'0,"7"-2"-13"16,6 1-22-16,12 0-2 0,3 2 0 15,9 3-2-15,0 3 0 16,0 6 4-16,-2 2-2 16,-11 6-2-16,-6 2-8 15,-9 4-3-15,-7 3 1 16,-7 1 1-16,-5 3 5 16,-6 1 10-16,-2 2 12 15,-8 3 30-15,-3 0 22 0,3-1 76 16,2-1 28-16,16-5-71 15,9-3-88-15,15-5-91 16,12-4-46-16,12 1-53 16,0-2 103-16,4 4 22 15,-5 1 11-15,-13 4 20 16,-7 1 6-16,-20 4-14 16,-9 0 2-16,-21 4 9 15,-9 0 11-15,-18 1 34 16,0-1 25-16,-6-7 41 15,6-4 6-15,11-9 44 16,3-7-13-16,15-8-230 16,4-4-73-16,19-11 129 15</inkml:trace>
  <inkml:trace contextRef="#ctx0" brushRef="#br0" timeOffset="29764.83">14580 3139 1049 0,'-13'14'151'0,"-1"4"292"15,-3 3-348-15,-2 4-110 16,-3 2-24-16,-3 2-29 15,0-2-3-15,2-1 46 16,-1-3 7-16,9-8 18 0,3-3 6 16,12-12 10-16,0 0 10 15,2 1 40-15,11-8-12 16,11-4-43-16,3 1-37 16,10 0-52-16,3 3 23 15,5-1 22-15,2 0 2 16,-6-1 12-16,-3-1 1 15,-11-1-3-15,-7-1-2 16,-7 0 7-16,-7-1 8 0,-6-1 14 16,-1-2 4-16,-8 3 9 15,-1 1 4-15,-4 6 10 16,1 5 2-16,-2 7 2 16,3 9 0-16,-4 17 17 15,-3 9-9-15,0 24-27 16,-5 8-30-16,6 7 535 15,0 0-392-15</inkml:trace>
  <inkml:trace contextRef="#ctx0" brushRef="#br0" timeOffset="30599.32">10116 4145 848 0,'0'-10'85'0,"0"2"78"16,0 2-94-16,0 6-3 0,0 0 6 16,0 0-14-16,2 4-4 15,-1 13-25-15,-1 7-13 16,0 11-6-16,-1 5-10 16,-1 4-26-16,-1-1-26 15,0-3 29-15</inkml:trace>
  <inkml:trace contextRef="#ctx0" brushRef="#br0" timeOffset="31265.02">10066 4940 1357 0,'1'-21'54'16,"3"0"24"-16,3 3-47 15,3 0 8-15,6 2 6 16,4 0-24-16,8 3-24 16,2 2-21-16,2 6-18 15,-1 5 14-15,-5 14 6 16,-3 7 5-16,-9 12 7 16,-7 5 4-16,-8 6-5 15,-5 2-3-15,-10-3-1 16,0-3 3-16,-7-8 45 15,1-4 15-15,0-6 93 16,-1-5 107-16,4-8-18 16,0-6-20-16,4-7-113 15,3-6-38-15,11-8-74 16,6-2-30-16,18-1-30 0,7 3-31 16,9 6-16-16,5 6 2 15,-5 9-8-15,-4 2-22 16,-3 6-29-16,-5-1 78 15,2-1 61-15</inkml:trace>
  <inkml:trace contextRef="#ctx0" brushRef="#br0" timeOffset="31982.16">10254 5865 1708 0,'9'-17'93'0,"7"-2"-54"15,6 3-42-15,6 1-21 16,1 3-15-16,0 5-18 16,-1 4-17-16,-3 5-10 15,-4 3 41-15,-5 4 14 16,-4 3 8-16,-6 3 11 15,-2 1 12-15,-5 3 10 16,-4 0 11-16,-5 1 14 16,-2 4 37-16,-1-1 48 15,-1 1-2-15,6-4-28 16,3-2-20-16,9-5-48 16,4-3-15-16,6-3-21 15,4-2-6-15,2 0-18 16,1 0-17-16,-3 4-13 15,-2 1 0-15,-6 2 24 0,-4 1 21 16,-10 4 33-16,-8 2 15 16,-9 3 18-16,-7 0 12 15,-6 1 62-15,-3-3 19 16,-1-5 5-16,3-6-51 16,7-9-102-16,7-8-108 15,12-13-228-15,9-3 166 0</inkml:trace>
  <inkml:trace contextRef="#ctx0" brushRef="#br0" timeOffset="32681.92">10391 6656 1559 0,'0'0'155'0,"-2"12"120"16,-3 3-275-16,0 3-48 16,-7 5-20-16,-3 3 8 0,-6 3 0 15,-2 1 39-15,-4 0 84 16,1 0 33-16,1-8 59 15,2-4 3-15,7-10-49 16,3-3-60-16,7-5-45 16,5-5-13-16,9-3-12 15,4-3-3-15,9 0-12 16,8 0-12-16,6 1-2 16,3 1-4-16,6 0-18 15,-2 0 15-15,3 0 9 16,1-1 10-16,-3-1-4 15,1 2-3-15,-9 0 9 16,-5 0 9-16,-9 1 24 16,-10 1 3-16,-4-2 9 0,-6 3 0 15,-7-1 9-15,-4 0 9 16,-8 1 18-16,-3 0 9 16,-4 2 41-16,-2 2 19 15,4 5 23-15,1 4-30 16,3 11-15-16,4 5-2 15,4 17-27-15,4 11-24 16,3 18-49-16,4 11-54 0,2 13-184 16,1-2-206-16,5-12 212 15</inkml:trace>
  <inkml:trace contextRef="#ctx0" brushRef="#br0" timeOffset="40448.61">11056 4302 477 0,'-1'-10'73'0,"1"2"75"0,0 1-9 16,0 7-5-16,0 0-31 16,0 0-50-16,0 0-15 15,0 0-7-15,0 13 0 16,0 4 2-16,-1 2-4 16,-2 6-2-16,-3-2-5 15,6 1-5-15,3 1 1 16,4-5-7-16,4-1-1 0,-1-5-2 15,3-2-2-15,3-6-3 16,0-3 1-16,7-9 2 16,-1-6-2-16,3-9 0 15,0-3-2-15,-8-5-2 16,-4-3 0-16,-9 0 2 16,-3-2 2-16,-5-1 3 15,-4 3 11-15,-6 3 22 16,-2 3 11-16,-5 8 83 15,-3 4-8-15,-7 9-36 16,4 6-19-16,4 8-35 16,1 6-21-16,16 5-96 15,0 4-65-15,20 4-105 16,14 3 193-16</inkml:trace>
  <inkml:trace contextRef="#ctx0" brushRef="#br0" timeOffset="42298.59">12047 4832 199 0,'-12'4'6'0,"-2"2"18"15,1 2 12-15,0 3 76 16,1 3 52-16,5 8 70 16,2 2-26-16,5 8-90 15,3 1-42-15,4 2-30 16,3-1-15-16,6-6-21 15,1-4-6-15,4-11-4 16,3-3 0-16,4-12 0 0,-1-6 2 16,6-11 0-16,-1-3 0 15,-2-9-2-15,-1 0-2 16,-9-1 0-16,-5-1 0 16,-10 6 14-16,-5 2 9 15,-10 5 14-15,-7 3 11 16,-8 4-3-16,-4 2 0 0,-3 6-9 15,-1 5-10-15,0 10-15 16,3 4-7-16,2 8-27 16,4 2-31-16,6 2 31 15</inkml:trace>
  <inkml:trace contextRef="#ctx0" brushRef="#br1" timeOffset="49614.7">13400 5817 548 0,'1'-5'36'15,"1"-3"46"-15,1-1-82 16,-2-1-4-16,0 0 6 0,-1 0 7 16,-2 0 27-16,-3 1 28 15,-1 3 39-15,-1 0 13 16,-1 6-20-16,-3 0-26 16,-1 6-30-16,-4 5-13 15,0 5-5-15,-2 7-1 16,1 9 0-16,5 2 8 15,2 5-5-15,5 1 1 0,7-5-8 16,2-4-3-16,8-5 1 16,4-5-3-16,7-6-2 15,2-2-3-15,6-11-3 16,2-3 2-16,2-8-4 16,-3-5 4-16,0-2-2 15,-2-2 2-15,-7-4-5 16,-1 0 1-16,-10-2 4 15,-6-1 4-15,-6-2 11 16,-5-3 4-16,-10-1 17 16,-2-2 9-16,-9 4-18 15,-4 2-7-15,2 11 7 16,-1 6-3-16,3 13-15 16,0 9-15-16,1 12-45 15,0 3-59-15,5 3-101 16,6-1 143-16</inkml:trace>
  <inkml:trace contextRef="#ctx0" brushRef="#br1" timeOffset="51481.13">14511 6594 785 0,'0'0'61'0,"0"0"55"16,-1 0-66-16,0 0-22 16,0 0-7-16,0 0-15 15,0 0-5-15,0 1-1 16,-28 12 2-16,24-4 4 16,-1 2 8-16,1 9 13 15,2 5 6-15,0 8 4 16,2 5-4-16,2 2-8 15,3 0-4-15,4-5-2 16,3 0 1-16,4-7 13 16,2-5 7-16,6-9 7 0,4-6-4 15,10-9-9-15,6-5-6 16,1-8 13-16,-6-4 28 16,-5-1-7-16,-8-3-11 15,-6 1-27-15,1 0-12 16,-8 2-12-16,-5 0-6 15,-7-2 9-15,-4-1 3 16,-9-2 0-16,-2-1 0 0,-4-1-9 16,-2 1-3-16,-12 1-12 15,-7 3 12-15,-9 11-3 16,-1 5 3-16,6 13-9 16,6 5-33-16,11 9-102 15,2 2 40-15,9-1 57 16</inkml:trace>
  <inkml:trace contextRef="#ctx0" brushRef="#br1" timeOffset="58514.03">1980 4732 190 0,'23'-2'92'0,"5"-1"-8"15,4 1-13-15,4 2-24 16,1 0-2-16,2 0-19 16,0-1-11-16,2-2-3 15,-1-2-3-15,-1-2 0 16,-2 0 0-16,-7-1 0 15,0 0 3-15,-7 1 6 16,-5 1 9-16,-5 1 10 16,-7 4 6-16,-6 1-7 0,0 0 3 15,0 0 23-15,-4 8-8 16,-8-1 1-16,0 0-10 16,-3 1-34-16,1-1-5 15,0 0-2-15,3 0-3 16,3 1-4-16,-1-1-36 15,8-1 28-15</inkml:trace>
  <inkml:trace contextRef="#ctx0" brushRef="#br1" timeOffset="59965.08">1812 4031 411 0,'2'-4'17'0,"2"0"-15"16,2 2 3-16,3 0-7 16,3 0-1-16,5 0 6 15,3 1 1-15,5-2 22 16,-1 1 22-16,5 0 23 0,-1-1 2 15,2 1-21-15,-1 0-9 16,-1-2-20-16,2 2-5 16,-4-1-4-16,1 1-5 15,-6 1-7-15,0-1 5 16,-3-1-4-16,-1 0 1 16,0-2 3-16,-1-1-5 15,-2 1-2-15,-2 0 2 16,-5 2 3-16,-7 3 0 0,1 0-5 15,-1 0 2-15,0 0-2 16,0 1 4-16,0 0 3 16,-1-1 0-16,0 2-2 15,-15 27-1-15,16-29-8 16,0 1-83-16,0-1 58 16</inkml:trace>
  <inkml:trace contextRef="#ctx0" brushRef="#br1" timeOffset="66447.98">9437 4099 618 0,'0'0'37'0,"0"0"22"15,14-1-11-15,-1-1 9 16,6-1 0-16,3 0-16 15,2-2-12-15,2-1-17 16,1 1-6-16,-1-1-6 0,1 1 3 16,-1 1-1-16,-5-2-2 15,-1 3 2-15,-2 0 1 16,0 1 1-16,0 0 1 16,-7 0-3-16,-1 2 3 15,-10 0-1-15,0 0-4 0,0 0 0 16,-6-1 0-16,-10 2 0 15,-6 0 5-15,-9 0-5 16,-2 0 2-16,-3 1 5 16,3-1 0-16,3 3 9 15,1-1-1-15,4 2 4 16,2-1-2-16,5 0 0 16,3 0 1-16,9-2 1 15,6-2 8-15,0 0 14 16,15 4 4-16,12-3 3 15,10-1-3-15,20-2-12 16,10-1-8-16,18-4-12 16,8-1-3-16,18-1-4 15,3 1 0-15,19-3 3 16,2 0 5-16,17 1 9 16,6-2 0-16,12 0 1 15,9 0-7-15,13-3 6 0,3 0-5 16,10 0-3-16,-1 0-3 15,4 3 0-15,6-2-6 16,-6 0 0-16,6-1-3 16,-4 0 3-16,0 0 0 15,-4 3 20-15,-3 0 7 16,-4 2 6-16,-8 3 3 16,-1 0-24-16,-13 3-12 0,-11-1-3 15,-5 0-3-15,-34 0-6 16,-8 1 3-16,-30 0-3 15,-11 2 6-15,-4 0 3 16,-9 1-3-16,-7-1-36 16,-8-2-33-16,-21-2-86 15,-6-1 70-15,-13 0-86 16,-8-1-233-16,-12 1 222 16</inkml:trace>
  <inkml:trace contextRef="#ctx0" brushRef="#br1" timeOffset="72930.87">10525 3058 1297 0,'3'-6'29'0,"-1"1"-25"16,0 0-6-16,0 1 0 16,-2 4 0-16,0 0 0 15,0 0 2-15,0 0-7 16,1 0 1-16,12 19 6 15,-8 4 0-15,0 23 15 16,0 13 1-16,1 30 3 16,1 20-1-16,-1 26-9 15,1 17-3-15,-1 17-8 16,2 1-6-16,5 9-30 16,4-4-9-16,6 1 8 0,1-2 4 15,2 0 28-15,-1-2 9 16,2 7 25-16,1 3 15 15,0 4 26-15,-1 4 8 16,-2-5-28-16,-1-3-15 16,-6-5-19-16,0-9-5 0,-8-11-3 15,-1-7 0-15,-4-7 9 16,-1-3 6-16,-1-6 24 16,-2-6 14-16,-2-10 19 15,-1-5-3-15,-3-8-24 16,1-4-24-16,-2-11-39 15,0-8-21-15,0-16-36 16,2-7-33-16,1-19-57 16,3-7 62-16,2-14 57 15</inkml:trace>
  <inkml:trace contextRef="#ctx0" brushRef="#br1" timeOffset="83431.77">3421 4717 110 0,'-6'2'14'0,"1"1"12"0,5-3-8 16,0 0-7-16,0 0 0 15,0 0-2-15,-1 1-3 16,0-1 1-16,1 0 2 15,0 0 6-15,-1 0-1 16,0 0 5-16,0 0-3 16,0 0-3-16,-1 0-4 15,-26 7-3-15,17-6-3 0,-1 1 1 16,0 0-2-16,0-2 3 16,1 1 1-16,-3 0 7 15,0-1-4-15,-2 1 3 16,-1-1-1-16,-2 1 0 15,-1 0 4-15,-2 0 1 16,-2 1 5-16,0-2 11 16,0 0 15-16,0 0 6 15,3 0-8-15,1 1-15 16,-1 1-5-16,5 0-11 16,2-1-5-16,6 0-5 15,3-1-1-15,5 0-3 16,0 0 4-16,0 0-4 15,0 0 2-15,11-7 1 16,0 4-1-16,8 0-2 0,3 1 2 16,7-1-4-16,1 1-16 15,4-2 13-15</inkml:trace>
  <inkml:trace contextRef="#ctx0" brushRef="#br1" timeOffset="86681.45">4744 4668 71 0,'21'-3'19'16,"2"-1"15"-1,4 0-1-15,4-3-7 0,2 0-8 0,0 2-7 16,-1-1-2-16,-1 2-3 15,-4-2-3-15,2 2-1 16,-3-2 2-16,-1 3-2 16,-1-1-1-16,-4 1 1 15,-3 0 0-15,-2 0 0 16,-2 3 0-16,-2-2 1 16,-2 1 1-16,-3-1 7 15,1 0 7-15,-1 0 23 16,-1-1 8-16,-5 3 9 15,0 0 4-15,1 0-12 16,-1 0-16-16,1 0-22 16,-1 0-5-16,0 0-5 15,0 0 0-15,0 0 0 0,0 0 3 16,0 0-1-16,0 0 3 16,0 0-2-16,0 0-1 15,0-1 1-15,0 1-3 16,0 0-2-16,0 0 0 15,0 0 0-15,0 0 0 16,0 0 3-16,0 0-3 0,0 0 0 16,0 0 2-16,0 0-2 15,0 0 0-15,0 0 0 16,0 0 0-16,0 0 0 16,0 0 0-16,0 0 0 15,0 0 0-15,0 0 0 16,0 0-2-16,0 0 2 15,0 0 0-15,0 0 0 16,0 1 0-16,0-1 0 16,-1 1-3-16,1 1-22 15,-17 25-84-15,7-27 72 16</inkml:trace>
  <inkml:trace contextRef="#ctx0" brushRef="#br1" timeOffset="89181.04">3236 4027 139 0,'0'0'15'15,"0"1"17"-15,0-1-24 16,0 1-1-16,0 0-3 16,0 0-6-16,1 0 0 15</inkml:trace>
  <inkml:trace contextRef="#ctx0" brushRef="#br1" timeOffset="90031.87">5357 3987 282 0,'-11'-2'7'15,"0"0"-7"-15,11 2 2 16,-1 0-2-16,0 0 0 16,0 0-6-16,1 0-5 15,0 0 0-15,0 0-2 16,0 0 1-16,12-6-10 16,-2 6-9-16,-6-3-19 15,3 1-1-15,-3 0 11 16,1-1 11-16,-2 0 23 0,-3 3 6 15,0 0 6-15,0 0 1 16,0 0 9-16,0 0-1 16,0-1 9-16,0 0 0 15,0 0 3-15,0 0 4 16,0 0 4-16,0 0-2 16,0 1-10-16,0-1-6 15,-1 0-10-15,1 1-3 0,-26-3-2 16,17 8-2-16,-1 0-2 15,1 1-9-15,1-2-31 16,2 0 27-16</inkml:trace>
  <inkml:trace contextRef="#ctx0" brushRef="#br1" timeOffset="154146.94">10871 4867 298 0,'0'4'24'0,"0"1"29"16,-1 0-39-16,2 4 8 15,0 2 11-15,-1 4 23 16,0-1 14-16,-1 2-17 15,0-1-14-15,0-2-14 16,-1-1-9-16,-1-4 0 16,2-3-1-16,1-5 4 15,0 0-3-15,0 0 6 16,0 0-3-16,0 0-3 16,0 0-1-16,16-8-5 15,-5 2-4-15,1 0 13 16,2 0-3-16,-1 0 2 15,2 1 0-15,2 3 3 0,1 1 1 16,2 4-3-16,-4 2-1 16,-1 6-16-16,-3 1 0 15,-4 3-2-15,2 0 0 16,-9 2 9-16,-1-1-2 16,-7 0 2-16,-6-3 7 15,-4-3-4-15,-3-1 1 16,0-6-5-16,-1-1-10 15,1-7-106-15,1-3-197 16,3-4 177-16</inkml:trace>
  <inkml:trace contextRef="#ctx0" brushRef="#br1" timeOffset="154329.43">10844 4865 1497 0,'14'-1'40'15,"8"-2"212"-15,14-5-354 16,5 0-46-16,4-4 131 16</inkml:trace>
  <inkml:trace contextRef="#ctx0" brushRef="#br1" timeOffset="154667.43">11194 4984 1873 0,'0'0'-99'0,"0"0"-231"16,0 0-79-16,0 0 215 15</inkml:trace>
  <inkml:trace contextRef="#ctx0" brushRef="#br1" timeOffset="155279.64">11409 4833 1390 0,'-15'3'35'0,"-2"2"-8"16,2 0-33-16,1 1-9 15,0-2 1-15,5 0 3 16,4-1 5-16,2 0 6 15,3 2 2-15,1 1 0 0,3 4 0 16,5 3-2-16,4-1-4 16,8 3-4-16,0-2-2 15,4 0-3-15,-2 1-1 16,-4-1 1-16,-2 2-7 16,-7 0-5-16,-5-1 0 15,-7 1 7-15,-4-3 5 16,-7 0 13-16,-4-3 6 15,2-4 13-15,0 0 10 0,4-5 18 16,1-3 3-16,4-4 2 16,3-3-11-16,3-5-16 15,2-2-9-15,5-5-14 16,-2-4 1-16,9-5-3 16,2-4 0-16,4-1 4 15,4 0-4-15,-2 4-2 16,0 2 0-16,-7 6-21 15,-1 4-14-15,-9 7-85 16,-3 6 72-16</inkml:trace>
  <inkml:trace contextRef="#ctx0" brushRef="#br1" timeOffset="181479.34">11042 5921 428 0,'0'-7'83'0,"1"-1"138"16,0-1-66-16,4-1-39 15,4-2-29-15,1 1-41 16,1-2-17-16,7 0-13 15,-3 1-1-15,6 0-3 16,1 2-4-16,-5 5-1 16,0 3-1-16,-6 6 4 15,-2 4 4-15,-3 11-3 16,-1 5 3-16,-5 11-5 16,-4 4-3-16,-4 3-2 15,-3-2-2-15,-1-3 2 0,-2-5 0 16,-3-5 5-16,-4-2 3 15,-3-5 4-15,0-2 3 16,-3-7 6-16,5-3-2 16,2-7 6-16,2-4-1 15,6-7-3-15,1-3-4 16,4-6-5-16,2 0-7 16,5-3 2-16,3 1 7 0,6 3-3 15,6 2 0-15,-1 5-6 16,5 5-6-16,3 9 9 15,-1 5 0-15,7 6-3 16,-2 4 0-16,2-1-6 16,-4-2 0-16,-5-4-3 15,-2-3 0-15,-4-7-15 16,0-2-21-16,0-6-43 16,-2-3 7-16,-2-2-193 15,0-2 162-15</inkml:trace>
  <inkml:trace contextRef="#ctx0" brushRef="#br1" timeOffset="181767.84">11385 5979 1938 0,'0'0'27'0,"0"0"-33"0,0 0-203 16,0 0 15-16,0 0 121 15,-4-12 17-15,6-1 27 16,2-1 11-16,-4 0-5 15,3 1-39-15,1 1 39 16</inkml:trace>
  <inkml:trace contextRef="#ctx0" brushRef="#br1" timeOffset="182304.72">11783 5746 1349 0,'-5'-2'0'16,"0"-2"-36"-16,-1 2-9 16,-5 0 41-16,-4 0 22 15,-7 2 36-15,-3 0 23 16,-2 2 26-16,-1 2 83 15,6 3-36-15,1 2-52 0,5 3-77 16,2 1-21-16,6 4-3 16,2 0 0-16,7 1-21 15,6 0 13-15,8-1-25 16,4-1-15-16,6-2-18 16,0-1-6-16,-1 2 16 15,1 3 17-15,-7 4 33 16,-2 3 6-16,-4 3-3 15,-6-1-9-15,-5-4-7 16,-3-1 9-16,-11-9 5 16,-2 0 4-16,-7-7 6 15,-2-5 4-15,1-2 11 16,0-5 35-16,6-6 28 16,2-1 1-16,5-4-12 15,6-5-18-15,8-8-33 16,7-5-33-16,11-10-42 0,5-3-15 15,5-1 0-15,-1 1-11 16,-2 8 0-16,-3 2 0 16,-8 4 44-16</inkml:trace>
  <inkml:trace contextRef="#ctx0" brushRef="#br1" timeOffset="211077.96">17655 2869 247 0,'3'-6'16'15,"-2"0"15"-15,-1 6 19 16,0 0 6-16,0 0 35 15,6 7 39-15,0 7 4 16,2 6 0-16,-1 11-33 16,-1 6-32-16,-3 9-46 0,-2 5-9 15,-2-3-9-15,0-3-3 16,0-11-2-16,3-7 4 16,1-8 0-16,-1-6-2 15,2-6 2-15,-1-3-2 16,2-5-2-16,-1-5-4 15,-2-6-10-15,-2-3-1 16,-7-4-3-16,-2 1 3 0,-4 1 6 16,-2 0 2-16,-1 6 5 15,-1 2 2-15,-3 6-4 16,-2 3 4-16,-4 7-3 16,-3 3 3-16,-2 7 14 15,2 4 9-15,7 1 13 16,9 1 7-16,11-1-2 15,5-2-8-15,16-5-10 16,8-2-2-16,12-5-5 16,3-4-7-16,2-5-14 15,-3-4-21-15,0-6-53 16,-3-3-43-16,-4-2 45 16</inkml:trace>
  <inkml:trace contextRef="#ctx0" brushRef="#br1" timeOffset="211978.29">18115 3044 62 0,'-9'-12'37'0,"-2"-1"78"0,-1 1 29 15,-3 3 50-15,-3 3 27 16,-2 6-82-16,-3 4-32 16,2 11-54-16,2 3-16 15,0 11-16-15,6 5-7 16,-1 12-6-16,3 2 0 15,4-2-7-15,6-4 3 16,9-11-4-16,5-4 4 0,12-7 0 16,2-2-4-16,10-7-6 15,0-4-36-15,-3-7-260 16,-2-1 195-16</inkml:trace>
  <inkml:trace contextRef="#ctx0" brushRef="#br1" timeOffset="212627.49">18372 3107 1003 0,'4'-11'34'0,"4"2"-18"15,4-1-8-15,5 3-4 16,2 0-1-16,0 3-1 15,-3 2 0-15,-5 3-2 16,-2 5-2-16,-7 7-3 16,-3 5 1-16,-6 6 4 15,-4 3 2-15,-4 2-2 16,-1 0 0-16,-2-5 2 16,3-4 1-16,1-7 7 0,1-1 2 15,3-6 1-15,1-2 1 16,0-4 3-16,3-3 9 15,1-4 10-15,3-4 1 16,6-3-8-16,4-1-6 16,9-1-11-16,0 1-4 15,6 6-2-15,-1 2-4 0,1 11 0 16,0 4-1-16,-1 8-1 16,-1 2-3-16,-1-2-30 15,-1-2-29-15,-2-6-107 16,-1-4-136-16,-6-5 157 15</inkml:trace>
  <inkml:trace contextRef="#ctx0" brushRef="#br1" timeOffset="213011.39">18812 3221 1330 0,'-3'16'19'0,"-1"4"-34"15,1 5-3-15,-2 6 13 16,-2 4 1-16,-5 6 4 16,-1 1 0-16,-2 0-4 15,-1-5-21-15,2-10 15 16</inkml:trace>
  <inkml:trace contextRef="#ctx0" brushRef="#br1" timeOffset="213315.93">19029 3012 851 0,'1'6'6'16,"3"2"-37"-16,-4 2 17 15,0 4 43-15,-3 6 28 16,-3 5 39-16,-4 7-2 0,3 5-28 15,7 1-14-15,-1-3-35 16,6-3-15-16,-2-11-44 16,3-5-49-16,1-15 48 15</inkml:trace>
  <inkml:trace contextRef="#ctx0" brushRef="#br1" timeOffset="213644.79">18995 2806 1037 0,'13'0'82'15,"10"3"125"-15,9 2-211 16,8 1 2-16,2 4 2 16,-6 4 0-16,-7 4-2 15,-8 6 0-15,-4 2 2 16,-4 6 2-16,0 4 2 0,-4 12 4 16,-2 9-14-16,-5 11-23 15,-4 1-27-15,-7-7-72 16,-3-4-14-16,-11-11 1 15,-4-6 29-15,-6-7 99 16</inkml:trace>
  <inkml:trace contextRef="#ctx0" brushRef="#br1" timeOffset="214155.62">19607 3041 1101 0,'-6'3'22'0,"6"-3"-24"16,0 0-8-16,0 0 0 16,0 0 14-16,14 6 35 15,4-6 6-15,9-5 3 16,5 0-11-16,2-2-27 16,1-1-9-16,-5 2-8 15,-4 1-5-15,-5 1-1 16,-3 1-1-16,-5 3-44 15,-5 0-268-15,-8 0 199 16</inkml:trace>
  <inkml:trace contextRef="#ctx0" brushRef="#br1" timeOffset="214343.61">19642 3127 1282 0,'0'0'21'15,"16"9"-23"-15,-1-6-6 0,10-2 8 16,5-2 2-16,4-3 4 16,0-1-4-16,-1-1-10 15,-3-1-2-15,-3 2-24 16,-1-1-40-16,-6 0 49 16</inkml:trace>
  <inkml:trace contextRef="#ctx0" brushRef="#br1" timeOffset="-213668.13">22138 2520 648 0,'-67'3'0'0,"-17"0"20"15,-5-1 28-15,-7-1 32 16,4-1 6-16,4 0-10 16,-4 0-22-16,0 2-33 15,-2 0-8-15,-8 1-2 16,2 1 2-16,4 2 13 15,2 1 3-15,8 2 2 16,0-1-6-16,7-2-10 16,2-1-7-16,16-1-2 15,8 0 0-15,6-3 7 16,7-1 5-16,11 0 3 16,4 0 0-16,12 2-3 15,13-2-7-15,0 1-3 0,4 11-4 16,12-2 0-16,6 3 0 15,2 7-2-15,1 6 2 16,1 13-2-16,-2 9-1 16,-1 12 1-16,0 4-2 15,-2 7 0-15,-1 0-2 0,2-3-3 16,-1 0-3-16,3-11-2 16,1-7-13-16,-2-12 4 15,-4-5 3-15,-4-7 1 16,-4-4 13-16,-4-6 2 15,-2-4 0-15,-5-6 2 16,0-5 0-16,-8-7-1 16,-2-4 1-16,-7-7 2 15,-3-3 4-15,-6-2-2 16,-4-2 4-16,-6 1-3 16,-6-1-1-16,-7 4 6 15,-3 2 5-15,-5 5 6 16,3 4 5-16,1 6-13 15,1 2-1-15,5 5-12 16,2 2-2-16,6 1-2 16,5-1-2-16,15-1 0 15,9-1-6-15,17 0-32 0,11 0-30 16,20-2 37-16</inkml:trace>
  <inkml:trace contextRef="#ctx0" brushRef="#br1" timeOffset="-208786.13">20908 2887 930 0,'0'0'23'16,"0"0"-18"-16,8 16-3 15,-3-4 5-15,0 4 13 16,2 5 10-16,-2 8 2 15,-2 5-9-15,-3 5-7 16,0 0-8-16,-2-2-10 16,1-3-8-16,-1-7-34 15,0-4-32-15,-1-8-156 16,0-2 139-16</inkml:trace>
  <inkml:trace contextRef="#ctx0" brushRef="#br1" timeOffset="-208301.78">21089 2973 448 0,'-4'7'66'0,"3"6"136"16,1 6-197-16,1 5-1 15,3 2 3-15,6 1 5 16,1-2 1-16,2-9 17 15,5-2 9-15,-2-9 4 16,4-3 5-16,0-5-16 16,-2-4-5-16,3-3-9 0,-1-2-11 15,-4-4-3-15,0 0 3 16,-8-1 0-16,-6-3 2 16,-4 1 0-16,-3-1-2 15,-4 1 2-15,-3 1 1 16,0 1 3-16,-5 2 1 15,-2 3 1-15,0 5-1 16,-6 7-4-16,4 6-3 0,0 8-5 16,2 4-4-16,6 2-64 15,0-1-247-15,7-4 197 16</inkml:trace>
  <inkml:trace contextRef="#ctx0" brushRef="#br1" timeOffset="-206069.32">21423 3038 75 0,'4'-1'40'15,"0"0"31"-15,2 0 34 16,1-1 19-16,7 0 20 16,2 0 11-16,3 0-66 15,0 0-37-15,-4 0-34 16,-1 0-4-16,0 0-14 15,-5 1 0-15,-1 1 5 16,0 0-5-16,-4 0-7 0,2 0-25 16,-6 0-241-16,1 0 184 15</inkml:trace>
  <inkml:trace contextRef="#ctx0" brushRef="#br1" timeOffset="-205634.32">21762 2889 787 0,'4'12'29'0,"-1"-2"-22"16,-1 2-2-16,-2-1 13 15,-2 1 14-15,-2 1 25 16,-4-1 11-16,2 0-1 16,0-1-18-16,1-1-20 15,5-2-8-15,0-3-9 16,0-5-6-16,0 0-1 16,1 0 1-16,16 3 0 15,-6-5-2-15,2-4 0 0,3 1-2 16,6 1-2-1,2 0 0-15,3 4 2 0,1 1-2 16,-5 5 0-16,1 3-4 16,-12 3 2-16,-6 2 0 15,-7 3 0-15,-8 1 0 16,-4 1-2-16,-1 0 2 16,-11-3-4-16,0-2 1 0,-1-8-7 15,1-3-17-15,4-6 23 16</inkml:trace>
  <inkml:trace contextRef="#ctx0" brushRef="#br1" timeOffset="-205368.88">21761 2844 1260 0,'6'0'25'0,"7"0"-46"0,2 1-21 15,13 0 5-15,7-1 6 16,8-2 37-16,3 0 1 16,-3-1-5-16,-8-1-8 15,-11 3-156-15,-5 0 103 16</inkml:trace>
  <inkml:trace contextRef="#ctx0" brushRef="#br1" timeOffset="-205066.86">22038 2743 962 0,'35'3'39'0,"3"3"-9"15,4 0 7-15,4 6 14 16,-4 3 3-16,-4 6-4 15,-2 5-11-15,-11 7-21 16,-3 3-9-16,-13 9-9 0,-6 6 0 16,-11 8-19-16,-6 4-26 15,-6 1 28-15</inkml:trace>
  <inkml:trace contextRef="#ctx0" brushRef="#br1" timeOffset="-204351.45">20978 2664 778 0,'-8'-9'27'15,"-2"2"-11"-15,-2 5-5 16,-1 2 8-16,-5 8 28 15,0 5 22-15,-5 6 23 16,1 8-17-16,-4 13-22 16,-5 7-18-16,4 7-24 15,-2 2-3-15,9 1-4 16,6-2 0-16,8-3 1 0,9 0 1 16,17-7 2-16,13-1-2 15,17-4 0-15,5-3-4 16,3-5-62-16,-5-5-172 15,-9-12 129-15</inkml:trace>
  <inkml:trace contextRef="#ctx0" brushRef="#br1" timeOffset="-203603.36">22312 2627 1094 0,'9'0'23'0,"1"-1"-21"16,4 0 0-16,6-1-2 15,1 0 2-15,2-1 2 16,1 1-2-16,-5-1 1 16,-2 1-3-16,-5 2 2 0,-3 0-2 15,-3 1 2 1,-1 2-2-16,-3 0 0 0,-1 1 0 15,-2 3 0-15,-3 0 0 16,-2 2 4-16,-2 0 4 16,1 3 17-16,1-3 6 15,2 0 6-15,3 0-4 16,5-2-10-16,3-1-9 16,6-2-9-16,3-3 1 0,8-2-2 15,5-3-2-15,16-3-4 16,0 0-15-16,1-4-88 15,-2 0-141-15,-13 0 116 16</inkml:trace>
  <inkml:trace contextRef="#ctx0" brushRef="#br1" timeOffset="-203136.07">22739 2930 1218 0,'21'0'23'16,"3"0"-6"-16,5-2-84 16,0-2-15-16,-1-2-15 15,-3-2-17-15,-5-2-136 16,-4-1 161-16</inkml:trace>
  <inkml:trace contextRef="#ctx0" brushRef="#br1" timeOffset="-202952.12">22798 2789 1295 0,'3'19'54'16,"4"9"22"-16,2 5-72 15,6 5-12-15,-2 2-9 16,-5-2-12-16,-1-1-6 0,-6-3 8 15,-1-1 5-15,1-6-3 16,2-3-18-16,0-5 30 16</inkml:trace>
  <inkml:trace contextRef="#ctx0" brushRef="#br1" timeOffset="-189852.97">23322 2757 591 0,'-17'15'155'16,"-1"6"-7"-16,0 10-43 16,-1 4-34-16,4 5-45 15,2 2-13-15,7 0-9 16,6-2-4-16,12-6 4 16,5-5-2-16,9-9 4 15,4-5-2-15,5-8 1 16,0-4 1-16,3-8-2 15,-3-5-2-15,-1-3 2 16,-1-3-2-16,-8-1 0 16,-4 1-2-16,-11 0 2 15,-7 3 0-15,-10 2 0 0,-5 3-1 16,-13 4-1-16,-3 4 2 16,-6 8-2-16,0 3 0 15,3 4 2-15,4-1-2 16,8 1-7-16,5-3-22 15,11-5-281-15,8-3 207 16</inkml:trace>
  <inkml:trace contextRef="#ctx0" brushRef="#br1" timeOffset="-189452.47">23681 2914 1266 0,'24'2'4'16,"17"0"0"-16,3-1-2 15,-1-1 2-15,-3 0-4 16,-13-2-12-16,-7-1-19 0,-10-4-74 15,-3-2-201 1,-4 1 171-16</inkml:trace>
  <inkml:trace contextRef="#ctx0" brushRef="#br1" timeOffset="-188919.95">24194 2824 507 0,'-25'-4'202'0,"-1"1"-6"15,2 0-57-15,4 1-54 16,0 2-45-16,3 3-15 16,2 5-15-16,-1 2-6 15,6 3-2-15,-1 0-2 16,11 1 0-16,7-2 0 0,6-3 0 16,4 0 2-16,4-6 2 15,0-1-2-15,8-3 2 16,4-3-3-16,-3-2-1 15,-1-3 0-15,-8-2 2 16,-4-4 0-16,-7-1 2 16,-4 2-2-16,-4-1 2 15,-2 2-2-15,0 4 0 16,-1 3 4-16,1 6-6 16,0 0 2-16,-1 7-2 15,2 7 0-15,-3 11 0 16,-1 4 4-16,-4 5-6 15,2 2 2-15,4-1 0 16,4-2 0-16,8-5 0 16,4-4-2-16,5-10-16 15,1-6-21-15,1-10-122 16,0-4 88-16</inkml:trace>
  <inkml:trace contextRef="#ctx0" brushRef="#br1" timeOffset="-188585.94">24407 2664 1065 0,'49'33'5'0,"-9"12"1"16,-5 6 0-16,-14 4 0 16,-7 0-4-16,-12-3 0 15,-5-2 2-15,-9-3-4 16,-10 1 0-16,-6 0-41 15,-5-2-132-15,-9-6 103 16</inkml:trace>
  <inkml:trace contextRef="#ctx0" brushRef="#br1" timeOffset="-188035.72">22989 2689 876 0,'-22'48'36'0,"0"16"5"15,3 3-11-15,10 4-12 16,9-4-7-16,22-8-8 16,11-7 1-16,14-14-11 15,3-8-29-15,-2-14 24 16</inkml:trace>
  <inkml:trace contextRef="#ctx0" brushRef="#br1" timeOffset="-187252.73">24286 2356 1177 0,'34'-2'4'0,"9"0"2"16,2-1 5-16,3 2 9 15,-5 1 1-15,-8 1-6 16,-3 2-3 0,-15 1-10-16,-5 0 0 0,-12 4 0 15,-3 2-2-15,-9 3 2 16,0 1-2-16,-7 3 0 15,-2-1 0-15,4 0 0 16,-2-1 4-16,17-2-2 16,4-3 0-16,18-3 1 15,9-2-3-15,16-5 0 16,6-4 2-16,15-3-2 16,5-2 2-16,-5-1-21 15,-6-2-60-15,-16-3 51 16</inkml:trace>
  <inkml:trace contextRef="#ctx0" brushRef="#br1" timeOffset="-186085.65">21563 2460 509 0,'0'0'2'16,"8"5"1"-16,6-3 12 16,2-1 1-1,3 0 3-15,8 1-1 0,9-1-9 16,8 0-4-16,17 0 17 16,15-1 17-16,12 1 29 15,4 0 10-15,6 4-5 16,-5 0-16-16,9 0-26 15,5 1 1-15,22-2 0 16,7-1 7-16,7-2-1 16,3-1 1-16,0 0-14 15,0-4-11-15,1 0-12 16,3-1 0-16,-7 0 0 16,-2 0 0-16,5 0-1 0,-7 2-1 15,-10-1 0 1,0 1-1-16,-20-1-9 0,-8 0-6 15,-12 1-17-15,-15 1-15 16,-9-3-204-16,-7-1 164 16</inkml:trace>
  <inkml:trace contextRef="#ctx0" brushRef="#br1" timeOffset="-183803.69">24483 2555 518 0,'0'0'116'16,"0"0"-11"-16,0 0-37 16,0 0-13-16,0 0-37 15,0 1-2-15,0 0 7 16,1 5 7-16,13-6 8 16,9-1 1-16,3-1-10 15,4 1-14-15,3 0-9 16,3 0-4-16,-6 1 0 15,1 0 0-15,-8 1-2 16,-6 1 2-16,-6 1-2 16,-4 0 0-16,-7 2 0 15,-2 1 0-15,-11 1 2 16,-5 2-2-16,-2 1 0 0,-3-2 0 16,5 0 2-16,3 0 2 15,5 1 5-15,2-1 1 16,8 0-2-16,5-2 0 15,11-3-6-15,5-3 1 16,13-1-3-16,9-3 2 16,-1-3-2-16,0 1-15 15,-7-2-181-15,-7 2 135 16</inkml:trace>
  <inkml:trace contextRef="#ctx0" brushRef="#br1" timeOffset="-182536.81">23724 2488 355 0,'0'0'-9'0,"5"-7"12"15,4 1 12-15,10 0 20 16,6 0 7-16,10 0 10 15,5 0 5-15,6 2-27 16,1 1-14-16,5 1-14 16,1-1-2-16,10 1 2 15,2-2 5-15,2 3 34 16,5 0 4-16,-11 1 1 16,0 0-7-16,-6 0-30 15,-6 0-2-15,-5-2-5 16,-5 0 0-16,-9 1-2 15,-6 0 0-15,-3-1 0 16,-2-1 0-16,-6-2-2 16,-1 2 0-16,-12 3-7 0,0 0-12 15,0 0-100-15,-14-6-54 16,0 7 113-16</inkml:trace>
  <inkml:trace contextRef="#ctx0" brushRef="#br1" timeOffset="-181436.5">24311 2409 146 0,'-33'3'15'0,"-8"-1"0"16,-5 0 3-16,-2 0 7 16,0-2-1-16,-1 0-9 15,-1 0-6-15,-6 0-2 16,-11-3 10-16,-5 0 14 15,1 0 11-15,0 0 2 16,5 2-6-16,1 1-18 0,-2 0 2 16,-9 0-15-16,-4 0 0 15,-5-1-5-15,0-1 1 16,3-1 4-16,1 0 29 16,0 0 37-16,-4 2 13 15,-7 1 17-15,1 0-28 16,3 3-23-16,6 1-8 0,17 2-22 15,1-2-3-15,8 2-10 16,0-2-7-16,-4 1 7 16,-4 0 2-16,-6-3 4 15,0 1 9-15,3-2-5 16,6 0-3-16,14 0-9 16,4 0-3-16,9 1-4 15,2 1 2-15,5-2-2 16,-1 0 0-16,7 1 2 15,-4 0-2-15,-2 1 0 16,2 0-2-16,-3-1 2 16,3 3 2-16,3-3-2 15,2 3 2-15,2 0-2 16,0-2 0-16,2 1 0 16,0-1 0-16,1 0-2 0,-1 0 2 15,1 2 0-15,1-3-2 16,-2 1 2-16,1 0 0 15,3-1 0-15,-1-1 0 16,6 0 0-16,-1 1 0 16,0 1 2-16,-1-1-2 15,-2-2 0-15,-1 0 0 16,-4 0 0-16,4 0 2 16,-1-1-2-16,0 1 0 0,1 0 0 15,0-1 0-15,2 1 0 16,-1-1 0-16,0 0 2 15,2 1-2-15,-3 0 0 16,0 1 2-16,-1 0-2 16,-1 0-2-16,-2 0 2 15,0 1 0-15,-2 0-2 16,-1 0 2-16,-1-1 0 16,-3 0 4-16,-3 1-4 15,-1-1 0-15,-4 0 0 16,0 0-4-16,1-1 6 15,0 0-2-15,2 0 0 16,2 0 2-16,0 2-2 16,-1-1 0-16,0 2 0 15,-4-1 0-15,2 2 0 0,0-2 0 16,-3-1 0-16,0 0 0 16,-2-1-2-16,2-1 2 15,6 0 2-15,5 0-2 16,7 0 0-16,3 1 0 15,6 0 0-15,5 0 0 16,0 0-2-16,0 0-10 16,-1 0-89-16,0 0-227 0,0 0 187 15</inkml:trace>
  <inkml:trace contextRef="#ctx0" brushRef="#br1" timeOffset="-163837.53">12290 5784 300 0,'0'-9'22'0,"1"-1"20"15,-1-1-26-15,0 1 23 16,-3 0 15-16,-1 0 69 15,-1 1 13-15,-4 1-11 16,1 1-13-16,-6 2-48 16,-4-1-3-16,-2 6-28 15,-4 0-8-15,0 5 2 16,2 3-27-16,3 3 0 16,2 1 2-16,5 3-2 15,3 0 0-15,3 1 2 16,4-2-2-16,6 0 0 15,7 0 0-15,4-1 0 16,3-1 0-16,0 1-2 16,1 1 2-16,0 0 0 15,-3 0 0-15,1 2 2 16,-2 0-2-16,-5 3 0 16,-2 0 0-16,-5-1-2 0,-6 0 4 15,-4-4 0-15,-1-3 2 16,-3-4 5-16,2-1 3 15,-3-4 7-15,-1-2 3 16,1-2 3-16,2-2 2 16,2-2-4-16,1-2 0 0,7-5-9 15,-3-4-2-15,9-5-9 16,4-3 1-16,6-5 0 16,5-2-2-16,1-3-2 15,1 0 2-15,-1 1-12 16,1 4-11-16,-6 5-33 15,-1 6-26-15,-7 7-155 16,-9 12 121-16</inkml:trace>
  <inkml:trace contextRef="#ctx0" brushRef="#br1" timeOffset="-163521.96">12385 5928 1622 0,'-1'0'101'16,"1"0"-17"-16,0 0-254 16,0-12 6-16,8 2 108 15</inkml:trace>
  <inkml:trace contextRef="#ctx0" brushRef="#br1" timeOffset="-162034.85">12777 5619 791 0,'-7'0'32'15,"-2"1"9"-15,0 2-36 16,-3 1-10-16,0 2 5 0,-3 4 3 16,-1 3 3-16,-1 7 33 15,0 5 9-15,-2 9-3 16,-1 3 1-16,1 6-34 15,-1 0-8-15,5-6 1 16,4-4 13-16,8-11 13 16,3-5 0-16,10-7-2 15,4-3-10-15,7-7-13 16,1-5 0-16,6-6 0 16,-1-3-1-16,-2-2 1 15,-4-1-2-15,-6 1 0 16,-3 0-2-16,-7 1 8 15,0 2 7-15,-8 2 8 16,-4 2 4-16,-6 3-5 16,-4 2-5-16,-7 6-11 15,-3 3-6-15,2 7 0 0,3 3-4 16,13 0-35-16,9-1-91 16,17-8 80-16</inkml:trace>
  <inkml:trace contextRef="#ctx0" brushRef="#br1" timeOffset="-137837.33">11170 6846 978 0,'1'-8'57'0,"1"-3"52"0,4 0-115 15,1 0-2 1,1-5 8-16,1-1 4 0,3-1 6 16,0-1 6-16,2 0 5 15,3 1-2-15,-2 2-5 16,2 3-8-16,-1 5-4 15,0 5-4-15,-2 6 2 16,-1 8-2-16,-5 11 2 16,-3 8-2-16,-5 10 2 15,-6 4-2-15,-7 2 0 16,-1-2-2-16,-5-7 2 16,-2-5 4-16,0-6 19 15,-3-2 10-15,1-4 10 16,2-4 4-16,2-7-13 15,2-2-2-15,6-8-11 16,2-4-4-16,6-6-1 16,3-3-6-16,3-4-1 0,4-2-1 15,6 0-4-15,0 0 0 16,6 2 0-16,-1 3 0 16,2 6-2-16,2 6-2 15,0 8 0-15,0 5-2 16,1 6-2-16,0 1-1 15,0-1-11-15,-1-4-5 0,0-7-39 16,-3-5-43-16,-2-9 63 16</inkml:trace>
  <inkml:trace contextRef="#ctx0" brushRef="#br1" timeOffset="-137537.62">11571 6869 1930 0,'0'0'134'16,"0"0"-113"-16,0 0-239 16,0 0-125-16,13 4 186 15,-5-14 21-15,-1-4-38 16,-2-6 86-16</inkml:trace>
  <inkml:trace contextRef="#ctx0" brushRef="#br1" timeOffset="-134610.28">11676 6724 1117 0,'-3'-7'37'16,"3"-3"0"-16,2-1-6 16,8-5-4-16,3 0-8 15,8-1-9-15,3 2-3 16,0 2 3-16,-3 3 2 15,-2 6-8-15,-4 7 1 0,-3 11-3 16,2 9-2-16,-6 17 2 16,2 10-2-16,-9 10 0 15,0 3-7-15,-5-8-11 16,-6-6-1-16,-5-10 5 16,-4-3 10-16,-8-6 28 15,-2-3 10-15,-1-9 7 16,3-8 0-16,6-11-10 15,4-6-6-15,10-11-8 16,4-4-3-16,6-8-10 16,4-2 2-16,8 2-4 15,1 1 2-15,5 6-4 16,6 6 0-16,-1 9 0 16,0 6-4-16,2 7-4 15,-3 3-4-15,3 2-21 16,1-1-23-16,-2-5 31 15</inkml:trace>
  <inkml:trace contextRef="#ctx0" brushRef="#br1" timeOffset="-114071.86">12554 6510 335 0,'-11'-2'65'0,"-2"1"78"16,-4 1 35-16,0 6-37 16,-2 0-27-16,-2 6-44 15,2 1-22-15,-2 6-13 16,0 4-3-16,2 11-4 16,-2 6-3-16,4 6-10 15,1 0-7-15,7-6-6 16,3-6-2-16,8-12 2 15,5-5 2-15,6-6-2 16,3-5 4-16,4-6-3 16,3-6-1-16,5-9 2 0,-2-4-2 15,0-3-2-15,-6-2 4 16,-10 0-4-16,-4 2 2 16,-11 1 2-16,-6 2 4 15,-10 4 7-15,-5 5 4 16,-7 7 1-16,-2 5-3 15,3 9 5-15,3 6-5 0,12 7-3 16,9 2-12-16,18-6-66 16,12-7 42-16</inkml:trace>
  <inkml:trace contextRef="#ctx0" brushRef="#br1" timeOffset="-111521.45">12608 6813 267 0,'0'0'62'16,"0"0"68"-16,1 0-28 15,0 1 1-15,0 0-17 16,0 1-10-16,0 0-15 15,3 25-6-15,-4-27-1 0,0 0 1 16,0 0-12-16,0 0-8 16,0 0-8-16,0 0 0 15,0-1-10-15,1 1 1 16,0-2 1-16,15-26 0 16,-16 28 5-16,0-1 1 15,0 0-2-15,0 1-2 16,0-1-3-16,0 0-7 0,0 0-7 15,0 1 0-15,0 0-4 16,0 0 0-16,0 0 2 16,0 1-2-16,0 0 0 15,1 0 0-15,0-1 0 16,0 1 0-16,0 0 0 16,25 1 0-16,-16-9 2 15,-1-1-2-15,3-2 0 16,1-1 0-16,-4 1-2 15,0 1 4-15,-6 2-2 16,-1 1 0-16,-5 4 2 16,-2 0-2-16,-3 5 0 15,-2 1-2-15,0 4-4 16,1 0-11-16,5-3-66 16,4-5 53-16</inkml:trace>
  <inkml:trace contextRef="#ctx0" brushRef="#br1" timeOffset="-111188.4">12788 6455 1113 0,'0'0'33'16,"-1"19"8"-16,11-2-34 15,2 5 13-15,6 13 5 16,2 7 0-16,-2 18-11 16,-1 7-16-16,-4 3-54 0,-2-4-68 15,-3-12 68 1</inkml:trace>
  <inkml:trace contextRef="#ctx0" brushRef="#br1" timeOffset="-93555.86">13382 6518 327 0,'1'-5'64'16,"1"0"40"-16,-2 5 40 0,0 0-17 16,0 0-29-1,0 0-11-15,0 0-21 0,-10 9-16 16,3 2-19-16,-1 2-2 15,-3 5-2-15,-1 3 0 16,-2 3-8-16,1 2-3 16,-5 3-10-16,2-3-3 15,1-4 3-15,2-2 0 16,4-7 0-16,-3-2-2 16,3-4 2-16,-2-2-3 0,2-3 1 15,3-2-2-15,-1-2 4 16,4 0 4-16,3 2 5 15,0 0 3-15,0-1-1 16,0 0-3-16,1 0-10 16,19-21 1-16,-4 18-5 15,3 1 0-15,1-4 0 16,0-1 0-16,2-3-4 16,-2-1-1-16,-1-1-15 15,-2 0-9-15,-4 1-10 16,-2 4 1-16,-4 1 11 15,-1 1 5-15,-4 1 1 16,0 0 2-16,-3-2 1 16,-2 1 5-16,-1-1 15 15,-2 1 5-15,-1 1 17 0,3 0 7 16,-3 2 15-16,3 2 1 16,-2 1-7-16,-1 1-3 15,3 8-10-15,1 4-2 16,1 10-3-16,2 8-3 15,1 11-9-15,1 4-3 16,1 1-5-16,1-2-5 0,2-12-27 16,-1-7-10-16,1-12-57 15,2-8-170-15,3-9 147 16</inkml:trace>
  <inkml:trace contextRef="#ctx0" brushRef="#br1" timeOffset="-93254.25">13447 6804 2166 0,'0'0'80'15,"0"0"-181"-15,4-5-94 16,9-8-71-16,3-5 73 16,1-4 117-16,-2 0 12 15,-5 1-2-15,-2 3-34 16,-8 4 65-16</inkml:trace>
  <inkml:trace contextRef="#ctx0" brushRef="#br1" timeOffset="-92939.03">13772 6485 1198 0,'0'0'41'0,"0"0"23"15,0 1-6-15,-7 20 10 16,7-9-2-16,3 8-20 0,1 5 32 15,3 6-27-15,1 2-13 16,0 7-26-16,-1-1-45 16,-4 1-126-16,-2-2 64 15,-5-4 40-15</inkml:trace>
  <inkml:trace contextRef="#ctx0" brushRef="#br1" timeOffset="-90888.91">9963 7460 1072 0,'55'-2'31'0,"7"0"-9"16,21-2-17-16,10-4-1 0,15-1 4 15,5-1 8-15,15-2 9 16,3 0 12-16,19 0 9 16,6 0-1-16,10 2-10 15,4-1-6-15,12 0-14 16,7 2 1-16,10 0-5 16,12 0 1-16,7 1 5 15,15-1 1-15,6-2-3 16,2 0-3-16,5-3-6 15,-6 0-2-15,3-3-3 16,1-3-1-16,-5-3 0 16,-9-1 2-16,-5-4 2 15,-6 2-4-15,-14-2 2 16,2 1-4-16,-10 2 0 16,-11 2-7-16,-11 0-46 0,-14 2-65 15,-29 0 66-15</inkml:trace>
  <inkml:trace contextRef="#ctx0" brushRef="#br1" timeOffset="-65722.58">8907 2996 104 0,'8'-3'8'0</inkml:trace>
  <inkml:trace contextRef="#ctx0" brushRef="#br1" timeOffset="-64639.98">8992 3114 302 0,'19'0'5'0,"6"-1"1"0,4 0-10 15,8-3 11-15,6-2 19 16,12-1 40-16,5 1 28 15,13-3 45-15,6 0-18 16,8-1-60-16,9-1-27 16,13-1-24-16,5 0-6 15,14-2 1-15,4 1-1 16,11 2 14-16,5 1 5 16,9 3 16-16,4 1 0 0,8 2-7 15,3 2-6-15,7-1-5 16,1 2 8-16,9 1 14 15,0 0 3-15,4 0-1 16,3 3-4-16,0-1-7 16,0 0-1-16,4-1 0 15,-3-1 0-15,3 0 6 16,4-1-4-16,-4-1-6 16,8-1-6-16,-1 1-14 15,-6-2 3-15,4 1-6 16,-11-3-6-16,-16 1 0 15,8-2 6-15,-20 1-6 16,5-1 3-16,-3 2-3 16,-10 0-12-16,-6 1-12 15,-10 4 3-15,-12-2-18 16,-8 2-9-16,-13 0-26 0,-5 0-19 16,-14 1-227-16,-8 0 179 15</inkml:trace>
  <inkml:trace contextRef="#ctx0" brushRef="#br1" timeOffset="-63318.76">9374 2997 446 0,'1'-16'-60'0,"4"0"-24"15,3-1-15-15,0 1 119 16,0 0 22-16,-2 1 31 16,-1 1 11-16,0 1 35 15,-2 2 6-15,-2 5-66 16,-1 6-29-16,0 0-41 16,0 0 4-16,0 0 11 15,-4 12 19-15,9 10 34 16,2 4 0-16,3 17 2 15,0 6-9-15,-2 18-9 16,-1 8-8-16,0 10-14 16,0 7 2-16,-1 7 7 15,0 1 6-15,-1 7 11 16,0 5 5-16,5 2 1 0,0 3-1 16,8 9-7-16,1-3-3 15,7 4-12-15,1 2-9 16,4 4-7-16,-1 2-1 15,-1 3 5-15,-2-1 9 16,-6 4 56-16,-1-1 14 16,-7 0 13-16,0 2-4 15,0-5-2-15,0-1 0 0,2-6-19 16,1-4-8-16,0-3-22 16,0 0-12-16,-2-5 0 15,-3 2 2-15,-5-9-16 16,-5-4-3-16,-1-8-9 15,-5-4-1-15,-2-7-4 16,0-5-3-16,0-8-6 16,1-5 3-16,-1-5-4 15,-1-2 0-15,0-5 0 16,-1-3 0-16,0-8-2 16,-1-3-3-16,-1-7 1 15,1-4 3-15,0-6-1 16,0-3-5-16,0-6-17 15,2-2-14-15,-1-7-31 16,1-1-16-16,1-6-86 0,-1-2-51 16,1-9-139-16,4-9 266 15</inkml:trace>
  <inkml:trace contextRef="#ctx0" brushRef="#br1" timeOffset="-61156.99">15408 2930 573 0,'-1'-9'23'15,"-2"-2"15"-15,-2 3 12 0,5 3 30 16,0 0 9-16,0 4-3 15,0 1-6-15,0 0-29 16,0 0-16-16,0 0-8 16,4 17 1-16,-3 7 12 15,0 9 9-15,7 22-7 16,3 14-5-16,-4 22-19 16,1 11-9-16,-7 18-5 15,-2-1-2-15,1 11-2 16,0 2 2-16,4-6 0 15,-2 3 0-15,-2-2 0 16,0-3 2-16,0-1 3 16,0 2 3-16,7-3 13 15,1 0 12-15,3 1 2 0,4-3 2 16,0-2 8-16,2-3 13 16,-1-6-24-16,-1-2-10 15,-7-6 31-15,-4-3 6 16,-5 1 12-16,-1 4-7 15,-5 9-44-15,2 0-12 16,2 4-12-16,2-2 0 0,7-10 6 16,4-4 9-16,8-6-45 15,2-10 3-15,0-13 12 16,-2-7-2-16,-4-17 52 16,-3-4-2-16,1-8-33 15,0-6 0-15,-2-8 0 16,-1-3-3-16,0-3 3 15,-2-1 0-15,0 0 0 16,-1 4 0-16,0 3-24 16,-2 1-11-16,1 1-43 15,2-4-33-15,-3-4-80 16,-4-5 74-16,-9-10 66 16</inkml:trace>
  <inkml:trace contextRef="#ctx0" brushRef="#br1" timeOffset="-45404.23">4279 7193 247 0,'-13'10'69'0,"1"3"52"16,-4-1-22-16,0 2-14 15,1-2-33-15,-2-1-4 16,2-1 22-16,-3 0 3 15,-1 2-2-15,0 1-12 16,1 2-27-16,2 1-5 16,-2-1-8-16,3 2 5 15,0-1-3-15,1 1 0 0,3 0-9 16,1 0-4-16,2 0-6 16,2-1-2-16,1 1 0 15,0 1 0-15,1 5-2 16,0 5-2-16,-2 6 4 15,0 4 0-15,-1 7 7 16,-2 0 7-16,1 5 17 16,0 1 0-16,2-2 6 15,1-1-2-15,2-2-10 16,2-1-4-16,0 3-7 16,0 0-3-16,1 4-1 15,0-1-2-15,2 2-2 16,0-2-2-16,0-1-3 15,-2-1 1-15,-1-1-2 16,-2-2 2-16,-2-1-2 0,2-2 0 16,0-3 2-16,2-2-2 15,2-1 0-15,3 0 2 16,2 1-2-16,3 2 0 16,0 3 0-16,-1 2 0 15,1 2 0-15,-3 0 0 16,1-1 2-16,2 0 0 15,0-2 2-15,-2-3 4 0,3-2-1 16,0-1 1-16,2-3-2 16,1 0-2-16,-1-3-2 15,0 2 0-15,0 1 0 16,-1-2-2-16,3 2 0 16,2-1 0-16,-2-3 0 15,3-3 2-15,-1-3 0 16,1-2 1-16,0-5 1 15,-1-1 0-15,2-4-2 16,-2 0 0-16,2-3 0 16,0 0 0-16,1 1 0 15,3 1 2-15,1 0-2 16,1 1 0-16,2 0 0 16,2-1-2-16,1-3 2 15,-3-2-2-15,2-3 0 16,-3-2 0-16,-1-4-4 0,3-3 4 15,-4-2 0-15,1-2 2 16,-1 0 0-16,0-1-1 16,3 1 3-16,0 1 0 15,3 0 2-15,4-2-2 16,3-4 2-16,0-3 1 16,0-3-5-16,-2-3 2 15,-5-3-2-15,0-2-2 16,-1-4 2-16,1 0-2 0,0-5 0 15,2 0 0-15,-1 1-2 16,4-1 2-16,2 0 0 16,-2 4 0-16,-1 0 2 15,-3 0-2-15,-1-1 0 16,-2-2 0-16,-1-4 0 16,0-1 2-16,-1-6 3 15,1-1 1-15,0-1-6 16,2 1 0-16,0 4 0 15,-1 4 0-15,-1 5 3 16,-2 3-3-16,-1 4 0 16,0 2 3-16,-1-1 0 15,1 0 0-15,-2-1-3 16,-3-2 0-16,-1 2 0 0,1-3 3 16,-3 3 0-16,0-1 0 15,1 1 9-15,-1 0 6 16,2 1 6-16,-1 0-3 15,-1 1-6-15,-3 0-4 16,-1-3-11-16,-1 0 3 16,-4-1 3-16,-1 0-3 15,-4-1 3-15,-3 1 3 16,-2-2-6-16,1-1 9 16,-2 0-6-16,-2 0-6 0,-1 1 3 15,1 1-3-15,-3 2-3 16,-1 1 6-16,-2 4 6 15,-2 0 3-15,0 1-3 16,0 1 0-16,-2-3-6 16,0 1-3-16,0-3 3 15,-2-3-3-15,2-2 0 16,0-1 0-16,-1 1 0 16,0 3 0-16,-3 3 3 15,-2 2 6-15,-3 5-6 16,-2 1 3-16,-2 3-3 15,-1 2-3-15,5-2 0 16,-1 0 0-16,3-4 0 16,3-2 0-16,1-3 0 0,-2-3 0 15,2 2 0-15,0 1 0 16,-2 4 0-16,2 3-3 16,-6 4 0-16,-1 3 3 15,-3 4 0-15,0 1 6 16,1 1-6-16,3 1 0 15,2-2 0-15,0 2 0 16,2-2-3-16,0-1 0 0,0-4 3 16,-1 1 0-1,0-1 3-15,2 2-3 0,-3 4-3 16,-1 1 3-16,-3 5 0 16,-1 1-3-16,1 1 3 15,3 0 0-15,0-2-3 16,0-1 6-16,4-1 0 15,-2-3 0-15,2 0-3 16,-2 0-6-16,0 0 6 16,-1 0-3-16,-2 2 3 15,0 1 0-15,-1 1 0 16,-2 2 0-16,-1 2-6 16,0 3 0-16,1 1 0 15,2 1 0-15,0 1 0 16,0 0-6-16,-1 1-3 15,1 0 3-15,-1 1 0 0,2-1-3 16,1 1-2-16,0 1-7 16,2 3-15-16,-2 3-12 15,4 3 4-15,4 1-7 16,2 2-88 0,2 1 86-16</inkml:trace>
  <inkml:trace contextRef="#ctx0" brushRef="#br1" timeOffset="-38840.92">11186 7215 260 0,'5'2'-11'0,"1"1"-19"16,2-1 7-16,2-2 35 16,2 0 18-16,3-1 43 15,2 0 26-15,7-3 50 16,4 1 13-16,7-1-62 16,3-2-39-16,1 2-49 15,-2 1-12-15,-4-2-2 0,-1 3-1 16,0 1 1-16,-1 0 7 15,-2 2-3-15,3 1-2 16,-2-1 4-16,-1 1-1 16,1-3 4-16,-3-2-3 15,-4-2 3-15,-3-1 2 16,-8 1 2-16,-3 0 3 16,-7 1 11-16,-4-2 5 0,-6 2-1 15,-6 1-1-15,-10 0-17 16,-2 1-5-16,-11 3-2 15,-2 1 2-15,1 3 7 16,-1 2-1-16,1 1 3 16,1 2-3-16,-1 1-4 15,0-1 1-15,-4 1-3 16,-1 0 2-16,1-2 0 16,2 1 1-16,10-2 7 15,2 0-4-15,9-2-3 16,3-1-3-16,8-1-6 15,8-4-2-15,2 2 0 16,9-1 2-16,10-3 2 16,6 0 0-16,9-3-2 15,5-1 0-15,10-1 0 0,0-2 0 16,3 0 0-16,1 0-2 16,-5-1 2-16,1-1-2 15,-5 2 0-15,-1-1 2 16,-7 4 0-16,-6-1 0 15,-12 3 2-15,-6 1-2 16,-14 3 2-16,0-1 4 16,-10-11 0-16,-3 8 0 0,-12 0-4 15,-6 3-2 1,-10 1 0-16,-3 2 0 0,-1 4 0 16,2 2 0-16,0 3 1 15,4-2 1-15,-4 1 2 16,1-2-4-16,2 1 2 15,3-3-2-15,12-1 0 16,6-1 2-16,11-3 0 16,8-1 0-16,0 0-4 15,6 4 0-15,11-3-2 16,6 1 2-16,11-1 4 16,4 0-2-16,2-1 2 15,0-3-2-15,-3 1 0 16,1-2 0-16,-6 3 0 15,-1-2 0-15,-7 1 0 0,-4 1 0 16,-8 1 0-16,-11 0 2 16,-1 0 8-16,-2-5 0 15,-11 3 1-15,-5-2-3 16,-7 1-2-16,-3 1-2 16,-6 1-2-16,-3 2 1 15,-4 2-1-15,-4 0 4 16,-1 0-2-16,0 1 2 15,7-1 0-15,6 0-2 0,12 0-4 16,6 0 3-16,8 0-3 16,4 1-2-16,10-1 2 15,5 1 0-15,11 0 0 16,6-1 2-16,9-2 0 16,5 0-2-16,2-1 0 15,-4-2 0-15,-1-1-2 16,-4-1 4-16,-3-2-2 15,-1 0 0-15,-9-2 0 16,-3 1 2-16,-8-1 0 16,-5 0 2-16,-8 2 2 15,-5-1-2-15,-7 1 2 16,-5 0-4-16,-6 1-1 16,-5 2-1-16,-2 1 0 15,-1 2-1-15,-4 4-1 16,1-1 2-16,-1 2 5 0,1-1-1 15,6 3 2-15,6-2 0 16,11 0-2-16,4 1 2 16,8 0-6-16,6 0 2 15,8-2-2-15,5 0 0 16,12-3 0-16,3 0 0 16,3-2 0-16,-1-4 1 0,-2 0-1 15,-3-3 2-15,-2 3-2 16,-3 2 2-16,-9 0 0 15,-5 2-2-15,-12 1 4 16,0 0-2-16,-7-5 2 16,-6 3 0-16,-5 0-2 15,-5-2 0-15,-3 4 2 16,-2 0-4-16,-4 3 2 16,0 2-2-16,-7 1 0 15,3 1 0-15,3 0-2 16,5 0 2-16,18-3-24 15,10 1-24-15,22-4-86 16,15-1 74-16</inkml:trace>
  <inkml:trace contextRef="#ctx0" brushRef="#br1" timeOffset="-33591.35">12616 7611 1295 0,'-7'6'43'15,"0"1"13"-15,3 9-56 16,3 3 0-16,1 11 0 16,2 9 4-16,0 21-2 15,-2 10 0-15,0 13-2 16,-2 5 4-16,-2 1-20 16,1-3-5-16,-2-9-6 0,1-7-2 15,0-15 17-15,1-6 4 16,3-11-5-16,0-9-32 15,0-13-230-15,0-16 168 16</inkml:trace>
  <inkml:trace contextRef="#ctx0" brushRef="#br1" timeOffset="-33174.53">12292 8101 1479 0,'7'30'37'15,"8"6"-23"-15,5 3-14 0,10 9 0 16,3 0 0-16,1 4-2 15,1-2 2-15,-2-2-2 16,-4-3 2-16,-5-8 0 16,-1-3 0-16,-3-12 2 0,-1-4-2 15,-4-9 0-15,-2-5 0 16,-2-6 7-16,1-5 14 16,1-8 45-16,1-4 5 15,1-8-8-15,0-5-9 16,-2-7-42-16,0-3-9 15,2-3-6-15,2-2-15 0,2-5-36 16,1-3-21-16,4-1-53 16,-1 2 58-16,-1 8-158 15,5 9 146-15</inkml:trace>
  <inkml:trace contextRef="#ctx0" brushRef="#br1" timeOffset="-27590.49">11942 9498 1065 0,'0'0'62'0,"0"1"73"16,-1 0-133 0,-10 26-4-16,6-13-6 0,-3 2 3 15,-5 6 5-15,-6 0 5 16,-5 5 11-16,-3 0-1 16,-6 2-1-16,0 1-6 15,-3-3-4-15,-2-1 3 16,6-6 11-16,0-2 5 15,7-5 6-15,4-3-6 0,5-3-9 16,1-5-4-16,8-2-6 16,2-2 1-16,6-4-1 15,5-1 2-15,6 0 4 16,5 0-1-16,8 0 7 16,5 1 3-16,10-2-1 15,6 0-7-15,5-2-7 16,0-1-2-16,-5-2-2 15,-3 1-2-15,-7-1-6 16,-4 1-3-16,-4 2 1 16,-4-1 0-16,-6 0-9 15,-1 1-6-15,-7-2-24 16,-5-1-16-16,-5-2-48 16,-4 0-24-16,-7 2-18 15,-1 1 16-15,-4 4 85 0,-1 1 70 16,-2 2 84-16,0 1 25 15,1 2 9-15,2 1-22 16,5 1-27-16,1 1-11 16,6 4-20-16,1 3-7 15,7 4-10-15,2 3 22 16,4 10 36-16,4 4 7 16,0 10-3-16,0 2-19 0,-1 4-38 15,-1 0-45-15,-2-6-95 16,0-4-58-16,-3-13-101 15,-1-5-125-15,-8-16 220 16</inkml:trace>
  <inkml:trace contextRef="#ctx0" brushRef="#br1" timeOffset="-27258.3">12282 9829 1021 0,'0'0'117'0,"0"0"104"16,0 0-151-16,0 0-28 16,-1 1-26-16,-11 17-2 15,10 1-11-15,-2 7 3 0,-1 10-4 16,0 3-6-16,-4 2-48 16,-2-1-66-16,0-5 65 15</inkml:trace>
  <inkml:trace contextRef="#ctx0" brushRef="#br1" timeOffset="-26857.29">12567 9506 1044 0,'0'8'90'16,"0"2"141"-16,4 7-216 15,1 3-7-15,4 6 12 16,-1 5 5-16,0 6 2 16,0 3-6-16,-3 5-9 15,-2 1-10-15,-4-3-33 16,-2-2-31-16,-1-9 33 15</inkml:trace>
  <inkml:trace contextRef="#ctx0" brushRef="#br1" timeOffset="-24241.65">13772 9580 741 0,'-11'-1'162'0,"1"-2"158"15,2-2-221-15,4-1-64 16,3-3-8-16,3-1-7 16,4 0-3-16,5 1 8 15,5 0 4-15,7 1 10 16,4 2 6-16,4 5 15 15,2 2-24-15,-7 7-48 16,-2 5-30-16,-10 8-16 16,-8 3 27-16,-6 7-8 15,-3 1 1-15,-10-1 7 16,0 0 9-16,-11-3 26 0,-4-1 14 16,-4-2 17-16,-3-2 3 15,4-3 3-15,0-3 24 16,6-7 36-16,3-4 7 15,6-6-12-15,6-3-19 16,9-6-17-16,2-2-24 16,12-4-24-16,3 1-3 15,6 1-9-15,4 3 3 0,5 3-6 16,3 3 3-16,4 4-6 16,4 4-9-16,-4 3-39 15,-2-2-44-15,0-2-109 16,-4-2-10-16,4-3 161 15</inkml:trace>
  <inkml:trace contextRef="#ctx0" brushRef="#br1" timeOffset="-23025">14882 9428 1315 0,'0'0'52'0,"0"0"25"15,0 0-75-15,0-1 0 16,14-13 2-16,0 8 6 16,6-2 9-16,2 1 1 15,4 2 5-15,2 1-4 16,-1 4 6-16,-5 0-12 0,-3 6-30 16,-4 1-12-16,-11 5 8 15,-3 4 1-15,-11 1 5 16,-7 1 3-16,-3 1 8 15,-5-1 2-15,0 1 17 16,-1-1 14-16,4-2 58 16,5-1 27-16,8-5-32 15,6-1-24-15,9-5-48 16,7 0-12-16,15-3-12 16,4-1 6-16,13 2 6 15,0 3 0-15,-3 4 0 16,-4 2-3-16,-16 4-45 15,-6 1-3-15,-16 3-18 16,-11 3 16-16,-16 0 44 16,-13 3 27-16,-8-4 71 0,2-2 16 15,1-5 20-15,8-5-11 16,9-12-96-16,2-5-111 16,14-11-495-16,5-7 481 15</inkml:trace>
  <inkml:trace contextRef="#ctx0" brushRef="#br1" timeOffset="-20541.87">10659 10638 1146 0,'-5'2'58'15,"0"2"20"-15,1 0-38 16,-4 5-18-16,-1 3-5 15,-3 6 6-15,-3 4 6 16,-4 7 4-16,-2 1-2 16,-2 5-13-16,-3 0-7 15,2-1-7-15,1-3 0 0,0-7-2 16,2-4 0-16,-1-5 0 16,0-4-2-16,1-6-8 15,4-2-5-15,0-5-16 16,3-4-2-16,6-2 1 15,2-1 9-15,7-2 13 16,7 0 6-16,7 0 4 16,3 2-2-16,7 1 6 15,-1 3 0-15,6 2 2 16,0 0 0-16,2 1-7 16,3-2 3-16,0-3-4 15,1-2 0-15,-1-1-2 16,-3 1 2-16,-9 0 0 15,-5 1 0-15,-6 0-2 0,-5 0-1 16,-4-1-3-16,0 1 0 16,-5-3 4-16,-2 2-2 15,-2-1 4-15,-1 1 0 16,-1 0 4-16,0 1 2 16,-2 1 9-16,0 2 5 15,2 1 9-15,1 2 6 16,7 2 3-16,0 0 31 15,0 0 2-15,0 13-11 0,7 3-24 16,2 5-9-16,0 16-15 16,-3 6-18-16,1 11-78 15,0 1-47-15,1-5 0 16,3-5-9-16,7-16 76 16</inkml:trace>
  <inkml:trace contextRef="#ctx0" brushRef="#br1" timeOffset="-20174.49">10998 10934 1717 0,'-12'12'129'0,"3"1"5"15,0 4-119-15,1 5-75 16,1 3-5-16,-3 6-1 15,1 2 21-15,-3 4 36 16,-1-1 9-16,0 0-54 16,0-4-62-16,3-7-51 15,2-3 103-15</inkml:trace>
  <inkml:trace contextRef="#ctx0" brushRef="#br1" timeOffset="-19891.72">11110 10702 1028 0,'0'0'91'15,"0"0"68"-15,0 0-76 16,4 17-31-16,2-4 5 16,0 10 1-16,0 3 30 0,0 10-20 15,-1 4-26-15,-1 2-66 16,0-1-35-16,-1-4-66 16,0-4 22-16,3-7 53 15</inkml:trace>
  <inkml:trace contextRef="#ctx0" brushRef="#br1" timeOffset="-18590.25">10889 11832 1491 0,'19'-12'2'15,"3"1"0"-15,2 1 0 16,2 2 5-16,0 5-1 15,-2 3 0-15,-3 7-2 16,-3 3-2-16,-4 9 0 16,-4 4 0-16,-6 8-2 15,-6 2-2-15,-6 5 2 16,-4 1-2-16,-8-1 4 16,-6 0 6-16,-7-4 40 15,0-4 50-15,-2-7 67 16,3-7 35-16,7-10-6 15,2-6-60-15,10-11-74 16,4-4-31-16,12-8-35 0,6-1-1 16,8-1-2-16,6-1-2 15,6 3 0-15,4 4 2 16,6 4 6-16,3 5 3 16,0 10-8-16,-5 4-12 15,1 7-25-15,-5 2-49 16,-2-1-82-16,1-2-27 15,-5-8-66-15,1-2 134 0,-6-9 89 16</inkml:trace>
  <inkml:trace contextRef="#ctx0" brushRef="#br1" timeOffset="-17808.29">11050 12621 1491 0,'21'-22'2'0,"6"-2"2"15,0 3 0-15,4 5 5 16,-2 3 3-16,-2 9-6 16,-2 5 1-16,-5 9-7 15,-2 4-2-15,-8 9 4 0,-4 0 2 16,-6 5 2-16,-7 3 11 16,-6 3 40-16,-4 2 38 15,-2 0 106-15,-1-2 41 16,1-8-21-16,2-7-77 15,9-10-69-15,8-9-45 16,0 0-54-16,11 4-17 16,4-8-29-16,5 2 5 0,2 2-10 15,1 1-19-15,-5 6-37 16,-1 3-1-16,-10 5 31 16,-3 2 20-16,-10 5 60 15,-7 1 18-15,-12 3 30 16,-6-2 27-16,-10-2 65 15,-5-3 37-15,-3-9 17 16,-3-6-71-16,0-12-60 16,3-9-50-16,8-14-179 15,8-8-162-15,18-15 157 16</inkml:trace>
  <inkml:trace contextRef="#ctx0" brushRef="#br1" timeOffset="-15925.4">11149 10316 1042 0,'52'-7'30'0,"18"-2"-8"16,10-3-22-16,16-3-2 15,11-1 4-15,19 1 40 16,7 1 24-16,24 2 31 15,8 1 10-15,15 3-20 16,8 0 9-16,19-1 47 16,5 2-23-16,12-1-28 15,10-1-14-15,10 1-30 0,5 1-21 16,9-2-15 0,5-1 0-16,-7-2-6 0,8-1 0 15,-13-5-6-15,-10 1 0 16,-3-2 0-16,-17 0 0 15,-12 0-3-15,-5 0-9 16,-30 3-51-16,-10 1-36 16,-25 1-71-16,-20 2-39 15,-23 0 41-15,-19 0-192 16,-36 0 187-16</inkml:trace>
  <inkml:trace contextRef="#ctx0" brushRef="#br1" timeOffset="-15022.39">11316 9582 1408 0,'0'0'58'0,"1"0"6"0,13 14-51 16,0 2-36 0,3 5 2-16,-4 9 7 0,-1 6 2 15,0 14 3-15,-5 9 1 16,0 19 8-16,1 11 0 16,-2 17-4-16,-1 12-9 15,0 19-34-15,2 4-1 0,3 2-1 16,2-3 12-16,4 2 33 15,-2 2 3-15,-5 0 1 16,-2-2 0-16,-7-10 3 16,-3-4 13-16,-4 3 25 15,-3 0 11-15,3-5 29 16,2-3 1-16,5-6 65 16,2-3 0-16,6-10-75 15,4-5-28-15,5-11-32 16,3-5-12-16,0-7-15 15,0-4-20-15,-5-8-28 16,-1-3-6-16,-6-7-3 16,-2-5 7-16,-1-7 23 15,-1-5 15-15,2-9 10 16,0-6 4-16,0-10-34 16,3-4-29-16,-2-7-106 0,1 0 105 15</inkml:trace>
  <inkml:trace contextRef="#ctx0" brushRef="#br1" timeOffset="-6942.73">12471 10520 1021 0,'-18'-3'30'16,"-1"-2"-20"-16,-1 0-14 15,1 2-4-15,0 1 5 0,-2 3 3 16,-1 3 3-16,2 8 7 16,-2 3 9-16,4 8 16 15,1 2 4-15,4 6-6 16,1 1-8-16,10-2-15 16,2-1-7-16,9-5 11 15,7-4 2-15,5-5 16 16,3-3 5-16,4-4 8 15,3-2-3-15,5-8-5 16,4-5-4-16,-2-5-8 16,-4-6-7-16,-2-5-3 15,-7-2 4-15,-5-6 17 16,-2-1-3-16,-11-3-3 16,-4 0-7-16,-11 0-11 15,-4 2 0-15,-15 4 6 0,-5 4 12 16,-14 10 9-16,-5 7-6 15,-1 12-12-15,1 6-15 16,10 7-9-16,6 4-51 16,10 2-146-16,9-1 143 15</inkml:trace>
  <inkml:trace contextRef="#ctx0" brushRef="#br1" timeOffset="-4958.07">14085 11585 464 0,'-15'-10'116'16,"0"0"145"-16,-2 2-156 16,0 3-20-16,-1 3-17 15,0 1-2-15,-3 5-19 16,0 2-8-16,-2 5-16 15,1 3-2-15,3 5 0 16,2 3 1-16,5 6-3 16,4 1-3-16,8 4 3 15,4-1 0-15,9-2 3 16,3-5-3-16,11-6-7 16,1-4-3-16,8-9-3 15,3-3 2-15,2-10-6 16,6-7 0-16,0-8 2 15,1-5-2-15,-3-4 2 16,-3-1-3-16,-12-3-1 0,-9 1 2 16,-17 1 2-16,-6-1 8 15,-19 3 18-15,-7 2 48 16,-15 8 20-16,-6 3-5 16,-4 11-39-16,-1 5-9 15,-3 10-28-15,-2 5-11 16,0 7-12-16,3 3-26 15,8 4-64-15,5-1-41 0,17 0-46 16,8-5-125-16,19-7 201 16</inkml:trace>
  <inkml:trace contextRef="#ctx0" brushRef="#br1" timeOffset="-3391.52">15175 12511 1278 0,'-17'30'11'0,"2"4"9"0,9 9 24 15,6 5 11-15,8 6 3 16,7 1-6-16,7-2-23 15,4-5 7-15,6-7-24 16,4-6 0-16,-2-10 12 16,0-5 6-16,3-15-4 15,4-7 1-15,7-14-15 16,1-9-12-16,-7-9 0 16,-7-5 0-16,-15-5 0 15,-7-2 0-15,-13-1 12 16,-9 1 30-16,-14 1 33 15,-5 4 14-15,-16 5 25 16,-4 2-27-16,-2 9-28 16,0 6-17-16,-3 10-36 15,-1 5-6-15,-3 9-12 16,-1 5-3-16,11 5-29 0,10 4-40 16,10 5-95-16,13 3-55 15,17 6 127-15</inkml:trace>
  <inkml:trace contextRef="#ctx0" brushRef="#br1" timeOffset="9923.61">12137 6211 179 0,'10'-1'13'0,"2"0"18"16,-1-1-16-16,4 1 8 15,0-1 7-15,-2 0-1 16,-2 1-3-16,-2 1-16 15,-3 0-4-15,-2-1 3 16,-4 1 6-16,1 0 3 16,0 0 0-16,0 0-5 15,1 0-2-15,27-13 11 16,-19 9 14-16,4 2 5 16,-1-1-6-16,-1 1-22 15,-2 1-6-15,-3 1-11 16,-2 0 4-16,-5 0 0 15,0 0 6-15,0 0 22 0,0 0 4 16,0 0 4-16,0 0 3 16,0 0-19-16,0 0-8 15,0 0-8-15,-1 0-8 16,-20 5-3-16,6-2 0 16,-3 1 0-16,-2-1 5 15,1 1 16-15,1 0 4 16,2-1 4-16,2 2-1 0,3-2-12 15,3 0-2-15,8-3-7 16,0 0 9-16,19-3 27 16,5-1 17-16,15-2 22 15,7-2-9-15,10-1-27 16,5 0-12-16,3-3-11 16,0 0-5-16,-1-1 9 15,-2 0-7-15,-2 0-1 16,-2 1-3-16,-11 2-7 15,-7 1 0-15,-16 2-2 16,-10 1 2-16,-11 2 0 16,-8 1 0-16,-16 3 0 15,-9 1-4-15,-12 4-6 16,-5 2 5-16,-7 3-3 0,-4 2 4 16,2 4 2-16,-2-2-2 15,-1 0 6-15,2 0 0 16,1 0-2-16,1-1 1 15,7 0 1-15,4-1-4 16,10-3 2-16,10-2-2 16,10-3 0-16,15-4 0 15,0 0-2-15,3 0 2 16,24-6 0-16,9-2 0 16,17-2 0-16,12 0 0 0,8 0 0 15,1-1-6-15,-2 1-7 16,-6 1-5-16,-10 0-13 15,-1 1-9-15,0-1-117 16,-2 1-189-16,-2 0 196 16</inkml:trace>
  <inkml:trace contextRef="#ctx0" brushRef="#br1" timeOffset="11240.65">13805 12684 1363 0,'-24'11'6'0,"2"1"7"16,12 1 16-16,3 1 4 15,10 5 0-15,7 2-9 16,11 9-19-16,8 2-7 0,11 0-23 16,4 0-14-1,3 1-65-15,-2-1-76 0,-3 1-23 16,-6 0-11-16,-12-1 100 16</inkml:trace>
  <inkml:trace contextRef="#ctx0" brushRef="#br1" timeOffset="11423.77">13828 13223 2028 0,'-26'-34'147'0,"7"-10"-112"16,6-4-38-16,12-5-38 16,4 0-7-16,13-5 12 15,4 0 9-15,11-5 9 16,2 4-3-16,4 4-48 15,-2 7-41-15,-2 10-90 16,-6 6 42-16,-9 11-18 0,-3 5-215 16,-10 16 213-16</inkml:trace>
  <inkml:trace contextRef="#ctx0" brushRef="#br1" timeOffset="12574.91">13989 12666 1346 0,'-10'-1'7'16,"0"-3"17"-16,-1-1 1 15,-6 1 6-15,-2-2-4 16,-10 2-14-16,-2 1-5 16,-2 3-8-16,0 3 2 0,7 5 2 15,0 1-2-15,9 4 4 16,2 2-4-16,7 5-2 16,2 2-2-16,7 8 0 15,3 4-4-15,7 6-10 16,5 0-1-16,5 1-6 15,4-3 1-15,5-3 5 16,0-4 0-16,5-1-3 16,-2-1-1-16,-3 0 0 15,-4 2 3-15,-9 1-5 16,-7 1 0-16,-10 1 7 16,-4 1 5-16,-14-4 30 15,-4-3 22-15,-4-7 38 16,0-5 16-16,-2-9-6 15,0-5 92-15,-2-5-76 16,-2-6-30-16,3-5-28 0,-2-4 13 16,9-4 36-16,5-3-1 15,11-10-17-15,7-7-25 16,14-9-45-16,6-5-8 16,13-4-10-16,5 2-2 15,4-1-18-15,3 3-21 16,-4 5-44-16,-5 4-19 15,-7 12 7-15,-6 6 17 0,-9 11 39 16,-4 5 12-16,-9 4-44 16,-4 3-22-16,-8 4 24 15,-3 2-23-15,-3 6 59 16</inkml:trace>
  <inkml:trace contextRef="#ctx0" brushRef="#br1" timeOffset="13360.09">14202 12978 1400 0,'-1'0'44'0,"0"1"-11"16,-10 15-6-16,10-3-7 15,0 1-1-15,5-1 24 16,1 0 14-16,3-5-13 16,5-1-2-16,1-4-21 15,1-3-12-15,1-6 6 0,-3-3-3 16,1-4 0-16,-1-3-6 16,-3-1 0-16,-3 1 0 15,-7 0 3-15,0 2 3 16,-7 4 6-16,-4 1 6 15,-5 4 15-15,-4 3 8 16,-1 5 7-16,1 4 9 16,1 6-6-16,5 1 2 15,5 1-20-15,2 0-15 0,6-2-15 16,2-3-12-16,6-3-3 16,3-2 6-16,6-6-6 15,3-3 6-15,3-5 0 16,1-2 0-16,-3-2 0 15,-6 1-3-15,-7 4-15 16,-5 0 9-16,-4 4 9 16,-3 1 0-16,-6 3 6 15,-5 5-6-15,-4 5 0 16,-1 2 0-16,2 2-12 16,4-1-12-16,10-6-119 15,4-1-78-15,12-6 110 16</inkml:trace>
  <inkml:trace contextRef="#ctx0" brushRef="#br1" timeOffset="13974.4">14670 12710 1169 0,'-16'-13'43'16,"0"5"1"-16,-8 7 5 15,-2 4 5-15,0 9 2 16,-1 7 0-16,3 11-9 16,2 9 6-16,3 16 16 15,2 7-13-15,5 8-23 0,1 3 0 16,5-2-21-16,5-4 0 15,6-11 0-15,6-8-12 16,9-15 18-16,5-7 0 16,8-14-6-16,4-8 9 15,5-14-21-15,-1-7 3 16,-4-10-3-16,-7-2-15 16,-12-4 0-16,-9-2 0 15,-9 0 6-15,-6 1 9 0,-12 4 15 16,-5 5 21-16,-11 9 62 15,-3 5 34-15,-2 11 23 16,-1 6-40-16,6 11-50 16,1 6-29-16,10 11-21 15,2 2-9-15,15 3-19 16,4-4-47-16,15-8-167 16,6-6-146-16,12-12 161 15</inkml:trace>
  <inkml:trace contextRef="#ctx0" brushRef="#br1" timeOffset="16490.46">10900 13579 1375 0,'72'-8'2'15,"6"-3"-2"-15,10 3 5 0,6-3 3 16,7 5 8-16,2 0 3 16,10 4 4-16,6-1-1 15,8 3-7-15,11 0-3 16,12 0-1-16,5-1-3 15,14-4-2-15,6-2-2 16,14-7-4-16,-1-3 2 16,11-5-4-16,3-1-2 15,0 0-4-15,4-2-2 0,3 4 1 16,-6-2-3-16,7 4 4 16,-12 0 4-16,-2 3 3 15,9 0 1-15,-18 2 1 16,11 1 1-16,-9 3 2 15,-8 0 4-15,-6-2-4 16,-8 1 0-16,-13-3-4 16,-9-1-4-16,-19-1 2 15,-5 0-2-15,-16-1 2 16,-6 1 4-16,-13-1-4 16,-6-1-9-16,-20 1-61 15,-9 0-159-15,-15 6 140 16</inkml:trace>
  <inkml:trace contextRef="#ctx0" brushRef="#br1" timeOffset="25640.62">4709 8378 38 0,'-5'4'-3'0,"0"-1"1"16,5-3 2-16,0 0 13 16,0 0 1-16,0 1 5 15,0 0 4-15,0 0 18 16,0 0 8-16,0 0 20 16,0 0 10-16,0 0 16 15,0 1 29-15,1 0 4 16,0-1-17-16,0 1-36 15,0 0-13-15,0 0-21 16,0-1-12-16,0 1-8 16,1-1-1-16,0 0 4 0,-1 0-2 15,1-1 5-15,0 0-2 16,-1-1-4-16,0 0 3 16,0 0-3-16,-1 0-2 15,0 0-1-15,-1 0-3 16,0-1 7-16,0 1 3 15,0 0 4-15,-1 0-2 16,1 0-8-16,-1 1-5 16,0 0-12-16,0 0 0 0,-23 8 2 15,26 3-1-15,1-1 3 16,1 1 0-16,3-3-2 16,1-1-2-16,3-3 2 15,0-2 0-15,0-4 0 16,-1-1-3-16,0-4 1 15,0-2 0-15,-3 0 0 16,1-1 0-16,-6 2 4 16,-1 2 4-16,-3 2 5 15,-2 0 1-15,-3 1-3 16,0 1-1-16,-1 3-4 16,1 1-1-16,-3 2-1 15,4 2-4-15,0-1 0 16,1 0 3-16,4-1-5 15,-1 1 6-15,3-2-6 16,0-3 0-16,0 1 3 0,1 0 0 16,0 0 3-16,22 7 0 15,-14-10-3-15,1-2 3 16,-3-4 3-16,0 2-6 16,-2-2 3-16,-3 0 3 15,-1 2 12-15,-1 1-3 16,-3-1 14-16,0 1-8 0,-1 3-3 15,-2-1 3-15,1 3-18 16,-2 0 0-16,0 4 0 16,-1 2-3-16,2 1 0 15,3 2 0-15,1 1-3 16,2-1-6-16,6 0 0 16,0-1 6-16,2-3 0 15,4-1 0-15,-2-4 0 16,1 0 3-16,0-3-3 15,1-1 6-15,-4-2-3 16,-1 0 0-16,-2 0 0 16,-4-1 3-16,-1 1 3 15,-1-1-3-15,-5 0 6 16,0 1-6-16,-3 2-3 16,-2 0 3-16,1 3-6 15,-1 1 0-15,0 4-3 0,-1 1 0 16,4 2 0-16,-1 0 3 15,6-1-9-15,1 0-6 16,4-2 3-16,2 1-9 16,3-1 12-16,1-1 6 15,2-2 3-15,0-1 6 16,1-2 3-16,-1-3-6 16,-1-1 0-16,-2 1-3 15,-4 0 6-15,-1 0 0 0,-4 0 9 16,-2 2 3-16,-3 0-6 15,-3 0-6-15,-1 1-6 16,-1 2-12-16,-1 4 6 16,0-1-3-16,1 3 6 15,1 0 3-15,4-1-3 16,2 1 3-16,3-2-9 16,2 0-9-16,2 1 9 15,0-2 0-15,3 1 6 16,2-2 0-16,1-1 0 15,1-1 3-15,-1-4-6 16,0-2 6-16,-3 0 6 16,-3-2-6-16,-3 0 9 15,-3 0-3-15,-3 1 0 0,-1 2-6 16,-1 2 0-16,0 0-3 16,0 3-15-16,2 1-6 15,2 2-44-15,2 3-45 16,3-1-240-16,4-4 241 15</inkml:trace>
  <inkml:trace contextRef="#ctx0" brushRef="#br1" timeOffset="56572.28">7081 4051 1309 0,'0'8'9'16,"0"6"-32"-16,2 5-2 15,-5 11 23-15,-2 4 2 16,-9 7 0-16,1 1 0 16,-5-1 0-16,-1-4 2 15,-2-7-2-15,-4-4 0 0,-1-2-2 16,-3-3 0-16,2-4-2 15,2-3 0-15,0-2-5 16,7-4-3-16,3-5 0 16,3-1 3-16,8-5 1 15,0-2 0-15,8-2 4 16,2-1 0-16,6 2 4 16,3 1 4-16,0 1 2 15,4-2 0-15,1 0-4 16,0 0 4-16,3-4-6 15,-2 0-2-15,1-1-16 16,-3 0-18-16,-1 0-50 16,-1 0-67-16,-2-3-127 15,-2 2 12-15,0-2 162 0</inkml:trace>
  <inkml:trace contextRef="#ctx0" brushRef="#br1" timeOffset="56755.86">7036 4261 280 0,'-1'7'55'16,"-2"2"63"-16,3 2 25 16,-1 5-5-16,0 7-15 0,5 5-34 15,-3 4-11 1,2 4-32-16,0-1-17 0,-2 0-19 16,0-4-10-16,-1-6-52 15,7-4-107-15,-1-10 89 16</inkml:trace>
  <inkml:trace contextRef="#ctx0" brushRef="#br1" timeOffset="57473.03">7228 4457 1222 0,'0'0'-76'0,"0"0"-121"16,14-2-36-16,-2-1 72 15,1 0 76-15,-3-1 68 16,0-1 10-16,-1-1 18 16,0 2 9-16,-3-2 7 15,-2 2-4-15,-4 4-14 16,0 0-9-16,0 0-4 0,0 0 11 15,0 0 31-15,0 0 17 16,-8 11 29-16,0-2 0 16,1 0-4-16,1 1-2 15,4-3-12-15,2-1-18 16,2-3-19-16,3-1-15 16,3-4-14-16,3-4-2 0,0-4-13 15,1-3-7-15,-2-2-26 16,0 2-16-16,-3 3 5 15,-3 2 7-15,-4 8-14 16,0 0-18-16,-14-2-5 16,1 9 18-16,-3 6 108 15,1 3 49-15,5 0 26 16,3 0-19-16,5-6-337 16,4-4 181-16</inkml:trace>
  <inkml:trace contextRef="#ctx0" brushRef="#br1" timeOffset="58022.23">7498 4264 293 0,'0'-12'1'0,"1"0"-10"15,2 2 15-15,0 2 5 16,2 3 0-16,0 4-10 16,0 3 7-16,-1 7 43 15,1 3 17-15,-5 9 61 16,0 3 33-16,-1 5-14 16,0 0-7-16,3-2-45 15,2-2-28-15,7-7-37 16,1-3-10-16,4-7-5 15,0-5 7-15,0-4 10 16,3-2 0-16,1-1-6 16,1 2-8-16,3 4-11 15,-4 3-4-15,-4 8-4 0,-5 2 0 16,-11 8 0-16,-5 3 0 16,-15 2 4-16,-4 2 0 15,-6-4 1-15,-1-3 1 16,-2-8-6-16,0-6-17 15,-2-14-193-15,3-10 147 0</inkml:trace>
  <inkml:trace contextRef="#ctx0" brushRef="#br1" timeOffset="58238.8">7482 4195 1735 0,'36'2'84'0,"13"-2"-84"16,11-3-51-16,13-10-65 15,0-5-6-15,-6-5 40 16,-9-3-13-16,-15 1 6 16,-7 0 2-16,-7 2-262 15,-4 3 226-15</inkml:trace>
  <inkml:trace contextRef="#ctx0" brushRef="#br1" timeOffset="61689.1">8047 4507 611 0,'-7'10'51'0,"0"1"51"16,2 4-91-16,4 0-8 15,1-2 6-15,3-2 11 16,0-6 1-16,4-3 13 16,-1-2 2-16,2-2 15 15,1-2 8-15,1-4-10 16,0-1-16-16,-2-2-16 16,0 1-13-16,-3 0 0 15,-4 2-2-15,-1 3 2 16,0 5 9-16,0 0 3 15,-1 0 1-15,-18-3-1 0,8 7-5 16,-1 2-3-16,-1 2 0 16,2 1 0-16,0 0-3 15,5-2 1-15,-1-1 0 16,5-2-2-16,2-4 2 16,0 0-2-16,0 0 0 0,0 0-4 15,1 0 1-15,19-2 1 16,-9-4-2-16,2 1 2 15,-2-1-2-15,-3 3 2 16,-8 3 0-16,0 0-2 16,0 0 6-16,0 0 0 15,0 0 2-15,0 0 1 16,0 0-1-16,-1 0-2 16,1 0-2-16,0 0-2 15,0 0-2-15,1 0 0 16,0 0 2-16,20 8 1 15,-15 7 3-15,-12 15 4 16,-5 9 2-16,-15 18-5 16,-10 6-7-16,-11 8-77 15,-1-1 56-15</inkml:trace>
  <inkml:trace contextRef="#ctx0" brushRef="#br1" timeOffset="62325.75">8302 4225 1231 0,'6'6'43'0,"3"1"34"15,10 1-88-15,4-2 3 16,7-5 0-16,2-3-1 15,0-4 3-15,2 0 0 16,-9-3 6-16,-1 1 6 0,-6 0 3 16,-7 1-3-16,-1 0-4 15,-3 2 2-15,-6 1-4 16,-1 1 12-16,-5 2 3 16,-3 1 8-16,-3 5 3 15,3 6-1-15,-4 16-6 16,2 13-3-16,-8 24-3 15,-4 13-1-15,-5 18-2 16,1 2-9-16,4-5-30 16,3-10-31-16,9-24-255 15,3-15 188-15</inkml:trace>
  <inkml:trace contextRef="#ctx0" brushRef="#br1" timeOffset="62940.2">8513 3830 1237 0,'25'7'-23'0,"5"5"-49"0,4 4-3 16,5 6 54-16,-1 4 28 16,-2 8 26-16,-2 5 8 15,-7 16 15-15,-3 9-8 16,-12 25-15-16,-11 9-8 16,-14 14-17-16,-9 2-2 0,-9-6-4 15,-5-5-2-15,-2-12 4 16,0-7-4-16,-4-18-27 15,0-11-33-15,-2-22 34 16</inkml:trace>
  <inkml:trace contextRef="#ctx0" brushRef="#br1" timeOffset="63422.25">6980 3587 1311 0,'-45'17'48'0,"2"9"24"15,-3 11-70-15,0 24 2 16,-5 10-1-16,1 17 5 16,4 6-6-16,9 10-2 15,11 2 0-15,11 6-2 16,6 3 4-16,17 1 0 15,10-1 0-15,22 1-4 0,8-5-13 16,12-20-57-16,4-10-70 16,4-30 77-16</inkml:trace>
  <inkml:trace contextRef="#ctx0" brushRef="#br1" timeOffset="64808.91">7085 4165 716 0,'0'0'18'15,"-13"1"39"-15,3 4-86 0,-1 4 22 16,1 2 55-16,-3 4 22 16,0 7 15-1,-1 5-1-15,-1 9-40 0,-4 1-21 16,1 2-9-16,-1-1-5 16,3-9-9-16,1-4 4 15,3-9-4-15,2-6 4 0,3-6 16 16,7-4 1-16,0 0 6 15,-1 0-4-15,1 0-7 16,0 0 1-16,3-7-1 16,8 4-3-16,8-1 3 15,3 0-9-15,4-2 1 16,3-3-2-16,-1-2-6 16,-3-1 0-16,-2-2 0 15,-6 0-4-15,-1 1 6 16,-3 0-2-16,0 2 0 15,0 0 0-15,-5 1-10 16,0 1 1-16,-12-1-3 16,-5 2-9-16,-6-2 11 15,-4 3 4-15,4-3 14 16,1 2 13-16,4 1 1 16,6 0 1-16,-2 6-8 15,2-2-3-15,-1 9 4 0,0 7-5 16,2 18 1-16,3 12-10 15,-5 25 2-15,0 10-1 16,3 13-3-16,-2 2 4 16,8-6-35-16,7-7-23 15,5-27 25-15</inkml:trace>
  <inkml:trace contextRef="#ctx0" brushRef="#br1" timeOffset="90391.28">7324 5095 964 0,'5'-2'14'0,"5"0"-23"15,4-1-7-15,6-1 16 16,1 2 7-16,9-1 11 16,1 1 9-16,9 2 14 15,5 0-1-15,1 1-7 16,4 1-4-16,4 0-16 0,1 0-7 16,3 1 0-16,2-1 0 15,-4 3 6-15,-1-1 3 16,-4-1 4-16,-4-2 3 15,-9-1-11-15,-3 0 1 16,-13-1-8-16,-5-1 0 16,-11 0 3-16,-6 2 5 0,0 0 15 15,0-1 2-15,-1 0-4 16,-18-22-7-16,1 17-16 16,-5-1-8-16,-12 1-2 15,-7 1-3-15,-9 2 3 16,-4 2 0-16,-8 3 4 15,-5 2 0-15,-5 2 4 16,-1 1 0-16,-1 2-2 16,7 1 1-16,12-1 1 15,9 1 3-15,19-4 3 16,8 0 0-16,11-2 0 16,5-1-4-16,6 2 2 15,4-1-2-15,4 0 0 16,5 0 3-16,9-3-1 15,4 0 0-15,14-4-2 16,5 0 0-16,11-4 2 16,7 0-4-16,6-2 2 0,2 0-2 15,-1 0 2-15,-6 1-2 16,-7 0 2-16,-6 1-2 16,-12 2 2-16,-11 0-2 15,-13 2 0-15,-16 3 0 16,-1 0-2-16,-14-10-2 15,-14 5 0-15,-3 1 0 0,-10 2 2 16,-4-2 0 0,-6 3-2-16,-1-1 4 0,-4 4-2 15,-1 4 2-15,4 2 4 16,1 4-4-16,4 2 2 16,6 0-2-16,10 0-6 15,9-2-11-15,23-6-43 16,13-5-43-16,30-8 53 15</inkml:trace>
  <inkml:trace contextRef="#ctx0" brushRef="#br1" timeOffset="132719.85">11899 11466 687 0,'0'0'168'0,"0"0"181"15,0 0-262-15,1 0-69 16,0 0-5-16,0 0 7 15,0 0 5-15,0 0 8 16,7 16 4-16,-9 0-4 16,1 3-6-16,-2 7-14 15,0 3-3-15,0 1-10 16,-4-2 2-16,4-4-2 16,-2-3 0-16,0-6 4 15,2 0-4-15,0-7 4 16,-1-1 3-16,3-7-3 15,0 0 2-15,1 0 6 16,14-4 3-16,-2-3 0 16,4-1-3-16,4 1-6 0,5 1-3 15,2 1-3-15,1 2-3 16,2 3 3-16,-3 1-3 16,0 4 3-16,-4 3 0 15,-6 6-12-15,-3 3 6 16,-9 5 0-16,-3 1-3 15,-9 4 12-15,-6 0 6 16,-8-3 63-16,-2 1 44 16,-1-8 51-16,-1-2-5 0,1-8-84 15,0-5-99-15,-1-11-206 16,3-5-99-16,4-14 217 16</inkml:trace>
  <inkml:trace contextRef="#ctx0" brushRef="#br1" timeOffset="132919.93">11911 11561 1489 0,'0'0'309'0,"10"-1"291"15,8-5-652-15,18-8-418 0,8-6-35 16,13-8 385-16</inkml:trace>
  <inkml:trace contextRef="#ctx0" brushRef="#br1" timeOffset="133293.37">12333 11686 1720 0,'11'-16'-231'16</inkml:trace>
  <inkml:trace contextRef="#ctx0" brushRef="#br1" timeOffset="135053.01">12684 11472 1035 0,'-12'-2'47'0,"1"1"17"16,0-2-29-16,0 3-8 16,-2 0 8-16,-1 2 7 15,-1 2-1-15,1 2-8 16,0 1-6-16,1 4-7 16,3 0-7-16,2 0 1 15,6 1-3-15,6-1-3 16,7 0-4-16,7-1-6 15,3 0-10-15,3-3-15 16,1-1-4-16,-2 0-2 0,-1-1 6 16,-3 1 14-16,-3 1 1 15,-6 1 0-15,0 1 1 16,-7 1-1-16,-3 0 4 16,-2-2 5-16,-3-1-1 15,-1-3 4-15,6-4 0 16,0 0 4-16,0 0-4 15,-1 0-6-15,0 0-10 0,0 0-17 16,-1 0-11-16,0-1-150 16,1 0 114-16</inkml:trace>
  <inkml:trace contextRef="#ctx0" brushRef="#br1" timeOffset="135619.41">12725 11458 1160 0,'0'-1'29'0,"-1"1"-12"15,0-1-19-15,0 0 0 16,1 0 6-16,-1 0 19 15,-8-7 10-15,13 25 20 16,2 7 5-16,5 14-6 16,3 6-11-16,3 11-20 15,-1 3-15-15,0 6-22 0,-5 1-3 16,-6-1-16-16,0-1-13 16,-8-12 26-16</inkml:trace>
  <inkml:trace contextRef="#ctx0" brushRef="#br1" timeOffset="139503.12">11061 12225 1129 0,'7'2'31'0,"-7"-2"-12"16,0 0-2-16,0 0 9 15,0 0-1-15,0 0 0 16,-13 1 2-16,-5 0-15 16,2 0-7-16,-5 2-3 15,0-1 0-15,3 0 4 16,2 0 0-16,4 0 0 15,2 0 5-15,5-1-3 16,5-1 8-16,0 0 3 16,0 0-11-16,17 2 7 15,-2-5-9-15,4-2-6 16,2 0 2-16,1-2 0 16,-1 0-2-16,-2-1 4 15,-2 0-4-15,-3 0 4 16,-4 2 0-16,-3 3-1 15,-7 3 9-15,0 0-2 0,0-1 1 16,-14-9-3-16,2 10-2 16,-4 1-4-16,0 1 2 15,-4 2-2-15,0 1 2 16,1 1 5-16,2 1 3 16,4 0 1-16,3-2 13 0,7-1 7 15,4-2 3-15,9 0-12 16,5-2-12-16,9-2-3 15,3-1-12-15,5-1-9 16,-2-3 3-16,-2 1-3 16,-2 0 3-16,-4 1 0 15,-4 3 0-15,-8-1 0 16,-10 3 6-16,0 0-24 16,-7-1-7-16,-13 5 1 15,-7 0-9-15,-6 3-36 16,-1 2-28-16,1-3 57 15</inkml:trace>
  <inkml:trace contextRef="#ctx0" brushRef="#br1" timeOffset="141019.87">12718 11480 990 0,'0'0'78'15,"0"0"46"-15,0 0-114 16,0-1-14-16,-1 0-5 16,0 0 7-16,-25-12 11 15,14 10 11-15,-3-1 9 16,-2 2-6-16,-5 0-6 16,-2 3-5-16,-1 2-6 0,0 2 2 15,2 2-1-15,2 1-1 16,0 2-2-16,1 0 0 15,4 1 0-15,4 0 4 16,8-1 7-16,4 0 1 16,5 1 1-16,3-1-5 15,6 1-5-15,0-3-1 0,3 0-2 16,-1-2 4-16,2-3 2 16,0-3 1-16,2-4 7 15,1-2-3-15,-1-4-3 16,-2-1-6-16,-1-2-5 15,-4 1-1-15,-2 0 2 16,-3 1 2-16,-2 3 0 16,-5 0 10-16,-2 3 3 15,-1-1 41-15,-2 3-4 16,-1 0-10-16,1 0-20 16,4 3-21-16,0 0 0 15,-1 0 3-15,0 0-6 16,0 0 0-16,1 1 0 15,0 0-3-15,-6 19 15 16,11-7 0-16,2 5 6 0,2 5 0 16,3 8-12-16,4 3-3 15,-3 5 9-15,1 0-12 16,-3-2 3-16,-2-3 0 16,-1-6-12-16,-1-5-3 15,-2-8-36-15,-1-3-24 16,-1-7-71-16,1-5 25 15,-1-10 68-15</inkml:trace>
  <inkml:trace contextRef="#ctx0" brushRef="#br1" timeOffset="183435.36">11973 12565 1589 0,'38'-8'-6'16,"0"4"-21"-16,-6 6-3 15,-5 5-1-15,-11 6-10 16,-5 5 10-16,-11 5 17 16,-6 3 13-16,-9 4 22 15,-3 3 8-15,-6 0 25 16,2-2 56-16,3-5 78 16,3-6-6-16,9-11-53 15,7-9-40-15,0 0-56 16,13-6-21-16,4-1-12 15,3-2-3-15,2 1-9 16,-2 3-3-16,-1 2-3 16,-1 4 9-16,-1 7-17 0,-3 2 5 15,-3 6-6-15,-4 3 6 16,-7 4 21-16,-3 3-3 16,-13 5 12-16,-4 1 24 15,-8 0 29-15,-5 0 37 16,-3-6 14-16,-1-2 0 15,1-14-23-15,2-7-44 0,10-17-84 16,7-12-97-16,15-21-185 16,10-8-230-16,15-10 394 15</inkml:trace>
  <inkml:trace contextRef="#ctx0" brushRef="#br1" timeOffset="183918.26">12396 12669 2751 0,'2'-13'-329'15,"4"-2"-208"-15,4 1 50 16,-1 1 17-16,-3 7 265 15</inkml:trace>
  <inkml:trace contextRef="#ctx0" brushRef="#br1" timeOffset="185687.07">12538 12639 1388 0,'-1'0'25'16,"1"0"6"-16,0 0 2 16,7-18-11-16,5 8-13 15,7-2-5-15,-2 0 0 16,4 1-4-16,-1 3 0 15,-1 3 0-15,-1 2 0 0,-4 4 0 16,-1 3 0-16,-7 6-14 16,-4 4 5-16,-7 8-1 15,-6 3 0-15,-5 4 22 16,-2 3 7-16,-2-1 33 16,1-1 91-16,2-5 19 15,2-6-22-15,5-7-56 16,3-5-36-16,7-7-48 15,0 0 0-15,0 0-12 16,7-2 0-16,7-3 12 16,5 1 0-16,1 1-18 15,-1 3-9-15,-1 6-24 16,-4 4-9-16,-2 4 16 16,-4 5 5-16,-6 2 21 15,-6 3 12-15,-11 4 12 16,-6-1 12-16,-6 1 30 15,-5-2 26-15,0-7 16 0,4-5-15 16,-1-11-108 0,5-8-99-16,9-16-176 0,5-8 37 15,19-15 184-15</inkml:trace>
  <inkml:trace contextRef="#ctx0" brushRef="#br1" timeOffset="186101.13">12948 12542 1466 0,'-1'1'-43'16,"0"-1"20"-16,0 1 23 15,-29 17 13-15,19-12 22 16,-1 1 6-16,-1 7 3 15,-2 2 30-15,1 2-23 16,1 2-7-16,-2 0 4 16,4 0 15-16,6-6 6 15,4-2-4-15,13-7-23 16,5-3-21-16,8-3-12 16,3-3-3-16,2 1-3 0,0-1 0 15,1 4-3-15,-4 1-3 16,-3 8-6-16,-1 2 3 15,-9 6-6-15,-5 4-3 16,-10 6 9-16,-6 1-3 16,-9 4 12-16,-6-2 9 15,-4-7-6-15,-1-4-18 16,-2-17-170-16,2-10-75 0,0-28 195 16</inkml:trace>
  <inkml:trace contextRef="#ctx0" brushRef="#br1" timeOffset="186286.21">13048 12514 2918 0,'52'-28'-257'15,"4"-6"-200"-15,7-9 177 16</inkml:trace>
  <inkml:trace contextRef="#ctx0" brushRef="#br1" timeOffset="191001.27">10200 9867 362 0,'-8'-19'37'0,"0"-3"46"15,2 1 1-15,1-2 34 0,1-1-17 16,0 2-31-16,-2-1-8 16,-2 4-26-16,-2 1 14 15,1 7 33-15,-1 5 0 16,0 6 10-16,0 3-13 16,1 8-30-16,3 5-11 15,2 9-14-15,3 8-2 16,2 17 0-16,0 11-1 15,5 26 1-15,0 14 19 0,1 24-15 16,1 12-12-16,0 16-9 16,1 1 0-16,-1 10 18 15,2 4 23-15,2 6 19 16,3 6 0-16,2 4-6 16,2-1-16-16,4 2-2 15,1 2 6-15,2 2-3 16,0-3-12-16,-7-2 50 15,-6-4 19-15,-7-13-3 16,-6-6 10-16,-2-15-17 16,1-7-24-16,-2-16-19 15,3-7-10-15,2-20-13 16,2-11-11-16,4-19-24 16,1-11-22-16,-1-23-76 15,0-10-133-15,1-20-22 16,2-16 26-16</inkml:trace>
  <inkml:trace contextRef="#ctx0" brushRef="#br1" timeOffset="192133.87">9997 9515 550 0,'13'0'61'0,"2"0"67"16,4 0-105-16,3 0-25 15,2 0-1-15,3 0 3 16,3-1 12-16,6-2 74 16,7 0 30-16,14-5 22 15,7-1-22-15,14-1-52 16,9-2-27-16,12 1-25 15,5-2-8-15,15 4-4 16,6 0 4-16,9 2-3 16,12-1 13-16,9-2 19 15,10-2 6-15,14-3 15 16,5 2-4-16,16-2 32 16,3 0 10-16,5 2-11 15,7-2-6-15,-1-1-18 16,0-1-13-16,5-3-20 0,-1 0-9 15,1-2-6-15,3 0 0 16,-8-1-6-16,2 0 0 16,-21 1-3-16,0-1 3 15,-12 2-3-15,-11 1 3 16,0 0-3-16,-15-1-3 16,-11-4-15-16,-7-1-12 0,-15-3-26 15,-8 2-13-15,-19 3-60 16,-6 5-44-16,-22 4 134 15</inkml:trace>
  <inkml:trace contextRef="#ctx0" brushRef="#br1" timeOffset="193951.23">16262 8904 1305 0,'0'0'54'0,"0"0"8"16,0 0-46-16,0 1-16 0,-5 15-6 15,6 7 6-15,1 8 4 16,-2 22 21-16,-1 13 8 16,-6 32 4-16,-1 15 16 15,-1 34-26-15,2 8-27 16,2 15-6-16,-2 3-6 15,0 10 9-15,-2 10-3 16,0-1 21-16,3 4 21 0,0-8 59 16,2-8 46-16,2-13 47 15,0-8 6-15,3-16-58 16,-1-7-30-16,3-1-22 16,0-3-11-16,6-9-29 15,2-8-4-15,2-12-10 16,4-8-10-16,-1-18-13 15,2-8-2-15,-3-12-13 16,2-4-9-16,1 2-36 16,0 1-90-16,-1-4-187 15,-2-4-118-15,-9-10 90 16,-6-9 265-16</inkml:trace>
  <inkml:trace contextRef="#ctx0" brushRef="#br1" timeOffset="204533.94">10113 10390 905 0,'-16'1'78'0,"1"3"44"16,4-1-91-16,3 0-29 16,2 0-2-16,6-3 0 15,0 0-2-15,0 0 2 0,0-1 0 16,9-14 10-16,3 7 4 15,6-1 1-15,4 0-1 16,11 0 3-16,8 1 6 16,17 0 12-16,7-1 6 15,11 2-10-15,5 0-8 16,5 1-11-16,2 0-6 16,2-1-3-16,0 0-1 15,0-3-2-15,1-1 2 0,-2-1-2 16,-1 0 0-16,0 0-9 15,-2 2-17-15,-3 1-262 16,-3-2 176-16</inkml:trace>
  <inkml:trace contextRef="#ctx0" brushRef="#br1" timeOffset="-198629.99">17910 3864 1196 0,'31'6'14'15,"5"-1"-28"-15,4-5-5 16,8-4 9-16,4-4 8 16,11-5 6-16,5-1 10 15,12-2 9-15,5 1 0 16,14 1-7-16,7 2-7 16,12-1-5-16,12 1-2 0,7-2 4 15,8 2 8-15,17 4 13 16,6 0 4-16,19 4 0 15,9 0 0-15,12 0-12 16,9-2-3-16,15 0-5 16,-1-2-3-16,6-1 4 15,2 1 1-15,-12 0 18 16,15 0 18-16,-9 3 79 16,-10 2 4-16,13 2-33 15,-17 2-31-15,-8 1-41 16,-7-1-18-16,-22-1-6 15,-10-1-3-15,-14-2 6 16,-5-3-3-16,-20 2 0 16,-9-1 0-16,-19 0-3 15,-14 0-3-15,-21 1-42 0,-13 0-29 16,-24 1-103-16,-11 2-34 16,-22 1-158-16,0-4 232 15</inkml:trace>
  <inkml:trace contextRef="#ctx0" brushRef="#br1" timeOffset="-197796.03">18434 4171 1365 0,'36'-1'15'15,"5"-1"-28"-15,16 0-43 16,5-1 3-16,6-2 11 16,2-1 9-16,10 0 50 15,4-3 18-15,17 2 19 16,10 0 4-16,27 0-15 0,10 2-12 15,24 0-15-15,9 1-11 16,13 2-3-16,8 1 0 16,8 1 2-16,11-1 2 15,4 0 9-15,0-2 3 16,7-3-1-16,-4-2-5 16,19-3-6-16,-8 1-2 0,2-4-2 15,-3 2 0 1,-33-1-2-16,-4-3-2 0,-23 1 2 15,-17-2 3-15,-25-2-3 16,-15-1-1-16,-30-2-25 16,-14-4-22-16,-15-4-316 15,-7-2 228-15</inkml:trace>
  <inkml:trace contextRef="#ctx0" brushRef="#br1" timeOffset="-169348.33">7842 5332 1173 0,'9'4'25'0,"1"1"-13"15,-1 1-12-15,0 6 2 0,2 2 2 16,-3 5 9-16,-2 4 1 16,-2 6 5-16,0 4 4 15,0 6 1-15,0 5-5 16,1 8-3-16,0 1-7 16,-2 6-5-16,0 2-4 15,-4-1 2-15,-3 2 0 0,-3-2 6 16,-2-2 3-1,2-7 7-15,0-5-1 0,6-11-1 16,1-7-8-16,0-12-1 16,1-4 5-16,-1-12 23 15,0 0 7-15,-3-17 33 16,2-3-1-16,-1-14-74 16,0-5-29-16,-1-11-19 15,0-4 3-15,2-7 24 16,0-3 6-16,1-4-1 15,0-2-1-15,0-2-10 16,0 1-2-16,1 5-8 16,4 4 2-16,1 6 10 15,3 3 9-15,-5 5 10 16,-3 6 8-16,-3 12 6 16,-2 8 0-16,-7 11 0 15,3 5-1-15,-6 6 3 0,0 6 2 16,1 9 3-16,-1 4 3 15,-1 10-9-15,2 4-1 16,-7 5-4-16,-4 3-4 16,-5 1 2-16,-4 1 2 15,0 4 9-15,1 1 7 16,0 1 15-16,1 2-4 16,3-4 11-16,1-2 3 0,4-9-33 15,6-4-6-15,4-9 0 16,3-6-6-16,5-8 0 15,5-9-6-15,0 0-6 16,-1-10-3-16,8-12-21 16,4-9 5-16,6-10 10 15,4-9-2-15,1-8 1 16,3-4 3-16,3-2 9 16,2 0 1-16,7-2 3 15,5 0-2-15,2 5-4 16,0 4 5-16,0 11-1 15,-5 7 4-15,-4 13 4 16,-4 6 0-16,-10 15 0 16,-2 8 4-16,-3 17 4 15,1 13 3-15,7 24 9 16,3 11-3-16,6 9-3 0,2 3-5 16,1-5-5-16,1-4-4 15,2-6 0-15,0-5 0 16,3-9-2-16,-1-7-9 15,-1-12-49-15,3-6 40 16</inkml:trace>
  <inkml:trace contextRef="#ctx0" brushRef="#br1" timeOffset="-130566.1">3587 5965 95 0,'1'-6'40'0,"-1"6"54"16,0 0-5-16,0 0-12 15,-11 11-19-15,-2 9-38 0,-4 6 0 16,-4 8 5-16,-5 2 9 16,1 2 14-16,-1-1 7 15,0-5-5-15,5-5-5 16,4-8-8-16,6-4-8 15,7-8-4-15,3-3-4 16,8-5-7-16,5-2 2 16,7-8-14-16,7-5-2 0,2-6-23 15,2-5-7-15,2-3 1 16,-4-2 8-16,1 2 17 16,-3 2 4-16,-7 7 0 15,-4 4 2-15,-9 11-2 16,-6 6 0-16,-4 6 11 15,-8 7 8-15,-10 10 15 16,-4 5 2-16,-7 6 1 16,0 1-5-16,-1-2-3 15,5-2-4-15,6-7-9 16,2-3-2-16,10-7-7 16,2-5-5-16,9-6-16 15,5-3-13-15,7-8-16 16,4-3-12-16,9-12-31 15,5-3-24-15,1-7-45 16,2-2 24-16,-3-1 54 0,-3 3 27 16,-9 8 63-16,-5 6 29 15,-10 12 46-15,-3 4 46 16,-10 9-9-16,-1 5-20 16,-7 7-51-16,-2 4-13 15,-4 3-11-15,0 2-14 16,0-2-9-16,1-2-1 15,1-1-3-15,1-3-1 0,7-3 3 16,1-3-3-16,10-6-18 16,9-4-52-16,10-11 40 15</inkml:trace>
  <inkml:trace contextRef="#ctx0" brushRef="#br1" timeOffset="-129498.93">3507 3865 675 0,'0'0'23'0,"0"0"-21"16,0 0 1-16,0 0-6 0,0 1 1 16,0 0 4-16,0 0 1 15,-3 26 6-15,-3-20 4 16,-5 5 10-16,-3 0 2 15,-4 3-7-15,2 4-4 16,-5-1-9-16,4 0-3 16,5-6 0-16,0-3-2 0,12-9 5 15,0 0 4-15,0 0 4 16,0 0 8-16,11-14-3 16,0 1-2-16,11-5-11 15,6-6-1-15,5-5-4 16,1-3 0-16,0 0 0 15,-2 2 5-15,-5 9-3 16,-4 6 3-16,-10 11-5 16,-7 4-7-16,-13 12-2 15,-10 6 0-15,-15 11-7 16,-6 3 4-16,-8 2 10 16,1-2 4-16,0-7 12 15,7-1 6-15,6-8 1 16,6-2 9-16,13-6 11 15,1-1 0-15,9-2-11 0,3-5-13 16,1 0-7-16,16-2-4 16,6-9-1-16,4-5 1 15,10-9-2-15,3-4-4 16,-2-6 0-16,-3-1 0 16,-8 6 0-16,-6 5 2 15,-9 13-2-15,-12 12 0 16,1 3 0-16,-12 13-2 15,-11 10 2-15,-4 3 0 0,-6-1 2 16,-1 1-2-16,-2-7 2 16,1-2 2-16,5-8-2 15,6-3 6-15,11-6 9 16,11-3 0-16,2 2 5 16,19-6-11-16,33-11-69 15,15-10 43-15</inkml:trace>
  <inkml:trace contextRef="#ctx0" brushRef="#br1" timeOffset="-124982.2">7414 3087 1142 0,'-26'30'25'0,"-1"8"-21"16,3 4 0-16,-2 3 0 15,-3 0-2-15,-2-6 0 16,-3 0 0-16,-1-7 0 16,-1-3 0-16,2-9 1 15,3-5-1-15,3-4-5 16,3-4-11-16,0-4-46 0,3-3-63 16,5-10 57-16</inkml:trace>
  <inkml:trace contextRef="#ctx0" brushRef="#br1" timeOffset="-124749.73">6918 3204 794 0,'4'-3'45'0,"5"5"-2"15,4 5-2-15,8 8-18 16,6 3-5-16,8 2 1 15,7 1-3-15,9-5-10 16,-1-4 1-16,-1-4-7 16,-6-2 5-16,-6-1-3 15,-4 0 0-15,-4 2 1 16,-1 2 1-16,1 3-6 16,-1 4-3-16,4-1-45 15,-5-3-75-15,0-8 73 16</inkml:trace>
  <inkml:trace contextRef="#ctx0" brushRef="#br1" timeOffset="-124516.14">7599 3322 466 0,'0'0'34'16,"0"1"30"-16,0 0 11 15,-1 21 39-15,2-10 13 16,-1 8 5-16,0 5-27 0,-2 9-31 16,0 7-16-16,1 5-25 15,1 4-10-15,1 1-17 16,2-1-4-16,1-1-28 16,0-2-38-16,-1-16 37 15</inkml:trace>
  <inkml:trace contextRef="#ctx0" brushRef="#br1" timeOffset="-118647.95">3228 4128 146 0,'0'0'2'16,"0"0"2"-16,0-1-1 15,13-13 16-15,-4 5 8 16,5-4 24-16,1-1 10 16,1-2 14-16,2-1 5 15,2-1 32-15,3 0-8 0,5-3-33 16,2 0-21-16,2 0-29 16,-4 0-8-16,-3 2-11 15,-6-1 3-15,-5 2 0 16,-4 2-3-16,-3 3 9 15,-1 0 3-15,-2 5 0 16,-2 1-5-16,-2 7-5 16,0-1 1-16,0 0-5 15,0 0 2-15,1 1-2 16,0 0 0-16,0 0-45 16,1 0-231-16,27-8 183 15</inkml:trace>
  <inkml:trace contextRef="#ctx0" brushRef="#br1" timeOffset="-117783.42">3250 6335 303 0,'5'-8'46'0,"8"-6"33"16,5-3 4-16,10-6-28 16,6-3-19-16,7-6-27 15,4-3-6-15,0-7-1 16,-4-1 3-16,-3-1-1 16,-3 1 5-16,-7 8 7 15,-1 5 2-15,-8 10 3 16,-3 5-1-16,-7 7-6 0,-2 2 2 15,-7 6-2-15,0 0 2 16,0 0 0-16,0 0 2 16,0 0-5-16,0 0-8 15,0 0-55-15,13-4-162 16,10-7 132-16</inkml:trace>
  <inkml:trace contextRef="#ctx0" brushRef="#br1" timeOffset="-105650.35">8278 3159 378 0,'0'0'28'16,"-1"0"7"-16,0 0-1 15,-10 15-7-15,4 0 12 16,-10 8 34-16,-4 7 13 15,-6 8 1-15,-2 5-10 0,-2 3-36 16,-1 0-11-16,2-2-23 16,2-5 0-16,7-8-7 15,3-6 0-15,5-5-14 16,2-6-20-16,5-5-142 16,-1-4 117-16</inkml:trace>
  <inkml:trace contextRef="#ctx0" brushRef="#br1" timeOffset="-105333.26">8025 3225 384 0,'0'0'24'0,"0"0"31"0,0 0-63 16,2 11 1-16,4-2 7 16,-1 4 13-16,-1 1 21 15,-1 6 37-15,-2 1 9 16,-1 7-3-16,-1 3-11 16,1 5-34-16,1 3-14 15,1-3-11-15,4-4-2 0,1-6-5 16,1-6 0-16,1-1-5 15,-1-5-6-15,6-3-35 16,-3-2-100-16,-2-3 92 16</inkml:trace>
  <inkml:trace contextRef="#ctx0" brushRef="#br1" timeOffset="-104767.31">8316 3478 630 0,'0'0'16'0,"0"0"-25"16,0 0-3-16,0 0-4 15,12-12-2-15,4 3 2 16,3-3 5-16,6-3 13 15,4 1 7-15,-1 3 7 16,-1 3 0-16,-6 6-14 16,-3 3-4-16,-8 7-9 15,-5 3 1-15,-7 8 10 16,-4 6 5-16,-13 4 11 16,-2 1 2-16,-6 0 9 15,0-4 12-15,8-6 23 16,5-3 6-16,7-9 9 15,1-1-6-15,6-7-19 16,0 0-12-16,17 4-21 0,5-8-5 16,19-9-16-16,9-5-10 15,10-10-140-15,-1-5-174 16,-9-5 187-16</inkml:trace>
  <inkml:trace contextRef="#ctx0" brushRef="#br1" timeOffset="-65335.5">10943 13334 1138 0,'39'-6'6'16,"5"-6"2"-16,4 1 0 15,-1-1-7-15,2-1-1 16,-4 4-19-16,-3-2-39 15,-1 1 35-15</inkml:trace>
  <inkml:trace contextRef="#ctx0" brushRef="#br1" timeOffset="-63299.28">13779 13458 1130 0,'22'-3'30'16,"-7"0"-5"-16,7 1 0 15,3-1-2-15,6 1 0 16,5 1 3-16,4-1-5 0,1-1 0 15,3 1-7-15,-1-1-6 16,1 1-3-16,4 1-3 16,3 0-2-16,-1-2 0 15,-3 1-11-15,-4-2-13 16,-10 1-22-16,-3-1-3 16,-5 2 7-16,-6-1 7 15,-8 0 14-15,-10 3-1 0,-1 0 1 16,-2-5 7-16,-12 4 5 15,-5-1 3-15,-5 2 6 16,0 0-2-16,-4 1 2 16,-2 0-2-16,-10 3 6 15,-5-1 0-15,-5 2 11 16,-3 0 11-16,1 1 5 16,1-1 1-16,1 2-1 15,1 0-3-15,4 1-5 16,2-1-2-16,9 0-3 15,5 0-7-15,12-2-5 16,6-1 0-16,11-4-8 16,0 0-6-16,15 5-5 15,5-4-3-15,8-1-1 16,8-3 7-16,5 1 0 16,5-3 3-16,5-1 3 0,1 0-4 15,4-1 4-15,4 0 4 16,1 1 0-16,-4 0 2 15,-8 2 0-15,-8 1 2 16,-13 3-2-16,-7 0 2 16,-10 0 9-16,-11 0 7 15,0 0 7-15,0 0-2 16,-11-1-8-16,-6 0-9 0,-9 0-8 16,-2-1-2-16,-9 1-10 15,-4 1 1-15,-8 2 1 16,-1 1 2-16,-2 1 6 15,0 1 1-15,3-1 2 16,0-2-1-16,-4-2-9 16,3-1-9-16,5-3-20 15,6 2-1-15,15 0 4 16,9 2 14-16,15 0 21 16,0 0 7-16,0 0 5 15,7 5-2-15,14-2 3 16,5-2-3-16,12 1-4 15,6 0 0-15,11 0-4 16,1-2-2-16,4 0-2 16,4-1 4-16,1-1-2 0,2 0 1 15,-6-1 1-15,-6-1-2 16,-12 2 0-16,-8-2 0 16,-10 2-3-16,-7 0-5 15,-12 1-6-15,-6 1 1 16,-9 1 3-16,-7 1 4 15,-9-1 0-15,-6 3-9 16,-6-1-37-16,-1 1-39 16,-12 1-46-16,-4-1 1 0,-4 0-22 15,-5-1-3-15,1-1 112 16</inkml:trace>
  <inkml:trace contextRef="#ctx0" brushRef="#br1" timeOffset="-48469.15">11356 12385 384 0,'0'0'82'0,"0"0"63"15,-1-1-12-15,1 1-56 16,-1-1-29-16,0 0-39 15,0-1-5-15,-1 0-6 16,-27-26-5-16,29 28 1 16,-15-9 6-16,5 6 22 15,-2 0 8-15,-2 1 11 16,-2 1 2-16,-2 1-4 0,-1 1-9 16,-5 1-4-16,0 2-3 15,-4 2-10-15,-3 1-3 16,-1 2-2-16,-4 1 0 15,2 1 1-15,0 2-1 16,1 1 4-16,2 4 1 16,3 2 7-16,0 2 3 0,4 5 4 15,0 2-2-15,3 4-9 16,-2 3-9-16,4 3-3 16,4 3-4-16,4 7-2 15,6 7 0-15,4 10-5 16,0 2-3-16,5 2-15 15,4-5-4-15,6-7 0 16,4-6 7-16,5-8 40 16,5-2 13-16,2-5 23 15,6 1 2-15,5-3-17 16,4 0-8-16,5-6-10 16,3-2-3-16,1-10-5 15,-1-6 3-15,-2-13 5 16,3-9-2-16,1-13 8 15,-1-8 12-15,0-10-27 16,-3-3 0-16,-6-7-9 0,0-3 0 16,-6-4 3-16,-3-2-3 15,-6-6 0-15,-5-2 0 16,-9-4-3-16,-2-3 0 16,-8 5 0-16,-6 4-6 15,-8 6 3-15,-4 2 3 16,-11 3 0-16,-3 3 0 15,-7 4 15-15,-4 4 20 0,-2 10 37 16,-2 4 9-16,-6 9-6 16,-5 6-19-16,-10 12-35 15,-7 5-6-15,-6 15-12 16,-4 5-3-16,1 10-3 16,-2 4-15-16,7 4 6 15,3 5-3-15,7 5-128 16,4 2-42-16,8 1-74 15,5-2 158-15</inkml:trace>
  <inkml:trace contextRef="#ctx0" brushRef="#br1" timeOffset="-46852.68">12109 9200 703 0,'-30'-5'36'16,"-1"-2"19"-16,-3-1-44 15,1 0-22-15,1 1-53 16,-3 1 2-16,0 4-1 0,-3 0 19 15,-7 4 83-15,4 5 16 16,-4 7 24-16,3 5 10 16,4 10-25-16,1 3-16 15,7 5-32-15,1 5-12 16,4 2-6-16,2 1-2 16,2 4 1-16,4 4 3 15,1 6 14-15,7 4 22 0,-1 2 14 16,3 2-8-16,9 0-11 15,1 0-12-15,12-1-13 16,6-1 0-16,8-4-4 16,2-4 0-16,9 0-2 15,4 2 0-15,14 0 0 16,6 1 0-16,12-9-2 16,2-5-2-16,2-16-14 15,1-7-3-15,1-20 2 16,1-9 7-16,5-21 14 15,0-7 12-15,0-16 15 16,-4-4 2-16,-9-8-2 16,-7-1-4-16,-7-1-19 15,-7-2-2-15,-6-5-4 16,-5-3 0-16,-13-1 2 16,-8 0 0-16,-17-3-2 0,-7-1 1 15,-16 1 5-15,-8 1 4 16,-12 10 11-16,-6 5 10 15,-8 11 6-15,1 5 0 16,-9 7-10-16,-1 4-11 16,-13 3-11-16,-3 1-3 15,-9 4 0-15,-3 5 2 16,0 7 0-16,-1 4 0 0,3 10-4 16,0 6 0-16,-7 14-6 15,4 8-9-15,1 18-46 16,3 10-90-16,1 17 91 15</inkml:trace>
  <inkml:trace contextRef="#ctx0" brushRef="#br1" timeOffset="-42533.69">12089 13228 971 0,'21'-3'-2'16,"6"-1"2"-16,5-1 21 15,3 3 1-15,7-1 10 16,3 0 2-16,9-2 5 0,4-3-4 16,6 0-8-16,1-3-10 15,-2 2-17-15,-3 2 0 16,-6 3 0-16,-3 4 0 15,-6 1 4-15,-2 0-2 16,-11 1 0-16,-4-2 2 0,-10-1-2 16,-7-1 4-16,-3-3-4 15,-4 0-2-15,-4-1-10 16,-1 1-2-16,-8-1-11 16,-3 1-4-16,-9 2 0 15,-6 2 6-15,-6 4 13 16,-3 0 10-16,-3 1 7 15,2-1-1-15,-1-2-21 16,0-1-24-16,4-4-87 16,-1 2-42-16,2-1-42 15,1 1 44-15,-3 2 67 16,3 0 33-16,-2 3 78 16,5 0 47-16,1 0 43 15,1 1 24-15,4-2-34 16,-1-1-47-16,5 1-76 15,2-3-24-15,4 1 3 16,7 0 16-16,6 0 39 0,0 0 15 16,0 0 7-16,13 5-6 15,0-2 25-15,5 1 24 16,6 0 33-16,6-2-1 16,11-2-31-16,5-1-23 15,9-2-37-15,-1-2-7 0,3 1-4 16,-1 0 3-1,2 1-3-15,0 2 0 0,-1 2 0 16,-3 2-3-16,-5 1 3 16,-5 0-2-16,-8-1 2 15,-4-2 0-15,-9 0-9 16,-5-1 0-16,-11-2 0 16,-5 0 4-16,-10-2 19 15,-5 0 15-15,-9-1-2 16,-6 1 4-16,-7 1-10 15,-5 0-7-15,-10 2-16 16,-3 1-8-16,-7 2-17 16,-3 2-6-16,-4 4-15 15,-3 0-11-15,-4 0-5 16,1 0 0-16,2-2 21 16,2 1 14-16,10 0 29 0,4 0 18 15,11 2 34-15,9-2 10 16,9 0 11-16,6-1-5 15,9-4-26-15,11-2-7 16,0 2-6-16,13-3-2 16,16 1 16-16,8-2 3 15,14 0 3-15,5-1-3 16,9 0-23-16,7-1-11 16,3 2-10-16,2-2-2 0,-1 2-8 15,-3 2-5-15,-1-1-11 16,1-1-1-16,-9 1 0 15,-3-3 2-15,-13 1 7 16,-9-1 8-16,-12-2 7 16,-5 1 1-16,-13-1-6 15,-5 1 4-15,-10-1 4 16,-9-1 4-16,-11 1 1 16,-8 1-3-16,-15 1-4 15,-5 0-4-15,-12 2-7 16,-5 2-1-16,-2 5-3 15,-2 2-1-15,-2 4 8 16,3 2 6-16,2 0 2 16,4 0 8-16,17-3-4 15,7-2 2-15,19-5-4 16,9-2-6-16,16-2-19 0,10-2-1 16,19 0 1-16,10 0 2 15,14-2 21-15,10 0 0 16,10 0-2-16,4 1 2 15,4 0-4-15,1 1 2 16,3 2-2-16,-3 0 2 16,-6 0-9-16,-6 0-1 0,-18-2-9 15,-4 0-30-15,-19-3-236 16,-6 0 194-16</inkml:trace>
  <inkml:trace contextRef="#ctx0" brushRef="#br1" timeOffset="-34935.68">4924 6800 687 0,'-3'3'13'15,"-8"1"-65"-15,-3 0-62 0,-8 3-34 16,-4 0 1-16,1 0 38 15,0 1 38-15,2-2 60 16,-2 1 23-16,1 4-1 16,-1 2-13-16,-3 4-3 15</inkml:trace>
  <inkml:trace contextRef="#ctx0" brushRef="#br1" timeOffset="-33486.62">4302 7174 473 0,'-45'36'148'15,"-1"2"150"-15,-4 0-168 16,1 3-50-16,-3 5-32 16,-2 3-3-16,0 5-11 15,-2 0-3-15,-2 0-9 16,-1-1-7-16,1 1-3 16,1 1-2-16,3 3-3 15,-1 2 3-15,3 1 0 0,-1 0-3 16,-1 5-3-16,2 4 0 15,0 5-2-15,-1 2-2 16,2 1 2-16,0 0 0 16,0 3 2-16,1-3-4 15,4-1 0-15,3-3-2 16,6 1 2-16,3 1 8 0,2 3 1 16,0 0 3-16,-1 3 2 15,0 2-7-15,-2 2 1 16,-2 1 0-16,2 2 0 15,1 0-3-15,6-4 7 16,2 0 2-16,2-3 3 16,1 0 4-16,4-2 2 15,2-2 7-15,2 1-21 16,2-3-3-16,2 5-6 16,1-1 3-16,2 0 0 15,2 1-3-15,2-8 0 16,3-3 0-16,4-6 0 15,-1-6 0-15,7-4 3 16,0-3-3-16,5-2 3 16,4 2 0-16,0 2-3 0,2-1-3 15,-1-2 3-15,2-2-3 16,1-5 3-16,4-3 0 16,6-6-3-16,2-2 6 15,6-6-12-15,2-2 9 16,4-5-3-16,3-2 6 15,0-5 12-15,5-3-3 16,5-6 9-16,2-3-6 16,4-3-7-16,1-2 7 0,-2-3-6 15,4 0-3-15,3-3-3 16,1-4 9-16,1-4-12 16,1-3 3-16,5-6 9 15,2-5-9-15,2-9 6 16,1-3-6-16,4-9-3 15,0-4 3-15,3-4-3 16,1-2 3-16,0 0-3 16,-1-1 3-16,-2-1-3 15,1-1 0-15,-1-7 3 16,2-1-3-16,-1-8 3 16,0-3 3-16,0-3-6 15,-2-1 6-15,3 0 0 16,-1 1-6-16,-4-2 6 15,-4 0-6-15,-5 0 0 0,-6 0 6 16,-8 1-6-16,-2 0 0 16,-7 4 6-16,0 3 0 15,-1 1 51-15,0 0 14 16,-3-4 19-16,0-1 3 16,-2-3-45-16,4 0-16 15,-3 4-26-15,-4 4 0 0,-13 2-3 16,-9 1 6-16,-9 4 15 15,-5-1 18-15,-3 4 10 16,-4-1-3-16,-2 1-16 16,-2 0-9-16,0 1-22 15,0 1-4-15,-4 0 4 16,-3 2 0-16,-4 4-2 16,-3 3 3-16,-12 9-1 15,-5 0-4-15,-6 2 2 16,-3 3 0-16,1 1-3 15,0 1 3-15,-3 4 0 16,1-1 1-16,-2 1 7 16,-1 2-3-16,-2-2-5 15,-1 0 1-15,0 4-1 16,-1 2 5-16,-2 5 4 16,-6 4 0-16,-6 8 3 0,-2 3-3 15,-3 3 0 1,2 5-3-16,0 0-1 0,-3 2-1 15,-1 1-4-15,-2 1-5 16,2 3 5-16,-1 2-4 16,-4 5 4-16,0 3 2 15,-1 5 0-15,1 2-1 16,-1 7-1-16,0 2-1 0,-3 5-3 16,0 1 4-16,2 6-1 15,-3 0 1-15,0 3 0 16,2-1-3-16,0 4 6 15,4 0-2-15,0 6-1 16,1 2 0-16,3 6 0 16,0 4-1-16,5 6-4 15,-1 6-3-15,-2 8-24 16,0 3-29-16,0 4-59 16,3 5-89-16,-3 4-33 15,1 0 3-15,3 6 62 16,4 1 117-16</inkml:trace>
  <inkml:trace contextRef="#ctx0" brushRef="#br1" timeOffset="-21619.91">19143 8991 1031 0,'0'5'74'0,"0"3"68"0,-1 5-136 16,-5 9-14-16,-2 2 0 15,-8 12 4-15,-4 1 2 16,-6 2 2-16,-5 1 2 15,-2-9 21-15,-3-3 16 16,2-7 17-16,1-4 6 16,5-5-21-16,2-3-12 0,8-4-19 15,3-2-4-15,7-2-3 16,8-1 3-16,4-7-2 16,6 1 2-16,9-2-2 15,6-2 0-15,8 2-4 16,3-3 2-16,10 0 0 15,0-1-2-15,0-2 0 16,2 1 0-16,-10 1-4 16,0-2-2-16,-9 3 0 15,-5 0-4-15,-8-1 3 16,-7 0 1-16,-5 0 4 16,-5-3 2-16,-6-2 2 15,-3-2 4-15,-6-1 5 16,-1 3 1-16,-1 2 5 15,-1 2 26-15,5 6 20 16,0 3 14-16,4 8-8 0,0 6-18 16,4 11-24-16,1 10-18 15,2 12-9-15,1 6 0 16,-1 6-6-16,0-2-21 16,-1-2-45-16,2-4-26 15,2-10-47-15,4-6 56 16,5-16 50-16</inkml:trace>
  <inkml:trace contextRef="#ctx0" brushRef="#br1" timeOffset="-21003.84">19452 9356 632 0,'0'0'41'15,"0"0"36"-15,0 0-65 16,0 0 20-16,5 17 61 16,-6-2 19-16,-7 10-12 15,-6 3-28-15,-3 7-47 16,0 1-15-16,-1 0-33 0,3-3-43 16,1-9 39-16</inkml:trace>
  <inkml:trace contextRef="#ctx0" brushRef="#br1" timeOffset="-20686.79">19639 8979 1037 0,'-1'-7'49'0,"1"7"23"15,0 0-53-15,8 4 6 16,-3 7 10-16,-2 13 15 16,-1 5 7-16,-4 16-3 15,-1 6-8-15,-3 6-22 16,1 1-11-16,0-5-13 15,2-5-8-15,2-7-19 16,1-8-11-16,0-11-40 0,1-7-23 16,-1-15 57-16</inkml:trace>
  <inkml:trace contextRef="#ctx0" brushRef="#br1" timeOffset="-20265.2">19965 9342 1254 0,'-11'23'51'0,"0"4"38"16,1 10-108-16,1 4-20 16,0 4-75-16,-1 1-260 15,2 4 217-15</inkml:trace>
  <inkml:trace contextRef="#ctx0" brushRef="#br1" timeOffset="-19637.45">20139 8975 1487 0,'9'-23'48'0,"6"1"72"16,18 1-120-16,8 0-18 15,11 6-3-15,2 2 0 0,-2 7 15 16,-8 4 3-16,-14 7-21 16,-7 7-3-16,-16 10 4 15,-5 7 0-15,-12 7 5 16,-8 0 9-16,-7-4 1 15,-4 0 6-15,-4-1 21 16,-1-3 18-16,6-2 41 16,4-3 62-16,11-9-53 15,6-2-30-15,11-3-39 16,7-2-12-16,13-3 9 16,10 0-6-16,8 0-9 15,4 3 0-15,-3 4-9 16,-9 4-18-16,-11 4-72 15,-10 2-26-15,-17 3 0 16,-8 3 73-16,-16-1 31 16,-8 1 13-16,-11-2 26 0,-4-2 14 15,-7-7 49-15,1-4 62 16,2-12-56-16,1-3-84 16,12-11-167-16,8-4-7 15,23-7 115-15</inkml:trace>
  <inkml:trace contextRef="#ctx0" brushRef="#br1" timeOffset="-12970.09">21734 9120 780 0,'-4'-11'141'0,"-2"-1"171"16,5 3-267-16,1-1-14 15,1-3-6-15,2 0 0 0,1-1 0 16,4 0 2-16,3-3-3 16,1-1-3-16,6-2-2 15,-3 0-1-15,5 0-9 16,4 4-3-16,2 5-4 16,6 3 0-16,1 7 2 15,-4 4 2-15,-4 10 0 16,-6 6-1-16,-10 12-5 15,-4 3-3-15,-9 15 1 16,-4-1-6-16,-9 3-4 16,-4-1-1-16,-10-12-1 15,-8-2 12-15,-3-9 22 16,1-3 7-16,0-5 39 16,1-2 41-16,10-6-11 15,1-1 3-15,11-8-4 16,4-2 1-16,5-8-6 0,4-3-16 15,5-3-38-15,1-3-15 16,8-1-15-16,1 1-6 16,8 0 0-16,5 4-3 15,10 1 0-15,7 4 9 16,11 4-2-16,4 4 2 16,5 7-2-16,-4 3-4 15,-9 3 0-15,3 0-4 0,-10-4-1 16,3-3-45-16,-3-6-147 15,-3-7-69-15,-3-7 114 16</inkml:trace>
  <inkml:trace contextRef="#ctx0" brushRef="#br1" timeOffset="-10537.87">17998 10135 1101 0,'-21'36'41'0,"-5"4"8"16,1 3-36-16,-4 6-13 15,-3 5 2-15,-2 2 12 16,-3 3 11-16,-7-1 25 16,-4-6 14-16,-2-9 17 15,0-8 5-15,9-15 61 16,7-8 2-16,14-11-77 15,7-7-36-15,10-9-54 16,3-3-27-16,9-2-33 16,2 1 0-16,4 5 22 15,1 2 20-15,6 5 30 16,1 3 3-16,6 1 0 0,4-1 3 16,5-2 0-16,2-2 0 15,-1-2-21-15,1-1-18 16,-5-4 18-16,-2 0-1 15,-4-3 7-15,-4 0 3 16,-7 0-7-16,-5 0 0 16,-8 0 5-16,-5 3 6 15,-8 0 12-15,-5 0 8 16,-6 2 3-16,-2-1 3 16,-4 4 11-16,2 3-2 0,2 7 31 15,3 4 40-15,5 9-11 16,2 5-6-16,3 13-39 15,2 8-12-15,2 15-30 16,1 4-6-16,1 0-45 16,2-2-33-16,0-10-56 15,2-4 15-15,0-9 19 16,-1-6-142-16,1-8 157 16</inkml:trace>
  <inkml:trace contextRef="#ctx0" brushRef="#br1" timeOffset="-10287.16">18033 10193 1394 0,'3'19'43'0,"-1"6"-3"15,4 17-44-15,0 7-3 16,-2 16-1-16,0 5 4 0,-1 3 4 16,-3-5 0-16,2-11-8 15,-2-10-21-15,1-14-103 16,3-9 86-16</inkml:trace>
  <inkml:trace contextRef="#ctx0" brushRef="#br1" timeOffset="-9204.35">18227 10480 1061 0,'4'-20'87'16,"3"-2"91"-16,10-3-143 15,5-1-16-15,9 0-15 16,5-1-2-16,6 2 0 15,2 3 0-15,-5 7 0 16,-4 5 0-16,-10 8-12 16,-8 4-3-16,-10 10-3 15,-7 2 1-15,-9 8 11 0,-6 1 4 16,-4 3 8-16,-6 2 13 16,-3 1 29-16,-2 0 20 15,0 0 64-15,3-1 87 16,7-8-57-16,8-3-35 15,10-7-73-15,6-4-17 16,16-4-15-16,5 1-12 16,11-2-12-16,1 1-6 0,-4 1-39 15,-3 1-35-15,-15 3-31 16,-6 4 1-16,-15 3 26 16,-10 4 30-16,-11 2 39 15,-7 0 6-15,-5 0 57 16,0-3 27-16,8-6 20 15,7-3-2-15,14-12-117 16,10-5-119-16,26-16 74 16</inkml:trace>
  <inkml:trace contextRef="#ctx0" brushRef="#br1" timeOffset="-8086.94">18198 11654 1491 0,'-7'-26'39'0,"4"0"2"0,3-2-29 16,9 0-6-16,9-3 12 16,11 2 21-16,6 0 14 15,9 5 4-15,1 5-15 16,0 13-78-16,-3 6-42 15,-8 18-44-15,-5 8 53 16,-9 18 7-16,-6 8-18 16,-11 11-63-16,-8 2-12 0,-12 2 12 15,-6-2 90-15,-12-1 211 16,-6-1 31-16,-6-6 46 16,0-5 160-16,-1-13 41 15,4-10-166-15,8-17-125 16,5-10-69-16,22-17-35 15,9-8-13-15,15-13-24 16,9-3-12-16,12 0-24 16,3 2-10-16,4 11-13 15,-1 3 4-15,4 14-7 16,0 5 13-16,5 14 19 16,3 4 9-16,-1 6-12 15,-1 1-44-15,-4-4-103 16,-2-1-105-16,-5-7-47 15,0-3 154-15,-7-6-113 0,-2-4 179 16</inkml:trace>
  <inkml:trace contextRef="#ctx0" brushRef="#br1" timeOffset="-6837.77">18677 8752 976 0,'0'0'83'0,"-7"1"29"0,8 12-73 16,3 15-10-16,4 14 8 16,3 21 23-16,1 13-2 15,0 25-15-15,-1 7-14 16,-2 20-31-16,-6 15-14 16,0 20-38-16,-1 13-14 15,0 8 12-15,5 5 19 16,0-1 74-16,3-4 31 0,3 2 11 15,1 1-3-15,2-6-34 16,0-3 3-16,2-9 0 16,3-11-9-16,3-12 11 15,3-5 7-15,1-17-3 16,-2-10-3-16,-4-13-15 16,-3-8-3-16,-2-12-13 15,1-8-11-15,0-20-6 16,0-11-26-16,3-22-115 15,-1-10-80-15,-1-18 166 16</inkml:trace>
  <inkml:trace contextRef="#ctx0" brushRef="#br1" timeOffset="-6103.97">17986 9876 873 0,'115'-7'66'15,"9"-2"73"-15,10-1-135 16,8 1 2-16,10-1 42 16,7 1 22-16,6 1 21 15,7-1 10-15,6 0-33 16,-1 1-14-16,12-1-27 15,2 1 18-15,8-1-33 16,6 0-9-16,7-2-3 16,0 0 0-16,-4-3 3 15,-4-2 0-15,-9-1-6 16,-2-2 3-16,6-1 0 16,-1 0-3-16,-13 0-27 15,-6-2-10-15,-13-1-8 16,-7 0-16-16,-9 0-37 15,-14-1-42-15,-22 2 83 0</inkml:trace>
  <inkml:trace contextRef="#ctx0" brushRef="#br1" timeOffset="-4704.16">20030 10041 846 0,'-13'-7'64'0,"-2"1"47"16,-1 1-83-16,0 3-12 15,-1 3 7-15,-1 2 6 0,0 5 21 16,1 3 6-16,0 10-9 16,0 5-6-16,4 10-18 15,5 4-6-15,8 2-3 16,2-2-2-16,12-7-5 16,4-4 3-16,8-6 19 15,6-5 0-15,5-11 6 16,7-7-4-16,2-12-17 15,2-5-5-15,-2-6-9 16,-7-2 2-16,-9-6 17 16,-6-1 38-16,-10-1 71 15,-6-4 10-15,-8-2-7 16,-9 0-26-16,-10 3-54 16,-4 2-19-16,-12 11 4 15,-5 4-3-15,-8 12-12 0,-3 7-6 16,-3 10-24-16,3 5-15 15,6 9-110-15,6 2-87 16,19 6 122-16</inkml:trace>
  <inkml:trace contextRef="#ctx0" brushRef="#br1" timeOffset="-3337.27">22064 11442 1231 0,'-18'1'47'15,"3"1"7"-15,-3 2-35 0,5 4-15 16,1 0 2-16,1 8 8 15,1 4-1-15,3 8 8 16,2 6 3-16,6 3 1 16,10 1-2-16,10-3-5 15,3-4-9-15,8-6-5 16,2-5 0-16,6-10-2 16,6-5 0-16,1-11 0 15,-3-8 2-15,-1-8-4 16,-4-3 2-16,-7-4-2 15,-2-1 2-15,-10-3 60 16,-8 1 75-16,-10-1 93 16,-5-1 21-16,-14 0-69 15,-8 0-57-15,-8 3-30 16,-4 3-28-16,-2 9-31 0,-5 6-6 16,-8 10-18-16,1 8-14 15,-4 9-8-15,7 6-17 16,10 7-47-16,4 1-116 15,14 3-209-15,10 2 157 16</inkml:trace>
  <inkml:trace contextRef="#ctx0" brushRef="#br1" timeOffset="4779.1">3709 9535 614 0,'5'-3'75'15,"1"-1"98"-15,2 0-150 16,2 2-14-16,3 0 2 16,2 0 14-16,5-1 32 15,0 2 11-15,4-2-20 16,-2 1-7-16,-3 2-24 16,-1 0-9-16,-6 1-4 15,-2 2-4-15,-4-1 0 16,-6-2 0-16,0 0 2 0,0 0 2 15,0 0 0-15,0 0-2 16,0-1 2-16,-15-17-1 16,7 12-4-16,1 2-1 15,-5 1-4-15,3 3 4 16,-6 4 19-16,3 1 8 16,-1 5 14-16,4 1 2 0,-1 3-6 15,2 1-8-15,1 5-4 16,0 0-7-16,3 2-9 15,4-2-3-15,2-3-4 16,1-3 0-16,3-7-2 16,0-3-3-16,-1-5 3 15,0-3 0-15,-2-7 2 16,1-3 2-16,-3-4 0 16,-2 0-2-16,1 0 1 15,-3 1-1-15,-1 4 2 16,0 2 0-16,-5 4-2 15,-1 2 0-15,2 4 4 16,-3 1 0-16,3 1 0 16,0 4 4-16,0 5-1 15,4 2-3-15,2 8-2 16,2 4 0-16,8 9-6 16,1 0 0-16,3-3 3 0,1-5-3 15,-6-12 6-15,5-2 0 16,-1-9-1-16,-2-2-1 15,2-8 4-15,-4-3-2 16,1-4 2-16,-2-4 0 16,0 0 6-16,1 0-3 15,-2 0 9-15,-4 0-1 16,-4 5 1-16,-3 2 1 0,-4 5-5 16,2 2 15-16,0 4-9 15,0 0-6-15,2 3-15 16,1 3-3-16,2 3 0 15,3 4 0-15,6 6 6 16,-2 1-3-16,7 1-6 16,-2 0-3-16,4-7-4 15,2-2 6-15,0-11-7 16,1-6 3-16,-3-12 3 16,-3-2 1-16,-1-6 10 15,-3 0 0-15,-1 0 0 16,-2 2 2-16,-4 3 2 15,1 2-4-15,-5 6 2 16,0 3-2-16,0 6 2 16,-4 3 2-16,1 5-4 0,-1 3 0 15,1 8 0-15,2 3-2 16,3 7 2-16,3 4 2 16,1 4-2-16,5 0 2 15,0-4-2-15,-1-3-2 16,1-9 2-16,-3-5-2 15,2-7 2-15,-1-5-2 0,1-8 0 16,1-5 2-16,-2-12 0 16,1-7 0-16,-3-7 0 15,-2-2 0-15,0 8 0 16,-2 3 0-16,-3 10 2 16,-1 6-2-16,-5 6 0 15,1 5-6-15,-7 8-6 16,-1 7 5-16,2 7-3 15,1 6 8-15,3 2 2 16,5 1 2-16,4-2-2 16,0-3 2-16,6-4-2 15,-3-4 0-15,4-3 4 16,1-2 0-16,0-5 3 16,4-1 5-16,-4-4 4 15,-1-2 1-15,0-4 8 0,-1-1 39 16,2-5 4-16,-2 0-2 15,-1 1-27-15,-2 2-6 16,-4 3-9-16,-3 3-3 16,0 5 3-16,-3 0-3 15,2 6-9-15,2 1-3 16,-3 0-3-16,4 1-1 16,0-4-16-16,5-6-22 15,0 0-27-15,1 0-6 0,14-6 3 16,-10-5 25-16,1-3 26 15,2 0 6-15,-1-3 15 16,0 1 6-16,-2-4 8 16,-1 1 4-16,1 3 6 15,-3 2-6-15,-1 7 15 16,-1 7 0-16,0 0 0 16,-7 1-7-16,1 15-5 15,3 6-9-15,2 9-24 16,3 2-45-16,7-4 569 15,2-5-430-15</inkml:trace>
  <inkml:trace contextRef="#ctx0" brushRef="#br1" timeOffset="10545.06">19787 11559 1489 0,'11'-2'39'0,"9"-4"-22"0,3-2-12 16,13-3-10-16,5 0 5 16,2 0 14-16,2 3 10 15,-4 1 6-15,-7 1-3 16,-12 3-18-16,-6 2-9 15,-14 5-21-15,-3 3 3 0,-9 12 18 16,-7 8 15-16,-10 21 30 16,-2 11 20-16,-7 24 25 15,1 7 15-15,3 4 8 16,2-3-11-16,11-18-55 16,7-12-35-16,12-25-92 15,7-14-103-15,13-32-393 16,5-16 456-16</inkml:trace>
  <inkml:trace contextRef="#ctx0" brushRef="#br1" timeOffset="10754.27">20255 11793 2270 0,'23'-34'-397'16</inkml:trace>
  <inkml:trace contextRef="#ctx0" brushRef="#br1" timeOffset="11412.48">20542 11520 1483 0,'-19'17'85'16,"3"-1"169"-16,2-2-182 15,8-4-108-15,3-3-15 16,3-7 3-16,0 0 18 16,0 0 45-16,0 0 24 15,0 0 42-15,0 0 2 16,0 0-5-16,0 0-15 0,0 0-42 16,0 1-12-16,0-1-15 15,1 1-3-15,11 25-3 16,-6-17 9-16,-6 3 0 15,-2 1 0-15,-3 3 3 16,-1 0-3-16,-2 0 24 16,2 0 27-16,1-6 26 15,1-2 10-15,4-8-37 16,0 0-13-16,0 0-19 16,1 0-3-16,20-13-6 15,-10 5-6-15,7-1 0 16,5 1-9-16,4 3 2 15,3 1 0-15,3 4-10 16,1 0-2-16,2 6-6 16,-3 1-8-16,-4 5-39 15,-7 2-26-15,-11 6-16 0,-6 3 10 16,-14 4 44-16,-5 2 39 16,-11 2 30-16,-5 2 6 15,-4-2-3-15,-5-4-3 16,1-8-51-16,-1-7-63 15,3-13-107-15,1-7-86 16,-2-12 179-16</inkml:trace>
  <inkml:trace contextRef="#ctx0" brushRef="#br1" timeOffset="11580.64">20403 11475 1959 0,'27'7'317'0,"8"-3"14"16,10-1-217-16,17-5-107 16,10-7-25-16,11-6-60 15,1-5-145-15,-5-5 114 16</inkml:trace>
  <inkml:trace contextRef="#ctx0" brushRef="#br1" timeOffset="15827.98">17769 12864 1528 0,'61'-25'0'0,"10"-2"0"16,23-3 7-16,9-1 3 15,24 2 37-15,12-1 22 16,20 2 2-16,12-1-5 15,16 1-27-15,12 0-18 16,17 0 0-16,7-1 9 16,14-1 32-16,5 0 13 0,7-1 24 15,4 0 5-15,-1 2-10 16,-6 3-6-16,-7 1 10 16,-11 5-4-16,-3-3-49 15,-5 2-20-15,-25-3-22 16,-9 0-3-16,-19 0-4 15,-11-1-8-15,-12-3-23 16,-14 0-48-16,-23-4-75 16,-10 1-83-16,-18-2-148 15,-10 1 189-15</inkml:trace>
  <inkml:trace contextRef="#ctx0" brushRef="#br1" timeOffset="16582.23">17911 8806 864 0,'-34'-1'139'0,"2"-1"176"16,13 2-293-16,6 2-7 15,13-2-1-15,0 0 1 0,17 5 14 16,9-3 6-16,28-2 14 16,17-3-3-16,36-6 39 15,15-1-23-15,32-5-35 16,19 1-12-16,28-3 27 15,10 0 18-15,27 0 50 16,7 2 19-16,21-1 2 16,11 2-18-16,10-4-64 15,6 1-11-15,1-2-22 16,1 1-8-16,-12 0-8 16,4-3 0-16,-16 0 4 15,-2 0 2-15,-3-1 16 16,-23 2 7-16,-5 2-1 15,-14 2-7-15,-36-1-12 16,-6 2-9-16,-34 2-47 16,-15 1-26-16,-33 5-93 0,-19 1-100 15,-35 2-42-15,-19-1 71 16,-34 3 177-16</inkml:trace>
  <inkml:trace contextRef="#ctx0" brushRef="#br1" timeOffset="17428.34">17359 8819 1726 0,'-16'39'108'0,"6"10"-24"16,4 9-84-16,6 13-3 16,2 3-3-16,4 5 9 15,0 1-3-15,2 8 0 16,2 7-3-16,1 20 6 16,1 12 3-16,4 33-3 0,1 13 6 15,0 26-4-15,1 4-2 16,-4-9 6-16,-3-1-3 15,-2-5-3-15,-3-9-3 16,-3-7 3-16,-3-7 3 16,-7-17 42-16,-2-1 24 15,-3 2 35-15,-1 0 23 0,2 0-16 16,1-2 3 0,3-8-9-16,4-3-41 0,6-23-21 15,2-9-12-15,8-29-19 16,4-15-13-16,9-23-44 15,7-11-41-15,5-18-176 16,3-11-196-16,3-25 177 16</inkml:trace>
  <inkml:trace contextRef="#ctx0" brushRef="#br1" timeOffset="20795.28">16599 11154 611 0,'-10'-7'121'0,"1"1"125"16,1-1-123-16,3 4-24 15,0-2-10-15,1 3-3 16,4 2-21-16,0 0-10 16,0 0-15-16,1 0 26 0,21 1 20 15,-3-1 1-15,8-3-15 16,6-2-12-16,5-1-57 16,4-2-21-16,-1 1-27 15,-4 0-3-15,1-1 0 16,-6 0-3-16,-2-3-23 15,0-1-16-15,-8-2-3 16,-2-2-253-16,-7-5 201 16</inkml:trace>
  <inkml:trace contextRef="#ctx0" brushRef="#br1" timeOffset="21114.55">16694 10889 1616 0,'2'6'155'15,"10"6"30"-15,5-2-128 16,22-1-63-16,4-2 6 16,17-6 18-16,2 0-3 15,-2 1 24-15,-2 1-6 16,-14 2-3-16,-4 1-9 15,-17 4-12-15,-10 3-3 0,-12 6 8 16,-9 5 13-16,-11 7 12 16,-4 2 3-16,-12 10-9 15,-7-1-10-15,-3 7-6 16,-4 0-2-16,-5-7-30 16,2-4-76-16,3-20-327 15,10-12 250-15</inkml:trace>
  <inkml:trace contextRef="#ctx0" brushRef="#br1" timeOffset="37779.36">17635 9894 1274 0,'-3'0'31'0,"3"0"-21"16,0 0-18-16,0 0-6 16,1 0 8-16,0 0 8 15,0-1 4-15,0 0 8 0,1 1-1 16,27-15 7-16,-29 15 3 16,0 0-11-16,1 0 1 15,25-1-9-15,-15 4 0 16,1 1 0-16,0 0 0 15,1 2 11-15,1 0-1 16,1 2 7-16,2 0 2 16,1-1-5-16,2-2-1 0,4-1-5 15,-2-1-3-15,6 0 9 16,3-3 15-16,0 1 0 16,5 0-9-16,-3-1-12 15,-3 0-3-15,-2 1-9 16,-4-1-9-16,-7 2 3 15,-2-2-12-15,-8 0-6 16,0 0 6-16,-7 0-18 16,0 0 20-16,-9-7 5 15,-2 3-3-15,-8 0 8 16,0 1 1-16,-10 2-1 16,-4 1 4-16,-3-1 2 15,-4 2 0-15,1-1 0 16,-1 1 0-16,-1 0 0 15,1 0-2-15,0-1 0 16,1 0-2-16,3 0-6 0,-1 0 1 16,2 2-1-16,0 0 2 15,1 1 8-15,4 1-2 16,5 1 2-16,4 0 2 16,6-2 0-16,3 2 2 15,5-3-4-15,1 0 0 16,6-2 2-16,0 0-2 15,0 0 0-15,0 0 2 0,0 0 2 16,0 0-2-16,0 0 5 16,0 0 1-16,0 0 0 15,13-4 0-15,5-1-2 16,5 0-3-16,10-2 1 16,7 0 0-16,4 0-2 15,3 0 2-15,5-1-2 16,1 1-2-16,7 0 2 15,2-1 0-15,8 0 0 16,3 0 0-16,6-1 0 16,7 1 3-16,1 2-5 15,1 0 2-15,2 1-2 16,0 0-2-16,-4 1 2 16,-3 1 0-16,-8 1-2 15,-7 1-3-15,-6 0-11 0,-5 0-7 16,-6-1-31-16,-7 0-30 15,-8-2 49-15</inkml:trace>
  <inkml:trace contextRef="#ctx0" brushRef="#br1" timeOffset="79059.52">16619 4880 921 0,'27'-11'-36'15,"-4"0"22"-15,-10 5-70 16,-12 6 45-16,-1 0 148 16,-12 4 33-16,-14 12-16 15,-10 8-33-15,-13 9-51 16,-7 2-13-16,-13 1-15 16,-2 0-8-16,-1-8-4 15,4-1 2-15,1-8-3 16,2-4 1-16,5-8-2 15,0-5-5-15,14-6-3 0,5-4-4 16,14-7-40-16,5-1-107 16,16-5 89-16</inkml:trace>
  <inkml:trace contextRef="#ctx0" brushRef="#br1" timeOffset="79409.7">16334 4760 1229 0,'-32'46'31'16,"-3"6"-6"-16,-10 12-21 15,-4 0-2-15,-9-2 0 16,-3-4 0-16,0-11 2 15,3-3 4-15,5-11 21 16,6-5 6-16,10-12 2 16,4-6-5-16,17-8-18 15,5-4-6-15,15-10-14 16,10-2-2-16,15-4 0 16,8 0 1-16,13 6 7 15,6 5 4-15,8 7-2 0,-1 7-1 16,2 13 3-16,-4 7 0 15,-2 8-15-15,1 0-24 16,4-5 25-16</inkml:trace>
  <inkml:trace contextRef="#ctx0" brushRef="#br1" timeOffset="96659.21">7497 7918 723 0,'-17'-8'34'16,"2"0"7"-16,5-1-52 15,1 2-3-15,-1 1 5 16,0 1 18-16,2 4 5 16,-5 4 11-16,5 5 2 15,-4 7 5-15,2 6 0 16,-3 8-5-16,0 3-8 0,3 7-8 16,2 7 0-16,7 16 3 15,2 6 13-15,7 13 7 16,2 6-4-16,5 6-8 15,3-2-9-15,2-6-7 16,4-7-4-16,7-17 2 16,1-12 3-16,13-17 15 15,1-10 9-15,12-20 8 16,5-7-3-16,2-18-9 16,3-8-15-16,-5-9-8 15,-1-3-2-15,0-2 0 16,-1-4 2-16,-4-1-2 15,-6-2 2-15,-12-2-1 16,-9-2-3-16,-13-4-7 16,-7-4-7-16,-15-11-29 0,-10-3-13 15,-17 0-8-15,-8 1 12 16,-12 12 38-16,-3 7 24 16,-4 19 39-16,0 12 1 15,-6 23-2-15,-6 12-17 16,-6 21-25-16,-3 7-8 15,4 11-114-15,7 4 85 16</inkml:trace>
  <inkml:trace contextRef="#ctx0" brushRef="#br1" timeOffset="98025.55">4076 7705 265 0,'-37'23'15'0,"4"5"5"15,4 7-13-15,7 7-1 16,5 5 5-16,8 10 21 15,4 1 3-15,11 9 0 16,4 0-8-16,9-9-23 16,6-8-4-16,10-23 2 15,6-9 27-15,15-16 15 16,3-5 13-16,7-10 6 16,0-4-22-16,0-9-2 15,1-3-9-15,0-8-5 16,-3-4 0-16,-13-1 2 15,-7-1 3-15,-14 4-1 0,-6-2 3 16,-12 0 9-16,-6-4-4 16,-11-3-8-16,-9 0-7 15,-13 2-14-15,-6 3-3 16,-17 10-1-16,-9 7-2 16,-14 16-2-16,-5 10 0 15,-12 18 0-15,-6 8-4 0,7 15 0 16,1 5-1-16,24 7-143 15,11 0 107-15</inkml:trace>
  <inkml:trace contextRef="#ctx0" brushRef="#br1" timeOffset="99092.39">4223 8749 386 0,'-23'13'5'0,"-4"1"-23"15,4 4-15-15,-3 1-4 16,1 3 8-16,6 4 20 16,2 5 11-16,6 10 3 15,2 4-1-15,7 11-4 16,2 4-4-16,7 4-3 15,5-2 2-15,7-9 1 0,7-8-3 16,5-15 1-16,1-9-1 16,6-11 1-16,-5-8 5 15,2-12 17-15,-1-7 21 16,-4-13 21-16,2-3 10 16,-1-10-12-16,2 0 0 15,-4-2-26-15,-1 1-10 16,-8 2 6-16,-10 0 8 0,-10 4 14 15,-7 2 2-15,-13 3-16 16,-5 3-9-16,-7 2-34 16,-4 3-21-16,-2 7-9 15,-2 3-4-15,-3 12-50 16,1 5-34-16,-11 14 85 16</inkml:trace>
  <inkml:trace contextRef="#ctx0" brushRef="#br1" timeOffset="100326.21">2994 10150 766 0,'-14'0'32'16,"0"-1"-9"-16,3 1 9 0,-2 4 11 15,2 1-4-15,0 4-14 16,-1 4-11-16,1 5-17 16,-2 4-1-16,5 11 6 15,0 5 7-15,6 17 7 16,3 5-2-16,7 8-5 16,5 2-5-16,7-7 1 15,1-8-5-15,3-18 0 16,1-7 2-16,2-16-4 15,-1-6 2-15,5-8 9 16,-1-8 0-16,0-13 2 16,3-9-3-16,-5-13-1 15,-6-5-1-15,-4-6-2 16,-7-1 2-16,-7 1-2 16,-3 3 0-16,-11 6 0 15,-3 5-3-15,-13 12 5 0,-3 5 0 16,-9 16 6-16,-4 5 1 15,-4 14 3-15,-2 10-7 16,5 14-5-16,4 6-2 16,12 7-13-16,4-4-18 15,18-10-295-15,12-10 212 16</inkml:trace>
  <inkml:trace contextRef="#ctx0" brushRef="#br1" timeOffset="115374.08">10867 5243 247 0,'45'-6'89'0,"7"-2"63"15,14 0-13-15,3-2-43 16,-1 1-48-16,-1 1-3 15,-1-1 26-15,-2-1 11 16,-3 0-5-16,-6-1-20 0,-10 3-22 16,-4 0-13-16,-12 3-13 15,-4 1-5-15,-11 0-2 16,-2 0-2-16,-3-1-4 16,-1-1-13-16,1-1-170 15,0 0 118-15</inkml:trace>
  <inkml:trace contextRef="#ctx0" brushRef="#br1" timeOffset="118259.62">11021 6245 384 0,'4'-3'58'0,"4"0"150"16,4 2-171-16,4 1-33 0,4 1 5 15,2 0 28-15,1 0 17 16,5-1 31-16,0 0 3 15,5 0-10-15,3 1-28 16,11 2-29-16,8 1-7 16,7 1-11-16,2 0-1 15,-1-2-2-15,-2-1 0 16,-2-3-5-16,0-2-1 0,-7-2-10 16,-3-1-3-16,-11-1-109 15,-6 0 80-15</inkml:trace>
  <inkml:trace contextRef="#ctx0" brushRef="#br1" timeOffset="120374.26">11067 7267 455 0,'-6'0'38'0,"6"0"65"16,-1 0-56-16,0 0 8 15,1-1 11-15,0 0 16 16,0 0 2-16,0-1 12 16,1 0-11-16,0 1-13 15,26-20-26-15,-12 23-7 0,8 1-10 16,6 2 0-16,11 1-4 16,7 0-3-1,13-1-13-15,5-3-1 0,-1-2-2 16,-3-1 6-16,-8-2 9 15,-3 0 6-15,-5 0 4 16,-1 0 0-16,-5 2-12 16,-7 0 6-16,-7 1-4 15,-7 1-12-15,-8 0-9 16,-1-1 0-16,-4 2-27 16,1-2-12-16,-1-1-43 15,4-1 49-15</inkml:trace>
  <inkml:trace contextRef="#ctx0" brushRef="#br1" timeOffset="123543.18">11961 6212 614 0,'0'0'100'0,"0"0"155"15,1 0-225-15,15-6-24 16,-1 4 1-16,6-1 0 16,7 0 2-16,6-3-2 15,2-1-2-15,4 0 8 16,0 1-1-16,-1 2 1 15,0 1-1-15,-2 1-6 16,0 1-4-16,-3 0 3 16,4 0 7-16,0 0 11 15,-4-1 4-15,2 1 0 16,-8-1-3-16,-1-2-15 0,-2 0-1 16,-7-3-4-16,-1 2-4 15,-9 0 4-15,-8 5 0 16,1 0-4-16,0 0 0 15,-1 0-41-15,0 0-73 16,1 0 70-16</inkml:trace>
  <inkml:trace contextRef="#ctx0" brushRef="#br1" timeOffset="127290.63">12335 7101 851 0,'6'-1'38'0,"0"-1"31"15,5 2-67-15,2 0 5 0,6-2 18 16,7-1 16-16,6-3 20 16,6-1-1-16,5-3-6 15,-2 2-11-15,0-1-30 16,-1 0-7-16,-3 2-2 16,1 0-2-16,1 2 2 15,0 1-4-15,-1 0-51 16,0-1-191-16,0-2 140 15</inkml:trace>
  <inkml:trace contextRef="#ctx0" brushRef="#br1" timeOffset="129458.49">13249 6988 807 0,'-5'-2'89'15,"3"2"169"-15,12 1-278 16,7 2-3-16,13-1 17 16,5-2 10-16,9-3-4 15,3-3 2-15,4-4 6 16,4 0 0-16,1 0 3 16,-1 0 3-16,-1 2-5 15,-4 1-3-15,-3 1 0 0,-3 0 0 16,-4 3-2-16,-6 0 2 15,-6 3-4-15,-3 0 1 16,-5 2-5-16,-2-1-15 16,3-1 13-16</inkml:trace>
  <inkml:trace contextRef="#ctx0" brushRef="#br1" timeOffset="153456.35">10469 6241 344 0,'0'0'-11'16,"0"0"-2"-16,-1-1-24 15,0 0 26-15,1 0 15 16,-1 1 5-16,0-1 0 16,0 0 2-16,0 0 6 0,0 0 12 15,0 0 2-15,1 0-7 16,-1 1-10-16,0-1-8 15,0 0-4-15,0 1 0 16,1 0 5-16,0 0 13 16,0 0 16-16,0 0 14 15,0 0-2-15,0 1-21 16,0 0-8-16,1-1-15 16,-1 1 5-16,0 0 25 15,0 0 16-15,0-1 28 16,0 0 2-16,0 0-26 15,0 0-13-15,0 0-27 16,0 0-7-16,0 1-7 16,0 0-3-16,0 0-10 15,0-1-3-15,0 1-91 16,1 0 70-16</inkml:trace>
  <inkml:trace contextRef="#ctx0" brushRef="#br1" timeOffset="155458.27">12144 6180 13 0,'0'0'3'16,"0"1"3"-16,0-1 1 16,0 1 26-16,1 0 17 15,0-1 41-15,0 0 15 16,-1 0 11-16,2 0 27 15,27-8-30-15,-28 8-25 16,17-1-41-16,-6 1-9 0,6 3-1 16,3 0-1-16,6 0-8 15,5 1-3-15,6-2-15 16,7-1-4-16,5-1-3 16,2-2 1-16,0-2-5 15,-3-1 2-15,-6 0-2 16,-3 0 2-16,-7 3-2 15,-2 1 3-15,-7 1-8 16,-4 0 1-16,-5 1-12 16,-5-1-12-16,-10 0-1 15,0 0-3-15,0 0-7 16,-14-6-13-16,-1 2-17 16,-5 1 8-16,-6 1 22 15,-3 0 26-15,-7 2 24 16,-3 1 3-16,-5 3 4 0,-3 0 0 15,-4 4 0-15,0-1-2 16,4 0-2-16,7 0-3 16,10-2-4-16,4 1 0 15,9-3-5-15,3 0 0 16,7-3 3-16,7 0-5 16,0 0 7-16,10-2-3 15,10-1 3-15,6-2 0 16,8-2-2-16,9 0-3 0,5 0 0 15,4-1 0-15,-2-2-2 16,-4 0 3-16,-9-1 6 16,-6-1 16-16,-11 2 45 15,-5 2 26-15,-10 4 15 16,-5 4-10-16,0 0-23 16,-12 0-22-16,-3 5-33 15,-4 2-9-15,-7 4-14 16,-4 1 0-16,-11 2 0 15,-3 0 0-15,-8 0 0 16,-1-1 0-16,-1 0-10 16,1 0-5-16,7-3-18 15,4 0-10-15,13-3-64 0,8-4-68 16,21-3 84 0</inkml:trace>
  <inkml:trace contextRef="#ctx0" brushRef="#br1" timeOffset="155559.49">12551 6195 311 0,'79'-9'25'16,"0"-1"21"-16,-4 2-40 16,-6 1-83-16,-7-2 53 15</inkml:trace>
  <inkml:trace contextRef="#ctx0" brushRef="#br1" timeOffset="160822.35">2916 10972 573 0,'-6'6'-28'16,"-1"1"-22"-16,2-1-19 15,2 1 10-15,1-2 39 16,2-5 15-16,0 0 14 16,0 0 13-16,0 0 27 15,1 0 15-15,19 2 41 16,-8-3-7-16,5-2-5 16,6 0-2-16,7-4-6 15,6-1-8-15,8-7-36 16,1-4-19-16,2-5-15 15,-4-3-3-15,-1-2-2 16,-1-1 2-16,-3 3 2 16,0 2 0-16,-4 4 1 0,-3 2-5 15,-9 8 2-15,-7 3-4 16,-8 4 2-16,-3 3 0 16,-6 3 14-16,-2 3 5 15,-11 2-2-15,-4 3 1 16,-8 4-11-16,-3 0-7 15,-5 4 2-15,-4 1 0 16,1 2 2-16,-3 1-2 0,0 3 1 16,2 1 1-16,-2 1-6 15,2-1 2-15,6 0 0 16,3-4-2-16,13-5 4 16,5-4-2-16,11-8-4 15,3-4-2-15,15-6 2 16,8-6 2-16,14-11 2 15,8-4 2-15,8-7-4 16,3-3 0-16,6 0 0 16,0 1 0-16,2 2 2 15,-2 4-2-15,-9 2 4 16,-7 4-4-16,-13 6 0 16,-9 4 0-16,-14 7 0 15,-12 6 4-15,-1 1 3 16,-12 5-1-16,-12 7 6 0,-5 4 1 15,-8 2-5-15,-5 2-2 16,-9 3 0-16,-1 0-2 16,-6 2-2-16,0 1 0 15,4-1 0-15,2 0 3 16,3-1 5-16,5-1 2 16,8-3-3-16,7-2-3 0,16-8-6 15,14-10-4-15,4 2 2 16,14-11-3-16,16-9 3 15,6-4 2-15,10-5 2 16,4-2-2-16,3-2 0 16,5 0 3-16,0 2-5 15,-1 2 2-15,-5 3 0 16,-7 4 0-16,-10 7 2 16,-7 2 0-16,-12 6-2 15,-5 3-2-15,-11 2-1 16,-2 4 1-16,-9 1 2 15,-6 1-2-15,-10 5 6 16,-9 0-3-16,-6 5-1 16,-4 3 2-16,-9 1-7 15,0 0 5-15,-3 1 0 16,0 0 0-16,8 1 7 0,2-2-1 16,7-1-2-16,2 0-2 15,7-2 0-15,4 1 0 16,7-7-2-16,7-3 0 15,10-9-4-15,0 1 0 16,0-1 2-16,10 2-2 16,8-12 4-16,6-4 2 15,8-5-2-15,3-2 2 0,3-2-2 16,3 1 0-16,6-1 2 16,5-3-2-16,6 1 2 15,1-1 0-15,2-3-2 16,-3 0 2-16,-1 1 0 15,-2 0 0-15,0 3-2 16,-4 2 0-16,-9 4 2 16,-6 2-2-16,-12 4 0 15,-6 5 0-15,-11 4 4 16,-7 1 3-16,-12 3 3 16,-7 0-2-16,-12 3 3 15,-6 4-5-15,-13 7 2 16,-4 4 0-16,-9 9-1 15,-5 4 3-15,-4 5-6 16,-5 0 0-16,-1 4-4 16,0 0 2-16,1 1 0 0,9 0 0 15,6-4-2-15,7-4 2 16,15-7 3-16,4-6 1 16,17-7-4-16,7-3-2 15,12-7-4-15,6-3-1 16,13-5-1-16,7-6 4 15,17-11 4-15,8-4 0 16,15-11 2-16,6-2-1 16,15-5 1-16,5-1 4 0,8-1-6 15,2-3 0-15,-3-1-2 16,-3-1 0-16,-9 2 0 16,-5 1 0-16,-19 8 0 15,-7 6 2-15,-17 10-2 16,-11 6 2-16,-14 10-2 15,-11 6 2-15,-18 8 2 16,-7 4-4-16,-19 9 3 16,-6 4-3-16,-13 8-1 15,-7 3 1-15,-12 7-2 16,-4 2 0-16,-3 2 0 16,0 1 2-16,3-5 0 15,6-2 2-15,11-6-2 16,7 0 2-16,17-4-2 15,5-4 0-15,16-5 0 0,4-5-4 16,16-6-16-16,10-6-1 16,16-9 2-16,10-5 3 15,19-14 12-15,11-7 4 16,18-10-2-16,8-5 2 16,14-7 0-16,3-3 0 15,-2-3 0-15,-1 0 0 0,-11 5 0 16,-9 3 2-16,-16 9-2 15,-14 6 0-15,-26 14 0 16,-16 7 0-16,-20 15 6 16,-15 3 0-16,-21 12 6 15,-10 6-1-15,-16 11-5 16,-7 7 0-16,-15 12-4 16,-8 5 0-16,-10 10-2 15,-4 2 0-15,-8 3 0 16,4-1 0-16,9-3 0 15,0-3 2-15,26-10 0 16,14-9-1-16,23-18-1 16,19-10 0-16,23-15-7 15,11-6-3-15,25-16-2 16,15-8 3-16,26-14 9 0,13-8 0 16,28-12 0-16,8-5 2 15,17-6 2-15,5-6-4 16,-5 2 0-16,0-1 0 15,-21 7 0-15,-14 6 1 16,-30 17 1-16,-22 11-2 16,-36 21 0-16,-17 10 6 15,-34 16 2-15,-13 10 2 16,-30 17 7-16,-8 6-1 0,-15 13 4 16,-5 3 28-16,-4 7-15 15,-1 3-18-15,1 1-9 16,3-2-6-16,13-6-3 15,7-5-6-15,18-12-18 16,11-6-12-16,26-18-13 16,30-19 1-16,1-3-69 15,32-19-50-15,26-20 90 16</inkml:trace>
  <inkml:trace contextRef="#ctx0" brushRef="#br1" timeOffset="163008.28">7316 9316 662 0,'-14'-4'16'0,"3"-1"-16"16,-1-2-21-16,4-5 19 15,-1-3 20-15,4-3 59 0,3-1 44 16,5 0 45-16,5 1-38 15,6 0-37 1,7 0-19-16,11-2-41 0,8-2-6 16,17-4-7-16,10-1 1 15,14-6-1-15,10-4-3 16,5-5-3-16,1-4-5 16,3 0-7-16,-6-2 2 0,-2 6 0 15,-3 4-2-15,-12 7 4 16,-4 2-4-16,-18 6 0 15,-8 1 0-15,-20 6 0 16,-11 5 4-16,-22 4 21 16,-6 3 6-16,-23 5 62 15,-11 2 20-15,-11 9-8 16,-8 6 11-16,-5 7-17 16,-5 3-3-16,-7 9-49 15,-4 1-29-15,0 7-15 16,0 1-3-16,6 2 0 15,7-4-3-15,17-8-6 16,11-6-3-16,21-12-32 16,13-6-40-16,22-10-39 15,12-3 4-15,24-12 35 16,11-5 45-16,21-14 39 0,8-7-6 16,15-10 0-16,4-2 6 15,1 0 0-15,-1 5 0 16,-10 4 6-16,-7 6-6 15,-19 6 0-15,-13 6 6 16,-26 9 0-16,-11 4 3 16,-20 11 30-16,-4-2 12 15,-18 8-3-15,-12 4-9 0,-23 7-30 16,-13 7-12-16,-23 8-3 16,-8 5 6-16,-12 8 0 15,-2 3 3-15,-3 8 6 16,1 1-6-16,9 0 6 15,3-5-9-15,22-12 0 16,14-7-18-16,26-15-39 16,15-7-3-16,24-11-45 15,7-7 16-15,25-8 33 16,10-3 41-16,26-9 15 16,14-4 2-16,23-10 1 15,8-5-3-15,8-5 0 16,5 1 2-16,-7 3-2 15,-5 4 2-15,-19 7 2 16,-13 4 18-16,-28 12 41 16,-16 5 26-16,-25 9 76 0,-12 4 14 15,-24 4-15-15,-6 4-42 16,-24 7-84-16,-11 6-25 16,-21 13-14-16,-8 4-4 15,-14 11-2-15,-5 4 4 16,-2 6-1-16,0-2 4 15,11-4-2-15,9-6-5 0,22-10-22 16,12-5-26-16,29-13-61 16,11-6-37-16,30-11-29 15,15-4 15-15,23-13 56 16,14-7 73-16,28-10 34 16,12-9 4-16,22-8 0 15,8-3 4-15,4-1-2 16,0 2 2-16,-10 7 2 15,-5 6-1-15,-19 7 3 16,-13 7 8-16,-25 7 8 16,-17 3 6-16,-25 10 30 15,-17 6 26-15,-6-5 40 16,-14 7-1-16,-22 6-41 16,-12 4-33-16,-25 9-51 15,-11 6-6-15,-24 11 0 16,-9 3-12-16,-8 14-3 0,-8 3 6 15,6 1 6-15,11-2 9 16,16-10 0 0,15-5 3-16,30-13-12 0,11-6-12 15,27-11-15-15,15-6-44 16,29-10 5-16,14-4 18 16,31-11 9-16,14-6 45 15,26-13 0-15,13-7-15 0,11-9-3 16,5-4-6-16,-2-1-5 15,-7 5 14-15,-16 11 12 16,-10 7 0-16,-28 13 6 16,-15 6 3-16,-31 10-3 15,-17 6-9-15,-27 3 15 16,-14 7 3-16,-26 8 0 16,-14 6 18-16,-23 12-12 15,-14 6-4-15,-16 11 7 16,-5 6-9-16,-8 3 3 15,0-1-9-15,9-4 0 16,5-5-3-16,17-7-3 16,12-6 3-16,26-11 0 15,15-10 3-15,34-11-30 16,18-6 3-16,33-14 1 16,14-4-1-16,29-13 30 0,12-7 0 15,21-9 0-15,11-5-3 16,14-6 0-16,3-4-3 15,-4 2 3-15,-3 0 6 16,-14 12-3-16,-9 5-1 16,-19 12-2-16,-14 5 0 0,-25 10 3 15,-16 4 0-15,-32 12 3 16,-4-5 0-16,-33 10 9 16,-12 6-3-16,-28 10-3 15,-8 5-12-15,-20 12 0 16,-6 9 3-16,-6 9 0 15,-4 2 6-15,11-1 3 16,8-6-9-16,23-12 0 16,19-8-3-16,30-17-6 15,18-6-9-15,36-16 3 16,15-7 6-16,39-19 6 16,20-10 9-16,29-18-9 15,18-5 9-15,24-5-39 16,14-1-56-16,19-9 53 15</inkml:trace>
  <inkml:trace contextRef="#ctx0" brushRef="#br1" timeOffset="171039.33">12217 6133 168 0,'-18'3'86'16,"1"2"71"-16,2-1 41 15,7 1-52-15,3 0-55 16,1 2-59-16,4-1-12 0,4 0 8 15,7 1 4 1,20-5 6-16,7-1 1 0,15-4-19 16,5-4-8-16,6-2-7 15,3 0 3-15,0 0 10 16,-3 0 5-16,-2 1 10 16,-2 2-2-16,-9 1-8 15,-5 1-9-15,-16 1-5 16,-10 1 1-16,-20-1 23 15,-9 0 11-15,-20 0 3 16,-8 0 1-16,-14 3-9 16,-6 4-6-16,-5 4-2 15,-5 3-2-15,-5 3 24 16,1 1-17-16,-2 2 3 16,3-2-1-16,12-1 4 15,8-2 9-15,18-2-3 16,10-3-15-16,15-3-39 15,7-1-9-15,14-3-18 0,10 0 3 16,21-8 3-16,12-3-21 16,17-8-20-16,6 0-16 15,1-1 28-15,-4 1 21 16,-13 6 14-16,-10 1 9 16,-14 6 10-16,-8 4 2 0,-16 2 2 15,-6 1 0-15,-15 2 12 16,-6 0 5-16,-15 3 4 15,-5 0 2-15,-12 2-15 16,-8 1 6-16,-13 1-4 16,-8 2-3-16,-8-1-3 15,-3-1 3-15,6-2-6 16,10-2 3-16,17-2-3 16,12-1 6-16,21-1-3 15,16-2-6-15,2 1-3 16,16-1-9-16,14-1 9 15,8-3 3-15,13-3-3 16,5-1 0-16,11-3 3 16,3 1 0-16,2-1 0 15,-2-1 6-15,-11 0-3 16,-7 2 0-16,-21 0 0 0,-9 2 3 16,-22 3 0-16,-9-1 0 15,-22 5 3-15,-9 1-6 16,-18 2 0-16,-7 4 3 15,-12 1 0-15,-1 3 3 16,0-1 11-16,5 2 4 16,15-2-9-16,9 1 0 15,20-3-12-15,8-2-9 16,20-5-30-16,1 4-5 0,26-5-10 16,9-2 0-16,28-4 24 15,9-1 5-15,16-2-3 16,7 1 2-16,-8 0 9 15,-2 0 5-15,-15 3 5 16,-6 0 2-16,-16 2 2 16,-7 1 0-16,-21 0 4 15,-20 3 3-15,0 0 11 16,0 0 1-16,-5-6 2 16,-10 4-3-16,-21 1-10 15,-8 2-3-15,-13 5-5 16,-9 2 0-16,-7 4 0 15,-4 1 2-15,-2 3-2 16,2 0 0-16,10 1 0 16,13-2 0-16,15-3-3 0,13-2-7 15,18-4-17-15,7-2-4 16,16-3-8-16,10-2 8 16,17-5 19-16,8-2 7 15,16-4 3-15,5 0 2 16,4-1 0-16,-4 0 0 15,-7 0-2-15,-7 2 2 16,-14 3 0-16,-8 1 0 0,-19 3 2 16,-16 4 1-16,-7-2 7 15,-17 2 0-15,-13 4 0 16,-10 0-3-16,-7 4-5 16,-5 1 0-16,-10 1 0 15,-1 1 0-15,3 1 8 16,2 1 3-16,14-1-3 15,7-1 2-15,16-2-9 16,10-3-3-16,17-6-15 16,0 0-2-16,26 2-11 15,8-7 1-15,21-6 10 16,9-3 3-16,7-3 5 16,0 1 1-16,-7 0 6 15,-7 4 2-15,-17 1 2 16,-7 2 4-16,-13 6-2 0,-8 0 3 15,-12 2 13-15,-8 1-1 16,-12 2 4-16,-8 3-3 16,-15 2-9-16,-8 2-3 15,-14 2 0-15,-5 1 1 16,-5 1-1-16,-2 0 2 16,7 0-6-16,6 0-4 15,14-2 0-15,11-2 0 16,21-3-8-16,13-1-7 0,24-5-13 15,14 0-6-15,29-7-15 16,12-2 5-16,20-5 1 16,4-1 10-16,-5 0 21 15,-3 0 8-15,-17 3 6 16,-9 2 2-16,-19 4 12 16,-12 1 3-16,-18 4 8 15,-15 1 8-15,-5 2 8 16,-13 2-4-16,-13 2-3 15,-7 0-10-15,-13 2-17 16,-8 0-3-16,-15 3-6 16,-9-1 0-16,-12 1 4 15,-2 2-2-15,6-1 4 16,7-1-1-16,24-2-3 0,14-3 2 16,27-4-8-16,15-1-5 15,26-1 1-15,21-4-6 16,31-3 1-16,14-3-5 15,25-5-22-15,4-1-22 16,-1-2 35-16</inkml:trace>
  <inkml:trace contextRef="#ctx0" brushRef="#br1" timeOffset="183323.34">4143 8231 880 0,'-7'-2'37'16,"7"2"-8"-16,0 0-1 16,-1 0-10-16,0 0-7 0,1 0-11 15,7 5 2-15,3-5-2 16,1-2 3-16,1-1-1 15,-1-1-2-15,3-2-32 16,-2 1-134-16,0-3 107 16</inkml:trace>
  <inkml:trace contextRef="#ctx0" brushRef="#br1" timeOffset="183893.73">8063 8796 739 0,'0'0'-194'15,"0"0"128"-15</inkml:trace>
  <inkml:trace contextRef="#ctx0" brushRef="#br1" timeOffset="184144.48">8091 8742 358 0,'0'0'68'0,"0"0"127"16,0 0-97-16,1 0-53 15,0 0 12-15,0 1 4 16,0 0 10-16,0 0-14 15,0 0-10-15,-1-1-16 16,1 0-2-16,0 0 4 16,0 0-6-16,-1 0-6 15,0 0-7-15,0 0-6 16,-1 0-3-16,0 0-1 16,0 0-2-16,1 0-8 15,-1 0-3-15,0 0-24 16,0 0-27-16,0 0-176 15,0 0 140-15</inkml:trace>
  <inkml:trace contextRef="#ctx0" brushRef="#br1" timeOffset="184889.11">4468 8034 493 0,'1'0'-80'0,"-1"0"66"16</inkml:trace>
  <inkml:trace contextRef="#ctx0" brushRef="#br1" timeOffset="187404.97">4139 8065 177 0,'0'0'8'0,"0"0"3"16,0 0-8-16,0 0-3 15,-1 1 0-15,0 0 0 16,-19 23 0-16,10-9 4 16,0 4 3-16,-4 11 15 15,-2 4 9-15,0 9 9 16,-1 5 3-16,-2 8-18 16,0 6-7-16,-5 14-14 15,-1 2 0-15,-3 2-4 16,-4-1 2-16,0-3-2 0,0 1 7 15,-1-3 50-15,4 0 53 16,5-3 42-16,1-2 5 16,3 5-68-16,1 1-25 15,1-1-46-15,-1-2-8 16,1 3-8-16,-1-5 1 16,-1-8-1-16,0-4 4 15,1-18 6-15,3-4 3 0,1-7 3 16,2-3-3-1,0-4-7-15,2-3-2 0,3-4-2 16,3 0 0-16,-4 0-2 16,-1-1-1-16,-1 4-1 15,-2-1 2-15,2 0 0 16,1-1-2-16,-1-3 0 16,1-3-2-16,4-4 2 15,6-6 0-15,0 0-5 16,-1 0-15-16,1 0-48 15,0-4-131-15,3-10 113 16</inkml:trace>
  <inkml:trace contextRef="#ctx0" brushRef="#br1" timeOffset="193622.8">4289 8265 853 0,'0'0'25'0,"0"0"-16"15,0 0-14-15,1 0-1 16,-1 0 1-16,2 0 5 15,0 0 5-15,0 0 8 16,-1 0 26-16,0 0 20 16,0 0 0-16,0 0-19 15,0 0-19-15,0 0-19 16,0 0 0-16,-1 0-2 16,1 0 2-16,0 0 10 15,0 0 7-15,0 0 14 0,0 0 4 16,0 0-4-16,-1 0-6 15,1 0-16-15,0 0-1 16,0 0-8-16,0 0 2 16,0 0 6-16,0 0 3 15,-1 0 5-15,1 0-1 16,0 1-5-16,0 0-6 16,0 0-16-16,0 0-19 0,0 0-294 15,0-1 200-15</inkml:trace>
  <inkml:trace contextRef="#ctx0" brushRef="#br1" timeOffset="195755.94">11308 7193 709 0,'-15'-3'66'0,"1"3"51"15,-3 0-72-15,4 3-33 0,0 1 1 16,5-1 8-16,8-3 4 16,0 0 13-16,12 9-8 15,12-4-10-15,8-2-5 16,14-3-11-16,2-1 0 16,6-4-4-16,-2-2 0 15,-2-2-2-15,1-2-4 0,-2 1-9 16,0 1-3-16,-5 0 5 15,-4 2-1-15,-9 2 9 16,-7 0 5-16,-11 2 0 16,-3 0 3-16,-9-2-6 15,-5 1-1-15,-5-4-5 16,-5 1 2-16,-12 0 9 16,-2-1 12-16,-12 5 9 15,-4 1 0-15,-3 5 0 16,-1 3-5-16,-3 5-9 15,1 4-5-15,-4 2-2 16,1 2 0-16,9-3 0 16,6-2 0-16,18-7 0 15,7-3-2-15,13-4-10 16,0 0 0-16,23-6-1 16,4 1-1-16,18-1 8 0,5-1 2 15,11 1 4-15,-1-2 0 16,3 1 0-16,1 2 0 15,0-1 0-15,-4 2-2 16,-11 2 4-16,-6 1 0 16,-19 1 2-16,-8-1-1 15,-16 1 9-15,-2-4 5 0,-15 0 1 16,-8 1 1-16,-15-1-9 16,-9 3-5-16,-13 4-1 15,-5 2 2-15,-3 7 7 16,-2 4 1-16,0 4-1 15,1 0-1-15,6 0-8 16,6-2 0-16,12-5-4 16,9-2-2-16,13-5 0 15,7-2 0-15,12-1-16 16,6-3-17-16,9 0-15 16,8-3-1-16,19-2 9 15,9 1 18-15,14-2 13 16,9 2-1-16,4 2 2 15,-2 2 2-15,-5 3 4 16,-2 1 2-16,-7 0 2 16,-3-1 2-16,-14-2 6 0,-8 0 2 15,-18-1 7-15,-12 0 0 16,0-5 5-16,-17-2-1 16,-13-2-8-16,-6 0-7 15,-15 2-8-15,-7 0 0 16,-7 6 0-16,-6 2 0 15,-8 7 2-15,-1 5 2 16,0 2 0-16,3 2-2 16,14 0 3-16,4-1-5 0,13-3 2 15,7-2 2-15,16-5 4 16,9-4 0-16,13-2-2 16,10-3-1-16,15-3-3 15,8-3-2-15,20 0 2 16,6-2-2-16,18 2 2 15,10-1 0-15,5 2-2 16,4-1-2-16,-3 0-4 16,-3 1-3-16,-8-3 1 15,-6 2 2-15,-16-1 4 16,-11 1 2-16,-19-1 0 16,-8 4 2-16,-14 1 4 15,-8 1 2-15,-13-1 3 16,-11 0-1-16,-13 3 0 15,-8 0-4-15,-17 3-5 0,-4 1 1 16,-7 3-2-16,1 2 2 16,5-1-2-16,2-2-2 15,1 3 2-15,5-2 0 16,7 2 2-16,7 1 2 16,17 0-6-16,5 2 0 15,15-2-19-15,7-2-14 0,14-2-2 16,11-2-1-16,17-3 16 15,12-3 15-15,11-3 5 16,4-2 2-16,1-1 0 16,-5-2 3-16,-5 2-1 15,-4 0 0-15,-8 1 4 16,-6 1-2-16,-12 4 4 16,-6 0 1-16,-13 3 7 15,-6 0 7-15,-12 0 16 16,-7-1-2-16,-14 1-8 15,-4 1-8-15,-15 0-17 16,-5 4 0-16,-5 2-4 16,-3 0 0-16,5 2-4 15,2-1 0-15,5-1-7 16,8 1-3-16,13-3-2 16,7-1 1-16,21-3-28 0,7 2-1 15,22-1-10-15,12 1-12 16,13-4 47-16</inkml:trace>
  <inkml:trace contextRef="#ctx0" brushRef="#br1" timeOffset="201438.6">4780 8170 269 0,'0'0'9'15,"0"0"9"-15,0 0 2 16,0 0 10-16,0 1 1 16,0 0-4-16,0 0-3 0,4 25 1 15,-5-15 13-15,0 5 21 16,-3 5 5-16,1 8-5 15,-1 3-7-15,2 3-17 16,1 3-8-16,1 0-9 16,2-2-4-16,2-3-5 15,-1-2-2-15,1-5-3 16,-3-4-2-16,0-8 1 16,-1-4 1-16,-1-5-1 15,-2-2 3-15,-1-3 4 16,-1-4-1-16,1-5 2 15,1-2-4-15,2-8-3 16,1-5-4-16,2-7-6 16,0-1-1-16,0-3 2 15,-2 1 1-15,0 4 10 16,0 0 6-16,0 4 2 0,-2 1 1 16,1 5 8-16,-1 3 7 15,1 7 13-15,1 10-1 16,0 0-9-16,0 0-10 15,-1 0-11-15,-10 4-5 16,10 10-5-16,-2 6 0 16,1 9 0-16,1 6 0 15,0 7 0-15,1 3 0 16,1-2-2-16,0-5 0 0,3-8 0 16,-1-8-2-16,2-7 2 15,1-2-2-15,-1-10 0 16,-1-1-4-16,1-4-23 15,0-4-10-15,1-8-24 16,2-8 0-16,4-10 26 16,1-5 12-16,0-4 16 15,1 1 5-15,-3 0-3 16,-4 2 2-16,-1 2 3 16,-6 4 0-16,-3 6 2 15,0 6 2-15,-4 10 14 16,0 7-3-16,-2 15 6 15,1 9-1-15,-3 19-9 16,2 9-2-16,1 16-12 0,1 7-43 16,1 4 35-16</inkml:trace>
  <inkml:trace contextRef="#ctx0" brushRef="#br1" timeOffset="205987.78">4946 7236 949 0,'-17'-1'27'15,"-3"-3"-27"-15,3 1-5 16,-1-1-13-16,1-1-7 16,2-1 2-16,0-2 12 0,2 1 27 15,0 0 11-15,2 2 10 16,0 1-6-16,1 1-17 16,-1 2-7-16,2 3-7 15,-3 0-2-15,2 2-3 16,-3 0 3-16,0-1 2 15,0 0 7-15,-2-2 2 16,1-1 4-16,-4 0 0 16,1 0-4-16,-5 1-5 15,-1 1-4-15,-4 0 2 16,-1 1 0-16,0 3-2 16,0 3 0-16,1 2 0 15,-2 2 0-15,5-1 4 16,0 0-2-16,4 0-2 15,0-2 0-15,-1 0 2 0,0 0-2 16,-3 0 2-16,1 1-2 16,-1 1 4-16,0 1 2 15,1 3-4-15,0 0 1 16,0 4-3-16,2 1 0 16,-1 1 0-16,1 1 0 15,3 3 6-15,1 1 4 16,2 1 2-16,1 2 1 0,1-1-1 15,3-1-6-15,2 0-5 16,1 1-1-16,0 2 4 16,-2 4-2-16,2 6 8 15,-3 4 4-15,1 5-1 16,0 3 1-16,-2 2-7 16,1 4-3-16,-2-2-2 15,-2-2 0-15,3-10-2 16,-1-7 4-16,4-6 2 15,2-2 5-15,0 1 9 16,1 3 1-16,-3 4-3 16,1 2-7-16,1 8-7 15,2 1-2-15,4 3-2 16,2 1 2-16,0 1-2 16,-1 2 2-16,3-2 0 15,-4-3-2-15,5-8 0 0,5-3 2 16,0-6 2-16,3 0-2 15,2 2 3-15,-3 0-1 16,7 4-2-16,-1-1 0 16,3 2-2-16,-1 2 0 15,4 3 2-15,-1 5 0 16,0 6 2-16,1 1-4 16,0 2 0-16,2-3 0 0,2-7 0 15,0-6 2-15,7-14 4 16,-3-5-2-16,9-8 1 15,-1-2 3-15,0-3 0 16,2-1 0-16,0 1-1 16,1 0-3-16,1 2 0 15,1-1-2-15,2-2-4 16,0-5-2-16,3-6 2 16,1-5 0-16,5-8 6 15,1-1 2-15,1-5-2 16,-1-2 0-16,-5-2-2 15,1-3 0-15,-1-6-2 16,2-3-2-16,-3-5 0 16,1-4 2-16,-6-1-2 15,-4-1 2-15,-6-1-2 0,-4-1 2 16,-8-1 2-16,0-4-2 16,-8-1 2-16,-1-2-2 15,-5-1 2-15,1 0-2 16,1-1 0-16,1-3 2 15,4-1 0-15,-5 2-2 16,-1 7 3-16,-1 3 1 16,-7 9-2-16,1 1 2 0,-4 0-2 15,-1-1-2-15,-1-7 2 16,-3-1-2-16,5-4 0 16,2 0 0-16,4 2 0 15,5 2 0-15,1 2 0 16,-2 2 0-16,-1 4-2 15,0 2 2-15,-3 5 0 16,-1 3-2-16,-3 2 0 16,0-2 0-16,-1-2 2 15,5-4-2-15,-2-5 2 16,1-1-4-16,-1 5 3 16,-4 2 1-16,0 14 0 15,-1 2 0-15,-2 6-2 16,-1 1 0-16,-2 2 2 15,-2-1 2-15,1-2-2 16,0-2 3-16,0-3-3 0,0 0 0 16,-3-4 4-16,-1 2-4 15,-2 1 0-15,-2 1 0 16,0 2 0-16,0 0-2 16,-1-1-1-16,0 1-3 15,0 0 2-15,1-1 0 16,0-1 4-16,1 1-2 0,2-1 2 15,-2 2 0-15,-1 1 0 16,0 1 0-16,-2 3-2 16,-2 2-2-16,-1 4 2 15,-1 1 0-15,-2 0 2 16,1 0 2-16,-3-4 0 16,2 0 0-16,-3-3-2 15,-2 1 2-15,0 0-2 16,-2 1 0-16,1 3 0 15,0 1-2-15,-7 5 0 16,-3 0 0-16,-11 2-2 16,-3 0 2-16,-6 3-5 15,1 0-3-15,6 0 0 16,-3 2-3-16,-1-1-1 16,-3 1-28-16,-8 8-181 15,3 4 138-15</inkml:trace>
  <inkml:trace contextRef="#ctx0" brushRef="#br1" timeOffset="213396.81">11396 6455 250 0,'-14'-3'8'0,"-1"0"-12"0,0 0-31 15,-3 2 24-15</inkml:trace>
  <inkml:trace contextRef="#ctx0" brushRef="#br1" timeOffset="214170.65">11048 6526 93 0,'-19'19'57'16,"0"1"40"-16,0 7-9 15,0 3-19-15,-1 8-31 16,0 4-10-16,1 5 2 16,-1 0-1-16,3 1-3 15,0-1-4-15,5-2-10 16,1 1-10-16,5-1-9 16,4 0-2-16,5-1-7 15,6 1 0-15,4-4-7 16,2-3 1-16,2-3 6 15,1-1 4-15,2-1 15 16,2 0 6-16,3-4 18 16,3-1 7-16,3-6 3 0,1-3-3 15,6-9-9-15,0-4 9 16,1-6 37-16,4-4 24 16,-1-2 24-16,3-1-14 15,2 0-51-15,0 0-21 16,1 1-25-16,0-1-5 15,1-2 1-15,2-1-2 16,1-2-2-16,0-1 0 16,-1 0-2-16,-3-1-2 15,-4-4-3-15,-5-1 1 0,-4-4 0 16,-1-1-2-16,-4-4 3 16,-1 0-3-16,-3-5 4 15,-3-2-2-15,-4-2 6 16,-1 1 0-16,-1-1 2 15,-2 3 0-15,-2 2 0 16,0 2 0-16,-8 3 6 16,-3 0 7-16,-3 2 14 15,-7-1 8-15,-3 0 0 16,-2-1-6-16,-1 0-14 16,1-1-9-16,-3-2-12 15,2 0-4-15,-6 0-9 16,-3 1 1-16,-3 0 5 0,-2 1 3 15,-3 0 10 1,1 0 2-16,-2 1 6 0,0 1-3 16,-1 0 1-16,-2 1-4 15,0-1-2-15,0 4-4 16,-1 3-2-16,0 2 0 16,-2 2 2-16,-3 2 8 15,-2 6-6-15,-4 4-6 0,-10 10-3 16,-2 5-11-16,-10 13 1 15,-3 6-6-15,2 16-35 16,-2 7-171-16,1 7 143 16</inkml:trace>
  <inkml:trace contextRef="#ctx0" brushRef="#br1" timeOffset="-202542.63">12735 7750 475 0,'-5'-4'57'0,"0"-2"77"15,1 1-129-15,-1 1-3 16,1-1 34-16,-1-1 67 15,1 1 24-15,-2 1 4 16,2-1-34-16,4 5-25 16,0 0-14-16,-1 0-11 15,-12 9-13-15,8 13-6 16,1 8-7-16,-1 16-4 16,-1 8 3-16,2 11-9 15,0 3-1-15,1 3-6 16,1-3 2-16,1-8-4 15,-3-5 0-15,2-15-2 16,-2-7-4-16,3-15-35 16,2-7-58-16,7-14 54 15</inkml:trace>
  <inkml:trace contextRef="#ctx0" brushRef="#br1" timeOffset="-133779.39">7161 5140 307 0,'30'2'60'0,"4"0"52"16,4 0-34-16,4 1-28 16,10-2-34-16,7-2-7 15,18-4 46-15,8-3 20 16,13-2 25-16,5-2 2 0,0 1-22 15,2-2-21-15,-1 2-1 16,-1 0 4 0,0 1-11-16,-2 2-10 0,-6 0-20 15,-5 2-11-15,-14 2-10 16,-5 1-22-16,-18 0 13 16</inkml:trace>
  <inkml:trace contextRef="#ctx0" brushRef="#br0" timeOffset="90779.63">3066 10949 258 0,'-14'2'44'16,"1"0"51"-16,-1 0-40 15,7-1-12-15,7-1 7 16,0 0-11-16,0-5-5 16,13-4 3-16,7-2 15 15,12-5 35-15,5-2 8 0,10-6-1 16,3-2-16-16,12-6-43 16,4-2-14-16,10-5-13 15,1-2-3-15,-2-1-3 16,-2 3 0-16,-2 3 0 15,1 2 2-15,-7 4-2 16,-6 1-2-16,-12 4 2 16,-4 2-2-16,-11 5 2 15,-4 3 2-15,-11 5-4 16,-4 2 2-16,-6 6 0 16,-7 2 0-16,0 0 2 15,0 0-1-15,0 0 3 16,0 0-6-16,0 0-23 15,0 0-37-15,0 0 31 16</inkml:trace>
  <inkml:trace contextRef="#ctx0" brushRef="#br0" timeOffset="92345.98">3065 11137 194 0,'-10'0'25'0,"-1"0"39"16,2 0-53-16,-2-2 15 15,1-1 18-15,1-1 27 16,-3 1 28-16,4-1 4 0,-1 2-24 16,3-1-31-16,2 1-9 15,4 2-19-15,0 0-8 16,0 0-15-16,0 0-8 16,0 0 2-16,0-1 0 15,0 0 11-15,12-17 5 16,-1 11 11-16,4-1 5 0,8-3 18 15,5-2 7-15,11-3-3 16,4-5-1-16,8-3-22 16,7-5-7-16,9-5-9 15,4-2 0-15,7-4 2 16,0-2 0-16,-2-1 3 16,4 0 3-16,-1-2 5 15,-5 2-5-15,-5 2 1 16,-7 4-5-16,-8 5-4 15,2 3 0-15,-8 8-5 16,-3 0 1-16,-8 5-2 16,-6 3 2-16,-6 5-23 15,-5 3-41-15,-6 8 39 16</inkml:trace>
  <inkml:trace contextRef="#ctx0" brushRef="#br0" timeOffset="98845.04">4705 8346 750 0,'-11'12'23'0,"1"2"-11"16,1 0-28-16,5 1-21 0,1-1-15 15,5-3-37-15,3-1 2 16,4 0 36-16,2-1 37 15,0 0 43-15,1-1 23 16,-1-3-2-16,-2-1-11 16,-1-3-14-16,-2-1 5 15,0-4 38-15,0-2 19 16,-1-4 20-16,0-1 2 0,-4-2-37 16,-1-1-10-16,-2 1-9 15,-2-1-5-15,-3 2-11 16,-1-1-6-16,-1 3 0 15,0 1-2-15,-1 2 2 16,0 2 2-16,1 4-10 16,1 0-6-16,1 1-9 15,2 2-4-15,4 3-6 16,0 2 2-16,1 3 0 16,4 3-4-16,3 2 2 15,2 2-2-15,4-2 3 16,2-2-3-16,0-6-4 15,2-2 0-15,0-6-5 16,1-3-1-16,-2-5 8 16,0-3 2-16,-4-2 4 0,-4-2 2 15,-3 1 0-15,-5 0 0 16,-5-1 0-16,-1 1 0 16,-7 1-2-16,-1 0 2 15,-2 3-2-15,1 1 2 16,0 4 8-16,3 2 1 15,2 6-3-15,2 3 2 16,2 6-10-16,2 4 0 16,4 4-4-16,2-1-2 0,7 2-2 15,4-2-1-15,8-3 3 16,2-1-2-16,5-6 2 16,0-2 0-16,-5-5 2 15,0-2 1-15,-10-7-1 16,-4-1 4-16,-2-2 0 15,-3-2 4-15,-4-2-2 16,-1 1-1-16,-5-2 3 16,-10 0-2-16,-1 2 0 15,-1-1 2-15,-6 5 0 16,2 3 4-16,-1 5-4 16,2 5-1-16,3 7-3 15,3 4 0-15,3 7 0 16,3 1 0-16,4 4-1 15,4-1-1-15,6-3-6 0,8-3-4 16,10-10-3-16,3-4-7 16,9-11-7-16,-3-5 2 15,3-7 0-15,-5-2 2 16,-9 0 11-16,0 0 5 16,-12 1 7-16,-6 0 2 15,-5 1 7-15,-6 2 5 16,-9 2 4-16,-2 4-3 0,-7 7-5 15,-3 1-6-15,-2 8 0 16,0 3 4-16,5 4 7 16,4 1 1-16,8 5 1 15,3-1-1-15,7 3-12 16,1-1 2-16,6-1-6 16,2-3-2-16,5-5-2 15,3-3-2-15,5-7-1 16,1-3 1-16,1-8 0 15,3-4 6-15,-3-3 0 16,0-2 2-16,-6-1 4 16,-3 1-2-16,-8 2 0 15,-2 1-2-15,-7 3 0 16,-1 2 2-16,-9 4 0 16,-7 5 2-16,-3 4 5 15,-2 7 3-15,-1 6 3 0,4 3 5 16,4 5-10-16,1 2-3 15,10 0-5-15,5 0-4 16,9-6-4-16,8-4-1 16,7-10-13-16,5-5-3 15,5-9 0-15,1-6 0 16,2-5 7-16,-6 0 12 16,-6 1 2-16,-4 3 4 0,-14 2 2 15,0 2-2-15,-11 3 4 16,-3-1 0-16,-7 3 3 15,-3 3 5-15,-7 5 1 16,0 3 3-16,0 9-1 16,1 3-1-16,7 9-5 15,5 3-5-15,8 8-14 16,7 1-30-16,9-9 24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7:00:49.164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16513 3635 411 0,'-12'-3'15'15,"-2"0"0"-15,-1 1-10 16,2 2 4-16,-1 0 18 0,-5 2 48 16,2 1 23-16,-5 8 27 15,-2 3-7-15,0 12-22 16,0 7-25-16,-2 17-42 16,-1 9-14-16,-2 13-11 15,-1 3 0-15,-1 6-2 16,-1 4 2-16,-4 14 7 15,2 5 5-15,0 9-3 16,2 4-1-16,5-4-6 16,3 3 5-16,5-3 11 15,4-7 3-15,9-5 4 16,4-8-4-16,8-9-7 16,4-5-3-16,9-9 1 15,4-6 1-15,12-14 1 16,5-4-3-16,8-14-7 15,7-6-2-15,4-14-3 0,3-12 3 16,9-13 12-16,4-7 1 16,2-14 0-16,3-5-5 15,1-13-6-15,5-9-6 16,5-19 0-16,1-8 2 16,0-12-4-16,-4-4 0 15,-7-2 1-15,-4-1-1 0,-11 2 0 16,-8 2 2-16,-12 2-2 15,-4-2 0-15,-9-1 0 16,-3-2-2-16,-12-2-1 16,-5-4-1-16,-12-3-2 15,-6 6 4-15,-14 15 2 16,-8 12 12-16,-14 21 3 16,-8 5 4-16,-9 8 4 15,-6 4 10-15,-14 8-18 16,-5 6-9-16,-7 7 0 15,-7 3-6-15,-4 6 9 16,0 4-9-16,3 9 6 16,2 6 0-16,4 14-6 15,2 8 9-15,6 24-6 16,9 10-3-16,15 17 0 0,5 8-27 16,13 9-87-16,6 2 76 15,12-5 1-15</inkml:trace>
  <inkml:trace contextRef="#ctx0" brushRef="#br0" timeOffset="2649.62">16866 3827 130 0,'-4'11'5'0,"-1"2"4"15,1 2-7-15,1 0 0 16,2-2 4-16,2-3 52 15,0-3 35-15,7-5 21 16,1-1 28-16,4-6-37 0,2-2-50 16,3-2-28-16,-1-4-9 15,0-1-11-15,-1-2-2 16,-4 1-3-16,-3 2 3 16,-4 2 1-16,-4 2 15 15,-3 4 20-15,-5 0 4 0,-2 2-1 16,-1 2-12-16,-4 0-12 15,0 1 3-15,-1 4 6 16,1 2-5-16,1 4-4 16,1 3-9-16,2 4-7 15,1 1 0-15,6-2-2 16,3-1 0-16,3-7 2 16,6-1-2-16,3-5 0 15,2-5-2-15,5-5 4 16,0-2-2-16,0-3 0 15,0 1-2-15,-3 0 3 16,-2 0-3-16,-5 2 0 16,-1 0 2-16,-5 2-2 15,-3 2 2-15,-4 1 4 16,-2 2 0-16,-8 1 4 16,0 2-3-16,-5 4 1 15,-1 2-2-15,0 3 0 0,1 2-2 16,3 1-1-16,4 1-3 15,3 0 4-15,3-2-4 16,6-1 2-16,5-4 2 16,7-5-4-16,3-2 4 15,2-5-4-15,2-4 0 16,-2-1 0-16,-2-1 2 0,-4 0 4 16,-4 2 3-16,-4 3 17 15,0 1 5-15,-5 2 4 16,-1 1-6-16,-6 3-12 15,-2 0-3-15,-4 2-11 16,-1 3 3-16,2 0 2 16,0 1 0-16,3 4 0 15,2 1-3-15,0 2-1 16,2 2-4-16,4-2 0 16,3-1-2-16,9-3 0 15,3-3 2-15,4-5 0 16,2-2 0-16,1-5 0 15,-4-1 0-15,-1-2 2 16,-2 2-2-16,-6 1 2 16,-6 6-2-16,0 0 0 0,0-1 4 15,0 0 0-15,-1 0 2 16,0 0 0-16,-25-16 1 16,14 16-3-16,-1 0 4 15,1 1-6-15,2 1 2 16,1 1-4-16,2 2 0 15,3 1 0-15,1-1-2 16,3 3 0-16,5-2 2 0,5-3 0 16,4-2 2-16,7-3-2 15,-1-4 0-15,0-1 0 16,1-1 2-16,-5 2 2 16,-3-2-4-16,-7 0 0 15,-2 1 4-15,-4 1-4 16,-2 0 0-16,-5 3 3 15,-2 0 3-15,-4 3 2 16,-1 2-4-16,-4 6-4 16,-1 1 0-16,0 2 0 15,-1 2 2-15,6-2-2 16,5-2 0-16,5-1 0 16,4-7-2-16,0 0 2 15,13 4 2-15,-1-7-2 16,7-1 0-16,-2-2 0 15,-3 0 0-15,0 0 2 0,-2-1-2 16,-3 1 0-16,-2 1 0 16,-5-1 2-16,-2 1 2 15,-5 1-1-15,-3 0 1 16,-5 5 2-16,-1 2-2 16,-4 6-2-16,3 5-4 15,0 3-4-15,5 2-11 16,9-1-49-16,5-3-48 0,16-9 59 15</inkml:trace>
  <inkml:trace contextRef="#ctx0" brushRef="#br0" timeOffset="5250.13">16357 5224 186 0,'-4'18'6'0,"-1"0"1"15,1-2-5-15,0-2 20 16,2-4 16-16,2-3 32 0,1-2 12 16,5-5-7-16,0 0 3 15,4-5-39-15,1-3-23 16,5-4-7-16,0-2-7 16,0-2-2-16,0 1-7 15,-5 3 0-15,-7 1 5 16,-3 4 2-16,-5 0 0 0,-4 3 2 15,-1 2-2-15,-6 4-2 16,0 3 0-16,-3 5 31 16,1 2 17-16,4 4 9 15,2 0-1-15,2 0-29 16,3 0-9-16,4-6-11 16,3-3-1-16,5-5 1 15,0-3 4-15,5-5 0 16,0-2 0-16,1-2-2 15,0 0 0-15,1 1-5 16,-1-2 3-16,1 2-1 16,-1-2 1-16,-1 0-5 15,-3 2 0-15,-5 1 2 16,-3 1 12-16,-3 3 15 16,0 1 6-16,-7 3 10 0,-1 3-8 15,-3 4-13-15,-2 3-1 16,1 4-10-16,1 0-3 15,4 0-6-15,2 0-4 16,7-4 0-16,1-4 0 16,4-4-2-16,2-2 2 15,4-7 0-15,2-1 0 16,1-4 0-16,1-2 0 16,-2 0 0-16,-3 0 0 0,-1 3 0 15,-3 0 4-15,-2 5 0 16,-2-1-4-16,-2 3 0 15,-5 2 0-15,-3 2 0 16,-3 1 6-16,-2 6 1 16,-1 2 5-16,0 4 3 15,3 1-3-15,5 2-4 16,3-2-4-16,7-4-4 16,4-3 0-16,7-6-2 15,3-3-4-15,4-5 0 16,0-1 2-16,-2-1 2 15,-2 0 2-15,-10 2 0 16,-5 0 0-16,0 2 2 16,-1 0-2-16,-1 5 4 15,-8-6-2-15,-5 6-2 0,-7 2-2 16,-2 7 0-16,-1 5 0 16,5 9 2-16,3 2-2 15,12-1-2-15</inkml:trace>
  <inkml:trace contextRef="#ctx0" brushRef="#br0" timeOffset="7365.94">19916 3615 539 0,'-34'-26'63'15,"-3"-1"174"-15,-8 1-260 16,-5 0-2-16,-4 0 28 16,-4 1 6-16,-3 7 34 15,-2 4 21-15,0 8 34 16,2 6-12-16,0 7-30 0,2 8-17 15,5 9-26-15,1 7-5 16,6 12 7-16,1 5 1 16,1 20 5-16,2 15-1 15,3 25-9-15,4 13-3 16,12 19-6-16,8 6 0 16,15 12-2-16,9 9-12 0,13 12-52 15,10 1 0-15,11 4 2 16,4-2 14-16,12-11 48 15,4-4 2-15,9-20 2 16,7-8-4-16,9-21 15 16,2-10-1-16,3-17-3 15,-1-10 1-15,-2-27-12 16,-1-15 2-16,-8-35 12 16,-5-16 7-16,-9-34 18 15,-4-13 11-15,-2-28 0 16,-1-11-3-16,-6-20-18 15,2-9-8-15,-7-10-5 16,-1 1 1-16,-5-9-3 16,-8 1-1-16,-8 0-9 15,-10-4-6-15,-18 2-6 16,-8 3-1-16,-21-4-1 0,-8 3 2 16,-15 8 8-16,-6 3 10 15,-17 7 4-15,-7 3 15 16,-18 10 4-16,-7 10-6 15,-2 26 3-15,-1 15-3 16,2 17-27-16,2 2 0 16,-4 5 3-16,1 4-3 15,5 13-3-15,2 8-3 0,10 18-3 16,7 11 0-16,10 23-26 16,5 13-8-16,17 21-56 15,5 15 49-15</inkml:trace>
  <inkml:trace contextRef="#ctx0" brushRef="#br0" timeOffset="8633.04">19394 4083 525 0,'-13'2'77'16,"-2"1"156"-16,9 3-249 15,-1 2-3-15,7 0 8 16,2 0 7-16,1 1 4 16,-1 0 4-16,-1-2 1 15,6 0-1-15,-3-2 3 16,3-4 9-16,0-1 4 15,-2-3 6-15,9-3 3 16,-3-3-11-16,4-1-4 16,-1-1-3-16,-5-2 1 15,1 1 6-15,-8-1 14 0,-1 2 9 16,-6 1 3-16,-3 1 2 16,-5 3-7-16,-3 2-8 15,-1 3-11-15,0 1-9 16,-1 4-1-16,2 3 1 15,4 4 1-15,1 1-4 16,9-1-2-16,1 0-4 16,6-2 0-16,2-1-2 15,4-6 1-15,1-2 3 0,6-3-2 16,1-3 2-16,1-3-2 16,-3-1-2-16,-4 1 0 15,-3 0 2-15,-4 2 0 16,-3 1 0-16,-3 2 10 15,-2 1 1-15,-6-1 8 16,1 2 1-16,-5 2-9 16,-2 1-3-16,2 4-4 15,0-1-4-15,1 3 0 16,0-1 0-16,4 0 0 16,0-1-2-16,7-5-2 15,0 0 2-15,10 4-2 16,4-7 2-16,4-1 2 15,0-2-2-15,0 0 0 16,-4 0 0-16,-2 2-2 16,-4 1 2-16,-4 2-4 0,-4 1 2 15,0 0-4-15,-12 1 2 16,-2 5 2-16,-1 3 0 16,2 5 0-16,6 2 0 15,6-1-75-15,8-2 56 16</inkml:trace>
  <inkml:trace contextRef="#ctx0" brushRef="#br0" timeOffset="9516.01">19678 5514 1003 0,'0'0'48'15,"0"0"-13"-15,0 0-23 16,-3 15-3-16,7 0-5 16,0 0-2-16,5 0-4 15,-2-4-4-15,6-5-1 16,1-4-1-16,2-5 0 16,2-4 4-16,0-6-9 15,-1-1-15-15,-1-3-13 16,-2-1 3-16,-10 1 15 15,0 0 23-15,-7 3 36 16,-3 0 17-16,-5 5 13 16,-1 1 2-16,-2 8-12 15,-3 4-4-15,1 6-23 16,-4 4-8-16,5 2-9 0,2 2-2 16,5-2-4-1,7-1-4-15,0-5 1 0,4-3-3 16,5-7-3-16,2-2 3 15,6-7-4-15,-2-3 2 16,1-1 2-16,-1 0-2 16,-2 1 2-16,-5 2 2 15,-1 1-2-15,-8 1 0 0,-4 3 4 16,-2 2 1-16,-3 5 11 16,3 3 3-16,-5 4 5 15,1 2-1-15,3 1-8 16,1-1-5-16,4-2-10 15,3-1 0-15,1-8 0 16,0 0 0-16,0 0 0 16,14 0 2-16,-7-5 0 15,0-1 2-15,-3 0-2 16,-3 0-2-16,-1 6 0 16,0 0 0-16,0 0 0 15,1 0-2-15,0 0 2 16,12 10-18-16,-9-4-77 15,-4-6 64-15</inkml:trace>
  <inkml:trace contextRef="#ctx0" brushRef="#br0" timeOffset="53846.97">14447 2744 1504 0,'5'162'-7'16,"-2"8"7"-16,0 11 19 0,-1 1 6 15,0 18 101-15,2 4 32 16,0 9 51-16,0 7 3 16,4 3-73-16,1 4-42 15,5 4-34-15,5 2-18 16,6 1-14-16,7 0-9 16,6-2-12-16,-1 0-4 0,-3-7-3 15,-5-3 0-15,-8-7-2 16,-6-2-1-16,-2-10 1 15,-2-4 0-15,1-14-1 16,2-9-2-16,0-14 1 16,4-10-2-16,1-20-18 15,1-11-57-15,0-20-123 16,-1-13-148-16,-7-21 140 16</inkml:trace>
  <inkml:trace contextRef="#ctx0" brushRef="#br0" timeOffset="54447.74">13386 7804 1282 0,'147'-7'87'0,"25"-7"85"16,22-4-100-16,41-9-57 15,20-3 0-15,31-7 47 16,10-2 31-16,36-5 74 0,8-1 22 16,21-1-30-16,12 0-76 15,3 2-52-15,8 0-16 16,0 6-6-16,3 0 0 16,0 4 7-16,-5-1 0 15,0 1 4-15,-5 2-1 0,-12-3-5 16,-3 2-6-16,-19 1-3 15,-11 1-5-15,-28-1-50 16,-23 0-51-16,-24-2-161 16,-22 0-133-16,-44 1 195 15</inkml:trace>
  <inkml:trace contextRef="#ctx0" brushRef="#br0" timeOffset="63997.18">17201 3460 1063 0,'-4'13'23'0,"-4"5"-15"16,-2 1-4-16,-7 7 7 16,-2 2 5-16,-6 2 9 15,0 0-2-15,1-3-7 16,0-2-13-16,1-5-34 16,4-7-31-16,-1-7-282 0,1-5 216 15</inkml:trace>
  <inkml:trace contextRef="#ctx0" brushRef="#br0" timeOffset="64200.23">16948 3556 1400 0,'23'24'52'0,"2"0"14"16,4 3-72-16,5-2-11 15,4-1-7-15,1-3-3 16,-4-4-8-16,-1-6-17 16,-5-4-4-16,-4-9-12 15,2-3-25-15,-10-3 54 16</inkml:trace>
  <inkml:trace contextRef="#ctx0" brushRef="#br0" timeOffset="64480.58">17053 3555 1309 0,'10'13'-20'15,"-1"6"-63"-15,-2 1-4 16,-2 5 33-16,-3 1 31 16,-1 3 42-16,-2-2-2 15,-5-2-3-15,-1-4-16 0,-6-9-78 16,0-5-186-16,-1-11 159 16</inkml:trace>
  <inkml:trace contextRef="#ctx0" brushRef="#br0" timeOffset="64648.33">16959 3669 1526 0,'32'-2'-12'0,"7"-1"-79"16,6-2-23-16,8-3-136 15,-5 1 135-15</inkml:trace>
  <inkml:trace contextRef="#ctx0" brushRef="#br0" timeOffset="65497.27">19490 3694 1078 0,'-13'7'16'16,"-2"6"-24"-16,-2 1 4 16,-4 7 4-16,-4 2 0 15,-4 2 2-15,-5 0-2 0,0-2-6 16,2-1-13-16,7-10-103 16,1-5-124-16,8-11 139 15</inkml:trace>
  <inkml:trace contextRef="#ctx0" brushRef="#br0" timeOffset="65697.53">19219 3716 1400 0,'31'24'29'0,"2"1"-35"16,1 2-9-16,-1-2-20 15,-2-2-4-15,-4-8 6 0,-1-4 8 16,-4-11 15-16,-3-5 6 16,-3-9-62-16,0-3-259 15,-1-6 195-15</inkml:trace>
  <inkml:trace contextRef="#ctx0" brushRef="#br0" timeOffset="65865.77">19422 3701 1421 0,'-17'40'16'0,"-4"2"-69"16,0 1-32-16,-3-7-165 16,0-7 124-16</inkml:trace>
  <inkml:trace contextRef="#ctx0" brushRef="#br0" timeOffset="66049.47">19307 3797 1218 0,'31'19'29'16,"4"-5"-18"-16,5-2-11 15,3-9-69-15,-1-5-228 16,-6-11 167-16</inkml:trace>
  <inkml:trace contextRef="#ctx0" brushRef="#br1" timeOffset="73579.62">19571 4818 302 0,'0'0'0'15,"0"0"0"-15,0 0-42 16,0 0 23-16,0 0 38 0,0 0 70 15,0 0 21 1,0 0 49-16,0 0-22 0,0 0-69 16,0 0-22-16,0 0-23 15,0 0-10-15,0 0-8 16,0 0-1-16,0 0-4 16,1-1 3-16,0 0 1 15,0 0 5-15,0 0 5 16,0 1-3-16,0-1 3 15,-1 0 0-15,0-1 2 16,0 0 4-16,0 1-2 16,0 1 2-16,-19-13-9 15,11 17 1-15,-2 3 4 16,2 0 1-16,3 1 8 16,0 2-2-16,5-1-3 15,2 0-5-15,3-2-7 16,4-2 0-16,0-4-2 0,2-1-1 15,0-4-3-15,-1-1 4 16,0-4-4-16,-2 0 2 16,-2 0 0-16,-1 1-2 15,-5 2 11-15,-2 1 9 16,-3 0 3-16,-1 4 4 16,-1 0-10-16,-2 2-7 0,0 2-8 15,-3 1-2-15,3 3 0 16,1-1 0-16,4 0-2 15,1-1 0-15,3-1-2 16,3 0 0-16,2-3 2 16,2-1 4-16,3-3-2 15,2-2 0-15,-1-3-2 16,-1 1 0-16,-5 0-2 16,-2 1 2-16,-3 1 0 15,-3 0 2-15,0 2-2 16,-1 0 1-16,-3 3 3 15,0 0-4-15,-3 3 4 16,1 1 0-16,-1 2-2 16,2 0 2-16,2 1-4 15,3 0 0-15,3 0-2 16,2-1-2-16,5-1 4 0,4-4-2 16,5-2 4-16,4-5 0 15,1-1-2-15,0-1 0 16,-4 0-2-16,-2 2 2 15,-8 2 0-15,-7 4 2 16,0 0-2-16,0 0-2 16,0 0 0-16,-14 6-2 15,4 2-7-15,1 2-24 16,5-7 21-16</inkml:trace>
  <inkml:trace contextRef="#ctx0" brushRef="#br1" timeOffset="74663.84">16625 4665 1206 0,'1'-5'17'0,"2"0"-9"0,0 4-43 16,-3 1 0-16,0 0 18 16,0 0 7-16,0 0 20 15,0 0 9-15,0 0 3 16,1 1-1-16,0 0-11 16,0 1-4-16,1-1-5 15,30 17 1-15,-22-23 2 16,0-1-4-16,-3-4 4 15,0 0-2-15,-3 0 0 16,-2 2 2-16,-3-1 2 16,-2 2 0-16,-2 2-3 15,-3 0 1-15,-2 4 0 16,-1 1 0-16,-2 2 6 16,2 2 1-16,1 3 1 0,1 1-2 15,3 0-3-15,1 1-3 16,5-2 0-16,0-1-2 15,5-3 4-15,3-2-2 16,4-4 2-16,1-3 1 16,3-3-3-16,2-1 0 15,-5 0-4-15,-3 1 2 16,-7 1 4-16,-3 2 4 0,-5 1 7 16,-3 2 4-16,-4 2-5 15,-2 3-7-15,0 3-3 16,0 4-6-16,4 3-17 15,2-1-30-15,7 1 28 16</inkml:trace>
  <inkml:trace contextRef="#ctx0" brushRef="#br1" timeOffset="76146.09">16890 3890 205 0,'10'1'18'0,"3"0"28"16,7 0-41-16,3 0-3 15,4 1 16-15,1 1 10 16,8-1 21-16,5 1 8 16,8-1 15-16,5-2 12 0,13 3-18 15,5 0-9-15,13 1-32 16,11 0-7-16,6 0-11 16,5-2 0-16,13 1 57 15,1 2 18-15,17 1 20 16,5 0-11-16,3 5-44 15,4-2-14-15,-1 2-14 16,1 0-5-16,-7-2 3 16,-8 2 3-16,-5-2 5 15,-9 0 0-15,-10-1-6 16,-6-2-5-16,-21-1-8 16,-9-3-2-16,-14-1-4 15,-10-1 0-15,-11-1-4 16,-8-2-14-16,-14-2-71 15,-6-1-202-15,-14 0 157 0</inkml:trace>
  <inkml:trace contextRef="#ctx0" brushRef="#br1" timeOffset="76914.55">19067 3824 1065 0,'2'12'3'16,"1"1"-29"-16,12 5-81 15,3-1-32-15,7-1 0 16,6 2 25-16,3-1 80 16,3 0 73-16,2 0 47 15,2 0 5-15,0 0-31 16,-3 0-33-16,-4-1-20 15,-3-1-5-15,-7-1 7 16,-5-2 12-16,-7-1 38 16,-3-1 9-16,-7-4 11 0,-1 0-19 15,-8-2-29-15,-7 0-4 16,-9 1-13-16,-6-1-5 16,-10 1 5-16,0 0-1 15,-8 4 3-15,-1 1-3 16,0 3-11-16,-1 3-5 15,2 2-67-15,4-2-217 16,7-3 164-16</inkml:trace>
  <inkml:trace contextRef="#ctx0" brushRef="#br1" timeOffset="77646.23">17615 3660 1115 0,'-17'5'39'16,"-5"2"11"-16,-5 6-48 0,-11 6-2 15,-3 5-2-15,-8 5 2 16,-4 3 0-16,-1 4 2 16,2 1 0-16,1-6-2 0,3-5 2 15,8-10 2-15,3-6 0 16,11-5 0-16,5-3-1 15,7-3 1-15,1-1-2 16,7-4 4-16,2 0-4 16,6-3 17-16,4 1 1 15,6 3-1-15,4 1-1 16,3 6-13-16,2 6 3 0,4 13 0 16,2 6 9-16,5 11-1 15,1 2 3-15,14 0-13 16,5-3-27-16,11-25 13 15</inkml:trace>
  <inkml:trace contextRef="#ctx0" brushRef="#br1" timeOffset="80512.8">18198 4025 1421 0,'0'0'0'0,"23"-5"-37"15,-1-4-3-15,20-10 22 16,5-9 16-16,15-18 8 16,7-10 6-16,11-13 3 15,7-1 1-15,9 2-5 16,5-2 3-16,10-5-12 0,4-3 0 15,15-5 0-15,4-4-2 16,-2 4 0-16,2 3 0 16,-13 7 0-16,-6 6 0 15,-12 8 2-15,-6 4-2 16,-20 9 0-16,-10 5 0 16,-22 13-8-16,-15 7-8 0,-18 9-36 15,-8 3-66-15,-14 7 66 16</inkml:trace>
  <inkml:trace contextRef="#ctx0" brushRef="#br1" timeOffset="81047.67">20836 2374 1386 0,'-50'44'2'0,"0"4"-2"15,1-3 0-15,12-13 0 16,9-4 2-16,14-15 2 16,6-5-4-16,14-7 4 15,6-2-2-15,14-1-2 16,5 0 2-16,7 4 2 15,1 3-2-15,-3 6-1 16,-8 2-1-16,-12 5 0 16,-11 4-1-16,-13 1 1 15,-9 1 0-15,-15-1 0 16,-3-2 1-16,-7-4 1 16,0-5-2-16,5-9-13 15,2-4-18-15,7-9-27 16,3-1-6-16,12-5 4 15,7 3 9-15,15-3-3 16,11 0-18-16,13-2-222 16,5-2 187-16</inkml:trace>
  <inkml:trace contextRef="#ctx0" brushRef="#br1" timeOffset="81230.22">20929 2599 1121 0,'-1'20'64'0,"-2"3"-22"15,-2 4-30-15,-2-3-16 0,1-7-37 16,-2-7-13-16,-1-10-10 16,1-3 3-16,-3-9 36 15,5-2 15-15,-4-5-17 16,0 0-128-16,2 0 101 16</inkml:trace>
  <inkml:trace contextRef="#ctx0" brushRef="#br1" timeOffset="81996.55">20910 2485 944 0,'27'-6'57'0,"-1"4"-1"16,-2 2-17-16,-4 6-16 16,-3 3 2-16,-5 5-4 15,-2-2 3-15,-3 2-9 16,-1-3-7-16,-3-2-4 0,-1 1-2 15,-3-5 2-15,1-5-4 16,0 0 0-16,0 0 1 16,-1 0 1-16,0 0 0 15,0 0 2-15,1-1 2 16,2-19 2-16,11 7 0 16,9-2-5-16,5-2 1 15,7-2-2-15,1-1-2 0,-3 2 2 16,-6 3-2-16,-8 6 4 15,-4 6-6-15,-7 7 2 16,-2 5 0-16,-2 5 0 16,0 3 4-16,0 1-2 15,1-2-2-15,2-4 2 16,1-2-2-16,1-7-27 16,4-3-14-16,4-9-40 15,3-3-27-15,1-5-15 16,1 0 18-16,-2 0 48 15,0 1 32-15,7 2 27 16,-1 1 1-16,5 0-17 16,-2 0-47-16,-9 1-65 15,-5 0 25-15,-8 2 29 16,-3-1 63-16,-7 2 135 0,-5 2 92 16,-5 5 46-16,-3 2-63 15,-6 9-123-15,2 4-28 16,-4 9-34-16,4 2-5 15,3 2-9-15,4-3 2 16,9-6-2-16,4-4-2 16,7-9 6-16,5-4-2 15,10-8 3-15,3-4-1 16,7-6-4-16,-2-2-2 0,-3 1 2 16,-5 2-2-16,-6 9 2 15,0 3-2-15,-7 9-2 16,1 6 2-16,-5 13-2 15,-4 7 0-15,-5 12 4 16,-4 3-6-16,-5 7 24 16,0 4 3-16,-2 4-4 15,1-2 5-15,-9-10-24 16,-6-9-2-16,-10-19-10 16,-4-10-2-16,4-20-50 15,4-13-52-15,16-20 66 16</inkml:trace>
  <inkml:trace contextRef="#ctx0" brushRef="#br1" timeOffset="82212.8">21809 2039 1371 0,'10'66'2'0,"-3"1"-24"16,-1-5-18-16,-6-14-38 16,0-9-25-16,-4-17-215 15,0-8 190-15</inkml:trace>
  <inkml:trace contextRef="#ctx0" brushRef="#br1" timeOffset="82663.45">21960 2153 1307 0,'8'6'4'0,"9"-5"-4"16,3-2 2-16,1-8-12 0,2-2-2 15,1-4 3-15,-1 0-3 16,-3-3 12-16,-4 1 0 16,-4 2-2-16,-5 1 2 15,-6 4-2-15,-1 1 2 16,-5 4-2-16,-6 0 2 16,-5 5 0-16,-2 1-2 15,-3 6 4-15,1 4-2 16,-4 4 2-16,-2 5 2 0,-2 4 4 15,2 1 1-15,5 1 9 16,8 0 1-16,13-4-9 16,7-4 0-16,17-9-8 15,1-5 1-15,13-9-3 16,7-6-3-16,-1-5-13 16,2-3-5-16,-9-1-3 15,-6 1-1-15,-12 4 12 16,-4 3 3-16,-8 5-7 15,-7 7-20-15,0 0-200 16,1-1 142-16</inkml:trace>
  <inkml:trace contextRef="#ctx0" brushRef="#br1" timeOffset="83146.13">21494 2655 1115 0,'-24'8'-78'0,"4"-1"-238"15,12-5 184-15</inkml:trace>
  <inkml:trace contextRef="#ctx0" brushRef="#br1" timeOffset="83396.61">21078 2814 987 0,'31'-7'107'16,"15"-8"34"-16,37-14-79 15,19-9-27-15,16-9-29 16,8-2-2-16,23 0 0 16,-3-1 1-16,3-1-3 15,-9-2-9-15,-25 3-19 16,-6 2-16-16,-10 4-171 0,2 5 128 15</inkml:trace>
  <inkml:trace contextRef="#ctx0" brushRef="#br1" timeOffset="97512.26">21757 2878 796 0,'3'0'173'0,"16"-11"-91"0,0 0-47 0,7-5-10 0,-4-4-4 16,2 2-9-16,2 1-2 15,-10 1 3-15,5 4 5 16,-9 1 3-16,-6 4 2 15,1 5-5-15,-3 1 1 16,3 5 4-16,0 5 3 16,2 10 1-16,-1 8 4 0,-2 16-6 15,0 8-2 1,-7 15-7-16,-6 7-9 0,-13 6-34 16,-3-3-41-16,0-11 41 15</inkml:trace>
  <inkml:trace contextRef="#ctx0" brushRef="#br1" timeOffset="98612.92">21668 3097 898 0,'5'-2'-6'16,"5"1"-40"-16,5-2 3 15,4-1 18-15,2-2 20 16,-3-3 7-16,2 0 5 15,-2-3 27-15,0 0 32 16,12-3 39-16,4-2-6 0,15-1-33 16,5-1-27-16,4 1-32 15,7 1 1-15,0-1-8 16,1 1 0-16,3 0-97 16,-2-3 70-16</inkml:trace>
  <inkml:trace contextRef="#ctx0" brushRef="#br1" timeOffset="101263.96">16443 5281 49 0,'30'4'4'0,"4"1"2"16,1 0 6-16,8 3 18 16,4 2 1-16,8 3-2 15,6 0-18-15,8 2-22 16,3 0-2-16,5-2 17 16,-2 2 29-16,9-3 49 15,4 0 18-15,8 0 6 16,6-3 28-16,7-1-45 15,0 0-16-15,6-4-10 16,1-1-3-16,1-3-1 16,3-1 2-16,1-2-8 15,-3 0-9-15,-4-1-7 16,-5 2 0-16,-4 1-10 16,-2 0-2-16,-5 1-11 15,-5 0-5-15,-11 1-9 16,-6 0 2-16,-13 3-2 0,-4-1 0 15,-7 0 0-15,-5 0 0 16,-11-2-4-16,-5 0 2 16,-8-1 2-16,0 0-1 15,2 1-1-15,0 1 2 16,-2 0-6-16,-3 0-8 16,-5 0-36-16,-1 0-20 0,-4-1-36 15,-3 0-42-15,-7-1-47 16,0 0-19-16,0 0 139 15</inkml:trace>
  <inkml:trace contextRef="#ctx0" brushRef="#br1" timeOffset="103345.48">18203 5652 397 0,'5'15'25'16,"1"4"17"-16,-2 4 3 15,0 10 12-15,-2 6 20 16,-2 15 26-16,0 8-1 16,0 17-27-16,0 11-24 15,-1 12-40-15,-2 6-9 16,-4-1 3-16,-2-3-3 0,-4-8 53 15,0-8 5-15,2-15 6 16,2-7 2-16,7-20-49 16,3-11-36-16,7-17-259 15,4-11 176-15</inkml:trace>
  <inkml:trace contextRef="#ctx0" brushRef="#br1" timeOffset="103729.35">18482 6672 1214 0,'-1'13'40'0,"1"7"11"15,3 7-45-15,0 9-8 16,1 2 2-16,-4 4-2 16,0 0 2-16,-6 1 0 15,-1-3 0-15,-1-1-18 16,-2-4-1-16,3-9-33 16,0-7-57-16,7-19 72 15</inkml:trace>
  <inkml:trace contextRef="#ctx0" brushRef="#br1" timeOffset="104095.28">18677 6805 1392 0,'-5'7'31'16,"2"3"-23"-16,-1 3-22 15,5 3-13-15,2 2 0 16,-1-3 6-16,3 0 5 0,4-5 10 16,1-4 10-16,7-6 8 15,2-3 1-15,6-6-1 16,0-3-4-16,1-2-10 16,-3-2 0-16,-5-1-4 15,-5 0 6-15,-6 1 0 16,-2-1 6-16,-5 2 0 15,-3 0 3-15,-6 5 5 16,-3 2 1-16,-8 7 9 16,-3 3-5-16,-4 7-5 15,0 2-3-15,1 3-18 16,7-1-19-16,7-4-72 16,11-3 63-16</inkml:trace>
  <inkml:trace contextRef="#ctx0" brushRef="#br1" timeOffset="105379.05">18324 6407 446 0,'25'0'68'0,"8"-2"98"0,6 1-48 16,12 1-24-16,10 0-10 16,8-1-36-16,5 1-19 15,9-1-21-15,2 0-4 16,6-1-2-16,2 1-1 16,7-1 19-16,4-2 13 15,9 1 21-15,4-2 8 0,7 0-8 16,2-2-13-16,-2 2-20 15,2 0-9-15,-2 0-8 16,-5 1 0-16,-5 0-2 16,-7 1 1-16,-14 0-3 15,-5 0 2-15,-13 1-2 16,-7-1 0-16,-14 1 0 16,-5-2-7-16,-17-1-55 15,-7-1-194-15,-4-5 136 16</inkml:trace>
  <inkml:trace contextRef="#ctx0" brushRef="#br1" timeOffset="106161.61">21388 6100 962 0,'8'-13'28'0,"-1"1"-99"16,-1 2-114-16,-3 4-35 16,-3 6 61-16,0 0 139 15,0 0 76-15,-2 17 89 16,-4 5 53-16,-3 12-52 16,-1 6-39-16,-2 7-59 15,0-1-24-15,-2 1-28 16,1-2-7-16,-1-10-2 15,2-6 8-15,4-14 59 16,2-7 16-16,6-8 17 16,0 0-6-16,-5-15-38 0,5-2-22 15,2-10-13-15,2-2-4 16,-1-6-2-16,-1-1 2 16,2 0-2-16,2-2 0 15,3 0 2-15,3 1-4 16,2 5 1-16,1 6 1 15,0 9 0-15,-1 6-2 16,-2 12 0-16,-2 9 0 0,0 14 0 16,-1 8 0-16,-1 6 2 15,-1 3 0-15,2-5 2 16,1-3-4-16,6-9 0 16,-1-8 0-16,3-11 8 15,-1-5 9-15,-4-9 14 16,1-5-2-16,-1-9-7 15,-4-2-7-15,5-4-13 16,0-1 3-16,-2-2-5 16,3 1 3-16,-1 0-3 15,1 4 0-15,-1 6 3 16,0 5-3-16,-1 11 6 16,0 5 3-16,2 16 3 15,1 6-6-15,-8 16 3 16,1 5 0-16,-4 1-63 15,0-3 5-15,7-10-98 0,1-6-145 16,7-17 137-16</inkml:trace>
  <inkml:trace contextRef="#ctx0" brushRef="#br1" timeOffset="106562.14">22167 6159 1346 0,'-21'-1'56'16,"0"1"15"-16,-1 4-63 15,0 0-12-15,2 4-9 16,-2-1 1-16,2-1 4 16,4 1 4-16,3-1 4 15,8-1 0-15,5-1 0 16,3 0-1-16,9-2-1 15,3 1 0-15,6-2 0 16,2-1-2-16,2-3 4 16,-2-1 0-16,0-2 2 15,-1-1 0-15,-6 0 2 16,-2 0-2-16,-5 1 5 16,-1 1 3-16,-4 4 4 15,-4 1-5-15,0 0 5 0,5 14-3 16,-5 3-5-16,-1 4 2 15,0 2-18-15,2-1-15 16,1-9-58-16,3-4-53 16,4-9-223-16,0-6 179 15</inkml:trace>
  <inkml:trace contextRef="#ctx0" brushRef="#br1" timeOffset="106778.46">22477 6087 1394 0,'-12'11'43'15,"-3"4"-7"-15,-9 10-36 16,-1 4-5-16,-3-2-17 16,0 1-3-16,8-8-21 15,3-5-13-15,7-12 11 16,7-6 2-16,2-10-40 15,1-4-127-15,4-5 122 16</inkml:trace>
  <inkml:trace contextRef="#ctx0" brushRef="#br1" timeOffset="107595.79">22297 6078 525 0,'0'0'166'0,"0"0"155"16,8 8-164-16,-2 4-42 15,10 7-46-15,2 2-16 16,12 1-30-16,5-2-15 15,0-5-12-15,2-1-8 0,-6-7-17 16,-2-4-14-16,2-4-34 16,0-3-26-16,1-2-13 15,1 0-14-15,-7 2 53 16,-3 0 38-16,-8 4 39 16,-1 1 3-16,-5 4-3 15,-3 0 13-15,-5 3 62 16,-4 0 21-16,-4 3 2 15,-4 0-21-15,-3-2-42 16,3-1-19-16,-3-5-9 16,6-2 1-16,-5-7-4 15,1-1 2-15,2-5-10 16,-4-2-14-16,6-3-49 16,1-1-22-16,1 0-16 15,4 1 25-15,-1 0 110 16,3 1 48-16,5 0 4 15,8 0-20-15,3 0-36 0,1 1-17 16,3 6-1-16,-1 3 4 16,1 6 11-16,-1 3 10 15,-1 6 11-15,-1 5 1 16,-2 4-12-16,0 3-8 16,-2 1-15-16,-2 0-4 15,-2-5-12-15,-3-3-4 16,-4-5-7-16,-2-9-1 0,0 0 14 15,0 0 6-15,0 0 10 16,0-1 3-16,-1-19-5 16,1 8 2-16,2-1 3 15,1 0 3-15,5-2-1 16,1 0 0-16,8 2-9 16,2-2-6-16,2 5 0 15,-1 3-2-15,-4 6-2 16,-4 3 0-16,-8 10-4 15,-4 2 3-15,-3 4-3 16,-4 2 2-16,2-2 2 16,0-2 2-16,4-5 0 15,1-3-2-15,3-5 2 16,2-3 0-16,1-7 0 16,3-2 0-16,-1-5 2 15,-3-1 0-15,3-3 2 0,-2-1 3 16,3 1-5-16,0 0 4 15,3 4-4-15,-1 3 0 16,3 8 0-16,1 5-2 16,-2 11-4-16,-2 5-2 15,-3 8-17-15,-1 0-16 16,2-3-189-16,2-2 152 16</inkml:trace>
  <inkml:trace contextRef="#ctx0" brushRef="#br1" timeOffset="108444.88">23274 6089 1125 0,'0'9'-6'0,"0"-1"31"0,-1 3 14 15,-1 0 7-15,2-1-3 16,0 1-20-16,3-3-7 15,1-2-11-15,4-2-5 16,3-4-1-16,2-4-3 16,4-3-2-16,3 0 2 0,-2-3 2 15,1 0 0-15,-6-2 2 16,-3 1 0-16,-2-1 0 16,-5 1 0-16,-1 0 0 15,0 1 0-15,-3 2 4 16,1 2 0-16,1 2 0 15,1 1 0-15,4 3-2 16,4 4-2-16,2 1 0 16,3 0-4-16,-2 2-12 15,0 0-5-15,-5 0-30 16,-1 0-14-16,-4-1-21 16,-3 1-10-16,0-2 25 15,-1 1 30-15,1-1 64 16,0-1 16-16,1-2 25 15,-1-2-5-15,0 0-28 0,1 0-8 16,16-3-13-16,-7-3 0 16,3-4-1-16,1-1 1 15,1-1 2-15,-1 1-1 16,-1 1-1-16,0 2-2 16,-4 6 3-16,0 0-1 15,-3 4-4-15,-1 3 6 16,-2 2-5-16,1 2 3 0,0 0 0 15,0-1-5-15,2-2-3 16,-1 0 0-16,2-3 6 16,-1-3 6-16,0-2 7 15,3-3-4-15,-4-1-1 16,3-3-8-16,-5-3-4 16,1-2-1-16,4 1-3 15,2 0 2-15,3 2 0 16,0 2-2-16,3 6 0 15,-5 3 0-15,-2 9-2 16,-1 6 0-16,-3 5-11 16,2 3-18-16,9-1-248 15,7-2 172-15</inkml:trace>
  <inkml:trace contextRef="#ctx0" brushRef="#br1" timeOffset="109362.36">22852 6538 1280 0,'0'39'-57'0,"-3"-6"1"15,2-3 18 1,-3-9 32-16,1-5 6 0,3-8-225 16,0-8 162-16</inkml:trace>
  <inkml:trace contextRef="#ctx0" brushRef="#br1" timeOffset="109962.19">23019 6500 1216 0,'10'-13'-20'0,"6"4"7"15,4 3 9-15,-3 3 21 16,4 3 9-16,-2 6 8 16,1 4-1-16,-3 5-13 15,0 3-7-15,-5 3-11 16,-2 3-2-16,-5 0-6 16,-2-2-3-16,-3-4-3 15,-2-4-1-15,-2-6 1 16,0-3 8-16,-2-3 6 15,0-3 6-15,-1-3 9 16,1-1 4-16,0-6 9 16,2 0 4-16,2-4 1 15,2-3-4-15,5-1-11 0,4 2-7 16,4 0-7-16,3 4-2 16,2 3 0-16,0 4-4 15,0 8 4-15,-3 5-2 16,-1 10 0-16,-2 6-2 15,-2 6 0-15,-3 0-2 16,2-2-6-16,-1-4-10 16,0-10-30-16,-1-3-20 0,1-10-66 15,0-5-49-15,2-7-177 16,3-2 184-16</inkml:trace>
  <inkml:trace contextRef="#ctx0" brushRef="#br1" timeOffset="110528.43">23013 6523 894 0,'6'11'34'0,"2"6"55"15,-3 0-1-15,1 4-16 0,1-2-16 16,-1-4-81-16,-1-3-58 15,-1-4 46-15</inkml:trace>
  <inkml:trace contextRef="#ctx0" brushRef="#br1" timeOffset="110829">23080 6433 1109 0,'17'0'-37'0,"-7"-2"-200"0,1-3 150 16</inkml:trace>
  <inkml:trace contextRef="#ctx0" brushRef="#br1" timeOffset="111261.65">23566 6475 1258 0,'2'19'2'16,"0"2"0"-16,-1 2-2 0,1-1 0 16,0 0-2-16,-1-2 0 15,2-6-25-15,1-2-39 16,3-10-146-16,2-2-77 16,3-6 25-16,3-3 87 15,2-4 128-15</inkml:trace>
  <inkml:trace contextRef="#ctx0" brushRef="#br1" timeOffset="112194.93">23758 6510 1309 0,'-16'3'27'0,"-4"3"-17"15,2 2 1-15,1 1 5 16,2 1-5-16,6 1 3 15,0-2-4-15,5 0-5 16,2-2-1-16,5-3 12 16,2-1 1-16,8-2-1 15,3-1 1-15,6-1-15 16,5-2 0-16,1 0 0 16,2-1-2-16,-4 1 2 15,-3 0 0-15,-5-1-2 0,-4-1-4 16,-4 0-8-16,-3 0 1 15,-3 1-3-15,-2-1 2 16,-2 1 9-16,0 4-3 16,0-1-4-16,0 0-2 15,-1 0-1-15,0 1-1 16,0-1 7-16,-1 0 7 16,-29-12 2-16,21 16 3 0,-3-1 3 15,1 2 0-15,2 1 5 16,2 0 3-16,4 1-3 15,2-2 1-15,4 2-4 16,3-1-6-16,8-1-1 16,2-1 3-16,4-3-4 15,2 0-2-15,-1-3 2 16,-1-1-2-16,-1-1 2 16,-1-1 0-16,-1 1-2 15,-3-1 0-15,-6 1 0 16,0-1-6-16,-6 2 2 15,-1 0 0-15,-2 2 6 16,2 2 2-16,-1 0 4 16,1 0-2-16,-1 1-4 15,0 0-2-15,-1 1 0 16,-20 27 0-16,22-29 0 0,0 1 0 16,1 0 2-16,13 8 0 15,-1-13 3-15,3 0-3 16,3-4 0-16,-4 1 0 15,4 0 0-15,-6 2-2 16,-1 2 0-16,2 0 0 16,-7 3 0-16,4 0 0 0,-11 0-4 15,0 0 0-15,0 1 4 16,-1 0 2-16,-12 18 4 16,6-10-4-16,3 2 0 15,-1 0-4-15,3-1-6 16,2 1-1-16,0-1-3 15,0 1 2-15,0 2 7 16,-1 1-1-16,2 5 4 16,2 2 0-16,-3 3 0 15,-2 0-2-15,-3 0 0 16,-4-4 2-16,-3-1 0 16,-6-3 0-16,-10-4 4 15,-4-3 1-15,-3-9 3 16,3 0 4-16,6-12-2 15,5-4-9-15,8-8-30 16,7-4-29-16,10-3-77 0,6-1-63 16,9 2-138-16,3 0 5 15,6 3 212-15</inkml:trace>
  <inkml:trace contextRef="#ctx0" brushRef="#br1" timeOffset="112528.47">24311 6529 1295 0,'19'7'93'0,"2"-4"-37"16,-1 1-11-16,3-6-18 15,2-1-13-15,-1-4-7 16,-4-2-3-16,-6-1-4 16,-1-2 2-16,-8-3-2 15,0 2 2-15,-6-1-2 16,-4 1 0-16,-2 4 0 15,-2 0 0-15,-5 5 0 16,-2 4-4-16,-6 6 4 16,-7 4 2-16,5 8 26 15,0 4 35-15,5 0 20 16,8 0-2-16,9-5-24 16,7 0-18-16,16-7-30 15,12-3-12-15,17-5-36 0,7-4-27 16,15-4-59-16,0 0-12 15,7-3 19-15,5 2 66 16</inkml:trace>
  <inkml:trace contextRef="#ctx0" brushRef="#br1" timeOffset="132030.88">16871 3919 119 0,'0'0'0'0,"0"0"-2"15,0 0 11-15,-1 0 19 16,0 0 8-16,0 0 21 16,1 0 7-16,-1-1 20 15,0 0 9-15,0 0 26 16,0 0-10-16,0 0-34 15,1 0-13-15,8-6-19 16,9 7-11-16,5 4 0 16,5 3 2-16,3 2 7 0,4 1-4 15,5 6-10-15,1 2-5 16,12 4-14-16,1 2-5 16,10 4-3-16,3 3 0 15,3 5 2-15,10 3-2 16,7 5 0-16,3 1 0 15,6 4-2-15,3 3 2 16,2 10 0-16,5 4-2 0,5 6 2 16,-1 4 0-16,0-1 0 15,8 0 0-15,3 2 0 16,-2-2-1-16,6-6 1 16,-8-4-2-16,-4-10 2 15,-5-2 2-15,-7-3 9 16,-3-1 7-16,-9-4-3 15,-6-2 1-15,-16-6-9 16,-5-4-5-16,-13-4 0 16,-7-3 0-16,-7-6 0 15,-6-1-2-15,-5-4 2 16,2-1-2-16,-10-4 0 16,-2-2-2-16,-4-3 0 15,-5 0-4-15,-4-5-9 16,0 0-5-16,-1 1-12 15,-17 6-19-15,8-7-179 0,-1-3 144 16</inkml:trace>
  <inkml:trace contextRef="#ctx0" brushRef="#br1" timeOffset="134644.74">16798 3813 239 0,'6'1'24'0,"3"-1"26"15,3 1-8-15,0-1-11 16,0-1-6-16,1 1-8 16,-7-2-1-16,1 1 19 15,-7 1 22-15,0 0 16 16,0 0-4-16,1 0-22 16,0 0-12-16,0 0-15 15,0 0-6-15,0-1-10 0,0 1 1 16,0 0-5-16,30-6 2 15,-18 10-2-15,2-1 0 16,4 0-2-16,2 1 2 16,3 1 0-16,5 0 0 15,10 2 0-15,12 1 2 16,12 0 9-16,7 3 1 16,12 0 4-16,5 0-3 15,14 0-6-15,2 0-2 0,2 0-5 16,-1-4 7-16,-1-3 36 15,1 1 7-15,9 0 7 16,-2 1-7-16,4 1-34 16,4 0-9-16,-3 2-3 15,-3-1-4-15,-4-1 0 16,-8 1-2-16,-14-2-1 16,-6 0-5-16,-15 0 4 15,-5-3 0-15,-8 1-19 16,-3 0-42-16,-11-2-210 15,-5 2 170-15</inkml:trace>
  <inkml:trace contextRef="#ctx0" brushRef="#br1" timeOffset="136394.06">16400 5222 256 0,'0'2'-2'15,"2"1"-5"-15,0-1-15 16,-2-2 4-16,0 0 14 15,0 0 19-15,0 0 19 16,0 0 8-16,-1 0-7 0,0 1-15 16,1 0-16-16,-1 0-8 15,0 0-1-15,0 0-1 16,0 0 3-16,0-1 1 16,0 1 0-16,1 0 2 15,0 0 2-15,0 0 5 16,8 10 61-16,8-19 40 15,17-6 54-15,6-4-3 16,21-8-79-16,8-4-39 0,23-5-35 16,10-7-1-16,9-5-5 15,6-6-2-15,1-7-1 16,-1 0-1-16,10-3 2 16,-1-1-3-16,1 1 3 15,7 1 0-15,-1 6 6 16,0 2 7-16,4 6 12 15,-5 2 9-15,-4 3 19 16,-2 4 2-16,-10 4 20 16,-1 3-3-16,-3 6-18 15,-6 0-9-15,-5 5-29 16,-8 1-9-16,-14 2-3 16,-5 0 0-16,-14 2 0 15,-8 1 2-15,-10 2-4 16,-5 1-12-16,-11 1-53 0,-1 1-98 15,-9 0 93-15</inkml:trace>
  <inkml:trace contextRef="#ctx0" brushRef="#br1" timeOffset="145393.5">17561 4799 417 0,'0'0'9'0,"0"0"-9"15,1 0-2-15,8 13 0 16,-8 1 11-16,-1 8 17 16,-3 6 10-16,0 7 3 15,2 3-12-15,3-2-27 16,1-3-30-16,-1-10-110 15,1-6 102-15</inkml:trace>
  <inkml:trace contextRef="#ctx0" brushRef="#br1" timeOffset="145994.54">17735 4791 844 0,'-9'10'38'16,"2"2"19"-16,5 2-57 15,2 1 0-15,1-4-4 16,1-1 2-16,2-4-3 16,-2-3 5-16,0-2 5 15,-2-1 1-15,1 0 13 0,14-8-6 16,-2 1 1-16,4 0-5 15,4 0-9-15,2-1 2 16,0 3-2-16,1 0 0 16,-8 1-13-16,-5 1-17 15,-6-1 0-15,-3 0 1 16,-3-1 11-16,-1 0 18 16,-3-2 0-16,-2 1 0 15,0 1 2-15,-2-1 0 0,0 1-2 16,1 1 0-16,0 0 7 15,0 2 0-15,0 2 11 16,1 2 3-16,1 3 8 16,-1 2 8-16,3 7-1 15,0 5-8-15,2 10-5 16,2 6-4-16,4 8-3 16,2 2-3-16,6-2-28 15,0-5-181-15,0-9 126 16</inkml:trace>
  <inkml:trace contextRef="#ctx0" brushRef="#br1" timeOffset="147294.29">18601 4633 516 0,'0'0'-21'0,"0"0"-22"16,0 1 1-16,7 13 12 16,-3-4 23-16,-3 6 38 15,2 4 7-15,-2 6 22 16,-1 2 4-16,0 1-50 15,0 0-133-15,1-8 88 16</inkml:trace>
  <inkml:trace contextRef="#ctx0" brushRef="#br1" timeOffset="147694.41">18746 4666 728 0,'-6'7'22'15,"3"1"-12"-15,3 0-8 16,6-2 0-16,4-2 0 15,8-4 7-15,2-5 14 0,-1-2 48 16,2-1 13-16,-3 0 5 16,1 0-28-16,-2-1-37 15,0 3-15-15,-4 0-5 16,-1 3-4-16,-5 3 0 16,-3 2 0-16,-3 8-2 15,-2 5 4-15,-4 10 0 16,-2 6 0-16,-4 8-2 15,-2 2 2-15,-2 3-14 16,2-3-23-16,2-7-70 16,3-5-63-16,7-12-151 15,2-4 207-15</inkml:trace>
  <inkml:trace contextRef="#ctx0" brushRef="#br1" timeOffset="154810.63">21825 4574 712 0,'-6'20'34'0,"-2"7"-5"0,-4 6-10 15,-2 5-13-15,-3-3-3 16,-4-3-1-16,-2-4-2 15,1-10 11-15,3-4 30 16,3-9 44-16,5-3 10 16,5-2-21-16,6 0-24 0,0 0-32 15,4-6-8-15,11 3-7 16,7 0-1-16,8 1 0 16,6-2-2-16,4-1 0 15,5-1 0-15,-4-2 0 16,0 0 4-16,-5-3-4 15,-13 0 0-15,-7-1 0 16,-7 0-2-16,-9 0 2 16,-3 0 0-16,-10 2-6 15,0 0-1-15,-8 1-3 16,-3 2 2-16,0 5 6 16,-1 2 2-16,6 6 2 15,3 3 4-15,3 9 4 16,-2 7-1-16,2 11 5 15,-1 5-4-15,2 9-3 16,4 1-7-16,5-5-58 0,3-3-177 16,10-12 131-16</inkml:trace>
  <inkml:trace contextRef="#ctx0" brushRef="#br1" timeOffset="155460.81">22289 4696 930 0,'-7'6'-7'0,"-5"0"-47"0,-4 1 20 16,-3-1 66-16,-1 0 40 16,3 0 29-16,3 0-20 15,4 0-37-15,3 1-17 16,6 1-19-16,6 1 0 16,9 0-6-16,7 1 2 0,5 1-12 15,0 1-4-15,-5 3-7 16,-5 2-2-16,-6 4-8 15,-5 1-12-15,-9 1-44 16,-4-1-29-16,-11-5 4 16,-4-4 19-16,-10-6 94 15,-2-2 56-15,-1-3 75 16,3 0 19-16,13-2-48 16,5-4-27-16,16-2-45 15,8-4-16-15,13-9-25 16,7-4-7-16,7-8-3 15,0-1 1-15,-3-2 15 16,-5 1 0-16,-6 4 2 16,-4 4 2-16,-1 8-10 15,-2 3-23-15,-4 7-194 16,2 3 140-16</inkml:trace>
  <inkml:trace contextRef="#ctx0" brushRef="#br1" timeOffset="155777.37">22798 4645 1305 0,'-37'47'2'16,"-7"7"-4"-16,-15 9 6 15,-2 5 0-15,-4 3 1 16,3-3 3-16,11-12-8 16,7-11-21-16,16-17-16 15,6-8-8-15,15-10-18 16,7-4-9-16,12-10-127 15,5-5-110-15,15-8 173 0</inkml:trace>
  <inkml:trace contextRef="#ctx0" brushRef="#br1" timeOffset="156226.74">22929 4757 1239 0,'3'1'-6'0,"-6"7"4"15,-6 2-2-15,-11 8 4 16,-5 1 6-16,-7 2 8 16,-1 1 3-16,3-4 4 15,5-3-1-15,9-6-7 16,3-3-1-16,14-2-4 15,6-2-2-15,13-2-3 16,8 0-1-16,10-6-15 16,3-1-5-16,2-3 3 15,-6-1-1-15,-8-1 11 16,-5 0 5-16,-10-1 3 16,-3 2-1-16,-6 1 0 0,-5-1 2 15,-3-1-4 1,-3 1 0-16,0 0 2 0,2 0 2 15,-2 5 6-15,4 0-3 16,1 9-1-16,0 6-2 16,1 19 0-16,-5 13 4 15,-4 28 1-15,-5 11 1 16,-5 13-21-16,2 3-218 16,4-9 158-16</inkml:trace>
  <inkml:trace contextRef="#ctx0" brushRef="#br1" timeOffset="156894.24">23215 4617 1231 0,'55'54'-35'15,"-14"3"0"-15,-6 2 12 16,-17 4 10-16,-11 2 1 16,-18 0 2-16,-11 3-3 15,-15-2-69-15,-9 0-162 16,-10 5 146-16</inkml:trace>
  <inkml:trace contextRef="#ctx0" brushRef="#br1" timeOffset="157253.24">21410 4807 716 0,'-6'90'12'0,"16"-8"-108"15,21-5-112-15,29-16 135 16</inkml:trace>
  <inkml:trace contextRef="#ctx0" brushRef="#br1" timeOffset="158243.87">21732 4194 841 0,'-17'16'39'0,"-6"11"2"0,-4 8-4 16,-2 21 10-16,-4 11 5 16,0 13-13-16,2 6-6 15,0 4-16 1,11-2-9-16,16-4-30 0,9-4-14 16,18-9-18-16,0-3 13 15</inkml:trace>
  <inkml:trace contextRef="#ctx0" brushRef="#br1" timeOffset="159760.84">21678 5270 1001 0,'1'4'36'0,"11"2"-5"15,13 1-13-15,27-3 7 16,23-2 2-16,30-7-4 16,9-2-3-16,7-3-9 15,1 0 1-15,9-3-8 0,8 0-2 16,6 1-14-16,-3 1-28 16,-15 3-217-16,-8 1 161 15</inkml:trace>
  <inkml:trace contextRef="#ctx0" brushRef="#br1" timeOffset="167111.41">16626 4624 155 0,'0'0'46'0,"0"0"36"15,0 0-25-15,0-1-41 16,0 0-8-16,0 1-8 0,0-1 2 16,0 0 23-16,0 0 10 15,0 0 12-15,0 0 23 16,18-7-22-16,-3 8-12 15,6 0-11-15,2 0-4 16,11 0 2-16,3 1 4 16,12 1 12-16,6 0-3 15,10 1 1-15,2 2-8 0,11-2-8 16,7 0-3-16,8 0-7 16,5 1-2-16,10-2-4 15,-1 2-3-15,1-2-2 16,5 2 0-16,-3 2 0 15,1 1 3-15,4 2-1 16,0 1-2-16,0 3 0 16,0 0-2-16,1-1-1 15,-6-1 3-15,-5-2 3 16,-4-2-1-16,-13-1 2 16,-6-3-4-16,-12 0 3 15,-8 0-3-15,-7 0 0 16,-3 0 0-16,-8 0 0 15,-1-2 0-15,-5 2 0 16,-5 0 4-16,0-1-4 16,-1 2 3-16,-6-2-3 0,-1 1-10 15,-6-2-58-15,-3-1-69 16,-3-1-81-16,-1-2 29 16,-2 0 100-16</inkml:trace>
  <inkml:trace contextRef="#ctx0" brushRef="#br1" timeOffset="168342.97">19543 4830 157 0,'8'3'8'0,"0"-1"-12"16,2-1-25-16,-1-2 14 15</inkml:trace>
  <inkml:trace contextRef="#ctx0" brushRef="#br1" timeOffset="168859.34">19545 4772 314 0,'-17'2'41'0,"1"0"17"16,2 3-8-16,4 2 14 16,2 1-18-16,1 2-12 15,5-1-23-15,2 1-2 16,4-1 1-16,4-2-4 16,7-2 13-16,1-4-3 15,5-1-19-15,3-2-4 0,-2-4-6 16,1 0-3-16,-5-2 9 15,-2 1 0-15,-5-1 12 16,-3 0 13-16,-6 1 34 16,-1 0 17-16,-5 1 15 15,-2-1 2-15,-3 1-31 16,-1 2-7-16,-2 2-22 16,-1 1-6-16,2 2-3 15,-1 3-3-15,2 4-8 16,0 1-4-16,0 1-4 15,1 1-4-15,3-1-8 16,2-1-7-16,6-3-23 16,6-3-9-16,6-3-11 15,1 0-18-15,5-6-81 16,-1 1-20-16,-2-3 61 16,0 2 34-16,-7-1 92 15,-3 0 25-15,-5 1 37 0,-2 1 7 16,-4 0 20-16,1 2-4 15,-3 0-50-15,-1 0-14 16,-1 4-12-16,0 1-4 16,0 2-9-16,0 2-9 15,3 1-52-15,-1 1-42 16,2-1-49-16,1-1 4 0,1-2 79 16</inkml:trace>
  <inkml:trace contextRef="#ctx0" brushRef="#br1" timeOffset="169676.23">19630 4628 723 0,'0'0'30'0,"0"1"2"16,5 22-30-16,-1-8 0 16,-2 4 7-16,0 2 19 15,-1 2 8-15,-2 3 7 16,-1 3-2-16,-2 6-18 15,-2 3-9-15,0 5-14 16,0 0-34-16,1-4-169 16,1-4 135-16</inkml:trace>
  <inkml:trace contextRef="#ctx0" brushRef="#br1" timeOffset="170026.52">19653 4572 1042 0,'0'12'36'0,"0"12"15"15,0 9-71-15,0 18 5 16,-4 8-7-16,-4 13-136 15,-2 4 108-15</inkml:trace>
  <inkml:trace contextRef="#ctx0" brushRef="#br1" timeOffset="170743.65">16658 4474 1082 0,'-3'8'72'0,"-3"10"85"16,1 4-155-16,-1 12-6 15,0 2-4-15,2 7-15 16,1 1-16-16,-1 2-68 16,2-2-152-16,2-8 143 0</inkml:trace>
  <inkml:trace contextRef="#ctx0" brushRef="#br1" timeOffset="172042.87">17262 4656 303 0,'10'-7'-29'0,"0"-1"-29"0,-1 2-3 16,-1 0 43-16,-1 0 11 16,-1 2 21-16,0-1 16 15,-2 2 32-15,0 1 15 16,-4 2 3-16,0 0-7 16,0 0 2-16,0 0-25 15,-15 4-7-15,2 1 1 0,-4 2 1 16,-1 3 3-16,-2 4-12 15,-2 2-6 1,-5 5-14-16,-5 1-7 0,-6 6-2 16,-3 2 2-16,-4 7 5 15,-9 6 6-15,-10 8 5 16,-4 2-2-16,-10 2 0 16,3 0-7-16,-4-4 0 15,-5 0 0-15,-6 5-3 16,-8 3 0-16,-10 4-3 15,-3 1-5-15,-11 1-1 16,-1 1-2-16,-16 5-2 16,-5 2 0-16,-6 1 14 15,-11 1 15-15,-5-3 19 16,0 4 14-16,-21 1-4 16,4 2-7-16,-10-1-14 15,-6 0-6-15,6-1-8 0,-2-3 0 16,4-4 0-16,5-4 1 15,1-6-7-15,-2 1-5 16,3-5-7-16,-2-1-1 16,-2-5-2-16,8-3 2 15,6-3-4-15,5-1 5 16,10-3-5-16,3 2 0 16,6-2 0-16,2 3-3 0,7 0 1 15,-2-1-2-15,9 3-4 16,0 0 3-16,3 2-5 15,2 1 0-15,2 2-5 16,4-1-3-16,11-1 1 16,6-4 3-16,9-8 7 15,7-2 1-15,8-7-2 16,4 0-2-16,15-4-7 16,4-1-6-16,6-1-6 15,6-1-8-15,7-3-17 16,1-2-8-16,9-4-14 15,4-2-6-15,7-5-87 16,5-1-152-16,9-4 209 16</inkml:trace>
  <inkml:trace contextRef="#ctx0" brushRef="#br1" timeOffset="172976.75">9809 7632 261 0,'-14'7'8'0,"-1"1"8"16,-1 0-14-16,-3 0 33 15,-2 1 29-15,-3 1 43 16,-1 2 55-16,-3 2-28 16,0 3-36-16,-6 3-52 15,-4 3-21-15,-6 6-7 16,-1 2 11-16,-3 2 21 16,-7 3-4-16,-8-2 5 15,-5 2-7-15,-5 0-17 0,1 1-7 16,-3 2-10-1,-3 2-3-15,-11 2 11 0,-5 0 5 16,-8 3 8-16,-1 0 4 16,-2 2 0-16,-1 3-2 15,-4 3-10-15,1 3-4 16,-2 2-9-16,0 0-6 16,1 0 0-16,-1-1-4 0,-1 6 2 15,2 3-2-15,2-1 0 16,3-3 0-16,9-9 0 15,5-4 0-15,12-6 2 16,5-2-2-16,3-4-2 16,-1-3 2-16,9-3-6 15,6-4-14-15,14-8-42 16,13-4-38-16,11-10 51 16</inkml:trace>
  <inkml:trace contextRef="#ctx0" brushRef="#br1" timeOffset="173393">7494 8466 1371 0,'-30'35'31'16,"-4"3"-12"-16,-2 5-25 16,-4 0 2-16,-5-2 2 15,-10 3-1-15,-9 2-1 0,-8 11 4 16,-5 4 2-16,-8 9 0 16,-1 3 1-16,-16 4-3 15,0-1 0-15,9-4 0 16,11-4 2-16,27-13 6 15,15-7 4-15,17-14 11 16,11-8-2-16,20-13-3 16,10-7-3-16,23-14 7 15,12-7 7-15,41-19 22 16,12-6-3-16,22-8-28 16,12-2-11-16,8 0-6 15,13 0 6-15,19 1-50 16,5-2-55-16,10-4-18 15,0-6 66-15</inkml:trace>
  <inkml:trace contextRef="#ctx0" brushRef="#br1" timeOffset="183792.79">2022 8572 1328 0,'-34'-1'39'0,"10"2"13"15,5 0-3-15,9 2-22 0,2 4-12 16,4 4-9-16,1 3-2 16,3 11-4-16,0 3 0 15,8 12 0-15,5 8 0 16,7 18 0-16,3 11 2 15,0 16-2-15,-2 4 4 16,-8 9-4-16,-4 0 0 16,-11 2 0-16,-5 3 0 15,-12-5 2-15,-4 0-2 0,-5-8 0 16,-1-5 0-16,0-12 9 16,5-7 13-16,5-16 23 15,5-6-6-15,8-13-12 16,4-5-19-16,3-10-5 15,1-2 0-15,4-7-3 16,0-2 3-16,5-1-3 16,1-4-3-16,7-3-3 15,7-2-8-15,9-4 2 16,8-1 3-16,15 0 3 16,5 1 6-16,15-2 0 15,6 2 0-15,14 1 3 16,7 0 0-16,14 2-12 15,2 2-33-15,5 3-46 16,4 4-3-16,-5 4 43 0</inkml:trace>
  <inkml:trace contextRef="#ctx0" brushRef="#br1" timeOffset="184742.96">10460 8792 2061 0,'1'-15'292'0,"10"3"9"16,10 2-365-16,25 4-128 15,14 0-52-15,23-1 103 16,9-1 102-16,18-3 45 16,10-1-3-16,16 1-21 0,9-1-12 15,-2 2-59-15,-1 2-10 16,-3 3-2-16,-7 3 14 15,-11 4 65-15,-7 4 20 16,-24 2 2-16,-12 2 0 16,-19 3 2-16,-10 0-2 15,-19 1 0-15,-7-1 0 16,-12-1 0-16,-4 2 8 0,-3 4 27 16,-1 3 4-16,-3 15 9 15,2 7-13-15,-5 19-11 16,-1 9-15-16,1 19-6 15,0 9 0-15,3 12-3 16,3 10 0-16,4 6 0 16,5 0 0-16,4 1-3 15,4-7 0-15,5-7 6 16,2-4 0-16,7-6 33 16,0-4 21-16,6-8 9 15,1-4-1-15,-6-13-26 16,-6-8-24-16,-19-13-12 15,-10-8-3-15,-24-9 3 16,-15-3 9-16,-26-4-3 16,-19-3 9-16,-35-5-18 0,-14-3-6 15,-32-4-21-15,-11-1-18 16,-20-1-47-16,-21 0-28 16,-19 1-95-16,-10-2 184 15,-18-8 9-15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5-02-18T17:05:59.7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12827 4907 1061 0,'0'0'25'16,"0"1"-23"-16,3 14-2 15,-2-1 2-15,-1 2-2 0,0-1 4 16,3 2-4-16,1 1 4 16,-1-3-3-1,2 4 1-15,2 0 0 0,-5-3-2 16,1 0 2-16,-1-4-2 15,1-5 4-15,6-5 21 16,2-4 8-16,12-13 16 16,4-8 5-16,17-15-8 15,10-8-3-15,16-10-12 16,8-2-8-16,8 1-11 16,2 2-8-16,2 1-25 15,0 2-38-15,-3-3 36 16</inkml:trace>
  <inkml:trace contextRef="#ctx0" brushRef="#br0" timeOffset="14600.18">12696 5691 415 0,'-5'4'94'15,"3"-1"113"-15,2-3-82 0,0 1-31 16,0 0-51-16,0 0-16 16,-4 27-13-16,6-16 0 15,-1 3 2-15,0 1 0 16,-2 1 3-16,-1-1 4 15,0 0 10-15,-1-1 4 16,0-1 2-16,0 0-2 16,0-2-6-16,1-1-4 0,2-5-10 15,1 1-1-15,6-7-11 16,7 0 1-16,11-9 0 16,5-3 4-16,13-7-1 15,4-2-1-15,5-4-6 16,-1-3 0-16,-1-5-2 15,0-2 2-15,6-5-2 16,6-1 0-16,5-2 0 16,-2 4 0-16,-4 2 0 15,-4 4-2-15,-8 8-37 16,-4 3-50-16,-8 8 48 16</inkml:trace>
  <inkml:trace contextRef="#ctx0" brushRef="#br0" timeOffset="23050.6">8113 6574 810 0,'-5'10'20'0,"2"2"-22"15,3 1-7-15,0-1-16 16,2 0-7-16,-2 1-9 16,-1 1 2-16,-2 4 19 15,0-1 13-15,-3 0 30 16,0-1 6-16,2-3 8 15,-1-4-3-15,6-1-16 16,4-4-9-16,5-4-4 0,2-4-3 16,12-10 5-16,3-4 18 15,11-8 34-15,7-1 9 16,1-5 7-16,5-1-27 16,3 2-29-16,6-1-5 15,1 1-12-15,0 3-1 16,-7-2-1-16,-4 3 0 15,-2 0 0-15,3 0-3 0,4 1-52 16,0-1-155-16,-1-2 123 16</inkml:trace>
  <inkml:trace contextRef="#ctx0" brushRef="#br0" timeOffset="35082.33">7406 8109 44 0,'0'0'2'0,"0"0"16"16,0 0 13-16,0 0 29 16,0 0 8-16,0 0 5 15,0 0 0-15,0 0-1 16,-5 10 12-16,5 7-7 15,0 2-22-15,3 5-37 16,5-1-9-16,-1 0-6 16,2-3 1-16,1-8 10 15,-5-1 11-15,4-9 20 0,-1 0 15 16,7-5 28-16,2-4 1 16,7-5-11-16,4-4-16 15,6-4-14-15,6-4-7 16,11-6-10-16,8-2-8 15,9-4-13-15,2 1-4 16,3-4-4-16,0-3 3 16,9-9-5-16,2-2 2 15,3-7-11-15,2 0-51 0,5 2 40 16</inkml:trace>
  <inkml:trace contextRef="#ctx0" brushRef="#br0" timeOffset="37348.43">12946 8897 609 0,'-1'5'103'0,"-2"1"97"0,1 0-61 15,-4 2-73-15,0 2-6 16,-1 1-12-16,4 1-1 16,-2 2-3-16,1-1-3 15,2 1-14-15,-3-1-3 16,4 1-15-16,0-1-1 15,-2 3-4-15,2 0-4 16,-1 1 2-16,0 0 2 16,2 0 13-16,0 0 2 15,4-5 3-15,5-4-3 0,6-6-9 16,5-5-4-16,10-12-4 16,5-6-2-16,12-18 0 15,8-8 0-15,11-12 2 16,5-1-1-16,5 1-4 15,0 4-3-15,2 9-17 16,-1 4-8-16,-4 3-6 16,0 3 2-16,-3 1 4 15,3-1-8-15,4-1-166 16,5-3 139-16</inkml:trace>
  <inkml:trace contextRef="#ctx0" brushRef="#br0" timeOffset="41515.18">11938 9770 880 0,'0'0'39'16,"0"0"0"-16,0 0-33 15,0 0 4-15,0 0-1 16,0 0 4-16,0 0 15 0,0 1 13 16,0 12-5-16,1-2-1 15,-1 3-10-15,0 4-15 16,-1 0-6-16,0 0-2 16,-1-1-2-16,1-5 0 15,2-1 2-15,1-5-2 16,4-2 0-16,5-4 6 15,4-2 7-15,10-8 11 16,4-3 1-16,12-8-2 16,7-5-9-16,9-6-11 15,5-2 1-15,8-5-2 16,6 0-2-16,4 0 0 16,-1-1-4-16,-1 4-21 15,-2 1-14-15,5 3-85 16,0 1 72-16</inkml:trace>
  <inkml:trace contextRef="#ctx0" brushRef="#br0" timeOffset="52297.68">6785 11834 851 0,'0'0'-28'0,"0"1"19"16,16 11 0-16,-1-10 2 0,2-3 3 15,6-1 8-15,1-3 10 16,4 1 20-16,3 1 14 16,5 1 13-16,2 1 8 15,13 1-17-15,7 0-9 16,10 1-20-16,7 1-7 16,7-1-9-16,6-1-5 0,9-1-2 15,9-3-4-15,13-5-30 16,0-2-34-16,13-3-154 15,0 1-44-15,-6 2 33 16,3 3 112-16</inkml:trace>
  <inkml:trace contextRef="#ctx0" brushRef="#br0" timeOffset="53100.11">7208 11934 577 0,'4'-5'-84'0,"1"-1"-9"15,3 0-14-15,2 0 44 16</inkml:trace>
  <inkml:trace contextRef="#ctx0" brushRef="#br0" timeOffset="53249.28">7649 11891 855 0,'79'-1'153'16,"7"-1"-79"-16,2 2-26 16,6-1-24-16,4 1-9 15,4-1-11-15,4 1-2 16,2 0 0-16,-3 0-4 16,2 0-8-16,1-1-21 0,-8-2-205 15,-4-2 150-15</inkml:trace>
  <inkml:trace contextRef="#ctx0" brushRef="#br0" timeOffset="63497.9">9372 11566 933 0,'-6'0'45'0,"1"0"28"15,5 0-50-15,0 0 4 16,0 0 8-16,0 0 2 16,0 0-12-16,0 0-1 15,0 0-5-15,0 0 0 16,-3 19-5-16,5-6-3 16,3 3-3-16,-1 1-4 15,3 1 0-15,0-4-4 16,4-4 4-16,3-6 4 0,5-9 28 15,5-8 13 1,11-16 7-16,7-8-8 0,14-11-26 16,6-6-13-16,9-3-5 15,3-1 0-15,8-1-4 16,3 1-11-16,1-5-44 16,-1-2-38-16,-2-5 47 15</inkml:trace>
  <inkml:trace contextRef="#ctx0" brushRef="#br0" timeOffset="68080.73">18217 12288 318 0,'-1'7'42'0,"-1"1"8"16,-1 2 8-16,0-2 29 16,-1 2-5-16,2-2-3 15,-2 2-1-15,3 0-17 16,-1-1-20-16,-1-1-11 0,2-3-14 16,1-5-5-16,0 0-6 15,0 0-3-15,1 0-2 16,14-4 0-16,-6-2 2 15,2-1 0-15,1-2 1 16,0 0-1-16,4 0 0 16,3-2 3-16,3-1 18 15,4-1 6-15,4-4 11 16,2-2-5-16,4-1 0 16,-1 1-4-16,3 0-8 15,1 2-1-15,3 0-11 16,-3-2-3-16,3 0-2 15,-1 0-4-15,-3-3-2 16,1-1 0-16,-4 0-2 16,-1 0-4-16,-6-1-108 0,-2-1 81 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C37B9EF-E319-8BA2-8670-E754C6E6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5170045-4728-AFAE-8882-EE0C105EBC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5061D80-568D-9BFA-AEE9-78FAE04786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029644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DF9E618-8E1B-BA00-EB33-77C978C21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E98B6D3-6BE7-AECD-40A5-1D70447ADA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3F951D6-826C-31AC-7AA4-A571641C57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240520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E7D6627-04A6-03C4-7779-E2DDF468E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B96B2ED0-7DD9-23E3-75C6-07D6C43D59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77A23C79-A9E5-606B-A478-60B52BF66E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146596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282985D-A136-08C0-11F4-B1663995F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B8605DCC-1C2B-C53C-C444-2ABCAA5E4D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C332D36E-DB12-4DCF-6B1A-2DF9FFF1AE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99260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8BCFF7C-B956-A147-0311-677B8F8A0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8791E8C-93C0-CDF0-E99B-7C9BCE0CDE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9B9B3DD-D7FF-36E3-403C-D2523EEF9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094263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AC84E29-0A88-D415-D138-424577A982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85EBC60-2580-8225-B80E-0C839E7F18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8A12EC8-0260-8B8B-12A6-B9191E77F7C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8251800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035020C-CB6C-35FF-AB7E-AB5473FD5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9A44CA7-C61D-472C-9612-39EA159AD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E1238AF-F427-5B58-DBA5-7F34CA58B7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973905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98EB39C-A84C-72F7-DF33-39E38A1C6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B497C21-221E-099B-AB79-1FE1DB8EAE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5787D38C-E037-FD2D-4705-6657FC86F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14282782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D58D1B4-7499-A52E-F105-1E74782A9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E5B5BA4D-8818-197C-9542-42C51C92E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25B809E-49DA-6DF4-E171-9E05D378FF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72512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06FE376A-F114-A5B1-084C-95500900A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32AA4A4-EA10-6321-4D5F-8CCE0F493A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91D1D37-3284-584B-D82A-C2AC6F36A8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21372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728BFE8-6EC4-975A-05E6-3C6BC2E04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CAC0655-2E54-A4F6-BD0E-7B9FCF8E7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861383B6-504C-6CD1-E090-210A6396F1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555491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CCE413A0-0BAF-0D2E-A7F7-D989B148CD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C6671D8-DA26-F825-3D38-F44A52C59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1D036ED-2EEA-13AC-F071-175AAD1171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6912528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464E8AA-F764-4158-5E15-663E43D8E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71141B9-2AA1-DE5B-1ACE-334FE711EA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F780DE94-AA5E-ABA5-9FEA-924C46A7A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9231677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3C38A5F-FB4B-4C15-CCB6-953C77333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8E3034E-F632-6665-C058-4D2E9824B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E411450-535F-1642-580F-031400313E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6170081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B783301-49B6-90F6-818D-E3ACB9490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5FACC512-65AA-51A0-2282-1656BC64FFA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324E3C51-B39F-26EA-5892-C896380757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4193805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B8D28DD5-E291-13B7-1692-58AF9A374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7C81C91-55E2-3B9D-0373-50B51FD65C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59F88BF0-6587-3FD9-6EC7-8B4097F6E7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5147635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2BC318A-294E-EE3C-EE51-B60927DF7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90D7980B-51C2-6C2A-EDFC-C277F10B6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3F9F607E-E3EE-7B2F-8F81-0FDDDAAB17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98804073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FF6FE1A-543F-67B7-AB2B-AF38D07D3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44779B93-12D7-E82E-4495-1F54B863F7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B2AC1EC-F030-096E-22CC-C448DCB69A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0745621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3B74F97-B12B-0036-7E89-9C9F484A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D18D0078-A812-EC59-CA69-63781C0FF2C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C95A94E-9C6A-5C58-C1A2-3D053D6471A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902107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64460AB9-611A-330B-8229-EFFFD5B4D1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279AE340-25E3-871E-BCB7-86DB379703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7DF241BE-1E06-D5EA-2381-DB6381D952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7074493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D9D3AD1-CB66-1645-448E-77C0F49A5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3C984AC-DD33-67D3-55BE-CA20BB56BD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F80DF70-3382-B20E-949C-EBD5B22955C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238596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5A809B1F-000D-67EF-7B47-44AB35914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66A7FFA4-863B-392E-596D-7518594709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13B95958-5616-81AC-39A1-017E58C372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5641137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FB8AE3F-1095-5326-141F-B8AC1BF49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5E19BDA1-D77F-551B-66BD-11DB8C0FC1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64F37D2-9779-6A39-E1B2-77A1C53F28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97750908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E8CF1E74-55A6-05BF-C14A-A28F18832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1A48A21-B9A0-770B-CA80-20D8AA73C8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EC318A74-8996-F1D5-3FBA-6190F2103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7034330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E1CB7B0-C75E-9EB5-A97C-BEB732334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2BA876C-F7FE-A156-C93E-7BB7E79A10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C845924-2D6C-CA8A-13EC-A151B354B8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4448182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8DC9D191-6DAC-BC6A-2695-1D5643048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8D03F783-67A8-7B64-4472-3315FADFC1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B36ADB68-75F0-679B-D02A-0AE0381BB0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54198786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6655598-6661-E090-83C6-007EA3197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E5E8811-3C0D-3294-28E0-A0BD2EB846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0950068-2C17-8058-4CF3-545834E5AF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24958885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3BD49A38-737F-3C9B-C053-6F4BFF071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ABC16EF8-0E00-89AE-17B3-D29277954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6971DCA4-800B-6526-CB27-F6712DC42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88991345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A8DB9714-D965-6EAF-3B9E-206BE3CBD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393E701-CDA0-430D-D61B-0B132125DA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80552DB-7B41-41EA-A1A8-96F021DA1D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451679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CC1493C-5D99-3A64-F9F4-67F9B1B08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FE9298B3-B2C8-D8C5-0983-6A08B79D3B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097F324-9AC8-F21E-4939-70F99AC33E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040454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0D27722-116D-ACF3-F140-2BF5E145E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E237192F-2A4F-39B8-BEC7-F5FC658F5D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1DAA7AC-7D86-DFBF-173E-D3478E0A57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9774439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50EF634-8B31-A97B-9271-00F419ED0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DC732AF-9E7B-5F70-21B8-E71DC26371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04E303A5-8A13-8545-E2D0-8D485594C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8971785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1BA9C33A-21FC-C888-85F6-29236CF81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78664869-2AD0-667D-9582-0E862BCA94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465AA74-FB29-90B6-5E8A-BBDE839B1B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04393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B454AC4-69BD-881C-9DE4-7E783E426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20F24518-2A81-697C-2A81-68682B284C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2DBBA357-0058-F02A-3E74-1B24D1A017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12253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B64A53C3-A1FD-F26C-8485-6D49B929F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75A4C5E-AF68-5E46-B8FD-A65257F384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CA7F9A2-8EDC-4838-88A8-4C6F55CFEA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37987763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0B91451-5498-4AD7-54B7-C4E5F90C6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28409A3-1571-0B26-A2B4-F7DD7EA054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9E28A8B5-0C04-9BE6-B09A-8A62F076C5C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13062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EC2DEE09-987D-1F03-087D-A11C61D2FD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58FAB87D-3688-A55B-462D-824434442B9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1EA4AF38-A07F-A5C0-F42A-7B9D6F4E0C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198526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F2210BD6-9B43-7A23-C91C-27A4679E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F6C10B0-1F1D-0E27-99E7-592376B6FA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1FE0FFD-58DC-E1EB-B904-F99D649A76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102789432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28B7712B-5205-051F-078E-898B81F39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7FAD62C3-A028-A281-DDD2-01413720F4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DBFC79F2-9973-201A-F218-5B7D67B297D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83285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7E44D2BB-0376-FF92-6B54-863B36EFE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38CC5616-FF84-D896-BC19-05FE924CD2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C31580E4-32FA-001F-3511-C34B07E260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7747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D55D2F5B-9502-823D-0D40-7ECCFDE44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F0399863-C644-DBEB-F832-E88D0B0F86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A8DB1B05-FFD8-0E5B-B55B-25B2054064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73424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1F512C1E-1EE0-B727-B19A-FA3B1A7D2A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C5400B9B-6DF8-06B0-E18E-2355A2318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4056BD51-0687-1089-C956-9D8A191FA29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4165546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>
          <a:extLst>
            <a:ext uri="{FF2B5EF4-FFF2-40B4-BE49-F238E27FC236}">
              <a16:creationId xmlns:a16="http://schemas.microsoft.com/office/drawing/2014/main" id="{4762C919-262D-6DBC-4FDE-EF1864E39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aec89f2a4e_0_15:notes">
            <a:extLst>
              <a:ext uri="{FF2B5EF4-FFF2-40B4-BE49-F238E27FC236}">
                <a16:creationId xmlns:a16="http://schemas.microsoft.com/office/drawing/2014/main" id="{15A2B637-0839-8E8F-8F87-B822AF06AA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aec89f2a4e_0_15:notes">
            <a:extLst>
              <a:ext uri="{FF2B5EF4-FFF2-40B4-BE49-F238E27FC236}">
                <a16:creationId xmlns:a16="http://schemas.microsoft.com/office/drawing/2014/main" id="{253F1687-501A-CA6F-F47C-5221DBD8A7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50" dirty="0">
              <a:solidFill>
                <a:srgbClr val="222222"/>
              </a:solidFill>
              <a:highlight>
                <a:srgbClr val="FFFFFF"/>
              </a:highlight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3616560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CD3126D3-BC35-988C-C333-C9A3F8EEE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1e61d1804a_0_5:notes">
            <a:extLst>
              <a:ext uri="{FF2B5EF4-FFF2-40B4-BE49-F238E27FC236}">
                <a16:creationId xmlns:a16="http://schemas.microsoft.com/office/drawing/2014/main" id="{88F1C0FB-1E6D-32EE-9076-236859FFF9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1e61d1804a_0_5:notes">
            <a:extLst>
              <a:ext uri="{FF2B5EF4-FFF2-40B4-BE49-F238E27FC236}">
                <a16:creationId xmlns:a16="http://schemas.microsoft.com/office/drawing/2014/main" id="{F401B845-0F43-A899-6C4A-60D9E932E2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1649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47880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34325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36564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974726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8876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787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rgbClr val="FF0000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4475134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45394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840116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userDrawn="1">
  <p:cSld name="Big 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6985498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6624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221450" y="2439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 dirty="0"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221450" y="2006304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0328587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customXml" Target="../ink/ink5.xml"/><Relationship Id="rId4" Type="http://schemas.openxmlformats.org/officeDocument/2006/relationships/image" Target="../media/image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customXml" Target="../ink/ink7.xml"/><Relationship Id="rId4" Type="http://schemas.openxmlformats.org/officeDocument/2006/relationships/image" Target="../media/image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2.w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oleObject" Target="../embeddings/oleObject6.bin"/><Relationship Id="rId4" Type="http://schemas.openxmlformats.org/officeDocument/2006/relationships/image" Target="../media/image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customXml" Target="../ink/ink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7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9.png"/><Relationship Id="rId4" Type="http://schemas.openxmlformats.org/officeDocument/2006/relationships/oleObject" Target="../embeddings/oleObject8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aftaliharris.com/blog/visualizing-dbscan-clustering/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8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54;p13">
            <a:extLst>
              <a:ext uri="{FF2B5EF4-FFF2-40B4-BE49-F238E27FC236}">
                <a16:creationId xmlns:a16="http://schemas.microsoft.com/office/drawing/2014/main" id="{583644C7-D4DF-543E-6801-D112434A16B3}"/>
              </a:ext>
            </a:extLst>
          </p:cNvPr>
          <p:cNvSpPr txBox="1">
            <a:spLocks/>
          </p:cNvSpPr>
          <p:nvPr/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Raleway"/>
              <a:buNone/>
              <a:defRPr sz="42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algn="ctr"/>
            <a:r>
              <a:rPr lang="en-GB" dirty="0">
                <a:solidFill>
                  <a:srgbClr val="FF0000"/>
                </a:solidFill>
              </a:rPr>
              <a:t>Clustering</a:t>
            </a:r>
            <a:br>
              <a:rPr lang="en-GB" dirty="0">
                <a:solidFill>
                  <a:srgbClr val="FF0000"/>
                </a:solidFill>
              </a:rPr>
            </a:br>
            <a:r>
              <a:rPr lang="en-GB" dirty="0">
                <a:solidFill>
                  <a:srgbClr val="FF0000"/>
                </a:solidFill>
              </a:rPr>
              <a:t>Advanced Machine Learning</a:t>
            </a:r>
          </a:p>
        </p:txBody>
      </p:sp>
      <p:sp>
        <p:nvSpPr>
          <p:cNvPr id="3" name="Google Shape;55;p13">
            <a:extLst>
              <a:ext uri="{FF2B5EF4-FFF2-40B4-BE49-F238E27FC236}">
                <a16:creationId xmlns:a16="http://schemas.microsoft.com/office/drawing/2014/main" id="{931FCB0E-A5A6-B716-2963-FEF651776A9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Science at Zindua School | By Chris Aloo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EFFC874-BBED-8CBA-A551-1A0476800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502F6914-8A60-68BB-6E52-04C8D449D00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Steps in the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1710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EB7D563-46DD-2C83-035A-AF55DB25A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FEFC5C4A-7DFB-A337-C4B5-7D18A96175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Steps in the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321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D5106C6-8230-35A2-6264-97CF98ED2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81681535-B747-215A-B59C-82E5177CEC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34502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lvl="1"/>
            <a:r>
              <a:rPr lang="en-GB" dirty="0"/>
              <a:t>Summary of K-Means</a:t>
            </a:r>
            <a:br>
              <a:rPr lang="en-GB" dirty="0"/>
            </a:br>
            <a:br>
              <a:rPr lang="en-GB" b="0" dirty="0"/>
            </a:br>
            <a:r>
              <a:rPr lang="en-US" b="0" dirty="0"/>
              <a:t>Easy to use</a:t>
            </a:r>
            <a:br>
              <a:rPr lang="en-US" b="0" dirty="0"/>
            </a:br>
            <a:r>
              <a:rPr lang="en-US" b="0" dirty="0"/>
              <a:t>Need to know K</a:t>
            </a:r>
            <a:br>
              <a:rPr lang="en-US" b="0" dirty="0"/>
            </a:br>
            <a:r>
              <a:rPr lang="en-US" b="0" dirty="0"/>
              <a:t>May need to scale data</a:t>
            </a:r>
            <a:br>
              <a:rPr lang="en-US" b="0" dirty="0"/>
            </a:br>
            <a:r>
              <a:rPr lang="en-US" b="0" dirty="0"/>
              <a:t>Good initial method</a:t>
            </a:r>
            <a:br>
              <a:rPr lang="en-US" b="0" dirty="0"/>
            </a:br>
            <a:r>
              <a:rPr lang="en-US" b="0" dirty="0"/>
              <a:t>Local optima</a:t>
            </a:r>
            <a:br>
              <a:rPr lang="en-US" b="0" dirty="0"/>
            </a:br>
            <a:r>
              <a:rPr lang="en-US" b="0" dirty="0"/>
              <a:t>No guarantee of optimal solution</a:t>
            </a:r>
            <a:br>
              <a:rPr lang="en-US" b="0" dirty="0"/>
            </a:br>
            <a:r>
              <a:rPr lang="en-US" b="0" dirty="0"/>
              <a:t>Repeat with different starting values</a:t>
            </a:r>
            <a:br>
              <a:rPr lang="en-US" b="0" dirty="0"/>
            </a:br>
            <a:endParaRPr b="0" dirty="0"/>
          </a:p>
        </p:txBody>
      </p:sp>
    </p:spTree>
    <p:extLst>
      <p:ext uri="{BB962C8B-B14F-4D97-AF65-F5344CB8AC3E}">
        <p14:creationId xmlns:p14="http://schemas.microsoft.com/office/powerpoint/2010/main" val="31855408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A5D35-4D96-E1B3-5FD9-D8030225A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K-means Lab</a:t>
            </a:r>
          </a:p>
        </p:txBody>
      </p:sp>
    </p:spTree>
    <p:extLst>
      <p:ext uri="{BB962C8B-B14F-4D97-AF65-F5344CB8AC3E}">
        <p14:creationId xmlns:p14="http://schemas.microsoft.com/office/powerpoint/2010/main" val="593933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840F16C-959B-0B06-7F67-3898DC5C6D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D6A0A2D3-0437-5F74-62DB-38AE07F44B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Hierachical Clustering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8D139807-87C3-5466-0D6C-E89A51CCD91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14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356003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1B82F7B-85E2-69A8-6F13-AAD75B88F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080C0F3-63D3-E9DB-05E1-251B0658A0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 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310EAC06-2050-E449-3C05-2F02B0748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688700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Agglomerative vs Divisive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Dendrogram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Distance Similarity Matrix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>
                <a:solidFill>
                  <a:schemeClr val="tx1">
                    <a:lumMod val="50000"/>
                  </a:schemeClr>
                </a:solidFill>
              </a:rPr>
              <a:t>Linkage Criteria</a:t>
            </a:r>
            <a:endParaRPr sz="1600" dirty="0">
              <a:solidFill>
                <a:schemeClr val="tx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28F2C6-3023-F292-E694-B023A69F5C70}"/>
                  </a:ext>
                </a:extLst>
              </p14:cNvPr>
              <p14:cNvContentPartPr/>
              <p14:nvPr/>
            </p14:nvContentPartPr>
            <p14:xfrm>
              <a:off x="1393560" y="1095120"/>
              <a:ext cx="2496600" cy="1573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28F2C6-3023-F292-E694-B023A69F5C7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84200" y="1085760"/>
                <a:ext cx="2515320" cy="159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966950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E7CD881-2619-9001-E048-B43594F44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917DEC2-F54F-B45A-0644-CC1187BDC3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Hierarchical Clustering 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5B659BDF-87F9-9D6C-C153-17D1378FB698}"/>
                  </a:ext>
                </a:extLst>
              </p14:cNvPr>
              <p14:cNvContentPartPr/>
              <p14:nvPr/>
            </p14:nvContentPartPr>
            <p14:xfrm>
              <a:off x="178920" y="440280"/>
              <a:ext cx="8851320" cy="465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5B659BDF-87F9-9D6C-C153-17D1378FB69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60" y="430920"/>
                <a:ext cx="8870040" cy="467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38327D-28E7-F272-56E0-7F9535CE88DC}"/>
                  </a:ext>
                </a:extLst>
              </p14:cNvPr>
              <p14:cNvContentPartPr/>
              <p14:nvPr/>
            </p14:nvContentPartPr>
            <p14:xfrm>
              <a:off x="973080" y="696600"/>
              <a:ext cx="4875480" cy="34650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38327D-28E7-F272-56E0-7F9535CE88D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63720" y="687240"/>
                <a:ext cx="4894200" cy="348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2406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3DC1E2A-0B3B-1B82-9F67-33C835D08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147C1321-F9AC-9428-4969-6D6D7D7FE1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Dendrogram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107666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E2A6D0A-0682-0490-1917-A66657115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FC78E6F-EA0C-8FA9-66D3-A16BBBBF12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Distance Similarity Matrix</a:t>
            </a:r>
            <a:endParaRPr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01AD84A-E69B-D10F-C8C8-F2E71AE01054}"/>
                  </a:ext>
                </a:extLst>
              </p14:cNvPr>
              <p14:cNvContentPartPr/>
              <p14:nvPr/>
            </p14:nvContentPartPr>
            <p14:xfrm>
              <a:off x="178920" y="440280"/>
              <a:ext cx="8851320" cy="4657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01AD84A-E69B-D10F-C8C8-F2E71AE0105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9560" y="430920"/>
                <a:ext cx="8870040" cy="467640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9047969-B155-9570-73FA-701B66EF3771}"/>
              </a:ext>
            </a:extLst>
          </p:cNvPr>
          <p:cNvSpPr/>
          <p:nvPr/>
        </p:nvSpPr>
        <p:spPr>
          <a:xfrm>
            <a:off x="3285067" y="601388"/>
            <a:ext cx="5786386" cy="44164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7A5A522E-8BC0-88E0-39E5-F43E6495E123}"/>
                  </a:ext>
                </a:extLst>
              </p14:cNvPr>
              <p14:cNvContentPartPr/>
              <p14:nvPr/>
            </p14:nvContentPartPr>
            <p14:xfrm>
              <a:off x="652320" y="619920"/>
              <a:ext cx="8327880" cy="441648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7A5A522E-8BC0-88E0-39E5-F43E6495E12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42960" y="610560"/>
                <a:ext cx="8346600" cy="443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63588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B333978E-9030-3AE4-A7E5-E0D0DB40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B9FF9DC-BBD4-CAA7-3485-2BA7DC11E42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Linkage Criteria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E7E92F-0E7C-AF82-701B-91F2826C1B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69894"/>
            <a:ext cx="4441990" cy="356669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1600" dirty="0"/>
              <a:t>Many variants to defining closest pair of clusters</a:t>
            </a:r>
          </a:p>
          <a:p>
            <a:pPr eaLnBrk="1" hangingPunct="1"/>
            <a:r>
              <a:rPr lang="en-US" altLang="en-US" sz="1600" b="1" dirty="0">
                <a:sym typeface="Symbol" panose="05050102010706020507" pitchFamily="18" charset="2"/>
              </a:rPr>
              <a:t>Single-link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Similarity of the </a:t>
            </a:r>
            <a:r>
              <a:rPr lang="en-US" altLang="en-US" sz="1400" i="1" dirty="0">
                <a:sym typeface="Symbol" panose="05050102010706020507" pitchFamily="18" charset="2"/>
              </a:rPr>
              <a:t>most</a:t>
            </a:r>
            <a:r>
              <a:rPr lang="en-US" altLang="en-US" sz="1400" dirty="0">
                <a:sym typeface="Symbol" panose="05050102010706020507" pitchFamily="18" charset="2"/>
              </a:rPr>
              <a:t> cosine-similar (single-link)</a:t>
            </a:r>
          </a:p>
          <a:p>
            <a:pPr eaLnBrk="1" hangingPunct="1"/>
            <a:r>
              <a:rPr lang="en-US" altLang="en-US" sz="1600" b="1" dirty="0">
                <a:sym typeface="Symbol" panose="05050102010706020507" pitchFamily="18" charset="2"/>
              </a:rPr>
              <a:t>Complete-link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Similarity of the “furthest” points, the </a:t>
            </a:r>
            <a:r>
              <a:rPr lang="en-US" altLang="en-US" sz="1400" i="1" dirty="0">
                <a:sym typeface="Symbol" panose="05050102010706020507" pitchFamily="18" charset="2"/>
              </a:rPr>
              <a:t>least</a:t>
            </a:r>
            <a:r>
              <a:rPr lang="en-US" altLang="en-US" sz="1400" dirty="0">
                <a:sym typeface="Symbol" panose="05050102010706020507" pitchFamily="18" charset="2"/>
              </a:rPr>
              <a:t> cosine-similar</a:t>
            </a:r>
            <a:endParaRPr lang="en-US" altLang="en-US" sz="1400" dirty="0"/>
          </a:p>
          <a:p>
            <a:pPr eaLnBrk="1" hangingPunct="1"/>
            <a:r>
              <a:rPr lang="en-US" altLang="en-US" sz="1600" b="1" dirty="0"/>
              <a:t>Centroid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Clusters whose centroids (centers of gravity) are the most cosine-similar</a:t>
            </a:r>
          </a:p>
          <a:p>
            <a:pPr eaLnBrk="1" hangingPunct="1"/>
            <a:r>
              <a:rPr lang="en-US" altLang="en-US" sz="1600" b="1" dirty="0">
                <a:sym typeface="Symbol" panose="05050102010706020507" pitchFamily="18" charset="2"/>
              </a:rPr>
              <a:t>Average-link</a:t>
            </a:r>
          </a:p>
          <a:p>
            <a:pPr lvl="1" eaLnBrk="1" hangingPunct="1"/>
            <a:r>
              <a:rPr lang="en-US" altLang="en-US" sz="1400" dirty="0">
                <a:sym typeface="Symbol" panose="05050102010706020507" pitchFamily="18" charset="2"/>
              </a:rPr>
              <a:t>Average cosine between pairs of elements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A5ADEE7-A242-DC15-8393-06DEEE639C75}"/>
                  </a:ext>
                </a:extLst>
              </p14:cNvPr>
              <p14:cNvContentPartPr/>
              <p14:nvPr/>
            </p14:nvContentPartPr>
            <p14:xfrm>
              <a:off x="665280" y="725760"/>
              <a:ext cx="8259480" cy="3249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A5ADEE7-A242-DC15-8393-06DEEE639C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5920" y="716400"/>
                <a:ext cx="8278200" cy="3268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72252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5B875EE1-DDC3-C65B-8B44-0BFCFF20A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A6AB09A3-CC8A-4ADF-B201-F2686D1CE31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Brain Teaser</a:t>
            </a:r>
            <a:endParaRPr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370268F4-4DB6-FAA8-9CD0-662258C432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" y="1095924"/>
            <a:ext cx="8334076" cy="2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BFFC794-4C3D-6EAF-B28D-7A366AB5CEB4}"/>
              </a:ext>
            </a:extLst>
          </p:cNvPr>
          <p:cNvSpPr/>
          <p:nvPr/>
        </p:nvSpPr>
        <p:spPr>
          <a:xfrm>
            <a:off x="3863788" y="1237129"/>
            <a:ext cx="4464424" cy="57374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Google Shape;28;p4">
            <a:extLst>
              <a:ext uri="{FF2B5EF4-FFF2-40B4-BE49-F238E27FC236}">
                <a16:creationId xmlns:a16="http://schemas.microsoft.com/office/drawing/2014/main" id="{9B511510-3535-AE31-7407-B6C3AACB5E6A}"/>
              </a:ext>
            </a:extLst>
          </p:cNvPr>
          <p:cNvSpPr txBox="1">
            <a:spLocks/>
          </p:cNvSpPr>
          <p:nvPr/>
        </p:nvSpPr>
        <p:spPr>
          <a:xfrm>
            <a:off x="4429166" y="1237129"/>
            <a:ext cx="40801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dirty="0">
                <a:solidFill>
                  <a:srgbClr val="FF0000"/>
                </a:solidFill>
                <a:latin typeface="Rockwell Extra Bold" panose="02060903040505020403" pitchFamily="18" charset="0"/>
              </a:rPr>
              <a:t>?</a:t>
            </a:r>
          </a:p>
        </p:txBody>
      </p:sp>
      <p:sp>
        <p:nvSpPr>
          <p:cNvPr id="10" name="Google Shape;28;p4">
            <a:extLst>
              <a:ext uri="{FF2B5EF4-FFF2-40B4-BE49-F238E27FC236}">
                <a16:creationId xmlns:a16="http://schemas.microsoft.com/office/drawing/2014/main" id="{56F8794C-5FB8-335F-6B8B-5B142C1F2F17}"/>
              </a:ext>
            </a:extLst>
          </p:cNvPr>
          <p:cNvSpPr txBox="1">
            <a:spLocks/>
          </p:cNvSpPr>
          <p:nvPr/>
        </p:nvSpPr>
        <p:spPr>
          <a:xfrm>
            <a:off x="7000106" y="1237129"/>
            <a:ext cx="408010" cy="53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dirty="0">
                <a:solidFill>
                  <a:srgbClr val="FF0000"/>
                </a:solidFill>
                <a:latin typeface="Rockwell Extra Bold" panose="02060903040505020403" pitchFamily="18" charset="0"/>
              </a:rPr>
              <a:t>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EF8B081-64D0-B201-A5C6-9A0F9D8C0839}"/>
                  </a:ext>
                </a:extLst>
              </p14:cNvPr>
              <p14:cNvContentPartPr/>
              <p14:nvPr/>
            </p14:nvContentPartPr>
            <p14:xfrm>
              <a:off x="1305360" y="1243080"/>
              <a:ext cx="6411600" cy="618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EF8B081-64D0-B201-A5C6-9A0F9D8C08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6000" y="1233720"/>
                <a:ext cx="6430320" cy="637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07492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856780D-ADEE-057D-6138-CE5925635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6FF58521-893A-95F2-73EC-9C86833C078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Single Linkage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80FDF93-F8B6-B606-803B-DC32107C3D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31570"/>
            <a:ext cx="4017717" cy="288036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Use maximum similarity of pairs:</a:t>
            </a:r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Can result in “straggly” (long and thin) clusters due to chaining effect.</a:t>
            </a:r>
          </a:p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After merging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i="1" dirty="0" err="1"/>
              <a:t>c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, the similarity of the resulting cluster to another cluster,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k</a:t>
            </a:r>
            <a:r>
              <a:rPr lang="en-US" altLang="en-US" sz="1600" dirty="0"/>
              <a:t>, is: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14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01B8C561-C012-3B54-37E4-5DFB92500F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4399392"/>
              </p:ext>
            </p:extLst>
          </p:nvPr>
        </p:nvGraphicFramePr>
        <p:xfrm>
          <a:off x="823957" y="1700016"/>
          <a:ext cx="3310127" cy="5995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52480" imgH="317160" progId="Equation.3">
                  <p:embed/>
                </p:oleObj>
              </mc:Choice>
              <mc:Fallback>
                <p:oleObj name="Equation" r:id="rId3" imgW="1752480" imgH="317160" progId="Equation.3">
                  <p:embed/>
                  <p:pic>
                    <p:nvPicPr>
                      <p:cNvPr id="4" name="Object 2">
                        <a:extLst>
                          <a:ext uri="{FF2B5EF4-FFF2-40B4-BE49-F238E27FC236}">
                            <a16:creationId xmlns:a16="http://schemas.microsoft.com/office/drawing/2014/main" id="{01B8C561-C012-3B54-37E4-5DFB92500F6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957" y="1700016"/>
                        <a:ext cx="3310127" cy="59959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80778B93-87F5-D02B-B907-F9065DE2F9D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807119"/>
              </p:ext>
            </p:extLst>
          </p:nvPr>
        </p:nvGraphicFramePr>
        <p:xfrm>
          <a:off x="661416" y="4117512"/>
          <a:ext cx="3554964" cy="29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882880" imgH="241200" progId="Equation.3">
                  <p:embed/>
                </p:oleObj>
              </mc:Choice>
              <mc:Fallback>
                <p:oleObj name="Equation" r:id="rId5" imgW="2882880" imgH="241200" progId="Equation.3">
                  <p:embed/>
                  <p:pic>
                    <p:nvPicPr>
                      <p:cNvPr id="5" name="Object 3">
                        <a:extLst>
                          <a:ext uri="{FF2B5EF4-FFF2-40B4-BE49-F238E27FC236}">
                            <a16:creationId xmlns:a16="http://schemas.microsoft.com/office/drawing/2014/main" id="{80778B93-87F5-D02B-B907-F9065DE2F9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1416" y="4117512"/>
                        <a:ext cx="3554964" cy="29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" name="Group 3">
            <a:extLst>
              <a:ext uri="{FF2B5EF4-FFF2-40B4-BE49-F238E27FC236}">
                <a16:creationId xmlns:a16="http://schemas.microsoft.com/office/drawing/2014/main" id="{A283BCFC-3C6D-0E4B-F1EA-0DAF4CD8FAE7}"/>
              </a:ext>
            </a:extLst>
          </p:cNvPr>
          <p:cNvGrpSpPr>
            <a:grpSpLocks/>
          </p:cNvGrpSpPr>
          <p:nvPr/>
        </p:nvGrpSpPr>
        <p:grpSpPr bwMode="auto">
          <a:xfrm>
            <a:off x="4559744" y="1134755"/>
            <a:ext cx="3922840" cy="3485612"/>
            <a:chOff x="623" y="1104"/>
            <a:chExt cx="4632" cy="2549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AC7C62DB-2E7A-6606-3336-387056E965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8201CD5-59D3-3470-B33D-0B2264835BD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sp>
        <p:nvSpPr>
          <p:cNvPr id="9" name="Oval 6">
            <a:extLst>
              <a:ext uri="{FF2B5EF4-FFF2-40B4-BE49-F238E27FC236}">
                <a16:creationId xmlns:a16="http://schemas.microsoft.com/office/drawing/2014/main" id="{5E10028F-09E5-9453-EFED-97DF249DD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990" y="19639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0F28F0E4-219F-4CBE-EB57-DDCF1D35E9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190" y="19639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92969F94-2429-9D70-99BC-B7FCE2478C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6990" y="34117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8F8C3BC5-DA50-7730-810A-455FD5A62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5190" y="341174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1051AD36-AAC5-0010-8E02-EED5499E7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9385" y="195041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B817292B-923C-B2F3-37CB-A18DF4EAF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7585" y="1950412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A37FD189-2442-AC90-E050-F529A16F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9738" y="3377279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E0607348-E5BC-7B28-8A37-C706C2ECF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7938" y="3377279"/>
            <a:ext cx="60332" cy="68926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63C74C26-EF26-9E46-F8CA-8C37157BB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910" y="1673224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3E370600-6BAE-D68F-472C-CF32622462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4680" y="3086561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2CC2D486-B536-6B9B-F047-26BF619992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5305" y="1659694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022E2F1B-0029-CCD0-5B83-AAC1E62D20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2910" y="3121024"/>
            <a:ext cx="1232326" cy="63354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D2E453AE-22A1-AC99-D9A3-B79C02A480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0725" y="1527845"/>
            <a:ext cx="3327282" cy="91511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482EBBB8-E19F-4267-45F2-33D836A032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525" y="2975645"/>
            <a:ext cx="3327282" cy="915116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F6722510-8230-6858-AA28-6F575B895A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962" y="1032825"/>
            <a:ext cx="4008460" cy="3327634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881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AB6A5C6-BCFF-508C-D2BB-3E4732E551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472A61D6-84D3-C8BA-B831-91E0C4A63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Complete Linkage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D4C4080-797B-F7C9-2BA4-60FC69A108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31570"/>
            <a:ext cx="4135266" cy="2880360"/>
          </a:xfrm>
        </p:spPr>
        <p:txBody>
          <a:bodyPr>
            <a:normAutofit/>
          </a:bodyPr>
          <a:lstStyle/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Use minimum similarity of pairs:</a:t>
            </a:r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r>
              <a:rPr lang="en-GB" altLang="en-US" sz="1600" dirty="0"/>
              <a:t>Makes “tighter,” spherical clusters that are typically preferable.</a:t>
            </a:r>
            <a:endParaRPr lang="en-US" altLang="en-US" sz="1600" dirty="0"/>
          </a:p>
          <a:p>
            <a:pPr eaLnBrk="1" hangingPunct="1">
              <a:spcBef>
                <a:spcPts val="600"/>
              </a:spcBef>
            </a:pPr>
            <a:r>
              <a:rPr lang="en-US" altLang="en-US" sz="1600" dirty="0"/>
              <a:t>After merging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i</a:t>
            </a:r>
            <a:r>
              <a:rPr lang="en-US" altLang="en-US" sz="1600" dirty="0"/>
              <a:t> and </a:t>
            </a:r>
            <a:r>
              <a:rPr lang="en-US" altLang="en-US" sz="1600" i="1" dirty="0" err="1"/>
              <a:t>c</a:t>
            </a:r>
            <a:r>
              <a:rPr lang="en-US" altLang="en-US" sz="1600" i="1" baseline="-25000" dirty="0" err="1"/>
              <a:t>j</a:t>
            </a:r>
            <a:r>
              <a:rPr lang="en-US" altLang="en-US" sz="1600" dirty="0"/>
              <a:t>, the similarity of the resulting cluster to another cluster, </a:t>
            </a:r>
            <a:r>
              <a:rPr lang="en-US" altLang="en-US" sz="1600" i="1" dirty="0"/>
              <a:t>c</a:t>
            </a:r>
            <a:r>
              <a:rPr lang="en-US" altLang="en-US" sz="1600" i="1" baseline="-25000" dirty="0"/>
              <a:t>k</a:t>
            </a:r>
            <a:r>
              <a:rPr lang="en-US" altLang="en-US" sz="1600" dirty="0"/>
              <a:t>, is:</a:t>
            </a:r>
          </a:p>
          <a:p>
            <a:pPr lvl="1" eaLnBrk="1" hangingPunct="1">
              <a:spcBef>
                <a:spcPts val="600"/>
              </a:spcBef>
            </a:pPr>
            <a:endParaRPr lang="en-US" altLang="en-US" sz="1400" dirty="0"/>
          </a:p>
        </p:txBody>
      </p:sp>
      <p:grpSp>
        <p:nvGrpSpPr>
          <p:cNvPr id="6" name="Group 3">
            <a:extLst>
              <a:ext uri="{FF2B5EF4-FFF2-40B4-BE49-F238E27FC236}">
                <a16:creationId xmlns:a16="http://schemas.microsoft.com/office/drawing/2014/main" id="{2390A87D-974D-6E93-FB0D-A6DC0B5348E7}"/>
              </a:ext>
            </a:extLst>
          </p:cNvPr>
          <p:cNvGrpSpPr>
            <a:grpSpLocks/>
          </p:cNvGrpSpPr>
          <p:nvPr/>
        </p:nvGrpSpPr>
        <p:grpSpPr bwMode="auto">
          <a:xfrm>
            <a:off x="4686702" y="1095403"/>
            <a:ext cx="4281567" cy="3659477"/>
            <a:chOff x="623" y="1104"/>
            <a:chExt cx="4632" cy="2549"/>
          </a:xfrm>
        </p:grpSpPr>
        <p:sp>
          <p:nvSpPr>
            <p:cNvPr id="7" name="Line 4">
              <a:extLst>
                <a:ext uri="{FF2B5EF4-FFF2-40B4-BE49-F238E27FC236}">
                  <a16:creationId xmlns:a16="http://schemas.microsoft.com/office/drawing/2014/main" id="{A2A258F5-9055-9094-95E0-8513EFCCAE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24" y="1104"/>
              <a:ext cx="0" cy="25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  <p:sp>
          <p:nvSpPr>
            <p:cNvPr id="8" name="Line 5">
              <a:extLst>
                <a:ext uri="{FF2B5EF4-FFF2-40B4-BE49-F238E27FC236}">
                  <a16:creationId xmlns:a16="http://schemas.microsoft.com/office/drawing/2014/main" id="{2B26C848-ECD8-FA63-A19A-5E0F02B924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3" y="3653"/>
              <a:ext cx="46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>
              <a:spAutoFit/>
            </a:bodyPr>
            <a:lstStyle/>
            <a:p>
              <a:endParaRPr lang="en-GB"/>
            </a:p>
          </p:txBody>
        </p:sp>
      </p:grpSp>
      <p:graphicFrame>
        <p:nvGraphicFramePr>
          <p:cNvPr id="24" name="Object 3">
            <a:extLst>
              <a:ext uri="{FF2B5EF4-FFF2-40B4-BE49-F238E27FC236}">
                <a16:creationId xmlns:a16="http://schemas.microsoft.com/office/drawing/2014/main" id="{97506092-A2D0-D761-4AC2-50328B11FB2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8369713"/>
              </p:ext>
            </p:extLst>
          </p:nvPr>
        </p:nvGraphicFramePr>
        <p:xfrm>
          <a:off x="666766" y="3953834"/>
          <a:ext cx="3946956" cy="33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57320" imgH="241200" progId="Equation.3">
                  <p:embed/>
                </p:oleObj>
              </mc:Choice>
              <mc:Fallback>
                <p:oleObj name="Equation" r:id="rId3" imgW="2857320" imgH="241200" progId="Equation.3">
                  <p:embed/>
                  <p:pic>
                    <p:nvPicPr>
                      <p:cNvPr id="24" name="Object 3">
                        <a:extLst>
                          <a:ext uri="{FF2B5EF4-FFF2-40B4-BE49-F238E27FC236}">
                            <a16:creationId xmlns:a16="http://schemas.microsoft.com/office/drawing/2014/main" id="{97506092-A2D0-D761-4AC2-50328B11FB2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6766" y="3953834"/>
                        <a:ext cx="3946956" cy="333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" name="Object 2">
            <a:extLst>
              <a:ext uri="{FF2B5EF4-FFF2-40B4-BE49-F238E27FC236}">
                <a16:creationId xmlns:a16="http://schemas.microsoft.com/office/drawing/2014/main" id="{733DE1EC-D180-8BF8-BF3C-66B07EB45A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11965048"/>
              </p:ext>
            </p:extLst>
          </p:nvPr>
        </p:nvGraphicFramePr>
        <p:xfrm>
          <a:off x="776288" y="1651989"/>
          <a:ext cx="3511296" cy="6107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52480" imgH="304560" progId="Equation.3">
                  <p:embed/>
                </p:oleObj>
              </mc:Choice>
              <mc:Fallback>
                <p:oleObj name="Equation" r:id="rId5" imgW="1752480" imgH="304560" progId="Equation.3">
                  <p:embed/>
                  <p:pic>
                    <p:nvPicPr>
                      <p:cNvPr id="25" name="Object 2">
                        <a:extLst>
                          <a:ext uri="{FF2B5EF4-FFF2-40B4-BE49-F238E27FC236}">
                            <a16:creationId xmlns:a16="http://schemas.microsoft.com/office/drawing/2014/main" id="{733DE1EC-D180-8BF8-BF3C-66B07EB45AA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288" y="1651989"/>
                        <a:ext cx="3511296" cy="6107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" name="Oval 6">
            <a:extLst>
              <a:ext uri="{FF2B5EF4-FFF2-40B4-BE49-F238E27FC236}">
                <a16:creationId xmlns:a16="http://schemas.microsoft.com/office/drawing/2014/main" id="{508F2179-8786-D3E4-CD39-66ADCC8B32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66" y="4470048"/>
            <a:ext cx="505968" cy="371855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1400" i="1">
                <a:solidFill>
                  <a:schemeClr val="bg2"/>
                </a:solidFill>
              </a:rPr>
              <a:t>C</a:t>
            </a:r>
            <a:r>
              <a:rPr lang="en-US" altLang="en-US" sz="1400" i="1" baseline="-25000">
                <a:solidFill>
                  <a:schemeClr val="bg2"/>
                </a:solidFill>
              </a:rPr>
              <a:t>i</a:t>
            </a:r>
          </a:p>
        </p:txBody>
      </p:sp>
      <p:sp>
        <p:nvSpPr>
          <p:cNvPr id="32" name="Oval 7">
            <a:extLst>
              <a:ext uri="{FF2B5EF4-FFF2-40B4-BE49-F238E27FC236}">
                <a16:creationId xmlns:a16="http://schemas.microsoft.com/office/drawing/2014/main" id="{45DBEC5A-4F01-A5C1-CFFA-6D4821112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8598" y="4466784"/>
            <a:ext cx="505968" cy="371855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1400" i="1" dirty="0" err="1">
                <a:solidFill>
                  <a:schemeClr val="bg2"/>
                </a:solidFill>
              </a:rPr>
              <a:t>C</a:t>
            </a:r>
            <a:r>
              <a:rPr lang="en-US" altLang="en-US" sz="1400" i="1" baseline="-25000" dirty="0" err="1">
                <a:solidFill>
                  <a:schemeClr val="bg2"/>
                </a:solidFill>
              </a:rPr>
              <a:t>j</a:t>
            </a:r>
            <a:endParaRPr lang="en-US" altLang="en-US" sz="1400" i="1" baseline="-25000" dirty="0">
              <a:solidFill>
                <a:schemeClr val="bg2"/>
              </a:solidFill>
            </a:endParaRPr>
          </a:p>
        </p:txBody>
      </p:sp>
      <p:sp>
        <p:nvSpPr>
          <p:cNvPr id="33" name="Oval 8">
            <a:extLst>
              <a:ext uri="{FF2B5EF4-FFF2-40B4-BE49-F238E27FC236}">
                <a16:creationId xmlns:a16="http://schemas.microsoft.com/office/drawing/2014/main" id="{4179E3DC-A7EA-E770-EFCD-54427C0438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6887" y="4464863"/>
            <a:ext cx="505968" cy="371855"/>
          </a:xfrm>
          <a:prstGeom prst="ellipse">
            <a:avLst/>
          </a:prstGeom>
          <a:solidFill>
            <a:srgbClr val="FF00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algn="ctr" eaLnBrk="1" hangingPunct="1"/>
            <a:r>
              <a:rPr lang="en-US" altLang="en-US" sz="1400" i="1" dirty="0">
                <a:solidFill>
                  <a:schemeClr val="bg2"/>
                </a:solidFill>
              </a:rPr>
              <a:t>C</a:t>
            </a:r>
            <a:r>
              <a:rPr lang="en-US" altLang="en-US" sz="1400" i="1" baseline="-25000" dirty="0">
                <a:solidFill>
                  <a:schemeClr val="bg2"/>
                </a:solidFill>
              </a:rPr>
              <a:t>k</a:t>
            </a:r>
          </a:p>
        </p:txBody>
      </p:sp>
      <p:cxnSp>
        <p:nvCxnSpPr>
          <p:cNvPr id="34" name="AutoShape 9">
            <a:extLst>
              <a:ext uri="{FF2B5EF4-FFF2-40B4-BE49-F238E27FC236}">
                <a16:creationId xmlns:a16="http://schemas.microsoft.com/office/drawing/2014/main" id="{259435E7-2A73-9763-1084-859869E0FA79}"/>
              </a:ext>
            </a:extLst>
          </p:cNvPr>
          <p:cNvCxnSpPr>
            <a:cxnSpLocks noChangeShapeType="1"/>
            <a:stCxn id="31" idx="6"/>
            <a:endCxn id="32" idx="2"/>
          </p:cNvCxnSpPr>
          <p:nvPr/>
        </p:nvCxnSpPr>
        <p:spPr bwMode="auto">
          <a:xfrm flipV="1">
            <a:off x="1172734" y="4652712"/>
            <a:ext cx="705864" cy="3264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10">
            <a:extLst>
              <a:ext uri="{FF2B5EF4-FFF2-40B4-BE49-F238E27FC236}">
                <a16:creationId xmlns:a16="http://schemas.microsoft.com/office/drawing/2014/main" id="{A953662C-A144-F4E3-1CF9-6936D7670AF8}"/>
              </a:ext>
            </a:extLst>
          </p:cNvPr>
          <p:cNvCxnSpPr>
            <a:cxnSpLocks noChangeShapeType="1"/>
            <a:stCxn id="32" idx="6"/>
            <a:endCxn id="33" idx="2"/>
          </p:cNvCxnSpPr>
          <p:nvPr/>
        </p:nvCxnSpPr>
        <p:spPr bwMode="auto">
          <a:xfrm flipV="1">
            <a:off x="2384566" y="4650791"/>
            <a:ext cx="1362321" cy="1921"/>
          </a:xfrm>
          <a:prstGeom prst="straightConnector1">
            <a:avLst/>
          </a:prstGeom>
          <a:noFill/>
          <a:ln w="9525">
            <a:solidFill>
              <a:schemeClr val="tx1"/>
            </a:solidFill>
            <a:prstDash val="lg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Oval 6">
            <a:extLst>
              <a:ext uri="{FF2B5EF4-FFF2-40B4-BE49-F238E27FC236}">
                <a16:creationId xmlns:a16="http://schemas.microsoft.com/office/drawing/2014/main" id="{EFC7EDBF-315F-E058-BEF7-AF31264DC0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4277" y="2037138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0" name="Oval 7">
            <a:extLst>
              <a:ext uri="{FF2B5EF4-FFF2-40B4-BE49-F238E27FC236}">
                <a16:creationId xmlns:a16="http://schemas.microsoft.com/office/drawing/2014/main" id="{F6B1334D-26FD-EFC4-6F38-18F910758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2477" y="2037138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1" name="Oval 8">
            <a:extLst>
              <a:ext uri="{FF2B5EF4-FFF2-40B4-BE49-F238E27FC236}">
                <a16:creationId xmlns:a16="http://schemas.microsoft.com/office/drawing/2014/main" id="{BF758A6B-4E43-0CBA-A482-40C809F89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0620" y="3172847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2" name="Oval 9">
            <a:extLst>
              <a:ext uri="{FF2B5EF4-FFF2-40B4-BE49-F238E27FC236}">
                <a16:creationId xmlns:a16="http://schemas.microsoft.com/office/drawing/2014/main" id="{E6DF85E6-B5E7-C393-1F72-3658FAE86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98820" y="3172847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3" name="Oval 10">
            <a:extLst>
              <a:ext uri="{FF2B5EF4-FFF2-40B4-BE49-F238E27FC236}">
                <a16:creationId xmlns:a16="http://schemas.microsoft.com/office/drawing/2014/main" id="{8BE28E43-F42C-878F-A1AC-F72266EC7F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567" y="2098495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4" name="Oval 11">
            <a:extLst>
              <a:ext uri="{FF2B5EF4-FFF2-40B4-BE49-F238E27FC236}">
                <a16:creationId xmlns:a16="http://schemas.microsoft.com/office/drawing/2014/main" id="{E3A694CE-72B9-237D-2B7C-3EBD2D7A8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767" y="2098495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5" name="Oval 12">
            <a:extLst>
              <a:ext uri="{FF2B5EF4-FFF2-40B4-BE49-F238E27FC236}">
                <a16:creationId xmlns:a16="http://schemas.microsoft.com/office/drawing/2014/main" id="{0149F3B9-EC20-C151-5FE2-93C64101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5567" y="3286193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6" name="Oval 13">
            <a:extLst>
              <a:ext uri="{FF2B5EF4-FFF2-40B4-BE49-F238E27FC236}">
                <a16:creationId xmlns:a16="http://schemas.microsoft.com/office/drawing/2014/main" id="{8AB05646-3CAE-6B58-DC0C-AE85FB964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3767" y="3286193"/>
            <a:ext cx="64596" cy="61357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" name="Oval 14">
            <a:extLst>
              <a:ext uri="{FF2B5EF4-FFF2-40B4-BE49-F238E27FC236}">
                <a16:creationId xmlns:a16="http://schemas.microsoft.com/office/drawing/2014/main" id="{F6105E8E-C413-B702-069E-2A336E502E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40719" y="1774857"/>
            <a:ext cx="1222697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8" name="Oval 15">
            <a:extLst>
              <a:ext uri="{FF2B5EF4-FFF2-40B4-BE49-F238E27FC236}">
                <a16:creationId xmlns:a16="http://schemas.microsoft.com/office/drawing/2014/main" id="{66CC15AE-0C75-DD26-8735-7D9E89E84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517" y="3027109"/>
            <a:ext cx="1319391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9" name="Oval 16">
            <a:extLst>
              <a:ext uri="{FF2B5EF4-FFF2-40B4-BE49-F238E27FC236}">
                <a16:creationId xmlns:a16="http://schemas.microsoft.com/office/drawing/2014/main" id="{A41CCB16-2CA0-9195-1637-5792F7626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6517" y="1873850"/>
            <a:ext cx="1319391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0" name="Oval 17">
            <a:extLst>
              <a:ext uri="{FF2B5EF4-FFF2-40B4-BE49-F238E27FC236}">
                <a16:creationId xmlns:a16="http://schemas.microsoft.com/office/drawing/2014/main" id="{6E566DFC-1844-9481-3B71-BBF1B83A0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5819" y="2976633"/>
            <a:ext cx="1319391" cy="563957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1" name="Oval 18">
            <a:extLst>
              <a:ext uri="{FF2B5EF4-FFF2-40B4-BE49-F238E27FC236}">
                <a16:creationId xmlns:a16="http://schemas.microsoft.com/office/drawing/2014/main" id="{2455712E-EEF1-4AE6-49BB-7B5855934A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76420" y="1603100"/>
            <a:ext cx="1781177" cy="231849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" name="Oval 19">
            <a:extLst>
              <a:ext uri="{FF2B5EF4-FFF2-40B4-BE49-F238E27FC236}">
                <a16:creationId xmlns:a16="http://schemas.microsoft.com/office/drawing/2014/main" id="{54A7A377-CD7B-0705-94D0-0F7792406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3631" y="1651989"/>
            <a:ext cx="1681569" cy="2191878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3" name="Oval 20">
            <a:extLst>
              <a:ext uri="{FF2B5EF4-FFF2-40B4-BE49-F238E27FC236}">
                <a16:creationId xmlns:a16="http://schemas.microsoft.com/office/drawing/2014/main" id="{6CD53B8A-EDA9-72D8-E72C-ABB7589DC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8454" y="1047762"/>
            <a:ext cx="3766856" cy="3240000"/>
          </a:xfrm>
          <a:prstGeom prst="ellips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0000" tIns="46800" rIns="90000" bIns="46800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panose="020B0602030504020204" pitchFamily="34" charset="0"/>
                <a:ea typeface="Arial Unicode MS" pitchFamily="34" charset="-128"/>
              </a:defRPr>
            </a:lvl9pPr>
          </a:lstStyle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1938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AB17FCE-8FE9-21FF-8D7D-80A46C1EC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AF1238A1-B302-E467-E264-4862ED453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Summary of Hierarchical Clustering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A22B4F02-BC9D-0708-A5FD-107CBA525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3" y="1169894"/>
            <a:ext cx="8356299" cy="3566698"/>
          </a:xfrm>
        </p:spPr>
        <p:txBody>
          <a:bodyPr>
            <a:normAutofit fontScale="92500" lnSpcReduction="20000"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/>
              <a:t>Questions to ask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How do you calculate the distance between clusters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How do you tell which clusters are near each other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Which points do you use 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400" dirty="0">
                <a:sym typeface="Symbol" panose="05050102010706020507" pitchFamily="18" charset="2"/>
              </a:rPr>
              <a:t>Advantages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Easier to Implement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Do not require one to specify the number of clusters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Dendrogram can be used to understand results </a:t>
            </a:r>
          </a:p>
          <a:p>
            <a:pPr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400" dirty="0">
                <a:sym typeface="Symbol" panose="05050102010706020507" pitchFamily="18" charset="2"/>
              </a:rPr>
              <a:t>Disadvantages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Not Efficient for Large Datasets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200" dirty="0">
                <a:sym typeface="Symbol" panose="05050102010706020507" pitchFamily="18" charset="2"/>
              </a:rPr>
              <a:t>Does not produce results each time it is run, due to random initialization of centroids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649399B-219F-2C87-31B3-2B6578C699A0}"/>
                  </a:ext>
                </a:extLst>
              </p14:cNvPr>
              <p14:cNvContentPartPr/>
              <p14:nvPr/>
            </p14:nvContentPartPr>
            <p14:xfrm>
              <a:off x="2442600" y="1655280"/>
              <a:ext cx="4364640" cy="280224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649399B-219F-2C87-31B3-2B6578C699A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33240" y="1645920"/>
                <a:ext cx="4383360" cy="2820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67743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87FEE2F-8F17-7593-796F-3BEE24A05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65A4C8A7-005C-E854-2D52-23EF02FF3E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Computational Complexity</a:t>
            </a:r>
            <a:endParaRPr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DB53CA84-10A0-55EC-0421-F663FD9C3C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3" y="1169894"/>
            <a:ext cx="8356299" cy="3566698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/>
              <a:t>In the first iteration, all HAC methods need to compute similarity of all pairs of </a:t>
            </a:r>
            <a:r>
              <a:rPr lang="en-US" altLang="en-US" sz="1600" i="1" dirty="0"/>
              <a:t>N </a:t>
            </a:r>
            <a:r>
              <a:rPr lang="en-US" altLang="en-US" sz="1600" dirty="0"/>
              <a:t>initial instances, which is O(</a:t>
            </a:r>
            <a:r>
              <a:rPr lang="en-US" altLang="en-US" sz="1600" i="1" dirty="0"/>
              <a:t>N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).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/>
              <a:t>In each of the subsequent </a:t>
            </a:r>
            <a:r>
              <a:rPr lang="en-US" altLang="en-US" sz="1600" i="1" dirty="0"/>
              <a:t>N</a:t>
            </a:r>
            <a:r>
              <a:rPr lang="en-US" altLang="en-US" sz="1600" dirty="0">
                <a:sym typeface="Symbol" panose="05050102010706020507" pitchFamily="18" charset="2"/>
              </a:rPr>
              <a:t>2 merging iterations, compute the distance between the most recently created cluster and all other existing clusters.</a:t>
            </a:r>
          </a:p>
          <a:p>
            <a:pPr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600" dirty="0">
                <a:sym typeface="Symbol" panose="05050102010706020507" pitchFamily="18" charset="2"/>
              </a:rPr>
              <a:t>In order to maintain an overall </a:t>
            </a:r>
            <a:r>
              <a:rPr lang="en-US" altLang="en-US" sz="1600" dirty="0"/>
              <a:t>O(</a:t>
            </a:r>
            <a:r>
              <a:rPr lang="en-US" altLang="en-US" sz="1600" i="1" dirty="0"/>
              <a:t>N</a:t>
            </a:r>
            <a:r>
              <a:rPr lang="en-US" altLang="en-US" sz="1600" baseline="30000" dirty="0"/>
              <a:t>2</a:t>
            </a:r>
            <a:r>
              <a:rPr lang="en-US" altLang="en-US" sz="1600" dirty="0"/>
              <a:t>) performance, computing similarity to each other cluster must be done in constant time.</a:t>
            </a:r>
          </a:p>
          <a:p>
            <a:pPr lvl="1" eaLnBrk="1" hangingPunct="1">
              <a:lnSpc>
                <a:spcPct val="100000"/>
              </a:lnSpc>
              <a:spcBef>
                <a:spcPts val="1200"/>
              </a:spcBef>
              <a:buFont typeface="ArialMT"/>
              <a:buChar char="►"/>
            </a:pPr>
            <a:r>
              <a:rPr lang="en-US" altLang="en-US" sz="1400" dirty="0">
                <a:sym typeface="Symbol" panose="05050102010706020507" pitchFamily="18" charset="2"/>
              </a:rPr>
              <a:t>Often </a:t>
            </a:r>
            <a:r>
              <a:rPr lang="en-US" altLang="en-US" sz="1400" dirty="0"/>
              <a:t>O(</a:t>
            </a:r>
            <a:r>
              <a:rPr lang="en-US" altLang="en-US" sz="1400" i="1" dirty="0"/>
              <a:t>N</a:t>
            </a:r>
            <a:r>
              <a:rPr lang="en-US" altLang="en-US" sz="1400" baseline="30000" dirty="0"/>
              <a:t>3</a:t>
            </a:r>
            <a:r>
              <a:rPr lang="en-US" altLang="en-US" sz="1400" dirty="0"/>
              <a:t>) if done naively or O(</a:t>
            </a:r>
            <a:r>
              <a:rPr lang="en-US" altLang="en-US" sz="1400" i="1" dirty="0"/>
              <a:t>N</a:t>
            </a:r>
            <a:r>
              <a:rPr lang="en-US" altLang="en-US" sz="1400" baseline="30000" dirty="0"/>
              <a:t>2</a:t>
            </a:r>
            <a:r>
              <a:rPr lang="en-US" altLang="en-US" sz="1400" i="1" dirty="0"/>
              <a:t> </a:t>
            </a:r>
            <a:r>
              <a:rPr lang="en-US" altLang="en-US" sz="1400" dirty="0"/>
              <a:t>log </a:t>
            </a:r>
            <a:r>
              <a:rPr lang="en-US" altLang="en-US" sz="1400" i="1" dirty="0"/>
              <a:t>N</a:t>
            </a:r>
            <a:r>
              <a:rPr lang="en-US" altLang="en-US" sz="1400" dirty="0"/>
              <a:t>) if done more cleverly </a:t>
            </a:r>
            <a:endParaRPr lang="en-US" altLang="en-US" sz="1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579773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2289E-4EF8-CE06-BEBC-E584E75570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8F3D1-BD85-DCBB-803A-2D38A11F8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Hierarchical Clustering Lab</a:t>
            </a:r>
          </a:p>
        </p:txBody>
      </p:sp>
    </p:spTree>
    <p:extLst>
      <p:ext uri="{BB962C8B-B14F-4D97-AF65-F5344CB8AC3E}">
        <p14:creationId xmlns:p14="http://schemas.microsoft.com/office/powerpoint/2010/main" val="30230355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488F315-49E2-2A56-AB86-48EBE1FA1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C1356B37-9518-2C9D-F3C2-F32E2AA2627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Denisity Based Scan (DBSCAN)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32D9C99-FAC9-1354-C221-1B93E51963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25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786195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952A6B53-83D6-3EE2-1B6B-D41834ECC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7333E11-BC8C-603A-CFAC-3886F9643A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Density-Based Clustering Methods</a:t>
            </a:r>
            <a:endParaRPr dirty="0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3598E3DB-2FAF-7ED6-6E9F-3C0EC21F14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58388"/>
            <a:ext cx="8549872" cy="4953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Clustering based on density (local cluster criterion), such as density-connected points or based on an explicitly constructed density function</a:t>
            </a:r>
          </a:p>
          <a:p>
            <a:pPr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Major features: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Discover clusters of arbitrary shape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Handle noise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One scan</a:t>
            </a:r>
          </a:p>
          <a:p>
            <a:pPr lvl="1" eaLnBrk="1" hangingPunct="1">
              <a:lnSpc>
                <a:spcPct val="5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Need density parameters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Font typeface="Wingdings" panose="05000000000000000000" pitchFamily="2" charset="2"/>
              <a:buChar char="§"/>
            </a:pP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Several interesting studies: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DBSCAN: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 Ester, et al. (KDD’96)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DENCLUE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: </a:t>
            </a:r>
            <a:r>
              <a:rPr lang="en-US" altLang="zh-CN" sz="1800" dirty="0" err="1">
                <a:latin typeface="EYInterstate Light" panose="02000506000000020004" pitchFamily="2" charset="0"/>
                <a:ea typeface="SimSun" panose="02010600030101010101" pitchFamily="2" charset="-122"/>
              </a:rPr>
              <a:t>Hinneburg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 &amp; D. Keim  (KDD’98/2006)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OPTICS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: </a:t>
            </a:r>
            <a:r>
              <a:rPr lang="en-US" altLang="zh-CN" sz="1800" dirty="0" err="1">
                <a:latin typeface="EYInterstate Light" panose="02000506000000020004" pitchFamily="2" charset="0"/>
                <a:ea typeface="SimSun" panose="02010600030101010101" pitchFamily="2" charset="-122"/>
              </a:rPr>
              <a:t>Ankerst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, et al (SIGMOD’99).</a:t>
            </a:r>
          </a:p>
          <a:p>
            <a:pPr lvl="1" eaLnBrk="1" hangingPunct="1">
              <a:buFont typeface="Wingdings" panose="05000000000000000000" pitchFamily="2" charset="2"/>
              <a:buChar char="§"/>
            </a:pPr>
            <a:r>
              <a:rPr lang="en-US" altLang="zh-CN" sz="1800" u="sng" dirty="0">
                <a:latin typeface="EYInterstate Light" panose="02000506000000020004" pitchFamily="2" charset="0"/>
                <a:ea typeface="SimSun" panose="02010600030101010101" pitchFamily="2" charset="-122"/>
              </a:rPr>
              <a:t>CLIQUE</a:t>
            </a:r>
            <a:r>
              <a:rPr lang="en-US" altLang="zh-CN" sz="1800" dirty="0">
                <a:latin typeface="EYInterstate Light" panose="02000506000000020004" pitchFamily="2" charset="0"/>
                <a:ea typeface="SimSun" panose="02010600030101010101" pitchFamily="2" charset="-122"/>
              </a:rPr>
              <a:t>: Agrawal, et al. (SIGMOD’98)</a:t>
            </a:r>
          </a:p>
        </p:txBody>
      </p:sp>
    </p:spTree>
    <p:extLst>
      <p:ext uri="{BB962C8B-B14F-4D97-AF65-F5344CB8AC3E}">
        <p14:creationId xmlns:p14="http://schemas.microsoft.com/office/powerpoint/2010/main" val="41039398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EDF9C254-5337-2FDF-40FB-B982F51212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921C764-FB12-2664-EA2F-116717FA8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Density-based Approaches</a:t>
            </a:r>
            <a:endParaRPr dirty="0"/>
          </a:p>
        </p:txBody>
      </p:sp>
      <p:sp>
        <p:nvSpPr>
          <p:cNvPr id="4" name="Rectangle 1027">
            <a:extLst>
              <a:ext uri="{FF2B5EF4-FFF2-40B4-BE49-F238E27FC236}">
                <a16:creationId xmlns:a16="http://schemas.microsoft.com/office/drawing/2014/main" id="{1573BCEB-D8DF-2D20-3798-BAFD3AFABD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758388"/>
            <a:ext cx="8549872" cy="4953000"/>
          </a:xfrm>
        </p:spPr>
        <p:txBody>
          <a:bodyPr>
            <a:normAutofit/>
          </a:bodyPr>
          <a:lstStyle/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Why Density-Based Clustering methods?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400" dirty="0">
                <a:latin typeface="EYInterstate Light" panose="02000506000000020004" pitchFamily="2" charset="0"/>
                <a:ea typeface="SimSun" panose="02010600030101010101" pitchFamily="2" charset="-122"/>
              </a:rPr>
              <a:t> Discover clusters of arbitrary shape.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400" dirty="0">
                <a:latin typeface="EYInterstate Light" panose="02000506000000020004" pitchFamily="2" charset="0"/>
                <a:ea typeface="SimSun" panose="02010600030101010101" pitchFamily="2" charset="-122"/>
              </a:rPr>
              <a:t> Clusters – Dense regions of objects separated by regions of low density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DBSCAN – the first density-based clustering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OPTICS – density-based cluster-ordering </a:t>
            </a:r>
          </a:p>
          <a:p>
            <a:pPr eaLnBrk="1" hangingPunct="1">
              <a:lnSpc>
                <a:spcPct val="100000"/>
              </a:lnSpc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GB" altLang="zh-CN" sz="1600" dirty="0">
                <a:latin typeface="EYInterstate Light" panose="02000506000000020004" pitchFamily="2" charset="0"/>
                <a:ea typeface="SimSun" panose="02010600030101010101" pitchFamily="2" charset="-122"/>
              </a:rPr>
              <a:t> DENCLUE – a general density-based description of  cluster and clustering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9FAE1E-722F-A054-2645-E1C99FEB71A3}"/>
              </a:ext>
            </a:extLst>
          </p:cNvPr>
          <p:cNvSpPr txBox="1"/>
          <p:nvPr/>
        </p:nvSpPr>
        <p:spPr>
          <a:xfrm>
            <a:off x="280623" y="2891130"/>
            <a:ext cx="45720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600" dirty="0">
                <a:latin typeface="EYInterstate Light" panose="02000506000000020004" pitchFamily="2" charset="0"/>
              </a:rPr>
              <a:t>Why Density-Based Clustering?</a:t>
            </a:r>
          </a:p>
        </p:txBody>
      </p:sp>
      <p:grpSp>
        <p:nvGrpSpPr>
          <p:cNvPr id="6" name="Group 4">
            <a:extLst>
              <a:ext uri="{FF2B5EF4-FFF2-40B4-BE49-F238E27FC236}">
                <a16:creationId xmlns:a16="http://schemas.microsoft.com/office/drawing/2014/main" id="{D30270AA-AB90-6E31-E4CF-C7823CF79447}"/>
              </a:ext>
            </a:extLst>
          </p:cNvPr>
          <p:cNvGrpSpPr>
            <a:grpSpLocks/>
          </p:cNvGrpSpPr>
          <p:nvPr/>
        </p:nvGrpSpPr>
        <p:grpSpPr bwMode="auto">
          <a:xfrm>
            <a:off x="441728" y="3388776"/>
            <a:ext cx="6678044" cy="1427178"/>
            <a:chOff x="607" y="2269"/>
            <a:chExt cx="5105" cy="1091"/>
          </a:xfrm>
        </p:grpSpPr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74CD0699-08E4-F6DC-91D0-3B66D86F268A}"/>
                </a:ext>
              </a:extLst>
            </p:cNvPr>
            <p:cNvSpPr txBox="1">
              <a:spLocks noChangeAspect="1" noChangeArrowheads="1"/>
            </p:cNvSpPr>
            <p:nvPr/>
          </p:nvSpPr>
          <p:spPr bwMode="auto">
            <a:xfrm>
              <a:off x="4320" y="2572"/>
              <a:ext cx="1392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20000"/>
                </a:spcBef>
              </a:pPr>
              <a:r>
                <a:rPr lang="en-US" altLang="en-US">
                  <a:latin typeface="Times New Roman" panose="02020603050405020304" pitchFamily="18" charset="0"/>
                </a:rPr>
                <a:t>Results of a </a:t>
              </a:r>
              <a:r>
                <a:rPr lang="en-US" altLang="en-US" i="1">
                  <a:latin typeface="Times New Roman" panose="02020603050405020304" pitchFamily="18" charset="0"/>
                </a:rPr>
                <a:t>k</a:t>
              </a:r>
              <a:r>
                <a:rPr lang="en-US" altLang="en-US">
                  <a:latin typeface="Times New Roman" panose="02020603050405020304" pitchFamily="18" charset="0"/>
                </a:rPr>
                <a:t>-medoid </a:t>
              </a:r>
              <a:br>
                <a:rPr lang="en-US" altLang="en-US">
                  <a:latin typeface="Times New Roman" panose="02020603050405020304" pitchFamily="18" charset="0"/>
                </a:rPr>
              </a:br>
              <a:r>
                <a:rPr lang="en-US" altLang="en-US">
                  <a:latin typeface="Times New Roman" panose="02020603050405020304" pitchFamily="18" charset="0"/>
                </a:rPr>
                <a:t>algorithm for </a:t>
              </a:r>
              <a:r>
                <a:rPr lang="en-US" altLang="en-US" i="1">
                  <a:latin typeface="Times New Roman" panose="02020603050405020304" pitchFamily="18" charset="0"/>
                </a:rPr>
                <a:t>k</a:t>
              </a:r>
              <a:r>
                <a:rPr lang="en-US" altLang="en-US">
                  <a:latin typeface="Times New Roman" panose="02020603050405020304" pitchFamily="18" charset="0"/>
                </a:rPr>
                <a:t>=4</a:t>
              </a:r>
              <a:endParaRPr lang="en-CA" altLang="en-US">
                <a:latin typeface="Times New Roman" panose="02020603050405020304" pitchFamily="18" charset="0"/>
              </a:endParaRPr>
            </a:p>
          </p:txBody>
        </p:sp>
        <p:grpSp>
          <p:nvGrpSpPr>
            <p:cNvPr id="8" name="Group 6">
              <a:extLst>
                <a:ext uri="{FF2B5EF4-FFF2-40B4-BE49-F238E27FC236}">
                  <a16:creationId xmlns:a16="http://schemas.microsoft.com/office/drawing/2014/main" id="{D6AF6309-1EC2-1279-DB4D-9FC2FEF431C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607" y="2269"/>
              <a:ext cx="3665" cy="1091"/>
              <a:chOff x="720" y="2448"/>
              <a:chExt cx="4623" cy="1364"/>
            </a:xfrm>
          </p:grpSpPr>
          <p:grpSp>
            <p:nvGrpSpPr>
              <p:cNvPr id="9" name="Group 7">
                <a:extLst>
                  <a:ext uri="{FF2B5EF4-FFF2-40B4-BE49-F238E27FC236}">
                    <a16:creationId xmlns:a16="http://schemas.microsoft.com/office/drawing/2014/main" id="{778AA4A4-8928-E7F2-E0B5-C11D6C1DD41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720" y="2448"/>
                <a:ext cx="1370" cy="1364"/>
                <a:chOff x="4931" y="1918"/>
                <a:chExt cx="683" cy="680"/>
              </a:xfrm>
            </p:grpSpPr>
            <p:graphicFrame>
              <p:nvGraphicFramePr>
                <p:cNvPr id="32" name="Object 8">
                  <a:extLst>
                    <a:ext uri="{FF2B5EF4-FFF2-40B4-BE49-F238E27FC236}">
                      <a16:creationId xmlns:a16="http://schemas.microsoft.com/office/drawing/2014/main" id="{0DC1F803-848B-E66C-0D36-B6EB085D02A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934" y="191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3" imgW="1486107" imgH="1428949" progId="Paint.Picture">
                        <p:embed/>
                      </p:oleObj>
                    </mc:Choice>
                    <mc:Fallback>
                      <p:oleObj name="Bitmap Image" r:id="rId3" imgW="1486107" imgH="1428949" progId="Paint.Picture">
                        <p:embed/>
                        <p:pic>
                          <p:nvPicPr>
                            <p:cNvPr id="32" name="Object 8">
                              <a:extLst>
                                <a:ext uri="{FF2B5EF4-FFF2-40B4-BE49-F238E27FC236}">
                                  <a16:creationId xmlns:a16="http://schemas.microsoft.com/office/drawing/2014/main" id="{0DC1F803-848B-E66C-0D36-B6EB085D02AF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934" y="191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grpSp>
              <p:nvGrpSpPr>
                <p:cNvPr id="33" name="Group 9">
                  <a:extLst>
                    <a:ext uri="{FF2B5EF4-FFF2-40B4-BE49-F238E27FC236}">
                      <a16:creationId xmlns:a16="http://schemas.microsoft.com/office/drawing/2014/main" id="{884294D8-F216-191C-010C-A3848C4859F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4931" y="1918"/>
                  <a:ext cx="680" cy="680"/>
                  <a:chOff x="4766" y="1619"/>
                  <a:chExt cx="680" cy="680"/>
                </a:xfrm>
              </p:grpSpPr>
              <p:sp>
                <p:nvSpPr>
                  <p:cNvPr id="38" name="Line 10">
                    <a:extLst>
                      <a:ext uri="{FF2B5EF4-FFF2-40B4-BE49-F238E27FC236}">
                        <a16:creationId xmlns:a16="http://schemas.microsoft.com/office/drawing/2014/main" id="{694C2A01-C8C0-77B1-FD84-0A3D05BEEBF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H="1">
                    <a:off x="4766" y="1878"/>
                    <a:ext cx="334" cy="27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39" name="Line 11">
                    <a:extLst>
                      <a:ext uri="{FF2B5EF4-FFF2-40B4-BE49-F238E27FC236}">
                        <a16:creationId xmlns:a16="http://schemas.microsoft.com/office/drawing/2014/main" id="{16D6D873-ADFC-606C-C61B-B3C07AB8019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100" y="1878"/>
                    <a:ext cx="150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40" name="Line 12">
                    <a:extLst>
                      <a:ext uri="{FF2B5EF4-FFF2-40B4-BE49-F238E27FC236}">
                        <a16:creationId xmlns:a16="http://schemas.microsoft.com/office/drawing/2014/main" id="{705DA7F1-0966-51C0-3EFB-D53355D6216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5250" y="2007"/>
                    <a:ext cx="0" cy="2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41" name="Line 13">
                    <a:extLst>
                      <a:ext uri="{FF2B5EF4-FFF2-40B4-BE49-F238E27FC236}">
                        <a16:creationId xmlns:a16="http://schemas.microsoft.com/office/drawing/2014/main" id="{255770F8-A45C-D3DA-9371-815C4479DF4A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250" y="1878"/>
                    <a:ext cx="196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  <p:sp>
                <p:nvSpPr>
                  <p:cNvPr id="42" name="Line 14">
                    <a:extLst>
                      <a:ext uri="{FF2B5EF4-FFF2-40B4-BE49-F238E27FC236}">
                        <a16:creationId xmlns:a16="http://schemas.microsoft.com/office/drawing/2014/main" id="{96A11A13-5A58-1DD7-1D14-86B6AE7D2B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5100" y="1619"/>
                    <a:ext cx="0" cy="25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en-GB"/>
                  </a:p>
                </p:txBody>
              </p:sp>
            </p:grpSp>
            <p:sp>
              <p:nvSpPr>
                <p:cNvPr id="34" name="AutoShape 15">
                  <a:extLst>
                    <a:ext uri="{FF2B5EF4-FFF2-40B4-BE49-F238E27FC236}">
                      <a16:creationId xmlns:a16="http://schemas.microsoft.com/office/drawing/2014/main" id="{5CDD3486-0FFA-51DA-8857-0F5126A72B8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60" y="209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5" name="AutoShape 16">
                  <a:extLst>
                    <a:ext uri="{FF2B5EF4-FFF2-40B4-BE49-F238E27FC236}">
                      <a16:creationId xmlns:a16="http://schemas.microsoft.com/office/drawing/2014/main" id="{BD7A2CBB-A62D-4C68-50A1-C195E3A5C16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64" y="232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6" name="AutoShape 17">
                  <a:extLst>
                    <a:ext uri="{FF2B5EF4-FFF2-40B4-BE49-F238E27FC236}">
                      <a16:creationId xmlns:a16="http://schemas.microsoft.com/office/drawing/2014/main" id="{A2CC9D3E-8AE0-E4F3-C02C-6534E46F2B9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528" y="231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7" name="AutoShape 18">
                  <a:extLst>
                    <a:ext uri="{FF2B5EF4-FFF2-40B4-BE49-F238E27FC236}">
                      <a16:creationId xmlns:a16="http://schemas.microsoft.com/office/drawing/2014/main" id="{AB548CD6-6245-381C-B06B-FA2BE9B6026C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402" y="210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0" name="Group 19">
                <a:extLst>
                  <a:ext uri="{FF2B5EF4-FFF2-40B4-BE49-F238E27FC236}">
                    <a16:creationId xmlns:a16="http://schemas.microsoft.com/office/drawing/2014/main" id="{F0AB200B-5DF3-0B46-B800-3EB7F0296536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2352" y="2448"/>
                <a:ext cx="1370" cy="1364"/>
                <a:chOff x="4712" y="2428"/>
                <a:chExt cx="683" cy="680"/>
              </a:xfrm>
            </p:grpSpPr>
            <p:graphicFrame>
              <p:nvGraphicFramePr>
                <p:cNvPr id="22" name="Object 20">
                  <a:extLst>
                    <a:ext uri="{FF2B5EF4-FFF2-40B4-BE49-F238E27FC236}">
                      <a16:creationId xmlns:a16="http://schemas.microsoft.com/office/drawing/2014/main" id="{DAAFC0DA-AE72-4A2B-8D29-808CC326E68C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2428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5" imgW="1371429" imgH="1467055" progId="Paint.Picture">
                        <p:embed/>
                      </p:oleObj>
                    </mc:Choice>
                    <mc:Fallback>
                      <p:oleObj name="Bitmap Image" r:id="rId5" imgW="1371429" imgH="1467055" progId="Paint.Picture">
                        <p:embed/>
                        <p:pic>
                          <p:nvPicPr>
                            <p:cNvPr id="22" name="Object 20">
                              <a:extLst>
                                <a:ext uri="{FF2B5EF4-FFF2-40B4-BE49-F238E27FC236}">
                                  <a16:creationId xmlns:a16="http://schemas.microsoft.com/office/drawing/2014/main" id="{DAAFC0DA-AE72-4A2B-8D29-808CC326E68C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2428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3" name="Line 21">
                  <a:extLst>
                    <a:ext uri="{FF2B5EF4-FFF2-40B4-BE49-F238E27FC236}">
                      <a16:creationId xmlns:a16="http://schemas.microsoft.com/office/drawing/2014/main" id="{88D36800-D8DC-94F1-F179-FA4165DE3E8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995" y="2733"/>
                  <a:ext cx="258" cy="18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4" name="Line 22">
                  <a:extLst>
                    <a:ext uri="{FF2B5EF4-FFF2-40B4-BE49-F238E27FC236}">
                      <a16:creationId xmlns:a16="http://schemas.microsoft.com/office/drawing/2014/main" id="{13D47E4E-15AC-DD25-9563-AF70054EA469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53" y="2434"/>
                  <a:ext cx="297" cy="29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5" name="Line 23">
                  <a:extLst>
                    <a:ext uri="{FF2B5EF4-FFF2-40B4-BE49-F238E27FC236}">
                      <a16:creationId xmlns:a16="http://schemas.microsoft.com/office/drawing/2014/main" id="{0D3402F8-1ED4-11CA-B674-283F635040C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712" y="2775"/>
                  <a:ext cx="286" cy="14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6" name="Line 24">
                  <a:extLst>
                    <a:ext uri="{FF2B5EF4-FFF2-40B4-BE49-F238E27FC236}">
                      <a16:creationId xmlns:a16="http://schemas.microsoft.com/office/drawing/2014/main" id="{32E74274-0B74-BBDA-0AAB-4BA6E3884C0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2916"/>
                  <a:ext cx="105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7" name="Line 25">
                  <a:extLst>
                    <a:ext uri="{FF2B5EF4-FFF2-40B4-BE49-F238E27FC236}">
                      <a16:creationId xmlns:a16="http://schemas.microsoft.com/office/drawing/2014/main" id="{463B023D-0693-30E5-FE80-C044C2BAC843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250" y="2733"/>
                  <a:ext cx="1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28" name="AutoShape 26">
                  <a:extLst>
                    <a:ext uri="{FF2B5EF4-FFF2-40B4-BE49-F238E27FC236}">
                      <a16:creationId xmlns:a16="http://schemas.microsoft.com/office/drawing/2014/main" id="{D9E7A574-4935-F541-9A36-6A9BC8D10C7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33" y="2500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9" name="AutoShape 27">
                  <a:extLst>
                    <a:ext uri="{FF2B5EF4-FFF2-40B4-BE49-F238E27FC236}">
                      <a16:creationId xmlns:a16="http://schemas.microsoft.com/office/drawing/2014/main" id="{6D2E2DE3-0FA5-C790-117E-60C8428AC6B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53" y="270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0" name="AutoShape 28">
                  <a:extLst>
                    <a:ext uri="{FF2B5EF4-FFF2-40B4-BE49-F238E27FC236}">
                      <a16:creationId xmlns:a16="http://schemas.microsoft.com/office/drawing/2014/main" id="{57526495-784B-A9FC-9BA3-628BE9AFEB9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25" y="2985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31" name="AutoShape 29">
                  <a:extLst>
                    <a:ext uri="{FF2B5EF4-FFF2-40B4-BE49-F238E27FC236}">
                      <a16:creationId xmlns:a16="http://schemas.microsoft.com/office/drawing/2014/main" id="{DAF29BBA-68E1-72E8-2EDD-93A817222AB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66" y="2894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  <p:grpSp>
            <p:nvGrpSpPr>
              <p:cNvPr id="11" name="Group 30">
                <a:extLst>
                  <a:ext uri="{FF2B5EF4-FFF2-40B4-BE49-F238E27FC236}">
                    <a16:creationId xmlns:a16="http://schemas.microsoft.com/office/drawing/2014/main" id="{ED63E6BB-B10A-66F8-DBBA-88A3821B9C4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3984" y="2448"/>
                <a:ext cx="1359" cy="1359"/>
                <a:chOff x="4715" y="3244"/>
                <a:chExt cx="680" cy="680"/>
              </a:xfrm>
            </p:grpSpPr>
            <p:graphicFrame>
              <p:nvGraphicFramePr>
                <p:cNvPr id="12" name="Object 31">
                  <a:extLst>
                    <a:ext uri="{FF2B5EF4-FFF2-40B4-BE49-F238E27FC236}">
                      <a16:creationId xmlns:a16="http://schemas.microsoft.com/office/drawing/2014/main" id="{805ABC23-9999-CBEA-F1F6-C9DCF930A868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4715" y="3244"/>
                <a:ext cx="680" cy="680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name="Bitmap Image" r:id="rId7" imgW="1343212" imgH="1247619" progId="Paint.Picture">
                        <p:embed/>
                      </p:oleObj>
                    </mc:Choice>
                    <mc:Fallback>
                      <p:oleObj name="Bitmap Image" r:id="rId7" imgW="1343212" imgH="1247619" progId="Paint.Picture">
                        <p:embed/>
                        <p:pic>
                          <p:nvPicPr>
                            <p:cNvPr id="12" name="Object 31">
                              <a:extLst>
                                <a:ext uri="{FF2B5EF4-FFF2-40B4-BE49-F238E27FC236}">
                                  <a16:creationId xmlns:a16="http://schemas.microsoft.com/office/drawing/2014/main" id="{805ABC23-9999-CBEA-F1F6-C9DCF930A868}"/>
                                </a:ext>
                              </a:extLst>
                            </p:cNvPr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>
                              <a:extLst>
                                <a:ext uri="{28A0092B-C50C-407E-A947-70E740481C1C}">
                                  <a14:useLocalDpi xmlns:a14="http://schemas.microsoft.com/office/drawing/2010/main" val="0"/>
                                </a:ext>
                              </a:extLst>
                            </a:blip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4715" y="3244"/>
                              <a:ext cx="680" cy="680"/>
                            </a:xfrm>
                            <a:prstGeom prst="rect">
                              <a:avLst/>
                            </a:prstGeom>
                            <a:noFill/>
                            <a:ln>
                              <a:noFill/>
                            </a:ln>
                            <a:effectLst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chemeClr val="accent1"/>
                                  </a:solidFill>
                                </a14:hiddenFill>
                              </a:ext>
                              <a:ext uri="{91240B29-F687-4F45-9708-019B960494DF}">
                                <a14:hiddenLine xmlns:a14="http://schemas.microsoft.com/office/drawing/2010/main" w="9525">
                                  <a:solidFill>
                                    <a:schemeClr val="tx1"/>
                                  </a:solidFill>
                                  <a:miter lim="800000"/>
                                  <a:headEnd/>
                                  <a:tailEnd/>
                                </a14:hiddenLine>
                              </a:ext>
                              <a:ext uri="{AF507438-7753-43E0-B8FC-AC1667EBCBE1}">
                                <a14:hiddenEffects xmlns:a14="http://schemas.microsoft.com/office/drawing/2010/main">
                                  <a:effectLst>
                                    <a:outerShdw dist="35921" dir="2700000" algn="ctr" rotWithShape="0">
                                      <a:schemeClr val="bg2"/>
                                    </a:outerShdw>
                                  </a:effectLst>
                                </a14:hiddenEffects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13" name="Line 32">
                  <a:extLst>
                    <a:ext uri="{FF2B5EF4-FFF2-40B4-BE49-F238E27FC236}">
                      <a16:creationId xmlns:a16="http://schemas.microsoft.com/office/drawing/2014/main" id="{2CC40972-6F5B-D7CA-03EE-07CA9EAB543C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4998" y="3558"/>
                  <a:ext cx="144" cy="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4" name="Line 33">
                  <a:extLst>
                    <a:ext uri="{FF2B5EF4-FFF2-40B4-BE49-F238E27FC236}">
                      <a16:creationId xmlns:a16="http://schemas.microsoft.com/office/drawing/2014/main" id="{BD4FBC0E-9B44-81CF-8E3D-B76DE55062A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>
                  <a:off x="5154" y="3603"/>
                  <a:ext cx="0" cy="3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5" name="Line 34">
                  <a:extLst>
                    <a:ext uri="{FF2B5EF4-FFF2-40B4-BE49-F238E27FC236}">
                      <a16:creationId xmlns:a16="http://schemas.microsoft.com/office/drawing/2014/main" id="{3598B700-A7FE-FCA0-B669-2F3A2A8A541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V="1">
                  <a:off x="5154" y="3453"/>
                  <a:ext cx="238" cy="1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6" name="Line 35">
                  <a:extLst>
                    <a:ext uri="{FF2B5EF4-FFF2-40B4-BE49-F238E27FC236}">
                      <a16:creationId xmlns:a16="http://schemas.microsoft.com/office/drawing/2014/main" id="{89BF48C9-DBF7-82C8-744B-DA838972C9D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 flipV="1">
                  <a:off x="4911" y="3244"/>
                  <a:ext cx="84" cy="31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7" name="Line 36">
                  <a:extLst>
                    <a:ext uri="{FF2B5EF4-FFF2-40B4-BE49-F238E27FC236}">
                      <a16:creationId xmlns:a16="http://schemas.microsoft.com/office/drawing/2014/main" id="{7EDC1170-95DF-ED6A-03D5-5AF6B79F4C5B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flipH="1">
                  <a:off x="4715" y="3558"/>
                  <a:ext cx="280" cy="3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en-GB"/>
                </a:p>
              </p:txBody>
            </p:sp>
            <p:sp>
              <p:nvSpPr>
                <p:cNvPr id="18" name="AutoShape 37">
                  <a:extLst>
                    <a:ext uri="{FF2B5EF4-FFF2-40B4-BE49-F238E27FC236}">
                      <a16:creationId xmlns:a16="http://schemas.microsoft.com/office/drawing/2014/main" id="{849528A3-6D0D-F007-075E-40D8B340822B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811" y="3453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19" name="AutoShape 38">
                  <a:extLst>
                    <a:ext uri="{FF2B5EF4-FFF2-40B4-BE49-F238E27FC236}">
                      <a16:creationId xmlns:a16="http://schemas.microsoft.com/office/drawing/2014/main" id="{BF271770-B720-CB38-61F7-10AFEA56FE79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090" y="337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0" name="AutoShape 39">
                  <a:extLst>
                    <a:ext uri="{FF2B5EF4-FFF2-40B4-BE49-F238E27FC236}">
                      <a16:creationId xmlns:a16="http://schemas.microsoft.com/office/drawing/2014/main" id="{D22BAB4D-C28E-DA5A-C89E-2123F1882868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210" y="3709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  <p:sp>
              <p:nvSpPr>
                <p:cNvPr id="21" name="AutoShape 40">
                  <a:extLst>
                    <a:ext uri="{FF2B5EF4-FFF2-40B4-BE49-F238E27FC236}">
                      <a16:creationId xmlns:a16="http://schemas.microsoft.com/office/drawing/2014/main" id="{35F1E55F-97D9-91F5-6088-FC2FF2A839AD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4997" y="3721"/>
                  <a:ext cx="64" cy="56"/>
                </a:xfrm>
                <a:prstGeom prst="star4">
                  <a:avLst>
                    <a:gd name="adj" fmla="val 12500"/>
                  </a:avLst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GB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697898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FB5BFD41-DEA7-1711-13CE-57DE899FB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9EFC420-E23C-749C-363A-468505143B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Density-Based Clustering Methods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92F7D36-E3DB-3246-9097-866392D05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09803" y="948266"/>
            <a:ext cx="8412163" cy="4080934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sz="1800" dirty="0">
                <a:latin typeface="EYInterstate Light" panose="02000506000000020004" pitchFamily="2" charset="0"/>
              </a:rPr>
              <a:t>DBSCAN is a density-based algorithm.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Density = </a:t>
            </a:r>
            <a:r>
              <a:rPr lang="en-US" altLang="en-US" sz="1800" dirty="0">
                <a:solidFill>
                  <a:srgbClr val="7030A0"/>
                </a:solidFill>
                <a:latin typeface="EYInterstate Light" panose="02000506000000020004" pitchFamily="2" charset="0"/>
              </a:rPr>
              <a:t>number of points</a:t>
            </a:r>
            <a:r>
              <a:rPr lang="en-US" altLang="en-US" sz="1800" dirty="0">
                <a:solidFill>
                  <a:srgbClr val="C00000"/>
                </a:solidFill>
                <a:latin typeface="EYInterstate Light" panose="02000506000000020004" pitchFamily="2" charset="0"/>
              </a:rPr>
              <a:t> </a:t>
            </a:r>
            <a:r>
              <a:rPr lang="en-US" altLang="en-US" sz="1800" dirty="0">
                <a:latin typeface="EYInterstate Light" panose="02000506000000020004" pitchFamily="2" charset="0"/>
              </a:rPr>
              <a:t>within a specified </a:t>
            </a:r>
            <a:r>
              <a:rPr lang="en-US" altLang="en-US" sz="1800" dirty="0">
                <a:solidFill>
                  <a:srgbClr val="7030A0"/>
                </a:solidFill>
                <a:latin typeface="EYInterstate Light" panose="02000506000000020004" pitchFamily="2" charset="0"/>
              </a:rPr>
              <a:t>radius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r</a:t>
            </a:r>
            <a:r>
              <a:rPr lang="en-US" altLang="en-US" sz="1800" dirty="0">
                <a:latin typeface="EYInterstate Light" panose="02000506000000020004" pitchFamily="2" charset="0"/>
              </a:rPr>
              <a:t> (Eps)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A point is a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core point</a:t>
            </a:r>
            <a:r>
              <a:rPr lang="en-US" altLang="en-US" sz="1800" dirty="0">
                <a:latin typeface="EYInterstate Light" panose="02000506000000020004" pitchFamily="2" charset="0"/>
              </a:rPr>
              <a:t> if it has more than a specified number of points (</a:t>
            </a:r>
            <a:r>
              <a:rPr lang="en-US" altLang="en-US" sz="1800" dirty="0" err="1">
                <a:latin typeface="EYInterstate Light" panose="02000506000000020004" pitchFamily="2" charset="0"/>
              </a:rPr>
              <a:t>MinPts</a:t>
            </a:r>
            <a:r>
              <a:rPr lang="en-US" altLang="en-US" sz="1800" dirty="0">
                <a:latin typeface="EYInterstate Light" panose="02000506000000020004" pitchFamily="2" charset="0"/>
              </a:rPr>
              <a:t>) within Eps </a:t>
            </a:r>
          </a:p>
          <a:p>
            <a:pPr marL="1447800" lvl="2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These are points that are at the interior of a cluster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A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border point</a:t>
            </a:r>
            <a:r>
              <a:rPr lang="en-US" altLang="en-US" sz="1800" dirty="0">
                <a:latin typeface="EYInterstate Light" panose="02000506000000020004" pitchFamily="2" charset="0"/>
              </a:rPr>
              <a:t> has fewer than </a:t>
            </a:r>
            <a:r>
              <a:rPr lang="en-US" altLang="en-US" sz="1800" dirty="0" err="1">
                <a:latin typeface="EYInterstate Light" panose="02000506000000020004" pitchFamily="2" charset="0"/>
              </a:rPr>
              <a:t>MinPts</a:t>
            </a:r>
            <a:r>
              <a:rPr lang="en-US" altLang="en-US" sz="1800" dirty="0">
                <a:latin typeface="EYInterstate Light" panose="02000506000000020004" pitchFamily="2" charset="0"/>
              </a:rPr>
              <a:t> within Eps, but is in the neighborhood of a core point</a:t>
            </a:r>
          </a:p>
          <a:p>
            <a:pPr marL="990600" lvl="1" indent="-533400">
              <a:lnSpc>
                <a:spcPct val="90000"/>
              </a:lnSpc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altLang="en-US" sz="1800" dirty="0">
                <a:latin typeface="EYInterstate Light" panose="02000506000000020004" pitchFamily="2" charset="0"/>
              </a:rPr>
              <a:t>A </a:t>
            </a:r>
            <a:r>
              <a:rPr lang="en-US" altLang="en-US" sz="1800" dirty="0">
                <a:solidFill>
                  <a:srgbClr val="FF0000"/>
                </a:solidFill>
                <a:latin typeface="EYInterstate Light" panose="02000506000000020004" pitchFamily="2" charset="0"/>
              </a:rPr>
              <a:t>noise point</a:t>
            </a:r>
            <a:r>
              <a:rPr lang="en-US" altLang="en-US" sz="1800" dirty="0">
                <a:latin typeface="EYInterstate Light" panose="02000506000000020004" pitchFamily="2" charset="0"/>
              </a:rPr>
              <a:t> is any point that is not a core point or a border point.</a:t>
            </a:r>
          </a:p>
        </p:txBody>
      </p:sp>
    </p:spTree>
    <p:extLst>
      <p:ext uri="{BB962C8B-B14F-4D97-AF65-F5344CB8AC3E}">
        <p14:creationId xmlns:p14="http://schemas.microsoft.com/office/powerpoint/2010/main" val="17960030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F02146D-5990-C514-B587-07456F36F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33DAE368-4BC4-A290-4666-A8B656E8DA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DBSCAN: Core, Border, and Noise Points</a:t>
            </a:r>
            <a:endParaRPr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1FD455FB-916C-87FA-89D4-18F7A63BBA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11"/>
          <a:stretch>
            <a:fillRect/>
          </a:stretch>
        </p:blipFill>
        <p:spPr bwMode="auto">
          <a:xfrm>
            <a:off x="135556" y="1391652"/>
            <a:ext cx="4436444" cy="31893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56036C22-822C-9BD1-AACB-158AC89D2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4009" y="4073274"/>
            <a:ext cx="28956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3200">
                <a:cs typeface="Arial" panose="020B0604020202020204" pitchFamily="34" charset="0"/>
                <a:sym typeface="Symbol" panose="05050102010706020507" pitchFamily="18" charset="2"/>
              </a:rPr>
              <a:t></a:t>
            </a:r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 = 1unit, MinPts = 5</a:t>
            </a:r>
          </a:p>
        </p:txBody>
      </p:sp>
      <p:sp>
        <p:nvSpPr>
          <p:cNvPr id="8" name="Oval 5">
            <a:extLst>
              <a:ext uri="{FF2B5EF4-FFF2-40B4-BE49-F238E27FC236}">
                <a16:creationId xmlns:a16="http://schemas.microsoft.com/office/drawing/2014/main" id="{E80144C4-B468-5739-6AD5-9FECBA7A7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272" y="197459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9" name="Oval 6">
            <a:extLst>
              <a:ext uri="{FF2B5EF4-FFF2-40B4-BE49-F238E27FC236}">
                <a16:creationId xmlns:a16="http://schemas.microsoft.com/office/drawing/2014/main" id="{0883597E-996A-613E-C9D8-DC6C764758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3597" y="2285749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0" name="Oval 7">
            <a:extLst>
              <a:ext uri="{FF2B5EF4-FFF2-40B4-BE49-F238E27FC236}">
                <a16:creationId xmlns:a16="http://schemas.microsoft.com/office/drawing/2014/main" id="{AB07A80D-3CCA-80B2-4853-0A6C83944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797" y="2347662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1" name="Oval 8">
            <a:extLst>
              <a:ext uri="{FF2B5EF4-FFF2-40B4-BE49-F238E27FC236}">
                <a16:creationId xmlns:a16="http://schemas.microsoft.com/office/drawing/2014/main" id="{088CF6A2-CE6F-4306-E676-64DF2A3ABB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5559" y="197459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2" name="Oval 9">
            <a:extLst>
              <a:ext uri="{FF2B5EF4-FFF2-40B4-BE49-F238E27FC236}">
                <a16:creationId xmlns:a16="http://schemas.microsoft.com/office/drawing/2014/main" id="{148DB04E-6A62-4344-D71B-B35C0ECCD7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322" y="2534987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3" name="Oval 10">
            <a:extLst>
              <a:ext uri="{FF2B5EF4-FFF2-40B4-BE49-F238E27FC236}">
                <a16:creationId xmlns:a16="http://schemas.microsoft.com/office/drawing/2014/main" id="{88058CDC-B246-357A-D440-411F4D9443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272" y="2598487"/>
            <a:ext cx="196850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4" name="Oval 11">
            <a:extLst>
              <a:ext uri="{FF2B5EF4-FFF2-40B4-BE49-F238E27FC236}">
                <a16:creationId xmlns:a16="http://schemas.microsoft.com/office/drawing/2014/main" id="{1F5B23D9-42E3-8DF2-6CDB-60BD8DAEBA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3797" y="2784224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5" name="Oval 12">
            <a:extLst>
              <a:ext uri="{FF2B5EF4-FFF2-40B4-BE49-F238E27FC236}">
                <a16:creationId xmlns:a16="http://schemas.microsoft.com/office/drawing/2014/main" id="{D051F01A-623E-4004-0642-58E303285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2034" y="3096962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6" name="Oval 13">
            <a:extLst>
              <a:ext uri="{FF2B5EF4-FFF2-40B4-BE49-F238E27FC236}">
                <a16:creationId xmlns:a16="http://schemas.microsoft.com/office/drawing/2014/main" id="{3C195D5B-E0ED-24FB-917C-B3CCA8788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0647" y="3284287"/>
            <a:ext cx="198437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7" name="Oval 14">
            <a:extLst>
              <a:ext uri="{FF2B5EF4-FFF2-40B4-BE49-F238E27FC236}">
                <a16:creationId xmlns:a16="http://schemas.microsoft.com/office/drawing/2014/main" id="{22C1ABFA-A204-4C93-137C-C1EDE98C50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409" y="3533524"/>
            <a:ext cx="198438" cy="185738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8" name="Oval 15">
            <a:extLst>
              <a:ext uri="{FF2B5EF4-FFF2-40B4-BE49-F238E27FC236}">
                <a16:creationId xmlns:a16="http://schemas.microsoft.com/office/drawing/2014/main" id="{F10C310C-B6D4-5767-8814-7E621333AB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7322" y="2971549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19" name="Oval 16">
            <a:extLst>
              <a:ext uri="{FF2B5EF4-FFF2-40B4-BE49-F238E27FC236}">
                <a16:creationId xmlns:a16="http://schemas.microsoft.com/office/drawing/2014/main" id="{BBCD1CEB-625D-5CB7-B827-C33781532D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2984" y="1226887"/>
            <a:ext cx="198438" cy="185737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0" name="Oval 17">
            <a:extLst>
              <a:ext uri="{FF2B5EF4-FFF2-40B4-BE49-F238E27FC236}">
                <a16:creationId xmlns:a16="http://schemas.microsoft.com/office/drawing/2014/main" id="{AD32481D-58B1-D7ED-7107-CBA419541A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747" y="1974599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1" name="Oval 18">
            <a:extLst>
              <a:ext uri="{FF2B5EF4-FFF2-40B4-BE49-F238E27FC236}">
                <a16:creationId xmlns:a16="http://schemas.microsoft.com/office/drawing/2014/main" id="{AC95E49C-45B8-6BDE-2FB5-2A4F3C6F0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7897" y="2223837"/>
            <a:ext cx="196850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2" name="Oval 19">
            <a:extLst>
              <a:ext uri="{FF2B5EF4-FFF2-40B4-BE49-F238E27FC236}">
                <a16:creationId xmlns:a16="http://schemas.microsoft.com/office/drawing/2014/main" id="{599A2EF7-9C82-E1E6-28D6-54D7D8D3C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8272" y="2347662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3" name="Oval 20">
            <a:extLst>
              <a:ext uri="{FF2B5EF4-FFF2-40B4-BE49-F238E27FC236}">
                <a16:creationId xmlns:a16="http://schemas.microsoft.com/office/drawing/2014/main" id="{9D86661A-5ACF-E817-1E32-DA4D19E7AD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0034" y="2036512"/>
            <a:ext cx="198438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4" name="Oval 21">
            <a:extLst>
              <a:ext uri="{FF2B5EF4-FFF2-40B4-BE49-F238E27FC236}">
                <a16:creationId xmlns:a16="http://schemas.microsoft.com/office/drawing/2014/main" id="{3C983838-E232-B46D-3E4A-56D90A96A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94747" y="2473074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F52F4047-B6C0-CD20-5B46-E0077B48D2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1459" y="1101474"/>
            <a:ext cx="3359150" cy="27432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6" name="Oval 23">
            <a:extLst>
              <a:ext uri="{FF2B5EF4-FFF2-40B4-BE49-F238E27FC236}">
                <a16:creationId xmlns:a16="http://schemas.microsoft.com/office/drawing/2014/main" id="{F4BD53A6-C3C6-C8BF-031E-2EEAA5A283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4984" y="1725362"/>
            <a:ext cx="790575" cy="809625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7" name="Oval 24">
            <a:extLst>
              <a:ext uri="{FF2B5EF4-FFF2-40B4-BE49-F238E27FC236}">
                <a16:creationId xmlns:a16="http://schemas.microsoft.com/office/drawing/2014/main" id="{20F1ED7A-5F61-562B-6A87-FB627FAC40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80272" y="2473074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8" name="Oval 25">
            <a:extLst>
              <a:ext uri="{FF2B5EF4-FFF2-40B4-BE49-F238E27FC236}">
                <a16:creationId xmlns:a16="http://schemas.microsoft.com/office/drawing/2014/main" id="{9FCD2621-56F7-82E7-1B29-BED1CF1CB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8984" y="1101474"/>
            <a:ext cx="790575" cy="811213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29" name="AutoShape 26">
            <a:extLst>
              <a:ext uri="{FF2B5EF4-FFF2-40B4-BE49-F238E27FC236}">
                <a16:creationId xmlns:a16="http://schemas.microsoft.com/office/drawing/2014/main" id="{2BB9417A-F2E2-BB53-1BA9-214A1B718068}"/>
              </a:ext>
            </a:extLst>
          </p:cNvPr>
          <p:cNvSpPr>
            <a:spLocks/>
          </p:cNvSpPr>
          <p:nvPr/>
        </p:nvSpPr>
        <p:spPr bwMode="auto">
          <a:xfrm>
            <a:off x="4511884" y="2790574"/>
            <a:ext cx="842963" cy="466725"/>
          </a:xfrm>
          <a:prstGeom prst="borderCallout1">
            <a:avLst>
              <a:gd name="adj1" fmla="val 24491"/>
              <a:gd name="adj2" fmla="val 109042"/>
              <a:gd name="adj3" fmla="val 18708"/>
              <a:gd name="adj4" fmla="val 16440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Core</a:t>
            </a:r>
          </a:p>
        </p:txBody>
      </p:sp>
      <p:sp>
        <p:nvSpPr>
          <p:cNvPr id="30" name="AutoShape 27">
            <a:extLst>
              <a:ext uri="{FF2B5EF4-FFF2-40B4-BE49-F238E27FC236}">
                <a16:creationId xmlns:a16="http://schemas.microsoft.com/office/drawing/2014/main" id="{5F50EE3C-9F11-19BC-F978-6E100055670D}"/>
              </a:ext>
            </a:extLst>
          </p:cNvPr>
          <p:cNvSpPr>
            <a:spLocks/>
          </p:cNvSpPr>
          <p:nvPr/>
        </p:nvSpPr>
        <p:spPr bwMode="auto">
          <a:xfrm>
            <a:off x="3907047" y="2009524"/>
            <a:ext cx="1173162" cy="466725"/>
          </a:xfrm>
          <a:prstGeom prst="borderCallout1">
            <a:avLst>
              <a:gd name="adj1" fmla="val 24491"/>
              <a:gd name="adj2" fmla="val 106495"/>
              <a:gd name="adj3" fmla="val 14625"/>
              <a:gd name="adj4" fmla="val 146412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Border</a:t>
            </a:r>
          </a:p>
        </p:txBody>
      </p:sp>
      <p:sp>
        <p:nvSpPr>
          <p:cNvPr id="31" name="AutoShape 28">
            <a:extLst>
              <a:ext uri="{FF2B5EF4-FFF2-40B4-BE49-F238E27FC236}">
                <a16:creationId xmlns:a16="http://schemas.microsoft.com/office/drawing/2014/main" id="{26175E38-5E0D-A9ED-31E2-BC9D1334AB79}"/>
              </a:ext>
            </a:extLst>
          </p:cNvPr>
          <p:cNvSpPr>
            <a:spLocks/>
          </p:cNvSpPr>
          <p:nvPr/>
        </p:nvSpPr>
        <p:spPr bwMode="auto">
          <a:xfrm>
            <a:off x="8010734" y="1226887"/>
            <a:ext cx="1184275" cy="466725"/>
          </a:xfrm>
          <a:prstGeom prst="borderCallout1">
            <a:avLst>
              <a:gd name="adj1" fmla="val 24491"/>
              <a:gd name="adj2" fmla="val -6435"/>
              <a:gd name="adj3" fmla="val 21431"/>
              <a:gd name="adj4" fmla="val -74667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zh-CN" sz="2400">
                <a:latin typeface="Times New Roman" panose="02020603050405020304" pitchFamily="18" charset="0"/>
                <a:ea typeface="SimSun" panose="02010600030101010101" pitchFamily="2" charset="-122"/>
                <a:cs typeface="Arial" panose="020B0604020202020204" pitchFamily="34" charset="0"/>
              </a:rPr>
              <a:t>Outlier</a:t>
            </a:r>
          </a:p>
        </p:txBody>
      </p:sp>
      <p:sp>
        <p:nvSpPr>
          <p:cNvPr id="32" name="Oval 29">
            <a:extLst>
              <a:ext uri="{FF2B5EF4-FFF2-40B4-BE49-F238E27FC236}">
                <a16:creationId xmlns:a16="http://schemas.microsoft.com/office/drawing/2014/main" id="{DA7DB288-C04A-D7ED-2814-F47E65241C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4172" y="3220787"/>
            <a:ext cx="198437" cy="187325"/>
          </a:xfrm>
          <a:prstGeom prst="ellipse">
            <a:avLst/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  <p:sp>
        <p:nvSpPr>
          <p:cNvPr id="33" name="Oval 30">
            <a:extLst>
              <a:ext uri="{FF2B5EF4-FFF2-40B4-BE49-F238E27FC236}">
                <a16:creationId xmlns:a16="http://schemas.microsoft.com/office/drawing/2014/main" id="{2A8AD152-0220-C11D-CA89-740E64231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4872" y="2026987"/>
            <a:ext cx="790575" cy="811212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24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027B9577-7C38-1C8E-892C-664663F996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2889C7FD-3FA7-D1FA-4F10-9B23985ABB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Brain Teaser</a:t>
            </a:r>
            <a:endParaRPr dirty="0"/>
          </a:p>
        </p:txBody>
      </p:sp>
      <p:pic>
        <p:nvPicPr>
          <p:cNvPr id="6" name="Picture 2" descr="See the source image">
            <a:extLst>
              <a:ext uri="{FF2B5EF4-FFF2-40B4-BE49-F238E27FC236}">
                <a16:creationId xmlns:a16="http://schemas.microsoft.com/office/drawing/2014/main" id="{70D7F4F6-C3B5-A203-0897-FC4713A3E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696" y="1095924"/>
            <a:ext cx="8334076" cy="2951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ED09E3FB-D293-A309-1273-AF712D08755D}"/>
                  </a:ext>
                </a:extLst>
              </p14:cNvPr>
              <p14:cNvContentPartPr/>
              <p14:nvPr/>
            </p14:nvContentPartPr>
            <p14:xfrm>
              <a:off x="261720" y="3805560"/>
              <a:ext cx="8136000" cy="104220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ED09E3FB-D293-A309-1273-AF712D08755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52360" y="3796200"/>
                <a:ext cx="8154720" cy="106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3361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1CEA4D97-4E6E-E6C0-3FA3-204F28F91F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D3906D17-FB76-67D5-2497-AED47021AC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 Algorithm (simplified view for teaching)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7F1A736-DD55-8166-FC91-0F1F1D83B1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49179" y="928838"/>
            <a:ext cx="8839200" cy="4953000"/>
          </a:xfrm>
        </p:spPr>
        <p:txBody>
          <a:bodyPr>
            <a:normAutofit/>
          </a:bodyPr>
          <a:lstStyle/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/>
              <a:t>Create a graph whose nodes are the points to be clustered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/>
              <a:t>For each core-point c create an edge from c to every point p in the </a:t>
            </a:r>
            <a:r>
              <a:rPr lang="en-US" altLang="en-US" sz="1800" dirty="0">
                <a:sym typeface="Symbol" panose="05050102010706020507" pitchFamily="18" charset="2"/>
              </a:rPr>
              <a:t>-neighborhood of c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Set N to the nodes of the graph;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If N does not contain any core points terminate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Pick a core point c in N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Let X be the set of nodes that can be reached from c by going forward; 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create a cluster containing X{c}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N=N/(X{c}) </a:t>
            </a:r>
          </a:p>
          <a:p>
            <a:pPr marL="533400" indent="-533400">
              <a:buFont typeface="Monotype Sorts" pitchFamily="2" charset="2"/>
              <a:buAutoNum type="arabicPeriod"/>
            </a:pPr>
            <a:r>
              <a:rPr lang="en-US" altLang="en-US" sz="1800" dirty="0">
                <a:sym typeface="Symbol" panose="05050102010706020507" pitchFamily="18" charset="2"/>
              </a:rPr>
              <a:t>Continue with step 4</a:t>
            </a:r>
          </a:p>
          <a:p>
            <a:pPr marL="914400" lvl="1" indent="-457200">
              <a:buFont typeface="Monotype Sorts" pitchFamily="2" charset="2"/>
              <a:buAutoNum type="arabicPeriod"/>
            </a:pPr>
            <a:endParaRPr lang="en-US" altLang="en-US" sz="1800" dirty="0">
              <a:sym typeface="Symbol" panose="05050102010706020507" pitchFamily="18" charset="2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34CC3F3-29E5-FB5C-D25C-A08478BB3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79" y="4314574"/>
            <a:ext cx="91440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solidFill>
                  <a:srgbClr val="FF0000"/>
                </a:solidFill>
              </a:rPr>
              <a:t>Remark</a:t>
            </a:r>
            <a:r>
              <a:rPr lang="en-US" altLang="en-US" sz="1600" dirty="0"/>
              <a:t>: points that are not assigned to any cluster are outliers;</a:t>
            </a:r>
          </a:p>
        </p:txBody>
      </p:sp>
    </p:spTree>
    <p:extLst>
      <p:ext uri="{BB962C8B-B14F-4D97-AF65-F5344CB8AC3E}">
        <p14:creationId xmlns:p14="http://schemas.microsoft.com/office/powerpoint/2010/main" val="11764585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B0A75BDC-5FDC-D665-0013-0EEE79950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2D34311-737D-8A87-976C-F54B4702A7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Steps in the Algorithm</a:t>
            </a:r>
            <a:endParaRPr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98DEC08-606E-AA4F-451A-BC8148311F85}"/>
                  </a:ext>
                </a:extLst>
              </p14:cNvPr>
              <p14:cNvContentPartPr/>
              <p14:nvPr/>
            </p14:nvContentPartPr>
            <p14:xfrm>
              <a:off x="242640" y="677880"/>
              <a:ext cx="8695080" cy="4073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98DEC08-606E-AA4F-451A-BC8148311F8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3280" y="668520"/>
                <a:ext cx="8713800" cy="4092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889382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03985BD-1EF9-B05C-2C00-8F462EEED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9C85C64-A2A8-8453-2DD6-6B3C35F460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DBSCAN: Core, Border and Noise Points</a:t>
            </a:r>
            <a:endParaRPr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0BBECFBA-A1B1-E421-AB2C-7B1FE228FA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" y="922087"/>
            <a:ext cx="4005764" cy="300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FAB52893-0507-1032-AF12-3B212046CF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1962" y="998287"/>
            <a:ext cx="4005764" cy="300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 Box 4">
            <a:extLst>
              <a:ext uri="{FF2B5EF4-FFF2-40B4-BE49-F238E27FC236}">
                <a16:creationId xmlns:a16="http://schemas.microsoft.com/office/drawing/2014/main" id="{A0C9D21A-AD76-08F7-8EC2-C7BF7D44E0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3330" y="3738312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Original Points</a:t>
            </a:r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90A24587-BE35-36F8-90BE-BBB0D8FE61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530" y="3814512"/>
            <a:ext cx="251460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/>
              <a:t>Point types: </a:t>
            </a:r>
            <a:r>
              <a:rPr lang="en-US" altLang="en-US" sz="1800">
                <a:solidFill>
                  <a:schemeClr val="hlink"/>
                </a:solidFill>
              </a:rPr>
              <a:t>core</a:t>
            </a:r>
            <a:r>
              <a:rPr lang="en-US" altLang="en-US" sz="1800"/>
              <a:t>, </a:t>
            </a:r>
            <a:r>
              <a:rPr lang="en-US" altLang="en-US" sz="1800">
                <a:solidFill>
                  <a:srgbClr val="003399"/>
                </a:solidFill>
              </a:rPr>
              <a:t>border</a:t>
            </a:r>
            <a:r>
              <a:rPr lang="en-US" altLang="en-US" sz="1800"/>
              <a:t> and </a:t>
            </a:r>
            <a:r>
              <a:rPr lang="en-US" altLang="en-US" sz="1800">
                <a:solidFill>
                  <a:srgbClr val="FF0000"/>
                </a:solidFill>
              </a:rPr>
              <a:t>noise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637AD962-21D0-3D78-0EA0-45AE654FD3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3662" y="4409871"/>
            <a:ext cx="3276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Eps = 10, </a:t>
            </a:r>
            <a:r>
              <a:rPr lang="en-US" altLang="en-US" sz="1800" dirty="0" err="1"/>
              <a:t>MinPts</a:t>
            </a:r>
            <a:r>
              <a:rPr lang="en-US" altLang="en-US" sz="1800" dirty="0"/>
              <a:t> = 4</a:t>
            </a:r>
          </a:p>
        </p:txBody>
      </p:sp>
    </p:spTree>
    <p:extLst>
      <p:ext uri="{BB962C8B-B14F-4D97-AF65-F5344CB8AC3E}">
        <p14:creationId xmlns:p14="http://schemas.microsoft.com/office/powerpoint/2010/main" val="398133374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D0C6CC8A-86A2-41EE-9113-7C209411F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1C0CAB50-67E7-2195-02EA-041FF929C9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DBSCAN Works Well</a:t>
            </a:r>
            <a:endParaRPr dirty="0"/>
          </a:p>
        </p:txBody>
      </p:sp>
      <p:pic>
        <p:nvPicPr>
          <p:cNvPr id="3" name="Picture 2051">
            <a:extLst>
              <a:ext uri="{FF2B5EF4-FFF2-40B4-BE49-F238E27FC236}">
                <a16:creationId xmlns:a16="http://schemas.microsoft.com/office/drawing/2014/main" id="{0A14EF6D-238D-6729-3F15-538734F2FE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3957638" cy="2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053">
            <a:extLst>
              <a:ext uri="{FF2B5EF4-FFF2-40B4-BE49-F238E27FC236}">
                <a16:creationId xmlns:a16="http://schemas.microsoft.com/office/drawing/2014/main" id="{754E5EFA-DC01-F16B-A28A-0D8C060FABA0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004888"/>
            <a:ext cx="3957637" cy="3145219"/>
            <a:chOff x="2691" y="633"/>
            <a:chExt cx="3069" cy="2439"/>
          </a:xfrm>
        </p:grpSpPr>
        <p:pic>
          <p:nvPicPr>
            <p:cNvPr id="5" name="Picture 2054">
              <a:extLst>
                <a:ext uri="{FF2B5EF4-FFF2-40B4-BE49-F238E27FC236}">
                  <a16:creationId xmlns:a16="http://schemas.microsoft.com/office/drawing/2014/main" id="{52E87679-6F76-CDDC-F4E1-F84934F730C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055">
              <a:extLst>
                <a:ext uri="{FF2B5EF4-FFF2-40B4-BE49-F238E27FC236}">
                  <a16:creationId xmlns:a16="http://schemas.microsoft.com/office/drawing/2014/main" id="{936A15F9-7BCA-BCEE-9D79-884630CB0C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Clusters</a:t>
              </a:r>
            </a:p>
          </p:txBody>
        </p:sp>
      </p:grpSp>
      <p:sp>
        <p:nvSpPr>
          <p:cNvPr id="12" name="Text Box 2056">
            <a:extLst>
              <a:ext uri="{FF2B5EF4-FFF2-40B4-BE49-F238E27FC236}">
                <a16:creationId xmlns:a16="http://schemas.microsoft.com/office/drawing/2014/main" id="{C597CFCA-3791-DEA9-262D-3B7061A898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1" y="4049639"/>
            <a:ext cx="53851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4016111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90C6929-F827-FF92-3F2A-5E2599C6B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88F4D95B-3A87-75F3-C382-A242071D8B3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DBSCAN Works Well</a:t>
            </a:r>
            <a:endParaRPr dirty="0"/>
          </a:p>
        </p:txBody>
      </p:sp>
      <p:pic>
        <p:nvPicPr>
          <p:cNvPr id="3" name="Picture 2051">
            <a:extLst>
              <a:ext uri="{FF2B5EF4-FFF2-40B4-BE49-F238E27FC236}">
                <a16:creationId xmlns:a16="http://schemas.microsoft.com/office/drawing/2014/main" id="{95407118-3DE4-6692-798B-127D178685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81088"/>
            <a:ext cx="3957638" cy="2968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" name="Group 2053">
            <a:extLst>
              <a:ext uri="{FF2B5EF4-FFF2-40B4-BE49-F238E27FC236}">
                <a16:creationId xmlns:a16="http://schemas.microsoft.com/office/drawing/2014/main" id="{7A427CA3-4347-ADAF-24C2-57161DD3B2E5}"/>
              </a:ext>
            </a:extLst>
          </p:cNvPr>
          <p:cNvGrpSpPr>
            <a:grpSpLocks/>
          </p:cNvGrpSpPr>
          <p:nvPr/>
        </p:nvGrpSpPr>
        <p:grpSpPr bwMode="auto">
          <a:xfrm>
            <a:off x="4271963" y="1004888"/>
            <a:ext cx="3957637" cy="3145219"/>
            <a:chOff x="2691" y="633"/>
            <a:chExt cx="3069" cy="2439"/>
          </a:xfrm>
        </p:grpSpPr>
        <p:pic>
          <p:nvPicPr>
            <p:cNvPr id="5" name="Picture 2054">
              <a:extLst>
                <a:ext uri="{FF2B5EF4-FFF2-40B4-BE49-F238E27FC236}">
                  <a16:creationId xmlns:a16="http://schemas.microsoft.com/office/drawing/2014/main" id="{F89B2B11-85BF-913B-385A-39522FB137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1" y="633"/>
              <a:ext cx="3069" cy="2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055">
              <a:extLst>
                <a:ext uri="{FF2B5EF4-FFF2-40B4-BE49-F238E27FC236}">
                  <a16:creationId xmlns:a16="http://schemas.microsoft.com/office/drawing/2014/main" id="{DCE2A5D8-CBF8-A40A-750E-086EBD98CD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12" y="2841"/>
              <a:ext cx="1584" cy="2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en-US" sz="1800" dirty="0"/>
                <a:t>Clusters</a:t>
              </a:r>
            </a:p>
          </p:txBody>
        </p:sp>
      </p:grpSp>
      <p:sp>
        <p:nvSpPr>
          <p:cNvPr id="12" name="Text Box 2056">
            <a:extLst>
              <a:ext uri="{FF2B5EF4-FFF2-40B4-BE49-F238E27FC236}">
                <a16:creationId xmlns:a16="http://schemas.microsoft.com/office/drawing/2014/main" id="{3FE9C92F-2DF5-C12B-BE2A-E264BCD3CE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4471" y="4049639"/>
            <a:ext cx="5385172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Resistant to Noise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/>
              <a:t> Can handle clusters of different shapes and sizes</a:t>
            </a:r>
          </a:p>
        </p:txBody>
      </p:sp>
    </p:spTree>
    <p:extLst>
      <p:ext uri="{BB962C8B-B14F-4D97-AF65-F5344CB8AC3E}">
        <p14:creationId xmlns:p14="http://schemas.microsoft.com/office/powerpoint/2010/main" val="122590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C3E6309-64C2-8DA1-82F0-C1A27D0EB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698EFB0-090C-F541-A1D9-B56E7FD869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DBSCAN Does NOT Work Well</a:t>
            </a:r>
            <a:endParaRPr dirty="0"/>
          </a:p>
        </p:txBody>
      </p:sp>
      <p:pic>
        <p:nvPicPr>
          <p:cNvPr id="7" name="Picture 5" descr="fish_clusters">
            <a:extLst>
              <a:ext uri="{FF2B5EF4-FFF2-40B4-BE49-F238E27FC236}">
                <a16:creationId xmlns:a16="http://schemas.microsoft.com/office/drawing/2014/main" id="{1F38AF76-DBA6-4850-4715-45F6E928BC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77" y="1483188"/>
            <a:ext cx="3048000" cy="240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8" name="Object 2">
            <a:extLst>
              <a:ext uri="{FF2B5EF4-FFF2-40B4-BE49-F238E27FC236}">
                <a16:creationId xmlns:a16="http://schemas.microsoft.com/office/drawing/2014/main" id="{8ACDEF6D-1A79-5959-AACF-E79AC9FFABB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7374130"/>
              </p:ext>
            </p:extLst>
          </p:nvPr>
        </p:nvGraphicFramePr>
        <p:xfrm>
          <a:off x="3953577" y="1157710"/>
          <a:ext cx="2590800" cy="176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4" imgW="4686706" imgH="3177815" progId="MSPhotoEd.3">
                  <p:embed/>
                </p:oleObj>
              </mc:Choice>
              <mc:Fallback>
                <p:oleObj r:id="rId4" imgW="4686706" imgH="3177815" progId="MSPhotoEd.3">
                  <p:embed/>
                  <p:pic>
                    <p:nvPicPr>
                      <p:cNvPr id="8" name="Object 2">
                        <a:extLst>
                          <a:ext uri="{FF2B5EF4-FFF2-40B4-BE49-F238E27FC236}">
                            <a16:creationId xmlns:a16="http://schemas.microsoft.com/office/drawing/2014/main" id="{8ACDEF6D-1A79-5959-AACF-E79AC9FFABB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77" y="1157710"/>
                        <a:ext cx="2590800" cy="1761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7A28372D-954C-CECD-BBFF-8179E645AE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1811846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MinPts</a:t>
            </a:r>
            <a:r>
              <a:rPr lang="en-US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=4, Eps=9.75).</a:t>
            </a:r>
            <a:r>
              <a:rPr lang="en-US" altLang="en-US" sz="900" dirty="0">
                <a:latin typeface="Times New Roman" panose="02020603050405020304" pitchFamily="18" charset="0"/>
              </a:rPr>
              <a:t> </a:t>
            </a:r>
            <a:endParaRPr lang="en-US" altLang="en-US" dirty="0">
              <a:latin typeface="Times New Roman" panose="02020603050405020304" pitchFamily="18" charset="0"/>
            </a:endParaRPr>
          </a:p>
        </p:txBody>
      </p:sp>
      <p:graphicFrame>
        <p:nvGraphicFramePr>
          <p:cNvPr id="10" name="Object 3">
            <a:extLst>
              <a:ext uri="{FF2B5EF4-FFF2-40B4-BE49-F238E27FC236}">
                <a16:creationId xmlns:a16="http://schemas.microsoft.com/office/drawing/2014/main" id="{6D193CCA-D58D-6CCC-D957-BED4B8AEC6F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68737323"/>
              </p:ext>
            </p:extLst>
          </p:nvPr>
        </p:nvGraphicFramePr>
        <p:xfrm>
          <a:off x="3953577" y="3098966"/>
          <a:ext cx="2592600" cy="1761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4686706" imgH="3177815" progId="MSPhotoEd.3">
                  <p:embed/>
                </p:oleObj>
              </mc:Choice>
              <mc:Fallback>
                <p:oleObj r:id="rId6" imgW="4686706" imgH="3177815" progId="MSPhotoEd.3">
                  <p:embed/>
                  <p:pic>
                    <p:nvPicPr>
                      <p:cNvPr id="10" name="Object 3">
                        <a:extLst>
                          <a:ext uri="{FF2B5EF4-FFF2-40B4-BE49-F238E27FC236}">
                            <a16:creationId xmlns:a16="http://schemas.microsoft.com/office/drawing/2014/main" id="{6D193CCA-D58D-6CCC-D957-BED4B8AEC6F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3577" y="3098966"/>
                        <a:ext cx="2592600" cy="176184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11">
            <a:extLst>
              <a:ext uri="{FF2B5EF4-FFF2-40B4-BE49-F238E27FC236}">
                <a16:creationId xmlns:a16="http://schemas.microsoft.com/office/drawing/2014/main" id="{2444F655-EE2F-FE42-52C9-3E3143FFE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3715213"/>
            <a:ext cx="25146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 (MinPts=4, Eps=9.92)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3AA8F4C3-71BF-C3DB-F476-730CAFB03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377" y="4262981"/>
            <a:ext cx="3505200" cy="779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Varying densities</a:t>
            </a:r>
          </a:p>
          <a:p>
            <a:pPr eaLnBrk="1" hangingPunct="1">
              <a:spcBef>
                <a:spcPct val="50000"/>
              </a:spcBef>
              <a:buFontTx/>
              <a:buChar char="•"/>
            </a:pPr>
            <a:r>
              <a:rPr lang="en-US" altLang="en-US" sz="1800" dirty="0"/>
              <a:t> High-dimensional data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916F9872-48A4-13E3-0202-8B251725F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310" y="3648538"/>
            <a:ext cx="25146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1800" dirty="0"/>
              <a:t>Original Points</a:t>
            </a:r>
          </a:p>
        </p:txBody>
      </p:sp>
    </p:spTree>
    <p:extLst>
      <p:ext uri="{BB962C8B-B14F-4D97-AF65-F5344CB8AC3E}">
        <p14:creationId xmlns:p14="http://schemas.microsoft.com/office/powerpoint/2010/main" val="502343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C2A6184-7FB8-DA35-A34F-F3FE4E6F72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04AC245-8B0C-1222-A822-1E41CBEEB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DBSCAN: Determining EPS and </a:t>
            </a:r>
            <a:r>
              <a:rPr lang="en-GB" dirty="0" err="1"/>
              <a:t>MinPts</a:t>
            </a:r>
            <a:endParaRPr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5F6D2CC-61B0-F543-6C5A-3F3179595D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67531" y="990600"/>
            <a:ext cx="8686800" cy="5029200"/>
          </a:xfrm>
          <a:noFill/>
        </p:spPr>
        <p:txBody>
          <a:bodyPr/>
          <a:lstStyle/>
          <a:p>
            <a:pPr marL="533400" indent="-533400">
              <a:lnSpc>
                <a:spcPct val="90000"/>
              </a:lnSpc>
            </a:pPr>
            <a:r>
              <a:rPr lang="en-US" altLang="en-US" sz="1800" dirty="0"/>
              <a:t>Idea is that for points in a cluster, their k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nearest neighbors are at roughly the same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800" dirty="0"/>
              <a:t>Noise points have the k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nearest neighbor at farther distance</a:t>
            </a:r>
          </a:p>
          <a:p>
            <a:pPr marL="533400" indent="-533400">
              <a:lnSpc>
                <a:spcPct val="90000"/>
              </a:lnSpc>
            </a:pPr>
            <a:r>
              <a:rPr lang="en-US" altLang="en-US" sz="1800" dirty="0"/>
              <a:t>So, plot sorted distance of every point to its k</a:t>
            </a:r>
            <a:r>
              <a:rPr lang="en-US" altLang="en-US" sz="1800" baseline="30000" dirty="0"/>
              <a:t>th</a:t>
            </a:r>
            <a:r>
              <a:rPr lang="en-US" altLang="en-US" sz="1800" dirty="0"/>
              <a:t> nearest neighbor</a:t>
            </a:r>
            <a:endParaRPr lang="en-US" altLang="en-US" sz="1100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C588DB44-A951-4664-3024-C3168C46F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112" y="2036094"/>
            <a:ext cx="3656013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Line 2">
            <a:extLst>
              <a:ext uri="{FF2B5EF4-FFF2-40B4-BE49-F238E27FC236}">
                <a16:creationId xmlns:a16="http://schemas.microsoft.com/office/drawing/2014/main" id="{8F4E0566-BCE4-7067-8769-75BBBEA7278B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9149" y="2188494"/>
            <a:ext cx="0" cy="2438400"/>
          </a:xfrm>
          <a:prstGeom prst="line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 sz="1100"/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A8E0D0BA-3CD1-6009-67FC-D67865B51C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64647" y="3707368"/>
            <a:ext cx="184056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Non-Core-points</a:t>
            </a: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5A07B4AF-EA4E-D28E-A89C-EA73905CF5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707368"/>
            <a:ext cx="135005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800" dirty="0"/>
              <a:t>Core-points</a:t>
            </a:r>
          </a:p>
        </p:txBody>
      </p:sp>
      <p:sp>
        <p:nvSpPr>
          <p:cNvPr id="15" name="Text Box 5">
            <a:extLst>
              <a:ext uri="{FF2B5EF4-FFF2-40B4-BE49-F238E27FC236}">
                <a16:creationId xmlns:a16="http://schemas.microsoft.com/office/drawing/2014/main" id="{E6E7C0FC-CD09-F38C-2880-21FDAB1F77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706" y="3038362"/>
            <a:ext cx="333617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en-US" sz="1400" dirty="0">
                <a:solidFill>
                  <a:srgbClr val="FF0000"/>
                </a:solidFill>
              </a:rPr>
              <a:t>Run K-means for </a:t>
            </a:r>
            <a:r>
              <a:rPr lang="en-US" altLang="en-US" sz="1400" dirty="0" err="1">
                <a:solidFill>
                  <a:srgbClr val="FF0000"/>
                </a:solidFill>
              </a:rPr>
              <a:t>Minp</a:t>
            </a:r>
            <a:r>
              <a:rPr lang="en-US" altLang="en-US" sz="1400" dirty="0">
                <a:solidFill>
                  <a:srgbClr val="FF0000"/>
                </a:solidFill>
              </a:rPr>
              <a:t>=4 and </a:t>
            </a:r>
            <a:r>
              <a:rPr lang="en-US" altLang="en-US" sz="1400" dirty="0">
                <a:solidFill>
                  <a:srgbClr val="FF0000"/>
                </a:solidFill>
                <a:sym typeface="Symbol" panose="05050102010706020507" pitchFamily="18" charset="2"/>
              </a:rPr>
              <a:t>not fixed </a:t>
            </a:r>
            <a:endParaRPr lang="en-US" altLang="en-US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47110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DCA9BDC-E48A-5218-8D4B-D7052EE81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C1F50AE3-6C01-64AF-38B9-0F8FF25C62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Complexity DBSCAN</a:t>
            </a:r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00FFEDE5-9F99-CD19-C394-0BDAB3465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43000"/>
            <a:ext cx="8001000" cy="3509712"/>
          </a:xfrm>
        </p:spPr>
        <p:txBody>
          <a:bodyPr>
            <a:normAutofit/>
          </a:bodyPr>
          <a:lstStyle/>
          <a:p>
            <a:pPr marL="468000" indent="-533400">
              <a:lnSpc>
                <a:spcPct val="90000"/>
              </a:lnSpc>
              <a:spcAft>
                <a:spcPts val="1200"/>
              </a:spcAft>
              <a:defRPr/>
            </a:pPr>
            <a:endParaRPr lang="en-US" sz="1800" dirty="0"/>
          </a:p>
          <a:p>
            <a:pPr marL="468000" indent="-533400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1800" u="sng" dirty="0"/>
              <a:t>Time Complexity</a:t>
            </a:r>
            <a:r>
              <a:rPr lang="en-US" sz="1800" dirty="0"/>
              <a:t>: O(n</a:t>
            </a:r>
            <a:r>
              <a:rPr lang="en-US" sz="1800" baseline="30000" dirty="0"/>
              <a:t>2</a:t>
            </a:r>
            <a:r>
              <a:rPr lang="en-US" sz="1800" dirty="0"/>
              <a:t>)</a:t>
            </a:r>
            <a:r>
              <a:rPr lang="en-US" sz="1800" dirty="0">
                <a:cs typeface="Times New Roman"/>
              </a:rPr>
              <a:t>—for each point it has to be determined if it is a core point</a:t>
            </a:r>
            <a:r>
              <a:rPr lang="en-US" sz="1800" dirty="0"/>
              <a:t>, can be reduced to O(n*log(n)) in lower dimensional spaces by using efficient data structures (n is the number of objects to be clustered); </a:t>
            </a:r>
          </a:p>
          <a:p>
            <a:pPr marL="468000" indent="-533400">
              <a:lnSpc>
                <a:spcPct val="90000"/>
              </a:lnSpc>
              <a:spcAft>
                <a:spcPts val="1200"/>
              </a:spcAft>
              <a:defRPr/>
            </a:pPr>
            <a:r>
              <a:rPr lang="en-US" sz="1800" u="sng" dirty="0"/>
              <a:t>Space Complexity</a:t>
            </a:r>
            <a:r>
              <a:rPr lang="en-US" sz="1800" dirty="0"/>
              <a:t>: O(n).</a:t>
            </a:r>
          </a:p>
          <a:p>
            <a:pPr marL="468000" indent="-533400">
              <a:lnSpc>
                <a:spcPct val="90000"/>
              </a:lnSpc>
              <a:spcAft>
                <a:spcPts val="1200"/>
              </a:spcAft>
              <a:buFont typeface="Wingdings" panose="05000000000000000000" pitchFamily="2" charset="2"/>
              <a:buNone/>
              <a:defRPr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9421772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B09E578-DDD1-6B98-2687-D2C2CCD044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8AB89BC-FF69-940D-6771-41A1AE3DDD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Summary of DBSCAN </a:t>
            </a:r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3AD0088-801A-8C58-DCAC-9C481F8386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2034" y="1143000"/>
            <a:ext cx="8244450" cy="3509712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rgbClr val="FF0000"/>
                </a:solidFill>
              </a:rPr>
              <a:t>Good</a:t>
            </a:r>
            <a:r>
              <a:rPr lang="en-US" sz="1800" dirty="0"/>
              <a:t>: can detect arbitrary shapes, not very sensitive to noise, supports outlier detection, complexity is kind of okay, beside K-means the second most used clustering algorithm.</a:t>
            </a:r>
          </a:p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rgbClr val="FF0000"/>
                </a:solidFill>
              </a:rPr>
              <a:t>Bad</a:t>
            </a:r>
            <a:r>
              <a:rPr lang="en-US" sz="1800" dirty="0"/>
              <a:t>: does not work well in high-dimensional datasets, parameter selection is tricky, has problems of identifying clusters of varying densities (</a:t>
            </a:r>
            <a:r>
              <a:rPr lang="en-US" sz="1800" dirty="0">
                <a:sym typeface="Wingdings" pitchFamily="2" charset="2"/>
              </a:rPr>
              <a:t>SSN algorithm), density estimation is kind of simplistic (does not create a real density function, but rather a graph of density-connected points)</a:t>
            </a:r>
            <a:endParaRPr lang="en-US" sz="1800" dirty="0"/>
          </a:p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17822653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F8CDE4C-3D4B-479F-2D5D-96A884C9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F53E30DB-DA29-A9E9-014E-937EEB7A9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844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pPr lvl="1"/>
            <a:r>
              <a:rPr lang="en-GB" dirty="0"/>
              <a:t>Summary of DBSCAN</a:t>
            </a:r>
            <a:br>
              <a:rPr lang="en-GB" dirty="0"/>
            </a:br>
            <a:endParaRPr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B04BFD4-499A-DD2B-C6E3-E50583A0CC5C}"/>
                  </a:ext>
                </a:extLst>
              </p14:cNvPr>
              <p14:cNvContentPartPr/>
              <p14:nvPr/>
            </p14:nvContentPartPr>
            <p14:xfrm>
              <a:off x="400244" y="1862641"/>
              <a:ext cx="4741459" cy="2054842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B04BFD4-499A-DD2B-C6E3-E50583A0CC5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90884" y="1853281"/>
                <a:ext cx="4760179" cy="2073562"/>
              </a:xfrm>
              <a:prstGeom prst="rect">
                <a:avLst/>
              </a:prstGeom>
            </p:spPr>
          </p:pic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0D01B857-592D-C607-8CCA-7A700385AC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676280" y="907983"/>
            <a:ext cx="4255964" cy="3972025"/>
          </a:xfrm>
        </p:spPr>
        <p:txBody>
          <a:bodyPr/>
          <a:lstStyle/>
          <a:p>
            <a:r>
              <a:rPr lang="en-US" altLang="en-US" dirty="0"/>
              <a:t>Eliminate noise points</a:t>
            </a:r>
          </a:p>
          <a:p>
            <a:r>
              <a:rPr lang="en-US" altLang="en-US" dirty="0"/>
              <a:t>Perform clustering on the remaining points: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EAED13-46B5-F95E-61B1-3B91276A29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978668" y="1638701"/>
            <a:ext cx="3843332" cy="20548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323942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8F52D25-38D8-2A86-85C8-0846A3BDF7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BEF3944A-EAD5-EE28-C376-A58B05C4B2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Introduction to Clustering</a:t>
            </a:r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D47DB140-3CE5-A333-2682-DAE22A287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4343921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43FE80-1BAE-9188-4C7B-1B2630E13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3EC39-0459-EB47-598F-C6AEE16F9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DBSCAN Lab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85640E1-A94D-D4F2-4910-7F0207CD8042}"/>
              </a:ext>
            </a:extLst>
          </p:cNvPr>
          <p:cNvSpPr txBox="1">
            <a:spLocks noChangeArrowheads="1"/>
          </p:cNvSpPr>
          <p:nvPr/>
        </p:nvSpPr>
        <p:spPr>
          <a:xfrm>
            <a:off x="793672" y="2326908"/>
            <a:ext cx="8244450" cy="3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533400" indent="-533400">
              <a:lnSpc>
                <a:spcPct val="90000"/>
              </a:lnSpc>
              <a:spcAft>
                <a:spcPts val="2400"/>
              </a:spcAft>
            </a:pPr>
            <a:r>
              <a:rPr lang="en-US" sz="1800" dirty="0">
                <a:solidFill>
                  <a:schemeClr val="tx2"/>
                </a:solidFill>
              </a:rPr>
              <a:t>Check Out </a:t>
            </a:r>
            <a:r>
              <a:rPr lang="en-US" sz="1800" dirty="0">
                <a:solidFill>
                  <a:srgbClr val="00B0F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this Site</a:t>
            </a:r>
            <a:r>
              <a:rPr lang="en-US" sz="1800" dirty="0">
                <a:solidFill>
                  <a:schemeClr val="tx2"/>
                </a:solidFill>
              </a:rPr>
              <a:t> for Implementation of DBSCAN with different shapes</a:t>
            </a:r>
          </a:p>
        </p:txBody>
      </p:sp>
    </p:spTree>
    <p:extLst>
      <p:ext uri="{BB962C8B-B14F-4D97-AF65-F5344CB8AC3E}">
        <p14:creationId xmlns:p14="http://schemas.microsoft.com/office/powerpoint/2010/main" val="425746846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9D510D6-584A-6385-438F-F9D78E78A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FDC051F9-1A2F-04BF-94CD-B864A9ABB5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Density Estimation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58C1A02A-5A82-5E26-CF49-61877EE8F3E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41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04759234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A8735A2-0EA5-6BA8-4D67-08E1B7464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E7834C96-E0AE-E68C-5FAA-3C535A3EF2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905987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AA3C8CD-7CC4-ADD6-91C3-DF600CF60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270F8C39-389B-9E25-74B2-AEEE5AD7EE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Gaussian Mixture Models (GMM)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320A5AB0-FB27-2CA0-5ACA-ADB3AE8A116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43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4449962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D1B0AAB-963B-30B9-7B11-543580DC1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8CCEC270-3114-88EA-67C3-18C73535C8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0805516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C9BBB6A4-3683-84B2-8E89-56C5DAB0F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C2124A5-E569-08AE-ECD1-5A98884A2D5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to Use GMMs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484186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78E33-FA41-DCD1-942D-A08FA187B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03979-3C64-3DF0-0AA1-78F966829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GMMs Lab</a:t>
            </a:r>
          </a:p>
        </p:txBody>
      </p:sp>
    </p:spTree>
    <p:extLst>
      <p:ext uri="{BB962C8B-B14F-4D97-AF65-F5344CB8AC3E}">
        <p14:creationId xmlns:p14="http://schemas.microsoft.com/office/powerpoint/2010/main" val="20802207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4A0F882-FDF7-064B-F32A-F89AF9A6C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4430319-0492-3690-30F6-5E3319901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Performance Evaluation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74A0F5C9-F180-DF3C-7CEC-780A329FF67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47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53401846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31595B84-9311-F949-76B0-E4A37D579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7EE88567-0AE5-C497-7B2D-AE823E29C1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Key Concepts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020264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A2225B8A-C39A-9BCE-C2DF-322EFB833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8405CE0-A62E-581E-0E95-F32FF7E2ED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When to Use GMMs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171626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24291F75-EB2A-ADCD-BB16-DB1EFCBEB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5B17210-8CAA-840C-123E-7F8BD72904E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Introduction to Clustering</a:t>
            </a:r>
            <a:endParaRPr dirty="0"/>
          </a:p>
        </p:txBody>
      </p:sp>
      <p:sp>
        <p:nvSpPr>
          <p:cNvPr id="3" name="Google Shape;29;p4">
            <a:extLst>
              <a:ext uri="{FF2B5EF4-FFF2-40B4-BE49-F238E27FC236}">
                <a16:creationId xmlns:a16="http://schemas.microsoft.com/office/drawing/2014/main" id="{407D8477-2015-584D-8ECC-3A2AA1874D5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2034" y="936456"/>
            <a:ext cx="7688700" cy="38001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Unsupervised Learning Models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What is Clustering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Types of Clustering Models </a:t>
            </a:r>
          </a:p>
          <a:p>
            <a:pPr lvl="1"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Hierarchical </a:t>
            </a:r>
          </a:p>
          <a:p>
            <a:pPr lvl="1"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Partitioning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Applications of Clustering </a:t>
            </a:r>
          </a:p>
          <a:p>
            <a:pPr>
              <a:lnSpc>
                <a:spcPct val="150000"/>
              </a:lnSpc>
              <a:buFont typeface="ArialMT"/>
              <a:buChar char="►"/>
            </a:pPr>
            <a:r>
              <a:rPr lang="en-GB" sz="1800" dirty="0"/>
              <a:t>Notion of Similarity/Distance </a:t>
            </a:r>
          </a:p>
          <a:p>
            <a:pPr lvl="1">
              <a:lnSpc>
                <a:spcPct val="150000"/>
              </a:lnSpc>
              <a:buFont typeface="ArialMT"/>
              <a:buChar char="►"/>
            </a:pPr>
            <a:r>
              <a:rPr lang="en-GB" sz="1600" dirty="0"/>
              <a:t>Statistical Distance </a:t>
            </a:r>
          </a:p>
          <a:p>
            <a:pPr lvl="1">
              <a:lnSpc>
                <a:spcPct val="150000"/>
              </a:lnSpc>
              <a:buFont typeface="ArialMT"/>
              <a:buChar char="►"/>
            </a:pPr>
            <a:r>
              <a:rPr lang="en-GB" sz="1600" dirty="0"/>
              <a:t>Semantic Similarity 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385595315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2582-B04C-5984-3BB4-C5C975747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2DA4F-BD5B-9371-F2A5-5C924E4F3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GMMs Lab</a:t>
            </a:r>
          </a:p>
        </p:txBody>
      </p:sp>
    </p:spTree>
    <p:extLst>
      <p:ext uri="{BB962C8B-B14F-4D97-AF65-F5344CB8AC3E}">
        <p14:creationId xmlns:p14="http://schemas.microsoft.com/office/powerpoint/2010/main" val="165631526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8145F-CF69-3E26-DDA7-FD06D9BD9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67;p15">
            <a:extLst>
              <a:ext uri="{FF2B5EF4-FFF2-40B4-BE49-F238E27FC236}">
                <a16:creationId xmlns:a16="http://schemas.microsoft.com/office/drawing/2014/main" id="{46C7B286-289D-4229-9F71-E59C474B7C0B}"/>
              </a:ext>
            </a:extLst>
          </p:cNvPr>
          <p:cNvSpPr txBox="1">
            <a:spLocks/>
          </p:cNvSpPr>
          <p:nvPr/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4000" b="1" dirty="0">
                <a:solidFill>
                  <a:srgbClr val="FF0000"/>
                </a:solidFill>
              </a:rPr>
              <a:t>End…</a:t>
            </a:r>
          </a:p>
        </p:txBody>
      </p:sp>
    </p:spTree>
    <p:extLst>
      <p:ext uri="{BB962C8B-B14F-4D97-AF65-F5344CB8AC3E}">
        <p14:creationId xmlns:p14="http://schemas.microsoft.com/office/powerpoint/2010/main" val="583822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4D0EBAA6-1C6F-7400-1AFF-83F7B46C60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7FF03CFC-7547-CB8F-8172-3B5DC4766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What is 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46491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790AD223-9693-5B9B-6E47-143C6D53B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0C3A3CBC-D8CB-338F-6C74-50247101B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Types of Clustering Models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215885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>
          <a:extLst>
            <a:ext uri="{FF2B5EF4-FFF2-40B4-BE49-F238E27FC236}">
              <a16:creationId xmlns:a16="http://schemas.microsoft.com/office/drawing/2014/main" id="{8ADF6D39-4E24-F213-A31B-C4823F85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8;p4">
            <a:extLst>
              <a:ext uri="{FF2B5EF4-FFF2-40B4-BE49-F238E27FC236}">
                <a16:creationId xmlns:a16="http://schemas.microsoft.com/office/drawing/2014/main" id="{9F86D72F-B540-5F94-5E93-6F40FB40BF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2034" y="490788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r>
              <a:rPr lang="en-GB" dirty="0"/>
              <a:t>Application of Clustering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13904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D18478F-1416-8CE9-BA35-39FD78145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34BEFDA-A1E4-03EA-A5FE-83A7DD3084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17144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K-Means Clustering</a:t>
            </a:r>
            <a:endParaRPr dirty="0"/>
          </a:p>
        </p:txBody>
      </p:sp>
      <p:sp>
        <p:nvSpPr>
          <p:cNvPr id="68" name="Google Shape;68;p15">
            <a:extLst>
              <a:ext uri="{FF2B5EF4-FFF2-40B4-BE49-F238E27FC236}">
                <a16:creationId xmlns:a16="http://schemas.microsoft.com/office/drawing/2014/main" id="{10766574-838B-B901-7C64-8350FD9174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n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Lato"/>
                <a:ea typeface="Lato"/>
                <a:cs typeface="Lato"/>
                <a:sym typeface="La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9</a:t>
            </a:fld>
            <a:endParaRPr kumimoji="0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Lato"/>
              <a:ea typeface="Lato"/>
              <a:cs typeface="Lato"/>
              <a:sym typeface="Lato"/>
            </a:endParaRPr>
          </a:p>
        </p:txBody>
      </p:sp>
    </p:spTree>
    <p:extLst>
      <p:ext uri="{BB962C8B-B14F-4D97-AF65-F5344CB8AC3E}">
        <p14:creationId xmlns:p14="http://schemas.microsoft.com/office/powerpoint/2010/main" val="2684525786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Streamlin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1547</TotalTime>
  <Words>1192</Words>
  <Application>Microsoft Office PowerPoint</Application>
  <PresentationFormat>On-screen Show (16:9)</PresentationFormat>
  <Paragraphs>178</Paragraphs>
  <Slides>51</Slides>
  <Notes>45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51</vt:i4>
      </vt:variant>
    </vt:vector>
  </HeadingPairs>
  <TitlesOfParts>
    <vt:vector size="66" baseType="lpstr">
      <vt:lpstr>EYInterstate Light</vt:lpstr>
      <vt:lpstr>Lato</vt:lpstr>
      <vt:lpstr>ArialMT</vt:lpstr>
      <vt:lpstr>Rockwell Extra Bold</vt:lpstr>
      <vt:lpstr>Arial</vt:lpstr>
      <vt:lpstr>Raleway</vt:lpstr>
      <vt:lpstr>Symbol</vt:lpstr>
      <vt:lpstr>Wingdings</vt:lpstr>
      <vt:lpstr>Monotype Sorts</vt:lpstr>
      <vt:lpstr>Times New Roman</vt:lpstr>
      <vt:lpstr>Streamline</vt:lpstr>
      <vt:lpstr>1_Streamline</vt:lpstr>
      <vt:lpstr>Equation</vt:lpstr>
      <vt:lpstr>Bitmap Image</vt:lpstr>
      <vt:lpstr>Microsoft Photo Editor 3.0 Photo</vt:lpstr>
      <vt:lpstr>PowerPoint Presentation</vt:lpstr>
      <vt:lpstr>Brain Teaser</vt:lpstr>
      <vt:lpstr>Brain Teaser</vt:lpstr>
      <vt:lpstr>Introduction to Clustering</vt:lpstr>
      <vt:lpstr>Introduction to Clustering</vt:lpstr>
      <vt:lpstr>What is Clustering</vt:lpstr>
      <vt:lpstr>Types of Clustering Models </vt:lpstr>
      <vt:lpstr>Application of Clustering</vt:lpstr>
      <vt:lpstr>K-Means Clustering</vt:lpstr>
      <vt:lpstr>Steps in the Algorithm</vt:lpstr>
      <vt:lpstr>Steps in the Algorithm</vt:lpstr>
      <vt:lpstr>Summary of K-Means  Easy to use Need to know K May need to scale data Good initial method Local optima No guarantee of optimal solution Repeat with different starting values </vt:lpstr>
      <vt:lpstr>K-means Lab</vt:lpstr>
      <vt:lpstr>Hierachical Clustering</vt:lpstr>
      <vt:lpstr>Key Concepts </vt:lpstr>
      <vt:lpstr>Hierarchical Clustering </vt:lpstr>
      <vt:lpstr>Dendrogram</vt:lpstr>
      <vt:lpstr>Distance Similarity Matrix</vt:lpstr>
      <vt:lpstr>Linkage Criteria</vt:lpstr>
      <vt:lpstr>Single Linkage</vt:lpstr>
      <vt:lpstr>Complete Linkage</vt:lpstr>
      <vt:lpstr>Summary of Hierarchical Clustering</vt:lpstr>
      <vt:lpstr>Computational Complexity</vt:lpstr>
      <vt:lpstr>Hierarchical Clustering Lab</vt:lpstr>
      <vt:lpstr>Denisity Based Scan (DBSCAN)</vt:lpstr>
      <vt:lpstr>Density-Based Clustering Methods</vt:lpstr>
      <vt:lpstr>Density-based Approaches</vt:lpstr>
      <vt:lpstr>Density-Based Clustering Methods</vt:lpstr>
      <vt:lpstr>DBSCAN: Core, Border, and Noise Points</vt:lpstr>
      <vt:lpstr>DBSCAN Algorithm (simplified view for teaching)</vt:lpstr>
      <vt:lpstr>Steps in the Algorithm</vt:lpstr>
      <vt:lpstr>DBSCAN: Core, Border and Noise Points</vt:lpstr>
      <vt:lpstr>When DBSCAN Works Well</vt:lpstr>
      <vt:lpstr>When DBSCAN Works Well</vt:lpstr>
      <vt:lpstr>When DBSCAN Does NOT Work Well</vt:lpstr>
      <vt:lpstr>DBSCAN: Determining EPS and MinPts</vt:lpstr>
      <vt:lpstr>Complexity DBSCAN</vt:lpstr>
      <vt:lpstr>Summary of DBSCAN </vt:lpstr>
      <vt:lpstr>Summary of DBSCAN </vt:lpstr>
      <vt:lpstr>DBSCAN Lab</vt:lpstr>
      <vt:lpstr>Density Estimation</vt:lpstr>
      <vt:lpstr>Key Concepts</vt:lpstr>
      <vt:lpstr>Gaussian Mixture Models (GMM)</vt:lpstr>
      <vt:lpstr>Key Concepts</vt:lpstr>
      <vt:lpstr>When to Use GMMs</vt:lpstr>
      <vt:lpstr>GMMs Lab</vt:lpstr>
      <vt:lpstr>Clustering Performance Evaluation</vt:lpstr>
      <vt:lpstr>Key Concepts</vt:lpstr>
      <vt:lpstr>When to Use GMMs</vt:lpstr>
      <vt:lpstr>GMMs Lab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Christopher Aloo</dc:creator>
  <cp:lastModifiedBy>Christopher Aloo</cp:lastModifiedBy>
  <cp:revision>5</cp:revision>
  <dcterms:modified xsi:type="dcterms:W3CDTF">2025-02-20T07:23:47Z</dcterms:modified>
</cp:coreProperties>
</file>