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9"/>
  </p:notesMasterIdLst>
  <p:sldIdLst>
    <p:sldId id="256" r:id="rId3"/>
    <p:sldId id="257" r:id="rId4"/>
    <p:sldId id="281" r:id="rId5"/>
    <p:sldId id="266" r:id="rId6"/>
    <p:sldId id="265" r:id="rId7"/>
    <p:sldId id="282" r:id="rId8"/>
    <p:sldId id="267" r:id="rId9"/>
    <p:sldId id="269" r:id="rId10"/>
    <p:sldId id="268" r:id="rId11"/>
    <p:sldId id="283" r:id="rId12"/>
    <p:sldId id="270" r:id="rId13"/>
    <p:sldId id="271" r:id="rId14"/>
    <p:sldId id="284" r:id="rId15"/>
    <p:sldId id="259" r:id="rId16"/>
    <p:sldId id="285" r:id="rId17"/>
    <p:sldId id="28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3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7T17:10:52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16979 4790 1111 0,'2'10'45'16,"0"1"28"-16,-1 6-69 15,1 3-4-15,-2 8-52 16,-1 0-66-16,-1 4 56 16</inkml:trace>
  <inkml:trace contextRef="#ctx0" brushRef="#br0" timeOffset="1036.77">18443 4605 1035 0,'15'-4'37'0,"1"-1"-2"16,3 0-13-16,1 3-7 16,0 0-7-16,-2 4-33 15,-3 3-24-15,-9 6-176 16,-4 4-87-16,-8 6 182 15</inkml:trace>
  <inkml:trace contextRef="#ctx0" brushRef="#br0" timeOffset="11882.8">15393 4553 1477 0,'12'6'106'0,"-3"-2"205"16,2-2-503-16,-2-2-48 15,-2-4-86-15,5-2 202 16</inkml:trace>
  <inkml:trace contextRef="#ctx0" brushRef="#br0" timeOffset="13888.01">18326 4270 2333 0,'-6'4'-7'16,"-1"-2"-369"-16,0-2 260 16</inkml:trace>
  <inkml:trace contextRef="#ctx0" brushRef="#br0" timeOffset="51489.13">13268 1128 2097 0,'-40'13'-278'16,"8"0"114"-16</inkml:trace>
  <inkml:trace contextRef="#ctx0" brushRef="#br0" timeOffset="-185422.82">5869 3868 395 0,'-2'-1'73'16,"2"1"114"-16,-1 0-42 16,0 0-22-16,0 0-38 15,0 1-25-15,-24 17-25 16,22-6-6-16,0 7 2 15,0 2 2-15,2 8 0 16,-3 0-4-16,2 4-5 16,-2 2-7-16,3-1-1 15,1 0-1-15,2-2 1 16,5-4 1-16,3-4-5 16,4-2 1-16,2-8-3 15,0 1 0-15,2-6 3 16,3-3 3-16,5-5 3 15,-1-3 0-15,5-8-3 16,-1-4-5-16,-4-4-7 0,0-3 0 16,-5-1-2-16,-2-1 2 15,-2-2-4-15,-3-1 2 16,-1-1-2-16,-3 1 0 16,-3 2 0-16,-2 0 2 15,-4 5-2-15,0 0 4 16,-2 4-2-16,0 1 2 15,1 5-1-15,1 9-3 0,0 0 0 16,0 0-3-16,0 0 1 16,-7 14 2-16,5 5 0 15,2 2 2-15,2 7-2 16,3 3 0-16,3 8 0 16,1 3 0-16,4 8-2 15,3 1 0-15,3 0-2 16,1-1 2-16,0-8 2 15,-3-4 0-15,-10-4 0 16,-6-3 2-16,-16-3 4 16,-8 2-1-16,-12-1 15 15,-5 0 34-15,-6-2 35 16,-1-2 13-16,-6-2 18 16,-1-3-19-16,-1-6-35 15,2-4-21-15,8-10-42 16,2-6-30-16,12-15-173 0,4-7-96 15,16-19 194-15</inkml:trace>
  <inkml:trace contextRef="#ctx0" brushRef="#br0" timeOffset="-181190.32">18402 11150 1357 0,'-7'10'51'0,"-3"0"-3"16,-1 4-34-16,-1 5-18 16,-3 6 0-16,-2 13 12 15,1 2 11-15,-8 7 14 16,-2 2 10-16,-3 0 17 16,-6 1-21-16,5-5-87 15,0-4-35-15,4-10-70 0,2-6-240 16,5-14 200-16</inkml:trace>
  <inkml:trace contextRef="#ctx0" brushRef="#br0" timeOffset="-180957.09">18031 11342 1559 0,'0'16'170'0,"10"1"28"16,8 0-124-16,12 1-122 16,10 3-11-16,3 3 11 15,0 1 3-15,-5 4 42 16,-4 3 3-16,-8-1 0 16,-3 0-18-16,-2-10-81 15,-2-4-45-15,1-11-73 16,1-6 128-16</inkml:trace>
  <inkml:trace contextRef="#ctx0" brushRef="#br0" timeOffset="-180673.96">18588 11556 1508 0,'-5'45'99'0,"2"3"68"16,1 5-125-16,2 6-165 15,2 4-48-15,-3 5-190 16,-4-1 224-16</inkml:trace>
  <inkml:trace contextRef="#ctx0" brushRef="#br0" timeOffset="-180023.2">17906 12146 1539 0,'33'-3'-9'16,"14"2"5"-16,5 3 6 0,9 4 11 15,3 3 29-15,2 0 21 16,-1-1-7-16,2-2-8 15,-3-5-24-15,-4-5-39 16,2-6-57-16,-4-6-237 16,-1-8 234-16</inkml:trace>
  <inkml:trace contextRef="#ctx0" brushRef="#br0" timeOffset="-168771.58">11625 815 1132 0,'-11'8'60'0,"-6"7"10"16,-5 3-4-16,-4 11-10 15,-4 9-7-15,-5 16-18 16,-3 7-8-16,-8 5-11 16,-3 0-7-16,1-7-3 15,1-4 0-15,10-7-2 16,2-5 0-16,4-11-4 15,1-7-3-15,1-15-30 16,3-7-50-16,-2-14 48 16</inkml:trace>
  <inkml:trace contextRef="#ctx0" brushRef="#br0" timeOffset="-168539.58">11100 1188 1342 0,'46'35'0'16,"-2"6"2"-16,-1 1 0 0,-8-3-1 16,0-3 1-16,-6-7-2 15,1-4 0-15,-2-7-3 16,-1-2-1-16,2-5-20 15,-1-2-14-15,-2-4-75 16,2-2-105-16,-9-3 108 16</inkml:trace>
  <inkml:trace contextRef="#ctx0" brushRef="#br0" timeOffset="-168205.53">11805 1397 1316 0,'5'31'0'0,"0"5"0"0,-5 4 0 16,-2 0 0-16,-3-1 2 16,-1-3-4-16,3-4-61 15,0-4-171-15,6-5 123 16</inkml:trace>
  <inkml:trace contextRef="#ctx0" brushRef="#br0" timeOffset="-166157.87">11421 2103 534 0,'-8'-4'153'0,"-11"7"29"15,-7 1-2-15,-5 7-83 16,-3 3-20-16,-3 3-38 16,-1 4-12-16,0 3-9 15,0 1 1-15,2 2 4 16,3 0 5-16,5-2-7 16,8-4-6-16,9-7-7 0,7-3-4 15,11-6 0-15,5-5-4 16,16-1 0-16,3-4-2 15,9 1 2-15,2 0-2 16,-3 4 2-16,-3 3-2 16,-10 8 0-16,-6 2 2 15,-17 10-2-15,-6 5 4 0,-13 4-2 16,-6 4 2 0,-4-1 2-16,-3-1 2 0,1-6 1 15,-1-5-1-15,1-8-4 16,0-4-2-16,4-7-8 15,2-3-1-15,7-6-5 16,4-3-5-16,11-7-20 16,10-3-29-16,14-8 37 15</inkml:trace>
  <inkml:trace contextRef="#ctx0" brushRef="#br0" timeOffset="-165940.62">11658 2482 1318 0,'-5'21'-77'15,"-7"-8"27"-15,-3-4 3 16,3-11-3-16,-2-7-262 15,2-10 201-15</inkml:trace>
  <inkml:trace contextRef="#ctx0" brushRef="#br0" timeOffset="-165754.28">11591 2263 1637 0,'35'-16'-123'0,"-5"0"53"16,-4-1 8-16,-4 4 39 15,-2 0 17-15,-2 4-3 16,0 2-34-16,-2 5 24 16</inkml:trace>
  <inkml:trace contextRef="#ctx0" brushRef="#br0" timeOffset="-164457.08">11802 2322 1870 0,'24'-6'-111'15,"6"-2"25"-15,-1-3 26 0,-2-2 54 16,-2 0 6-16,-5 2 0 15,-2 3 3-15,-7 4-3 16,-10 4 3-16,0 0-9 16,-1 0-6-16,-6 9 0 15,-3 0 0-15,-1 2 6 16,3 1 3-16,1-4 3 16,5 0-3-16,1-3 3 15,0-5 0-15,0 0 0 16,0 1 0-16,0 0 9 15,0-1 0-15,0 0-3 16,0 0 3-16,0 0-6 16,0 0 0-16,0 0-3 15,1-1 0-15,0 0 0 16,0 0 0-16,0 1 0 0,0-1 3 16,0 0-3-16,0 0 3 15,-1 0 0-15,1 0 0 16,0 0 0-16,0 1-3 15,-1-1 0-15,0 0 3 16,-1 0-3-16,-16-9 6 16,5 13-3-16,0 1-3 15,-2 1 6-15,1 0 0 16,0 1 3-16,1-2-3 0,6 0-3 16,6-4-3-16,0 0 0 15,0 0 3-15,0 0-3 16,0 0 0-16,0 0 0 15,0 0 0-15,0 0 0 16,0 0 3-16,0 0-3 16,0 0 0-16,0 0 0 15,1 0 3-15,-1 0 0 16,1 0 0-16,0 0-3 16,0-1 0-16,0 0 3 15,1 0-3-15,28-8 2 16,-22 6 1-16,3 0-3 15,3-2 0-15,0 1 0 16,3 0 3-16,0-2-3 16,0 2 3-16,0 0-3 0,-2 1 3 15,-2 1-3-15,0 2 0 16,-7 3 0-16,-2 2 0 16,-6 6 3-16,-2 1 3 15,-4 5 0-15,-1 1 6 16,-1 3 0-16,-2 1-6 15,-5 2 3-15,-2 0 3 0,-3-1 18 16,-4 1 0-16,-2-2 3 16,-1-1-12-16,0-5-3 15,4-3 0-15,11-5 9 16,0-2-1-16,14-6-8 16,0 0-3-16,11-2-15 15,5-4 3-15,4-4-3 16,5-2 6-16,1-5-3 15,3-1-3-15,1-2 0 16,0 0-9-16,2-1-3 16,0 1 3-16,-2 2-3 15,-2 1 3-15,-4 7 3 16,-4 2 3-16,-7 6-3 16,-3 3 3-16,-5 3 1 15,-3 2-4-15,0 2 6 16,1 1-6-16,-3 1 6 0,4 0 0 15,1-1 3-15,0-3-3 16,5-2 0-16,3-3 0 16,4-3 6-16,2-4 2 15,4-4 1-15,2-3-6 16,-1-5 3-16,1-1-3 16,-5-4-3-16,-2 1 3 15,-6 0-3-15,-7 0 0 0,-9 3 6 16,-5 1-3-16,-10 9 0 15,-5 4 3-15,-6 11-3 16,0 8-3-16,1 15 6 16,4 5-3-16,7 11 0 15,4 3 6-15,14-4-9 16,8-5-9-16,15-13-12 16,7-9-15-16,7-15-53 15,5-8-31-15,10-18-94 16,-2-7-20-16,7-13 141 15</inkml:trace>
  <inkml:trace contextRef="#ctx0" brushRef="#br0" timeOffset="-163622.4">13703 986 728 0,'-39'46'77'0,"-10"8"51"0,-4 3-10 16,-1-1-56-16,0 0-19 16,6-4-26-16,2-5-7 15,6-10-10-15,3-7-2 16,7-14-33-16,2-4-43 16,8-12 41-16</inkml:trace>
  <inkml:trace contextRef="#ctx0" brushRef="#br0" timeOffset="-163357.22">13374 1110 1336 0,'32'25'-41'0,"-7"6"33"16,0 1 5-16,-1 3 4 16,2 0 1-16,2 3 6 15,0-1-2-15,2-5-2 16,-1-2-4-16,-3-7-16 16,1-4-30-16,-7-7 26 15</inkml:trace>
  <inkml:trace contextRef="#ctx0" brushRef="#br0" timeOffset="-162940.62">13927 1361 1483 0,'40'-17'-58'16,"-5"0"8"-16,-8 5 13 16,-4 3 25-16,-6 9 20 15,-4 1 0-15,-6 9-4 16,0 4-4-16,-7 6-8 16,-2 3-4-16,-4 4-21 15,-4 2-4-15,-3 3 3 16,-3-1 3-16,-3-2 31 15,0-5 21-15,4-6 16 16,3-4 1-16,6-7-3 16,6-7-11-16,0 0-5 0,1-4 0 15,11-9-1-15,6-3-5 16,10-2-7-16,5 1-6 16,5 4 2-16,1 2 0 15,3 4-2-15,-1 4 0 16,2-1-12-16,0 1-38 15,-2-1 31-15</inkml:trace>
  <inkml:trace contextRef="#ctx0" brushRef="#br0" timeOffset="-160307.28">13210 2215 643 0,'10'25'3'0,"2"0"13"16,2-3 13-16,0-4 30 15,5-2 12-15,1-8 2 16,-1-5-12-16,5-6-26 15,-1-5-13-15,0-7-17 16,1-2-10-16,-2-5-17 16,0 0-4-16,-2-3 4 15,-1 2 3-15,-3 1 15 16,-2 1 4-16,-5 3 2 16,-3 3 0-16,-3 4 3 15,-3 4-5-15,0 7 2 16,0 0-2-16,0 0-2 0,-9 5 2 15,2 8 7-15,-1 4 11 16,-3 7 7-16,-1 2 2 16,-1 4-8-16,-1 2-8 15,-1 1-4-15,0 0-3 16,4-1 1-16,1-2-1 16,4-7-2-16,4-3-2 15,2-8 4-15,3-4-2 0,3-5-2 16,1-3-19-16,2-5-102 15,0-2-77-15,0-2 98 16</inkml:trace>
  <inkml:trace contextRef="#ctx0" brushRef="#br0" timeOffset="-159290.5">13649 2337 1272 0,'15'-2'-8'0,"-4"-2"4"0,0 0 0 16,-4-3 10-16,-2 0 4 15,-2-3-2-15,-1-1-1 16,-1-2-3-16,-1 0-4 16,-2 0-4-16,-2 1 2 15,-4 3-5-15,-1 1-3 0,-5 6-17 16,1 2 0-16,-6 4 2 16,-2 5 3-16,-1 5 18 15,2 2 4-15,3 4 6 16,3 3 0-16,8 3 4 15,5 0 1-15,6-4-3 16,4-1 2-16,9-8-6 16,2-5 0-16,8-7-4 15,1-4-2-15,3-9 0 16,1-3 2-16,-3-5 0 16,0-1-2-16,-5 1-22 15,-2 1-12-15,-3 1-15 16,-3 3 3-16,-3 2 17 15,-1 2 13-15,-7 4 18 16,-1 1 4-16,-5 2 15 0,-6 3 3 16,-1 4 1-16,-5 2 0 15,-2 5 5-15,-1 2 1 16,0 3 7-16,1 3 3 16,2 2-12-16,2 0-7 15,3-3-13-15,4-2-5 16,3-6 0-16,3-4 2 15,6-6 0-15,0-4 0 0,5-5-2 16,1-3 0-16,2 0 2 16,2-2-2-16,0 0-2 15,-2 1 2-15,-3 1-2 16,-1 1-2-16,-7 5 2 16,0 1 2-16,-6 6-2 15,0 0 2-15,0 0-1 16,0 0 1-16,1 19 4 15,1-5-2-15,-2 5 2 16,-1 2 0-16,0 2-2 16,1-1 1-16,-2-6-3 15,1-3 0-15,2-8 0 16,1-5-2-16,5-8 4 16,0-2-2-16,3-9-2 15,0-1-2-15,-1 0-6 16,1-2 1-16,-1 3 3 0,2 2 2 15,-3 3 2-15,2 4 0 16,-3 7 0-16,-2 3-2 16,0 8 0-16,0 5 2 15,-1 8 0-15,-1 2 2 16,-1 1 0-16,-1-1-2 16,0-6 0-16,1-4 0 15,1-6 0-15,0-6 0 0,1-5 4 16,0-4-4-16,1-6-26 15,-2-2-28-15,2-3-184 16,0 0 124-16</inkml:trace>
  <inkml:trace contextRef="#ctx0" brushRef="#br0" timeOffset="-157805.02">14416 2167 1146 0,'0'37'-6'16,"-6"-4"22"-16,-4-4 7 15,2-6 6-15,0-6 6 0,1-9 4 16,7-8-1-16,0 0-7 16,0 0-9-16,-5-17-17 15,1 4-3-15,2-3 4 16,2-2 6-16,0-4-1 15,2-2 3-15,2-5-6 16,4 2-2-16,2 1-4 16,2 1-1-16,4 5 3 15,0 1 0-15,5 7 4 16,0 2-2-16,2 8-4 16,1 1-2-16,-5 5 0 15,-2 3-6-15,-8 4 4 16,-4 2 0-16,-8 2-4 15,-2 3 2-15,-4 1 0 16,-3 1 3-16,0-2 1 16,-2 0 0-16,4-1 1 15,0-3 1-15,4-1 0 0,2-4 0 16,5-3-2-16,7-1 0 16,9-3 2-16,6-2 2 15,12-1-4-15,0-1 0 16,0 3-6-16,-1 4-5 15,-19 3-7-15,-9 4-5 0,-18 5 2 16,-13 1 1-16,-14 4 9 16,-1 2 5-16,-6 2 4 15,2 0 4-15,6-4 2 16,2-3 0-16,10-9-4 16,6-7-2-16,7-9-12 15,4-7-9-15,8-9-4 16,5-4 0-16,6-7 9 15,4 0 10-15,5-2 6 16,2-1-5-16,10 3-20 16,2 2-22-16,8 8-5 15,3 5-1-15,0 13 27 16,-3 8 30-16,-12 16 28 16,-5 7 3-16,-14 9 8 15,-3 4 8-15,-5 2 9 16,0-1 4-16,2-6-12 0,1-4-5 15,4-11-16-15,3-6-4 16,-4-10-4-16,4-5-1 16,0-10-9-16,-2-2-1 15,0-7-6-15,1-2-4 16,-4 0-20-16,-1-1-7 16,0 0-21-16,-1 1-12 15,0 6-6-15,0 1 8 16,-1 7 17-16,-1 2 14 0,-3 7 19 15,0 0-1-15,0 0 3 16,3 15 0-16,-3 1 8 16,1 2 8-16,2 4 3 15,2-1-1-15,0-1 7 16,2-3-1-16,-1-4 7 16,-3-1 4-16,0-7 8 15,-3-5 11-15,0 0 6 16,0 0 1-16,0 0-21 15,-9-10-8-15,7-2-19 16,1-2-3-16,1-5-2 16,0-1-2-16,0-2 2 15,-1-2 0-15,1 0 0 16,1 1 0-16,-1 4-2 16,3 4 0-16,1 4 0 15,2 4 2-15,3 9-4 0,0 5 0 16,1 9 0-16,-2 5 2 15,0 6 0-15,0 1 0 16,-3-2 0-16,1-2-4 16,-6-10 2-16,0-3 0 15,0-11-2-15,0 0 4 0,0 0-23 16,3-15-21-16,-4-1-94 16,-2-4-60-16,-1-5-62 15,1-2 21-15,3-4 132 16,0-4 76-16,1-4 6 15,1-1-26-15,0-3 3 16,0 0 6-16,1 0 31 16,2 0 24-16,6 7 18 15,0 3 15-15,11 10 32 16,-2 6 47-16,7 10 4 16,1 8-15-16,-7 20-2 15,2 10-10-15,-11 21-47 16,-1 6-13-16,-7 10-32 15,-6 2-10-15,1-5-27 16,-1-4-66-16,6-14 52 16</inkml:trace>
  <inkml:trace contextRef="#ctx0" brushRef="#br0" timeOffset="-156657.95">15886 1277 1140 0,'-59'42'0'0,"3"-6"6"15,10-14 6-15,4-6-1 16,9-15-11-16,3-7-15 15,5-13-102-15,1-5-186 16,3-5 174-16</inkml:trace>
  <inkml:trace contextRef="#ctx0" brushRef="#br0" timeOffset="-156491.4">15546 1150 1127 0,'36'12'95'0,"4"6"-43"16,3 4-17-16,0 3-24 16,0 2-5-16,-4-2-2 15,-2 0-4-15,0-3 0 16,-4-1-6-16,0-4-33 16,-1-3-57-16,-4-5 57 15</inkml:trace>
  <inkml:trace contextRef="#ctx0" brushRef="#br0" timeOffset="-156056.9">16011 1060 689 0,'-43'57'80'0,"-15"4"4"0,-3-2-18 16,-4-2-39-16,3-4-9 15,15-10-18-15,7-5-2 16,19-16-82-1,5-7-148-15,9-13 141 0</inkml:trace>
  <inkml:trace contextRef="#ctx0" brushRef="#br0" timeOffset="-155306.74">16193 1359 1320 0,'27'-17'-15'0,"4"-1"15"16,2 1 4-16,2 4 2 16,-3 3 1-16,-4 7-1 15,-5 3-2-15,-10 4-6 16,-7 5-2-16,-8 6 2 15,-6 4-2-15,-7 5 4 16,-2 3-2-16,-2 1 4 16,0-1-2-16,-1-3 4 15,1-3 2-15,0-4 0 16,0-3 2-16,1-4 1 16,3-2 5-16,7-5-1 15,8-3-1-15,0 0 0 16,9 0-3-16,8-1-3 15,2 0-2-15,2 1-2 0,1 1-2 16,-4 5 0 0,-2 1 0-16,-9 5 0 0,-3 0-2 15,-9 3 0-15,-6 1 0 16,-7 0 2-16,-4 1 2 16,-9-2 2-16,-1-2 4 15,-1-7-2-15,2-4-3 16,10-11-14-16,5-6-26 15,14-11-95-15,2-3-191 0,21-6 164 16</inkml:trace>
  <inkml:trace contextRef="#ctx0" brushRef="#br0" timeOffset="-153674.22">15012 2147 903 0,'26'3'82'0,"4"-2"9"16,13-2-23-16,2-5-12 0,-2-2-31 16,-3-3-11-16,-8-1-14 15,-4 0 2-15,-10-2-4 16,-2 0-15-16,-7 1-250 15,-3-3 176-15</inkml:trace>
  <inkml:trace contextRef="#ctx0" brushRef="#br0" timeOffset="-150621.99">15876 2044 607 0,'0'-1'89'0,"0"0"36"16,0 0 3-16,0 1-42 15,0 0-33-15,0 0-32 16,3 10-9-16,-3 10-4 0,1 5-1 15,-1 9-1-15,-1 2 0 16,-1 3-4-16,-3 1-2 16,2-4-6-16,-1-4 0 15,0-8 2-15,1-5 0 16,0-7 6-16,0-3 2 16,3-9-4-16,0 0-2 15,0 0-3-15,7-3-3 0,-1-8 4 16,1-3 4-16,0-6 2 15,0-1 4-15,-1-6-2 16,0-1-1-16,0-4-1 16,0-1 0-16,-2 1 2 15,1-3 0-15,-1 4 4 16,0 3 0-16,-1 6 1 16,-1 5 3-16,-1 6-2 15,-1 4-1-15,0 7 9 16,0 0 1-16,-3 14-3 15,2 5-1-15,1 10-11 16,2 3 2-16,4 0-2 16,2-5 1-16,2-5 1 15,2-5 2-15,1-6 6 16,0-4-1-16,5-7 6 16,1-3 1-16,4-8-5 0,1-2-3 15,1-3-6-15,-6-2-2 16,-5-3 0-16,-2 1 1 15,-8-1 7-15,-3-3 2 16,-1 3-3-16,-3 0-1 16,0 2-6-16,3 2-2 15,-1 2-14-15,1 1-11 0,3 0-99 16,2 1-175-16,3 5 149 16</inkml:trace>
  <inkml:trace contextRef="#ctx0" brushRef="#br0" timeOffset="-150090.95">16172 2206 300 0,'3'25'-103'0,"-3"-4"246"15,2-1 58-15,1-6 47 16,1-3-47-16,6-10-105 16,0-1-42-16,5-9-34 15,2-4-11-15,-3-5-5 16,1-1-2-16,-4-1-2 15,-2-2 2-15,-4 1 0 16,-1 1 0-16,-5 3-2 16,-1 1 0-16,-4 4 0 15,-4 3 0-15,-1 7 2 16,-2 2 0-16,0 5-2 16,2 1-4-16,3-1-87 15,6-1-208-15,2-3 176 16</inkml:trace>
  <inkml:trace contextRef="#ctx0" brushRef="#br0" timeOffset="-149291.15">16479 2230 1136 0,'-7'9'47'15,"5"-2"-22"-15,4-5-17 16,1-3-2-16,3-4-3 16,1-2 3-16,3-3-4 15,3-3-2-15,-3-1-17 16,1 0-7-16,-2 2 3 16,-3 2 8-16,-3 4 15 0,-3 6 3 15,0 0-1-15,1 0 2 16,0 0-6-16,0 0 2 15,0 1-2-15,0 1 0 16,8 26 0-16,-4-16 2 16,-1 3-2-16,2 2-2 15,-1 4 2-15,-1 0-2 16,0 3-13-16,-2 1-5 0,-2 1-9 16,-3-1-12-16,-5 0-90 15,-1-2-23-15,-9-2 24 16,-1-4 39-16,-4-3 159 15,-1-3 44-15,2-7 8 16,2-1-13-16,6-5-41 16,0-4-25-16,5-3-18 15,1-4-7-15,6-3-3 16,2-3 7-16,7-3 15 16,3-2 0-16,10-3-6 15,2-1-8-15,7-2-17 16,1 0 0-16,0 1-4 15,0 0-2-15,-4 3 0 16,-3 2 0-16,-7 6-2 16,-4 3 0-16,-9 5 2 0,-3 3 2 15,-7 5 0-15,-1 2 0 16,-6 4 4-16,-1 1 4 16,4 1 15-16,1 0 6 15,10-6 2-15,0 0-4 16,7-7-11-16,5-4-14 15,4-8-22-15,2-2-20 0,0-1-80 16,-1-1-119-16,-3 3 116 16</inkml:trace>
  <inkml:trace contextRef="#ctx0" brushRef="#br0" timeOffset="-148474.16">16896 2133 430 0,'-3'31'-132'0,"-4"-7"220"16,-2-1 58-16,4-8 84 15,-3-5-9-15,8-10-93 16,0 0-50-16,0 0-55 16,4-10-15-16,4-5-10 15,-3-3 2-15,0-4 15 16,-3-1 8-16,-2-1 14 16,0-1-2-16,3-2-2 15,4 0-8-15,5-1-13 16,4 1-2-16,5 1-9 15,2 3-1-15,0 4 2 16,0 4-2-16,-7 9 2 16,-3 3-2-16,-7 10 0 15,-3 4 0-15,-5 8-4 16,-6 4 3-16,-6 3 1 0,-3 3 0 16,-6-1 0-16,-3 1 3 15,3-4 7-15,-1-2 2 16,5-6 1-16,8-3-3 15,1-7-6-15,3 0 0 16,7-7-4-16,0 0 0 16,0 0 2-16,11 1 2 15,2-3-1-15,3-2 1 0,4 2-4 16,1 2 0-16,-2 2-4 16,-3 4 1-16,-6 4-7 15,-3 1-4-15,-9 5 3 16,-4 0-1-16,-8 3 6 15,-3 1 4-15,-2-1 2 16,0-2 2-16,3-4 2 16,5-4-2-16,0-9-23 15,3-4-35-15,2-7-67 16,1-4-18-16,6-4-13 16,4 0 29-16,8-1 25 15,3-1-89-15,10 1 127 16</inkml:trace>
  <inkml:trace contextRef="#ctx0" brushRef="#br0" timeOffset="-147358.33">17114 2151 1444 0,'-13'12'-21'15,"-2"0"19"-15,-1 1 6 16,2 0 6-16,1-1 3 0,6-3 3 16,1-2-7-16,7-3-3 15,2-1-4-15,7-5-2 16,3-1 4-16,3-4-4 16,3-2 4-16,-1-1-6 15,-4-2 2-15,-1 1 2 16,-2 1 0-16,-3 3 2 15,-2 3-4-15,-6 4 0 16,0 0-2-16,1 0 0 16,10 10 2-16,-10 3 2 15,3 2 0-15,-2 3 4 16,-1 1-5-16,-1-3 1 16,3-3-2-16,0-5 2 15,-3-8-2-15,0 0 0 16,15-1 2-16,-3-11-4 15,4-3-7-15,1-7-18 0,-1 0-10 16,3-3-6-16,-1-1 4 16,-3 1 20-16,-3 0 7 15,-4 0 12-15,-1 2 0 16,0 1 0-16,-1 3 2 16,2 4 0-16,0 1 2 15,0 6 2-15,0 4 2 0,0 5-1 16,-2 7 1-16,-4 9 2 15,-2 4-2-15,-5 8-1 16,-3 3 1-16,-2 1-4 16,-1 2 0-16,2-5-2 15,2-5-4-15,3-7-12 16,2-5-1-16,1-9 3 16,1-4 1-16,0 0-1 15,-1 0-19-15,-10-15-25 16,5 6-4-16,0-4 13 15,-1-2 20-15,-2 0 43 16,-1 1 16-16,3 3 17 16,7 11 3-16,0 0-11 15,0 0-14-15,0 0-17 16,9-7-6-16,6 5-2 16,2-2-1-16,3-5 1 0,0-3-2 15,0-4 2-15,0-1 0 16,-2-3-2-16,1 1 0 15,-3 0 0-15,2 0 0 16,-5 1 0-16,-1 0 0 16,-2 2 0-16,-1 0 0 15,-4 5 2-15,-3 2 4 16,-2 9 2-16,0 0 3 16,-6 7-1-16,0 9-2 0,-5 13-2 15,-1 3-2-15,-2 7-1 16,1 1 1-16,2-5 4 15,3-2 0-15,5-10 1 16,0-6-1-16,4-7-2 16,2-5-2-16,4-5 2 15,4-3 0-15,3-6-3 16,2-3 1-16,1-2-2 16,0-1 0-16,-3 2 2 15,-3 1 0-15,-3 6 0 16,-2 1-2-16,1 5 0 15,-1 4 2-15,-1 7-4 16,-2 4 1-16,2 3-1 16,-2 0-1-16,5-5-13 0,0-4-21 15,2-8-75-15,0-4-63 16,-2-7 92-16</inkml:trace>
  <inkml:trace contextRef="#ctx0" brushRef="#br0" timeOffset="-146822.02">16051 2514 732 0,'0'0'132'0,"0"0"32"16,7 6-31-16,9-6-24 16,9-2-45-16,5-2-14 15,9-1-28-15,5-3-9 16,9 0-9-16,7 0 0 0,9 1 0 15,4 0 0-15,6 1-2 16,-1-1 0-16,3 3-2 16,0 0 0-16,1 3 0 15,-4 0-2-15,-10 0-2 16,-4 1 0-16,-12-2 2 16,-5 1-6-16,-10-4-31 15,-8-2-54-15,-8-1-241 16,-2-2 172-16</inkml:trace>
  <inkml:trace contextRef="#ctx0" brushRef="#br0" timeOffset="-146505.03">14462 2701 344 0,'-62'7'-2'16</inkml:trace>
  <inkml:trace contextRef="#ctx0" brushRef="#br0" timeOffset="-146219.33">13815 2762 798 0,'-45'1'48'0,"7"-1"16"16,6 2-44-16,15 1-1 16,5-2 31-16,13-1 16 0,6 0-2 15,12 0-1 1,6-2-16-16,12-2-16 0,9-2-6 16,12-4-13-16,7 0-3 15,8-2 3-15,4 0 9 16,10 1 5-16,1-1 3 15,-4 1-4-15,0 0-8 16,-6 2-7-16,2-1-2 0,-7 1-4 16,-7-1-2-16,-16 2-2 15,-12-2-2-15,-12 1-2 16,-7 0 0-16,-12 0-2 16,-8 1-2-16,-11 1-58 15,-4-1-75-15,-14 4 83 16</inkml:trace>
  <inkml:trace contextRef="#ctx0" brushRef="#br0" timeOffset="-145724.95">11296 2865 716 0,'-11'8'-73'0,"3"-2"-13"16,8-6 31-16,0 1 199 15,3 8 38-15,15-9-16 16,8-3-39-16,19-5-42 15,6-4-27-15,15-6-35 16,2-1-13-16,11-5-10 16,4 0-4-16,3 0-15 15,-2 0-14-15,-6 3-89 16,-4 2 79-16</inkml:trace>
  <inkml:trace contextRef="#ctx0" brushRef="#br0" timeOffset="-129258.14">18333 1001 939 0,'-7'13'0'16,"2"1"5"-16,-3 1 13 16,-2-2 14-16,0 3 18 15,-1 0-6-15,3-1-9 16,1 2-8-16,-1 0-17 15,-2 1-5-15,-4 5-5 16,1 1 0-16,-7 4-2 16,0 0-3-16,0 1-42 15,-1-1-161-15,6-2 124 16</inkml:trace>
  <inkml:trace contextRef="#ctx0" brushRef="#br0" timeOffset="-128608.91">18223 1167 1456 0,'27'32'-25'0,"-9"-1"11"15,-6-1 10-15,-4 1 10 16,1 3 4-16,0-2-2 16,4-2 1-16,1-8-5 15,0-5-4-15,2-9-10 16,-1-7-9-16,-4-6-105 16,-2-6-129-16,-3-6 112 15</inkml:trace>
  <inkml:trace contextRef="#ctx0" brushRef="#br0" timeOffset="-128042.73">18453 1326 1429 0,'1'32'-8'0,"-2"-7"4"16,-1-3 4-16,-3-8 4 15,1-5 0-15,2-6 8 16,2-3-1-16,0 0-5 16,0-1-2-16,-2-15-6 15,5 6-4-15,2 2 0 16,2 1 1-16,4 3 5 15,2 2 3-15,5 3-1 16,3 3-2-16,5 1 2 16,1 1-2-16,2-3 0 15,-1 0 0-15,-6-4 0 16,-5-1 0-16,-2-7-2 16,-4-3-9-16,2-6-40 15,-1-4-26-15,-3 0-32 16,-3 0 3-16,-4 3 33 15,-1 2 9-15,-3 4 25 16,-2 3 1-16,-3 7 3 0,2 3 15 16,-6 10 38-16,0 6 19 15,-1 15 47-15,-4 8 13 16,4 18-10-16,-1 7-8 16,-4 8-34-16,0 4-12 15,3-5-27-15,1-5-6 0,9-12-10 16,3-9-5-16,4-14-14 15,1-4-10-15,0-10-142 16,-2-3 103-16</inkml:trace>
  <inkml:trace contextRef="#ctx0" brushRef="#br0" timeOffset="-126842.14">18210 2024 976 0,'-7'32'75'0,"0"6"-32"16,2 4-8-16,1-3-16 15,1 0-6-15,0-7-7 16,0-2-4-16,0-9 0 0,-1-3-2 15,-1-11 6-15,1-2 0 16,1-10 9-16,3-5-1 16,1-9-4-16,2-4-3 15,3-8-7-15,0-4 0 16,1-3 4-16,2-2-2 16,0 1 6-16,1 4-4 15,1 3 2-15,2 2 1 0,-4 9 1 16,0 4-2-16,-1 10 2 15,-1 4-1-15,0 12 1 16,0 6-2-16,3 11 2 16,-3 4-3-16,2 2-1 15,3 0 0-15,-2-4-4 16,1-3 0-16,-2-8 0 16,-1-4 2-16,-1-7 2 15,0-5 4-15,4-5 0 16,-1-4-1-16,0-6 1 15,1-2-2-15,-3-4-2 16,-2-3 0-16,0-2-2 16,-2-1 1-16,-1 0-1 15,-2 2-2-15,-1 5-2 16,0 0-5-16,0 6-15 16,0 4-16-16,0 9-92 15,0 0-152-15,0 0 145 0</inkml:trace>
  <inkml:trace contextRef="#ctx0" brushRef="#br0" timeOffset="-126139.46">18552 2172 1466 0,'10'6'-26'0,"2"-5"19"16,-2-2 5-16,0-6 4 16,2 0 4-16,0-5 1 15,0-3-1-15,-1 0-2 16,-1-2-2-16,-4 3-2 16,1 0 0-16,-6 4 2 15,3 0-2-15,-8 5-4 16,-8 4-4-16,-2 4-3 15,-5 5-3-15,-1 7 4 16,-1 5 5-16,1 9 6 16,2 6 5-16,4 5 0 0,4 1-2 15,6-4 0-15,4-4-4 16,7-10 0-16,3-7 0 16,6-11-2-16,2-5 2 15,3-8 2-15,1-5-2 16,-1-6 0-16,-3-2 2 15,1-1-2-15,-4 2 2 16,0 4 0-16,1 3-2 16,-5 5-2-16,1 4 2 0,-4 4-2 15,-1 4 4-15,0 6 0 16,-5 2 0-16,-1 5 1 16,-2 1 3-16,-4 4-4 15,2-1 4-15,-3-2-2 16,1-3 0-16,-3-8-2 15,3-4 2-15,0-7-2 16,2-7 1-16,4-10 1 16,0-4 0-16,3-6-2 15,-3-1-4-15,1 0-2 16,0-1 0-16,-1 4 4 16,0 1 0-16,1 5 4 15,1 3-2-15,4 4-4 16,2 2 2-16,5 1-2 0,3 1-9 15,4 4-28-15,3 1-25 16,1 4-52-16,0 2-22 16,-2 2-203-16,-2 0 196 15</inkml:trace>
  <inkml:trace contextRef="#ctx0" brushRef="#br0" timeOffset="-125324.7">18971 2137 1142 0,'-18'7'89'0,"-3"-1"-35"16,-2-1-5-16,2 1 1 15,2 2-1-15,2 4-14 16,1-1-8-16,3 3-18 16,3-2-5-16,3-1-4 15,3-1 0-15,5-5-6 16,4-1-1-16,6-4 1 15,4-3 2-15,4-3 4 16,2-3 0-16,1-1 0 16,0 1 2-16,-1 2-2 15,-2 2 2-15,-2 5 0 16,-1 4-2-16,-4 12 2 16,1 7-2-16,-5 14 2 15,-3 10 0-15,-5 13-6 0,-3 3 2 16,-6 2-6-16,-5 1-2 15,-6-4-5-15,-4-2-3 16,-6-9 1-16,-2-7 3 16,-3-17 7-16,-1-9 3 15,3-18-33-15,2-12-70 16,5-22-228-16,6-11-68 0,12-17 172 16,8-4 118-16,8-8 232 15,9-6 29-15,5-3 36 16,2-2-34-16,6 4-75 15,0 8-22-15,2 9-24 16,1 8 5-16,2 14 14 16,0 9 3-16,-2 20 3 15,-4 10-4-15,-6 19-9 16,-5 11-4-16,-8 20-10 16,-1 9-4-16,-9 10-9 15,-1 0-3-15,-1-11-3 16,0-7 6-16,3-17-1 15,1-9 1-15,2-14-1 16,2-6-3-16,1-14-2 16,0-5 1-16,0-10-7 15,0-4 2-15,0-2-4 0,-1 1 0 16,5 3 2-16,2 2 2 16,2 7-4-16,1 4 2 15,-4 14-4-15,-1 6-4 16,-8 16 6-16,-1 9-4 15,-6 7 6-15,-4 1 0 16,-1-4-2-16,-2-5 0 0,5-13-2 16,2-5-3-16,4-11-11 15,3-6-15-15,2-7-35 16,0-3-19-16,1-2 0 16,1 1 6-16,1 2-3 15,1 1-9-15,2 2-198 16,0 2 182-16</inkml:trace>
  <inkml:trace contextRef="#ctx0" brushRef="#br0" timeOffset="-124042.98">19309 2168 962 0,'9'-12'-7'0,"-3"3"14"0,-1-2 18 15,0-3 49-15,-4-3 1 16,1-2 5-16,0-2-11 16,-2-3-38-16,-1 0-15 15,1-1-6-15,-2 3-1 16,2-1 7-16,0 4 3 16,3 5-5-16,2 3-1 15,1 9-9-15,0 5 0 16,-2 15 0-16,-1 11 0 15,-1 16 0-15,-1 6 0 0,-1 7-2 16,-2-4-1-16,0-9 3 16,1-7-2-16,1-14 2 15,0-6 0-15,0-11-2 16,0-7 0-16,0 0-2 16,6-13 0-16,4-5 4 15,-4-3-2-15,4-4 0 16,2 0-2-16,-2 2 4 15,2 0-4-15,2 4 1 16,1 3 1-16,-3 4-2 16,0 2 0-16,-6 8 0 15,-2 2-2-15,-6 11-3 16,-5 7 1-16,-6 9 0 16,-1 2 2-16,-4 2 2 15,3-4 2-15,-2-4 2 0,-2-3-4 16,5-9 2-16,1-3-2 15,3-7-6-15,3-2 4 16,-3-8-6-16,-1-1 0 16,5-4 7-16,2-3 1 15,10-2 0-15,7-1 3 16,9-5-3-16,4-1 0 0,6 0-5 16,0 1-9-16,2 7-5 15,-2 5-1-15,-5 13 7 16,-4 6 3-16,-9 11 6 15,-4 7-2-15,-8 7 4 16,-3 1 2-16,-6 2 0 16,-2-1 4-16,1-4 12 15,3-1 5-15,5-8 4 16,2-5-1-16,7-7-11 16,0-4-7-16,5-7 2 15,0-3-1-15,0-6 5 16,0-2-2-16,-3-5 3 15,-4-1-1-15,-5-1 1 16,-1 1 10-16,-4-1 13 16,-3 0-3-16,-1 1-15 15,-4 2-9-15,3 4-6 0,2 3 0 16,4 3-3-16,3 0 0 16,4 2-6-16,4-1 3 15,4 1 0-15,1 0 0 16,4 4 3-16,1 3-6 15,0 5 0-15,0 7 6 16,-2 6-3-16,-2 4 3 16,-2 5 3-16,-4 0-3 0,2-1 3 15,0-1 0-15,-1-5-3 16,-1-2 0-16,-1-7 0 16,2-4 3-16,0-6 0 15,3-3 0-15,0-9-3 16,1-6 6-16,2-6-6 15,0-2 3-15,0-1 3 16,-3 0-6-16,-1 6 3 16,-1 4 0-16,-4 5-3 15,-3 4 3-15,-4 6-3 16,0 0-6-16,0 0 3 16,5 17-3-16,-1-4 6 15,2 1 0-15,3-2-3 16,2-4 3-16,1-3 0 15,-1-4 0-15,-1-2 3 16,-2-1-3-16,-1-6 6 16,-1-2 0-16,1-7 0 0,-3-3-4 15,7-4 1-15,0 1-3 16,5 5 0-16,3 3-3 16,1 12-5-16,0 8 5 15,-2 10-6-15,-3 8 3 16,-5 1-18-16,1-1-21 0,-2-5-19 15,3-7-4 1,5-12-106-16,3-6 104 0</inkml:trace>
  <inkml:trace contextRef="#ctx0" brushRef="#br0" timeOffset="-123375.14">18357 2597 1475 0,'17'8'26'16,"13"0"-26"-16,11-2-6 16,26-3 4-16,9-3 2 15,19-5 2-15,8-1 0 16,10-1-2-16,1-1 2 15,3-3 0-15,3 0-1 16,-5-2 1-16,-1-2 0 16,-5-3-2-16,-6 1-2 15,-8-1-15-15,-4-1-26 0,-11-2-276 16,-7-4 206-16</inkml:trace>
  <inkml:trace contextRef="#ctx0" brushRef="#br0" timeOffset="-120641.68">18251 898 987 0,'1'0'7'31,"0"0"14"-31,20 10 8 0,-12-6-1 0,-2 3 1 16,-4 3 4-16,-2 6 0 16,-2 5-2-16,-3 12-11 15,-2 3-1-15,-3 5-13 16,0 2 0-16,2-4-2 15,5-1-3-15,9-6-2 16,4-3-11-16,9-9-37 16,2-5-190-16,0-12 143 15</inkml:trace>
  <inkml:trace contextRef="#ctx0" brushRef="#br0" timeOffset="-120269.4">18134 1218 967 0,'31'31'-7'15,"-2"-1"5"-15,-2-1 2 16,-3-2-5-16,-2-6 1 16,-2-5-17-16,-1-12 12 15</inkml:trace>
  <inkml:trace contextRef="#ctx0" brushRef="#br0" timeOffset="-119858.99">18324 970 662 0,'-20'28'-89'0,"-12"14"121"0,-5 4 13 16,-4 6 14-16,-1 2-6 16,3 3-21-16,2 0-16 15,7-3-39-15,4-5-150 16,12-13 116-16</inkml:trace>
  <inkml:trace contextRef="#ctx0" brushRef="#br0" timeOffset="-76327.42">18079 913 771 0,'9'17'32'0,"-3"10"16"0,1 7 6 15,0 13 8-15,4 3-10 16,1 7-20-16,3 1-13 16,-2 1-17-16,1-1-2 15,-3-5-23-15,0-8-57 16,-1-19 46-16</inkml:trace>
  <inkml:trace contextRef="#ctx0" brushRef="#br0" timeOffset="53345.16">22624 3787 2346 0,'16'12'67'0,"-5"1"-252"16,-4 2-170-16,-11-1 181 15</inkml:trace>
  <inkml:trace contextRef="#ctx0" brushRef="#br0" timeOffset="121248.33">20044 3266 1307 0,'-1'-9'44'15,"-4"1"20"-15,1 7-62 16,0 0 0-16,-2 3 2 16,0 4 4-16,-1 5 5 15,3 3 1-15,2 11 5 16,1 3 1-16,2 11 5 15,5 6 9-15,5 4 41 16,4 3-4-16,10-4-26 16,2-4-9-16,10-7-18 15,2-6-3-15,2-5-3 16,2-4 3-16,-2-13 12 16,-1-8 18-16,-6-13 35 15,-3-6 25-15,-6-7 23 16,1-1-18-16,-9-7-51 0,-2-3-15 15,-7-10-29-15,-3-3-8 16,-4-4-3-16,-1 1-3 16,-6 5 2-16,2 7-3 15,-2 12 0-15,2 5-4 16,0 13 4-16,-2 7-2 16,3 11-16-16,-1 11-4 15,2 18-10-15,2 7 3 0,2 17-4 16,1 5-10-16,4 6-35 15,1 10-11-15,0 8-13 16,-1 7 13-16,-8 3 32 16,-6-4 27-16,-14-8 30 15,-9-2 9-15,-14-1 57 16,-7-3 38-16,-8-9 99 16,-4-11-26-16,-4-19-17 15,-3-11-41-15,-7-20-58 16,-5-11-11-16,0-19-23 15,1-12-11-15,7-22-17 16,7-11-9-16,8-17-28 16,8-9-21-16,21-4-47 15,12 0-111-15,28-3-135 16,18 4-87-16,25 6 317 0</inkml:trace>
  <inkml:trace contextRef="#ctx0" brushRef="#br0" timeOffset="122397.4">21868 3217 1380 0,'-13'-32'53'16,"0"0"9"-16,-3 0-56 0,-4 5-6 15,-5 3-6-15,-7 7 4 16,-7 5 0-16,-6 9 6 16,-2 6 0-16,-14 10 7 15,-2 7 5-15,-8 10 17 16,1 5 39-16,14 11-1 15,3 4-2-15,15 10-33 16,5 6-9-16,12 5-15 16,11 1-9-16,16-6 0 15,10-4 0-15,15-1 3 16,8-2 3-16,14-2 12 16,8-4 9-16,19-14 35 0,-2-10 22 15,12-18 50-15,1-7-16 16,5-13-59-16,3-4-18 15,-12-6-44-15,-9-4-4 16,-27-4-2-16,-12-2-3 16,-22-9-2-16,-11 1-45 15,-19 2-114-15,-10 1-46 16,-18 9-68-16,-14 1 96 0,-20 3 4 16,-10 3-183-16,-9 6 185 15</inkml:trace>
  <inkml:trace contextRef="#ctx0" brushRef="#br0" timeOffset="122648.09">20600 3660 1256 0,'-12'0'66'16,"12"0"52"-16,6-3-88 15,22-1-5-15,30-2 12 16,16-2 38-16,22-3 38 15,9-2-8-15,11-2-24 16,0 2-22-16,-4 1-35 16,-1 0-6-16,-21 3-12 0,-7-2-3 15,-10 2 0-15,-10 1-6 16,-6-1 0-16,-6 2-15 16,-13 0-122-16,-10-1-81 15,-17 2 124-15</inkml:trace>
  <inkml:trace contextRef="#ctx0" brushRef="#br0" timeOffset="123664.67">23031 2712 1301 0,'-20'-3'-4'0,"-6"13"8"15,0 10 4-15,-8 19 11 16,-5 10 4-16,-1 20 1 15,-5 7-3-15,-3 15-9 16,-1 4-7-16,5 2-1 16,8-1-4-16,18-14 2 0,14-6 0 15,21-12-2-15,8-7 0 16,18-4 0-16,3-4 0 16,4-9-25-16,1-8-14 15,-9-14-65-15,-2-7-67 16,-4-14 85-16</inkml:trace>
  <inkml:trace contextRef="#ctx0" brushRef="#br0" timeOffset="124214.79">22973 3357 1206 0,'20'0'-31'0,"3"-3"45"16,1 0 3-16,3 0 0 15,3-1-3-15,-1-2-20 16,-1 0-23-16,-2 0-133 16,0 1 91-16</inkml:trace>
  <inkml:trace contextRef="#ctx0" brushRef="#br0" timeOffset="124880.48">23721 3242 1094 0,'-30'29'-12'0,"-2"3"49"16,-4 1 13-16,-2 0 12 16,0 0 0-16,-3-2-6 15,-1-4-5-15,3-7-9 16,2-5-5-16,8-11-14 16,3-4-7-16,7-8-8 15,4-3-8-15,5-7-22 16,3-4-5-16,7-4-2 15,1-1 6-15,10-1 23 16,3 2 6-16,9 1 2 16,4 2-1-16,6 5-5 0,1 1-4 15,2 8 0-15,0 3-5 16,-2 6 7-16,1 5-2 16,-5 9 6-16,0 4-1 15,-5 10 1-15,-2 3 0 16,-2 4-2-16,-1 0 0 15,1-4 0-15,5-6-2 16,3-10 6-16,2-7-4 0,3-9 4 16,-3-5 1-16,-1-7-3 15,-3-3 0-15,-5-5-2 16,-3 0-2-16,-7-2 4 16,-3-1 0-16,-5 1 2 15,-4-1 3-15,-5 1 3 16,-3 1-2-16,-5 2-1 15,-3 0 6-15,-7 5-15 16,-1 2 6-16,-8 10-6 16,-1 4-3-16,-3 9 0 15,2 2-6-15,3 3-3 16,3 2-13-16,11 0-176 16,5 0 135-16</inkml:trace>
  <inkml:trace contextRef="#ctx0" brushRef="#br0" timeOffset="125147.95">24055 3669 1311 0,'-44'53'-167'15,"-2"1"33"-15,2-9 107 16,4-9 43-16,11-12-12 16,6-11-43-16,12-15 21 15</inkml:trace>
  <inkml:trace contextRef="#ctx0" brushRef="#br0" timeOffset="125833.93">24534 3395 1454 0,'-51'27'23'0,"8"-3"-17"15,4-6 0-15,8-7-2 16,9-5-2-16,7-7 5 16,3-3-5-16,6-9 4 15,2-3 2-15,3-7-8 16,1-2 0-16,4 0-16 16,2 2 3-16,6 4 5 15,3 2 0-15,8 4 8 16,7 2 2-16,2 4-2 15,2 2 0-15,-1 5-2 16,-5 1 2-16,-1 9 0 16,-6 2 0-16,-4 8 2 15,-2 2 0-15,-1 2-2 0,2 0 0 16,4-1 0-16,2-2 0 16,4-6 2-16,1-3 4 15,-1-7 2-15,-2-2-4 16,1-5 3-16,-3-2 1 15,0-6 0-15,3-1 0 16,-9-6-3-16,0-2-1 0,-8-3-2 16,-4-2 2-16,-6 0 12 15,-10 0 14-15,-1 2 0 16,-2 1-9-16,-8 5-21 16,-1 4-9-16,-11 7-3 15,-5 5 3-15,-3 8 6 16,2 3-9-16,1 6 3 15,3 0-3-15,9 1-15 16,8-2 10-16,11-6-61 16,12-4 51-16</inkml:trace>
  <inkml:trace contextRef="#ctx0" brushRef="#br0" timeOffset="126231.29">24839 2967 1406 0,'64'29'23'0,"0"9"0"16,-1 3 0-16,-8 5-3 15,-5 4-9-15,-24 8-7 16,-12 4-4-16,-17 10 0 15,-10 2 0-15,-14 0 2 16,-2 1 2-16,-12-4-4 16,-2 1 0-16,0-3-39 15,1-6-61-15,-6-15 57 16</inkml:trace>
  <inkml:trace contextRef="#ctx0" brushRef="#br0" timeOffset="127384.24">21151 4427 1167 0,'188'-14'29'16,"6"-1"-19"-16,30 3 0 15,3 0 21-15,15 2 42 0,9 2 18 16,-13 2 26-16,8 2 111 15,-2 0-52-15,-10-1-29 16,-1-3-87-16,-8-4-21 16,-16-2-39-16,-7-1-9 15,-28-1-21-15,-13 0-33 16,-36-4-152-16,-19-2-105 16,-35-10 252-16</inkml:trace>
  <inkml:trace contextRef="#ctx0" brushRef="#br0" timeOffset="140597.85">6289 3534 1111 0,'-9'-30'29'15,"-4"4"-19"-15,0 3-2 16,-8 8-5-16,-4 2 3 15,-4 7-4-15,-6 3 2 16,-5 6-2-16,-4 5-2 0,-7 7 0 16,-2 6 0-16,-6 10 2 15,-2 5 0-15,-3 12 0 16,-6 3 0-16,-6 12-2 16,-2 9 2-16,-1 15 0 15,5 4 0-15,6 3 1 16,6 2 9-16,11-1 6 15,7 4 7-15,15 3 0 16,9 1 2-16,15 0-2 16,7-2 0-16,13-5-5 15,11-5-1-15,15-17-9 16,7-10 0-16,20-23 1 16,6-10 5-16,21-16 5 15,9-11 4-15,13-19 0 16,7-15-5-16,1-27-9 15,0-16-3-15,0-23-3 0,-13-10 7 16,-12-12-6-16,-3-3 3 16,-9-10 0-16,-1 0-3 15,-16 4 3-15,-11 0-3 16,-24 10-3-16,-12 5-3 16,-15 12 0-16,-11 6 0 15,-17 13-15-15,-20 11-37 16,-32 20 6-16,-18 14-9 15,-22 28-12-15,-11 15 10 0,-18 35 11 16,-7 18-3-16,-19 27-47 16,4 17-185-16,9 26 167 15</inkml:trace>
  <inkml:trace contextRef="#ctx0" brushRef="#br0" timeOffset="152129.54">18697 4987 358 0,'0'0'81'0,"0"0"146"15,0 0-129-15,-1 1-71 16,1 0-8-16,-1 0-1 15,1 1 9-15,-13 34 7 16,6-20 3-16,2 6-8 16,-4 3-1-16,4 4-3 15,1 1 7-15,4-4 0 16,5-3-1-16,2-6 2 16,3-3 6-16,3-5 2 15,2-5-3-15,4-8-5 16,3-6-7-16,6-5-13 15,-1-6-3-15,-1-2-4 0,0-1-2 16,-4-1-1-16,-2 3-3 16,-6 1 2-16,-2 2 0 15,-7 3 2-15,-3 1 0 16,-2 6 2-16,-1 2 2 16,1 7 5-16,0 0-1 15,0 0 1-15,-2 14-3 16,2 4-6-16,1 5 2 0,0 7-4 15,-1 6 2-15,1 8-3 16,-1 6-1-16,0 10 0 16,1 3-1-16,-1 4 1 15,0 0 0-15,-9-2-2 16,-7 0 2-16,-14-2 0 16,-9-4 2-16,-12-14 32 15,-2-7 23-15,-7-15 148 16,0-9 64-16,4-12-45 15,0-7-77-15,11-13-100 16,5-5-31-16,9-10-52 16,6-2-31-16,11-7-126 15,7 0-55-15,13-3-78 16,8 0 138-16,17 2 123 16</inkml:trace>
  <inkml:trace contextRef="#ctx0" brushRef="#br0" timeOffset="152580.46">19205 5115 1316 0,'12'0'41'0,"5"0"2"15,5 0-39-15,8-1 0 0,4-1 1 16,1-1-1-16,-1 0 0 16,-3 0 0-16,-5 0 0 15,-3 0-4-15,-2 2-4 16,-8 1-21-16,-3 2-47 15,-7 2 47-15</inkml:trace>
  <inkml:trace contextRef="#ctx0" brushRef="#br0" timeOffset="152746.87">19245 5250 1435 0,'0'6'42'0,"9"1"-9"15,7-1-29-15,8-5-4 16,6-2 4-16,-1-7-6 16,-1-2-13-16,1-2-28 15,-5 0-21-15,0 1-95 16,-3 1-209-16,-1 1 201 16</inkml:trace>
  <inkml:trace contextRef="#ctx0" brushRef="#br0" timeOffset="153497.16">19822 5041 844 0,'1'7'57'0,"-3"1"13"0,1 3-22 16,-4 0-4-16,1 4-6 16,-3 3 9-16,0 4 5 15,1 4 2-15,-1 3-17 16,2 1-15-16,0-2-15 16,1-2-1-16,1-6-6 15,2-4 4-15,0-8 2 16,1-8 2-16,0 0 5 15,0 0 7-15,0 0 3 16,1-19 0-16,2 0-6 16,2-4-3-16,0-1-6 15,-1 0 0-15,5-3-1 16,0-1 1-16,3 0-4 16,3-1 0-16,4 3-4 15,1 3 0-15,3 6 0 0,2 4 0 16,-2 7 2-16,0 2-4 15,-5 7 2-15,-5 3-4 16,-5 7 2-16,-1 3 2 16,-3 3 0-16,1 3 0 15,-3 0 4-15,0-2 2 16,1-1-2-16,-2-2-3 16,-1-4 1-16,1-3 2 15,-2-5 0-15,1-5 6 0,0 0 1 16,0 0 15-16,0-5 25 15,4-6-6-15,7-9-7 16,6-3-20-16,1-2-18 16,6 0-3-16,-4 2-6 15,-1 1-12-15,1 5 4 16,-4 2-1-16,5 4 12 16,-2 4 3-16,0 8 0 15,-2 4 6-15,-2 11 3 16,-1 4 3-16,-4 7 6 15,0 3-1-15,-4 4-2 16,-1-1 0-16,0-2-6 16,1-5-6-16,4-10-21 15,1-7-8-15,3-9-40 0,3-6-18 16,4-8 66-16</inkml:trace>
  <inkml:trace contextRef="#ctx0" brushRef="#br0" timeOffset="153830.88">20837 4983 1231 0,'0'0'41'0,"-4"3"2"16,-10 3-32-16,-8 8-3 16,-5 4 4-16,-10 9 1 15,-2 3 3-15,1 3-3 16,0 0-5-16,5-2-6 15,3-5-2-15,6-10-18 16,3-7-20-16,3-12 22 16</inkml:trace>
  <inkml:trace contextRef="#ctx0" brushRef="#br0" timeOffset="154030.23">20507 4996 1287 0,'25'21'59'0,"3"0"61"0,6 6-116 16,4-1-4-16,-2-1 1 15,-2-2-2-15,-1-3-3 16,2-5-2-16,1-6-10 16,1-5-9-16,1-7 17 15</inkml:trace>
  <inkml:trace contextRef="#ctx0" brushRef="#br0" timeOffset="154481.32">21200 5014 1167 0,'12'10'56'16,"2"-1"12"-16,6 1-19 15,2-3-1-15,9-2-11 16,5-1-4-16,4-4-14 15,0-1-1-15,-1-3-11 16,-4-3-7-16,-5-2-15 16,-4-2-35-16,-14-2 30 15</inkml:trace>
  <inkml:trace contextRef="#ctx0" brushRef="#br0" timeOffset="154664.28">21413 4871 1468 0,'5'32'34'15,"1"7"-28"-15,1 5-2 16,-3 6 2-16,-3 2-6 0,-2 2-4 16,-2 1-6-16,3-3-36 15,2-3-37-15,3-12 48 16</inkml:trace>
  <inkml:trace contextRef="#ctx0" brushRef="#br0" timeOffset="155013.32">22197 4990 919 0,'-16'-10'140'0,"-4"2"150"0,-3-1-268 16,-6 4-11-16,-5 0 3 15,-4 5-1-15,-1 4 7 16,-3 7 9-16,1 7 8 15,6 6 1-15,3 3 27 16,11 2-11-16,9 0-19 0,17-1-5 16,18-2-6-16,23-4 0 15,14-5 3-15,18-8-18 16,4-5-6-16,-1-8-78 16,-4-4-95-16,-7-7 133 15</inkml:trace>
  <inkml:trace contextRef="#ctx0" brushRef="#br0" timeOffset="156914.26">19972 5490 448 0,'-5'1'77'0,"5"-1"103"16,0 0-64-16,0 0-27 15,0 0-3-15,0 0-15 16,0 0-21-16,1 0-13 16,19-5-2-16,-6 3-14 15,2 1 2-15,9-1-3 16,4 0 1-16,5 1 0 0,1-1-5 15,3-2-7-15,-2 3-1 16,0-2-2-16,-2 0-2 16,-7 2 0-16,-4-1 0 15,-8 0-4-15,-4 1 3 16,-11 1 3-16,1 0 10 16,-1 0 28-16,-6-4 5 15,-8 1-1-15,-5 0-1 16,-9 0-17-16,-2-1-6 0,-7 2-9 15,-5-1-6-15,-3 3 3 16,-1 1-6-16,0 2 9 16,2 1 14-16,9 1 25 15,5 0 6-15,10-1-9 16,6 0-18-16,14-4-36 16,0 0-15-16,0 2 3 15,14-2-6-15,10 0 12 16,5-1 12-16,13-2-3 15,4 1 3-15,7-1 0 16,-1 0-3-16,3 2 0 16,-3-1 3-16,-5 1 0 15,-2-2 0-15,-15 2 0 16,-6 0 3-16,-14 0-6 0,-10 1 12 16,0 0 21-16,-10-1 11 15,-12 2 1-15,-7 2-6 16,-10 1-24-16,-5 1-6 15,-6 1-3-15,-2 1 0 16,-5 0-6-16,1 2 3 16,4-2 9-16,2 1-3 15,13-1 9-15,7-2-9 0,12-3 6 16,6-1-15-16,12-1-18 16,1-4-6-16,19-2 3 15,9-2 12-15,16-2 9 16,7-1 9-16,10 0-9 15,1-1-3-15,0 2 3 16,-2 1 0-16,-4 2 0 16,-1 1 0-16,-16 0-3 15,-7 3 0-15,-15 1 3 16,-8 1 0-16,-10 1-6 16,0 0 3-16,-24 2 3 15,-4 2 0-15,-14 2 3 16,-9-1-3-16,-10 0 0 15,-1-1 6-15,-7 2 3 16,0-1-6-16,5 1 0 16,6-1 0-16,15 1 0 15,10-1 6-15,17-2-9 0,16-3-18 16,0 2-12-16,15-2 0 16,15-6-30-16,6-1-29 15,14-6-94-15,7 0-1 16,9-2 135-16</inkml:trace>
  <inkml:trace contextRef="#ctx0" brushRef="#br0" timeOffset="173129.79">19308 6042 634 0,'0'0'59'0,"0"0"48"15,0 0-77-15,0 0-25 16,1 0-1-16,-1 0-2 16,29 2 26-16,-17-5 56 15,-1 1 18-15,3 0-5 16,0 1-8-16,6 1-35 16,1 0-7-16,6 0-9 0,4 2-3 15,0 0-6-15,2-1-9 16,-2 0-11-16,1 0-5 15,-4 0-2-15,-3 0-2 16,-7-1-2-16,-6 0-5 16,-6 0-24-16,-6 0-16 15,0 0-50-15,-1 0-40 16,-22-5 75-16</inkml:trace>
  <inkml:trace contextRef="#ctx0" brushRef="#br0" timeOffset="173412.83">19344 6159 302 0,'14'3'20'15,"1"1"29"-15,6 1 44 16,2 1 93-16,0 0 65 16,2 1-29-16,4-2-83 0,1 0-38 15,3-5-56 1,0-1-30-16,-5-5-50 0,-2-1-15 16,-3-2-1-16,-3 0 11 15,-2 0-15-15,0-1-152 16,-7 3 116-16</inkml:trace>
  <inkml:trace contextRef="#ctx0" brushRef="#br0" timeOffset="177229.05">18729 6053 894 0,'-1'10'107'15,"0"0"146"-15,2 4-258 16,-1 3-5-16,0 3 6 15,0 4 4-15,0 2 12 16,0 1 5-16,1 2 6 0,2-3 3 16,0-5-5-16,4-5-8 15,2-6-5-15,2-4 4 16,4-7 3-16,1-5 3 16,6-8-1-16,4-7-5 15,2-8-8-15,3-3-4 0,-1-4 0 16,-4 2 0-16,-5 0 0 15,-4 3-2-15,-8 5 4 16,-3 4-2-16,-3 7 6 16,-2 6 9-16,-1 9 4 15,0 0 5-15,0 0-3 16,-6 9-9-16,6 8-9 16,1 3-3-16,1 7 0 15,2 5 0-15,-3 7 4 16,1 5-2-16,-4 7 0 15,1 6-2-15,-5 8 0 16,-1 3-4-16,-5-1 0 16,-1-1 1-16,-11-7 1 15,-6-5 2-15,-10-7 22 16,-6-7 80-16,-5-10 107 16,-3-6 48-16,-2-13-32 15,1-6-100-15,7-16-76 0,3-7-37 16,12-15-43-16,5-6-26 15,11-14-75-15,5-7-119 16,14-5-87-16,8 0 76 16,14-1-118-16,9 4 203 15</inkml:trace>
  <inkml:trace contextRef="#ctx0" brushRef="#br0" timeOffset="179097.67">20171 6093 428 0,'-6'9'45'0,"0"1"119"16,4 6-146-16,0 2 11 16,4 3 44-16,2 0 23 0,6 0 27 15,3-2-17-15,7-3-40 16,3-3-14-16,3-5-13 16,2-3 0-16,3-5 9 15,4-2 6-15,4-5 1 16,2-2-5-16,1-2-15 15,-2-4-10-15,-1-2-5 16,-1-2 1-16,-6-3-3 16,0-2-9-16,-9-3 9 15,-3 0 0-15,-12-2 11 16,-5-1-2-16,-8-3 9 16,-5 0 3-16,-8-2-3 15,-3-2-3-15,-8-1-24 16,-6 0-21-16,-8 4-12 15,-6 2-3-15,-10 6 9 16,-1 6 15-16,-7 9 0 0,2 6-3 16,5 8 0-16,3 5 6 15,10 8 0-15,5 4 6 16,9 9 0-16,2 4-6 16,10 6-6-16,2 3 0 15,8-1 9-15,8 0 12 16,12-7 27-16,11-3 9 15,14-7 0-15,8-4-7 0,15-7 7 16,5-6 15-16,10-8 18 16,4-5 5-16,1-6-23 15,-2-5-36-15,-7-1-24 16,-7-2-1-16,-14-1-5 16,-3 2 2-16,-13 2 0 15,-5 1-2-15,-9 5-5 16,-5 1-10-16,-7 5-127 15,-5 5-58-15,0 0-87 16,-1-1 40-16,-16-5-81 16,6 8 198-16</inkml:trace>
  <inkml:trace contextRef="#ctx0" brushRef="#br0" timeOffset="182278.49">21279 5769 755 0,'-11'16'121'0,"-2"3"188"16,-4 7-309-16,-4 4 0 15,-4 4-2-15,-6 3 0 16,-3 2 17-16,0-1 16 16,0 0 20-16,4-5 5 15,6-5-17-15,5-8-14 16,6-10-39-16,3-5-30 16,5-8-111-16,4-5-182 0,5-8 169 15</inkml:trace>
  <inkml:trace contextRef="#ctx0" brushRef="#br0" timeOffset="182528.58">21102 5804 1175 0,'-2'3'70'0,"3"5"46"16,2 4-83-16,6 7-23 15,1 3-8-15,6 3 0 16,2 0-1-16,1 0 3 16,-2 0-4-16,-1-4 0 15,0 0 0-15,0-6-2 16,-1-4-19-16,-2-7-45 0,-1-3-40 16,1-3-211-16,-3-3 169 15</inkml:trace>
  <inkml:trace contextRef="#ctx0" brushRef="#br0" timeOffset="182744.86">21438 5965 1256 0,'8'14'29'0,"1"2"-19"15,5 5-4-15,0 6-10 16,-1 3 2-16,-2 2 0 16,-5 1-2-16,-1-1 2 15,-4-3-5-15,-1-6-94 16,0-4 72-16</inkml:trace>
  <inkml:trace contextRef="#ctx0" brushRef="#br0" timeOffset="183462.52">21772 5838 441 0,'15'2'139'16,"3"-1"104"-16,8 0-29 16,3-1-70-16,13 0-53 15,4 0-19-15,2-3-32 16,-1 0-11-16,-6-3-15 15,-4 0-8-15,-7-1-16 16,-4-1-21-16,-10-1-99 16,-2 0-238-16,-12-3 193 15</inkml:trace>
  <inkml:trace contextRef="#ctx0" brushRef="#br0" timeOffset="183729.67">21898 5629 1822 0,'3'9'78'0,"16"3"-132"16,0 5-36-16,12 6-17 15,-1 2 5-15,-9 10 85 16,0 6 13-16,-7 10 6 15,-2 7 2-15,-6 4-3 16,-4-2-6-16,-3-4-67 16,-1-6-46-16,2-10-152 15,2-5 107-15</inkml:trace>
  <inkml:trace contextRef="#ctx0" brushRef="#br0" timeOffset="184962.19">22907 5776 1369 0,'-9'-23'-2'16,"-3"1"0"-16,-1 3 4 15,-4 2 11-15,-3 3 7 16,-2 3-3-16,-7 4-1 16,0 2-9-16,-6 6-5 15,0 5 0-15,0 6-2 16,1 6-2-16,4 8 2 0,4 6 0 16,2 4-2-16,2 4 2 15,8-2 8-15,3-4 4 16,10-3 5-16,6-4-1 15,12-3-5-15,5-4 1 16,18-6-2-16,5-4 1 16,12-7 11-16,3-4 26 15,-4-7 12-15,1-1-4 16,-8-8-11-16,1-2-24 0,-9-6-15 16,-4-5-3-16,-4-4-3 15,-7-4-6-15,-4-2-15 16,-6-3-21-16,-14 0-6 15,-5-1 1-15,-13 3 8 16,-5 2 12-16,-11 3 6 16,-5 4 15-16,-14 8 0 15,-6 3 1-15,-12 9 5 16,-6 4 3-16,-4 8 5 16,4 4 16-16,8 10 12 15,7 5-6-15,14 10 0 16,4 6-10-16,12 8 7 15,7 1 18-15,16-4 15 16,8-4 3-16,18-7-7 16,10-3-8-16,21-7 3 15,11-3 0-15,24-10 0 0,3-3-9 16,7-9-25-16,-3-2-5 16,-21-5-12-16,-8 0 0 15,-16-1-15-15,-7 2 1 16,-9 2-34-16,-2 2-42 15,-15 1-68-15,-2 0-43 0,-10 2-23 16,-2 5-109-16,-7 1 190 16</inkml:trace>
  <inkml:trace contextRef="#ctx0" brushRef="#br0" timeOffset="185745.25">23067 5989 1375 0,'19'-9'0'16,"3"0"2"-16,3 2 9 15,3 1 7-15,1 3 15 16,-1 0-1-16,-5 3-6 16,-4 0-11-16,-9 5-25 15,-6 2-3-15,-7 7-3 16,-5 3 5-16,-6 6 7 16,-2 1-4-16,-3 1-7 0,0 1-1 15,-2-1 3-15,0-1 5 16,-3-4 8-16,-3-3 2 15,3-5 4-15,-1-3 3 16,9-4 9-16,3-4 5 16,8-3 8-16,2-3-2 15,5-5-8-15,4-2-2 16,2-3-10-16,2 0-3 16,4 2-6-16,1 2 6 0,3 5 3 15,2 2 6-15,1 6 3 16,0 2 0-16,0 3-9 15,0 2-3-15,-2 2-9 16,0-1-9-16,3 1 6 16,3-3-9-16,4-5-45 15,0-3 6-15,2-10-157 16,-2-1 134-16</inkml:trace>
  <inkml:trace contextRef="#ctx0" brushRef="#br0" timeOffset="193245.45">19721 6877 1559 0,'124'-25'93'15,"28"-6"-61"-15,23-3-14 16,47-6-12-16,15-2-3 15,24 2-3-15,7-2 3 16,8 2 0-16,14 2-3 16,-6 1-12-16,11 2-9 15,-6 1-98-15,-8 0 20 0,3 4-202 16,-18 2 182-16</inkml:trace>
  <inkml:trace contextRef="#ctx0" brushRef="#br0" timeOffset="195679.08">20382 6578 1448 0,'0'0'25'16,"11"7"-23"-16,-3 4-7 15,3 8-1-15,-1 6 6 0,-2 15 2 16,-1 8 5-16,-5 19 9 16,-4 10-3-16,-2 14-3 15,-3 5-2-15,-1 0-6 16,-1-4 2-16,0-13-4 16,-1-8 0-16,1-15-8 15,0-10-19-15,1-18-103 16,0-14 85-16</inkml:trace>
  <inkml:trace contextRef="#ctx0" brushRef="#br0" timeOffset="196144.58">20312 6609 1289 0,'4'19'62'15,"4"12"57"-15,4 7-127 16,6 18-10-16,-1 8 1 16,-1 13 7-16,-2 8 10 15,-3 11 10-15,-2 2 5 0,-5 1 9 16,-3-6-1-16,-7-6-6 15,-3-4-7-15,-1-8-6 16,2-4-2-16,3-17 4 16,2-9-2-16,1-18 5 15,1-10 9-15,1-17 6 16,0 0 9-16,0-17 3 16,0-9-10-16,1-15 4 15,2-6-9-15,-1-9-12 16,1 0-3-16,7-3-6 15,2 1 3-15,7-4 0 16,2 0-3-16,5-2 3 16,1 1 3-16,2 7-9 15,1 3-9-15,-6 15-57 16,-1 7-47-16,-9 11 23 0,-2 4-20 16,-4 4-196-16,-4 2 163 15</inkml:trace>
  <inkml:trace contextRef="#ctx0" brushRef="#br0" timeOffset="196528.37">20620 6603 1750 0,'-12'50'93'0,"3"8"-90"16,-1 7-81-16,-4 14-128 0,-3 3 94 16,-8 6-4-16,-5 2 25 15,-6-1 58-15,1-3 37 16,-2-12 46-16,2-7 4 16,9-13-11-16,4-5-24 15,8-11-112-15,3-5 68 16</inkml:trace>
  <inkml:trace contextRef="#ctx0" brushRef="#br0" timeOffset="197063.9">20285 6647 1351 0,'-4'6'33'0,"1"5"-15"0,1 5-9 16,2 12-5-16,4 4 2 15,2 14 17-15,3 7 3 16,4 15 3-16,2 11-4 16,-2 13-19-16,-2 5-8 0,-7-1-10 15,-2-4-2-15,-1-14 7 16,0-6 5-16,2-15 4 15,2-6 2-15,0-18-1 16,-2-7-3-16,0-14-15 16,0-6-12-16,1-10-4 15,0-7 4-15,0-12 21 16,0-6 10-16,0-9 5 16,-2 0-5-16,0 2-29 15,-1 2-17-15,-1 7-26 16,0 2-23-16,-1 2-195 15,-2 0 176-15</inkml:trace>
  <inkml:trace contextRef="#ctx0" brushRef="#br0" timeOffset="197611.7">20254 6851 1320 0,'-2'-10'6'15,"1"1"-78"-15,1 3-15 0,0 6 6 16,0 0 44-16,8 19 99 16,-4 2 41-16,3 16 21 15,1 6-18-15,1 14-46 16,1 9-14-16,-1 11-13 15,-1 3-12-15,0-7-21 16,-1-6 0-16,0-17 3 16,0-11-3-16,-2-15 3 15,-1-6 0-15,-1-13-36 16,-1-5-6-16,1-12 10 16,-2-7-2-16,-1-11 2 15,-2-5 0-15,-7-8 8 16,-1-3 7-16,-3-4 12 15,0-1 4-15,1 0 4 16,2-3 4-16,0 5 1 16,2 5 3-16,5 11-3 0,1 6 3 15,4 12-2-15,2 7 1 16,3 12 5-16,0 10 3 16,3 15-2-16,-1 11 9 15,0 15-10-15,-1 7-6 16,-1 12-6-16,2 0-3 15,-3 1 3-15,0-6-3 0,-1-11 3 16,-1-10-3-16,1-22-30 16,3-10-36-16,2-28-79 15,5-14 90-15</inkml:trace>
  <inkml:trace contextRef="#ctx0" brushRef="#br0" timeOffset="197795.61">20489 6687 1272 0,'2'5'-47'0,"-2"1"18"0</inkml:trace>
  <inkml:trace contextRef="#ctx0" brushRef="#br0" timeOffset="197961.49">20488 6726 1061 0,'0'0'83'15,"0"0"47"-15,0 0-58 16,0 0-63-16,0 0-17 16,-1 0-19-16,1 0-9 15,-1-1-23-15,0 0-14 0,-18-19-18 16,5 18-24-16,1 2 29 15,-2 2 29-15,-1 2 34 16,3 0-13-16,1 1 22 16</inkml:trace>
  <inkml:trace contextRef="#ctx0" brushRef="#br0" timeOffset="198645.25">20347 6698 1119 0,'0'-6'73'0,"1"0"36"15,1 1-43-15,4 3-43 16,1 2-7-16,2 4-7 16,0 5 1-16,-2 6 2 15,-1 5-3-15,-5 8-1 16,1 4-4-16,-4 3 2 16,-2 2-4-16,-3 2 2 0,-1-2-4 15,-1-2-2-15,0-3 0 16,1-7-6-16,1-4 4 15,2-10-4-15,5-10-5 16,0-1-32-16,-2-7-7 16,7-16-22-16,3-8-7 15,1-11 11-15,2-5 5 0,-1-3 9 16,-1-1 24-16,-1 3 50 16,0 1 18-16,0 6 24 15,0 4-5-15,-5 9-9 16,1 6-9-16,-4 12-8 15,0 7 6-15,1 15 2 16,1 7-2-16,-1 19-8 16,1 9-14-16,-2 14-7 15,-4 9-4-15,-1 7-8 16,-4 4-11-16,-5-3-14 16,1-4 2-16,-6-16 13 15,3-11 22-15,4-22 29 16,2-8-2-16,6-17-18 15,4-10-22-15,5-16-65 16,3-12-46-16,1-13-41 16,0-7-21-16,-4-4 107 0,0-3 128 15,-4-1 114-15,-1-2-16 16,0 2-37-16,3 3-48 16,4 8-45-16,1 8-9 15,2 17-14-15,1 9 0 16,-3 18 7-16,1 10 1 15,-3 22 4-15,-3 13-1 16,2 23-5-16,-5 9-4 0,-1 16-2 16,-3 4-6-16,-3-2-1 15,0-7 1-15,0-25 0 16,1-14 6-16,3-27 0 16,0-13-37-16,2-23 22 15</inkml:trace>
  <inkml:trace contextRef="#ctx0" brushRef="#br0" timeOffset="200245.2">20369 6372 846 0,'-13'0'32'0,"-2"-1"-7"15,-1 0-20-15,1 0-3 16,-2 1 14-16,1 2 57 16,0 0 8-16,2 4 8 15,2 0-9-15,7 0-40 16,4 0-16-16,7 0-21 16,7-1-4-16,9-3-3 15,7-3 0-15,4-7 2 16,6-2 0-16,3-2 4 15,0-1-2-15,-3 0 0 16,-4 3 2-16,-6 0-2 16,-6 2 2-16,-10 3 0 0,-12 5 0 15,-1 0 25-15,-5 0 4 16,-18 6 6-16,-6 1-5 16,-11 4-18-16,-5 1-4 15,-7 2-1-15,-1 1 13 16,-6-1 5-16,0 0 16 15,7-1 59-15,2-1-1 16,17-2-11-16,8-3-16 16,12-1-41-16,13-6-30 0,7-1-18 15,11-5 3-15,15-6-5 16,7-4 11-16,11-4 6 16,4-1 0-16,2 1 0 15,4 0 0-15,-6 3 0 16,-4 4 0-16,-12 6-3 15,-10 1 3-15,-15 6-9 16,-8 2 3-16,-16 6 0 16,-6 1 6-16,-13 5 0 15,-5 0 12-15,-11 0 0 16,-2 0 2-16,-9-1-8 16,-5 0-3-16,2-3 3 15,5 0 12-15,11-3 30 16,11-3 6-16,16-2-3 0,15-2-18 15,4-8-60 1,13-3-18-16,21-6-18 0,8-2 9 16,13-3 27-16,6-1 10 15,0 2 5-15,-1 2-18 16,-12 4-6-16,-5 3 3 16,-16 6 9-16,-10 3 15 15,-17 7 45-15,-8 3 12 0,-20 10 21 16,-10 3 23-16,-16 6 1 15,-6 4-1-15,-9 1 21 16,-3-1-29-16,3-3 13 16,3-2-5-16,9-7-27 15,9-3-38-15,16-9-14 16,9-2-5-16,16-8-6 16,11-4-2-16,18-10-7 15,12-4-1-15,18-5 0 16,5-3 5-16,9 3-3 15,0-1 0-15,1 5-3 16,-5 4-5-16,-7 6-2 16,-9 3-5-16,-17 8 6 15,-7 1 4-15,-21 6 2 16,-7 3 8-16,-19 6 11 0,-6 2 10 16,-15 2 4-16,-7 2-5 15,-7 0-12-15,-5 1-3 16,-6-4-2-16,4-1 0 15,7-6-1-15,6-2 2 16,20-6-1-16,9-3-11 16,21-10-97-16,10-4-75 15,23-13-238-15,15-5-273 0,17-8 524 16</inkml:trace>
  <inkml:trace contextRef="#ctx0" brushRef="#br0" timeOffset="201680.68">22516 6365 1181 0,'28'-4'19'0,"11"0"-38"15,6-3-8-15,7 0 3 16,0 1 7-16,-6 2 48 16,-5-1 23-16,-8 2 12 15,-5-1-2-15,-10 0-27 16,-6 0-18-16,-10-1 3 0,-6 2 5 15,-11 0 0-15,-6 1 2 16,-11 2-12-16,-6 2-11 16,-12 4 0-16,-3 4 2 15,-7 4 9-15,2 1 41 16,6 2 49-16,8 0 19 16,14-5-4-16,6-1-17 15,13-7-36-15,11-4-24 0,3-1-13 16,11-6-5-16,14-5-9 15,7-4-3-15,15-1-6 16,5-1-3-16,4 1-3 16,-1 1 3-16,-10 5-6 15,-7 1-3-15,-13 6 0 16,-8 2-6-16,-20 2-15 16,4 5-6-16,-22 3 0 15,-7 3 4-15,-14 2 26 16,-4 1 9-16,-9 0 11 15,-3 1 4-15,3 0 12 16,1-2 9-16,14-1-5 16,7-3 0-16,16-4 0 15,14-5-9-15,-1 1-9 16,19-5-9-16,14-6-12 16,8-2 3-16,17-4-4 15,5-1 0-15,1 0 1 0,-2 2-1 16,-12 2 0-16,-10 2-3 15,-16 5-24-15,-8 2-13 16,-17 4-9-16,-10 3 2 16,-17 6 24-16,-8 3 14 15,-19 5 15-15,-7 3-6 16,-6 4 0-16,-2-2 0 0,11-1 9 16,8-4 6-16,19-5 27 15,9-4 10-15,24-8 16 16,-3 3-1-16,22-9-27 15,14-6-15-15,18-8-22 16,11-4-5-16,15-2 2 16,-1-1-3-16,-4 4-7 15,-8 2-8-15,-21 8-12 16,-14 2-2-16,-28 11-3 16,7-5 4-16,-32 12 14 15,-11 4 11-15,-25 10 10 16,-10 4 4-16,-13 9-1 15,-1 1 4-15,3 4 8 16,9-3 3-16,20-6 6 16,12-7-7-16,22-11-7 0,17-12-6 15,-3 1-15-15,19-15-4 16,24-16-18-16,14-8-11 16,30-10-10-16,11-1-16 15,5 2-40-15,-4 5-58 16,-18 9-24-16,-11 6 14 15,-24 12 22-15,-13 7 72 16,-23 12 41-16,-12 8 12 16,-22 13 23-16,-12 3 8 0,-22 8 21 15,-13 3 8-15,-13 1 6 16,-3 0 49-16,5-4-11 16,9-4-17-16,25-12-30 15,12-6-6-15,26-14-72 16,14-12-33-16,25-20-187 15,10-14 202-15</inkml:trace>
  <inkml:trace contextRef="#ctx0" brushRef="#br0" timeOffset="209878.08">23388 5575 785 0,'-72'-15'13'15,"-3"-1"21"-15,-6 3 39 16,1 1 12-16,-5 3-1 16,-2-1-26-16,-12 2-25 15,-9 0-15-15,-8 2-10 16,-1 1-7-16,10 2 1 15,-3 1 0-15,-15 3-2 0,-8 2 2 16,-14 3 0-16,1 1 2 16,1 4 0-16,1 0 4 15,-10 3-2-15,-3 0-3 16,-4 4 1-16,-3-1-2 16,1 0 0-16,-3 0 2 15,2-1 8-15,-1 0-1 0,-1-1 3 16,0 2-3-16,-4 0-7 15,-2 1-4-15,-1 3 0 16,-4 2 0-16,4 5 0 16,1 1 0-16,5 3 2 15,7 1 0-15,7 3 8 16,6 1 0-16,10 5 5 16,4 4 1-16,12 2 1 15,7 4-1-15,13 0-5 16,10 3-1-16,27 4-4 15,14 3 1-15,28 5 5 16,14 4-2-16,27 6 3 16,14 2-3-16,25 4-4 15,16-3 0-15,20-6-1 16,8-8 7-16,23-14 11 16,9-6 6-16,23-16 50 0,12-7 7 15,18-18-35-15,6-5-15 16,12-13-27-16,7-4-6 15,14-4 0-15,6-2 3 16,16-1-6-16,8 0 0 16,13-1 0-16,7-2-6 15,3-2-30-15,-3-2-21 16,-9-2 1-16,1-1-4 0,-18-1 39 16,-8-1 21-16,-3-2 6 15,-17-3-3-15,-9-4-3 16,-2-1-12-16,-15-8-20 15,-12-3 11-15,-12-6-2 16,-11-2 5-16,-34-2 28 16,-13 1 23-16,-34 1 78 15,-18 1 56-15,-32 0-21 16,-17-2-29-16,-33 0-48 16,-16-2-24-16,-34 3-31 15,-24 2 1-15,-30 5-12 16,-21 4-3-16,-35 9 3 15,-11 6-3-15,-27 12 3 16,-15 8-3-16,-6 13 0 16,-16 6-3-16,-20 15-3 0,-2 5-9 15,-21 11-167-15,10 4-90 16,-4 3 129-16</inkml:trace>
  <inkml:trace contextRef="#ctx0" brushRef="#br0" timeOffset="213794.65">18649 8805 482 0,'9'-11'-111'15,"0"-2"82"-15</inkml:trace>
  <inkml:trace contextRef="#ctx0" brushRef="#br0" timeOffset="214461.16">18673 8691 691 0,'-8'-19'121'0,"1"-1"84"16,0-2-107-16,-3-1-94 15,1-1-53-15,1 2-84 16,1 0-6-16,2 2 34 16,3 2 74-16,-1 4 163 15,2 1 41-15,-2 6 18 16,0 1-23-16,3 6-54 15,0 0-17-15,0 0 36 16,0 0-20-16,0 0-50 0,0 0-18 16,0 14-18-16,5-2-7 15,0 3 7-15,-2 2 6 16,3 2 12-16,-3 0 6 16,1 7-6-16,2 0-3 15,-3 6-1-15,-1 5-5 16,-2 5 6-16,-3 2-9 15,5-1-4-15,5-1 2 16,5-8-1-16,3-6-7 16,5-11-11-16,4-5-5 0,7-16-4 15,3-7 2-15,2-12 3 16,-1-5-2-16,-3-7-4 16,-1-2-4-16,-6-1-2 15,-3 0-2-15,-4 3 5 16,-1 0 1-16,-6 3 0 15,-3 1 2-15,-4 1-2 16,-2 3 3-16,-3 8-12 16,-3 4-9-16,-2 11-14 15,-1 4-3-15,-3 6 15 16,1 8 5-16,-3 7 15 16,1 6-1-16,3 9-7 15,2 2 0-15,4 18-27 16,0 9-28-16,0 19-50 15,0 8-19-15,1 7-29 0,-4-4 17 16,-6-11 58-16,-5-9 26 16,-10-15 96-16,-6-4 48 15,-9-12 137-15,-5-8 63 16,-5-15 4-16,-3-9-63 16,-8-16-108-16,-1-8-29 15,-6-15-50-15,3-7-32 0,4-9-34 16,8-3-13-1,15-3-19-15,7-4-17 0,20-8-98 16,11-3-129-16,18-11 83 16</inkml:trace>
  <inkml:trace contextRef="#ctx0" brushRef="#br0" timeOffset="-214352.25">19466 8661 946 0,'6'1'140'0,"5"0"178"15,9 2-297-15,5 0-9 16,6 1-5-16,2 0-3 15,3 0 0-15,0 0-2 16,2-1 6-16,1-1-2 0,-5-1-1 16,-2-1 3-16,-6-1-14 15,-4-1-7-15,-8 2-32 16,-3 0-38-16,-11 0 50 16</inkml:trace>
  <inkml:trace contextRef="#ctx0" brushRef="#br0" timeOffset="-214135.78">19507 8869 2453 0,'25'6'58'0,"8"-5"-92"16,10-2-67-16,14-7-74 15,3-1-10-15,4 2 81 0,-3 1 44 16,-10 5 60-16,-7 1 0 16,-13 1-6-16,-4 0-42 15,-11-2-173-15,-2-2 170 16</inkml:trace>
  <inkml:trace contextRef="#ctx0" brushRef="#br0" timeOffset="-212303.32">20823 8417 1545 0,'-41'57'157'0,"-1"0"44"15,1 1-124-15,-1 0-62 16,3-1-3-16,0-4-12 16,2-4 0-16,5-7 39 15,1-9 54-15,5-12 56 0,2-8-36 16,3-12-36-16,3-4-32 16,4-10-57-16,4-2-22 15,7-4-12-15,3-2-19 16,7 0-1-16,5-2-30 15,6 3 1-15,3 1 11 16,6 5 39-16,0 2 12 16,7 8 45-16,0 2 18 0,8 4 27 15,2 3 18-15,3 1 11 16,4 3-8-16,0 1-39 16,0-3-21-16,-6-1-31 15,-7-5-70-15,-9-6-150 16,-4-2-45-16,-9-5 22 15,-3-3 117-15,-7-2-98 16,-4-3 135-16</inkml:trace>
  <inkml:trace contextRef="#ctx0" brushRef="#br0" timeOffset="-212069.22">20841 8510 2300 0,'3'28'116'0,"3"2"47"15,8 10-220-15,4 4-47 16,-4 12-50-16,-2 7-49 16,-6 15 83-16,-6 2 58 15,-4 2 47-15,-2-7-27 16,-1-20-102-16,-2-11-33 0,2-24 124 15</inkml:trace>
  <inkml:trace contextRef="#ctx0" brushRef="#br0" timeOffset="-211652.46">21629 8546 1402 0,'-24'37'60'0,"-4"7"19"16,-6 8-85-16,-11 13-34 15,-4 7-1-15,-8 4 10 16,5 0 16-16,4-16 22 15,6-7 7-15,10-24-6 16,2-18-14-16,9-24-93 16,1-16 68-16</inkml:trace>
  <inkml:trace contextRef="#ctx0" brushRef="#br0" timeOffset="-211449.84">21244 8633 1293 0,'17'13'105'0,"3"4"152"16,9 5-102-16,8 9-113 0,3 2-24 15,9 3-12 1,1-1 0-16,-6-6-42 0,-6-4-48 16,-11-6-119-16,-8-6 79 15,-3-9-239-15,0-5 196 16</inkml:trace>
  <inkml:trace contextRef="#ctx0" brushRef="#br0" timeOffset="-211268.96">21842 8776 1537 0,'9'-1'22'0,"-2"1"-104"16,1 0-265-16,2 6 197 15</inkml:trace>
  <inkml:trace contextRef="#ctx0" brushRef="#br0" timeOffset="-211202.4">21898 8883 862 0,'-2'60'208'0,"-3"1"159"15,-1 3-212-15,0-9-125 16,0-7-124-16,5-15 68 15</inkml:trace>
  <inkml:trace contextRef="#ctx0" brushRef="#br0" timeOffset="-209415.95">23226 8507 1545 0,'41'-14'-23'0,"-1"10"0"16,-3 5 11-16,-11 15 12 16,-5 9 2-16,-15 10 10 15,-6 4-11-15,-9 4 3 16,-5 1-2-16,-11 6-2 16,-3 0-2-16,-6-4 8 15,-2-2 14-15,1-13 97 16,0-4 47-16,3-13-3 15,2-4-26-15,3-12-90 16,2-9-27-16,8-11-18 16,4-6-6-16,8-9 6 15,6 1 0-15,8-3 9 0,4 1 0 16,10 10-4-16,4 3-2 16,9 18-3-16,1 7 0 15,2 15-17-15,1 14 5 16,2 10 0-16,-2 3-6 15,-1-1-72-15,-1-8-74 16,-5-9-178-16,2-8 77 16,-5-17 154-16</inkml:trace>
  <inkml:trace contextRef="#ctx0" brushRef="#br0" timeOffset="-209052.78">23604 8691 1807 0,'-2'38'84'0,"4"1"17"16,4-2 22-16,9-9 38 16,5-7-36-16,6-11-30 15,6-7-8-15,3-7-26 16,1-8-32-16,-1-7-21 15,-2-1-6-15,-8-7-10 0,-5-1-7 16,-11 0-3-16,-5-3-16 16,-10 4 18-16,-5-1 5 15,-12 4 23-15,-5 2 6 16,-12 7 4-16,-5 4-5 16,-2 11-11-16,0 5-3 15,4 8-12-15,3 3-16 16,6 0-88-16,6 1-63 15,10-3-228-15,7-2-210 0,13-1 469 16</inkml:trace>
  <inkml:trace contextRef="#ctx0" brushRef="#br0" timeOffset="-193053.5">14753 9955 327 0,'6'-18'0'0,"-1"2"-7"16,2 0-4-16,-3 4 42 15,0 3 40-15,-4 9 109 16,0-1 66-16,0 1-1 16,0 0-76-16,0 0-63 15,0 0-30-15,0 1-39 16,1 15-12-16,-2 0-12 0,-2 3 1 15,1 8 7-15,0 5 19 16,0 14 8-16,-2 7 2 16,-2 14 1-16,1 6 3 15,-1 10 21-15,1 4 11 16,-2 0 4-16,-2-2-15 16,0-12-24-16,0-7-28 15,0-12-23-15,2-10-11 0,-5-9-127 16,3-8-62-16,3-15-121 15,-3-9 244-15</inkml:trace>
  <inkml:trace contextRef="#ctx0" brushRef="#br0" timeOffset="-191835.8">14440 11485 1361 0,'-4'24'72'0,"4"4"40"16,1 3-5-16,4 9-104 15,1 2 6-15,-2 12 0 16,0 1-4-16,-4 5 61 16,-2-1 15-16,-5-11 0 15,0-4 2-15,-2-14-68 16,3-9-60-16,2-11-104 0,0-9-84 16,5-10-163-16,1-9 259 15</inkml:trace>
  <inkml:trace contextRef="#ctx0" brushRef="#br0" timeOffset="-191086.55">14660 11598 1119 0,'-2'6'58'0,"2"-6"50"15,0 0-109-15,0 0-11 16,1 0 0-16,0 0 1 16,0 0 18-16,0 0 17 15,0 0 34-15,0 0 8 16,-1 14 1-16,-13-2-8 15,-6 6-6-15,0 1 28 16,4 3 32-16,0 2 19 16,7-2-7-16,2-1-23 0,10-6-57 15,6-2-22-15,15-7-35 16,2-2 1-16,7-3-16 16,0-1-3-16,-8 0 15 15,0 0-6-15,-5 6 15 16,-4 2-21-16,-3 8-15 15,-4 4 9-15,-8 7-3 16,-2 4 24-16,-8 3 36 16,-3-1 24-16,-4-2 72 15,-1-3 23-15,1-6-25 16,-4-5-26-16,2-10-42 16,-5-5-16-16,-2-11-26 15,2-7-8-15,-2-15-7 16,5-4-3-16,12-10-6 0,6-3 2 15,18-1-3-15,10-1-7 16,8 0-14-16,2 1-14 16,2 4-13-16,-3 6-24 15,-1 9 24-15,0 7 23 16,-12 10-60-16,-5 6-14 16,-12 6-37-16,-4 2-8 15,-8 2 54-15,-4-2-17 0,-5-4 70 16</inkml:trace>
  <inkml:trace contextRef="#ctx0" brushRef="#br0" timeOffset="-190386.75">14937 11580 1965 0,'1'16'314'15,"-1"-2"108"-15,4-7-457 16,5-1-95-16,-1 1-19 16,4 3-1-16,1 6 150 15,-5 3 90-15,-2 6 60 16,-3 2 15-16,-1 0-74 16,0-4-26-16,3-6-44 0,4-4-14 15,1-7-9-15,1-5-4 16,9-7 0-16,2-7-1 15,4-10 0-15,-1-4 1 16,-10-5-1-16,-6 0 2 16,-8 2 2-16,-6 3-3 15,-9 4 2-15,-6 4 1 16,-5 8 11-16,2 2 6 16,0 7 5-16,4 2 0 0,8 0-9 15,11 0-3-15,0 0-14 16,0 0-7-16,1 0 2 15,22-3-2-15,1-2 9 16,2 0 7-16,9-2 0 16,-4 1 3-16,-5 4 0 15,0 1 0-15,-5 6 3 16,-2 5-1-16,-4 7 2 16,-3 5-4-16,-2 5 4 15,2 4 1-15,-4-4 12 16,1-2 5-16,0-7-4 15,1-5-4-15,4-8-15 16,-2-5-2-16,3-7-5 16,0-4 2-16,0-8 1 0,1-1 0 15,3-5 2-15,-4-1 2 16,-3-2 1-16,-1 0-3 16,-10 4 1-16,-4 2-3 15,-11 4 1-15,-8 5 2 16,-2 6 2-16,0 4-1 15,1 6-4-15,2 1-5 16,2 2-30-16,2-2-29 0,4-5-113 16,3-5-142-16,10-7-684 15,4-5 778-15</inkml:trace>
  <inkml:trace contextRef="#ctx0" brushRef="#br0" timeOffset="-189854.23">14506 12165 1458 0,'41'-2'83'16,"10"-5"150"-16,10-8 54 16,3-6-17-16,10-9-112 15,3-4-28-15,19-6-79 16,7-1-22-16,-1-2-21 16,-10 3-3-16,-13 6 0 15,-7 4 2-15,-8 11 14 16,-1 6 5-16,-17 8 0 15,-8 3-3-15,-15 2-15 16,-6 1-1-16,-7 1-7 16,-5 1-5-16,-5-3-32 15,0 0-21-15,0 0-29 16,-12-4-72-16,-1-6-69 16,-2-5-127-16,0-9 184 0</inkml:trace>
  <inkml:trace contextRef="#ctx0" brushRef="#br0" timeOffset="-188471.03">21157 9489 1537 0,'39'-3'109'0,"9"-3"-20"15,7-3-47-15,16 1-48 16,4 0-12-16,-1 4 12 15,-7 1-3-15,-10 3 12 16,-7 0 3-16,-8 2-3 16,-5 0-3-16,-16-1 0 15,-8 1-33-15,-13-2-65 16,0 0 1-16,0 0-4 16,0 1-48-16,-1 0 87 15</inkml:trace>
  <inkml:trace contextRef="#ctx0" brushRef="#br0" timeOffset="-181420.91">22210 8697 744 0,'0'0'175'0,"0"0"159"16,0 0-193-16,-1 0-69 15,1 0-18-15,0 0-18 16,0 0 21-16,0 0 0 15,10-5 5-15,6 6 85 16,3 0 35-16,6-1 24 16,1 0-67-16,12-2-69 15,3 0-29-15,10-1-31 16,2-1-3-16,-1 1-7 0,-6 0 0 16,-7 1 2-16,-6 0-2 15,-15 1-2-15,-5 1-1 16,-13 0-2-16,0 0-39 15,0 0-82-15,0 0-106 16,-1 0-258-16,1 0 349 16</inkml:trace>
  <inkml:trace contextRef="#ctx0" brushRef="#br0" timeOffset="-179867.87">24115 8609 1094 0,'-1'0'15'16,"0"-1"20"-16,1 1 31 16,-1 0 13-16,-1 0 7 0,0 0-17 15,0 0-26-15,1 0-8 16,-24 20-14-16,17-5 13 16,2 4 11-16,3 2 0 15,2 0 14-15,1 1 16 16,8 1 21-16,0-3-4 15,4-4-14-15,7-3-24 0,5-10-24 16,4-3-9-16,4-6-9 16,-1-8-1-16,-3-3-5 15,-3-3-6-15,-7-3 0 16,-3 4 6-16,-7-1-3 16,-2-1 15-16,-8 2 3 15,-4 0 6-15,-9 1 10 16,-2 2-10-16,-7 2 2 15,-2 3-2-15,-2 5-7 16,-3 5-8-16,2 4-24 16,3 3-7-16,7 4-12 15,5 3-14-15,8 0-95 16,6-1-70-16,7-3-228 16,11-2 355-16</inkml:trace>
  <inkml:trace contextRef="#ctx0" brushRef="#br0" timeOffset="-178682.69">24512 8567 1423 0,'-12'11'23'15,"4"2"6"-15,-1 6 16 16,6 3 45-16,-1 3 38 16,1 0 1-16,6-1-31 15,1-3-26-15,12-1-12 16,3-5-18-16,5-6-6 15,2-7-4-15,1-13-2 0,1-4-6 16,0-9-6-16,-2 0 3 16,-3-5-18-1,-1-2-3-15,-10-1-9 0,-5 0-15 16,-13 1 0-16,-7 1 0 16,-12 6 12-16,-5 3 15 15,-8 10 24-15,-2 5 0 16,1 8-27-16,3 5-60 0,8 8-179 15,5 1-42-15,15-12 131 16</inkml:trace>
  <inkml:trace contextRef="#ctx0" brushRef="#br0" timeOffset="-173903.58">18810 9876 1167 0,'0'0'58'0,"0"0"20"16,0 0-37-16,0 0-18 16,0 1 2-16,2 18 22 0,0-5 3 15,-2 7-2-15,0 1 40 16,-1 5-35-16,1 1-5 15,3 4 6-15,3 1-6 16,4-1-6-16,3-2-18 16,2-4-21-16,0-5-6 15,2-3-9-15,2-3 0 16,2-6-12-16,1-4 0 0,3-8-12 16,3-5-3-16,-1-10 12 15,-1-3 6-15,1-7 0 16,-3-4-5-16,-2-3-19 15,-2 0-3-15,-7 0 26 16,-4 3 13-16,-7 7 14 16,-2 3 7-16,-3 10 53 15,-3 4 36-15,-3 7 22 16,-2 3-10-16,-1 7-23 16,2 5-24-16,1 9-48 15,6 4-6-15,1 12-36 16,3 7-24-16,0 12-48 15,0 7-20-15,1 13-46 16,-2 5 18-16,2 5 90 16,2-2 11-16,-5-10 28 15,-4-11 11-15,-8-15 37 0,-5-7 17 16,-5-9 115-16,-3-3 75 16,-14-10 34-16,-2-4-40 15,-7-14-59-15,-2-3-54 16,0-14-55-16,3-6-21 15,8-12-34-15,8-5-16 16,16-16-77-16,7-9-103 16,24-12 65-16</inkml:trace>
  <inkml:trace contextRef="#ctx0" brushRef="#br0" timeOffset="-173420.54">19724 10063 1747 0,'13'6'206'15,"5"-2"165"-15,13-6-349 16,9-3-37-16,11-3-3 16,4 0 2-16,-3 0 10 15,0 2 6-15,-10 3 0 16,-6 2-15-16,-6 3-54 15,-8 3-74-15,-4 1-225 16,-2 0-155-16,0 1 340 16</inkml:trace>
  <inkml:trace contextRef="#ctx0" brushRef="#br0" timeOffset="-173185.76">19839 10360 2318 0,'-2'18'187'15,"18"-5"54"-15,15-7-223 16,23-12-60-16,10-3-5 16,4-8-47-16,-2-1-33 0,-7 3 0 15,-6 1-40-15,-10 4 95 16,-4 3 45-16,-12-1-116 15,-4-2-102-15,-13-3 131 16</inkml:trace>
  <inkml:trace contextRef="#ctx0" brushRef="#br0" timeOffset="-172187.16">20972 9804 1473 0,'-3'5'39'0,"-2"6"-23"15,0 4-24-15,-4 10-8 16,-3 7 9-16,-7 11 22 15,-3 4 18-15,-3 5 145 16,-5 2 34-16,0-1 31 16,-1-2-38-16,1-12-85 15,2-7-26-15,6-9-42 16,2-8-30-16,8-7-20 16,3-5-14-16,7-8-22 15,2-6-22-15,6-6-8 16,4-2-12-16,8 0-13 0,2 2-31 15,9 2-11-15,3 2 47 16,5 5 45-16,-1 1 24 16,1 3 18-16,2 1 12 15,-1-1 0-15,2-1-9 16,-1-2-39-16,-4-2-86 16,-2-2-135-16,-3 0 95 15,-8-1-35-15,-6-2-4 0,-10-1-39 16,-5-2 19-16,-7-3 31 15,-2-1 123-15</inkml:trace>
  <inkml:trace contextRef="#ctx0" brushRef="#br0" timeOffset="-172020.28">20990 9948 1365 0,'-12'18'103'0,"3"6"203"15,1 5 50-15,4 13-103 16,3 8-78-16,1 14-51 15,1 8-42-15,-2 7-31 16,-2-2-18-16,1-4-46 16,-2-8-36-16,4-19-95 15,1-13-171-15,8-28 76 0</inkml:trace>
  <inkml:trace contextRef="#ctx0" brushRef="#br0" timeOffset="-170871.35">14983 12239 2279 0,'90'-45'15'16,"2"1"-6"-16,-1 4 1 15,-21 9-7-15,-4 7-3 16,-9 8 0-16,-5 5 1 15,-9 6 0-15,-9 2 3 16,-15 3-9-16,-6 0-36 16,-13 0-171-16,0 0-126 15,5-12 168-15</inkml:trace>
  <inkml:trace contextRef="#ctx0" brushRef="#br0" timeOffset="-168970.92">21369 10214 1222 0,'0'0'58'15,"0"0"19"-15,0 0-81 16,1 0-67-16,18-3-5 0,-10-1 10 16,-3 0 20-16,-2 2 59 15,-4 2 30-15,0 0 25 16,1 0 5-16,0 0-13 16,-1 0-13-16,1-1-30 15,0 0-3-15,0 1-12 16,0 0 0-16,0 0-4 15,-1-1 0-15,0 0-2 16,-1 0 2-16,0 0 0 16,-1 0 2-16,-29-6 4 15,21 11 4-15,0 1 11 16,0 1 2-16,2 1 20 16,3 2 22-16,5-2 44 15,4 2-14-15,7-2-45 16,4-1-18-16,4-4-24 0,1-2-3 15,1-4-3-15,-1-2 0 16,-5-2 3-16,2-2-3 16,-7 0-18-16,-5-1-9 15,-5 3 3-15,-7 0 3 16,-5 4 30-16,0 2 9 16,-3 3 12-16,-1 1 6 15,1 5-12-15,-1 1-6 16,2 1-12-16,2-1-6 0,5-2-9 15,2 0-6-15,2-2-3 16,3-4 6-16,0 0 6 16,12 3 6-16,1-4 15 15,1-3 6-15,2-3-3 16,-1-1 0-16,-1-1-10 16,-3 0-8-16,-4 1-17 15,-2 2-10-15,-7 1 6 16,-3 3 12-16,-5 2 15 15,-3 0 18-15,-2 5 38 16,0 1 19-16,0 2 30 16,3 0-7-16,5-1-39 15,2-2-35-15,5-5-44 16,0 0-34-16,0 0-80 16,16-3-40-16,-2-7-77 0,2-3 0 15,-3-2 190-15</inkml:trace>
  <inkml:trace contextRef="#ctx0" brushRef="#br0" timeOffset="-168337.72">21659 9980 1196 0,'0'0'91'15,"0"0"88"-15,0 0-129 16,0 0-7-16,0 0 56 15,0 1 5-15,-7 22-2 16,5 1-7-16,1 17-32 16,2 6 0-16,-2 6-18 15,-1 3-6-15,-1-3-45 16,-1-1-48-16,2-9-96 16,1-6-53-16,-2-12-70 15,0-8-114-15,3-17 219 16</inkml:trace>
  <inkml:trace contextRef="#ctx0" brushRef="#br0" timeOffset="-167870.91">22021 10030 1822 0,'-19'-5'90'0,"-3"0"-81"16,0 1-12-16,-5 5-6 16,-1 3 6-16,3 8 27 15,-2 4 59-15,10 4 61 16,-1 0 23-16,7-2-50 16,5-3-37-16,7-5-54 15,8-2-32-15,14-2-57 16,4 0-19-16,12 3-53 15,-2 0-59-15,1 6-9 16,-1 2-9-16,-16 5 62 16,-3-1 65-16,-17 2 27 15,-7 1 17-15,-14 0 45 16,-12 0 25-16,-6-5 35 16,2-1 23-16,7-9 137 0,10-4 69 15,7-8-66-15,4-7-100 16,9-13-98-16,3-6-20 15,14-9-23-15,3 0-17 16,4-3-9-16,2 1-13 16,0 1 8-16,-2 1 27 15,-1 4-59-15,-3 3-43 16,-3 6-95-16,-1 5-50 0,-4 4 217 16</inkml:trace>
  <inkml:trace contextRef="#ctx0" brushRef="#br0" timeOffset="-167171.46">22193 10167 2316 0,'-3'19'80'0,"0"-3"-83"16,3 0-171-16,3 0-115 16,0-1 17-16,3 0 182 15,-2-2 105-15,2-3 104 0,-1-2 13 16,3-6-42-16,-2-3-22 16,7-7-32-16,1-4-21 15,2-6-24-15,-1-1-45 16,-3-1-56-16,-3 0-28 15,-5-3-17-15,-5 1 82 16,-6-1 42-16,-1 2 18 16,-5-1 38-16,-1 2 18 0,0 4 75 15,3 1 34-15,1 6-32 16,3 2-31-16,4 6-47 16,3 1-24-16,0 0 0 15,8-2 9-15,7 2 3 16,3 0 9-16,4 0-25 15,3-1-14-15,3 4-86 16,2 0-22-16,2 7 1 16,-3 4 11-16,-4 9 78 15,-1 4 36-15,-4 3 81 16,-2 3 35-16,-5-2 78 16,-2-1-35-16,1-2-21 15,0-5-48-15,6-7-58 16,1-6-22-16,6-8-31 15,4-6-11-15,3-9-7 0,1-4 4 16,-3-7 4-16,-8-4 1 16,-6-1 6-16,-8-2-2 15,-7 1 3-15,-3 2 1 16,-13 2 2-16,-7 4 2 16,-11 7 0-16,-7 5 1 15,-5 9-14-15,2 3-21 0,2 6-60 16,4-1-40-16,7 1-128 15,7-2-76-15,10-5-55 16,8-3 287-16</inkml:trace>
  <inkml:trace contextRef="#ctx0" brushRef="#br0" timeOffset="-165887.91">21596 10600 798 0,'0'1'112'0,"20"9"76"0,-4-6-80 15,14-3-58-15,9-2-19 16,9-2-23-16,10-3-6 15,8 0-25-15,2 0-20 16,6 1-52-16,-4-1-65 16,-4 1 76-16</inkml:trace>
  <inkml:trace contextRef="#ctx0" brushRef="#br0" timeOffset="-153753.62">23158 10225 2013 0,'0'0'-3'15,"9"-10"-9"-15,5 5 24 16,5 0 9-16,6 0 9 15,3 1-3-15,6-2-18 16,0 1-45-16,0-2-155 16,-2 0-111-16,-2 3 223 15</inkml:trace>
  <inkml:trace contextRef="#ctx0" brushRef="#br0" timeOffset="-152238.34">23758 9919 2112 0,'35'4'-102'15,"-3"7"-50"-15,-4 6-19 16,-17 12 67-16,-7 6 45 16,-18 8 39-16,-10 2 17 15,-10 1 12-15,-5-2 14 16,0-6 93-16,3-4 57 0,2-5 42 16,6-5-12-16,4-9-91 15,6-6-60-15,6-7-45 16,3-2-12-16,8-10-8 15,2-3 7-15,11-7 4 16,5-1-7-16,11-1 6 16,5 1-1-16,6 2 1 15,3 2-2-15,1 5-53 16,-3 3-76-16,-4 7-91 16,-2 2-35-16,-13 3 57 15,-2 2 75-15,-6-3-48 16,-2 0-37-16,-2-4 6 15,-1-2 39-15,-2-4 134 16,-1-1 77-16,-2-3 64 16,-1-2 16-16,-1-1 20 0,-1 0-16 15,0 1-13-15,-1 2 0 16,1 5-1-16,0 7-5 16,0 0 125-16,0 0-21 15,0 13-59-15,1 6-40 16,3 7-55-16,-1 3-28 15,5-2 6-15,1-1-2 16,4-7-3-16,1-5-6 16,4-9-11-16,1-5-9 0,1-12-7 15,3-8-14-15,-4-9-53 16,-4-2-35-16,-8-1-111 16,-7 1-3-16,-8 4 56 15,-5 5 52-15,-10 7 89 16,1 4 39-16,-3 5 95 15,3 3 55-15,7 2 53 16,2 1-21-16,13 0-127 16,0 0-39-16,6-3-38 15,9 0-5-15,7 1 12 16,3 1-1-16,6 1 1 16,2 4-2-16,2 1-1 15,-3 2 0-15,-6 5 0 16,-5-1 0-16,-8 6 1 15,-3 1 2-15,-4 0 3 16,1 1 3-16,-1-4-3 0,1-1-1 16,5-5-1-16,2-2-3 15,4-4 4-15,6-3-5 16,-4-7 0-16,-4-4-4 16,-4-1-2-16,-7-2 6 15,-5 0 5-15,-4-1 6 0,-7 1 13 16,-6 1 1-16,-2 2 1 15,0 1-8-15,-1 2-6 16,4 0-7-16,4 0-10 16,1 2-2-16,6-2-18 15,1 3-9-15,8 0-7 16,4 0 1-16,9 1 19 16,4 0 8-16,10 2 17 15,4 2 0-15,0 3-1 16,-2 2-3-16,-5 6 0 15,-2 6 0-15,-6 8-2 16,0 3 2-16,-4 5 4 16,-4 1 9-16,-1-5 22 15,-2-3 8-15,1-7 8 16,5-5-11-16,3-9-14 16,4-5-11-16,3-9-15 0,-1-6 0 15,-4-6-2-15,-2-4-3 16,-13-3-6-16,-7-1 4 15,-13 3 3-15,-6 0 6 16,-8 6 10-16,-5 2 2 16,2 5-4-16,-1 3-1 15,8 5-18-15,4 2-42 0,7 2-148 16,3-2-168-16,9-9 146 16</inkml:trace>
  <inkml:trace contextRef="#ctx0" brushRef="#br0" timeOffset="-150354.93">20096 11323 1049 0,'10'0'81'0,"3"0"80"16,2-1-58-16,12 2-16 16,3 0 45-16,12 1 107 15,5 0-3-15,4 0-24 16,1 0-96-16,-2-1-61 15,-1-1-32-15,-9-2-54 16,-4 0-25-16,-7-2-29 16,-2 1-51-16,-7-1-25 15,-3 1-24-15,-8-1-114 16,-3 0 36-16,-8 1 154 16</inkml:trace>
  <inkml:trace contextRef="#ctx0" brushRef="#br0" timeOffset="-150138.96">20223 11526 1373 0,'2'5'149'0,"11"-2"569"16,9-4-545-16,20-4-173 15,10-2 0-15,8-4 10 16,1 2 4-16,-4 2 3 15,-3 1-8-15,-10 4-5 16,-5 1 0-16,-9-1-55 16,-8 2-93-16,-10-5-292 15,-12 2 227-15</inkml:trace>
  <inkml:trace contextRef="#ctx0" brushRef="#br0" timeOffset="-144155">20872 8149 939 0,'-4'-5'35'0,"-2"-2"-15"15,-1 0-29-15,-6 0-5 16,-4-1 3-16,-3 1 34 15,-3 1 13-15,-1 2 23 16,-1 3 1-16,-1 2-2 0,-2 5-5 16,0 6-24-16,-1 5-10 15,-6 9-7-15,0 6-8 16,-3 13 11-16,-2 8 8 16,1 19 3-16,1 9-3 15,0 11-10-15,3 1-11 16,3 9 0-16,1 3-2 0,6 8 2 15,6 0 0-15,13-14 4 16,11-11 4-16,19-18 9 16,9-11 2-16,18-14 6 15,3-7-1-15,7-15-3 16,3-10 25-16,2-16 21 16,3-8 5-16,7-18 1 15,-2-9-6-15,-4-10-39 16,-5-7-7-16,-13-16-17 15,-2-7 6-15,-4-20-6 16,0-6 3-16,-13-2 6 16,-6 2 6-16,-16 6-6 15,-11-1 3-15,-15 6-12 16,-8-1-3-16,-14 9-3 16,-7 6-3-16,-9 16 9 15,-9 9 6-15,-17 21 6 0,-5 13 6 16,-8 20-6-16,3 13-9 15,11 25-9-15,5 8-48 16,18 15-206-16,10 5 170 16</inkml:trace>
  <inkml:trace contextRef="#ctx0" brushRef="#br0" timeOffset="-143155.12">23876 8074 1762 0,'-18'-34'-21'0,"-11"7"9"16,-6 3 12-16,-9 6 15 15,-3 6 3-15,-8 10 12 16,-1 5 12-16,-8 14 33 0,1 8 20 16,-7 17 55-16,-1 9-4 15,-2 17-61-15,-2 8-21 16,12 17-41-16,9 7-9 16,11 5-9-16,12 6 2 15,12 3 7-15,9-2 1 16,16 4-2-16,4-8-1 15,19-13-7-15,7-3-4 0,24-8 2 16,15 1-3-16,16-3-4 16,7-4 4-16,2-17 33 15,-2-9 33-15,5-21 7 16,6-12 0-16,5-23-22 16,4-16-33-16,3-20-54 15,-1-13-10-15,1-21-1 16,-3-9 8-16,-9-10 24 15,-5-4 10-15,-20-14 4 16,-10-1 1-16,-23-13 3 16,-12 1-3-16,-19 16-4 15,-7 4-3-15,-20 13-10 16,-10 3-10-16,-25 6-24 16,-13 6-6-16,-35 10 7 15,-17 7 9-15,-31 14 23 16,-21 6 7-16,-9 17 7 0,-3 10 2 15,2 19-9-15,13 14-5 16,13 25-146-16,9 11-124 16,28 12 145-16</inkml:trace>
  <inkml:trace contextRef="#ctx0" brushRef="#br0" timeOffset="-140787.89">20552 8055 527 0,'0'0'80'16,"0"0"86"-16,0 0-116 15,1 0-6-15,15-9 33 16,-7 5 21-16,2 3 4 0,0 1 3 15,1 0-20-15,3 0-6 16,7 0-13-16,6-2 0 16,19-6 118-16,8-3 19 15,16-7-2-15,5-1-21 16,6-3-118-16,4-2-24 16,-6-1-33-16,-3 2-5 0,-10 3 0 15,-6 4 0 1,-3 3 2-16,-2 2 1 0,-10 3-1 15,-4-2-2-15,-3 1 0 16,-1-1 0-16,9 2-3 16,6-2-6-16,-2 4-26 15,0 1-22-15,-9 3-107 16,-11 1-28-16,-10 2 1 16,-8 1 30-16,-6-1 91 15,1 0 51-15,-5-3 13 16,2-2 0-16,-3-3-17 15,-2 0-12-15,1-2-41 16,-5 0-48-16,0 1-170 16,1-1 141-16</inkml:trace>
  <inkml:trace contextRef="#ctx0" brushRef="#br0" timeOffset="-139988.87">22045 7680 1158 0,'-9'2'40'0,"1"2"-1"16,5 0-27-16,8 1-8 15,3 1-1-15,12 0 15 16,4 0 11-16,11 1 19 16,6 2 7-16,5 1 9 15,1 3-2-15,12 0 73 16,7 3 35-16,23 1 18 16,13 1-9-16,9 4-61 15,-2 1-62-15,-12 1-42 16,-8 3-10-16,-6 1-2 0,-1 2 2 15,0 1-2-15,-4-2-2 16,-11-2 3-16,-9-4-3 16,-12-5-5-16,-5-3-15 15,-9-5-86-15,-3-4-88 16,-9-6-144-16,-3-1 11 16,-11-10 246-16</inkml:trace>
  <inkml:trace contextRef="#ctx0" brushRef="#br1" timeOffset="-116222.86">5071 11309 1096 0,'0'0'46'0,"0"0"16"16,1 0-41-16,15-4-21 15,0-3 0-15,7-7 6 16,8-5 6-16,11-10 5 15,7-5 7-15,14-13 18 16,3-8 9-16,17-9 7 16,9-6-2-16,11-2-6 15,11-1 64-15,15-9 20 16,6-7 15-16,21-17-5 16,4-9-13-16,25-13-27 15,6-3-43-15,20-11-2 16,9-3 4-16,15-13 3 15,10-6-7-15,17-5-25 16,13-4-12-16,14-8-7 0,6 2-2 16,11-4-4-16,5 2-1 15,2 3-2-15,10 1-1 16,-3 4 2-16,0 3 3 16,7 7 11-16,-7 0 5 15,6 2 1-15,0-1-3 16,-5 5-11-16,5 1-6 15,-10 5-2-15,-4 1-4 0,-16 6 1 16,-13 5-1-16,-15 10 0 16,-7 6 0-16,-25 6-1 15,0 3-2-15,-17 4-1 16,-5 5 3-16,0 2 0 16,-11 1-1-16,-17 8 0 15,-15 6-1-15,-32 15 1 16,-11 7 1-16,-23 9 0 15,-11 4 0-15,-11 6 1 16,-8 3-1-16,-9 7 0 16,-3 4-3-16,-13 5-4 15,-10 5 1-15,-16 9-13 16,-9 3-9-16,-10 8-36 16,-5 3-26-16,0 0-153 15,-13-1-158-15,-11 5 183 16</inkml:trace>
  <inkml:trace contextRef="#ctx0" brushRef="#br1" timeOffset="-112656.97">17054 4736 298 0,'0'0'66'0,"0"0"95"16,0 0 55-16,0-1-15 0,-1 0-42 16,0 0-75-16,0-1-22 15,0 1-22-15,0-1-1 16,-19-26 0-16,20 28-4 15,0 0-2-15,0 0-2 16,-1 0-8-16,1 0 2 16,-1-1 0-16,0 1 27 15,0 0 14-15,0 0 5 16,0 0-8-16,0 0-12 16,1 0-9-16,-1 0-9 0,0 0-7 15,0 0 1-15,0 0 0 16,0 0 3-16,0 0-6 15,0 0-3-15,1 0 0 16,-1 1 0-16,0 0 3 16,0 0 0-16,1 0-3 15,0 1 5-15,3 30-5 16,3-21-3-16,0 5-3 16,1 4-3-16,1 7-6 15,2 5 6-15,3 9-3 16,1 6-3-16,5 7 1 15,1 5-4-15,4 11-3 16,0 8 0-16,1 16 0 16,1 4 0-16,0 10 0 0,-1 4 0 15,1 6 2-15,-2 5-2 16,-4 2 4-16,0 2-4 16,-5-2 2-16,-1 0 14 15,4-6 62-15,1-6 5 16,6-14 4-16,1-7-21 15,3-8-54-15,0-3-3 16,-3-5 2-16,-2 0 0 0,-6-5-6 16,-2-3 1-16,-4-2-5 15,-3-2 2-15,-2-3-1 16,-2 0-2-16,-1-6 10 16,1-2 1-16,2-7-1 15,0-1 4-15,2-4-13 16,-3-2 1-16,0-3 3 15,-1-1-1-15,-2-7 0 16,0-3-1-16,-2-8-3 16,0-5-1-16,-1-7-5 15,0-5-6-15,0 0-10 16,0 0 0-16,0 0 2 16,0 0 3-16,0 1 7 15,0-1 3-15,0 0-6 16,0 1-3-16,1-1-18 15,0 1-2-15,0-1-3 0,0 0-2 16,0 0 6-16,0 0-5 16,1 0-29-16,26-12-41 15,-28 12-57-15,0-1-15 16,0 0 44-16,0 0 22 16,0 0 62-16,0 0 28 15,0 0 22-15,1 1 2 0,-1 0 0 16,1 0 0-16,0 1 2 15,0 0 0-15,0 0-2 16,0 0 2-16,0-1-3 16,-1 0 3-16,1 0 0 15,0 0 2-15,0 0 1 16,0 0-1-16,0 0 11 16,0 0 20-16,-1 0 24 15,0 0 5-15,0 0 10 16,0 0-3-16,0 0-18 15,0 0-4-15,0 0-14 16,0 0-6-16,0 0-12 16,1 0 0-16,0 1-12 15,-1 0 0-15,1-1-3 16,0 1-6-16,-1-1 0 16,1 0-3-16,-1 0 3 15,1 0 3-15,0 0 3 0,-1-1-3 16,1 1 0-16,0-1-9 15,0 0-71-15,0-1-40 16,3-31-140-16,-8 18 201 16</inkml:trace>
  <inkml:trace contextRef="#ctx0" brushRef="#br1" timeOffset="-111523.07">17350 7823 1699 0,'-1'-6'129'0,"2"-1"-16"16,3-2-74-16,4 2-33 15,3 2 6-15,4 2 45 16,5 3 21-16,8 8 29 16,5 5-9-16,13 11-40 0,2 6-12 15,6 10-17-15,0 6-11 16,-1 9-9-16,1 5-2 15,-7 3-1-15,-3 0-1 16,-10-3 0-16,-10-5 3 16,-10-10 10-16,-7-7 16 15,-7-15 38-15,3-9-13 16,-3-14-2-16,0-6-8 0,2-20-27 16,-1-11-11-16,2-21-5 15,0-11-2-15,0-12-2 16,1-6-2-16,3-3-4 15,1-1-5-15,3 3-53 16,5 1-43-16,5 5-187 16,4 1-564-16,2 7 699 15</inkml:trace>
  <inkml:trace contextRef="#ctx0" brushRef="#br1" timeOffset="-105156.28">8759 9241 632 0,'0'0'162'0,"0"0"173"16,0 0-221-16,-1 0-23 15,0 0-25-15,1 0-4 16,0 0-20-16,0 0-11 16,0 0-4-16,0 0 3 0,0 0 9 15,0 1 14-15,-1 0 34 16,0 1 12-16,-14 29 5 15,10-20-2-15,0 2-9 16,1 3-7-16,1 5-10 16,2 4-24-16,0 7-13 15,0 6-8-15,2 8-17 16,1 7-9-16,2 14-1 16,2 10-3-16,4 16 3 15,2 5 1-15,0 4-2 16,-3-4-1-16,0-11 10 15,-1-9 19-15,-4-14 33 16,1-6 1-16,-2-11-20 16,-2-6-7-16,-1-15-17 15,-1-7-1-15,0-13-5 16,1-6-1-16,0 0-9 0,0 0-3 16,0 0-1-16,0 0 1 15,0 0 3-15,1-1-3 16,-1 0-8-16,1 0-13 15,4-32-44-15,-8 16-31 16,0-9-190-16,-1-5-189 16,-7-13 240-16</inkml:trace>
  <inkml:trace contextRef="#ctx0" brushRef="#br1" timeOffset="-104223.43">9604 8512 589 0,'-5'-6'157'0,"-1"0"179"16,-1 0-187-16,1 1-64 0,-1 0-11 15,1 0-18-15,1 1-1 16,0 2-15-16,5 2 50 15,0 0-1-15,-1 0-23 16,-8 14-21-16,9 1-15 16,2 13-21-16,4 8 3 15,5 17-3-15,2 9-3 16,1 18 0-16,-4 10-6 16,-1 9 0-16,-3 0 0 0,-1-4-3 15,-1-4 0-15,-3-3 6 16,0-2 0-16,-1 1 18 15,1-3 2-15,-1-8 46 16,-1-6 15-16,0-15-3 16,-2-8-10-16,3-15-47 15,-1-6-15-15,1-9-18 16,0-6-33-16,3-6-140 16,0-2-81-16,4-5 120 15</inkml:trace>
  <inkml:trace contextRef="#ctx0" brushRef="#br1" timeOffset="-102290.92">10711 7625 1251 0,'0'0'67'15,"0"0"44"-15,0 0-67 0,0 0-15 16,0 0 10-16,9 14 98 15,-5-3 31-15,8 5 29 16,1 5-12-16,1 10-62 16,1 6-58-16,-5 11-39 15,0 6-12-15,-1 11-8 16,-1 4-5-16,2 14 1 16,-1 5 0-16,3 10-1 15,2 4 3-15,2 4-4 16,2-2 4-16,-2 4-2 15,0 3 1-15,-3 7 5 16,0 4 24-16,-2 3 48 16,0 1-5-16,-5-1-5 15,-2-4-12-15,-4-3-24 16,-4-9-14-16,-1-18-14 16,0-10-1-16,1-23-7 0,4-10 0 15,1-19-15-15,4-8-19 16,0-12-62-16,0-4-90 15,0-11-184-15,-1-5-235 16,-6-11 500-16</inkml:trace>
  <inkml:trace contextRef="#ctx0" brushRef="#br1" timeOffset="-101323.82">12377 6935 1330 0,'-18'4'19'0,"0"1"-22"0,0 2-15 16,2 2 8-16,1 0 12 15,3-1 4-15,1 0 0 16,3-1 2-16,-1 0 1 16,2 2 15-16,0 2 5 15,0 5 9-15,2 1 3 16,-2 9-6-16,-2 1-1 0,1 8 38 15,2 7 2 1,1 6-8-16,3 8 0 0,2 14-15 16,0 7-9-16,2 21-19 15,0 10-8-15,1 18-15 16,4 8 0-16,-4 13 0 16,4 5 0-16,-1 3 0 15,-1 2 6-15,5 1 9 16,0 4 12-16,7-4 15 15,0-1 15-15,0-10 6 16,1-7-4-16,-8-6-26 16,-2-5-18-16,-8-11-54 15,-2-6-38-15,-5-10-55 16,-1-5-17-16,0-6-4 16,-2-5-2-16,2-7 44 0,1-5-44 15,3-16 87-15</inkml:trace>
  <inkml:trace contextRef="#ctx0" brushRef="#br1" timeOffset="-100507.39">13349 6325 1470 0,'-17'46'56'0,"4"1"79"15,2 3-94-15,4 3 1 16,3 0 12-16,3 6 27 15,2 3 11-15,4 10-26 16,-1 8-9-16,0 19-27 0,-2 11-18 16,-2 18-9-16,-2 6-3 15,-5 14-6-15,-1 5-9 16,0 12 3-16,2 1 0 16,4 5 36-16,4-3 50 15,4-2 34-15,2 1-25 16,1 4-15-16,-2-4-27 15,-3-15-16-15,-1-9-8 0,-1-23-33 16,2-8-46-16,1-6-100 16,4-4-155-16,2-7-171 15,1-4 383-15</inkml:trace>
  <inkml:trace contextRef="#ctx0" brushRef="#br1" timeOffset="-99473.13">12909 5369 452 0,'-4'12'55'0,"0"-1"97"16,4 0-122-16,1-1-16 15,5-2 4-15,0-4 11 16,1-1 1-16,3-2-7 16,-4-1-57-16,2-3 25 15</inkml:trace>
  <inkml:trace contextRef="#ctx0" brushRef="#br1" timeOffset="-94991.13">19174 8288 1206 0,'0'0'62'16,"-1"0"31"-16,-20-6-17 16,3 3-20-16,-5 0-4 15,-9 3 43-15,-6-2-3 16,-15-1-5-16,-5 0-3 0,-19-3-7 15,-3-1 10-15,-8-3 41 16,1 3 10-16,6 2-4 16,5 3 2-16,18 4-47 15,6 1-29-15,7 3-32 16,3 0-11-16,3 2-14 16,4 1-2-16,8-1 1 15,5 1-4-15,8 1 0 16,4 0-3-16,7 3-7 15,3 5-4-15,7 10 1 16,1 6-2-16,6 13 6 16,1 6 2-16,-1 11-5 15,-1 6-1-15,-6 12-14 16,-7 7-20-16,-8 12-1 16,-6 2 5-16,-7-8 60 15,-3-9 51-15,2-17 43 0,2-7 4 16,8-7 14-16,7-3-14 15,11-7-41-15,8-6-23 16,14-9-37-16,9-5-17 16,18-9-17-16,10-7-12 15,21-13-49-15,9-7-30 16,19-12-131-16,10-5-448 0,7-3 283 16</inkml:trace>
  <inkml:trace contextRef="#ctx0" brushRef="#br1" timeOffset="-94106.85">24317 7962 2366 0,'39'10'101'0,"18"-3"10"15,7-3-10-15,10-5-36 16,-1-2-21-16,-1-7-26 16,-5 0-13-16,-10-5-13 15,-4 1-2-15,-10 0-2 16,-7 0 3-16,-11 5-1 16,-6 2 4-16,-10 4 1 15,-2 3-3-15,-4 3 4 16,-2 4 3-16,-3 11 2 15,-2 6 3-15,0 19 0 16,-4 9 0-16,3 18-2 0,-1 7-1 16,1 16-3-16,3 4-5 15,5 7-11-15,3 2-6 16,6 6-14-16,1 4-20 16,-2 11-32-16,-3-1-9 15,-13-16 8-15,-9-10-14 16,-18-19 58-16,-8-6 50 15,-10-10 116-15,-4-7 7 0,0-19 69 16,1-8-60-16,3-18-29 16,1-6-28-16,-1-14-49 15,2-6-14-15,-3-13-36 16,-2-5-30-16,2-7-113 16,0-2-134-16,15 3 82 15</inkml:trace>
  <inkml:trace contextRef="#ctx0" brushRef="#br1" timeOffset="-90357.81">15237 11223 1437 0,'-87'-3'52'15,"3"-2"-6"-15,-1 0 8 16,5 3 6-16,3 1-13 16,-6 3-2-16,-4 7-24 0,0 8-33 15,-1 8-12-15,17 10-24 16,4 7 1-16,7 12 5 15,6 7 12-15,6 19 14 16,6 6 3-16,10 18-15 16,5 3-8-16,10 2 5 15,6-1 5-15,18-4 26 16,11-4 10-16,26-6 11 16,18-6 3-16,26-15-11 15,14-7 1-15,26-18-12 16,1-8 0-16,12-14 0 15,9-8 2-15,-2-12 28 16,4-9 72-16,9-19 81 16,-8-9 18-16,-6-20-47 15,-1-8-28-15,-22-20-80 0,-10-9-9 16,-19-11-13-16,-14-4 1 16,-25-2 31-16,-14 2 9 15,-29 2 16-15,-13 0-14 16,-28 2-10-16,-16 5-6 15,-30 10-20-15,-16 8-26 16,-33 19-22-16,-14 8-8 16,-29 18-20-16,-1 11-9 0,-20 25-24 15,-3 12-52-15,15 20-31 16,-12 12-63-16,24 21-20 16,3 10-12-16,10 13 158 15</inkml:trace>
  <inkml:trace contextRef="#ctx0" brushRef="#br1" timeOffset="-86774.72">21231 10753 1055 0,'15'5'106'0,"4"0"100"16,8 0-113-16,10 1-33 15,10-1 51-15,16-1 107 16,2 3 33-16,8-2 5 16,6 1-83-16,8 0-52 15,10-1-61-15,6-3-33 16,-2-2-15-16,-11-4-31 16,-8-1-9-16,-16-2-27 15,-7-2-47-15,-7 2-2 16,-4-1 5-16,-7 2 21 15,-7-1 15-15,-15 2 46 16,-8 0 14-16,-11 1 3 0,-5-1 5 16,-15-1 13-16,-6-1-6 15,-15-2 3-15,-6-1-6 16,-2 3-9-16,-4 0 3 16,-8 2 6-16,-9 0 12 15,-22 3 9-15,-10 1-2 16,-3 1 14-16,4 1 7 15,19 2 0-15,11 1-2 16,14-1-18-16,11 1-4 0,15-2 0 16,10 1-6-16,24-3 12 15,13-1-13-15,18-2-5 16,10-1 2-16,21 0-11 16,13-3 1-16,30 2 2 15,15-1 1-15,2 1 1 16,-6 0-1-16,-17 1-3 15,-10 0-1-15,-14-1-4 16,-3 0-1-16,-23 0 0 16,-13 1-1-16,-22 3-2 15,-14-1-4-15,-22 1 1 16,-8-1 2-16,-22 1 2 16,-11-1 1-16,-11 2-1 15,-8 0-2-15,-15 2-1 16,-9 2 0-16,-20 3 4 0,-6 1-2 15,13 2 6-15,7 1-2 16,24 0 0-16,15 0 0 16,20-4 1-16,15-2 1 15,34-5-6-15,-2 4-1 16,38-5-6-16,10-1 0 16,27-5 6-16,14 0-1 0,32-1 6 15,13-1 0-15,14 0 1 16,-5 1 1-16,-19 1 1 15,-6 1-1-15,-18 1-1 16,-7 0 0-16,-25-1 1 16,-12 2 1-16,-27 2 5 15,-10-1 5-15,-22 0-6 16,-13 0 0-16,-26-1-6 16,-15-1-2-16,-29 2-3 15,-8 2-3-15,-7 3-2 16,-9 4 0-16,-8 4 5 15,-7 4 1-15,-3 6 4 16,9-1 0-16,28 0 0 16,13-2 3-16,25-4 1 15,14-3-1-15,19-7 7 0,17-1-5 16,34-6-3-16,11-3-1 16,31-6-7-16,19-3 1 15,31-2 0-15,15-2-2 16,7 2 2-16,-2 1 1 15,-21 5 3-15,-11 3 3 16,-11 4 7-16,-10 2 3 16,-22 2 2-16,-15 1 4 15,-30 0-8-15,-17 3-4 0,-25 0-1 16,-17 2-5-16,-29 3-4 16,-13-1-4-16,-13 1-7 15,-2-1-4-15,-12 2 6 16,-6 2 2-16,-15-1 5 15,-11 1 4-15,20-1-1 16,2-2 2-16,20 0 1 16,15-1 2-16,19-3 2 15,18-2-2-15,32-2-3 16,15-1-12-16,27-2-7 16,15-2 1-16,29-3-3 15,10-2 14-15,27-3 11 16,21-3-2-16,18-3-2 15,6 0 0-15,-7 2-4 16,-13 5 0-16,-17 4 4 0,-8 3 6 16,-23 5 16-16,-19 3 0 15,-34 0 2-15,-14 1-10 16,-27 0-9-16,-11 1-8 16,-27 1-3-16,-16 1 2 15,-21 0-3-15,-10 0-4 16,-1 2-4-16,-7 1 0 15,-17 3 1-15,-6 2 2 0,-16 1 8 16,8-1 4-16,27-1 2 16,14-1 0-16,31-5 9 15,17-1 0-15,26-6 3 16,24-1-2-16,31-6-5 16,13-4-1-16,33-5-5 15,11-3 2-15,34-3-1 16,12 1 1-16,-4-1 3 15,-1 0 0-15,-19 3 2 16,-9 1-4-16,-15 3-3 16,-18 1 1-16,-35 6-3 15,-39 7 0-15,6-4-1 16,-35 5-2-16,-34 9-3 16,-15 2 1-16,-24 9 2 15,-8 4-1-15,-31 3 3 16,-10 2 2-16,-11 0 2 0,9-2 5 15,37-3 10-15,28-6-3 16,46-7-5-16,24-10-42 16,53-16-173-16,23-17 110 15</inkml:trace>
  <inkml:trace contextRef="#ctx0" brushRef="#br1" timeOffset="-83623.99">16920 9757 955 0,'-8'7'117'16,"-2"1"67"-16,2 5-104 0,2 5-1 15,2 9-9-15,2 11 16 16,2 27 81-16,1 16-23 16,-1 43-31-16,-3 25-23 15,-9 29-57-15,-7 15-93 16,-10 16-209-16,2-8 173 16</inkml:trace>
  <inkml:trace contextRef="#ctx0" brushRef="#br1" timeOffset="-79958">16784 10296 723 0,'-15'0'34'0,"5"1"44"16,1-1 15-16,9 0 42 15,0 0-17-15,0 0-31 16,0 0-25-16,0 0-29 16,0 0-2-16,0 0 2 15,0 0 2-15,0 0 0 0,0 0-2 16,0 0-4-16,0 0 25 15,0 0-12-15,0 0 2 16,0 0 19-16,0 0 12 16,0 0 9-16,0 0-1 15,0 0-17-15,0 0-15 16,0 0-6-16,0 0 2 16,0 0-2-16,0 1 3 0,-1 0-23 15,0 0-4-15,0 0-4 16,1 0-1-16,-1 1-4 15,-17 25-5-15,18-27-4 16,0 0-1-16,0 1-2 16,0 0 0-16,0-1 0 15,0 1 0-15,0 0 0 16,0 0 4-16,0 0-1 16,0 0 1-16,0 1-2 15,-3 25-1-15,3-27-1 16,0 1 4-16,0 0 0 15,0 0-4-15,1 0 0 16,0 0-3-16,0 1 3 16,-1 0 4-16,0-1-3 15,0 0 2-15,1-1-3 0,-1 1 1 16,0 0 3-16,1 0 1 16,0 0 2-16,-1 0-6 15,0 0 5 1,0-1-4-16,1 1-2 0,-1 0 3 15,0-1-3-15,0 0 0 16,1 0 0-16,0 0 0 16,-1 0 0-16,1 0-3 0,-1 0 4 15,1 0 3-15,0-1-3 16,-1 0 3-16,1 1-4 16,-1-1 0-16,1 0 4 15,-1 0-3-15,0 0 0 16,1 0-1-16,0 0 5 15,-1 1 6-15,1-2 0 16,12-26 0-16,-7 20-5 16,1-1-2-16,1 0 1 15,0 1-5-15,-2 0 1 16,-2 0-1-16,-2 2 2 16,-2 6 0-16,0 0-2 15,0-1 0-15,0 0-2 16,0 0 2-16,0 1 0 15,0 0 0-15,0-1 2 16,0 1-2-16,0-1 4 16,0 0-1-16,0 0 1 0,0 1-1 15,0 0 0-15,0 0 5 16,0 0 3-16,0 0 4 16,0 0-5-16,0 0-5 15,0 0 0-15,0 0-5 16,0 0 1-16,0 0-1 15,0 0 0-15,0 0 0 16,0 0 6-16,0 0 5 0,0 0 1 16,0 0-2-16,0 0-2 15,0 0-2-15,0 0-3 16,0 0 0-16,0 0-2 16,0 0-1-16,0 0 2 15,0 0-2-15,0 0 4 16,0 0 2-16,0 0 9 15,0-1 6-15,0 0 3 16,8-22-1-16,-4 5-6 16,-2-5-3-16,5-7 5 15,-4-4 8-15,1-8 16 16,-1-2 6-16,-6-9 11 16,-2-4-8-16,4-8-19 0,4-6-10 15,7-9-16-15,3-8 4 16,-1-13 0-16,-8-6 5 15,-1-7-8-15,0-4-5 16,-4-7-3-16,1-5 0 16,-1 3 0-16,3 4 2 15,4 5 1-15,5 3-3 16,9-1 0-16,1-2 0 16,9 4 0-16,1 4 0 0,-2 3-3 15,-2 3 3-15,-5 4 3 16,-3 4 1-16,-4 2 1 15,-1 3-2-15,-7 4-2 16,1-3-2-16,-3 1 1 16,0-2-2-16,-1 3 2 15,-1 2 0-15,-2 9-5 16,-1 1-1-16,-6 8-5 16,-2 2 0-16,-3 4-4 15,1 2-6-15,1 4-3 16,1 1-8-16,2 5 1 15,-1 2 7-15,1 8 7 16,1 3 10-16,0 5 9 16,1 3 2-16,-2 2-1 0,-2 1 0 15,1 2-3-15,1-1 0 16,2 0-3-16,2 0 1 16,1 1 1-16,1 1 0 15,0 1 1-15,0 2 0 16,-1 1-3-16,0 0 3 15,0 1 1-15,0 3 2 16,-1 0 1-16,0 2-3 16,1 2-1-16,0-1 0 15,1 4 0-15,-1 1-1 0,1 7-3 16,0 0-9-16,0 0-25 16,0 0-23-16,0 0-79 15,0 0-121-15,0 0 122 16</inkml:trace>
  <inkml:trace contextRef="#ctx0" brushRef="#br1" timeOffset="-78706.84">16999 5822 1303 0,'34'1'31'0,"0"-1"-12"15,2 0-17-15,-8-1 0 16,-5-1 2-16,-13-1 2 16,-10 3 2-16,0 0 11 15,-9-4 2-15,-2 3 8 16,1-1 4-16,3 1-2 15,7 1 6-15,0-1 37 16,3-16-3-16,4 4 1 16,0-1 12-16,-2-1 11 15,-5-1 1-15,-3-2 6 16,-6-1-13-16,-4-4-26 0,0 0-19 16,-5-4-37-16,1-2-6 15,1 0-1-15,3-1-1 16,1-3 1-16,4 0 1 15,0-5-1-15,1-2 8 16,1-6 8-16,1-1 8 16,0-3 12-16,0-1-5 0,1 0-3 15,0 0-6-15,-1 0-13 16,2 0 0-16,-2 0-6 16,-1 2 0-16,2 1 1 15,-1 2-2-15,3 2 0 16,-1 1-1-16,3 4-1 15,-1-1 4-15,1 5 9 16,2 1 12-16,-1 6 22 16,2 3-2-16,-4 6 8 15,-2 2 2-15,-3 4-6 16,0 0-10-16,0 5-19 16,6 7-4-16,0 0-5 15,0 0-1-15,0 0-7 16,0 1-2-16,0 0-3 15,0 0 0-15,0 0-1 16,0 0 1-16,-1 0 2 16,1 0 0-16,-1 0 2 0,0 0-2 15,1 1 4-15,-1 0-4 16,0 0 0-16,0 1 1 16,0-1-1-16,1 1 2 15,0 0 0-15,0 0-1 16,0-1-2-16,0 1 1 15,0 0 0-15,0 0-2 16,0-1 2-16,0 1-1 0,0 0 0 16,0-1-1-16,0 1-10 15,1 0-13-15,0-1-40 16,0 0-19-16,-1 0-108 16,0-1-103-16,0 0-183 15,-1 0 118-15,0 0-15 16,-23 9 179-16</inkml:trace>
  <inkml:trace contextRef="#ctx0" brushRef="#br1" timeOffset="-77858.34">16973 4815 1125 0,'9'-8'77'0,"-1"1"127"16,-3 1-179-16,-5 6 14 16,0 0 21-16,0-1 74 15,0 0 0-15,0 0-23 0,0 0-55 16,0-1-17-16,-9-27-33 15,0 22-3-15,0 0-3 16,-2 1 0-16,-3 0 0 16,-1 1 3-16,-3 1 33 15,0-2 15-15,-5 2 21 16,1 1 5-16,-10 0-13 16,-4 0-32-16,-9 2-18 15,-7 0-5-15,-5 0-7 16,-4 1-2-16,-12 0 0 15,-6 0-4-15,-12 0 1 16,-5 0-2-16,-10-1 1 16,-8 1 3-16,-11 2 1 15,-9 0 0-15,-9 4 0 16,-3 1 0-16,-21 4 1 16,-2 2 4-16,-4 0 0 0,-15 1-3 15,7-1 11-15,-8 0 6 16,-10-1 21-16,3 0 13 15,-5-1 15-15,-1-1-3 16,-1 1-30-16,1-2-12 16,-4-1-11-16,5-2-5 15,-10-3-3-15,3-2-2 0,1-2 2 16,-4-1-2-16,9-3-1 16,-7-1 1-16,1-1-3 15,3-1-3-15,-3 0-3 16,5 0-3-16,1-2-4 15,3-2 4-15,2-1-6 16,-1 0 4-16,5 0-5 16,-1 1 0-16,-1 2 9 15,7 1 2-15,-2 0 6 16,4 0-4-16,5-1 7 16,0-2-6-16,12-1 7 15,0-2 7-15,12 0 11 16,2-2 2-16,11 4 2 15,5 1-2-15,0 1-4 16,10 2-4-16,7 2-8 16,5 2-2-16,5 4-8 0,-4 1-6 15,3 4-37-15,6 3-62 16,9 2-133-16,4-4 66 16</inkml:trace>
  <inkml:trace contextRef="#ctx0" brushRef="#br1" timeOffset="-57292.12">6662 3291 655 0,'8'4'27'15,"2"0"-2"-15,4-1-18 16,-1-1 18-16,1 0 23 16,5-2 45-16,0-2 17 15,4-4 3-15,7-3-20 16,-3-1-23-16,3-2-12 0,1-2-25 16,0 1-10-16,-3-4-11 15,-1 1-4-15,0-5-4 16,-3 0 0-16,1-4-1 15,-4 1-1-15,-2-3-11 16,1 1-30-16,-1-4 23 16</inkml:trace>
  <inkml:trace contextRef="#ctx0" brushRef="#br1" timeOffset="-55792.51">7396 2629 1318 0,'19'50'0'0,"0"11"0"15,0 3 0-15,-2-2 2 16,-2-4-2-16,-3-10 2 15,-6-8 0-15,-3-12-2 0,0-7 2 16,-2-13 0-16,4-7 6 16,-4-13-2-16,-1-5 1 15,-1-7-5-15,-5-1-2 16,-6 2 0-16,-2 3 0 16,-5 6-2-16,-5 4 0 15,-4 8-1-15,-5 2 3 16,3 9-2-16,5 3 2 0,11 3 0 15,8 1 2-15,13 2-2 16,5 2 0-16,6 2 0 16,2 0 0-16,-1-3 0 15,-3-4-2-15,2-7 2 16,-4-5-2-16,4-9 2 16,1-6 2-16,0-9 0 15,5-5 0-15,2-6-1 16,1-1 1-16,2-3-2 15,-1 2 2-15,-3 4-2 16,-3 3 2-16,-6 8-2 16,-5 6 2-16,-6 6 0 15,-5 7-2-15,0 0 2 16,0 0 0-16,0 1 2 16,-3 17 0-16,-1-9 0 0,2 3-4 15,1-1 0-15,0-3 2 16,2 0-2-16,0-3 2 15,-1-5 3-15,0 0 3 16,0 0 4-16,0 0 3 16,0 0 5-16,0 0-3 15,8-13-1-15,-3-2-5 16,2-6-3-16,-1-2-8 16,-3 1 2-16,-3 1-2 0,-5 5 2 15,-4 3 2-15,-4 7-2 16,-1 3 0-16,-1 8-2 15,-1 2 0-15,4 8 0 16,3 3-2-16,4 7-2 16,4 0 2-16,6 3 2 15,1 0 0-15,2-1 0 16,2-3 2-16,0-6-2 16,2-3-2-16,2-10 2 15,4-5 0-15,8-10 0 16,2-7 0-16,5-11 2 15,0-7 0-15,-6-4-2 16,-4 2 2-16,-8 6 0 16,-2 6-1-16,-7 10 1 15,-3 5 2-15,-3 10-2 16,0 0 0-16,0 6 0 0,0 10 0 16,4 13 0-16,3 10-4 15,5 15 4-15,1 7 0 16,0 11 0-16,-1 8 2 15,-4 2-4-15,-2-4 2 16,-3-13-2-16,-2-9 2 16,-1-23-2-16,0-8 2 15,-1-18 3-15,-1-6 1 16,-1-15 4-16,-2-9 8 0,-4-18-12 16,-2-10 0-16,-2-10-3 15,-1-6-3-15,3-5 6 16,2-4-9-16,5-8 3 15,4-3 0-15,6 4-6 16,3 8 6-16,6 24 0 16,0 14-3-16,-1 22-3 15,1 10 3-15,-5 17-9 16,-1 10 3-16,-6 18 4 16,-4 6 5-16,-8 9 0 15,-3-3 0-15,-4-8 0 16,2-8 0-16,-1-13 0 15,3-6 0-15,1-12-13 16,-1-5-48-16,2-7 40 0</inkml:trace>
  <inkml:trace contextRef="#ctx0" brushRef="#br1" timeOffset="-55042.36">8031 2768 1421 0,'19'9'33'0,"4"-2"-27"15,5-5-4 1,1-6 0-16,-4-4 2 0,-5-6-2 16,-5 0 1-16,-3-5 1 15,1-1 0-15,-7-2 0 16,-2-1-2-16,-7 3 0 15,-5 0-2-15,-6 7-2 16,-3 1-2-16,-5 8-2 16,1 2-1-16,-2 8 1 15,3 4 2-15,3 10 2 16,3 3-2-16,8 12 4 16,3 5-2-16,6 4 2 15,5 1 4-15,4-7-4 0,4-6 2 16,-2-18 2-16,0-7-2 15,4-12 5-15,-4-10 3 16,6-12-2-16,1-11 0 16,2-12-1-16,1-1-5 15,-5 1 2-15,-2 4-2 16,-8 10-2-16,-3 6 0 16,-4 10 0-16,0 6 0 15,-2 14-2-15,0 0 0 0,5 7-2 16,-1 10 1-16,2 13-1 15,1 5 4-15,-1 5 2 16,1 2 1-16,-3-5-1 16,0-5 2-16,2-13-2 15,2-8 2-15,1-13 0 16,1-7 0-16,0-15 6 16,-2-5-1-16,-3-8-7 15,0 1 8-15,-5 5-10 16,1 3 3-16,-1 8 0 15,2 0-3-15,7 5 0 16,1 1-3-16,5 7-3 16,3 6 1-16,1 9 1 15,-1 8 0-15,0 11 4 0,-5 5 0 16,0 0 2-16,0-4 2 16,-2-10-4-16,3-7 0 15,3-17 0-15,0-9 0 16,5-16-4-16,0-6-2 15,1-12-19-15,-4-4-15 16,-5-1-59-16,-2 0-48 16,-9 6 79-16</inkml:trace>
  <inkml:trace contextRef="#ctx0" brushRef="#br1" timeOffset="-53558.83">8785 2106 1375 0,'9'23'5'15,"0"3"3"-15,1 6 0 16,1 1 2-16,3 3-3 16,0 0 1-16,1-3-2 15,-3-3 0-15,-2-6-2 16,-4-5-1-16,-4-8 1 15,-2-10-2-15,0 0 0 16,0-1 0-16,4-4-4 0,-9-6-4 16,-6-6-11-16,1 2-2 15,-8 1 1-15,-4 4 7 16,0 5 7-16,-4 4 4 16,2 9-4-16,1 4 2 15,4 10 0-15,2 6 0 16,3 6 2-16,2 3 2 15,2 4-2-15,1-2 2 0,8-6 4 16,1-4-2-16,9-14 3 16,6-5 3-16,8-15 5 15,5-5 3-15,7-10-3 16,3-5-3-16,2-4-4 16,-2-2-4-16,-6 1 3 15,-6 0-1-15,-4 3 0 16,-4 2 0-16,-3 5-4 15,-3 3 0-15,-7 5 0 16,-1 4 0-16,-4 7 1 16,0 0 3-16,0 0 0 15,0 0 0-15,0 0-4 16,0 0-2-16,0 1 0 16,1 1 0-16,13 26 2 15,-13-28 0-15,14 4 0 16,-2-7 3-16,3-7-1 0,3-5 2 15,2-8 1-15,-1-4 2 16,-3-5-3-16,-4 1 0 16,-10 1 6-16,-3 3-6 15,-10 5 3-15,-5 4 0 16,-5 9-9-16,-4 4 3 16,2 9 0-16,1 7 0 15,6 11 0-15,5 6 3 0,6 12-6 16,4 5-6-16,6 4 3 15,3-4 0-15,8-9 3 16,2-10-3-16,8-16 3 16,2-8 3-16,6-15 6 15,2-8 0-15,1-14 0 16,0-5 3-16,-7-8-9 16,-7 2 0-16,-4 2-3 15,-5 4 0-15,-4 9 3 16,-3 5-3-16,-2 12 6 15,-1 3 0-15,-2 11-9 16,2 2 0-16,-3 14 3 16,3 4 0-16,-2 10 11 15,0 2 4-15,1-3-3 16,0-4-3-16,1-9 0 0,1-5-6 16,1-11 9-16,4-4 9 15,3-12 3-15,2-6 3 16,3-10-6-16,-2-3-6 15,-1 0-6-15,-4 4 3 16,-3 10-9-16,-2 6 3 16,-4 13-6-16,1 3 0 15,1 13 0-15,1 5 0 0,1 4 9 16,2-2-6-16,2-9-3 16,3-8 6-1,7-15-6-15,2-10 0 0,5-16 3 16,-1-6-6-16,-5-6 3 15,-4-1 0-15,-5 1 0 16,-4 0 0-16,-3 0-6 16,2-1-6-16,1-1 0 15,1 1-6-15,1 6 9 16,0 9 0-16,-1 17 3 16,1 8 0-16,0 20 3 15,3 10 3-15,1 18 3 16,-1 10 6-16,0 6 3 15,-4-2-3-15,0-12-3 16,-1-8-3-16,-2-14-3 16,0-6 3-16,-5-7 6 0,-2-5-3 15,0 0 9-15,-7-2-9 16,-15-1-6-16,-6 0-6 16,-9 4-33-16,-6 3-6 15,1 6 0-15,-1 2 6 16,9 1 21-16,6 0 12 15,6 0 6-15,7-1 0 0,5 0 0 16,4-2 0-16,9-1 0 16,5-1 15-16,12-7 15 15,9-2 12-15,15-14 6 16,10-6-6-16,7-10-9 16,-1-3-9-16,-4-2-10 15,-5 1-2-15,-12 3-6 16,-5 2-3-16,-13 3-50 15,-7-1-82-15,-9-4 75 16</inkml:trace>
  <inkml:trace contextRef="#ctx0" brushRef="#br1" timeOffset="-52241.84">7551 3638 1249 0,'2'40'23'15,"2"1"-27"-15,4 0 0 16,1-2 2-16,1-7 2 15,-1-8 0-15,3-7 4 0,4-18 8 16,4-8 3-16,6-18 5 16,2-9-5-16,1-8-7 15,-3-3-2-15,-10 6-4 16,-6 3 0-16,-11 9 3 16,-4 4 1-16,-10 5-2 15,0 7 0-15,-7 4 0 16,-2 5-4-16,3 5 4 15,-1 3 0-15,10 1-1 16,3 0-1-16,9-3-2 16,6-1-5-16,7-1 1 15,3-2 0-15,6-1 6 16,2 2 2-16,4-1-2 16,-1 0 5-16,5 1-1 15,-1 1-2-15,-2 3 4 16,0 3-4-16,-4 4-2 0,-4 4-1 15,-4 9 3-15,-2 1 0 16,-5 3 2-16,-3 0 2 16,0-4 1-16,-1-4 1 15,2-8 0-15,0-5 0 16,1-6-1-16,-1-5 3 16,2-6-1-16,-1-6 3 15,2-8-2-15,0-4-1 0,-2-2-5 16,0-1 8-16,-5 3-11 15,0 7 9-15,-4 5-6 16,-1 5 3-16,-5 8 6 16,-2 1-12-16,-5 4-3 15,-2 2-15-15,-1-3-73 16,1-2-131-16,6-16 138 16</inkml:trace>
  <inkml:trace contextRef="#ctx0" brushRef="#br1" timeOffset="-52025.65">8274 3008 1125 0,'3'11'139'0,"6"13"359"0,3 9-450 15,4 22-54-15,0 6 0 16,-6 11 6-16,-4 3 0 15,-6-3 0-15,-1-6 0 16,-4-19 0-16,0-11-12 16,-3-22-78-16,-3-9-82 15,-5-16 135-15</inkml:trace>
  <inkml:trace contextRef="#ctx0" brushRef="#br1" timeOffset="-50042.88">8064 3510 1274 0,'10'9'41'0,"8"-3"1"16,7-2-7-16,12-6 0 15,0-4 0-15,3-9-12 16,-1-1-7-16,-5-8-5 16,-1 1-5-16,-10 0-4 15,-1 0 0-15,-7 2-2 16,-2 2 2-16,-3 6 0 15,0 1-2-15,1 3-4 16,0 3-8-16,-2 3-11 0,0 3-4 16,-5 5 4-1,-2 5 5-15,-3 5 14 0,-5 6 8 16,-3 5 6-16,-1 1 0 16,2-1 9-16,5-3 4 15,3-7-2-15,5-4-1 16,3-9-9-16,1-3-1 15,5-7 24-15,0-7 5 0,0-10 0 16,2-3-7-16,-3-6-17 16,-1 1-6-16,-5-1-9 15,-5 2 6-15,-2 3-6 16,-2 1-9-16,-3 8 3 16,-3 3-6-16,-1 9-5 15,0 6 2-15,4 6 3 16,2 5 3-16,3 5 3 15,3 2 6-15,4-2 0 16,1-1 0-16,6-5 0 16,3-3 0-16,3-5 3 15,2-2 3-15,0-4 0 16,-2-1 3-16,-3-1 0 16,0 0 0-16,-5 1-4 15,-3 1-2-15,-5 0 3 16,-4 5 3-16,0 0-3 0,0 0 9 15,0 0-3 1,0 1-3-16,-1 0-3 0,0 1-3 16,-10 25-3-16,16-20 0 15,3-4-6-15,3-2 6 16,2-4-3-16,0-4 6 16,2-3 6-16,1-4-9 15,-2-3 3-15,0-1 3 0,-3 2-3 16,2 5 6-16,-2 4-6 15,-1 4-3-15,2 5 0 16,-4 1-6-16,2 6 6 16,1 2-3-16,-3-1 6 15,1-1 0-15,-1-4-3 16,-1-4 0-16,1-7 0 16,-1-4 3-16,5-12-3 15,-1-3 0-15,3-5 0 16,-1 1-3-16,-4 7 3 15,-1 4 0-15,-4 9 0 16,-4 9-3-16,0 0 0 16,8 3-9-16,-5 13 9 15,0 8 3-15,2 9 0 16,1 2 0-16,1 2 0 16,1-4 0-16,0-4 0 0,1-5 3 15,-1-7 0-15,-1-3 0 16,-1-8-3-16,0-4-3 15,2-7 0-15,3-6 3 16,2-7 0-16,2-4 0 16,1 2 3-16,0 0-3 15,-3 8 0-15,-2 5 0 16,0 10-9-16,0 9 6 0,3 18 0 16,0 9-3-16,1 20 9 15,-2 10-3-15,-4 10-3 16,-2 1 3-16,-1-7-9 15,-3-9-9-15,-3-13 9 16,-6-9-12-16,-1-19 24 16,-2-1 6-16,2-22-9 15,6-10 0-15,-1-19-9 16,3-16 1-16,-2-16-1 16,-4-6 0-16,-4-15 12 15,-2-7 0-15,0-13-3 16,1-1 6-16,9 3-6 15,4 8 0-15,9 23 3 16,0 15-3-16,1 29 0 16,0 10 5-16,-2 22-5 15,-2 10 3-15,0 21 3 0,-2 6 0 16,-5 9 6-16,2-4-6 16,-3-14 0-16,0-8-6 15,1-17 0-15,-2-10-3 16,0 0-3-16,10-3 6 15,-7-15 0-15,0-4-3 0,1-7 3 16,1-2-3 0,1-2 0-16,2 0 3 0,-2 1-6 15,1 2 3-15,1 8-3 16,1 5 6-16,-1 12-3 16,-1 7-5-16,0 13-1 15,0 5 6-15,-3 8 6 16,0 2 3-16,-4-3 2 15,0-5-5-15,0-9-3 16,3-6 0-16,4-10 0 16,3-6 0-16,2-11 0 15,4-6 9-15,-1-4 0 16,-2 0-3-16,-1 7-6 16,-4 4 3-16,-2 8 0 15,-6 11-3-15,0 0-3 16,0 0 0-16,8 7-3 0,-4 7 0 15,2 1 9-15,1 0 0 16,0-7 0-16,0-3 0 16,1-9-9-16,-2-5 3 15,1-10 0-15,-2-4 0 16,1-13 3-16,0-7-6 16,0-10-8-16,4-3-4 15,-4-2-15-15,0 4 0 0,-1 5 3 16,1 3 14-16,0 13 9 15,0 10 1-15,-1 20 2 16,-4 12 4-16,5 22 0 16,2 10 2-16,3 16 4 15,1 7-4-15,1-1 0 16,1-5-1-16,0-16-1 16,-2-9 0-16,-3-19 0 15,-9-13 2-15,0-1 2 16,0 0 0-16,-12-4-2 15,-3-8 6-15,-5-3-14 16,-2 1 4-16,0 3-2 16,3 4 4-16,6 6 0 15,5 0 4-15,8 1 4 16,0 0 1-16,6 1 3 16,8-4-3-16,16-13 12 15,5-7-6-15,7-12-6 0,-1-3 0 16,-5 2-15-16,-5 3-9 15,-9 8-58-15,-4 4 1 16,-8 10 45-16</inkml:trace>
  <inkml:trace contextRef="#ctx0" brushRef="#br1" timeOffset="-49558.54">10046 2594 1328 0,'21'43'-2'15,"-4"0"4"-15,-2-4 8 16,-3-10 7-16,-1-8 5 0,-4-12 26 16,-1-5 12-16,-1-14 8 15,-2-6 75-15,2-15-65 16,0-8-42-16,-1-8-36 16,1-3-6-16,-1-3-21 15,-2-1-24-15,-1 2-77 16,-1 2 27-16,1 11-8 15,2 7-54-15,4 13 99 16</inkml:trace>
  <inkml:trace contextRef="#ctx0" brushRef="#br1" timeOffset="-48692.01">10231 2503 1440 0,'-10'26'-1'0,"2"-2"1"16,6-6 0-16,1-6-6 16,4-5 2-16,2-4-2 15,2-4 0-15,1-2 6 16,3-8 2-16,1-2 0 0,5-10-2 15,1-3-4-15,-2-4-2 16,-3 0 1-16,-5 1 5 16,-3 2 0-16,-4 7 2 15,0 5 1-15,-1 8-3 16,0 7-3-16,0 0 3 16,2 12-2-16,1 8 2 15,2 4 3-15,-2 5-1 16,4 0 0-16,-1-6-2 15,-1-5 4-15,0-9 0 16,0-4-2-16,0-6 6 16,-2-4-2-16,6-8 1 15,0-6-3-15,3-7-2 16,1-3 0-16,0 0-2 16,-1 4 4-16,-3 7-2 0,-1 5 0 15,-3 8-2-15,1 3-2 16,-3 6 0-16,0 3 2 15,-1 9 2-15,1 3 2 16,-1 5 2-16,2-3-3 16,-1-5-1-16,1-3 0 15,-2-8 0-15,-2-5 0 16,0 0 12-16,5-6-1 0,-1-11 3 16,1-4-5-16,5-9-7 15,0-1-2-15,1 3-2 16,1 2 2-16,-4 9 0 15,0 5-2-15,-4 8-2 16,1 5-2-16,-4 11 4 16,0 6-2-16,-1 11 2 15,-1 4 2-15,1-1-2 16,0-5 4-16,3-10-4 16,0-8 0-16,2-8 2 15,-2-3 8-15,-1-9 11 16,-1-6 3-16,-1-7 0 15,0-3-12-15,0-1-3 16,0-1 0-16,2 1-6 16,2-2 3-16,5 0-6 15,0 1-3-15,5 5 3 0,2 5-6 16,0 12 3-16,0 8 0 16,-1 16-3-16,-3 7 3 15,-1 9 3-15,0-2-6 16,2-11-78-16,-1-11 3 15,9-16 44-15</inkml:trace>
  <inkml:trace contextRef="#ctx0" brushRef="#br1" timeOffset="-47975.6">7948 3900 666 0,'8'7'21'0,"-1"9"-5"0,2 10-3 15,-2 15 35-15,0 11 27 16,-1 15 48-16,1 4 3 16,2 0-29-16,3-4-20 15,4-17-44-15,2-12-17 16,0-19-18-16,-2-11-6 0,-7-22-159 16,-8-9 121-16</inkml:trace>
  <inkml:trace contextRef="#ctx0" brushRef="#br1" timeOffset="-47558.9">8221 4055 2016 0,'-12'33'102'0,"8"3"-19"16,3 2-154-16,5 4-22 16,4-3 12-16,-1-7 31 15,-1-4 8-15,2-16 30 0,0-2 6 16,3-13 3-16,0-7 3 16,4-10 0-16,-1-8 9 15,3-4 6-15,0-2-3 16,-2 3-9-16,-2 2-3 15,-2 6-3-15,-2 1-6 16,-2 7-6-16,-3 3 0 0,0 6 0 16,-4 6 3-16,0 0 6 15,9 8 3-15,-7 8 3 16,2 5 0 0,-2 3 6-16,1 1-6 0,-1-4 3 15,0-6-3-15,-2-15-51 16,5-1-56-16,1-24-71 15,2-9-25-15,-2-14 112 16</inkml:trace>
  <inkml:trace contextRef="#ctx0" brushRef="#br1" timeOffset="-47192.92">8454 3694 602 0,'9'-1'107'0,"2"8"139"16,2 8-98-16,4 15-51 15,-2 8-13-15,4 18-40 16,-1 0-13-16,-4 0-13 0,2-5-5 16,-6-19-3-16,-2-5-1 15,-4-14 1-15,-4-12-2 16,0-1 9-16,7-7 1 16,-3-14-3-16,3-5 1 15,0-10-16-15,0 2 0 16,4-1-4-16,0 1 0 0,2 12-2 15,1 1 4-15,-1 12-2 16,0 9 2-16,-5 12-1 16,-4 8-1-16,-5 15 4 15,-5 6 4-15,-4 0 1 16,-1-1 3-16,-1-7-2 16,0-6 2-16,-1-8-4 15,-1-7-8-15,0-13-29 16,-1-9-70-16,3-12 60 15</inkml:trace>
  <inkml:trace contextRef="#ctx0" brushRef="#br1" timeOffset="-46675.73">8920 3887 923 0,'8'7'147'0,"2"-2"150"0,1 1-247 16,-2-1-30-16,-3-2-5 16,-2-3-7-16,0-4-2 15,0-11-1-15,1-7 1 16,1-8-4-16,0-4 2 16,-3 2 0-16,-3 3-4 15,-5 7 0-15,-4 4-2 0,-6 7-21 16,-3 8-8-16,-3 11 0 15,2 7 4-15,-3 14 23 16,7 7 12-16,7 11 11 16,6 5 2-16,12 2-3 15,5-8-7-15,7-15-3 16,3-10-4-16,2-20-4 16,1-8 0-16,-2-18 0 15,0-11 4-15,-5-16 0 16,0-7-4-16,-6-5-12 15,-1 1-17-15,-10 4-43 16,-3 2-42-16,-4 1-35 16,-3 4-18-16,5 7 49 15,1 8 68-15,6 19 118 0,3 11 37 16,5 26 43-16,0 16-24 16,1 28-46-16,0 13-22 15,-5 19-41-15,-2 0-11 16,-2-8-4-16,1-9-11 15,-3-31-199-15,1-10 150 16</inkml:trace>
  <inkml:trace contextRef="#ctx0" brushRef="#br1" timeOffset="-46292.13">8232 4631 1562 0,'127'-47'179'0,"10"-7"168"16,30-19-338-16,4-10-6 15,10-10-3-15,-1-3 0 16,-12-3 0-16,4 1 0 16,-13 1 6-16,-5 3-6 15,-14 10 6-15,-9 7-3 16,-17 9-33-16,-13 4-114 15,-18 6-391-15,-13 5 428 0</inkml:trace>
  <inkml:trace contextRef="#ctx0" brushRef="#br1" timeOffset="-45492.56">7688 3264 393 0,'19'8'66'16,"7"-4"150"-16,7-4 7 16,17-9-31-16,7-10-59 15,20-10-65-15,11-7-23 0,17-12-20 16,10-3-2 0,18-10 1-16,2-4-1 0,18-13 0 15,-1-5-2-15,5-2-3 16,4-1-7-16,-13 7-5 15,0 3-2-15,-16 8 0 16,-11 6-4-16,-13 14 0 16,-11 12-2-16,-22 14-17 15,-9 10-18-15,-24 12-130 16,-9 8 105-16</inkml:trace>
  <inkml:trace contextRef="#ctx0" brushRef="#br1" timeOffset="-45175.6">7990 3892 1378 0,'43'-13'30'0,"11"-10"1"15,30-13-43-15,14-9 6 0,20-6 6 16,8-1 4-16,19-5 0 16,-1-5-2-16,12-8 2 15,10-4-2-15,6-7-2 16,14-3 2-16,5-7-10 15,-1-2-58-15,-3-6 43 16</inkml:trace>
  <inkml:trace contextRef="#ctx0" brushRef="#br1" timeOffset="-38257.62">3485 12043 1446 0,'-13'0'39'0,"-1"9"-12"15,-4 9-7-15,3 17-15 16,3 12-1-16,4 24-2 16,3 13-2-16,2 24 0 0,1 9 0 15,0 9-2-15,-1-4 2 16,1-22 9-16,0-17 21 15,5-37 42-15,3-18-4 16,14-25-14-16,3-9-18 16,7-16-27-16,3-4-3 15,1-5 6-15,1 0-3 0,1 5-9 16,0 4 3-16,-2 9-3 16,-2 5 0-16,-3 16-3 15,-3 12 3-15,-7 23 0 16,-5 9 0-16,-8 19 0 15,-7 5 3-15,-9 1 0 16,2-1-3-16,-9-15 0 16,1-10 3-16,1-27-159 15,-4-16-306-15,3-21 334 16</inkml:trace>
  <inkml:trace contextRef="#ctx0" brushRef="#br1" timeOffset="-38042.46">3960 12639 1678 0,'15'29'78'16,"0"-3"-60"-16,-1-3-18 15,-6-5-54-15,-3-2-107 16,-8-6 126-16</inkml:trace>
  <inkml:trace contextRef="#ctx0" brushRef="#br1" timeOffset="-37042.67">3747 12553 1373 0,'6'-32'27'0,"13"1"-2"16,3 0-2-16,8 2-1 15,4 2-5-15,1 6 0 16,-2 3-5-16,-1 8-8 16,-5 6 0-16,-2 10-2 15,-1 6 2-15,-5 8 1 16,-2 1-3-16,-6-1 2 0,-3-2 0 15,-3-9 7-15,-5-8 7 16,0 0-6-16,0-1 9 16,0 0-6-16,-9-14-3 15,-2-8 3-15,1-3-9 16,-2-7-3-16,2-3 0 16,3-4-3-16,4 1 0 15,4 3 0-15,2 3-3 16,5 11 3-16,1 4-3 0,4 13 3 15,6 6 0-15,6 12 12 16,1 4-1-16,3 7 7 16,-3-1-3-16,-4-3-3 15,-4-4-3-15,-7-9-3 16,-10-8 3-16,-1 0-6 16,2-6 3-16,-11-13 6 15,-2-8-3-15,-6-14 0 16,1-4 0-16,0-5-6 15,4 3 0-15,4 3-3 16,5 6 0-16,7 11 0 16,1 6-9-16,8 15 3 15,3 8 0-15,4 15 3 16,4 5 9-16,1 6 0 16,-2-1-6-16,0-10 6 15,-1-7-6-15,-3-12-3 0,-1-7 3 16,-8-8 0-16,-3-2 0 15,-7-3 6-15,-3-1-6 16,-3 1 3-16,-1 0 0 16,0 5-3-16,1 3 3 15,2 7 3-15,4 7-6 0,5-3 0 16,7 14 0-16,14 15 3 16,8 13 3-16,13 21-3 15,6 11 3-15,5 12-3 16,2 3 0-16,1-7-3 15,-1-7-12-15,-7-19 0 16,-7-8-3-16,-17-16 6 16,-9-7 6-16,-15-9 0 15,-7-8 3-15,-13-14 3 16,-9-8-12-16,-20-21-9 16,-4-11-3-16,-10-20-6 15,-2-5 15-15,3-8 12 16,2 0 0-16,3 1 3 15,5-1-3-15,12 2 0 16,6 3 0-16,14 11 0 16,5 11 0-16,10 23 3 0,5 13 12 15,9 19-3-15,8 8 9 16,11 19-6-16,4 9-9 16,1 14 3-16,-3 0-6 15,-10-1 3-15,-9-5-6 16,-12-15-15-16,-9-9-63 15,-9-23-159-15,-6-14-139 0,-9-27 177 16</inkml:trace>
  <inkml:trace contextRef="#ctx0" brushRef="#br1" timeOffset="-36860">4303 11277 780 0,'-6'-35'146'0,"5"7"91"16,1 6-84-16,10 17-71 15,6 9-26-15,14 25-27 16,8 11-4-16,10 19-5 16,3 8-3-16,-1 2 9 15,-4-6-5-15,-11-17-27 16,-8-14-21-16,-14-26-49 16,-4-10-87-16,-10-19 94 15</inkml:trace>
  <inkml:trace contextRef="#ctx0" brushRef="#br1" timeOffset="-36476.81">4622 11381 641 0,'0'-7'146'0,"0"1"155"0,1 0-156 15,2 2-48-15,2 0-16 16,2-1-26-16,-1 0-13 16,3 2-22-16,-2 1-5 15,1 1-5-15,0 0 2 0,-2 0 6 16,0-3 0-16,-2-4-6 15,-1-3 6-15,-2-8-3 16,-1-4-3-16,-4-8 8 16,2-2-5-16,-4-5-3 15,-3 1 3-15,-1 3-12 16,-1 5 0-16,-2 15-3 16,1 4 0-16,0 15 0 15,2 9 0-15,7 18 12 16,4 10 3-16,14 12 6 15,3 2 3-15,10-6 6 16,2-6-3-16,4-19-6 16,1-10-6-16,-1-16-12 15,-3-10-3-15,-7-18 0 16,-3-10-12-16,-10-14-108 0,-1-6-80 16,-5-1-170-16,0 0 235 15</inkml:trace>
  <inkml:trace contextRef="#ctx0" brushRef="#br1" timeOffset="-35141.39">4820 10658 1462 0,'13'46'39'0,"7"2"-5"15,6 4-30-15,7-4-2 16,-3 1 0-16,-3-11 2 15,-4-6-4-15,-9-15 6 0,-4-7-3 16,-10-10-6-16,0 0 9 16,-12-20-12-16,-2-2-2 15,-5-10 8-15,-3-4-2 16,0-5 4-16,0 1-2 16,1 4 0-16,2 2 0 15,5 1 0-15,1 1 5 16,6-1-2-16,2 1 0 0,5 3-3 15,5 6 0-15,7 8 3 16,4 6 3-16,9 13 3 16,3 7 3-16,6 13 0 15,-1 5-3-15,-2 2-6 16,-2-1 3-16,-9-9-6 16,-3-7 6-16,-11-10-6 15,-2-6 6-15,-5-9-3 16,-3-7 0-16,-4-12 0 15,-2-7 0-15,-3-7 0 16,0 0 3-16,2 2 0 16,0 2 0-16,4 10 0 15,4 3-3-15,2 8-6 16,2 4 3-16,8 11-3 16,1 5 3-16,11 16 14 0,5 6-2 15,4 8 6-15,3 0 0 16,-3-10-18-16,-3-7 6 15,-9-14-3-15,-6-7 0 16,-8-14 0-16,-2-6 0 16,-6-11-3-16,0-2 0 15,-5 1 3-15,-1 3-3 16,0 7 0-16,0 5 0 0,3 9 3 16,3 5-3-16,4 10 9 15,0 0-3-15,6 7 3 16,4 8-6-16,9 6 9 15,5 1-3-15,-4-5 12 16,-1-4 6-16,-5-10 18 16,-3-5 11-16,-1-9 16 15,-1-6-3-15,-7-7-15 16,-2-1-15-16,-2 0-31 16,-3 0-2-16,-6 7 0 15,-2 1-6-15,-7 11 0 16,-5 4 0-16,-2 10-15 15,1 4 10-15,3 4 2 16,8-1 0-16,7-5-9 16,8-9-63-16,0-1-203 15,-1-6-175-15,4-13 321 16</inkml:trace>
  <inkml:trace contextRef="#ctx0" brushRef="#br1" timeOffset="-34193.24">5218 9402 1481 0,'0'0'105'0,"6"5"143"15,9 9-93-15,7 19-95 16,2 12-33-16,6 18-12 16,-2 7 6-16,0 4-6 15,0-4-3-15,-6-13 0 16,-3-9-6-16,-8-13-6 15,-5-8 6-15,-6-9 0 16,-1-6 3-16,-4-8-1 16,-3-2-5-16,-2-6-11 15,-3-2-19-15,-2-3-18 16,-1 0-6-16,-1 4-9 16,2 2 15-16,1 4 10 15,-1 4 17-15,7 5 18 16,3 4 0-16,6 6 9 15,4 1-3-15,5 3-3 0,-1-4 3 16,5-7 0-16,1-6-4 16,1-11-2-16,0-5 0 15,-3-7 6-15,-1-4-3 16,-4-6 6-16,0-2 3 16,-2 2-9-16,-1-1 0 15,-1 6 0-15,-2 4-3 16,1 6 9-16,-2 3-3 15,-1 8 0-15,0 0 9 0,0 0-9 16,0 0 0-16,0-1 3 16,1 0-9-16,0 0 3 15,0 0-3-15,1 0 9 16,29-14 9-16,-30 15 9 16,14-11 21-16,-4-4 14 15,2-3 1-15,1-10-15 16,-1-4-23-16,-5-4-16 15,0-1-7-15,-8 2 2 16,-2 3-3-16,-6 8-1 16,-6 3 4-16,-3 12-3 15,-2 7 3-15,1 12 2 16,6 8 5-16,7 14 7 16,6 6-5-16,9 2 1 0,6-2-5 15,5-9-8-15,3-8 2 16,0-15-3-16,-5-6-3 15,-2-15 2-15,-5-7-3 16,-7-11-1-16,-2-6 0 16,-6-9-2-16,-3-1-7 15,-5-4-32-15,-2 1-21 16,-2 4-8-16,-2 1 10 16,2 8 59-16,-1 5 6 0,6 6-3 15,2 6 3-15,6 11 18 16,2 4 15-16,12 12 32 15,6 7 5-15,10 14-30 16,5 6-5-16,5 12-17 16,-2 1-7-16,-1-3-4 15,-2-2-6-15,-5-8-2 16,-3-4-3-16,-9-6-15 16,-5-6-10-16,-5-4-103 15,-4-4-92-15,-5-4-152 16,-3 1-57-16,-3 2 297 15</inkml:trace>
  <inkml:trace contextRef="#ctx0" brushRef="#br1" timeOffset="-33758.9">4591 12409 2414 0,'105'-179'17'0,"9"-29"6"16,7-16 0-16,10-15-11 16,-4-10-5-16,2 0-2 15,1 5 2-15,-6 6 11 16,-4 15-1-16,-4 20 9 15,-7 13-3-15,-16 26-12 16,-7 15 0-16,-18 27-13 0,-8 19-4 16,-16 34-87-16,-10 18-78 15,-32 30 57-15</inkml:trace>
  <inkml:trace contextRef="#ctx0" brushRef="#br2" timeOffset="-13160.12">6773 10490 238 0,'-5'2'29'0,"5"-2"50"15,0 0-69-15,0 0-4 16,0 0 1-16,0 0 13 16,0 0 17-16,0-1 37 15,0 0 31-15,0 0-3 16,0 0-20-16,0 0-43 15,0 0-14-15,0 0-18 16,1-1-3-16,10-27 1 16,-4 23-3-16,0-2 3 0,-5 0 1 15,4-1 8-15,-1 1 7 16,1-1 11-16,1-1-1 16,-1-2-6-16,1 0-6 15,2-1-12-15,-2-1-3 16,2-1 3-16,-1 0 4 15,-1 1 8-15,1-1 5 0,1 2 5 16,-1 1-2-16,0 1-4 16,1 1-7-16,-1 0-7 15,2-1-1-15,0-1 0 16,1 0 1-16,1-2 9 16,-1 0 1-16,2-1 1 15,2-1 1-15,-2 2-6 16,-1-3 1-16,1 2-3 15,-2-2-3-15,3 2-2 16,0 0-2-16,-2 1 0 16,2 2-1-16,-2-2 3 15,2-1 2-15,4-3 3 16,3 0-1-16,-1-2 0 16,1-1-1-16,-1 0-3 15,0 0-2-15,-1 0 0 16,-1 1-4-16,-2 1-1 0,2 1 3 15,-3 2-2-15,2-1 4 16,-2 1 0-16,-3 0 2 16,6-1 1-16,-3 0 1 15,5-1 0-15,1 0-1 16,-4 0 1-16,1 0 4 16,-2 1 4-16,1 0-9 15,3-3 6-15,-2 1-9 0,0 1-3 16,1 1 3-16,-2-2 0 15,2 1 3-15,0-3 3 16,2 1 0-16,3-1-9 16,-2 0 3-16,4 0 3 15,-4 0-4-15,1 1 4 16,1 0-3-16,-1-1 0 16,3-2 3-16,-1-2 0 15,0 0 3-15,0 0 0 16,1-2-3-16,1 1-6 15,1-3 0-15,3 0 3 16,-1 1 0-16,4-2 0 16,-1-1 3-16,0-1 3 15,2-3 0-15,-3 0-3 16,0 0 3-16,3-1-3 16,0 2 0-16,1-1 0 0,3 2-6 15,2-1 6-15,-4 0-3 16,3-1 6-16,-3-1 3 15,0-2 3-15,3 1-6 16,-2-2 8-16,1 1-5 16,4 1 0-16,-2 1-3 15,3 0 3-15,-1 1 3 16,-4-4 9-16,-3-1-3 0,-1-1-9 16,1 0 3-16,0 3-6 15,4 2-6-15,1 4 0 16,2 1-6-16,-3 1 3 15,-1 0 6-15,-2-2-9 16,0-3 9-16,2-1-3 16,1-1 0-16,1 0 6 15,-2 0-9-15,0 4-3 16,-3 0 0-16,3 2 0 16,1-1 5-16,1 1-5 15,2 0 0-15,-2-1 6 16,3-1-3-16,1 1 6 15,2-1 6-15,-2 1-9 16,-3 0-3-16,0 3 0 16,-4 0-3-16,2-1 0 15,2 1 3-15,1-3-3 0,2-1 6 16,2-2 0-16,-2-1-6 16,1 2 0-16,0 0 3 15,3 1 0-15,4 0-3 16,4 1 0-16,-2 0-3 15,0 1 6-15,-2 1 3 16,-4 1-6-16,1 2 6 16,-1 0-6-16,3-1 3 0,0 0 0 15,0 1 3-15,4-3 0 16,-2 2 3-16,6-2 3 16,4 2-2-16,-2-1-2 15,-3 1-3-15,-6-1-2 16,-5 1-1-16,0 0 0 15,1 1-2-15,3 3 2 16,0 1-1-16,5 1 6 16,1 1 2-16,3 1-4 15,0 1 0-15,-2 0-1 16,-2 1-4-16,-4 4 3 16,-3 0-1-16,0 2 0 15,2-1 5-15,5 1 6 16,4-1 5-16,1-5 4 15,1 0-2-15,-2-4-8 0,0 0-1 16,2 0-10-16,0 1 3 16,-3 2-2-16,-3 2 1 15,-3 4 5-15,-4 2 1 16,1 2 4-16,1 2-2 16,0 0 7-16,-1 0-2 15,6 1-1-15,-3-2-4 0,2 0-2 16,2-1-4-16,-3-1-4 15,-3 1 3-15,1-1-2 16,-2 2 8-16,2 0-1 16,1 0 1-16,4 1-2 15,3 1-6-15,-3 0 1 16,-1 0 1-16,-2 1 0 16,1 0 3-16,1 0 2 15,5 1-1-15,-6 0-3 16,-2-2 2-16,-7 1-5 15,-2 0 0-15,4 0 1 16,2 0-3-16,7 1 1 16,-1 0-1-16,-6 0 0 15,-1-1 3-15,-8 1-2 16,3 0 3-16,-1-2-1 16,-1 3-3-16,-2 0 1 0,2 2-1 15,5 1 1-15,1 0 2 16,0 0 1-16,1 2 3 15,-5 2-1-15,-1 0-2 16,-6-1 2-16,-4 3-2 16,3-4 3-16,4 1 0 15,9-1-3-15,1 0 2 16,-1 1-5-16,-3-1 1 16,0-1-1-16,0 2-1 0,1-2 3 15,0 0-1-15,-1 3 3 16,2-2-1-16,-4 2-1 15,-1 1-2-15,2 1 0 16,-3 0 0-16,-2 1-1 16,-1 0 2-16,-1 2 1 15,1 0 0-15,0 1 3 16,3-1-3-16,-2 0 0 16,3-1-1-16,-3 1 1 15,-3 0 0-15,-2 0-2 16,-2 1 3-16,0-2-3 15,-1 0 0-15,1 0 1 16,0-1-2-16,0-2 0 16,1 0 0-16,-1 0 0 15,0-1 0-15,-3 1 0 0,1 1 0 16,0 0 0-16,-4 1 0 16,-1-1 0-16,-2 0 1 15,-3-1-2-15,-2 0-1 16,-1-3-6-16,-5 0-15 15,-3-2-76-15,-5-2-117 16,-8-6-702-16,-7-7 723 16</inkml:trace>
  <inkml:trace contextRef="#ctx0" brushRef="#br2" timeOffset="-8677.21">6917 10333 331 0,'0'0'35'15,"0"0"21"-15,0 0-14 16,0 0-11-16,0 0-10 0,0 0-12 15,-1 0-5-15,0 0 8 16,1 0-1-16,-1 0 23 16,0-1 10-16,0 0 8 15,1 0-2-15,0 0-9 16,5-21-11-16,3 11-12 16,1 0-2-16,4-4 0 15,2-2 2-15,4-4 5 16,1-1-3-16,5-3-6 15,0 0-7-15,8-6-3 16,3-1 1-16,3-6 9 16,4-4 6-16,-1-4 10 15,2 0 6-15,0-1-8 16,4 1-4-16,3-1-9 16,0 1 3-16,5-6 5 15,0-3 2-15,12-4 8 0,4-2 2 16,6 1-10-16,3-3-2 15,1 0-11-15,2-4-2 16,4-3-5-16,3-2-1 16,4-9-2-16,3-2-2 15,3-4 2-15,1 2-2 16,6 7 0-16,-5 2 2 16,0-3-2-16,4-1 2 0,2-5-2 15,2-2 2-15,5-2 0 16,-1 0 0-16,-1 1 0 15,5 2 0-15,4 0 2 16,0 0 1-16,0 2-3 16,0 3 2-16,-7 2-2 15,5-3 0-15,1 2 4 16,-2 0 9-16,8-2 9 16,0 2 3-16,-6 0-4 15,6 3-8-15,-4 8-9 16,-7 2-4-16,8-2 0 15,0 1 2-15,0 1 8 16,6 1 3-16,2-1 1 16,2 0 1-16,9-1 18 15,-2 1-8-15,1 9 0 16,-1 5-9-16,-9 8-12 0,-1 1-3 16,-3 3-3-16,1 0 3 15,7 0 6-15,4 1-1 16,1 4 4-16,-1 1-6 15,-2 5-3-15,1 1 3 16,-16 5 0-16,2 3 6 0,-2 5 9 16,-12 5-3-16,-1 5 3 15,-5 4-6 1,1 4-3-16,4 2-3 0,-5 0 30 16,-8 0 15-16,-4-1 14 15,-3 0 10-15,2 1-21 16,4 0-15-16,-11 2-18 15,-5 1-7-15,-4 5-14 16,-5 1-3-16,-6 5 0 16,-1 1 0-16,-5 4 0 15,1 1 12-15,-2 1-9 16,3 1 0-16,-2-3 3 16,2-2 0-16,-7-4 6 15,-4-3-6-15,-4-3 0 16,-4-1-6-16,-5 1 0 15,0-2 3-15,-4 0-6 0,-3-1 3 16,-3 1 0-16,-2-2 3 16,-1 0-3-16,1 1 6 15,-1-1-6-15,-5-1-3 16,-1-2 6-16,-3-2-3 16,-6-1 3-16,-1-1 3 15,-9 0-15-15,0 0-33 16,0 0-98-16,0 0-63 15,0 0-405-15,-8-18 463 0</inkml:trace>
  <inkml:trace contextRef="#ctx0" brushRef="#br2" timeOffset="-6277.25">9834 7467 869 0,'0'0'50'0,"0"0"7"16,0-1-30-16,0 0-18 15,0 0-2-15,-9-28 16 16,1 22 9-16,-1 0 15 0,-2 1 5 16,-1 2-9-16,-2 0-6 15,0 4-22-15,-3 4-7 16,0 5-4-16,-2 3-4 16,-1 5 0-16,1 3 0 15,2 1-2-15,3 1 2 16,4 1-2-16,2 1 2 15,4 1 2-15,3 1 2 16,3-2-1-16,5-2 1 0,4-3 6 16,2-4 2-16,7-5 1 15,-1-5-3-15,5-9 2 16,2-4 3-16,0-11 14 16,1-5 2-16,-4-5-2 15,-3-1-8-15,-8 2-11 16,-5 5-4-16,-7 5-2 15,-7 3 2-15,-7 7 1 16,-4 3 3-16,-4 6 4 16,-3 3-5-16,-2 6-3 15,2 5-2-15,-3 3 2 16,0 3 0-16,7 2-3 16,2 2 3-16,7-2 0 15,7-1-6-15,2 0-6 16,4-2-3-16,9-4 6 15,2-3 6-15,10-6-3 0,2-4 12 16,7-10 0-16,1-6-6 16,-4-9 0-16,-1-4 0 15,-9-2 0-15,-4-1-3 16,-10 3 15-16,-4 1-6 0,-8 5 15 16,-4 3 17-16,-7 6 19 15,-3 2-3-15,-6 9-12 16,1 6-18-16,-9 12-24 15,0 3 0-15,2 10-9 16,2 1-3-16,13-2-63 16,9-2-99-16,17-11 103 15</inkml:trace>
  <inkml:trace contextRef="#ctx0" brushRef="#br2" timeOffset="-5476.8">11357 6757 1504 0,'-10'-6'106'16,"1"1"190"-16,4 2-272 15,0 0-36-15,-5 1-57 16,-3 1-6-16,-6 1-9 15,-2 1 16-15,-2 0 53 16,1 0 21-16,5-1 27 16,4-1-1-16,13 1-11 15,0 0-12-15,0 0-18 16,0 1-12-16,0 0 7 16,1 0 2-16,0 0 3 15,1 1 9-15,29 15 6 16,-17-25 0-16,2-9 6 15,2-3-4-15,0-7-5 16,-3-2 3-16,-4 2 0 16,-6 2 6-16,-7 5-3 0,-4 2 6 15,-5 5 12-15,-1 4 3 16,0 3 0-16,-2 3-3 16,1 6-27-16,-1 5 0 15,0 9-15-15,-1 5 0 16,2 10 9-16,2 2 3 15,6 5 0-15,2-1 3 0,8-4-9 16,3-5 3-16,4-13 6 16,3-8 0-16,3-10 12 15,2-9 0-15,2-10 0 16,0-5-3-16,-3-4 3 16,-4-1-6-16,-8 5 0 15,-5 5 9-15,-8 5-12 16,-2 2 6-16,-6 6 6 15,-2 1-6-15,-3 6 6 16,-1 3-12-16,-3 8-3 16,-2 5-3-16,1 6-3 15,2 4 9-15,8 1-6 16,4-3-6-16,12-2-21 16,5-2-9-16,12-10-173 15,6-4 137-15</inkml:trace>
  <inkml:trace contextRef="#ctx0" brushRef="#br2" timeOffset="-4610.87">13269 6258 1183 0,'-20'-5'70'0,"7"1"65"16,12 4-123-16,0 0-16 0,0 0-4 15,1 0 0-15,-21-8 5 16,11 7 3-16,-1 0 11 15,2 1 9-15,2 1 5 16,3 4-4-16,4 1-5 16,5 5-11-16,5 1-1 15,4 0-4-15,0-2 0 16,8-8 0-16,0-4 2 16,4-7 0-16,-1-4 2 0,-5-4 10 15,-5-2 5-15,-6-4 14 16,-3-4 45-16,-5-3-10 15,-1-1-5-15,-7-3-6 16,-4 3-3-16,-3 1-9 16,-4 3-22-16,-6 5-11 15,-1 4-24-15,-9 13-11 16,0 8 5-16,-2 15 0 16,4 9 12-16,8 11 3 15,8 4-6-15,11 2-6 16,7 0 6-16,11-7 6 15,5-4 3-15,5-13 0 16,-1-7 9-16,2-13-6 16,-1-8 12-16,2-11 15 0,1-5-6 15,-1-6-1-15,-2 0 4 16,-5 1-21-16,-5 1 3 16,-9 4 3-16,-6 3 0 15,-12 2 9-15,-6 0 0 16,-11 4-9-16,0 3 6 15,-2 4 0-15,4 4-6 16,7 7 0-16,2 5 0 16,5 11-21-16,3 7-6 0,0 15-9 15,2 6-9-15,6 7-101 16,4-3-94-16,8-12 124 16</inkml:trace>
  <inkml:trace contextRef="#ctx0" brushRef="#br2" timeOffset="-3610.6">14862 5836 983 0,'-15'23'111'0,"-1"7"204"16,3 16-355-16,0 4-5 15,4 1 14-15,0-3 10 16,8-15 17-16,1-8 2 0,5-14 8 16,4-8 13-16,4-10 10 15,4-5 8-15,2-12-12 16,2-8-7-16,1-6-12 15,-1-3-4-15,-8 2 5 16,-3 3 7-16,-7 6 9 16,-3 3 8-16,-2 5 4 15,-2 1 3-15,-7 5 25 16,-1 4-15-16,-7 8-10 16,-3 4-11-16,1 9-3 15,-2 8-3-15,5 13-9 16,3 7 6-16,5 13-3 15,7 3-3-15,10-4 0 16,6-5-12-16,8-18-6 0,3-9-9 16,1-15-9-1,0-6 9-15,-2-14 3 0,-1-5 12 16,1-9 0-16,-4-4 0 16,-6 0-6-16,-4 2 0 15,-14 5 3-15,-3 3 3 16,-12 6 15-16,-4 3 3 15,-6 5 9-15,-3 6 0 16,0 6-12-16,-5 6-3 0,5 13-12 16,1 10 0-16,6 21-6 15,2 10-15-15,7 15-72 16,7 4 261-16,2-14-145 16</inkml:trace>
  <inkml:trace contextRef="#ctx0" brushRef="#br2" timeOffset="-2890.96">16552 5842 1924 0,'-9'-6'14'15,"-4"2"315"-15,-1 9-765 16,-6 7 94-16,-11 11 266 16,-4 4 41-16,-7 9 37 15,2 0 8-15,10 0 8 16,5-3-1-16,15-10-3 16,6-5-5-16,6-9-3 15,4-5-6-15,6-6 2 16,3-5-2-16,9-15 0 15,4-7 2-15,7-11 0 16,-1-4 2-16,-1-2-4 16,-9 1 2-16,-7 7 3 15,-5 4 9-15,-10 11 5 16,-2 5 9-16,-5 11 2 0,-2 4 12 16,-5 10-30-1,2 7-9-15,-6 10-3 0,3 7 3 16,0 7 0-16,1-1 0 15,10-4 0-15,0-7-3 16,13-9 6-16,5-8 3 16,8-9 0-16,5-7 3 15,0-11-1-15,0-4 1 16,-5-3-3-16,-7-1-6 16,-10 2 3-16,-8 3-3 0,-10 6 3 15,-5 3 3-15,-9 8 12 16,-2 6 0-16,-8 15 3 15,-1 8-3-15,-3 16-12 16,1 8-6-16,10 8-6 16,6-3-24-16,18-11-179 15,7-12-210-15,10-19 274 16</inkml:trace>
  <inkml:trace contextRef="#ctx0" brushRef="#br2" timeOffset="1538.46">7801 9328 1218 0,'0'0'77'0,"0"0"70"16,0 0-123-16,0 0-28 15,0 0-2-15,0 0 6 16,-1 0 2-16,0 0 4 16,0 0 3-16,-18 15 5 15,12 2 0-15,1 12-3 16,2 10-3-16,4 21-6 16,2 7 2-16,5 19-4 15,0 8 0-15,3 14 0 16,3 6 0-16,-2 13 2 15,3 3 0-15,-4 8 13 16,2 2 50-16,-3-1 69 16,-4 2 22-16,2 9 29 15,-1 1-15-15,3 0-49 0,4-2-21 16,5-13-14-16,2-4-6 16,2-5-48-16,-2-3-11 15,-4-6-13-15,-5-4-4 16,-7-3-2-16,-4-2 1 15,-6-10 20-15,-3-5 13 16,-2-15 26-16,0-6 5 16,2-12-12-16,2-5-12 0,0-12-22 15,2-5-9-15,3-10-10 16,-1-7-2-16,3-9-28 16,0-4-33-16,2-12-119 15,3-8-117-15,0-29 67 16</inkml:trace>
  <inkml:trace contextRef="#ctx0" brushRef="#br2" timeOffset="10837.95">16069 5196 864 0,'62'-22'34'0,"1"0"-9"15,-1-1-13-15,1 1-5 16,-1-2 0-16,-3 0-3 16,-5 0 3-16,-10 1 23 15,-6-2 8-15,-11 5 8 16,-5 1-5-16,-9 2-18 15,-2 5-9-15,-9 4-10 16,-2 3 0-16,-6 6 3 16,-5 2 1-16,-8 9 0 15,-2 5-2-15,-13 6-6 16,-5 3-4-16,-17 3 2 16,-7 1 0-16,-10 3 0 15,-1 1 2-15,-4 2 8 0,-2 0 1 16,2 2 20-16,3 1 8 15,11-1 10-15,5-2-1 16,14-8-11-16,6-4-12 16,14-11-13-16,7-4-6 15,17-8-4-15,7-5 2 0,17-11 2 16,10-6 3-16,20-15 1 16,9-6 0-16,15-6 4 15,8-2-3-15,4 3 3 16,5 2 0-16,4 1-1 15,-1 2 1-15,-6-1-1 16,-5 2 7-16,-10 4 21 16,-7 5 15-16,-5 6 8 15,-7 6 1-15,-15 5-12 16,-10 4-9-16,-16 6-15 16,-16 5 0-16,0 0 32 15,-13 1-5-15,-18 11-6 16,-10 2-12-16,-19 11-39 15,-9 5 0-15,-8 9-9 16,-5 3-3-16,-13 6-21 16,-5 3-6-16,-10 4-6 15,1 2-2-15,10 3 2 16,3 0-12-16,17-4-45 0,9-3-29 16,14-12 21-16,10-7-20 15,16-14-13-15,11-6 14 16,22-14 43-16,16-7 44 15,29-14 52-15,15-10-3 16,25-21-279-16,14-13 204 0</inkml:trace>
  <inkml:trace contextRef="#ctx0" brushRef="#br2" timeOffset="35174.15">1705 3849 1129 0,'0'0'38'0,"0"0"-5"0,0-1-4 15,0 1-4-15,0 0 1 16,10 16-5-16,-5 6 2 15,5 16 10-15,1 6 2 16,6 12-4-16,3 7-2 16,2 12-11-16,2 2-9 15,2 6-3-15,0 0-4 0,-2-6 0 16,-4-5 2-16,-4-10-2 16,-2-9-2-16,-7-19-10 15,-4-11-64-15,-5-17 49 16</inkml:trace>
  <inkml:trace contextRef="#ctx0" brushRef="#br2" timeOffset="35590.74">1792 4635 1342 0,'57'70'9'0,"0"-1"-1"15,-6-12-6-15,-7-9 4 16,-14-18-4-16,-6-9 2 0,-12-14 7 16,-2-6 5-16,-8-12 7 15,-1-8 4-15,-1-14-4 16,-5-8-1-16,3-11-9 16,-2-7-3-16,2-10-6 15,-1-5-2-15,0-5-2 16,3 1-2-16,1 0-10 15,5 5-9-15,3 15-35 16,0 12-28-16,2 22 44 16</inkml:trace>
  <inkml:trace contextRef="#ctx0" brushRef="#br2" timeOffset="37141.9">2121 5222 1421 0,'16'17'4'0,"9"14"4"16,6 6 3-16,2 6 1 15,1 0-4-15,-1-7-4 16,-8-4-2-16,-6-14-2 15,-3-6 1-15,-9-12-1 16,-2-7 2-16,-3-14 2 16,-1-9-4-16,-3-16 0 15,1-7-4-15,-5-4 4 16,-1 0-2-16,3 6 2 16,-4 6 0-16,5 11 0 15,0 8 0-15,0 13 0 16,7 7-3-16,1 12 1 15,6 8 2-15,7 12 2 16,-1 9 1-16,8 3-1 0,-1-2-2 16,0-12 0-16,-1-9 0 15,-5-15 0-15,-3-7 0 16,-3-11 0-16,-2-5 2 16,-4-7-2-16,-3-4 0 15,2-2-2-15,-3 1-3 16,1 3-7-16,0 5-2 15,-1 7 5-15,1 5 3 16,-2 7 4-16,3 2 0 0,-4 6 2 16,0 0 0-16,1 0 0 15,0 0 0-15,-1 1 0 16,1 1 2-16,17 25 0 16,-18-27 0-16,1 0 0 15,21-4 0-15,-12-4-2 16,1-4 0-16,1-5 2 15,-2-1-2-15,0-2 0 16,-2 0 0-16,-5 1 0 16,-3 0 0-16,-3 2 0 15,-4 0 2-15,-2 4 0 16,-1 1-1-16,-2 6-1 16,-1 5 0-16,4 5-1 15,0 6-3-15,7 11 6 16,3 6-2-16,8 13 3 0,3 4 5 15,6 1-4-15,0-5 0 16,4-15-4-16,-5-8 2 16,3-15-2-16,-2-7 0 15,-2-13 4-15,2-7-4 16,-3-13 0-16,1-4 2 16,1-4-2-16,-2 1 0 15,-4 8 0-15,-1 5-2 0,-4 11 2 16,-3 4 0-16,0 9 2 15,-3 8-2-15,0 0 2 16,0 0-2-16,0 0 2 16,0 0 0-16,1 0-1 15,0 0 1-15,0 0 2 16,0 0-2-16,-1 1-2 16,2 0 2-16,0-1 0 15,25 7 2-15,-27-7 0 16,7-10 2-16,-2-4-1 15,1-7 1-15,-2-7-2 16,0-3-2-16,-4-4 0 16,-2 4-2-16,-5 5 0 15,-3 4 0-15,-2 11 0 16,-1 7 0-16,0 11-4 16,0 8 2-16,3 11 0 0,4 8 2 15,9 4 8-15,7 1-2 16,7-1 0-16,5-4 1 15,2-12-5-15,3-5 4 16,1-16-2-16,-1-6 8 16,2-13-3-16,-1-7 0 15,1-13-6-15,-4-5-21 0,-3-9-45 16,-1-1-61-16,-1 3 67 16</inkml:trace>
  <inkml:trace contextRef="#ctx0" brushRef="#br2" timeOffset="37423.95">3130 4046 1425 0,'-3'3'31'0,"3"2"-27"16,1 3-2-16,5 7 9 16,6 6 7-16,1 15 9 0,2 5 0 15,6 12 26-15,-2-1-20 16,0-4-21-16,1-6-6 16,-5-15-24-16,-1-6-24 15,-7-14-29-15,-7-7-14 16,0 0 48-16</inkml:trace>
  <inkml:trace contextRef="#ctx0" brushRef="#br2" timeOffset="37706.8">3262 4070 1324 0,'0'0'51'0,"0"0"14"16,-3 15-43-16,1 4-14 15,0 7-5-15,-4 13-1 16,-1 7 0-16,-2 5 6 16,0-1 0-16,5-8 11 15,1-9 4-15,5-15 10 16,2-7 24-16,5-10-18 16,3-4-1-16,6-11-11 15,5-7-6-15,5-15-15 16,4-6-12-16,7-5-71 0,-1-1-46 15,0 7 10-15,-2 6-77 16,-6 6 108-16</inkml:trace>
  <inkml:trace contextRef="#ctx0" brushRef="#br2" timeOffset="38173.57">3496 3965 2109 0,'-5'-10'143'0,"7"-7"-4"15,7-2-137-15,9-4-4 16,4-2-4-16,4 6 1 16,1 7-2-16,3 14-5 15,2 11-2-15,-1 17-9 16,-2 8-7-16,-6 9-12 0,-8 3-9 16,-8-1 13-1,-6-1 8-15,-10-6 18 0,-1-6 15 16,-3-14 3-16,-1-6-3 15,3-11 12-15,0-4 0 16,-1-12 8-16,2-6 1 16,1-13-3-16,4-5-9 15,11-2-12-15,8 2 0 16,14 7-6-16,8 3 6 0,9 8-12 16,3 3 6-16,4 3 0 15,-1 1-74-15,-2-2-135 16,-2-5 128-16</inkml:trace>
  <inkml:trace contextRef="#ctx0" brushRef="#br2" timeOffset="38610.56">2740 5511 1726 0,'55'-59'159'0,"14"-17"77"15,18-10-194-15,17-18-24 16,6-6 17-16,7-1 19 16,-4-1-3-16,-4 3-21 15,-2 5-12-15,-8 8-11 16,-5 6-3-16,-11 9-2 15,-10 9-2-15,-15 11-2 16,-6 9-3-16,-17 15-9 16,-5 8-12-16,-15 12-158 15,-6 3-82-15,-5 4 128 16</inkml:trace>
  <inkml:trace contextRef="#ctx0" brushRef="#br2" timeOffset="117969.74">12893 2876 1409 0,'71'16'39'15,"7"-3"-16"-15,23-6-21 16,6-5 2-16,12-5-2 16,7-5-2-16,-1-4 6 15,6-5 2-15,5-6 15 16,-2-2 6-16,11-5 42 16,-8-1-14-16,0-1-28 15,-2 1-17-15,-26 2-6 16,-7 1 0-16,-32 3-3 15,-16 2 0-15,-18 5-3 16,-16 3 0-16,-22 3-9 0,-13 2-3 16,-22 5 0-16,-8 3 0 15,-10 6 12-15,-8 5 0 16,-26 5 0-16,-6 2-3 16,-22 3 0-16,-9 3 3 15,0 4 0-15,-7 2-3 16,-5 2 3-16,5 0 3 15,3 1 0-15,8-1 3 0,17-6 0 16,11-2-3-16,26-9-3 16,14-4 0-16,24-7 3 15,11-1-3-15,19-5 6 16,12-2 3-16,25-6 0 16,12-4 3-16,25-6-9 15,13 0 0-15,21-1 3 16,8 1 0-16,16 5 0 15,2 1 3-15,5 4-3 16,-1 2 9-16,-15 1 0 16,1 1-6-16,-16 0-3 15,-14 0-6-15,-19 0 0 16,-19 1 6-16,-30 1 6 16,-8 0-6-16,-17 0 69 15,-9 1 8-15,-16 0-5 16,-13 1-6-16,-38 4-69 0,-13 2-3 15,-22 6 0-15,-14 2-6 16,-2 8 6-16,-9 2-6 16,-11 5 6-16,4 1 0 15,3 3 0-15,6 0 6 16,20-4-6-16,12 0 0 16,29-11-3-16,16-2 3 15,27-6 0-15,12-6 0 0,25 0 0 16,14-4-3-16,35-4 3 15,15 0 9-15,39-8-6 16,15-4 9-16,22-4-6 16,9-2-3-16,1-2-3 15,3 3-3-15,-14-1 0 16,0 4-3-16,-13 3 6 16,-17 3 0-16,-12 3 3 15,-16 5-9-15,-15 3-87 16,-12 3-36-16,-21 2-80 15,-12 3-13-15,-36 2-152 16,-7 4 237-16</inkml:trace>
  <inkml:trace contextRef="#ctx0" brushRef="#br2" timeOffset="120005.31">20759 927 785 0,'-3'13'86'16,"-3"14"17"-16,-1 7-16 15,-4 13-31-15,-2 2-10 16,0 2-11-16,1-2-4 0,2-7-7 15,3-3-7-15,5-11-7 16,1-7-5-16,1-11 1 16,0-10 12-16,4-8 11 15,0-8 2-15,4-13-6 16,2-5-10-16,2-6-13 16,0-4-2-16,0-7 2 15,-2-4 0-15,0-3 2 16,1 1 0-16,0 4 0 15,-2 6 0-15,7 7 2 16,-3 5-4-16,4 13 1 16,-1 7 1-16,0 20 4 15,-1 11 6-15,0 25 3 16,6 13 0-16,-5 21-7 16,0 7-6-16,-2-3 0 0,0-7-4 15,0-21 2-15,1-10-2 16,1-16 0-16,-3-6 0 15,-3-12 0-15,-2-6-4 16,-7-8-27-16,-1-6-19 16,-8-6-69-16,-4-1-57 15,-8-2-197-15,-4 1 181 16</inkml:trace>
  <inkml:trace contextRef="#ctx0" brushRef="#br2" timeOffset="120603.55">20657 1194 1092 0,'-2'14'62'0,"16"-2"-27"16,12-3-12-16,20-7-15 16,8-2-1-16,8-8 7 15,0-2-1-15,-4-4 3 16,-1 0-4-16,4 1-10 16,-2 0-1-16,-5-2-6 15,-5 0-7-15,-16 1-9 16,-3 2-6-16,-15 5 3 15,-3 0 9-15,-12 7 13 16,0 0 6-16,-14-1 5 16,-3 6 3-16,-8 5-4 15,-3 2 2-15,-6 3 7 0,-2 1 6 16,3 2 8-16,3 1 0 16,9 0-11-16,9-2-5 15,11-2-7-15,4-3-8 16,15-5 2-16,6-2 2 15,8-6-2-15,3-4 3 16,0-5-1-16,0-5 0 16,1-3 0-16,-2 0-2 0,-2 0 0 15,-2 3 0-15,-6 5 0 16,-5 4 0-16,-7 8 0 16,-4 4 2-16,-7 13 1 15,-2 6 1-15,-7 15 4 16,-4 7-2-16,-5 10-5 15,-4 6 3-15,0-2-4 16,-1-5-2-16,-1-9 0 16,-1-5 0-16,-5-11 0 15,-1-5 4-15,-1-13 2 16,-4-7 2-16,-2-14-6 16,2-9-2-16,0-17-66 15,5-7-74-15,7-12-208 16,4-3-55-16,14-3 236 15,8 2 92-15,18 5 159 16,9 4-37-16,18 12-41 0</inkml:trace>
  <inkml:trace contextRef="#ctx0" brushRef="#br2" timeOffset="120986.47">21631 1216 1328 0,'19'11'10'0,"0"-4"-1"16,0-4 1-16,-2-3 6 16,0-3 7-16,0-5 6 15,0-2 0-15,2-5-10 16,-1-1-5-16,-4-1-12 16,-2 0 2-16,-1-2-2 15,-2-3-2-15,-6 1-4 16,-2 0-8-16,-9 4-1 15,-4 4-1-15,-9 7 6 16,-4 7 4-16,-5 13 10 16,-1 9 0-16,2 10 4 15,2 7-1-15,10 7-1 16,6 0 0-16,11-2-2 16,11-4-2-16,16-12 3 0,12-7-1 15,23-16 2-15,13-9 0 16,13-15-4-16,1-3 1 15,-7-5-12-15,-10 0-30 16,-16 2-151-16,-13 1 118 16</inkml:trace>
  <inkml:trace contextRef="#ctx0" brushRef="#br2" timeOffset="123719.73">20871 2455 1134 0,'0'0'57'0,"1"14"5"16,-2 6-12-16,-1 18-15 15,0 11-6-15,-4 12-8 16,0 6-7-16,-2-2-10 16,-2-6-2-16,2-15-2 15,-4-9 1-15,5-17 1 16,0-8-4-16,-1-15-56 15,1-6-83-15,1-11 77 0</inkml:trace>
  <inkml:trace contextRef="#ctx0" brushRef="#br2" timeOffset="124219.75">20575 2821 1293 0,'-3'14'64'16,"5"-3"50"-16,9-1-104 0,16-6-4 15,7-1 0-15,16-7 3 16,10-4 1-16,0-7 4 16,0-4-7-16,-12-4-3 15,-8-1 0-15,-8 2-2 16,-2 0-2-16,-8 5 2 16,-3 3 0-16,-9 7 1 15,-9 7 3-15,-1 0-15 16,0 0 7-16,3 5 0 15,-10 10-2-15,-4 8 6 16,-3 3 2-16,0 5 4 16,2-1 10-16,3-2 3 15,4-3 3-15,6-8 0 16,3-6-6-16,9-9-6 16,4-7-4-16,7-13 4 15,6-3 0-15,5-10 3 0,-3-4-6 16,-4 1-9-16,-5 1 6 15,-11 7-6-15,-5 5 0 16,-8 9 0-16,-5 5-6 16,-4 8 6-16,-2 6 3 15,-4 8-3-15,0 4 6 16,-3 0-15-16,2-1-15 16,10-11-53-16,3-6-16 15,13-12-8-15,7-8-56 0,10-10-125 16,-1-3-80-16,4-2 96 15,-2-2 98-15,3 0 127 16</inkml:trace>
  <inkml:trace contextRef="#ctx0" brushRef="#br2" timeOffset="124971.73">21557 2531 1437 0,'-7'58'15'0,"-3"-5"-1"15,2-5 1-15,0-10 16 16,0-10 4-16,3-15 55 16,5-13-4-16,-1 0-38 15,-9-7-9-15,4-13-30 0,-1-4-27 16,-2-2-39-16,-1 0-9 16,-3 8-14-16,-2 3 19 15,-5 11 40-15,-3 6 2 16,-5 12 11-16,0 6 6 15,3 6 8-15,3 0 0 16,9 0 3-16,3-4 1 0,10-6-4 16,6-4-2-16,7-10-2 15,5-5 3-15,6-7 1 16,4-4 6-16,4-2 6 16,4 0-3-16,-1 1-9 15,-2 0 3-15,-4 3-6 16,-7 1 0-16,-8 3-3 15,-5 2 3-15,-2 4-3 16,-7 2 3-16,0 0-3 16,1 0-6-16,0 0 6 15,0 1 0-15,0 0 0 16,0 1 9-16,0 0-9 16,8 25 6-16,-9-27 3 15,1 1-9-15,0 0 0 16,1 0 3-16,26 9 0 15,-20-13 6-15,5-3-3 0,2-2-3 16,0-1-3-16,1 1 0 16,-4-1 0-16,-4 1 0 15,0 3 3-15,-1 1 6 16,-4 2-1-16,-3 2-5 16,0 0 6-16,0 0-6 15,0 0 6-15,0 0 6 16,0 1 9-16,0 0-3 15,0 0-3-15,-5 27-6 0,5-28-9 16,0 1 6-16,1 0 3 16,0 0-3-16,24 14 0 15,-16-15-3-15,-1-1 0 16,-1-3 0-16,1 1 3 16,0-3-3-16,1 2-3 15,-2-1-3-15,-1 0-9 16,1 0-6-16,-1 0-69 15,-1 1-59-15,-3-3-60 16,-1-1-198-16,-3 2 201 16</inkml:trace>
  <inkml:trace contextRef="#ctx0" brushRef="#br2" timeOffset="125237.43">21996 2606 1849 0,'10'10'89'15,"4"-2"-77"-15,8 3-6 16,5-7-6-16,5-1-6 16,4-6 6-16,-1-4 3 0,-2-2 9 15,-3 0-12-15,-6-3 12 16,-2-1-3-16,-7 1-6 15,-1-1 6-15,-3 0-98 16,-3 1-76-16,-3-1-183 16,-2 2 251-16</inkml:trace>
  <inkml:trace contextRef="#ctx0" brushRef="#br2" timeOffset="126936.53">22557 2411 794 0,'-5'-2'-75'0,"1"-2"29"15,2-2 37-15,0 1 50 16,2 5 16-16,0 0 9 16,0-1-7-16,0 0-25 15,0 1-9-15,0 0-13 16,0 0-1-16,0 0 3 16,0 1-1-16,0 0-1 15,0 1 4-15,-3 25 11 0,3-27 2 16,0 1 10-16,0-1 5 15,0 2-3-15,8 25-6 16,-7-17-12-16,-1 2-5 16,-1 1-9-16,-1 2-1 15,0 1-2-15,1-3-4 16,1-3 4-16,3-2-2 16,3-5 5-16,1 0 3 15,7-6 5-15,1 0-1 0,5-6-3 16,4 0-3-16,-2-3-2 15,-4 0-2-15,-1 1-4 16,-5 0 1-16,-1 0-1 16,-3 2 0-16,-3 4 2 15,-5 5 0-15,0 0 0 16,0 0-2-16,0 0 0 16,12 10 0-16,-9 6 4 15,0 2-3-15,-1 4 1 16,-1-1-2-16,0-1 0 15,-1-1-2-15,-4-3 2 16,0-3-2-16,-5 0 6 16,-4 0 2-16,-7-1 3 15,-4-2 1-15,-9-2-8 16,0-2 0-16,0-3-4 0,1-2 4 16,9-3-3-16,4-4-1 15,7-2-11-15,6-4-7 16,7-1-13-16,3-2-2 15,7-1 8-15,1 2 4 16,5-2 9-16,3 2 7 16,7 0-1-16,5-1-8 15,5 1-21-15,4 1-3 0,-2 2 1 16,-3 1 8-16,-6 6 23 16,-3 1 8-16,-9 7 7 15,-4 2 3-15,-9 6 9 16,-5 2 7-16,-5 1 14 15,-1 0 5-15,-1-2-9 16,0-2-3-16,4-5-21 16,0 0-4-16,3-6 1 15,0 0 3-15,0 0-1 16,-1-1-3-16,-7-23-2 16,9 12-4-16,2-2-6 15,3-2 2-15,4-1-2 16,3 1 0-16,2 1 2 15,3 4 0-15,-1 4 0 16,-2 3 0-16,-4 4 0 0,-3 3-2 16,-3 4 2-16,-2 3-2 15,1 3 6-15,0 1-2 16,1-2 0-16,3-1 0 16,1-7 0-16,-1-1-1 15,6-6 1-15,0-3 2 16,2-5 0-16,4-1 0 15,-2-3 0-15,0 1-2 0,-3 4-2 16,1 1 4-16,-1 5-2 16,-1 4-2-16,-2 2 2 15,1 1-2-15,-1 2-2 16,0-4 0-16,1-3-8 16,2-5-11-16,4-7-90 15,2-2-129-15,1-5 131 16</inkml:trace>
  <inkml:trace contextRef="#ctx0" brushRef="#br2" timeOffset="128688.31">21262 1706 1355 0,'-60'73'2'15,"0"-15"0"-15,5-9-2 16,9-20 2-16,7-9 2 15,8-18-2-15,5-7-2 16,6-15-10-16,4-7-40 16,4-9-78-16,2-6-39 15,3-5-81-15,0-1 32 16,6 6 110-16,3 4 68 0,8 14 80 16,2 7 62-16,4 13 80 15,4 5 17-15,2 15-33 16,3 7-36-16,7 16-37 15,5 4-19-15,11 4-24 16,5-2-15-16,2-12-20 16,-3-6-3-16,-6-16-12 15,-1-8 0-15,-5-11 1 16,3-8 1-16,-3-9 2 16,0-3 4-16,-7-4-26 15,-6 0-26-15,-7 2-125 16,-6 3-183-16,3 3 159 15</inkml:trace>
  <inkml:trace contextRef="#ctx0" brushRef="#br2" timeOffset="129019.13">21648 1651 1113 0,'-6'20'16'0,"-2"2"-1"15,2 0 10-15,-2-2 6 16,1-1 18-16,3-4 3 15,-1-5-4-15,3-2-9 16,2-8-14-16,0 0-3 16,7-6-7-16,4-5-1 0,6-6-5 15,3-2-9-15,4 1 0 16,1 2-2-16,1 6 2 16,-3 4 2-16,-3 7-2 15,-1 7 0-15,-6 8-3 16,-5 3-1-16,-8 6 2 15,-4 3 2-15,-9 3 2 16,0 2 2-16,-5-2-1 16,-3-1 1-16,-1-9-4 15,-2-4-6-15,0-14-85 16,1-6 68-16</inkml:trace>
  <inkml:trace contextRef="#ctx0" brushRef="#br2" timeOffset="129202.38">21978 1609 1330 0,'60'-9'-176'0,"-20"-7"-121"16,-13-1-31-16,-7-5 212 15</inkml:trace>
  <inkml:trace contextRef="#ctx0" brushRef="#br2" timeOffset="130635.87">14601 715 903 0,'-32'-9'46'0,"-20"0"-1"15,-11 3-4-15,-25 7-27 16,-11 4-2-16,-21 10-1 16,-15 7-3-16,-6 9 0 15,-6 6-2-15,-6 16-4 16,2 11-2-16,3 21 0 15,5 7 2-15,6 16-1 16,8 5 1-16,23 3 0 16,13 2 2-16,36-8 0 15,21-7 0-15,34-12 8 16,16-9-3-16,40-10 7 16,23-5-1-16,38-12-5 15,17-8 0-15,32-24-5 0,7-13-1 16,15-27 10-16,6-13 11 15,3-28 6-15,6-14 0 16,-15-22-10-16,-1-11-9 16,-27-9-8-16,-22 0 0 15,-34-3-4-15,-27 6-6 16,-41 7-2-16,-19 3 0 16,-37 10 3-16,-18 6 3 0,-29 11-4 15,-28 14-2-15,-33 23-3 16,-24 13 1-16,-37 24 8 15,-3 15 0-15,-17 26 2 16,7 11 2-16,16 22-2 16,14 4-2-16,34 5-58 15,21 0-268-15,37 0 194 16</inkml:trace>
  <inkml:trace contextRef="#ctx0" brushRef="#br2" timeOffset="131469.66">22231 1338 2088 0,'-101'-37'-129'15,"-33"7"37"-15,-11 6 29 16,-12 12 60-16,-3 7 3 16,1 15 3-16,-1 9 6 15,6 18 0-15,7 9 0 16,22 18-3-16,12 9 3 0,23 17-9 15,14 10-12-15,24 7-24 16,14 1-18-16,38-8-6 16,18-7 7-16,44-16 20 15,23-7 12-15,45-18-9 16,18-10 7-16,32-23-4 16,12-13 1-16,0-26 9 15,9-13 11-15,6-21 6 16,-10-9 0-16,-5-16 0 15,-12-6 4-15,-27-9-2 16,-11-3 2-16,-37 0 2 16,-24 4-4-16,-53 9 15 15,-24 6 4-15,-48 9 1 16,-33 4-1-16,-56 14 0 16,-16 8-12-16,-45 21-9 15,-20 10 0-15,-22 14 3 0,-14 11 0 16,-9 14-12-16,7 8-28 15,1 17-54-15,4 5-164 16,13 7 146-16</inkml:trace>
  <inkml:trace contextRef="#ctx0" brushRef="#br2" timeOffset="135385.54">14245 795 232 0,'-17'7'66'15,"-3"-1"25"-15,1 1 13 0,2 0 14 16,1 0-15 0,7-2-42-16,0-1-4 0,9-4-7 15,0 0 3-15,0 0-1 16,0 0-6-16,9 2-9 16,4-2-9-16,8-2-5 15,8-1-2-15,10 0-11 16,0-2-2-16,10-3-5 15,-3-2 3-15,9-2 6 16,8 1-1-16,16-3 5 16,1 1-2-16,-2-3-7 15,-2-2-1-15,-12 0-4 16,4-2 2-16,4 0-4 16,0-1 4-16,-2-1-4 15,-7 2 2-15,-15 3 0 16,-8 1 0-16,-14 3 0 0,-5 2-2 15,-12 3 0-15,-4 2 1 16,-8 1-1-16,-5 4-1 16,-7 1-7-16,-8 1-4 15,-15 5-21-15,-9 5-42 16,-22 3 46-16</inkml:trace>
  <inkml:trace contextRef="#ctx0" brushRef="#br2" timeOffset="136068.37">14652 775 803 0,'57'-9'93'0,"1"0"-25"15,3-6-22-15,8-3-1 16,13 0-10-16,8-5 4 16,10 1 1-16,-4-3-3 15,11-2-4-15,4 0-6 0,13-3-4 16,7 1 4-16,0-2-1 16,2 0 1-16,-1 1-6 15,3 1-5-15,-2-3-7 16,-8 1 1-16,-11 1-6 15,-10 3 0-15,-17 4 0 16,-8 4-4-16,-23 4 2 16,-12 0-2-16,-19 8 0 15,-6-1 0-15,-9 8 0 16,-3-1 0-16,-7 1-2 16,0 0 0-16,-7 10-2 15,-8-1 0-15,-10 4 2 16,-5 1 2-16,-11-2 0 15,0 1 2-15,-3-6 0 16,4 0-2-16,6-2-2 16,3-9-6-16,7 4-15 15,1-4-8-15,3 0-23 0,0 6-12 16,1-4-12-16,-3-2-3 16,-1 6-18-16,-1 2-33 15,1 4-59-15,5-2-43 16,8-5 153-16</inkml:trace>
  <inkml:trace contextRef="#ctx0" brushRef="#br2" timeOffset="136635.91">16408 371 750 0,'29'5'-2'0,"5"-1"9"0,1-1 13 16,8 0 44-16,2-2 16 16,14-5 13-16,6 1-15 15,16-3-34-15,5 2-13 16,6 0-13-16,4-1-1 16,6 5 1-16,6-2 1 15,16 10 0-15,4 1-5 16,8 6-6-16,7 2-4 0,1-4-1 15,3 1-1-15,4-4-2 16,-2-1 2-16,5-2 4 16,0 1 10-16,2 3 11 15,0 2 2-15,-5 1-2 16,-2 1-8-16,-14 0-9 16,-5-2-4-16,-13 0-2 15,-7-3 0-15,-16-4-2 16,-6-4 3-16,-26-4-5 15,-10-1 2-15,-22-4-2 16,-14 2 0-16,-8 0 2 16,-7 0 2-16,-7-2-29 15,-3 0-56-15,-15-2 51 16</inkml:trace>
  <inkml:trace contextRef="#ctx0" brushRef="#br2" timeOffset="137201.96">19416 294 296 0,'33'15'-128'0,"-3"-10"247"15,-4 4 36-15,3 3 99 16,1-2-15-16,3 4-113 16,4 1-53-16,0-2-40 15,1 2-11-15,2 1-15 16,-1-7-3-16,0-2-2 15,3-2 4-15,-1 0 0 16,3-3 0-16,2 0 1 16,4-2 1-16,0-4-4 0,0 1 2 15,-6-2-4-15,-7 0 0 16,-11 1 2-16,-7-1-4 16,-9 1 3-16,-10 4 1 15,1 0 0-15,0 0 0 16,-1 0 0-16,1 0 0 15,-1 0-2-15,1 0-2 16,-1 1 0-16,0 0 0 16,6 29 2-16,-7-10 3 0,-1 10 5 15,1 10 0-15,0 18 3 16,1 5-1-16,7 10 0 16,7 1-5-16,7-2-1 15,3-1-2-15,3-9-21 16,-1-9-61-16,-5-17 53 15</inkml:trace>
  <inkml:trace contextRef="#ctx0" brushRef="#br2" timeOffset="144519.51">16806 12788 2052 0,'-69'11'-212'16,"2"19"101"-16,1 8 111 16,12 19 186-16,3 10 32 15,5 14 15-15,3 4-72 0,9 6-27 16,8-3-48-16,18-12-11 16,10-8-13-16,23-24-31 15,11-9-14-15,19-26-9 16,7-11-4-16,11-17-7 15,4-9-2-15,5-13-5 16,2-1 0-16,-8-6 1 16,-6 1-1-16,-17 7 0 15,-9 4 4-15,-16 9 2 16,-10 5 4-16,-15 6 2 16,-4 5 4-16,-9 5 18 15,-1 5 3-15,-1 5 3 16,1 3-3-16,1 10-16 15,2 4-10-15,5 7-7 16,1 3-4-16,6-3 3 16,4-2 1-16,5-7 3 0,2-6 2 15,6-9-1-15,2-5 0 16,3-10-3-16,-2-7-5 16,-4-7-13-16,-3-1-13 15,-6-1-25-15,-7 2-8 16,-3 5 4-16,-4 1 13 15,-12 6 13-15,-3 2 14 16,-10 3 40-16,-3 2 29 16,7 1 9-16,6 2 5 0,17-2-13 15,6-2-12-15,16-5-26 16,6-1-5-16,10 1-2 16,5 4-1-16,1 7-6 15,1 4-9-15,-3 12-12 16,-5 5-1-16,-11 10 0 15,-6 3 9-15,-10 4 15 16,-4-1 5-16,-3-5 16 16,0-5 5-16,1-13 2 15,0-5-4-15,5-11-12 16,2-8-7-16,1-10-7 16,0-5 0-16,-3-4-15 15,-5 0-7-15,3 5-1 16,0 3 2-16,3 4 17 15,3 5 8-15,0 5 3 0,-2 3 2 16,2 8 1-16,0 5 1 16,-1 7 1-16,-1 4 0 15,-1 2 0-15,-2 1 0 16,-3-2 0-16,1-1 2 16,-3-5 1-16,-2-1 3 15,0-7 2-15,0-6-4 16,0 0-3-16,0 0-1 0,8-11-3 15,-2-1 2-15,2-4-1 16,3-4-2-16,1 3 0 16,2-1 0-16,4 3-1 15,2 2-1-15,1 1-2 16,2 4 2-16,-3 4-2 16,-2 3-2-16,-5 6 1 15,-6 3-1-15,-2 5 3 16,-5 4 5-16,-2 4 10 15,0-2 4-15,2 0 14 16,3-4 0-16,2-4-3 16,0-3-2-16,0-4-13 15,-5-4-10-15,0 0-1 16,0 0-4-16,0 0 0 16,0 0 4-16,0 0-2 15,1-1 0-15,10-26-3 0,-3 10-1 16,11-10-24-16,6-3-20 15,11-4-46-15,2 1-73 16,-2 6-143-16,-4 6-138 16,-10 9 71-16,-7 8 152 15,-10 10 78-15,-5 5 56 16,-6 8 209-16,-2 2 37 0,-1 1 23 16,2-2-7-16,2-3 47 15,3-3-51-15,2-6-83 16,2-1-39-16,1-4-27 15,0-1 12-15,1-2 32 16,-1 0 31-16,1 0 12 16,1-4 9-16,0 0 3 15,1-4-47-15,1-2-24 16,0-4-12-16,-1-3-17 16,-3 1-10-16,-1 4-4 15,-2 1-2-15,-2 7-7 16,-4 3-1-16,-4 6-2 15,-3 6 1-15,-3 11 9 16,-2 8 5-16,4 5 14 16,3 3 9-16,5-1 20 15,5-5 2-15,7-5-3 0,7-7-12 16,13-10-24-16,9-10-9 16,10-19-20-16,7-7-14 15,2-18-42-15,-2-7-35 16,-1-10-85-16,-5-4-145 15,-9-7-158-15,-5-3 155 16,-17 2 203-16,-7 1 37 16,-9 8 115-16,-6 5 61 0,-2 12 76 15,0 9 111-15,3 14 118 16,2 7-60-16,4 17-115 16,0 0-83-16,-1 6-49 15,2 18-21-15,-1 31-30 16,-1 18-5-16,-4 25-10 15,-2 7-2-15,-3 3-1 16,0-8-2-16,6-20-2 16,2-12-7-16,7-28-40 15,5-14-41-15,5-27-163 16,3-17-42-16,1-34 45 16</inkml:trace>
  <inkml:trace contextRef="#ctx0" brushRef="#br2" timeOffset="144736.46">18728 12578 3008 0,'-1'82'23'15,"3"22"-10"-15,4 11-9 16,-6 9-14-16,0-6-9 0,-5-18-40 15,-3-11-20-15,4-33-47 16,1-14-73-16,4-29-185 16,8-13 127-16</inkml:trace>
  <inkml:trace contextRef="#ctx0" brushRef="#br2" timeOffset="145369.24">19004 13002 2894 0,'-16'-2'-109'0,"0"5"41"16,1 5 30-16,-1 13 42 0,0 7 12 15,-2 8 19-15,2 0 7 16,6-5 14-16,5-4-2 15,11-11-18-15,7-5-14 16,15-8-28-16,2-9-4 16,10-10-8-16,-2-7-3 15,-4-5-5-15,-4-1-2 16,-10 2 4-16,-6 4 5 16,-9 7 14-16,-3 6 15 0,-2 10 40 15,0 0 22-15,-1 0 14 16,-16 9-3-16,13 11-31 15,-2 6-22-15,4 8-17 16,2 3-6-16,5-5-7 16,3-5-2-16,3-8-19 15,3-8-13-15,3-9-39 16,3-6-18-16,3-14-22 16,2-6-11-16,-1-13-20 15,0-5-42-15,-4-6 18 16,-2-4 13-16,-5-4 104 15,-3-3 42-15,-4-3 111 16,-4-2 44-16,0 6 3 16,1 6-17-16,1 15-31 15,2 11-44-15,-2 13 3 16,2 13 6-16,-2 19-13 0,1 18-16 16,-2 30-29-16,-1 15-8 15,-4 20-6-15,-5 1 0 16,-4-2-3-16,-5-6-1 15,1-20-16-15,1-13-10 16,7-27-39-16,2-15-45 16,3-30-160-16,2-16-158 15,-4-24 204-15</inkml:trace>
  <inkml:trace contextRef="#ctx0" brushRef="#br2" timeOffset="146118.18">19200 13039 2867 0,'13'-2'47'0,"14"-3"-47"16,10-3-9-16,10 2 0 15,2 4-4-15,-1 8-11 16,-4 5-4-16,-10 4-6 16,-5 2 0-16,-14-1 7 15,-7-1 4-15,-8-2 13 16,-5-4 10-16,-3-2 2 15,-1-4 0-15,0-5-6 16,2-3-12-16,2-6 3 0,1-2 1 16,1-4 8-16,2 1 6 15,-1 3 4-15,1 2 2 16,1 5 4-16,0 1 7 16,6 2 15-16,4-1 0 15,4-1 1-15,4 1-4 16,3 3-15-16,1 2-4 15,-1 6-10-15,2 4-2 0,-7 9-3 16,-1 3 1-16,-4 9 2 16,-1 2 0-16,-2 3 16 15,-2-2 9-15,-1-9 21 16,1-2 8-16,-1-13-8 16,3-4-10-16,0-9-29 15,-2-7-14-15,6-14-5 16,-4-6-3-16,6-12 1 15,1-5-1-15,-3 1-8 16,1 5-3-16,-4 13 5 16,-2 8 5-16,-3 12 16 15,-4 7 17-15,3 9 13 16,-3 6 3-16,3 11 3 16,4 4-7-16,2 1-6 15,2-2 0-15,5-5-3 16,3-4-1-16,6-7-4 0,4-3-2 15,0-8-6-15,1-5-3 16,-2-6-2-16,-1-4-4 16,-6-6-4-16,-7 1-4 15,-6 1 2-15,-2 0 1 16,-5 6 6-16,-1 10 5 16,0 1 0-16,0 0 5 0,5 2 2 15,0 13-3-15,11 7-1 16,4 1-1-16,8-2-6 15,7-7 1-15,5-12-36 16,5-9-41-16,0-21-149 16,-3-4 390-16,-15-7-182 15</inkml:trace>
  <inkml:trace contextRef="#ctx0" brushRef="#br2" timeOffset="146468.37">17396 13792 2776 0,'130'-30'0'16,"48"-7"22"-16,18 2 19 15,31-2 27-15,16 1 0 0,16 4-5 16,3 1-13-16,2 3-26 16,-8 0-10-16,-15 4-10 15,-14 1-4-15,-37 6-24 16,-19 2-43-16,-44 1-96 15,-24-2-107-15,-38-1 60 16</inkml:trace>
  <inkml:trace contextRef="#ctx0" brushRef="#br2" timeOffset="165717.37">17125 12527 1357 0,'27'-7'10'16,"9"-1"7"-16,5 1 16 15,16 0 29-15,7 0 18 16,18-4 93-16,7 0-26 15,8-4-67-15,3-4-23 0,6-1-39 16,3-2-6-16,11-2 3 16,3-3 6-16,7-1 9 15,6-2 3-15,2 1-3 16,1-1-16-16,-3 4 1 16,-7 1-12-16,-8 5 0 15,-4 1-3-15,-11 3 0 16,-6 0 0-16,-15 4 0 15,-8 1 3-15,-19 3-3 16,-6 2 3-16,-13 2-3 16,-6 1 3-16,-10 3 6 15,-5 0-9-15,-4 1 3 16,-3 1-3-16,-4 0-3 16,-1 1 0-16,-6-3-24 15,0 0-5-15,0 1-10 16,0 0-9-16,-1 0-42 15,-22 13-50-15,8-16-144 0,0-7 226 16</inkml:trace>
  <inkml:trace contextRef="#ctx0" brushRef="#br2" timeOffset="166418.96">17306 12448 1861 0,'89'-19'24'0,"17"-6"-15"16,4 2 0-16,8 0 38 15,2 3 31-15,5 1 51 16,2 1 11-16,7-1-62 15,-4-1-22-15,3 0-38 16,-1-3-7-16,-5 3-8 16,-2-3-4-16,-10 1-3 15,-3 3-1-15,-13-4-12 0,-4 2-15 16,-13 1-93-16,-7 1-105 16,-17 2-144-16,-10-1 15 15,-18 1 255-15</inkml:trace>
  <inkml:trace contextRef="#ctx0" brushRef="#br2" timeOffset="173201.45">22183 691 1206 0,'-46'-25'-2'0,"-8"-1"21"15,-17-2 12-15,-2 0 10 16,3 3-2-16,1 1-4 16,7 0-6-16,1 1-12 15,-13 3-11-15,-4 2-2 16,-11 10 4-16,-7 5 1 16,-16 8 3-16,-5 4-2 15,-12 10-4-15,-7 3-3 0,7 11-3 16,5 8 4-16,15 14 4 15,13 10 2-15,19 23 3 16,7 19-1-16,11 28-6 16,5 18-4-16,13 14-2 15,8 2 0-15,30-14 0 16,19-19 0-16,37-34 2 16,16-23 0-16,31-35-1 15,12-14 3-15,16-25-8 16,12-12-9-16,-1-18-214 15,-6-7 163-15</inkml:trace>
  <inkml:trace contextRef="#ctx0" brushRef="#br2" timeOffset="174385.36">14435 626 550 0,'-57'0'39'16,"-7"0"6"-16,-10 2 12 15,-6-1 0-15,-3 0-11 16,-3 2-5-16,-6 1-9 16,-3 0-1-16,-5 3-6 15,-2 3-2-15,-4 4-5 16,-1 4-8-16,-1 6-6 16,1 1-2-16,0 6-2 15,-1 6 0-15,4 9-2 16,3 8 2-16,5 14 0 15,6 5 0-15,10 2 0 16,8 0 0-16,17-1 5 16,14-1-1-16,23 3 19 15,11 1 4-15,16 4 1 16,11 4-3-16,19-1-10 16,12-1 5-16,23-9-3 0,11-8 6 15,30-12 12-15,12-8-4 16,19-14-2-16,13-9-5 15,6-11-13-15,4-7-5 16,0-14-4-16,-2-9 0 16,-7-19-6-16,-1-9-10 15,-11-16-229-15,-7-7 157 16</inkml:trace>
  <inkml:trace contextRef="#ctx0" brushRef="#br2" timeOffset="182567.65">13399 854 901 0,'-29'4'4'0,"-2"-3"1"16,-7 3-5-16,-2 0 2 0,-7 4 3 15,-1 2-3-15,0 3 5 16,1 3-3-16,5 6-1 16,1 3-1-16,4 6 0 15,2 2 0-15,1 1-2 16,3 2 0-16,1-6 0 15,1-2 0-15,2-3 0 16,3-3 0-16,6-3 0 16,7-4 0-16,7-7 0 15,6-5-4-15,10-8 4 16,7-5 0-16,16-6 0 16,9-3 2-16,12-7-2 15,4-2 2-15,3-6-2 16,2-5 3-16,6-4-3 15,6 0 0-15,8 3 7 16,2 3 11-16,13 5 20 0,0 4 3 16,3 6-13-16,4 2-10 15,-8 6-16-15,-3 4 0 16,-8 3 0-16,-5 2-2 16,-12 2 3-16,-2 0-1 15,-12-1-2-15,-7 0 2 16,-10-2-2-16,-4 1 0 15,-8-3 0-15,-7 1-2 0,-10 1 0 16,-5-2-1-16,-13 1 6 16,-7 0-1-16,-13 1 4 15,-7 4-4-15,-9 5-2 16,-8 1 0-16,-17 3 2 16,-6 1-2-16,-9 3 0 15,-3 2 0-15,-4 3 0 16,-3 2 0-16,-3 3-2 15,0 1 2-15,0 4 0 16,0 1 0-16,1 4 2 16,0 4 0-16,8 3-2 15,2 0 0-15,14 0 2 16,6-1-2-16,8-6 0 16,7-5 0-16,14-6 0 15,13-5-2-15,20-4-4 0,13-4-5 16,21-5 9-16</inkml:trace>
  <inkml:trace contextRef="#ctx0" brushRef="#br2" timeOffset="184717.26">20797 3058 983 0,'13'-1'16'0,"13"-2"-30"0,8-3-9 16,16-4 19-16,9-5 6 16,20-4 12-16,8 0 11 15,8 0 11-15,4 1 1 16,-2 0 4-16,-3 0 0 16,6 1-12-16,6 0-6 15,4 0-11-15,3 2-5 16,-9 1 1-16,-9 1 2 0,-26 2-2 15,-7 2-1-15,-14 2 3 16,-7 2 4-16,-7 3 5 16,-5 1 6-16,-8 1 8 15,-6 2-2-15,-3 0 0 16,-4 0-6-16,-8-2-9 16,0 0-1-16,0 0-5 15,0 0 2-15,0 0 1 16,-7 3-3-16,-6-9-6 15,-6-2-22-15,-5-7-115 16,-2-1 88-16</inkml:trace>
  <inkml:trace contextRef="#ctx0" brushRef="#br2" timeOffset="185367.37">13666 2935 229 0,'-6'4'3'16</inkml:trace>
  <inkml:trace contextRef="#ctx0" brushRef="#br2" timeOffset="185633.14">13628 2947 207 0,'0'0'60'16,"0"0"50"-16,0-1-48 15,1 0-17-15,14-15-25 16,-5 10-6-16,1 0-7 0,-1-1-3 15,2 0-1-15,1 1 1 16,2-1 1 0,2-3 2-16,4 0 6 0,3-3 6 15,7 1 3-15,4-2 6 16,7 1-1-16,2 0 3 16,2 0 4-16,3 2 2 15,0-1 14-15,4 3 3 0,12 1 8 16,4 0-2-16,3 0-8 15,2 0-12-15,0 0-19 16,9 0-3-16,-4-1-9 16,-7 0-2-16,-15-2 15 15,-15-4-15-15</inkml:trace>
  <inkml:trace contextRef="#ctx0" brushRef="#br2" timeOffset="187683.81">14697 3802 150 0,'31'-16'18'0,"1"-5"39"16,7-4 9-16,8-5 47 16,8-1 47-16,21-1 15 15,5-1-38-15,5 2-71 16,-6-2-25-16,-15 5-19 0,-8 0-3 15,-11 6-6-15,-4 2 3 16,-7 5-1-16,-5 3-1 16,-6 4 2-16,-3 2-3 15,-4 3-1-15,0-1-3 16,-2 2-3-16,1 0 2 16,-5 2-4-16,-1 0 0 15,-5 2-6-15,-5-2-10 0,0 0 12 16</inkml:trace>
  <inkml:trace contextRef="#ctx0" brushRef="#br2" timeOffset="188483.64">14778 3408 598 0,'0'32'50'0,"0"7"71"15,-2 18-121-15,-1 5 6 16,-3 7 4-16,0 0-6 16,-4 2 1-16,0-4-3 0,-5-15 12 15,-1-7 13-15,-3-21 23 16,-1-7 7-16,1-12-2 16,0-4-14-16,11-4-26 15,5-6-13-15,4-5-22 16,5-1-18-16,-2 2-88 15,-1-1-181-15,-5 4 193 16</inkml:trace>
  <inkml:trace contextRef="#ctx0" brushRef="#br2" timeOffset="188849.91">14603 3860 340 0,'11'-10'31'16,"6"0"57"-16,14-1-65 16,2-3 18-16,5 1 27 15,-2-2 7-15,5-2-9 16,1 0-7-16,10-2-18 16,11 2-9-16,9 2-14 15,1 2-6-15,3 1-10 16,-5-1-4-16,-10 0-30 15,5 0-36-15,-4 0-206 16,-3-1 187-16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7T17:25:50.2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13233 2037 1086 0,'-51'67'10'0,"-4"4"7"16,-5 3 4-16,-1 0-3 15,3-2-1-15,-1-11-5 16,5-9-2-16,4-16-3 16,1-9 1-16,10-10 0 15,4-6-6-15,6-11-37 16,2-9-161-16,10-8 112 15</inkml:trace>
  <inkml:trace contextRef="#ctx0" brushRef="#br0" timeOffset="249.84">12916 2296 1433 0,'41'35'4'16,"-7"2"-4"-16,-5 0 0 15,-2-5 2-15,0-8-2 16,-1-7 1-16,5-12-1 16,1-4 0-16,1-10-21 15,1-6-85-15,5-10 67 16</inkml:trace>
  <inkml:trace contextRef="#ctx0" brushRef="#br0" timeOffset="516.79">13542 2388 1375 0,'8'26'-12'16,"-1"3"10"-16,-3 1 2 16,-3-1 0-16,-3 1 2 0,-1-3 2 15,-1-3-4-15,0-6-21 16,1-4-80-16,-2-7 62 15</inkml:trace>
  <inkml:trace contextRef="#ctx0" brushRef="#br0" timeOffset="1400.43">14773 2087 1280 0,'-28'52'-2'16,"-9"2"-2"-16,-18 1-2 0,-5-3 0 15,-2-8 0-15,10-8 4 16,16-17 2-16,8-6-1 15,15-13 1-15</inkml:trace>
  <inkml:trace contextRef="#ctx0" brushRef="#br0" timeOffset="1633.78">14603 2204 1518 0,'44'24'-4'16,"-7"2"-2"-16,-10-3 6 16,-7 1-4-16,-4-5 2 15,-2-3-3-15,-1-5-42 16,-1-5-46-16,0-5 52 15</inkml:trace>
  <inkml:trace contextRef="#ctx0" brushRef="#br0" timeOffset="2065.94">15024 2247 1165 0,'37'-3'-87'0,"-6"1"77"16,-6 1 10-16,-12 2 10 16,-3 2 2-16,-7 4 15 15,-4 1 0-15,-2 4-11 16,-9 3-5-16,-1 3-11 15,-3 1-2-15,-7 5-4 16,0 0 4-16,-6 2 6 16,4-1 4-16,3-3 13 15,4-2 3-15,8-8 1 16,3-2-2-16,8-9-9 16,7-1-1-16,9-5-3 15,4-1 3-15,10-2-1 16,2 2 4-16,1 4-3 15,-1 0-3-15,-5 2-4 16,-3 3-4-16,-4 0-2 0,2 0-4 16,0-2-49-16,2-2-160 15,0-5 127-15</inkml:trace>
  <inkml:trace contextRef="#ctx0" brushRef="#br0" timeOffset="2549.35">16849 2073 1167 0,'-57'69'2'0,"-2"-1"-2"0,-5-5-6 15,3-4 1-15,9-16 3 16,5-9-2-16,4-17 4 15,6-8-8-15,4-13 4 16</inkml:trace>
  <inkml:trace contextRef="#ctx0" brushRef="#br0" timeOffset="2732.85">16568 2233 1382 0,'38'30'-9'0,"-4"-8"-48"16,0-2-6-16,-4-7 2 0,1-3 9 16,0-7 13-16,5-3-259 15,-4-5 193-15</inkml:trace>
  <inkml:trace contextRef="#ctx0" brushRef="#br0" timeOffset="3202.07">16990 2267 1152 0,'26'-6'-89'0,"-1"0"89"15,1 1 15-15,-1 1 37 16,0 3 3-16,-3 1-1 16,-3 0-13-16,-3 3-34 15,-6 1-5-15,-8 3-9 16,-5 3-7-16,-8 4-15 15,-5 2 2-15,-4 3 6 16,-1 2 7-16,-2 1 12 0,1 1 2 16,7-4 4-16,4-1 0 15,11-6-2-15,7-4-2 16,11-3 2-16,6-3-2 16,10-4 4-16,2 1 3 15,1 1-1-15,-5 2-2 16,-9 7-4-16,-9 1 0 15,-15 7 0-15,-9 3 0 0,-20 4 6 16,-9 1-4-16,-11-1 2 16,-1-3 5-16,10-8 9 15,8-7-3-15,18-14-116 16,12-8 80-16</inkml:trace>
  <inkml:trace contextRef="#ctx0" brushRef="#br0" timeOffset="3916.6">18945 1868 1479 0,'-40'34'-6'0,"-11"13"6"15,-5 5 0-15,-8 7 4 16,-4 3-2-16,2-8-2 16,3-3 0-16,11-17 0 15,4-8-4-15,10-16-5 16,3-7-17-16,4-10-262 15,2-5 201-15</inkml:trace>
  <inkml:trace contextRef="#ctx0" brushRef="#br0" timeOffset="4117.26">18529 2127 1363 0,'39'42'2'16,"-6"-7"-2"-16,-2-7-4 15,-1-10 4-15,-3-5-2 16,3-11 2-16,1-6 0 16,-2-11-15-16,-2-4-80 15,-4-1 62-15</inkml:trace>
  <inkml:trace contextRef="#ctx0" brushRef="#br0" timeOffset="4485.46">18967 2237 1462 0,'-12'34'-4'0,"2"-3"0"16,1-4 2-16,5-8 2 15,2-5-4-15,5-9 0 16,5-4 4-16,7-8 0 16,5-5-2-16,6-7-25 15,-1-2-19-15,1 0-20 16,-3-1-6-16,-1 2 2 16,-2 2-9-16,-4 3-50 15,-4 2-55-15,-7 3-56 0,-2 1 77 16,-8 3 75-16,-4 0 57 15,-4 4 104-15,-1 2 20 16,3 1 42-16,0 3 15 16,5 5-50-16,0 1-16 15,2 8-20-15,2 6-5 16,2 11-18-16,1 6-13 16,-1 15-22-16,-3 3-8 0,-4-1-146 15,-1-3 105-15</inkml:trace>
  <inkml:trace contextRef="#ctx0" brushRef="#br0" timeOffset="16651.95">20217 1907 395 0,'0'0'38'16,"-1"1"22"-16,1 0 31 16,-9 29 23-16,9-15 11 15,-2 5-6-15,1 3-15 16,0 8-54-16,-1-1-16 16,3-1-12-16,2-2-5 0,7-7 14 15,2-4 0-15,6-5 6 16,4-3 0-16,4-7-12 15,5-3-4-15,3-8-9 16,1-2-2-16,0-3-5 16,-1 0 1-16,-5-2-2 15,-2-3-2-15,-3-1 2 16,-4 0-4-16,-1 1 4 16,-1-1-2-16,-4 1-2 15,-1 1 0-15,-3 0 2 16,-2 1 0-16,-3 3 0 15,-2 2 0-15,-2 4 1 16,-1 9-3-16,0-1 2 16,0 1-2-16,-3 1 2 15,1 14 0-15,1 12 0 16,0 8 0-16,1 10-2 0,1 4 0 16,2 10-6-16,1 3 0 15,4 4-5-15,0 2-3 16,1-4-3-16,-4-4 5 15,-7-9 6-15,-6-8 3 16,-9-10 8-16,-6-5 5 16,-10-7 13-16,-4-6 8 0,-10-4 16 15,-2-6 9-15,-7-5 72 16,-1-3 48-16,1-7-42 16,-1-2-32-16,5-8-60 15,-3-4-30-15,7-7-21 16,5-2-24-16,16-3-81 15,13-5-65-15,29-8-289 16,14 0 350-16</inkml:trace>
  <inkml:trace contextRef="#ctx0" brushRef="#br0" timeOffset="18349.66">19788 1674 1479 0,'-4'176'-9'16,"-15"16"9"-16,-7 11 3 16,-1 17 3-16,0 10 2 15,8 14 7-15,8 3 3 16,9 12 5-16,3 2 41 16,7 4 28-16,3 1 7 0,-2 3-6 15,-2-2-22-15,-4 0-44 16,-3-1-9-16,-6-8-15 15,2-1-3-15,0-8 3 16,-1-4-3-16,3-15 0 16,3-9-6-16,3-17-12 15,4-11-6-15,0-23-86 16,0-11-46-16,-2-31-225 16,-3-14 277-16</inkml:trace>
  <inkml:trace contextRef="#ctx0" brushRef="#br0" timeOffset="19266">10296 3130 1051 0,'-23'13'66'15,"6"-1"170"1,25-2-273-16,13 0 10 0,21-1 49 16,10-2 14-16,24-6 13 15,18-2-5-15,31-9-13 16,19-2-9-16,35-5-13 15,17-3-1-15,32-3-4 16,15 0-2-16,35 0 4 16,15 0 0-16,33 1 1 15,21 2 8-15,36 1 12 16,16 1 3-16,32-1-12 16,15 1-9-16,25 2 0 15,12 1-6-15,22 6 6 0,5 3 6 16,14 7 35-16,7 6 28 15,11 7 27-15,1 3 5 16,0 5-23-16,-6 1-12 16,-8 6-25-16,-14 0-8 15,-7 4-9-15,-28 0-7 16,-29 1 9-16,-12-2 2 16,-49 0 6-16,-5-3-8 15,-47-4-20-15,-25-4-6 0,-46-10-28 16,-27-6-46-16,-55-9-144 15,424-38-128-15</inkml:trace>
  <inkml:trace contextRef="#ctx0" brushRef="#br0" timeOffset="22565.86">12967 1668 810 0,'-5'-14'57'0,"1"0"-1"16,0 4 8-16,2 3-2 16,2 7-15-16,0 0-11 0,-1 13-10 15,2 8-7-15,-1 14-4 16,2 6-1-16,-2 7-8 16,0-1-2-16,0-3-4 15,0-3 0-15,1-9-2 16,-1-5 0-16,0-10 2 15,-1-7-2-15,1-10 6 16,0 0-4-16,-1 0 4 16,-10-14 1-16,8 0-3 15,1 0 0-15,2-4 0 16,0 1 0-16,2-2 4 16,-1 0 4-16,-1 2 7 15,2 1 6-15,-3 2 3 16,1 1 1-16,-2 3-8 15,-1 2-5-15,0 2-7 16,1 2-5-16,1-1 0 0,1 0-2 16,1 0 0-16,-3 0 2 15,1 1 0-15,0-1-2 16,1 5 2-16,0 0 0 16,0-1-2-16,0 1 0 15,0-1 0-15,0 0 0 16,0-1 0-16,4-26 0 15,-2 18 0-15,0 1 0 0,2-2 0 16,-1 0 2-16,0 1 0 16,-2-1-2-16,-1 2 2 15,0-1-2-15,0 2 0 16,0 0 0-16,1 1 0 16,0 0 0-16,-1 1-2 15,-1 1 2-15,0 0 0 16,0 0 2-16,1 5 0 15,0 0-2-15,-1 0 8 16,0 0-3-16,0 0-1 16,0 0 0-16,0 0-2 15,0 0 0-15,-1 0-2 16,0 1 0-16,0 0 0 16,-24 20 0-16,20-8 0 15,0 2-2-15,-4 5 2 0,0 0-2 16,-2 2 2-16,-2-3 2 15,5-3-2-15,0-3 2 16,2-5 0-16,1-1-2 16,2-4 0-16,4-3 2 15,0 0-2-15,-1 0 2 16,0 0 4-16,1-1-3 16,-2-16 3-16,9 6-4 0,2-3 0 15,2-2-2-15,2-2 2 16,-1 1 0-16,0-2-2 15,-4 1 2-15,3 0-2 16,1 2-2-16,-3 2 4 16,1 1-2-16,-4 4 0 15,-2 2 2-15,-4 7-2 16,0 0 0-16,0 0-2 16,5 6 0-16,-4 7 4 15,3 3 2-15,4 6 0 16,2 0 0-16,6 0-2 15,1-3-2-15,5-6 0 16,5-6-2-16,2-8-8 16,3-6-15-16,-4-7-305 15,0-3 221-15</inkml:trace>
  <inkml:trace contextRef="#ctx0" brushRef="#br0" timeOffset="29366.62">12416 1088 446 0,'-10'-5'56'0,"-5"2"44"15,0 3-2-15,-1 0-20 16,0 3-21-16,0 4-35 16,-1 2-6-16,1 7 16 15,0 2 14-15,1 6 13 16,3 5-4-16,3 3-30 15,3 2-10-15,10-4-11 16,4-3-4-16,9-8-2 16,5-4-4-16,4-8-3 15,4-5-3-15,3-5-7 16,3-4-23-16,5-6-115 16,-1-1-125-16,3-3 159 15</inkml:trace>
  <inkml:trace contextRef="#ctx0" brushRef="#br0" timeOffset="29915.6">12536 1250 382 0,'-16'17'24'16,"3"-1"16"-16,2 1 14 0,4-4-4 15,4-3 0-15,4-7-13 16,6-3-6-16,7-7-3 16,2-4-10-16,8-5-16 15,1-3-2-15,1-2-7 16,-1 0-2-16,-5 2 2 16,-5 3 1-16,-4 5 10 15,-2 5 8-15,-4 5 6 16,1 1 2-16,-5 7 10 15,2 2 4-15,-2 6 12 16,-1 0 8-16,1 3 12 16,0 0 3-16,0 0-23 15,3-2-13-15,-2-3-18 16,1-3-7-16,0-6-4 16,2-4 2-16,1-4-2 0,2-5 0 15,3-5-3-15,0-3 1 16,0-2-19-16,0-1-24 15,-1 1-70-15,-2 1-48 16,-2 2 11-16,-2 3 27 16,-2 5 73-16,-2 1 34 15,0 7 24-15,0 0 3 16,-2 9 33-16,0 3 13 0,2 5 12 16,-3 3 1-16,3 4-19 15,0 2-12-15,1-1-18 16,1-3-12-16,2-11-11 15,4-6-7-15,3-12-111 16,3-8-121-16,3-10 144 16</inkml:trace>
  <inkml:trace contextRef="#ctx0" brushRef="#br0" timeOffset="30132.24">12940 1181 1421 0,'5'31'-39'16,"1"-12"-17"-16,-2-5 0 15,0-9-4-15,-4-5-31 16,0 0-253-16,4-11 208 15</inkml:trace>
  <inkml:trace contextRef="#ctx0" brushRef="#br0" timeOffset="30715.84">13105 1093 1037 0,'-15'15'24'0,"5"0"5"16,3 0 4-16,5-4-8 15,2-2-4-15,6-1-9 16,2-3-2-16,6-4-5 16,1 0-1-16,6-2 2 15,2-1-4-15,1 0 0 16,1 2-2-16,-9 4 0 15,-4 1 2-15,-11 5-2 16,-1 1 2-16,-11 4 0 16,-6 0-2-16,-4 0 2 15,-8 0-2-15,3-3 2 16,1-2-6-16,3-9-83 16,1-2-257-16,7-11 207 15</inkml:trace>
  <inkml:trace contextRef="#ctx0" brushRef="#br0" timeOffset="31117.59">12967 1104 1165 0,'7'52'-5'0,"-3"3"5"16,-6 1-22-16,-2-4-9 16,-3-12-13-16,1-4-34 15,2-13 51-15</inkml:trace>
  <inkml:trace contextRef="#ctx0" brushRef="#br0" timeOffset="34582.32">13430 1120 380 0,'0'1'50'0,"0"0"20"16,5 26 3-16,-2-18-19 15,-2 2-13-15,2 3-9 16,-2 3-4-16,-1 3-1 16,0 0-9-16,-3-1-9 15,1-2 0-15,2-4 12 16,-1-4 8-16,1-9 12 15,0 1-2-15,0-1-2 16,0 0-8-16,9-9-8 16,-5-2-5-16,-1-3 6 15,1-1-1-15,-3 0 11 16,1-1 5-16,1 0-4 16,-1 0-8-16,3-1-17 15,1-1-4-15,3 0-2 0,0 2 0 16,2 2-2-16,-1 4 0 15,-2 5 0-15,-1 4 0 16,-4 5 0-16,-2 4 0 16,-2 4 0-16,-4 2 0 15,-2 0 0-15,0 1-2 16,-1-4 2-16,1-2 2 16,2-4 0-16,5-5-2 15,0 0 0-15,-1 0-4 0,0 0-12 16,0 0-11-16,1 0-13 15,0-1-3-15,0 1-8 16,10-17-9-16,1 11-13 16,2 0-15-16,2 0-24 15,-1 1 5-15,3 1 27 16,-3 3 28-16,-2 1 52 16,0 1 16-16,-4 2 41 15,1 1 13-15,-1 1 3 16,-1-2-9-16,0 0-23 15,0-1-14-15,-1-1 19 16,0 0 13-16,-2-1 25 16,-4 0-4-16,0 0-27 15,0 0-9-15,0 0-25 16,1-1-5-16,0 0-10 0,0 0 0 16,-1 0-4-16,7-29 0 15,-7 30 0-15,0-1 0 16,0 0 0-16,-1 1 0 15,-1-1-4-15,-27-9 2 16,21 18 0-16,3 1-2 16,-1 2 4-16,3 2 2 0,1 2 0 15,1-1 0-15,2 1 0 16,-1 0 4-16,3-4-2 16,2-2 1-16,1-3 3 15,2-4 0-15,5-4 4 16,0-4 1-16,5-6-3 15,3-2-4-15,-3-1-3 16,-2-1-3-16,-6 4-1 16,-3 2 1-16,-5 3 0 15,-2 7 1-15,0 0-1 16,0 0 0-16,0 0-1 16,0 0-3-16,-5 9 2 15,2 0 2-15,0 1 0 16,1 0 0-16,1-1 0 15,2-1 2-15,0-3-2 16,2 0 2-16,0-5 1 0,2-2 1 16,3-5 0-16,3-2 0 15,0-3-4-15,1-1 2 16,-2 2 0-16,1 1-2 16,-5 4 0-16,-1 1 0 15,-5 5 0-15,1 0-2 16,0 0 2-16,11 15 0 15,-9-1 0-15,-1 2 2 0,2 1-2 16,0-2 2-16,2-3-4 16,2-5-2-16,3-6-15 15,-2-2-18-15,3-8-143 16,0-2 97-16</inkml:trace>
  <inkml:trace contextRef="#ctx0" brushRef="#br0" timeOffset="37116.58">10776 2308 775 0,'2'20'98'15,"-2"7"12"-15,0 15 1 16,-1 5-20-16,-3 10-31 16,-2-1-20-16,0-4-30 15,0-6-4-15,2-11-6 16,1-8 2-16,2-14-4 16,1-13-17-16,0-6-267 0,7-13 179 15</inkml:trace>
  <inkml:trace contextRef="#ctx0" brushRef="#br0" timeOffset="37565.51">10969 2597 1456 0,'0'41'0'0,"0"-9"-2"16,1-6 2-16,1-12 0 16,-2-6 4-16,0-8 2 15,0 0 3-15,-3-6-3 16,-1-7-2-16,0-8-2 16,2-4 0-16,2-6 4 15,3-2 2-15,4-9 5 16,2-3-1-16,11-5-5 15,2 0-1-15,8 4-4 16,2 6-2-16,5 9 2 16,1 6 8-16,2 10 8 0,3 6 3 15,0 10-9-15,-1 7-9 16,-4 14-3-16,-4 7-6 16,-14 11 0-16,-5 8 3 15,-18 5 0-15,-10 3 0 16,-13-5 3-16,-8-4 0 15,-6-9 9-15,-2-6-9 16,4-12-12-16,2-8-30 0,6-14-74 16,4-9-186-16,14-9 166 15</inkml:trace>
  <inkml:trace contextRef="#ctx0" brushRef="#br0" timeOffset="38165.71">12098 1940 987 0,'9'56'32'16,"-4"16"35"-16,5 33 28 15,-4 17 8-15,-5 27-22 16,2 17-21-16,-8 14-31 16,-1 3-4-16,4 1 18 15,0-4 48-15,7-5 64 16,4 6-5-16,2-1 2 15,1-1 0-15,1 8-34 16,-4-1-44-16,-2 5-39 16,0 2-19-16,-7-6-16 15,-1-1 6-15,-3-11 9 16,-1-6 15-16,5-8 33 16,4-12 2-16,9-17-31 0,4-12-10 15,4-24-36-15,0-12-18 16,-3-22-67-16,-5-8-44 15,-6-21-92-15,-1-11-71 16,-5-23-48-16,-1-17 163 16,0-27 115-16</inkml:trace>
  <inkml:trace contextRef="#ctx0" brushRef="#br0" timeOffset="38898.5">11259 3414 1439 0,'3'21'168'15,"1"11"462"-15,2 9-606 16,-1 13-119-16,-1 8-10 16,-4 6 72-16,0 6 12 15,-3-2-59-15,-2-4-58 0,0-10-174 16,-2-9 237-1</inkml:trace>
  <inkml:trace contextRef="#ctx0" brushRef="#br0" timeOffset="39515.94">11266 4468 1231 0,'10'-6'39'0,"7"0"-35"16,7 0-263-16,9 6-60 15,2 4 67-15,-6 4 256 16,-1 1 118-16,-7 7 88 15,-5 4 25-15,-2 5-92 16,-7 1-45-16,-5 3-53 16,-2 0-24-16,-8 1-17 15,-1 1-2-15,-10-3 0 16,-1 0 2-16,-7-4 0 16,-5-1 2-16,0-6 9 15,0-2 14-15,5-7 18 16,4-3 7-16,10-5 2 15,4-5 45-15,8-3-45 16,4-3-23-16,11-2-18 16,5 0-12-16,11 1 3 15,5 2 0-15,4 4-6 0,0 1 0 16,-2 6-15-16,-5 3-9 16,-4 6-35-16,-5 2-22 15,-6 1 11-15,-3-3 4 16,-2-5-236-16,0-2 200 15</inkml:trace>
  <inkml:trace contextRef="#ctx0" brushRef="#br0" timeOffset="40081.51">11378 5184 1583 0,'22'-10'45'16,"4"3"-111"-16,3 0 26 16,0 5 28-16,0-1 8 15,-3 2 2-15,-3 1 2 16,-6 3-3-16,-1 1-5 16,-9 4 2-16,-4 2 0 15,-6 7 2-15,-7 2 0 16,-6 6 1-16,-2 4 3 0,-3 4 7 15,2-1 5-15,3-3 5 16,3-7-3-16,6-3-4 16,5-1-3-16,3-1-7 15,5 0 4-15,4-1-4 16,2-2 0-16,2-1 0 16,1-2 0-16,-2-2 2 15,-4-1 0-15,-6-2 6 16,-3-1 1-16,-7 2 12 15,-4 2 0-15,-7 2 15 16,-6 1 8-16,-2 3 7 16,0-1-3-16,-1-2-48 15,4-4-84-15,3-7-361 16,1-6 327-16</inkml:trace>
  <inkml:trace contextRef="#ctx0" brushRef="#br0" timeOffset="40667.58">11454 6037 1313 0,'-20'33'60'0,"0"1"19"15,-4-2-40-15,-1-2-12 16,0-3-8-16,1-2 9 15,1-5 26-15,6-6 35 16,4-2 22-16,4-6-9 16,4-1-22-16,5-5-77 0,0 0-21 15,20 2-18-15,2-3 1 16,11-1 29-16,5 1 3 16,3 0-9-16,-2-1 0 15,-3-3-15-15,-3-2-6 16,-4-4-12-16,-3-2-15 15,-8-4-29-15,-3-1-2 16,-8-2 51-16,-3-1-1 16,-6 2 12-16,-2 0 8 0,-3 5 5 15,-2 2 14-15,0 7 10 16,-1 4 5-16,-2 8 7 16,-1 8 3-16,0 17 6 15,-1 8 2-15,6 15 0 16,1 6 18-16,4 6-31 15,2-1-21-15,-1-5-74 16,4-8 3-16,0-12 43 16</inkml:trace>
  <inkml:trace contextRef="#ctx0" brushRef="#br0" timeOffset="44632.61">14725 1931 591 0,'7'-18'166'0,"5"-2"-52"15,4-6-57-15,0-4-11 16,2-2-21-16,1-3-5 15,2-5-11-15,0 0-4 16,-1-2-3-16,-1 1 0 16,-2 2-2-16,-2 2 5 15,-1 5-5-15,-3 2 0 16,-3 8 0-16,1 4-5 0,-5 6-1 16,-2 4-8-16,-2 3-9 15,-4 3-2-15,4 2 5 16,0 0 6-16,0 0 7 15,0 0 2-15,-1 0 5 16,-13 9-6-16,4-2 6 16,0 0-5-16,0-1 3 15,1-1 0-15,1-1-5 16,1-3-2-16,3 0-12 16,4-1-11-16,0 0-50 15,0 0-29-15,-1 0-100 16,0-1 140-16</inkml:trace>
  <inkml:trace contextRef="#ctx0" brushRef="#br0" timeOffset="45248.42">14844 1434 1031 0,'-11'20'-55'0,"-3"5"78"15,2 0 13-15,-1 1 3 16,0-1-4-16,4-2-15 16,-1-3-5-16,1-5-7 15,3-3 0-15,-1-8 5 16,7-4-3-16,0 0 3 15,0 0-1-15,1-16-4 0,5 2 1 16,3-4-1-16,2-1-4 16,1-2 0-16,2-3 0 15,3-2-2-15,-2-1 2 16,4 0-2-16,1 2-2 16,2 4 1-16,1 2 1 15,0 9 10-15,-2 5-2 16,-4 9 3-16,-3 8-1 0,-6 10-4 15,-3 4-3-15,1 7-1 16,4 1 0-16,-1-5-2 16,4-5 0-16,3-11 0 15,-3-6 2-15,9-10-4 16,3-6-2-16,-1-9-33 16,-4-2-60-16,-7-6-158 15,-6 1-116-15,-4-1 197 16</inkml:trace>
  <inkml:trace contextRef="#ctx0" brushRef="#br0" timeOffset="47831.27">14573 982 887 0,'-5'31'18'0,"-5"6"10"15,1 7 3-15,1-1-3 16,4-3-15-16,4-5-3 15,2-8-8-15,3-4 0 16,0-11 5-16,-2-5 28 16,-3-7 33-16,0 0 1 15,10-19-1-15,-3 0-23 16,5-8-41-16,3-5-4 0,1-6 1 16,1-2-1-16,-3-6 0 15,-1 0 2-15,1 4-2 16,-2 2 4-16,2 12-2 15,-1 4 0-15,0 12 2 16,-1 7 0-16,-4 9 0 16,-1 7-2-16,-1 13 2 15,-3 6 1-15,1 10-1 16,1 1-2-16,-3-3 2 16,3-2-4-16,0-13 2 15,0-5 0-15,0-9 4 16,2-6 5-16,-2-3 5 15,1-6-1-15,2-6-3 16,0-3-4-16,1-8-6 16,1-1-2-16,-1-4 2 15,2 1-4-15,1 4 4 0,0 3-2 16,-1 12 2-16,-1 5-2 16,-3 10 0-16,-2 8 0 15,-4 12 2-15,1 6 3 16,-2 4-3-16,-1-3 2 15,2-8-2-15,1-5-4 16,3-12-4-16,1-3-3 0,2-6-3 16,1-4-3-16,-3-5-36 15,1-1-24-15,0-1-109 16,-2 0 91-16</inkml:trace>
  <inkml:trace contextRef="#ctx0" brushRef="#br0" timeOffset="48314.25">15116 942 1059 0,'6'14'-19'0,"-2"11"30"15,-4 2 8-15,-9 12 5 0,-3 2 1 16,-3 1-2-16,0 0-7 16,6-8-11-16,2-5 1 15,-1-11 0-15,8-6 2 16,0-12 9-16,0 0 1 16,0 0-3-16,-1-4-1 15,3-12-12-15,3-5 0 16,2-5 0-16,-3-4-2 15,4-4 1-15,-4-3 1 0,3-4-2 16,3 0 2-16,5 2-2 16,2 5 0-16,1 8 0 15,4 2 0-15,-3 10 0 16,4 4 0-16,-4 11 2 16,0 6-2-16,-6 12 0 15,-4 5 2-15,-9 6-2 16,-3 1 0-16,-10-4 0 15,-1-4 0-15,0-7 0 16,1-3 4-16,5-8-2 16,-2 0-2-16,-2-5-17 15,-1-4-74-15,-4-3 60 16</inkml:trace>
  <inkml:trace contextRef="#ctx0" brushRef="#br0" timeOffset="49531.59">15315 1031 810 0,'2'8'-66'0,"2"0"97"16,-3 0 10-16,4-1 23 16,1-2 7-16,-2-2 13 15,-4-3-14-15,1 0-14 16,0 0-7-16,0 0-14 16,0 0-8-16,19-15-14 15,-10 3-3-15,3-3-8 16,-2-2 0-16,2-1 0 15,-2 0-2-15,-1 1 0 16,-2 1 2-16,-5 5-2 16,-4 2 2-16,-2 3 0 0,-4 3 0 15,-1 3 0-15,3 1 0 16,-2 3 1-16,1 1 1 16,0-2-2-16,0 1 0 15,1-3-2-15,-1 2 0 16,0-2 0-16,-1 0 0 15,1-1 2-15,0 1 0 16,3 4 0-16,0 0-2 16,3 4 0-16,1 3 0 0,2 4 0 15,-1 1 0-15,1 4-2 16,0 1 2-16,-2-3 0 16,4-1 2-16,-3-3-2 15,2-3 2-15,1-3 0 16,1-2 0-16,2-4 0 15,-1-2 0-15,6-2 0 16,-2-4-2-16,1 1 2 16,-1 0-2-16,-4-1 0 15,1 2 0-15,-3-1 0 16,0-1 2-16,0 0-4 16,-1 0-4-16,2-4 0 15,-3 1-2-15,3 0 2 16,0 1 1-16,-3 2 3 15,-1 1 2-15,-2 4-2 16,0 0 0-16,0 0-2 16,0 0-2-16,-1 0 2 0,0 0 0 15,0 0 2-15,0 0 0 16,0 0 2-16,1 0 0 16,-1 0 0-16,1 1-1 15,0-1-1-15,0 0 0 16,0 0 2-16,0 0 0 15,0 0-4-15,0 0-6 16,0-1-29-16,1 0-34 0,14-19-62 16,-5 9-58-16,-2-1 8 15,4-3 42-15,-3 2 89 16,2-2 36-16,0 2 16 16,0 0 2-16,-1 1-2 15,1 1 0-15,-1-1 2 16,1-1 0-16,-2 3 0 15,-2 1 4-15,-3 1 27 16,-1 1 43-16,-3 7 40 16,-4 3 0-16,-6 9-16 15,-3 2-11-15,-4 4 2 16,-3 2-11-16,1 4-10 16,0 2-14-16,4-2-27 15,4-4-7-15,7-7-13 0,4-6-3 16,8-4 2-16,3-2 0 15,2-3 4-15,4-2-3 16,0 0-3-16,1 3 0 16,-3 2-4-16,-3 5 0 15,-7 7 0-15,-2 2 0 16,-9 8 0-16,-5 1 2 16,-7 1-2-16,-3 0 0 15,-2-2 0-15,0-1 0 0,5-7 0 16,2-4-19-16,7-11-134 15,4-5-168-15,6-8 152 16</inkml:trace>
  <inkml:trace contextRef="#ctx0" brushRef="#br0" timeOffset="50097.99">15682 1077 1398 0,'-15'26'0'0,"7"-8"0"0,3-5 0 16,5-13 2-16,0 0 0 15,1 0 2-15,13-3-1 16,2-9 1-16,0-3-6 15,7-6-11-15,3-1-1 16,-8 0-1-16,3 2 5 16,-11 5 8-16,-5 3 2 0,2 6 0 15,-5 2-4-15,-1 8 2 16,-1 3 0-16,-1 9 2 16,-1 6 2-16,1 4 4 15,0 2-2 1,4-4 2-16,-1-5 0 0,4-6-2 15,1-5-1-15,0-8 1 16,5-4 2-16,0-9-2 16,0-4 2-16,-1-6-6 15,-1-1 0-15,-1 0 0 16,-1 1 0-16,-2 5 0 16,0 3-2-16,-3 6-2 15,-3 9 2-15,0 0-2 16,1 0 0-16,5 9 4 15,-6 7-2-15,-1 6 2 16,-3 3 0-16,1-2 0 0,0-2 0 16,1-9 0-16,2-11 2 15,0-1-2-15,0 0-4 16,7-12-52-16,1-5-72 16,3-6 74-16</inkml:trace>
  <inkml:trace contextRef="#ctx0" brushRef="#br0" timeOffset="50748.51">16115 923 1338 0,'5'26'-27'0,"-5"1"13"16,-1-2 2-16,-2-7 11 15,-2-2 6-15,0-8 17 16,0-1 5-16,-1-6-2 16,-2-1-6-16,3-5-9 15,0-3-4-15,1-5-2 0,1 0 0 16,3-1 3-16,1-2-1 15,7 0 2-15,1-3-4 16,5 0-2-16,0 0-2 16,-1 5 0-16,2 2 2 15,-3 3-2-15,3 2 2 16,-1 3 0-16,-3 1-2 16,-2 3 0-16,-3 0 0 15,-1 5-4-15,-1 1 2 0,-3 4 0 16,-4 2 4-16,-4 2 2 15,-1 1-4-15,-2 1 2 16,2-1-2-16,1-1 0 16,1-1 1-16,3-6 3 15,2 3-2-15,4-1 0 16,0-1 0-16,4 3 0 16,3 0-2-16,-2 3 2 15,-2 0-2-15,-2 3 0 16,-4 0 0-16,-4-3 0 15,-3 0 0-15,-7-4-2 16,-1 0 0-16,-4-3 2 16,0-1 0-16,0 0-2 15,1-4 0-15,5-2-21 0,3-1-23 16,9-4-51-16,1-1-20 16,10-3-2-16,5-3-13 15,5-3 0-15,4-1-75 16,0-2 125-16</inkml:trace>
  <inkml:trace contextRef="#ctx0" brushRef="#br0" timeOffset="51265.32">16256 1056 1208 0,'-16'21'41'0,"0"1"-5"16,3 0 1-16,6-8 0 15,1-2-6-15,6-6-13 16,0-6-9-16,0 0-1 16,0 0 0-16,15-14-2 15,-5 2-1-15,3-3-3 16,0-1-2-16,-1 1-2 16,-2 1 0-16,-4 4 2 15,-1 2 2-15,-5 8 0 16,0 0-2-16,1 0 0 15,5 15 0-15,-7-1 0 16,0 1 2-16,-3 0-2 16,2-2 0-16,2-6-2 0,0-7 0 15,0 0-3-15,11-10-17 16,-2-9-38-16,2-4-35 16,1-7-99-16,-1-1-108 15,-1 0-5-15,-3 2 126 16,-1 2 88-16,0 2 56 15,-1 6 43-15,-1 0 10 0,1 7 72 16,0 5 31-16,1 7 88 16,1 11 44-16,4 10-85 15,1 5-62-15,-3 12-65 16,1 5-18-16,-6-2-13 16,-2-1-2-16,2-10-8 15,1-8-2-15,2-10-9 16,1-4-28-16,2-8 25 15</inkml:trace>
  <inkml:trace contextRef="#ctx0" brushRef="#br0" timeOffset="56530.68">16877 1717 1086 0,'11'-23'-14'16,"-5"0"16"-16,0-3 16 15,1 0 5-15,2 1 6 16,1-2-2-16,4-3-9 16,1 0-9-16,0 1-3 15,0 1-4-15,-1 3-2 16,-3 3 2-16,-5 7-2 0,-4 1 4 16,-4 7-2-16,-3 3 0 15,-4 4 7-15,-1 1-1 16,1 5 6-16,0 2-8 15,3 2-1-15,0 2-1 16,2-1 2-16,1-1-2 16,0 0 2-16,0-1 0 0,-1-1-1 15,1 1 1 1,0-3-2-16,3-6 2 0,0 0 2 16,0 0 3-16,0 0 11 15,0 0 3-15,0 0 2 16,0 0-4-16,-1 0-9 15,0-1-3-15,0 0-3 16,0 0-4-16,0 0 0 16,0-1 0-16,0 0-2 15,-14-25 1-15,15 27-1 16,-1 0 2-16,0 0-2 16,0 0 2-16,-24 15-2 15,16-5 0-15,-3 3-2 16,0 1 0-16,-1 1 0 15,-1 0 0-15,-1-3 2 16,-1-1 2-16,4-3-4 0,1-2 2 16,11-6 0-16,0 0 2 15,0 0-3-15,0 0 3 16,0 0-2-16,4-9 0 16,6-2 6-16,2-1-6 15,6-4 2-15,2-1 0 16,3 0-4-16,1-1 0 15,-4-1 0-15,0 2 0 0,-3 2 2 16,-2 2-2-16,-4 8 2 16,-3 1-2-16,-2 5-2 15,1 6 0-15,-2 6 2 16,1 3 0-16,6 5 4 16,3-1-1-16,10-3-1 15,2-4-2-15,5-7-2 16,1-5-3-16,-6-9-15 15,-2-6-26-15,-9-9-286 16,-3-4 219-16</inkml:trace>
  <inkml:trace contextRef="#ctx0" brushRef="#br0" timeOffset="64299.13">17300 815 358 0,'-6'-5'97'0,"-6"3"23"16,-1 2-8-16,-7 4-49 15,-3 4-15-15,-4 6-9 16,-3 4-5-16,-4 5 0 16,1 3 0-16,1 4 5 15,1 4 4-15,5 1 1 16,2 0-6-16,7-3 5 16,3-8 0-16,14-7-16 15,8-6-4-15,14-9-11 0,7-2-3 16,8-4-1-16,5-1-2 15,-2 1-2-15,-1 3 0 16,-13 1-1-16,-8 1 1 16,-11 6-4-16,-5 0 0 15,-4 4 0-15,-7 2 0 16,-8 3 2-16,-6 2-2 0,-7 1 0 16,-1 1 2-16,-3-2 0 15,1-2-2-15,6-6-2 16,6-4-4-16,8-5-21 15,4-2-19-15,8-6-22 16,2-1-2-16,6-4 9 16,3-3-8-16,3-3 53 15</inkml:trace>
  <inkml:trace contextRef="#ctx0" brushRef="#br0" timeOffset="64964.77">17291 962 960 0,'0'17'93'0,"-1"3"-10"16,0 6-5-16,0 4-18 16,-2 2-27-16,2-2-12 15,-4-4-13-15,0-5-4 16,2-9-2-16,-2-4 0 15,5-8 5-15,0 0 1 16,0 0 6-16,1 0-1 0,10-17-5 16,-4 4 0-16,-2-7-4 15,0-2-2-15,-1-6-2 16,0-1 0-16,1-1 0 16,1-1 1-16,-3 5 3 15,1 2-4-15,1 5 0 16,0 4 0-16,3 5 0 15,1 4 0-15,-1 7 0 16,2 5 0-16,-2 10 2 16,2 5 0-16,0 8 4 15,0 0-4-15,0 0 0 16,0-4 0-16,0-9-2 16,-1-5 0-16,1-7 0 15,0-4 0-15,2-7 2 16,1-3 0-16,1-7 2 15,2-2-2-15,-1-3-2 16,2-1 1-16,-4 1-1 0,-2 3 2 16,-3 1-2-16,-5 4 2 15,0 6 0-15,0 4-2 16,1 7 0-16,2 5 2 16,-1 10-2-16,-3 5 0 15,1 6 2-15,-1-1-2 0,1-3 2 16,5-6 2-16,1-7-6 15,-1-7 0 1,4-11-4-16,-2-4-1 0,-1-8-26 16,-1-3-26-16,2-2-43 15,-1-1-26-15,-1 0-136 16,2 1-98-16,2-4 246 16</inkml:trace>
  <inkml:trace contextRef="#ctx0" brushRef="#br0" timeOffset="65263.68">17843 739 1297 0,'-15'36'12'0,"0"4"7"16,-1-2 4-16,2-4 10 0,2-4 0 15,5-10-2-15,4-7-9 16,4-7-5-16,4-4-5 15,6-5-3-15,3-3 1 16,6-3-6-16,0 1 4 16,-4 5-6-16,-1 2-1 15,-10 8-4-15,-3 4-7 16,-11 6-2-16,-5 5 3 0,-6 1 3 16,-6 1 6-16,-1-1-2 15,-1-2-8-15,3-8-44 16,3-6-60-16,9-11 63 15</inkml:trace>
  <inkml:trace contextRef="#ctx0" brushRef="#br0" timeOffset="68746.89">18742 1391 951 0,'0'0'80'15,"0"0"-8"-15,-5 17-14 16,2 5-17-16,-2 14-23 15,1 4-1-15,-3 5-3 16,0 3-1-16,-2-1-3 16,2-1-2-16,0-6-5 15,4-5 1-15,1-9-4 16,-1-5 4-16,3-7-2 16,-2-5 0-16,2-5 0 15,0-4-2-15,0 0 2 0,0 0-2 16,0 0 4-16,4-17 2 15,0-2 3-15,1-3 1 16,1-7 4-16,3-4-3 16,0-6-3-16,2-3-4 15,-3-3-2-15,-1 0-2 16,0-1 4-16,-2 2 0 16,-1 2 1-16,-3 6 3 0,0 11 0 15,-1 6 0-15,0 12 1 16,-3 2 1-16,0 7 2 15,-1 2-7-15,-2 8-1 16,-1 6-2-16,-4 9 2 16,-1 6-2-16,-4 5 2 15,2-2-2-15,-3-2 2 16,2-4-2-16,2-8 2 16,0-4-1-16,6-9 1 15,0-3-2-15,7-6 4 16,0 0 2-16,0 0 7 15,-1 0 3-15,-7-13-1 16,10 3 2-16,2-3-1 16,1-1-9-16,2-2 0 15,2-1 0-15,3-2-6 0,-2-2 0 16,3-2-3-16,-1-1 0 16,2-1 3-16,3-1-3 15,-5 4-3-15,-2 4 0 16,-2 9 0-16,-4 3 3 15,2 7-6-15,0 4-3 16,3 12 3-16,4 4 6 16,5 10 6-16,1 2 0 0,5-3 3 15,2-5-9-15,-1-9-30 16,2-6-12-16,0-12-8 16,-1-7-14-16,0-10-64 15,-2-4-187-15,-5-3 176 16</inkml:trace>
  <inkml:trace contextRef="#ctx0" brushRef="#br0" timeOffset="75416.07">12427 1495 655 0,'69'-7'11'15,"2"-2"3"-15,5 0 15 16,3-2 6-16,11-2 6 15,-1 0-3-15,1-3-13 16,-2 1-9-16,-8 1-7 16,0-2 0-16,-6 2 1 15,-4 0-1-15,-10 4-5 16,-2 2 1-16,-11 4-5 16,-4 1 0-16,-9-1 0 15,-7 1-2-15,-7-1 2 16,-5 1 0-16,-6 1 0 15,-9 2 0-15,0 0-7 0,0 0 0 16,-1 0-71-16,-18 0 56 16</inkml:trace>
  <inkml:trace contextRef="#ctx0" brushRef="#br0" timeOffset="79099.62">18456 834 536 0,'-3'22'64'0,"-1"2"-21"0,1 2-6 16,3-1-17-16,0 1-4 15,0-6-7-15,2-2 0 16,-2-8 32-16,0-10 23 15,0 0 25-15,0 0 0 16,0 0-36-16,2-16-24 16,-1-2-21-16,-1-2-2 15,1-1 10-15,1 1 3 16,3 0 4-16,1-2-2 0,4 2-7 16,3 2-6-16,4 2-6 15,2 3 0-15,1 5 0 16,-2 1-2-16,-4 7 0 15,-4 2 0-15,-7 5 2 16,-3 6-2-16,-6 6 1 16,-2 4 1-16,-7 4-4 15,-2 1 2-15,-2 1 0 16,-1-1-1-16,2-3 2 16,2-6 1-16,1-6-2 15,1-4 4-15,0-6-4 16,1-3-4-16,3-5-1 15,2-4-7-15,7-4-11 16,2-4-12-16,10-2-33 0,3 1-11 16,2 2-21-1,2 2-7-15,-1 3 20 0,1 0 5 16,-1 4 32-16,-1 2 30 16,0 3 33-16,-2 2 15 15,-2 3 4-15,-2 3 4 16,-1 6 1-16,-1 1 1 15,-1 5 24-15,0 1 6 16,-1-1 12-16,0-1-7 16,0-3-25-16,1-4-11 0,0-4-8 15,1-3 0-15,0-4 4 16,-1-2-2-16,2-4-6 16,-2-4-3-16,4-3-15 15,-2 1-5-15,1-2 2 16,-2 1-4-16,-2 1 2 15,-1 2-2-15,-3 2 2 16,2 2-2-16,-2 4 4 16,-2 3-2-16,1 0-2 15,12 2 0-15,-6 8 0 16,2 1 0-16,-3 5 0 16,0-1 0-16,-2 1 0 15,1-4 0-15,-3-3 0 16,-2-9 2-16,0 0 0 15,0 1 0-15,0-1 2 16,1 0 1-16,14-6-3 0,-5-1 4 16,1-6-6-16,1-2 0 15,0-2 2-15,-2 1-2 16,-1 0 0-16,-1 2 2 16,-2 2-2-16,0 4 0 15,-4 3 0-15,-2 5-2 16,0-1 0-16,0 0-4 0,1 0-19 15,0 0-25-15,0-1-57 16,0 1-12-16,-1-1 0 16,23-25 33-16,-23 27 79 15,1 0 7-15,0 0 5 16,0 0-3-16,-1 0 2 16,1 0-1-16,0 0 1 15,1 0 5-15,0 1 0 16,-1 0 3-16,1 0 22 15,0 0 18-15,-1 0 46 16,0 1-10-16,-1 0-11 16,4 25-15-16,-12-21-35 15,-1 1-7-15,1 6-15 16,0 1 3-16,1 4-4 16,1 0 0-16,3-1-2 15,0-4 0-15,3-2-2 0,3-2 0 16,2-5 2-16,3-1 2 15,5-8-2-15,3-3 0 16,3-6-1-16,-1-2 3 16,-2 2-2-16,-2-2 0 15,-5 5 0-15,-4 1 0 16,-5 10-2-16,0-1 2 0,0 1 2 16,0 0-2-16,0 3 2 15,-5 8 2-15,-3 2-3 16,2 0-1-16,2-2-2 15,-1-4 0-15,5-7 0 16,0 0 0-16,11-6 0 16,-2-4 2-16,0-4-2 15,-1-3 0-15,2 0-2 16,0 0 0-16,1-3-9 16,-1 1-1-16,-1-1 1 15,1 1 1-15,-3 3 6 16,-1 0 2-16,-1 2 2 15,-3 2 0-15,2 3 4 16,-4 9-4-16,0 0 2 16,9 1-2-16,-4 13 2 0,-1 5 2 15,-2 11 0-15,0 0-1 16,-2 2-1-16,1-2 0 16,1-8-2-16,0-1 2 15,-1-8 0-15,0-5-2 16,-1-8 0-16,0 0-2 15,-1-8-13-15,0-3-12 0,-5-2-18 16,0 0-1-16,-3 3 9 16,0 2 12-16,1 4 19 15,-1 1 6-15,3 3 0 16,0 0 0-16,6 0 4 16,0 0-1-16,0 0 1 15,9 6 4-15,3-6-4 16,3-3 2-16,4-1 9 15,0-2 5-15,3 2 1 16,-1-1 0-16,-2 2-7 16,-1 3-6-16,-3 0-3 15,1 5-1-15,-5 2-4 16,-2 0 0-16,-3 3 0 16,-1-1 0-16,-1-2 2 15,0-1-2-15,-4-6 2 16,0 0-2-16,1 0 0 15,-1 0 0-15,1 0 2 0,0 0 2 16,0 0-4-16,0-1 2 16,13-24-2-16,-12 14 2 15,2 2-2-15,1 1 0 16,1 1 0-16,0 2 0 16,-1 5 0-16,-2 0 0 15,1 8 0-15,-3 3 0 0,-1 2 4 16,3 2-4-16,-3-1 2 15,3-2-2-15,3-4 2 16,2-4-2-16,1-4 2 16,5-2-1-16,-1-5-1 15,-1-1 2-15,2-1 0 16,-5 0 0-16,0 0-2 16,-2 2 2-16,-2 1 0 15,-5 6 0-15,0 0 0 16,0-1-2-16,0 1 0 15,1 0-2-15,16 5 2 16,-16 7 0-16,-1 3 0 16,0 0 0-16,0-3 0 15,2-2 0-15,2-6 2 16,-1-2-2-16,7-5 2 16,0 0 0-16,2-4-2 15,-2-2 0-15,0 1 0 0,-3-2 0 16,-1 1 2-16,0 1-2 15,-2 1 0-15,1 0 0 16,-1 2 0-16,0 0 0 16,-1 2 0-16,0 2 0 15,-1 1 0-15,0 4 0 16,-2 2 0-16,0 1 0 16,-1 3 0-16,1-1 0 0,0-3 0 15,2-1 0-15,3-5 0 16,3-4 0-16,4-3 0 15,2 0 0-15,0-2 2 16,0 0-2-16,-1 2 0 16,0-4 0-16,-4 3 0 15,-1 1 0-15,-2 1 2 16,-4 3 0-16,-2 3-2 16,0 0 0-16,0 0 0 15,0 0 0-15,4 9 0 16,-8 2 0-16,2 3 0 15,2-1 0-15,0-5 2 16,2-2-2-16,6-5 0 16,2-2 0-16,2-5 0 15,2-1 2-15,-1-1-4 0,-2-1 0 16,2-1-10-16,-5 1-3 16,-3 2-150-1,-5 7 118-15</inkml:trace>
  <inkml:trace contextRef="#ctx0" brushRef="#br0" timeOffset="79546.64">18395 1188 1129 0,'22'1'-98'16,"13"-3"68"-16,8-2 57 15,11-1 27-15,7-1-2 16,6-1-5-16,1 0-8 16,2-1-18-16,0-1-6 15,2 1-5-15,-1-1-4 16,-7 2-6-16,-3 0 2 15,-9 3-2-15,-6-1-2 0,-10 0-16 16,-6 1-26-16,-13-2-249 16,-10-2 179-16</inkml:trace>
  <inkml:trace contextRef="#ctx0" brushRef="#br0" timeOffset="87079.99">20237 3269 627 0,'-18'-3'55'0,"1"0"86"16,-5 3-152-16,0 1 2 16,-2 5 32-16,-3 0 27 15,5 5 34-15,-1 3 11 0,4 4-25 16,0 4-14-16,1 6-29 16,2 4-10-16,3 4-13 15,2-1-2-15,7-5 4 16,4-4 4-16,11-10 3 15,2-2 1-15,11-7-3 16,3-3-3-16,5-5-4 16,0-3 0-16,2-5-2 15,-2-3 0-15,-2-3 2 16,0-2-2-16,-4-3 0 16,-3-1 1-16,-3-4-1 15,-1-1 0-15,-3-2-2 16,-1 1 4-16,-3 0-2 15,-1 0 0-15,-4 1 0 16,0 1 4-16,-2 6 0 16,-3 2-2-16,0 11-1 0,-3 5-1 15,-3 9 4-15,-1 6-2 16,-5 8 8-16,-1 5-3 16,-1 7 3-16,-1 5 0 15,1 5-3-15,1 1-1 16,4-8-2-16,2-7 4 15,4-14 7-15,1-6 4 16,5-8 4-16,2-2-5 0,5-7-10 16,2-4-1-16,4-8-7 15,1-2 5-15,-2-2 2 16,-2 0-9-16,-4 3 3 16,0 3 0-16,-3 6 0 15,-1 4-3-15,1 7-6 16,-1 3 3-16,0 9-3 15,1 4-2-15,-4 8 6 16,2 0 2-16,-2-3 0 16,-1-3 0-16,5-8 0 15,1-4 0-15,1-6-2 16,1-2 2-16,-2-6 4 16,-1-1-2-16,-1-3 7 15,1-2-6-15,-2-1-3 16,1 0 0-16,-1 4 0 15,-1 1-3-15,-3 5 3 0,-2 5-3 16,0 0-5-16,0 0 6 16,5 10-2-16,-7 2 4 15,-1 3 2-15,3 1 0 16,0-1 2-16,0-1 5 16,2-2 0-16,1-3 0 15,4-5 0-15,0-1 3 0,3-7-3 16,2-2 6-16,-1-2-6 15,1-3-3-15,-3 1 3 16,-1 0-9-16,-1-1 0 16,-1 2 3-16,1-3-3 15,0 1 0-15,1 1 0 16,1 1 0-16,0 4-3 16,1 2 3-16,-3 4-6 15,-3 4 0-15,-1 4 3 16,-2 3-6-16,-1 2 9 15,-1 0 0-15,-2-2 0 16,1-2 6-16,3-2-6 16,2-2 0-16,2-4 6 15,1-1-6-15,2-4 3 16,0-1 6-16,1-4-3 0,2-2 0 16,-3 0-6-16,0-1 3 15,-3 0 0-15,-1-1-3 16,3 1 3-16,-1 2-6 15,3 3-3-15,3 1-3 16,-4 4-6-16,-2 2 0 16,-1 4-12-16,-3 0 0 15,-1 3 8-15,3-2 9 16,-3 1 3-16,0-1 5 16,-1-6 0-16,0 0 0 0,1 0 2 15,0 0-2-15,-1 0 2 16,1 0 0-16,0-1 0 15,1 0 0-15,0 0 0 16,23-26 0-16,-25 27 0 16,1-1 0-16,-1 0-2 15,1 1-2-15,1-1 4 16,29-18-2-16,-30 19 0 16,0 0 0-16,15 12 2 15,-7-5 0-15,-2 1 0 16,2-2 2-16,2-2-4 15,-1-2 0-15,3-2 2 16,1-3 0-16,2-2 4 16,-1-1-2-16,0 0 0 15,-3 0-2-15,-2 0 4 0,0 0-4 16,-4 0 0-16,1 0 2 16,-6-1-2-16,-1 1 2 15,-1-1-2-15,-5 1 0 16,-1 1-2-16,-2 1 0 15,-3 4 0-15,0 1 0 16,0 7 2-16,-1 4 2 0,1 8 2 16,1 4-2-16,2 4-2 15,0 2 0-15,7-2 0 16,2-3 0-16,13-8 2 16,4-6 2-16,13-10-2 15,4-5 0-15,9-8-2 16,1-5-2-16,-3-6-16 15,-3-2-5-15,-7-3-20 16,-2 1-11-16,-6-1-27 16,0 2-28-16,-3 2-34 15,-1-1-25-15,-1 1 45 16,0 0 46-16,-5 0 72 16,-3 2 8-16,-2 2 44 15,-2 2 29-15,-4 7 42 16,-2 11 9-16,0 0-40 15,-7 9-15-15,0 12-24 0,-2 6-9 16,2 9-4-16,2 1-2 16,1 5-10-16,-2 0-6 15,0 0-5-15,-1-4-8 16,1-11 0-16,-1-4 2 16,6-14 5-16,1-9 1 15,0 0 7-15,0 0-3 0,0-8-7 16,2-7 1-16,-2-2-6 15,0-3 0-15,-4-1-2 16,-2 2 2-16,-4 1 0 16,-2 3-2-16,-3 5-4 15,-3 4 2-15,-1 7 0 16,0 8 0-16,2 11 5 16,2 4 1-16,6 6 3 15,3 0 3-15,8-5-3 16,7-4-3-16,14-10 0 15,4-6-6-15,10-8 6 16,2-3 3-16,2-7-12 16,0 0 3-16,-9-3-27 15,-3 0-8-15,-13 3-23 16,-6 0-33-16,-6 4 45 16</inkml:trace>
  <inkml:trace contextRef="#ctx0" brushRef="#br0" timeOffset="87730.43">20356 3691 1165 0,'73'2'29'0,"2"-1"-11"16,3 1-57-16,3-1-77 15,2-1-33-15,-1 1 16 16,-3-1 63-16,-4 0 150 16,-2-2 22-16,1-1-6 15,-2-1-18-15,-7 1-115 16,-7-2-207-16,-15 0 151 16</inkml:trace>
  <inkml:trace contextRef="#ctx0" brushRef="#br0" timeOffset="89146.62">20759 1678 1165 0,'43'-24'12'0,"4"-4"3"16,-2-1-1-16,-5-1-6 16,-1-2-6-16,-7 1 2 15,1-1-2-15,-4 1-2 0,3 4 1 16,-2 1-12-16,-4 3-30 15,-1 4 24-15</inkml:trace>
  <inkml:trace contextRef="#ctx0" brushRef="#br0" timeOffset="89713.67">21395 1061 978 0,'-9'39'-11'15,"-2"6"61"-15,-1 12 17 16,-5 7-11-16,-1 7-23 16,0-2-17-16,3-12-14 15,2-12-2-15,7-23 0 0,3-8 1 16,3-14 5-16,5-7 0 16,4-13-6-16,0-4-4 15,4-11-15-15,3-5-2 16,-5-3 3-16,1-2 5 15,-4 1 11-15,0 0 4 16,-1 0 7-16,2 2 3 0,3-4-2 16,2-1-3-16,4 3 3 15,1 3-6-15,1 14 0 16,-1 9 3-16,-2 15 5 16,-3 9 2-16,-2 15 7 15,-1 11 0-15,1 13-7 16,-1 7-1-16,0 0-9 15,4-5-2-15,-1-12 0 16,-1-7-2-16,0-13 0 16,-4-4 0-16,-3-10-2 15,1-2 2-15,-5-5-8 16,1-6-23-16,-5-1 18 16</inkml:trace>
  <inkml:trace contextRef="#ctx0" brushRef="#br0" timeOffset="89946.37">21335 1332 1245 0,'34'-8'0'15,"13"-13"2"-15,4-4-2 16,1-6 2-16,-2-4-2 0,-9-1-2 15,-4 0 4-15,-4 0-2 16,3 1-4-16,-9 2-43 16,0 3-44-16,-7 4-229 15,-5 3 181-15</inkml:trace>
  <inkml:trace contextRef="#ctx0" brushRef="#br0" timeOffset="90079.47">21840 1019 470 0,'-14'52'246'0,"1"8"-61"16,-1-3-51-16,1-6-95 16,3-4-25-16,7-17-26 15,2-9-9-15,9-21-17 16,2-10-12-16,4-18 27 16</inkml:trace>
  <inkml:trace contextRef="#ctx0" brushRef="#br0" timeOffset="90313.53">22249 899 1396 0,'-2'61'2'16,"-5"0"-2"-16,-5-4 2 15,2-6 0-15,-2-16-14 16,2-10-5-16,4-16-32 16,0-7-38-16,-1-12 50 15</inkml:trace>
  <inkml:trace contextRef="#ctx0" brushRef="#br0" timeOffset="90697.69">21854 1217 1568 0,'58'-13'-23'0,"-3"-3"19"0,-8 0-2 15,-5-3 6-15,1-2 2 16,-3-1-2-16,3-2 0 15,-5 2 0-15,-3 0-4 16,-9 2-5-16,-3 3-7 16,-9 6 1-16,-5 4-3 0,-4 8 7 15,-1 4 1 1,-4 3 2-16,-1 1 2 0,-4 0 3 16,1-1 3-16,0-2 0 15,0-1 0-15,0-2 2 16,-1-2-1-16,0 0-2 15,-4-2-1-15,0 1-4 16,2-2 4-16,-5-3-6 16,-1 2-4-16,1-7-40 15,-1-2-72-15,3-4 72 16</inkml:trace>
  <inkml:trace contextRef="#ctx0" brushRef="#br0" timeOffset="91100.82">22055 860 1241 0,'5'48'-4'0,"-5"13"4"16,-2 5 0-16,-3 2 8 16,-4-2-6-16,1-9 4 15,0-8-5-15,-3-16 1 16,5-9-2-16,1-18 4 16,1-10-2-16,7-13-295 0,4-7 204 15</inkml:trace>
  <inkml:trace contextRef="#ctx0" brushRef="#br0" timeOffset="92596.05">22278 1167 1324 0,'5'8'-37'0,"-5"-8"24"15,0 0 17-15,0 0 21 16,-1 0 2-16,0 0-4 16,-19-15-7-16,14 2-16 15,2-3-8-15,1-4-4 16,4-3 1-16,0 0 7 16,-1 2 4-16,4 2 4 15,-1 4-2-15,7 4 0 16,1 1 0-16,3 8-2 15,2 2 0-15,0 7 0 16,-1 7 0-16,-2 3 0 16,-5 4 0-16,-4 1 0 15,-2-3 0-15,-5-4 0 16,2-3 0-16,-1-7 5 0,2-5-1 16,0 0 0-16,0 0 0 15,8-17-6-15,-5 4 0 16,-1-5-2-16,-2 0 4 15,0-3 6-15,2 0 2 16,2 1 0-16,3 1-3 16,3 6-5-16,1 3 2 0,4 5-4 15,0 4 0-15,0 8 2 16,-1 4-1-16,-3 10 1 16,-2 3 1-16,-4 1 1 15,-2-3 0-15,-2-5-2 16,-1-4 0-16,0-7 2 15,0-6 4-15,0 0-2 16,5-13 2-16,-1-4 0 16,1-3-4-16,0-6-2 15,-1-4 1-15,0-2 3 16,0-1 4-16,3 0 0 16,2-1 0-16,8 3-5 15,4 0-1-15,6 5-2 16,4 6 0-16,0 8 2 15,-2 6-2-15,-7 16 2 16,-3 6 0-16,-4 15 2 0,-4 5-2 16,-5 7 0-16,-3 2-2 15,-3-4-8-15,-1-5 0 16,-1-13 1-16,2-7 1 16,0-16 6-16,0 0 2 15,-8-1 0-15,-1-11-4 16,-6-4-14-16,-4-2-7 0,-6 1-4 15,3 2 2-15,0 5 17 16,4 4 8-16,9 4 8 16,8 2 3-16,1 0-1 15,7 5 0-15,11 0-2 16,7-1-1-16,2-2 1 16,-1 0 0-16,0-3 0 15,-6-1-1-15,-1-1 3 16,-1-1-2-16,-3 1 1 15,2 1-1-15,-4 0-4 16,-1 2 0-16,-4 0-2 16,-1 0 2-16,0-1 0 15,0-1-2-15,0 0-1 16,2-2 1-16,-4-3 8 16,1 0 11-16,-3-2 16 15,-1 1 62-15,-1 3-1 16,-1 5-23-16,0 0-39 0,0 0-21 15,0 0-12-15,0 0 0 16,3 12-3-16,2 1-3 16,-1 0-3-16,-1 0 6 15,0-3-3-15,2-2 3 16,1-5 6-16,1-3-3 16,6-5 3-16,-1-4 0 15,5-4 0-15,2-2 0 0,-4 1-9 16,2-1 6-16,-6-1-3 15,-1 3 3-15,-4 5 6 16,-6 8 0-16,0-1-6 16,0 1-3-16,2 2-9 15,-2 11-3-15,0 6 9 16,1 1 0-16,3-3 3 16,4-3 3-16,6-10-3 15,4-4 0-15,5-9 3 16,0-4-3-16,1-4 6 15,1-3-3-15,1 0-6 16,3 0-3-16,-1 2-3 16,-1 3 0-16,-2 1 6 15,-1 3 3-15,-5 5 3 16,-1 1-3-16,-8 6-6 0,-6 4 0 16,-4 8-3-16,-7 5 3 15,-5 7 6-15,0 0 3 16,4-5 0-16,5-3 0 15,8-10 0-15,6-5-3 16,5-7 6-16,2-3-3 16,2-10 0-16,-1-1-3 15,1-2-39-15,-1-1-39 0,-2 0-110 16,0-2 68-16,-5 4-209 16,-2 3 186-16</inkml:trace>
  <inkml:trace contextRef="#ctx0" brushRef="#br0" timeOffset="93013.6">22147 1438 1747 0,'126'-26'-15'16,"6"-6"18"-16,2-4 3 0,0-2 3 16,-4 0 3-16,-19 0-9 15,-13 0 3-15,-11 5-6 16,-6-1 3-16,-6 5-3 16,-9 3-27-16,-17 1-179 15,-6 3-154-15,-16-7 221 16</inkml:trace>
  <inkml:trace contextRef="#ctx0" brushRef="#br0" timeOffset="103163.75">21682 3441 205 0,'0'0'5'0,"0"0"-3"15,0 1 11-15,0 0 67 16,0 0 26-16,0 0 60 15,0 0 26-15,0 0-92 16,1-1-34-16,0 1-43 16,0 0-12-16,25 9-6 0,-9-8 11 15,10 0 29-15,8 1 0 16,17 1-2-16,12 0-10 16,8-1-22-16,2-1-7 15,-4-2-27-15,-11-3-51 16,-9-2-156-16,-8-4-105 15,-2-4 204-15</inkml:trace>
  <inkml:trace contextRef="#ctx0" brushRef="#br0" timeOffset="104978.78">20126 4004 1115 0,'0'0'25'0,"0"0"-13"0,0 0-10 16,0 0 4-16,0 1 15 16,-12 12 12-16,8 0 15 15,-2 1 8-15,1 7-7 16,-2 5-8-16,-2 6-18 16,1 4-8-16,-2 1-11 15,2-2 0-15,0-9-4 16,1-4 4-16,3-14 0 15,4-8 0-15,0 0 7 16,0 0-3-16,4-24 0 16,3 2-4-16,4-9-6 15,2-2 0-15,-3 1-2 16,-2 0 4-16,-4 2 0 16,-3 1 4-16,-1 2-2 15,4 3 0-15,1 2 0 0,2 0-2 16,6 6 0-16,1 2 0 15,5 11-2-15,1 3 2 16,-1 18-4-16,-2 6 0 16,-6 13 2-16,-2 7 0 15,-6 5 0-15,1 1 2 16,2-5 0-16,1-8 0 16,1-14 4-16,1-4 4 0,3-14-2 15,0-3 1-15,4-11-1 16,0-5-2-16,2-9 0 15,0-3 0-15,-2-2-2 16,-3-1 3-16,-4-2 5 16,-3 0 18-16,-2-1-1 15,1 2-9-15,-4 1-21 16,-1 4-18-16,0 5-53 16,-1 2-9-16,5 2 46 15</inkml:trace>
  <inkml:trace contextRef="#ctx0" brushRef="#br0" timeOffset="105578.72">20604 4067 1396 0,'-11'12'33'0,"-3"1"-12"16,-1 4-17-16,-1 1 0 15,-2 3 4-15,4-1-1 16,1 1 11-16,1-1 1 16,8-3 3-16,-1-1 2 0,5-9 0 15,0-7-6-15,0 1-9 16,1-1 0-16,17-4 15 16,-7-7 3-16,7-6-7 15,1-1-5-15,1-4-6 16,-2 2-9-16,-7 1 0 15,-4 1 0-15,-7 4 3 16,-5 3 0-16,-3 2 24 16,-4 3 3-16,-1 6-3 15,-4 1 0-15,1 8-18 16,2 0-9-16,2 1-36 16,4-3-21-16,8-7-65 15,3-1 12-15,12-13 25 16,5-3-10-16,6-6-8 15,3-1-7-15,2-2-33 16,1 0-39-16,2-1 13 0,5 2 26 16,3 4 89-16,-2 2 43 15,-3 10 73-15,-10 1 75 16,-6 12 73-16,-5 6 17 16,-5 12-66-16,-1 4-24 15,-4 7-42-15,-1 2-21 16,-5 5-17-16,-6 0 3 15,-2 4-30-15,-6-1-13 0,-1-4-5 16,1-3-3-16,1-14-6 16,7-5 0-16,4-18-71 15,0-11-55-15,6-17 98 16</inkml:trace>
  <inkml:trace contextRef="#ctx0" brushRef="#br0" timeOffset="105779.6">20683 4144 1541 0,'8'18'111'0,"14"-5"-43"16,11-2-17-16,18-9-33 16,5-4-9-16,-1-10-3 15,-3-5-9-15,-6-4-33 0,-2-2-27 16,0 0-50-16,-1 0 19 15,0 5-178-15,-4 3 178 16</inkml:trace>
  <inkml:trace contextRef="#ctx0" brushRef="#br0" timeOffset="105963.36">21593 4064 1049 0,'-4'-4'2'0,"0"-2"124"16</inkml:trace>
  <inkml:trace contextRef="#ctx0" brushRef="#br0" timeOffset="108062.85">21500 4032 1136 0,'-40'1'109'15,"1"3"90"-15,6 6-121 16,3 2 4-16,-1 8-52 16,2 4-18-16,4 8-12 15,-2 3-6-15,10 5 6 16,7-1-3-16,9-9 3 0,10-4-3 16,13-16 3-16,2-5 0 15,11-11 0-15,4-8 6 16,6-9-6-16,5-3-6 15,2-6 6-15,-6 1 0 16,-8-1 0-16,-5-3 0 16,-12-1 0-16,-1 1 3 15,-6-5 3-15,-2 1-6 0,-5 3 0 16,0 4 0-16,-3 11 0 16,-2 7 0-16,-2 14-3 15,0 0-9-15,-1 11-3 16,-4 9 0-16,-3 13 3 15,-2 6 9-15,-1 0 3 16,0 4 9-16,2-6-3 16,1 0-3-16,5-8-3 15,0-8-6-15,8-8 3 16,2-7 3-16,5-7 0 16,3-3 3-16,3-8 0 15,3-2 0-15,2-3-3 16,2-1 6-16,-4 1-6 15,-1 2 0-15,-3 0 3 16,-2 3-3-16,-4 3 0 0,1 3 0 16,-6 4 0-16,-3 2-3 15,0 8 3-15,-5 5-6 16,0 8 12-16,-1 3-3 16,-4 3 3-16,2-5 3 15,4-4-9-15,3-5-3 16,6-10 3-16,8-1 0 0,-2-9 9 15,10-3 3-15,3-8 0 16,-1-3-6-16,2 0-6 16,-7-2-3-16,-6 4 3 15,-8 2 3-15,-4 4 0 16,-3 4 3-16,0 6-3 16,0 3 2-16,0 0 1 15,7 12 6-15,-7 3-6 16,-2 5 0-16,1 2 3 15,-1 0-3-15,2-3 0 16,6-5 0-16,0-7 0 16,1-2 6-16,0-6 9 15,3-3 3-15,0-5 0 16,2-2 0-16,1-3-12 16,0 0-3-16,1 0-9 15,-1 0 3-15,-2 4-3 16,-1 2 0-16,-2 4-6 0,-3 3 3 15,-2 4-3-15,1 3 0 16,-2 6 9-16,-2-1 6 16,0 2-3-16,0-2 0 15,0-3-3-15,3-1-3 16,0-4 0-16,0-2 0 16,1-1 0-16,2-2 3 15,0-2-3-15,1 0 6 0,-1-1 0 16,1-1-3-16,-1 0-3 15,0 1 0-15,-1 1 0 16,1 0 0-16,-1 0 0 16,-1 1 0-16,1-1 3 15,-5 4-3-15,0 0 6 16,1 0-3-16,-1 0 0 16,1 0 3-16,0 0-6 15,0 1 0-15,15 14 3 16,-10-7-3-16,-1-2 0 15,1 0 0-15,5-4 0 16,1-2 0-16,2-2 0 16,1-4 6-16,-2 0 0 15,-2-1 2-15,-2 1-5 0,0-2-3 16,-1 1 0-16,-1 1 0 16,0 0 0-16,-1 1 0 15,-1 3 3-15,-2-1-3 16,-3 3 0-16,0 0 0 15,0 0 0-15,0 0 12 16,0 0 6-16,0 0-3 16,0 0 0-16,0 0-6 15,0 0-12-15,0 0 0 16,0 0 0-16,1 0 3 0,0 0 0 16,1 0 0-16,25 5 6 15,-27-5-3-15,0 0 0 16,1 0-3-16,-1 0 3 15,0 0-3-15,0 0 3 16,0 0 3-16,-1-1-3 16,0 1 0-16,0 0-3 15,-1 0 0-15,-25-5 0 16,27 5 0-16,-1 0-3 16,0 1 0-16,0 0 3 15,-18 24 0-15,14-14-3 16,1 2 3-16,1 1-3 15,0 2 0-15,3-2 0 16,0 1 0-16,1-3 3 0,1 0 0 16,2-5 0-1,0-2 0-15,3-5 0 0,1-1-3 16,3-8-9-16,2-2 0 16,0-6-12-16,-1 0 3 15,-3 0-2-15,0 1 8 16,-3 4 12-16,1 4-3 15,-4 2 3-15,-3 6 0 16,0 0-15-16,0 0 3 0,2 18 6 16,-6-5 0-16,0 5 9 15,1-1-3-15,3-4 0 16,3 0-3-16,6-7 3 16,1-2 0-16,3-6 3 15,0-3 0-15,4-5 3 16,-2-1 0-16,6 0 0 15,-3-3-3-15,-2 3-6 16,1 4 0-16,-10 3-9 16,-6 4 3-16,0 0 3 15,-1 1-3-15,5 16 3 16,-5-5 6-16,0-2 0 16,1 0 3-16,7-5 3 15,2-3 0-15,8-2 3 0,3-3-3 16,5-4 0-16,0-2-3 15,-4-1 0-15,0-1 0 16,-4 4 0-16,-4-1 0 16,-1 2 0-16,-5-1 3 15,0 2-3-15,-2-1 3 16,-2-1 0-16,-2-1-3 16,1-1-3-16,-2 1 3 15,1 1 0-15,-2 7 0 0,0 0-12 16,0 0-6-16,-5 4-3 15,-1 6 3-15,-1 5 9 16,1 0 3-16,5-3 0 16,3-2 0-16,6-4 6 15,5-3 0-15,3-3 0 16,2-2-3-16,1-3 3 16,1-2 0-16,-4-1 0 15,-1-1 3-15,-4-1-6 16,-5 3 3-16,-4-1-8 15,3 0-7-15,-5-1-27 16,0 2-21-16,0-2 8 16,-3 0-19-16,1 0-122 15,1-2 117-15</inkml:trace>
  <inkml:trace contextRef="#ctx0" brushRef="#br0" timeOffset="108478.76">23134 3888 1479 0,'14'-2'4'0,"-2"4"-2"16,-1 4 2-16,-3 6 6 15,-3 5 3-15,-4 11 10 16,-4 3 28-16,-3 8 15 16,-3 5-7-16,1-3-32 15,2 0-12-15,6-11-15 16,2-5-6-16,3-9 0 16,0-6-9-16,0-5-3 15,-1-5-35-15,-1-7-69 16,-1-5 33-16,-3-5-83 15,-3-1-10-15,-5 1 4 16,-3 1 46-16,-5 5 132 16,-2 3 48-16,1 8 22 0,2 3-15 15,-1 6-23-15,2 3-16 16,1 5-16-16,1 2-5 16,4-4-8-16,6 0-28 15,-1-10 27-15</inkml:trace>
  <inkml:trace contextRef="#ctx0" brushRef="#br0" timeOffset="111612.31">20224 4942 1125 0,'13'-8'33'0,"3"-4"0"16,1-1-32-16,-1 0-2 15,-3-1-3-15,-10-2 0 16,-3 0 12-16,-7-2 54 16,-3 0 11-16,-7-2 10 15,-1 0-11-15,-4 3-51 16,-3 4-15-16,1 12-12 16,0 7 3-16,1 15 1 15,-2 9 2-15,-2 16-2 16,-1 8 0-16,0 10-4 15,2 3 0-15,7-3-2 16,6-7 5-16,13-14 1 16,7-10-2-16,15-18 8 15,6-7-4-15,13-14 3 16,5-7 1-16,5-10-4 16,0-3 4-16,-2-6-4 0,-4-3 0 15,-2-4 0-15,-5-4 0 16,-2-5 2-16,-3-4 0 15,-6-2 2-15,-1 1 0 16,-10 6-2-16,-1 6 2 16,-9 18 0-16,-4 6 1 15,-2 20 1-15,-6 9 0 0,-2 19 0 16,-3 12-4-16,-2 20 0 16,1 4 0-16,5-2 1 15,2-5 3-15,12-19 0 16,3-9 8-16,9-15 7 15,2-9 3-15,3-11 3 16,0-8 3-16,2-10-13 16,0-4 4-16,-4-5-15 15,0 0 6-15,-6 2 6 16,-2 3 0-16,-4 9 15 16,-2 5 0-16,-3 8-3 15,-3 6 0-15,-2 10-15 16,0 6-6-16,-2 9-3 15,2 0 0-15,0-5-3 16,4-3-3-16,5-10 0 16,3-4 0-16,5-8-3 15,0-5-3-15,1-7-6 0,-1-2-6 16,-3-3-18-16,-1 1-12 16,-2 1-12-16,-1 3-5 15,-4 6 2-15,-6 8 15 16,0 0 26-16,0 0 13 15,2 9 7-15,-4 5 2 0,0 4 6 16,0 2 1-16,0 0 7 16,2-1 4-16,4-5-12 15,0-2 3-15,4-7-12 16,-1-2 3-16,1-3 0 16,0-5 6-16,2-3 3 15,2-3 0-15,1-3-6 16,0 0 6-16,-1 0-9 15,-2 1 0-15,-4 3 0 16,-1 4-3-16,-5 6-6 16,0 0 3-16,0 0 0 15,0 6 0-15,-3 4 6 16,2 2 0-16,1-1 3 16,3 1 0-16,2-1-3 15,0-3 0-15,1 1 0 0,-1-1 0 16,-1-1 0-16,-1-3 0 15,2-1 0-15,0-3 3 16,4-6 0-16,3-3-6 16,6-7 3-16,1-3 0 15,5-4-3-15,-2-1 6 16,-1 2 0-16,0 4 0 16,-6 5 0-16,-3 4-3 0,-1 8 0 15,-4 4-6-15,-1 9 6 16,1 5 0-16,0 3 0 15,0 1 3-15,4-4-6 16,0-4-6-16,1-6 0 16,1-3 3-16,-1-6 3 15,-1-4 0-15,2-5 0 16,1-3-3-16,1-2-17 16,1 1-2-16,-5 2-18 15,-1 2 1-15,-5 5 11 16,-5 6 11-16,0 0 20 15,4 9 2-15,-3 4 6 16,1 3-4-16,2-2-2 16,1-2-2-16,4-4-2 15,2-3 0-15,4-7-6 16,0-2-1-16,3-7-20 0,-2 0-4 16,-3 1 2-16,-2 1 5 15,-2 3 21-15,-2 3 5 16,0 3 0-16,-2 3 0 15,-1 1-6-15,0 0-12 16,2 1-36-16,0-3-6 16,-3-2 6-16,2 0 9 15,-2 0 86-15,1-3 15 0,1 2 18 16,1 1-3-16,-1 0-24 16,0 1-12-16,1 2-20 15,1-1-3-15,6 0-6 16,2-2-2-16,5-4-4 15,2-3 0-15,1 1 0 16,2-2 0-16,-2 0 2 16,-2 0 1-16,-6-1 1 15,-3-1 0-15,-6 1-2 16,0-3-2-16,-7 1-4 16,-3 2 0-16,-4-1 4 15,-5 2 8-15,-2 3 13 16,1 2 9-16,-2 8 8 15,0 6 1-15,3 10-10 16,0 5 21-16,8 5-20 16,3 1-12-16,8-2 0 15,9-4-4-15,13-11-11 0,6-6 3 16,15-14-32-16,1-6-40 16,3-12-84-16,-2-4-218 15,-11-7 188-15</inkml:trace>
  <inkml:trace contextRef="#ctx0" brushRef="#br0" timeOffset="112628.76">20019 5708 1320 0,'-6'33'33'16,"-2"9"-17"-16,-1 7-18 16,0 10-14-16,1 1 1 15,-1-2 5-15,2-2 6 0,-1-12 6 16,1-6 4-16,0-16 4 16,1-6-1-16,6-16 3 15,0 0 0-15,-9-9-3 16,9-9 1-16,2-17 9 15,5-7 7-15,5-11 8 16,1-3 3-16,3-1-10 16,1 3 3-16,0 7-12 15,2 7 0-15,-5 17 12 16,-3 9 6-16,0 19 50 16,-2 10-2-16,2 15-15 15,-1 8-10-15,5 6-44 16,4-1-12-16,5-8-3 15,6-8-9-15,3-15-15 16,-1-5 1-16,0-11-10 0,-3-5 6 16,-5-9 6-16,-2-4 3 15,-4-4 15-15,-3-2 0 16,-5-3-3-16,-2-1-12 16,-6-1-51-16,1 0-32 15,-4 3-40-15,0 5-2 16,0 11 79-16</inkml:trace>
  <inkml:trace contextRef="#ctx0" brushRef="#br0" timeOffset="112979.65">20525 5924 1324 0,'1'25'58'0,"0"2"49"15,1 2-92-15,1 3-11 16,1 0-2-16,3-3-2 16,4-4 2-16,2-7 2 15,5-7-2-15,0-9 2 16,0-6 2-16,2-10-2 16,-1-4-1-16,1-6 3 15,-2-4 0-15,-4-1 0 16,-4-1-3-16,-7-2 0 15,-5 1 6-15,-9 6 15 0,-4 3 12 16,-4 10 3-16,-2 6-1 16,0 8-11-16,-1 8-12 15,1 6-33-15,1 2-18 16,7 0-71-16,3-4 27 16,14-9-59-16,8-6-117 15,8-12 135-15</inkml:trace>
  <inkml:trace contextRef="#ctx0" brushRef="#br0" timeOffset="113179.03">20995 5600 1276 0,'12'15'81'16,"-3"7"18"-16,-4 18-51 15,-3 10-20-15,-3 12-25 16,-3 0-1-16,-1-4-2 15,-2-4 0-15,1-15 0 16,-1-8 0-16,1-15-29 16,0-7-37-16,-1-15-154 15,0-7 130-15</inkml:trace>
  <inkml:trace contextRef="#ctx0" brushRef="#br0" timeOffset="113362.8">20766 5949 1375 0,'13'5'58'0,"6"-3"21"16,19-7-69-16,2-4-12 15,9-5-21-15,0 0-14 16,-5 1-48-16,0 2-22 0,-2 3-50 16,-2 1-140-16,-1 3 172 15</inkml:trace>
  <inkml:trace contextRef="#ctx0" brushRef="#br0" timeOffset="114346.01">21666 5770 1144 0,'-17'-24'54'16,"2"8"18"-16,-4 7 2 16,-2 17-12-16,-5 9 2 15,-7 16 3-15,-2 9 48 16,4 9-32-16,5 2-20 15,11-4-51-15,6-7-9 16,11-11-18-16,6-7-9 0,12-12-21 16,8-6-6-16,7-15 4 15,2-5 17-15,-1-15 15 16,-1-5 12-16,-1-9 3 16,1-5 0-16,0-11 0 15,0-3 3-15,-7-3 18 16,-4 2 6-16,-5 13 17 15,-5 8 13-15,-4 21 9 16,-10 20-6-16,4-3 17 16,-6 22-14-16,-9 22-21 15,0 11 3-15,-5 13-42 16,2 2 0-16,4-8-3 16,5-7 0-16,5-15-3 15,1-9-3-15,6-15-36 16,1-8-12-16,13-12-5 15,7-8-1-15,8-10 36 0,2-3 18 16,1 1 6-16,-9 3 6 16,-5 8-3-16,-5 5 6 15,-11 12-9-15,0 6 6 16,-3 15 21-16,-3 5 3 16,3 5 14-16,1-1-20 15,5-5-15-15,2-5-9 16,4-8-21-16,-1-5 9 0,-2-7-6 15,3-3 6-15,-3-8 9 16,1-4-2-16,-1-5 5 16,-2 0-9-16,-3-1-3 15,0 2 0-15,-4 5-9 16,0 4 15-16,-6 10-12 16,5 5 18-16,-5 9 12 15,0 6 6-15,-5 4 18 16,2 0-13-16,2-6-8 15,0-4-12-15,6-7-9 16,1-5-3-16,3-5 9 16,1-5 0-16,1-7 6 15,-1-2 6-15,-1-1-9 16,-1 1 6-16,0 9-3 16,-3 2-6-16,2 7-3 0,-3 3-6 15,-2 7 9-15,1 2 0 16,0 3 15-16,1-2 0 15,3-5-12-15,2-1-3 16,3-6-3-16,-1-2 0 16,1-3 3-16,1-2 9 15,-4-1-45-15,-1-1-41 16,-4-1-112-16,-4-1-39 0,1-9 165 16</inkml:trace>
  <inkml:trace contextRef="#ctx0" brushRef="#br0" timeOffset="115529.05">23003 2414 1070 0,'0'0'31'0,"1"0"10"16,0 0 6-16,1 0 5 16,31-2 2-16,-24 11-3 0,1 3-11 15,-2 9-11-15,3 4-11 16,-1 9-1-16,-1 3-1 15,4 6-1-15,0 4-3 16,0 13-6-16,-1 10-3 16,-1 22-3-16,-3 13 0 15,-4 27 0-15,-4 13-1 16,-6 17-1-16,-4 12-2 16,-2 7 2-16,0 0-2 0,4 12 4 15,2-3 0-15,4 9 2 16,1 8-2-16,3 9 11 15,0 13 28-15,4 12 188 16,2 5 81-16,0-2-8 16,0-9-124-16,-1-26-87 15,-1-16-66-15,0-33-19 16,-2-17-3-16,-4-24-1 16,-3-8 2-16,-5-20-2 15,-4-11 5-15,0-25-5 16,2-14-3-16,4-22-37 15,6-19-80-15,-4-1-93 16,6-22-163-16,0-22 178 16</inkml:trace>
  <inkml:trace contextRef="#ctx0" brushRef="#br0" timeOffset="122912.15">23958 3518 600 0,'0'0'57'0,"0"0"-25"16,0 0 0-16,0 0 25 15,0 0 16-15,0 0 18 16,0 0-7-16,0 0-38 16,0-1-19-16,1 1-13 15,-1-1-6-15,1 0-4 0,0 0 0 16,-1 0-1-16,0 0 1 16,0 0 14-16,0 0 3 15,0 1 12-15,0-1-2 16,0 0-8-16,0 1-5 15,1 0-9-15,-1 0-1 16,0 0-4-16,1 0 0 0,-1 0-2 16,0 0 0-16,0-1 4 15,0 0-5-15,0 0 5 16,0 0 0-16,0 1 10 16,0-1 5-16,0-1 2 15,0 0 0-15,0 1-9 16,0-1-6-16,0 1-4 15,0 0-2-15,0 0-1 16,0 0 1-16,0 0 0 16,0 1-2-16,0-1 8 15,0 0 0-15,0 0 5 16,-1-1-1-16,1 1-4 16,0 1-4-16,0-1-2 15,0 0 0-15,0 0-2 16,0 0 0-16,0 0 3 0,0 0 1 15,0 0 0-15,0-1 0 16,4-25-2-16,-4 27 2 16,0 0 0-16,0-1 2 15,0 0-3-15,0 1 1 16,0 0-2-16,0 0 0 16,0 0-2-16,5 8 0 15,-4 7-2-15,0 5 2 16,-2 7 4-16,-1 5 1 0,-2 3 4 15,0-2-6-15,2-5 0 16,2-6-3-16,4-7 0 16,1-5 3-16,-1-5 0 15,1-1 3-15,-1-5 3 16,-1-3 6-16,1-2-9 16,-2-1-3-16,-2-2 21 15,0 0 15-15,0-2 14 16,0-1 13-16,0-3-12 15,0 0-9-15,0-5-9 16,-1 0-4-16,-2-3-5 16,1 0-3-16,1 2-3 15,-3 3 3-15,3 8-6 16,1 9 0-16,0 0-3 16,0 1-12-16,0 2-3 0,3 11-6 15,1 7 3-15,1 3 3 16,0-1-3-16,1-1-3 15,0-6 6-15,0-5 0 16,-1-5 0-16,-1-1 6 16,-1-3 0-16,-3-1 6 15,0 0 0-15,1 0-3 16,0-1 9-16,0 0-3 0,-1-1 17 16,3-31-2-16,-8 20 0 15,-1 0-6-15,-4-2-9 16,1 2-2-16,0-2 1 15,3 2 7-15,4 2 0 16,-1 1-2-16,3 3-6 16,0 7-7-16,0 0-9 15,0 0-3-15,5 14-1 16,-2 6-2-16,-3 7 7 16,0 3-2-16,-2 2-8 15,0-3-9-15,2-5-34 16,2-1-29-16,6-10 1 15,1-2-34-15,1-8-89 16,-1-2-72-16,-3-3 212 16</inkml:trace>
  <inkml:trace contextRef="#ctx0" brushRef="#br0" timeOffset="123994.83">23903 3480 1101 0,'3'-4'-5'15,"-3"4"10"-15,0 0 9 0,0 0 25 16,0 0 11-16,5 5 12 16,-6 6-2-16,1 7-19 15,0 4-10-15,4 3-16 16,1 0-5-16,4-1-4 16,-1-4-4-16,1-4 0 15,-2-2 0-15,-4-7 2 16,-3-7-4-16,0 0 1 15,0 0 3-15,0 0 6 16,0 0 2-16,0 0-1 16,0-1-3-16,-7-23-6 15,4 11 0-15,-1-4-2 16,0 1 0-16,-1-3 2 16,0 0 0-16,-1-2-2 0,0 1 0 15,2 0 0-15,0 3 0 16,2 5 0-16,1 4 2 15,1 8 0-15,0 0 0 16,2 12-2-16,0 5 0 16,-1 8 0-16,-1 3 0 15,-1 4 0-15,0 1 2 16,-1-4-2-16,1-1 0 16,3-6 0-16,0 0 0 0,3-5 1 15,-2-3 1-15,-3-13 0 16,0 0 0-16,0-1 8 15,5-9 0-15,-5-4 5 16,0-5 13-16,0 3-7 16,0-3-6-16,3-4-9 15,1-2 3-15,3-6 0 16,1-2 3-16,2 2 0 16,0 2-3-16,-1 5-6 15,-1 6-3-15,-2 8 0 16,-1 5 0-16,-2 12 6 15,1 8-4-15,0 14 1 16,-2 7 6-16,-2 7-3 16,0 1 3-16,0 8-6 15,0 2-3-15,0-8 0 0,0-3-3 16,0-21 3-16,0-8 0 16,0-15-6-16,0 0-12 15,-1-15-138-15,1-9 135 16</inkml:trace>
  <inkml:trace contextRef="#ctx0" brushRef="#br0" timeOffset="125197.97">23986 3478 905 0,'0'0'89'0,"-1"-2"15"0,1 1-10 15,-1 0-26-15,-13-4-15 16,12 21-22-16,1 4-8 16,2 6-13-16,3 4-3 15,3 2-3-15,-1 0 0 16,0-1-2-16,-3 5 2 0,-3-1-4 16,-1-5 0-16,-1-3 0 15,-1-11 2 1,0-6 0-16,2-1 2 0,1-9-2 15,0 0-1-15,0 1 1 16,0-1 0-16,0 0 6 16,-1-4 10-16,1-8 5 15,0-4 2-15,-1-7-2 16,-1-2-7-16,1 0-7 16,0-1 1-16,0 5 1 15,1-2-5-15,1 2 0 16,-1-1-6-16,1 4 3 15,0 3 0-15,0 9-3 16,-1 6 3-16,0 0-9 16,-2 17 3-16,-1 7 3 15,-3 7 0-15,-4 11 6 0,1 2-3 16,-2 6 3-16,1 0-6 16,2-11-3-16,1-4 3 15,5-17 0-15,0-7 0 16,2-11 3-16,0 0-3 15,8-12 6-15,0-9-3 16,1-15 0-16,1-3-3 16,-3-5-3-16,0 1 3 0,-4 3-3 15,-1 2 3 1,-2 8 3-16,-3 0-3 0,1 3 6 16,1 4-6-16,0 6-3 15,1 7 3-15,0 10-6 16,0 5 0-16,-1 14 6 15,1 6 0-15,-4 13-6 16,-1 2 3-16,-3 8-32 16,-3 3 0-16,1-3-38 15,-1-3-18-15,7-19-68 16,4-10 91-16</inkml:trace>
  <inkml:trace contextRef="#ctx0" brushRef="#br0" timeOffset="127211.9">23988 4127 946 0,'-9'-2'48'0,"-4"4"11"15,-1 1-9-15,-4 5 5 16,0 3-3-16,0 2 6 16,0 5-2-16,0 5-13 15,-1 5-12-15,-1 10-18 16,2 1-7-16,3 3-2 0,2 3-4 16,9-8 4-16,-1 0 0 15,12-5 0-15,7-10 3 16,13-5 5-16,8-2 0 15,5-9 1-15,3-4 1 16,4-6-3-16,-1-5 3 16,-2-6-4-16,-2 0-3 15,-1-6 1-15,-3-5-2 0,-7-6 6 16,-2-2-9-16,-13-7 18 16,-3 3 3-16,-9-4 15 15,-4-2-7-15,-10 4-8 16,-5 2-9-16,-17 11-15 15,-6 7 0-15,-14 10-9 16,-5 8 3-16,-7 10 6 16,1 7 0-16,3 10 0 15,4 5 0-15,6 5-41 16,5 1-58-16,18-1-156 16,7-2 173-16</inkml:trace>
  <inkml:trace contextRef="#ctx0" brushRef="#br0" timeOffset="128527.77">23993 4875 1342 0,'-4'25'2'0,"0"8"0"16,0 2 1-16,-1 3-3 16,1 0 4-16,-2-2 2 15,0 0-2-15,-1-3 0 16,0-3 2-16,0-6-6 15,2-3 2-15,3-8 0 16,1-2-2-16,1-11 0 0,0 0 0 16,10-17-2-16,-3 0 0 15,-1-6 0-15,-1-3 0 16,-1-2 2-16,-1-1 8 16,-1-3 9-16,2 0 10 15,-1-5 6-15,1 0 0 16,2 1-6-16,0 1-6 15,1 7-6-15,-1 4 6 0,1 10-12 16,-4 5-9 0,-3 9 3-16,0 0-3 0,-3 10 12 15,0 8-6-15,-7 18 3 16,0 5-6-16,-4 6-6 16,-1 2-3-16,0-4-42 15,0-2 10-15,2-8-28 16,2-4-21-16,3-6-47 15,1-3-42-15,6-6 76 16</inkml:trace>
  <inkml:trace contextRef="#ctx0" brushRef="#br0" timeOffset="130195.65">23905 5758 1253 0,'-22'6'50'0,"-2"7"-4"15,-2 3-7-15,2 8-12 16,1 5-5-16,-1 5-13 16,7 3 1-16,0 2-4 15,1-2-2-15,9 0 3 16,7-1-1-16,7-4 4 0,5-3 3 16,12-6-1-16,0-5 2 15,11-6-1-15,6-6 26 16,3-8 30-16,4-4 2 15,-3-10-2-15,-3-1-18 16,-7-5-36-16,-3-3 0 16,-5-2-6-16,-2-3 6 15,-7-2 9-15,-5-2-1 0,-9-3 1 16,-5 0 9-16,-9 2-9 16,-3 0-6-16,-12 6 0 15,-6 5-15-15,-8 9-33 16,-8 5-18-16,-4 12 6 15,-2 7 10-15,2 8 38 16,3 3 17-16,10 4-40 16,9 0-46-16,14 0-72 15,8-2-45-15,12-3 139 16</inkml:trace>
  <inkml:trace contextRef="#ctx0" brushRef="#br0" timeOffset="131744.38">10793 7049 1406 0,'227'-25'73'0,"8"-1"213"15,39-4-178-15,16-2 38 16,27-4 33-16,20-2-16 15,22-1-70-15,14-1-11 16,22 1-17-16,5 0-17 0,24-2-24 16,-3 0-9-16,23 2-3 15,6 1-4-15,12 2-7 16,8 3 0-16,-3 5 1 16,4 3-1-16,2 6 0 15,3 3 1-15,6 5-2 16,-9 2 0-16,-7 6-1 15,-1 1-2-15,-21 2-1 16,-13 0 2-16,-26 0 1 16,-20 2 1-16,-30-2 0 15,-9 2 0-15,-43 0-2 16,-23-2-3-16,-37-2-35 16,-26-3-61-16,-31-2-104 15,-15-2-137-15,-34-3-118 16,-11 0 89-16,-33-4 241 0</inkml:trace>
  <inkml:trace contextRef="#ctx0" brushRef="#br0" timeOffset="134845.04">21110 2482 953 0,'38'-4'98'0,"14"-4"-13"16,7-4-13-16,13-4-26 15,6-4-9-15,5-6-19 16,2-1-7-16,4-2-3 16,5-2-2-16,16 4 6 15,5-2 5-15,-2 6 4 16,-8 0 1-16,-16 4-9 15,-8 4-3-15,-11 4-6 16,-5 3-4-16,-19 6 4 16,-7 2-4-16,-20 3-8 15,-7 0-2-15,-12 3-7 16,-8-1-1-16,-11 2-32 16,-3 0-55-16,-7-2 67 15</inkml:trace>
  <inkml:trace contextRef="#ctx0" brushRef="#br0" timeOffset="135578.99">22291 1992 1035 0,'33'4'80'0,"5"2"-12"16,5-3-12-16,3 0-25 16,-1-1-10-16,-6-1-13 15,-1 1-4-15,-9 1 0 16,0 1 5-16,-9 4 1 16,-6 4 4-16,-8 6-3 15,-4 1-5-15,-17 7-6 16,-6 4-4-16,-14 5 4 15,-7 5 4-15,-7 8 4 16,-1 3 4-16,-4 4-1 16,4 0-3-16,8-9 0 0,3-5-4 15,13-16-14-15,4-8-31 16,7-15 28-16</inkml:trace>
  <inkml:trace contextRef="#ctx0" brushRef="#br0" timeOffset="136128.21">21349 2208 1175 0,'-27'57'-4'16,"-10"7"29"-16,-4 2 14 16,-7-3 23-16,1-4 0 15,7-17-6-15,7-7-9 0,12-15-16 16,5-6-4-16,7-8-10 15,9-6 11-15,0 0 14 16,0 0 3-16,4-1-13 16,11-3 1-16,17-2-3 15,11 3-12-15,15 0-9 16,5 2-6-16,8-1-9 16,3-2-36-16,-1-3-171 15,-4-2-145-15,-6-4 215 16</inkml:trace>
  <inkml:trace contextRef="#ctx0" brushRef="#br0" timeOffset="137711.67">23174 1642 876 0,'-1'0'73'0,"0"0"-5"16,0 0-9-16,-24 8-24 15,16 0-6-15,-5 2-11 16,-1 3-1-16,-6 2 14 16,-2 4 4-16,-2 7 8 15,-2 5 1-15,-5 8-15 0,-2 4-4 16,0 2-5-16,4-2-1 16,19-11 2-16,10-5-1 15,21-12-5-15,5-6-3 16,10-8-4-16,-2-1-4 15,1-3-1-15,0 1-1 16,-6 3 2-16,-1 0-2 16,-9 5 0-16,-3 4 2 0,-9 4-4 15,-5 3 2-15,-9 5 0 16,-6 4 0-16,-9 6 0 16,-6 0 0-16,-1 0 0 15,-1-4 3-15,2-8-1 16,3-5-2-16,2-10-2 15,5-5-4-15,6-10-5 16,5-4-7-16,9-9-17 16,9-3-9-16,10-6-26 15,3-4-21-15,7-2-154 16,-5 0 127-16</inkml:trace>
  <inkml:trace contextRef="#ctx0" brushRef="#br0" timeOffset="138344.22">23174 1933 930 0,'5'9'121'0,"1"7"-38"0,1 1-11 16,0 6-12-16,0 1-10 15,-1 0-20-15,-2-2-7 16,-2-5-10-16,-1-5-1 16,1-7 7-16,-2-5 5 15,0 0 5-15,0 0 7 16,10-6-3-16,-1-4 18 0,5-5-15 15,2-2-21-15,3 3-15 16,-4-1 0-16,-4 3 3 16,-3 1 3-16,-5 0 3 15,-1 2-6-15,-1-1 32 16,-1 1 1-16,2 0 12 16,-2 1 6-16,2 2-27 15,3 1-9-15,1 3-12 16,1 3-6-16,1 8-12 15,0 5 3-15,1 12 0 16,-4 5 6-16,0 9 3 16,0 0 0-16,-2 3 3 15,-1-2-6-15,-1-4 3 16,0-1 0-16,0-10-3 16,1-4 3-16,0-10 3 15,0-4 0-15,-2-8 3 0,0 0 6 16,0-1-9-16,-5-18 3 15,0 0-3-15,-1-5 0 16,-7-6 0-16,-1-3 3 16,-2-7 0-16,1-3 6 15,10-8-6-15,5-1-3 16,15-5-6-16,4 2-6 16,5 11 0-16,1 7 0 0,-10 16 6 15,-1 8-6-15,-9 13-9 16,-5 9-6-16,-1 13-18 15,-3 7-3-15,-7 9-12 16,-2 1-5-16,-4-3-10 16,1-4 35-16,5-12 4 15,0-8 0-15,2-13-45 16,0-11-61-16,3-9-224 16,5-5 178-16</inkml:trace>
  <inkml:trace contextRef="#ctx0" brushRef="#br0" timeOffset="140694.1">23538 1834 1070 0,'-2'15'64'0,"2"-6"0"0,2-2-6 16,9-4-21-16,2-4-12 15,4-4 4-15,3-3 1 16,-2-3-1-16,-1-3-2 16,-4-4-14-16,-1-1-3 0,-1-3-6 15,-4-2-2-15,0 0-2 16,0-2 2-16,-7 2 0 16,0 4 0-16,-5 5-2 15,-3 4-4-15,-4 5 0 16,-5 6 2-16,-6 12 2 15,-1 6 4-15,-2 11-2 16,3 4 2-16,4 7 1 16,4 0-1-16,7-4-2 15,6-3 0-15,8-12 2 16,4-4-2-16,8-11 0 16,1-4 4-16,6-8-4 15,3-5-2-15,3-6 4 16,-2-2-4-16,4-5 0 15,-4-2 3-15,1-4-3 16,-4-2 0-16,-6 2 0 16,-3 1 0-16,-10 7 0 0,-4 6-2 15,-3 10 1-15,-2 6-3 16,-4 8 2-16,1 5 0 16,-1 10 2-16,3-1 0 15,1 0 0-15,2-3 2 16,3-10-2-16,3-3 4 0,4-7-2 15,2-5-1-15,3-6 1 16,-1-4 0-16,2-8 2 16,0-1 0-16,-2-1-2 15,-2 0 2-15,-2 2-4 16,-3 5 0-16,-4 7 2 16,0 3 2-16,-3 9-2 15,0 0 0-15,0 0-2 16,-1 14 0-16,0 2 0 15,-1 1-2-15,2-2 4 16,4-3 0-16,3-7-1 16,1-2 3-16,3-7 0 15,0-3-2-15,1-5 8 16,-3-1-1-16,-1-4 6 16,-3 2-9-16,-4 0 0 15,0 2 3-15,-3 2 0 0,-2 3-3 16,-1 5 3-16,-1 2-3 15,0 5-3-15,-1 1-3 16,2 2 3-16,1 0-3 16,2-2-3-16,2-5 3 15,0 0 0-15,0 1 0 16,13 4 9-16,-2-7-3 16,4-3-3-16,-1 0-3 0,1-2 3 15,-4 3 0-15,-3 0-3 16,-8 4 6-16,1 0-3 15,0 0-3-15,0-1 9 16,-1 1-4-16,0 0-5 16,0 0 3-16,1-1-3 15,0 0 0-15,-1 0 0 16,1 0-3-16,0 0 3 16,1 0 0-16,0 1 0 15,-1-1-3-15,1 1 3 16,-1 0 0-16,1 0-2 15,-1 0 2-15,25 10 0 16,-19-3-3-16,3-2 3 16,1 0 0-16,3-4 3 15,4-2 2-15,1-5-5 0,0-2 3 16,1-7 0-16,-2-2-3 16,0-2 0-16,0 0 3 15,-1 1 0-15,-1 1 0 16,-3 5-6-16,-3 1 0 15,-2 10-3-15,-2 3 3 16,-6 12-5-16,1 5 2 16,-3 7 0-16,-3 1 3 15,5-3 3-15,-1-3 0 0,1-9 6 16,3-3-6-16,1-8 6 16,0-1-3-16,2-9 5 15,-2-3 4-15,-1-7-6 16,-1-4 0-16,-4-2-3 15,-2-1 3-15,-3-2 0 16,2-2 3-16,1-2 0 16,1-3 0-16,7-2-3 15,1-4-6-15,11-3-6 16,6-4-3-16,11-6-3 16,5-1 0-16,2 6 3 15,-2 6-3-15,-14 19 12 16,-7 9 0-16,-9 16-6 15,-5 8 3-15,-2 11-5 0,-1 8-1 16,1 4 9-16,3 0 0 16,2-3 3-16,2-5 0 15,0-6 0-15,-1-3-3 16,-3-8 2-16,-4-7 1 16,0 0 6-16,0 0 6 15,0 0 6-15,-1 0 3 16,-21-3-21-16,8 0-3 15,-1 3-21-15,-4 1-3 0,-1 4 6 16,2 1 1-16,0 7 11 16,-3 1 3-16,3 6 3 15,-1 3-3-15,2 2 3 16,8 0-3-16,2-4 3 16,5-2 0-16,11-5 0 15,2-3 0-15,10-8 3 16,5-3 9-16,4-6-9 15,4-3 2-15,0-4-2 16,0 0 3-16,-8 0 15 16,-5 0 3-16,-9 3 0 15,-5 2 6-15,-7 8-15 16,0-1 3-16,0 1-6 16,0 0 3-16,-1 0-6 15,0 0-6-15,0 0 0 16,0 0-6-16,0 0 0 0,0 0 3 15,0 0 0-15,1 0 6 16,0 0 3-16,13-13 0 16,-6 4-3-16,2-2 0 15,2-2-3-15,4-4-3 16,5-3 0-16,1 0 3 16,2-7-3-16,-1-2 3 15,-8-2 0-15,-4-1 0 0,-10 3 3 16,-4 2-6-16,-4 7-3 15,0 3 3-15,-3 6-3 16,-6 3 0-16,9 7 0 16,0 4 0-16,3 12-3 15,2 7-3-15,6 11 3 16,1 3 0-16,9-2 3 16,1-7 3-16,7-12-3 15,5-6 3-15,6-12 6 16,5-6-3-16,-3-9 0 15,-4-4 0-15,-4-7 6 16,-4-2-3-16,-13 1 3 16,-5 1-6-16,-9 4-3 15,-6 5 0-15,-7 5 0 16,-2 3 3-16,1 10-3 0,-2 4 0 16,-1 13 0-16,3 8-6 15,-3 15 3-15,3 8-3 16,-2 13 6-16,1 2 0 15,10-9 0-15,6-8 0 16,19-17 0-16,8-7-6 16,13-14 6-16,1-6 0 15,3-10 3-15,1-6 0 0,-10-3-6 16,-3 0-15-16,-18 3-33 16,-11 3-15-16,-19 3-12 15,-9 4 10-15,-19 8 14 16,-9 5 28-16,-13 8-9 15,-7 4-6-15,0 7 2 16,2 1 6-16,13 2 18 16,7-4 5-16,19-9 2 15,11-3-23-15,13-13 22 16</inkml:trace>
  <inkml:trace contextRef="#ctx0" brushRef="#br0" timeOffset="142060.65">1272 2768 1655 0,'51'10'6'0,"15"-5"35"16,9-1 16-16,25-8 21 16,15-1 9-16,36-6-19 15,7-3-8-15,23 0-27 16,10 0-15-16,13 4-3 0,7 2 0 16,14 3 3-16,9-1-3 15,5-4-3-15,0-2-1 16,1-5-11-16,-1-2 0 15,-7-3 3-15,-1 1-3 16,-18-1 9-16,-9 1-6 16,-28 0 12-16,-18 1 15 15,-39 1 18-15,-25 1-5 0,-41 0 0 16,-19 1-1-16,-33-2 14 16,-14-3-10-16,-34-8-21 15,-19-3-11-15,-41 1-28 16,-20 0 0-16,-37 6 14 15,-21 2 2-15,-29 8-1 16,-14 5 5-16,-23 7-10 16,-10 4-8-16,-16 7-7 15,-3 3-12-15,-6 4-23 16,-4 4-12-16,9 2-10 16,2 3-11-16,14 3 43 15,9 2 23-15,15 4 21 16,11 0 0-16,24-1-36 15,19-5-39-15,37-8-38 16,23-8-7-16,54-10 30 16,22-4 28-16,52-11 23 0,23-1 6 15,42-3 13-15,25 2 14 16,41 4 4-16,24 4 0 16,42 2 2-16,17 1 2 15,39-1 0-15,11 2 0 16,25 1-2-16,6 3 2 15,10 4 0-15,3-1 0 0,1 4 4 16,0-1-3-16,-11 1-6 16,-9 1-44-16,-20-4 38 15</inkml:trace>
  <inkml:trace contextRef="#ctx0" brushRef="#br0" timeOffset="153562.15">19487 3676 937 0,'-12'8'23'0,"4"0"-19"15,3-2-4-15,3-1 5 16,1-1 9-16,4-1 40 16,3 0 7-16,14-1 22 15,9-1 0-15,17 0-17 16,13 3-10-16,21 1-21 16,9 1-8-16,16 0-4 15,7-4-5-15,2 0-3 16,2-1-3-16,4 1 0 15,-4-1-3-15,5 0 13 16,1-1 20-16,-4-1 12 0,3-7-4 16,1-2-8-16,-1 2-15 15,-2-4-15-15,-4 6-3 16,-20-2-6-16,-6 0 0 16,-18 3 6-16,-9-1-9 15,-6 2 3-15,-4 1 0 16,-14 0-3-16,-6 2 0 15,-13 1-3-15,-7 0 0 0,-6 0 0 16,-6 0-3-16,0 0-48 16,-14-2-50-16,-12-1-89 15,-5 0 137-15</inkml:trace>
  <inkml:trace contextRef="#ctx0" brushRef="#br0" timeOffset="154345.17">19775 4322 1222 0,'-11'10'-20'16,"3"-1"-88"-16,2-2-22 16,6 1 5-16,0-3 59 15,3-2 130-15,5 2 27 0,9-1 40 16,12-2-29-16,16 0-34 16,11-2-19-16,22-2-32 15,9-3-9-15,13 0-4 16,8-1-2-16,9 0 0 15,1 1-2-15,12 2 2 16,-2-1 0-16,-4 3-2 16,6-1 0-16,-12-3-2 15,-2 2 0-15,-4 1-10 16,-16 0-3-16,-9-1-13 16,-6 2-28-16,-13-4 33 15</inkml:trace>
  <inkml:trace contextRef="#ctx0" brushRef="#br0" timeOffset="155030.24">20124 5328 1191 0,'72'3'27'0,"8"0"-14"16,13-1-11-16,9-2-2 15,4-1 0-15,9-2 4 16,-5-1-4-16,-4 0 0 16,0-1 0-16,-10 0 0 15,-1-3 0-15,-9 0-15 16,-6 0-22-16,-7 0-161 15,-10 3 114-15</inkml:trace>
  <inkml:trace contextRef="#ctx0" brushRef="#br0" timeOffset="155577.15">20206 6250 1183 0,'74'1'27'16,"13"0"-14"-16,7 2-5 15,11 3 6-15,4 1 1 16,-5 2 7-16,-2-1 1 15,-4-2-8-15,-4-2-7 0,-4-4-6 16,-1-6-6-16,-3-6-182 16,-1-7 138-16</inkml:trace>
  <inkml:trace contextRef="#ctx0" brushRef="#br0" timeOffset="159560.09">12485 12154 1825 0,'0'7'-15'0,"6"11"-12"15,3 8-12-15,8 18-30 16,2 8-47-16,2 8-163 16,2-4 188-16</inkml:trace>
  <inkml:trace contextRef="#ctx0" brushRef="#br0" timeOffset="163760.72">1833 4508 1456 0,'-21'64'2'16,"-2"9"0"-16,-11 16 2 16,-2 10-4-16,-12 6 2 15,-7 0 3-15,-2-9 5 16,-3-9 2-16,9-17-3 16,6-9-1-16,9-19-10 15,6-11-2-15,6-20-71 16,5-9-224-16,6-26 181 15</inkml:trace>
  <inkml:trace contextRef="#ctx0" brushRef="#br0" timeOffset="163993.76">1589 4815 1744 0,'44'74'3'0,"2"-2"0"0,-1-4-3 15,-4-7 0-15,-6-12 0 16,-2-3-6-16,-6-8-30 16,-4-5-38-16,-5-15-89 15,-2-11-127-15,-10-21 170 16</inkml:trace>
  <inkml:trace contextRef="#ctx0" brushRef="#br0" timeOffset="164444.01">2008 5076 1547 0,'15'-7'-45'15,"4"-3"24"-15,1 0 11 16,-3 2 10-16,2 2 8 16,-5 5 0-16,-1 4-2 15,-1 7-2-15,1 6 1 0,-1 13-5 16,-2 6 2-16,-5 11-2 15,-4 6-3-15,-7 2-11 16,-4-2 2-16,-7-8 1 16,1-9 3-16,-2-11 8 15,-2-6 0-15,5-9 4 16,-1-5 2-16,3-10 5 16,-1-4 1-16,8-8 1 15,6-3-3-15,9-3-2 16,9 0 0-16,4 2-6 15,-1 4 1-15,7 8-3 16,3 10 0-16,5 10 0 16,7 5-1-16,9-2-15 15,15-11 14-15</inkml:trace>
  <inkml:trace contextRef="#ctx0" brushRef="#br0" timeOffset="166976.91">3179 11680 1497 0,'-10'19'173'16,"0"4"430"-16,4 9-633 15,-1 8 0-15,5 7 3 16,1 5 13-16,2 9 17 16,-1 6-3-16,0 19 0 0,0 9-42 15,-8 14-114-15,-1 1-71 16,-4-14-154-16,-1-12 272 16</inkml:trace>
  <inkml:trace contextRef="#ctx0" brushRef="#br0" timeOffset="167251.6">3523 12054 2636 0,'6'93'-98'0,"4"3"-82"16,-1-1-126-16,-3-12-136 15,1-8 181-15,-4-21 176 16</inkml:trace>
  <inkml:trace contextRef="#ctx0" brushRef="#br0" timeOffset="167510.29">4098 11681 2204 0,'0'68'127'0,"0"11"-45"15,1 10-82-15,0 11-17 16,-2 3-6-16,-6-5-10 16,-1-4-13-16,-3-15-50 15,3-10-29-15,3-24-78 16,0-12-69-16,6-24 192 15</inkml:trace>
  <inkml:trace contextRef="#ctx0" brushRef="#br0" timeOffset="167759.97">4656 11691 2366 0,'0'33'147'0,"0"7"86"15,4 25-297-15,3 11-47 0,2 10-58 16,1 2-32-16,-2-4 13 16,-1-6 15-16,-3-16 17 15,-1-12 15-15,0-23 50 16,0-13-203-16,5-26 191 15</inkml:trace>
  <inkml:trace contextRef="#ctx0" brushRef="#br0" timeOffset="168027.11">5509 11605 1471 0,'-3'46'354'0,"0"16"531"15,-1 15-854-15,4 25-82 16,0 8-12-16,0 12-35 0,-1-2 29 16,-3-12 50-16,-2-14 1 15,2-30-79-15,0-16-99 16,2-27-121-16,2-8 8 15,4-16 108-15,3-10-47 0,7-17 105 16</inkml:trace>
  <inkml:trace contextRef="#ctx0" brushRef="#br0" timeOffset="168276.42">6300 11463 2216 0,'0'71'108'0,"1"15"-74"16,-1 16-30-16,-1 19-53 16,-4 5-60-16,-5 0-46 15,-3-8-15-15,-2-21 17 16,3-13 10-16,-1-30 47 0,4-11-3 15,4-24-224-15,4-13 175 16</inkml:trace>
  <inkml:trace contextRef="#ctx0" brushRef="#br0" timeOffset="168510.19">7049 12067 2583 0,'-7'85'-343'0,"4"-8"-159"15,3-5 203-15,3-15 128 16,3-9-34-16,1-17 95 15</inkml:trace>
  <inkml:trace contextRef="#ctx0" brushRef="#br0" timeOffset="168777.3">7919 11666 2458 0,'-17'112'95'0,"2"0"-147"16,-1-2-143-16,2-10-223 15,4-8 42-15,3-22 277 16,1-12 14-16,6-28-12 15,2-15-56-15,5-26 78 16</inkml:trace>
  <inkml:trace contextRef="#ctx0" brushRef="#br0" timeOffset="169044.62">8581 11522 2556 0,'0'116'115'0,"-2"3"24"16,-7 1-171-16,-1-3-30 16,5-17-80-16,1-14-70 15,7-26-89-15,5-14-1 16,7-25 76-16,4-11 135 15,6-26-11-15,6-16-34 16,7-30-97-16,7-16-147 16,12-23 219-16</inkml:trace>
  <inkml:trace contextRef="#ctx0" brushRef="#br0" timeOffset="169259.69">9468 11312 1708 0,'-1'87'272'0,"-7"13"95"16,-2 7-216-16,-6 14-127 15,2 0-17-15,2-9-10 16,2-8-18-16,5-18-70 16,3-10-56-16,7-17-152 15,4-7-26-15,5-18 113 16,0-6 37-16,5-20 104 0</inkml:trace>
  <inkml:trace contextRef="#ctx0" brushRef="#br0" timeOffset="169510.02">10092 11604 1583 0,'-2'91'152'0,"-4"23"19"16,-3 13-106-16,-7 19-65 16,-1 2-3-16,-1-20 3 15,6-14 3-15,3-36-6 16,4-21-35-16,5-32-94 16,3-18-32-16,11-36 23 15,7-20 48-15,14-38-54 16,5-16-226-16,6-18 209 15</inkml:trace>
  <inkml:trace contextRef="#ctx0" brushRef="#br0" timeOffset="169693.15">10764 11229 1431 0,'20'76'114'0,"-5"13"318"16,-2 37-172-16,-3 15-86 15,-7 24-62-15,-2 2-19 16,-6-13-67-16,-4-14-71 16,-4-38-195-16,1-21-555 15,-17-42 639-15</inkml:trace>
  <inkml:trace contextRef="#ctx0" brushRef="#br0" timeOffset="171010.29">1926 10553 2361 0,'51'5'19'0,"30"-3"-14"16,9-2-5-16,7-7-10 16,-1-1-3-16,-7 0 2 15,-4 1 2-15,-6 2 7 0,-4 3 2 16,-8 1 0-16,-5 1 0 16,-12 0-58-16,-7 0-64 15,-11-1-106-15,-4-2-70 16,-9-9-169-16,-9-2 315 15</inkml:trace>
  <inkml:trace contextRef="#ctx0" brushRef="#br0" timeOffset="171309.18">2572 9617 2088 0,'74'-10'-164'15,"-2"4"47"-15,-10 0 108 16,-9-2 15-16,-11-5-6 15,-5-4 9-15,-6-9-9 0,0-5-3 16,3-10-51-16,0-5-35 16,3-10-60-16,1-5 19 15,-2-7 76-15</inkml:trace>
  <inkml:trace contextRef="#ctx0" brushRef="#br0" timeOffset="171560.27">2533 8599 1661 0,'70'1'95'16,"7"-1"-5"-16,3-7 2 15,-2-3-26-15,-14-6-48 16,-8-5-21-16,-18-6-89 16,-9-5-40-16,-16-8-124 15,-7-3 63-15,-20-7 117 16</inkml:trace>
  <inkml:trace contextRef="#ctx0" brushRef="#br0" timeOffset="171810.14">2398 7877 2067 0,'62'-15'-236'0,"-8"-9"170"15,-3-4 15-15,-16-9-35 16,-3-3-3-16,-10-5 21 16,-5-4-36-16,-17-8 67 15</inkml:trace>
  <inkml:trace contextRef="#ctx0" brushRef="#br0" timeOffset="172043.13">2579 6873 1708 0,'100'-12'-223'16,"-7"-4"163"-16,-9-2 44 15,-23-4 30-15,-13-2 2 16,-20-6-20-16,-13-4-43 16,-22-9 28-16</inkml:trace>
  <inkml:trace contextRef="#ctx0" brushRef="#br0" timeOffset="172264.73">2648 6232 1947 0,'91'-19'-301'15,"2"-3"113"-15,-10-6 99 16,-13-3 38-16,-25-3 1 15,-14-1-74-15,-27-2 74 16</inkml:trace>
  <inkml:trace contextRef="#ctx0" brushRef="#br0" timeOffset="172526.71">2242 5778 1989 0,'89'-11'0'0,"5"-5"0"16,-3-8 0-16,-4-13-6 16,-9-3-3-16,-9-9 0 15,-5-1 3-15,-19 3-23 16,-7 0-40-16,-22 2-114 15,-11 1-16-15,-22-1 141 16</inkml:trace>
  <inkml:trace contextRef="#ctx0" brushRef="#br0" timeOffset="172700.31">2632 5178 2022 0,'125'-4'-397'0,"0"-1"288"15</inkml:trace>
  <inkml:trace contextRef="#ctx0" brushRef="#br0" timeOffset="181428.21">9068 7385 1435 0,'-16'-15'35'16,"-2"1"-18"-16,-2 0-15 15,-3 1-2-15,-2 1 2 0,-6 0 2 16,-2-1-4-16,-10 3 0 16,-1 1-12-16,-9 4-9 15,-6 1-4-15,-5 3-4 16,-6 2 7-16,-5 2 13 15,-2 2 7-15,-1 3 7 16,1 3 5-16,-6 6 6 16,0 4-5-16,-3 7-3 15,-3 5 0-15,-2 8-4 16,-1 1-2-16,-6 7-2 16,-1 2 0-16,2 7 1 15,-6 5 3-15,-3 12-2 16,-1 4 4-16,-2 6-2 15,0 7-2-15,-6 3 2 16,-2 1 0-16,7-4-2 0,6-3 1 16,8-6 3-16,4 0 4 15,-3 2 11-15,1 3 3 16,2 8 21-16,2 2 21 16,0 3-16-16,2 1-14 15,4 0-18-15,0 1-15 16,3 3-3-16,1 2-3 0,3-3-9 15,0 0-3 1,4-4-15-16,0-4-5 0,4-3-1 16,1-3 0-16,0-1 12 15,5-2 15-15,8-2 6 16,5-2 3-16,11-8 6 16,5-1-3-16,10-8 0 15,5-2 6-15,16-8-3 16,6-3 0-16,21-5-9 15,12-2 3-15,20-5-12 16,15-3 3-16,22-5-2 16,8-5 3-16,18-5 1 15,6-5-1-15,8-6-6 16,9 0 5-16,6-6-1 16,8 2 4-16,14-1 2 15,7-1 2-15,8-4 2 0,8-3 0 16,-1-3 2-16,3-6-2 15,11-1 2-15,-2-4 0 16,15-4 0-16,-6-2-2 16,4-6 2-16,-3-3-2 15,-3-5 0-15,4-3 0 16,-11 0 0-16,4-1 2 16,-11 3 6-16,-6 1 9 0,-4 0 8 15,-8 0 43-15,-11-3 15 16,-4-1-11-16,-12-8-12 15,-7-2-12-15,-9-8 0 16,-8-6-4-16,-12-7-2 16,0-4-6-16,-14-5-15 15,-7-2-3-15,-9-7-12 16,-5-1 0-16,-9-7-6 16,-4-4 0-16,-10-8-36 15,-8-5-21-15,-16-5-32 16,-6-1-31-16,-17 1 6 15,-10-1-2-15,-17-3 71 16,-11-1 16-16,-22 5 10 16,-11 0 9-16,-26 5 8 15,-9 3 4-15,-22-4 4 0,-8-2 2 16,-12 3 1-16,-10 1 1 16,-8 2 0-16,-9 5-3 15,-15 5-5-15,-4 2-2 16,-16 12-9-16,-6 7-11 15,-17 14-19-15,-4 8-5 16,-20 19-1-16,-7 9 3 16,-3 16-3-16,-4 9-23 15,8 11 41-15</inkml:trace>
  <inkml:trace contextRef="#ctx0" brushRef="#br0" timeOffset="183859.21">4867 4771 1744 0,'-8'4'-18'0,"-92"56"12"0,-61 45-12 16,-32 30 18-16,1 8-3 15,12 6 6-15,4 7 0 16,10 4-3-16,7 3 9 16,13 6 3-16,9 3 9 15,15 8 18-15,11 4-3 0,19 13 3 16,11 5-3-16,26 10-15 16,11-1 2-16,26 2-14 15,18-11-6-15,23-5-6 16,13-7-6-16,18-12 3 15,6-3-8-15,17-13 11 16,4-5 3-16,15-19-6 16,6-8 9-16,10-27 9 15,6-13 8-15,13-24 28 16,2-13 3-16,7-23 21 16,8-16 2-16,0-25-5 15,7-17-6-15,4-29-23 16,5-19-3-16,17-32-5 15,5-20 0-15,19-33-16 16,8-14-5-16,16-31-14 0,4-7-24 16,-1-4-53-16,-5 3-29 15,-12 16-64-15,-12 9 14 16,-24 10 64-16,-13 7 20 16,-35 8 9-16,-8 4-5 15,-31 4-28-15,-14-4 43 16,-30 1-2-16,-19 0 8 15,-31 8 48-15,-19 8 17 0,-35 10 30 16,-16 9-1-16,-37 16-18 16,-14 7-13-16,-26 18-15 15,-22 12-7-15,-25 27-15 16,-19 18-5-16,-37 30-39 16,-5 17-61-16,-26 31 74 15</inkml:trace>
  <inkml:trace contextRef="#ctx0" brushRef="#br0" timeOffset="187042.72">24145 3664 908 0,'0'0'50'0,"20"-15"-25"15,-6 11-3-15,6 2 1 16,3 1 4-16,5 1 6 15,1 3 0-15,2 0 0 16,2 0 2-16,8-2-2 16,7 0-6-16,2 0 2 15,3 0-6-15,-2 1-11 0,-3-2-1 16,-3 3-11-16,-1 0 2 16,-7-1 0-16,-3 3 0 15,-7-2 4-15,-6 1 4 16,-5 1 3-16,-3-2 1 15,-5 2 1-15,-1 2-3 16,-3 9-3-16,-1 4 3 16,-4 10 0-16,1 10 3 0,-8 9 3 15,-4 4 1-15,-4 8 0 16,-5 2 1-16,2 3-3 16,1 1 13-16,4 5-3 15,2 2-3-15,3 4-3 16,-1 4-3-16,1-1 2 15,-3 2 4-15,1 3-3 16,-1 3 3-16,-1 0 0 16,2-7-3-16,1-16-3 15,0-9-3-15,1-19-3 16,0-5-6-16,-1-13 18 16,0-5 27-16,4-8 62 15,6-7 31-15,-1 0 13 16,0 0-64-16,-16-10-40 15,8-3-22-15,-5-7-31 0,0-3-12 16,-5 0-10-16,-4 0 6 16,-3 1 1-16,-5 0 9 15,-9 0 1-15,-1 0 2 16,-8 1 7-16,0 1 5 16,-4 7 12-16,-2 1 4 15,8 7 9-15,3 5 2 16,13 5-5-16,4 2-10 15,7 6-14-15,3 1-30 0,9 3-162 16,10-2-146-16,18-18 119 16</inkml:trace>
  <inkml:trace contextRef="#ctx0" brushRef="#br0" timeOffset="188460.33">23527 4485 1487 0,'0'-1'21'0,"0"0"-3"15,-2-26-14-15,-3 18-4 0,-2-1-6 16,-3 1-2-16,-6 4 0 16,1 0 4-16,-2 3 12 15,0-1 6-15,4 2 3 16,0 0 32-16,3 1-4 16,0 3-4-16,3 1-20 15,0 2-9-15,4 7-9 16,0 3 0-16,2 4-3 15,0 4 0-15,0 2 9 16,1 2-9-16,0 5 3 16,0 4 3-16,-4 7-6 15,-2 5 3-15,-3 10-3 16,-1 1 6-16,2 7 0 16,2-1-3-16,-1-1 6 15,-3-1-6-15,4-2 6 16,-2 3-3-16,0 1 3 0,1 1 0 15,-3-2 6-15,-2-2-6 16,0 0-3-16,-2-2 0 16,1-4 9-16,1-3 9 15,4-10 27-15,3-6 20 16,4-9 7-16,1-5-6 16,0-9-25-16,2-5-11 15,0-6-18-15,-2-4-6 0,0 0 12 16,1 0-6-16,0 0-1 15,-1 0-1-15,1 0-9 16,1 0-1-16,0 0-5 16,25-2-1-16,-27 2-4 15,0 0-4-15,0 0-3 16,0 0 3-16,0 0 4 16,0 0 4-16,9 22 0 15,-3-9 1-15,3 4 3 16,1 1 1-16,2 0-1 15,2-2-4-15,1-3-8 16,0-2-19-16,9-4-66 16,3-4-23-16,12-3-34 15,10-1-11-15,4-1-60 16,3-4-169-16,-12-6 256 16</inkml:trace>
  <inkml:trace contextRef="#ctx0" brushRef="#br0" timeOffset="190964.49">3939 3587 1208 0,'-32'11'-95'16,"5"-3"43"-16</inkml:trace>
  <inkml:trace contextRef="#ctx0" brushRef="#br0" timeOffset="191760.63">3613 3645 841 0,'-31'0'158'0,"-2"-3"115"0,-3 0-196 16,1 0-28-16,-5 1-16 16,0 0-2-16,-1 2-4 15,-3 0-2-15,1 1-15 16,-2-1-4-16,-2 0-3 15,-5 0 1-15,2-1 36 16,0 0 26-16,6 0 32 16,8 0 10-16,10-2-16 15,6 2-20-15,12-1-48 16,8 2-39-16,10-4-12 16,10 0-3-16,19 0 21 15,12 1 18-15,19 2-6 16,7 2 0-16,12 3 3 15,7 0-6-15,10 1 6 0,5 0 0 16,11-3 15-16,0 0 0 16,-3-1 12-16,-4 0 15 15,-18 1 44-15,-7 2 22 16,-25-1-26-16,-14 0-7 16,-24 0-27-16,-10 0-12 0,-17-3-7 15,0 0 4 1,-13 1-11-16,-11-2 4 0,-21-4-20 15,-9-4-18-15,-25 0-29 16,-7 1-7-16,-15 3-14 16,-9 5 7-16,-12 3 37 15,-4 4 9-15,-2 3 3 16,4 0 1-16,18-2 4 16,11-2 1-16,29-2-4 15,12-1 5-15,26-2-7 16,9 0-2-16,19-1-26 15,6 3-6-15,23-1 11 16,8 2-1-16,25 2 24 16,9 0 5-16,19-2 0 15,7-1 2-15,9-3 0 16,4-2 1-16,-4-2 0 16,-5-2-2-16,-16 0-2 0,-11 0-1 15,-26 1-5-15,-13 1 2 16,-25 1-14-16,-11 1 3 15,-30-2 2-15,-15 1-8 16,-36-1-55-16,-17 3-67 16,-24 1-76-16,-7 5 15 15,1 1 104-15,5 0 63 16,22-1 78-16,15-2 6 0,29 2-3 16,15-2-3-16,29 2-60 15,13 3-51-15,36 6-71 16,17 2-22-16,33-3 110 15</inkml:trace>
  <inkml:trace contextRef="#ctx0" brushRef="#br0" timeOffset="203159.34">9541 8322 1537 0,'0'0'147'0,"0"0"107"15,18-2-224-15,9-4-18 16,31-8 6-16,15-6 12 16,23-9 15-16,7-3 12 15,4 1-6-15,-1 4-4 16,-10 8-20-16,-7 5-6 16,-13 11 0-16,-7 5-6 15,-17 8-9-15,-6 4 2 0,-12 2-3 16,-6-1-3-16,-14-4 1 15,-3-5-3-15,-11-7-170 16,-7-8-117-16,-12-16 143 16</inkml:trace>
  <inkml:trace contextRef="#ctx0" brushRef="#br0" timeOffset="204710.46">6363 5705 1518 0,'-3'-5'77'0,"6"-3"6"16,8 0-23-16,19-4-39 15,11-3-15-15,27-3 0 16,15 2 9-16,20-1 0 0,6 0-3 16,6-4-3-16,3-1-6 15,9-3-6-15,9-2-45 16,2-1-410-16,-10-5 365 16</inkml:trace>
  <inkml:trace contextRef="#ctx0" brushRef="#br0" timeOffset="207574.81">10103 7370 971 0,'-4'21'34'15,"-2"2"-20"-15,1 5-9 16,-1 1-3-16,2-3 0 0,1-5 7 16,3-9 21-16,0-12 1 15,0 1 9-15,10 1 1 16,5-19-12-16,6-7 0 15,12-20-10-15,8-10-3 16,15-11-8-16,7-5-1 16,7-9-5-16,3-2 2 0,6 0 0 15,2-2-8-15,4 1 2 16</inkml:trace>
  <inkml:trace contextRef="#ctx0" brushRef="#br0" timeOffset="208492.42">7427 4890 960 0,'-9'15'27'0,"-1"10"-24"16,0 6-1-16,-2 12-2 16,3 0 2-16,-1-2-2 15,4-5 0-15,3-12 0 16,3-6-4-16,3-11 4 15,-3-7 6-15,1 0 6 16,0 0 6-16,-1 0-2 16,25-2-1-16,-9 0-7 15,4 0 1-15,6 2-5 16,3 4-4-16,10 3-4 0,8-6-7 16,32-16 5-16,16-21 2 15,34-43-62-15,20-17 57 16</inkml:trace>
  <inkml:trace contextRef="#ctx0" brushRef="#br0" timeOffset="-211988.23">23890 6668 1375 0,'3'27'15'16,"-2"12"1"-16,-1 6-1 16,-5 14 14-16,-3 4 2 15,-6 9-2-15,-2 3-4 16,-6-3-13-16,-4-1 3 16,7-9-9-16,1-8-6 15,7-13-18-15,5-9 1 16,-1-14-91-16,-3-7-148 0,-3-13 148 15</inkml:trace>
  <inkml:trace contextRef="#ctx0" brushRef="#br0" timeOffset="-211672.42">23640 7311 1470 0,'13'55'0'0,"1"-1"-2"15,1-3 0-15,1-8 2 16,-2-4 4-16,3-10 19 16,-1-3 8-16,-2-12 34 0,1-6 30 15,5-14-32-15,7-8-12 16,9-18-12-16,6-10-6 15,5-15-9-15,-2-4-15 16,2 0-9-16,0 4-6 16,-1 8-18-16,-1 4-45 15,-6 4-143-15,-6 2 22 16,-14 1 114-16</inkml:trace>
  <inkml:trace contextRef="#ctx0" brushRef="#br0" timeOffset="-209255.02">14538 8685 2329 0,'-3'3'160'0,"1"5"39"15,1 3-151-15,3 8-67 16,1 5-6-16,1 10-3 16,-1 3 5-16,-2 12 3 15,-1 8 15-15,-6 7 8 16,-3 1-3-16,-7-4 2 15,-2-8 0-15,-1-16 3 16,0-10 12-16,5-14 8 16,2-6 11-16,5-15-2 15,3-11-8-15,4-19-15 16,1-10-16-16,5-12-1 16,-1-5 1-16,1-9 5 0,2 1 3 15,6 1-1-15,8 3 4 16,12 13-3-16,11 4-2 15,13 14 3-15,-2 7-2 16,-2 12 0-16,-7 11-2 16,-10 15-6-16,-1 10-9 15,-17 15-19-15,-6 7-6 16,-19 12 1-16,-8 5-13 0,-13 10 30 16,-6 2 12-16,-8 5 18 15,-11-1 21-15,-18-4 30 16,-5-6-7-16,0-12 9 15,9-7-4-15,24-16-15 16,11-9-10-16,17-13-25 16,10-5-8-16,17-9-24 15,5-3-12-15,9-4-7 16,5-2-1-16,7 2 10 16,8-1 13-16,15 5 17 15,0 2 3-15,1 6 2 16,-6 4-4-16,-19 7-26 15,-7 5-22-15,-18 10-28 16,-13 2 2-16,-17 10 39 16,-9 2 18-16,-14 5 53 15,-7 1 25-15,-13-6 24 16,-2-5-3-16,5-15-92 0,7-10-63 16,15-14-146-16,6-10-204 15,13-12 220-15</inkml:trace>
  <inkml:trace contextRef="#ctx0" brushRef="#br0" timeOffset="-209071.6">15062 9075 1661 0,'31'28'197'15,"-3"3"167"-15,0 3-328 16,-8 1-33-16,-4-1-3 15,-1-3-3-15,-8-7-18 16,-1-5-41-16,-8-11-216 16,-3-7-86-16,-7-14 279 15</inkml:trace>
  <inkml:trace contextRef="#ctx0" brushRef="#br0" timeOffset="-208572.36">15059 8874 1834 0,'2'3'488'16,"22"-1"56"-16,1-2-440 15,22-3-142-15,4-3-33 16,-7-3-95-16,2 0-109 16,-15 3-75-16,-5 1 24 15,-3 5 243-15,-11 4 74 16,-1 7 24-16,-2 4 2 0,-8 16-8 15,1 7 0-15,-3 14-3 16,-3 9 12-16,-1 1 60 16,-4-1 36-16,2-12 44 15,1-8-6-15,-1-15-59 16,4-7-57-16,-3-17-41 16,2-5-4-16,-1-15 9 15,1-9 4-15,1-13 31 16,2-7 6-16,2-7 3 15,4-3-4-15,7-2-24 16,2 4-3-16,8 12-17 16,4 10-11-16,5 20-15 15,3 12-10-15,-2 20 15 16,-4 8 14-16,-9 16 37 16,-7 3 10-16,-7 5 9 0,-4-2-1 15,-2-6-8-15,1-6-4 16,1-13-17-16,3-8-15 15,6-12-97-15,2-5-82 16,3-11-204-16,2-3-87 16,5-5 371-16</inkml:trace>
  <inkml:trace contextRef="#ctx0" brushRef="#br0" timeOffset="-207622.41">15885 9008 1019 0,'6'-18'127'0,"-3"1"96"16,-4 0-64-16,-8 5 45 15,-4 4 29-15,-7 10 24 16,-4 7-52-16,-3 12-30 16,-3 5-65-16,3 7-48 15,3 3-19-15,4 2-23 16,8 0-7-16,6-7-12 16,7-4-1-16,11-9-1 15,2-6-5-15,10-11-3 16,1-5-2-16,7-12-11 15,6-7-6-15,-2-10-14 16,1-2-1-16,-8-2 11 16,-5 0 2-16,-9 2 17 15,-2 6 11-15,-5 7 6 0,-4 8 5 16,-4 14 20 0,0 0 6-16,4 17 6 0,-6 9 0 15,-2 17-15-15,-2 5-17 16,-1 3-3-16,-1-2-3 15,2-11 0-15,1-8-2 16,3-15-5-16,2-15-10 0,0 0-5 16,11-10 1-16,1-18-6 15,1-4-4-15,4-12-29 16,0-2-45-16,4 4-24 16,1 1 16-16,2 6 24 15,-3 7 36-15,1 11 41 16,-3 7 15-16,-3 14 8 15,-1 6 10-15,-6 15 18 16,-3 9 3-16,-5 7-13 16,-2 4-9-16,-2 0 15 15,0-4 3-15,1-11 22 16,0-7 4-16,6-14-16 16,1-8-18-16,5-8-22 15,6-6-7-15,1-10-6 16,4-5-7-16,-1-5-18 15,0-2-14-15,-3-2 2 16,0 2 12-16,-3 3 18 0,-2 3 5 16,-2 8 7-16,-2 5-1 15,-2 11 2-15,-3 9-3 16,-3 16 4-16,0 7 4 16,0 12 7-16,0 2 8 15,5-3 1-15,5-3-1 0,5-13-7 16,4-6-9-16,6-16-5 15,0-8 2-15,1-18-2 16,-1-8-1-16,-4-13-1 16,-2-3-1-16,-3 0 1 15,-1 4 2-15,-4 15-1 16,-1 7 0-16,-3 18-3 16,-1 10-5-16,-3 25-5 15,-2 13-6-15,-6 34-13 16,-3 9-7-16,-11 19-12 15,-1 9 3-15,-11 16 12 16,-7 10 34-16,-25 16 97 16,-13 1 33-16,-21-7-8 15,-11-9 11-15,-8-22-33 16,-1-17-26-16,-2-44-34 16,8-27-22-16,17-57-29 15,13-30-10-15,34-54-71 16,20-22-104-16,46-29 106 0</inkml:trace>
  <inkml:trace contextRef="#ctx0" brushRef="#br0" timeOffset="-206971.51">17609 8704 2364 0,'-62'-16'99'0,"1"8"-79"0,-1 7-142 16,5 20-139-16,2 14-23 16,10 29 149-16,5 15 138 15,7 22 159-15,7 3 56 16,8-8 45-16,12-12-98 15,19-25-61-15,13-12-45 16,17-25-60-16,6-11-15 16,12-25-32-16,3-12-46 0,6-22-89 15,-1-12-156-15,-2-23-123 16,-5-12 212-16,-10-12 12 16,-5 1-17-16,-12 7 216 15,-6 6 144-15,-13 12 127 16,-3 7-39-16,-10 18-67 15,-3 12-39-15,-2 25 47 16,-3 13 200-16,-1 22 19 16,-2 11-125-16,-1 24-94 15,0 12-93-15,5 19-21 16,0 9-5-16,1 14-7 16,-1 5-7-16,-2-2-4 15,1-10-2-15,6-28-6 16,4-15-6-16,11-27-112 15,3-13-123-15,7-23 67 16</inkml:trace>
  <inkml:trace contextRef="#ctx0" brushRef="#br0" timeOffset="-206587">18216 8805 2633 0,'-19'9'107'0,"-1"2"31"15,-4-1-132-15,2 6-84 16,-1 3-3-16,3 7 30 16,1 4 22-16,2 3 45 15,3-2 17-15,5-8 2 16,2-3-3-16,9-12-19 16,5-5-11-16,9-8-14 15,3-7-5-15,6-11-9 16,1-2-6-16,0-2-6 15,-2 1-16-15,-4 5 19 16,-3 5 14-16,-7 7 21 16,-10 9 4-16,0 0 57 15,2 7-1-15,-7 14-2 16,0 5 6-16,2 7-30 16,1 3-11-16,5-1-20 15,5-3-8-15,3-6-26 0,-2-5-17 16,2-16-61-16,1-5-121 15,2-20-185-15,5-7-213 16,7-17 495-16</inkml:trace>
  <inkml:trace contextRef="#ctx0" brushRef="#br0" timeOffset="-206254.65">18545 8707 2442 0,'-18'23'207'15,"1"0"66"-15,-2 1-280 16,0-1-50-16,-1 1-18 16,0-1 8-16,0 1 47 15,1 1 33-15,6-2 27 16,5-4 4-16,8-6-22 16,5-4-16-16,12-8-28 15,3 2-21-15,9-3-40 16,2 2-72-16,-2 4-81 15,-3 2-116-15,-11 6 74 16,-6 1 123-16,-16 3 108 16,-10 3 20-16,-12 1 43 15,-6 3 24-15,-6 0 79 16,3-3 105-16,8-10-57 0,6-8-98 16,16-17-266-16,6-7-63 15,19-11 163-15</inkml:trace>
  <inkml:trace contextRef="#ctx0" brushRef="#br0" timeOffset="-205921.75">18932 8680 1986 0,'-7'24'203'0,"-9"3"1"15,-3 4-105-15,-9 4-38 16,-4 0 7-16,1-1 6 15,-1 0 5-15,5-6 16 16,7-4-15-16,8-9-29 16,4-4-19-16,10-6-38 15,5-4-11-15,11-1-16 16,5-2-6-16,8 2-22 16,2 0-21-16,-3 6-24 15,-3 3-51-15,-11 5-5 16,-9 2-15-16,-14 6 49 15,-8 1 53-15,-15 5 69 16,-4 1 27-16,-6 0 99 0,1-4 32 16,7-11-53-16,9-4-47 15,7-15-166-15,6-8-210 16,10-12 154-16</inkml:trace>
  <inkml:trace contextRef="#ctx0" brushRef="#br0" timeOffset="-205536.75">19091 8960 1846 0,'-6'52'194'16,"0"1"133"-16,-6-11-337 16,2-6-31-16,-2-15-53 15,-2-8 8-15,0-14 56 16,-2-8 33-16,2-16 27 15,4-8 3-15,4-13-24 16,6-6-9-16,6-6-12 16,5-2 0-16,5-1 6 15,1 3-6-15,3 4 18 16,3 5-6-16,1 10-3 16,5 7 6-16,2 14 9 15,0 6 15-15,3 14 23 16,-2 6 10-16,-2 12-16 0,-3 7-9 15,-7 15-20-15,-4 8-15 16,-13 12-36-16,-7 2-40 16,-10 4-112-16,-3-6 0 15,-2-11 29-15,3-9 1 16,-1-20 56-16,-2-8-14 16,-4-14 56-16</inkml:trace>
  <inkml:trace contextRef="#ctx0" brushRef="#br0" timeOffset="-205189.43">19099 8980 1233 0,'-1'-7'142'16,"4"2"242"-16,9 0-88 16,5-1-87-16,15-2-144 15,5-3-48-15,12 0-25 16,6 0-14-16,1 3-105 16,-6 2-52-16,-9 5-42 15,-8 3-6-15,-11 10 152 16,-5 4 28-16,-12 10 26 15,-4 3 17-15,-4 6 33 16,-3-1 8-16,-2 1 0 16,0-6-2-16,2-12-47 15,6-16-28-15,-7-2-108 16,5-18-129-16,-1-14-133 0,-1-8 154 16,-2-9 305-16,2-2 242 15,3 0 111-15,0 4-131 16,6 7-166-16,2 4 37 15,3 10-65-15,1 4-29 16,7 9-102-16,2 4-92 16,4 6-224-16,2 2 250 15</inkml:trace>
  <inkml:trace contextRef="#ctx0" brushRef="#br0" timeOffset="-204954.76">19797 8766 1293 0,'23'14'76'0,"-2"-1"30"15,0-3-46-15,-6-2-30 16,-5-1-12-16,-9-2-33 16,-7 0 45-16,-11 0 98 15,-4 0 73-15,-10 0 127 16,-2 0-94-16,0 2-53 16,-1 1-80-16,5 5-44 15,4 0-20-15,6 6-50 16,6 1-28-16,13 6-37 15,6 0-30-15,16-4-81 16,9-4-25-16,13-14-78 0,7-9-13 16,7-12 210-16</inkml:trace>
  <inkml:trace contextRef="#ctx0" brushRef="#br0" timeOffset="-204372.2">20152 8775 2049 0,'-26'24'273'0,"-5"2"-39"16,-1 4-101-16,-1 4-105 16,0 0-19-16,6 1-9 15,4-4 1-15,8-7 12 16,5-7-1-16,14-10-7 16,9-6-3-16,11-12-7 15,9-5-4-15,7-11 6 16,1-2-4-16,2-1-13 15,-3 1-6-15,-3 5-1 16,-5 3 1-16,-7 8 13 16,-5 3 9-16,-8 8 15 15,-5 4 17-15,-6 8 17 16,-1 7 14-16,-5 9 5 16,-2 4-14-16,0 7-24 15,1 0-13-15,4-3-13 16,2-5-4-16,8-12-14 0,5-7-15 15,9-15-24-15,5-10-11 16,5-17-74-16,1-8-108 16,4-12-181-16,-4-2 6 15,-5-2 187-15,-5 2 42 16,-9 1 53-16,-5 3 115 16,-7 4 213-16,-2 2-7 15,0 7 21-15,-1 4 71 0,0 12 17 16,2 7-27-16,-1 18-58 15,-1 11-49-15,-2 20-62 16,-3 9-24-16,1 17-56 16,-1 6-4-16,-1 6-4 15,2 3-3-15,-2-7-3 16,1-10-2-16,3-14-15 16,0-14-20-16,1-19-81 15,0-11-103-15,-2-21-202 16,-1-10-8-16,-3-21 356 15</inkml:trace>
  <inkml:trace contextRef="#ctx0" brushRef="#br0" timeOffset="-203854.6">20395 8713 1167 0,'0'0'208'0,"0"0"532"16,10 4-397-16,5 6-135 16,9 1-157-16,8 2-31 15,8-3-16-15,0-3-4 16,7-3 0-16,0-2-1 15,-1-1 1-15,0 3 0 16,-9 0-1-16,-6 1 0 16,-13 3-7-16,-6 2-2 15,-11 4-2-15,-5 3-3 16,-2 1 8-16,0-3 5 0,5-4-3 16,1-3-12-16,10-7-39 15,0-1-23-15,3-8 5 16,1-6 25-16,0-8 42 15,0-4 11-15,2-5 11 16,0-1 5-16,-2 4-3 16,0 3-5-16,-3 11-5 15,1 7 4-15,-4 13 9 16,0 9 3-16,-4 16-1 16,0 4 1-16,-2 4 2 15,1-3-5-15,5-8 6 16,3-4-18-16,6-12-4 15,5-6-1-15,4-12-3 16,5-12 1-16,0-9 0 16,-1-5 0-16,-5-3 2 0,-5 1-1 15,-7 6 4-15,-1 5 3 16,-3 11 9-16,-1 6 12 16,1 13 2-16,3 5-1 15,1 11-19-15,6-1-28 16,3-6-102-16,4-5-155 15,2-16 87-15</inkml:trace>
  <inkml:trace contextRef="#ctx0" brushRef="#br0" timeOffset="-203386.57">17536 9347 1678 0,'231'-4'162'15,"10"-2"104"-15,18 0-254 16,9-1 0-16,-3-3-12 16,-4 1 3-16,-14-3 6 15,-7-1-12-15,-20-2 3 16,-13-3-30-16,-24-2-102 16,-12-4 93-16</inkml:trace>
  <inkml:trace contextRef="#ctx0" brushRef="#br0" timeOffset="-202689.3">22517 8449 1631 0,'0'0'140'0,"-2"20"-29"16,2 4-16-16,1 15-59 15,2 10 33-15,0 17 65 16,0 6 7-16,-5 6-45 15,-3 1-26-15,0-13-71 16,0-7-45-16,5-18-73 16,2-14-114-16,3-19-218 15,-1-8 288-15</inkml:trace>
  <inkml:trace contextRef="#ctx0" brushRef="#br0" timeOffset="-202339.02">22853 8998 2693 0,'-5'33'-38'15,"-3"13"-10"-15,-6 11 22 16,-3 5 17-16,-9 3-116 15,-2-3-88-15,-7-3-542 16,2-4 596-16</inkml:trace>
  <inkml:trace contextRef="#ctx0" brushRef="#br0" timeOffset="-201905.39">23298 8657 2404 0,'-15'14'-247'15,"0"11"-49"-15,-4 19 161 16,0 8 135-16,2 5 215 15,4 1 63-15,11-15-56 16,6-4-56-16,15-13-110 16,10-9-39-16,13-12-18 15,7-5 1-15,4-17 0 16,-3-8-3-16,-7-10 0 16,-5-8-3-16,-12-5-2 15,-7-7 3-15,-19-3 2 16,-8 0 6-16,-19 6 6 15,-8 8 6-15,-12 12 8 16,-8 9 4-16,-6 17 20 16,-1 9 5-16,5 17-14 15,6 4-11-15,17 7-62 0,9 1-55 16,25 2-79-16,13-3 38 16</inkml:trace>
  <inkml:trace contextRef="#ctx0" brushRef="#br0" timeOffset="-201471.8">21269 9552 2540 0,'-5'3'76'0,"17"2"-37"0,15-2-52 16,36 1-23-16,13-2 18 15,27-2 18-15,18-3 4 16,30-6 7-16,14-1 7 16,14-6-3-16,4-1-7 15,7-3-4-15,-3 0-4 0,4 0-2 16,-5 1 6-16,-22-1-173 15,-10 1-114-15,-19 2 98 16</inkml:trace>
  <inkml:trace contextRef="#ctx0" brushRef="#br0" timeOffset="-196522.06">13660 8713 1307 0,'-5'9'73'16,"2"9"42"-16,0 9-69 15,1 23-37-15,1 14 21 16,1 23 51-16,2 11 17 0,3 3 1 16,0-3-16-16,-1-19-62 15,1-14-21-15,-9-31-98 16,-1-17-132-16,-8-25 137 16</inkml:trace>
  <inkml:trace contextRef="#ctx0" brushRef="#br0" timeOffset="-196203.92">13451 8583 2291 0,'0'0'70'0,"13"3"-60"0,9 1-17 15,24 2-1-15,13 0 3 16,21 4 7-16,6 2 1 16,4 11 5-16,-5 4-1 15,-14 16-2-15,-14 8 1 16,-29 21-5-16,-14 9-2 16,-21 13-8-16,-14 2 3 15,-19-2 6-15,-8 2 2 0,-21 6 4 16,-4 1 1-16,-3 1-1 15,5-9 2-15,14-23 2 16,6-14-113-16,12-31 55 16</inkml:trace>
  <inkml:trace contextRef="#ctx0" brushRef="#br0" timeOffset="-195206.18">13714 10612 1673 0,'8'-30'197'0,"8"-6"57"16,8-4-108-16,13 2-182 16,7 6-20-16,3 14-40 15,-3 10-9-15,-10 20-2 16,-6 13 11-16,-12 21 27 16,-6 10 7-16,-13 9-16 15,-7 4 21-15,-14 4-12 16,-8 2 7-16,-11 6 56 15,-5-2 41-15,-5 0 79 16,1-8 188-16,5-17 83 16,7-12-105-16,10-26-112 0,9-13-90 15,12-24-54-15,3-13-21 16,14-19-9-16,8-6-1 16,11 1 3-16,5 8 2 15,6 12 0-15,1 10-1 16,4 15 1-16,0 8 0 15,-1 14 2-15,0 6 0 16,-5 6 4-16,-3 1 3 0,-5-4-2 16,-4-2 0-16,-4-6-3 15,-5-3-2-15,-6-3-1 16,-10-4 0-16,0 0 1 16,0 0 6-16,-7 3 0 15,-6-2 2-15,-3 0-4 16,-3 0-2-16,3 2 0 15,2-1 1-15,4 4-2 16,2 0 1-16,3 0-2 16,1 1-2-16,3 0 0 15,-1-1-2-15,2 2-1 16,0-2 0-16,0-1 2 16,0-5 1-16,0 0 0 15,0 0 1-15,0 0 1 16,0 0-1-16,0 0 2 15,0 0-1-15,0 0 1 0,0 0 0 16,0 0-1-16,0 0 1 16,0 0-1-16,0 0-1 15,0 0 1-15,0 1 0 16,0 0 0-16,0 1 0 16,4 26-1-16,-4-28 1 15,0 0-2-15,0 1 2 16,0-1 0-16,0 0-2 0,0 0-20 15,0 0-27-15,0-1-144 16,-5-18-129-16,4 1 97 16</inkml:trace>
  <inkml:trace contextRef="#ctx0" brushRef="#br0" timeOffset="-194738.51">13987 10033 1524 0,'-17'6'131'15,"7"-1"84"-15,5 2-87 16,16 3-86-16,7 3 0 0,13 9 0 16,9 3 26-16,13 9 46 15,6 6-33-15,7 9-6 16,-4 2-19-16,-12 8-29 15,-15 3-15-15,-13 8-42 16,-8 3-26-16,-15 6-39 16,-11 3-20-16,-19 14-1 15,-16 10 41-15,-20 21 63 16,-6 3 15-16,-10-10 24 16,6-10-3-16,1-30 0 15,6-16-3-15,17-34-159 16,10-21-98-16,30-42 117 15</inkml:trace>
  <inkml:trace contextRef="#ctx0" brushRef="#br0" timeOffset="-170290.61">14885 10323 1287 0,'-26'17'47'0,"2"8"-8"0,-2 12 11 15,5 21 14-15,4 12-12 16,6 18 34-16,3 7-24 16,3 9-47-16,1 0-15 15,1-2-6-15,2-6-12 16,3-22 15-16,1-14-8 15,4-33-16-15,5-16 3 16,5-36-18-16,6-17 1 0,6-36 0 16,1-12-17-16,-3-11-27 15,1 3 7-15,-8 9 24 16,-6 8 23-16,-3 12 58 16,-1 5 19-16,-5 17 7 15,1 11-3-15,-6 20 4 16,-2 12 1-16,-2 23-3 15,-2 13 35-15,0 20 5 16,-3 4-38-16,3-3-6 16,2-7-9-16,-1-14-75 15,3-7-60-15,0-11-123 16,-1-3 169-16</inkml:trace>
  <inkml:trace contextRef="#ctx0" brushRef="#br0" timeOffset="-169707.05">14934 10461 1316 0,'-3'-3'37'16,"1"0"-10"-16,1 0-25 16,6 2-11-16,3 1-1 15,6 10 22-15,0 8 9 16,11 16 23-16,8 10 3 0,3 13-10 16,6 4-2-16,-3 3 1 15,-5-1-15-15,-3-3-9 16,-4-3-3-16,-6-11-3 15,-5-12-6-15,-5-20-90 16,-1-12 14-16,-7-32 39 16</inkml:trace>
  <inkml:trace contextRef="#ctx0" brushRef="#br0" timeOffset="-169157.27">15368 10391 1328 0,'4'0'47'0,"2"0"13"15,-4 0-60-15,3 2-4 16,-1 2 2-16,-2 4 8 16,0 9 17-16,-4 3 12 15,0 8 15-15,-1 2 68 16,0 6-26-16,0-2-26 15,-3 6-42-15,-3 0-21 16,-5 2-18-16,1 2-3 0,-6-1-3 16,0-1 3-16,-1-4 18 15,-1-3 0-15,7-11 3 16,1-7 0-16,13-17-42 16,0 0-6-16,7-12-5 15,6-10 2-15,4-15 36 16,-1-4 6-16,3-7 6 15,-1-1 0-15,-1-6 0 16,-2-2 0-16,1-1 3 16,-3 1-3-16,4 12 3 15,1 7 6-15,0 17 6 16,3 10 21-16,-2 16 53 16,-1 10 28-16,1 23 17 15,-1 10-11-15,0 17-48 16,-2 4-31-16,-4 3-32 15,-4-2 0-15,-2-5-12 16,0-5 0-16,-1-15 0 0,1-9-9 16,1-22-62-16,1-10-40 15,5-24-101-15,4-13-48 16,2-15-104-16,1-6 242 16</inkml:trace>
  <inkml:trace contextRef="#ctx0" brushRef="#br0" timeOffset="-168739.93">15802 10512 944 0,'-1'0'181'0,"-10"12"150"16,10 2-144-16,-2 13-122 15,3 9-44-15,4 12-12 16,0 1-6-16,3 8 15 16,1-1 21-16,1-2 12 15,0-3 0-15,1-12 8 16,-1-8-17-16,3-17-21 15,-1-8-9-15,4-15-51 16,1-10-15-16,1-16-53 16,2-5-25-16,-1-7-27 15,-2 0 93-15,-1 4 20 16,-1 2 13-16,-6 6 27 16,0 2 8-16,-5 8 13 0,-1 5 9 15,-2 10 24-15,0 10 12 16,0 0 101-16,-1 9-8 15,1 13-64-15,0 6-35 16,3 9-54-16,0 5 0 16,4 2 0-16,-2 1 9 15,-1-4 9-15,1-4 9 16,-1-14 27-16,-1-7-3 0,4-14-13 16,1-10-32-16,8-15-77 15,4-10-64-15,3-12-143 16,5-3 153-16</inkml:trace>
  <inkml:trace contextRef="#ctx0" brushRef="#br0" timeOffset="-168506.56">16352 10246 1396 0,'0'0'68'0,"0"0"69"15,5 11 24-15,1 14-74 16,1 13-6-16,4 26-40 16,-1 14-14-16,-4 16-18 0,-4 2-3 15,-10 0-54-15,-2-3-44 16,-2-15-37-16,1-10-26 16,7-26 59-16,4-15 1 15,4-33 54-15</inkml:trace>
  <inkml:trace contextRef="#ctx0" brushRef="#br0" timeOffset="-168289.36">16632 10238 1678 0,'6'31'234'15,"1"8"202"-15,2 19-402 16,1 9-45-16,-3 10-51 15,0 2-61-15,-6-5-74 16,-3-2-21-16,-6-9-16 16,-3-9 126-16,-5-11 1 15,0-12 3-15,-4-23-209 16,-2-13 195-16</inkml:trace>
  <inkml:trace contextRef="#ctx0" brushRef="#br0" timeOffset="-167972.85">16495 10726 2327 0,'11'10'171'0,"3"-2"66"15,17-7-212-15,5-4-33 16,14-11-61-16,3-5-73 16,1-5-93-16,0 2-130 15,-7 5 94-15,-4 4 121 0,-11 9 115 16,-8 4 18-16,-12 7 7 15,-7 4 8-15,-3 8 10 16,-1 4 7-16,-1-2 14 16,0 1-7-16,0-5-5 15,0-5 7-15,0-3-33 16,0-9-12-16,0 0-8 16,0 0 0-16,-11-7 6 15,1-4 9-15,0-5 14 16,3-4-6-16,2-5-48 15,4-3-140-15,6-7 119 16</inkml:trace>
  <inkml:trace contextRef="#ctx0" brushRef="#br0" timeOffset="-167823.7">16931 10528 2915 0,'0'3'36'16,"6"-6"-78"-16,2-8-172 16,9-12 69-16</inkml:trace>
  <inkml:trace contextRef="#ctx0" brushRef="#br0" timeOffset="-167007.22">17610 10596 946 0,'-9'-17'107'16,"-4"0"58"-16,0 0-96 16,-6 6-22-16,-1 4 3 15,-3 11 30-15,-2 7 24 16,0 13 144-16,4 7-18 0,1 16-72 15,3 6-40-15,7 14-93 16,5 5-10-16,9-1-11 16,7-4-12-16,12-15-4 15,7-12-8-15,14-25-15 16,7-14-10-16,12-28-71 16,2-13-67-16,1-22-142 15,-3-5 64-15,-8-2 168 16</inkml:trace>
  <inkml:trace contextRef="#ctx0" brushRef="#br0" timeOffset="-166821.53">18015 10548 684 0,'18'-66'194'0,"-3"5"153"16,-2 4-151-16,-9 11-99 15,-2 7 34-15,-2 14-42 16,-1 8-29-16,1 17 27 16,0 0 41-16,-6 16 10 15,1 17 8-15,-5 31-70 0,0 15-45 16,0 17-33-16,0 4-47 15,1-1-120-15,1-3-41 16,1-16-17-16,-1-10 27 16,6-26 82-16,7-20 71 15</inkml:trace>
  <inkml:trace contextRef="#ctx0" brushRef="#br0" timeOffset="-166389.91">18476 10541 1938 0,'-21'35'296'0,"-1"-1"93"16,-3 1-362-16,6 0-179 16,3 1-30-16,8-2-61 15,6-1 102-15,2-5 282 16,4-2 92-16,4-11-41 15,2-4-34-15,9-13-114 16,4-8-24-16,8-14-30 16,2-5-14-16,0-6-14 0,-1 1-29 15,-5-5-6-15,-3 2 19 16,-6-1 28-16,-5 5 12 16,-5 10 14-16,-3 7 9 15,-2 11 54-15,0 4 34 16,-3 13-3-16,0 8-28 15,-3 16-32-15,1 6-20 16,0 5-12-16,2-2-2 16,-1-8-13-16,-1-3-9 0,3-12-26 15,2-5-30-15,9-15-117 16,3-9-94-16,15-19-172 16,8-12 288-16</inkml:trace>
  <inkml:trace contextRef="#ctx0" brushRef="#br0" timeOffset="-166057.22">19145 10361 2243 0,'-28'39'230'16,"-1"3"73"-16,-5 3-255 15,1 5-33-15,-7 1-15 16,1 0-2-16,6-7 3 15,6-4 19-15,16-14 27 16,8-5-2-16,16-11-17 0,6-4-28 16,18-12-57-16,6-4-26 15,2-4-43-15,1 2-52 16,-11 4-43-16,-6 6-79 16,-13 5 109-16,-8 6 68 15,-17 9 99-15,-11 5 22 16,-15 4 49-16,-7 4 31 0,-10 1 42 15,-2-3-1-15,4-10-35 16,5-8-27-16,16-20-81 16,10-9-108-16,19-20-170 15,13-7 168-15</inkml:trace>
  <inkml:trace contextRef="#ctx0" brushRef="#br0" timeOffset="-165690.12">19790 10315 2517 0,'-18'31'149'0,"-12"3"9"16,-8 2-108-16,-14 8-47 16,-7 1-2-16,-3 0 10 15,1 0 10-15,17-6 24 0,13-4 11 16,19-10 1-16,9-6-13 15,17-8-43-15,7-2-25 16,25-6-39-16,9-2-12 16,12 0-13-16,5 0-7 15,-3 5 3-15,-4 4-28 16,-15 5 24-16,-13 2 28 16,-23 4 43-16,-14 1 29 0,-26 3 34 15,-14 6 16-15,-19 2 30 16,-8 1-10-16,-7-4-34 15,-5-8-19-15,1-10-23 16,4-4-13-16,13-11-183 16,10-8-103-16,17-18 88 15</inkml:trace>
  <inkml:trace contextRef="#ctx0" brushRef="#br0" timeOffset="-165273.81">15334 11599 2786 0,'27'-1'114'0,"47"-12"35"16,31-7-87-16,68-13-57 15,31-3-1-15,37-1 1 16,15 4-3-16,20 6 1 15,2 2 1-15,-2 6-4 16,-6 2 2-16,-16 2-1 16,-9 2-1-16,-27-4-31 15,-11 0-37-15,-31-2-76 16,-15-1-83-16,-30-1-943 16,-21 0 937-16</inkml:trace>
  <inkml:trace contextRef="#ctx0" brushRef="#br0" timeOffset="-158590.12">20982 10228 882 0,'-1'-8'48'0,"0"-1"9"16,1-2-43-16,1 3 4 16,0 0 20-16,-1 8 26 15,0 0 15-15,0 0 10 16,0 0-3-16,0 0-22 16,0 0-8-16,0 0-25 15,0 0-10-15,0 0 0 16,0 1-12-16,0 0 0 15,0-1 6-15,-1 2 3 16,-6 26 0-16,7-28 0 16,0 1 0-16,-6 27-4 15,1-8 1-15,-1 13 0 16,-1 7-3-16,-1 14 0 16,-2 5-3-16,2 3 0 15,0 0-3-15,2-10-3 16,2-6-6-16,2-15-18 0,2-6-21 15,2-18-140-15,2-6-122 16,5-19 191-16</inkml:trace>
  <inkml:trace contextRef="#ctx0" brushRef="#br0" timeOffset="-158219.52">21303 10552 1266 0,'-7'11'72'0,"-2"1"48"16,-2 8-74-16,0 4-11 16,-2 10 24-16,0 4 4 15,-4 7-22-15,-1-2-11 16,-2 0-33-16,-3-2-21 15,6-9-92-15,4-5-3 16,5-23 80-16</inkml:trace>
  <inkml:trace contextRef="#ctx0" brushRef="#br0" timeOffset="-157707.28">21463 10408 1344 0,'2'-26'89'0,"14"-10"156"16,9-8-176-16,11-4-72 15,2 0 0-15,-1 12-3 16,-1 7 0-16,3 13 15 15,-1 7 9-15,-3 13 54 16,-2 5 21-16,-7 10 11 16,-5 5-11-16,-3 4-48 0,-4 3-27 15,-10 3-42-15,-4 2-42 16,-16 2-84-16,-3 0-17 16,-10-2 27-16,-7-2 47 15,-3-9 89-15,-5-4 10 16,6-7 4-16,6-5 20 15,6-7 36-15,7-3 8 0,6-4 28 16,5-1-12-16,8 0-49 16,3 0-14-16,11-2-21 15,3 1 0-15,11 1 27 16,6 1 0-16,10 6 0 16,7 5-3-16,4 3-24 15,1 2 0-15,-8 0-3 16,-4-1-6-16,-8-4-39 15,-1-3-72-15,-3-14-149 16,2-4 138-16</inkml:trace>
  <inkml:trace contextRef="#ctx0" brushRef="#br0" timeOffset="-157491.12">22370 10430 1437 0,'-6'16'81'15,"0"7"190"-15,-3 5-199 16,-3 14-93-16,-1 8-3 16,-2 7 12-16,-2 3 6 15,-3 4 3-15,-5 3-33 0,1-9-197 16,3-7-50-16,9-29 167 15</inkml:trace>
  <inkml:trace contextRef="#ctx0" brushRef="#br0" timeOffset="-156957.29">22662 10067 1762 0,'0'0'165'16,"23"-7"65"-16,3 0-215 15,17-2-48-15,6-2 9 16,6 4 18-16,0 2 15 15,-6 6 33-15,-8 3 8 16,-11 3-8-16,-4 1 0 16,-13 3-36-16,-4 3-3 15,-15 7-21-15,-9 2-18 16,-10 8-35-16,-7 3 2 0,-17 4 21 16,-6 3 48-16,-9 0 149 15,0-3 16-15,16-10-4 16,11-5-33-16,18-14-88 15,15-3-29-15,21-7-27 16,10-3-1-16,16-2 2 16,4-1 7-16,-1 7 3 15,-1 4-3-15,-9 9-5 16,-10 4-6-16,-12 5-21 16,-8 2-7-16,-11 4-22 15,-6 1-20-15,-14 3-34 16,-5-3-26-16,-5-5 17 15,0-5 7-15,5-8-40 16,3-6-6-16,10-14 129 16</inkml:trace>
  <inkml:trace contextRef="#ctx0" brushRef="#br0" timeOffset="-156723.02">23150 10723 2569 0,'-47'57'-187'0,"6"5"-38"16,5-2-2-16,13-15 17 15,10-14-9-15,11-33 168 16</inkml:trace>
  <inkml:trace contextRef="#ctx0" brushRef="#br0" timeOffset="-156241.02">23595 10071 2133 0,'-12'26'68'16,"-3"11"40"-16,-2 4-29 16,4 6-13-16,-1 0-19 15,6-4-30-15,2-4-8 0,7-12 7 16,5-6 2-16,9-10-3 15,7-5 5-15,9-8-14 16,6-7 0-16,7-7 2 16,4-4-5-16,5-8-6 15,-1-3-34-15,-1-6-99 16,-4-4-67-16,-7-1-167 16,-6 0 22-16,-11 2 203 15,-7 3 17-15,-18 8 48 16,-9 7 41-16,-15 12 100 15,-7 8 30-15,-6 13 35 16,0 8 3-16,1 14 153 16,2 9 8-16,7 18-52 15,5 7-96-15,4 20-60 16,1 9-26-16,1 5-41 16,-3-4-12-16,2-16-47 0,1-12-74 15,6-23-170-15,5-9-190 16,8-22 277-16</inkml:trace>
  <inkml:trace contextRef="#ctx0" brushRef="#br0" timeOffset="-155822.89">21132 11362 2346 0,'39'19'217'16,"25"-12"80"-16,34-8-262 16,46-20-37-16,34-13-2 15,49-13 1-15,4-7 2 16,39-5-19-16,-6 1-22 15,3 1-37-15,0-4-35 0,-25 2-176 16,-7 3-192-16,-31 4 255 16</inkml:trace>
  <inkml:trace contextRef="#ctx0" brushRef="#br0" timeOffset="-53143.5">17653 11511 976 0,'-14'17'145'15,"-1"2"219"-15,-1 6-337 16,-1 7-13-16,4 7-8 15,0 7-3-15,4 10 5 16,1 3 17-16,2 7 38 16,1 1 14-16,-3 3 4 15,1-4-15-15,-2-4-27 16,0-4-18-16,0-11-15 16,2-7 0-16,1-13 5 0,2-6-8 15,2-10 0-15,0-4 0 16,2-7-12-16,0 0-2 15,0 0-16-15,0 0-3 16,0 0 0-16,0 0 0 16,0 0 18-16,0 0 0 15,-1 0 0-15,0 0-9 16,0 0-45-16,0 0-35 0,0 0-8 16,-9-10-42-16,12 0 87 15</inkml:trace>
  <inkml:trace contextRef="#ctx0" brushRef="#br0" timeOffset="-51277.32">17568 11663 511 0,'-1'0'146'16,"0"0"166"-16,0 0-187 15,1 0-94-15,10-7-6 16,3 0-2-16,4-3 6 16,4 0 4-16,0-1 2 15,5 1-4-15,2 0-2 16,-1 2 0-16,0 2-4 0,-3 3-3 15,-2 2-11-15,-3 6-3 16,-4 3-6-16,-4 7 2 16,-4 3-2-16,-7 5-8 15,-3 4 2-15,-10 4 0 16,-4 2 0-16,-5-1 10 16,-5-2 2-16,-3-1 9 15,-3 0 8-15,-2-3 8 16,3-1 4-16,3-6 14 15,2-3-9-15,9-6-24 16,2-4-12-16,16-6-33 16,-1 0-3-16,0-5-28 15,12-4 25-15,7-7-27 16,3-3-33-16,7-1-247 16,3 0 183-16</inkml:trace>
  <inkml:trace contextRef="#ctx0" brushRef="#br0" timeOffset="-51077.45">17901 11960 1377 0,'-9'21'-10'0,"3"-2"2"16,-1-4 2-16,4-4-9 15,2-2-24-15,1-9-193 16,2-4 134-16</inkml:trace>
  <inkml:trace contextRef="#ctx0" brushRef="#br0" timeOffset="-50918.39">18048 11682 1096 0</inkml:trace>
  <inkml:trace contextRef="#ctx0" brushRef="#br0" timeOffset="-50294">18128 11837 1489 0,'-18'0'-31'0,"3"3"19"16,0 4 16-16,3 7 6 16,0 5 1-16,2 8-5 15,2 2-4-15,7 2 4 16,4 0 0-16,6-4 4 15,3-2-3-15,3-8-3 16,1-5-4-16,5-8 0 0,2-6 0 16,6-12 4-16,0-5-2 15,5-9-2-15,-1-4-10 16,-3-5-11-16,-3-1-2 16,-5-2 1-16,-3-1 5 15,-2 2 9-15,-2 1 4 16,-4 2 2-16,-1 1 2 15,-2 0 2-15,-1 3 4 0,0 2 2 16,-1 5 2-16,-2 10 5 16,-2 5 6-16,-2 10 16 15,0 0 15-15,0 7 50 16,-4 10-16-16,1 16-35 16,-2 7-6-16,1 12 3 15,0 1-1-15,-3 0-8 16,-1 1-6-16,1-6-21 15,-2-5-9-15,3-9-3 16,1-7-3-16,2-12-15 16,3-15-54-16,0 0-83 15,3-5-45-15,4-15 28 16,-2-6-40-16,3-3 125 16</inkml:trace>
  <inkml:trace contextRef="#ctx0" brushRef="#br0" timeOffset="-49376.96">18368 11826 1634 0,'0'0'56'0,"0"0"-20"15,10 2-27-15,4-3 9 16,7-3 3-16,4 1-6 16,2-2 0-16,0-1-3 0,-2 1-6 15,0 3 3-15,-6 4-3 16,-2 4 0-16,-5 12-3 15,-4 4 9-15,-6 12 3 16,-2 6 0-16,-3 4 12 16,-1 0 5-16,3-4 16 15,0-3 9-15,3-12-12 16,0-6-9-16,3-11-12 16,3-3-18-16,3-8 3 15,4-3-9-15,0-9-3 16,0-4 3-16,1-7-3 15,-4-6 0-15,4-2 3 16,-1-1 0-16,2 3 0 16,2 3 0-16,-2 7 3 15,0 4 0-15,-4 9 3 16,-2 2-6-16,-5 6 6 0,0 3 2 16,-3 11 7-16,0 6 6 15,-2 14-6-15,-1 4 3 16,-2 5-3-16,-1-4 6 15,1-6-3-15,-2-7-3 16,3-11 4-16,1-13-8 16,0 0-6-16,0-1-6 0,12-14-13 15,-3-6-2-15,3-11-15 16,2-3-26-16,0-3-47 16,1 1-22-16,0 2-2 15,0 4 8-15,0 7 45 16,-2 4 22-16,-1 9 8 15,1 3 0-15,-7 7 12 16,2 1-8-16,-2 7-1 16,-3 3-1-16,-1 4 12 15,-2 3 10-15,0 0 15 16,0 0 12-16,0-3 17 16,-1 1 12-16,0-3 11 15,1-1 7-15,1-2 4 16,3-3 71-16,0-1-20 15,3-3-9-15,0-3-43 16,0-3-8-16,8-6-24 0,0-4-6 16,4-6 3-16,2-4 0 15,-2-2-9-15,-1 0 6 16,-4 1-6-16,-3 2 12 16,-9 3 50-16,-3 4 39 15,-6 4 21-15,-2 2 8 16,-4 6-48-16,-1 3-32 15,-2 6-37-15,-3 9-10 0,-4 15-12 16,2 8-4-16,0 7 0 16,3 2-1-16,12-7-1 15,3-6-7-15,14-15-35 16,7-6-33-16,8-15-121 16,8-10-103-16,8-19-141 15,2-6-99-15,0-12 384 16</inkml:trace>
  <inkml:trace contextRef="#ctx0" brushRef="#br0" timeOffset="-49042.79">19539 11534 2356 0,'-28'18'167'0,"-3"2"42"16,-4 3-173-16,-4 3-45 15,1 1-1-15,0 0 7 0,2 3 6 16,4 1 13-16,4-1 1 16,10-6-1-16,5-4-7 15,14-7-9-15,8-2-7 16,12-3-16-16,7-2 0 16,8-1-4-16,1-4 5 15,-6 3 13-15,-5 2 2 0,-14 3 7 16,-6 3 0-16,-11 7 3 15,-6 1 2-15,-7 8 7 16,-6 1 6-16,-4-3 1 16,3-3-9-16,3-12-44 15,4-6-65-15,12-17-224 16,4-8 81-16</inkml:trace>
  <inkml:trace contextRef="#ctx0" brushRef="#br0" timeOffset="-48225.16">19922 11767 1771 0,'-21'16'39'16,"4"2"104"-16,4 1 37 16,4 0-7-16,3 0-81 15,5-3-54-15,1-2-25 0,6-4-8 16,4-4 1-16,5-5 7 16,2-1 3-16,4-10-5 15,0-3-4-15,-4-6-23 16,0-2-4-16,-10 1-2 15,-2 1 4-15,-6 6 15 16,-3 2 8-16,-2 5 25 16,-1 1 12-16,1 4 16 15,-1-1 7-15,7 2-30 16,0 0-11-16,0 0-17 16,7 10-11-16,9-1-2 15,4 5-3-15,5 9-1 16,0 5 3-16,-4 19-10 15,-4 11-27-15,-14 18-40 16,-8 8-11-16,-13 10-29 0,-7 4-52 16,-7-1 59-16,-3-5 34 15,-3-17 65-15,0-12 71 16,2-27 58-16,2-10 0 16,6-24-34-16,4-9-44 15,5-22-48-15,6-10-9 16,5-9 6-16,1-6-6 15,8-1 4-15,4-1 11 0,8-1 32 16,5 1 7-16,7 2 27 16,6-2-9-16,13 0-23 15,6 2 4-15,7 1-15 16,2 5-9-16,-6 10-2 16,-5 6-1-16,-17 13 1 15,-10 6 5-15,-13 7-8 16,-8 6 41-16,0 0 23 15,0 0 11-15,-1 0-4 16,-18-1-37-16,8 1-5 16,2 0-3-16,3-5-2 15,5-2-11-15,8-9-18 16,8-7-14-16,13-9-31 16,7-4-12-16,4 2-65 15,4 0-27-15,-4 7-47 16,-1 4-24-16,-5 5 34 0,-7 5-12 15,-5 5-114-15,-2 4 214 16</inkml:trace>
  <inkml:trace contextRef="#ctx0" brushRef="#br0" timeOffset="-47677.36">20671 11615 1512 0,'-9'14'152'0,"-4"10"108"15,-5 10-99-15,-2 18-51 16,-4 7 21-16,3 8 10 15,0-2 19-15,4-4-81 16,6-6-22-16,2-13-38 16,4-11-15-16,2-15-16 15,3-16-25-15,-1-1-31 16,7-17-34-16,6-17-11 16,2-9 34-16,2-14 51 0,-4-4 8 15,-1-4 14-15,3-2 6 16,-2 3 0-16,4 0 1 15,4 7 4-15,3 4 1 16,6 12 3-16,2 7 6 16,0 12 1-16,-3 8 7 15,-6 14 17-15,-4 6 5 16,-5 21 10-16,-3 11 7 0,-2 21 4 16,-4 5-13-16,2 2-6 15,3-5-6-15,0-15-27 16,3-7-12-16,-1-14-36 15,-1-7-28-15,-3-10-94 16,-1-4-101-16,-2-9-164 16,-4-1 40-16,-4-6 89 15,-3 3 179-15</inkml:trace>
  <inkml:trace contextRef="#ctx0" brushRef="#br0" timeOffset="-47193.47">20625 11838 2189 0,'0'0'186'16,"0"0"-85"-16,19-3-60 16,6-1-20-16,18-5-16 0,8 0 0 15,8-3 3-15,-1 0-6 16,-3 1 2-16,-3 3 0 16,-11 5-3-16,-2 4 3 15,-13 9-4-15,-5 7 0 16,-12 12 8-16,-3 6 1 15,-10 6 11-15,-2 0 4 0,-3-6-8 16,0-5-1-16,4-12-3 16,0-5-3-16,5-13-3 15,0 0-8-15,0 0-9 16,-6-11 0-16,5-9-1 16,-1-5 4-16,5-8 5 15,3-4-7-15,8-5 0 16,7-2 1-16,8-3-2 15,3 1 6-15,5 5-5 16,-1 2-2-16,-4 13 8 16,1 7-1-16,-11 12 5 15,-3 7 2-15,-7 14 5 16,-4 8 10-16,-3 13 8 16,-5 5-5-16,-3 5-8 15,-2-3-5-15,1-8-7 16,2-6 0-16,4-10-36 0,3-7-54 15,4-11-106-15,2-8-165 16,4-13-300-16,-1-7 498 16</inkml:trace>
  <inkml:trace contextRef="#ctx0" brushRef="#br0" timeOffset="-46061.65">21551 11795 2832 0,'-5'11'-21'16,"5"-3"-12"-16,0-8-29 15,0 0-26-15,0 0-98 16,0 0-40-16,-8-21-25 16,8 2 45-16,-5-8 99 15,4-1 29-15,1-4 66 16,-3-1 24-16,1 0 45 15,-1 0 17-15,3 2 58 16,2 3 14-16,7 6 16 16,1 4-10-16,3 6-88 15,-1 4-21-15,-1 4-34 16,3 6 0-16,-1 10 2 16,0 8 2-16,0 15 1 0,0 5-7 15,-7 5-2-15,-1 1-1 16,-5-7 6-16,-3-5 9 15,1-11-3-15,2-6-1 16,0-9-11-16,0-8-10 16,0 0-6-16,1 0 6 15,12-15 6-15,-4-4 7 16,2-10 10-16,2-4-5 0,3-3-6 16,3 1-1-16,1 4-5 15,1 4 3-15,5 8 0 16,-2 5-1-16,2 7 12 15,2 6 7-15,-6 8 0 16,-3 6-2-16,-6 10-14 16,-2 6-2-16,-5 10-2 15,4 2 2-15,-5-2 4 16,2-6 3-16,0-11 0 16,4-6 0-16,5-11-10 15,1-5-10-15,8-11-13 16,-1-7-14-16,3-8-43 15,1-3-12-15,-4 0-8 16,-3 1-22-16,-5 3 48 16,-3 3 32-16,0 4 51 0,-4 2 24 15,2 3 41-15,-4 1 19 16,2 5-19-16,1 3 4 16,-2 4-13-16,-1 3-14 15,-4 7-18-15,-3 4-9 16,-1 11-16-16,1 5 0 15,-2 1 1-15,-1-3 1 16,3-6-4-16,-2-6-1 0,4-6-7 16,3-4-4-16,2-6 4 15,2-5 1-15,-1-4 5 16,1-4 5-16,-3-6-1 16,-4-2 2-16,1-2 4 15,-3 0 1-15,-1 3 8 16,2 2 2-16,-5 6 4 15,-2 4 1-15,1 7-2 16,-2 2-5-16,-1 12-10 16,-3 6-4-16,-2 7-9 15,0 3 4-15,2-2-4 16,6-4 0-16,2-5 4 16,5-2-4-16,4-6-4 15,1-2-1-15,8-8-9 16,-4-3-3-16,6-9-4 0,2-2-4 15,-3-3 10-15,2-2 1 16,-8 0 11-16,-1 3 4 16,-6 4 12-16,-1 2 12 15,-2 10 12-15,0 0 3 16,0 0 2-16,0 0-9 16,2 7-11-16,1 10-9 15,5 10-13-15,2 1 1 0,3-1 1 16,2-6-2-16,7-10-10 15,3-7-17-15,9-20-48 16,9-11-39-16,10-20-134 16,2-9-197-16,1-6 167 15</inkml:trace>
  <inkml:trace contextRef="#ctx0" brushRef="#br0" timeOffset="-45894.56">22845 11210 2877 0,'-4'17'48'0,"-5"23"-22"16,-1 9-14-16,-2 10-12 15,-1 3-12-15,1-2-30 16,1 3-23-16,4-5-34 0,4-5-39 16,5-22-152-16,5-17 100 15</inkml:trace>
  <inkml:trace contextRef="#ctx0" brushRef="#br0" timeOffset="-44025.84">16161 12473 1586 0,'7'-20'-27'0,"8"-1"15"15,1 2 10-15,8 3 16 0,4 3 10 16,8 0 15-16,6 3 3 15,11 1-4-15,5-1-5 16,0 0-18-16,0-2-15 16,-5-1 0-16,-1 0 0 15,-3 0-21-15,-1-1-12 16,-7-2-113-16,-4-4 38 16,-5-3 60-16</inkml:trace>
  <inkml:trace contextRef="#ctx0" brushRef="#br0" timeOffset="-43694.94">16787 11918 1965 0,'50'-2'-83'0,"2"-1"23"15,-2 4 18-15,-11 8 42 16,-8 5 3-16,-11 10-9 0,-5 5 0 16,-14 13-12-16,-6 6-6 15,-14 13 6-15,-6 7 6 16,-9 6 9-16,-3 1 9 15,-7-9 6-15,0-6-9 16,-2-19-92-16,-1-8-37 16,8-15 90-16</inkml:trace>
  <inkml:trace contextRef="#ctx0" brushRef="#br0" timeOffset="-43126.18">16093 13326 1675 0,'50'-7'-44'0,"11"3"56"16,2 0 0-16,7 2 11 15,4-2-8-15,-3-2-6 16,-4 0-9-16,-10-2 0 16,-2 1-3-16,-5 0-15 15,-1-3 7-15,-7-2-112 16,-7-4 18-16,-10-7 61 15</inkml:trace>
  <inkml:trace contextRef="#ctx0" brushRef="#br0" timeOffset="-42778.05">16599 12942 2279 0,'46'-1'-54'0,"10"1"60"16,3 0 9-16,0 5-3 16,-4 1-3-16,-9 7-3 15,-6 4-3-15,-9 9-3 16,-5 4 3-16,-10 10-9 15,-7 6 3-15,-12 9-3 16,-9 6 0-16,-12 9 12 16,-8 6-6-16,-12 1 6 15,-3 0 0-15,-14-8-6 16,1-8-69-16,1-18-155 0,4-11-95 16,23-22 175-16</inkml:trace>
  <inkml:trace contextRef="#ctx0" brushRef="#br0" timeOffset="-39528.86">17661 13034 245 0,'16'-12'27'0,"-6"9"4"16,3 0-3-16,-2 1-13 15,-2-2-8-15,2 0-13 16,-3 0-16-16,1-1-47 16,-1-1 40-16</inkml:trace>
  <inkml:trace contextRef="#ctx0" brushRef="#br0" timeOffset="-38762">17680 13082 1501 0,'2'-27'15'0,"11"-11"-11"0,7-1 2 16,6 2-4-16,2 4 3 15,6 10 3-15,-1 7 10 16,2 12 24-16,-3 6-3 16,0 13-1-16,-2 4-17 15,-4 13-15-15,-2 6-6 16,-8 6-3-16,-3 4-15 0,-13 2-50 15,-6 0-9-15,-14-1 17 16,-9-1-6-16,-11-4 14 16,-3-2 11-16,-5-6 30 15,-2-2 13-15,5-10 23 16,3-4 14-16,13-11 9 16,4-6-7-16,15-10-10 15,6-4-16-15,7-6-11 16,5-3 0-16,6-2-4 15,2 1 0-15,7 5 2 16,5 4 6-16,6 8 5 16,5 6 14-16,5 9 0 15,-1 4-9-15,1 3-9 16,-1-1-6-16,-3-7-9 16,0-4-9-16,-3-10-52 15,0-11 0-15,0-13 37 16</inkml:trace>
  <inkml:trace contextRef="#ctx0" brushRef="#br0" timeOffset="-38361.03">18465 12951 2437 0,'-36'20'-70'16,"-1"5"25"-16,6 16 44 16,4 9 16-16,4 10 10 15,7 4-3-15,4 1 4 16,3-4 16-16,10-11 24 16,3-9 9-16,13-17-17 15,6-10-35-15,15-18-22 16,8-13-13-16,5-18-9 15,0-7-19-15,-6-7-16 16,-8 2 0-16,-16 8 4 16,-10 7 12-16,-19 14 23 15,-8 9 39-15,-15 12 63 16,-4 9 18-16,-5 13-11 0,-2 4-37 16,8 5-30-16,3-5-14 15,14-11-42-15,11-8-47 16,26-27-208-16,15-13-363 15,16-24 403-15</inkml:trace>
  <inkml:trace contextRef="#ctx0" brushRef="#br0" timeOffset="-37827.69">18408 12987 1113 0,'-12'-8'-43'0,"8"5"90"15,4 3 27-15,0 0 13 16,1 0-14-16,23-9-34 16,-1 4-6-16,10-5-10 15,11-6-5-15,7-5-11 16,3-2 1-16,5-3-10 15,-4 1-11-15,-7 2-92 16,-5 4-262-16,-16 5 194 16</inkml:trace>
  <inkml:trace contextRef="#ctx0" brushRef="#br0" timeOffset="-35795">14322 9693 532 0,'-4'-7'91'15,"0"2"164"-15,4 5-189 16,0 0-2-16,0 0 8 0,0-1-2 16,0 0-4-16,0 0 3 15,1 0 1-15,19-15-4 16,-3 11-17-16,2-1-9 16,9-1-15-16,4 0 2 15,6-2-3-15,4-1 0 16,6 1-9-16,3-1-9 15,-3 2 0-15,-6-1-6 0,-13 2 0 16,-5 0 0-16,-9 1 0 16,-3 0 0-16,-3 2 3 15,-3 1 6-15,-3 2 0 16,-3 1 11-16,0 0 19 16,0 0-3-16,0 0 0 15,0 0-6-15,0 0-18 16,0 0-3-16,0 0-3 15,0 0-6-15,-1 0 0 16,1 0-15-16,0 0-18 16,0 0-15-16,0 0-62 15,0 0-4-15,0 0 3 16,8 0-48-16,5-5 92 16</inkml:trace>
  <inkml:trace contextRef="#ctx0" brushRef="#br0" timeOffset="-32023.26">19060 13201 1462 0,'4'-10'-14'0,"4"4"26"16,4 2 44-16,1 2 56 15,8 2 58-15,4 0-6 16,7 1-77-16,3 0-21 16,1-2-36-16,3-2-21 0,1-4-15 15,-5-3-21-15,-4-4-105 16,-5-3-62-16,-11-6-120 16,-2-3-60-16,-7-6 213 15</inkml:trace>
  <inkml:trace contextRef="#ctx0" brushRef="#br0" timeOffset="-31796.05">19191 12952 2695 0,'-1'57'-21'0,"5"11"2"0,2 6 2 16,3 13 11-16,1 2 6 16,4-4-18-16,0-2-58 15,2-24-138-15,0-15-219 16,1-32 191-16</inkml:trace>
  <inkml:trace contextRef="#ctx0" brushRef="#br0" timeOffset="-31227.9">19982 13083 1533 0,'-23'-29'92'15,"-3"0"30"-15,-3 7 7 16,-3 0 2-16,0 6-26 16,1 4-13-16,1 6-11 15,5 4-23-15,1 4-8 0,2 4 0 16,5 5-11-16,2 1-8 15,9 3-21-15,4 2-4 16,13 1-8-16,3 1-4 16,13-4-4-16,5-3-1 15,6-10 5-15,3-4 1 16,2-10 2-16,0-3-2 16,-5-5 0-16,-1-2 1 0,-12 3 3 15,-6 1-5-15,-9 4 3 16,-4 2 3-16,-8 5 19 15,0 1 13-15,-5 4 22 16,-2 0 4-16,2 3-17 16,-2 4-14-16,2 11-13 15,-1 7-3-15,0 17-11 16,1 9 2-16,3 13-3 16,1 4-5-16,3 6-17 15,2-2-4-15,6-9-74 16,2-7-65-16,8-20-175 15,-1-11-110-15,3-21 330 16</inkml:trace>
  <inkml:trace contextRef="#ctx0" brushRef="#br0" timeOffset="-30811.99">17953 13552 1598 0,'130'-3'-61'16,"12"0"54"-16,18 5 7 15,4 0 3-15,4 1-1 16,-3-3 0-16,-7 0-4 16,-6-6-21-16,-11-3-105 0,-11-3 86 15</inkml:trace>
  <inkml:trace contextRef="#ctx0" brushRef="#br0" timeOffset="-11895.46">6377 3298 828 0,'5'1'34'0,"1"-1"5"16,3-2-35-16,3-4 3 16,2-4 2-16,4-3 3 15,1-1 4-15,3-2 9 16,1 1 4-16,5 2 21 15,4-1-5-15,7 1 7 16,8-1 6-16,6-2-8 16,2-1-9-16,-1-4-14 15,-1 2-7-15,-4 0-15 16,-2 2 1-16,-5 3-2 16,-3 2 0-16,-7 4 0 15,-6 1 4-15,-7 4 13 16,-6 0 4-16,-6 2 14 15,0-1 3-15,-7 2-5 16,0 0 26-16,0 0-18 0,1 0-19 16,0 0-20-16,0 0 3 15,-1 0-3-15,0 0-6 16,0 0-89-16,0 0-35 16,0 0 85-16</inkml:trace>
  <inkml:trace contextRef="#ctx0" brushRef="#br0" timeOffset="-10980.05">7342 2902 1192 0,'0'0'41'0,"0"0"11"16,0 0-44-16,8 9-8 15,0 5 4-15,1 16 10 16,0 11 3-16,6 26 12 16,0 13-4-16,5 12-5 15,1-1-9-15,2-16-9 0,0-14 0 16,-5-25-2-16,-3-12 0 16,-6-16 4-16,-3-7-2 15,-5-12 6-15,0-9-2 16,-1-13 3-16,-2-5-3 15,1-6 0-15,-1 0-4 16,0-1 0-16,2 2 0 0,0 3-2 16,1 5 2-16,-1 13 9 15,2 6 7-15,-2 16 1 16,0 0-3-16,13 19-9 16,-3 7-1-16,3 11-2 15,5 2 8-15,-3-7-9 16,0-6-3-16,-1-13 3 15,-1-7 3-15,-3-8 3 16,0-2-6-16,2-9 12 16,-1-3-6-16,-1-7 6 15,1-2-6-15,-2-2-6 16,-2 2 0-16,-4 5-3 16,-2 2 3-16,-1 10-3 15,0 8-6-15,0-1-6 16,0 1-3-16,0 0-36 15,1 0-10-15,17-8 41 16</inkml:trace>
  <inkml:trace contextRef="#ctx0" brushRef="#br0" timeOffset="-9879.82">7899 3165 1237 0,'0'12'27'0,"2"-3"-21"15,2 0-4-15,-3-2 4 16,1 1 3-16,-2-1 11 16,0-1 3-16,0-6 4 15,0 0-6-15,0 0-9 16,0 0-4-16,10-2-6 16,-5-9 4-16,0-5-4 15,-2-3-1-15,0 1 1 16,-1 0 0-16,-3 3 0 15,0 3 0-15,-4 6 6 16,-1 2 4-16,-2 4-1 16,-4 2 1-16,0 4-6 15,1 3-1-15,2 3-5 16,0 1 2-16,8 3 2 16,1 3-2-16,4 3 0 15,5 2 0-15,1-3 0 0,0-3 0 16,5-8-2-16,1-4 0 15,3-9 0-15,2-6 2 16,1-7 0-16,-1-4 0 16,-2 0-2-16,-3 0 0 15,-2 4 2-15,-2 2-2 16,-4 5 2-16,-1 3 0 0,-7 6 0 16,0 0 1-16,1 0 1 15,0 0 0-15,0 0 0 16,0 0-2-16,0 0-2 15,0 0 0-15,0 0 0 16,0 0 0-16,27-10 0 16,-28 10 4-16,1-1-2 15,0 0-2-15,0 0 4 16,0 0-2-16,21-30 0 16,-17 23-1-16,-2-5-1 15,0 0 2-15,-3-1-2 16,-2 0 0-16,-3 3 2 15,-3 1-2-15,-1 5 6 16,0 3-4-16,-4 4 6 16,1 5 10-16,-3 8-9 15,0 4 6-15,2 8-3 0,2 5 0 16,4-1 0-16,4-4 6 16,7-7-9-16,4-6 6 15,8-9-7-15,2-3-2 16,3-9-3-16,0-2 3 15,3-10 0-15,0-4-6 16,0-5 3-16,-1 0 0 16,-3 2-3-16,-4 1 6 15,-5 6-3-15,-1 2 0 0,-5 2 0 16,0 3-3-16,-2 1 0 16,-2 1 3-16,-1 1-3 15,0 2 3-15,0 1-3 16,0 1 3-16,0 5-3 15,0 0 0-15,0 0 0 16,0 0 0-16,0 0-6 16,-10 11 3-16,9 2 3 15,1 3 0-15,4 1 9 16,0 0-3-16,2-2 0 16,2-2 0-16,0-2-6 15,-2-1 0-15,1-2 6 16,-2-2-3-16,-2-2-3 15,-3-4 0-15,0 0 0 16,0 0 3-16,0 0 9 0,0 0-9 16,0 0 0-16,0 0-3 15,0-1-18-15,0 0-18 16,0 0-71-16,0-27 6 16,0 28 29-16,0-1-13 15,-1 0-107-15,0 0 124 16</inkml:trace>
  <inkml:trace contextRef="#ctx0" brushRef="#br0" timeOffset="-9611">8240 2610 1171 0,'0'0'31'0,"0"0"-15"15,0 0 1-15,0 9 20 16,6 14 9-16,2 19 11 16,1 11-1-16,0 11-17 15,1 4-14-15,-1-3-14 16,1-6-5-16,-4-10-2 16,-1-6-2-16,-3-12 0 15,-2-6-2-15,0-10 0 16,-1-6-4-16,-2-10-73 0,1-7-96 15,1-13 99-15</inkml:trace>
  <inkml:trace contextRef="#ctx0" brushRef="#br0" timeOffset="-9329.96">8403 2760 780 0,'0'0'130'0,"0"0"98"16,2 6-110-16,-6 14-52 15,-3 7-15-15,-7 13-16 16,-2 4-6-16,-1 4-2 16,-1-5 0-16,7-10 0 15,2-7-6-15,5-11-7 16,3-4 4-16,1-7-9 16,0-4-6-16,1 0 0 15,14-4 0-15,0-6 3 16,5-2-3-16,5-1 6 15,4 0-6-15,0 0-12 16,1 0-36-16,1-3-59 16,1-1 69-16</inkml:trace>
  <inkml:trace contextRef="#ctx0" brushRef="#br0" timeOffset="-8779.55">8720 2673 2166 0,'-5'0'101'0,"5"0"-51"16,0 0-76-16,0 0-1 15,0 0 18-15,0 0 6 16,2-13 3-16,6 3-3 16,3 0-6-16,3 2-15 15,1 1-17-15,-1 6-19 16,-2 3-9-16,-4 7 18 16,-2 4 12-16,-5 7 18 15,-1 5 7-15,-7 5 8 16,-4 1 6-16,-2-1 3 15,1-3 9-15,6-11 2 16,3-4 7-16,6-11-6 0,7-3-3 16,9-9 6-16,2-5-12 15,13-6 6-15,0-4-3 16,-1 0-9-16,-1 5 0 16,-6 7-3-16,0 6 0 15,-1 13-3-15,-2 4 0 16,-8 13 0-16,-2 3 6 0,-11 5 0 15,-4 4 0-15,-13-1 3 16,-6 2 6-16,-3-3 12 16,-4-4-6-16,3-9 0 15,4-7-15-15,1-11-146 16,4-6-123-16,12-10 149 16</inkml:trace>
  <inkml:trace contextRef="#ctx0" brushRef="#br0" timeOffset="-8246.43">7586 3916 1289 0,'55'-31'31'0,"18"-9"-2"15,11-7 4-15,18-11 10 16,11-1 5-16,-1-6 1 16,4-2 18-16,1-1 61 15,-6 2 16-15,-5 7 11 16,-2 5 10-16,-11 10-29 15,-6 5-60-15,-15 8-23 16,-10 3-17-16,-17 9-17 16,-6 2-4-16,-10 7-13 15,-6 4 3-15,-13 2-5 16,-10 4 0-16,0 0-16 0,-9 5-38 16,-14 7-108-16,-9 3-140 15,-9 5-291-15,-3 3 457 16</inkml:trace>
  <inkml:trace contextRef="#ctx0" brushRef="#br0" timeOffset="-7943.57">7962 3843 1357 0,'41'-14'35'0,"16"-11"17"15,11-7 1-15,17-14 51 16,5-5 69-16,6-5-53 16,1-2-31-16,-1 0-20 15,-2 2-9-15,-7 3 6 16,-4 3-7-16,-11 6-20 15,-9 4-3-15,-11 4-30 0,-3 4-2 16,-9 5-2-16,-3 2-8 16,-16 3-227-16,-9-1 164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7T17:33:13.6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9367 3515 1338 0,'-34'60'29'0,"-2"4"-23"16,-1 7-2-16,-8 17 1 15,1 8-3-15,-4 3 4 16,0 0 0-16,4-17-2 15,2-6 0-15,6-18-2 16,4-12-2-16,-1-19-60 0,-2-12-188 16,-1-16 144-16</inkml:trace>
  <inkml:trace contextRef="#ctx0" brushRef="#br0" timeOffset="364.6">8634 3927 1678 0,'15'70'84'0,"4"5"-84"16,4 8-6-16,0 1-18 16,-1-2 0-16,-7-9 6 15,-2-5 3-15,-7-14 10 16,-2-6 2-16,-5-16 3 15,-1-8 0-15,1-15 6 16,1-9-4-16,0 0 1 16,0 0 0-16,17-13 9 15,0-2 6-15,11-9 0 16,4-5 0-16,5-6-9 16,1-2-3-16,-3-6-3 15,1 0-3-15,-3-2-39 16,0 0-32-16,-2 6-52 15,-1 4 47-15,-2 7-73 0,0 6-187 16,6 7 177-16</inkml:trace>
  <inkml:trace contextRef="#ctx0" brushRef="#br0" timeOffset="931.23">9716 3355 1254 0,'-1'23'41'15,"4"14"11"-15,4 10-44 16,3 15-2-16,4 8 0 16,-3 0 2-16,0-4-1 15,-1-14 1-15,0-11 0 0,2-22 11 16,3-10 3-16,2-17 5 16,5-10 2-16,6-17-8 15,-1-8-4-15,1-7-7 16,-4-2 0-16,-10 3-4 15,-4 0-6-15,-10 4 0 16,-6 2 0-16,-4 9 0 16,0 6-3-16,-4 12 3 15,3 5 3-15,-1 9-9 16,1 2-6-16,4 1-48 16,7-1-72-16,-1 0 72 15</inkml:trace>
  <inkml:trace contextRef="#ctx0" brushRef="#br0" timeOffset="1630.63">9674 3357 1268 0,'0'-11'8'15,"-2"4"-20"-15,1 4-52 16,-5 8 18-16,-3 7 21 16,-5 13 32-16,-1 9 24 15,-3 13 24-15,2 6 3 0,3 8-6 16,0-2-11-16,6-7-24 15,4-7-7-15,6-15-6 16,1-9-2-16,7-13 0 16,4-7-2-16,3-6 3 15,2-5 1-15,1-2-2 16,-1 2-2-16,-3 5 0 16,-4 6-2-16,-9 17-2 15,-7 7 1-15,-12 20 1 16,-6 7 2-16,-9 4 0 15,-2-4 2-15,1-10-2 16,1-7-2-16,6-16-58 16,5-7-173-16,7-18 139 15</inkml:trace>
  <inkml:trace contextRef="#ctx0" brushRef="#br0" timeOffset="2950.97">9972 3478 1142 0,'4'7'-19'15,"3"0"-22"-15,-2 5-31 16,-3-3 13-16,-4-2 52 16,-3-1 16-16,5-6 46 15,0 0 7-15,0 0 0 16,0 0-7-16,0-1-26 16,0 0-10-16,1 0-9 15,5-29-6-15,-6 30-2 16,1-1 0-16,13-11 1 15,-6 10 1-15,4 3 0 16,-1 3 0-16,4 9 2 0,3 5 4 16,-3 7 3-16,0 4 1 15,-4-2-3-15,-2-2-5 16,-4-7 2-16,0-5 0 16,0-6 1-16,-1-3 7 15,4-5-1-15,1-3 3 16,6-6 5-16,2-3-2 15,3-5-3-15,-1-2-5 16,0-2-11-16,-2-3-2 0,-2 3 2 16,0-3 2-16,-3 0-2 15,0 1 2-15,-8 2-2 16,-4 5 0-16,-6 5 0 16,-1 3 0-16,1 4 1 15,1 0-1-15,5 5 0 16,0 0 0-16,0 0-2 15,0 0 0-15,0 0-2 16,0 0 0-16,0 0 0 16,0 0 2-16,-1 0-1 15,1 0 1-15,-1 1 1 16,0 0-1-16,0 0 0 16,0 0-1-16,0-1 1 15,0 0 0-15,0 0-10 16,0 0-15-16,-29-2-18 0,29 2-3 15,1 0 7-15,-2-1 17 16,-28-9 19-16,30 10 1 16,-1 0-4-16,0 0-6 15,0-1-3-15,-1 0-3 16,-25-8 9-16,17 11 5 16,0 0 6-16,-2 1 5 15,2-3 9-15,1 1 3 0,4-1 8 16,5 0 2-16,0 0-7 15,0 0-1-15,0 0-13 16,0 0-6-16,0 0 0 16,0 0 0-16,0 0 0 15,0 0-2-15,0 0 2 16,0 0-2-16,0 0 1 16,0 0 3-16,0 0 0 15,0 0 0-15,0 0 0 16,0 0 2-16,-1 0 7 15,1 0-1-15,0 0 2 16,0 1-3-16,-5 18-5 16,9 0-2-16,3 20-4 15,3 10 0-15,6 22 2 16,1 8-2-16,1 8 2 16,-2 4 0-16,-1-5-2 0,-2-8 0 15,-6-20 0-15,-1-12 0 16,-6-20 0-16,-1-7 2 15,0-13 0-15,-2-5-2 16,-4-13 7-16,-3-10 1 16,-4-17 4-16,-4-9-3 15,-2-17 10-15,-2-5 8 0,2-8 18 16,2 0-3-16,11-5-19 16,5-4-2-16,10 1-21 15,7 4 3-15,5 18-3 16,3 15 0-16,0 25-6 15,2 11 0-15,0 16-3 16,-3 11-3-16,0 14-2 16,-5 8-4-16,-13 12 0 15,-7 4 9-15,-19 6 3 16,-7-1 6-16,-6-2 6 16,2-9 0-16,9-18-6 15,7-10-15-15,11-22-100 16,5-10 91-16</inkml:trace>
  <inkml:trace contextRef="#ctx0" brushRef="#br0" timeOffset="5865.04">10459 3367 2494 0,'4'13'53'0,"7"-1"-24"16,6-1-104-16,4-6 7 15,3-5 32-15,-4-10-25 16,-2-5-20-16,-6-10 7 16,-3-1 5-16,-4-6 87 15,-4-3 12-15,-3-1-9 16,-3 0-10-16,-5 6-34 15,-1 4-31-15,-2 12-24 16,-1 6 3-16,1 11 25 16,0 8 20-16,4 15 18 15,2 9 12-15,4 15-3 16,1 6 3-16,2 2 6 16,3-4 3-16,3-12 0 15,3-10-6-15,5-17 9 16,5-9-6-16,5-17 6 0,3-10 5 15,3-21-5-15,-2-5 3 16,-2-12-12-16,-5-1-6 16,-5 5-21-16,-4 3-11 15,-7 13-1-15,-1 8 3 16,-4 14 15-16,0 6 9 16,0 11 0-16,3 5 3 15,3 15 3-15,0 11 3 0,3 13 3 16,-3 3 9-16,0-4-9 15,-1-6 3-15,-1-15-3 16,2-6-3-16,-4-12 15 16,-2-4 0-16,3-8 24 15,0-8 0-15,1-14-4 16,1-9-11-16,0-7-18 16,-1-2-9-16,2 3 3 15,2 3 0-15,1 7-3 16,0 3 3-16,-1 8-12 15,-1 7-9-15,-1 11-14 16,-2 5 5-16,2 11 3 16,0 8 9-16,4 7 18 15,3 2 0-15,2-1 0 16,0-3 3-16,0-8-6 16,-2-3 3-16,1-6 0 15,-2 0 0-15,2-2 0 0,0 1 0 16,0 1 0-16,1-1 0 15,-7-2 0-15,-8-3 0 16,0 0 0-16,0 0 9 16,0 0 0-16,-7-14 0 15,-4-2 0-15,-3-3-9 0,4-4 0 16,1-1-3-16,3-2 3 16,3-1 6-16,5-1-6 15,4-1 0-15,5-1 0 16,5 2-3-16,3 1 3 15,0 3-3-15,2 11-6 16,-5 3 3-16,-2 10 3 16,-4 4-3-16,-1 5 6 15,0 5 3-15,0 1-3 16,0 0 6-16,0-2 0 16,-1-2-6-16,-1-5 6 15,-2-1-6-15,-5-5 0 16,0 0 9-16,0 0 0 15,0 0 12-15,0 0 2 16,0 0 4-16,0-1-3 16,0 0-6-16,0-1-9 0,-4-29 0 15,3 21 3-15,0 0-9 16,0 1 3 0,0 2-3-16,0 3 3 0,1 4 0 15,0 0-3-15,0 0 3 16,0 0 3-16,0 0-3 15,0 0-6-15,0 0 3 16,0 0-3-16,0 0 0 0,0 0-3 16,0 0 0-16,0 0 3 15,0 0 3-15,0 0-3 16,0 0 6-16,0 0-9 16,0 0 0-16,0 0 3 15,0 0-3-15,0 0 6 16,0 0 0-16,0 0 0 15,0 0-3-15,0 0 3 16,0 0-3-16,0 0 3 16,0 0 3-16,0 0-6 15,0 0 3-15,0 0-3 16,0 0 3-16,0-1-3 16,0 1-3-16,0 0 3 15,0 0 0-15,0 0 0 16,0 0 0-16,0 0-9 15,0 1 9-15,-2 12 0 16,6-2 3-16,-1-2 0 0,3 0-6 16,0-4 3-16,0-1-3 15,2-5 3-15,2-4 0 16,1-1 0-16,0 0 0 16,-1 1 3-16,-2 1 0 15,-1 2-3-15,-1 1-3 0,0 2-6 16,-2 1 9-16,-1 0 0 15,-3-2 0-15,0 0 6 16,0 1-6-16,0 0 0 16,0 0 3-16,0 0-6 15,0 0 0-15,0-1 3 16,0 0 0-16,0 0 9 16,-1 0-6-16,0 0 0 15,0 0-3-15,-1 0 0 16,0 0 0-16,1 0 0 15,-1 1-6-15,0-1-3 16,1 1 0-16,-1-1-6 16,0 0-3-16,-26 3-3 15,28-3 0-15,-16-8-3 16,6 0-12-16,-2-4-83 16,-1-5-42-16,1-10-38 15,-2-1 25-15,2-7-39 0,1 0-20 16,1 3 94-16,2 1 89 15,5 7 138-15,-1 2 15 16,4 6-5-16,0 2-12 16,2 6-25-16,0 1-3 15,5 6 11-15,2 0 7 16,5 1-10-16,2 1-8 0,5 0-25 16,2-1-14-16,-1-1-9 15,0-3-2-15,-7-1-6 16,-1 1 5-16,-2-2 5 15,2 1 0-15,0-2 1 16,0 1-1-16,3 6-6 16,-4 0-9-16,-3 6-3 15,-3 6 6-15,-9 5-5 16,-2 4 3-16,-11 4 2 16,1-1 2-16,-1-1 24 15,2-3 10-15,11-3-9 16,3-3 6-16,11-2-16 15,2-3-2-15,6-3-3 16,-1-1-6-16,3-2 3 16,1 0-6-16,-5-1 0 15,0 1 0-15,-6-1 0 0,-3 1-3 16,-6 3 0-16,-3 2 3 16,-7 7-3-16,-5 4 3 15,-7 4-3-15,-7 0-12 16,-6-7-47-16,2-6-31 15,7-12 29-15,6-7 22 16,12-11 16-16,5-5 7 16,9-1 5-16,3-1 3 0,5 4 4 15,4 0 0-15,1-1 4 16,0 3-2-16,1 3-2 16,-2 4 4-16,3 2 4 15,-3 3 2-15,2 4 6 16,0-1-1-16,-3 4 1 15,-1 0 3-15,-4-2-1 16,-1 0 3-16,1-3 11 16,-1-3 22-16,4-5 28 15,1-3-4-15,0-4-35 16,1-2-15-16,-8-2-21 16,-5 0-3-16,-8 3 0 15,-5 3-3-15,-10 6-12 16,-5 5 0-16,-5 9 0 15,-3 6-6-15,6 11 15 0,4 8 3 16,8 12 6-16,4 5 3 16,8 6 3-16,5-1 3 15,9-9-9-15,5-5 3 16,7-15-6-16,3-8 6 16,7-18 0-16,2-11 0 15,4-22-3-15,0-10-39 16,-6-16-44-16,-5-5-25 0,-12-1 43 15,-6-1 7-15,-11 3-26 16,-3 0-39-16,-4 1-131 16,-3 3-48-16,0 4 69 15,2 6 131-15,5 10 189 16,3 7 101-16,5 20 53 16,3 8-26-16,0 24-92 15,0 13-39-15,1 27-30 16,0 16-9-16,2 18-15 15,0 4 0-15,5-3-6 16,4-7-10-16,0-24-9 16,1-12-4-16,-2-21 7 15,-8-8-2-15,-2-11 0 16,-4-5-6-16,-8-11 3 16,-1-6-12-16,-12-7-34 15,-9-2 7-15,-7 1-9 0,-7 2 1 16,-5 10 18-16,-2 4 13 15,-3 11 6-15,-1 8 6 16,3 16 10-16,1 8 1 16,9 14 16-16,10 4 1 15,18-2-3-15,11-4-4 16,23-18-10-16,10-10-5 0,12-19-2 16,7-12-3-16,6-16 18 15,-1-9 0-15,5-7-3 16,-3 1-15-16,-11 4-71 15,-6 6 20-15,-21 12-74 16,-11 5-179-16,-18 18 160 16</inkml:trace>
  <inkml:trace contextRef="#ctx0" brushRef="#br0" timeOffset="6213.9">9474 4127 1291 0,'35'-4'35'16,"21"-14"12"-16,18-8 15 15,42-28 29-15,15-14 109 16,32-21 1-16,11-8-19 0,17-8-51 16,3-3-31-1,7-3-57-15,0 0-8 0,-7-1-17 16,-9 7-11-16,-19 6-1 16,-11 8-6-16,-32 8-3 15,-13 10-11-15,-35 14-151 16,-14 10-161-16,-28 17 156 15</inkml:trace>
  <inkml:trace contextRef="#ctx0" brushRef="#br0" timeOffset="10164">9440 4853 814 0,'2'-9'116'16,"1"-2"146"-16,4 1-244 16,-1 1-14-16,-3 0 0 15,-4 1 0-15,-5 1 1 16,-9 1 9-16,-5 2 7 0,-13 3 6 15,-6 3 2-15,-12 5-5 16,-7 3-11-16,-7 6-7 16,0 3-4-16,0 9 0 15,-3 7-2-15,-14 11-6 16,-5 6-4-16,-12 9-15 16,-9 4-2-16,0 12-2 15,-4 6 2-15,-6 9 15 16,3 4 3-16,1 10 7 15,-1 4 0-15,2 19 2 16,5 9 0-16,1 10-2 16,3 12 2-16,9 4 2 15,3 3 0-15,10 2 3 16,9 0 5-16,15-1 2 16,10-1 5-16,16-1 6 15,11-5 3-15,16-4 5 0,11-6 2 16,20-13 9-16,6-11 3 15,26-21-5-15,8-13-5 16,20-26-10-16,13-12-1 16,9-24 9-16,8-13 12 15,14-26 20-15,2-17 13 16,14-31-6-16,0-19-1 0,9-37-14 16,4-16-6-16,9-25-15 15,-1-10-9-15,-3-10-12 16,2-9-9-16,-14-16 6 15,4-6-9-15,-12-14 6 16,-7-5 3-16,-12 0-9 16,-13 0 0-16,-22 11-3 15,-12 8-3-15,-26 9 3 16,-9 9 3-16,-23 21-3 16,-7 10 5-16,-16 33-2 15,-12 16-3-15,-21 27 0 16,-18 14-17-16,-31 28-118 15,-19 16-17-15,-31 31-10 16,-14 20 10-16,-28 36 113 16,-9 20 20-16,-11 29-4 0,2 12-14 15,15 19-172 1,14-3 139-16</inkml:trace>
  <inkml:trace contextRef="#ctx0" brushRef="#br0" timeOffset="13131.08">5568 7293 104 0,'0'0'70'15,"1"-1"43"-15,0 1 19 16,19-25 45-16,-19 11-27 16,-1-2-32-16,-4-3-43 15,-6-1-6-15,-7-1-7 16,-7 3-3-16,-8 4 4 15,-5 2-6-15,-9 5-19 16,-5 3-14-16,-12 4-15 16,-4 1-3-16,-5 5-2 15,-1 4 0-15,-4 12-4 16,-6 5 2-16,-11 11-8 16,-8 8-4-16,-10 12-23 0,-3 7-32 15,-5 13-40-15,-2 3-38 16,-2 5-49-16,-1 1 12 15,2 1 42-15,6-2 60 16,11-1 41-16,7-1 4 16,6 5 24-16</inkml:trace>
  <inkml:trace contextRef="#ctx0" brushRef="#br0" timeOffset="13647.77">2856 9244 566 0,'-16'117'105'0,"9"-3"93"15,11-3-59-15,20-6-63 16,12 0-28-16,24-5-24 16,9-4-9-16,17-3-5 15,6-3-6-15,11-4 3 16,6-6 1-16,10-13 10 16,8-12 9-16,2-24 13 15,11-11 7-15,8-21-2 16,-1-9-7-16,15-20-13 15,-5-9-1-15,4-20-7 16,-4-12-5-16,-8-21-3 16,-3-12-1-16,-24-17 2 0,-3-8 0 15,-19-9 3-15,-12-1 24 16,-11-2-1-16,-8-3 6 16,-19-7 5-16,-4-6-2 15,-14-3 3-15,-6-2-3 16,-17 7-9-16,-9 3 0 15,-18 3-13-15,-9 6-5 16,-13 3-9-16,-7 4-3 0,-12 3-6 16,-8 3 0-16,-17 11-15 15,-9 6-23-15,-17 12-73 16,-6 10-18-16,-11 23 13 16,-8 16 62-16,-5 34 37 15,-9 19-1-15,-13 42-1 16,-4 22-4-16,-11 37 0 15,1 17-3-15,3 19-1 16,3 4-2-16,11 14-2 16,10 2 4-16,17 22-4 15,9 13-48-15,28 17 50 16</inkml:trace>
  <inkml:trace contextRef="#ctx0" brushRef="#br0" timeOffset="19764">6905 4388 1096 0,'31'6'29'0,"11"-5"-18"15,5-4-7-15,22-11-2 0,5-4 0 16,5-5 0-16,2 1 0 15,-8 3 0-15,-4 4 0 16,-7 5 0-16,-2 4 2 16,-9 2-2-16,-4 1-2 15,-10-2-2-15,-3 2 4 16,-11-1-2-16,-9 1 1 0,-13 3-1 16,0 0 4-16,-7-3 8 15,-11 7 2-15,-19 3 5 16,-8 3 0-16,-13 6-1 15,-5 3 3-15,-8 0 4 16,-1 0-2-16,-3-4 1 16,-3-2-5-16,3-2-3 15,1-5-1-15,15-1-5 16,7-3-1-16,15-2-7 16,8-2 2-16,9-3 2 15,7 0-4-15,12-3 6 16,7 0-2-16,17-2-4 15,8 0-1-15,21 0-1 16,10 2 0-16,17 2 0 16,6-1 0-16,9 1 0 15,0 0 0-15,-5 1 2 16,-2 0-2-16,-15 3 0 0,-9 2 2 16,-17 5-2-16,-12-1 2 15,-17 4 2-15,-6-1-2 16,-12 1 6-16,-4-1-2 15,-15 2 1-15,-8 0 1 16,-21-3-2-16,-7 0 0 0,-17 0-6 16,-9 2 4-16,-6 3-4 15,-2 1 0-15,0 0 2 16,4-1-2-16,9 0 0 16,7-4 0-16,23-1 2 15,12-4-2-15,16-3 0 16,18 1-2-16,0 0-2 15,7-7-2-15,22 4 2 16,12 1-2-16,27 2-3 16,11 0-30-16,29-2 25 15</inkml:trace>
  <inkml:trace contextRef="#ctx0" brushRef="#br0" timeOffset="22581.48">8197 9105 1289 0,'-8'2'58'0,"-1"-1"49"0,8 4-101 15,-2 2-2-15,4 7-2 16,3 3-2-16,5 13 0 15,1 4 0-15,4 12 0 16,1 3 4-16,-1-1 1 16,-1-4 1-16,1-12 2 15,0-8-2-15,-2-13-4 16,1-8 0-16,-1-11 0 16,-1-9 1-16,2-17 3 15,1-4 0-15,-2-10-2 16,-1 1-2-16,-4 4-2 15,-3 2 4-15,-3 8-4 16,-1 2 0-16,-3 11 4 16,2 5 5-16,1 15 32 15,0-1 16-15,0 1 2 0,5 11-14 16,9 21-30 0,2 9-6-16,8 16 0 15,5 5-9-15,-3 11 0 0,-1 5-3 16,-6 5-6-16,-11 3 3 15,-10-4 3-15,-8-5 9 16,-15-7 12-16,-3-7 18 16,-13-11 45-16,-4-6 23 15,-6-15 37-15,-1-9-10 16,1-18-65-16,2-12-49 0,8-25-118 16,7-14-81-16,17-20-111 15,11-5 11-15,24-9-73 16,9-2 211-16</inkml:trace>
  <inkml:trace contextRef="#ctx0" brushRef="#br0" timeOffset="23080.03">8658 9183 1088 0,'-5'-2'29'15,"5"2"-6"-15,0 0-11 16,0 0 9-16,0 0 22 15,0 1 9-15,0 0 4 16,0-1 2-16,11 11-7 16,0-13-13-16,5-5-16 15,3-4-7-15,3-7-13 16,1-1 0-16,3-3-17 16,-1 2-26-16,-2 2-172 15,0 2 137-15</inkml:trace>
  <inkml:trace contextRef="#ctx0" brushRef="#br0" timeOffset="23731.36">8944 8802 1380 0,'5'27'47'16,"5"4"19"-16,6 12-66 16,3 4 0-16,1 1 2 15,1-2 0-15,-4-6-2 16,-3-6 0-16,-5-13 2 15,-5-5 1-15,-4-16 7 16,0 0 11-16,-12-8 14 16,0-12 16-16,-5-13-15 15,0-9-33-15,0-6-3 16,2-3-6-16,1 0 0 0,2 3 0 16,3 7 6-16,4 3 0 15,4 6 9-15,1 6-3 16,6 7 3-16,1 6-3 15,7 13-1-15,4 6 1 16,9 17 0-16,5 8 6 16,4 11-6-16,2 4 0 15,-6-7-3-15,-2-6-3 16,-10-16 0-16,-6-8-6 0,-6-12 6 16,-3-6 6-16,-7-14-3 15,-3-9 6-15,-8-10-3 16,-1-5 0-16,0 1 0 15,1 0-3-15,4 3-3 16,3 2 0-16,3 7 3 16,2 5 9-16,3 12 0 15,3 7 9-15,7 15-3 16,4 11-6-16,10 17 6 16,5 6-12-16,2 4 3 15,0-5-9-15,-4-12-12 16,-6-10-24-16,-3-16-110 15,-4-7-21-15,-5-15 120 16</inkml:trace>
  <inkml:trace contextRef="#ctx0" brushRef="#br0" timeOffset="24132.54">9529 8335 1315 0,'-11'1'60'16,"-2"3"25"-16,-1 1-44 15,3 4-22-15,0 4-2 0,2 6 8 16,1 3 2 0,2 4-9-16,3 0-9 0,2-3-3 15,3-4-3-15,1-9-3 16,3-3-6-16,1-7 0 16,3-5 6-16,0-3 0 15,1-1 0-15,1-7 0 16,0-2 0-16,1-6 0 15,0-1 0-15,-1 0 0 16,-5 2-3-16,0 7 3 16,-6 4 3-16,0 7 12 15,-1 5 9-15,0 0 20 16,10 4 4-16,-1 12 9 16,3 4-6-16,2 3-24 15,2-2-6-15,-1-8-21 16,0-4-3-16,0-10-12 15,1-6-33-15,-5-12-116 0,-2-5-4 16,-5-11-14-16,-3-5-73 16,-2-5 120-16</inkml:trace>
  <inkml:trace contextRef="#ctx0" brushRef="#br0" timeOffset="24301.9">9672 8072 218 0,'-12'-43'111'16,"0"3"158"-16,4 5 50 15,0 8-107-15,4 6-59 16,3 13-51-16,1 8-22 15,5 3-34-15,4 14-13 0,13 20 4 16,6 10 2-16,6 16 0 16,2 5 2-16,-2-8-17 15,-2-4-6-15,-6-21-39 16,-6-10-38-16,-7-15-82 16,-6-10 27-16,-5-16 57 15</inkml:trace>
  <inkml:trace contextRef="#ctx0" brushRef="#br0" timeOffset="24482.32">9987 7950 953 0,'4'2'121'16,"4"5"133"-16,5 15-219 0,3 6-14 16,3 9-5-16,-1 1-3 15,-5-8-11-15,-2-7 0 16,-6-14-4-16,-5-6-15 15,-10-14-132-15,-7-7 102 16</inkml:trace>
  <inkml:trace contextRef="#ctx0" brushRef="#br0" timeOffset="24613.75">9886 7849 1661 0,'-3'-1'200'0,"2"-4"27"16,2-2-87-16,10-8-113 15,4-7-81-15,12-11-253 16,7-1 202-16</inkml:trace>
  <inkml:trace contextRef="#ctx0" brushRef="#br0" timeOffset="25048.72">10223 7624 2313 0,'-33'47'115'0,"7"1"31"0,3 2-127 15,12-3-38-15,3-2 8 16,6-11 10-16,3-6-3 16,3-14 4-16,3-5-5 15,2-9 8-15,0-3 3 16,3-8-2-16,2-3 4 15,0-10-8-15,2-3-2 16,0-4-14-16,0 0 0 16,2 3 2-16,-2 2 1 0,-1 8 13 15,-2 3 0-15,-5 8 3 16,0 3-3-16,2 5 1 16,3 6-1-16,5 14 5 15,5 8-4-15,5 16 2 16,-2 5-2-16,1 8-7 15,-2 1-7-15,-4 11-113 16,-5 4-52-16,-11 3-28 16,-6-1 12-16,-11-14 170 15,-4-7 18-15,-9-22-42 16,-1-11-71-16,-8-23-96 16,-2-15 143-16</inkml:trace>
  <inkml:trace contextRef="#ctx0" brushRef="#br0" timeOffset="25447.41">10254 7603 821 0,'22'-68'114'16,"5"12"78"-16,-1 10-49 15,3 20-42-15,0 11-26 16,1 18-44-16,4 12-13 16,1 21-5-16,0 9-5 15,-5 9 0-15,-4-3-2 0,-10-11-1 16,-7-8 1-16,-5-16 0 15,-2-6 24-15,-2-10 27 16,-4-6 11-16,-3-13-14 16,-2-8-18-16,-1-16-51 15,1-5-12-15,3-8-15 16,4 0 12-16,2 0 16 16,3 2 5-16,5 7 9 15,2 6 0-15,4 15 0 16,3 7 6-16,2 18 8 15,2 9-2-15,3 16 15 16,-1 6-6-16,3 5-6 16,-2-3 3-16,-2-13-18 15,-1-5-6-15,-6-13-33 16,-4-4-38-16,-6-12-45 16,-3-5 29-16,-3-10 48 0</inkml:trace>
  <inkml:trace contextRef="#ctx0" brushRef="#br0" timeOffset="26330.23">10894 6896 876 0,'-4'-11'148'0,"-2"2"77"16,-1 6-121-16,-1 3-18 0,-1 8-32 16,0 5-17-16,4 8-11 15,1 4 16-15,5 8-24 16,2 1-3-16,2 2-3 15,1-4-6-15,0-6 0 16,-1-8-3-16,0-11 0 16,1-2-6-16,1-10 0 15,2-5 6-15,2-12-3 16,2-5 3-16,0-10-6 16,0-1-12-16,0 0-6 15,-4 3 3-15,-2 6 9 16,-2 4 9-16,-2 11 3 15,-1 4 0-15,-2 10 12 16,0 0 6-16,3 13 3 16,3 8-4-16,4 13-8 15,3 4-9-15,-3-6 3 0,0-6 0 16,-2-12-6-16,-2-5-6 16,-1-10-6-16,1-6-8 15,-2-13-67-15,-2-6 22 16,0-8 5-16,-1-4 4 15,-1 0 27-15,2 2 13 16,-2 6 18-16,-4 4 2 16,4 7 4-16,0 4 1 0,2 8 11 15,5 4-3-15,3 7 5 16,1 7-3-16,3 9-6 16,-2 3 1-16,-1 1-6 15,0-2 0-15,-4-8-8 16,-2-2 3-16,-5-12 1 15,0 0 0-15,3-10 6 16,-4-4 1-16,1-8-3 16,-2-3 4-16,2-2-9 15,1 1 0-15,-1 3-3 16,3 4 0-16,-1 4 0 16,-1 2 0-16,5 2 0 15,2 2 0-15,2 8-6 16,1 5-2-16,3 13 13 15,1 7 4-15,2 9 6 0,0-1 0 16,-3-7-3-16,0-8-6 16,-3-11-3-16,2-6-3 15,-2-15-3-15,0-9-3 16,1-12-33-16,-2-5 12 16,-1-2 10-16,-3 1 1 15,-6 4 13-15,0 0 1 16,0 6 2-16,0 3 0 0,5 11 7 15,2 6 7-15,2 13 5 16,2 9 24-16,6 18 8 16,4 7-9-16,0 9-16 15,3-4-14-15,-3-9-12 16,-3-9-3-16,-6-15-15 16,-5-6 1-16,-5-15-73 15,-6-10 2-15,-2-15 59 16</inkml:trace>
  <inkml:trace contextRef="#ctx0" brushRef="#br0" timeOffset="26546.64">11426 5814 2067 0,'8'14'137'0,"9"8"20"16,16 25-160-16,11 12-2 15,8 16 8-15,3 4-3 16,-4 0-13-16,-3-4-21 16,-12-12-115-16,-10-10-40 15,-14-14-35-15,-8-6 10 16,-11-16 102-16,-7-7-37 0,-8-12 83 16</inkml:trace>
  <inkml:trace contextRef="#ctx0" brushRef="#br0" timeOffset="26716.14">11551 6347 1858 0,'0'0'233'15,"15"-16"129"-15,9-7-326 16,9-10-34-16,20-14-39 16,3-5-77-16,7-7-264 15,-2-5-217-15,-8 3 436 16</inkml:trace>
  <inkml:trace contextRef="#ctx0" brushRef="#br0" timeOffset="27147.25">12112 4667 2022 0,'3'83'141'15,"5"21"53"-15,11 64-305 16,6 26-83-16,-1 42-18 16,-4 13 18-16,-2 10 107 15,-4 1 71-15,-1-18 23 16,0-17 11-16,0-29 9 15,-3-21-3-15,-2-37-3 16,-1-21-6-16,0-38-12 0,-1-20-6 16,-2-38-163-16,-2-21 137 15</inkml:trace>
  <inkml:trace contextRef="#ctx0" brushRef="#br0" timeOffset="29264.83">12394 5071 1311 0,'23'62'31'15,"1"10"-20"-15,3 10-7 16,-3-2-2-16,-5-5 0 0,-6-20 0 16,-2-13 2-16,-7-19 4 15,-1-8 21-15,-3-15 48 16,-1-6 43-16,-5-17 80 15,0-11-54-15,-8-21-119 16,-3-8-30-16,-1-11-6 16,-2-5 0-16,10-4 9 15,8-1-6-15,11-5 0 16,10 4-3-16,7 9-8 16,1 10-1-16,7 26 6 15,-2 13 3-15,3 32 9 16,3 15 0-16,-5 31 0 15,-6 16 0-15,-13 17-6 16,-7 1-9-16,-10 1 3 16,-5-8 3-16,-5-17 3 15,-3-11 9-15,-2-21 3 16,1-7-6-16,1-15 3 0,-1-2 0 16,-2-14-3-16,0-8-3 15,4-16-3-15,6-8-6 16,12-13 0-16,6-4 3 15,13 6 0-15,4 8-6 16,6 24 6-16,1 17-9 16,-2 28 3-16,-2 12 6 0,-8 16 6 15,-7 5-6-15,-9-2 9 16,-4-5 0-16,-5-15-3 16,1-8 6-16,-2-16-12 15,-2-8-56-15,-6-10-47 16,-1-3 46-16,-2-8 12 15,2 1 24-15,5-2 36 16,3-2 8-16,5-1-8 16,3-2-8-16,8-1-33 15,4-1-45-15,5 0-181 16,0 1-151-16,2 2 217 16,30-15-54-16,-51 37 399 15,0 0 110-15,1 0-121 16,19-6 157-16,-12 5-175 15,1 1-43-15,-2 0-28 0,-5 0-5 16,-2 0-16-16,0 0-4 16,0 0-6-16,0 0 5 15,0-1 7-15,0 0 5 16,0 1 7-16,0-1 6 16,2-21 8-16,0 9-21 15,1-8-33-15,3-4-3 16,0-7-3-16,4-1 0 15,-2-1 3-15,-2 0 9 0,-2 4-6 16,-4 2 0-16,0 5 0 16,-1 3-3-16,-4 7 2 15,-2 4 1-15,-3 7 18 16,-2 3-3-16,3 8 3 16,2 6-6-16,3 13-9 15,1 6 0-15,2 13-3 16,1 3 3-16,2-3-6 15,1-4 0-15,3-16 6 16,-1-8 0-16,7-12-3 16,2-6 3-16,2-11-3 15,4-7-3-15,-3-12 6 16,-1-7-6-16,-2-7 6 16,-2-1-6-16,-4 3 3 15,-2 1 0-15,0 6 0 16,-3 2-3-16,2 7 3 0,0 5-3 15,0 10 0-15,0 5-3 16,0 12 3-16,3 7 0 16,2 11 9-16,0 4 9 15,1 1-12-15,-2-5 3 16,-2-9-3-16,-3-6-6 16,-4-10 3-16,0 0-3 0,3-12 9 15,-3-5 3-15,0-11-9 16,-1-5 3-16,-1-4 0 15,1 1-6-15,2 0 0 16,3 4 6-16,6 8-9 16,3 4-3-16,2 11-6 15,3 5-3-15,-1 11 3 16,-1 6 6-16,-3 5 6 16,-1 1 0-16,-4-6 0 15,-2-4 3-15,-6-9-6 16,0 0-3-16,0 0-66 15,-10-11-47-15,-5-7-65 16,-1-6 0-16,-8-3-37 16,0 0-16-16,-2-2 132 15,-1 0 107-15,6-1 128 16,2 0 9-16,9 2-37 0,5-1-22 16,8 1-26-16,4 0-11 15,5 0-20-15,3 0-2 16,4 0-11-16,1 0-14 15,2 2-37-15,1 5-23 16,1 4-34-16,1 3-1 16,5 4 20-16,-2 2 28 0,1 3 49 15,-2 2 0-15,-8 2 0 16,-3 3-1-16,-7 5 1 16,-6 5 2-16,-7 6 30 15,-5 3 36-15,-6 6 52 16,-3 3 4-16,0 3 8 15,3 5-23-15,1 5-41 16,4 4 9-16,0 2-39 16,3-6-6-16,5-14-24 15,1-8-1-15,2-15 7 16,2-6 6-16,4-13 27 16,2-8 9-16,4-17-6 15,2-6-9-15,-1-3-39 16,-1-3-12-16,-2 6-18 15,0 4 0-15,-2 11 6 16,1 8 6-16,-2 12 3 16,0 6-6-16,0 18 3 0,2 12 12 15,6 29 6-15,3 16 12 16,3 26 0-16,3 10 0 16,-1 10-6-16,-3-1-3 15,-7-6-9-15,-8-7 0 16,-14-13 0-16,-7-8-3 15,-14-17 9-15,-3-9 0 0,-1-28 6 16,1-14-48-16,0-36-165 16,-1-18-94-16,4-31 170 15</inkml:trace>
  <inkml:trace contextRef="#ctx0" brushRef="#br0" timeOffset="29747.44">13232 4239 536 0,'14'-81'48'0,"8"11"48"15,3 10-80-15,8 21 9 16,2 11 9-16,-1 25 34 16,-3 14 12-16,-1 29 9 15,-1 15-1-15,-3 17-18 16,-5 2-8-16,-7-7-14 16,1-10-13-16,-5-22-17 15,-1-11-1-15,-4-14 0 0,-5-10-3 16,0 0 13-1,-9-15-2-15,-2-12-5 0,-3-8-5 16,-1-11-11-16,2-5-4 16,4-3 0-16,3-1 0 15,6 1-8-15,4-2-3 16,6 3-1-16,4 3 2 16,3 17 7-16,-2 11 3 15,-2 22 3-15,-1 10 3 0,-1 18 8 16,-2 5-3-16,5 3-1 15,-2-3-2-15,2-16-4 16,2-7-4-16,-4-14 0 16,-1-4 2-16,-3-9 5 15,-2-7 3-15,-1-8 4 16,1-3-3-16,1-6-3 16,3 2-2-16,4 6-6 15,1 7 0-15,4 18 0 16,1 9 0-16,1 26 2 15,-1 10 0-15,-3 7-12 16,0-3-36-16,-3-15 26 16</inkml:trace>
  <inkml:trace contextRef="#ctx0" brushRef="#br0" timeOffset="30363.35">9538 9579 2411 0,'68'-89'83'15,"22"-17"-15"-15,19-19-51 16,32-43-6-16,17-15 0 0,23-35 4 15,5-17-6-15,17-15-6 16,3-8 6-16,6-1-4 16,-3 7-2-16,0 12 0 15,-8 10-3-15,-7 12 1 16,2 9-1-16,-10 18 1 16,-8 9 2-16,-11 17-6 15,-12 11-2-15,-23 16-135 16,-10 12-83-16,-28 17-669 15,-15 4 694-15</inkml:trace>
  <inkml:trace contextRef="#ctx0" brushRef="#br0" timeOffset="36012.85">19310 4552 741 0,'41'0'48'16,"4"-2"32"-16,15-2-71 15,5-1 0-15,4-3 5 16,7-1 13-16,7-1 32 15,3 0 17-15,12 2-3 16,3-1 3-16,7-2-20 16,6-2-13-16,14-1-16 15,1 0-14-15,14 0-7 16,-2 3-2-16,-4-1-2 16,1 0 0-16,-10 1 0 0,-6 0-2 15,-9 1 0-15,-13 2 0 16,-7 3 2-16,-5-1-2 15,-3 2 2-15,5-3-2 16,-12 0-6-16,-8-2-19 16,-21-1-260-16,-14 0 179 15</inkml:trace>
  <inkml:trace contextRef="#ctx0" brushRef="#br0" timeOffset="39514.51">14249 13227 1328 0,'133'-19'0'15,"12"-2"0"-15,-4-1 0 16,5 2 16-16,9 1 7 16,-7 4 19-16,-2 2 3 15,5 3-6-15,-8 2-12 0,6 3-12 16,0 2-5-16,-7 2 4 16,-5 1 1-16,-15 3-9 15,-3 0-6-15,-19 1 0 16,-7 0 0-16,-14-2-15 15,-8 0-7-15,-10-2 1 16,-4 1-4-16,-8-1 1 16,-6-2 1-16,-10 0 0 15,-5-1-2-15,-8 0-6 16,-2-1-2-16,-6 1 0 16,-4 0-4-16,-8 3-6 15,0 0 7-15,0 0 22 16,0 0 14-16,0 0 17 15,0 0 3-15,0 0-9 16,0 0-7-16,0-1-11 0,0 0-5 16,0 0-54-16,-1 1-141 15,0-1 116-15</inkml:trace>
  <inkml:trace contextRef="#ctx0" brushRef="#br0" timeOffset="40884.15">18586 12931 1256 0,'42'9'115'0,"13"-3"-42"16,2-1-15-16,8-2-19 16,7 0 24-16,8-2-12 15,3-1-7-15,9 0-8 16,0 0-3-16,12 1-12 16,0 1-3-16,3 3-12 15,-1 1 0-15,-9-3-6 0,-5-1 3 16,-13-3-24-16,-12-1-24 15,-19-1-56-15,-11-1-24 16,-17-1 12-16,-13-4-88 16,-14-3 119-16</inkml:trace>
  <inkml:trace contextRef="#ctx0" brushRef="#br0" timeOffset="41483.56">17220 13638 1681 0,'11'-4'-50'0,"10"0"-1"16,4 0 24-16,13 8 69 15,7 2 27-15,11 4 47 16,9 2 16-16,9-1-31 16,6 1-17-16,9-4-15 15,0-2-7-15,14-5-2 16,4-3-22-16,5-8-28 16,4-2-8-16,-8-4-2 15,-1-2 0-15,-7 4-16 16,-7 0-30-16,-12 3-121 15,-10 0-66-15,-16-4-294 0,-15-3 400 16</inkml:trace>
  <inkml:trace contextRef="#ctx0" brushRef="#br0" timeOffset="52046.89">11602 8756 1338 0,'-6'0'42'0,"6"0"-3"0,0 0-29 15,5 2-8-15,10 0 0 16,12-2 2-16,10 0 3 15,15-4 7-15,7 0 7 16,6-2 4-16,1-1 6 16,2 0 20-16,2 0 15 15,5-1-25-15,-3 1-8 0,0-1-18 16,-4 0 6-16,0 3-3 16,-5 1 6-16,-7 3 24 15,-5-1 9-15,-10 1 17 16,-3-1 4-16,-12 1-12 15,-2 0-12-15,-14 0-19 16,-9 1-11-16,-1 0 65 16,0 0 2-16,-9-3 16 15,-9 2 7-15,-8-1-81 16,-4-2-19-16,-4 1-8 16,-2-1-7-16,-6 2 0 15,-2 2-1-15,-7 0 0 16,-4 2 1-16,-2 4-1 15,-1 0-3-15,4 2 1 16,-2-1-2-16,9-2 2 16,3-2 4-16,11-3-1 0,3 0 1 15,10 0 2-15,3 0-3 16,7 0 1-16,10 0-1 16,-1 0-2-16,1 0-1 15,0 0-1-15,12 7 0 16,12-2 1-16,9 0 4 15,18 0-2-15,8-4-3 0,18 0 5 16,7-1 0-16,10 0 4 16,-1 0-3-16,-7 2-36 15,-4-1-59-15,-9 2-152 16,0-1-319-16,-9 1 360 16</inkml:trace>
  <inkml:trace contextRef="#ctx0" brushRef="#br0" timeOffset="58047.6">14113 10679 589 0,'-12'44'25'15,"-1"3"11"-15,6 9-2 16,3 3-2-16,3 2 9 16,2 0-13-16,4-11-15 15,1-6-1-15,2-18-12 16,2-9-12-16,2-22 8 16</inkml:trace>
  <inkml:trace contextRef="#ctx0" brushRef="#br0" timeOffset="58279.4">14645 10584 1146 0,'-4'52'29'16,"1"9"-17"-16,3 8-8 15,5 8-3-15,5-2-1 16,9-14 2-16,5-10-2 16,3-27-3-16,0-16-5 0,1-21-261 15,1-9 183-15</inkml:trace>
  <inkml:trace contextRef="#ctx0" brushRef="#br0" timeOffset="58480.81">15423 10736 1237 0,'4'18'37'16,"0"6"-2"-16,9 14-31 15,-1 7-1-15,5 6-1 16,3-2-2-16,2-12-3 0,4-14-11 15,2-26-230-15,3-13 156 16</inkml:trace>
  <inkml:trace contextRef="#ctx0" brushRef="#br0" timeOffset="58695.89">16121 10694 1067 0,'-5'22'85'0,"2"12"103"16,3 9-157-16,2 14-31 15,8 2 2-15,3-4-2 16,2-9 0-16,4-18-8 16,0-9-21-16,4-16-202 15,1-8 152-15</inkml:trace>
  <inkml:trace contextRef="#ctx0" brushRef="#br0" timeOffset="58845.33">16723 10748 1136 0,'16'12'39'15,"6"2"8"-15,7 2-42 16,7 2-103-16,0-1-237 15,4-6 191-15</inkml:trace>
  <inkml:trace contextRef="#ctx0" brushRef="#br0" timeOffset="59029.9">17637 10708 1074 0,'32'28'24'0,"4"-3"-21"16,2-3-6-16,4-12-78 15,2-6-197-15,11-18 166 16</inkml:trace>
  <inkml:trace contextRef="#ctx0" brushRef="#br0" timeOffset="59212.2">18695 10515 1084 0,'16'23'66'0,"4"2"75"16,10 6-127-16,3 1-6 16,5-7-8-16,5-4-2 15,7-13-16-15,2-4-30 16,3-9-287-16,-2-2 205 15</inkml:trace>
  <inkml:trace contextRef="#ctx0" brushRef="#br0" timeOffset="59362.59">19565 10803 1249 0,'16'49'79'15,"5"1"64"-15,10-1-117 16,9-5-15-16,2-27-59 15,4-13-82-15,4-41 78 16</inkml:trace>
  <inkml:trace contextRef="#ctx0" brushRef="#br0" timeOffset="59516.28">20599 10691 2596 0,'12'45'52'16,"8"-3"-235"-16,11-8-146 15,13-22 131-15</inkml:trace>
  <inkml:trace contextRef="#ctx0" brushRef="#br0" timeOffset="62479.45">16431 7158 1154 0,'-51'-36'23'0,"-1"0"-11"16,-4 0-20-16,-3-1 8 16,-14 0 8-16,-3 2 5 15,-10 6 7-15,-7 6 3 16,-12 12-6-16,-8 11-5 15,-13 19-8-15,-8 12-14 16,-17 28-77-16,-4 15-86 16,-1 23-205-16,-9 10 77 15,17 23 162-15,2 10 119 0,2 26 188 16,18 15 44-16,20 33 9 16,11 19-73-16,29 42-105 15,12 13-22-15,24 24-14 16,17 2 2-16,33-21 49 15,21-14 12-15,31-55 36 16,16-30 16-16,35-59-19 16,13-25-16-16,35-34 35 15,8-12-42-15,26-21-53 16,0-15-3-16,6-36-6 16,4-21 0-16,-16-36 0 15,6-23 0-15,-15-44 0 16,-6-21 0-16,-18-39 3 15,-12-15-7-15,-12-19 13 16,-18-4-3-16,-14 3-3 0,-15 2 3 16,-30 11 0-16,-13 10 0 15,-27 7 9-15,-14 8 3 16,-26 11-6-16,-18 1-13 16,-35 10-8-16,-20 6-33 15,-40 16-104-15,-14 14-42 16,-35 25-78-16,-13 17 81 15,-23 33 18-15,-12 19-46 0,-8 43 108 16</inkml:trace>
  <inkml:trace contextRef="#ctx0" brushRef="#br0" timeOffset="63696.01">20951 4909 1150 0,'-112'16'58'0,"-9"14"45"15,-11 12-96-15,-15 18-5 16,-1 8 2-16,-7 15 8 16,-1 8 3-16,2 16 9 15,1 13 1-15,-7 24 0 16,3 13 2-16,5 32 6 15,1 19 2-15,23 29 10 16,10 14 21-16,24 31-33 0,22 5-19 16,37 2-8-16,20-5 0 15,45-26 3-15,17-19-3 16,40-39 0-16,20-18 0 16,30-40-3-16,19-16-9 15,21-42 0-15,9-24 0 16,10-43-9-16,1-29 6 0,3-50 6 15,-2-25 6-15,-1-42 21 16,-5-13 21-16,-12-24 12 16,-9-8 9-16,-15-23 8 15,-5-14 10-15,-19-21 18 16,-5-13-4-16,1-14-26 16,-9-5-30-16,-2-13-37 15,-10 1-6-15,-30-8-27 16,-22 0-26-16,-31 11-29 15,-17 10-58-15,-37 28-74 16,-17 18-27-16,-50 51 105 16,-26 30 35-16,-35 72 43 15,-28 40 11-15,-37 80 25 16,-20 38 1-16,-50 76-7 16,-8 39-7-16,-18 52-42 15,-3 18-223-15,13 12 194 16</inkml:trace>
  <inkml:trace contextRef="#ctx0" brushRef="#br0" timeOffset="74827.64">7650 4374 229 0,'19'-1'14'15,"4"-1"17"-15,3 0-9 16,6 2 37-16,-1 0 14 16,-2 0 38-16,-1 3 18 15,-3-1-24-15,-1 2-16 16,3-1-23-16,0 0-11 16,1-1-21-16,4-2-9 0,2-5-6 15,3 0-8-15,1-5-3 16,0 0 2-16,-2-1 3 15,-6-1 1-15,-3 1 3 16,-4 1 1-16,-9 2-3 16,-1 3-1-16,-13 5 1 15,0 0 14-15,0 0 10 16,-12-5 0-16,-4 2-6 16,-3 2-18-16,-6 2-9 15,-5 2 0-15,-4 4-4 16,-4 1 4-16,0 4-4 15,2 1 2-15,3 3-1 16,3 1-3-16,5 0 2 16,3-2-2-16,9-3 0 15,5-3 0-15,8-4 0 0,3 0 0 16,7-2 0-16,5-1 0 16,7-2-2-16,5-3 2 15,5-1 2-15,7-1 0 16,4-2 2-16,-1 1 0 15,-5-2 2-15,-4 0-4 16,-6 0 6-16,-5 1-1 16,-5 1 3-16,-6 1 4 15,-6-1 3-15,-3 2 8 16,-6-1 6-16,-5-1 0 0,-8 0 12 16,-7-1-7-16,-9 7-30 15,-10 0-6-15,-5 7 0 16,-2 0 0-16,2 3-3 15,6-1 6-15,8 0 0 16,4-2-3-16,11-3 0 16,7-1 0-16,12-3 0 15,7-5 0-15,18-6 0 16,7-4 0-16,21-8-3 16,9-2 3-16,16-3-6 15,4-2-18-15,7 4-104 16,7 0 98-16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07T17:35:10.30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9858 11445 80 0,'0'0'53'16,"0"0"35"-16,0-1 5 16,0 0-7-16,0 0-29 15,0 0 0-15,0 0-19 16,0 0-6-16,0 0 9 15,0 1 7-15,0-1 25 16,0 0 13-16,0 0 5 0,0 0-6 16,0 0-28-16,0 0-24 15,0 1-18-15,0-1-9 16,0 1-4-16,0 0-2 16,1 0-4-16,0 0 0 15,-1 0 4-15,0 0 0 16,0 0 8-16,0 0 5 15,0 0-1-15,0 0 2 0,0 0-7 16,0 0-1-16,0 0-2 16,0 0-4-16,0 0 0 15,0 0 4-15,0 0-2 16,0 0 0-16,0 0 5 16,0 0-3-16,0 0-2 15,0 0 4-15,0 0-4 16,0 0 0-16,0 0 0 15,1 0-2-15,0 0-2 16,0-1 2-16,0 0-2 16,0 0 2-16,0 0 4 15,0 0 2-15,-1 1 1 16,0 0 5-16,0 0 6 16,0 0-1-16,0 0 2 0,0 0-3 15,0 0-5-15,0 0-3 16,0 0-4-16,0-1 0 15,0 1-2-15,0-1 0 16,0 1-2-16,0 0 0 16,0 0 0-16,0 0 0 15,0 0 2-15,0 0 0 16,0 0 2-16,1 0-2 16,0 0 1-16,0 0-1 0,0-1 0 15,0 0-2-15,0 1 2 16,-1-1 0-16,1 0-2 15,0 0 2-15,0 1 0 16,0-1-2-16,0 0 0 16,0 0 2-16,0 0-2 15,25-16 0-15,-26 17 0 16,1 0 0-16,0 0 0 16,0-1 0-16,1 0 0 15,-1 0 0-15,1 0 0 16,28-12 2-16,-30 13 0 15,0 0-2-15,1 0 0 16,0 0 0-16,0-1 0 16,0 0 0-16,0 0 0 15,-1 0 0-15,0 1 2 0,1 0-2 16,-1 0 2-16,0 0 2 16,1 0-1-16,-1 0 1 15,0 0-2-15,0 0-2 16,0 0 0-16,0 0 0 15,0 0-2-15,0 0 0 16,0 0-1-16,0 0 1 16,0 0 2-16,0 0 2 0,0 0-2 15,0 0 0-15,0 0 1 16,-1 0-1-16,1 1 0 16,0 0 0-16,0 0 0 15,-1 0 0-15,0-1 0 16,0 1 2-16,0 0-2 15,0 0 0-15,1 0 0 16,-1 0 0-16,0 0 0 16,1-1-2-16,0 1 4 15,-1-1-2-15,1 0 2 16,-1 0 0-16,0 1-2 16,0-1 4-16,0 0-4 15,0 0 0-15,1 0 0 16,0 0 2-16,0 1 0 15,-1 0-2-15,0-1 2 0,0 0-2 16,0 0 0-16,0 0 2 16,0 0-2-16,1 0 2 15,0 0 0-15,0 0 0 16,0 0 5-16,0 0 1 16,0 0 0-16,0 0 4 15,-1 0-5-15,0 0-3 16,0 0 0-16,0 0-2 15,0 0-2-15,0 0 4 0,0 0-4 16,1 0 4-16,-1 0 2 16,1 0-3-16,0 0 3 15,-1 0-2-15,1 0-4 16,-1 0 2-16,0 0-2 16,1 0 0-16,-1 0 0 15,1 0 0-15,0 0 2 16,0 0 0-16,0 0 2 15,0 0-2-15,0 0 0 16,0 0 0-16,0 0-2 16,0 0 4-16,0 0-3 15,-1 0 1-15,1 0-2 16,0 0 0-16,0 0 4 16,0 0-2-16,0 0 0 15,0 0 2-15,0 0-2 0,0 0 4 16,0 0 0-16,0 0 1 15,0 0 1-15,0 1 6 16,0 0-8-16,0 0 3 16,0-1-3-16,0 1-3 15,0 0 12-15,-1 0-6 16,0 0 3-16,0 0-6 16,0 0 0-16,0-1-6 0,1 1 0 15,0 0 0-15,0 0 0 16,-1 0 0-16,0 0-3 15,1 0 3-15,0-1 0 16,0 1-3-16,0-1 3 16,0 0 0-16,0 0 0 15,0 0 3-15,0 0 0 16,0 0-3-16,0 0 0 16,0 0 0-16,0 0 0 15,0 0 6-15,0 0 6 16,0 0-3-16,0 0-3 15,0 0 3-15,0 0-4 16,0 0 1-16,0 0-3 16,0 0 6-16,0 0-9 15,0 0 0-15,0 0 3 16,0 0-6-16,0 0 6 0,0 0-3 16,0 0 3-16,0 0 3 15,0 0-6-15,0 0 6 16,0 0 3-16,0 0 3 15,0 0 6-15,0 0 3 16,0 0-9-16,0 0 3 16,0 0-9-16,0 1-3 0,0 0 0 15,0 0-3-15,-1 0 0 16,0 1 3-16,-8 29 3 16,10-22 3-16,-1 1 3 15,3 2-3-15,-1-2 0 16,-2 1 0-16,4-4-3 15,-1 0 0-15,2-3 9 16,3-1-3-16,2-3 6 16,-1-1-1-16,4-3 4 15,-1-4-6-15,0-2-6 16,1-1 0-16,-2-3-3 16,-2 1 0-16,1 0-3 15,-2-2-3-15,-2 1 6 16,0 0 0-16,-5 4 6 15,-1 2 12-15,0 2 24 0,-3 2 21 16,-1 0 5 0,-1 1-8-16,0 0-42 0,1 3-13 15,1 3-13-15,2 4-3 16,2 6-8-16,5 4-2 16,2 7-12-16,2 3-12 15,2 7 3-15,-1 0 1 16,0 5-1-16,-1 0-3 15,-3 2 0-15,-1 0-3 16,-6 1 21-16,-2-1 6 0,-6-4 15 16,-1-4 27-16,-5-5 105 15,-1-4 42-15,-4-6-9 16,1-4-6-16,-4-7-99 16,-1-3-22-16,-1-6-40 15,-3-4-16-15,-1-6-35 16,1-3-46-16,3-6-75 15,2-5-82-15,6-4-106 16,6-2 40-16,10-4 246 16</inkml:trace>
  <inkml:trace contextRef="#ctx0" brushRef="#br0" timeOffset="500.37">10096 11534 928 0,'0'0'156'16,"0"0"90"-16,0 0-124 16,0 0-31-16,0 0 27 15,0 0-29-15,0 0-59 16,0 0-12-16,1 0-6 16,16 6 0-16,-9 1-3 15,1 1 3-15,-2 2-12 16,-2-3 3-16,0 1-3 15,-3-1 0-15,0-2 3 16,-2-5 9-16,0 0 18 16,0 0 0-16,0 0 44 15,0 0 10-15,2-8-3 16,0-5-10-16,3-5-47 0,3-2-12 16,2 0-12-16,-1 2 0 15,0 1-24-15,-1 2-15 16,-2 3-35-16,1 1-31 15,0 1-62-15,0-1-42 16,5 1-46-16,0 0 176 16</inkml:trace>
  <inkml:trace contextRef="#ctx0" brushRef="#br0" timeOffset="933.23">10401 11465 990 0,'-4'0'31'0,"4"0"-21"15,0 0-54-15,-1-1-1 16,0 1 26-16,-1-1 111 16,-32-11 22-16,22 12 27 15,0 2-2-15,-3 3-36 16,2 0 40-16,-1 0-24 15,3 1-26-15,3-2-57 16,1 0-18-16,6 1-18 16,2-1-6-16,8 2-6 0,3 0 3 15,5 0-3-15,1 0 0 16,2-3 0-16,0 0 0 16,-2-1 0-16,-1 0 0 15,-1 0 6-15,-5 0 3 16,-4 3 0-16,-4 0 3 15,-4 3 3-15,-5 0 3 0,-5 5 21 16,-3 0 21-16,-4 1 44 16,1-1 22-16,-2-2-10 15,2-1-26-15,-1-4-108 16,-1-4-98-16,3-3-156 16,4-3-52-16,8-3 255 15</inkml:trace>
  <inkml:trace contextRef="#ctx0" brushRef="#br0" timeOffset="1817.98">10698 11467 338 0,'-7'0'39'16,"-4"1"82"-16,-1 1 47 15,-1 1 58-15,-2 2-9 16,2 3-54-16,3 1-29 16,1 0-53-16,3 1-12 15,4-1 6-15,1 0-28 0,3 0-29 16,4 0-9-16,4-1-9 15,2-2-3-15,4-3 0 16,-2-2 0-16,4-3 3 16,-3-4-3-16,0-6 9 15,-2-1-3-15,-3-3 0 16,0 2 6-16,-6 0 0 16,0 3 9-16,-6 4 30 15,-4 1 27-15,-4 3 29 16,0 3-2-16,0 1-21 15,0 2-19-15,4 2-35 16,1-1-6-16,5 2-24 16,4 1-12-16,3 2-33 15,2 1-14-15,3 5-25 16,-2 1 6-16,2 4 10 0,0 0 20 16,-1 6 27-16,-3 1 3 15,-3 2 18-15,-4 0 3 16,-5 2 3-16,-3 1 3 15,-4 0 33-15,-1-1 39 16,-3-5 89-16,1-3 39 16,0-8-51-16,-2-4-30 0,1-5-58 15,2-6-42 1,6-5-27-16,3-4-7 0,4-10-27 16,5-4-25-16,2-5-21 15,3-3-3-15,5-1 20 16,4 2-6-16,5-1 44 15,2 2 12-15,0-1 15 16,0 3 3-16,-3 1 0 16,-5 1-3-16,-7 8 3 15,-3 4 0-15,-7 6 9 16,-2 2 15-16,-7 3 36 16,-3 0-8-16,-5 1-4 15,-3 1-8-15,-5-1-33 16,3 1-9-16,2-1-2 15,5-1-4-15,6 1-8 16,5-4-1-16,7-2-9 0,5-2-11 16,10-5-12-16,3-1-26 15,9-2-59-15,1 0-13 16,4 0-29-16,2 2-3 16,1 2 14-16,-2 2 46 15,-4 4-262-15,-2 2 205 16</inkml:trace>
  <inkml:trace contextRef="#ctx0" brushRef="#br0" timeOffset="2399.8">11311 11443 1208 0,'-6'0'103'0,"3"0"88"0,3 0-50 16,0 0-82-16,0 0-17 16,0 0-30-16,0 0-6 15,1 0-6-15,18 2 0 16,-5-2 6-16,1 0-6 16,3-2 0-16,1-3-3 15,0-1 0-15,1-3-3 0,-1-2 0 16,-2-3 3-16,-3-3-12 15,0 1-6-15,-5 0-12 16,-4-1 7-16,-6 4-1 16,-2 2 9-16,-7 4 15 15,-2 3 3-15,-7 8 9 16,-2 5 12-16,-3 9 23 16,-1 4 10-16,0 9 12 15,2 4-15-15,4 12-15 16,3 5-18-16,6 2-18 15,4-2 6-15,6-14-6 16,4-8-3-16,9-15-27 16,4-9-30-16,11-13-104 15,5-9-5-15,9-16 119 16</inkml:trace>
  <inkml:trace contextRef="#ctx0" brushRef="#br0" timeOffset="2616.46">11821 11386 1583 0,'-6'8'128'0,"-1"2"7"15,-1 0-87-15,-3 2-48 16,-5 1-3 0,-3 5-3-16,-3 2 0 0,-5 7 15 15,0 3 9-15,-2 3-3 16,2 0 2-16,3-6-52 15,2-6-52-15,6-10-184 16,3-6-68-16,9-12 207 16</inkml:trace>
  <inkml:trace contextRef="#ctx0" brushRef="#br0" timeOffset="2833.41">11658 11408 1720 0,'5'13'278'16,"1"0"149"-16,2 3-347 16,2 1-59-16,-1 2-44 0,4 1-13 15,-2-1-13-15,1-1-3 16,0-4-14-16,-6-2-50 16,1-8-73-16,-2-3-59 15,1-9-55-15,8-6-57 16,-2-8 186-16</inkml:trace>
  <inkml:trace contextRef="#ctx0" brushRef="#br0" timeOffset="3233.33">11898 11427 1061 0,'2'11'114'0,"1"5"101"16,-1 5-77-16,-1 11-2 16,3 6-11-16,-3 9-68 15,0 0-24-15,-2 3-21 16,-1 0-9-16,-3 0-12 15,-1-2-12-15,-2-5 0 16,-1-4-6-16,1-11 0 16,1-6 6-16,0-10-21 15,-1-5-9-15,4-12-2 16,-2-9 5-16,0-14 17 16,3-8 23-16,1-12 6 15,0-5-3-15,3-6 5 16,1-3 4-16,6-4-1 0,3 2-1 15,11 5 4-15,4 4-4 16,2 16-2-16,2 6-2 16,-5 15-6-16,-3 6 3 15,-5 17-5-15,-6 7 0 16,-9 15 4-16,-3 7 4 16,-9 12 10-16,-5 2 4 15,-4 1 11-15,-2-5 24 0,-1-13-14 16,1-7-42-16,3-14-95 15,3-7-35-15,8-13 71 16</inkml:trace>
  <inkml:trace contextRef="#ctx0" brushRef="#br0" timeOffset="3799.94">12103 11480 1541 0,'5'14'191'0,"2"-4"66"16,4-5-173-16,4-8-242 15,0-5-52-15,3-6 9 16,0-1 91-16,-1-2 48 0,-2 2 19 16,-3-2 32-16,-4 1 5 15,-4-1-12-15,-2 2-9 16,-4 2-8-16,-3 1 3 15,-2 4 26-15,0 2 23 16,-5 5 35-16,0 3 9 16,-3 6 6-16,-1 4-7 15,1 7-13-15,1 3-1 16,0 9-7-16,-1 1 43 0,8 3 1 16,-2-2-5-16,8-7-21 15,6-6-18-15,5-8-33 16,3-7-15-16,5-9-48 15,1-8-30-15,7-8-65 16,2-5 56-16,2-1 7 16,-1 0 2-16,-4 4 23 15,-2 4 17-15,-6 5 45 16,-1 4 24-16,-3 5 42 16,0 3 13-16,-4 5 14 15,0 2-6-15,-2 7 30 16,-3 2-26-16,-3 7-56 15,-3 1-21-15,-2 2-6 16,-1-1-3-16,-2-7-6 16,1-3 0-16,1-9-27 0,5-5-27 15,-4-8-53-15,5-8 19 16,4-9-53-16,4-3-67 16,4-2 114-16</inkml:trace>
  <inkml:trace contextRef="#ctx0" brushRef="#br0" timeOffset="5066.91">12524 11376 734 0,'12'9'183'16,"0"5"116"-16,-3 3-123 16,-2 6-98-16,0 3-26 0,-5 1-18 15,-3-3 14-15,-2-3-33 16,-2-5-3-16,-1-9-18 16,1-2-30-16,-2-9-29 15,1-4 9-15,-3-11-39 16,1-5-8-16,0-3 20 15,0 0 21-15,6 2 56 16,0 0 31-16,4 0 41 16,1-1 9-16,4 0-11 15,2 1-13-15,1 4-30 16,5 3-9-16,1 8-16 16,0 8-8-16,3 12-11 15,-3 8 2-15,-1 11 3 16,-2 3 10-16,-5 2 26 15,-2-1 11-15,-2-4 23 0,0-6 3 16,0-10-11-16,-1-4 33 16,1-9-71-16,0-1-39 15,-1-7-25-15,2-1 27 16,-2-1 4-16,0 0 10 16,-2 3 11-16,-1 1 4 15,0 6 4-15,0 0 8 0,0 0 11 16,0 0 6-16,0-1 4 15,-1 0 37-15,0 0-20 16,0 0-7-16,1 1-23 16,0 0-9-16,0 0-9 15,0 0 0-15,0-1 0 16,0 0 3-16,11-7 3 16,0 3-3-16,0-1-9 15,0-1-3-15,0 1-6 16,0 0 6-16,-2 2 3 15,0 1 6-15,-5 1 0 16,-4 2 3-16,0 0 3 16,0 0 33-16,0 0 3 15,0 0 12-15,0 1-9 16,0 0-30-16,-1-1-3 0,1 1-15 16,-1 1 0-16,1-1-6 15,0 0 3-15,0 0-3 16,0-1 3-16,1 1 0 15,-1 0 3-15,1 0 3 16,1 0 0-16,27 6 3 16,-28-7-3-16,14-10 0 15,-6 3-9-15,-2 0-6 16,-1-1-3-16,0-1 0 16,-6 1 0-16,-1 1 6 0,-5 1 6 15,-1 0 6-15,-2 1 6 16,-1 2 0-16,-4 2 3 15,-3 1 0-15,-2 2 0 16,1 5-3-16,2 5-6 16,1 5-3-16,3 6 0 15,2 5 3-15,5 6 3 16,1 0 3-16,6-1 0 16,4-3 0-16,3-10 6 15,2-4 3-15,3-11-6 16,5-5 6-16,3-12-27 15,3-6-6-15,1-11-36 16,0 0-21-16,-4-1-5 16,-4 2-7-16,-1 4 58 0,-6 2 15 15,1 5 14-15,-1 4 4 16,-4 7 15-16,0 1 25 16,-4 8 63-16,1 3 13 15,-2 9-21-15,-1 4-1 16,-1 4-65-16,-1 4-6 15,-1 0-9-15,-1 0-3 16,-1-5-6-16,-1-3-9 16,3-9-21-16,2-10-48 0,5-3-56 15,3-12-31-15,6-11-45 16,2-3 112-16,3-6-17 16,1 2-3-16,1 1 32 15,1 4 19-15,-3 5 65 16,-1 5 28-16,-6 9 41 15,-3 4 11-15,-4 12 21 16,-1 6-5-16,-2 11 50 16,-1 6 14-16,0 6-89 15,-1 1-22-15,0-4-38 16,2-3-15-16,2-12-54 16,3-5-68-16,2-13-159 15,2-6-115-15,4-11 232 16</inkml:trace>
  <inkml:trace contextRef="#ctx0" brushRef="#br0" timeOffset="5650.29">13390 11291 1971 0,'-19'14'281'15,"0"1"12"-15,0-1-175 0,2 1-160 16,1-1-43-16,7 4-40 15,1 3-1-15,4 3 19 16,4-2 38-16,2-3 69 16,1-2 3-16,4-7-3 15,0-3-3-15,6-10-39 16,5-5 9-16,3-9-15 16,3-2-6-16,2-3 13 15,-3 0-13-15,-2 4 15 16,-2 0 15-16,-6 7 24 15,-4 3 0-15,-9 8 15 16,0 0 36-16,0 0 41 16,0 0 16-16,-9 9 15 15,3 1-37-15,0-1-41 16,1 0-22-16,2-1-23 0,2-2-5 16,3 1-25-16,2-3-12 15,4-1-17-15,-1-1-13 16,7-4 12-16,2 0 3 15,4-6 30-15,1-2 9 16,3-3 12-16,-4-1 3 16,-1-4 3-16,-4 0-3 15,-7-1 0-15,-2 1 3 16,-9 4 9-16,-3 4 24 0,-12 7 9 16,-7 6 9-16,-6 12 3 15,-4 5 17-15,7 11 59 16,4 4-27-16,7 5 8 15,7 0-22-15,10-4-60 16,7-4-25-16,14-12-61 16,6-8-71-16,12-14-141 15,5-8-125-15,10-11 191 16</inkml:trace>
  <inkml:trace contextRef="#ctx0" brushRef="#br0" timeOffset="7450.55">10126 12187 1577 0,'-2'22'75'0,"0"12"-31"16,0 6-5-16,-2 6 6 15,0 0-3-15,0-6-6 16,-2-7-3-16,4-14-21 15,0-8-12-15,7-13-21 16,3-7-9-16,6-14-33 16,2-6-3-16,5-10-20 15,1-2-4-15,0 0 61 16,-1 1 4-16,1 6 13 16,-2 6 8-16,-4 10 8 15,0 6 6-15,-6 10 27 16,-1 4 60-16,-2 10 61 0,-2 6 9 15,-1 8-56-15,-2 4-39 16,0 0-51-16,-2-1-12 16,3-9-3-16,3-4 0 15,-3-10-12-15,-3-6-3 16,1 0-18-16,12-17-6 0,-2-7-84 16,2-4-47-16,0-4-114 15,2 1 129-15,-3 6-29 16,0 4 19-16,-1 11 55 15,-2 6 92-15,-1 9 161 16,-1 6 0-16,0 6 2 16,-2 3-23-16,-1 3 20 15,-1 0 22-15,0-4-36 16,-3-3-17-16,2-6-51 16,-1-3-33-16,0-3-33 15,-1-4-21-15,0 0-51 16,0 0-15-16,0 0-23 15,0 0 2-15,0 0 45 16,0 0 15-16,0 0 28 16,0 0 8-16,8-18 12 15,-5 6 3-15,1-7 0 0,-1-2 6 16,3-3-3-16,-1-1 5 16,2-1-2-16,2 0 6 15,-1 0-3-15,1-1 3 16,2 5 0-16,-2 2-6 15,1 9 3-15,-2 4-9 16,0 8 9-16,1 6 12 16,-1 11 12-16,0 6 0 0,-2 10-9 15,-2 5-15-15,-4 3-6 16,-3 1 3-16,-3-4-4 16,0-7 4-16,-2-10-6 15,1-7 0-15,1-10-12 16,1-5-14-16,1-10-22 15,2-5 0-15,0-7-3 16,0-4 12-16,-2 0 15 16,1 0 6-16,-4 5 18 15,0 4 12-15,2 6 36 16,-1 3 24-16,6 8 65 16,0 0 25-16,0 0-1 15,0 0-68-15,3 3-37 16,7 5-27-16,9 0-26 15,4 0-9-15,3-4-11 0,1-4-4 16,-1-8-4-16,0-7-1 16,3-7-1-16,-3-6-8 15,0-7-40-15,-1-1-53 16,-5-3-37-16,-1 0 19 16,-8 2 59-16,-1 3 24 15,-8 6 51-15,-1 5 15 16,-3 10 63-16,2 13 63 15,0 0 74-15,-12 9-13 0,7 20-94 16,0 9-43-16,1 18-54 16,2 7-2-16,-2 2 0 15,2-1 3-15,-2-11 2 16,3-8-2-16,0-16-5 16,2-10-1-16,3-18-35 15,4-11-16-15,4-20-52 16,3-9-70-16,3-11-7 15,0 0 13-15,-1 6 63 16,0 5 26-16,1 14 63 16,-1 7 21-16,-1 18 66 15,-2 7 32-15,-2 18 55 16,1 6 11-16,-4 5-38 16,-2 1-43-16,-3-7-68 15,0-4-146-15,8-13-330 0,5-7 296 16</inkml:trace>
  <inkml:trace contextRef="#ctx0" brushRef="#br0" timeOffset="9349.98">11441 12021 1448 0,'-15'18'54'0,"-1"10"-23"15,1 3 16-15,6 4 1 16,-1 2-1-16,9-1-8 15,6-3 6-15,6-8 6 16,6-7-3-16,1-12-3 16,1-6-10-16,6-13-14 15,-1-6-3-15,4-7-15 0,2-4 0 16,-6 1-6-16,-1 0 0 16,-4 4 6-16,-2 4-3 15,-6 5 6-15,-3 5-3 16,-8 11-3-16,0 0 57 15,3 4 54-15,-4 8 8 16,0 10-19-16,-3 3-44 0,2 3-34 16,2 1-5-16,1-4-10 15,4-2-2-15,2-10-5 16,-1-3-5-16,3-10-13 16,3-4-5-16,2-10 2 15,1-4 1-15,-3-6 11 16,-1-1 2-16,-6 3 2 15,-3 1-1-15,-3 5 1 16,-4 5 5-16,0 6 29 16,-2 3 21-16,-1 3 39 15,3 1 9-15,5-2-50 16,0 0-21-16,0 0-27 16,0-11-5-16,9-2-7 15,5-2 4-15,5 1-3 16,1 1-9-16,5 6-36 15,-5 4-11-15,2 7-6 0,-2 6 2 16,-8 6 40 0,-1 4 20-16,-7 4 47 0,1 1 30 15,-2-2 23-15,0-2-4 16,-2-7-35-16,0-4-19 16,-1-10-24-16,0 0-4 15,0 0-8-15,5-7-2 16,-3-7 7-16,2-2 0 0,0-4 0 15,4 0 2 1,1-1-2-16,3 0 0 0,2 4 0 16,2 2-2-16,-2 6-1 15,0 2-5-15,-4 8-3 16,-2 3-2-16,-3 8 0 16,-3 3 3-16,-2 4 11 15,-2 0 9-15,-1-4 5 16,1-1-1-16,2-7-8 15,1-3-6-15,3-4-7 16,2-3-2-16,2-4 2 16,-1-3 1-16,1-3 0 15,0-3 1-15,1 0-8 16,1-1-3-16,-1 1-2 16,0 0 0-16,-3 4 3 15,-2 3 8-15,1 6 3 0,-5 5 2 16,2 10 18-16,0 6 1 15,0 12 11-15,3 7-1 16,-2 6-18-16,0 4-3 16,0 1-4-16,-1 0-1 15,-1-8-1-15,0-4-6 16,2-12-25-16,-2-5-21 16,2-10-38-16,-3-9-5 0,0 1 1 15,0-1-13-15,1 0 59 16,0 0 24-16,0-1 24 15,0 0 0-15,1 1 15 16,0-1 9-16,-1 0 17 16,0 0 22-16,0 0 1 15,0 0-23-15,1 1-16 16,18 9-14-16,-16 13-29 16,1 4-22-16,0 15-73 15,0 6-45-15,-4 9-6 16,-1 4 23-16,-6 4 60 15,-5 2 43-15,-5-4 41 16,1-3 21-16,-2-11 50 16,5-9 13-16,0-19 12 15,4-8-13-15,3-20-44 0,-1-14-12 16,4-26-21-16,0-16-3 16,1-24 3-16,1-7-3 15,2-5 9-15,2 1 0 16,2 4 9-16,2 2-1 15,6 12 4-15,1 5-12 16,5 19-6-16,2 9 0 16,1 16-9-16,-1 10 6 0,1 16-6 15,0 8-3-15,-3 16 9 16,0 9-45-16,-5 14-35 16,-5 3-7-16,-10 5-6 15,-4-1 48-15,-6-8 42 16,-2-5 9-16,1-16-3 15,2-10-27-15,4-16-59 16,5-11-46-16,6-13-102 16,4-4 60-16,5-3-133 15,1 0-70-15,4 1 114 16,1 4 168-16,0 5 217 16,0 3 108-16,-2 5 34 15,-2 4-75-15,-5 8-70 16,0 5-27-16,-4 11-8 15,-5 6 83-15,1 11 43 16,-3 6-7-16,1 5-78 0,1 3-49 16,-3-3-47-16,0-3-9 15,2-13-14-15,-2-3-12 16,4-11-31-16,1-6-13 16,3-11-30-16,3-7-36 15,2-12-10-15,1-4 0 16,-2-3 7-16,1 2 14 15,-4 4 25-15,-2 6 14 0,1 11 36 16,-4 5 30-16,0 9 89 16,-1 4 67-16,1 14 68 15,-2 5-1-15,3 12-115 16,1 3-37-16,-1 0-45 16,1-5-17-16,0-10-23 15,1-8-34-15,1-14-95 16,-1-8-98-16,2-18-437 15,0-10 541-15</inkml:trace>
  <inkml:trace contextRef="#ctx0" brushRef="#br0" timeOffset="9550.51">12767 11649 2067 0,'0'31'191'0,"0"8"5"0,1 5-133 15,4 15-59-15,2 4-4 16,-3 8-10-16,-1 2-28 16,-4-6-57-16,-4-7-70 15,-3-13-113-15,-2-10-26 16,1-21-104-16,-2-9 286 16</inkml:trace>
  <inkml:trace contextRef="#ctx0" brushRef="#br0" timeOffset="10216.16">12703 12067 2713 0,'20'-6'-90'0,"8"-4"-90"15,1-2-29-15,5 1-12 16,-3 3 48-16,-3 2 83 15,-5 4 39-15,-4 3 45 16,-3 1 0-16,-4 3 24 16,0 1 6-16,-2-1 27 15,0-2 12-15,-1-2-15 16,-2 0-15-16,-3-3-19 16,-4 2-11-16,0 0-6 0,0-1 6 15,0 0-3-15,-6-27 0 16,-3 17 18-16,0 0-6 15,-3-1 12-15,-3 1-6 16,0 1-6-16,-1 2-3 16,0 4-3-16,5 5-3 0,1 8 39 15,0 5 0-15,6 12-6 16,0 4 5-16,5 9-29 16,4 1-3-16,4-4 0 15,2-2 3-15,5-14-6 16,2-5 3-16,1-12-15 15,1-7-3-15,1-14-9 16,1-5-9-16,-1-10-23 16,0-2-7-16,-2-1 6 15,0 1 9-15,-3 6 30 16,1 3 12-16,-2 10 6 16,-1 4 9-16,-3 9 3 15,-2 4 9-15,-3 13 6 16,-2 6 6-16,-3 9 0 15,-2 5-7-15,-3 6 22 16,-1 0 20-16,-1 0 13 0,0-5 16 16,0-10 6-16,1-6-41 15,5-19-39-15,0 0-19 16,-3-14-32-16,3-13-18 16,6-13-80-16,2-2-55 15,9-3-136-15,2 2-51 16,8-1 81-16,2 1-70 15,13 2 189-15</inkml:trace>
  <inkml:trace contextRef="#ctx0" brushRef="#br0" timeOffset="10567.6">13510 11862 1592 0,'-15'8'-33'15,"-4"1"17"-15,-1 2 16 16,-1 1 22-16,-4 5 68 16,0 1 41-16,1 3 108 15,1 2 39-15,7-3-78 16,2 0-36-16,10-7-98 16,4-3-30-16,12-8-39 15,8-2-14-15,8-5-20 16,5-2-13-16,1-1-69 0,3 3-27 15,-4 4-38-15,-6 5-7 16,-8 7 87-16,-7 5 41 16,-13 6 81-16,-9 5 47 15,-13 5 97-15,-9 3 29 16,-7-3-73-16,-6-2-33 16,-2-13-92-16,3-9-74 0,4-18-216 15,7-9 147-15</inkml:trace>
  <inkml:trace contextRef="#ctx0" brushRef="#br0" timeOffset="11117.89">10326 12784 2574 0,'53'-20'-8'16,"11"-2"4"-16,19-2 4 16,9 1 1-16,6 4 3 15,5 4 0-15,1 7 3 16,2 4-6-16,-4 6-1 16,1 3 4-16,-11 3-4 15,-8 1 2-15,-14-2 1 16,-11-1-3-16,-17-5-5 15,-4-2-78-15,-12-6-120 16,-4-3-182-16,-8-7 131 16</inkml:trace>
  <inkml:trace contextRef="#ctx0" brushRef="#br0" timeOffset="15183.13">993 7139 1425 0,'6'36'10'0,"5"11"3"15,4 4 3-15,4 9-1 16,1 1 1-16,5-4-7 16,0-6-1-16,-2-13-4 0,-1-6 0 15,-7-11-16-15,-4-7-52 16,-11-14 41-16</inkml:trace>
  <inkml:trace contextRef="#ctx0" brushRef="#br0" timeOffset="15583.44">1159 7183 1278 0,'5'27'31'0,"2"4"-10"16,0 0-2-16,2-7-5 15,0-2-2-15,-2-6-5 16,-1-3-1-16,-4-3 0 16,-2-3-2-16,-5-3-2 15,-1-3 2-15,-2-6-2 16,0-5-2-16,-1-10 0 16,1-4-8-16,5-6 2 15,1-1-2-15,3 2 4 16,2 0 1-16,3 4 3 0,1 1 0 15,-1 8 5-15,1 4 5 16,0 8 0-16,2 4 1 16,2 10 5-16,3 3-1 15,7 6 5-15,-1 1-3 16,6-2-7-16,-3-5 0 16,-1-7-10-16,-2-4-2 15,-6-10-51-15,-3-3-65 16,-3-10 66-16</inkml:trace>
  <inkml:trace contextRef="#ctx0" brushRef="#br0" timeOffset="17916.46">1407 6917 1491 0,'0'16'13'0,"1"5"-5"16,3 0-2-16,1 1-2 16,1-2 0-16,0-6-2 15,1-2-2-15,-2-5 2 16,0-4-2-16,0-5 2 16,0-4 1-16,2-8-1 15,1-4 2-15,0-5-2 0,1-2-2 16,0 1 2-16,-2 4 0 15,0 6 4-15,-2 4-3 16,-5 10 3-16,0 0 9 16,0 0 9-16,0 0 3 15,0 0 0-15,1 0 5 16,-1 0-11-16,1 0-3 0,0 0-6 16,0 0-3-16,0 0-6 15,1 0 6-15,-1-1-3 16,30-10 0-16,-31 11 0 15,11-14 3-15,-7 2-3 16,0-1 0-16,-3-2 0 16,-1 0 0-16,-4 2-6 15,0 1 3-15,-4 1 6 16,1 2-3-16,-2 0 3 16,0 3 0-16,1 4 12 15,1 0 9-15,4 2 11 16,3 0 1-16,0 1-27 15,-3 19 3-15,7-3-21 16,1 2-3-16,1 2 6 16,1-3-6-16,1-5 6 15,1-5 0-15,3-9 0 0,2-6 9 16,0-10-3-16,0-4-6 16,-1-5 6-16,-2 1-6 15,-3 3-3-15,-6 3 3 16,-3 9 6-16,0 2 6 15,-5 6 12-15,0 2 3 16,-2 0 15-16,0 1 3 16,2 1-7-16,6-2-2 0,-1 0-24 15,0 0 0-15,0 0-9 16,0 0-3-16,1 0 0 16,-1 0 0-16,0 0 3 15,0 0-3-15,0 0 0 16,0 0 0-16,0 0-6 15,1 0-3-15,0 0 0 16,0 0 3-16,1 0 0 16,18-5 6-16,-8 5 0 15,-3 1 0-15,0 4-3 16,0 0-6-16,1 0 9 16,-2 0-3-16,0-2-3 15,-2-1 6-15,-5-2-3 16,0 0 9-16,0 0 3 15,0 0 6-15,0 0 3 0,0 0-6 16,0 0 3 0,0 0 6-16,0-1-9 0,-15-16-1 15,11 0-6-15,3-1-3 16,1-1-2-16,0 0 0 16,1 4 0-16,1 4 1 15,0 5-2-15,-2 6-5 16,0 0-1-16,0 0-1 0,9 8 3 15,-3-1 1-15,3-2 1 16,1-2 3-16,-3-2 0 16,3-1-3-16,-4-2 3 15,0-1 0-15,-6 3 0 16,0 0 3-16,0 0 0 16,0 0-2-16,0 0 3 15,0 0 0-15,0 0-3 16,0 0 1-16,0-1-2 15,0 0-2-15,0 0 2 16,0 1-1-16,0-1 2 16,0 0-1-16,0 0 0 15,1 0 2-15,0 0-2 16,-1 0 0-16,0 1 0 16,0-1 0-16,0 0-2 15,0 0 2-15,1 0-4 0,-1 0 2 16,1 0 2-16,0 0 0 15,0 1 0-15,0-1 0 16,0 0 0-16,0 0 0 16,-1 0 0-16,1 0 0 15,0 0 1-15,0 1-1 16,0-1 0-16,0 0 0 16,0 0 1-16,0 0-3 0,-1 0-1 15,1 0-1-15,0 0 1 16,0 1 3-16,0 0 0 15,0 0 0-15,0 0 0 16,-1 0 0-16,1 0 3 16,0 0-3-16,0 0 0 15,0 0 0-15,0 0 0 16,0 0 0-16,0 0 3 16,-1-1-3-16,1 0 0 15,0 1 1-15,-1-1 4 16,0 1 3-16,0 0-5 15,1-1 3-15,0 0-6 16,0 0 0-16,-1 1-2 16,0-1 0-16,1 0 0 15,-1 0 0-15,0 0 1 0,0 0-3 16,1 1 3-16,0 0-3 16,0 0 4-16,0 0 0 15,0 1 0-15,0 0-1 16,-1 0 1-16,1 0-3 15,0-1 7-15,0 0 1 16,0 0 0-16,10-11 6 16,-10-7-6-16,3-5-2 0,1-7-3 15,2-2-4-15,0 0-7 16,-1 3 2-16,0 8 0 16,1 7-4-16,-4 8 7 15,-3 6 0-15,0 0-3 16,1 0 0-16,11 17 3 15,-8-3 6-15,-1-1 0 16,0 1 9-16,-1-4-3 16,1-3-3-16,-1-4 3 15,-2-3-6-15,0 0 6 16,0 0-3-16,0 0 3 16,0-1 4-16,9-16-6 15,-6 2 3-15,2-6-7 16,1-4 0-16,2 0 0 15,-2 3-2-15,0 9 1 16,-2 3 1-16,-4 10-3 0,0 0 1 16,0 0-1-16,1 0 2 15,14 12 2-15,-10-4 3 16,2-1-4-16,1-2-1 16,1-5 1-16,0-1 0 15,2-7 2-15,0-2 4 16,-2-4-1-16,-1 0-1 0,0-1 1 15,-5 1-5-15,4 3 0 16,-5 2 0-16,0 3 0 16,-2 6 0-16,0 0-2 15,1 0-3-15,0 0 3 16,0 0 0-16,0 0 1 16,28-2 1-16,-21-2 1 15,1-3 5-15,2-5-4 16,-3-5 3-16,4-4-2 15,0 0-3-15,-2-2 0 16,1 2 0-16,-9 2 3 16,-1 4 2-16,-4 2 0 15,-2 2 1-15,-5 4 1 16,-2 2-3-16,-6 6-2 16,-1 6-2-16,-2 10 0 0,1 4 0 15,8 11 8 1,2 3 2-16,7 1 8 0,9 0-1 15,7-9-4-15,7-6-3 16,11-16-5-16,2-7-1 16,10-21-4-16,0-9-27 15,4-15-80-15,0-4-107 16,-5-3-121-16,-5 3 33 16,-9 9 236-16</inkml:trace>
  <inkml:trace contextRef="#ctx0" brushRef="#br0" timeOffset="18435.08">1206 7724 1406 0,'20'-15'50'16,"9"-13"-9"-16,4-9-8 0,9-14-7 15,1-7 7-15,8-11-21 16,3-2-6-16,7 0-3 15,1 2 0-15,-1 3 0 16,-7-1 0-16,-10 8 3 16,-3 6-6-16,-9 11 0 15,-2 8 0-15,-10 6-18 16,-2 2-46-16,-14 2 53 16</inkml:trace>
  <inkml:trace contextRef="#ctx0" brushRef="#br0" timeOffset="19000.28">904 6566 1598 0,'38'48'9'16,"-8"-5"-6"-16,-6-4 0 0,-9-14 6 16,-7-6 0-16,-5-11 6 15,-3-8-3-15,0 0 14 16,-13-3-2-16,-1-13-6 16,0-6 3-16,-6-7-15 15,0-2 6-15,-5-1-3 16,-1 0-6-16,-2 0 3 0,1 0-6 15,7 0 0-15,1 1 3 16,6 3-3-16,5 4 0 16,3 10 9-16,4 3 0 15,7 11 0-15,4 8 0 16,12 15-3-16,5 7 6 16,12 11 6-16,3 1-3 0,7-6-3 15,2-6-3-15,-2-15-6 16,-3-4 3-16,-16-11-6 15,-6 0-6-15,-16-5-108 16,-8 1-83-16,-10-3 133 16</inkml:trace>
  <inkml:trace contextRef="#ctx0" brushRef="#br0" timeOffset="19533.45">906 6749 1499 0,'0'0'162'16,"0"0"23"-16,1 0-66 16,15-13-17-16,3-9-21 15,5-5 2-15,6-6-26 0,-1-1-24 16,0 0-60-16,-3 3-45 16,-8 2-80-16,-1 3-27 15,-8 2-22-15,-1 2 35 16,-6 2 73-16,1 0-20 15,0 0-73-15,-1-1-45 16,2 1 39-16,0 2 69 16,-1 3 205-16,-1 3 82 0,-1 4 61 15,0 2-51-15,-1 6-38 16,0 0-26-16,0 0-42 16,0 0 57-16,1 0-48 15,13 9-23-15,-4 3-21 16,2-1-3-16,3 0-12 15,0-1-6-15,1-3 3 16,-1-1-6-16,-3-3 0 16,-5-1 5-16,-1-1-8 15,-6-1 9-15,0 0 6 16,0 0 15-16,0 0 42 16,0 0 6-16,0 0 8 15,0 0-27-15,1-1-34 16,-1 0-7-16,7-23-11 15,-7 12-3-15,-1-1-4 16,-1 0-1-16,-2 0-1 0,-2 0-7 16,2-2-50-16,1-1-73 15,3-3-199-15,2 0-66 16,7 2 306-16</inkml:trace>
  <inkml:trace contextRef="#ctx0" brushRef="#br0" timeOffset="20016.25">1370 6051 1637 0,'-8'13'-6'0,"4"2"6"16,3 4-6-16,1 0-3 16,1 3 0-16,4 0 6 15,1-2-6-15,3-8 3 16,2-5 6-16,3-10 3 16,0-7 9-16,3-9 9 15,-1-4 0-15,-3-6 6 16,-1-1 2-16,-4 1-8 0,-2-1 6 15,-3 6-3-15,-2 3-6 16,0 4 6-16,0 5-6 16,1 5-3-16,1 3-3 15,6 8-12-15,5 7 0 16,9 15-6-16,6 7 3 16,6 17 3-16,-4 7 0 0,-3 9 0 15,-9 7 0-15,-13 5 0 16,-5 1 12-16,-17-6 48 15,-7-6 44-15,-16-15 60 16,-4-8-13-16,-7-17-80 16,3-12-52-16,11-28 15 15,9-16-34-15</inkml:trace>
  <inkml:trace contextRef="#ctx0" brushRef="#br0" timeOffset="31016.62">7105 3494 1161 0,'-39'8'14'0,"-2"7"-35"16,2 7 1-16,-3 13 13 15,0 7 10-15,1 18 34 16,0 17 14-16,4 19 24 15,4 6 1-15,10 9-18 16,7-5-14-16,16-11-28 16,7-11-6-16,24-23-10 15,2-15 4-15,8-25-4 16,0-11 0-16,-1-21 3 16,6-12 1-16,0-17 4 15,3-9-4-15,-3-11-2 16,-2-5 2-16,-2-4-2 15,-6 1 0-15,-6-2 1 16,-6-1-3-16,-12-2 2 16,-5 1-4-16,-10 9 1 15,-4 5 1-15,-4 16 1 0,0 8 1 16,3 11 4-16,2 9-2 16,4 7-4-16,2 6 0 15,6 13-2-15,4 8-2 16,8 20 6-16,2 9 0 15,1 13 0-15,2 6 6 16,0-3-8-16,0-4 3 16,-1-18-3-16,-6-12 3 0,0-18-3 15,-2-7-14-15,-2-14 10 16,4-5-4-16,-4-14-15 16,-2-6-8-16,0-9-21 15,-3-2-6-15,-3 2 13 16,-1 2 14-16,-1 6 23 15,-2 3 7-15,1 5 1 16,-1 2 1-16,0 9 1 16,1 3 4-16,1 8-2 15,2 4 2-15,2 14 7 16,2 8-3-16,2 14 4 16,1 7-1-16,0 4-7 15,-2-2 0-15,1-12-2 16,2-8-2-16,0-16 0 15,2-6 0-15,-2-11 1 0,-1-8 1 16,-3-15-11-16,-4-2-30 16,-6-4-176-16,-3 0 141 15</inkml:trace>
  <inkml:trace contextRef="#ctx0" brushRef="#br0" timeOffset="32117.57">7554 3332 1340 0,'0'0'44'16,"19"8"30"-16,3 22-88 15,2 11 1-15,3 26 7 16,-2 9 6-16,-1 11 4 16,-2 4-2-16,0-4 0 15,-2-4 0-15,0-23 0 16,-2-14-2-16,-2-26 0 16,-4-12-4-16,-3-10-4 15,-1-10-25-15,-4-14-99 0,2-10-52 16,-2-5-96-16,1-1 29 15,0 3 145-15,-4 5 71 16,1 3 42-16,0 5 13 16,-2 6 60-16,3 7 55 15,-3 13 56-15,0-1 9 16,0 1-77-16,-3 8-34 16,3 9-41-16,3 4-19 0,3 0-11 15,2-3-5-15,3-6-5 16,1-5-4-16,-1-7 2 15,-1-2 1-15,-1-6 1 16,-3-3 0-16,-1-5-4 16,0-3 2-16,-1-3-5 15,0-2-1-15,-1 1-3 16,-2 2-5-16,0 2-6 16,-1 3 3-16,0 2-1 15,-1 2 0-15,0 4 5 16,1 8-1-16,0 0 8 15,0 0 0-15,0 0-4 16,0 0 2-16,0 0 0 16,0 1 2-16,2 15 2 15,-2-6 4-15,0 0 0 16,-1 1-2-16,-1-2 1 0,0 0 3 16,1-1 2-16,0-1 0 15,1 1 1-15,-1 1-1 16,1 2 0-16,1 2 3 15,3-1-3-15,1 0-4 16,4-2-3-16,3-2 1 16,5-6 0-16,2-2 0 15,2-2 2-15,0-2 0 0,-7 4-2 16,-2 4-1-16,-11 8-1 16,-4 6 2-16,-11 10 0 15,-6 4-2-15,-3 3 0 16,-2-2 0-16,6-9-2 15,2-6 4-15,9-12-8 16,3-7-17-16,5-19-86 16,0-6-92-16,3-15-215 15,0-2 37-15,2-3 171 16,-1 2 87-16,0 2 139 16,2-1 4-16,1-1-6 15,0-3-5-15,2-5-8 16,0-1 1-16,-3-1 74 15,1 3 63-15,-2 5 74 0,0 6 77 16,-1 10-72-16,0 9-94 16,1 14-39-16,1 8-10 15,3 18-28-15,6 11-9 16,7 25-3-16,2 11-8 16,2 10 19-16,-1-1-14 15,-2-9-27-15,-4-10-9 16,-5-18-9-16,-4-7-6 15,-8-18 3-15,-3-6-9 0,-6-12-81 16,-5-4-94-16,-6-8 111 16</inkml:trace>
  <inkml:trace contextRef="#ctx0" brushRef="#br0" timeOffset="33751.6">8031 3654 917 0,'-6'3'88'0,"6"-3"36"16,0 0-53-16,8-2-30 15,8-5-10-15,13-7-10 16,4-3-1-16,3-4 3 16,-2 1 2-16,-3 1-2 15,-5 4-7-15,-5 7-8 16,-1 2-3-16,-6 3-3 16,-3 3 0-16,-5 4-2 15,-2 1 4-15,2 3 0 0,0-2 2 16,2-2 0-16,3-1-3 15,0-3 1-15,0 0 0 16,-1 0 2-16,-2-3 0 16,-1-6 0-16,0-4-1 15,1-7 3-15,-1-7-6 16,-3-4 2-16,-2-2-2 16,-3 5 0-16,-2 5 2 0,-3 11-4 15,-1 5 0-15,-3 12 0 16,2 8 0-16,1 17 0 15,1 7 2-15,5 9 0 16,2 2-2-16,5-7 2 16,3-4-2-16,5-11 2 15,2-11-1-15,3-10 3 16,2-5 2-16,3-13 0 16,0-3 0-16,-3-13-2 15,1-4 1-15,-5-6-3 16,-3-3-2-16,-2 3 2 15,-1 2 2-15,-1 10-4 16,-1 6 0-16,0 11 0 16,1 6-4-16,-3 12 2 15,3 6 0-15,-2 14 4 0,-1 4 0 16,-2 3 4-16,-2-1 1 16,1-10 2-16,-1-5 0 15,1-13 0-15,0-4-3 16,1-9 9-16,0-5-6 15,3-13 9-15,1-3-3 16,-1-7-9-16,0 3-3 16,-1 4-3-16,1 6 0 0,-2 10 0 15,0 4-3-15,0 10 0 16,1 4 0-16,3 9 3 16,4 4 0-1,2 4 3-15,1-2 3 0,-1-7-3 16,-3-3 0-16,0-11-3 15,-1-3 0-15,0-9 6 16,-3-3 0-16,1-2 0 16,2-1-4-16,1 3-2 15,0 2 3-15,1 7-3 16,-1 4 0-16,0 6-3 16,0 3-5-16,-6 2 8 15,-1 0-6-15,-4 0 6 16,-2-3 0-16,-2 1 6 15,0-1 5-15,-3 0-2 16,-1 1 6-16,-1-3-6 0,-3-1-6 16,1-4 6-16,-3-4-3 15,0-7 6-15,0-3 3 16,1-8 0-16,1-4 0 16,4-3-3-16,3-3-9 15,5 1 0-15,3 3-3 16,2 10-3-16,-1 5 0 0,3 11 0 15,1 7-3-15,1 10 6 16,1 4 0-16,1 7 0 16,-1 0 6-16,-1-4 0 15,1-5-3-15,0-5 6 16,-1-5-9-16,0-6 9 16,1-4-3-16,-3-7 6 15,0-3 3-15,-1-7 0 16,1-5-6-16,-2-2 0 15,-2-3-9-15,-1-1 0 16,-2 4 6-16,2 6-6 16,0 8 3-16,2 8-3 15,2 7-3-15,5 14 9 16,5 7 6-16,5 11-3 16,3 0 2-16,6-9-8 15,-2-6 0-15,5-18-3 16,3-11-3-16,-1-17-2 15,4-9-7-15,-2-10-15 0,-3-1-33 16,-5-1-21-16,-4 4-11 16,-8 5-7-16,-6 1 56 15,-5 9 8-15,-1 3 2 16,-7 10 18-16,-2 3 7 16,-7 8 8-16,-5 6 4 15,-5 11 7-15,-3 8 5 0,-6 10 9 16,0 5 4-16,2 5 2 15,0-1 26-15,6 0 0 16,4 0-13-16,5-8-17 16,4-5-9-16,9-11-9 15,3-5-6-15,8-9 6 16,4-4 6-16,5-11-3 16,4-4 3-16,3-8-3 15,2-1-9-15,-3 4 6 16,-3 3-6-16,-7 8-3 15,-6 4 3-15,-5 8-6 16,0 5 3-16,2 12 0 16,2 7 3-16,5 16 3 15,-2 7 0-15,0 14 0 16,-3 6-3-16,-6 9 0 0,-3 6-3 16,-14 2 3-16,-10 1 3 15,-14-3-6-15,-8-5 9 16,-10-7-3-16,-4-4 0 15,-4-22-3-15,-2-10-9 16,-6-34-186-16,-1-21-199 16,3-24 277-16</inkml:trace>
  <inkml:trace contextRef="#ctx0" brushRef="#br0" timeOffset="34133.37">7027 4619 1541 0,'-27'22'45'0,"16"-10"-66"15,16-11-57-15,37-21 30 16,20-16 18-16,36-23 42 16,17-10 4-16,30-18 1 0,13-8 8 15,20-6 18-15,10-5 42 16,13-5 40-16,4 2-8 16,12 0-48-16,-7 2-28 15,-5 4-14-15,-7 5-15 16,-26 8-3-16,-6 5-3 15,-35 13-3-15,-12 5-3 0,-30 8-63 16,-14 4-95-16,-29 5-336 16,-11 2 368-16</inkml:trace>
  <inkml:trace contextRef="#ctx0" brushRef="#br0" timeOffset="38999.75">5895 5833 543 0,'-82'17'23'15,"1"6"-12"-15,-4 9-36 16,-3 3-16-16,-6 8-20 16,-3 5 13-16,-4 7 17 15,-2 3 13-15,-7 6 16 16,-3 6 2-16,7 15 0 15,-2 7 2-15,2 20-22 16,5 8-22-16,5 9-17 16,4 12 4-16,7 9 46 15,5 5 59-15,7 12 83 16,8 4 43-16,19 12 70 16,9 4-45-16,17 7-97 0,7-1-38 15,18-12-37-15,10-8-6 16,20-14-7-16,15-10-1 15,24-13-1-15,11-13-2 16,21-24 5-16,8-12 0 16,11-30 9-16,11-15 7 15,15-31 5-15,1-13 1 0,14-29-6 16,-4-14-2-16,4-28-8 16,-2-18-1-16,-9-33 2 15,-3-22 18-15,-15-27-15 16,1-18-9-16,-25-29-6 15,-10-9 3-15,-15-25-7 16,-6-9 1-16,-7-7 0 16,-8 3-3-16,-20 15 0 15,-16 14-3-15,-23 28 0 16,-12 17-3-16,-21 27 0 16,-18 16-3-16,-24 25-30 15,-8 10-41-15,-13 26-16 16,-10 13 28-16,-17 34-10 15,-11 18 5-15,-32 35-13 16,-3 20-17-16,-17 43-202 16,-2 17 174-16</inkml:trace>
  <inkml:trace contextRef="#ctx0" brushRef="#br0" timeOffset="39985.75">8136 8757 1439 0,'-113'6'36'16,"-3"4"-16"-16,-5 14-20 15,-3 7 0-15,-10 21-6 16,-2 8 2-16,-2 16 0 15,0 3 2-15,8 5 0 16,0 2-2-16,3 5 2 16,8 5 1-16,18 12-3 15,15 5 0-15,18 14-14 16,9 8-1-16,15 10 3 16,11 11 5-16,33 11 11 0,17 1 0 15,28 0 2-15,10-1 0 16,19-10 0-16,13-6 0 15,26-14 9-15,13-11 9 16,33-15-1-16,8-3 2 16,19-14-5-16,9-11-7 15,6-32 7-15,-3-23 3 0,-9-48 39 16,-6-23 14-16,-12-44 5 16,-9-20 4-16,-13-24 18 15,-17-15-7-15,-24-25-14 16,-12-2-15-16,-28-6-48 15,-11-5-6-15,-24 2-1 16,-14-5 4-16,-30-10 0 16,-13-4 0-16,-26 3-12 15,-12 5 0-15,-28 15-21 16,-13 15-2-16,-28 21-10 16,-18 15-18-16,-17 25-116 15,-10 15-31-15,-12 31 1 16,-3 14 110-16,-5 36 47 15,2 19 1-15,4 43-58 16,12 25-46-16,24 34 73 16</inkml:trace>
  <inkml:trace contextRef="#ctx0" brushRef="#br0" timeOffset="40802.68">11726 7071 1127 0,'-46'-64'40'15,"-4"2"7"-15,-11 10-24 16,-9 4 8-16,-16 11 4 15,-8 9 2-15,-16 16-12 16,-6 12-13-16,-5 15-12 0,-7 9-6 16,-11 16 2-16,2 6 4 15,-4 11 6-15,2 5 1 16,19 10-3-16,5 2 4 16,24 5 0-16,11 3 3 15,21 13 3-15,15 12-2 16,22 29-3-16,8 15-1 15,16 32-4-15,7 13-2 0,14 14 0 16,7 2 0-16,20-7 7 16,12-10 1-16,18-27 2 15,10-15 3-15,21-37-5 16,3-12 5-16,20-25 3 16,3-14 9-16,-1-19-6 15,9-10-6-15,-9-24-9 16,-5-12 0-16,-5-36 3 15,-17-20 3-15,-13-38 3 16,-7-20 2-16,-16-33-5 16,-2-19-3-16,-13-29 3 15,-12-11 6-15,-22-24 3 16,-16-4 3-16,-21-8-3 16,-10-3-12-16,-20 8-6 15,-4 7 0-15,-11 19-21 0,-1 17-12 16,-16 33-12-16,-14 22-11 15,-23 38-10-15,-19 20-5 16,-21 49 31-16,-7 28-5 16,-13 56 3-16,0 30 6 15,3 54 6-15,9 28 10 16,16 50 13-16,15 22 2 16,38 20-113-16,20-11 88 0</inkml:trace>
  <inkml:trace contextRef="#ctx0" brushRef="#br0" timeOffset="43050.2">10929 5823 1243 0,'1'0'186'15,"0"-6"-186"-15,10-14 2 0,6-4 0 0,14-14-2 16,4-6 0-16,7-5 2 16,1-2 0-16,4 1 0 15,2 2-2-15,8 1 1 16,5 2 3-16,0 5-2 16,-5 4 0-16,-12 17-2 0,-10 9 0 15,-11 21-2-15,-4 12-4 16,-11 16 3-16,-5 8 1 15,-12 16-2-15,-5 7 2 16,-10 9 2-16,-5 1-2 16,-5-12 6-16,2-11 5 15,6-25 13-15,8-11 3 16,17-21 10-16,0 0 2 0,15-12 11 16,10-12-21-16,15-18-18 15,3-7-3-15,2 2-6 16,-2 6-3-16,-9 20-3 15,-6 14-6-15,-11 18-9 16,-9 12-15-16,-19 21 4 16,-11 11 17-16,-16 14 1 15,-5 4 6-15,6-14-23 16,5-10-69-16,10-39 63 16</inkml:trace>
  <inkml:trace contextRef="#ctx0" brushRef="#br0" timeOffset="43917.33">8321 5454 791 0,'-109'56'37'0,"-3"22"4"16,1 21 4-16,2 42 24 15,3 13 3-15,17 31-20 0,9 5-1 16,27-3-9-16,12-6-7 15,33-25-6-15,17-12-4 16,30-30-7-16,20-13-3 16,30-31-3-16,10-17-4 15,26-30 3-15,10-21 5 16,8-37-3-16,13-23 3 16,1-44-6-16,3-20-1 15,-10-31 1-15,-14-11-6 0,-18-15-2 16,-19-4-2-16,-33-3-18 15,-17 2-9-15,-43 13-19 16,-27 9-16-16,-39 30-117 16,-18 18-99-16,-31 43-29 15,-16 25 91-15,-24 51 121 16,-16 26 45-16,-25 44 38 16</inkml:trace>
  <inkml:trace contextRef="#ctx0" brushRef="#br0" timeOffset="46484.66">11590 5369 1225 0,'-20'6'31'15,"0"4"-23"-15,2 18 6 16,-3 8 5-16,1 22 12 15,0 12 6-15,2 22 0 16,2 8-2-16,-3 13-12 16,-1-1-4-16,-4-9-9 0,-2-8-2 15,1-26 1-15,1-13 3 16,6-26 15-16,5-11 68 16,13-19 66-16,-1 0 6 15,-3-13-35-15,10-9-37 16,8-13-77-16,6-5-9 15,9-4-9-15,5 0 0 16,5 0 6-16,0 2-3 16,0 1 9-16,2-1-6 0,4 0-3 15,3 0 3-15,6 0 0 16,2 0 3-16,0 4-6 16,-8 3-3-16,-13 3 0 15,-8 2 6-15,-12 2-3 16,-3 0 0-16,-12-3-140 15,-3-3-87-15,-14-4-218 16,-7-2 334-16</inkml:trace>
  <inkml:trace contextRef="#ctx0" brushRef="#br0" timeOffset="46668.68">11421 5392 1227 0,'-6'11'53'0,"6"7"13"16,11 8-10-16,13 24-12 15,6 16-1-15,17 41 3 16,9 21 32-16,16 37-1 0,7 10-17 16,6 2-36-16,0-11-3 15,-5-32-18-15,-4-21-12 16,-3-38-215-16,-5-13-150 16,-12-25 238-16</inkml:trace>
  <inkml:trace contextRef="#ctx0" brushRef="#br0" timeOffset="57167.16">10738 9446 541 0,'-7'4'41'0,"2"0"34"16,1 0-25-16,-1 0-2 0,3-1-9 15,-4 2-12-15,-2-1-13 16,-2 3 15-16,-1 2 15 16,0-1 35-16,3 2 6 15,2-2-7-15,3-1-12 16,-1-2-22-16,2-1-9 16,-2 0-19-16,0 0-3 15,2 1-7-15,-1 0 0 16,2-1 5-16,1-4 5 0,0 0 5 15,0 1 4-15,0-1-1 16,0 0-1-16,14 1 10 16,4-10 4-16,11-8 44 15,2-5 17-15,9-8-29 16,1-3-27-16,6-4-24 16,7-3-6-16,5-2-3 15,2-2-3-15,0-2 9 16,-4 0 3-16,-5 1 3 15,1 3 5-15,2 1 1 16,0 3 3-16,-5-1 6 16,-8 2-18-16,-14 7 0 15,-7 5-12-15,-11 13 3 16,-10 11-6-16,0 1 42 16,-8-6 6-16,-11 14-7 0,-4 3 1 15,-11 6-42-15,-5 3-3 16,-11 9 0-16,-3 2-3 15,-3 9 3-15,-1 4 0 16,-6 4 3-16,-2 5-3 16,-4 3 0-16,1 1 0 15,5 3-3-15,4-2 3 16,4-1 3-16,2-2-3 0,8-8 0 16,4-5-3-16,18-13 3 15,7-9 0-15,13-10-3 16,5-6-15-16,12-5-6 15,7-6 3-15,14-11 6 16,5-8 7-16,13-15 8 16,4-4 0-16,6-9 2 15,6 0 4-15,5-2-3 16,-1 1-3-16,-2 0 0 16,-5-1 3-16,-6 4 0 15,-1 0 0-15,-3 4-3 16,-4 4 3-16,-10 1-3 15,-7 5 0-15,-10 10 0 16,-9 6-3-16,-7 13 3 16,-9 9-6-16,-2-1 12 15,-11 13 6-15,-10 10 0 0,-6 8 0 16,-16 10-9-16,-7 2-3 16,-9 4-9-16,-4 1 3 15,-2 3-3-15,-3 4-6 16,-7 5 9-16,0 2-11 15,-2 4 11-15,5 0 3 16,2 1-3-16,3 0 6 16,9-8 3-16,8-5-3 15,20-15 3-15,10-10-3 0,16-15-9 16,7-6-6-16,15-10-15 16,7-5 3-16,18-13 12 15,9-9 6-15,17-16 12 16,4-9 0-16,12-11 6 15,6-2-6-15,7-4 0 16,4 0 3-16,1 2-3 16,-1 1-3-16,-12 5 6 15,-8 4-6-15,-19 7 3 16,-12 5 0-16,-16 13-3 16,-7 6 6-16,-16 16 6 15,-10 13 42-15,-5-4 35 16,-12 11-13-16,-12 8-25 15,-8 7-26-15,-12 15-22 16,-9 5-3-16,-20 10 2 0,-7 4-2 16,-10 6 0-16,-4 3 1 15,4 1-1-15,4 0 0 16,8-3 4-16,6-1-4 16,20-7 1-16,7-7 2 15,23-16-3-15,10-9-4 16,23-14-5-16,17-5-8 0,16-16 2 15,9-9-3-15,15-25-8 16,4-11-9-16,19-17-114 16,3-5-31-16,7-6-56 15,5 0 7-15,0 4 31 16,-4 1 121-16</inkml:trace>
  <inkml:trace contextRef="#ctx0" brushRef="#br0" timeOffset="64999.98">11305 8085 324 0,'26'7'51'0,"5"0"76"16,1-2-6-16,8-1-23 15,-3-3-9-15,3-2-23 16,4-2-12-16,1 1-22 16,3-1-4-16,2 0-13 15,-1 2-1-15,-3 0-2 16,-6 1 3-16,-10 0 0 15,-8 1-4-15,-9 0 3 16,-13-1 19-16,-3 0 25 0,-11 1 6 16,-14-1-6-16,-7-1-23 15,-15-2-27-15,-5 0-6 16,-5-1 0-16,-1 1-2 16,2 3 0-16,2 1 1 15,0 5-1-15,3-1 2 16,11 1-2-16,7-1 0 0,20-3 0 15,15-2-2-15,1 0-9 16,8-1 1-16,21-1-1 16,12-1 1-16,12-1 12 15,6 1-2-15,3-2 0 16,0 1 0-16,6 1 0 16,0-1 0-16,-3 1 2 15,-4-1-2-15,-19 0 2 16,-7 0 0-16,-19 3 1 15,-15 1 1-15,-1 0 25 16,-8 0-1-16,-18 4 3 16,-10 1-4-16,-15 6-22 15,-5 1-1-15,-12 6-2 16,-1 4-2-16,0 3 2 16,2-2-2-16,3-3 2 15,4-5 0-15,15-7-2 0,9-3 4 16,22-6 0-16,8-2-2 15,16-10 2-15,12-4 0 16,22-10-3-16,7-3 3 16,13 0-2-16,2 2-2 15,2 4 0-15,5 4 0 0,-1 4 0 16,0 3 0 0,-12 4 0-16,-10 4 2 0,-19 4-2 15,-9 0 0-15,-16 2 0 16,-6 2 2-16,-14 0 4 15,-6 3 4-15,-15-2 1 16,-5 0-3-16,-17 2-4 16,-8 0-2-16,-7 3 0 15,-5 2 0-15,4 6 0 16,-1 1 0-16,4 2 0 16,9-2 1-16,20-8 15 15,15-4 21-15,28-9 15 16,14-7-7-16,32-10-17 15,14-5-12-15,23-4-15 16,9 1-15-16,20-1-101 16,2 0-19-16,10 1 87 0</inkml:trace>
  <inkml:trace contextRef="#ctx0" brushRef="#br0" timeOffset="71834.06">10506 6595 444 0,'-37'17'31'15,"-3"1"26"-15,2 4-16 16,-4 0 4-16,-6 4 3 15,2 2 2-15,-3 0 19 16,1 0 3-16,1 3 15 16,0 1 0-16,-3 4-28 15,-1 4-13-15,-1 9-21 16,3 6-3-16,6 12-9 16,3 5-3-16,8 10 0 15,3 5-3-15,1 15 3 16,4 9-2-16,4 19 0 0,4 5-3 15,4 10 1-15,0 6 0 16,10-3 2-16,3 6 0 16,5-1-1-16,4 4 1 15,4-1 0-15,1-10 0 16,10-22 5-16,2-17 5 16,8-23-1-16,4-3 2 0,14-4-3 15,10 0-3-15,9-2 1 16,6-3-2-16,15-5-3 15,4-4-1-15,8-8-2 16,6-7-6-16,2-13 4 16,-3-9 2-16,-3-20 7 15,-2-11 7-15,-9-28-1 16,-4-13 4-16,-7-28 2 16,-3-13 8-16,-5-23 3 15,-2-10 11-15,-8-14 34 16,-9-8 0-16,-9-14 0 15,-3-3-10-15,0-1-35 16,-2 0-9-16,-6 7-3 16,-7 1-12-16,-16-7 0 15,-9 0-3-15,-12-6-6 16,-5 0 3-16,-4 0-6 0,-4 5 3 16,-2 12-3-16,-4 9 0 15,-9 25 3-15,-1 14-3 16,-8 20 3-16,-3 10-3 15,-14 13-15-15,-9 7 0 16,-11 15-12-16,-6 5 3 16,-5 16 6-16,-3 5 6 15,-4 14 0-15,-1 8-6 16,-4 17 0-16,-1 6 3 0,3 13 6 16,-1 4 0-16,0 0 9 15,3 1 3-15,4-3-3 16,3 0 6-16,11 4-3 15,4 3-3-15,9 9 3 16,5 3-3-16,15 6 0 16,6 2-3-16,6 8 0 15,3 3 0-15,12 5-3 16,4 3 6-16,16 1-3 16,9 3 3-16,16 10-3 15,8 8 0-15,18 11 0 16,2 10 1-16,12 3-7 15,3 1 9-15,-2 7 0 16,-2-5-3-16,-9-8 3 16,-5-7 0-16,-5-26 0 0,1-10 0 15,7-19 0-15,1-8 0 16,11-13 0-16,1-4 3 16,10-9 3-16,6-4-6 15,2-11 0-15,1-6-6 16,-4-14 3-16,1-8 0 15,6-19 3-15,0-9 0 16,1-26 3-16,5-12 0 0,-5-25 3 16,-5-12-3-16,-8-20 5 15,-12-9-5-15,-7-21-3 16,-3-5 3-16,-6-4 3 16,-3 2-6-16,-10 6 6 15,-5-3-3-15,-8-2 0 16,-4-5 0-16,-8-1 0 15,-3 0 0-15,-8 3-3 16,-6 7 6-16,-14 14-6 16,-6 12 3-16,-20 18 3 15,-6 10-6-15,-9 13-15 16,-3 8-15-16,-1 14-26 16,-6 12-7-16,-11 19 12 15,-4 12 6-15,-10 23 27 16,-3 13 6-16,-5 22-6 0,-1 11 10 15,-12 19-13-15,0 8 3 16,1 16 0-16,-7 6 3 16,9 16 3-16,1 8 0 15,2 13 9-15,6 6-6 16,10 8 0-16,5 2 1 16,20 5 4-16,11 2 0 0,19 4-5 15,12-1-32-15,19 4 25 16</inkml:trace>
  <inkml:trace contextRef="#ctx0" brushRef="#br1" timeOffset="98233.98">2942 11248 362 0,'-2'-4'26'0,"-1"-1"17"16,1-1-21-16,0 0-16 15,0 0-1-15,0 1 1 16,-2 0 6-16,2 2 49 16,-3 1 23-16,2 1 37 15,-2 0 2-15,1 1-34 16,0 1-21-16,-1 1-29 16,2-1-14-16,0 4-12 15,0 0-5-15,0 0-2 16,0 0 2-16,1-1 13 15,2-4 6-15,0 0 6 16,0 1 0-16,0 0-6 16,0-1-2-16,1 1 2 15,0 0 2-15,0 0-1 16,26 4 1-16,-14-9 9 0,2-1 5 16,6-5 3-16,4-1 46 15,6-5-15-15,4-3-14 16,4-7-30-16,-1-4 0 15,1-3-3-15,0-3 0 16,2 1 6-16,4-1 11 16,8-2 31-16,1 0 6 0,6 0 8 15,-1 0-7-15,-2-1-45 16,3 0-6-16,8-5-7 16,3 0-3-16,3-7 5 15,0-4-7-15,3-7 0 16,4-3-6-16,2-5-2 15,2 2 1-15,-3 1-2 16,2 3 5-16,4-1 2 16,1-2 3-16,6-1-4 15,0-1-3-15,1-2-5 16,2-4-2-16,4-3-1 16,0-4-2-16,1-4 2 15,5 0-1-15,3-1-1 16,-4 0-1-16,6-2-3 15,3-3 4-15,-4-3-3 16,4 1 1-16,8-2 4 16,-9 1 2-16,7-2 1 0,10-1 2 15,-4-5 0-15,10-3-1 16,3-2-1-16,-4 1-4 16,5-3-2-16,3-2-3 15,1 1-2-15,0-4 2 16,-3 1-2-16,2 3 3 15,-3-3 0-15,0-1 0 16,7 1 5-16,-3 1-3 0,7 2-1 16,-6 2 0-16,2 2-3 15,-2 0-1-15,-13 4 2 16,1 4 0-16,-11 4-1 16,-3 4-1-16,0 3 0 15,-1 4 0-15,-10 2 1 16,-1 4 2-16,-4 3-1 15,-7 2 1-15,-3 6-2 16,-5 3 1-16,-8 6-2 16,-4 0 0-16,-7 1 0 15,-8 1-1-15,-7 6 1 16,-3 5 2-16,-4 10 0 16,-2 2 2-16,-9 9-4 15,-2 0 1-15,-10 7 1 16,-5 0-1-16,-2 5 3 0,-6 1-2 15,-4 2 2-15,-1 4 2 16,-3 2 1-16,-5 3 5 16,0 0-2-16,0 0 1 15,0 0-5-15,1 0-4 16,-1 0 4-16,0 0 3 16,0 0 6-16,0 0 3 0,0 0-4 15,0 0-3-15,0 0-4 16,0 0-4-16,0 0-1 15,0 0-1-15,0 0-1 16,0 0 0-16,0 0 0 16,0 0 1-16,0 0-1 15,0 0-1-15,1 0 1 16,0 0-1-16,0 0 1 16,-1-1 1-16,1 0-1 15,0 0 0-15,0 0 0 16,0 1 0-16,0-1 3 15,0 0-3-15,-1 0 2 16,1 0 0-16,0 0-1 16,0 0-1-16,0 0 2 15,0 1-2-15,0 0-2 16,0 0 2-16,-1-1-2 0,0 1 1 16,0 0-1-16,0 0 1 15,0 0-1-15,0-1-17 16,0 0-58-16,0 0-59 15,-9-29-462-15,3 7 180 16</inkml:trace>
  <inkml:trace contextRef="#ctx0" brushRef="#br1" timeOffset="100284.28">10863 4998 700 0,'0'0'32'0,"0"0"0"15,0 0 4-15,0 0 37 16,0 0 14-16,0 0 8 15,0 0-29-15,0 0-26 16,0 0-12-16,0 1-17 16,0-1-3-16,18 13 0 15,-7-12-1-15,3 0 11 16,4-1 15-16,6-4 19 16,5 0 6-16,8-5 2 0,0-2-11 15,4-3-18-15,-2-3-5 16,-2 1 22-16,-2 0-3 15,-4 2-7-15,-4 3-2 16,-6 3-6-16,-3 2 0 16,-7 4 6-16,-3 1 6 15,-8 1 0-15,0 0 2 16,0 0 4-16,0 0 0 0,0 0 6 16,-3 6 6-16,-10 4-16 15,-3 3-8-15,-5 7-9 16,-4 4-9-16,-1 4-9 15,-6 5 3-15,3 5-3 16,-1 4-2-16,4 6-2 16,8 2-2-16,0 3-11 15,8-1-136-15,-1-12 105 16</inkml:trace>
  <inkml:trace contextRef="#ctx0" brushRef="#br1" timeOffset="103516.63">14465 3483 1369 0,'-1'27'39'0,"0"5"-10"16,1 19-26-16,1 10 3 16,0 22-4-16,0 10 2 15,2 9 0-15,1 1 2 16,0-5 7-16,0-5 7 16,-5-1 20-16,-4-2 65 15,-2-10 53-15,-1-5 0 16,2-15-26-16,-1-9-25 0,5-19-26 15,2-10-24-15,-1-15-12 16,1-7 20-16,-3-11 37 16,-2-10 2-16,-3-22-45 15,-4-14-16-15,1-18-32 16,-4-9-6-16,8-9-5 16,3-2-4-16,5-1-4 15,5 1-5-15,7-6-8 16,1-1 0-16,5 6-3 15,3 7 2-15,-2 17 4 16,4 8-6-16,-2 11 13 16,3 6 6-16,7 14-1 15,8 8 1-15,3 15-1 16,-2 8-2-16,-5 15 3 16,-8 11 0-16,-7 24 0 15,-2 9 2-15,-11 21 2 0,-3 7-1 16,-12 18-1-16,-5 2 1 15,-6-8 2-15,-2-8-2 16,-3-24 4-16,2-8 1 16,-10-12 2-16,-6-5 4 15,-5-12-4-15,-5-5 4 16,4-13-2-16,5-6-2 16,8-11 5-16,4-3-5 0,10-10 4 15,5-3-3-15,6-6-6 16,5-3 0-16,8-2-10 15,3-1 3-15,9 3-1 16,5 2 2-16,9 7-2 16,5 7-2-16,11 10-1 15,2 7 6-15,-1 13-1 16,-4 8-1-16,-10 13 5 16,-6 7-5-16,-3 6 2 15,-2 1 6-15,-1-3-2 16,2-5 4-16,5-11-1 15,2-6-1-15,4-14 1 16,2-7-2-16,-1-12-97 16,-4-6-97-16,-10-11-391 0,-6-2 397 15</inkml:trace>
  <inkml:trace contextRef="#ctx0" brushRef="#br1" timeOffset="103966.66">14304 3510 1092 0,'6'-5'100'16,"0"2"172"-16,-3 3-272 16,0 6 6-16,-3 8 1 15,0 4 5-15,-8 17 11 16,-3 6 2-16,-9 27 45 15,-6 15 25-15,-2 22-8 0,0 8-15 16,5 5-42-16,4-5-9 16,7-5-15-16,6-5 3 15,4-13-6-15,2-6-3 16,4-15 14-16,4-8 7 16,3-12-6-16,2-9 6 15,1-11-18-15,-1-8-45 16,-4-14-125-16,-4-6-106 0,-5-13 205 15</inkml:trace>
  <inkml:trace contextRef="#ctx0" brushRef="#br1" timeOffset="104850.97">14912 3089 1328 0,'17'-18'29'0,"3"-3"-17"15,10-1 1-15,0 0 11 0,4 2 3 16,9 1 8-16,-10 4 1 16,5 5-1-16,-5 3 24 15,-9 6-29-15,-1 3-12 16,-8 10-24-16,-5 5 3 15,-7 11 3-15,-4 7 0 16,-10 5 9-16,-2 0-3 16,-2-2-3-16,-4-4-3 0,-1-4 0 15,-5-4 0-15,-5-6 3 16,2-2 0-16,0-8 0 16,3-5 3-16,10-5-1 15,3-1-2-15,5-7 6 16,7 2 0-16,7-6 0 15,5-1 0-15,14-2 0 16,1 0-6-16,12 5-3 16,7 0 3-16,1 6 0 15,2 3 9-15,-4 7-6 16,-11 7 6-16,3 3 3 16,-3-1-6-16,10-3-3 15,7-3-6-15,1-8-27 16,4-4-71-16,-6-7-225 15,3 0 239-15</inkml:trace>
  <inkml:trace contextRef="#ctx0" brushRef="#br1" timeOffset="105399.68">15578 3970 1247 0,'26'5'31'0,"4"-1"-8"0,8-1-13 16,8-3-3-16,3 1 1 16,9-1 8-16,2-3 5 15,5 0 22-15,5-3 5 16,1 3 0-16,-1-1-5 0,-3 4 19 16,-4 0-14-1,2 2-16-15,-1 3 1 0,-4-2-12 16,-3-1-6-16,-8 0-15 15,-4-3 0-15,-3 1-3 16,0-5 0-16,-5-1-24 16,-5 0-53-16,-11-3-115 15,-5 0-154-15,-11-3 176 16</inkml:trace>
  <inkml:trace contextRef="#ctx0" brushRef="#br1" timeOffset="105867.51">16190 3717 1344 0,'25'11'54'0,"7"-2"49"16,16 1-107-16,7-3 2 0,5-1 4 15,0-1 2-15,0 0-1 16,-3-1 3-16,2 1 2 16,4 0 0-16,5 1 1 15,2 1-1-15,-5 6 2 16,-5 1-1-16,-14 5 0 15,-8 2-6-15,-14-2-6 16,-7 4 0-16,-19 3 12 16,-8 3 6-16,-19 3 21 15,-7 2 0-15,-17 4 2 16,-7 1 10-16,-13 5 30 16,-1 1 3-16,3 0-19 15,3-3-5-15,12-4-48 16,4-5-9-16,7-9-24 15,7-5-59-15,15-10-130 16,22-9-15-16,-7 3 158 0</inkml:trace>
  <inkml:trace contextRef="#ctx0" brushRef="#br1" timeOffset="106766.78">17721 3469 1658 0,'-16'50'104'15,"-4"3"-50"-15,-4 19-51 16,-1 10-3-16,-11 20-3 16,-2 8 0-16,-2 0 3 15,2-6 0-15,10-15 0 0,5-9 0 16,10-20 0-16,4-10-3 15,4-24 6-15,2-8 6 16,3-18 27-16,0 0 30 16,2-26 8-16,4-7 1 15,3-21-27-15,3-9-30 16,0-9-12-16,1-4-3 16,1-11 6-16,3-8 0 0,-2-11 3 15,3-1-1-15,7 3-8 16,0 4-3-16,13 11-3 15,4 3-2-15,8 10-10 16,5 9 9-16,7 14-12 16,3 8-6-16,7 13 12 15,4 8-12-15,-1 15 0 16,1 8 9-16,-11 20-15 16,-7 12 9-16,-14 16 3 15,-11 9-6-15,-17 11 3 16,-11 6 1-16,-18 5 2 15,-8 1 3-15,-17-3 15 16,-7-2 3-16,-10 0 0 16,-7 1 6-16,-9-7 3 15,-1-5 9-15,-6-16 11 16,0-7-2-16,4-9 0 0,3-7-3 16,19-10 21-16,8-7 9 15,20-9-10-15,9-9 7 16,16-9-30-16,9-4-6 15,14-10 0-15,8 1-17 16,14-2-1-16,5-1 0 16,9 11-1-16,1 3-5 0,6 19 3 15,-2 12-3-15,-1 15-6 16,1 9 6-16,-4 7 3 16,-2 1 0-16,-3 0 3 15,1-4 0-15,-4-6-15 16,-1-7 0-16,-6-10-9 15,-3-8-23-15,-13-12-112 16,-7-7-50-16,-15-12-226 16,-7-4 320-16</inkml:trace>
  <inkml:trace contextRef="#ctx0" brushRef="#br1" timeOffset="107217.2">17445 3353 1167 0,'-2'-12'31'0,"0"3"-2"15,1 1-3-15,1 8 20 16,0 0 6-16,0 0-3 16,0 0-10-16,0 8-12 15,0 11 2-15,-2 17 6 16,-4 11 18-16,-8 22 1 15,-6 9-7-15,-8 26-17 16,-4 9-6-16,-2 8-9 16,2-1-6-16,5-12-6 15,7-8-3-15,6-11 6 16,5-7 0-16,6-21-6 16,2-8 3-16,5-19-3 15,1-7-9-15,3-15-84 16,0-7-48-16,1-12-221 15,4-10 238-15</inkml:trace>
  <inkml:trace contextRef="#ctx0" brushRef="#br1" timeOffset="108052.27">18253 2838 1293 0,'-3'-24'120'0,"7"-1"477"15,4-2-639-15,11-4 4 16,4-1 11-16,5 0 24 16,2 2 3-16,10 1-3 15,7 0 3-15,14 2 3 16,9 2-3-16,2 6 3 15,3 4-3-15,-9 10 0 16,-4 8-6-16,-12 13-6 16,-10 5-6-16,-16 10-9 15,-10 3 3-15,-16 8 12 16,-6 2 3-16,-15 2 15 16,-6-1 0-16,-8-1 9 15,-6-5 21-15,-3-6 27 16,1-3 5-16,4-11 7 15,8-6-21-15,11-6-27 16,6-5-12-16,16-2 0 16,5-8 2-16,14-4-2 0,6-2 3 15,6-2-15-15,0 0-3 16,5 8-3-16,-3 3 3 16,1 12-9-16,-1 6 3 15,-5 7-3-15,-4 3-6 16,-13 0-8-16,-7 1 2 15,-16 0 12-15,-9 0 0 16,-15-2 24-16,-5 0 12 0,-10-7-4 16,1-4-2-16,-2-11-6 15,1-4-12-15,5-10-62 16,3-5-79-16,18-9-229 16,13-1 233-16</inkml:trace>
  <inkml:trace contextRef="#ctx0" brushRef="#br1" timeOffset="110751.29">14589 5471 832 0,'5'-8'78'16,"-5"8"58"-16,0 0-38 15,-8 1-19-15,-4 11-11 0,-6 13-17 16,-6 6-20-16,-5 12-6 16,-1 7-6-16,-2 4-9 15,0 0-4-15,3-7-2 16,3-4-4-16,-4-12 0 15,0-5-2-15,-2-11-20 16,-2-5-42-16,7-12 35 16</inkml:trace>
  <inkml:trace contextRef="#ctx0" brushRef="#br1" timeOffset="111017.24">14343 5654 358 0,'11'9'13'0,"0"4"46"0,-4 0 40 16,2 6 88-16,-1 3 16 15,2 3-40-15,4 2-51 16,5-3-42-16,3-2-18 15,3-6-26-15,4-3-11 16,-3-5-15-16,-2-4-8 16,-1-4-50-16,-2-1-62 0,-2-3 66 15</inkml:trace>
  <inkml:trace contextRef="#ctx0" brushRef="#br1" timeOffset="111233.76">14773 5808 1272 0,'0'19'105'16,"0"4"337"-16,0 10-445 15,-1 6-15-15,-2 7-78 16,1 2-63-16,-3 5-46 15,1-2-137-15,-1-6 149 0</inkml:trace>
  <inkml:trace contextRef="#ctx0" brushRef="#br1" timeOffset="111666.49">15173 5670 473 0,'-17'25'84'15,"-5"5"153"-15,-3 6-167 16,-3 7-11-16,0 2 1 16,2-1-24-16,1-5-20 15,4-8-14-15,5-7-15 16,8-11 6-16</inkml:trace>
  <inkml:trace contextRef="#ctx0" brushRef="#br1" timeOffset="111984.08">15629 5520 696 0,'-32'56'109'16,"-6"4"164"-16,-7 3-250 16,-1-3-19-16,3-5-2 15,7-11-2-15,8-9 0 16,5-12-37-16,1-9-205 15,4-15 153-15</inkml:trace>
  <inkml:trace contextRef="#ctx0" brushRef="#br1" timeOffset="112183.17">15297 5520 1520 0,'13'9'93'15,"3"6"74"-15,6 8-158 16,4 4-3-16,0 8-6 16,0 0 0-16,0 3-30 15,-1-3-21-15,0-7-53 16,0-2 10-16,-4-10-14 16,-1-5-111-16,-2-7 131 15</inkml:trace>
  <inkml:trace contextRef="#ctx0" brushRef="#br1" timeOffset="112600.43">15674 5772 1750 0,'10'-12'57'0,"1"-1"-75"16,6-2-30-16,7-3-9 15,-4 1 1-15,6 2-4 16,-3 4 25-16,-6 9 30 16,-1 4 3-16,-9 10 0 15,-4 5 2-15,-5 4 2 16,-2 4-2-16,-7 4 4 16,1 0-4-16,-5 0 3 15,0-1-3-15,0-7 0 16,0-3 0-16,3-8 2 15,4-3 6-15,2-5 29 16,-1-2 14-16,6-3 14 16,-1-5-8-16,9-3-24 15,5-1-12-15,7 1-15 16,3 2-6-16,2 7 0 16,0 3 0-16,-1 4-9 0,-2 2 3 15,-3-1 3-15,-3-1-12 16,0-7-69-16,0-3-69 15,1-7 120-15</inkml:trace>
  <inkml:trace contextRef="#ctx0" brushRef="#br1" timeOffset="112902.89">15821 5286 2145 0,'0'2'95'0,"6"3"-68"15,11 3-30-15,16 0-6 16,10 1 6-16,11 4-3 16,5 3 0-16,-3 15-3 15,-7 6-12-15,-15 16-53 16,-10 4-16-16,-16 9-9 15,-5 5-11-15,-14 4-19 16,-8 2 7-16,-15-4 52 16,-7-4 25-16,-10-14-32 15,-4-7-247-15,1-13 180 0</inkml:trace>
  <inkml:trace contextRef="#ctx0" brushRef="#br1" timeOffset="113251.96">14257 5222 1655 0,'-38'13'80'0,"0"13"-65"16,2 8 6-16,-3 26 15 16,-4 12 9-16,-6 28 24 15,-2 12-1-15,2 16-5 16,7 1-6-16,19-10-30 15,17-11-6-15,33-20-18 0,18-11-6 16,25-18-138-16,11-10-107 16,22-23 126-16</inkml:trace>
  <inkml:trace contextRef="#ctx0" brushRef="#br1" timeOffset="114483.74">17424 4887 755 0,'-23'2'132'0,"-1"5"191"15,-1 6-310-15,-3 13 5 16,0 7 5-16,0 19 29 16,-1 12 7-16,1 28-3 15,-2 12-8-15,-2 19-23 16,2 5-9-16,8-5-10 16,10-6-4-16,21-20-2 15,14-12 0-15,17-22-10 16,7-11-38-16,6-21 30 15</inkml:trace>
  <inkml:trace contextRef="#ctx0" brushRef="#br1" timeOffset="115000.72">17782 5345 1191 0,'-19'18'38'0,"0"3"15"15,-1 5-30-15,-3 9 6 16,-4 4-2-16,-3 9-2 0,-5 3-9 16,-4 3-10-16,2-2-1 15,-2-5-5-15,5-5 4 16,7-14-4-16,5-8-2 15,5-16-120-15,2-6 91 16</inkml:trace>
  <inkml:trace contextRef="#ctx0" brushRef="#br1" timeOffset="115200.03">17399 5530 1361 0,'20'22'50'15,"2"3"-3"-15,8 9-28 16,3 2-9-16,2 2-2 16,0 0-6-16,0-4 0 15,-3-5-2-15,0-8-16 16,1-5-38-16,-2-10-299 16,1-4 216-16</inkml:trace>
  <inkml:trace contextRef="#ctx0" brushRef="#br1" timeOffset="115366.25">18047 5809 1222 0,'-10'40'112'0,"3"4"355"16,-2 10-500-16,2 1-33 0,1-3-151 15,-1 0-41-15,5-9 144 16</inkml:trace>
  <inkml:trace contextRef="#ctx0" brushRef="#br1" timeOffset="115883.24">18680 5365 1223 0,'-1'-11'30'16,"-2"1"-7"-16,2 3-35 16,-4 3 4-16,1 2 3 0,-3 4 3 15,1 2 9-15,-1 4 11 16,0 0 3-16,2-1 6 15,1 1-3-15,2-1-5 16,2-1-4-16,1 0 1 16,-1 0-1-16,0 1-1 15,-4 1-2-15,-4 7-1 16,-3 4 1-16,-8 12 3 16,-4 7 3-16,-5 11-3 15,-5 2-3-15,-2 1-2 16,-2-4-7-16,3-9-1 15,5-6 0-15,6-16-7 16,9-7-19-16,0-12-148 16,4-10 120-16</inkml:trace>
  <inkml:trace contextRef="#ctx0" brushRef="#br1" timeOffset="116068.84">18294 5469 1448 0,'16'23'62'0,"3"3"118"16,9 5-159-16,4 3-6 15,6-1-3-15,0-1-3 0,-1-4-12 16,-3-4-9-16,-5-6-113 16,-3-4-5-16,-5-7 84 15</inkml:trace>
  <inkml:trace contextRef="#ctx0" brushRef="#br1" timeOffset="116483.37">18733 5746 1813 0,'17'-17'81'15,"3"-1"-43"-15,7-2-124 16,0 2-19-16,1 4-29 16,0 4 45-16,-6 10 52 0,-2 4 10 15,-5 13 21-15,-6 4 6 16,-4 6 0-16,-5 3 4 16,-6 3-4-16,-2 1 4 15,-5 0-4-15,-1-3 4 16,-6-3 0-16,0-4-4 15,-1-8 6-15,-1-6 3 0,4-7 16 16,3-3 8-16,5-4 82 16,2-2 19-16,10-2-35 15,4 0-22-15,11 0-56 16,5 3-18-16,10 2-3 16,5 1 3-16,8 2-3 15,1 1-6-15,-1-1-62 16,-3-1-88-16,-7-6-292 15,1-3 333-15</inkml:trace>
  <inkml:trace contextRef="#ctx0" brushRef="#br1" timeOffset="116700.08">19606 5796 1493 0,'-36'71'-8'16,"-4"-4"-91"-16,0-1-42 15,3-12-151-15,6-7 146 0</inkml:trace>
  <inkml:trace contextRef="#ctx0" brushRef="#br1" timeOffset="117400.4">19753 5279 1264 0,'9'-5'31'0,"4"-1"12"16,3-1-63-16,6-6-9 16,2 1 2-16,-3-2 0 15,-1 2 0-15,-6 3 17 16,-3 3 8-16,-11 6 10 15,0 0 10-15,0 0 9 16,0 0 2-16,0 0-4 16,-1 1-10-16,-12 18-9 0,5-9-2 15,-1 2 4 1,0 1 0-16,-2 3 9 0,-2 0 4 16,-6 8 5-16,-2 3-1 15,-7 7 0-15,-1 4-4 16,-6 4 1-16,0 3-3 15,0-1-9-15,3-2 1 0,4-11-9 16,2-6-4-16,7-15-60 16,1-6-97-16,10-16 92 15</inkml:trace>
  <inkml:trace contextRef="#ctx0" brushRef="#br1" timeOffset="117583.9">19571 5301 1315 0,'18'36'102'15,"3"3"354"-15,10 6-438 16,3-1-12-16,6-3 0 16,1-2-6-16,-1-5-15 15,-2-5-51-15,-4-7-185 16,-3-7 53-16,-6-4 105 0</inkml:trace>
  <inkml:trace contextRef="#ctx0" brushRef="#br1" timeOffset="118068.38">20020 5574 2228 0,'10'-10'-30'0,"3"0"-185"16,6-2-18-16,3 0 93 15,1 3 50-15,-5 4 43 16,-5 1 11-16,-5 4 16 16,-5 4 14-16,0 3 16 15,-3 2 4-15,-3 3 3 16,-3 3-5-16,0 0-6 15,-1 2-5-15,-2 2-1 16,-1 2 2-16,-3 1-2 16,0 0 2-16,3-4 10 15,4-5 2-15,12-6 1 16,6-5-1-16,13-6-9 0,8-3 3 16,5-2-19-16,1 3-15 15,-9 8-18-15,-6 6-14 16,-18 10-8-16,-8 7 13 15,-17 10 21-15,-7 5 12 16,-12 4 55-16,2 1 12 16,-2-4 26-16,3-5 3 0,3-11-20 15,3-6 7 1,8-16-63-16,3-6-48 0,8-18-85 16,4-7 82-16</inkml:trace>
  <inkml:trace contextRef="#ctx0" brushRef="#br1" timeOffset="118516.59">20235 4748 2392 0,'22'11'57'16,"15"6"-52"-16,13 6-8 0,22 12 3 16,8 6 0-16,4 14-5 15,-1 8-21-15,-10 14-82 16,-9 11-101-16,-16 13-72 16,-13 4 15-16,-21 8 195 15,-11 2 23-15,-21 1 34 16,-16 4 8-16,-23-1 10 15,-12-3 8-15,-11-9 1 16,0-3-1-16,0-18-6 16,6-12-22-16,19-27 8 15</inkml:trace>
  <inkml:trace contextRef="#ctx0" brushRef="#br1" timeOffset="119501.05">14716 6502 1183 0,'75'-8'40'0,"14"1"3"16,17 0-16-16,15 3 6 0,3 0 2 16,4 3 19-16,-11 2 2 15,-3 1 10-15,-1 2 75 16,-16 1-21-16,-6-1-33 16,-14 1-66-16,-11-2-9 15,-15 0-9-15,-10-1-3 16,-17 0 0-16,-10-1-3 15,-14-1-81-15,0 0-60 0,0 0-328 16,0 0 336-16</inkml:trace>
  <inkml:trace contextRef="#ctx0" brushRef="#br1" timeOffset="119971.48">17761 6308 1533 0,'-5'9'65'0,"17"2"-35"15,15-4-51-15,31-2-6 16,18-3 9-16,31-3 24 16,15 0 24-16,24-1 47 15,12-1 31-15,17 1-6 16,5 0-16-16,9-1-53 16,3 3-27-16,-2 0-6 15,1 0-9-15,-8 0-74 16,-6 1-58-16,-15-3-242 15,-11-5 290-15</inkml:trace>
  <inkml:trace contextRef="#ctx0" brushRef="#br1" timeOffset="121633.53">17488 3187 764 0,'0'6'112'0,"0"0"189"15,0-2-301-15,0-4 4 16,0 0 0-16,0 0 5 0,0 0 28 15,0 0 12 1,0 0 9-16,-1 0 0 0,0 0-25 16,-1 1-8-16,0-1-17 15,-25 11-2-15,27-11-3 16,0 0-1-16,13 2 6 16,6-2-2-16,18 0 0 15,6 0 2-15,16-1-7 16,4-4 5-16,8 0-2 15,6-2-4-15,3-2-2 16,0-3-6-16,-6-3-30 16,-5 0-34-16,-12-1 39 15</inkml:trace>
  <inkml:trace contextRef="#ctx0" brushRef="#br1" timeOffset="122217.96">17434 3197 1489 0,'-6'39'29'16,"2"10"-29"-16,2 10 2 16,-2 17-2-16,-3 2 0 15,-9 6-2-15,-3 1-6 0,-2 0 0 16,1-1 3-16,2-6 1 16,4-9 0-16,4-18-8 15,0-8-26-15,4-12-85 16,1-3-162-16,4-8 134 15</inkml:trace>
  <inkml:trace contextRef="#ctx0" brushRef="#br1" timeOffset="122405.7">17118 4447 431 0,'2'18'-87'0,"1"-1"94"15</inkml:trace>
  <inkml:trace contextRef="#ctx0" brushRef="#br1" timeOffset="122550.15">17137 4564 616 0,'7'3'89'16,"6"-1"84"-16,3-2-43 15,13-5-44-15,6-1-22 0,12-4-28 16,4-1-12-16,6 1-20 16,7-1-4-16,6 1-14 15,-2-2-21-15,-2-1-196 16,-5-2 142-16</inkml:trace>
  <inkml:trace contextRef="#ctx0" brushRef="#br1" timeOffset="123468.03">14363 3550 969 0,'-8'3'96'0,"-2"-1"88"16,4-2-177-16,-11 0-7 15,-2-2-2-15,-4 1 4 16,-6 0 0-16,8 0 4 16,1 2 2-16,8 0 9 15,2 0 5-15,10-1 1 16,0 0 0-16,0 0-9 15,5 1-3-15,12-1-1 16,5-2-2-16,13-1 0 16,1-4 1-16,2-2-5 0,-2-2 2 15,-5-1-2-15,-2 1-4 16,-1 4 4-16,-1 1-2 16,-5 3-2-16,-3 2 2 15,-4 0-1-15,-5 1-1 16,-1 0-9-16,-4-1-38 15,-5 1 30-15</inkml:trace>
  <inkml:trace contextRef="#ctx0" brushRef="#br1" timeOffset="123867.33">14102 4640 1631 0,'30'9'71'16,"18"-4"-77"-16,15-2-12 16,17-10 18-16,9-6 3 15,18-11-32-15,2-6-93 0,1-10 100 16</inkml:trace>
  <inkml:trace contextRef="#ctx0" brushRef="#br0" timeOffset="155667.41">11129 4281 1070 0,'0'0'16'0,"0"1"-24"15,3 15-2-15,2 1 7 16,1 1 3-16,3 10 7 15,1 5 3-15,0 9 4 16,-1 4-5-16,-2 5-1 16,-1 1-2-16,-3-1-4 15,1-5-2-15,-2-11 2 16,0-8 2-16,0-14 5 16,-1-3 9-16,-1-10 9 15,0 0 0-15,2-24-6 16,0 0-3-16,0-12-9 15,-2-4-3-15,-2-2-2 16,-3 0-2-16,-3 4 4 16,-2 1 2-16,-1 2 11 15,2 1 0-15,0 1 3 16,2 3-5-16,4 3-7 0,0 2-4 16,2 7-3-16,1 4-1 15,5 10-2-15,1 8 0 16,2 16 4-16,3 10 0 15,1 14 2-15,0 2 0 16,3 0-2-16,3-6-2 16,0-10 0-16,1-7-1 15,-1-12-1-15,-2-5 2 0,-1-8 4 16,-2-6 0-16,1-10 11 16,-1-5 1-16,0-9-3 15,0-3-1-15,-4 0-8 16,0 1-2-16,-8 4-4 15,-1 2 0-15,-7 5 2 16,-3 2-2-16,-2 5 2 16,1 3-2-16,-1 5-4 15,2 1 0-15,0 2-27 16,3 1-37-16,3 2 39 16</inkml:trace>
  <inkml:trace contextRef="#ctx0" brushRef="#br0" timeOffset="156784.22">11619 4361 689 0,'-8'0'100'0,"1"3"189"16,2 1-300-16,0 7-3 16,1 2 7-16,-1 4 10 15,-1 3 3-15,1 1 7 16,2 1 5-16,0-4 1 15,3-3 3-15,1-6-5 16,3-3 0-16,2-6 5 16,1-2 1-16,2-8 8 15,0-2-2-15,1-6-6 16,1-2-1-16,-2-2-15 16,0 0-3-16,-6 3 0 15,-2 2 0-15,-5 4 15 16,-4 3 7-16,-5 7 3 15,-5 3 2-15,-1 7-18 16,-1 2-5-16,2 3-4 16,2 0-4-16,8-6-14 0,8-6-23 15,0 0-228-15,11-6 178 16</inkml:trace>
  <inkml:trace contextRef="#ctx0" brushRef="#br0" timeOffset="157566.34">11856 4145 1320 0,'-8'17'29'15,"1"2"39"-15,5 4-138 16,2 1 3-16,5 4 14 16,1 2 22-16,4 2 6 15,-2 1 4-15,3-1 17 16,-1-3 4-16,1-5 2 16,1-3-2-16,-1-6 0 15,-4-4 0-15,-4-4 0 16,-3-7 2-16,0 0-2 0,0 0 0 15,-11-10 0-15,4 1-4 16,-2-3-4-16,-4 0 0 16,2 2 3-16,0-2 16 15,2-1 30-15,7-1 7 16,5-6 3-16,4-5-14 16,6-5-24-16,-1-3-5 15,3-1-2-15,0 2 0 16,0 2-5-16,2 4 1 0,-3 3 0 15,-1 1-2-15,-5 4 0 16,-4 1 2-16,-5 6 0 16,-5 2 2-16,-3 6 2 15,-4 2 2-15,-4 3-3 16,2 2 1-16,-4 1-4 16,-3 0 0-16,5 0-2 15,2 0 0-15,0-2 2 16,7 1-2-16,-1-1 2 15,1 1 0-15,2-3 0 16,1 2 0-16,5-3-2 16,6 3-2-16,2-3 0 15,1 0 2-15,3-3 0 16,-3-1 0-16,4-3 0 16,2 1 0-16,-5-2-2 0,2 2 2 15,-6 1 0-15,-6 5 0 16,0 0 2-16,1 0 0 15,-1 0 0-15,0 0 0 16,0 0 0-16,0 0 2 16,-1 0-4-16,1 0 0 15,-1 0-6-15,-1 0 0 16,0 0-8-16,1 0-20 16,-26 0-240-16,27 0 171 0</inkml:trace>
  <inkml:trace contextRef="#ctx0" brushRef="#br0" timeOffset="158916.47">12310 3725 737 0,'-28'12'123'0,"2"4"177"16,1 3-279-16,5 12-17 15,3 8 3-15,4 13 5 0,4 4-2 16,6 2 7-16,3-5 6 16,8-14 1-16,4-8-5 15,10-17-5-15,-1-10-9 16,9-17 3-16,0-9 0 16,3-18 6-16,1-8-1 15,1-14-1-15,-2-7-3 16,-1-3-7-16,-6 2 2 0,-9 4-2 15,-5 4-2-15,-10 0 4 16,-3-1-2-16,-8 2 2 16,-2 1 4-16,-2 12 9 15,2 10 4-15,2 19 8 16,3 12-5-16,3 21-9 16,-1 17-1-16,3 26-10 15,2 13-1-15,2 11-1 16,2 2 0-16,0-11-2 15,2-9 2-15,3-15 0 16,0-10-2-16,1-14 0 16,-1-10 2-16,0-14 0 15,1-7 9-15,0-13 4 16,0-3 3-16,0-10 0 16,-2-1-12-16,0 3 3 0,-3 0-6 15,-1 9-3-15,1 4 6 16,-4 6-6-16,-2 12-3 15,1 0 3-15,7 2 0 16,-4 16 0-16,2 3 3 16,0 1-3-16,1-3 0 15,2-7 0-15,1-5 0 16,-2-6-6-16,2-5 6 0,-4-5 0 16,-1-2 0-16,-2 0 3 15,-3 0 0-15,0 0 3 16,0 2-3-16,1 4-3 15,-1 5 0-15,0 0-9 16,1 0 6-16,8 9-3 16,-7 5 6-16,-1 3 0 15,-1 1 6-15,-1-4-3 16,0-2 0-16,-1-7 3 16,2-5-6-16,0 0 6 15,-1 0 0-15,-12-7-3 16,8-6 3-16,1-7 0 15,1-3 0-15,2-5-1 16,0-1 1-16,0-6 3 16,-1-2-3-16,-2-5-3 15,3-3-3-15,1 3 0 0,3 2 0 16,5 13-3-16,2 7-6 16,3 16-3-16,4 10 7 15,0 23-1-15,2 11 6 16,0 16 0-16,-2 2 3 15,1-4-3-15,-4-5-9 16,1-18 0-16,1-8-12 16,-3-12 6-16,-3-7-33 0,-3-13-68 15,-4-8-107-15,-1-14 121 16</inkml:trace>
  <inkml:trace contextRef="#ctx0" brushRef="#br0" timeOffset="159867.41">12869 2865 1262 0,'7'-4'39'0,"2"10"0"16,2 11-10-16,7 26-2 16,1 13 0-16,2 26-2 15,-1 11-3-15,-9 10-13 16,-3-3 1-16,-4-18-8 15,0-16 0-15,0-29 2 16,2-10 1-16,0-18 3 0,0-4 2 16,-2-14-2-16,-2-6 1 15,-2-12-5-15,-2-4-6 16,-9-5-15-16,-1 1 1 16,-7 3 5-16,-3 4 7 15,-1 9 14-15,3 4-1 16,1 11 3-16,4 5-4 15,-1 13-3-15,3 8-3 0,2 13 2 16,3 6-2-16,7 2 0 16,1-3 6-16,12-13-8 15,2-7 3-15,9-17 3 16,2-4 9-16,1-16 6 16,2-5 0-16,-2-11-9 15,1-4 0-15,-1-5-6 16,0 1-3-16,-3 6 0 15,-2 3-3-15,-3 8 0 16,0 4 3-16,-3 9-3 16,-4 4-6-16,-1 11-9 15,-4 6 3-15,-3 9 0 16,-1 4 9-16,-4 3 6 16,0-1 0-16,-2-7 3 15,1-3 3-15,1-9-6 16,2-6 6-16,0 0 6 0,0 0 8 15,-2-18 4-15,0 2 0 16,1-5-9-16,-1-1-6 16,2-3-3-16,2-2-9 15,3 0-3-15,0 0 0 16,3 2-9-16,2 7 6 16,-2 9-3-16,0 6-9 0,0 7-3 15,1 4-3-15,0 2 13 16,0 0 2-16,-1-1 12 15,-1-4-6-15,1-2-6 16,0-2 6-16,1-4-3 16,-1-2 3-16,4-4 9 15,-1-1 0-15,2 2 0 16,0-2 0-16,-4 5 0 16,-1-2-6-16,-5 0 0 15,1 1 6-15,-3-3-6 16,-1-3 2-16,-1 1 1 15,-1-3-3-15,-1-2 0 16,1 0 0-16,-4 1 0 16,0 1 0-16,-5 4 0 15,-2 3-5-15,-2 7-16 0,-2 6 3 16,-2 10 6-16,1 8 3 16,4 8 24-16,7 5-3 15,7 4 6-15,1-2-1 16,17-10-22-16,4-12-7 15,20-21-63-15,6-14-6 16,11-19 56-16</inkml:trace>
  <inkml:trace contextRef="#ctx0" brushRef="#br0" timeOffset="164151.37">6169 5704 892 0,'-27'2'25'16,"2"-2"-23"-16,-1 0 0 15,0-4-2-15,-2-2 0 16,-3-4 0-16,-5 0 2 16,-4-2 1-16,-2 1-1 0,0 6 0 15,1 1 3-15,-1 9-1 16,-2 3 3-1,-6 8-4-15,-3 4 1 0,-4 5-2 16,1 3-2-16,-1 2 0 16,-2 0 3-16,-3 3-3 15,-4-1 2-15,-4 3 2 16,-1 2 1-16,-3 5 2 16,0 3 0-16,-7 2 4 15,-1-1 0-15,3 2-4 16,-1 0 0-16,3 9-7 15,-1 4 2-15,1 6 1 16,2 4 4-16,6 3-1 16,0 1 6-16,2 2-2 15,3 1-1-15,8-4-3 0,4-2-2 16,4 1 0-16,1 4 0 16,-1 6 0-16,2 4 2 15,5 10 9-15,5 4 3 16,11 9 3-16,5 6-2 15,13-2-3-15,6 0-7 16,8 6-3-16,5-1 0 16,5 0-4-16,2 3 0 15,4-3 0-15,3-3 0 16,5 1 0-16,3-2 0 0,9-10 3 16,4-3 5-16,14-12 11 15,14-10 5-15,13-18-1 16,4-12 0-16,13-23-9 15,0-13-3-15,4-20-5 16,6-10-2-16,11-18-4 16,-3-9 0-16,10-17-4 15,5-5-29-15,-10-10 21 16</inkml:trace>
  <inkml:trace contextRef="#ctx0" brushRef="#br0" timeOffset="164901">6284 5630 1008 0,'29'-17'34'0,"1"3"-17"15,5 10-6-15,0 4 1 0,3 14 2 16,5 7-3-16,6 16-1 15,4 8 2-15,4 15-5 16,-1 7 3-16,-12 24 2 16,-3 12-3-16,-18 36 1 15,-10 16 2-15,-11 26-3 16,-6 9 3-16,-16 5 1 16,-7-3 1-16,-15-9-4 15,-11-6-1-15,-10-10-7 16,-3-5 0-16,0-11 0 15,-3-3-2-15,-6-20 0 16,0-7 0-16,3-18 0 16,6-13-6-16,17-18-283 15,5-12 193-15</inkml:trace>
  <inkml:trace contextRef="#ctx0" brushRef="#br0" timeOffset="166951.84">5248 9246 871 0,'-19'1'50'15,"0"2"28"-15,2-1-49 16,1 0 0-16,1-2-6 15,0 0 0-15,-2 0-13 16,1 0-2-16,-3 0 13 16,-1 1 2-16,-2 2 12 15,1 0-6-15,-1 3-11 16,-2 0-9-16,0 0-9 0,-3 0 2 16,0-4-2-16,1 0 2 15,-4-5 0-15,4 0-2 16,-2-3 2-16,1-2-2 15,2-3 2-15,1-1 0 16,0-2 0-16,-1-2 0 16,0 0 0-16,-3-1-2 15,-4-2 0-15,-2 0 4 16,-1-1 0-16,1-1-1 0,1-1 7 16,4 0 0-16,4-2 3 15,3-1-1-15,6-6-4 16,-1-6-2-16,5-10-6 15,2-4 2-15,0-4-2 16,2 2 0-16,-4 2 0 16,-1 1 0-16,-1 1 1 15,2-1 1-15,2 0 4 16,2-3 4-16,8-2 2 16,1 0-1-16,7-7-5 15,0-3-2-15,0-1-2 16,1 2-2-16,-3 5 0 15,-3 2 2-15,-1-1-2 16,-2-1 4-16,3-4-2 0,2 0-1 16,4-5 3-1,4-2 2-15,7-9-2 0,5-2 0 16,4-2 0-16,3 1-4 16,3 0 2-16,3 3 0 15,1 5-2-15,-2 3 0 16,0 3 2-16,-2-3-4 15,2-3 2-15,1 0 0 0,3-2 0 16,6-2 0-16,6-3 2 16,2 1-2-16,1 2 0 15,0 2 2-15,-2 5-2 16,4-1 0-16,2 5 0 16,2 2 0-16,1 6 0 15,-4 3-2-15,-1 4 2 16,1 2 0-16,4 5 0 15,1 4 0-15,-1 3 0 16,-3 5 0-16,-5 6 0 16,2 6 0-16,-3 10 0 15,-2 7 0-15,0 9 0 16,-5 7 0-16,1 8 2 16,5 3 1-16,7 7-3 15,5 3 0-15,-3 7 0 16,-5 1 2-16,-15 8-2 0,-4 5 0 15,1 12 0-15,1 9 0 16,-2 16 2-16,4 6 0 16,-10 9 2-16,-2 2 0 15,-9 3-2-15,-13-1 2 16,-5-4 0-16,-4-5 3 16,-6-3 7-16,1 3 3 15,-15 3 14-15,-2 2 17 0,-7 2 18 16,-5-1-16-16,0-3-23 15,-5 0-6-15,-1 3-12 16,-2-3-3-16,-8 1 6 16,-8 2-6-16,-14 2 3 15,-6 0 0-15,-9 1-3 16,0 0-3-16,-2-7 3 16,-1-1 3-16,8-7 15 15,3-4 6-15,2-6 12 16,6-5-1-16,1-12-11 15,1-8-9-15,-5-9-18 16,-4-4 3-16,-4-5-3 16,-1-1-3-16,1 1 0 15,0-1 3-15,5-1 0 16,5-4-3-16,15-9 0 0,7-5 0 16,14-10-12-16,7-7-80 15,10-14 65-15</inkml:trace>
  <inkml:trace contextRef="#ctx0" brushRef="#br0" timeOffset="171233.93">8497 8727 1001 0,'-9'-1'67'16,"-1"-1"48"-16,-1 2-80 15,-3-1 0-15,-3 1-1 16,-2 1-5-16,-1-1-11 16,-2 0-3-16,-2-3 1 15,-4-1 1-15,-6-4-1 16,-4 1-5-16,-7-1-3 0,-4 2-2 15,-9 1 4-15,0 1 1 16,-4 5 5-16,-5 4 3 16,-3 5-5-16,-4 3-5 15,-2 6-3-15,1 3-4 16,-1 4 0-16,2 5-2 16,-2 8 0-16,1 4 0 15,0 6 0-15,-1 3 0 16,3-1 2-16,3 1-2 15,6 6 0-15,-1 2 2 0,-2 10-2 16,-2 5-2-16,-4 3 2 16,-2 6 0-16,11 6-2 15,7 4 2-15,5 7 0 16,4 2 0-16,-8 0 0 16,-1 2 0-16,7 2 0 15,7 1 2-15,20 2 0 16,6 2 2-16,17-3 2 15,7 1-2-15,15 4-2 16,10 6-1-16,17-3 1 16,5-4-2-16,6-15 2 15,1-10 2-15,14-9 11 16,20-3 18-16,14-5 12 16,8-2-4-16,7 0-11 15,-4 1-6-15,13-4-12 0,4-4-3 16,-2-18-3-16,2-11-6 15,-5-25 9-15,0-9 3 16,2-21 0-16,-5-9 6 16,-2-16-9-16,0-8-9 15,-8-8 3-15,-2-5-3 16,-1-5 0-16,-7-6 3 0,-8-9-6 16,-4-6 6-16,-6-16-3 15,-3-10 0-15,-15-16 3 16,-7-4-6-16,-26 3-6 15,-11 4 0-15,-17 9-3 16,-10 3 6-16,-16 1 6 16,-10-1 3-16,-16-6 3 15,-7-7 0-15,-17-13-3 16,-7-4-3-16,-7-2-12 16,-3 6-27-16,-2 15-18 15,-1 12-8-15,-5 26-21 16,-3 16 51-16,-9 32-27 15,-2 17-35-15,-8 28 57 16</inkml:trace>
  <inkml:trace contextRef="#ctx0" brushRef="#br0" timeOffset="178084.18">11525 5455 905 0,'0'-3'30'15,"0"-1"-26"-15,-1-1-1 0,0 0-1 16,-1 0 0-16,2 5 26 15,0-1 15-15,0 0 12 16,0 1 0-16,0 0-17 16,1 5-3-16,-2 18 4 15,-1 11 0-15,-6 29-1 16,-4 14-8-16,-4 17-15 16,1 2-7-16,-5-1-2 15,-1-7-3-15,-6-11 5 16,0-7 2-16,-4-17 7 15,1-8 7-15,7-13 5 16,1-4 0-16,9-11-2 16,3-1-4-16,4-7 9 15,6-9-5-15,0 0-12 0,0 0 3 16,7-7 6-16,4-10 2 16,7-10 1-16,5-5 0 15,5-8-15-15,4-2 6 16,1-3-6-16,-3-2 3 15,0 0-3-15,-3 1 0 16,-1 6-12-16,2 5 3 16,-4 9 0-16,0 4-3 15,-5 8 3-15,-2 1-3 0,-6 2 0 16,-2 2 0-16,-7-3 3 16,-2 0-3-16,-7-4 6 15,-4-1-3-15,-3 0-3 16,0 0 0-16,-2 2 0 15,0-1 0-15,0-1 0 16,1-1-3-16,2-5-6 16,-1 1 0-16,5-1 3 15,3 3-3-15,0 6 9 16,5 2 0-16,1 12 0 16,0 0 0-16,0 0-3 15,3 4-3-15,10 16-3 16,3 9 3-16,7 21 6 15,3 9 9-15,1 13 0 0,3 3 3 16,2 2-6-16,0-3 0 16,0-6-6-1,-2-9 0-15,-6-9 6 0,-1-5-3 16,-7-6 6-16,-7 0-3 16,-3-3 0-16,-5-3 6 15,-7-7-6-15,2-5 6 16,-5-10 0-16,1-5 9 0,-2-12 23 15,-1-7 7 1,1-18 0-16,-1-7-6 0,-3-11-30 16,1-5-9-16,-4-1-6 15,-2-5 0-15,3-3 0 16,-1-2-3-16,3 1 3 16,0 4 0-16,2 12 0 15,2 6 0-15,1 11 0 16,1 3 6-16,1 9-6 15,2 3 0-15,1 6 0 16,2 2 0-16,2 4 0 16,0 4 3-16,0 0-3 15,0 0 0-15,0 0 0 16,0 0 0-16,0 0 0 16,0 0 0-16,0 0-3 15,0-1 3-15,0 0 3 16,0 1-3-16,0 0 0 0,0 0-3 15,0 0 3-15,0 0-6 16,0 0 9-16,0-1 0 16,0 0-3-16,0 0 9 15,0 0-6-15,0 0 0 16,-6-28-3-16,5 19-3 0,-2 1 3 16,2 0 0-1,-1 1 12-15,-2 1-6 0,2-3 0 16,0 2 0-16,-1 2-6 15,3 6 6-15,0 0-6 16,0-1 0-16,0 1-6 16,0 0-3-16,9 14 0 15,1 11-3-15,7 25 3 16,4 12 9-16,9 25 3 16,3 9 9-16,9 7 3 15,-2 2-12-15,-2-14 3 16,-5-8-3-16,-7-17-3 15,-1-9 0-15,-4-13 20 16,3-4 13-16,-3-5 18 16,2-1-2-16,-3-2-24 15,-2-2-10-15,-6-5-13 16,-4-5 0-16,-6-5 1 0,0-5 2 16,-2-10 10-16,0 0 19 15,0 0 39-15,0 0 18 16,0 0-13-16,0 0-26 15,-1 0-22-15,-16-11-11 16,8 1-13-16,-1-1-1 16,-1-2-4-16,-1 2 0 15,1-3 0-15,-1-2-1 0,0-7 0 16,-1-5 0-16,0-11 0 16,-1-6 2-16,-2-15-5 15,-4-4-1-15,-2-6-1 16,1-1-2-16,-1 1 0 15,4 3 2-15,0 5 2 16,3 3 0-16,4 10 2 16,-1 5-3-16,4 7 4 15,-2 4-1-15,-3 4 1 16,1 1 0-16,-2 5-2 16,-3 2 0-16,2 5 1 15,0 3 2-15,4 3 0 16,1 3 0-16,2 4-1 15,1 0 0-15,2 2-1 16,2 1 0-16,-2 1-3 0,3 3 1 16,2 2-1-16,-1 2-3 15,4 5 2-15,1 3 0 16,4 4 2-16,3 4-1 16,3 7 4-16,4 7 0 15,6 18 0-15,4 9 1 16,7 24-1-16,2 13-3 15,8 20 3-15,0 5 0 16,-1 1-3-16,-4-2 4 0,-7-13-1 16,0-1 0-16,-7-9 0 15,-3-9 0-15,-7-18 0 16,-6-13 0-16,-6-28 4 16,-3-9 0-16,-2-14-3 15,1-12 2-15,0 1 0 16,0 0 0-16,0 0 2 15,0-1-3-15,-1 0 2 16,-1 0-2-16,-29-6 0 16,20-2 1-16,-2-4-3 15,1 0 2-15,0-4-2 16,1-3-1-16,2-5-13 16,1-5-20-16,3-2-75 15,-1 0-88-15,2 1-181 16,1 0-201-16,1 1 466 0</inkml:trace>
  <inkml:trace contextRef="#ctx0" brushRef="#br0" timeOffset="191367.06">2595 4483 1346 0,'18'3'11'0,"20"2"-9"16,6 1 2-16,18 0 0 15,4-1-2-15,17-1 2 16,11-3-2-16,8-1 0 16,7 0-1-16,6-5 1 15,-5 1 0-15,1-2 0 16,0-1 6-16,-9 0 19 16,-4 1 8-16,-6 0 13 15,-8 0 21-15,-5 0 41 16,-5 1-17-16,-10 0-24 15,-9 1-27-15,-15 0-24 16,-5 0-3-16,-14 2-9 16,-5-1 0-16,-10 2 2 15,-6 1-2-15,0 0 15 0,-13-10-6 16,-8 1-3-16,-8 0-3 16,-12 2-15-1,-8 2-3-15,-22 6-15 0,-5 6-6 16,-12 6 7-16,-8 3 2 15,-5-2 18-15,-2 1 0 16,1-7 6-16,4-3 3 16,1-3-6-16,2-2 3 0,-1 2 3 15,1-1 3-15,5 1 0 16,6 0 8-16,5 0 13 16,7 3 0-16,7 2 6 15,2 1-3-15,10 3-12 16,4-3-18-16,14-1 3 15,7-2-12-15,14-5 3 16,13 0 3-16,1 0-3 16,0 0-6-16,7-3 0 15,10 2 3-15,10 3-3 16,7 0 9-16,12 3-3 16,6 1 3-16,10 0 0 15,5 3-6-15,11 1 6 16,11-2-3-16,14-1 3 15,7-1-6-15,14-4-194 16,2 1-322-16,-7-7 390 0</inkml:trace>
  <inkml:trace contextRef="#ctx0" brushRef="#br0" timeOffset="192884.93">3766 3657 1413 0,'0'0'37'0,"16"-6"-8"16,3 0-21-16,11-11-8 15,7-8 2-15,2-14 6 16,2-3 1-16,4-5 5 16,1 3-1-16,2 4 1 15,-1 3 10-15,-4 4-12 16,-3 2 0-16,-6 2-12 15,-3 1 0-15,-5 5-6 16,-3 0-15-16,-5 5-108 16,-1-1 96-16</inkml:trace>
  <inkml:trace contextRef="#ctx0" brushRef="#br0" timeOffset="193500.5">4418 2965 1347 0,'-6'-2'47'0,"6"2"-2"16,0 0-26-16,0 0-15 15,6 11-2-15,8 9-2 16,3 10 2-16,9 15 0 16,0 7 0-16,4 8-1 15,-3-2 1-15,-4-13-2 16,-3-10-2-16,-5-20 2 16,-2-7 0-16,-4-12-1 15,-1-7 1-15,-1-14 1 16,-1-9 1-16,0-13 2 15,-1-4 0-15,-2-1-2 16,0 4 2-16,-3 7-4 16,0 4 0-16,-2 9 2 0,1 6-2 15,0 13 0 1,1 9 0-16,3 8-2 0,4 12 2 16,7 16 2-16,1 6-2 15,5 4 4-15,1-4 0 16,2-10 0-16,-1-9-3 15,1-16-1-15,0-7 0 16,-1-16 0-16,-2-5 2 16,-4-13-2-16,-4-3 2 0,-7-4-2 15,-1 0 0-15,-4-2-2 16,0 1 2-16,0 1 0 16,0 2 0-16,0 7 0 15,1 6-7-15,3 12-24 16,2 9-12-16,-2 17-15 15,1 8-6-15,-1 8-170 16,4 1 143-16</inkml:trace>
  <inkml:trace contextRef="#ctx0" brushRef="#br0" timeOffset="194467.46">5069 2907 1068 0,'0'0'57'0,"0"0"55"16,5-5-108-16,3-3-4 15,4-2 4-15,1-3-2 16,0-1 0-16,0 0 0 16,0-2 0-16,-1 0-2 15,-2-1 1-15,-1-1-1 16,-4 4 0-16,-3 2 0 0,-4 7 0 15,-4 3 0-15,-5 6 2 16,-3 5 2-16,-3 7 6 16,1 5 17-16,2 5 22 15,1 0 5-15,4 7-4 16,3-1-17-16,1 2-19 16,4 2-9-16,2-5-3 15,2-3 2-15,5-8-4 16,5-6 0-16,3-12-2 15,5-6 0-15,3-14 2 16,4-5-2-16,-2-8 1 16,4-1 1-16,-9 3-2 15,-6 1 0-15,-5 8 0 16,-8 4 2-16,-1 7 0 16,-1 9 2-16,0 0 2 0,0 0 1 15,0 0-3-15,0 0-2 16,0 0 0-16,0 0 0 15,0 0-2-15,13-3 2 16,-4 4 0-16,-1-1 0 16,0 0 0-16,-3-1 0 15,1-3-2-15,4-1 2 16,-1-6 2-16,2-2 0 16,-1-2 0-16,-1-4 0 0,-3 4-2 15,-2-1 4-15,-4 3-4 16,-2 1 2-16,-4 2 0 15,-3 1-2-15,-4 7 0 16,-2 2 2-16,0 9-2 16,2 6 0-16,2 5 4 15,5 5-4-15,8 4 4 16,3 2-2-16,6 0-2 16,-1-5 0-16,5-8 0 15,1-7 1-15,6-11-1 16,2-5 0-16,1-15 0 15,1-6 0-15,-1-12-7 16,2-5-9-16,-4-1-36 16,-4 1-18-16,-6 9-7 0,-4 4 7 15,-10 9 37 1,-3 2 23-16,-6 6 24 0,-1-1 11 16,0 0 12-16,-1-3 0 15,2 1-10-15,-1-1-6 16,1-1-7-16,2 5 1 15,1 3 5-15,7 10 5 0,0 0 0 16,0 0 0-16,-2 13-9 16,10 10-5-16,5 16-5 15,2 7-4-15,3 5 2 16,1 1-2-16,0-2 0 16,-3-7 0-16,-1-15-4 15,-1-12-4-15,-2-25-347 16,-3-18 258-16</inkml:trace>
  <inkml:trace contextRef="#ctx0" brushRef="#br0" timeOffset="194734.92">5665 2475 1506 0,'-13'54'29'0,"-1"7"-2"0,1-2 6 16,5-8-6-16,3-7-3 16,13-16-6-16,5-8-7 15,11-19-8-15,5-7-3 16,5-18 0-16,2-3 0 16,1-7 3-16,2 0-3 15,2 2 3-15,5 2-3 16,-4 4-29-16,-4 4-76 15,-10 6-163-15,-4 7 178 0</inkml:trace>
  <inkml:trace contextRef="#ctx0" brushRef="#br0" timeOffset="199384.13">5740 3042 1015 0,'0'0'31'0,"-1"0"-18"16,0 0-7-16,0 0-1 16,0 0 1-16,0 0-6 15,0 0 2-15,1 0-2 16,0 0 0-16,0 0 12 16,0 0 11-16,13-6 33 15,-1 0 12-15,4-3 2 0,1-2-8 16,3-3-29-16,3 0-12 15,-1-1-11-15,1-1-3 16,3-1 1-16,-3-1 0 16,1-1 2-16,-1 0-3 15,-5 1 1-15,-3 4 0 16,-4 1 0-16,-2 4-1 16,-3 3 3-16,-1 2 2 0,-5 4 3 15,0 0 21-15,0 0 15 16,6 13-4-16,-6 8-2 15,0 9-3-15,1 8-3 16,-5 4 6-16,1-1 12 16,2-2-13-16,0-2-5 15,2-6-12-15,2-5-15 16,2-5 0-16,-2-7 3 16,0-2-9-16,-1-6-6 15,2 0 0-15,0-2-6 16,-4-4 6-16,0 0 3 15,0 0 0-15,0 0 6 16,1 0-3-16,-1 0 3 16,1 0-3-16,-1 0 3 15,1 0 3-15,-1 0 0 16,0 0 0-16,0 0-12 0,0 0 0 16,0 0 3-16,1 0 3 15,0 0 0-15,-1 0 3 16,0 0-9-16,0 0 6 15,0 0-3-15,0 0 3 16,0 0-9-16,0 0 3 16,0 0 0-16,0 0-6 0,0 0 6 15,0 0 0 1,0 0 0-16,0 0 0 0,0 0 0 16,0 0-3-16,0 0 3 15,0 0 0-15,0 0 6 16,0 0 0-16,0 0-6 15,0-1 0-15,0 0-9 16,0 0 9-16,0 0 0 16,0 1 0-16,0-1 0 15,0-1 0-15,3-27-3 16,-3 29 0-16,-5-20 3 16,5 5 0-16,0-6 0 15,0-1 0-15,0-2 0 16,-4 0 0-16,0 5 0 15,1 2 0-15,-1 6 0 16,0 2 0-16,2 1 0 0,-1 2 0 16,2-1 3-16,1-1 3 15,2 0-6-15,-2-2 0 16,1 3-3-16,-1 0 0 16,0 7 3-16,0 0-3 15,0-1 3-15,0 0 0 16,0 1 6-16,0 0 0 15,0 0-6-15,0 0 0 0,0 0-6 16,0 0 0 0,0 0 6-16,0 0 0 0,0 0 9 15,0 0-3-15,0 0-3 16,0 0 3-16,0 0-6 16,-1 0 3-16,0 0-6 15,-1 0 3-15,-28 0 0 16,20 3-3-16,-6 3 6 15,0 3-3-15,-5 3 5 16,0 1-2-16,0 3-3 16,-3-1 0-16,4 2 0 15,0-2 0-15,6-2 0 16,1-1-3-16,4-4 3 16,1 0-2-16,2-3 2 15,0-1 0-15,6-4 5 0,0 0-2 16,-1 0 3-16,0 0-3 15,1 0-3-15,0 0-3 16,0 0-6-16,10-7 9 16,3-1 3-16,3-3 0 15,4-2 6-15,-1-1-9 16,3-3 0-16,1 2 0 16,1-1 0-16,-2 1-6 0,-1 0 6 15,-3 1 3-15,-3 1 0 16,-2 1 0-16,-2 3 0 15,-1 1 0-15,-2 1-3 16,2-1 0-16,-2 0-6 16,0 0 6-16,-1 1 0 15,-1 2 0-15,-6 5 6 16,0 0-3-16,0 0 0 16,-1 0 6-16,0 0 0 15,0 0-3-15,-27 0 3 16,28 0-9-16,-13 13 6 15,8-3 3-15,1 5-6 16,2 4 3-16,1 6-6 16,2 4-3-16,2 4 3 15,0 1 0-15,1-2 0 16,1 0-3-16,2-7 0 0,-2-3 0 16,1-6-3-16,0-5 9 15,0-3-3-15,2-5-3 16,-1-3 0-16,0 0-12 15,-1-2-21-15,1-1-50 16,-4-1-108-16,-1-5-52 16,0-4 113-16</inkml:trace>
  <inkml:trace contextRef="#ctx0" brushRef="#br0" timeOffset="200367.63">5764 2046 1154 0,'-62'-12'-64'0,"-15"12"9"15,-3 4-4-15,-7 12 43 16,-6 7 11-16,-5 8 5 0,-2 4 3 15,2 4 10-15,2 0 15 16,4 7 19-16,3 4-7 16,2 13-3-16,7 5-6 15,5 7 15-15,4 3 10 16,10 14 20-16,1 2 1 16,19 7-18-16,7 4-15 15,17-3-23-15,10 0-7 0,17 3-8 16,10 0 0-16,18-7-9 15,12 0 3-15,23-12 0 16,12-9-3-16,21-19 3 16,9-11-8-16,13-30 4 15,11-12-9-15,13-29-7 16,2-9-15-16,7-18 2 16,-4-12 6-16,0-14 8 15,-7-13 15-15,-6-6 6 16,-4-6 4-16,-26-4 4 15,-4-1-1-15,-16-7 3 16,-12-3-4-16,-10-2-6 16,-13-1-2-16,-32 2-18 15,-12 1-5-15,-34 10-18 16,-25 5-11-16,-39 19-12 16,-13 14-6-16,-35 26 16 0,-8 16 13 15,-26 28-4-15,-14 16-19 16,-17 22-36-16,-8 10 2 15,-5 14-16-15,-2 5-113 16,8 15 174-16</inkml:trace>
  <inkml:trace contextRef="#ctx0" brushRef="#br0" timeOffset="-214261.91">15521 7203 1489 0,'-40'57'39'0,"2"14"-8"16,0 10 5-16,0 19 12 15,-1 8-4-15,-16 12-8 16,-5 1-21-16,-16 0-9 0,-3-3-3 16,5-15 3-16,3-7 15 15,14-21 6-15,5-13 3 16,6-20-24-16,1-14-96 15,1-27 54-15</inkml:trace>
  <inkml:trace contextRef="#ctx0" brushRef="#br0" timeOffset="-214012.51">14665 7742 1995 0,'28'40'150'16,"1"7"43"-16,9 18-191 15,3 7 0-15,9 7-26 16,4 1-113-16,-2-2-79 16,5-4-8-16,-1-12 42 15,-2-10 139-15,-9-11 37 16,-5-6-9-16,-8-15-72 15,-2-6-196-15,-6-15 159 0</inkml:trace>
  <inkml:trace contextRef="#ctx0" brushRef="#br0" timeOffset="-212361.51">15501 8429 648 0,'1'13'55'0,"-1"6"42"15,-1 1-37-15,-2 9-19 16,-2 1 4-16,-2-1 14 15,1-2 6-15,-3-8 3 16,1-5 6-16,0-5-12 16,3-5-10-16,0-4-15 15,2-6-10-15,5-9-13 16,-1-1-3-16,6-8-11 16,2-2 0-16,-2 1 2 15,1-1 2-15,2 2-4 0,0-1 2 16,5 3 0-16,2-1 2 15,3 5-2-15,2 4 0 16,-1 7 0-16,-3 4-2 16,-2 9 0-16,-2 6 0 15,-4 9 2-15,-2 3 0 16,-4 5 3-16,-4-2-1 16,-1-2 4-16,-3-3 2 15,0-7 5-15,0-2 5 0,3-8-5 16,1-5-5-16,0 0-6 15,4-7 1-15,3-8-3 16,2-3 4-16,4-6-4 16,-3 1 0-16,2 2 4 15,-2 3-6-15,2 6 0 16,-1 3 0-16,-1 7 0 16,4 5 6-16,-4 11 12 15,3 6 9-15,-1 9 3 16,-4 2 3-16,2-4-13 15,-6-4-8-15,7-11-33 16,-1-6-20-16,4-8-80 16,2-9-20-16,-2-7 79 15</inkml:trace>
  <inkml:trace contextRef="#ctx0" brushRef="#br0" timeOffset="-212077.6">16158 8372 1278 0,'-5'1'79'0,"1"3"49"15,-5 2-101-15,-3 9-38 16,-3 5-3-16,-10 11 16 15,-1 6 11-15,-7 2 13 16,0 0 11-16,4-6 26 16,3-5-21-16,8-11-31 15,2-7-14-15,6-11-140 16,1-8 14-16,8-10 69 16</inkml:trace>
  <inkml:trace contextRef="#ctx0" brushRef="#br0" timeOffset="-211879.84">15985 8429 1774 0,'13'20'138'0,"2"4"50"16,11 3-203-16,4-1-27 15,0-5-89-15,-2-4-28 16,0-8-20-16,-5-4 90 15,-4-6 4-15,-4-1-97 0,-5-7 116 16</inkml:trace>
  <inkml:trace contextRef="#ctx0" brushRef="#br0" timeOffset="-211528.04">16351 8463 1373 0,'-6'9'66'0,"0"4"25"16,2 2-29-16,1 4-56 16,1 0-6-16,-2 0-9 15,2-5 0-15,-1-2 3 16,1-6 6-16,2-6 3 16,0 0-6-16,-1 0-24 0,-11-18 13 15,11-2-3-15,1-5 3 16,4-3 7-16,2-2 3 15,5 3 4-15,2 0-2 16,5 6 2-16,3 5 0 16,3 7 0-16,1 6 2 15,0 7 4-15,-3 5-2 16,-1 10 3-16,-5 4 3 0,-1 4 0 16,0 0-3-16,-1-7-7 15,4-3-7-15,-1-9-53 16,-1-8-152-16,3-9 135 15</inkml:trace>
  <inkml:trace contextRef="#ctx0" brushRef="#br0" timeOffset="-209061.26">16453 8676 841 0,'-8'0'92'0,"-1"0"100"16,0 1-157-16,-1 1 1 16,1-1 19-16,-1 1 7 15,3 0 3-15,1-1-4 16,1 0-23-16,5-1-11 0,0 0-15 16,0 0-10-16,0 0-8 15,0 0 4-15,14 5-2 16,2-2 4-16,7-2 4 15,2-1-4-15,-1-1 4 16,-3-1-2-16,-2 1-2 16,-6 0 0-16,-3 0-4 15,0 1 4-15,-6 0 0 16,-4 0 0-16,0 0 4 16,0 0 2-16,-17 2 2 15,2-2-3-15,-7 1-1 16,-4-1-2-16,-7 2-2 15,-4 0 0-15,1 1 2 16,1 2 0-16,10-1 15 16,3-1 13-16,11-1 3 15,10-2-6-15,1 0-12 16,1 2-12-16,15-4-9 0,7 0 0 16,10-3 3-16,7 0-6 15,8-2 3-15,1 0 0 16,-4-1-15-16,-4 1-6 15,-6 0-3-15,-6 0 7 16,-6 2 14-16,-5-1 3 16,-10 4 4-16,-8 2 2 15,-5-2 0-15,-8 2 4 0,-10 2-2 16,-4 3-2-16,-4 0 4 16,-1 2 0-16,-4-1 1 15,-1 1 3-15,-3-2 8 16,2 1 2-16,8-2 18 15,7-2 0-15,13-1-15 16,10-1-10-16,2-1-28 16,12-1-7-16,14-3-6 15,5-1 9-15,7-1 15 16,3-1-3-16,-3 0 6 16,-3 0 3-16,-8 2-3 15,-2 1 9-15,-10 2-3 16,-5 2 0-16,-12 1 0 15,-2 3 21-15,-14 1 21 16,-4 3-1-16,-8 0-2 16,-3 1-12-16,-6 0-15 0,2-1 0 15,-3-2 12-15,4 0 3 16,7-2-15-16,4-2 3 16,13 0-30-16,10-1-15 15,0 0-18-15,11-2-12 16,13-3 9-16,5-1 7 15,9-2 23-15,0-1 6 16,0 0-15-16,-4-2-6 0,-3 3 0 16,0-1 10-16,-11 3 0 15,-3 2 4-15,-13 0 3 16,-4 3 8-16,-12 4 8 16,-5 1 6-16,-11 4 2 15,-5 1 2-15,-5 2-1 16,-2-1 3-16,-6 3 9 15,2-2 0-15,4-1 20 16,4-1 13-16,14-3-30 16,7-3-6-16,15-3-27 15,4-3-6-15,16-3-15 16,9-2-3-16,14-3 0 16,5 0 15-16,1 0-10 15,-3 1-6-15,-7 1-15 16,-4 1 1-16,-8 4 17 15,-7 2 11-15,-14 3 24 0,-7 3 8 16,-15 5 17-16,-6 0 10 16,-13 4 7-16,-1 0 1 15,-13 1-3-15,-5 0 47 16,-4 0 7-16,-1-1-8 16,6-3-9-16,6 0-10 15,13-5-5-15,8-2 3 0,14-2-15 16,10-1-13-16,11-3-35 15,10-2-12-15,16-3-9 16,6-1 7-16,12 0 8 16,5-1 0-16,4 0 0 15,-3 0 0-15,-9 2-3 16,-6-1-3-16,-13 3 6 16,-5 0 0-16,-13 3 0 15,-12 3 9-15,-1 0 23 16,-1-2 31-16,-19 3-10 15,-6 2-21-15,-10 2-18 16,-2 3-9-16,-4 2 6 16,-2 1 14-16,1-1 13 15,5 0 4-15,13-3-6 16,8-1-7-16,17-6-32 0,0 0-23 16,7 0-17-16,13-6 1 15,16-3 18-15,5-2 15 16,1-2 11-16,-3 1-2 15,-9 2-2-15,-4 0 1 16,-8 4-1-16,-5 1 0 16,-13 5 2-16,0 0 9 15,-7 3 20-15,-8 4 6 0,-9 2 0 16,-2 2-5-16,-10-1-21 16,-1 0-2-16,0 0 11 15,1-2 4-15,11-1 13 16,7-3-13-16,18-4-16 15,0 0-5-15,8 1-11 16,15-6-5-16,15-3-2 16,4-3-6-16,7-3-34 15,1-1-23-15,-6-1-64 16,4 2-113-16,-9-1-48 16,-6 2 25-16,-16-2 216 15</inkml:trace>
  <inkml:trace contextRef="#ctx0" brushRef="#br0" timeOffset="-205561.46">16314 8733 1068 0,'-9'3'47'16,"3"1"23"-16,6-4-51 15,0 0-23-15,0 0-2 16,0 0 1-16,1-11 1 16,9 2 4-16,0 1 6 0,2 1 3 15,2 2-1-15,0 1 2 16,1-1 1-16,-1 3-1 16,2 0 5-16,1 2 9 15,1-1 1-15,2 1 2 16,-1-1-6-16,-2-2-9 15,-2-1-4-15,-6-2-6 16,-3 0 0-16,-6 1 0 16,-3 0 1-16,-7 2 3 15,-5 2 0-15,-4 2 8 16,-5 2 1-16,-2 3 4 16,-1 2 1-16,5 1-7 15,2-1-1-15,7-1-4 16,4-2-4-16,9-5-4 15,0 0 4-15,0 0-4 16,17 3 0-16,-1-7 0 0,3-2 1 16,9-1-1-16,1 0 2 15,4-2 2-15,3 0-2 16,-8 2 0-16,-3 1 0 16,-6 3-4-16,-4 1 0 15,-9 3 2-15,-6 1-6 16,-9 4 6-16,-7 2 0 15,-10 2 4-15,-2 0 4 0,-10 0 13 16,1-1 28-16,3-3 32 16,2-1 2-16,16-4-35 15,15-1-27-15,-1-9-123 16,20-3-83-16,15-10 140 16</inkml:trace>
  <inkml:trace contextRef="#ctx0" brushRef="#br0" timeOffset="-202046.3">18260 8389 978 0,'3'13'83'16,"2"4"47"-16,1 4-103 15,0 4-27-15,-1 3 0 16,-5 1 0-16,0 1 0 16,-3-2 0-16,-2-4 4 15,4-7 3-15,3-4 1 16,-2-7 0-16,0-6 1 0,0 0 24 15,0 0 6-15,0-13 10 16,-3 0 1-16,-1-5-15 16,-1-1-4-16,-1-1-2 15,2-3 1-15,4-2 15 16,4-2-9-16,5 0-21 16,6-1-6-16,5 3-9 15,2 3 0-15,3 8-9 16,-3 4 3-16,4 10 3 15,-4 7 0-15,1 15 3 16,-2 9 0-16,-7 14 3 16,-1 6-3-16,-2 6 3 15,-1-3 0-15,2-6 0 16,3-9 6-16,4-15-9 0,2-9 0 16,2-15-133-16,6-13-226 15,-5-9 231-15</inkml:trace>
  <inkml:trace contextRef="#ctx0" brushRef="#br0" timeOffset="-200829.66">18724 8378 880 0,'8'-1'14'0,"1"1"-16"16,7 2-8-16,0 4 51 15,4 3 37-15,2 1 26 0,2 2-3 16,3 1-18-16,2-1-19 15,2 0-25-15,0-1-10 16,-1-2-11-16,-2-2-1 16,-7-2-2-16,-1-1 3 15,-10 0-5-15,-2-3-1 16,-8-1 4-16,0 0-1 16,-8 6 29-16,-5-2-2 0,-3 3-6 15,-6 2-4-15,0 3 7 16,-1 4 9-16,0 0-3 15,1 3-6-15,1 0-18 16,0-1-12-16,6-3-6 16,2-3-6-16,7-5-60 15,6-2-57-15,10-5-137 16,7-5 191-16</inkml:trace>
  <inkml:trace contextRef="#ctx0" brushRef="#br0" timeOffset="-200461">19139 8385 1607 0,'-12'-1'95'0,"2"0"64"16,11 1-475-16,9 0 122 15,6 2 10-15,5 1 36 16,1 0 128-16,1 0 91 0,1 1 42 16,0 1-9-16,3-2-40 15,0 1-21-15,2-2-28 16,-3 2-7-16,-6 0-8 16,-3 0 2-16,-13 3 2 15,-4 2 4-15,-11 3 13 16,-5 4 12-16,-9 8 12 15,-2 4 56-15,-4 9 24 16,-3 2-17-16,0 5-40 16,-1 1-23-16,5 1-110 15,4-3-85-15,11-11 75 16</inkml:trace>
  <inkml:trace contextRef="#ctx0" brushRef="#br0" timeOffset="-197829.22">15889 9580 1547 0,'-36'63'102'16,"-6"3"-25"-16,-4 6-62 0,-10 6-9 15,-5-2-3-15,-8-1 0 16,-2-4 0-16,8-13 15 15,7-9 6-15,18-21-9 16,6-10 3-16,10-21-147 16,5-11-59-16,12-17 140 15</inkml:trace>
  <inkml:trace contextRef="#ctx0" brushRef="#br0" timeOffset="-197662.34">15365 9791 1218 0,'1'0'106'0,"11"18"111"16,-4 0-53-16,9 15-98 0,5 5-18 15,10 6-18 1,2 2-9-16,6-3-18 0,1-3 0 16,-1-6-3-16,1-6-3 15,-4-11-141-15,-2-4-61 16,0-10 154-16</inkml:trace>
  <inkml:trace contextRef="#ctx0" brushRef="#br0" timeOffset="-196959.29">16057 10088 1111 0,'-4'0'60'0,"4"0"31"0,0 0-44 16,-5 15-24-16,4-3 2 15,1 8-7-15,-1 5-1 16,1 8-3-16,0 2-9 16,-1 3-5-16,0 0-7 15,-1-4-79-15,0-4 61 16</inkml:trace>
  <inkml:trace contextRef="#ctx0" brushRef="#br0" timeOffset="-196546.11">16743 10095 561 0,'42'0'82'0,"-2"1"85"15,1 0-38-15,-2 1-42 16,-1 1-33-16,-2-3-42 16,0-2-45-16,3-2 16 15</inkml:trace>
  <inkml:trace contextRef="#ctx0" brushRef="#br0" timeOffset="-195546.29">17641 10065 1433 0,'4'1'42'0,"2"2"9"16,10-2-131-16,5-1-9 16,8 0 21-16,3-3 26 0,-5 1 38 15,-1-1 4 1,-5 0 0-16,-4 1-4 0,-1-2-75 16,-1 0-228-16,0-3 175 15</inkml:trace>
  <inkml:trace contextRef="#ctx0" brushRef="#br0" timeOffset="-195395.1">18146 10067 1681 0,'32'-1'102'0,"12"-4"-102"16,5-4-255-16,12-9 181 15</inkml:trace>
  <inkml:trace contextRef="#ctx0" brushRef="#br0" timeOffset="-195210.68">18853 10004 1326 0,'27'9'33'16,"4"-3"-12"-16,1-2-19 15,5-4-27-15,0-4-23 0,-2-5-57 16,-1 0-25-16,-4-3-57 16,-3 0-7-16,0 2-35 15,-1-1 61-15,0 5 95 16</inkml:trace>
  <inkml:trace contextRef="#ctx0" brushRef="#br0" timeOffset="-195078.81">19340 9949 493 0,'36'5'68'0,"0"-1"49"16,1-1-63-16,2-3-61 15,2-2-6-15,0-3 1 16,1 0 15-16,-4-2 49 16,0-1 34-16,-2-2 44 15,-2 1-11-15,2-6-57 16,3 0-222-16,0-7 89 16</inkml:trace>
  <inkml:trace contextRef="#ctx0" brushRef="#br0" timeOffset="-194929.07">20254 9879 1526 0,'0'0'17'0,"16"-13"677"15</inkml:trace>
  <inkml:trace contextRef="#ctx0" brushRef="#br0" timeOffset="-194695.32">20740 9836 1577 0,'48'-14'-51'0,"10"-5"39"0</inkml:trace>
  <inkml:trace contextRef="#ctx0" brushRef="#br0" timeOffset="-194545.2">21201 9847 2500 0,'0'3'53'0,"19"-7"161"15,9-8-245-15</inkml:trace>
  <inkml:trace contextRef="#ctx0" brushRef="#br0" timeOffset="-194312.8">21433 9792 1530 0,'-6'19'35'0,"3"-2"-41"16,4-3-12-16,7-4 57 15,2-2 98-15,6-4 111 16,1-1 21-16,7-5-92 0,1-3-85 16,6-7-94-16,-4-1-61 15,4-2-129-15,2 0-119 16,-1 4-96-16,4 1 141 16,-8 4 173-16</inkml:trace>
  <inkml:trace contextRef="#ctx0" brushRef="#br0" timeOffset="-193944.88">22765 9498 2619 0,'-96'75'-188'16,"2"-8"66"-16,4-7 53 15,22-21 114-15,11-8-6 16,15-21-50-16,9-10-172 16,6-18 102-16</inkml:trace>
  <inkml:trace contextRef="#ctx0" brushRef="#br0" timeOffset="-193711.79">22386 9349 2382 0,'11'18'158'0,"7"9"36"16,9 6-143-16,9 13-43 15,6 3-6-15,7 4-8 16,0 0 0-16,-4-2 5 15,-3-3-1-15,-10-4 2 16,-5-6-4-16,-6-10-17 16,-1-5-30-16,-1-11-126 15,-1-5-119-15,2-9 69 16</inkml:trace>
  <inkml:trace contextRef="#ctx0" brushRef="#br0" timeOffset="-193329.16">22978 9846 2385 0,'8'10'-160'0,"-3"0"20"15,-4-2 122-15,0-2 120 16,0 0 35-16,-1-6-30 15,0 0-13-15,0 0-38 16,0 0-23-16,4-15-32 16,3 1-1-16,1-3-1 15,-2-1 1-15,4-1 5 16,1 0 1-16,2 4 3 16,4 2 7-16,-2 7 6 15,-2 2-3-15,-1 8 16 16,1 5 8-16,0 14 5 15,3 6 5-15,6 11-16 16,3 1-13-16,11-4-20 0,5-4-14 16,8-12-51-16,-1-9-34 15,2-13-125-15,0-10-178 16,-3-14 153-16</inkml:trace>
  <inkml:trace contextRef="#ctx0" brushRef="#br0" timeOffset="-190713.04">22710 10202 964 0,'0'0'122'16,"0"0"89"-16,-1 0-155 15,0 1-48-15,-6 15 0 16,7 3 17-16,0 4 4 0,-4 5 10 15,-4 5-6-15,1 3-18 16,-2-2-5-16,2-2-8 16,-1-4-2-16,3-10 2 15,1-4 0-15,4-14 2 16,0 1 1-16,0-1 13 16,0-7 21-16,3-10 0 15,2-2 3-15,2-7-22 16,1 1 4-16,2-1 6 15,4-1 0-15,4 3-9 16,0-1-3-16,2 7-15 16,0 3-3-16,-2 6 3 15,1 4 0-15,-4 7 9 16,-1 3 18-16,-1 9 33 16,-1 5 20-16,1 5 22 15,2 3-7-15,-1-1-14 0,3 0-33 16,-1-5-24-16,-1-5-12 15,1-8-11-15,-1-4-23 16,0-8-83-16,0-4-89 16,-2-8-165-16,-2-3-95 15,3-3 331-15</inkml:trace>
  <inkml:trace contextRef="#ctx0" brushRef="#br0" timeOffset="-190428.34">23161 10303 1541 0,'20'4'-6'15,"2"0"6"-15,-1 1 8 16,-1 0 14-16,-1 1 11 16,0 0-3-16,0-3-27 15,-4-2-3-15,-4-1-75 0,-2-3 20 16,-7 0-100 0,-3-1-229-16,-9-2 207 0</inkml:trace>
  <inkml:trace contextRef="#ctx0" brushRef="#br0" timeOffset="-190246.47">23320 10448 2264 0,'48'-7'-161'16,"-3"-1"-36"-16,-12 3-22 15,-6 0 48-15,-10 1-1 16,-4 1-228-16,-4 2 213 16</inkml:trace>
  <inkml:trace contextRef="#ctx0" brushRef="#br0" timeOffset="-186845.83">23707 10183 502 0,'0'0'153'15,"0"0"-55"-15,0 0-32 16,0 0-32-16,0 0-7 16,0 0 16-16,0 0 12 15,0 0 4-15,0 0-6 0,0 0-14 16,0 0-7-16,0 0-8 16,0 1-5-16,0-1-9 15,0 0-2-15,0 1-5 16,0 0 1-16,0-1-4 15,0 1 2-15,0 0 0 16,0 0-2-16,0 0 8 16,0 0 0-16,0 1 3 15,-3 24 1-15,3-26-2 16,0 1-5-16,-1 0 1 16,0 1-2-16,-10 29 6 15,11-30 1-15,-9 16 1 16,3-7 2-16,-2 0-3 15,0 0 3-15,0 2-1 16,1-1 3-16,-1-2-1 0,1 0 3 16,1-3-3-1,1-1-1-15,5-5-4 0,0 0-7 16,0 0 1-16,0 0 0 16,0 0 4-16,0 0 2 15,0 0 5-15,0 0-1 16,0 1 1-16,0 0 25 15,1 0-4-15,17 9 6 16,-9-6-16-16,4-2-2 0,4 2-9 16,-1-1 3-16,4 0-6 15,0-1 3-15,2 0 0 16,-2 1-6-16,4-1 0 16,-4-1-3-16,-3 0-6 15,-2-1 0-15,-4 0 0 16,-4 0 0-16,-3 0-42 15,-4 0-24-15,0 0-56 16,0 0 33-16,0 0-56 16,0-1-166-16,0 0 156 15</inkml:trace>
  <inkml:trace contextRef="#ctx0" brushRef="#br0" timeOffset="-185895.62">23777 10162 325 0,'2'-1'44'15,"25"-10"53"-15,-27 11 69 16,0 0 9-16,1 1-15 15,0 0-62-15,16 20-31 16,-16-8-14-16,-1 5-5 16,0 5 1-16,0 5-5 0,-4 4-11 15,1 1-4-15,-6 3-15 16,-7 0-7-16,4 1-3 16,-2-2-2-16,2-6-11 15,6-3-26-15,-1-11-116 16,1-5 92-16</inkml:trace>
  <inkml:trace contextRef="#ctx0" brushRef="#br0" timeOffset="-185179.43">23921 10310 1278 0,'-4'13'38'0,"-1"2"9"16,1 4 19-16,0 0 6 15,4 0 7-15,4-2 46 16,5-2-44-16,5-3-24 0,5-4-18 15,4-2-9-15,2-6-10 16,0-4-11-16,-1-3-26 16,-6-3-19-16,-2 0-27 15,-3-2 3-15,-5-2-6 16,-2 0-2-16,-6-1 20 16,-2-1 6-16,-9-2 33 15,1 0 7-15,-9-1 4 16,-3 2 3-16,1 4 38 15,-3 3 26-15,10 6 50 16,14 4 7-16,-1 0-22 16,1 0-23-16,6 1-60 15,8 1-18-15,8-1-6 16,3 1-6-16,1-1 3 16,-1 0 6-16,2 2-9 0,-5 0 9 15,0 2-3-15,-4 1-6 16,-8 2-3-16,-3 2-6 15,-9 3-3-15,-2 1 15 16,-2 3 21-16,-3 0 18 16,6-2 18-16,2-2-6 15,6-2-7-15,4-3 1 16,5-1 9-16,4-4 2 0,7-4-7 16,2-4-8-16,5-5-11 15,0-5-9-15,-3-2-11 16,3-2 0-16,-14 2-4 15,-3 1 0-15,-12 1 25 16,-9-1 7-16,-8 0 12 16,-2 1-4-16,-8 1-16 15,-1 4-7-15,4 6-9 16,1 1-7-16,6 3-87 16,5 0-87-16,8-6 96 15</inkml:trace>
  <inkml:trace contextRef="#ctx0" brushRef="#br0" timeOffset="-184529.35">22273 10581 238 0,'2'2'22'15,"3"0"14"-15,1 1-19 16,0-2-12-16,1 1-1 0,-2-1 1 15,-5-1 1-15,1 0 5 16,-1 0-2-16,1 0 2 16,0 0-6-16,0 0 3 15,0 0 10-15,1 0 20 16,-1 0 11-16,1 0 17 16,0 0-18-16,0 0-44 15,-2 0-36-15,1 1-134 16,0-1 115-16</inkml:trace>
  <inkml:trace contextRef="#ctx0" brushRef="#br0" timeOffset="-180746.68">14502 9862 1237 0,'3'19'126'0,"3"10"285"16,3 9-276-16,4 11-138 15,2 0-21-15,-1 2-114 16,-3-6-67-16,-3-6 39 15,-3-4-30-15,-3-8-208 16,-2-6 206-16</inkml:trace>
  <inkml:trace contextRef="#ctx0" brushRef="#br0" timeOffset="-179944.4">14629 10799 1518 0,'19'-4'59'0,"7"1"-2"16,-1-2-63-16,0 1-51 16,-2 2 8-16,-11 6 6 15,-1 4 3-15,-5 5 20 16,-5 5 12-16,-2 3 12 15,-5 2 0-15,-4 2 0 16,1-1-2-16,-4-2-2 16,-1-2 0-16,-7-2 0 15,-2-1 0-15,-6-3 2 16,-2-3 4-16,6-3 19 0,3-3 8 16,11-2 11-16,11-3 43 15,0 0-25-15,0 0-20 16,10-5-27-16,7 3-6 15,14 1-9-15,2 2 9 16,4 3-6-16,-4 6 3 16,-2-1-9-16,-5 1-12 0,-2-3-101 15,0-3-8-15,-4-1-50 16,-3 1-216-16,-5-4 213 16</inkml:trace>
  <inkml:trace contextRef="#ctx0" brushRef="#br0" timeOffset="-179407.72">14728 11617 1117 0,'0'0'89'0,"0"0"58"16,0 0-79-16,-2 13-41 16,1 1 6-16,-2 8 23 15,3 5 91-15,-8 6 36 16,2 2-16-16,1 0-65 16,-6-3-37-16,9-6-59 15,-2-6-44-15,2-10-204 16,2-10-93-16,0 0 236 0</inkml:trace>
  <inkml:trace contextRef="#ctx0" brushRef="#br0" timeOffset="-179228.75">14681 12153 2142 0,'1'6'-201'0,"6"-5"-109"16,-2-1 106-16,0-2-50 16,2-1-185-16,-4 3 234 15</inkml:trace>
  <inkml:trace contextRef="#ctx0" brushRef="#br0" timeOffset="-179079">14703 12397 1026 0,'-2'6'-246'0,"1"0"134"0</inkml:trace>
  <inkml:trace contextRef="#ctx0" brushRef="#br0" timeOffset="-178979.52">14665 12639 1315 0,'1'23'56'16,"3"-10"-64"-16,1-6-70 16,8-7 49-16</inkml:trace>
  <inkml:trace contextRef="#ctx0" brushRef="#br0" timeOffset="-177543.62">14653 13028 1359 0,'0'0'45'16,"-1"2"7"-16,-3 11 8 16,-10 8 37-16,-1 2 13 15,-2 6-38-15,-2-1-18 16,2 0-33-16,0 0-6 16,-2-5-15-16,0-1 3 0,1-7-3 15,1-3 3-15,2-5 6 16,4-3 0-16,3-5-3 15,0-4-6-15,3-3-9 16,2-2-3-16,3 0 0 16,0 1 0-16,5 2 0 15,2 3 0-15,2 3 12 16,6 1 3-16,3 3 18 16,5-1 3-16,5-2-3 15,3-2-6-15,7-5-13 16,2-2-2-16,-3-4-2 15,-1 0-4-15,-11-5-6 16,-4 1-9-16,-3 0-48 16,-3 1-30-16,-4 3-41 0,-4 3 61 15,-6 1 33-15,-1 0 11 16,-6 2 18-16,0-2 3 16,-5 0 10-16,-1 0 4 15,3 2 16-15,-1 1 9 16,0 2 16-16,6 2 7 15,-4 2 41-15,2 2 63 16,3 4-5-16,-1 5-19 0,4 10-47 16,0 5-30-16,0 11-42 15,1 3-3-15,1 3-6 16,1-2 5-16,2-5-5 16,-3-3-29-16,3-10-225 15,-4-6-87-15,5-9 258 16</inkml:trace>
  <inkml:trace contextRef="#ctx0" brushRef="#br0" timeOffset="-177129.45">14876 13125 1894 0,'-5'15'0'15,"0"8"9"-15,1 3 0 16,1-1 6-16,0 0 14 16,3-5 19-16,3-5-3 15,3-6-12-15,3-5-18 0,5-9-21 16,3-6 0-16,4-14 6 15,2-4-3-15,-1-6-66 16,5-2-35-16,-11 5-34 16,-5 5 4-16,-5 8 65 15,-9 3 46-15,-5 10 94 16,-6 3 42-16,-8 8 73 16,-2 3 11-16,2 6-27 15,-1 0-76-15,6-3-69 16,1-2-44-16,8-7-159 15,3-4-123-15,8-8 151 16</inkml:trace>
  <inkml:trace contextRef="#ctx0" brushRef="#br0" timeOffset="-176875.38">15112 13211 1140 0,'-5'15'-54'0,"0"13"110"16,-5 9 29-16,-9 12 8 15,4 2-15-15,-2-4-51 16,0-3-13-16,12-15-137 15,3-8-88-15,8-17 100 16</inkml:trace>
  <inkml:trace contextRef="#ctx0" brushRef="#br0" timeOffset="-175960.36">15290 13156 2007 0,'-1'15'-89'0,"-2"2"-16"16,2 5 30-16,0 4 15 16,0 0 49-16,-2 0 22 15,2-6 25-15,1-3 6 16,5-11-6-16,2-6-6 15,5-15-27-15,2-6-3 0,0-10-36 16,1-5-36 0,-6 3-35-16,-3 1 23 0,-3 6 49 15,-3 5 15-15,-4 8 28 16,-3 4 23-16,-4 5 84 16,-1 1 85-16,1 2 30 15,2-1-36-15,5-3-105 16,1-4-52-16,8-4-45 15,3-3-11-15,5-2-20 16,4 0-24-16,4 5-2 16,0 3-4-16,3 9 27 15,-2 4 15-15,-1 10 15 16,-4 3 6-16,-3 8 9 16,-2 4 9-16,-4 3 9 15,-2 2 24-15,-1 1 24 16,0-2 8-16,1-6 2 15,0-5-32-15,1-10-23 0,2-4-12 16,1-7-19-16,4-5-2 16,0-6 7-16,0-5-1 15,-3-4 6-15,0 0 3 16,-4-2-4-16,-3 1 0 16,-2 3 1-16,-2 2 1 0,-3 3 3 15,-2 2 0-15,-4 4 3 16,-2 1-1-16,-1 2-1 15,0 1 1-15,5 3-5 16,7 0 1-16,0 0-9 16,0 0-4-16,1-1-3 15,11-3 0-15,7-2 6 16,4 1 5-16,4 1-1 16,2 0-4-16,2 5-9 15,-1 3-3-15,1 8-10 16,-4 3 5-16,-2 5 8 15,-5 2 10-15,-8 0 13 16,-1 1 1-16,-5-3 15 16,0-4 6-16,1-6 11 15,3-4 3-15,5-9-15 16,5-6-8-16,5-12-9 16,3-5-7-16,-4-4-1 15,-3 0-3-15,-5 5-5 0,-3 3-2 16,-13 8 2-16,-4 3 6 15,-16 6 12-15,-7 4 11 16,-7 5 4-16,-3 3-8 16,-4 0-17-16,2 0-21 15,6-5-114-15,6-3-80 16,14-8 61-16</inkml:trace>
  <inkml:trace contextRef="#ctx0" brushRef="#br0" timeOffset="-175411.51">14609 13604 1607 0,'79'-13'27'15,"7"0"29"-15,4 0 52 16,11 1 32-16,14 5 25 15,0 0-16-15,-3 5-63 16,-4 4-37-16,-9 2-27 16,-6 2-9-16,-5 0-10 15,-9-2-3-15,-16-4-14 16,-6-4-4-16,-15-8-183 16,-9-3-133-16,-15-11 172 15</inkml:trace>
  <inkml:trace contextRef="#ctx0" brushRef="#br0" timeOffset="-171396.48">23212 9021 1514 0,'-80'-25'6'0,"0"5"2"0,-9 7 1 16,-1 9 13-16,-16 15 29 15,-5 11 17-15,-1 29 22 16,1 10 0-16,19 25-1 15,0 16-11-15,3 37-33 16,-3 20-18-16,-3 38-27 16,12 11-9-16,21 4-24 15,21-4-6-15,41-28 12 16,19-2-3-16,42-18 27 16,16-1 0-16,27-10 3 15,6-10 0-15,18-21 0 16,17-16 12-16,28-16 15 15,12-14 15-15,15-27 9 16,2-14 6-16,-10-32-10 16,4-20-5-16,-10-39-6 15,-6-20-18-15,-4-31-30 0,-12-23-12 16,-11-34-3-16,-11-15 0 16,-23-14 18-16,-11-2 9 15,-31 4 0-15,-20 6 3 16,-37 0-59-16,-20 8-7 15,-43 13-3-15,-24 9 3 16,-39 19 63-16,-22 11 3 0,-34 7 3 16,-8 3-6-16,-26 6-20 15,-8 5-13-15,-14 30-3 16,-17 21 0-16,-2 37 9 16,-14 27 6-16,1 58 3 15,8 28-39-15,-1 62 282 16,18 21-184-16</inkml:trace>
  <inkml:trace contextRef="#ctx0" brushRef="#br0" timeOffset="-159012.84">21336 10998 1225 0,'-55'0'70'16,"1"0"89"-16,2 2-159 15,4 2 0-15,8-1 4 16,6 0 6-16,14 0 30 15,6-1 59-15,14-2 116 16,0 0-12-16,21-5-62 16,12-3-58-16,30-3-26 0,10-1-6 15,33-1 10 1,9 0 12-16,18-4-12 0,18 2-5 16,15 1-11-16,1-1-24 15,-4 4-10-15,-7 0-2 16,-8 2-8-16,-3 1 1 15,-7 3 0-15,-7 1-2 16,-19-1 1-16,-4 1-1 0,-12-1 1 16,-7 0 2-16,-24 0-3 15,-15-1 1-15,-23 0-1 16,-11-1 0-16,-17-1 0 16,-12-1-3-16,-22-1 0 15,-14 0-4-15,-27 1 3 16,-11 3 2-16,-10 0 3 15,-5-1 2-15,-10 1-1 16,-8-1-1-16,-19 0-1 16,-1 1-3-16,11 2 2 15,10 1 1-15,10 2-1 16,5 1 2-16,-2 1 0 16,7 2-1-16,24 1 4 15,9-1 0-15,30 2 1 16,11-1 0-16,24-4-4 15,1 0-5-15,13 7-2 0,21-3 1 16,31 1 1-16,21 1 9 16,26 0 0-16,11 2-1 15,8 1 8-15,1-2 1 16,18-1 7-16,0-1-1 16,0-3-6-16,-9 0-6 15,-17 0-7-15,-5 0 3 0,-12-1-5 16,-10 1 2-16,-26-1 0 15,-15 0 0-15,-26-1 4 16,-9 0-3-16,-21 0 8 16,-5-7 8-16,-21-2-1 15,-13-1-4-15,-31-2-24 16,-15 0-17-16,-27 6-11 16,-5-1-2-16,-17 4 12 15,-10 2 4-15,-17 3 13 16,-1 3 3-16,10 3 8 15,7 1 0-15,15 3 3 16,4-1 4-16,22-1 0 16,15 0-1-16,47-5 1 15,40-5-3-15,2 5 2 16,45-4 2-16,45-1-5 16,20-2 3-16,21 0 0 15,6 0 2-15,19 2 9 0,8 0-1 16,12 3 3-16,7 0-3 15,-6 4-7-15,-9 0 0 16,-18-1-6-16,-11-1 0 16,-42-2 0-16,-15-2-2 15,-33-1 1-15,-19-2 0 16,-29 2 13-16,1-8 10 0,-29-1 10 16,-12-4-2-1,-26-2-12-15,-14-2-16 0,-29 4-27 16,-17-1-4-16,-16 5-5 15,-10 3 3-15,-14 4 16 16,-3 3 5-16,1 3 6 16,16 0 4-16,25 1 1 15,22 0 2-15,34 0 2 16,15-1-3-16,38-1-10 16,21 0-4-16,39 0-4 15,20 0 1-15,26 1 9 16,17 1 3-16,34 0 2 15,11 3 4-15,16-1-2 16,0-1-2-16,-6-3 1 16,-10-2-1-16,-16-2 0 15,-13-2-2-15,-34-2-18 16,-10 1-11-16,-29-2-35 16,-14 2-38-16,-28-2-35 0,-15-1-57 15,-28-1-52-15,-15-1-6 16,-27 0 61-16,-11 3-7 15,-28 3 117-15</inkml:trace>
  <inkml:trace contextRef="#ctx0" brushRef="#br0" timeOffset="-158845.79">22734 10757 199 0,'-141'11'92'0,"12"1"72"0,35 0 72 16,23 0-6 0,35-4-53-16,14-1-61 0,24-4-62 15,10-2-25-15,23-5-29 16,13 0-4-16,30-3 0 15,18 0 4-15,25-2 4 16,6-2-4-16,1-1-23 16,-5 1-49-16,-6 1 43 15</inkml:trace>
  <inkml:trace contextRef="#ctx0" brushRef="#br0" timeOffset="-144794.75">19795 6758 1115 0,'0'1'45'0,"0"20"36"16,0-1-77-16,1 7-4 16,-1 13 2-16,-3 7 4 15,-2 17 3-15,-2 6 7 16,-2 9 3-16,2 3 4 15,-2-5 3-15,-2-4 1 0,0-9 13 16,2-6 13-16,4-13 18 16,5-7 79-16,9-13-27 15,1-6-36-15,15-13-57 16,2-8-16-16,7-11-5 16,0-7-6-16,-5-7-50 15,-3-3-28-15,-13-4-33 16,-5-2-23-16,-10 0 43 15,-9 1 15-15,-14 4-20 16,-6 6 8-16,-12 7 23 16,-5 5 21-16,-10 10 27 15,-3 3-3-15,-6 10-10 16,-2 4 0-16,1 8 38 16,2 1 40-16,16 1 59 15,11-2 18-15,24-7-12 16,12-3 10-16,24-9-28 0,11-4-32 15,21-9-48-15,9-8-9 16,8-7 3-16,3-4-6 16,1 0 0-16,-4 2-3 15,-9 5 0-15,-7 4 0 16,-14 7-6-16,-7 3-60 0,-16 5-161 16,-5 2 48-16,-11 4 89 15</inkml:trace>
  <inkml:trace contextRef="#ctx0" brushRef="#br0" timeOffset="-144494.62">19874 7341 1245 0,'-2'6'60'0,"4"2"15"16,1 0-32-16,4 2-16 15,3 2-4-15,0 4-7 16,2 3-1-16,-4 2-5 15,-1 1-2-15,-4-3-2 16,-2-3-1-16,-1-6-1 16,0-9 0-16,0-1 2 15,0 0 6-15,0 0 3 16,3-10-6-16,3-5-3 0,1-4-3 16,2 0-6-16,0-1 3 15,2-1-3-15,1 0 3 16,2-2 0-16,4 0 0 15,1 1-27-15,-1 1-8 16,2 4-99-16,-2 1 84 16</inkml:trace>
  <inkml:trace contextRef="#ctx0" brushRef="#br0" timeOffset="-143476.58">20356 7363 1783 0,'-18'-1'155'15,"1"-2"141"-15,1-3-415 16,2-1-55-16,-4-1-38 16,-1 1 20-16,-1 3 150 15,2 3 26-15,1 6 39 16,3 4 10-16,6 6 30 15,-1 2-6-15,6 5-42 16,2 3-18-16,3-1 0 0,4-2-3 16,6-7 23-16,1-4 4 15,5-9 15-15,3-4 9 16,2-8 0-16,1-5-12 16,1-7-12-16,0-2 0 15,-3-2-18-15,-1 1 0 16,-7 1 0-16,-3 4 0 15,-4 6 3-15,-5 5-3 0,-2 9 20 16,0 0-2-16,-2 7 6 16,-2 7-3-16,-2 9 0 15,-2 4 12-15,0 3 18 16,2-1 17-16,4-6-5 16,3-4-9-16,5-10-31 15,3-5-15-15,4-9 2 16,2-6-6-16,0-8-5 15,0-5-4-15,1-3-34 16,-2 1-6-16,0 2-12 16,-3 4 6-16,2 7 39 15,-3 5 1-15,-1 8-1 16,0 5 0-16,-2 11 0 16,1 3 0-16,-5 6 3 15,0 2 0-15,-3-1 15 16,-1-3 0-16,-1-7 0 15,1-4 0-15,1-7 3 0,0-5-7 16,0 0 28-16,0 0 0 16,-7-16 0-16,1 1-6 15,1-6-51-15,-2-4-18 16,5-1-9-16,2-4 1 16,0 1 29-16,5-1 12 0,3 3 3 15,2 0 6-15,5 6 0 16,-1 4-6-16,0 8 6 15,1 6-3-15,-1 10-3 16,1 6 9-16,-2 9 6 16,0 5 9-16,-1 6 9 15,-1 1 3-15,-3-1-1 16,-1-3-5-16,-2-10 18 16,-1-6-5-16,-1-9-8 15,-3-5 2-15,0 0-6 16,0 0-5-16,1-16 3 15,-1 0-6-15,3-9-4 16,0-1-2-16,8-4-7 16,3 2 1-16,3 2-5 15,1 2-2-15,5 6-1 16,-2 5-2-16,1 12 0 16,-1 4-4-16,-6 16 4 0,-3 7 1 15,-1 13 4-15,-2 3 7 16,1 3 5-16,-2-3 0 15,4-10 2-15,1-6-5 16,3-15-10-16,1-7-32 16,0-17-163-16,3-8-136 15,-4-14 144-15</inkml:trace>
  <inkml:trace contextRef="#ctx0" brushRef="#br0" timeOffset="-143046.21">19707 7816 1539 0,'30'0'151'0,"8"-2"160"16,26-7-305-16,15-3 0 15,15-3-6-15,5-3 0 16,4 3 0-16,2 1 0 15,-3 4 6-15,-2 3 12 16,-8 3 30-16,-4 2 9 0,-13 3-10 16,-7 3-2-16,-18 2-36 15,-11 0-3-15,-18 0-6 16,-8-1-21-16,-12-2-119 16,-7-2-66-16,-11-3-284 15,-4-3 364-15</inkml:trace>
  <inkml:trace contextRef="#ctx0" brushRef="#br0" timeOffset="-139029.86">21585 7347 1363 0,'0'0'64'0,"0"0"46"16,0 0-102-16,0 0-12 16,0 1-2-16,0 0 6 15,0 0 6-15,1-1 12 16,14 15 42-16,-5-12 32 16,2-2 7-16,5 0-15 15,3 0-25-15,12-1-41 16,2 0-6-16,6-1-6 15,3 1 3-15,-1 1 6 16,4 1 0-16,-5-1 0 16,-6 0-3-16,-7-1-12 0,-10 0 6 15,-6 0-6-15,-4 0 3 16,-8 0 0-16,0 0-9 16,0-1-117-16,-5-14-77 15,-2 5-173-15,-1-2 266 16</inkml:trace>
  <inkml:trace contextRef="#ctx0" brushRef="#br0" timeOffset="-138111.78">21832 7182 1185 0,'8'-2'29'16,"8"-1"-14"-16,-1 0-9 16,16 1 13-16,1 1 14 15,0 3 20-15,3 2 9 16,-6 5 7-16,-2 2-5 0,3 5 47 16,1 1-1-16,2 1-47 15,1-1-21-15,-4-2-21 16,-5-3-9-16,-5-3-6 15,-6-1 6-15,-7-4 0 16,-6-4 11-16,-1 1 73 16,0 0 18-16,-9 16 14 15,-6-6-37-15,-9 5-51 16,-7 3-2-16,-4 9 16 16,-4 5 7-16,-1 9 13 15,0 4-32-15,2 1-12 16,-1-2-12-16,3-7-14 15,6-6-8-15,7-12-56 16,8-8-117-16,5-14-279 16,5-9 172-16</inkml:trace>
  <inkml:trace contextRef="#ctx0" brushRef="#br0" timeOffset="-137763.39">21422 7096 1183 0,'0'0'73'0,"0"0"71"16,-2 8-105-16,8 8 5 15,3 8 6-15,4 14 104 16,2 7 29-16,7 19-19 16,-3 9-29-16,1 10-61 15,-4 4-41-15,-10-8-179 16,0-6-90-16,-7-15-132 15,-6-10 124-15,-6-14 147 0</inkml:trace>
  <inkml:trace contextRef="#ctx0" brushRef="#br0" timeOffset="-136945.49">22548 7287 1369 0,'-22'65'50'0,"1"0"26"16,4-1-70-16,6-10-6 15,1-9-4-15,5-15 2 16,1-9 0-16,1-13 10 16,3-8 9-16,-2-6 21 15,2-9 31-15,4-16-13 16,1-6-26-16,3-9-39 15,-1 0 9-15,0-2-3 16,-1 1-3-16,-1 2 15 16,3-1 6-16,5-1 0 15,5 2 6-15,13-1-12 0,6 4-6 16,9 9 0-16,4 4-3 16,-7 13 3-16,-3 7 0 15,-11 10-3-15,-6 9-3 16,-14 17 3-16,-9 9 0 15,-15 13 0-15,-9 7 6 16,-14 2-3-16,-5 0 9 0,-6-4-3 16,-2-5 0-16,8-12-3 15,5-6-9-15,13-17-114 16,5-7-82-16,8-14 148 16</inkml:trace>
  <inkml:trace contextRef="#ctx0" brushRef="#br0" timeOffset="-136196.8">22861 7357 1765 0,'-18'10'3'15,"-1"-1"3"-15,1 2-6 0,2 1 6 16,4 0 6-16,1 0-6 16,5-2 6-16,1 0-6 15,5-3-9-15,3-2-9 16,7-2 3-16,5-3 0 16,6-6 6-16,3-2 3 0,2-5 0 15,-1-1 0 1,-5 1 0-16,-3-1 0 0,-9 3 0 15,-2 1 6-15,-5 4 6 16,0-1 9-16,-1 7 33 16,0 0 17-16,0 0 16 15,0 0-12-15,0 0-36 16,-1 12-6-16,-3 4-22 16,-1 3 4-16,0 2 6 15,-1 1-12-15,2-4 9 16,1-4-15-16,4-4-3 15,3-4-3-15,3-6 0 16,1-3 0-16,4-9-3 16,6-2-3-16,-1-10-53 15,2-2-40-15,-2-1-30 16,-6 2-5-16,1 2 59 16,-3 4 36-16,-3 7 34 15,2 5 8-15,-8 7 5 0,0 0 10 16,4 17 24-16,-8 1 12 15,0 10 0-15,-3 3-12 16,2 3-15-16,-1-1 0 16,1-5 5-16,-1-3 13 15,3-9 6-15,0-6 0 16,3-10-9-16,0 0-9 0,5-5-12 16,-1-7-9-16,4-10-6 15,2-3-1-15,2-2-7 16,3-1-7-16,-5 4 0 15,0 0 6-15,0 0 6 16,1 2 3-16,1 0-96 16,-2 1-59-16,1 1-212 15,1 4 290-15</inkml:trace>
  <inkml:trace contextRef="#ctx0" brushRef="#br0" timeOffset="-134713.15">23252 7324 1556 0,'-10'-6'-55'16,"-2"4"25"-1,0 2 30-15,2 6 22 0,1 3 5 16,2 7 3-16,0 2 27 0,2 4-27 16,1-2-21-16,3 0-3 15,2-2-6-15,5-8-6 16,3-3 3-16,6-9 3 16,4-6 3-16,7-8 6 15,5-5-3-15,1-4-3 16,0-1 0-16,-7 3 0 15,-6 1-3-15,-7 8 3 16,-4 4-1-16,-8 10 4 16,0 0 12-16,-1 10 9 15,-4 5 3-15,-3 9 12 16,-2 3-6-16,2-1-9 16,0-3-6-16,5-7-9 15,4-4-12-15,3-9-9 16,3-5 6-16,4-9 3 15,1-6 0-15,5-5-3 0,0-3-6 16,1-2-15-16,-1 1-3 16,-1 3-9-16,-4 2 0 15,1 7 3-15,-3 4 15 16,-4 9 6-16,-1 3 9 16,-2 11 24-16,-3 5 12 15,-3 8 18-15,-1 6 0 16,-5 5-12-16,1-1-15 0,1-6-15 15,0-5-3-15,5-11-12 16,2-6-6-16,3-8-3 16,3-6 0-16,1-7 0 15,1-3 9-15,3-4-12 16,-2 0 3-16,2 0 0 16,0 1 0-16,3-1 12 15,0 1 0-15,4 1 3 16,1 1 0-16,0 7 0 15,0 3 6-15,-6 7 18 16,0 5 21-16,-6 13 44 16,-7 3 19-16,-3 10 3 15,-4-1-19-15,1-3-41 16,5-5-23-16,1-7-21 0,1-5-3 16,4-6 1-16,-1-4-5 15,4-6 6-15,1-1-1 16,1-6-5-16,0-1 3 15,-1 0-3-15,-4 0 0 16,1 3 5-16,0 1-4 16,-4 3 1-16,-2 7 4 15,1 0-6-15,-1 0 3 0,4 11 10 16,-4 2 2-16,0 3 6 16,0 1-1-16,7-4-14 15,-1-4 1-15,9-6-2 16,5-3 2-16,4-9-2 15,4-2 0-15,-1-6-4 16,-1-1-1-16,-6 0 3 16,-5 2-2-16,-7-1 3 15,-5 3 1-15,-4 1 6 16,-5 2 0-16,-4 3 14 16,-3 2 4-16,-3 6-3 15,-2 2 3-15,-2 11-14 16,1 5-7-16,-4 9-2 15,3 2 0-15,1 3-1 16,1-1-2-16,8-8 4 16,3-3-5-16,10-8 2 0,6-4-2 15,10-6 0-15,3-4 1 16,7-12 0-16,4-3-1 16,3-8-2-16,0-1 1 15,-3 0-1-15,-2-1-2 16,-9 4 1-16,-6 2 0 15,-4 6 2-15,-4 6 2 16,-3 7-1-16,-3 4-2 0,-3 9 2 16,0 4 0-16,-2 11 1 15,1 3 1-15,0-1 0 16,-3-3-3-16,2-8 0 16,2-6 2-16,1-6-3 15,4-3 3-15,-1-6-1 16,3-3 1-16,1-10 3 15,-1-2-6-15,4-5 1 16,0 2-1-16,-3 1 1 16,5 0 0-16,-4 1 1 15,-2 2-1-15,6 3-1 16,-2 3 0-16,1 6 0 16,-11 6-3-16,1 0-5 15,0 0 1-15,-1 0 1 16,0 1 0-16,0 0 5 15,0 0-4-15,0 0-27 0,0 0-35 16,0 0-93-16,0-1-58 16,9-9-107-16,-9-2-28 15,0-2 295-15</inkml:trace>
  <inkml:trace contextRef="#ctx0" brushRef="#br0" timeOffset="-133497.45">24050 7378 1562 0,'12'8'111'0,"10"-6"26"16,5-2-6-16,13-14-26 15,8-6-18-15,7-13-57 16,0-7-12-16,-2-9-13 16,-3-4-5-16,-10-6 0 0,-6 2 0 15,-13 2 0-15,-6 2 6 16,-8 8 0-16,-6 5-3 15,-5 10 6-15,-5 7-3 16,-5 13 18-16,1 5 3 16,-10 16 12-16,-1 11-9 15,-8 22-9-15,-1 12-5 16,0 18-4-16,-2 6-4 0,2 1-5 16,0-5 2-16,7-16-5 15,5-7 0-15,9-16 1 16,4-7-1-16,6-14 0 15,1-6-14-15,4-11-110 16,4-8-112-16,8-7-167 16,2-3 147-16,2 0 41 15,-1 2 16-15,-4 6 79 16,-2 2 104-16,-6 4 146 16,-6 5 19-16,0 0-8 15,0 0-17-15,0 0-39 16,3 11-13-16,-3 0 15 15,3 0 29-15,3-2-20 16,2 1-12-16,5-3-31 16,0-3-14-16,4-4-21 15,-4-2-9-15,3-5 6 0,1-3-9 16,-2-1 9-16,2-2 3 16,-4 0 3-16,0-1 3 15,-2 1 3-15,0 0-18 16,-3 2 3-16,-2 2-3 15,-5 4-3-15,-1 5 26 16,0 0 40-16,0 0-13 16,-18 5-8-16,1 7-11 0,-2 10-25 15,-3 2-1-15,3 4 0 16,2 0-4-16,6-5-1 16,4-3 3-16,8-7-6 15,4-3 5-15,7-5-2 16,3-4-6-16,6-4 4 15,4-5 1-15,-2-4-6 16,-1-2 1-16,-4-2-3 16,-4-1 0-16,0 0-3 15,-2 0 6-15,-5 4 2 16,-2 2-2-16,-3 7 7 16,-2 4-4-16,0 0-1 15,5 13 2-15,-5 8 2 16,0 5 1-16,0 4-1 15,2-1-1-15,1-6-8 16,-1-6 0-16,5-7 3 0,1-5-6 16,2-7 7-16,3-7-4 15,2-8-14-15,2-5-1 16,-1-5-8-16,-1-1 1 16,-2 0 15-16,0 3-2 15,-3 3 9-15,1 4 1 16,-5 9-1-16,-1 3 2 15,-4 12 5-15,-2 7-1 0,-2 11 16 16,0 6 1-16,0 1 1 16,4-4-9-16,4-7-9 15,6-5-4-15,1-9-1 16,0-3 1-16,5-8 0 16,-6-4 1-16,5-7-3 15,3-1-2-15,-5 0-18 16,2 0-33-16,-7 3-57 15,-4 4-55-15,-2 2-207 16,-4 2-51-16,-3 4 330 16</inkml:trace>
  <inkml:trace contextRef="#ctx0" brushRef="#br0" timeOffset="-133030.91">22392 7829 1473 0,'-19'7'80'0,"13"0"228"15,16-1-239-15,26-3-58 16,17-3 4-16,34-5-9 16,9-4 0-16,19-2 6 15,2 0 9-15,5-1 42 16,5 0 21-16,3 2 8 15,-1-1-11-15,-7 5-38 16,-6 1 0-16,-9 5-4 16,-4 1 1-16,-15 2-14 15,-9-1-7-15,-21-2-14 0,-8 0 0 16,-22-2-5-16,-7-1-52 16,-16-3-80-16,-12-3-92 15,-11-4-159-15,-7-3 255 16,-11-2 51-16</inkml:trace>
  <inkml:trace contextRef="#ctx0" brushRef="#br0" timeOffset="-127480.05">17878 12381 1481 0,'1'26'20'16,"-1"2"5"-16,0 16 68 15,2 6 59-15,-3 9 1 16,0 1-16-16,-1 1-80 15,-2-2-48-15,1-5-123 16,0-5-65-16,-2-12-137 16,1-8 242-16</inkml:trace>
  <inkml:trace contextRef="#ctx0" brushRef="#br0" timeOffset="-127080.2">18177 12519 1974 0,'-1'18'-266'16,"-8"5"132"-16,-4 0 93 0,-6 2 106 15,-2 0 75-15,-3-1 66 16,3-2-5-16,0-4-73 16,4-4-63-16,8-3-46 15,5-2-7-15,14-1-1 16,6-2 2-16,13-3-5 16,7-3-5-16,8-9-3 15,4-4-6-15,-1-5-12 16,0-2-11-16,-4 1-46 15,-3 1-38-15,-5 0-4 16,-7 3 9-16,-9 1-2 16,-5 3-22-16,-11 0-52 15,-3-1 52-15,-5-1-227 16,-3-1 184-16</inkml:trace>
  <inkml:trace contextRef="#ctx0" brushRef="#br0" timeOffset="-126911.86">18269 12588 2192 0,'0'51'105'0,"2"7"-51"15,2 6-27-15,-1 0-7 16,1-8-22-16,1-6-37 0,1-16-137 16,2-8-99-16,5-22-375 15,4-9 490-15</inkml:trace>
  <inkml:trace contextRef="#ctx0" brushRef="#br0" timeOffset="-126480.58">18716 12582 2336 0,'-10'38'30'15,"-1"0"-27"-15,3-2-1 16,-2-5 2-16,0-4-4 16,2-7 3-16,0-7 1 15,2-7-1-15,6-6-5 0,0 0-19 16,4-10 1-16,6-4-9 16,5-2-14-16,8-2-8 15,4 1-11-15,8 4-1 16,2 0 15-16,-1 4 18 15,0-1-9-15,-4 1-68 16,0-2-55-16,-6-1-106 16,-2-4 197-16</inkml:trace>
  <inkml:trace contextRef="#ctx0" brushRef="#br0" timeOffset="-126279.31">18865 12718 2726 0,'1'49'1'16,"5"-6"-8"-16,2-3-16 16,-1-8-67-16,1-5-85 15,0-14-166-15,1-11-134 16,2-25 348-16</inkml:trace>
  <inkml:trace contextRef="#ctx0" brushRef="#br0" timeOffset="-125944.2">19134 12712 2921 0,'8'36'0'16,"5"-5"2"-16,7-11 0 16,-1-5 5-16,5-9-2 15,0-5-5-15,-2-10-2 16,-1-7-8-16,-1-11-4 16,-3-3-2-16,-6-5 3 15,-3 1 2-15,-8 2 3 0,-9 0 4 16,-8 6 2-16,-6 2 5 15,-10 11 6-15,-3 3 1 16,-4 11 4-16,0 7-5 16,1 9-9-16,5 4-16 15,5 3-48-15,5-1-44 0,14-5-173 16,10-3 61 0,17-5 5-16</inkml:trace>
  <inkml:trace contextRef="#ctx0" brushRef="#br0" timeOffset="-125513.04">19769 12547 2321 0,'-29'36'92'0,"-2"10"27"16,-4 3 0-16,-2 0-57 16,1-4-22-16,4-12-48 15,2-9-42-15,9-18-191 16,1-10-194-16,14-23 145 15</inkml:trace>
  <inkml:trace contextRef="#ctx0" brushRef="#br0" timeOffset="-125313.79">19615 12573 2919 0,'30'32'9'0,"5"-1"-7"0,3 0-2 16,-1-2-16-16,-4-2-23 15,-1-7-73-15,-2-2-79 16,-1-15-263-16,2-5 149 16</inkml:trace>
  <inkml:trace contextRef="#ctx0" brushRef="#br0" timeOffset="-125094.77">20232 12593 2883 0,'-1'42'-31'0,"1"6"2"15,2-1 13-15,-4-3 6 16,-3-3-22-16,-2-11-66 16,0-6-122-16,5-14-220 15,8-11 165-15</inkml:trace>
  <inkml:trace contextRef="#ctx0" brushRef="#br0" timeOffset="-124464.58">20493 12651 2553 0,'-8'27'-55'16,"7"4"20"-16,1 0 28 0,3-4 32 15,4-1-1-15,2-11-6 16,1-5-18-16,6-10-20 15,3-9-5-15,4-10-10 16,-1-4 5-16,-4-6-3 16,-5-1 0-16,-8-1 7 15,-3 0-4-15,-8 5 30 16,-5 3 18-16,-6 5 34 16,-4 3 10-16,2 5 22 15,1 2-1-15,8 5-28 16,4 1-26-16,6 2-24 15,0 0-8-15,6-7-7 16,10 4 0-16,11-2 2 16,4 0 2-16,8 3-9 15,0 2 2-15,0 5-13 16,-1 3 1-16,-8 10 12 0,1 4-1 16,-13 9 34-1,-5 5 9-15,-3 9 23 0,-10 0-7 16,2 0 22-16,3-1 15 15,-1-12 6-15,2-6-10 16,6-12-33-16,1-7-13 16,10-10-32-16,3-9-9 15,-1-12-19-15,1-3-8 0,-6-8-3 16,-5-1 5-16,-9 1 12 16,-5 2 9-16,-11 6 5 15,-5 2 2-15,-7 8 5 16,-5 1 1-16,-1 8 2 15,3 4-2-15,-2 3-26 16,1 1-25-16,4 1-86 16,-3-1-137-16,11 0-272 15,6 1-67-15,11 1 452 16</inkml:trace>
  <inkml:trace contextRef="#ctx0" brushRef="#br0" timeOffset="-123695.29">21154 12562 1807 0,'-15'-2'102'0,"2"1"26"15,-4-1 39-15,-3 2-10 16,-7-1-65-16,-4-1-23 16,-8 1-41-16,-4 1-16 15,4 5-3-15,3 3 7 16,10 4 34-16,11 3-16 0,8 2-2 16,6 3-11-16,13 5-25 15,4 4-11-15,7 4-20 16,2 1-7-16,1-2-25 15,0-2 4-15,-3-3 14 16,-4-2 1-16,-7-5-13 16,-7-2-39-16,-7 0-49 15,-8 0 2-15,-10 2 70 16,-3-1 77-16,-7 0 197 16,2-4 70-16,4-5-31 15,8-5-70-15,4-8-82 16,7-5-31-16,9-15-44 15,1-8-16-15,17-13-21 16,2-6-11-16,10-3-23 16,3-1-5-16,3 5-24 15,0 2-29-15,0 6-75 16,-1 5-131-16,-5 10-356 16,-3 0 514-16</inkml:trace>
  <inkml:trace contextRef="#ctx0" brushRef="#br0" timeOffset="-123112.91">21275 12663 1661 0,'-2'0'-21'16,"-3"4"83"-16,1 10 166 15,2 6 49-15,-3 8-46 16,2-1-63-16,4-2-91 16,2-5-36-16,11-8-36 15,6-4-11-15,7-8-14 16,3-4 3-16,0-8-15 15,0-5-25-15,-9-3-32 16,-4-4-12-16,-11 1 40 0,-5 1 15 16,-9 1 52-16,-5 2 35 15,-7 5 32-15,-2 0 15 16,-3 5 11-16,1 2-26 16,5 4-27-16,3 0-9 15,8 2-17-15,8 1-11 16,0 0-36-16,0 0-10 0,15-8-18 15,5 3-28-15,12 0-25 16,2 2-13-16,6 3-39 16,1 1-19-16,-6 6 60 15,-6 4 38-15,-8 7 75 16,-6 2 24-16,-8 3 69 16,-5 3 17-16,-2-1 10 15,-3 0-1-15,0-3-30 16,0-6-33-16,0-5-44 15,3-11-46-15,0 0-166 16,-1-6-87-16,0-17 131 16</inkml:trace>
  <inkml:trace contextRef="#ctx0" brushRef="#br0" timeOffset="-121563.66">21446 12202 1747 0,'6'-7'183'0,"16"6"68"15,7 1-30-15,9-1-80 16,5 0-35-16,6-2-77 16,3-1-17-16,11-2-7 15,0 0-5-15,3-1 1 16,-3 1 1-16,-13 1-1 16,-9 2 0-16,-19 2-1 15,-9 0 2-15,-8 1-2 16,-5 0 1-16,0 1 4 15,1 19-1-15,-3 1 2 16,1 8-3-16,-2 16-2 16,-1 9-3-16,-6 16-13 15,-4 7-2-15,0 10-2 16,-2 5 4-16,2 1 10 0,3-2 3 16,6-9 2-16,1-8-4 15,3-15-56-15,-1-5-18 16,-12-11-11-16,-4-5 8 15,-14-9 70-15,-5-4 33 16,-14-3 45-16,-9-2 14 16,-5-5-12-16,-4-6-16 15,-12-13-61-15,-7-8-89 16,-15-22-568-16,-11-8 399 0</inkml:trace>
  <inkml:trace contextRef="#ctx0" brushRef="#br0" timeOffset="-120929.28">17611 12182 2655 0,'-47'3'-62'0,"3"4"26"16,3 2 31-16,9 8 29 16,4 2 7-16,8 5 5 15,5 1-18-15,7 3-12 16,5 2 0-16,7 10-15 16,5 5-6-16,3 12-33 15,1 5-32-15,0 11-28 16,2 7 8-16,-2 5 0 0,2 1 41 15,4-9 112-15,0-7 40 16,8-13 13-16,3-5 4 16,5-15-36-16,6-7-21 15,10-14-50-15,9-5-7 16,21-9-15-16,14-3-16 16,22-4-137-16,12-5-135 15,6-7 116-15</inkml:trace>
  <inkml:trace contextRef="#ctx0" brushRef="#br0" timeOffset="-120281.41">16907 12225 2428 0,'4'21'37'15,"5"22"-2"-15,6 13 1 16,1 25-3-16,2 13-5 16,-6 22-63-16,-4 9-120 15,-7 8 159-15,0-8-68 16</inkml:trace>
  <inkml:trace contextRef="#ctx0" brushRef="#br0" timeOffset="-118714.08">22956 12482 2148 0,'-30'17'-111'16,"8"2"15"-16,-22 13 46 16,-9 9 17-16,-19 18 45 15,-7 7 27-15,-6 4 17 16,0-4 16-16,16-14-15 15,10-10-18-15,21-18-102 16,10-10-104-16,15-21-305 16,7-13 369-16</inkml:trace>
  <inkml:trace contextRef="#ctx0" brushRef="#br0" timeOffset="-118513.83">22388 12486 2587 0,'34'30'27'15,"15"11"1"-15,8 6-12 16,11 11 1-16,1 2-3 0,3-1-10 16,-6-3-5-16,-10-14-66 15,-6-7-117-15,-11-15-217 16,-5-7-150-16,8-10 427 15</inkml:trace>
  <inkml:trace contextRef="#ctx0" brushRef="#br0" timeOffset="-110464.93">23361 12487 573 0,'0'0'105'0,"0"0"40"16,0 0 10-16,0 0-43 15,0 0-35-15,0 0-34 16,0 0-8-16,-1 0-20 16,0 0 3-16,-23-5 7 15,12 5 4-15,-1 2 6 16,-2 0-4-16,2 0-6 16,0 2-6-16,1 2-5 15,0 1-4-15,2 0 1 16,-1 2 1-16,2 2 0 15,0 0 3-15,2 4 1 16,3-1 5-16,4 0 15 0,4 0-3 16,6 0-15-16,6 0-3 15,9 3-9-15,5 1 3 16,5-1-6-16,-1 4-3 16,-3 1 0-16,-5 1 2 15,-9 1-2-15,-5-3-2 16,-11-1-1-16,-4-1-3 0,-12-1 0 15,-5-2 6-15,-13-2-3 16,-4-4 3-16,-3-3 26 16,-1-3 34-16,9-3 84 15,5-1 32-15,10-7-3 16,6-4-55-16,11-16-83 16,6-8-26-16,13-15-22 15,8-4-13-15,12 1-34 16,5 1-56-16,2 8-25 15,-3 3 7-15,-5 8 32 16,-6 6 12-16,-8 6-11 16,-2 5 14-16,-7 6-8 15,-2 2-87-15,-3 5 112 16</inkml:trace>
  <inkml:trace contextRef="#ctx0" brushRef="#br0" timeOffset="-109481.33">23647 12594 1425 0,'-10'16'-8'16,"1"5"76"-16,2 1 60 0,6 1 81 16,2-1-42-16,6-4-83 15,4-2-33-15,7-7-42 16,1-5 0-16,5-7 6 16,1-4 3-16,2-6-7 15,0-4 1-15,-6-3-12 16,-4 2-12-16,-12 0-5 15,-4 0 5-15,-12 0 6 16,-5 0 6-16,-6 1 0 16,-4 2-3-16,1 3 6 0,3 4 9 15,5 2 23 1,4 1 7-16,7 3-6 0,6 2-15 16,5-8-21-16,10 1-12 15,10-2-6-15,4 0 6 16,7 4 3-16,-1 3-9 15,-1 4 9-15,-3 5-3 16,-8 4 9-16,-3 1 18 16,-7 6 18-16,-2 1 0 0,-6 5 17 15,-2 3-7-15,-2 2 7 16,-1 1 13-16,1-3-1 16,0-3-1-16,5-8-18 15,1-3-18-15,6-8-13 16,3-5-8-16,2-4-2 15,2-7-2-15,-3-5 0 16,0-2 1-16,-9-1-1 16,-2 3-1-16,-6-1 1 15,-1 2 4-15,-7-1 0 16,-2 1 2-16,-4 3-2 16,-2 0-1-16,1 4 1 15,2 2-3-15,7 2 1 16,6 4-4-16,0 0-8 15,0-1 0-15,19-11 2 16,-2 7 2-16,13-4 4 0,7 2-1 16,12 0-1-16,3 1-3 15,-1 6-3-15,-6 3-1 16,-11 12-8-16,-4 5-6 16,-15 17 7-16,-3 6 23 15,-7 15 33-15,-1 3-5 16,2-5 15-16,1-7 6 15,1-20 1-15,7-9-6 0,2-15-19 16,2-7-16-16,10-15-14 16,-3-6 0-16,3-12-6 15,-1-4-4-15,-11-7-2 16,-6 0-2-16,-15 5 4 16,-7 3 5-16,-20 13 5 15,-7 5 3-15,-18 15 4 16,-8 5-3-16,-1 13-3 15,1 3-4-15,13-2-32 16,8-1-33-16,17-13-153 16,17-1 37-16,21-11 4 15</inkml:trace>
  <inkml:trace contextRef="#ctx0" brushRef="#br0" timeOffset="-107447.91">17638 13693 1870 0,'130'-10'24'15,"16"-6"53"-15,9-3 37 16,15 1 92-16,5 5-43 15,11 4-1-15,4 5-56 16,9 4-40-16,8 2-12 0,11 6-19 16,7 3-9-16,15 2-12 15,1 0-3-15,9-5-10 16,-2-5 1-16,-5-7-2 16,-2-4 3-16,-12-6-2 15,-2-4 1-15,4-7-1 16,-9-2-1-16,-11 1-1 15,1-1-4-15,-24 7 2 16,-7 3 2-16,-5 6-8 16,-15 3-18-16,-26 0-50 15,-12 1-52-15,-41-1-184 16,-22-1-214-16,-34 3 255 16</inkml:trace>
  <inkml:trace contextRef="#ctx0" brushRef="#br0" timeOffset="-106031.66">18871 11930 1429 0,'81'-5'33'0,"17"0"13"0,7 0 20 15,12 1 30-15,8 3-16 16,8 8 10-16,9 2 5 16,9 8 13-16,11 3 6 15,16-2-19-15,6-3-21 16,13-5-36-16,2-5-10 15,8-5-13-15,-1-4-2 16,-3-3-6-16,1-2-2 16,8-3-4-16,-2-2 2 0,-1-2-2 15,1-3 0-15,-15 3 2 16,-5 0-3-16,-3 6 2 16,-8 2 6-16,-18 7 3 15,-2 0 0-15,-15 1-2 16,-12 1-2-16,-19-1-5 15,-13 0 1-15,-25-1 24 16,-8-2 14-16,-18-1 29 16,-4-1-21-16,-13 2-13 15,-5 1-8-15,-6 2-12 16,-2-1-5-16,-1 1-6 16,-3 0-4-16,-1-1-2 15,0 0-1-15,-5 0 0 16,-1 0 0-16,1 1-1 0,-3 0 3 15,3 0-2-15,8 0 1 16,1 0-3-16,9 0 1 16,2-1 0-16,0 0-1 15,4 0 2-15,-3-3-3 16,-1 2-1-16,-3-2-3 16,-11 0 2-16,-4-1-2 15,-8 0 0-15,-3 5 4 0,0 0 5 16,0-1 4-16,0 1 6 15,0-1-7-15,0 0-9 16,1 0-8-16,-1 0-11 16,1 0 5-16,1 0 10 15,0 1-1-15,-1-1 14 16,27-13 2-16,-28 14 1 16,0 0 4-16,1 1 0 15,14 9 5-15,-5-1-1 16,1 4 0-16,7 8-1 15,5 7-4-15,-1 13-1 16,-1 8-4-16,-4 17-4 16,1 12 0-16,-8 24-6 15,0 15-7-15,-9 27-5 16,-6 14-25-16,-3 16-78 0,-2 3-28 16,-3-12-136-16,2-15-32 15,-1-36-227-15,-9-17 397 16</inkml:trace>
  <inkml:trace contextRef="#ctx0" brushRef="#br0" timeOffset="-104664.72">19101 11853 1518 0,'-27'-2'2'0,"-4"-3"-2"16,-2-1 4-16,-4-4 2 15,-3 2 9-15,1-1 47 16,-1-2 4-16,-4 1-7 15,0 0-17-15,-2-1-42 16,-2 2-3-16,-1 1-6 16,1-1-3-16,-3 3 9 15,-1-1-3-15,-2 2 3 16,-1 3 3-16,-2 1-3 16,-1 1 3-16,-3 0 0 0,-2 1 0 15,-4 0-3-15,-1 0 3 16,-1 4 0-16,1 1-6 15,-2 2 6-15,1 2 0 16,-2-2 9-16,1 0 6 16,6-3 3-16,2-2 0 15,7 0 18-15,1-1 9 16,7 2 29-16,1-1 16 0,3 1 21 16,1 2 5-1,2 0-22-15,1 1-18 0,6-1-8 16,1 1-2-16,6-1-5 15,1-1-22-15,6 2-9 16,2-5-4-16,6 2-9 16,3-1 1-16,1 0-8 15,1 0 0-15,4 2 0 16,0 0 0-16,2 5-4 16,1 3-1-16,2 8-2 15,1 2 0-15,8 9-1 16,1 5-3-16,5 18 1 15,1 10 0-15,2 23 0 16,1 18-3-16,3 27-1 16,2 17-7-16,-2 19-16 0,1 3-4 15,-4-4-2-15,-1-9 7 16,-3-21 12-16,-6-13 9 16,3-29 4-16,-4-19-63 15,2-37 48-15</inkml:trace>
  <inkml:trace contextRef="#ctx0" brushRef="#br0" timeOffset="-94931.5">20689 1978 1400 0,'-6'78'-2'0,"-1"-16"2"15,0-11 0-15,3-21 4 16,1-10 3-16,1-14 15 15,0-6 7-15,-1-11 13 16,-1-5-1-16,0-13 26 16,1-9-16-16,1-10-42 15,1-7-4-15,1-9-5 0,1-5 0 16,2-5 0-16,2-2 0 16,5 4 0-16,3 6 0 15,9 9 6-15,4 8 3 16,11 7 0-16,1 4-3 15,4 11-6-15,-1 7 0 16,-3 13 0-16,-2 8 0 0,-6 17-3 16,0 8-9-16,-11 17 0 15,-5 5 1-15,-14 9-1 16,-8 3 3-16,-12-1 0 16,-6-2 6-16,-9-8 0 15,-1-9 3-15,-10-9 6 16,-4-5 3-16,0-8 0 15,2-5-3-15,10-9-3 16,9-5 3-16,10-6 2 16,3-2 4-16,9-4-3 15,5-2 6-15,7-1-3 16,5-1 0-16,9 0 0 16,5 1-12-16,9 6 0 15,5 6 3-15,4 10-3 16,1 9 0-16,0 11 0 15,-4 5-3-15,-3 3 3 16,0 0 3-16,1-8-3 0,0-6 0 16,2-14-18-16,3-6-9 15,-7-13-41-15,-2-6-27 16,-9-8 27-16,-8-1-21 16,-5 3-77-16,-3 3 90 15</inkml:trace>
  <inkml:trace contextRef="#ctx0" brushRef="#br0" timeOffset="-94015.22">21343 1054 771 0,'-1'8'-32'0,"-5"3"39"16,-4 3 32-16,-5 7 52 15,-2 5 20-15,-4 9-28 16,-4 4-30-16,-2 5-32 15,-2-2-11-15,-2-9-4 16,6-8-1-16,3-13-1 16,6-5 2-16,7-8 4 0,2-4-4 15,6-7-1-15,3-3-1 16,3-4 0-16,4 0-2 16,4 4 2-16,3 0 2 15,7 6 0-15,7 3 3 16,0 4 3-16,1 4-2 15,0 5-3-15,-1 2 1 16,-1 2-4-16,0 1 0 0,-3-5 0 16,-1-2-2-16,-3-6-2 15,-3-5 3-15,-3-6-1 16,0-1-2-16,-6-4 0 16,-3 2-2-16,-7-2-5 15,-6 1-7-15,-7 0-27 16,-1 1-32-16,-4-1-22 15,-1 0-21-15,2 0 46 16,0 1 49-16,4 5 60 16,3 4 13-16,3 8 12 15,2 6-4-15,0 17-8 16,1 7-2-16,0 18-1 16,-1 8-7-16,1 11-18 15,-1 0-9-15,1-7-15 16,3-10-8-16,5-20-92 15,4-12-136-15,4-19 120 16</inkml:trace>
  <inkml:trace contextRef="#ctx0" brushRef="#br0" timeOffset="-93379.26">21589 1284 1506 0,'-1'35'-7'0,"-1"-9"3"15,5-7 2-15,4-10 2 16,2-6-4-16,9-13 4 15,5-4 0-15,4-9 4 16,4-3 0-16,-3-2 0 16,-2 0-3-16,-9 0-1 15,-4 1 0-15,-12 1 0 16,-6 2-1-16,-11 3 1 16,-8 2 3-16,-5 9 3 15,-5 7 0-15,1 11 0 16,0 8-2-16,1 7-4 15,0 2-6-15,2-2-33 16,3-4 24-16</inkml:trace>
  <inkml:trace contextRef="#ctx0" brushRef="#br0" timeOffset="-92799.08">20545 1533 1977 0,'5'55'-12'0,"-5"9"3"0,-10 15 6 15,-4 4 3-15,-7 1-3 16,0-1 6-16,0-10-3 16,3-4-3-16,3-15-15 15,6-7-8-15,7-13-58 16,3-8-95-16,7-10 113 16</inkml:trace>
  <inkml:trace contextRef="#ctx0" brushRef="#br0" timeOffset="-92148.69">21979 1769 1206 0,'93'5'8'16,"-10"-2"-4"-16,-10-3 0 16,-8-4-3-16,-4 0 11 0,-4-2 25 15,-1 0 2 1,-4-2-1-16,-6 0-5 0,-6-4-27 16,-7 0-4-16,-10-3-31 15,-5-1-48-15,-10-1 49 16</inkml:trace>
  <inkml:trace contextRef="#ctx0" brushRef="#br0" timeOffset="-91765.02">22271 1527 1357 0,'35'-3'6'0,"7"0"0"16,8 3 0-16,4 2 1 15,8 5-1-15,-1 1-2 16,-2 6 2-16,-5 2 2 16,-10 6-1-16,-9 2 3 15,-9 7-2-15,-5 1-2 16,-12 2-3-16,-7 1 3 15,-17-4 2-15,-9-2 0 0,-20 0 0 16,-10-1 5-16,-11 2 1 16,-4 0 3-16,6-3-5 15,9-3-5-15,18-8-3 16,9-5-4-16,17-11-9 16,8-5-22-16,12-13-43 15,3-2-15-15,9-7-20 16,2-1 1-16,6 1-168 15,2 2 167-15</inkml:trace>
  <inkml:trace contextRef="#ctx0" brushRef="#br0" timeOffset="-90930.92">23349 1338 1433 0,'-1'40'0'15,"-6"7"0"-15,-5 7 2 16,-6 1 2-16,0 3-3 16,0 1-1-16,1 0 0 15,3-2 0-15,5-9 4 16,1-5-2-16,3-10 4 15,2-5 0-15,2-13-2 16,1-4 4-16,0-11-3 16,4-6 7-16,2-12 0 15,2-8 1-15,0-13-1 16,1-5-3-16,2-10 8 0,2-3 25 16,3-4 21-16,1 1 8 15,6-1-14-15,2 1-9 16,1 0-27-16,3 2-9 15,1 8-12-15,2 5 0 16,5 10-3-16,4 7-3 16,6 11 3-16,3 6-3 15,-2 14 0-15,0 6-3 0,-18 15-9 16,-12 8 3-16,-23 14-3 16,-14 8 6-16,-20 6 9 15,-7 1 3-15,-7-4 6 16,-2-3-3-16,3-5-3 15,0-3 12-15,1-7 6 16,1-5 3-16,-1-9 0 16,5-6-6-16,10-12-3 15,7-2 3-15,19-10 9 16,9-4 5-16,20-8-5 16,11-3 6-16,17-4-18 15,4 3-6-15,1 10 0 16,-3 5-6-16,-8 11 6 15,0 7-6-15,-4 5 0 16,2 1 3-16,2-2 0 16,3-3-3-16,6-6-21 0,1-4-48 15,-5-3-89-15,-6-4-27 16,-12-6 64-16,-8-2 21 16,-13-7-168-16,-7-3 164 15</inkml:trace>
  <inkml:trace contextRef="#ctx0" brushRef="#br0" timeOffset="-90613.75">23133 1318 1192 0,'5'16'0'16,"0"5"14"-16,2 11 19 16,0 6 12-16,-3 16 1 15,0 7-1-15,-5 13-18 16,-3 2-12-16,-2-2-7 15,2-5-4-15,6-16-2 0,3-9-2 16,3-15-27-16,1-6-49 16,-3-15 51-16</inkml:trace>
  <inkml:trace contextRef="#ctx0" brushRef="#br0" timeOffset="-90015.91">23305 1269 999 0,'0'0'-82'0,"0"0"59"16,0 0 48-16,-7 9 52 16,4 7 7-16,0 16-18 15,0 9-6-15,-2 16-21 16,-2 6-12-16,-6 12-15 16,-3 4-9-16,-7 0-12 15,-1-4-7-15,2-14-1 16,0-7-1-16,7-16 9 15,3-6 1-15,6-15 8 16</inkml:trace>
  <inkml:trace contextRef="#ctx0" brushRef="#br0" timeOffset="-89565.19">23110 1231 1274 0,'2'12'-8'16,"1"3"4"-16,-2 11 10 15,-1 8 4-15,-1 18 7 16,-4 6 4-16,-2 13-1 0,-5 5-5 15,-1 6-7-15,-2-2-2 16,1-8-4-16,5-7 0 16,4-19 0-16,4-6 0 15,4-12-2-15,1-7-6 16,7-12-298-16,6-8 201 16</inkml:trace>
  <inkml:trace contextRef="#ctx0" brushRef="#br0" timeOffset="-88265.63">23971 879 864 0,'17'-7'-7'16,"4"-5"12"-16,4 2 22 15,2 0 17-15,-3 4 8 16,-3 3-2-16,-6 5-22 16,-4 5-17-16,-8 7-5 15,0 4 2-15,-9 10 5 16,-1 3 1-16,-8 6-4 15,-3 2-3-15,-5-2-5 16,-4-5 2-16,2-9 2 16,0-6 6-16,3-5 3 15,3-5 3-15,6-2-3 16,4-2-3-16,9-3 3 16,0 0 3-16,4-8 13 15,5 0-2-15,9-7-6 16,5 2-6-16,5 2-13 0,3 2 2 15,1 7-2-15,0 2 2 16,0 3 0-16,-6 1-3 16,2 2-3-16,-2-2 0 15,-3-4-1-15,-2-1-3 16,-1-9-2-16,-2-2-2 16,-1-4-11-16,-4-1-6 15,0-2-20-15,-5 1-11 0,-1 2-26 16,-1 0 3-16,-3 4 4 15,-1 3 25-15,0 1 48 16,0 2 6-16,1 2 8 16,3 4 4-16,-1 2 11 15,-5 4 12-15,0 7 9 16,-5 4-3-16,-1 2-8 16,3 1-8-16,3-2-8 15,2-5-2-15,8-5 11 16,5-4-1-16,4-7 2 15,9-2-4-15,-2-8-14 16,-2-2-1-16,0 0-6 16,-8-3-2-16,0 0 1 15,-5 0-5-15,-5 0 4 0,-5 1 0 16,-12 4-2 0,-5 0 6-16,-13 5-6 0,-9 4 0 15,-4 8-2-15,3 4 0 16,6 3-10-16,10 0-21 15,14-8 21-15</inkml:trace>
  <inkml:trace contextRef="#ctx0" brushRef="#br0" timeOffset="-86082.13">23039 1300 593 0,'-4'-6'71'16,"2"-1"27"-16,1 1 38 15,2 3-3-15,6 1-59 16,-1 1-23-16,10 2-32 15,0 0-3-15,13 2-3 16,3-2-7-16,5 1 2 0,1-2-1 16,3-1 3-1,-1-1 2-15,-2-4-3 0,-5 2 5 16,-8-2-2-16,-4 1-1 16,-9 1 1-16,-1-1 1 15,-7 4-3-15,-4 1 0 16,0 0-2-16,0 0-1 15,0 0 9-15,0 0 5 16,0 0 2-16,0 0 1 0,0 0-9 16,0 0-5-16,-1 0-2 15,0 0-3-15,0 0 1 16,0 0 2-16,-27-1-2 16,28 1-4-16,0 0 3 15,0-1 3-15,0 0 0 16,0 0 2-16,1-1-5 15,14-24 1-15,-15 26-4 16,1 0 0-16,0-1 0 16,0 0-2-16,0 0 5 15,0 1-2-15,0 0 0 16,-1 0 0-16,1 0-3 16,0 0 3-16,-1-1 12 15,-5-6-9-15,-10 9 6 16,1 0-3-16,-9 1-6 15,-2 1 9-15,-4-1-6 0,-2 1 3 16,5 0 9-16,3 0-6 16,8-1 2-16,5-1-2 15,10-2-9-15,0 0 0 16,0 0 3-16,0 0 0 16,8-2 12-16,7-3-3 15,10-1-6-15,5 1-3 0,7-1 3 16,4 1-6-16,-5 1 3 15,-2 0-6-15,-3 2 3 16,-4-2 0-16,-1 1-3 16,-2 1 0-16,-9-1 0 15,-2 1 0-15,-7 0 6 16,-6 2-3-16,0 0 0 16,0-1 3-16,0 0-3 15,0 0 3-15,-14-13 0 16,1 12-3-16,-6 2 0 15,-2 0-6-15,-3 3 0 16,-1 2 3-16,-5 0 0 16,-1 1 3-16,-8-1-3 15,-1-1 0-15,-2 0 0 16,3-1 0-16,6-2 0 16,5 0 0-16,5 0 3 15,3 0 6-15,9 1-9 0,3-1 3 16,8-1-3-16,0 0-6 15,0 0 6-15,14 8 0 16,-2-7 3-16,3 0 6 16,5-1-3-16,4-1-3 15,9 0 3-15,4-1 0 16,8 1 3-16,3-1-6 0,-4-1 0 16,-4 2 0-16,-8-2-3 15,-7 0 3-15,-6-1-3 16,-4 1 0-16,-4-2 0 15,-3 2 3-15,0-1-3 16,0 0 3-16,0 0-3 16,-1-1-21-16,2 0-117 15,-1-2-70-15,0 0 161 16</inkml:trace>
  <inkml:trace contextRef="#ctx0" brushRef="#br0" timeOffset="-85232.09">23110 2032 732 0,'25'-2'25'15,"1"0"21"-15,-4-1 31 16,-2 0 12-16,-3 1 5 15,-1-2-23-15,-6 2-24 16,-2-1-12-16,-8 3-20 16,0 0-5-16,0 0 9 15,0 0 1-15,-16-8 3 16,-3 8-2-16,-6 0-15 16,-4 1 2-16,-6 4-2 15,-2-1 1-15,3 1-1 0,6 2 2 16,8-1 0-16,8-1-4 15,8-1-6-15,5-1-2 16,13-4-8-16,6-3-19 16,12-6 23-16</inkml:trace>
  <inkml:trace contextRef="#ctx0" brushRef="#br0" timeOffset="-84315.65">20414 1612 1094 0,'-5'-7'-26'0,"2"-1"32"15,-1 2 10-15,4 6 34 16,0 0 8-16,0 0 4 16,0 0-11-16,7 13-24 15,0 9-8-15,2 17-7 16,1 8 1-16,0 3-7 15,3 3-2-15,-6-2-2 16,-1-1-2-16,-5 5 4 0,-3 0-4 16,-6-1 0-16,-3 0 0 15,-2-4 0-15,0-3 2 16,2-7 0-16,1-2 0 16,-1-9-2-16,0-3 2 15,-1-8-2-15,1-3 0 16,5-8 2-16,6-7-1 15,0 0 3-15,0 0 6 0,0 0 6 16,1-18 1-16,12 5 4 16,5-2-1-16,12 0-7 15,4 1-3-15,8 3-2 16,2 1-3-16,3 1-3 16,3 0 4-16,6 0-4 15,1 0 0-15,-2 2-2 16,-4-1 0-16,-11 3 2 15,-9 1-2-15,-9 2 3 16,-3 2-3-16,-6 0 3 16,-5 0-3-16,-1-2-3 15,-1-1 0-15,-3-5-9 16,-2-1-21-16,-3-8-333 16,-2 1 247-16</inkml:trace>
  <inkml:trace contextRef="#ctx0" brushRef="#br0" timeOffset="-83964.78">20529 1564 901 0,'19'-8'143'15,"-7"4"-29"-15,13-3-31 16,3 0-21-16,10-5-35 15,6-1-10-15,5-3-13 16,4-2-2-16,-5 1-4 16,-6 0-2-16,-7 0 4 15</inkml:trace>
  <inkml:trace contextRef="#ctx0" brushRef="#br0" timeOffset="-81932.18">22331 3664 1900 0,'17'-5'83'0,"5"0"-92"16,14 4-3-16,5-1 3 16,9 2 0-16,4 0 6 0,14 0 6 15,1-2-6-15,8-1 6 16,4 1 3-16,-9-2 6 15,2 1 3-15,-8-1-3 16,-7 2-3-16,-9 0-3 16,-8 1-3-16,-14 1 0 15,-8 3 0-15,-9 0-3 16,-3 2 0-16,-7 7 9 16,-2 5 15-16,-4 19 12 15,-3 11 3-15,-6 21 3 16,-6 9-7-16,-11 11-5 15,-6 5-9-15,-4 11-6 16,1 8-6-16,10 6 6 16,9-1-3-16,16-6 1 15,8-11 0-15,11-10-4 16,1-8 3-16,3-13-6 16,-1-7 2-16,-5-14-2 0,-3-3-2 15,-10-7 1-15,-7-3 2 16,-16-2 1-16,-9-3 2 15,-21 0 2-15,-15 0 2 16,-29 1 8-16,-21-2 10 16,-21-2 4-16,0-4 0 15,-13-7-18-15,-7-3-18 16,-10-7-120-16,1-4-103 0,-4-3-168 16,16 1 137-16</inkml:trace>
  <inkml:trace contextRef="#ctx0" brushRef="#br0" timeOffset="-80882.66">16970 3710 851 0,'-14'5'43'0,"-3"-3"14"0,0 3-25 16,-3-4-3-16,-1-1 12 15,2-2 9-15,1-4 14 16,4 1 6-16,3 1-2 16,-2-1-14-16,2 1-13 15,-5 1-18-15,-1-1-6 0,-4 3-1 16,-3-1-1-16,-3 2 3 15,-3 2-1-15,-2 5-1 16,0 0-3-16,-4 9-3 16,-1 1 16-16,-7 3-5 15,0-3 3-15,5 2 6 16,0-4-1-16,12 0-2 16,3 3 3-16,5-5-3 15,3 2-6-15,6-3-9 16,-1-5-3-16,8 1-6 15,2 1 0-15,1 1-3 16,1 2 0-16,2 5 0 16,2 1-6-16,1 11 12 15,1 8 3-15,4 14 3 16,0 13 6-16,-1 16-9 16,0 6 0-16,-7 5-9 0,-3 1 6 15,-7-1-3-15,-7 0 6 16,-9-8-3-16,-3-6 0 15,-2-11 95-15,-1-10 25 16,4-10 20-16,3-7-37 16,6-10-78-16,1-1-13 15,9-5-15-15,2-1-3 0,8-3 0 16,7-2-1-16,9-4-3 16,10-7 4-16,18-6 0 15,11-6 4-15,27-14 1 16,6-2-75-16,10-9-291 15,4 1 224-15</inkml:trace>
  <inkml:trace contextRef="#ctx0" brushRef="#br0" timeOffset="-76998.58">22076 3491 1196 0,'17'8'26'0,"5"2"-23"0,16 0-3 15,7 0 0-15,3-6 0 16,0-2 0-16,7-2 4 16,1-3 2-16,15-1 13 15,10 0 7-15,8 0-1 16,4-1-4-16,-3 0-11 15,-7-1-4-15,-1-2-4 16,-4 0 0-16,-4-2 1 16,-2 1-1-16,-12-1-2 15,-6 1 2-15,-10 2-2 16,-5 0 0-16,-12 3 0 16,-3 0 2-16,-9 3-2 15,-5 1 2-15,-7 3-2 16,-2 1 2-16,-4 4 8 15,-4 3 1-15,-5 6 3 16,-2 4 1-16,-6 7-9 0,-3 2 0 16,5 14-2-16,0 12 2 15,6 34-2-15,7 14 1 16,-4 25-1-16,1 7-4 16,3 1 0-16,2 2 0 15,5-14 0-15,4-11 0 16,2-23 4-16,-3-9-2 0,-3-11 2 15,1-5-2-15,-4-13 2 16,-3-7 0-16,-5-10 0 16,-2-7 1-16,-1-8 26 15,0-5 8-15,5-6 91 16,1-4 4-16,6-6-47 16,0 0-28-16,-1 0-35 15,1 0-9-15,-31 1-6 16,15-5 3-16,-4 0-12 15,-2 0 6-15,-3 1-3 16,0 1-6-16,-2 3 3 16,0 3 0-16,-3 4 0 15,1 4 6-15,-1 3-9 16,-6 2-6-16,-12 4 0 16,-10 2-6-16,-22 3-3 15,-12 0 0-15,-8-3-3 0,4-3-17 16,20-8-34-16,18-6-39 15,37-10-247-15,20-14 273 16</inkml:trace>
  <inkml:trace contextRef="#ctx0" brushRef="#br0" timeOffset="-68865.04">21604 4584 406 0,'2'-21'38'15,"1"-1"32"-15,2-3-18 16,-1 0-25-16,0-5-11 16,0-1 7-16,-1-1 23 15,2 3 15-15,-1 9 32 16,-1 5 14-16,0 9 7 16,-3 1-33-16,-3 6-19 15,1 3-13-15,2 7-26 16,1 5-9-16,2 15-3 15,4 7-1-15,-3 17 2 16,-2 9 1-16,-2 19-3 16,-4 9 1-16,-2 21-9 0,0 2 0 15,0-2 2-15,1 1 8 16,4-9 15-16,1-4 0 16,1-4 2-16,3-2-8 15,2-2-9-15,1 0 0 16,-1-8 3-16,1-5 1 15,-3-11-1-15,-2-5 16 0,-2-11-1 16,-1-6-6-16,-1-13-3 16,-2-8-6-16,2-10 5 15,-2-5 1-15,0-5 0 16,2-2 3-16,2-4-9 16,0 0-6-16,0 0-9 15,0 0 0-15,0 0-42 16,0 0-29-16,0 0-53 15,-6-12 37-15,4-3-293 16,2-2 227-16</inkml:trace>
  <inkml:trace contextRef="#ctx0" brushRef="#br0" timeOffset="-68465.66">21427 5986 1661 0,'-1'29'89'16,"5"10"-77"-16,6 8-30 16,11 13-6-16,0 3-3 0,3 2 21 15,0 1 3-15,-6-7 3 16,-2-5 3-16,-3-11 0 15,-2-7 9-15,-4-13 6 16,-2-5 6-16,-2-12 24 16,-3-6 0-16,0 0 6 15,0 0-7-15,11-15-2 16,-5-3-12-16,6-15-3 16,2-8-12-16,7-9-9 15,3-2-3-15,2 2-3 16,-1 4 0-16,-4 6 0 15,-3 3 0-15,-5 6-6 16,-5 2-9-16,-1 5-117 16,-1 0-47-16,5 5-123 15,3 0-78-15,-2 2 209 16</inkml:trace>
  <inkml:trace contextRef="#ctx0" brushRef="#br0" timeOffset="-65832.38">22175 5919 773 0,'0'0'43'0,"0"0"30"15,4 15-80-15,-3-3-4 16,-2 10 22-16,-2 5 12 16,-4 18 21-16,-2 6 6 15,1 14-14-15,-1 6-10 16,1 4-20-16,-1-3-10 0,2-10-8 16,-1-10-6-16,1-20 11 15,2-7 12-15,0-16 25 16,-1-5-3-16,3-11 12 15,-1-4-8-15,4-12-14 16,0-6-3-16,2-7-11 16,1-5 3-16,-1-2 10 15,-1-1 3-15,2 0 10 16,-1 2 0-16,3 0 0 16,4 2-2-16,3 3-7 15,1 3 1-15,3 5-9 16,-1 6-3-16,2 12-1 15,-2 9-4-15,-1 16-6 16,-2 11 2-16,-6 17 2 16,-1 5 0-16,-2 5 6 0,0-1-2 15,2-9-3-15,1-5-1 16,2-14 0-16,0-6 0 16,-2-11 0-16,0-5 0 15,0-11 0-15,-2-5 2 16,5-9-2-16,-1-6 2 15,-2-3 0-15,1-1-2 16,-1-2 1-16,0-1-1 0,2 1-2 16,0 2 4-16,2 4-2 15,-2 5 0-15,3 8-2 16,-2 7 0-16,1 12 0 16,-3 7-2-16,0 15 4 15,-2 8 2-15,-2 13 0 16,-1 4 0-16,-2-1-2 15,-1-5-2-15,2-12 0 16,3-6 0-16,2-13 0 16,2-4-6-16,1-11-12 15,1-6-24-15,0-8 22 16</inkml:trace>
  <inkml:trace contextRef="#ctx0" brushRef="#br0" timeOffset="-65414.56">22563 6149 1297 0,'-2'10'31'16,"0"5"-13"-16,0 4-11 16,-1 6-5-16,-2 2 0 15,1-2 0-15,0 0 0 0,1-8 2 16,3-2 0-16,3-8 4 15,3-4 1-15,8-6 1 16,5-4 0-16,6-6-7 16,0-2-1-16,-1-1 0 15,-2-2-2-15,-6 3 0 16,-4 0 2-16,-6 3 0 16,-3 2 0-16,-2 0 2 15,-1 2 4-15,0 3-2 16,0 5 1-16,0 0 3 15,1 0 0-15,12 10 1 16,-7 3 1-16,-2 11-2 16,-2 2-1-16,-1 0-3 15,-1 0 2-15,3-10-6 16,0-4-2-16,5-10-2 0,2-5 0 16,3-10-10-16,4-6-13 15,-2-8-167-15,2-2 132 16</inkml:trace>
  <inkml:trace contextRef="#ctx0" brushRef="#br0" timeOffset="-65183.66">22986 5921 1487 0,'1'52'6'0,"-1"10"-6"16,-2 3 2-16,0 0 0 16,1-5-2-16,1-12-6 15,6-8-8-15,-2-21-15 16,4-9-10-16,-1-16-23 16,-4-9-77-16,7-11 85 15</inkml:trace>
  <inkml:trace contextRef="#ctx0" brushRef="#br0" timeOffset="-64966.69">23242 5972 1518 0,'4'64'2'16,"-3"-1"-2"-16,-2-3-10 15,-1-10-40-15,-1-7-37 16,-1-16-16-16,-3-8 6 0,-5-15-30 16,-2-4-134-1,-5-11 158-15</inkml:trace>
  <inkml:trace contextRef="#ctx0" brushRef="#br0" timeOffset="-64649.44">23046 6200 1328 0,'13'6'41'0,"12"-3"-18"16,5-3-4-16,2-3-7 15,0-3-2-15,-3-2-4 16,-3-1-3-16,-3 0 1 16,-3 0-2-16,-4 3 4 15,-3 2-6-15,-4 4 0 16,-4 5 0-16,-2 3 2 15,0 2 0-15,-1 0 0 16,-2 1 0-16,-1-4-6 0,-5 0 4 16,1-3 2-16,-2-2 2 15,-2-3 3-15,-1-3-1 16,-2-4-4-16,3-1 2 16,2-4-6-16,3-3-8 15,4-4-32-15,6-5-69 16,4-3 63-16</inkml:trace>
  <inkml:trace contextRef="#ctx0" brushRef="#br0" timeOffset="-64532.27">23377 5967 1063 0,'18'-3'-103'0</inkml:trace>
  <inkml:trace contextRef="#ctx0" brushRef="#br0" timeOffset="-63749.88">23487 6092 1456 0,'-15'1'29'15,"4"4"-10"-15,2 1-3 16,3 7-8-16,2 1-6 16,4 4-2-16,2 1 0 0,4-1-4 15,3-4-2-15,5-4 0 16,1-5 0-16,5-6 6 15,2-6 0-15,1-5 2 16,1-2 0-16,0-2 4 16,-2 1-4-16,-3 1 0 15,-1-1 2-15,-1 4 0 16,-3 3 1-16,-4 3 1 16,1 3 3-16,-7 4 6 15,-3 2 0-15,-1 7 12 16,-4 2 3-16,-1 4 6 15,1 2-4-15,-2-3-2 16,5-2 0-16,1-6-6 16,2-3 0-16,7-4-9 15,-4-2 3-15,6-5 0 0,-1-1-3 16,-1-4-3-16,4-1-6 16,-6 2-3-16,1 1 3 15,-4 2-3-15,-5 1 3 16,1 6 0-16,0 0 5 15,0 0-5-15,0 0 0 16,0 0 6-16,-9 15-3 0,9-4 3 16,3-2-6-1,5-2-6-15,4-3-3 0,1-5-3 16,-1-3 9-16,2-6-3 16,3-3 3-16,-3-6-12 15,0-4-18-15,-3 0-38 16,-2-2-19-16,-5-1-12 15,-1 2 10-15,-4-1 35 16,-2 5 30-16,-3 5 19 16,0 4 2-16,-1 5 4 15,2 3 3-15,0 5 5 16,2 3 3-16,-3 5-9 16,-3 3 0-16,2-2-6 15,-1-3 0-15,8-8-46 16,0 0 11-16,4-3-62 15,5-7-58-15,1-9-214 0,2-1 185 16</inkml:trace>
  <inkml:trace contextRef="#ctx0" brushRef="#br0" timeOffset="-63115.76">24022 5752 1477 0,'2'38'41'0,"-4"18"-12"16,-3 5 34-16,-6 7-21 16,-1-2-7-16,-2-6 1 15,3-6-9-15,4-10-15 16,2-10-6-16,4-15-6 16,1-6-6-16,0-13-39 15,0 0-23-15,5-19-46 16,-1 0 45-16,3-4-15 15,0-1 7-15,2-1 28 16,1-2 18-16,2-1 35 16,0 0 4-16,2-2 6 15,-1 2 3-15,2 3 16 16,-3 5 6-16,-1 9 9 16,-11 11-1-16,11 3-7 0,-7 11-5 15,-2 11-8-15,0 3 10 16,-1 3-10-16,1-2-3 15,-2-7-18-15,5-3-6 16,-3-9 0-16,-2-10-12 16,0 0-9-16,6-3-3 15,-1-12-22-15,5-6-1 16,-1-6-46-16,0-1-23 16,4-5-43-16,-4-2-49 0,0-2 19 15,0-3 34-15,-4 3 135 16,-2-1 86-16,0 4 130 15,1 3 20-15,2 7-50 16,1 4-33-16,2 11-63 16,2 4-19-16,-1 12-20 15,2 9-10-15,-5 17-10 16,-2 8-1-16,-8 11-2 16,-5 3-2-16,-4-2 0 15,-1-4-3-15,2-11-1 16,4-8-2-16,5-14-4 15,2-5-1-15,4-11-22 16,1-7-43-16,4-8 41 16</inkml:trace>
  <inkml:trace contextRef="#ctx0" brushRef="#br0" timeOffset="-60983.14">24332 6073 1394 0,'3'23'27'16,"-2"-3"-23"-16,-1-2-4 16,-4-7 0-16,0-3 2 0,-3-8 4 15,1-4 3-15,0-7 7 16,1-4-1-16,4-5-3 16,1-3-4-16,4-1-8 15,1-1 0-15,3 1-2 16,2-1 2-16,1 4 0 15,3 3 0-15,-1 5 2 16,3 4 0-16,-2 6 0 16,3 3 0-16,-5 6 3 15,0 6 1-15,-6 9 2 16,-9 4 4-16,3 4 1 16,-3 0 3-16,4-3 5 15,3-4-12-15,0-8-3 16,-1-4-3-16,-1-7-3 15,3-2 0-15,-2-5 6 16,2-4 0-16,0-5 6 0,-2-4-6 16,1-4-3-16,2-2 3 15,0 0 6-15,6 0 0 16,0 4 5-16,0 3-2 16,2 5-6-16,-5 5-3 15,2 8 0-15,0 7 0 16,-5 10 0-16,-1 3 3 15,-5 1 0-15,2-2 0 0,2-7-9 16,2-3-3-16,5-7-9 16,2-3-3-16,-2-6 3 15,3-1 6-15,-7-2 6 16,3-1 0-16,-3 1 3 16,-5 1 3-16,3 0 0 15,-3 0 0-15,3 1-6 16,0 2 3-16,2 1-3 15,0-1 0-15,2 1 0 16,0-1 3-16,-1 1 0 16,-2-1 3-16,-1-2 0 15,-1-1 0-15,0 0 3 16,1-3-6-16,-2 0 3 16,7-1-3-16,-9-1-3 0,-1 1 0 15,1 0 6-15,-8 0 0 16,6 0 3-16,2 3 0 15,-7 4 33-15,-1 2 12 16,-5 7 11-16,-2 2-5 16,-3 9-27-16,0 5-18 15,1 9-6-15,1 2-3 16,7 3-3-16,2-3 0 16,9-8 3-16,5-5 0 15,7-9 6-15,1-3 3 0,2-7-3 16,6-2 0-16,2-9 3 15,0-3-6-15,-3-3 2 16,-6-1-2-16,-5-3-3 16,0 2 6-16,-7 2-3 15,3 3-3-15,-4 6 3 16,-4 8 3-16,0 0 3 16,0 0 0-16,0 0 0 15,2 7-2-15,-7 10-4 16,-2 2 5-16,3 1-3 15,2-2-1-15,-2-6-1 16,2-4-4-16,2-8 0 16,0 0 4-16,0 0 3 15,16-9 2-15,-4-5 0 0,0-2-7 16,2-1-6-16,-5 1 2 16,0 2-1-16,-2 1 2 15,-5 5-3-15,1 1 5 16,-3 7-4-16,0 0 1 15,0 0-1-15,0 6-2 16,0 9 2-16,5 3-2 16,-5 1 5-16,0-1 3 0,2-6-6 15,-2-4 3-15,3-3-2 16,1-4-3-16,2-2 8 16,1-3 3-16,3-5-3 15,1 0 2-15,-1-1-10 16,1 0 0-16,-5 3 0 15,-1 3 0-15,-5 4 3 16,0 0-3-16,0 0 0 16,1 0 0-16,10 14 0 15,-8-5 0-15,-3 1 2 16,0-3 1-16,0 0-3 16,2-2 3-16,-1-3-1 15,3 0 1-15,-4-2 4 16,0 0-3-16,0 0 3 15,1-1-2-15,0 0-1 16,0 0-2-16,7-31 2 0,-9 19-2 16,-3-8-2-16,2-3-2 15,-1-6 2-15,1-2-1 16,2-1 2-16,0 0-1 16,2 3 0-16,1 5 2 15,-1 8 0-15,2 5-1 16,-4 12-1-16,0 0-6 15,1 0-4-15,7 12-1 0,-3 12 0 16,-4 10 6-16,2 9 3 16,-2 5 2-16,-1-3 4 15,1-4-4-15,-1-8 0 16,0-5-2-16,-3-9-1 16,0-2-1-16,0-8 4 15,3-9-1-15,0 1 3 16,-1-1-2-16,0 0-10 15,0 0 5-15,-24-10-2 16,12 1 4-16,0-1 12 16,-6-2 1-16,2 1 9 15,2-1 3-15,6 3 5 16,2 0-1-16,10 0-14 16,5-1-2-16,9 0-10 15,3 0-3-15,3 4 0 0,1 4-1 16,-1 2-1-1,0 0 3-15,-4 2 2 0,-3 0-2 16,-2 0 2-16,-7-1 0 16,-1-1-2-16,-6 0 2 15,0 0-4-15,0 0 4 16,0 0-1-16,0 0-3 16,0 0 3-16,0 1-3 0,-9 19-2 15,5-9 4-15,-3 1 0 16,1 0 2-16,1-4 8 15,-3-1-7-15,8-7-2 16,0 0-3-16,5 5-5 16,4-9-3-16,8-3 12 15,1 0-4-15,-4 0 3 16,1-1 2-16,-9 3-1 16,-4 0 0-16,-2 5 11 15,0 0-2-15,0 0-6 16,0 0 4-16,-1 0-1 15,-16 5 5-15,12 10 2 16,-2 5-2-16,4 12-8 16,5 5-3-16,-4 13-3 15,0 4-7-15,-4 7-37 16,-9 2-38-16,-3-4-29 0,-7-3-25 16,-6-9 11-16,-4-7 56 15,-11-12 57-15,-13-4 15 16,-6-15 12-16,-1-7 3 15,-6-16-75-15,9-10-62 16,-1-16-138-16,7-6-73 16,1-12 220-16</inkml:trace>
  <inkml:trace contextRef="#ctx0" brushRef="#br0" timeOffset="-60650.16">22644 6586 2094 0,'27'0'286'0,"29"-6"134"16,22-3-420-16,48-4 3 0,21-4-3 16,26-3 1-16,13-1 1 15,15-2 2-15,-1-2-1 16,2 2 5-16,-1 0-3 16,-13 4 1-16,-3 1-1 15,-28-1-10-15,-7 2-14 16,334-67-78-16</inkml:trace>
  <inkml:trace contextRef="#ctx0" brushRef="#br0" timeOffset="40096.39">20095 2435 846 0,'-9'-5'16'16,"4"-1"14"-16,0 0 20 15,3 0 16-15,2-1 4 16,0 0-10-16,7-1-9 15,2 0-11-15,14 0-15 16,5 0-5-16,14 0-9 16,6 0-1-16,6 1-2 15,4 1-2-15,0 0 1 16,1 2 1-16,-3-2-2 16,-3 1 6-16,-10-2-5 15,-5 0 5-15,-9 1 0 16,-4 0 3-16,-8 0-5 0,-1 3 1 15,-8-1-7-15,-8 4-2 16,1 0 2-16,-1 0-2 16,0 0 2-16,0-5 0 15,-17 5-2-15,-5 1-2 16,-9 4 2-16,-4 3-2 16,-3 2 0-16,-2-1 0 15,3 1 0-15,2-1 0 0,6 0 0 16,7-1 0-16,8-1 0 15,5 0 0-15,9-1 0 16,2 0 0-16,12-1 2 16,5-2-2-16,11-3 0 15,5-2 2-15,8-6-2 16,2-2 2-16,-2-3-1 16,1 0-1-16,-7 0-1 15,-3 0-7-15,-11 3-74 16,-5 1-185-16,-19 3 147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439B609-377B-609F-96E9-C78ADBE4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C5EF888F-CAEE-B3B4-1E66-FF6767311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E735EC00-33C3-E1F2-5258-8870D46A7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30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71475BC-14FF-14BF-69B8-FACAFF18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>
            <a:extLst>
              <a:ext uri="{FF2B5EF4-FFF2-40B4-BE49-F238E27FC236}">
                <a16:creationId xmlns:a16="http://schemas.microsoft.com/office/drawing/2014/main" id="{7F0F44D6-FF88-F559-E375-AE11D674F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>
            <a:extLst>
              <a:ext uri="{FF2B5EF4-FFF2-40B4-BE49-F238E27FC236}">
                <a16:creationId xmlns:a16="http://schemas.microsoft.com/office/drawing/2014/main" id="{833E47ED-5AB9-14AB-BB13-6332CC20B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0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3CB73C3-24BB-CFA1-4978-CC049E78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>
            <a:extLst>
              <a:ext uri="{FF2B5EF4-FFF2-40B4-BE49-F238E27FC236}">
                <a16:creationId xmlns:a16="http://schemas.microsoft.com/office/drawing/2014/main" id="{B570E242-CDEA-3734-A2B4-75B2D2EE12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>
            <a:extLst>
              <a:ext uri="{FF2B5EF4-FFF2-40B4-BE49-F238E27FC236}">
                <a16:creationId xmlns:a16="http://schemas.microsoft.com/office/drawing/2014/main" id="{230E4731-65C7-68DA-8919-35A98EF871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19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302691BB-634F-449C-167F-1443B2EB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E64A3C8-0004-49B7-54B4-C9F5B0B89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8764EBB4-0671-4A6E-04C2-EB8923447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AE5A38E9-65D5-9496-B724-EA33C84B8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AE93FA-D412-4B54-1F7E-DD6579D04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D7A7F224-49D7-CA43-770F-30B801557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6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61d18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61d18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E2AF350-44BF-0A39-F846-B88E329C3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>
            <a:extLst>
              <a:ext uri="{FF2B5EF4-FFF2-40B4-BE49-F238E27FC236}">
                <a16:creationId xmlns:a16="http://schemas.microsoft.com/office/drawing/2014/main" id="{6325F014-9352-D347-93DD-3956D22165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>
            <a:extLst>
              <a:ext uri="{FF2B5EF4-FFF2-40B4-BE49-F238E27FC236}">
                <a16:creationId xmlns:a16="http://schemas.microsoft.com/office/drawing/2014/main" id="{5355EE87-B0E3-7602-D95B-14C30C911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2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8E2A4B3-84DB-AB7F-CFF5-BAF38A68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>
            <a:extLst>
              <a:ext uri="{FF2B5EF4-FFF2-40B4-BE49-F238E27FC236}">
                <a16:creationId xmlns:a16="http://schemas.microsoft.com/office/drawing/2014/main" id="{6A788DB8-4F92-10F1-4A90-8DD8FE1CA2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>
            <a:extLst>
              <a:ext uri="{FF2B5EF4-FFF2-40B4-BE49-F238E27FC236}">
                <a16:creationId xmlns:a16="http://schemas.microsoft.com/office/drawing/2014/main" id="{3E39443E-B1D0-0D6C-4F63-E312DBB05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5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BC1243E-FA44-6844-B0D8-E39D6BA5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42718137-4A7A-CE6E-4B51-CB03914B8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00AADD14-3A20-F264-D962-AB7B3FF44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51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E626075E-5537-DE8B-9182-0D37DE28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>
            <a:extLst>
              <a:ext uri="{FF2B5EF4-FFF2-40B4-BE49-F238E27FC236}">
                <a16:creationId xmlns:a16="http://schemas.microsoft.com/office/drawing/2014/main" id="{8C750413-78AA-E795-7558-A9500AF759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>
            <a:extLst>
              <a:ext uri="{FF2B5EF4-FFF2-40B4-BE49-F238E27FC236}">
                <a16:creationId xmlns:a16="http://schemas.microsoft.com/office/drawing/2014/main" id="{B0C999AD-EDEC-ECCC-6264-1EC409250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0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FD9E7D35-0E13-02AB-9FA1-3014ECA0C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>
            <a:extLst>
              <a:ext uri="{FF2B5EF4-FFF2-40B4-BE49-F238E27FC236}">
                <a16:creationId xmlns:a16="http://schemas.microsoft.com/office/drawing/2014/main" id="{CBB22AE7-BB5E-4461-49B4-3B02DBE3D3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>
            <a:extLst>
              <a:ext uri="{FF2B5EF4-FFF2-40B4-BE49-F238E27FC236}">
                <a16:creationId xmlns:a16="http://schemas.microsoft.com/office/drawing/2014/main" id="{520A15FF-11BF-C5F4-918C-707FD63BE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67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5330789F-4C67-112E-B2A3-3B5DD2ABB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61d1804a_0_10:notes">
            <a:extLst>
              <a:ext uri="{FF2B5EF4-FFF2-40B4-BE49-F238E27FC236}">
                <a16:creationId xmlns:a16="http://schemas.microsoft.com/office/drawing/2014/main" id="{9AB4D646-D2BF-F442-0E7B-8FEB6ECF3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61d1804a_0_10:notes">
            <a:extLst>
              <a:ext uri="{FF2B5EF4-FFF2-40B4-BE49-F238E27FC236}">
                <a16:creationId xmlns:a16="http://schemas.microsoft.com/office/drawing/2014/main" id="{D9FDFA02-E5A9-1AD2-0888-1A3A15130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92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09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72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75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67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56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96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57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36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4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;p4">
            <a:extLst>
              <a:ext uri="{FF2B5EF4-FFF2-40B4-BE49-F238E27FC236}">
                <a16:creationId xmlns:a16="http://schemas.microsoft.com/office/drawing/2014/main" id="{E7FB0939-56DD-F247-051A-1CA4E598C453}"/>
              </a:ext>
            </a:extLst>
          </p:cNvPr>
          <p:cNvSpPr/>
          <p:nvPr userDrawn="1"/>
        </p:nvSpPr>
        <p:spPr>
          <a:xfrm>
            <a:off x="8467" y="4616117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" name="Google Shape;25;p4">
            <a:extLst>
              <a:ext uri="{FF2B5EF4-FFF2-40B4-BE49-F238E27FC236}">
                <a16:creationId xmlns:a16="http://schemas.microsoft.com/office/drawing/2014/main" id="{91317CF8-384B-CE79-B6AD-83883D4484C3}"/>
              </a:ext>
            </a:extLst>
          </p:cNvPr>
          <p:cNvGrpSpPr/>
          <p:nvPr userDrawn="1"/>
        </p:nvGrpSpPr>
        <p:grpSpPr>
          <a:xfrm>
            <a:off x="311700" y="310275"/>
            <a:ext cx="745763" cy="45826"/>
            <a:chOff x="4580561" y="2589004"/>
            <a:chExt cx="1064464" cy="25200"/>
          </a:xfrm>
        </p:grpSpPr>
        <p:sp>
          <p:nvSpPr>
            <p:cNvPr id="3" name="Google Shape;26;p4">
              <a:extLst>
                <a:ext uri="{FF2B5EF4-FFF2-40B4-BE49-F238E27FC236}">
                  <a16:creationId xmlns:a16="http://schemas.microsoft.com/office/drawing/2014/main" id="{19459221-1FC3-30AB-AE67-95A4257569A8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;p4">
              <a:extLst>
                <a:ext uri="{FF2B5EF4-FFF2-40B4-BE49-F238E27FC236}">
                  <a16:creationId xmlns:a16="http://schemas.microsoft.com/office/drawing/2014/main" id="{56C9409F-D853-F5CF-72D5-F16ED70A0BAB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92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72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oftwareengineering.stackexchange.com/questions/366996/distinction-between-ai-ml-neural-networks-deep-learning-and-data-mi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jenlooper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Machine Learning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00AEBCE-6DB4-8146-687D-FDB7CD886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E9112863-579B-B183-D748-A038AC120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8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Unsupervised Machine Learning</a:t>
            </a:r>
            <a:endParaRPr lang="en-GB"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EB0AF21C-7397-130E-C271-64C9D4C542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0565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40FFBB9-9A84-3359-0985-00D309D2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2F6BAE1D-2E20-184A-C28D-D90F8C0F0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Unsupervised Learning</a:t>
            </a:r>
            <a:br>
              <a:rPr lang="en" b="1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D1A19-D968-0E7C-3516-ACC02404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96" r="2023"/>
          <a:stretch/>
        </p:blipFill>
        <p:spPr>
          <a:xfrm>
            <a:off x="311700" y="1778000"/>
            <a:ext cx="7714700" cy="2587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EBC75-8477-8A41-CC7E-7E775F544696}"/>
              </a:ext>
            </a:extLst>
          </p:cNvPr>
          <p:cNvSpPr txBox="1"/>
          <p:nvPr/>
        </p:nvSpPr>
        <p:spPr>
          <a:xfrm>
            <a:off x="4572000" y="4422448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EYInterstate" panose="02000503020000020004" pitchFamily="2" charset="0"/>
              </a:rPr>
              <a:t>Algorithm finds Finding Patterns in the data</a:t>
            </a:r>
          </a:p>
        </p:txBody>
      </p:sp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49763B23-241A-F922-CCBD-51F65CDA7E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sz="1400" b="1" i="0" dirty="0">
                <a:solidFill>
                  <a:srgbClr val="FF0000"/>
                </a:solidFill>
                <a:effectLst/>
                <a:latin typeface="EYInterstate" panose="02000503020000020004" pitchFamily="2" charset="0"/>
              </a:rPr>
              <a:t>Data comes with labels y</a:t>
            </a:r>
          </a:p>
        </p:txBody>
      </p:sp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ACC89D78-17F5-9FB3-1E92-6734A1EFFDA3}"/>
              </a:ext>
            </a:extLst>
          </p:cNvPr>
          <p:cNvSpPr txBox="1">
            <a:spLocks/>
          </p:cNvSpPr>
          <p:nvPr/>
        </p:nvSpPr>
        <p:spPr>
          <a:xfrm>
            <a:off x="4648201" y="1152475"/>
            <a:ext cx="4336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Font typeface="Arial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sz="1400" b="1" dirty="0">
                <a:solidFill>
                  <a:srgbClr val="FF0000"/>
                </a:solidFill>
                <a:latin typeface="EYInterstate" panose="02000503020000020004" pitchFamily="2" charset="0"/>
              </a:rPr>
              <a:t>Data </a:t>
            </a:r>
            <a:r>
              <a:rPr lang="en-GB" sz="1400" b="1" u="sng" dirty="0">
                <a:solidFill>
                  <a:srgbClr val="FF0000"/>
                </a:solidFill>
                <a:latin typeface="EYInterstate" panose="02000503020000020004" pitchFamily="2" charset="0"/>
              </a:rPr>
              <a:t>does not</a:t>
            </a:r>
            <a:r>
              <a:rPr lang="en-GB" sz="1400" b="1" dirty="0">
                <a:solidFill>
                  <a:srgbClr val="FF0000"/>
                </a:solidFill>
                <a:latin typeface="EYInterstate" panose="02000503020000020004" pitchFamily="2" charset="0"/>
              </a:rPr>
              <a:t> come with labels 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693E3D-2BDF-ED33-2E00-7755A52A29E8}"/>
                  </a:ext>
                </a:extLst>
              </p14:cNvPr>
              <p14:cNvContentPartPr/>
              <p14:nvPr/>
            </p14:nvContentPartPr>
            <p14:xfrm>
              <a:off x="1019880" y="625320"/>
              <a:ext cx="6990120" cy="4305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693E3D-2BDF-ED33-2E00-7755A52A29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0520" y="615960"/>
                <a:ext cx="700884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9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9DA3F8D-0684-B4BB-8AB9-FAA61D7D0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5CAC7A09-F071-633C-875C-2EC3304C3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Unsupervised Learning</a:t>
            </a:r>
            <a:br>
              <a:rPr lang="en" b="1" dirty="0"/>
            </a:br>
            <a:endParaRPr dirty="0"/>
          </a:p>
        </p:txBody>
      </p:sp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E9EB40DC-3EC1-2850-A759-B23BD4EEE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400" b="1" i="0" dirty="0">
                <a:solidFill>
                  <a:srgbClr val="FF0000"/>
                </a:solidFill>
                <a:effectLst/>
                <a:latin typeface="EYInterstate" panose="02000503020000020004" pitchFamily="2" charset="0"/>
              </a:rPr>
              <a:t>Clustering : </a:t>
            </a:r>
            <a:r>
              <a:rPr lang="en-GB" sz="1400" i="0" dirty="0">
                <a:solidFill>
                  <a:srgbClr val="FF0000"/>
                </a:solidFill>
                <a:effectLst/>
                <a:latin typeface="EYInterstate" panose="02000503020000020004" pitchFamily="2" charset="0"/>
              </a:rPr>
              <a:t>Grouping Similar Data</a:t>
            </a:r>
            <a:endParaRPr lang="en-GB" sz="1400" b="1" i="0" dirty="0">
              <a:solidFill>
                <a:srgbClr val="FF0000"/>
              </a:solidFill>
              <a:effectLst/>
              <a:latin typeface="EYInterstate" panose="0200050302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4F444-1319-75B7-B76D-902878DB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1741888"/>
            <a:ext cx="4191000" cy="2599524"/>
          </a:xfrm>
          <a:prstGeom prst="rect">
            <a:avLst/>
          </a:prstGeom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04784F10-64E2-4FE6-EA8C-EF458EDC0CC9}"/>
              </a:ext>
            </a:extLst>
          </p:cNvPr>
          <p:cNvSpPr txBox="1">
            <a:spLocks/>
          </p:cNvSpPr>
          <p:nvPr/>
        </p:nvSpPr>
        <p:spPr>
          <a:xfrm>
            <a:off x="5328201" y="1152475"/>
            <a:ext cx="335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400" b="1" dirty="0">
                <a:solidFill>
                  <a:srgbClr val="FF0000"/>
                </a:solidFill>
                <a:latin typeface="EYInterstate" panose="02000503020000020004" pitchFamily="2" charset="0"/>
              </a:rPr>
              <a:t>Dimensionality Reduction Algorithms</a:t>
            </a:r>
            <a:endParaRPr lang="en-GB" sz="1400" dirty="0">
              <a:latin typeface="EYInterstate" panose="0200050302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084908-382F-D34F-7A13-82DD9EB8CC8D}"/>
                  </a:ext>
                </a:extLst>
              </p14:cNvPr>
              <p14:cNvContentPartPr/>
              <p14:nvPr/>
            </p14:nvContentPartPr>
            <p14:xfrm>
              <a:off x="276840" y="299160"/>
              <a:ext cx="8869320" cy="465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084908-382F-D34F-7A13-82DD9EB8CC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480" y="289800"/>
                <a:ext cx="8888040" cy="46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3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D653A33-0942-ED1A-B8E8-43FC4FF4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C1E2C8E1-E073-23ED-5635-A258978F7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8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Project Workflow</a:t>
            </a:r>
            <a:endParaRPr lang="en-GB"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48240D4B-519C-82CC-49E7-1687B2AAC5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08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26208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ML Project Lifecycle</a:t>
            </a:r>
            <a:endParaRPr b="1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Problem Framing</a:t>
            </a:r>
            <a:endParaRPr sz="1600" dirty="0">
              <a:latin typeface="EYInterstate" panose="02000503020000020004" pitchFamily="2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Data Collection </a:t>
            </a:r>
            <a:endParaRPr sz="1600" dirty="0">
              <a:latin typeface="EYInterstate" panose="02000503020000020004" pitchFamily="2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Data Cleaning</a:t>
            </a:r>
            <a:endParaRPr sz="1600" dirty="0">
              <a:latin typeface="EYInterstate" panose="02000503020000020004" pitchFamily="2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EDA</a:t>
            </a:r>
            <a:endParaRPr sz="1600" dirty="0">
              <a:latin typeface="EYInterstate" panose="02000503020000020004" pitchFamily="2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Data Preprocessing/Feature Engineering</a:t>
            </a:r>
            <a:endParaRPr sz="1600" dirty="0">
              <a:latin typeface="EYInterstate" panose="02000503020000020004" pitchFamily="2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Machine Learning Modeling</a:t>
            </a:r>
            <a:endParaRPr sz="1600" dirty="0">
              <a:latin typeface="EYInterstate" panose="02000503020000020004" pitchFamily="2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Model Evaluation &amp; Optimisation : How it generalizes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ArialMT"/>
              <a:buChar char="►"/>
            </a:pPr>
            <a:r>
              <a:rPr lang="en" sz="1600" dirty="0">
                <a:latin typeface="EYInterstate" panose="02000503020000020004" pitchFamily="2" charset="0"/>
              </a:rPr>
              <a:t>Deployment and Monitoring </a:t>
            </a:r>
            <a:endParaRPr sz="1600" dirty="0">
              <a:latin typeface="EYInterstate" panose="02000503020000020004" pitchFamily="2" charset="0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FF83AB84-0C60-C451-1459-DDC74AF9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C53CC85-A164-7BC3-962A-5B1F60AF9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8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Notebooks</a:t>
            </a:r>
            <a:endParaRPr lang="en-GB"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E6F0EDD6-F84F-F496-A8F0-7B6E1D51F9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662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4750" y="18304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YInterstate" panose="02000503020000020004" pitchFamily="2" charset="0"/>
              </a:rPr>
              <a:t>Table of Contents</a:t>
            </a:r>
            <a:endParaRPr dirty="0">
              <a:latin typeface="EYInterstate" panose="02000503020000020004" pitchFamily="2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What is Machine Learning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ML Project Workflow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Working with Jupyter Notebooks and Scikit Learn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Machine Learning</a:t>
            </a:r>
            <a:endParaRPr lang="en-GB"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F8F5D90-F674-A6E7-4062-36BCEDC1A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4C31960B-DBA5-5627-0229-5EDFD1978B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Definition</a:t>
            </a:r>
            <a:endParaRPr b="1" dirty="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E96B3755-3CF6-8494-FAFB-042D16594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chemeClr val="tx1"/>
                </a:solidFill>
                <a:latin typeface="EYInterstate" panose="02000503020000020004" pitchFamily="2" charset="0"/>
              </a:rPr>
              <a:t>Computers detecting Patterns without being explicitly programmed.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chemeClr val="tx1"/>
                </a:solidFill>
                <a:latin typeface="EYInterstate" panose="02000503020000020004" pitchFamily="2" charset="0"/>
              </a:rPr>
              <a:t>Types of Machine Learning </a:t>
            </a:r>
          </a:p>
          <a:p>
            <a:pPr lvl="1">
              <a:spcBef>
                <a:spcPts val="600"/>
              </a:spcBef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chemeClr val="tx1"/>
                </a:solidFill>
                <a:latin typeface="EYInterstate" panose="02000503020000020004" pitchFamily="2" charset="0"/>
              </a:rPr>
              <a:t>Supervised Learning </a:t>
            </a:r>
          </a:p>
          <a:p>
            <a:pPr lvl="1">
              <a:spcBef>
                <a:spcPts val="600"/>
              </a:spcBef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chemeClr val="tx1"/>
                </a:solidFill>
                <a:latin typeface="EYInterstate" panose="02000503020000020004" pitchFamily="2" charset="0"/>
              </a:rPr>
              <a:t>Unsupervised Learning </a:t>
            </a:r>
          </a:p>
          <a:p>
            <a:pPr lvl="1">
              <a:spcBef>
                <a:spcPts val="600"/>
              </a:spcBef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chemeClr val="tx1"/>
                </a:solidFill>
                <a:latin typeface="EYInterstate" panose="02000503020000020004" pitchFamily="2" charset="0"/>
              </a:rPr>
              <a:t>Recommender Systems </a:t>
            </a:r>
          </a:p>
          <a:p>
            <a:pPr lvl="1">
              <a:spcBef>
                <a:spcPts val="600"/>
              </a:spcBef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600" dirty="0">
                <a:solidFill>
                  <a:schemeClr val="tx1"/>
                </a:solidFill>
                <a:latin typeface="EYInterstate" panose="02000503020000020004" pitchFamily="2" charset="0"/>
              </a:rPr>
              <a:t>Reinforcement Learning </a:t>
            </a:r>
            <a:endParaRPr sz="1600" dirty="0">
              <a:solidFill>
                <a:schemeClr val="tx1"/>
              </a:solidFill>
              <a:latin typeface="EYInterstate" panose="02000503020000020004" pitchFamily="2" charset="0"/>
            </a:endParaRPr>
          </a:p>
        </p:txBody>
      </p:sp>
      <p:sp>
        <p:nvSpPr>
          <p:cNvPr id="75" name="Google Shape;75;p16">
            <a:extLst>
              <a:ext uri="{FF2B5EF4-FFF2-40B4-BE49-F238E27FC236}">
                <a16:creationId xmlns:a16="http://schemas.microsoft.com/office/drawing/2014/main" id="{5F11277A-56D2-488A-1AB7-7DFB1224CB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04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31F66DC-C24F-D932-2A86-31A5A811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1CB791AE-BEFF-D4EB-F866-B6FD21936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Distiction Between AI, ML, NN, Deep Learning</a:t>
            </a:r>
            <a:endParaRPr b="1" dirty="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CB2BC6F4-3978-4643-51D6-9D9295185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839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400" b="1" i="0" dirty="0">
                <a:solidFill>
                  <a:srgbClr val="FF0000"/>
                </a:solidFill>
                <a:effectLst/>
                <a:latin typeface="EYInterstate" panose="02000503020000020004" pitchFamily="2" charset="0"/>
              </a:rPr>
              <a:t>AI</a:t>
            </a:r>
            <a:r>
              <a:rPr lang="en-GB" sz="1400" b="1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 : </a:t>
            </a:r>
            <a:r>
              <a:rPr lang="en-GB" sz="1400" b="0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Simulating human intelligence. It is the superset of ML, NLP, Robotics, General Intelligence and others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400" b="1" dirty="0">
                <a:solidFill>
                  <a:srgbClr val="FF0000"/>
                </a:solidFill>
                <a:latin typeface="EYInterstate" panose="02000503020000020004" pitchFamily="2" charset="0"/>
              </a:rPr>
              <a:t>ML</a:t>
            </a:r>
            <a:r>
              <a:rPr lang="en-GB" sz="1400" dirty="0">
                <a:solidFill>
                  <a:srgbClr val="0C0D0E"/>
                </a:solidFill>
                <a:latin typeface="EYInterstate" panose="02000503020000020004" pitchFamily="2" charset="0"/>
              </a:rPr>
              <a:t> : </a:t>
            </a:r>
            <a:r>
              <a:rPr lang="en-GB" sz="1400" b="0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Field of AI concerned with </a:t>
            </a:r>
            <a:r>
              <a:rPr lang="en-GB" sz="1400" dirty="0">
                <a:solidFill>
                  <a:srgbClr val="0C0D0E"/>
                </a:solidFill>
                <a:latin typeface="EYInterstate" panose="02000503020000020004" pitchFamily="2" charset="0"/>
              </a:rPr>
              <a:t>developing models based </a:t>
            </a:r>
            <a:r>
              <a:rPr lang="en-GB" sz="1400" b="0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on sample data (Training data) instead of hard coded rules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400" b="1" i="0" dirty="0">
                <a:solidFill>
                  <a:srgbClr val="FF0000"/>
                </a:solidFill>
                <a:effectLst/>
                <a:latin typeface="EYInterstate" panose="02000503020000020004" pitchFamily="2" charset="0"/>
              </a:rPr>
              <a:t>Deep</a:t>
            </a:r>
            <a:r>
              <a:rPr lang="en-GB" sz="1400" b="1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 </a:t>
            </a:r>
            <a:r>
              <a:rPr lang="en-GB" sz="1400" b="1" i="0" dirty="0">
                <a:solidFill>
                  <a:srgbClr val="FF0000"/>
                </a:solidFill>
                <a:effectLst/>
                <a:latin typeface="EYInterstate" panose="02000503020000020004" pitchFamily="2" charset="0"/>
              </a:rPr>
              <a:t>Learning</a:t>
            </a:r>
            <a:r>
              <a:rPr lang="en-GB" sz="1400" b="1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 : </a:t>
            </a:r>
            <a:r>
              <a:rPr lang="en-GB" sz="1400" b="0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DL is a further subset of ML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1400" b="1" i="0" dirty="0">
                <a:solidFill>
                  <a:srgbClr val="FF0000"/>
                </a:solidFill>
                <a:effectLst/>
                <a:latin typeface="EYInterstate" panose="02000503020000020004" pitchFamily="2" charset="0"/>
              </a:rPr>
              <a:t>NN</a:t>
            </a:r>
            <a:r>
              <a:rPr lang="en-GB" sz="1400" b="1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: </a:t>
            </a:r>
            <a:r>
              <a:rPr lang="en-GB" sz="1400" b="0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Neural networks are algorithms that model data using graphs of Artificial Neurons, mathematical models that </a:t>
            </a:r>
            <a:r>
              <a:rPr lang="en-GB" sz="1400" b="0" i="0" u="sng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mimic </a:t>
            </a:r>
            <a:r>
              <a:rPr lang="en-GB" sz="1400" b="0" i="0" dirty="0">
                <a:solidFill>
                  <a:srgbClr val="0C0D0E"/>
                </a:solidFill>
                <a:effectLst/>
                <a:latin typeface="EYInterstate" panose="02000503020000020004" pitchFamily="2" charset="0"/>
              </a:rPr>
              <a:t>approximately how a neuron in the brain works</a:t>
            </a:r>
            <a:endParaRPr lang="en-GB" sz="1400" dirty="0">
              <a:latin typeface="EYInterstate" panose="02000503020000020004" pitchFamily="2" charset="0"/>
            </a:endParaRPr>
          </a:p>
        </p:txBody>
      </p:sp>
      <p:sp>
        <p:nvSpPr>
          <p:cNvPr id="75" name="Google Shape;75;p16">
            <a:extLst>
              <a:ext uri="{FF2B5EF4-FFF2-40B4-BE49-F238E27FC236}">
                <a16:creationId xmlns:a16="http://schemas.microsoft.com/office/drawing/2014/main" id="{06F490AF-7996-6614-279A-066300CE24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AI, ML, deep learning, data science">
            <a:extLst>
              <a:ext uri="{FF2B5EF4-FFF2-40B4-BE49-F238E27FC236}">
                <a16:creationId xmlns:a16="http://schemas.microsoft.com/office/drawing/2014/main" id="{93AE2C21-7CF6-5A77-86EA-54499C54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20" y="1401773"/>
            <a:ext cx="2749738" cy="25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EF27B-4382-3994-9791-5BC3FE161689}"/>
              </a:ext>
            </a:extLst>
          </p:cNvPr>
          <p:cNvSpPr txBox="1"/>
          <p:nvPr/>
        </p:nvSpPr>
        <p:spPr>
          <a:xfrm>
            <a:off x="5340096" y="4100078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9198A1"/>
                </a:solidFill>
                <a:effectLst/>
                <a:latin typeface="EYInterstate" panose="02000503020000020004" pitchFamily="2" charset="0"/>
              </a:rPr>
              <a:t>Infographic by </a:t>
            </a:r>
            <a:r>
              <a:rPr lang="en-GB" sz="1100" b="0" i="0" u="sng" dirty="0">
                <a:effectLst/>
                <a:latin typeface="EYInterstate" panose="02000503020000020004" pitchFamily="2" charset="0"/>
                <a:hlinkClick r:id="rId6"/>
              </a:rPr>
              <a:t>Jen Looper</a:t>
            </a:r>
            <a:r>
              <a:rPr lang="en-GB" sz="1100" b="0" i="0" dirty="0">
                <a:solidFill>
                  <a:srgbClr val="9198A1"/>
                </a:solidFill>
                <a:effectLst/>
                <a:latin typeface="EYInterstate" panose="02000503020000020004" pitchFamily="2" charset="0"/>
              </a:rPr>
              <a:t> inspired by </a:t>
            </a:r>
            <a:r>
              <a:rPr lang="en-GB" sz="1100" b="0" i="0" u="sng" dirty="0">
                <a:effectLst/>
                <a:latin typeface="EYInterstate" panose="02000503020000020004" pitchFamily="2" charset="0"/>
                <a:hlinkClick r:id="rId7"/>
              </a:rPr>
              <a:t>this graphic</a:t>
            </a:r>
            <a:endParaRPr lang="en-GB" sz="1100" dirty="0"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8368249-90AE-A60F-2241-BAD09EC3A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4B70A48-45F8-D5DA-AE2B-5358EA2B9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8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Machine Learning</a:t>
            </a:r>
            <a:endParaRPr lang="en-GB"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67B3938D-C7EA-F7D1-4A4B-D85ADDB1EE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63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3E23F06D-32CE-6FC8-5926-42133E453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73A07491-0ABC-906B-FC2F-40053176D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Supervised Learning</a:t>
            </a:r>
            <a:endParaRPr b="1" dirty="0"/>
          </a:p>
        </p:txBody>
      </p:sp>
      <p:sp>
        <p:nvSpPr>
          <p:cNvPr id="75" name="Google Shape;75;p16">
            <a:extLst>
              <a:ext uri="{FF2B5EF4-FFF2-40B4-BE49-F238E27FC236}">
                <a16:creationId xmlns:a16="http://schemas.microsoft.com/office/drawing/2014/main" id="{1CD12B9F-CB20-F134-B765-9D2881117F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17A42-1E4A-B854-66E7-97E97A192094}"/>
              </a:ext>
            </a:extLst>
          </p:cNvPr>
          <p:cNvSpPr/>
          <p:nvPr/>
        </p:nvSpPr>
        <p:spPr>
          <a:xfrm>
            <a:off x="806824" y="1183341"/>
            <a:ext cx="1317811" cy="12102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2D2044-EA9F-A0B9-B865-130CC40FE1C7}"/>
              </a:ext>
            </a:extLst>
          </p:cNvPr>
          <p:cNvSpPr/>
          <p:nvPr/>
        </p:nvSpPr>
        <p:spPr>
          <a:xfrm>
            <a:off x="6591928" y="1189830"/>
            <a:ext cx="1317811" cy="12102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607876-D23B-9D89-7BF2-D209D5F44DE5}"/>
              </a:ext>
            </a:extLst>
          </p:cNvPr>
          <p:cNvSpPr/>
          <p:nvPr/>
        </p:nvSpPr>
        <p:spPr>
          <a:xfrm>
            <a:off x="3699376" y="1183340"/>
            <a:ext cx="1317811" cy="12102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E290D-5AB3-2637-1C1F-D4763843E56E}"/>
              </a:ext>
            </a:extLst>
          </p:cNvPr>
          <p:cNvSpPr txBox="1"/>
          <p:nvPr/>
        </p:nvSpPr>
        <p:spPr>
          <a:xfrm>
            <a:off x="669303" y="2571750"/>
            <a:ext cx="159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EYInterstate" panose="02000503020000020004" pitchFamily="2" charset="0"/>
              </a:rPr>
              <a:t>Input Data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318E5-29FC-B75C-F34D-749AE06DB1C8}"/>
              </a:ext>
            </a:extLst>
          </p:cNvPr>
          <p:cNvSpPr txBox="1"/>
          <p:nvPr/>
        </p:nvSpPr>
        <p:spPr>
          <a:xfrm>
            <a:off x="3775575" y="2596037"/>
            <a:ext cx="116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EYInterstate" panose="02000503020000020004" pitchFamily="2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04EF4-1A02-60F6-15A9-9EDD335B26A7}"/>
              </a:ext>
            </a:extLst>
          </p:cNvPr>
          <p:cNvSpPr txBox="1"/>
          <p:nvPr/>
        </p:nvSpPr>
        <p:spPr>
          <a:xfrm>
            <a:off x="6744326" y="2620324"/>
            <a:ext cx="116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EYInterstate" panose="02000503020000020004" pitchFamily="2" charset="0"/>
              </a:rPr>
              <a:t>Output (y)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D50924-2B27-0600-873B-CCAE26683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64387"/>
              </p:ext>
            </p:extLst>
          </p:nvPr>
        </p:nvGraphicFramePr>
        <p:xfrm>
          <a:off x="762741" y="2879527"/>
          <a:ext cx="8042958" cy="1645920"/>
        </p:xfrm>
        <a:graphic>
          <a:graphicData uri="http://schemas.openxmlformats.org/drawingml/2006/table">
            <a:tbl>
              <a:tblPr/>
              <a:tblGrid>
                <a:gridCol w="2608527">
                  <a:extLst>
                    <a:ext uri="{9D8B030D-6E8A-4147-A177-3AD203B41FA5}">
                      <a16:colId xmlns:a16="http://schemas.microsoft.com/office/drawing/2014/main" val="2233629712"/>
                    </a:ext>
                  </a:extLst>
                </a:gridCol>
                <a:gridCol w="5434431">
                  <a:extLst>
                    <a:ext uri="{9D8B030D-6E8A-4147-A177-3AD203B41FA5}">
                      <a16:colId xmlns:a16="http://schemas.microsoft.com/office/drawing/2014/main" val="580660952"/>
                    </a:ext>
                  </a:extLst>
                </a:gridCol>
              </a:tblGrid>
              <a:tr h="24532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EYInterstate" panose="02000503020000020004" pitchFamily="2" charset="0"/>
                        </a:rPr>
                        <a:t>Input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EYInterstate" panose="02000503020000020004" pitchFamily="2" charset="0"/>
                        </a:rPr>
                        <a:t>Output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35530"/>
                  </a:ext>
                </a:extLst>
              </a:tr>
              <a:tr h="24532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transaction behaviour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credit score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250422"/>
                  </a:ext>
                </a:extLst>
              </a:tr>
              <a:tr h="24532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email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spam/no spam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52974"/>
                  </a:ext>
                </a:extLst>
              </a:tr>
              <a:tr h="24532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audio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transcript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66673"/>
                  </a:ext>
                </a:extLst>
              </a:tr>
              <a:tr h="24532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Swahili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French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994506"/>
                  </a:ext>
                </a:extLst>
              </a:tr>
              <a:tr h="24532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image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YInterstate" panose="02000503020000020004" pitchFamily="2" charset="0"/>
                        </a:rPr>
                        <a:t>tumour/no tumour</a:t>
                      </a: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18208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A14E5-A5BA-FE5B-67FB-872AF2AB4B33}"/>
              </a:ext>
            </a:extLst>
          </p:cNvPr>
          <p:cNvCxnSpPr/>
          <p:nvPr/>
        </p:nvCxnSpPr>
        <p:spPr>
          <a:xfrm>
            <a:off x="2262154" y="1945341"/>
            <a:ext cx="109961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77517-2E37-407A-4DCA-FDDF5348DB11}"/>
              </a:ext>
            </a:extLst>
          </p:cNvPr>
          <p:cNvCxnSpPr/>
          <p:nvPr/>
        </p:nvCxnSpPr>
        <p:spPr>
          <a:xfrm>
            <a:off x="5258338" y="1869141"/>
            <a:ext cx="109961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3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D8E23F44-1AD7-BEB9-A5AC-D31296BDF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12235A18-E8BA-AF5A-04A7-B216C6C35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Supervised Learning</a:t>
            </a:r>
            <a:br>
              <a:rPr lang="en" b="1" dirty="0"/>
            </a:br>
            <a:r>
              <a:rPr lang="en" dirty="0"/>
              <a:t>Regression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4AA0F-42F2-BDAB-6EC4-1403085C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647809"/>
            <a:ext cx="7223760" cy="2940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713906-3E85-38F3-00D2-BCAB99D5AB4C}"/>
                  </a:ext>
                </a:extLst>
              </p14:cNvPr>
              <p14:cNvContentPartPr/>
              <p14:nvPr/>
            </p14:nvContentPartPr>
            <p14:xfrm>
              <a:off x="613800" y="69840"/>
              <a:ext cx="8449560" cy="489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713906-3E85-38F3-00D2-BCAB99D5A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440" y="60480"/>
                <a:ext cx="8468280" cy="49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42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EFDB762-5F0E-B0C4-FE29-B2D47A8B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CF7BEDE1-C74A-C2CA-6F8F-AA7B6092A6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Supervised Learning</a:t>
            </a:r>
            <a:br>
              <a:rPr lang="en" b="1" dirty="0"/>
            </a:br>
            <a:r>
              <a:rPr lang="en" dirty="0"/>
              <a:t>Classification</a:t>
            </a:r>
            <a:endParaRPr dirty="0"/>
          </a:p>
        </p:txBody>
      </p:sp>
      <p:pic>
        <p:nvPicPr>
          <p:cNvPr id="3074" name="Picture 2" descr="Classification in Machine Learning">
            <a:extLst>
              <a:ext uri="{FF2B5EF4-FFF2-40B4-BE49-F238E27FC236}">
                <a16:creationId xmlns:a16="http://schemas.microsoft.com/office/drawing/2014/main" id="{E5BB18EC-112B-B830-661F-E1008F10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2" t="15286" r="-22682" b="23983"/>
          <a:stretch/>
        </p:blipFill>
        <p:spPr bwMode="auto">
          <a:xfrm>
            <a:off x="311700" y="1574800"/>
            <a:ext cx="8510587" cy="31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3399DE-7406-F32D-EB6B-2FC465830EB1}"/>
                  </a:ext>
                </a:extLst>
              </p14:cNvPr>
              <p14:cNvContentPartPr/>
              <p14:nvPr/>
            </p14:nvContentPartPr>
            <p14:xfrm>
              <a:off x="203040" y="259920"/>
              <a:ext cx="8943120" cy="4692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3399DE-7406-F32D-EB6B-2FC465830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80" y="250560"/>
                <a:ext cx="8961840" cy="47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774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278</Words>
  <Application>Microsoft Office PowerPoint</Application>
  <PresentationFormat>On-screen Show (16:9)</PresentationFormat>
  <Paragraphs>69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ArialMT</vt:lpstr>
      <vt:lpstr>EYInterstate</vt:lpstr>
      <vt:lpstr>Lato</vt:lpstr>
      <vt:lpstr>Raleway</vt:lpstr>
      <vt:lpstr>Simple Light</vt:lpstr>
      <vt:lpstr>1_Streamline</vt:lpstr>
      <vt:lpstr>Machine Learning</vt:lpstr>
      <vt:lpstr>Table of Contents</vt:lpstr>
      <vt:lpstr>What is Machine Learning</vt:lpstr>
      <vt:lpstr>Definition</vt:lpstr>
      <vt:lpstr>Distiction Between AI, ML, NN, Deep Learning</vt:lpstr>
      <vt:lpstr>Supervised Machine Learning</vt:lpstr>
      <vt:lpstr>Supervised Learning</vt:lpstr>
      <vt:lpstr>Supervised Learning Regression</vt:lpstr>
      <vt:lpstr>Supervised Learning Classification</vt:lpstr>
      <vt:lpstr>Unsupervised Machine Learning</vt:lpstr>
      <vt:lpstr>Unsupervised Learning </vt:lpstr>
      <vt:lpstr>Unsupervised Learning </vt:lpstr>
      <vt:lpstr>ML Project Workflow</vt:lpstr>
      <vt:lpstr>The ML Project Lifecycle</vt:lpstr>
      <vt:lpstr>Working with Notebooks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Christopher Aloo</cp:lastModifiedBy>
  <cp:revision>4</cp:revision>
  <dcterms:modified xsi:type="dcterms:W3CDTF">2025-01-17T06:10:04Z</dcterms:modified>
</cp:coreProperties>
</file>