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14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notesSlides/notesSlide15.xml" ContentType="application/vnd.openxmlformats-officedocument.presentationml.notesSlide+xml"/>
  <Override PartName="/ppt/ink/ink24.xml" ContentType="application/inkml+xml"/>
  <Override PartName="/ppt/notesSlides/notesSlide16.xml" ContentType="application/vnd.openxmlformats-officedocument.presentationml.notesSlide+xml"/>
  <Override PartName="/ppt/ink/ink25.xml" ContentType="application/inkml+xml"/>
  <Override PartName="/ppt/notesSlides/notesSlide17.xml" ContentType="application/vnd.openxmlformats-officedocument.presentationml.notesSlide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1"/>
  </p:notesMasterIdLst>
  <p:sldIdLst>
    <p:sldId id="256" r:id="rId3"/>
    <p:sldId id="281" r:id="rId4"/>
    <p:sldId id="270" r:id="rId5"/>
    <p:sldId id="291" r:id="rId6"/>
    <p:sldId id="293" r:id="rId7"/>
    <p:sldId id="282" r:id="rId8"/>
    <p:sldId id="294" r:id="rId9"/>
    <p:sldId id="296" r:id="rId10"/>
    <p:sldId id="295" r:id="rId11"/>
    <p:sldId id="298" r:id="rId12"/>
    <p:sldId id="303" r:id="rId13"/>
    <p:sldId id="299" r:id="rId14"/>
    <p:sldId id="297" r:id="rId15"/>
    <p:sldId id="302" r:id="rId16"/>
    <p:sldId id="304" r:id="rId17"/>
    <p:sldId id="300" r:id="rId18"/>
    <p:sldId id="301" r:id="rId19"/>
    <p:sldId id="28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1" autoAdjust="0"/>
  </p:normalViewPr>
  <p:slideViewPr>
    <p:cSldViewPr snapToGrid="0">
      <p:cViewPr varScale="1">
        <p:scale>
          <a:sx n="88" d="100"/>
          <a:sy n="88" d="100"/>
        </p:scale>
        <p:origin x="660" y="2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08:13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2884 1711 1493 0,'-33'-10'13'16,"-7"2"-5"-16,-8-1-4 16,-8 7 0-16,-2 2-4 0,-4 8 2 15,1 4 2-15,7 7-4 16,6 4 0-16,16 6 7 16,10 2 1-16,16 6 8 15,9 5 5-15,16 7-18 16,10 1-3-16,15 2-24 15,7-1-2-15,10-5-16 16,10-3-5-16,2-7 7 16,1-1 7-16,-6 1 27 15,-8 4 6-15,-15 6 0 16,-9 2 6-16,-25 0 7 16,-13 0 12-16,-24-3 32 15,-10-1 12-15,-17-2 98 16,-6-4-2-16,-7-4-52 15,-3-4-35-15,-1-8-51 0,-2-1-24 16,2-6-60-16,2 0-33 16,5-7-32-16,7-6 2 15,11-9 34-15,10-8 29 16,15-12 38-16,8-5 12 16,15-7-13-16,7 0-7 15,10 3-58-15,5 1-103 16,9 7 114-16</inkml:trace>
  <inkml:trace contextRef="#ctx0" brushRef="#br0" timeOffset="951.42">3145 2360 1583 0,'7'49'0'0,"1"16"-3"16,2 4 9-16,-1 1-12 16,1-6-15-16,1-13 5 15,1-10 3-15,3-21 7 16,0-13 8-16,4-21 2 16,0-11-1-16,3-19 1 15,0-4-4-15,-2-6 2 16,-3 2 2-16,-4 2 0 15,-2 2 8-15,-3 6 0 16,-3 3 0-16,-1 9-9 16,-1 7-3-16,-2 10 0 0,-1 13-9 15,0 0 9-15,5 12 0 16,-1 17 3-16,1 8 9 16,-3 12-12-16,2 1 0 15,-4 0-6-15,-2 2 6 16,4-1 3-16,-1 3 9 15,6 5-6-15,1 2-9 16,0 3 3-16,3-2-9 16,-2-5-3-16,0-7-3 0,-2-8 3 15,-4-8 6-15,-1-10 1 16,0-7 5-16,-2-11 0 16,0-6 2-16,0 0 10 15,-4-17 0-15,2-9 0 16,1-7-6-16,1-13-15 15,1-7-6-15,6-11-13 16,3-7 11-16,3-8-6 16,4-1 3-16,0 4 9 15,2 5 9-15,-1 9 6 16,0 9 5-16,-3 16-1 16,-3 11 2-16,-3 18-4 15,-3 6 1-15,1 14-3 16,2 9-4-16,3 15 0 15,1 7-2-15,-4 5-11 0,-3 1-5 16,-8-1-28-16,-5-1-12 16,-13-1-33-16,-6 0-39 15,-5-9-201-15,-4-6 176 16</inkml:trace>
  <inkml:trace contextRef="#ctx0" brushRef="#br0" timeOffset="1649.54">3700 2612 1415 0,'6'19'56'16,"3"-1"-25"-16,0-5-19 15,1-3-4-15,5-8-8 16,3-3-4-16,3-10-10 16,1-2 1-16,-5-4-1 15,-3-2 8-15,-4 1 8 16,-2 0 4-16,-3-2 4 0,-1 2 2 16,-4-1-5-16,-3 1 1 15,-3 4-8-15,-4-1 0 16,1 5 0-16,0 2-4 15,-2 6 4-15,-1 5-2 16,-1 10 0-16,-2 8 2 16,3 12 2-16,2 5 4 15,3 8-2-15,2-3 0 16,7-4-2-16,7-5 0 0,7-13-2 16,2-6-2-16,6-13-4 15,-2-7-4-15,5-13-1 16,1-6-1-16,-3-7-4 15,3-2 7-15,-9-1 3 16,1 3 6-16,-7 5 8 16,-3 4 1-16,-5 4 1 15,-1 4 0-15,-2 6-6 16,1 3-4-16,1 10 0 16,2 5-2-16,0 13 0 15,0 6 2-15,-1 7 2 16,-1 1-2-16,-2-6 2 15,0-3-2-15,0-13 0 16,0-4 0-16,-2-11 0 16,0 0 0-16,4-20-2 15,0-3 0-15,3-6 2 0,3-3 0 16,3-2-4-16,3 1 4 16,2-1-2-16,-1 2-2 15,2 4-6-15,-5 3-17 16,-2 10-110-16,0 2 88 15</inkml:trace>
  <inkml:trace contextRef="#ctx0" brushRef="#br0" timeOffset="1913.26">4334 2525 1481 0,'4'18'4'16,"-1"1"2"-16,3 0-2 15,0 1-4-15,-1-2 2 16,-2-1-6-16,-2-4-6 0,-1-3-2 15,-3-4-1 1,-2-3 5-16,-3-4 6 0,-3-2 2 16,2-10-83-16,-2-6-181 15,5-11 150-15</inkml:trace>
  <inkml:trace contextRef="#ctx0" brushRef="#br0" timeOffset="2066.53">4355 2316 2115 0,'31'-9'-15'0,"1"-3"-144"15,3 0-145-15,-4 2 195 16</inkml:trace>
  <inkml:trace contextRef="#ctx0" brushRef="#br0" timeOffset="2716.85">4269 2485 1543 0,'16'29'-4'0,"3"8"-9"0,-1 1-16 16,-2 0-20-16,0-3-9 15,-2-6 4-15,0-5 15 16,-4-9 22-16,0-5 17 15,-3-7 36-15,-1-4 7 16,2-6 13-16,-2-4-5 0,0-7-22 16,1-2-4-16,-1-8-10 15,2-1-5-15,4-8-10 16,1 0-12-16,0-3-26 16,2 1-18-16,-4 7-82 15,-6 5-89-15,-3 13 111 16</inkml:trace>
  <inkml:trace contextRef="#ctx0" brushRef="#br0" timeOffset="2901.13">4698 2608 1508 0,'7'31'10'0,"1"-3"-6"16,-2-3-14-16,-3-8-81 0,-2-4-153 16,-4-10 145-16</inkml:trace>
  <inkml:trace contextRef="#ctx0" brushRef="#br0" timeOffset="3051.27">4627 2362 1822 0,'7'-14'-57'0,"7"1"-196"15,3-1-144-15,5 2 221 16</inkml:trace>
  <inkml:trace contextRef="#ctx0" brushRef="#br0" timeOffset="3383.48">4929 2430 1394 0,'-8'10'0'16,"-4"2"-4"-16,-7 4 2 0,-2 3-2 15,0 0 2-15,1-1 4 16,6-2 2-16,4-2 4 15,9-2-4-15,5-2-4 16,10-4-6-16,6-2-8 16,8-3-9-16,1 0-4 15,0 1-8-15,-4 5 0 16,-7 3 10-16,-5 4 8 0,-7 6 13 16,-4 0 6-16,-10 5 19 15,-4-2 8-15,-4-2 16 16,2-3-5-16,-2-7-11 15,0-5-21-15,-2-8-213 16,-3-9 147-16</inkml:trace>
  <inkml:trace contextRef="#ctx0" brushRef="#br0" timeOffset="3800.24">5246 2597 1598 0,'8'12'0'0,"3"-3"-18"15,-1-7-44-15,-1-4 0 16,3-9-56-16,2-6-2 15,0-6 36-15,-2-2 32 0,-3-3 79 16,-4 2 12-16,-4 0 2 16,-3 3-7-1,-7 6-4-15,-1 4 6 0,-6 8 7 16,2 5-2-16,-3 8-8 16,1 6-8-16,2 10-4 15,-1 1-3-15,5 13-5 16,5 4-3-16,4 6-4 15,3 2-1-15,10-4-1 16,1-4-2-16,11-12-11 16,2-11-28-16,7-25-231 15,6-15 179-15</inkml:trace>
  <inkml:trace contextRef="#ctx0" brushRef="#br0" timeOffset="4199.59">5813 2143 2529 0,'15'51'-6'16,"-4"21"-19"-16,-2 6-27 15,-5 5-61-15,-2-5-87 16,-1-18-39-16,-1-9 35 0,0-22 97 15,0-8 57-15,-2-13 54 16,-3-7 2-16,-4-8 13 16,-1-6 2-16,0-8-12 15,0-4-3-15,-2-4-6 16,-4 0-3-16,-1 4-24 16,-4 2 2-16,-1 10 12 15,-1 6 5-15,0 15 19 16,0 7 18-16,6 11 67 15,2 3 11-15,8 5 4 16,4 0-19-16,9-2-41 16,9-7-18-16,15-8-45 15,8-8-33-15,7-12-53 16,5-8-28-16,6-12-110 16,1-2 58-16,6-1 106 15</inkml:trace>
  <inkml:trace contextRef="#ctx0" brushRef="#br0" timeOffset="4765.82">3942 3089 1448 0,'86'1'35'0,"12"-1"-23"16,9 1-10-16,14-2 2 16,0 0-4-16,-2 1 0 15,1 0 1-15,-6-1-2 16,-7-4-7-16,-10-3-66 15,-9-3-265-15,-12-3 196 16</inkml:trace>
  <inkml:trace contextRef="#ctx0" brushRef="#br0" timeOffset="9100.12">7541 2652 424 0,'5'1'35'0,"-1"0"56"16,2 2-18-16,-1 1-12 15,-1-2-13-15,0 2-20 16,0-3-1-16,-1 1 21 16,-3-2 20-16,0 0 34 15,0 0-9-15,1 1-8 0,8 17-6 16,-7 8-17-16,-2 12-6 15,0 26-19-15,-2 13-10 16,-3 23-15-16,-2 9-4 16,0 6-6-16,-2 3 0 15,0-11-4-15,1-10 0 16,2-18 0-16,0-12-2 16,0-20 4-16,0-9-2 15,-2-18-37-15,-1-8-137 0,5-20 114 16</inkml:trace>
  <inkml:trace contextRef="#ctx0" brushRef="#br0" timeOffset="10983.7">7523 2709 796 0,'1'0'43'16,"14"-8"48"-16,-2 4-91 16,2 0 5-16,4 0 6 15,-1 1-4-15,5 2 14 16,2 0 6-16,9 1 7 15,5 0 1-15,9-1-6 16,3 0-3-16,9-2-7 0,4 0-2 16,11-1-3-16,5-1-2 15,8 1-1-15,3 1-1 16,5-1 0-16,6 1-5 16,5-1 1-16,9 1-2 15,3-1-4-15,4-2 0 16,9 0 0-16,-1-2 2 15,4-2 0-15,1-1-2 0,-3-2 6 16,0-1 2-16,1 1 3 16,-3 0 3-16,-4 1-3 15,-2 1-1-15,-8-1 0 16,0-1-6-16,-7 2 1 16,-6 1-3-16,-11 3 0 15,-5 4 2-15,-13 0-2 16,-9 3 4-16,-5 3 4 15,-8-1-1-15,-4 4 3 16,0 1-6-16,-8 2-2 16,1 0-4-16,-9 2-4 15,-6-1 0-15,-8 1-4 16,-4 1 2-16,-9 0-3 16,-2-3 1-16,-6 1 6 15,-3-3 2-15,0-1 4 0,-1 1 4 16,1-1-6-16,-1 2 1 15,3 4-3-15,-2 3 0 16,1 9 2-16,1 7-2 16,-4 18 0-16,-1 9-2 15,-2 14 2-15,3 4 0 16,6 7 0-16,3 0-3 16,8 0 1-16,3 3 2 0,2 7-2 15,0 4 2-15,-1 11 0 16,-2 3 2-16,0 1 3 15,-3-10-3-15,0-13 8 16,-4-11-4-16,1-21 9 16,-3-8 3-16,1-15-1 15,1-7 1-15,-5-11-9 16,0-5-1-16,-5-7-10 16,-3-4-2-16,-6-3-11 15,-2-2-1-15,-8-2 3 16,-2-2 5-16,-5-1 12 15,-3-1 6-15,-3 0 3 16,0 2-3-16,-6 1-6 16,-6-1-2-16,-8 3-4 15,-5 2-2-15,-10 1 2 16,-2 2-2-16,-6 1 4 0,-2 1-2 16,-5 2 2-16,0-1 2 15,-5 0-2-15,-1 2 2 16,-3-3-2-16,-5 4 0 15,-5-2 0-15,-2 0-2 16,-8 1 2-16,-1-3 0 16,-4-1-2-16,-2 2 2 0,-3-2 0 15,-1 1 2-15,11 1 4 16,5 2 2-16,5-3 3 16,5 2-1-16,-4 2-4 15,-2-1-1-15,4 3-5 16,-1 2 0-16,5-1 0 15,6-1 0-15,5-2 2 16,5-3 2-16,10-2 6 16,5 0-4-16,6-5 0 15,5 0-3-15,7-3-3 16,3 1 2-16,8 2-2 16,2 3 0-16,3 0-2 15,0-1 1-15,4 1-3 16,7-4 0-16,7-2-4 15,4 0 0-15,6-1-3 16,2 1-3-16,1-3 1 16,3 2-3-16,1-3 1 0,2 1 1 15,0-2 8-15,-2 0 0 16,4 1 1-16,-1-3-1 16,7-1-8-16,2 1-3 15,0-1-3-15,-4 1 5 16,-1 2 7-16,-1 0 4 15,-1 1 8-15,2 1 8 0,-6 1-1 16,0-1 5-16,-3 0-6 16,-2 1-3-16,0-3 1 15,-2 0-2-15,1-2 0 16,0 0-2-16,1-3-3 16,0 1 3-16,3 0 6 15,0 0 4-15,-4 4 3 16,4 0 0-16,-8 3-1 15,2 0-1-15,-1-1-1 16,-3 3-4-16,7-1 3 16,-2 0-1-16,4 2-2 15,1 0-3-15,0 0-3 16,0 0-2-16,1 1-2 16,-1 1 0-16,2 3-13 15,-2 2-11-15,0 0-69 16,1 0 58-16</inkml:trace>
  <inkml:trace contextRef="#ctx0" brushRef="#br0" timeOffset="16232.92">8755 1952 1320 0,'24'25'2'16,"-1"23"-2"-16,-2 8 2 15,-2 12-6-15,-7-1 2 16,-2-12-3-16,-1-9-1 15,-5-19 0-15,0-9 6 16,-3-11 0-16,-1-7 4 16,0 0 9-16,-10-11-3 0,2-6 0 15,-2-2-4-15,-6-4-6 16,0 0 0-16,-9 1 0 16,-4 3-6-16,-5 6-6 15,-2 2 1-15,0 6 5 16,2 4 6-16,2 8 11 15,0 4 7-15,2 8-1 16,2 4-1-16,4 6-7 16,2 1-3-16,6 2 0 15,5-2-2-15,9-4 0 16,6-3-2-16,11-8-2 16,7-3 0-16,9-9-2 15,4-2 2-15,10-9 0 16,2-3 2-16,5-6-2 15,0-3 0-15,1-3 0 16,-1 0 0-16,-5 0 0 0,-6 0 4 16,-10 0 3-16,-7 2 3 15,-8 3 0-15,-6 2 1 16,-7 5 3-16,-3 1 1 16,-7 2 1-16,-5 3-1 15,-1 3-11-15,-3 2 0 16,0 7 0-16,1 2-4 15,-3 7 2-15,0 3-2 0,0 6 0 16,2 1 0-16,3 2 0 16,3-2 0-16,10-6-4 15,2-3-6-15,12-8 1 16,6-3-1-16,1-6 4 16,4-6 4-16,1-7-2 15,-2-2 4-15,3-4 2 16,-2-2 0-16,-1-2 2 15,-2 0-2-15,-5 1 0 16,-3 2-2-16,-6 3 0 16,-3 4 2-16,-2 4 4 15,-3 3 2-15,-3 2 1 16,0 3-1-16,-4 4-4 16,-2 4-4-16,1 8 0 15,-1 4 0-15,2 5 0 0,2 1 2 16,5 0 2-16,1-2-2 15,7-4 0-15,3-4-1 16,6-5-1-16,4-7 0 16,6-10-13-16,2-5-6 15,2-10-14-15,0-3-4 16,-1-5 12-16,-5-1 1 0,-4 0 19 16,-5 0 3-16,-5 0 4 15,-2 1 3-15,-5 1 7 16,-2 0 2-16,-2 3-1 15,0 0-3-15,-2 8-1 16,0 4 5-16,2 14 0 16,0 0-1-16,-3 5-5 15,3 15-4-15,0 17 0 16,-1 8 0-16,1 8 1 16,0 0-1-16,0-6-13 15,1-6-28-15,0-15-122 16,-2-6 101-16</inkml:trace>
  <inkml:trace contextRef="#ctx0" brushRef="#br0" timeOffset="16370.21">9349 2220 1537 0</inkml:trace>
  <inkml:trace contextRef="#ctx0" brushRef="#br0" timeOffset="16816.9">9568 2160 1589 0,'-22'7'-15'0,"-2"2"0"15,1 3 1-15,3 2 12 16,2 1 2-16,6 3 0 16,2 0 2-16,6 2 3 15,3-2 1-15,6-1-3 16,2-3 0-16,7-7 3 15,3-1 0-15,2-8-3 16,2-4 6-16,2-5 3 0,-3-2 0 16,-2-3 0-16,-3 0-6 15,-3 2-3-15,-5 0 0 16,-1 2-3-16,-1 0 0 16,-2 4 0-16,3 3 9 15,-6 5 3-15,0 0 3 16,0 0 2-16,0 0-8 0,-2 14 9 15,2 4 0-15,1 7 6 16,5 2-3-16,3-1-6 16,3-1-6-16,5-9-21 15,0-5-27-15,1-11-131 16,0-3-12-16,2-16 110 16</inkml:trace>
  <inkml:trace contextRef="#ctx0" brushRef="#br0" timeOffset="17167.38">9213 2162 1537 0,'38'-7'79'16,"3"-1"1"-16,4 0-50 15,0 0-12-15,-8 1-75 16,-5 0-77-16,-11 0-2 16,-3 0-38-16,-6-2-200 15,0 2 185-15</inkml:trace>
  <inkml:trace contextRef="#ctx0" brushRef="#br0" timeOffset="18183.25">9916 2233 1543 0,'28'0'-33'0,"4"-1"-4"15,-2 1-1-15,-1 1 9 16,0-1 11-16,-7 2 12 16,2 1 1-16,-9-1-11 15,-1 0-30-15,-2-1 28 16</inkml:trace>
  <inkml:trace contextRef="#ctx0" brushRef="#br0" timeOffset="18500.99">10507 1840 1522 0,'5'42'4'16,"-2"10"0"-16,-5 16 1 16,-2 4 1-16,-4-2-6 15,0-5-4-15,2-16-13 16,0-9-14-16,0-18-35 15,-2-7-130-15,-1-16 123 16</inkml:trace>
  <inkml:trace contextRef="#ctx0" brushRef="#br0" timeOffset="18866.74">10384 2120 2463 0,'42'-7'-9'0,"0"3"-3"15,-2-1-5-15,0 1-4 16,-3 5 10-16,-1-1 3 16,-4 8 1-16,-6 1-4 15,-9 0 1-15,-3 2 1 16,-3 1 4-16,-4 1 2 15,0-1-2-15,-5-4 1 0,1-2 6 16,-4-3 1-16,1-3 7 16,0 0 2-16,0 0-1 15,-8-12 3-15,3 0-6 16,1-2-7-16,4-3-11 16,1-1-15-16,8-2-71 15,1 0-62-15,9-2-93 16,0 0-71-16,1 6 265 15</inkml:trace>
  <inkml:trace contextRef="#ctx0" brushRef="#br0" timeOffset="19883">10994 2119 1130 0,'-3'5'20'15,"-6"0"3"-15,-5-3 8 16,-6-1 18-16,0-1 1 16,0 0 16-16,1 1 4 15,3 1-16-15,3 0-10 16,3 4 2-16,0 4-22 16,2 3-21-16,2 3 3 0,6 3-6 15,3 0 6-15,7-3-3 16,2-2-3-16,6-6 6 15,1-4-3-15,4-5 6 16,3-4-3-16,3-7-6 16,3-3 3-16,1-3-3 15,-3-2-3-15,0-1 0 16,-6 2 0-16,-6 2 3 16,-3 2-3-16,-7 5 6 15,-3 2 3-15,-5 8 0 16,0 0 3-16,0 0-9 15,0 0 0-15,0 0 0 16,1 15-9-16,-4 2 9 16,1 5 9-16,-1 3-6 15,2 2 8-15,1-3 1 0,2-3-6 16,1-7-3-16,3-3-9 16,2-7-32-16,1-4-16 15,4-8-10-15,1-3 33 16,3-6 8-16,5-1 6 15,0 0 11-15,2 0 4 16,0 2 4-16,1 4 2 0,-4 4 2 16,-6 2-5-16,-3 5 5 15,-3 3-2-15,-2 4-2 16,6 1 2-16,-6 3-4 16,-4-1 0-16,-2-2 0 15,-2 0-6-15,-8-2-4 16,2-1 3-16,-9-3-3 15,-4-3-4-15,-1-3-1 16,-1-3-2-16,7-5 3 16,3-2 4-16,5-4 16 15,2-1 4-15,3 1 11 16,1-2 2-16,5 1-5 16,4-1-3-16,5 1-13 15,4 3-2-15,8 5 0 16,-1 3-2-16,3 8 2 15,-1 5 2-15,-5 11 4 16,-3 5 2-16,-4 12 3 0,-4 5-3 16,-5 2 2-16,-1-2-4 15,-1-7-6-15,-3-7 4 16,3-9-4-16,-2-5 1 16,-1-9 9-16,0 0 18 15,0 0 26-15,0 0-4 16,-4-15-17-16,7 0-15 15,1-5-18-15,4-5 0 0,2-1-6 16,2 0-9-16,4 2 3 16,0 4-3-16,2 6 10 15,1 3 5-15,-4 11 0 16,0 6 5-16,-3 13 4 16,-1 7 3-16,-1 11-3 15,0 1-3-15,0-2-15 16,0-5-41-16,0-10-95 15,-2-7-12-15,-1-14 86 16</inkml:trace>
  <inkml:trace contextRef="#ctx0" brushRef="#br0" timeOffset="20056.23">11862 2256 1723 0,'2'12'-176'0,"-2"-3"6"16,0-9 94-16</inkml:trace>
  <inkml:trace contextRef="#ctx0" brushRef="#br0" timeOffset="20883.43">11794 2096 1206 0,'2'-31'-21'0,"4"1"3"16,3 4 9-16,6 7 14 15,0 5 15-15,4 7 17 16,2 3 5-16,3 7 12 16,1 3-7-16,-1 8-16 15,-2 3-10-15,-4 9-19 16,-3 3-2-16,-7 5 0 15,-2 3 2-15,-6-5 2 16,-2-1 0-16,-2-9 0 16,-2-5 4-16,2-9 5 15,-2-3 3-15,0-5 1 16,0-3 0-16,-2-7 1 0,1-1-6 16,2-5 1-16,1-2 16 15,4-1 7-15,2 0 6 16,6 0-19-16,4-1-14 15,3 3-23-15,4 2-10 16,-1 8 0-16,-1 3 3 16,0 10 12-16,0 5 9 0,-4 8 12 15,4 5-6-15,-5 2 12 16,0 0-15-16,0-6-60 16,-3-5-7-16,7-8-46 15,0-4-53-15,3-8-73 16,2-1-19-16,-4-6 100 15,-2 1 93-15,-1-1 170 16,-2 0 24-16,-1 0 18 16,-2-1-10-16,-1-1-63 15,-2 2-15-15,-4-3-13 16,-2 0-9-16,-5 1 3 16,-3-1 4-16,-6 6-1 15,-2 4 1-15,-3 9-9 16,0 3-3-16,0 9 17 15,-1 3-7-15,7 5-21 16,2 0-1-16,7-4-11 0,7-1-3 16,4-8 0-16,5-2-9 15,2-6 9-15,3-4 3 16,3-6 18-16,2-2 9 16,1-5 6-16,2-2-3 15,-6 2-15-15,1 2-7 16,-8 5-8-16,-1 5 0 15,-4 4-12-15,-2 8 3 0,-2 12-9 16,0 8-9-16,-4 15 0 16,0 8 1-16,-2 16-25 15,-1 5-21-15,-2 4-9 16,-3-3 3-16,-8-15 31 16,-7-9 32-16,-6-13 68 15,-7-10 31-15,-8-15 27 16,-4-8-7-16,-9-18-77 15,0-11-87-15,0-16-278 16,6-5 207-16</inkml:trace>
  <inkml:trace contextRef="#ctx0" brushRef="#br0" timeOffset="21333.45">11504 2327 1732 0,'62'8'-9'0,"3"1"-12"16,4-1 9-16,6-4-14 16,-2-2 2-16,-3-5-6 15,-3-2-24-15,-11-4-9 0,-2 0-40 16,-7-1 57-16</inkml:trace>
  <inkml:trace contextRef="#ctx0" brushRef="#br0" timeOffset="23966.09">12160 2974 990 0,'-2'-6'15'0,"2"-1"-28"15,-5 0-3-15,6-4 11 16,2-1 5-16,-1-3 0 15,2 0-2-15,-3-3 9 16,-1 0 9-16,-1 1 38 16,-1 2 13-16,-4 1 38 15,1 2 3-15,-4 0-11 16,-4 3-21-16,2 1-30 16,-1 2 40-16,-1 4-24 15,2 2-5-15,-1 4-18 16,1 3-6-16,0 5-9 15,1 5 0-15,2 10 6 16,1 7 2-16,3 11 1 0,3 6 3 16,4 6-18-16,3 0-6 15,5 2-6-15,4-3-12 16,3-4-9-16,2-1 6 16,-1-9-6-16,-6-2 12 15,-4-4 3-15,-1-3 0 16,-10-4 0-16,-2-2 0 15,-11-8 6-15,-10-1-3 0,-6-6 3 16,-7-2 0-16,-5-6-3 16,-1-1 3-16,-3-8-6 15,0-3 9-15,3-5-6 16,3-3 3-16,9-4-3 16,2-4-6-16,12-3-24 15,8-2-18-15,12-1-32 16,9 0-13-16,17 2 18 15,5 0 13-15,14 1 35 16,3 3 12-16,0 3 12 16,-2 2-9-16,-9 4-48 15,-2 3 18-15,-8 3-2 16,-1 1-5-16,-8 2-24 16,-1 1-27-16,-6 2-74 0,2 0-95 15,-1-1 134 1</inkml:trace>
  <inkml:trace contextRef="#ctx0" brushRef="#br0" timeOffset="24466.37">12294 3229 1119 0,'8'10'83'0,"5"-1"84"16,4-2-65-16,6-3-32 15,3-3 50-15,5-6-91 16,2-3-17-16,1-3-12 16,-2 0-9-16,-7-1 6 15,-6 1-6-15,-8 0 9 16,-5 2 3-16,-3 0 3 15,1 2 3-15,-5 0 12 16,1-2 6-16,-5-1 0 16,-3-2-3-16,-4-1-24 15,-2 1-21-15,-5 1-6 0,-2 2 3 16,-3 6 9 0,2 3 9-16,-2 5 12 0,3 5 9 15,3 4 3-15,0 4-6 16,7 7 6-16,1 2-9 15,5 9 12-15,4-1-3 16,7 2 6-16,6-4 0 0,11-8-9 16,7-3 3-16,9-12-6 15,4-4-18-15,1-14-66 16,-2-8-63-16,1-8-134 16,-2-2-41-16,-3-2 156 15</inkml:trace>
  <inkml:trace contextRef="#ctx0" brushRef="#br0" timeOffset="24850.5">12807 3194 347 0,'5'-9'160'0,"-1"1"256"16,-3 1-106-16,-3 1-128 16,1 2-50-16,-4 0 44 15,1 2-44-15,-4 2-78 16,-3 4-22-16,-2 8-26 16,-3 5-3-16,-2 10-3 15,0 2 0-15,2 3 3 16,2-1 0-16,8-6 0 15,3-4 6-15,5-6 9 16,2-4 3-16,5-6 42 0,5-2 12 16,4-6-1-16,6-5-8 15,4-7-39-15,1-2-22 16,-2-1 0-16,-1-1 0 16,-6 2-5-16,-3 0 6 15,-3 1-8-15,-1 2 4 16,-6 2 1-16,1 3 1 15,-5 4 2-15,-3 5-5 0,0 0-1 16,0 0 0-16,10 13 1 16,-7 2 3-16,0 8 0 15,1 0-3-15,-1-3-5 16,0-4-25-16,5-8-111 16,1-7-70-16,5-13-252 15,4-8 371-15</inkml:trace>
  <inkml:trace contextRef="#ctx0" brushRef="#br0" timeOffset="25617.12">13118 2866 1344 0,'-2'-14'89'16,"1"2"285"-16,1 12-380 15,3 6-12-15,-1 18 12 0,1 8 3 16,-1 16 3-16,-3 5 0 15,-4 5 3-15,-1-1 0 16,-3-3-9-16,-1-7-39 16,0-10-98-16,-1-6 36 15,0-14-26-15,1-7-30 16,0-10-53-16,1-5-12 16,-2-7 85-16,0-2 63 0,2-2 134 15,0 0 40-15,2 1 65 16,-1-2 26-16,2 2-18 15,3 1-20-15,2-2-38 16,4 2-14-16,4 1 19 16,2-1-4-16,8 3-50 15,6 1-24-15,7 2-30 16,6 2-6-16,-1 3-3 16,0 3-3-16,-10 5-15 15,-4 5-3-15,-6 8 0 16,-2 3 0-16,-4 5 9 15,-5-1 15-15,-2 0 21 16,0 0 12-16,1-2 3 16,1-1-3-16,1-5-9 15,0-3-9-15,2-3 9 16,-1-4-1-16,1 0 10 0,0-4 3 16,3-3-12-16,2-4 0 15,4-7-9-15,-3-3-9 16,3-6-6-16,-2-3-9 15,-4-2 3-15,-1 0 6 16,-6 3 3-16,-1 1 6 16,-4 4 0-16,1 3 9 0,-2 4 6 15,3 3 3-15,1 5-15 16,2 0-18-16,5 5-15 16,2 3 3-16,2 8 3 15,1 4 15-15,0 6 0 16,-1 0-9-16,-3-2 6 15,-1-1 3-15,-4-7 0 16,0-4 9-16,-3-4 15 16,-1-6 24-16,0 0 32 15,1 0 9-15,12-12-16 16,-4-2-15-16,3-11-40 16,-1-3-42-16,2-7-119 15,-1-1-146-15,-3 4-231 16,-2 4 68-16,1 8 237 15</inkml:trace>
  <inkml:trace contextRef="#ctx0" brushRef="#br0" timeOffset="25965.63">13715 3108 1729 0,'7'8'147'15,"2"1"32"-15,0-1-134 16,2-1-39-16,1-1-9 15,1-2-39-15,2-2-30 16,0-4-35-16,1-5 2 0,1-3 33 16,-2-2 22-16,-2-3 41 15,-1-2 0-15,-6 0 9 16,-3-2 6-16,-5 0-3 16,-2 0 3-16,-5 3-3 15,-4 2 3-15,-4 6 8 16,-4 3 10-16,-2 7 3 15,0 7 9-15,3 13 18 16,-1 5 3-16,4 13 14 16,2 2 7-16,10 4-18 15,5-3-15-15,13-9-33 16,4-5-33-16,8-15-105 16,4-8-53-16,6-15-201 15,3-7 289-15</inkml:trace>
  <inkml:trace contextRef="#ctx0" brushRef="#br0" timeOffset="26050.1">14111 3026 559 0,'21'-36'7'0,"4"-1"107"15,2-6-187-15</inkml:trace>
  <inkml:trace contextRef="#ctx0" brushRef="#br0" timeOffset="26300.21">14231 2807 1227 0,'-32'27'78'0,"-2"4"42"16,-6 4-27-16,1 5 67 15,0 0 38-15,5 5 38 16,2-1-2-16,10-4-109 16,7-3-25-16,14-10-69 15,8-3-25-15,16-7-47 16,5-5-30-16,12-6-37 16,2-2-31-16,-1-3 8 15,-4 4 44-15,-16-1 60 16,-10 3 27-16,-19 4 57 15,-12 3 3-15,-20 7 5 16,-8 2-14-16,-10 1-36 16,1-1-6-16,7-6-39 15,8-5-71-15,13-8-249 0,9-4 207 16</inkml:trace>
  <inkml:trace contextRef="#ctx0" brushRef="#br0" timeOffset="26866.26">12342 3624 2447 0,'2'45'89'0,"1"2"-24"16,2 8-63-16,1 5-2 15,-1 2-15-15,0-4-42 16,0 0-21-16,-1-7-22 16,0-5-22-16,0-6 30 15,-1-4 2-15,1-11-89 16,1-4-87-16,6-16 178 15</inkml:trace>
  <inkml:trace contextRef="#ctx0" brushRef="#br0" timeOffset="27334.13">12832 3884 1801 0,'0'0'102'16,"-1"0"-55"-16,-18 6-32 16,3 1-9-16,-2 1 3 15,0 3-3-15,0 1-3 16,0 4 21-16,1 2 18 16,1 3 33-16,4-1 5 0,7 0-14 15,4 0-24-15,6-1-33 16,6-2-1-16,6-5-8 15,2-5-4-15,4-7-24 16,1-5-11-16,3-6 0 16,0-4 6-16,-3-3 30 15,0-2-2-15,-9-1 7 16,-2-2 7-16,-6 0 0 16,-2 1 6-16,0 3 12 15,-4 3 3-15,-1 6 6 16,0 10-5-16,0 0 8 15,0 2-3-15,0 17 2 16,2 7-7-16,-1 13-15 16,3 2-1-16,1 1-15 15,-1-5-13-15,6-9-67 0,1-8-54 16,4-15-165-16,3-8-77 16,1-19 268-16</inkml:trace>
  <inkml:trace contextRef="#ctx0" brushRef="#br0" timeOffset="27749.25">13180 3562 2198 0,'1'12'138'0,"5"8"-20"16,0 11-99-16,7 17-16 15,-1 7-6-15,-2 11-17 16,-3 3-15-16,-6-5-37 15,-1-6-25-15,-3-19-10 16,-1-10 23-16,2-18 63 16,2-11 15-16,-1 0 45 15,-11-4 18-15,10-12-6 16,2-5-4-16,7-6-47 16,0-4-21-16,8 0-23 15,2 1-7-15,6 2-6 16,4 4-3-16,0 10 9 15,-1 8 4-15,-3 16 17 16,-4 7 9-16,-9 11 24 0,-3 5 12 16,-7 4 0-16,-4 0 3 15,-11-1 12-15,-4-1 8 16,-7-8 28-16,-1-2 3 16,-1-13-9-16,3-7-36 15,2-9-159-15,2-8-89 16,2-8-326-16,4-1 403 15</inkml:trace>
  <inkml:trace contextRef="#ctx0" brushRef="#br0" timeOffset="28335.83">13578 3959 2204 0,'11'20'143'16,"2"-3"1"-16,2-4-144 16,3-6-18-16,2-7-48 15,0-3-5-15,6-8-70 16,0-5-8-16,-4-5 65 16,-2-2 10-16,-8-1 44 15,-4 2 27-15,-7 2 48 0,-3 4 29 16,-5 3 34-16,-4 0-4 15,-5 4-29-15,-3 2-23 16,-6 8-38-16,0 6 1 16,0 10-1-16,1 3 5 15,5 11 12-15,3 5 5 16,6 4 18-16,10 0-2 16,2-3-10-16,7-4-9 0,9-8-33 15,-1-7-17-15,12-11-44 16,1-7-30-16,6-12-63 15,2-7-133-15,-3-9-210 16,0-3 195-16,-6-4-18 16,-5 0 3-16,-8-3 195 15,-5 0 131-15,-6-5 86 16,0 0 8-16,-3-1 17 16,2-1-8-16,-4 3-37 15,0 3-13-15,-3 14 8 16,2 7 18-16,1 18 24 15,0-1 2-15,0 1-34 16,-6 12-22-16,7 8 35 16,1 8-4-16,2 14 28 15,0 9 14-15,3 19 22 16,-1 4-10-16,2-2-70 16,0-7-54-16,2-20-198 0,1-11-155 15,6-19 154-15</inkml:trace>
  <inkml:trace contextRef="#ctx0" brushRef="#br0" timeOffset="28666.14">14266 3781 1072 0,'20'-13'33'0,"-12"5"37"15,-3 7 17-15,-21 8 12 16,-8 3-8-16,-9 6-54 15,-1 5-8-15,4 2 18 16,2 3 69-16,5 0 82 16,3-2 14-16,6-4-30 15,5-2-73-15,9-4-73 16,5 0-21-16,11-2-17 16,8 1-9-16,6-1-42 15,5 0-29-15,-2 0-52 16,-5-1 8-16,-11 0 57 15,-6 1 31-15,-17 2 41 16,-10 2 17-16,-15 0 13 0,-9-1 9 16,-6-5-72-16,0-5-104 15,-1-10 71-15</inkml:trace>
  <inkml:trace contextRef="#ctx0" brushRef="#br0" timeOffset="28999.58">12544 4437 2343 0,'3'-3'-26'16,"6"-4"-27"-16,28-8-177 15,17-5 18-15,39-7 140 16,14-4 6-16,20 4 37 16,7 1 29-16,-3 7 44 15,0 5 31-15,-3 5 48 16,-5 4 17-16,-6 5 4 16,-3 3-25-16,-16-1-73 15,-6-2-19-15,-16-6-53 0,-10-3-102 16,-13-9-651-16,-15-7 650 15</inkml:trace>
  <inkml:trace contextRef="#ctx0" brushRef="#br0" timeOffset="33852.28">15789 2353 1326 0,'-10'20'33'0,"-7"8"-4"15,-9 13-8-15,-7 5-1 0,-11 11-5 16,-6 1-5-16,-20 10-6 16,-1 5-2-16,-1-1 0 15,-2-4-2-15,9-11 0 16,-4-11 0-16,3-15 0 16,6-7-2-16,11-15-50 15,9-6-262-15,11-13 189 16</inkml:trace>
  <inkml:trace contextRef="#ctx0" brushRef="#br0" timeOffset="34166.42">15058 2602 1753 0,'36'31'15'15,"7"10"-6"-15,5 5 3 16,0 7-9-16,-2 1 0 16,-3-2 0-16,-4-3-3 0,4-6 0 15,3-3 0-15,2-6 39 16,1-3 3-16,-6-10 11 15,-6-4-5-15,-6-11-36 16,-2-6 0-16,-3-9-72 16,-1-5-80-16,-2-9 80 15</inkml:trace>
  <inkml:trace contextRef="#ctx0" brushRef="#br0" timeOffset="35282.62">14883 3305 935 0,'0'0'111'0,"0"0"65"16,14-8-93-16,8 3-23 16,6 0-16-16,15-1-14 15,8 0-11-15,11 3-11 16,3 0-3-16,-6 2 1 16,-3 1-4-16,-8 0 4 15,-3 1 0-15,4-1 0 16,-4-1 1-16,1 0-1 15,-4 0-4-15,-10-1-2 16,-4-1-6-16,-8-3-137 16,-4 1 102-16</inkml:trace>
  <inkml:trace contextRef="#ctx0" brushRef="#br0" timeOffset="36233.78">15138 4051 1105 0,'-4'1'-70'0,"4"-1"-235"16,0 0 148-16</inkml:trace>
  <inkml:trace contextRef="#ctx0" brushRef="#br0" timeOffset="36899.78">15170 3857 1433 0,'-5'-11'48'0,"2"0"4"16,0-1 16-16,2 0-2 16,1-1-13-16,1 3-38 15,1 1 3-15,-2 3 15 0,0 6 6 16,0 0 6-16,0 0-3 16,0 0-19-16,5 5-8 15,-2 10 3-15,0 8 3 16,2 8-3-16,1 4 0 15,1 2-12-15,4-4 0 16,-2-5-6-16,5-4 0 16,-1-8 0-16,0-4 0 0,2-5 6 15,-3-5 3-15,3-2 9 16,2-7 9-16,3-6 0 16,4-6-3-16,1-8-15 15,-3-3-9-15,5-5 0 16,-4 0-6-16,-1 1-3 15,1 4 3-15,-10 4 9 16,-1 5-3-16,-9 4 3 16,-1 3 0-16,-3 5-3 15,1 9 3-15,0 0-3 16,-12 6 0-16,8 17 0 16,-2 10 0-16,3 18-3 15,2 6-3-15,4 12 3 16,4 2 3-16,1 4-27 15,3 3-24-15,-6 3-51 16,-2-1-23-16,-5-5 26 0,-6-8 28 16,-12-12 62-16,-5-7 56 15,-8-13 112-15,-1-7 53 16,2-11 34-16,-1-6-91 16,-12-13-59-16,-7-5-30 15,-16-14-40-15,-4-6-14 0,3-13-28 16,4-7-56-16,17-10-110 15,5-5-131-15,18-4-470 16,8-2 612-16</inkml:trace>
  <inkml:trace contextRef="#ctx0" brushRef="#br0" timeOffset="41198.47">16088 2644 477 0,'4'99'2'0,"2"6"1"16,1 14-3-16,3 1 0 16,1 1-3-16,3 5 8 15,5-3 20-15,0-2 2 16,7-3 3-16,-3-4-7 15,0-14-7-15,-2-6 16 0,-4-17 31 16,0-7 24-16,-7-6 31 16,0-5-11-16,-3-8-41 15,-1-7-25-15,-5-8-30 16,0-6-7-16,-2-9 4 16,-2-1 8-16,-1-8 1 15,1-1 2-15,-1-5-5 16,-2-3-8-16,1-2-6 15,-2-1-6-15,-1-2 2 16,-2 1-2-16,0-1 6 16,-1 0 6-16,2 1 0 15,0 1 2-15,3-3-1 16,-1 0-7-16,4 0 0 16,-1-1-3-16,3 0-5 15,-1 1 2-15,2 3 4 16,-1 0 0-16,0 0 2 0,0 0 0 15,0 0 0-15,1 0 2 16,-1 0-2-16,-1 0 2 16,-27 14-2-16,29-14 0 15,-15 12 2-15,5-7-2 16,-3-2 4-16,0 0 0 16,-5 0 0-16,-2 2 1 0,-8 0-5 15,-2 1-4-15,-8 0-11 16,-3 2-2-16,-11-1-7 15,-5 4 5-15,-10 1 11 16,-8-1 2-16,-14 5 6 16,-5-2 0-16,-1 5 0 15,-7 1 4-15,-12 2 8 16,-3 0 5-16,-9 0 14 16,1-3 10-16,-4-2 7 15,0-3 3-15,-9-1-5 16,-6-2-7-16,8 2-8 15,-2-1-6-15,-1-2-7 16,4-1-7-16,0-6-9 16,0-2-6-16,7-5-46 15,2-2-33-15,11-1-74 16,3-1-22-16,7 2-112 16,4 1 147-16</inkml:trace>
  <inkml:trace contextRef="#ctx0" brushRef="#br0" timeOffset="41999.17">11694 3077 980 0,'-6'-1'79'0,"6"1"45"16,0 0-99-16,0 0 0 16,-2 18-4-16,7 4 5 15,1 7 7-15,5 15 7 16,0 7-1-16,4 18-8 16,-1 14-8-16,0 18-15 15,1 12-8-15,-2 21-8 16,2-3-3-16,-5 0-1 15,-3-4 2-15,4-21 5 16,-3-4 5-16,0-16-2 16,0-8-2-16,-4-13-4 15,1-4 0-15,-3-12-3 16,0-7 1-16,-1-10 6 16,-2-7 2-16,1-9 2 15,0-3 2-15,0-7 0 16,0-6-2-16,0 0 0 0,0 0 0 15,0 0-2-15,1 0 2 16,0 0-4-16,0 0 0 16,28 0 0-16,-15-2-1 15,7 1 1-15,8-1 2 16,12-1 0-16,10 1 2 16,17-2 0-16,6 0-2 15,16-2-43-15,4 1-36 0,11-1-39 16,6 2-45-16,14 2-149 15,3-1 200-15</inkml:trace>
  <inkml:trace contextRef="#ctx0" brushRef="#br0" timeOffset="43448.98">12176 4894 439 0,'-6'0'-8'0,"2"0"-13"15,-4 0 0-15,4 1 38 16,-7-1 18-16,4 0 53 15,1-1 29-15,6 1 1 16,0 0-18-16,-1 0-47 16,0 0-26-16,1 0-20 15,-1 0-5-15,0 0-2 16,0 1 9-16,2 8 25 16,12-5 12-16,10 0 6 0,7 0-10 15,12 2-15-15,6-4-5 16,10 1 11-16,7-2 7 15,14-5 15-15,4-1-1 16,14-5-8-16,6 1-5 16,9 0-10-16,6 0-4 15,3 1-2-15,6 1 12 0,5 0 2 16,1 1-6-16,4-1-15 16,0-1-4-16,1 1 1 15,3 0-6-15,0 1-3 16,-5 0-6-16,4 1 6 15,-11 1-9-15,-10-1 3 16,-4 0 0-16,-5-4-3 16,1 0 0-16,-6-3-18 15,-3 0 1-15,-11-3-67 16,-3-2 3-16,-1 0-240 16,-1 0 212-16</inkml:trace>
  <inkml:trace contextRef="#ctx0" brushRef="#br0" timeOffset="44599">12111 4797 812 0,'0'0'41'0,"0"0"61"16,0 0-138-16,0-1 2 15,0 0 18-15,0 0 27 16,0 1 39-16,1-1 25 15,22-10 16-15,-4 10-10 16,12 0-17-16,5 0-14 16,13-2-25-16,7 0-9 15,12-2-10-15,2-1 0 16,7-1-1-16,2 0 7 0,11 0 15 16,5 0 8-16,8-1 10 15,5 2-1-15,7-1-13 16,1 0 9-16,11 0-10 15,6-1-12-15,2-2 3 16,2 2 0-16,0-4-7 16,-2 4 1-16,1-2-3 15,-7 0 0-15,5-1-6 16,-3 0 12-16,-8-1 3 16,2 0-3-16,-2-1 3 15,3-1-9-15,-7 0-12 16,2-1 6-16,-11 1-6 15,-6 1 0-15,0 0 6 16,-6 1-6-16,-11 1 0 16,-7-1 0-16,-10 1 0 0,-1 3 0 15,-8-2-9-15,-4 4-3 16,-4-1-42-16,-8 0-27 16,-6 1-81-16,-6-1 34 15,-9 1-164-15,-4-2 145 16</inkml:trace>
  <inkml:trace contextRef="#ctx0" brushRef="#br0" timeOffset="47549.72">16965 3277 1086 0,'5'0'8'0,"1"0"-26"16,2 1-3-16,-1-1 21 16,0 0 6-16,-1-2 23 15,2 1 17-15,2 0 24 16,1 0 4-16,7 0-5 15,4 1-12-15,10-1-19 16,4 1-9-16,6-3-13 16,1 1-4-16,2-1-11 15,1 0 5-15,-2-2-2 16,0 0 4-16,-6 0-4 16,1 0 2-16,-5 0-3 15,2-1-3-15,-5 0 0 16,-2-2 0-16,-1 0 0 15,-3 0 0-15,1 0-3 16,-4 4-7-16,-3-1-29 0,-2 1-13 16,-9-1-49-16,-1 2-23 15,-7 3-127-15,0-1 121 16</inkml:trace>
  <inkml:trace contextRef="#ctx0" brushRef="#br0" timeOffset="48132.45">17668 2903 1220 0,'0'0'25'0,"0"0"-12"15,1 0-18-15,0 0-3 0,0 0 4 16,1 0 4-16,27 7 4 15,-16-5 5-15,3 2 11 16,9 3 5-16,3 0-2 16,10 4-9-16,3-1-6 15,7 3-6-15,2 1-1 16,1 1 1-16,0 1-2 16,-4 0 0-16,-5 2 0 15,-9 0-2-15,-3 0 1 0,-10 1-3 16,-3 0-2-16,-14-1 2 15,-3 1 0-15,-13 2 4 16,-7 0-2-16,-9 3 2 16,-5 2 0-16,-4 4 2 15,-6 2 6-15,-4 5 11 16,-4 2 3-16,-1 6 9 16,2 0-2-16,4 1-6 15,3-3-2-15,6-6-9 16,5-3-10-16,10-10-29 15,8-6-61-15,16-10 52 16</inkml:trace>
  <inkml:trace contextRef="#ctx0" brushRef="#br0" timeOffset="51249.51">18787 2064 1284 0,'0'54'0'0,"-2"10"-2"16,-4-1-2-16,1 1 2 16,-1-5 0-16,4-13 2 15,-1-10 2-15,3-19 0 16,0-12 0-16,0-15-2 0,2-10 0 15,1-16-4-15,4-3-10 16,2-10-1-16,0-1-5 16,2-4 11-16,0-1 1 15,-2-3 10-15,0-1 2 16,-3 3 2-16,-1 2 1 16,0 8-3-16,2 4 4 0,6 8-8 15,4 5 0-15,9 8-2 16,3 6 2-16,6 9 2 15,-2 3 2-15,1 15 0 16,-6 6 0-16,-12 14-10 16,-4 7 0-16,-13 5 2 15,-6 1-2-15,-10 2 6 16,-6-2 0-16,-12-6 0 16,-4-4 0-16,-8-5 10 15,2-4-2-15,2-9-3 16,2-4-6-16,11-11-96 15,4-6-236-15,14-7 188 16</inkml:trace>
  <inkml:trace contextRef="#ctx0" brushRef="#br0" timeOffset="51732.52">19140 2211 1148 0,'4'3'-2'15,"0"-1"8"-15,1-2 5 16,0-2 7-16,0-2 5 15,0 1 2-15,-3-2-9 16,-1 1-5-16,-4 0-5 16,0 2-6-16,-4 2 0 15,-2 1 2-15,-1 3 0 16,2 2 0-16,2 1 0 16,4 0 0-16,2 0-2 15,0 0 2-15,1-3 2 16,-1-4 0-16,0 0 9 15,0 0 1-15,0 0 7 16,-1-11 0-16,6-4 6 0,3-3 1 16,5-4-1-16,0-4-6 15,7-1-9-15,5-2-5 16,3 1-7-16,1 1 0 16,3 6-3-16,-3 4-9 15,-7 5-83-15,-1 2-207 16,-10 3 153-16</inkml:trace>
  <inkml:trace contextRef="#ctx0" brushRef="#br0" timeOffset="52115.5">19448 2233 1720 0,'23'-6'-9'0,"-1"-6"9"16,0-3 3-16,1-5-3 15,-2-3 6-15,0 1-3 16,-1-2-3-16,-4 0 0 16,-2 1-9-16,-8 0-15 0,-6 4-8 15,-8 4-19-15,-5 4-13 16,-7 9 39-16,-6 4 2 15,-4 11 15-15,-2 6 12 16,0 11 13-16,4 5 1 16,3 7-5-16,5 1 7 15,10 0-5-15,6-4-9 16,8-9-6-16,8-4 0 16,10-12-9-16,6-5 3 0,13-12-26 15,7-8-24-15,7-14-199 16,5-5 162-16</inkml:trace>
  <inkml:trace contextRef="#ctx0" brushRef="#br0" timeOffset="52815.26">20121 1785 1502 0,'-6'45'12'0,"-8"13"4"16,-1 6 1-16,-4 6 31 16,-1 1-6-16,4-8-15 15,0-5-13-15,6-18-8 16,4-9-3-16,3-13-3 0,2-7-12 16,1-12-35-1,0-8-25-15,3-11 1 0,1-6-12 16,1-7-3-16,-1-1 11 15,-6 1 34-15,-3 2 18 16,-8 4-6-16,-4 3 0 16,-6 10 8-16,-5 7 13 0,-5 12 47 15,-2 10 23-15,0 14 17 16,3 4 4-16,6 10-15 16,1 2-16-16,13-2-17 15,9-3-10-15,6-10-5 16,8-7 7-16,8-10 0 15,1-6-3-15,12-9 0 16,4-8-1-16,7-10-11 16,2-2-3-16,4-5-6 15,0 1-3-15,2 2 0 16,1 2-6-16,-5 5 6 16,-3 3 3-16,-11 8-3 15,-7 3 3-15,-13 9-3 16,-7 5-9-16,-8 10 9 15,-5 3 3-15,-3 4 9 16,0 0 0-16,4-7-6 0,2-7 0 16,4-14-6-16,0 0 0 15,-4-5-12-15,0-9-6 16,-2-8-3-16,-1-4-5 16,1-4 8-16,2-2 9 15,2-4-3-15,2-2 12 16,6 0-3-16,5 2 0 15,4 0 0-15,3 2 3 0,2 5-3 16,0 3-3-16,0 7-12 16,2 4-19-16,-2 4-35 15,0 6-32-15,5 7-138 16,-2 3 118-16</inkml:trace>
  <inkml:trace contextRef="#ctx0" brushRef="#br0" timeOffset="53299.16">20688 2076 1481 0,'-25'2'54'0,"0"2"12"15,1 2 0-15,2 4-28 16,1 1 1-16,1 5-21 0,1 2 0 15,9 1-9-15,4 0-3 16,13-2 0-16,11-2 0 16,15-6 9-16,7-4 0 15,11-8-15-15,6-7 0 16,1-8-12-16,-3-3-15 16,-6-7-12-16,-5-3-18 0,-9-4-11 15,-5-2-7-15,-9-2 44 16,-6-1 13-16,-5 1 12 15,-3-1 6-15,-2 1 8 16,0 0 6-16,-1 6 5 16,1 3 34-16,-3 11 13 15,0 8-1-15,-3 11-14 16,-2 10-9-16,-6 18-18 16,-2 7-6-16,-6 20-12 15,-2 6 0-15,-1 7-3 16,2 2 0-16,5-5-33 15,5-5-27-15,6-18-18 16,5-8-14-16,3-19 11 16,3-7 35-16,-1-13-116 15,-1-7 107-15</inkml:trace>
  <inkml:trace contextRef="#ctx0" brushRef="#br0" timeOffset="53449.58">20945 2023 1326 0,'54'-5'4'0,"9"-2"-2"15,10-1 2-15,0 1-4 0,-6-1-2 16,-8-1-19-16,-14 1 13 16</inkml:trace>
  <inkml:trace contextRef="#ctx0" brushRef="#br0" timeOffset="54016.61">19014 2428 1334 0,'63'-1'-14'15,"10"-2"7"-15,28-5 3 16,10-3 4-16,16 2 9 16,6-1 1-16,6 2-4 15,6 1-2-15,3 2-2 16,-1 0 0-16,-4 4 0 16,-7 0 0-16,-4 1 1 15,-4 1-3-15,-21-1 0 0,-9-2-2 16,-22-2-3-16,-9 0-11 15,-15-2-69-15,-5 1-103 16,-21-1 84-16</inkml:trace>
  <inkml:trace contextRef="#ctx0" brushRef="#br0" timeOffset="58348.56">19296 2893 1406 0,'10'4'17'16,"8"0"-23"-16,16-2 0 16,6-3 6-16,11-6 22 15,2-3 3-15,4-6 0 16,3-1-4-16,-5-5-5 15,-4-3-3-15,-7-3-7 16,-6-2-4-16,-6-2 2 16,-3 0-4-16,-7 1-2 15,-4 1 2-15,-10 0-13 16,-6 2-7-16,-8 1-22 0,-7 4-9 16,-11 6 3-16,-6 6 5 15,-7 13 30-15,-2 8 5 16,0 12 14-16,1 6 3 15,2 9 7-15,2 7 1 16,7 15 3-16,2 6 3 16,3 7 4-16,0-2 0 15,8-7-4-15,2-7-5 16,8-13-8-16,5-6-9 0,5-14-4 16,2-6-11-16,8-14-58 15,4-7-75-15,6-16 79 16</inkml:trace>
  <inkml:trace contextRef="#ctx0" brushRef="#br0" timeOffset="58749.34">19871 2935 1466 0,'0'11'31'0,"2"-2"-29"16,2 1-2-16,2-4-4 16,2-2-2-16,4-4 6 0,1-3 6 15,6-5 7-15,0-1-1 16,0-4 0-16,-1 0-7 16,-7-2-1-16,-3 0-2 15,-7 1 2-15,-4 1 2 16,-6 3-12-16,-4 1 2 15,-6 6 2-15,-1 2-2 0,-3 6 6 16,0 5 0-16,4 5 2 16,2 3 4-16,4 4-2 15,1 1 6-15,8 2 0 16,4-1 0-16,7-3 3 16,5-2-6-16,6-9-15 15,5-6-3-15,9-10-48 16,8-7 12-16,12-11-139 15,3-4 120-15</inkml:trace>
  <inkml:trace contextRef="#ctx0" brushRef="#br0" timeOffset="59149.46">20542 2744 1044 0,'4'2'106'16,"-1"3"49"-16,-10 6-52 0,-6 3-24 15,-9 4-34-15,-7 1 15 16,-5 1 6-16,-2 3 2 16,-1-1 7-16,3 2 0 15,9-6-10-15,6-3-17 16,12-5-30-16,5-3-9 16,7-2-21-16,5-1 9 15,8 1 6-15,5-1 6 0,7 0 18 16,1 2-15-16,-1 0-6 15,-4 2-3-15,-10 4-3 16,-3 2 0-16,-10 3 6 16,-6 2-9-16,-11 1 9 15,-5 3 0-15,-14 1 9 16,-4-1 6-16,-3-4 0 16,-3-2-9-16,6-9-12 15,2-5-12-15,9-7-39 16,2-6-30-16,13-10-77 15,9-6-24-15,12-11 0 16,9-6 21-16,14-4 97 16</inkml:trace>
  <inkml:trace contextRef="#ctx0" brushRef="#br0" timeOffset="60332.77">20632 2714 1293 0,'22'30'72'0,"-4"4"19"0,0 5-25 15,-6 6-20-15,-2 1 14 16,-3-2-15-16,-4-1-10 16,-3-7-14-16,-3-7-6 15,-7-10-18-15,-2-7-21 16,-3-11-110-16,-3-4 9 0,-1-9-51 16,1-2-30-16,0 0-90 15,0 1 36-15,1 5 153 16,-1 4 82-16,4 4 146 15,2 3 89-15,6 1 24 16,2 2-47-16,7-4-76 16,-2 0-16-16,10-5-18 15,6-3-13-15,8-6-10 16,7-1 54-16,5-1-10 16,4 1-23-16,0 2-27 15,-2 3-15-15,-2 3-24 16,-6 4-6-16,-8 2-6 15,-1 4-6-15,-6 6-6 16,-3 3-6-16,-3 1-30 16,-3 1-15-16,-4-2-6 0,-4-1 7 15,-4-4 29-15,-4-1 12 16,-3-5 21-16,0-1 6 16,-4-4 0-16,0-4 9 15,1-6 3-15,4-4-6 16,4-7 15-16,5-2 0 15,6-4-12-15,6-2 6 16,9 1-13-16,4 2-2 0,2 7 0 16,-4 5-3-16,2 11 0 15,-5 5 3-15,-2 10-3 16,-1 5-6-16,-4 10 6 16,-3 2 0-16,2 4 6 15,-1 0 6-15,2-1-3 16,1-3 6-16,-2-6 0 15,-1-3 0-15,-1-9-6 16,-3-5-3-16,2-4-3 16,0-7 3-16,2-9-3 15,1-4 6-15,3-5-3 16,-2-2-3-16,1 3 0 16,-1 3-3-16,0 7 0 15,1 4 0-15,-5 9 0 16,5 4-9-16,-5 12 0 15,-4 4 3-15,3 9 3 16,-2 2 3-16,4-3 3 0,4-3-3 16,5-9 0-16,2-7 0 15,1-10-6-15,2-7 6 16,2-10-21-16,1-5-27 16,0-3-65-16,-3 1 39 15,-1 1 30-15,-3 3 13 0,-5 3 23 16,-3 1 6-16,-10 4 2 15,-2 1 0-15,-10 4 6 16,-3 3 9-16,-3 6 8 16,-1 3 8-16,-3 8 0 15,0 4 19-15,-1 6 7 16,2 3-7-16,3 1-14 16,4-2-12-16,8-3-6 15,3-4-12-15,8-8-6 16,5-3 6-16,4-5 15 15,4-5 3-15,2-3 3 16,5-3-9-16,0 1-12 16,2 2-6-16,0 6 6 15,-3 4 0-15,1 14-6 16,-6 5 0-16,-3 17 0 16,-6 10 0-16,-4 12 0 0,4 6-3 15,-8 6-6-15,-1 1 3 16,-8-1-15-16,-14-3 6 15,-23-9 3-15,-11-6 0 16,-18-9 24-16,0-7 24 16,-3-22 24-16,-2-14-16 15,7-29-59-15,5-11-50 16,16-17-79-16,11-9-38 0,13-10 4 16,5 3 115-16</inkml:trace>
  <inkml:trace contextRef="#ctx0" brushRef="#br0" timeOffset="60732">19922 3306 1336 0,'68'-3'39'15,"13"-2"1"-15,13-2-32 16,18-2-8-16,2 1 2 15,7 2 0-15,5-1 0 0,-5 1 0 16,-3 1 4-16,-3 0-4 16,-8 1-1-16,-13-1 7 15,-5 0-4-15,-18 1 0 16,-7-1-2-16,-12-1-2 16,-8 0-6-16,-19 0-25 15,-9-1-62-15,-21 3 54 16</inkml:trace>
  <inkml:trace contextRef="#ctx0" brushRef="#br0" timeOffset="62515.69">22029 2022 1384 0,'0'0'0'15,"-13"6"0"-15,0 13 8 16,-2 2 2-16,-7 13 3 15,-1 2-3-15,-5 0-4 16,-2-1-2-16,7-10 0 16,6-4-1-16,7-11 1 15,10-10-2-15,0 0 4 16,1-2-4-16,8-14 2 0,6-4 2 16,7-7-1-16,-1-3-1 15,6 0-2-15,-4-2 0 16,-1 2-2-16,1 0 0 15,4 1 0-15,4 1 0 16,7 5 0-16,0 3 0 16,-2 11 0-16,-2 9-2 0,-17 13-4 15,-7 8 1-15,-15 14-3 16,-10 4 0-16,-4 6 6 16,-1 0 0-16,3-7 2 15,4-4 2-15,7-14-2 16,3-5-2-16,3-15-21 15,0 0-39-15,9-8-196 16,-4-6 149-16</inkml:trace>
  <inkml:trace contextRef="#ctx0" brushRef="#br0" timeOffset="63315.89">22328 2155 1005 0,'19'0'71'0,"4"-5"-13"15,5-4-11-15,0-1-6 16,0-5-14-16,-3 0-8 16,-7 0-9-16,-2-2-4 15,-10 1-3-15,-4-1-1 16,-7 3 0-16,-3 1 0 15,-6 2-4-15,-3 3 4 16,-2 3 0-16,-3 4 6 16,-3 6 5-16,1 6 1 0,-1 11 9 15,2 4 4-15,6 11 1 16,1 2-1-16,7 1-6 16,6-3-6-16,3-7-1 15,4-6-2-15,10-11-7 16,1-7 5-16,16-10-4 15,7-8-2-15,8-7 0 16,7-4-2-16,2-5 0 16,-3-2 0-16,-4-1-2 15,-10 1 0-15,-14 3-2 16,-4 4 2-16,-13 3 0 16,0 4 2-16,-7 6-2 15,-3 3 1-15,-2 5-2 16,0 4-1-16,-6 10 5 15,3 8-3-15,-7 10 4 0,-3 6 0 16,1 2-2-16,-4-3 2 16,11-7 2-16,5-7-6 15,9-9 3-15,11-5 6 16,5-8 0-16,4-6 9 16,7-10-6-16,1-3-6 15,4-5 0-15,-2-1 0 0,-4 1 3 16,-2 1-3-16,-8 4 0 15,-3 3-3-15,-7 8-3 16,-9 9 0-16,0 0-3 16,6 12 0-16,-8 11 3 15,-3 5 0-15,1 5 6 16,0-1 6-16,6-6-3 16,4-5-3-16,8-10-1 15,2-6 1-15,9-8 12 16,1-7 3-16,7-8-6 15,1-2-3-15,2-6-6 16,-4-1 0-16,-10-4 0 16,-5 0-3-16,-14-1-39 15,-5 0-32-15,-9 4-129 16,-1 0-113-16,3 8 181 16</inkml:trace>
  <inkml:trace contextRef="#ctx0" brushRef="#br0" timeOffset="63585.65">23580 1792 1625 0,'-19'75'-18'0,"-10"3"18"16,-4-1-6-16,-1-2 15 15,3-8 3-15,4-14 0 16,6-10 0-16,13-18-33 16,5-8-39-16,10-15-221 15,4-7 197-15</inkml:trace>
  <inkml:trace contextRef="#ctx0" brushRef="#br0" timeOffset="64465.91">23728 2027 1264 0,'-19'0'-4'0,"-4"2"4"16,-3 4 27-16,1 1 8 0,3 5 12 15,3 4-1-15,3 4-15 16,3 2-9-16,3 0-17 16,3 0-5-16,8-6 0 15,4-1 2-15,9-8 0 16,2-3 2-16,6-7 4 15,1-4-4-15,2-6 0 16,2-3 1-16,-2-3-3 16,-1-2 4-16,-3 0-2 15,-2-1 2-15,-5 1 6 16,-4 2 1-16,-2 5 25 16,-6 1-8-16,0 8-12 15,-2 5-9-15,-2 5-9 16,-1 9 0-16,-8 13 0 0,-3 4 9 15,3 3 6-15,1-4-1 16,6-9-11-16,5-5-3 16,6-10-8-16,7-5-7 15,5-9-18-15,2-7-24 16,6-12-16-16,0-5-16 16,1-5-32-16,-2-3 11 0,-5-4 21 15,-3-1 4-15,-1-5 51 16,-5-2 0-16,0-1 40 15,1 0 47-15,-3 5 20 16,3 8 2-16,-3 17 7 16,-5 8-17-16,2 18-10 15,-4 10-15-15,-1 23-14 16,2 11-7-16,-10 13-4 16,-4 4-1-16,-6-3-8 15,-2-6 0-15,5-10-1 16,2-9 1-16,7-15 0 15,0-4 2-15,3-11-4 16,1-6 0-16,0 0-1 16,1 0 1-16,14-17 4 15,-5 3-2-15,3-3-2 0,1 2 0 16,3 3-2 0,0 1-1-16,-1 7-1 0,-4 2 2 15,-2 8-2-15,-3 5 0 16,-7 3-5-16,0 4 3 15,-9 4 0-15,-5 1 2 16,-1-1 0-16,-1 1 0 16,-5 0 0-16,1-2 0 15,-7-3 4-15,-2-4-2 0,3-9 3 16,3-5-1-16,8-10-15 16,2-5-30-16,9-8-180 15,3-3 145-15</inkml:trace>
  <inkml:trace contextRef="#ctx0" brushRef="#br0" timeOffset="64898.8">24217 2124 1516 0,'9'5'4'0,"0"-5"0"16,-2-3 2-16,4-7 1 0,2-2 1 16,3-6 15-16,2-3-8 15,1-3-12-15,1-2-3 16,-3-2-9-16,4-1 0 16,-11 3-6-16,-3 2 5 15,-8 7 4-15,-9 3-13 16,-5 9 2-16,-3 4 3 15,-9 10 8-15,-3 7 18 16,-2 14 3-16,0 6-1 0,4 10 1 16,2 2 7-16,15-5 5 15,7-4-6-15,15-10 3 16,9-8-3-16,8-11-3 16,4-7-1-16,6-11-14 15,3-8-23-15,6-13-94 16,-3-6 39-16,4-7-33 15,-6-3-18-15,-5-4 9 16,-1-1-96-16,-9-2 126 16</inkml:trace>
  <inkml:trace contextRef="#ctx0" brushRef="#br0" timeOffset="65065.65">24658 1672 1398 0,'-8'44'25'0,"-1"13"-4"0,-3 4-1 15,-2 2-3-15,-1-1-5 16,-2-7-4-16,-1-8-1 16,8-16-11-16,4-7-7 15,9-16-76-15,8-4-187 16,6-13 163-16</inkml:trace>
  <inkml:trace contextRef="#ctx0" brushRef="#br0" timeOffset="65383.18">24758 2003 1562 0,'-38'25'21'15,"4"1"-6"-15,12-4 9 16,5-2-6-16,15-6-3 15,7-1-3-15,8-1-1 16,6-1 1-16,4 4 0 16,3 0 3-16,4 3-6 15,1 2-6-15,-8 2 3 16,-3 0-3-16,-16 1-9 16,-7-2 3-16,-17-2 6 15,-2-2 6-15,-18-5 3 0,-8-4 3 16,-1-11-24-16,-6-6-33 15,3-11-116-15,-2-3 28 16,-1 0 74-16</inkml:trace>
  <inkml:trace contextRef="#ctx0" brushRef="#br0" timeOffset="65766.84">23496 2356 1481 0,'132'0'0'16,"-7"-2"0"-16,-2 0 0 16,-7-4 0-1,-7 0 6-15,-15-4-2 0,-6 0 0 16,-15-1-10-16,-10-1-15 15,-16-1-131-15,-4 0 104 16</inkml:trace>
  <inkml:trace contextRef="#ctx0" brushRef="#br0" timeOffset="69565.89">20581 3319 1127 0,'1'6'56'15,"-3"2"89"-15,-10 9-153 16,-4 3 10-16,-14 13 6 0,-7 6 4 16,-15 11 3-16,-5 4 3 15,-14 7-5-15,-3 7-1 16,-10 9-4-16,-1 3-5 15,0-6 1-15,-1-9-2 16,13-18-2-16,5-8 0 16,9-12 0-16,5-7-4 15,6-15-67-15,0-7-195 0,9-14 148 16</inkml:trace>
  <inkml:trace contextRef="#ctx0" brushRef="#br0" timeOffset="69852.77">19422 3546 1681 0,'31'12'96'0,"4"6"-54"16,5 2-63-16,4 5 3 15,0 3 6-15,3 6 12 16,1 5 0-16,3 5 0 15,3 1 0-15,4-1 0 16,3-2 3-16,6-6-3 16,5-4 3-16,6-8 0 0,-1-5 3 15,-2-6 0-15,-8-2-9 16,-14-5-39-16,-6-3-12 16,-15-3-29-16,-2 0 2 15,-9-7-43-15,-2-1-208 16,-2 2 172-16</inkml:trace>
  <inkml:trace contextRef="#ctx0" brushRef="#br0" timeOffset="70433.78">19513 4315 1398 0,'51'0'31'0,"9"-2"-18"16,8-2 5-16,11-2 3 15,6-4 6-15,6-1-5 16,3-1-7-16,3-1 29 15,-1-1-11-15,-1 1-12 16,-4-1-6-16,-7 1-15 16,-2 3-6-16,-12 1-33 15,-5 1-27-15,-9 3 2 16,-10-2-37-16,-13 0 57 0</inkml:trace>
  <inkml:trace contextRef="#ctx0" brushRef="#br0" timeOffset="73199.78">22826 3510 732 0,'-1'1'-25'0,"0"0"55"0,0 0 24 16,0 0 40-16,1 0 8 16,-1 1-17-16,-13 26-27 15,16-15-23-15,-1 3-11 16,1 10-13-16,1 4-1 15,1 10-2-15,0 3 3 16,3 1-1-16,1 1-2 0,-1-8-2 16,2-2-3-16,-2-6 9 15,3-4 5-15,2-8 14 16,1-4 2-16,7-7 0 16,0-4-2-16,7-6-11 15,1-3-7-15,1-9-3 16,-2-3-4-16,-2-5 2 15,-1-2 3-15,-5-2 3 16,-1-1 1-16,-6 1 5 16,-3-5 0-16,-5-2 22 15,-2 1 3-15,-2 2 2 16,1 8-5-16,-1 9-6 16,1 4 0-16,-1 11-18 15,0 0-9-15,-1 6-6 16,-2 11-3-16,0 21 0 15,0 8 15-15,4 18-9 16,3 9-6-16,9 2-72 0,3 3-32 16,5-2-26-16,0-1 74 15,-5 6 23-15,-3 0 12 16,-7 3 15-16,-5-4 6 16,-8-8 17-16,-8-4 16 15,-12-12 35-15,-7-3 149 16,-10-12 121-16,-2-7-45 0,2-18-119 15,5-9-63-15,0-20-97 16,4-11-18-16,0-19-16 16,1-8-6-16,5-15-53 15,4-9-26-15,7-14-59 16,5-6-126-16,11-8-182 16,5 3 386-16</inkml:trace>
  <inkml:trace contextRef="#ctx0" brushRef="#br0" timeOffset="73950.49">22917 3344 1303 0,'1'-13'58'16,"10"-2"0"-16,3-3-13 15,4-6-28-15,1-3-9 16,0-4-4-16,0-1-2 15,-3-1 0-15,0 1-2 16,-2 2 2-16,-1 1 0 0,-3 3-2 16,1 3 0-16,-5 5 0 15,-2 4-2-15,-2 7 2 16,-2 7 0-16,0 0-2 16,0 0-2-16,0 3 4 15,-2 10 8-15,-3 10 7 16,-1 4 4-16,-2 12 17 15,0 4 12-15,3 5-6 16,4 0-1-16,9-6-17 16,6-4-3-16,13-11-18 15,5-8-3-15,5-16-48 16,0-5-47-16,-4-16-50 16,-2-5-59-16,-5-2 115 15</inkml:trace>
  <inkml:trace contextRef="#ctx0" brushRef="#br0" timeOffset="77532.16">22395 4111 935 0,'6'-4'96'0,"6"0"81"15,5-1-162-15,11-1-13 16,4-1 2-16,7 1 12 16,12 0 9-16,8-1 14 15,5-1 1-15,9 0-9 16,-1 1-9-16,-2 0-16 16,1 0-5-16,-2 1-1 15,-4 2 2-15,-3 1-2 16,-4 3 2-16,-7 1-2 15,-5 2-2-15,-7-2-7 16,-4 2-15-16,-8-1-258 16,-2 0 187-16</inkml:trace>
  <inkml:trace contextRef="#ctx0" brushRef="#br0" timeOffset="77832.28">22765 4207 1320 0,'71'0'29'0,"1"0"-25"16,3 0 0-16,-1-1-4 15,-4-3 0-15,-10-2-8 16,-6-2-3-16,-11-3-11 16,-7 0-57-16,-9-3 48 15</inkml:trace>
  <inkml:trace contextRef="#ctx0" brushRef="#br0" timeOffset="86116.74">7463 4277 1132 0,'13'-13'28'0,"10"-6"-11"16,9-4-13-16,17-9 7 0,8-6 9 16,18-6 15-16,4-4 3 15,11-11 3-15,8-6 0 16,8-11-10-16,5-3-4 16,16-2-4-16,5-2-1 15,9-6-7-15,7-2 1 16,-5-4-9-16,0 2 3 0,-5 7-2 15,-8 3-2 1,-8 12-3-16,-13 4-1 0,-12 9-2 16,-6 4 0-16,-16 6 2 15,-6 6 0-15,-13 11-2 16,-10 6-4-16,-8 7-5 16,-7 4-5-16,-11 5-38 15,-1 3-37-15,-12 4-283 16,-1 2 203-16</inkml:trace>
  <inkml:trace contextRef="#ctx0" brushRef="#br0" timeOffset="86698.9">8212 4107 668 0,'9'0'126'0,"2"-1"197"16,6-1-306-16,6-4-15 15,2-3 6-15,10-4 9 16,6-3 7-16,16-8 3 15,10-4 0-15,12-11-4 16,7-8-5-16,14-9-9 16,4-4-5-16,8-4 0 15,5-1 0-15,6-4-2 16,2-3 2-16,7-5 2 0,-2-1-3 16,-3 3 1-16,-1 1 2 15,-8 5-4-15,-4 3 0 16,-8 7 0-16,-6 5 0 15,-13 6 0-15,-6 3-2 16,-13 0 2-16,-5 2-2 16,1 5-2-16,-3 2-4 15,-7 5-8-15,-3 4-9 0,-11 8-50 16,-6 4-59-16,-13 8 68 16</inkml:trace>
  <inkml:trace contextRef="#ctx0" brushRef="#br0" timeOffset="87183.18">9176 3985 1196 0,'22'1'12'16,"8"-3"-33"-16,11-6 1 15,11-10 20-15,4-6 14 16,12-10 23-16,2-4 5 0,13-4 1 16,5-1-2-16,9-3-10 15,7 2-4-15,0-5-8 16,4-1-3-16,5-5-5 16,-6-3-5-16,4-2-2 15,4 2 0-15,-3 0-2 16,1 1 0-16,1 0 0 15,-5 2-2-15,-14 7-2 16,-7 6-4-16,-24 9-8 16,-10 7-9-16,-18 10-39 15,-10 5-54-15,-19 9 63 16</inkml:trace>
  <inkml:trace contextRef="#ctx0" brushRef="#br0" timeOffset="87582.4">10049 4092 1194 0,'20'-7'33'15,"2"-3"-7"-15,17-4-30 16,6-2 4-16,23-8 15 16,4-2 10-16,10-9 10 15,4-4 2-15,0-6 2 16,3-1-8-16,-2 0-8 15,-2 1-6-15,-4 5-5 16,-1 2-2-16,-6 5-2 16,-4 1-5-16,-13 2 1 15,-5 1-2-15,-10 2-8 16,-5-2-9-16,-15-1-51 0,-10-1-93 16,-18 0 93-16</inkml:trace>
  <inkml:trace contextRef="#ctx0" brushRef="#br0" timeOffset="88150.62">7390 3640 1099 0,'-10'-3'26'16,"7"-2"-17"-16,3-3-16 15,15-9 5-15,7-3 6 16,11-14 28-16,9-7 13 15,18-11 11-15,15-6 0 16,18-6 1-16,6-1-9 0,8 2-17 16,-3 4-8-16,-11 6-15 15,-7 5-2-15,-16 9-4 16,-9 4 0-16,-9 6-2 16,-3 2 0-16,-3 0 0 15,-5-1 0-15,-5-1 0 16,-4-1-4-16,-7 4-8 15,-4 1-13-15,-9 7-93 16,-6 4-219-16,-7 1 168 16</inkml:trace>
  <inkml:trace contextRef="#ctx0" brushRef="#br0" timeOffset="90032.84">11905 2463 598 0,'25'2'-7'0,"6"-3"12"15,5 0 13-15,12-5 25 0,9 0 12 16,14 2-5-16,9-3-7 16,15 2-25-1,5-1-9-15,7-2-6 0,5-2-3 16,9-2 9-16,3-2 9 15,8-2 25-15,4 1 10 16,6-1 17-16,6 0-12 16,8 2-17-16,3-1-8 15,4 2-20-15,4 0-1 0,-3 0-6 16,0-1-1-16,-7 0 1 16,-13 1-2-16,6 1 0 15,-9-1 0-15,-6 5-2 16,1-2 0-16,-10 2 0 15,-1 3 0-15,-1 3-2 16,-6 0 1-16,-10 2-1 16,-3-1 2-16,-16 0 2 15,-5 1-4-15,-12 0 2 16,-7 1-2-16,-6 2 0 16,-5-2 0-16,-10 1 2 15,-6-2-2-15,-12 0-2 16,-6 0-6-16,-7-1-7 15,-2 0-4-15,-5 0-20 0,-6 1-10 16,0 0-83-16,0-1-187 16,-16-10 194-16</inkml:trace>
  <inkml:trace contextRef="#ctx0" brushRef="#br0" timeOffset="90515.13">16178 2294 1119 0,'18'66'0'16,"2"17"2"-16,-2 4 2 16,-7 13-4-16,-4 3 0 15,-10 3-4-15,-6 1-8 0,-8-8-36 16,-2-4-94-16,0-10 80 15</inkml:trace>
  <inkml:trace contextRef="#ctx0" brushRef="#br0" timeOffset="93082.51">19055 3389 400 0,'3'18'10'0,"1"3"-9"16,0 4 5-16,4 5 16 15,1 0 9-15,0 6 40 16,1 2 6-16,1 5 1 16,0 7-5-16,4 14-19 15,0 7-15-15,-2 6-19 16,-2-5-4-16,-4-7-2 16,-2-6 2-16,-4-8-2 15,-1-4 4-15,-4-7-4 0,-2-7 2 16,-3-5 4-16,-1-3 5 15,-1-7 7-15,1-1-3 16,3-4 2-16,2-3-2 16,1-3-8-16,2-3-2 15,2-4-7-15,0 0-2 0,0 0 1 16,0 0-1-16,0 0 4 16,0 0-1-16,0 0 5 15,0 0-1-15,0 0-5 16,0 0-3-16,0-1-5 15,14-11 0-15,-2 10-2 16,4 2 2-16,3 0-2 16,3 1-2-16,4 0 0 15,4-1-2-15,5-2 0 16,4-2 2-16,6-1 0 16,1 0 0-16,8-1 0 15,2 1 0-15,5 3 0 16,3-1 0-16,-1 4 0 15,2-1 2-15,-1 4-2 16,0-1 0-16,1 0 2 0,-1 1 0 16,1-2 0-16,-1-2 2 15,-4-2-4-15,1-3 0 16,-7-6-10-16,-2 0-17 16,-11-6-130-16,-7-4 104 15</inkml:trace>
  <inkml:trace contextRef="#ctx0" brushRef="#br0" timeOffset="94399.38">18945 3349 291 0,'17'-5'47'0,"4"1"39"16,4 2-15-16,7 0-23 15,0-1-7-15,8 2-14 16,4-1-1-16,8-1-8 15,11 1 5-15,6 2 18 16,0-2 13-16,5 2 12 16,-3 0-4-16,3 2-8 15,3-1-10-15,3 2-12 16,0-1-8-16,0-1-14 0,3-1-3 16,-4 0-5-16,-1-2 2 15,-3-1-2-15,-6 0 2 16,1 0 0-16,-1 1-4 15,-2 0 2-15,-2-1-2 16,-4 1 0-16,-3-2 4 16,-6-1-4-16,-4-1 2 15,-11-3-2-15,-6 1 2 0,-10 0 1 16,-4 1 3-16,-4 3-2 16,-3 0-2-16,-1 2 2 15,-3-1-4-15,-1 1 4 16,-5 2 0-16,1 0 3 15,-1 0 3-15,0 0 6 16,0 0 3-16,0 0 2 16,0 0-3-16,0 0-5 15,0 0-3-15,0 0-8 16,0 0 4-16,0 0-4 16,0 0 0-16,0 0 0 15,0 0-1-15,0 0 1 16,0 0 2-16,1 0-2 15,15-1-2-15,-6 5 2 16,0 0 0-16,-2 0 0 16,-1 0 0-16,-1-2-2 0,-2-1 0 15,-1 0 2-15,-3-1 0 16,0 0 0-16,0 0 0 16,1 0-2-16,0 0 2 15,0 0-2-15,0 0-2 16,1 0 0-16,-1 0 0 15,28-2 0-15,-29 2-2 16,0 0-8-16,0 0 1 16,0 0-1-16,0 0 4 0,0 0 8 15,0 0 0-15,0 0 2 16,0 0 0-16,0 1 2 16,1-1 4-16,0 1 4 15,-1 0-3-15,2 0 1 16,26 21-2-16,-27-22 3 15,12 11 3-15,-6-2-3 16,0 3-1-16,5 7 0 16,1 7-4-16,-1 15-2 15,-2 9 1-15,-4 13 1 16,0 7 0-16,5 19 0 16,4 7-4-16,2 2 0 15,-1-2-2-15,-8-19-4 16,-7-12 0-16,-7-9-4 15,-4-4 0-15,-1-4-3 0,0-3-3 16,0-3-172-16,4 0 134 16</inkml:trace>
  <inkml:trace contextRef="#ctx0" brushRef="#br0" timeOffset="96148.47">21243 4308 673 0,'0'0'23'0,"0"0"-12"15,0 0-9-15,-1 0 1 16,0 0 4-16,-18 5 8 16,7-7 8-16,-5-1 11 15,2-1 3-15,-14 2-8 16,-3 0-1-16,-3 1-17 16,-5 2 1-16,2 1-1 15,-1 1 3-15,-6 5 6 16,-1-1-2-16,-14 4 3 15,-3-1-1-15,-10 0-1 16,-3-1-6-16,-2-2-2 0,-1-1-3 16,1-2-3-16,1-2 3 15,5-2-4-15,3-1 2 16,2-1-4-16,1 1 0 16,1 2 0-16,0 0-2 15,4 1 4-15,0 0-2 16,3-2-2-16,4 0 3 15,8-1-3-15,4 0 0 0,12-2 2 16,5 0-2-16,8-1 2 16,2-1 2-16,8 1-2 15,2-2 6-15,7 1 0 16,5 3-1-16,13-2 1 16,6 1-8-16,12 0-4 15,9 0 0 1,13 0 2-16,5 0 2 0,10-1-3 15,3-2 3-15,6 0-2 16,2-2 2-16,8-3 0 16,6 2 2-16,10-2-1 15,4 1 3-15,2 1-2 16,-2 0 0-16,-16 4-2 16,-9 1 2-16,-19 2 0 15,-10 0 0-15,-14 1 2 16,-9-2-2-16,-13 3 0 15,-8-2 0-15,-16 2 2 0,-1-4-2 16,-19 0-1-16,-6 0-1 16,-15 3 4-16,-8 1 4 15,-12 1 0-15,-12 1 2 16,-12 3 3-16,-8 1 5 16,-6-1 3-16,1 3 4 0,-4 0-2 15,-1 1-3-15,-5 0-5 16,-1 1-5-16,-4 0-4 15,0 0-2-15,0 4-1 16,1 0-1-16,7 1-2 16,1 1 2-16,9-1-2 15,9 1 0-15,14-3-2 16,12-1 2-16,14-5-2 16,9-2 2-16,13-4-5 15,3-2-11-15,16-1-42 16,6-1-21-16,17-5-26 15,8 1-12-15,14-4 46 16,6 0 28-16,14 1 39 16,9-1-1-16,20 1 5 15,7 1-5-15,10 1 1 16,4 0-3-16,3-2-2 0,2 2 2 16,2-2 5-16,-4 2 2 15,-10 3 0-15,-4 1 2 16,-13 1 5-16,-7 2-2 15,-8-1 4-15,-10 2 0 16,-12 0-2-16,-6 0-3 16,-10 0-2-16,-3-1 1 15,-15 0-3-15,-1-1 0 0,-16-1-14 16,-8 2-6-16,-14 0-56 16,-8 1-28-16,-12 1-6 15,-3 0 18-15,-12 3 65 16,-4-1 21-16,-5 3 23 15,-4 2 1-15,0 0 4 16,-1 3 10-16,-3-3 11 16,-1 4 7-16,-1-2 16 15,2 1 3-15,1 0-19 16,2 0-7-16,3-1-25 16,0-3-9-16,11-3 0 15,7-3 12-15,17-3 36 16,9-1 13-16,15 2 3 15,11 0-19-15,18-1-28 16,11-1-11-16,22 2-11 16,13-4 2-16,20 0-4 0,8-1 4 15,18-1-1-15,7-1-3 16,8 1 0-16,7 0 2 16,3 1-2-16,0-1 0 15,4 3 4-15,-9 2-4 16,-18 1 4-16,-10 1-5 15,-25-1-8-15,-8-3-17 16,-25 0-188-16,-11 0 130 0</inkml:trace>
  <inkml:trace contextRef="#ctx0" brushRef="#br0" timeOffset="100298.6">21729 4076 1150 0,'0'0'35'15,"13"-2"11"1,4 4-48-16,4-1-4 0,10 0 8 16,1-1 6-16,8-1 4 15,-1-1 1-15,-5 0-1 16,-3-2-4-16,-13 0-4 15,-1-2-1-15,-3 0-3 16,-2-1-3-16,0-1-19 16,0-1-28-16,-2-1 29 15</inkml:trace>
  <inkml:trace contextRef="#ctx0" brushRef="#br0" timeOffset="100615.97">21785 3812 1610 0,'14'8'54'16,"12"6"-111"-16,8 0-5 15,21 3 43-15,1-7 5 16,-1-5 12-16,2-1-2 0,-12-4 8 15,-1 3-2-15,-9 4 2 16,-8 1 0-16,-10 7-4 16,-7 0-2-16,-5 3-6 15,-5 2 2-15,-7 3 1 16,-2 2 3-16,-9 6 2 16,-2 1 0-16,-14-2-4 15,-4-2-14-15,-17-8-73 16,-12-7-118-16,-16-13 120 15</inkml:trace>
  <inkml:trace contextRef="#ctx0" brushRef="#br0" timeOffset="102998.89">11413 4810 1192 0,'7'9'28'16,"1"4"-25"-16,-3 4-4 16,4 13 6-16,0 8 5 0,-1 18 19 15,2 8 6-15,-3 16-4 16,-2 9 0-16,-3 4-17 15,-2-1-7-15,0-9-3 16,-2-7 0-16,1-7 2 16,-1-1 2-16,1-7 5 15,1-2-1-15,-1-9-1 16,-1-2-1-16,4-9-8 16,-1-4 0-16,-1-10 0 15,0-4-2-15,-3-9-6 16,-4-6-7-16,-3-9-173 15,-3-6 129-15</inkml:trace>
  <inkml:trace contextRef="#ctx0" brushRef="#br0" timeOffset="103448.66">11085 5499 980 0,'9'31'85'0,"4"4"112"0,10 12-203 16,1 2 1-16,4 2 5 15,1 2 0-15,3 0 0 16,6 3 2-16,-1-1 1 15,2 2-1-15,-2 5 0 16,-7 1 0-16,-4-1-2 16,-6-4 0-16,-5-12 6 15,-1-8 0-15,0-13 13 16,-2-5 8-16,4-12 8 16,2-5 0-16,1-14 6 15,2-7 1-15,6-16 5 16,1-10 16-16,4-12 3 15,0-5-31-15,-2-10-17 0,-1-3-18 16,-9-3-18-16,-2 1 1 16,-1 6-19-16,-3 4 0 15,3 10-22-15,0 6 14 16,0 10-107-16,-2 4-236 16,-1 11 198-16</inkml:trace>
  <inkml:trace contextRef="#ctx0" brushRef="#br0" timeOffset="111549.96">8008 7007 433 0,'0'0'26'0,"0"0"54"15,0 0-80-15,0 0-3 16,0 0 1-16,0 0 4 16,0 0 23-16,0 0 16 0,0 1 37 15,0-1 6-15,0 1 9 16,0 0-4-16,0 0 18 16,23 5-14-16,-3-6 8 15,4 0-10-15,5-4-31 16,2 0-25-16,0-1-20 15,-2-1-5-15,2-2 9 16,0 0 5-16,0-3-3 16,-4 0 0-16,-2-2-2 15,-6-1 2-15,-4 0-15 16,-3-2-9-16,-6 0-38 16,-1-3 16-16,-5-2-10 15,0-1-6-15,-1-1 3 16,-4-1-1-16,-1-2 0 15,-2-1 6-15,-3-2 10 16,-1 2 11-16,-1 2 18 0,1 3 8 16,2 6 11-16,2 5 8 15,3 6 2-15,1 4-6 16,2 8-8-16,1 5-11 16,1 15-3-16,3 9 1 15,1 17 2-15,-1 8-2 16,0 12-1-16,-2 4-3 15,0 1-2-15,-1-4 0 16,0-16-2-16,0-9 2 0,0-20-2 16,0-6-6-16,-1-15-191 15,2-5 140-15</inkml:trace>
  <inkml:trace contextRef="#ctx0" brushRef="#br0" timeOffset="111865.13">8447 6979 2432 0,'2'21'22'16,"2"3"-35"-16,4 7-161 15,5-2-95-15,-7-4 12 0,-1-4 49 16,-3-11 150-16,-2-9 22 15,0-1 36-15,0 0 9 16,0 0 3-16,0 0-2 16,-6-12-10-16,5-3-4 15,2-5-4-15,4-3 4 16,-4 0 10-16,-1-1 2 16,0-2-6-16,-3-2-10 0,9-1-66 15,5 1-73-15,8 5 81 16</inkml:trace>
  <inkml:trace contextRef="#ctx0" brushRef="#br0" timeOffset="112931.89">8831 6996 1468 0,'-11'-3'-24'0,"0"-3"-154"16,2-1-55-16,-1-3-38 0,0-1 98 15,0 0 275 1,1 4 105-16,-3 3 29 0,3 4-73 16,-2 5-103-16,0 5-29 15,2 5-25-15,-1 4 0 16,4 6 0-16,2 0-1 15,5 1 5-15,2-1-2 16,5-5-4-16,1-5 2 16,1-6-5-16,1-3 7 15,1-6 6-15,1-2-1 0,4-8 1 16,0-2-2-16,1-6-5 16,-1-2-5-16,-4-1 0 15,1 0 4-15,-3 2 0 16,-2 2-2-16,-3 2 1 15,-1 1-5-15,-2 6 2 16,-3 8 4-16,0 0 3 16,0 0 9-16,-6 6 0 15,4 8-6-15,1 11-6 16,-4 4 6-16,5 2-3 16,0-1 3-16,5-5-6 15,6-5-6-15,-4-8 0 16,1-6 0-16,2-7-9 15,-4-6-15-15,7-9-64 16,0-4 3-16,2-5-65 0,3 0-1 16,-3 4 41-16,1 2 19 15,-6 7 107-15,0 4 27 16,-2 4 35-16,1 4 4 16,0 6 22-16,-2 5 1 15,-2 7-31-15,-3 3-12 16,-2 4-43-16,-2-2-9 15,-1-5-5-15,0-3-5 16,-2-7 2-16,0-3-4 0,-1-6-13 16,-3-6-26-16,2-6-112 15,0-3-73-15,-1-8-128 16,3 0 38-16,1-4 230 16,2 0 84-16,3-2 95 15,1 2 44-15,6 2-11 16,2 4-10-16,4 4-11 15,3 4-10-15,2 7-27 16,1 1-16-16,2 12-3 16,0 4-3-16,0 15 12 15,-1 7-3-15,0 10-13 16,-4 3-7-16,-6 2-19 16,-2-3-9-16,-5-7-3 15,-1-7-4-15,-2-14 10 0,-1-5 0 16,0-11 3-16,0 0-1 15,-4-7-6-15,0-7 0 16,1-11-6-16,-1-7 0 16,6-6-8-16,5-1-6 15,6-1-9-15,3 3-4 16,2 8 0-16,1 5 3 16,0 14 15-16,-2 7 5 0,0 16 4 15,-4 9 8-15,-1 12 11 16,0 6 6-16,0 4 2 15,1-3-5-15,2-6-11 16,-1-4-3-16,-4-14-8 16,0-6 0-16,-4-9-52 15,-1-7-88-15,1-9 84 16</inkml:trace>
  <inkml:trace contextRef="#ctx0" brushRef="#br0" timeOffset="113265.8">9618 6998 1607 0,'-6'-1'60'16,"1"0"-90"-16,5 1-24 16,-1 0 4-16,0 0 21 15,1 0 4-15,-1 0 8 16,-1 0 15-16,0 1 8 15,0 0 1-15,1-1 1 16,-18 30 0-16,19-17-4 16,4 3 0-16,0 2-2 15,0 0 0-15,1-3-2 0,-3-3 1 16,0-4-1-16,-2-8-1 16,0 0 1-16,0 0-2 15,0 0 0-15,2-13-22 16,-2-2-16-16,-4-5-65 15,-4-3-48-15,0-4 81 16</inkml:trace>
  <inkml:trace contextRef="#ctx0" brushRef="#br0" timeOffset="113699.24">9528 6807 1078 0,'9'0'58'0,"1"0"35"16,0 0-23-16,4 3-20 15,1 0-15-15,4 4-19 16,2 0-8-16,2 5-5 0,-4 2 1 16,1 5-17-16,-3 1 1 15,-6 3-3-15,-1-1 3 16,-5 0 12-16,-2-1-2 16,1-1 4-16,0-1 0 15,0-1 6-15,1-1-1 16,-1-2 1-16,-1-5-2 0,-1-5 0 15,-2-5-2-15,0 0 5 16,-7-10 11-16,-1-8 1 16,1-2-4-16,2-8-5 15,1 0-14-15,6 2-2 16,5 0-2-16,4 7-9 16,4 4-2-16,0 7 1 15,0 6-1-15,2 11 9 16,0 7 0-16,0 10 6 15,-1 5 0-15,-1 3 2 16,1 0 4-16,-2-6-4 16,-1-4-13-16,1-12-32 15,-3-6-19-15,3-10-83 16,0-7-169-16,0-6 179 16</inkml:trace>
  <inkml:trace contextRef="#ctx0" brushRef="#br0" timeOffset="114065.2">10048 6901 1313 0,'-6'-2'36'16,"-5"3"-8"-16,0 2-17 15,-6 8 3-15,3 2-1 16,0 5 7-16,4 2 1 16,2 0-4-16,0-1-1 15,8-4-6-15,0-3-5 0,5-3-1 16,3-3-2-16,3-4 2 15,3-2 0-15,6-1 4 16,3-1-2-16,4 2-1 16,-1 4 1-16,-2 9-6 15,-2 6-4-15,-5 14-2 16,-2 11-5-16,-3 7 5 16,-3 8 2-16,-6 4-2 15,-5 2 4-15,-14-1 2 16,-10-2 8-16,-18-10 48 15,-5-6 96-15,-7-15 117 16,1-10-3-16,-3-20-114 16,-3-11-54-16,0-22-145 15,2-15-71-15,9-28-206 16,9-12-100-16,23-10 319 0</inkml:trace>
  <inkml:trace contextRef="#ctx0" brushRef="#br0" timeOffset="114248.61">10471 6980 1687 0,'0'0'60'0,"0"0"-164"16,0 0-329-16,4-15 242 15</inkml:trace>
  <inkml:trace contextRef="#ctx0" brushRef="#br0" timeOffset="114532.49">10435 6908 1276 0,'-34'6'64'0,"-2"3"36"16,1 4-74-16,-3 6-24 16,2 0 0-16,8 2 5 15,5-2 9-15,12-5 3 16,5-2 6-16,9-2-3 15,3-3 8-15,10 1-24 16,7-2-6-16,12-1 0 0,5 0-12 16,8-1 6-16,0 0-6 15,-7 5-8-15,-3 0 10 16,-14 4-1-16,-5 1 3 16,-13 4 4-16,-6-1 4 15,-10 0 4-15,-7 1 4 16,-7-2 0-16,-3-2-1 15,-4-7-7-15,1-6-9 16,-2-5-17-16,1-4-16 0,4-6-125 16,3-3 105-16</inkml:trace>
  <inkml:trace contextRef="#ctx0" brushRef="#br0" timeOffset="115282.89">10656 7018 1965 0,'13'10'168'0,"4"0"46"15,1 1-199-15,5-4-107 16,-3-3-75-16,-4-7-6 16,1-2 17-16,-7-4 105 0,-1-3 57 15,-4-1 12-15,-4 0-30 16,0-3-68-16,-3 0-22 15,-4-1 44-15,-4 1 5 16,-8 1 24-16,-2 4 8 16,-6 3 29-16,3 4 17 15,1 4 16-15,3 3 3 16,4 7 5-16,1 2 35 16,6 8-7-16,3 5 1 0,10 7-3 15,4 1-4-15,7 4-26 16,3-3-18-16,4-5-12 15,4-5-9-15,6-12-3 16,3-7 0-16,2-11-39 16,-3-7-21-16,0-12-35 15,-2-3-16-15,-5-8-23 16,-1-2 32-16,-8-3 37 16,-5-1 4-16,-5-2 23 15,-5 1 19-15,-3 4 42 16,-1 4 22-16,-2 11 26 15,1 8 51-15,1 16 18 16,0 0-32-16,-2 2-66 16,8 15-34-16,6 16 16 15,2 8 6-15,4 13 9 16,2 5-9-16,1 4-12 0,1-2-12 16,-2-10-33-16,-5-5-15 15,-5-18-54-15,-6-9-41 16,-8-13-66-16,-5-6 59 15,-8-12-98-15,-5-5-140 16,0-10-27-16,-2-1 167 16,8-1 268-16,6 3 161 0,5 7 204 15,3 3-14-15,2 5-178 16,-1 4-55-16,4 2 79 16,4 2-53-16,12-1-68 15,11 0-30-15,13-2-60 16,8 0-9-16,11-1-15 15,1 0-24-15,0 2-111 16,-7 1-71-16,-12-1-211 16,-5 3 306-16</inkml:trace>
  <inkml:trace contextRef="#ctx0" brushRef="#br0" timeOffset="116498.56">8477 7859 1152 0,'8'1'46'16,"0"0"24"-16,5 3-56 16,-1 0 5-16,4 4 14 15,6 3 6-15,-2 9 3 16,4 6-5-16,-3 9-14 16,-5 4-3-16,1 5-11 15,-1-1 3-15,-1-7-6 16,0-3-2-16,-4-11-2 15,0-9 5-15,-6-6 5 16,-1-6 18-16,1-7 24 0,-1-6 5 16,2-14 19-16,2-7 3 15,0-12-9-15,1-4-16 16,1-3-38-16,1-1-12 16,-2 2-48-16,1 4-35 15,0 7-76-15,-2 6-41 16,3 12-13-16,2 7 126 15</inkml:trace>
  <inkml:trace contextRef="#ctx0" brushRef="#br0" timeOffset="116981.21">9132 8005 1855 0,'-13'-3'203'0,"1"-3"57"16,-1-1-472-16,0-7-224 16,-4-4 199-16,-2-1 153 15,-2-1 28-15,1 8 83 16,-1 2 35-16,3 10 18 16,-1 4-9-16,3 10-21 15,5 5-26-15,3 7-27 0,6 4-12 16,5 2 9-16,0 0 0 15,7-3 3-15,3-4 9 16,7-9 0-16,3-3 0 16,7-13 12-16,1-8-3 15,3-12-3-15,3-6-9 16,-5-7-12-16,0-2 0 16,-8 0-9-16,-6 1 15 0,-7 6 3 15,-5 2 6-15,-5 10 3 16,0 5 9-16,-1 11 18 15,0 0 5-15,-5 7 7 16,4 9-9-16,1 15-12 16,2 4-6-16,-2 6-6 15,1-2-3-15,2-4-3 16,-1-5-9-16,5-10-30 16,0-5-21-16,0-14-110 15,2-8-6-15,6-15 117 16</inkml:trace>
  <inkml:trace contextRef="#ctx0" brushRef="#br0" timeOffset="117182.86">9427 7604 1375 0,'0'0'102'0,"8"6"249"0,-2 11-261 15,4 18-120-15,1 11 9 16,-1 17 21-16,0 6 30 15,0 3-12-15,0 0-15 16,0-7-93-16,0-7-63 16,-3-12-85-16,-1-7 19 15,-3-19 6-15,0-7 36 0</inkml:trace>
  <inkml:trace contextRef="#ctx0" brushRef="#br0" timeOffset="117765.6">9711 8084 2297 0,'-6'37'150'0,"5"-3"39"16,2-3-282-16,2-12-189 15,1-6-175-15,-4-13 132 16,0 0 215-16,-5-17 90 15,-1-5 34-15,-1-17 15 16,0-7-44-16,2-10-108 0,-1-5-16 16,5-5-5-16,0-3 19 15,2 2 107-15,6 5 25 16,4 12 50-16,5 9 45 16,7 14 17-16,2 6-5 15,5 15-15-15,3 6-25 16,2 17-16-16,5 10-10 15,-1 17-15-15,-2 11 5 0,-1 13-20 16,-7 4-9-16,-1-1-12 16,-4-5 0-16,-9-16 0 15,-1-9 3-15,-8-16 3 16,-2-6 6-16,-4-12-9 16,0-6-39-16,-4-14-3 15,-1-8 7-15,-3-11 2 16,-5-6 12-16,-2 0 5 15,-2 3 3-15,2 5 5 16,-1 3 4-16,5 10 4 16,0 6 2-16,-1 12 2 15,3 8 3-15,-3 17 9 16,2 7 5-16,3 11-3 16,0 7-3-16,7-4-9 15,5-4-4-15,6-13-2 16,4-8-2-16,9-15-12 0,1-7-18 15,11-15-234-15,3-8 179 16</inkml:trace>
  <inkml:trace contextRef="#ctx0" brushRef="#br0" timeOffset="118149.37">10404 7946 1262 0,'0'0'99'0,"-6"-4"123"0,-7 2-76 16,2 2-56-16,-7 4-27 15,-1 3-15-15,1 8-19 16,-2 2-11-16,3 9-6 16,3 2-6-16,3 0-6 15,4-1-6-15,8-5-9 16,4-5-9-16,5-6-11 16,3-5 2-16,3-6 9 15,3-2 9-15,-1-9 6 16,-3-3 0-16,0-5 6 15,-4 0 9-15,1-2 18 16,-2 1 0-16,-2 3 21 16,-1 1-1-16,-4 7 4 15,0 3-9-15,-3 6-39 16,0 0 0-16,9 18 18 16,-4 6 12-16,0 13 24 0,1 6-7 15,-1 0-32-15,2-6-24 16,-1-14-65-16,0-5-46 15,0-17-50-15,1-8-33 16,2-19 0-16,3-12-179 16,3-12 198-16</inkml:trace>
  <inkml:trace contextRef="#ctx0" brushRef="#br0" timeOffset="118331.7">10640 7663 1702 0,'12'35'93'0,"-1"13"-33"16,1 8-69-16,-3 9 24 16,-2 0-9-16,-1-7-15 15,-3-6-18-15,1-11-54 16,-2-8-23-16,-1-13-40 16,1-8 11-16,-7-12 77 15</inkml:trace>
  <inkml:trace contextRef="#ctx0" brushRef="#br0" timeOffset="118581.75">10604 8044 1894 0,'0'0'194'16,"13"-11"40"-16,0 2-227 16,12-3-152-16,4-1 22 15,7 3 54-15,2 4 18 16,-2 6 10-16,-2 6-1 15,-2 7-6-15,-3 4 6 0,-5 4 15 16,-3-2 12-16,-6 1 15 16,-4-3 3-16,-6-6-77 15,-5-3-44-15,-6-8 14 16,-4-5-40-16,-4-10-176 16,-1-3 161-16</inkml:trace>
  <inkml:trace contextRef="#ctx0" brushRef="#br0" timeOffset="119148.39">10865 7925 101 0,'1'-31'27'0,"4"4"63"16,4 5 12-16,5 7 30 16,3 5 55-16,4 10-10 15,0 3-3-15,3 13-35 16,0 5-21-16,-2 6-37 16,-2 4-19-16,-2 0-27 15,-2-2-8-15,1-1-6 16,-1-4 3-16,-1-3 1 0,-1-4 0 15,-3-5 20-15,-3-3-9 16,0-5-30-16,-1-2-9 16,-1-4-15-16,0-4 3 15,-2-5-12-15,-2-2 1 16,-4-4 11-16,-4 0 1 16,-4 0 0-16,-2 0 5 15,-3 3 3-15,1 1 0 0,1 1 6 16,3 0 2-16,6 4 2 15,3-1-2-15,7 2-2 16,3 3-2-16,7 1 0 16,4 3 2-16,3 8 6 15,1 4 5-15,-2 8 3 16,-1 2 0-16,-3 4-3 16,-1 1 13-16,0-2 24 15,-2 0 6-15,-3-6 44 16,-1-2 19-16,-4-8-10 15,-4-2-11-15,-3-7-60 16,0 0-30-16,9-19-12 16,-4-1-9-16,2-11 0 15,1-2-12-15,9 1-24 16,2 1 0-16,3 9-2 16,-1 2 11-16,3 13 12 0,0 7 15 15,2 15 6-15,0 7 6 16,-3 10 9-16,-1 2-6 15,3-3-66-15,1-4-83 16,3-11-211-16,0-5 242 16</inkml:trace>
  <inkml:trace contextRef="#ctx0" brushRef="#br0" timeOffset="119533.43">12148 7809 2654 0,'-14'3'28'15,"-3"1"45"-15,-6 5-243 16,-4 2-91-16,5 2 1 16,-3 1 99-16,9 0 152 15,0-2 50-15,6 1 58 16,2 0 0-16,7-1-43 15,3-1-26-15,8 0-51 16,5-2-20-16,5 2 5 16,1 0 3-16,0 0 27 15,-2 0 6-15,-2 0-12 16,-1-2-15-16,-7-2-18 0,-1 0-9 16,-12-1 4-16,-5 1 14 15,-12 1 12-15,-4 0 12 16,-3-1 12-16,1-4 0 15,6-2-24-15,3-2-39 16,6-5-122-16,4-3 60 0,10-6-183 16,6-3 162-16</inkml:trace>
  <inkml:trace contextRef="#ctx0" brushRef="#br0" timeOffset="120164.78">12431 7883 1241 0,'4'8'41'0,"-3"0"7"16,1 2-5-16,-4-3 5 15,0-1-1-15,-1-3-11 16,3-3 1-16,0 0 44 16,-1 0 2-16,0 0-14 15,1 0-30-15,-1 0-21 16,0-7-9-16,11 0-3 0,7-2 6 15,2 0 0-15,-1-3-12 16,-4 0 0-16,-4-1-21 16,-6 0-6-16,-4-1 0 15,-1 2 9-15,-4 1 18 16,-5 3 21-16,-4 4 0 16,-8 6 0-16,-5 4 0 15,-5 8-6-15,1 5 15 0,-1 9 47 16,5 5 22-16,8 5 14 15,7 0-5-15,12-2-58 16,7-3-25-16,13-9-11 16,3-4-5-16,8-11-9 15,4-6 1-15,5-10-11 16,2-9-13-16,-2-11-34 16,-1-5-66-16,-2-7-32 15,-4-6-3-15,-2-6 32 16,-5-3 34-16,-7-1 56 15,-4 2 18-15,-8 5 39 16,-3 4 21-16,-1 14 83 16,-1 7 51-16,-2 15 60 15,0 8-52-15,1 6-85 16,-1 9-34-16,1 17-45 0,1 7-11 16,3 12-2-16,1 0-3 15,1-2-4-15,-1-4-5 16,-3-11-29-16,-2-6-18 15,-6-12-53-15,-2-4-78 16,-3-11-127-16,-1-7-52 16,0-12-39-16,-1-4 239 15</inkml:trace>
  <inkml:trace contextRef="#ctx0" brushRef="#br0" timeOffset="120316.2">12710 7771 1111 0,'0'0'134'0,"0"0"162"16,1 0 69-16,15 13-108 15,-3-6-54-15,13-4-118 16,4 0-33-16,13-3-47 16,1-4-10-16,1-5-87 15,0-2-106-15,-6-2-322 16,-2-1 328-16</inkml:trace>
  <inkml:trace contextRef="#ctx0" brushRef="#br0" timeOffset="120998.54">9614 8366 1664 0,'-33'4'116'15,"8"1"-14"-15,7-1-96 16,18-1-27-16,9-3 9 16,19-2 33-16,10-2 27 15,29-5 35-15,11 0-2 0,24-3-12 16,9 1-28-16,17 1-29 15,6 0-6-15,11 2 3 16,3-1-3-16,5 0 12 16,3-1 0-16,-1 1 0 15,0 2 3-15,-8-2-11 16,-10-1-8-16,-13-2-2 16,-5 1-2-16,-20-2-20 15,-10-1-20-15,-25-1-53 16,-15-3-49-16,-24-1-131 15,-12-1-17-15,-22-2 211 16</inkml:trace>
  <inkml:trace contextRef="#ctx0" brushRef="#br0" timeOffset="121581.99">9756 7374 1501 0,'25'1'19'0,"9"-1"8"16,23 0-58-16,9-2 4 15,17-4 29-15,7-1 9 16,9 1 17-16,3 0 40 15,2 1 57-15,1-1-2 16,-1-1-34-16,-1 0-26 0,-5-1-39 16,-3 1-12-16,-11-1-9 15,-6 1-21-15,-19 1-63 16,-11-1-65-16,-17 0-190 16,-7-1 260-16</inkml:trace>
  <inkml:trace contextRef="#ctx0" brushRef="#br0" timeOffset="121999.23">12025 6956 1258 0,'0'0'62'16,"11"4"97"-16,11 0-167 16,5-1 3-16,16-2 26 15,5-1 14-15,13-4 92 16,4-1 43-16,10-4-24 16,-1 1-26-16,0-2-90 15,0 0-30-15,-3-1-51 16,3 1-39-16,-1 0-176 15,-2 1-116-15,-10 3 270 16</inkml:trace>
  <inkml:trace contextRef="#ctx0" brushRef="#br0" timeOffset="124466.49">13328 6354 1413 0,'4'26'33'0,"1"7"-13"16,4 7-15-16,1 14 3 16,0 3 4-16,-2 13-2 15,-1 1-1-15,0-3-3 0,-1-4-6 16,0-12 0-16,1-6-8 16,-2-16-17-16,-1-8-33 15,-1-17 35-15</inkml:trace>
  <inkml:trace contextRef="#ctx0" brushRef="#br0" timeOffset="125915.39">13547 6779 1631 0,'4'10'131'0,"7"3"25"16,0 0-133-16,10-2-43 15,1-2 11-15,1-5 0 16,3-4 6-16,-4-2 15 16,-2-5 3-16,-2-6 5 15,-2-1-2-15,-2-4-12 16,0-3-6-16,-2-1-15 16,-3-3-9-16,-3 2-17 15,-5 2-10-15,-5 1-27 16,-6 4-14-16,-4 4 11 0,-4 3 29 15,-6 8 47-15,-2 4 8 16,-3 10 39 0,1 5 21-16,4 12 20 0,0 3-2 15,15 7-9 1,3 1-13-16,18-4-11 0,12-3-12 16,11-9-15-16,6-6-9 15,4-12-6-15,6-7-12 16,3-12-27-16,1-6-36 15,0-5-56-15,-4-3-10 0,-7 0 4 16,-3-1 80-16,-8 2 20 16,-2 2 8-16,-9 0 9 15,-3 3 7-15,-9 4 9 16,-5 2 3-16,-9 4 19 16,-4 1 7-16,-8 4 13 15,-3 2 69-15,-2 5-9 16,-3 3-14-16,1 8-30 15,1 2-16-15,4 4-23 16,3 2-9-16,6-1-9 16,3 0 0-16,4-2 0 15,4-2 6-15,6-3 6 16,2-1 3-16,6-5-6 16,3-3 6-16,4-6 0 0,0-5-9 15,2-7 0-15,1-2-3 16,-4-6-15-16,-1-1 3 15,-8-2 3-15,-4 1 0 16,-8 3 3-16,-3 5 0 16,-2 7-9-16,0 2-3 15,-2 7 15-15,1 3 6 16,-1 11 12-16,2 5 9 16,-1 9-18-16,3 4 6 0,2-4-9 15,2-3-9-15,5-8 0 16,4-4-6-16,3-7-3 15,5-6-9-15,2-12-114 16,0-6-53-16,5-8-107 16,-3-2 115-16,-3-2-12 15,0 4 0-15,-9 7 59 16,-5 5 73-16,0 9 144 16,0 4 49-16,-2 5 19 15,2 4-4-15,-1 8-31 16,0 4-25-16,1 7 10 15,-1 1-1-15,0-1-35 16,-1-1-3-16,1-8-18 16,-3-5-10-16,0-6-14 15,-2-7-6-15,0 0 12 16,0 0 18-16,0 0-3 0,7-16-9 16,0 1-12-16,1-2-19 15,5-3-10-15,0-2-4 16,2 0-21-16,2-1-3 15,1 2-39-15,-1 2-15 16,-2 4-59-16,0 4-51 16,-2 3 23-16,1 3-1 0,2 4-59 15,-4 3-99-15,1 4 66 16,-2 2 108-16,0 5 135 16,1 2 97-16,-1 4 154 15,-4 1 110-15,-1 3-57 16,0 0-85-16,-3-2-86 15,0-1-26-15,-3-4 50 16,1-3-16-16,-1-6-21 16,0-7-22-16,0 0-35 15,0 0-6-15,-4-6-24 16,0-6-6-16,2-3-27 16,1-2-12-16,2-2-12 15,2 0-8-15,3-1 14 16,1 1-9-16,2 2 15 15,2 1 6-15,3 4 12 0,0 3 12 16,1 5 6-16,0 1 0 16,-1 6 9-16,0 3-6 15,-4 8 0-15,0 5 6 16,-3 5 6-16,0 1 6 16,-1 0 6-16,-1-4-3 15,1-5-9-15,-2-2 3 16,1-8-6-16,1-1-3 0,-2-5 0 15,-1-3-3-15,0-5-60 16,-1-5-60-16,3-6-179 16,0 0 216-16</inkml:trace>
  <inkml:trace contextRef="#ctx0" brushRef="#br0" timeOffset="126406.63">15391 6693 1777 0,'-4'5'138'0,"2"-3"2"0,2-2-125 15,0 0-6-15,0 0 12 16,1 0 51-16,19-8 8 16,8-4-8-16,7-2-25 15,10-5-20-15,1-4-9 0,-4-3-27 16,-4 0-16-16,-6-1-31 16,-5 0-36-16,-4-1-33 15,-5-1-10-15,-8-5 7 16,-6-2-1-1,-9-2 28-15,-5 0 32 0,-9-1 63 16,-2 1 10-16,-1 8 64 16,-2 6 12-16,4 13 22 15,2 8-15-15,1 16-34 16,3 9-14-16,3 20-33 16,4 10 0-16,6 13-3 15,2 3-3-15,3 0 0 16,0-3 0-16,3-10 0 15,2-7 0-15,4-14-30 16,2-8-23-16,3-16-88 16,3-8-83-16,2-17 180 15</inkml:trace>
  <inkml:trace contextRef="#ctx0" brushRef="#br0" timeOffset="126932.25">15820 6422 1297 0,'2'8'80'0,"0"5"82"0,2 12-130 16,4 4 1 0,-1 7-15-16,3 2-6 15,-2-2 12-15,1-3 2 0,2-8-2 16,-2-7 6-16,2-7-15 16,0-5 3-16,0-6-3 15,2-5-6-15,-3-5-6 16,1-2-3-16,-1-2-9 15,-1 2 0-15,-1-1 0 16,-2 3 6-16,-2 1 0 16,0 0 0-16,-3 4 3 15,-1 5 0-15,0-1-12 16,0 0 9-16,0 0 3 16,0 1 0-16,0 0 15 15,0 0 0-15,16-3 3 16,-3 3 0-16,7-5 0 15,0-1-6-15,1-4-3 0,-1 0 3 16,-5-2-3-16,-3 1 0 16,-5 1 3-16,-3 1-9 15,-5 2-3-15,-5 3 6 16,-11 2 0-16,-1 4 15 16,-7 6 26-16,2 6 13 15,5 9 12-15,3 4 0 16,7 5-10-16,3 1-5 0,8-2-28 15,5-4-7-15,11-7-7 16,3-5-10 0,10-12-36-16,5-7-96 0,7-14-189 15,4-6-115-15,0-6 326 16</inkml:trace>
  <inkml:trace contextRef="#ctx0" brushRef="#br0" timeOffset="127402.28">16540 6517 2004 0,'4'18'239'15,"-1"2"139"-15,1 15-376 16,2 5-11-16,0 9 2 16,2 0 6-16,0 6-2 15,-4 2-2-15,3 6-17 16,-2 1-27-16,-1-1-13 0,-2-3-11 15,-1-11-2-15,-2-8 1 16,0-18 12-16,-2-7 20 16,3-16 3-16,-6-3-33 15,2-21-26-15,0-10 2 16,-2-20 36-16,0-8 42 0,-3-13 45 16,-1-2 12-16,1-9 12 15,2 2-6 1,4 5-7-16,4 2-11 0,11 17-9 15,5 6 3-15,10 17-12 16,5 8-9-16,3 12-18 16,-1 10-3-16,-2 13 9 15,-2 7-3-15,-10 11-26 16,-6 3 5-16,-14 7 27 16,-5 1 9-16,-11-2 33 15,-6-1-4-15,-3-6-17 16,-2-5-3-16,2-10-27 15,0-5-47-15,5-8-94 16,4-4-37-16,4-6-132 16,5-3 212-16</inkml:trace>
  <inkml:trace contextRef="#ctx0" brushRef="#br0" timeOffset="128065.68">16996 6468 1652 0,'0'0'167'0,"0"0"117"0,0 0-290 16,-25 8-12-16,9-2-27 15,-7 2 3-15,0 6 27 16,2 1 18-16,1 8 12 16,5 1 3-16,6 0-18 15,7-3-3-15,6-5-9 16,5-5 3-16,7-6 6 15,5-2 6-15,5-8 0 16,4-4 3-16,-2-11-18 16,-3-4-27-16,-6-6-20 15,-2-3-7-15,-6-1 18 16,-1 1 21-16,-7 4 27 16,-2 2 6-16,-2 10 6 15,-1 6 3-15,-3 9 6 16,0 5 0-16,-1 14 6 15,-2 6-3-15,1 13 12 0,-3 5 2 16,2 3-2-16,3-2 0 16,3-7-15-16,4-7-12 15,5-11-6-15,1-6-12 16,1-11-39-16,1-5-32 16,1-9-61-16,2-5-11 15,0-4 40-15,0-2 54 16,0 0 15-16,-2 0 14 0,4 3 20 15,0 2 11-15,-2 5 25 16,4 7 10-16,-4 5 7 16,0 5 5-16,-1 9 13 15,-6 3 7-15,3 8-7 16,-3 3-5-16,1 4 9 16,1-1 0-16,-2-8-10 15,-1-3 1-15,0-9-6 16,-3-3-3-16,3-5 26 15,1-3 10-15,-1-7-30 16,2-5-26-16,1-9-75 16,1-4-89-16,-1-6-80 15,-1 0-35-15,1 1 24 16,1 2 37-16,4 8 115 16</inkml:trace>
  <inkml:trace contextRef="#ctx0" brushRef="#br0" timeOffset="129032.18">17537 6507 2300 0,'-6'0'141'0,"2"1"20"0,-3-1-291 0,1-1-114 16,0-4-69-16,-5-2 139 15,2 0 100-15,-2 2 82 16,0 2 10-16,3 4-15 15,2 5-3-15,1 4-9 16,1 2 0-16,4 1 9 16,3 0 0-16,7-3 0 15,1 0 3-15,9-6 3 16,5-4-3-16,3-6-18 16,4-4-14-16,-2-7-19 15,-3-2-5-15,-5-5 32 16,-6-2-1-16,-4 1 3 15,-5 2 2-15,-6 6 7 16,-1 3 8-16,-3 8 16 16,-6 4 9-16,1 7 8 15,0 5 18-15,2 9 35 0,2 4 8 16,3 7-8-16,-1 0-6 16,4-1-37-16,1-4-17 15,4-8-15-15,3-4-6 16,4-7-3-16,2-6 0 15,3-7-36-15,1-4-11 16,2-5-22-16,-1-1-12 16,-3-2 1-16,-1-3-10 15,-5-1 37-15,0-1 27 0,-5 2 17 16,-1 1 11-16,-4 4 13 16,-1 2 5-16,0 8 19 15,-1 7 21-15,0 0-13 16,-4 12-8-16,1 9-9 15,1 4-3-15,1 5-6 16,1 0 0-16,2-7-6 16,2-4 0-16,-1-9 0 15,0-1-3-15,0-6 6 16,1-2-3-16,0-5 0 16,-1-4-1-16,3-5-14 15,-3-2-14-15,3-6-4 16,0-1-6-16,1-1 0 15,3-1 0-15,2 5 0 0,1 2 0 16,0 8 15 0,2 4 9-16,-2 7 0 0,1 6 3 15,-2 10 6-15,-4 6 6 16,0 5 15-16,-3 0 3 16,1-3 6-16,1-3-10 15,-1-9-5-15,1-3 0 16,-4-6 15-16,2-3 24 0,-1-5 21 15,-2-3 2-15,4-5-21 16,-3-3-36-16,1-4-22 16,3-2-2-16,0-1-1 15,2 0 0-15,4 2-4 16,2 3-4-16,4 8-1 16,3 5 1-16,-3 8 3 15,0 7-5-15,-4 11-2 16,-1 2-1-16,-3 5 6 15,1-2-2-15,1-9-94 16,-1-6-77-16,4-11-186 16,0-5 14-16,6-12 237 15</inkml:trace>
  <inkml:trace contextRef="#ctx0" brushRef="#br0" timeOffset="129332.41">18492 6311 2467 0,'-20'13'31'15,"0"4"-96"-15,-1 2-12 16,6 1 6-16,3-2 20 0,8-5 45 16,4-2 6-16,4-3 6 15,4 1-3-15,5-1 3 16,2 0-3-16,5 4-3 15,2 0-3-15,-1 3-6 16,-4 2 0-16,-9 1-3 16,-7 1 0-16,-13 1 9 15,-11-1-3-15,-14-3-2 16,-6-4-31-16,-3-12-162 16,3-6-160-16,2-11 271 15</inkml:trace>
  <inkml:trace contextRef="#ctx0" brushRef="#br0" timeOffset="129852.96">14510 7076 1522 0,'83'-9'52'0,"8"-4"-19"15,12 0-18-15,27-4-6 16,7 2 9-16,9 1 14 15,11 2 16-15,-3 2 24 16,0 2 9-16,8 0-1 0,-7 1-8 16,-8 1-21-16,-2-1-3 15,-19 0-21-15,-13-1-3 16,-20 0-4-16,-14-2-14 16,-18 1-12-16,-10-1-23 15,-24 1-136-15,-11-2-83 16,-30 1 123-16</inkml:trace>
  <inkml:trace contextRef="#ctx0" brushRef="#br0" timeOffset="130848.72">13447 7798 1427 0,'11'4'29'0,"7"-2"-19"16,9 2-10-16,11-3 19 15,5-1 6-15,8-1 57 16,-2-2 79-16,2 0 7 15,-2-2-19-15,-1-2-74 16,-1 0-39-16,-3-2-33 0,-5 0-1 16,-6 2-2-16,-4 0-2 15,-8 0-34-15,-6 1-57 16,-6-4-179-16,-5 0-71 16,-4-4 247-16</inkml:trace>
  <inkml:trace contextRef="#ctx0" brushRef="#br0" timeOffset="131132.76">13795 7567 1454 0,'2'-7'56'0,"9"0"89"15,6 1-145-15,11 3-39 16,4 1 15-16,3 5 51 15,1 2 27-15,3 5 47 16,1 0 25-16,-1 2-16 16,-1 1-32-16,-8 2-51 15,-2 0-15-15,-11 4-21 16,-3 4 0-16,-12 7 3 16,-8 4-12-16,-15 5-3 15,-7 1 3-15,-8-4 0 0,-3-4-6 16,-4-10-65-16,-3-5-76 15,-6-10-160-15,-1-6 238 16</inkml:trace>
  <inkml:trace contextRef="#ctx0" brushRef="#br0" timeOffset="131748.99">12766 6681 1229 0,'-1'-5'68'0,"1"5"116"0,0 0-199 16,0-1 1-16,0 1 14 16,0 0 8-16,0 0 5 15,8 6 7-15,5 3 3 16,7 1-2-16,11 2 4 15,4 0 5-15,6 0-15 16,0 1-15-16,-3-1 6 16,-2 1-3-16,-10 1 3 15,-5 2 0-15,-8 5-6 16,-6 0 0-16,-10 8 0 16,-9 1 0-16,-13 5 18 15,-7 2 14-15,-7 3-8 16,0-1-9-16,-5-4-77 15,2-5-60-15,8-11 93 16</inkml:trace>
  <inkml:trace contextRef="#ctx0" brushRef="#br0" timeOffset="135314.93">14592 7203 1870 0,'0'0'3'0,"4"12"-120"16,2 4-8-16,6 11 68 16,0 7 42-16,7 16 33 15,-3 9 15-15,-5 14 15 16,-2 5-4-16,-8 5-23 15,-1-2-24-15,1-7-56 16,0-8-10-16,1-19-5 16,1-14 4-16,0-25-298 15,6-11 227-15</inkml:trace>
  <inkml:trace contextRef="#ctx0" brushRef="#br0" timeOffset="135534.5">14865 7276 2288 0,'-1'5'109'0,"2"7"6"16,3 6-106-16,9 14-29 16,5 5-10-16,2 12-18 15,0 2 3-15,-4 4 9 16,-2-2 10-16,-5-1 16 15,-1-2-23-15,-5-7-119 16,-3-6-51-16,-8-17-182 16,0-8 306-16</inkml:trace>
  <inkml:trace contextRef="#ctx0" brushRef="#br0" timeOffset="136031.63">14685 7605 2133 0,'6'3'158'0,"10"2"-18"0,8-1-160 15,14-3-60-15,4-1 1 16,9-6 28-16,1-1 1 16,1 2 8-16,-2 0 18 15,-4 4 24 1,-6 2 0-16,-10 5 9 0,-8 5-6 15,-10 5-6-15,-2 4-6 16,-6 6 9-16,-3 1 6 16,-3 4 36-16,0-2 6 0,0-4-1 15,4-4-8-15,3-8-24 16,1-4-3-16,1-8-12 16,5-2 3-16,0-10-3 15,2-5 0-15,8-10-12 16,-3-5-15-16,5-6-50 15,1-2-19-15,-2 1-15 16,-3 3-2-16,-10 7 23 16,-9 8 3-16,-8 7-11 15,-9 7 34-15,-12 10 37 16,-4 4 3-16,-15 10 34 16,-2 2 13-16,-3 0 12 15,1-2 39-15,21-6-32 16,8-4-30-16,32-8-48 15,11-4-12-15,16-8-7 0,12-3 14 16,0-5-48-16,1-2-55 16,-4 0 79-16</inkml:trace>
  <inkml:trace contextRef="#ctx0" brushRef="#br0" timeOffset="136481.88">15559 7513 930 0,'7'23'183'0,"0"2"144"16,-1 7-184-16,-1-1 57 0,2 0-113 15,-2-2-39-15,1-4-39 16,0-4-9-16,-1-6 0 16,0-5-3-16,0-6-6 15,1-4 6-15,1-4-3 16,2-5 6-16,4-4 3 16,1-3-6-16,3-1 3 15,1-1-15-15,-2 2-6 16,-3 1 6-16,-7 2 6 15,-3 1 9-15,-4 2 0 16,0 2 6-16,-4 3 6 16,0 3 0-16,1 5 6 15,-1 2 9-15,2 8-4 16,-1 2 4-16,4 4-9 16,2 3 6-16,10-2 9 15,2-1-3-15,6-4 15 16,4-3 3-16,3-8-1 0,7-3 4 15,1-9-15-15,-2-4-15 16,-3-6-10-16,-4-2-3 16,-6-4-5-16,-3-1-1 15,-8-4 1-15,-2 1-3 0,-8-1-16 16,-4 2-28 0,-7 4-72-16,-4 1-46 0,-1 7-101 15,0 3 2-15,2 8 197 16</inkml:trace>
  <inkml:trace contextRef="#ctx0" brushRef="#br0" timeOffset="137382.67">14620 8090 1017 0,'15'0'94'0,"12"-2"131"16,6 0-223-1,11-3-10-15,8-1 8 0,7-1 23 16,7 0 16-16,16 1 23 16,6 2 2-16,1-1 19 15,1 1 3-15,-11-1-59 16,-1 0-15-16,0 0-9 16,-2 0 3-16,-1 0 3 15,-7-1-3-15,-6-4-12 0,-9 0-27 16,-10-4-133-16,-6-1-6 15,-15 0 94-15</inkml:trace>
  <inkml:trace contextRef="#ctx0" brushRef="#br0" timeOffset="140402.2">16367 7529 1365 0,'20'1'39'16,"-1"1"3"-16,-2 2-51 16,-1 1-5-16,-2 5 6 15,1 1 8-15,1 6 8 16,-1 3 2-16,0 1 1 15,-4 0-3-15,-2-2-20 16,-5-3-28-16,-4-8-303 16,-2-3 203-16</inkml:trace>
  <inkml:trace contextRef="#ctx0" brushRef="#br0" timeOffset="140616.91">16376 7331 2518 0,'13'3'110'0,"7"0"63"16,16-1-270-16,5-2-60 0,9-7-93 16,0-3-156-16,-3-4-54 15,1 1 140-15,-8 4 158 16</inkml:trace>
  <inkml:trace contextRef="#ctx0" brushRef="#br0" timeOffset="140949.01">16847 7383 1161 0,'-4'21'61'0,"-8"-2"22"16,-1-1-44-16,-9-6-14 16,-3-1 6-16,-4-5 17 15,-1-3 8-15,1-1 26 16,3-2 58-16,3 1-44 15,4 1-27-15,8-2-45 16,10 0-21-16,1 0-27 16,0 1-6-16,11 10 0 15,7-4 6-15,14-1 18 16,4 0 3-16,8 1 18 0,0-1 0 16,-7 1 6-16,-6 2-3 15,-12 1-15-15,-10-1 3 16,-11 2 15-16,-5 2 11 15,-17 2 1-15,-5 2 0 16,-11 1-21-16,-2 1-21 0,2-4-42 16,6-4-29-16,12-6-85 15,4-5-22-15,11-7-123 16,7-5 198-16</inkml:trace>
  <inkml:trace contextRef="#ctx0" brushRef="#br0" timeOffset="141387.12">17222 7567 2022 0,'-1'29'209'0,"3"0"42"16,1-1-271-16,3-7-115 0,4-6-86 15,-5-9-21-15,-5-6 33 16,0 0 113-16,1-13 69 16,-8-6 5-16,-2-7-22 15,-4-5-47-15,-1-2 5 16,0 0 46-16,0-1 42 16,4 0 60-16,2 1 7 15,6 0-11-15,3 1-11 0,10 1-20 16,5 4-11-16,9 3-7 15,3 5 17-15,5 9 64 16,4 7 20-16,0 11-14 16,1 10-16-16,-7 17-56 15,-3 7-18-15,-9 12-12 16,-6 3-44-16,-8 0-67 16,-5-3-26-16,-3-15-10 15,-1-8 68-15,-4-18-6 16,-1-6-23-16,-6-10-165 15,-4-5 153-15</inkml:trace>
  <inkml:trace contextRef="#ctx0" brushRef="#br0" timeOffset="141499.93">17308 7586 958 0,'-6'-5'147'0,"3"-1"92"16,5-1-81-16,13 0-29 0,6-1-1 16,16-2-71-1,8 2-24-15,8-2-78 0,5 1-66 16,-6 4-159-16,-4 0 198 15</inkml:trace>
  <inkml:trace contextRef="#ctx0" brushRef="#br0" timeOffset="144482.21">18013 7503 1425 0,'5'8'25'0,"2"7"-9"16,1 5-34-16,-1 10 3 15,-2 6 15-15,0 8 17 16,-1 6 8-16,0 9 12 15,-3 5-2-15,-1 6 19 16,1 2-27-16,-1-3-27 16,0-5-3-16,2-11-9 0,-1-11 6 15,0-20-6-15,-1-21-15 16,0-5-19-16,-1-25-6 16,-6-20-59-16,-4-10-15 15,-6-14 35-15,0-3 35 16,-3-9 89-16,5-3 29 15,7-4 11-15,7 1-3 16,14 9-25-16,10 8-6 16,11 17-24-16,5 10-9 15,4 19-4-15,-1 8 2 0,-2 19 5 16,0 7-1-16,-10 16-6 16,-5 7 2-16,-12 8-6 15,-7 3-4-15,-10 0-4 16,-6-1 5-16,-15-4 5 15,-6-5 4-15,-10-8 19 16,-1-3 2-16,7-9-6 16,3-6-5-16,14-8-49 15,4-6-50-15,8-3-61 16,1-2 1-16,9 0 41 16,3 1 41-16,6 0 67 15,5-1-15-15,2-1-103 16,5 2-45-16,1 1 17 15,2 3 79-15,5 5 217 16,2 2 97-16,1 4 19 0,0 4-68 16,-1 0-99-16,-4-2-38 15,-3-1-32-15,-1-3 12 16,-5-5 3-16,-2-3 2 16,-2-7-20-16,-3-3-12 15,-2-7-27-15,-3-2-27 16,-6-2-53-16,-4 0 9 0,-8 1-5 15,-4 4-6-15,-9 7 23 16,-3 5 31-16,-8 13 62 16,-2 7 32-16,0 12 24 15,4 6 2-15,5 8-17 16,6 3 69-16,8 4-48 16,7 0-21-16,8-3-21 15,7-3 14-15,8-7 1 16,4-5-3-16,10-10-9 15,3-5-18-15,6-10-18 16,3-8-12-16,1-9-57 16,-2-3-27-16,-5-5-44 15,-6 0 14-15,-9 0 33 16,-5 2 34-16,-8 5 35 16,-2 4 9-16,-4 6 21 0,-2 2 6 15,-3 9-1-15,0 0-2 16,0 0 0-16,-7 12-3 15,2 6 9-15,0 4 3 16,-3 4-9-16,2 1-6 16,-1-5-6-16,2-2-6 15,2-8-3-15,3-4 9 0,0-8 18 16,0 0 6-16,6-4-7 16,-1-8-17-16,7-8-32 15,3-4-16-15,0-2 0 16,2-1 3-16,1 4 21 15,0 3 6-15,2 5 9 16,2 4-3-16,2 7-9 16,1 6 0-16,-5 10-3 15,-1 4 3-15,-8 7 9 16,-3 2 15-16,-8 2 24 16,0-1 9-16,-2-3 9 15,0-2-15-15,1-7-19 16,1-5-11-16,0-9-6 15,0 0 0-15,0 0 9 16,-3-8-6-16,3-9-3 16,0-3 3-16,3-4-15 0,2-3 3 15,2-1 6-15,4-2-9 16,3 4-17-16,3 2-4 16,3 10 0-16,1 4 3 15,-1 7 15-15,4 3 3 16,-4 8 3-16,-4 3 6 15,-2 8 0-15,-5 3 6 16,-3 1 24-16,0 1 15 0,0-3 23 16,1-3 4-16,4-5-18 15,3-2-9-15,2-8-9 16,3-3 2-16,-2-6-2 16,-1-3-6-16,-6-6-30 15,-2-1 0-15,-5-2-36 16,-3-2-15-16,-6 0-29 15,-3-1-16-15,-7 3-5 16,-4 2 8-16,-3 4 39 16,-1 3 18-16,4 4 54 15,3 1 18-15,8 3 27 16,9 1 6-16,0 0-28 16,2-2-14-16,13 2-21 15,5-1 3-15,10 1 3 16,1 1 0-16,3 5-9 15,2 0-3-15,-8 8-9 0,-3 4-3 16,-9 3-18 0,-7 3-6-16,-5-2 4 0,-1-2 2 15,-1-4 36-15,0-3 15 16,-2-5 11-16,0-8 10 16,0 1 12-16,0-1 18 15,9-3 20-15,-5-10-8 16,2-8-32-16,3-4-26 0,2-4-21 15,4 1-3-15,5 0-4 16,3 5-4-16,3 4-10 16,0 3-6-16,-2 11-26 15,-3 6-18-15,-5 13-2 16,-4 5 17-16,-6 10 30 16,-1 2 21-16,-5-1 21 15,2-2-6-15,2-6-6 16,2-5-3-16,0-8-9 15,0-4-6-15,-2-7 0 16,-1-3-6-16,-1-8-51 16,0-4-12-16,0-7-29 15,0-3 5-15,5 0 40 16,2 0 17-16,9 5 21 16,5 2-3-16,3 8 0 0,4 5 14 15,-4 9-1-15,-2 7 8 16,-4 9 8-16,-6 3 8 15,-6 1 11-15,-3 2 18 16,-5-5 3-16,-1-1-6 16,-1-5-19-16,1-3-8 15,1-5-3-15,0-5-6 16,0 0-12-16,0 0 9 16,0 0 1-16,0 0 2 0,-5-20 5 15,5 6-5-15,0-5 3 16,3 0 0-16,6 0-3 15,4 1 3-15,8 5 6 16,3 3-3-16,3 7 0 16,0 3 3-16,-4 9-3 15,-2 1 3-15,-3 2 3 16,-6-1-6-16,-6-1 3 16,-3-1 3-16,-3-2 12 15,-1-2 3-15,-1-1-6 16,2-4-9-16,0 0-9 15,-1 0-3-15,0 0-12 16,-22-11 3-16,9-3-12 16,-3-4 0-16,2-6 3 15,2-5 6-15,7-5-3 0,5-3-9 16,11 0-12-16,6 4-8 16,6 9-10-16,1 5 5 15,2 11 32-15,-2 3 1 16,1 12 8-16,-2 8 7 15,-4 12 2-15,-1 5 9 16,-3 5 11-16,-1 3 26 0,-3-3 28 16,1 0 2-16,-5-6-8 15,-2-3-6-15,-4-10-9 16,-1-4-1-16,0-9-17 16,1-5-12-16,0 0-9 15,4-14-12-15,4-8-3 16,1-6 0-16,4-5-30 15,1 0 0-15,1 6-15 16,2 3 4-16,0 9 8 16,1 3-3-16,1 12 0 15,0 3 12-15,1 13 9 16,-2 5 15-16,1 5 15 16,-4-2-12-16,1-3 0 15,1-5-6-15,2-9-6 16,2-2-3-16,0-8 3 0,-1-4-6 15,-5-5 9-15,-3-1-3 16,-7-3 3-16,-2-2 6 16,-3 0-6-16,-2-1 3 15,-4 0 0-15,-2 1 0 16,-7 4 9-16,-2 3 3 16,-5 7 3-16,-1 4 3 15,-2 7 12-15,1 4 6 16,4 4 3-16,0 4 0 0,8 0-12 15,6 0 0-15,7-1-10 16,8-1-5-16,8-3 3 16,0-1 0-16,10-4 3 15,2-1-3-15,6-3-9 16,3 1 3-16,-1 2-9 16,-2 3-12-16,-4 7-21 15,-1 4-17-15,-9 11-40 16,-7 7-6-16,-13 15-53 15,-8 10 11-15,-13 14-233 16,-9 2 187-16,-130 127-43 16,122-185 890-1,-67 30-509-15,5-11 430 16,3-12-108-16,12-29-294 16,4-17-113-16,13-42-109 0,7-26-113 15,26-42-267-15,16-19-396 16,35-13 620-16</inkml:trace>
  <inkml:trace contextRef="#ctx0" brushRef="#br0" timeOffset="145232.39">21103 7077 1762 0,'-2'12'165'16,"1"6"221"-16,1 8-542 15,3 5-30-15,3-3 52 0,2-3 29 16,4-9 93-16,1-5 18 16,0-7 15-16,1-3 15 15,-2-6 0-15,-1-4-12 16,-1-8-24-16,1-1-15 15,-3-3-9-15,-4 1 12 16,-4 1 21-16,-5 3 30 16,-3 0 56-16,1 3 31 0,-2 4 68 15,5 1-38-15,2 4-29 16,4-1-23-16,11 2-80 16,2-1-16-16,13 4-16 15,3 1-4-15,2 8 1 16,0 1-11-16,-7 5-20 15,-3 2-3-15,-7 2-13 16,-2 0-17-16,-4 0 10 16,-3 0-13-16,-4-1 12 15,-1-2 40-15,-2-5 20 16,0-2 9-16,0-9 20 16,0 0-2-16,0 0 45 15,0 0-8-15,-4-15-9 16,3-4-2-16,2-7-18 15,6-4-9-15,13-5-18 16,8 1-15-16,7 5-43 0,0 4-6 16,-1 15-33-16,-4 8-6 15,-2 18 26-15,0 8 12 16,-7 12 15-16,0 5-2 16,-6 1 5-16,0-3-27 15,2-9-196-15,0-6 231 16</inkml:trace>
  <inkml:trace contextRef="#ctx0" brushRef="#br0" timeOffset="145887.04">22188 6985 1622 0,'-5'0'71'16,"0"3"-41"-16,6 7-98 16,3 5-4-16,1 9 51 15,2 1 42-15,1 4 42 0,2-2 11 16,1-6-8-16,0-3-12 15,-1-10-39-15,-1-2-15 16,0-8-9-16,-2-3 0 16,2-7 0-16,-1-2 6 15,0-4 0-15,2-1 3 16,-5-6 3-16,-1 0 18 16,0-1 9-16,-2 0 12 0,2 1-7 15,2 2-8-15,5 1-18 16,5 2-9-16,9 6-27 15,2 4-17-15,5 13 8 16,-1 9 0-16,-4 15 21 16,-4 5 18-16,-7 6 6 15,-5 2-6-15,-6-3 3 16,-3-4-3-16,-2-8 6 16,0-5 3-16,0-8 12 15,0-11 14-15,0-1 34 16,0 0 21-16,-1-4-1 15,1-11-11-15,1-11-41 16,0-4-30-16,1-6-10 16,3-3 0-16,8-3-2 15,5 3-6-15,13 5-32 0,6 5-20 16,5 16-20-16,0 6 8 16,-4 17 6-16,-4 8 6 15,-12 12 16-15,-3 3-4 16,-15 2-24-16,-3-3 0 15,-6-6-47-15,-1-5 13 16,5-5 75-16</inkml:trace>
  <inkml:trace contextRef="#ctx0" brushRef="#br0" timeOffset="146252.13">23149 6898 2382 0,'-20'25'-196'15,"1"-3"17"-15,6-7 161 16,2-3 30-16,11-4 18 15,4-1-3-15,8-1-30 16,3-1-39-16,10 1-47 0,2 1-25 16,3 4-23-16,-2 3 5 15,-11 5 70-15,-9 2 2 16,-16 3 19-16,-11-2 14 16,-18-2 27-16,-4-4 10 15,-6-9 4-15,3-4-9 16,8-12-16-16,4-5-24 15,9-13-231-15,3-3 160 0</inkml:trace>
  <inkml:trace contextRef="#ctx0" brushRef="#br0" timeOffset="147300.85">23485 6942 2070 0,'27'-6'-12'16,"-1"-2"-3"-16,-5-2 18 15,-4 0 12-15,-7-2 0 16,-4 1 6-16,-6-1-21 16,-2 0-9-16,-5-1-18 0,-2-1-6 15,-4 1 15-15,-4 2 0 16,0 5 15-16,-3 3 3 15,-3 9 6-15,0 3 12 16,-2 9 12-16,3 4 3 16,0 5 0-16,4 2-6 15,5 0-3-15,5-4 8 16,11-5-14-16,4-3 0 16,9-6-6-16,4-2-9 15,8-6 6-15,4-3-3 0,6-3-6 16,2-4 0-16,2-1 0 15,-1-1 0-15,-3-1 3 16,-3-2-3-16,-5-3-12 16,-6 0-12-16,-8 1-12 15,-6 1 1-15,-5 3-1 16,-2 3 24-16,-3 2 15 16,0 5 18-16,0 0-9 15,0 0-12-15,1 0-9 16,0 0-3-16,21 7 15 15,-10-3 15-15,3-4 0 16,2-1 3-16,3-8-18 16,0-1-6-16,0-7-21 15,0 0-12-15,-6-3-21 0,-3 1-6 16,-7 2 0-16,-5-1 10 16,-8 5 20-16,-3 1 15 15,-7 7 12-15,-2 5 15 16,-6 9 24-16,1 6 9 15,-5 10 26-15,2 4 10 16,7 4 12-16,3 1 2 16,14-6-15-16,5-2-37 15,7-8-21-15,7-5-12 0,12-8-14 16,4-5-12-16,15-9-22 16,1-4-47-16,2-6-55 15,-1-2-10-15,-7 0-20 16,-6 0 6-16,-9 1 95 15,-5 2 37-15,-11 6 29 16,-3 1 24-16,-6 5 24 16,0 6 83-16,0 0 24 15,0 0-24-15,-1 0-56 16,-8 8-27-16,10 5-30 16,0 4 6-16,1 2-6 15,2-1-3-15,0-1-3 16,-1-3-3-16,5-5-6 15,-1-1 3-15,3-5-18 16,3-3 3-16,1-4 3 0,4-3-12 16,-1-4 9-16,1-1-3 15,-1-3 6-15,0 0 9 16,-3-2 6-16,-4 2 21 16,-1 2 6-16,1 4 9 15,-2 6 39-15,1 3 11 16,0 7-8-16,-1 5-26 0,5 4-27 15,3 1-19-15,8 0-9 16,6-3-21-16,7-8-61 16,4-6-128-16,2-10-496 15,1-5 568-15</inkml:trace>
  <inkml:trace contextRef="#ctx0" brushRef="#br0" timeOffset="149665.28">18732 7581 1768 0,'4'21'126'0,"3"5"38"16,10 15-215-16,7 9-15 0,1 9 19 15,2 5 17-15,-2 2 18 16,-2-2 6-16,-4-9 6 16,-2-6 6-16,-4-13 0 15,-2-6 0-15,-5-16-6 16,-6-13 0-16,0 0-30 16,3-1-6-16,-10-16-21 15,-3-6-6-15,-9-7 28 16,-6-3 2-16,-5 2 15 15,-2 2 3-15,-1 8 12 16,-1 3 9-16,0 13 9 16,2 5 9-16,2 11 6 15,1 4 5-15,9 9 7 16,5 1 0-16,12 4-12 16,9-2-12-16,14-3 3 0,8-3 0 15,11-12 0-15,5-6 3 16,9-9-27-16,2-7-3 15,6-7-6-15,3-3 0 16,-4-4-6-16,-2-1-3 16,-6 0-21-16,-5 1-3 15,-8 1 6-15,-7 3 12 16,-14 5 22-16,-9 3 5 16,-11 4 29-16,-7 3 10 0,-11 4 21 15,-4 1 9-15,-6 6-7 16,-3 3 1-16,2 5 6 15,4 3-3-15,3 4-10 16,5 1 1-16,12 3-21 16,1-3-2-16,11-1-20 15,4-2-1-15,8-6-6 16,5-4-2-16,6-7-4 16,3-4-1-16,3-8-6 15,1-2-5-15,1-6-19 16,-1-4-21-16,-1-2-3 15,-2-4-2-15,-9 0 20 16,-8 1 12-16,-5 3 12 16,-7 4 6-16,-2 9 18 15,1 4 24-15,-2 9 9 0,-1 7-1 16,-2 12-11-16,5 8-18 16,0 9 9-16,3 2 16 15,7-3-5-15,-2-4 1 16,6-8-1-16,3-6-1 15,2-10-8-15,2-5-7 16,2-13-20-16,0-4-21 16,1-12-20-16,-2-3-16 0,-1-8-4 15,-5 0-29-15,-6-7 23 16,-3-1 20-16,-6-2 36 16,-1 2 12-16,-4 12 12 15,-2 7 9-15,2 16 53 16,2 11-5-16,-2 7-15 15,6 13-24-15,0 16-26 16,2 9-3-16,2 10 4 16,0 0 4-16,1 1-9 15,-1-4 0-15,0-11-20 16,-2-4-20-16,-1-16-95 16,0-5-30-16,-5-16-53 15,0 0-15-15,-12-9 108 16,0-8-18-16,-4-9-84 15,-3 0-49-15,-3 1 125 16,-2 1 129-16,-1 9 254 0,5 3 34 16,6 7-47-16,2 2-31 15,12 3 117-15,3 4-27 16,17 2-108-16,9 0-83 16,16-3-70-16,9-2-22 15,8-6-67-15,0 0-71 16,-1-3-58-16,-5-1 13 15,-7 1 36-15,-5 0 48 0,-12 1 40 16,-6 2-12-16,-13 1-20 16,-13 4-26-16,1 0-51 15,-1 0-4-15,0 0 117 16,-7-1 85-16,-11 4 130 16,-3 1 11-16,-7 0-52 15,-4 1-13-15,0-2-18 16,0 0-7-16,2-1-22 15,0 0 32-15,4 0-18 16,0 0-20-16,6 3-21 16,1 2 3-16,4 5-3 15,8 3 3-15,2 6-6 16,3 2-3-16,8-1 0 16,1-2-3-16,16-5 14 0,2-5 4 15,8-9 6-15,4-5-6 16,1-12-36-16,3-4-33 15,2-8-39-15,-2-3-17 16,-6-3 2-16,-4 1 15 16,-10 2 30-16,-2 2 19 15,-7 12 41-15,-5 5 14 16,-3 12 61-16,-4 7 15 16,0 14 26-16,0 6 15 0,2 10-13 15,0 2-52-15,9 0-9 16,2-2-13-16,10-10-22 15,5-3-15-15,5-14-81 16,5-7-54-16,0-11-169 16,3-7-217-16,-4-2 335 15</inkml:trace>
  <inkml:trace contextRef="#ctx0" brushRef="#br0" timeOffset="149998.45">18229 8370 1005 0,'30'2'149'15,"21"-2"178"-15,21 0-192 16,43-6 47-16,19 0 36 16,33-3 63-16,14-2-95 15,21 2-36-15,9-1-70 0,6 1-29 16,3-2-14-16,-5-2-25 16,-1-2-11-16,-11-2-32 15,-6-1-25-15,-27-1-119 16,-14-3-143-16,-32 0 97 15</inkml:trace>
  <inkml:trace contextRef="#ctx0" brushRef="#br0" timeOffset="150815.25">18828 6797 949 0,'70'-1'131'16,"6"-1"195"-16,25-1-326 16,11-1 0-16,16-3 2 15,8 2 3-15,14-3 7 16,4 0 3-16,11 0 18 16,5 0 0-16,11 2-4 15,0 2 16-15,7-1-18 16,1 1-18-16,0-1-9 15,-1 0 3-15,-12 0-15 16,-2-1-15-16,-4-1-27 16,-5-3-10-16,-12 1-159 15,-12-2 140-15</inkml:trace>
  <inkml:trace contextRef="#ctx0" brushRef="#br0" timeOffset="154665.79">15807 8334 999 0,'0'0'38'0,"0"0"17"16,0 0-20-16,0 0 13 15,0 0 14-15,5 3 2 16,-3 8 0-16,5 12-14 16,1 6-5-16,-2 14-16 15,1 7-6-15,-2 9-7 16,-1 0-7-16,-2 4-1 16,0-1 0-16,0 4-5 15,-2 3 0-15,-1-3-3 16,0-4 3-16,-2-7-3 15,-1-9 0-15,2-12-9 16,0-5-11-16,-1-14-36 16,4-4-68-16,-1-11 70 15</inkml:trace>
  <inkml:trace contextRef="#ctx0" brushRef="#br0" timeOffset="155115.01">15477 8747 728 0,'4'9'123'0,"5"5"170"16,5 4-285-16,4 9-24 15,2 3 5-15,1 8 30 16,0 9 14-16,3 9 21 16,-1 7 6-16,3 7-5 15,0 0-11-15,0-5-9 16,1-5-4-16,-7-13 2 16,-4-6 8-16,-5-11 33 15,-1-6 15-15,-3-14-17 16,4-4-6-16,-2-7 15 15,-1-6 11-15,2-8 37 16,0-7-13-16,7-11-38 16,1-6-32-16,8-12-32 15,1-8-8-15,4-13-11 0,1-5-12 16,0-7-45-16,-2 6-66 16,-2 12-40-16,-2 7-23 15,-6 20-84-15,-1 6 83 16,-7 13 109-16</inkml:trace>
  <inkml:trace contextRef="#ctx0" brushRef="#br0" timeOffset="158399.23">15187 9548 851 0,'0'0'98'16,"-4"13"118"-16,7 4-204 15,1 3-4-15,0 12 25 16,-1 6 13-16,-3 12 22 16,0 7 6-16,-2 9-26 15,-2 5-9-15,-1 2-26 16,-2-3-7-16,3-8-14 15,-1-8-32-15,4-18-88 16,1-9-259-16,2-22 195 16</inkml:trace>
  <inkml:trace contextRef="#ctx0" brushRef="#br0" timeOffset="158948.01">15306 9868 1528 0,'0'0'133'16,"2"12"4"-16,2 0-218 15,4 10-126-15,1 5 105 16,2 7 45-16,-3 3 24 16,-1 7 33-16,-1 2 8 15,-8 5 12-15,-2-1-1 16,-5-4 14-16,-3-4 2 0,0-11 7 15,0-7 1-15,1-10 25 16,2-7 36-16,2-9-17 16,-3-9-15-16,0-11-36 15,-4-4-24-15,-1-8-9 16,-1-1-3-16,1 4-6 16,3 2 6-16,7 6 0 15,5 3-9-15,15 2 6 16,8 2 0-16,13 0-6 15,3-1-3-15,5 0-45 16,4 0-18-16,4-2-20 16,0 3 11-16,-6 2 63 15,-8 3 9-15,-18 2 10 16,-8 2 2-16,-12 0 10 16,-7 1 11-16,-11-1 49 0,-4-1 13 15,-11-1-5-15,-3 0-24 16,0-2 0-16,5 1 2 15,8 0 52-15,5 0 41 16,9 3 13-16,0 2-46 16,9 0-46-16,7-1-37 15,8-3-71-15,6-1-42 0,14-1-114 16,7-2-158-16,10 0 175 16</inkml:trace>
  <inkml:trace contextRef="#ctx0" brushRef="#br0" timeOffset="159414.71">16178 9580 1107 0,'0'0'60'0,"2"13"41"15,-2 5-20-15,-2 14 7 16,-1 7-1-16,-4 13 62 16,0 3 12-16,0-2-68 15,0 0-37-15,2-9-50 16,2-5-24-16,-4-12-86 15,1-7-55-15,-3-12-78 16,-2-7-84-16,-6-15 190 16</inkml:trace>
  <inkml:trace contextRef="#ctx0" brushRef="#br0" timeOffset="159598.22">15974 9816 1440 0,'0'0'268'0,"0"0"467"15,16-8-531-15,10-3-197 0,10-1-19 16,12-4-33-16,2 1-9 16,3 5-31-16,-5 0-11 15,-6 8-59-15,-2 0-33 16,-9 3 39-16,-6 1 29 16,-6-1 13-16,-3 0-3 15,-4-3-89-15,2-3 127 16</inkml:trace>
  <inkml:trace contextRef="#ctx0" brushRef="#br0" timeOffset="160048.6">15834 9741 1067 0,'8'16'83'0,"5"6"78"16,3 6-101-16,0 5-43 15,2 0-5-15,-7-2-4 16,-3-2-5-16,-5-7-3 15,-2-5-2-15,-4-10-120 16,-2-7 88-16</inkml:trace>
  <inkml:trace contextRef="#ctx0" brushRef="#br0" timeOffset="160199.66">15863 9613 2884 0,'4'8'70'0,"14"0"-47"15,11-2-154-15,16-8-238 0,8-5-666 16,13-8 811-16</inkml:trace>
  <inkml:trace contextRef="#ctx0" brushRef="#br0" timeOffset="161149.68">16850 9726 2127 0,'-1'14'68'15,"1"4"28"-15,7 8-311 0,0 5-6 16,2 6 98-16,0 1 75 16,-6 0 90-16,1-1 30 15,-2-7 39-15,1-5 11 16,3-11-29-16,3-3-19 16,6-12-62-16,4-7-9 15,4-14-41-15,2-7-37 0,0-9-36 16,-4-4-23-16,-3 3 5 15,-3 1 22-15,-6 9 56 16,-2 7 28-16,-7 10 55 16,0 5 46-16,-3 7 17 15,-2 6 4-15,0 13-13 16,-1 5-29-16,3 10 27 16,4 2 15-16,7-4 26 15,3-4-29-15,8-10-25 16,3-5-15-16,4-9-12 15,4-4-15-15,-2-9-17 16,-2-6-4-16,-1-9-28 16,-3-1-20-16,-4-4-44 15,-1 0-17-15,-6 0-66 16,-1 1-45-16,-2 4-6 0,0 5 6 16,-3 8 135-16,-5 11 15 15,0 0 33-15,5 2 19 16,-4 14 32-16,-1 7 20 15,3 9 30-15,2 6 86 16,0 1 43-16,1-1-19 16,-1-6-39-16,0-4-34 15,1-9-60-15,-2-6-7 16,-2-7-14-16,-2-6 2 0,2-7-6 16,-2-6-9-16,-2-14-13 15,1-8-18-15,1-10-13 16,2-3 2-16,4-5 2 15,4 0 7-15,2-1 12 16,3 1-3-16,3 5-8 16,3 6-3-16,5 14-16 15,4 9-15-15,-1 19 18 16,-1 11-8-16,-5 22 2 16,-6 12 12-16,-2 18 3 15,-4 4 18-15,-5 6 6 16,1-2 9-16,-4-10-9 15,0-8-6-15,0-23-84 16,1-10-77-16,7-24-326 16,3-17 371-16</inkml:trace>
  <inkml:trace contextRef="#ctx0" brushRef="#br0" timeOffset="161365.35">17865 9290 2517 0,'0'30'171'16,"0"16"43"-16,1 13-200 0,2 17-86 15,1 7-25-15,1 0-22 16,0-4-62-16,0-9 47 16,-2-11-37-16,2-18 33 15,-2-12-11-15,-2-15-174 16,1-13 268-16</inkml:trace>
  <inkml:trace contextRef="#ctx0" brushRef="#br0" timeOffset="162115.32">18517 9132 1543 0,'7'0'115'0,"2"7"10"16,-1 9-119-16,1 22-21 16,2 10 6-16,-3 16 9 15,1 6 9-15,-8 8 15 0,-4 4-12 16,-7-6 6-16,-2-6 0 15,0-15 48-15,2-11 44 16,3-16 72-16,3-9-19 16,1-11-72-16,3-8-49 15,0-9-42-15,3-8-4 16,3-15 9-16,3-6 17 0,5-5-4 16,4 1-9-16,7 0-9 15,1 5-14-15,4 8-39 16,3 5-28-16,-2 17-60 15,-4 7-59-15,-6 20 33 16,-8 9 44-16,-12 10 72 16,-6 5 33-16,-14 2 51 15,-8 0 36-15,-8-2 51 16,-4-4 17-16,-8-9-3 16,1-8-23-16,0-16-117 15,3-10-105-15,9-19-172 16,4-10-136-16,21-8 324 15</inkml:trace>
  <inkml:trace contextRef="#ctx0" brushRef="#br0" timeOffset="162498.99">18913 9711 3025 0,'10'11'11'0,"6"0"12"16,13-7-239-16,4-4-87 16,4-12-83-16,-5-4-15 0,-3-5 300 15,-1-3 77-15,-7-2 48 16,-1-1-1-16,-9-3-14 16,-4 0-9-16,-8 1-6 15,-5 2 1-15,-9 7 13 16,-6 4 19-16,-7 10 33 15,-4 4 18-15,-8 8 20 16,0 6 16-16,-6 10 65 16,-3 7-23-16,5 11-1 15,2 5-24-15,15 5-58 16,11-4-11-16,22-3-20 16,14-4-12-16,22-10-25 15,12-6-34-15,14-16-58 16,4-7-41-16,3-16-234 15,-4-5-581-15,-12-7 747 0</inkml:trace>
  <inkml:trace contextRef="#ctx0" brushRef="#br0" timeOffset="165665.42">19973 9618 1057 0,'0'-7'-24'0,"0"-6"-42"16,-1-2-50-16,-3-4 61 16,-2 2 87-16,-5 0 111 15,-5 2 11-15,-3 6-13 16,-5 2-19-16,-3 8-42 15,-2 7-13-15,0 11 38 16,3 7-7-16,2 10-41 16,4 4-24-16,9 0-15 15,4-5 6-15,18-9-15 16,9-4-3-16,15-16-18 16,7-5-9-16,11-16-36 15,4-10-42-15,4-12-81 16,-3-3 44-16,-9-5-67 15,-8 2-14-15,-13 3 48 16,-8 1 85-16,-12 4 216 0,-6 3 69 16,-5 7 0-16,-2 6-3 15,-1 9-27-15,6 10 77 16,-7 2-120-16,0 14-50 16,0 23-60-16,-2 8-15 15,-1 14-3-15,0-1-15 16,4-8-6-16,5-7-15 15,5-14-18-15,5-9-5 0,4-16-73 16,3-8-59-16,11-20-91 16,4-11 178-16</inkml:trace>
  <inkml:trace contextRef="#ctx0" brushRef="#br0" timeOffset="166066.04">20397 9110 1912 0,'0'0'152'16,"7"19"75"-16,-1 12-230 16,0 11-42-16,1 15 9 15,-4 6 10-15,-3 8 8 16,-2 0 0-16,-2-4-33 16,0-7 3-16,4-16 3 15,1-9 12-15,0-14 33 0,2-8 0 16,-3-13-18-16,0 0-20 15,-1-11 5-15,-1-7 15 16,2-13 51-16,3-3 35 16,8-4 4-16,1 0-9 15,13 3-39-15,4 3-18 16,8 11-27-16,4 7-12 16,-3 15-21-16,-4 7-12 0,-12 14-23 15,-3 5 5-15,-13 5 30 16,-6 3 18-16,-10-1 51 15,-6-2 30-15,-9-5 51 16,-3-2 35-16,-6-8-5 16,0-6-25-16,4-15-151 15,0-12-103-15,6-19-193 16,2-11 15-16,9-14 223 16</inkml:trace>
  <inkml:trace contextRef="#ctx0" brushRef="#br0" timeOffset="166265.72">20899 9053 2583 0,'2'68'87'0,"3"4"-25"16,1 9-45-16,0 4-14 0,1-2-3 15,-4-7-16-15,0-5-13 16,-2-17-51-16,-2-11-79 15,1-21-137-15,0-21-230 16,7 2 379-16</inkml:trace>
  <inkml:trace contextRef="#ctx0" brushRef="#br0" timeOffset="166635.75">21066 9542 2889 0,'13'9'58'16,"11"0"50"-16,21-4-219 16,10-4-37-16,8-11 0 15,-1-5-49-15,-8-8 88 16,-7 0 28-16,-9-4 57 16,-9 0 18-16,-6-3-6 15,-4 0-3-15,-9 2-14 16,-1 2-13-16,-13 4-6 15,-6 3 0-15,-18 7 12 16,-10 5 15-16,-11 10 33 0,-1 7 45 16,-1 8 83-16,3 8 19 15,9 10-7-15,5 4-3 16,17 9-64-16,9-1-8 16,18-3-23-16,9-3-17 15,17-8-24-15,8-6-15 16,18-11-25-16,10-7-19 15,4-16-86-15,0-9-134 16,-5-19 118-16</inkml:trace>
  <inkml:trace contextRef="#ctx0" brushRef="#br0" timeOffset="167449.2">22294 8862 1792 0,'5'23'102'0,"1"24"-58"15,-1 23-17-15,-4 22-3 16,-5 4-3-16,-4-4-6 15,-4-8 3-15,4-6-6 16,1-5-3-16,-1-12-9 16,3-11-12-16,-5-20-99 15,2-7-77-15,-5-19-150 16,-4-7 243-16</inkml:trace>
  <inkml:trace contextRef="#ctx0" brushRef="#br0" timeOffset="167864.91">22038 9449 1417 0,'-2'-13'124'16,"2"0"375"-16,9-1-287 0,8 1-93 16,15 3-70-16,9 0-15 15,12 2-10-15,0 2-4 16,4 3-22-16,-1 0-22 16,1 3-47-16,0 4-24 15,-10 2-66-15,-5 1 5 16,-14 2 37-16,-7 2 23 15,-11 1 39-15,-8 2 30 16,-6 1 87-16,-4 0 39 0,1-1 44 16,4-1 13-16,0-3-49 15,3 0-35-15,4-3-38 16,4-3-13-16,5-3-2 16,4-4-2-16,8-8-12 15,3-3-14-15,2-8-44 16,2-2-26-16,-5-2-52 15,-6 0 5-15,-10 3 51 16,-10 1 19-16,-12 3 59 16,-12 2 18-16,-17 5 38 15,-11 2 25-15,-6 9 36 16,5 2 32-16,12 5-38 16,14 1-11-16,18-4-113 15,7 0-81-15,15-3-195 0,6-3-240 16,21-4 382-16</inkml:trace>
  <inkml:trace contextRef="#ctx0" brushRef="#br0" timeOffset="169782.4">16109 10678 1744 0,'-7'-2'239'0,"-1"-6"78"16,2-2-237-16,-1-10-133 15,-2-3-1-15,-3-2 45 16,-2 2 33-16,-3 5 61 15,-3 1 7-15,-7 9 1 16,-3 3-13-16,-7 11-73 16,-3 6-24-16,3 12-18 15,5 5 5-15,10 8 24 16,10 1 6-16,11-3 4 16,4-1-4-16,16-9-5 15,2-4 6-15,15-8-5 16,5-4 1-16,4-12-4 15,6-9-4-15,5-9 2 0,1-6-3 16,-2-11-7 0,-1-1-5-16,-11-4-26 0,-4 0-2 15,-14 10 4-15,-6 5-12 16,-11 12 48-16,-8 16 12 16,0-1 3-16,-5 2-6 15,-2 22-9-15,-2 8-6 16,2 14-6-16,1 5-11 15,4 5-25-15,2 3-12 0,6 11-56 16,0 6-34-16,0 11 25 16,-6 0 57-16,-12-8 61 15,-12-6 24-15,-17-14 32 16,-5-8 65-16,-13-15 92 16,-2-9 33-16,-6-11 60 15,-2-7-66-15,1-10-64 16,-2-8-48-16,6-15-60 15,6-10-38-15,11-21-79 16,12-9-37-16,22-19-160 16,13-4-268-16,18 2 258 15</inkml:trace>
  <inkml:trace contextRef="#ctx0" brushRef="#br0" timeOffset="170600.05">16668 10698 1033 0,'6'4'165'0,"4"-2"253"16,5-1-140-16,4-4-192 15,4-3-29-15,2-6-27 16,1-5-18-16,-1-4-6 16,-5-4 0-16,-2-2 0 15,-6-4-15-15,-7 1-33 16,-2-1-15-16,-13 3-14 16,-3 2 2-16,-14 6 21 15,-8 4 15-15,-7 11 6 16,-3 5 0-16,5 15 36 15,4 6 27-15,9 10 51 16,6 5 14-16,8 5 16 16,7 3 3-16,8-1-1 15,7-3-44-15,11-8-25 16,2-5-22-16,8-8-24 16,4-5-4-16,4-10-2 0,1-4-5 15,4-9-6-15,-1-5-9 16,2-11-30-16,0-6-18 15,-1-7-49-15,-5-4 2 16,-13 1 30-16,-3 2 34 16,-11 9 29-16,-4 6 24 15,-6 12 47-15,-1 12 46 16,0 0 27-16,-2 11-4 0,-1 11-43 16,0 7-43-16,1 8-18 15,0 1-4-15,0 0-3 16,1-3 3-16,-2-7 17 15,1-4 11-15,-1-9 19 16,1-6-3-16,2-9-19 16,0 0-21-16,14-6-33 15,-1-8-8-15,8-17-11 16,2-4-6-16,1-12-23 16,3-1-16-16,-1 4-58 15,-3 5 12-15,1 13 50 16,-4 9 39-16,-2 14 42 15,0 10 18-15,-2 18 69 16,-3 9 9-16,-1 13 20 16,-1 6-27-16,-1-2-63 0,1-3-8 15,-1-13-22-15,-1-9-26 16,4-11-140-16,-1-10-105 16,4-12-379-16,3-11 487 15</inkml:trace>
  <inkml:trace contextRef="#ctx0" brushRef="#br0" timeOffset="170965.02">17725 10640 2396 0,'8'-2'55'0,"6"-6"-64"15,6-4-148-15,6-10-145 16,1 0 48-16,-2-3 105 15,-3 2 97-15,-8 3 65 16,-4 0 35-16,-4 1 44 16,-4 0 1-16,-2-3-18 15,2 0-18-15,-7 2-45 16,-3 0 0-16,-9 6-7 16,-5 4 4-16,-7 9 12 15,-3 4 9-15,-1 14 39 16,-3 7 30-16,3 15 29 0,4 6-37 15,8 5-5-15,8-1-6 16,13-7 0-16,7-6-29 16,16-8-26-16,4-8-10 15,13-8-28-15,8-6-10 16,4-12-59-16,7-7-91 16,-1-11-248-16,-2-3-299 15,-8-4 542-15</inkml:trace>
  <inkml:trace contextRef="#ctx0" brushRef="#br0" timeOffset="171336.86">18293 10419 2109 0,'5'2'134'0,"4"0"-68"16,0 3-159-16,0 4-104 0,0 2 0 15,-6 7 71-15,-3 2 49 16,-6 3 65-16,0 1 15 15,-2-2 57-15,-1-4 32 16,4-7 64-16,1-4-4 16,4-7-62-16,3-6-34 15,8-10-83-15,3-9-29 16,7-15-91-16,0-7-59 0,1-6-238 16,5 0 326-16</inkml:trace>
  <inkml:trace contextRef="#ctx0" brushRef="#br0" timeOffset="171831.34">18823 10397 1101 0,'-19'-15'26'0,"0"0"-21"16,-1 6 15-16,-5 5 44 16,0 6 17-16,-5 10 47 0,2 5 24 15,3 8 174-15,3 2-16 16,5 8-125-16,5-2-75 16,10-1-62-16,3-4-21 15,12-5-22-15,5-5-1 16,10-9-18-16,9-3-2 15,6-13-3-15,4-7-13 16,8-10-32-16,1-8-19 16,2-5-53-16,-6-2-34 15,-13 0 42-15,-10 1 26 0,-14 9 84 16,-6 4 66-16,-5 8 92 16,-4 5 46-16,-5 4 22 15,-3 3-60-15,0 7-43 16,0 9-57-16,0 17-33 15,0 11-3-15,0 19-8 16,-2 4 0-16,8 0-3 16,3-7-1-16,6-17-13 15,6-10-15-15,2-17-73 16,4-11-82-16,12-17-214 16,3-10-297-16,4-14 541 15</inkml:trace>
  <inkml:trace contextRef="#ctx0" brushRef="#br0" timeOffset="172049.45">19405 10065 2621 0,'1'8'117'0,"1"7"73"16,1 13-181-16,-2 6-29 15,6 12-23-15,-2 3-4 16,-1 7 17-16,-3 0 8 0,-2 3 16 15,-1 1-1-15,-1-9-38 16,4-3-21 0,1-18-136-16,2-8-123 0,9-15 148 15</inkml:trace>
  <inkml:trace contextRef="#ctx0" brushRef="#br0" timeOffset="172559.96">19269 10287 1528 0,'2'-6'-24'0,"4"-8"48"0</inkml:trace>
  <inkml:trace contextRef="#ctx0" brushRef="#br0" timeOffset="174104.4">19679 10351 1580 0,'0'-3'116'16,"0"3"58"-16,0 0-216 16,10 8 12-16,-4 14 57 15,2 7 42-15,-3 11 11 16,-3 3-23-16,-2-3-48 16,0-4-39-16,0-14-155 15,2-7-128-15,-3-20 243 16</inkml:trace>
  <inkml:trace contextRef="#ctx0" brushRef="#br0" timeOffset="174265.21">19676 10235 2792 0,'4'9'189'16,"12"-2"89"-16,5-3-369 15,28-9-241-15,11-7 119 16</inkml:trace>
  <inkml:trace contextRef="#ctx0" brushRef="#br0" timeOffset="175215.24">20060 10411 2576 0,'-11'-7'71'16,"5"-2"4"-16,15-10-205 15,10-2-84-15,16-3 2 16,2 0 32-16,8 5 141 16,0 5 39-16,-7 9 3 15,-3 4-3-15,-11 6-56 16,-7 5-16-16,-10 7-6 15,-7 3 4-15,-14 7 56 16,-8 4 18-16,-10 1 47 16,-4 0 28-16,0-1 119 15,4-3 60-15,9-6-34 0,9-5-51 16,8-7-110-16,6-3-46 16,13-2-41-16,7-5-20 15,20-9-51-15,7-5-21 16,12-12-102-16,7-1-71 15,5-4 0-15,-2 0 159 16,-5 5 53-16,-6 1 19 16,-15 5 33-16,-10 2 15 0,-18 4 32 15,-8 2 20-15,-16 2 44 16,-6 0 21-16,-8-1 89 16,-3 2 33-16,-4 3-97 15,-3 5-38-15,0 7-45 16,0 3 5-16,5 5 19 15,5 3-21-15,7 2 2 16,5 0 3-16,8 1 12 16,6-2-3-16,8-3-10 15,4-4-25-15,12-3-23 16,3-3-2-16,11-7-4 16,6-5-2-16,0-8-10 15,-2-6-23-15,-1-7-24 16,-8-3-11-16,-10-3 6 15,-4 3 11-15,-14 2 27 16,-3 5 17-16,-7 9 36 0,-4 4 28 16,-4 11 33-16,2 9 9 15,-2 14-12-15,-2 7-34 16,2 15-7-16,-1 5-2 16,11-2-3-16,4-2-6 15,9-10-11-15,3-6-8 16,6-14-15-16,4-6-11 0,6-17-37 15,1-11-30-15,6-15-98 16,0-8-112-16,-4-7-205 16,-4-2 152-16,-10 0 168 15,-8 0 36-15,-6 0 128 16,-4 1 71-16,-3 3 90 16,2 2 17-16,-1 7 72 15,3 7 67-15,0 13-45 16,-2 6-87-16,4 16-60 15,-2 9-29-15,1 18-61 16,-1 12-16-16,-2 17-4 16,-1 3 1-16,-1 0-4 15,0-3-2-15,0-10-42 16,2-6-66-16,1-12-77 16,0-8-140-16,-4-13-156 0,-2-11 388 15</inkml:trace>
  <inkml:trace contextRef="#ctx0" brushRef="#br0" timeOffset="176002.89">20995 10232 2369 0,'13'1'131'16,"13"-2"23"-16,12-1-131 0,22-4-70 16,8-1-45-16,0 2-10 15,-2 3 6-15,-12 8 32 16,-4 3 10-16,-8 7 18 15,-8 2 7-15,-11 3 2 16,-6 1 3-16,-10 0 6 16,-5-1-3-16,-2-5 15 15,-3-4-12-15,-2-4-45 16,-3-4-17-16,-1-5-16 16,-1-5 3-16,1-7 43 15,3-5 20-15,1-6 45 16,4-1 17-16,5-5 16 15,4-2 12-15,8 1-24 16,0 2-18-16,3 10-12 16,-1 7-3-16,-1 10 45 0,-1 5 35 15,0 11 22-15,1 6 8 16,-5 6-32-16,0 4-27 16,-3 0-20-16,-1-1 1 15,2-4 9-15,2 0 2 16,-3-7 7-16,5-3-5 15,-2-3 0-15,0-3-20 16,1-6-10-16,-3-3-3 16,0-8-18-16,0-6-10 0,-2-7-7 15,-2-4-4-15,-5-4-12 16,-3 0 6-16,-5 4 6 16,-4 3 13-16,3 6 28 15,1 4 22-15,5 5 11 16,4 1-17-16,11 1-12 15,4 0-16-15,17 0-8 16,5 3-6-16,11 5-3 16,-1 4 4-16,-10 6-6 15,-6 2-3-15,-16 1-28 16,-6 0 3-16,-6-1 7 16,-5-1 17-16,-2-2 38 15,0-2 18-15,1-5 12 16,4-1-11-16,8-4-26 15,4-5-6-15,8-7-8 0,4-5 0 16,2-10 1-16,2-1 1 16,-2-3 4-16,-1 4 0 15,1 7-1-15,1 6 5 16,11 12 1-16,0 7 5 16,3 18 12-16,-5 9-3 15,-3 15-4-15,-3 2-5 16,4 1-60-16,2-3-69 0,1-8-299 15,2-3 117-15</inkml:trace>
  <inkml:trace contextRef="#ctx0" brushRef="#br0" timeOffset="176482.44">17113 11115 2668 0,'146'-9'66'15,"22"-2"37"-15,49-12-120 16,26-4-2-16,35-7 14 15,9-5 5-15,16-3 12 16,6 1 8-16,4-1 3 16,4 7-5-16,0 5-16 15,-5 4-19-15,-22 10-29 16,-10 2-9-16,-42 4-28 16,-17 1-66-16,-45-1-159 15,-20-3-352-15,-22-10 534 16</inkml:trace>
  <inkml:trace contextRef="#ctx0" brushRef="#br0" timeOffset="179168.29">14875 9436 1437 0,'0'0'48'16,"0"0"2"-16,0 0-50 16,5 3 0-16,12 2 10 15,8 1 52-15,20 2 42 16,17-1 31-16,20-1 5 0,3-1-35 15,-5-6-60-15,-8-2-81 16,-12-4-99-16,-5 0-32 16,-9 1-98-16,-12 2 109 15,-23 5 92-15</inkml:trace>
  <inkml:trace contextRef="#ctx0" brushRef="#br0" timeOffset="179401.4">14703 10154 2340 0,'29'6'80'0,"15"-5"-23"16,15-3-71-16,26-9-17 15,13 0 5-15,10-4-53 16,-3 0-106-16,-9-2-329 16,-5 1 371-16</inkml:trace>
  <inkml:trace contextRef="#ctx0" brushRef="#br0" timeOffset="183332.49">3919 3530 1144 0,'-12'10'79'0,"-1"6"111"16,0 10-174-16,2 8-8 15,-1 6 1-15,3 9 13 16,2 8 5-16,-1 17 6 16,2 4 7-16,1 8 5 15,-2 3-15-15,1 3-12 16,1 7-6-16,-1 10-1 0,3 3 4 15,-4 7-6 1,-3 4 6-16,-1 5-6 0,-1 2 3 16,1 10 12-16,1 1 9 15,-1 3 27-15,0 2 11 16,-3-4 10-16,0 1-3 16,1-3-6-16,0-3-10 15,-1-1-20-15,-2-2-9 0,-1-3-16 16,-4 0-7-16,0-3 1 15,0 0-3-15,3-2-2 16,4-3-1-16,4-8-1 16,4-7-4-16,4-11-9 15,-1-6 0-15,2-11-16 16,-2-7-41-16,-11-9-125 16,-4-5-114-16,-17-13 153 15</inkml:trace>
  <inkml:trace contextRef="#ctx0" brushRef="#br0" timeOffset="184003.71">2619 7241 2097 0,'37'43'-30'16,"0"5"9"-16,6 12 12 16,3 5 9-16,2 9 0 15,6 7 0-15,1 8 6 16,-2 6 0-16,8 7 6 16,0 4 9-16,3 6 30 15,6 3 11-15,-2 5 43 16,0-1-27-16,-2-8-7 15,-5-5 1-15,-5-10-36 16,-4-6-5-16,-6-7-12 16,1-4-3-16,-5-8 9 15,-4-6-5-15,0-6-2 0,-4-5 1 16,1-8-8-16,-2-7-2 16,-4-9-4-16,-1-9 0 15,-9-13-4-15,-3-6-1 16,-5-14 1-16,-2-10 5 15,-3-19 4-15,-1-13-1 16,0-25 0-16,3-11-3 16,8-25-4-16,1-8 3 0,13-11-4 15,5-6-1-15,9 1-4 16,8 1-5-16,3 5-4 16,3 9-1-16,3 10-6 15,0 6-17-15,-1 13-90 16,-4 3-72-16,-9 13-236 15,-2 2-238-15,-21 7 517 16</inkml:trace>
  <inkml:trace contextRef="#ctx0" brushRef="#br0" timeOffset="185582.17">3022 10004 1125 0,'-3'31'149'0,"3"20"432"15,1 19-495-15,4 34-86 16,-4 13-11-16,-3 14-16 16,-5 2 3-16,-4-12-3 15,3-12 3-15,-1-25 18 16,2-14 6-16,5-21 0 16,0-14 0-16,2-18 6 15,0-16-12-15,2-9-21 16,-2-18-3-16,2-19-9 15,-2-9 6-15,-2-8 18 0,1-3 10 16,1-9 2-16,4-11 3 16,12-19 8-16,8-12-11 15,16-17-65-15,9-4-27 16,11 4-93-16,5 11-83 16,4 29-50-16,-1 19 121 15,-4 31 282-15,-4 17 132 16,-13 28 26-16,-6 14-114 0,-15 32-85 15,-11 14-12-15,-15 26 16 16,-10 9 13-16,-18 18 19 16,-6 7 5-16,-12 3 47 15,-5-2-4-15,-5-21-47 16,0-13-24-16,7-28-25 16,4-16-5-16,10-27-6 15,4-12-6-15,10-20-24 16,4-8-15-16,0-13-17 15,3 0 2-15,2-2 33 16,2 2 27-16,18 1 27 16,7-2-4-16,17-8-35 15,9-3-33-15,10 4-95 16,5 8-30-16,1 23 19 16,-5 16 83-16,-7 28 42 15,-8 11 18-15,-10 17 23 0,-1 3 31 16,-8-2 40-16,0-4-2 15,1-12-24-15,2-7-10 16,3-12-32-16,2-5-12 16,0-10-21-16,-2-5-21 15,-2-6-56-15,0-2-34 0,-5-6-89 16,-4-3 57 0,-3 0-137-16,-2-2 172 0</inkml:trace>
  <inkml:trace contextRef="#ctx0" brushRef="#br0" timeOffset="186331.18">3955 10726 1479 0,'15'-3'104'0,"4"-6"201"15,1-1-75-15,2-10-93 16,2-7-59-16,0-13-85 16,0-8-70-16,-8-6-81 15,-2-3-6-15,-13 7 44 16,-5 7 57-16,-15 13 75 15,-6 11 24-15,-8 14-6 16,-5 6-6-16,-3 18-15 16,-3 8-9-16,0 20 9 0,4 11 36 15,5 14 101-15,3 3 51 16,15-6-8-16,8-5-32 16,23-14-82-16,11-11-38 15,16-14-39-15,7-9-22 16,11-20-16-16,4-10-38 15,7-15-7-15,0-3-4 16,0-6-45-16,-3-2-51 16,-6-1 6-16,-4 2 35 0,-9 3 72 15,-6 2 25-15,-15 7 41 16,-8 4 15-16,-15 6 65 16,-7 2 46-16,-7 3 53 15,-5 1 7-15,-7 5-44 16,0 2-70-16,-4 6-35 15,-2 4-3-15,8 9-5 16,0 6-6-16,2 12 4 16,1 5-11-16,3 4-7 15,5-1 2-15,9-9-9 16,3-5-8-16,14-10-2 16,3-7 0-16,11-10 2 15,4-5 9-15,7-11 3 16,3-5-2-16,0-7 2 15,0-2 2-15,-7 3 3 16,-5 2 0-16,-8 9-4 0,-6 5-1 16,-7 11-11-16,-5 7-2 15,-7 18 2-15,0 8 5 16,-4 16 6-16,1 10 0 16,0 18 0-16,1 8 1 15,3 21 2-15,2 5-3 16,-6 6 1-16,-6-3-1 0,-16 1 36 15,-9 0 34-15,-11-3 47 16,-2 0-25-16,-6-22 16 16,5-16-17-16,0-34-37 15,4-19-19-15,9-43-84 16,4-26-49-16,12-51-127 16,6-27-262-16,21-28 149 15</inkml:trace>
  <inkml:trace contextRef="#ctx0" brushRef="#br0" timeOffset="186614.8">4965 10384 2234 0,'2'51'124'0,"-1"6"-10"16,0 10-115-16,-3 1-3 15,-4-10 4-15,-2-7 0 16,1-17 4-16,-1-7-3 16,4-12 4-16,0-6-4 15,-4-13-11-15,2-10-16 16,1-18-45-16,2-10-60 16,3-14-81-16,3-2 6 0,6 2 39 15,3 3 47-15,10 6 56 16,3 2-81-16,6 5 87 15</inkml:trace>
  <inkml:trace contextRef="#ctx0" brushRef="#br0" timeOffset="186981.68">5165 10609 2148 0,'0'28'134'0,"4"-5"-36"15,5-1-71-15,5-8-16 16,5-5-2-16,2-10-8 16,1-6-1-16,5-15-10 15,3-7-4-15,5-9-32 0,1-5-24 16,-1-4-67-16,-3 2-4 16,-9 2 43-16,-4 5 35 15,-12 13 39-15,-7 6 18 16,-14 15 9-1,-5 6 0-15,-12 12 24 0,-3 7 0 16,1 11 35-16,1 4 19 16,6 8 30-16,7 4 11 0,4 0-24 15,9 0-37-15,6-7-22 16,5-5-16-16,7-7-27 16,-1-9-40-16,12-10-93 15,3-9-138-15,16-17 114 16</inkml:trace>
  <inkml:trace contextRef="#ctx0" brushRef="#br0" timeOffset="187364.82">5951 10325 1431 0,'-8'-15'58'15,"-3"0"96"-15,-7 6-166 16,-3 4 3-16,-7 12 48 15,-2 6 35-15,-5 13 49 0,-2 4 20 16,0 10 22-16,-1 3-13 16,6-2-54-16,6-2-16 15,12-9-30-15,7-3-6 16,9-7-24-16,6-3-10 16,12-5-1-16,4-4-11 15,10-6-3-15,4-4-5 16,-2-5-20-16,-1 1-3 0,-10 2-11 15,-6 4 2-15,-13 10 4 16,-7 5 10-16,-15 10 12 16,-6 5 10-16,-13 3 9 15,-5 2 4-15,-3-1-5 16,2-3 1-16,2-7-5 16,6-6-21-16,6-14-153 15,3-7-142-15,16-17-323 16,9-8 464-16</inkml:trace>
  <inkml:trace contextRef="#ctx0" brushRef="#br0" timeOffset="187698.6">6342 10295 1655 0,'-35'13'173'0,"-5"4"81"0,-7 4-150 15,-4 12-62-15,-2 4 21 16,2 3-6-16,1 1-8 16,6-3-18-16,8-5-12 15,9-7-19-15,9-6-5 16,11-7-4-16,6-6-10 0,14-5-19 16,5-2-5-16,14-3-17 15,1 2 0-15,2 3 36 16,-1 6 16-16,-15 7 11 15,-2 6 14-15,-17 9 22 16,-12 3 6-16,-9 9 1 16,-5 3-15-16,-6 1-13 15,2-2-11-15,-2-14-121 16,1-9-152-16,4-24 129 16</inkml:trace>
  <inkml:trace contextRef="#ctx0" brushRef="#br0" timeOffset="187881.58">6496 10601 1150 0,'-10'32'161'15,"-1"2"428"-15,-2 0-437 16,2-6-260-16,3-8-110 15,1-14 114-15</inkml:trace>
  <inkml:trace contextRef="#ctx0" brushRef="#br0" timeOffset="188548.77">6357 10372 1516 0,'26'-25'43'0,"7"7"2"16,0 5-75-16,6 13-5 16,-1 10 16-16,-6 16 13 15,-4 7 4-15,-10 14 8 16,-3 7 4-16,-12 0 3 16,-3 1 14-16,-5-7 24 15,-1-6 23-15,4-10 37 16,5-6 3-16,11-12-25 15,4-6-26-15,10-10-48 16,5-6-15-16,7-12-15 0,2-9-6 16,-2-6-3-16,-5-3 12 15,-11 1 0-15,-5 4 0 16,-12 5-18-16,-6 3-20 16,-11 4-13-16,-6 1 0 15,-7 5 33-15,-1 3 30 16,5 5 60-16,2 1 21 15,13 0-7-15,3-3-26 16,9-3-51-16,7 1-27 0,5 1 21 16,3 3 27-16,2 7 24 15,0 4 9-15,-4 13 3 16,0 4 5-16,-3 11 16 16,-1 1-17-16,-3 4-20 15,-2 0-14-15,-3-8-11 16,-4-3-5-16,0-12-8 15,-1-5-3-15,-1-10-15 16,1-7 0-16,7-14 4 16,-1-9-5-16,12-16-6 15,6-9-19-15,13-7-22 16,7-3-8-16,3 5-7 16,2 7 3-16,-9 19 25 0,-4 13 50 15,-4 26 65-15,-6 13 43 16,-2 24 41-16,-3 12-11 15,-7 16-24-15,-1 3-19 16,0-2-53-16,-2-8-81 16,4-16-167-16,1-11-236 15,-4-25 182-15</inkml:trace>
  <inkml:trace contextRef="#ctx0" brushRef="#br0" timeOffset="190015.06">3711 11510 1655 0,'-50'-15'152'0,"-3"-1"111"0,-6 7-350 15,0 3-26-15,-4 12 11 16,-2 6 27-16,5 15 49 16,5 8 26-16,6 18 74 15,6 10 22-15,4 16 17 16,2 5-2-16,15 6-9 16,4-4 29-16,26-13-32 15,10-8-11-15,24-19-42 16,9-8-32-16,17-20-28 15,14-12-5-15,14-25-7 16,10-13-23-16,14-27-57 16,-1-11-85-16,1-16-57 15,-2-8 9-15,-15-8 110 16,-10-1 71-16,-19-3-12 0,-15 1-44 16,-26 5-124-16,-12 6-90 15,-20 13 64-15,-6 12 151 16,-14 23 248-16,-5 13 170 15,-6 24 54-15,-1 9-70 16,-2 21-90-16,-1 10 58 16,1 26-123-16,0 14-35 15,2 20-33-15,4 14-7 0,5 16-20 16,6 5 1-16,4-1-23 16,3-10 3-16,9-31 5 15,3-13-6-15,11-28-45 16,4-11-72-16,11-19-186 15,6-12-98-15,14-23 264 16</inkml:trace>
  <inkml:trace contextRef="#ctx0" brushRef="#br0" timeOffset="190418.4">4479 11855 2169 0,'-23'37'15'15,"8"5"5"-15,4 3 4 16,8-4-6-16,6-2-18 16,10-10-27-16,6-7-8 15,8-13-19-15,3-8 9 16,6-12 3-16,-1-8 12 0,0-7-6 15,-1-3 0 1,-2-8 7-16,-3-3 2 0,-2-7-15 16,-2-1-24-1,-4 2-18-15,-1 6-2 0,-8 17 50 16,-4 8 39-16,-7 17 69 16,-5 8 29-16,-3 19 13 15,-2 8 11-15,2 15-14 16,1 6-10-16,2-2-20 15,3-3-33-15,8-16-54 16,4-9-75-16,9-20-161 16,3-13-149-16,16-22 273 15</inkml:trace>
  <inkml:trace contextRef="#ctx0" brushRef="#br0" timeOffset="190765.53">5376 11692 2614 0,'-50'26'87'16,"6"2"9"-16,3 2-82 16,13 2-26-16,9 1-3 0,8-4-10 15,8-1-6-15,4-8-16 16,4-2-18-16,12-11-44 15,2-6 3-15,15-8-28 16,6-6-63-16,6-4-3 16,0 1 0-16,-9 8 69 15,-7 6 93-15,-18 13 41 16,-8 5 17-16,-15 10 39 16,-8 4 48-16,-8 5-11 15,-6-1-9-15,-4-1-19 16,-1-1-14-16,2-9-15 15,1-8-21-15,7-13-152 16,2-9-106-16,10-20 115 16</inkml:trace>
  <inkml:trace contextRef="#ctx0" brushRef="#br0" timeOffset="191165.12">5998 11586 1470 0,'-18'8'58'16,"-11"6"110"-16,-8 6-111 15,-9 8-27-15,-3 4 9 0,-2 6 51 16,1 4 35-16,3 1 45 16,5-1-20-16,8-6-65 15,6-6-29-15,9-11-51 16,6-7-19-16,13-7-33 15,7-6-4-15,13-6 7 16,8-3 6-16,11-7 23 16,5 2 3-16,4 1-6 15,-3 2 3-15,-10 11-12 16,-9 3-3-16,-19 13 7 16,-8 6 5-16,-19 12 18 15,-7 3 15-15,-7 5 50 16,-2 2 21-16,2-5-20 15,4-4-7-15,3-11-29 16,2-9-75-16,8-14-219 16,2-14-286-16,11-21 389 0</inkml:trace>
  <inkml:trace contextRef="#ctx0" brushRef="#br0" timeOffset="191314.98">6003 12146 2109 0,'-8'6'-266'0,"2"-17"-323"16,5-10 438-16</inkml:trace>
  <inkml:trace contextRef="#ctx0" brushRef="#br0" timeOffset="191436.66">6110 11684 1140 0,'18'-28'376'15,"7"-3"-240"-15,10-8-299 16,8 0 132-16</inkml:trace>
  <inkml:trace contextRef="#ctx0" brushRef="#br0" timeOffset="191704.13">6615 11534 2603 0,'-12'19'86'0,"1"10"-1"15,-2 8-84-15,-2 18-38 16,2 3-13-16,0 11-42 15,-1 0-42-15,4 0-1 16,1-1-35 0,0-9 32-16,0-5 4 0,2-10-19 15,-1-4-8-15,-3-12 61 16,0-4-18-16,-1-13-216 16,-2-7 179-16</inkml:trace>
  <inkml:trace contextRef="#ctx0" brushRef="#br0" timeOffset="191998.81">6334 12216 1714 0,'-2'-10'266'16,"4"-3"-36"-16,10-8-92 15,4-10-68-15,17-12-57 16,4-6-26-16,20-6-43 0,12 3-12 16,7 4-51-16,4 7 17 15,-13 12 27-15,-9 7 4 16,-20 13 11-16,-10 6 3 15,-14 9 6-15,-4 6 18 16,-6 9 21-16,-4 7 12 16,-2 10 51-16,-2 4 30 15,-3 5 71-15,-2 1 39 0,-3-2 2 16,-3-2-54-16,-2-12-53 16,0-7-43-16,-1-18-136 15,2-11-93-15,4-27-459 16,1-14 408-16</inkml:trace>
  <inkml:trace contextRef="#ctx0" brushRef="#br0" timeOffset="192131.57">7016 11450 2085 0,'5'13'182'0,"8"-2"-155"15,3-2-598-15,19 2 325 16</inkml:trace>
  <inkml:trace contextRef="#ctx0" brushRef="#br0" timeOffset="192402.01">7184 11809 2882 0,'-32'-6'-61'15,"2"3"-12"-15,5 5-28 16,6 4-78-16,7 7 2 16,2 0-35-16,10-1 63 15,0-1 2-15,11-2 4 16,9 0 21-16,10-1 39 15,9-3-14-15,4-5-122 16,0-4 131-16</inkml:trace>
  <inkml:trace contextRef="#ctx0" brushRef="#br0" timeOffset="192780.86">7418 11696 1989 0,'-16'9'177'0,"-4"5"21"0,4 4-120 16,-3 9-38 0,-3 2 7-16,4 8-2 0,1 5-5 15,4-2-17-15,3-1-13 16,10-10-6-16,6-8-4 16,7-11-3-16,6-6-2 0,7-11-15 15,-1-7-2-15,3-8-17 16,0-6-15-1,-3-3 6-15,-4 0 1 0,-8 2 21 16,-4 1 15-16,-4 8 17 16,-3 3 4-16,1 4 9 15,-3 4 1-15,-1 3 5 16,1 6-3-16,3 7 1 16,1 10-1-16,1 16-2 15,0 8-1-15,0 5 0 16,1-1-7-16,6-9-9 15,1-8-41-15,3-15-114 16,0-13-121-16,1-21-507 16,1-13 614-16</inkml:trace>
  <inkml:trace contextRef="#ctx0" brushRef="#br0" timeOffset="193767.38">7875 11368 1756 0,'-6'42'425'16,"-1"14"102"-16,3 10-393 15,-2 10-132-15,-2 3-3 0,2-9-11 16,1-5-15-16,2-13-42 16,5-8-15-16,0-15-95 15,-1-12-41-15,-1-17-138 16,3 0-22-16,-3-16 82 15,-2-4-56-15,-2-4 67 16,-2 0 138-16,-1 5 280 16,-1 3 103-16,2 5 43 15,0 2-85-15,4 1-37 16,2 3 16-16,0-5 155 16,4-2-28-16,5-7-126 15,8-8-78-15,14-8-63 16,3-4-31-16,12 5-20 15,-1 6 9-15,1 13 7 16,-1 8 8-16,-9 18 11 0,-9 9-5 16,-11 15-4-16,-8 8-6 15,-11 5 5-15,-5-1 0 16,-6-3 4-16,-1-5 1 16,3-10 1-16,2-6-5 15,3-11-1-15,7-12-10 16,0 0-26-16,-4-4 0 15,7-12-13-15,0-8 4 16,1-6 13-16,4-3 0 0,3-4 3 16,6-2-5-16,4-2-43 15,4 2-17-15,7 8-22 16,-3 5 10-16,0 14 68 16,-5 8 57-16,-8 14 98 15,-4 6 13-15,-7 11 2 16,-5 5-58-16,-1 4-10 15,-3 1 14-15,3-1 12 16,0-4-29-16,2-7-6 16,2-4-5-16,2-9-16 15,1-4-12-15,0-6-21 16,2-5-14-16,-1-13-22 16,0-5-11-16,-3-11-4 15,-1-4 3-15,-2-1 10 16,0 0 7-16,-1 5 14 0,3 2 7 15,0 5 1-15,3 2-1 16,1 5-26-16,0 4-17 16,5 6 16-16,1 4 11 15,3 8 40-15,0 7 18 16,4 13 11-16,1 7-10 16,-1 6-1-16,-1-1-2 15,-1-3-8-15,-4-4-8 0,2-7-8 16,-1-3-2-16,1-10 0 15,2-2-1-15,0-10-3 16,2-7-4-16,1-8-3 16,2-4-1-16,-1-9 0 15,4-1-1-15,-1 2 3 16,1 4 0-16,-1 15 15 16,1 7 3-16,-1 13 3 15,-3 9-2-15,9 8-15 16,3 0-12-16,10-7-57 15,6-7-62-15,4-18-219 16,6-10-554-16,-5-12 706 16</inkml:trace>
  <inkml:trace contextRef="#ctx0" brushRef="#br0" timeOffset="194398.02">3848 12704 2402 0,'116'-28'-1'15,"16"-1"-2"-15,5 4 3 16,14 3 0-16,2 4 6 16,8 7 23-16,0 3 16 0,2 5 24 15,2 1 5-15,-4 3-18 16,0 2-11-16,-9-2-9 16,-3 1-7-16,-15-3-14 15,-11 0-6-15,-15-5-19 16,-14-1-17-16,-27-1-51 15,-16-4-65-15,-29-4-161 16,-14-5-320-16,-29-8 469 16</inkml:trace>
  <inkml:trace contextRef="#ctx0" brushRef="#br0" timeOffset="194997.77">1957 10777 2588 0,'56'3'2'16,"10"1"-2"-16,-2-1 0 15,0-1-7-15,-5 0-7 16,-12 0-29-16,-9-2-29 0,-12 0-100 16,-6-1-157-16,-10-12-333 15,1-5 503-15</inkml:trace>
  <inkml:trace contextRef="#ctx0" brushRef="#br0" timeOffset="195230.96">2063 10500 2523 0,'39'-1'13'0,"17"2"12"15,6 6-3-15,0 7 2 16,-3 4-3-16,-9 10-7 0,-11 4-2 16,-14 9 9-16,-13 3 4 15,-23 8 10-15,-8 5 1 16,-13 4-8-16,-4 2-6 16,0 0-22-16,0-5-41 15,-1-10-149-15,1-8-267 16,12-10 122-16</inkml:trace>
  <inkml:trace contextRef="#ctx0" brushRef="#br0" timeOffset="195614.66">2121 12095 2729 0,'77'-11'-15'16,"-5"-9"-49"-16,0-3-78 15,-9-5-126-15,-6-5-183 0,-15-5 251 16</inkml:trace>
  <inkml:trace contextRef="#ctx0" brushRef="#br0" timeOffset="195882.84">2363 11651 2923 0,'70'11'0'16,"2"2"0"-16,-5 4-6 15,-5 5-4-15,-28 10-1 16,-11 8-9-16,-29 17-5 16,-15 7-1-16,-16 16 6 0,-9 5 8 15,-7 5 0-15,-3-2-18 16,3-10-154-16,5-10-232 15,2-33 114-15</inkml:trace>
  <inkml:trace contextRef="#ctx0" brushRef="#br0" timeOffset="197098.49">8303 10285 716 0,'0'0'160'0,"0"0"164"16,0 0-262-16,0 0-60 15,1 0 6-15,22-3 15 16,-4 2 8-16,9 0 21 16,11-2 10-16,13 1 10 15,7-2 56-15,16 1 27 16,8 0-26-16,12 1-25 15,2 0-23-15,6 2-33 16,-2 0-19-16,4 1-23 16,1 1 0-16,-5 2-6 15,-3 0 0-15,-7 0 6 0,-4-2-6 16,-7-2-29-16,0 0-64 16,-13-6-239-1,-2-3 192-15</inkml:trace>
  <inkml:trace contextRef="#ctx0" brushRef="#br0" timeOffset="197914.49">9842 9931 1437 0,'0'0'81'16,"0"0"163"-16,15 5-142 15,4 2-96-15,6 5 0 16,5 0 3-16,3 2 0 16,-1 0-9-16,-2 1 0 15,-7 1 0-15,-8 0-9 16,-12 4 6-16,-6 4 12 16,-16 11 18-16,-6 5 11 0,-15 12 7 15,-9 4-12-15,-7 3 12 16,-2-1-9-16,6-7 3 15,2-5-1-15,13-16-55 16,4-8-115-16,14-19-550 16,4-9 550-16</inkml:trace>
  <inkml:trace contextRef="#ctx0" brushRef="#br0" timeOffset="200965.34">10767 9841 1218 0,'-6'3'83'0,"0"4"70"0,-2 4-112 16,2 7-39-16,1 4-2 16,5 7 2-16,2 3 5 15,7 6 9-15,-1 4 5 16,5 3 37-16,-1 1 2 16,1-4-13-16,0-1-5 15,1-9-12-15,1-5 0 16,1-8 9-16,-2-8 6 15,2-9 20-15,-2-2 13 0,4-12 27 16,2-4-1-16,5-10-14 16,2-5-34-16,4-6-23 15,-1-2-9-15,-2-4-19 16,-2 4 1-16,-6-1-4 16,-5 2-2-16,-6 3-4 15,-4 1-5-15,-3 8-4 16,-1 3-5-16,-2 10-2 15,0 4 4-15,1 9 7 16,0 0 3-16,1 24 8 16,3 9 0-16,2 25-4 15,0 13-1-15,-2 23-6 16,0 10-6-16,-3 15-21 16,-1 2-15-16,-2-10 0 0,-4-9 25 15,-10-19 40-15,-4-10 37 16,-9-7 70-16,-6-6 13 15,-12-9 14-15,-6-6-59 16,-12-14-25-16,-3-6-16 16,-8-18-12-16,-4-7-5 15,-2-15-13-15,0-14-6 16,13-21-28-16,6-13-32 16,20-21-118-16,13-8-163 0,21-10 74 15</inkml:trace>
  <inkml:trace contextRef="#ctx0" brushRef="#br0" timeOffset="201756.13">10581 10364 1388 0,'0'0'49'15,"12"-1"22"-15,-2 0-55 16,8 1-14-16,2 1 9 0,6 1 50 15,4-1 40-15,7 1 34 16,0-1 11-16,12 0 7 16,3-1 8-16,12-2-54 15,3-1-16-15,7 0-21 16,1-2-20-16,-2 0-32 16,0 0-12-16,-9 1-21 15,-5 0-19-15,-11 2-72 16,-9 0-44-16,-12 3-216 15,-7 3-122-15,-13-3 386 16</inkml:trace>
  <inkml:trace contextRef="#ctx0" brushRef="#br0" timeOffset="205647.44">11962 9982 1121 0,'0'0'114'0,"0"0"210"16,0 0-369-16,0-1-17 0,20-12 12 16,-8 10 17-16,1 2 37 15,5 0 13-15,5 0 12 16,4-2 4-16,11 0-4 15,3-2-6-15,12-3-9 16,4 0-6-16,3 0-4 16,0 0 1-1,-9 3 3-15,-6 0-1 0,-18 3-1 16,-8 0-3-16,-11 2 0 16,-8 0 21-16,0 0 33 15,0 0 5-15,0 0 10 16,0 1-18-16,0 0-27 15,0 1-12-15,0 29-9 16,3-19-3-16,0 8 0 16,-1 5 0-16,-7 12-3 15,3 10 0-15,-5 15 0 0,1 11 3 16,0 16 0 0,0 8 9-16,2 7 0 0,3-1-6 15,3-2 2-15,1 1 7 16,4 6 39-16,-4 2 21 15,1 9 56-15,-3-2 5 16,-2-4-21-16,1 3 8 16,-5-1-26-16,3 4-22 0,-1 0-5 15,3-2-6-15,6-5-21 16,2-6-13-16,4-8-18 16,-1-8-10-16,1-13-7 15,0-7-4-15,-2-14-3 16,0-4 1-16,-6-3 2 15,-1-1 4-15,0-2-1 16,-1-1 2-16,3-7-3 16,1-2-2-16,0-5-10 15,-1-5-5-15,1-7-6 16,-2-4-1-16,-1-5 2 16,-1-4 1-16,-2-6 8 15,0 0-4-15,0 0-5 16,0 0-1-16,0 0-16 15,0 0 15-15,0 0 4 16,0 0 1-16,2-14-1 0,-3 3-11 16,0-2-3-16,0-1 2 15,0-1 8-15,0 1 4 16,6-1 24-16,3 1 3 16,12-1 9-16,9 2 2 15,16 1-4-15,8 0-2 16,16 1-13-16,7 0-61 15,4-3-170-15,3-2-149 0,1-4 256 16</inkml:trace>
  <inkml:trace contextRef="#ctx0" brushRef="#br0" timeOffset="206064.66">13296 12492 2592 0,'59'26'-42'15,"5"0"37"-15,0-1 1 16,-15 2 3-16,-9 0-7 16,-17 6 2-16,-14 3-3 0,-21 8-14 15,-10 5 5-15,-21 5-2 16,-8 2 5-16,-13-1 7 15,0-5 0 1,3-14-70-16,5-8-91 0,8-20-304 16,5-7 290-16</inkml:trace>
  <inkml:trace contextRef="#ctx0" brushRef="#br0" timeOffset="207131.37">14219 12266 2085 0,'-71'26'-167'0,"8"17"143"16,5 8 33-16,5 14 47 15,3 4 37-15,10 6 134 16,8 0-34-16,18-7-2 16,12-4-76-16,20-13-53 15,10-10-25-15,20-15-38 16,3-10-11-16,15-17-2 16,7-7 1-16,9-18 7 15,-3-6 1-15,-7-12 1 16,-7-3-2-16,-18-2-5 15,-3-1-6-15,-21 5-17 16,-11 5-6-16,-21 5-6 0,-13 6 5 16,-14 9 10-16,-6 3 18 15,-1 12 32-15,4 5 15 16,1 11 1-16,4 4 1 16,10 12 2-16,4 2-4 15,21 11-6 1,10 2 0-16,8 2-7 0,7-3-3 15,2-6-8-15,-2-6-3 16,-3-11-7-16,0-4 0 0,-1-14-5 16,0-5-1-16,6-14-4 15,2-9-4 1,0-7-7-16,0-6-7 0,-8-1 0 16,-6 0-5-16,-11 2-3 15,-6 0-10-15,-16 4-51 16,-3 3-19-16,-9 7 22 15,-1 6 19-15,4 10 117 16,3 4 32-16,12 6 55 16,8 4-6-16,13 1-73 15,10 2-18-15,21 2-30 16,10-1 0-16,9 2-2 16,1 2 1-16,-13 3 2 15,-7 3-3-15,-13 4-2 16,-6 4-3-16,-11 4 0 0,-3 4 5 15,-5 5 8-15,0 1 4 16,3-2 2-16,-1-4-2 16,3-12-5-16,1-6-5 15,-1-10-9-15,4-6-3 16,2-8-1-16,2-8 1 16,-1-7 9-16,1-6 1 0,2-3 3 15,4-2 2 1,7 0-2-16,7 2-2 0,8 7-1 15,2 5-4-15,-1 10-4 16,-3 6-4-16,-15 11-5 16,-7 5-1-16,-13 13 2 15,-6 4 5-15,-5 12 10 16,-4 5 3-16,-1 2 3 16,1-3 2-16,4-12-13 15,5-9-33-15,7-18-156 16,4-12-115-16,5-24-464 15,5-13 600-15</inkml:trace>
  <inkml:trace contextRef="#ctx0" brushRef="#br0" timeOffset="207354.89">15625 12406 2873 0,'2'78'-21'16,"-1"-6"-37"-16,-2-8-33 15,-2-7-104-15,0-8-82 0,-3-15-84 16,1-9 32-16,-1-19 124 16,-1-9 125-16</inkml:trace>
  <inkml:trace contextRef="#ctx0" brushRef="#br0" timeOffset="208581.73">15481 12679 2486 0,'39'-14'48'0,"23"-10"-61"16,10-1-19-16,8 6-15 15,1 4-10-15,-10 14-19 16,-9 4-47-16,-21 13-38 15,-10 4 9-15,-19 12 38 16,-6 5 33-16,-8 9 144 16,-3-2 57-16,-1-6 56 15,0-7 3-15,0-14-78 0,-1-6-62 16,-4-11-68-16,-1-7-46 16,-3-15-26-16,1-6-7 15,2-11 51-15,3-3 27 16,9-6 24-16,3-1 6 15,15-4 3-15,7 0-3 0,14 1 0 16,6 3-6-16,8 10-11 16,3 7-7-16,-2 16 0 15,-5 9 9-15,-7 17 15 16,-10 7 3-16,-14 16 18 16,-6 7 3-16,-9 8 56 15,-4 2 34-15,-4 2 50 16,-1-3-41-16,0-6-23 15,1-3-9-15,2-14-37 16,0-8-26-16,2-11-29 16,1-7-18-16,0-10-22 15,3-8-5-15,4-17 18 16,3-7 16-16,11-6 6 16,6 0-3-16,10 0-11 15,6 4-4-15,4 1-41 16,1 6-16-16,0 14-70 0,-3 11 1 15,-11 19 64-15,-6 14 26 16,-18 20 51-16,-6 7 12 16,-7 10 71-16,-2 1 43 15,5-4 26-15,3-2-12 16,4-12-84-16,4-8-27 16,1-15-36-16,4-8-21 15,2-14-78-15,-1-10-58 0,0-16-75 16,-3-7-26-16,-6-8 108 15,-4 0 1-15,-6 6 39 16,-6 7 19-16,2 7 150 16,-2 7 41-16,4 6 36 15,0 3 10-15,2 2-10 16,4 4 36-16,-2 3 71 16,0 0-24-16,1 0-30 15,21 3-50-15,-3 5-49 16,8 5-5-16,3 5-15 15,-4 1-3-15,1 6 1 16,-3-3-16-16,-5 1 0 16,-2-2 1-16,-6-5-13 15,-1-2-7-15,-4-8-20 16,1-3-6-16,5-5-8 0,3-5-3 16,4-8 5-16,1-4-4 15,-4-2 3-15,-7 0 0 16,-9-2-1-16,-5 1 4 15,-10 0-4-15,-4-1-3 16,-10 3 5-16,0 0 7 16,1 3 16-16,6 1-2 0,12 4 12 15,6 1-10-15,11 0-4 16,8 2-8-16,10 3-8 16,6 4 12-16,2 11 6 15,2 6 11-15,-7 13-1 16,-4 5-5-16,-10 7 5 15,-7 3 1-15,-4-1 13 16,0 2 10-16,3-2 10 16,0-3-2-16,8-7-13 15,3-7-14-15,6-10-12 16,6-4-1-16,6-11-2 16,3-3 4-16,3-7-1 15,-1-4-1-15,-9-7-6 16,-4-2-4-16,-11-4-4 15,-5-1 1-15,-9-1 5 16,-3-3-3-16,-8-5-8 0,-3-4-10 16,-2-4-40-16,-5-3-36 15,-2 3-105-15,0 6-160 16,3 11-464-16,3 8 646 16</inkml:trace>
  <inkml:trace contextRef="#ctx0" brushRef="#br0" timeOffset="208881.09">18008 12326 2878 0,'-43'34'-19'0,"-1"6"13"16,2 1 1-16,11-6 7 15,9-4-2-15,17-9-5 16,10-5 0-16,14-3-4 16,7 1 5-16,5 2 2 15,-1 2 1-15,3 6 4 16,-6 0-3-16,-9 3-6 16,-8 2-5-16,-21 4-8 15,-11 2 1-15,-19 3-2 16,-8-4-6-16,-3-6-90 0,-1-10-147 15,19-28 81-15</inkml:trace>
  <inkml:trace contextRef="#ctx0" brushRef="#br0" timeOffset="212114.57">9803 11774 1409 0,'12'-3'8'16,"1"2"4"-16,3-2 3 15,2 0 7-15,5-1-3 16,2 1 0-16,5-3 3 16,2 2-5-16,9 2 14 0,1-2-1 15,6 5-18-15,0 2-6 16,-2 3-6-16,-3 2-3 15,-8 1-3-15,-4 1 0 16,-10 2-3-16,-4 0-12 16,-8 1 3-16,-1 0 4 15,-6 0 14-15,-2-1 14 0,1 1 10 16,0 2 0-16,2 1 3 16,0 1 0-16,-1 4-4 15,0 3-5-15,-1 7-3 16,-2 4-6-16,-1 9-6 15,0 3 3-15,-4 11-3 16,3 5 0-16,2 5 9 16,4 4 9-16,10 0 15 15,-1 1-3-15,6-2-6 16,-2-4-3-16,0-2-15 16,-1-4 0-16,-7-5-3 15,0-5-9-15,-5-6 6 16,-3-3-3-16,-3-6 0 15,1 0 6-15,0-6 5 16,0-2 1-16,1-4 12 16,0-1-3-16,1-2 0 0,0-1-9 15,0-4 6-15,2 0 0 16,-1-4-9-16,-1-1 6 16,0 0-12-16,0-2 0 15,1 0-3-15,-1-1-3 16,1-2 0-16,1-2 3 15,0 0-9-15,0 1 9 0,0-2-3 16,0 1 3 0,1 0 6-16,-2 0-6 0,0 2 3 15,1 0-3-15,0 1-6 16,0-2-6-16,3 2-3 16,-1-1-3-16,3 0 3 15,1 0 3-15,5-1 0 16,1 0 9-16,7-1 3 15,3-2-3-15,11 1 6 16,3-1 3-16,9 1-3 16,4 1 3-16,7 1-6 15,5 0-3-15,10 0 3 16,4 0 0-16,9 0-6 16,5 1 6-16,10 0 0 15,1 1-3-15,7 0 0 16,6-1-3-16,4 2 0 0,3 1 3 15,-1 0 3-15,2 2-3 16,-1 0 0-16,-1 1 3 16,3 0-3-16,-1 1 3 15,1-1 0-15,-1 2 0 16,-3-1-6-16,-4 0-6 16,-5-3-47-16,-6-2-40 0,-9-4-134 15,-7-3 52-15,-18-2 107 16</inkml:trace>
  <inkml:trace contextRef="#ctx0" brushRef="#br0" timeOffset="213065.39">14037 13393 1543 0,'7'-9'16'0,"0"0"-16"0,1 2 0 16,-1 0-6-16,-3 3 3 15,2 3 6-15,-2 2 3 16,0 7 18-16,3 5 0 15,-1 11 9-15,-1 9 2 16,-4 12-14-16,-2 7-3 0,-9 11-9 16,-3 3-6-16,-6 1 0 15,-1-3 0-15,2-16 0 16,1-9 3-16,8-20 18 16,-1-8 33-16,10-11 56 15,0 0 10-15,0-25-15 16,5-6-31-16,2-17-62 15,1-9-12-15,6-4-6 16,3-3-9-16,4 0 3 16,3 0-9-16,6 0-15 15,6 1-14-15,10 7-31 16,6 6-6-16,2 16 39 16,-3 8 31-16,-9 15 55 15,-10 8 16-15,-12 12-36 0,-8 10-15 16,-15 16-24-16,-10 5-3 15,-16 14 21-15,-4 4 18 16,-14 8 6-16,-4-1 6 16,-2-1-9-16,0-7-9 15,10-14-96-15,7-9-98 16,20-23 98-16</inkml:trace>
  <inkml:trace contextRef="#ctx0" brushRef="#br0" timeOffset="213269.68">14645 13863 2335 0,'-11'23'-471'0,"4"-12"-156"16,-1-16 468-16</inkml:trace>
  <inkml:trace contextRef="#ctx0" brushRef="#br0" timeOffset="213435.85">14659 13452 2821 0,'91'-19'-179'0,"8"-2"-178"0,15-3 106 16</inkml:trace>
  <inkml:trace contextRef="#ctx0" brushRef="#br0" timeOffset="213731.44">14927 13564 2468 0,'-38'24'106'15,"2"0"-26"-15,6 6-53 16,-1-4-12-16,4 2-16 16,1-1-2-16,5-6 1 15,6-2-2-15,12-8-11 16,3-2-13-16,12 0-52 15,5 1 0-15,10 0 25 16,6 2 20-16,2-2 43 16,1 3 5-16,-10 0-2 0,-6 0-3 15,-20 3-18-15,-11 1-6 16,-18 2 0-16,-8 2 3 16,-2-1 11-16,-1-7-1 15,3-10-109-15,1-4-118 16,-2-20 117-16</inkml:trace>
  <inkml:trace contextRef="#ctx0" brushRef="#br0" timeOffset="214349.11">15284 13422 2518 0,'-28'16'-17'0,"-1"3"12"16,-1 2 7-16,-9 3 8 16,3 1 0-16,4 2 22 15,4-2 3-15,18-2-2 16,6 0-3-16,14-2-20 0,4-1-5 15,14-1 0-15,6-3-2 16,10-4-4-16,6-5-1 16,0-6 0-16,-4-1-2 15,-3-8 4-15,-3 1-1 16,-6-5-22-16,-6 2-28 16,-16 3-24-16,-10-3-9 15,-15 1 32-15,-4-1 18 0,-4 2 23 16,4 5 11-16,3 8 9 15,6 1-1-15,2 8 1 16,3 1-2-16,-1 6-5 16,2 0-2-16,-4-2-2 15,-3 2 0-15,3-4 2 16,-4-2 5-16,2-4 11 16,3-4 5-16,5-7 7 15,0 0-6-15,1-21-22 16,8-4-32-16,7-17-55 15,5-2-50-15,0-3 3 16,1 1 38-16,-2 6 75 16,-1 4 27-16,0 4 12 15,-1 5 0-15,0 5-27 16,-1 5-36-16,-2 7-59 16,-2 3-43-16,-7 7-56 0,-3 0-6 15,-7 7 122-15</inkml:trace>
  <inkml:trace contextRef="#ctx0" brushRef="#br0" timeOffset="-214031.31">15648 13674 2650 0,'20'7'-49'0,"12"-6"-40"16,6-4-10-16,5-8 4 16,3-6-19-16,0-3 37 15,-3-1 11-15,-8-5 33 16,-6 1 15-16,-10 0 21 16,-6-3 12-16,-9-1 9 15,-4 0-6-15,-10 2-15 16,-4 5 3-16,-9 9 0 15,-3 4 9-15,-6 9 33 16,0 6 5-16,-4 11 16 16,4 5-17-16,3 9-5 15,4 5 16-15,11 8 36 16,3-3 11-16,11 2-50 0,3-5-13 16,12-7-30-16,7-4-15 15,19-14-20-15,11-7-11 16,19-15-41-16,7-8-77 15,3-14-56-15,-1-3-102 16,-11-3 81-16,-9-3 63 0,-19-2 104 16,-10-1 37-16,-18-2 17 15,-8 1 3-15,-13 3 15 16,-3 3 47-16,-1 9 51 16,1 5 10-16,8 7 11 15,2 4-2-15,3 7-25 16,2 3-10-16,0 12-57 15,2 10-13-15,0 21-10 16,1 9 0-16,-1 15 6 16,-1 4 2-16,0-5-11 15,1-5-8-15,-1-12-35 16,1-12-39-16,-2-14-113 16,-4-19-88-16,0 0-35 15,-18 0 143-15,-3-17 93 16,-4-2 25-16,-8-4 43 0,-3 2 16 15,0-1 24-15,4 3 11 16,9 2 13-16,6 5 79 16,15 1 51-16,5 0-3 15,16-2-48-15,9-4-35 16,19-1-90-16,9-1-21 16,16 0-60-16,2 0-41 15,6 5-70-15,-2 1-29 16,-7 4-36-16,-5 3 135 0,-18 5 20 15,-9 1 24-15,-18 5 62 16,-9 0 29-16,-15 2 29 16,-4-1 2-16,-8 3-8 15,-2 0 3-15,5 0 45 16,2 2 5-16,6-2-2 16,4 0 11-16,0 1 49 15,5-1 3-15,6 0-44 16,2-2 1-16,16-1-50 15,3-1-35-15,14-5-25 16,8-1-10-16,3-7-4 16,0-2-3-16,-5-8-11 15,-5-2-13-15,-7-7-39 16,-9-1-42-16,-15-4 0 16,-14-1 5-16,-25 2 27 0,-11 2 51 15,-24 9 72-15,-6 6 31 16,-2 14 26-16,5 11 17 15,18 12 6-15,9 6-32 16,23 7-1-16,10 4-9 16,24 0-27-16,14 1-24 15,24-8-75-15,15-5-30 16,20-12-80-16,11-8-89 0,9-9-386 16,0-6 260-16</inkml:trace>
  <inkml:trace contextRef="#ctx0" brushRef="#br0" timeOffset="-213415.08">14476 13693 1537 0,'0'0'-2'0,"0"-1"4"16,0 0 6-16,0 0 78 15,1 0 12-15,0 1 7 0,11 7-18 16,-11 8-19-16,-1 0-5 16,-2 8-15-16,0 2-12 15,-1-2-24-15,-2-1-39 16,3-8-120-16,-1-7-101 16,2-18 126-16</inkml:trace>
  <inkml:trace contextRef="#ctx0" brushRef="#br0" timeOffset="-213229.18">14550 13469 2688 0,'32'-24'-319'0</inkml:trace>
  <inkml:trace contextRef="#ctx0" brushRef="#br0" timeOffset="-210631.94">13029 13406 1831 0,'30'13'-141'16,"10"-7"82"-16,2-1 32 0,3-1 60 15,0 1 20-15,-2 3 22 16,-1 2-3-16,-5 1-24 16,-5 1-15-16,-9 1-21 15,-3-1-4-15,-10 2 13 16,-4 0 15-16,-6 1 39 15,-1 1 21-15,-5-2 29 16,0-1-38-16,-1-2-16 16,0-2-8-16,-1 1-32 15,-2-2-7-15,-5 5-19 16,-5 2-6-16,-9 9-7 16,-3 5-2-16,-6 10 5 15,0 2-2-15,-5 3-51 16,-3-3-82-16,0-22 61 15</inkml:trace>
  <inkml:trace contextRef="#ctx0" brushRef="#br0" timeOffset="-204348.45">20478 12444 1406 0,'-33'26'-4'15,"-14"2"17"-15,-5 0 20 0,-13 1 27 16,-4-2 57-16,-8-1 56 16,-2-1-24-16,3-6-53 15,-1-4-27-15,12-7-39 16,4-4-15-16,10-6-6 15,7-4-9-15,7-4-9 16,4-2 3-16,11-5-18 16,4-4 0-16,10-6-18 15,2-1-3-15,10-5 3 16,6 0 6-16,10 0 16 16,6 2 14-16,10 7 15 15,1 4 11-15,9 11 19 16,0 7 12-16,4 10 24 15,2 10 0-15,-2 14-4 16,-1 5 10-16,-3 7-21 16,-4 2-2-16,-2-1 3 0,-1-1-20 15,0-4 14-15,3-3-2 16,1-5-13-16,2-6 1 16,2-9-14-16,3-4-5 15,2-8-9-15,-1-5-1 16,4-7-3-16,1-5 1 15,3-8-3-15,2-2-2 16,-10-5-4-16,-9-1-5 0,-16 0-8 16,-6 3-5-16,-13 1 1 15,-7 1 4-15,-14 0 7 16,-10 0 5-16,-17-1-1 16,-6 0 1-16,-16-3-14 15,-7 0-11-15,-7 4-18 16,-3 3-3-16,2 12-22 15,5 5 0-15,9 9-43 16,9 3-85-16,21 1 74 16</inkml:trace>
  <inkml:trace contextRef="#ctx0" brushRef="#br0" timeOffset="-203615.4">19493 13010 1518 0,'48'6'199'0,"10"-3"49"16,21 0-27-16,11-2-40 16,21-1-70-16,9-1-23 15,14-2-43-15,0-2-20 16,1 1-34-16,-2-1-16 0,-7 3-54 16,-7 1-37-16,-19 1-131 15,-10-1-145-15,-20-1 213 16</inkml:trace>
  <inkml:trace contextRef="#ctx0" brushRef="#br0" timeOffset="-201765.17">16250 13878 1595 0,'80'-7'36'0,"1"-1"-36"15,-1 0-69-15,-3 4 25 16,-7 1-1-16,1 2 3 16,-9 3-9-16,-4 2-20 0,-17 0-283 15,-6-3 211-15</inkml:trace>
  <inkml:trace contextRef="#ctx0" brushRef="#br0" timeOffset="-201091.45">18244 13206 2139 0,'-28'34'15'0,"-4"10"-9"16,-6 15 3-16,-3 9 20 15,-4 15 37-15,1 7-9 16,0 7-25-16,4-2-18 15,3-12-64-15,2-12-78 0,6-25-105 16,2-13-98-16,12-24 222 16</inkml:trace>
  <inkml:trace contextRef="#ctx0" brushRef="#br0" timeOffset="-200478.74">18648 13353 344 0,'-40'8'126'0,"-2"3"248"16,-4 4-99-16,-1 7-155 15,1 4-29-15,3 5-31 16,7 4-11-16,7 4-15 0,9-1-3 16,12 1-5-16,6-1 6 15,12-9 10-15,8-4-18 16,19-14-54-16,9-6-31 15,19-17-30-15,11-8-108 16,9-14 113-16</inkml:trace>
  <inkml:trace contextRef="#ctx0" brushRef="#br0" timeOffset="-200031.31">18774 13454 2172 0,'-29'9'-260'0,"6"5"62"15,3 4 109-15,10 2 139 16,1 1 46-16,8-1 54 16,8-3 5-16,8-2-36 15,8-5-26-15,14-10-63 16,3-2-17-16,12-13-9 15,1-2-4-15,2-8-8 16,-4-2-19-16,-9-2-63 0,-9 0 1 16,-13 6 5-16,-6 5 21 15,-10 10 66-15,-3 2 33 16,-10 6 72-16,-3 2 32 16,-4 7-3-16,-1 6-13 15,3 10-9-15,4 6-46 16,2 11-7-16,5 5 1 15,-1 7-2-15,4 1-7 0,0-3-12 16,1-7-11-16,3-14-24 16,-1-7-13-16,12-15-36 15,4-9-14-15,11-23-54 16,5-12-42-16,8-28-214 16,-2-11 97-16</inkml:trace>
  <inkml:trace contextRef="#ctx0" brushRef="#br0" timeOffset="-199839.3">19345 13215 2936 0,'8'50'8'0,"-1"9"-8"15,-1 7-1-15,-2 7-5 16,-3-1-2-16,0-2-9 0,-5-4-11 15,0-11-51-15,-5-8-44 16,4-22-157-16,5-24-255 16,-3 0 254-16</inkml:trace>
  <inkml:trace contextRef="#ctx0" brushRef="#br0" timeOffset="-199264.65">19296 13521 2804 0,'36'-9'-219'0,"11"-1"3"16,3 3 25-16,-2 3 158 16,-5 4 30-16,-10 2 6 15,-1 0-3-15,-8 1-33 16,-5 1-18-16,-6 2-36 15,-5 0-17-15,-6 0 32 16,-2 1 21-16,-4 2 75 16,-1-2 63-16,1-1 98 15,4-6 48-15,0 0-42 16,0 0-35-16,0 0-92 0,0 0-26 16,0 0-31-16,13-6-1 15,0 1 1-15,3 1-3 16,5-2 3-16,-2 0-2 15,6-2-4-15,-2-2 3 16,-1-1-4-16,1-1-6 16,-6 1-11-16,-4 0-6 15,-10 2-5-15,-4 1 2 0,-9 2 14 16,-4 1 3-16,-6 5 8 16,-3 2 1-16,-4 7 0 15,1 5 3-15,2 6 10 16,-1 3 6-16,5 5 12 15,3 2 7-15,8 2 2 16,6-3-1-16,11-1-15 16,6-3-10-16,13-9-21 15,6-6-16-15,8-13-27 16,6-10-31-16,6-15-111 16,0-4-95-16,-2-6-236 15,-3 0 130-15,-13 3 278 16</inkml:trace>
  <inkml:trace contextRef="#ctx0" brushRef="#br0" timeOffset="-198962.19">20045 13464 2592 0,'1'10'36'16,"2"5"-52"-16,1 2-11 16,-1 5 5-16,-1 1 9 15,-2 1 8-15,-2 2 12 16,-3-3 12-16,2-1 8 15,-1-6 11-15,4-4-14 0,0-12-11 16,0 0-8-16,0 0-8 16,0 0-3-16,7-12 0 15,-6 1 2-15,0-1 2 16,1-2-2-16,-1 2-5 16,1 1-14-16,0 0-2 15,1 2-2-15,3 4-4 16,-1 0 4-16,2 2-41 15,0 0-22-15,0 3-77 16,1-3-42-16,-2 1-66 16,-1-1-6-16,0-9 206 15</inkml:trace>
  <inkml:trace contextRef="#ctx0" brushRef="#br0" timeOffset="-198449.01">20327 13463 1138 0,'-3'-25'-46'0,"-10"8"162"16,-8 4 68-16,-10 9 94 15,-5 4 146-15,-3 7-143 16,-2 7-103-16,5 8-71 16,1 3-47-16,7 5-12 15,6 1-8-15,8 2-5 16,8 3-5-16,11-1-7 16,9 0-6-16,12-5-8 15,2-7-8-15,8-8-8 16,5-9-4-16,3-13-12 15,3-8-3-15,0-15-17 16,0-3-11-16,-8-7-4 16,-6 0 5-16,-10 5 1 15,-5 2 18-15,-12 12 60 16,-5 5 35-16,-2 7 13 0,-7 5 15 16,1 4-5-16,2 3-29 15,-3 8-34-15,1 7-25 16,-1 16-32-16,1 9-3 15,-2 21-2-15,2 7 7 16,-1 12 11-16,-3 3 3 16,-4-1 4-16,-5-1 4 15,-76 162 9-15</inkml:trace>
  <inkml:trace contextRef="#ctx0" brushRef="#br0" timeOffset="-196714.45">20798 13386 2331 0,'-12'8'106'16,"0"0"-57"-16,-2 0-24 16,-2 4-24-16,2 2 8 15,-3 6 22-15,2 1 13 0,3 4 20 16,2 0-14-16,5 1-1 16,3-3-5-16,5-1-12 15,3-3-8-15,5-2-11 16,2-3-7-16,8-8-6 15,3-5-2-15,10-14-7 16,2-6-4-16,-1-11-20 16,-1-4-8-16,-8-4-14 15,-6 1 3-15,-8 5 4 16,-12 2-5-16,-13 9 33 16,-4 3 20-16,-10 8 56 15,-1 5 6-15,-5 6 7 16,1 6-1-16,3 4-20 15,6-2-14-15,11-2-38 16,12-7-26-16,8 4-36 16,12-5-21-16,16-1-58 0,3-2-25 15,2 1-7-15,2-1 19 16,-6 4 98-16,1 0 33 16,-6 2 54-16,-3 3 21 15,-7 4 54-15,-3 1 20 16,-7 5-11-16,-1 4-15 15,-6 6-6-15,0 2-9 16,-3-2-43-16,-2-1-4 0,0-5-13 16,-2-1 3-16,0-7 3 15,2-11 1-15,0 1 0 16,0-1-4-16,0 0-1 16,-2-11-7-16,2-10-8 15,3-8-5-15,7-5-27 16,3-1-22-16,9 3-43 15,1 3-23-15,2 8-113 16,1 6-50-16,-4 9 33 16,-2 5 74-16,-4 10 159 15,-4 5 57-15,-2 7 119 16,-1 5 61-16,-1 5 16 16,0 1-49-16,-3-2-84 15,-1-2-38-15,-3-5-45 16,0-5-11-16,-1-9-41 0,0-9-30 15,-3-6-43 1,-3-13-83-16,-3-16-92 0,1-7-83 16,-1-6 2-16,0 0 179 15,4 0 56-15,0 3 35 16,4 9 117-16,2 4 59 16,4 9 37-16,3 5 2 15,5 7 78-15,4 3-6 0,7 4-85 16,7 0-26-16,10 2-141 15,2-2-90-15,0 3-290 16,-2 1 348-16</inkml:trace>
  <inkml:trace contextRef="#ctx0" brushRef="#br0" timeOffset="-196480.85">21740 13366 2592 0,'-22'1'10'16,"-2"0"-10"-16,2 2 9 16,3 1-2-16,4 5 12 15,1 2-5-15,4 5-6 16,-2 2 2-16,7 2-4 0,-1 1-4 16,10-2-4-16,5-1-4 15,10-4-12-15,8-3-30 16,13-9-82-16,6-5-58 15,9-12-293-15,4-6-117 16,4-6 425-16</inkml:trace>
  <inkml:trace contextRef="#ctx0" brushRef="#br0" timeOffset="-196098.83">21853 13315 2706 0,'-32'14'21'15,"6"2"-15"-15,6 4-6 16,1 2 2-16,8 1 5 16,4-1 4-16,12-3 8 15,5-1 0-15,12-8-14 16,6-3-5-16,13-10-25 16,5-5-11-16,8-11-16 15,-4-4-23-15,-6-4-57 16,-3-3 3-16,-15 2-20 15,-5 1 24-15,-13 8 146 16,-8 2 60-16,-8 6 108 16,-6 4-17-16,-1 3-15 0,-1 4-44 15,3 5-27-15,0 3-24 16,1 9-33-16,2 3-8 16,6 8-19-16,-1 4-2 15,8-2 0-15,4 0 0 16,4-8-13-16,6-8-20 15,9-14-62-15,6-10-57 16,6-19-210-16,0-11 87 0</inkml:trace>
  <inkml:trace contextRef="#ctx0" brushRef="#br0" timeOffset="-195897.6">22311 12965 2931 0,'9'71'5'0,"3"9"6"15,2-2 5-15,2-2-1 16,1-4-1-16,-3-8-38 16,-1-4-35-16,-6-17-124 15,-7-7-136-15,-3-19 69 16</inkml:trace>
  <inkml:trace contextRef="#ctx0" brushRef="#br0" timeOffset="-195648.23">21552 13742 2793 0,'86'-10'-235'0,"31"0"73"16,11 4 102-16,14 2 167 15,-11 0 22-15,-21 0-32 16,-8-1-47-16,-12-1-59 16,0-1-37-16,-14 1-151 15,-7-1-128-15,-24 3 104 16</inkml:trace>
  <inkml:trace contextRef="#ctx0" brushRef="#br0" timeOffset="-192431.13">9712 11694 1088 0,'0'0'95'0,"0"0"68"16,8 0-142-16,11 0-52 15,4 0 2-15,4-3 21 16,2 0 8-16,1 1 6 16,1 2 7-16,1 1 7 15,0 4 3-15,-3 2-7 16,0 0-3-16,-4-1-9 15,2 1-2-15,3-1 2 16,-2 0-4-16,2 1 8 16,0-1 3-16,-3 1 10 15,0-1 5-15,-4 0 5 16,-2 1-2-16,-4-3-10 16,-6-1 19-16,-6-2-32 15,-5-1-9-15,0 0-18 0,0 0 3 16,0 0 16-16,0 0 2 15,0 0 11-15,0 0 10 16,-1 0-6-16,1 0 3 16,-1 0-3-16,0 0-9 15,0 0-3-15,0 0 6 16,0 0 6-16,0 1 11 16,1 0 16-16,-1 0-3 0,-16 21 9 15,17-11-6-15,2 6 0 16,3 5 2-16,1 9-20 15,-1 9 0-15,-3 17-15 16,0 12-9-16,-5 21 3 16,-1 9-3-16,-5 11-54 15,-2-1-74-15,-7-8-252 16,-3-11 292-16</inkml:trace>
  <inkml:trace contextRef="#ctx0" brushRef="#br0" timeOffset="-182778.54">9613 11667 1175 0,'0'0'64'0,"0"0"70"16,13-9-132-16,5 6-12 15,15 0 10-15,4 0 10 16,15 1 13-16,8-2 0 16,4-1-4-16,2 0-3 15,3-1-2-15,-4 0 1 16,-2-1 8-16,-4 0 2 16,-6 1 31-16,0 0 13 0,-10 1-22 15,-6 0-8-15,-7 1-24 16,-10 1-6-16,-5 0-6 15,-4 2 0-15,-7 0-3 16,-4 1 0-16,0 0 15 16,0 0 0-16,0 0 9 15,0 0-3-15,0 0-18 16,0 1 3-16,-6 22-9 16,4-9 3-16,-1 9-3 15,0 3 3-15,0 8 0 16,-1 4 0-16,1 7 3 15,-1 6-3-15,2 6 0 16,0 2 3-16,2 2 0 16,1-1-3-16,5 0 3 15,1-2-3-15,3 3 6 16,2 2-3-16,-1 1 12 16,-1 0 12-16,-1-2 5 0,-2-3 7 15,-2-1-6-15,-1-1-15 16,-1 2-6-16,-1-1 0 15,1-4 0-15,-1-2 6 16,1-5 6-16,0-3 6 0,3-2 11 16,-1-3 1-16,2-6 6 15,0 0-8-15,-2-3-21 16,0-3-2-16,-2-2-8 16,-1-1-3-16,0-1-6 15,-1 2 0-15,-1 1 0 16,2-1-3-16,-2 1 1 15,3-1-2-15,0 1-2 16,-1 0 0-16,-1 0-2 16,0-1 1-16,0-1-2 15,-2-2 3-15,-1-1-10 16,-1-3-17-16,-2-3-83 16,2-3-61-16,-1-12-281 15,-1-8 371-15</inkml:trace>
  <inkml:trace contextRef="#ctx0" brushRef="#br0" timeOffset="-181880.66">11109 13463 1316 0,'100'7'16'16,"5"-1"19"-16,5-1 4 0,0-2 9 16,0 1-1-16,5 0-13 0,3-1 14 15,0-1-12-15,1 0-15 16,-2 0-6-16,1 0-3 15,-2 2-6-15,-3 0 2 16,-7 0-2-16,0 3 6 16,-10-2-9-16,-5 0 6 15,-10-3-9-15,-7-2-6 0,-9-3-9 16,-1-4-8-16,-7-3-16 16,-5-2-12-16,-10-3-16 15,-8 0-20-15,-13 1-188 16,-6 1 164-16</inkml:trace>
  <inkml:trace contextRef="#ctx0" brushRef="#br0" timeOffset="-181115.99">12927 13224 1535 0,'14'15'2'0,"1"-7"4"16,10 5 25-16,3-1 17 16,11 3 29-16,3 0 7 15,4 0 3-15,2 1-1 16,0 0 4-16,-1 0 9 16,4 0 17-16,-2 2-21 15,-3-2-37-15,-1 0-10 0,-10-3-32 16,-3 1-7-16,-10-3-9 15,-4 0 2-15,-11-2 14 16,-6 3 8-16,-9 0 18 16,-6-1-5-16,-3 2 3 15,-5-1-7-15,-7 7 26 16,-3 2 16-16,-7 6-3 16,-9 6-15-16,-5 5-33 15,-2 4-17-15,-3 5-22 16,4-2-33-16,6-7-128 15,7 2-144-15,19-22 64 16</inkml:trace>
  <inkml:trace contextRef="#ctx0" brushRef="#br0" timeOffset="-179714.66">9674 11708 1628 0,'41'3'0'0,"9"-4"-6"16,-2-2 0-16,-1-7 3 0,0 0 0 16,-5-4 6-16,-3 0 3 15,0-2 6-15,-1 0 0 16,0 0 0-16,1 1-6 15,-5 1 0-15,-3 2 0 16,-1 2-1-16,-3 2-2 16,-5 2 0-16,-3 1 3 15,-10 3-6-15,-9 2 0 16,1 0 24-16,-1 0 15 0,0 0 9 16,1 0 9-16,0 0-24 15,-1 0-15-15,0 0 5 16,0 0-2-16,2 14 12 15,-2 3-3-15,1 14 6 16,1 10 0-16,3 18-3 16,2 14 0-16,0 22-15 15,2 11-4-15,0 18-5 16,2 2 0-16,-1 2-9 16,0-1 6-16,-2-5-6 15,0 0 0-15,-3-6 0 16,0-4 0-16,0-12 0 15,-3-13-6-15,3-16-12 16,0-9-29-16,-1-20-103 16,3-7-86-16,5-17 120 0</inkml:trace>
  <inkml:trace contextRef="#ctx0" brushRef="#br0" timeOffset="-178729.27">10243 13379 1604 0,'5'14'-36'16,"4"-4"24"-16,3-1 12 16,2 1-3-16,2-1 3 15,4 0-3-15,-2 1 3 0,9 0 9 16,2 0 12 0,10 0 9-16,7 1 6 0,8 1-7 15,8 0-8-15,7 2-6 16,3 0-6-16,8 2-6 15,5-2-3-15,6 0 3 16,4-1-3-16,6-4 0 16,3-3 3-16,-1-4-3 15,5-2 3-15,1-4 3 16,0 1-6-16,3-2 0 16,-1 0 3-16,-8 3-27 15,-5 0-23-15,-5 3-40 16,-3 1 16-16,-8 0-10 15,-5 1-34-15,-14-1-262 16,-9 0 207-16</inkml:trace>
  <inkml:trace contextRef="#ctx0" brushRef="#br0" timeOffset="-177565.83">10276 12249 1204 0,'11'-21'-39'0,"0"8"47"15,-2 3 23-15,0 5 14 16,-5 4 5-16,3 4 12 16,0 5 0-16,-1 6-6 15,5 6 0-15,-3 10 28 16,0 5 8-16,5 9-11 16,0 4-18-16,4 5-12 0,0-1-10 15,-2 1 1-15,0 0 3 16,-1 0-6-16,1 0 15 15,-2 2 5-15,0 0 7 16,-4-3-5-16,-1-1-28 16,-4-5-15-16,0-3-6 0,-3-4-6 15,0-4-3 1,-1-4-1-16,-1-3-1 0,0-5-1 16,0-1 4-16,-1-6 10 15,1 0 8-15,-1-2 13 16,1-1 3-16,-1 0-7 15,1-1-7-15,-1 1-11 16,1-2-6-16,1 0-5 16,-1 0 1-16,1-2-5 15,2 0 2-15,1-1 0 16,0-1 0-16,0-2 6 16,-1-1-4-16,0 0 3 15,1 2 4-15,-2-2-2 16,0 1 4-16,0 0-2 15,-1 1 0-15,0-1-1 16,0 0-2-16,-1 0 4 16,-1 0 3-16,0 1-1 0,1 0-1 15,0 0-3-15,0 0-6 16,1 0-1-16,0-1 1 16,1 3-3-16,1 1 1 15,3 2-3-15,1 0 1 16,1 0 1-16,0 0-2 15,0 0-1-15,1-2-8 16,-3-3-25-16,-1-1-58 0,-4-5-64 16,0 0-110-16,-1-13-539 15,-10-13 650-15</inkml:trace>
  <inkml:trace contextRef="#ctx0" brushRef="#br0" timeOffset="-176182.07">8489 10295 942 0,'0'0'167'0,"0"0"163"15,1 0-261-15,16-1-75 16,-3 0 1-16,9-3 5 15,3-1 0-15,5-3 2 0,3 0 0 16,4-2 5-16,7 2 9 16,6 0 10-16,5 1 49 15,10 1 8-15,3 0-11 16,11 1-21-16,6-2-12 16,10-2-30-16,2-1 0 15,-4-3-3-15,-6 0-6 16,-6 0 0-16,-4 1 3 0,-10 5 0 15,-4 0-3-15,-15 3 0 16,-6 2-9-16,-15 0-30 16,-6 0-24-16,-12 0-86 15,-2-1-2-15,-3-2 106 16</inkml:trace>
  <inkml:trace contextRef="#ctx0" brushRef="#br0" timeOffset="-175531.9">9624 9924 1318 0,'0'0'82'15,"14"-1"155"-15,1 1-228 16,4 1-30-16,7 2 6 15,1 0 15-15,3 0 0 16,3 2 9-16,1 2 3 16,0 1 12-16,2 2-1 15,2 3 7-15,-6 2 6 0,-1 1 0 16,-3 2 15-16,-2 1 3 16,-1-1-4-16,-2-2-8 15,-9 0-21-15,-5-1 0 16,-8-3 3-16,-4 2 15 15,-10 3 24-15,-7 4-4 16,-15 6-2-16,-6 4-15 16,-15 9-27-16,-3 3-7 0,-3 8-8 15,-1 2-2-15,9 0-64 16,5-3-92-16,11-9-593 16,0-11 606-16</inkml:trace>
  <inkml:trace contextRef="#ctx0" brushRef="#br0" timeOffset="-174382.55">3480 10963 1359 0,'22'0'68'0,"13"4"27"0,12 1-82 15,22 3-18-15,13-3 1 16,19-5 4-16,10-2 2 15,17-8-2-15,4-3 0 0,11-3 0 16,1-2 2-16,2 0-2 16,4-1 2-16,-1 6-1 15,0 1 3-15,-2 5 0 16,-7 3-2-16,-5 3-4 16,-8 1-4-16,-16 1-59 15,-2 2 41-15</inkml:trace>
  <inkml:trace contextRef="#ctx0" brushRef="#br0" timeOffset="-168465.53">12047 2507 362 0,'-5'-5'93'16,"-5"2"20"-16,-1-1-60 0,-2-1-12 16,-1-1 11-16,0 1 19 15,-2 0-1-15,0 1-22 16,-1 2-9-16,0 0-5 15,-3 1 2-15,-1 3 5 16,-2 2-6-16,1 6 6 16,1-1 3-16,2 6 1 15,5 0-5-15,0-1-11 16,8 0-7-16,-1-1-15 16,2-3 1-16,3 0-4 15,-2-1 4-15,1-2 2 16,-1 0-3-16,2 0 3 15,-1 1-4-15,2 2 0 16,1 1-3-16,-1 3-1 16,-2 1 0-16,3 2-2 15,0 2 2-15,0 3-2 0,5 2 0 16,-4 3 0-16,0 3 0 16,-2 3 2-16,-3 1 0 15,-1 0-2-15,-2-1 0 16,-2 2 0-16,1 0 0 15,-3 2-4-15,2 1 2 16,1-4-11-16,1-1-40 16,5-3 34-16</inkml:trace>
  <inkml:trace contextRef="#ctx0" brushRef="#br0" timeOffset="-166598.95">22093 11440 1711 0,'-4'32'117'0,"0"5"-30"16,0 9-84-16,4 4-3 0,2 4 0 15,4-1 0-15,5-6 6 16,2-2-3-16,0-9-45 15,1-7-69-15,2-15-329 16,1-8 339-16</inkml:trace>
  <inkml:trace contextRef="#ctx0" brushRef="#br0" timeOffset="-165765.45">22346 11477 2201 0,'-11'8'93'0,"2"4"-135"0,4 5-92 16,0 3-40-16,4 3 16 16,1 0 86-16,2 0 57 15,2-4 66-15,0-2 9 16,1-5 6-16,-5-3-10 15,6-5-38-15,1-2-9 16,0-3-12-16,4-3-3 0,-3-5-14 16,-2 0-13-16,-2-4 6 15,-3 0 3-15,-1 2 18 16,-1 0 15-16,-2 2 21 16,2 1 6-16,1 2 8 15,0 0-5-15,5 3-3 16,5 0-9-16,9 0-9 15,7 1 3-15,9 4-3 16,2 2 0-16,3 5 9 16,0 3-12-16,-4 4-1 15,-7 0-2-15,-10 2-3 16,-4 0 3-16,-15 0-6 16,-4 0 18-16,-4 1 37 15,-2-2-8-15,2-2 27 16,8-1 0-16,3-6-31 0,7-2-8 15,11-4-27 1,3-2-6-16,8-9-3 0,0-4-5 16,-1-6 0-16,-3-2-5 15,-7-3-20-15,-6 2 1 16,-10 1-20-16,-6 2 8 16,-13 3 15-16,-6-1 8 15,-8 3 26-15,-4 1 3 16,0 4 8-16,-1 0-3 0,10 3-4 15,3-1-1-15,8 2-5 16,12 5-11-16,0 0 2 16,7-7 1-16,11 8 2 15,3 3 7-15,11 3-3 16,0 2 0-16,2 1-18 16,-2-1-7-16,-4 1-10 15,-3 2-2-15,-8 0 5 16,-3 2 7-16,-6 0 10 15,-4 2-5-15,-3 1 8 16,-1 0 1-16,0-2 2 16,0-1 2-16,4-3 0 15,0-1 1-15,1-5-5 16,1-1-10-16,-6-4-44 16,0 0-15-16,1-1-81 0,12-14-75 15,-5-4-451 1,2-4 542-16</inkml:trace>
  <inkml:trace contextRef="#ctx0" brushRef="#br0" timeOffset="-165315.95">23148 11582 1795 0,'1'17'137'16,"2"2"4"-16,3 1 14 15,3-1-30-15,5-2-51 16,4-4-12-16,5-4-20 16,4-5-12-16,6-6-17 0,1-6-4 15,-3-10-21 1,0-4-16-16,-15-5-29 0,-4-2-22 16,-9 0-12-16,-10 0-41 15,-11 4 30-15,-11 3 33 16,-13 6 48-16,-3 6 18 15,-8 8 33-15,0 2 18 16,11 8 3-16,5 1-12 16,15 2-108-16,11 2-95 0,15 4-345 15,13 3 399-15</inkml:trace>
  <inkml:trace contextRef="#ctx0" brushRef="#br0" timeOffset="-164698.55">22237 12141 1652 0,'2'20'-75'0,"0"2"30"16,4 0 35-16,1 1 6 16,-3-3-27-16,2-2-50 15,-3-5 44-15</inkml:trace>
  <inkml:trace contextRef="#ctx0" brushRef="#br0" timeOffset="-163747.17">22447 12131 1601 0,'9'15'-51'0,"2"-1"38"16,0-2 15-16,-1-4 42 16,-1 0 16-16,1-5 2 15,-1-2-5-15,2-4-36 16,-1-4-6-16,1-5-6 0,0-3-6 16,-5-4-15-16,-4-1-12 15,-6 0-18-15,-4 0-3 16,-6 2 16-16,-2 1 17 15,0 2 27-15,0 1 23 16,7 3 13-16,5 2-6 16,8 2-9-16,5 1-12 15,8 1-12-15,4 1 0 0,8 4-6 16,7 2-6-16,1 3-3 16,1 2 0-16,-3 4 0 15,-9 2 3-15,-7 4 0 16,-6-1 3-16,-10 4 6 15,-2 0-3-15,-3 2 6 16,-1-1 23-16,1-2 37 16,3-1 15-16,6-4 2 15,5-1-23-15,4-5-30 16,1-5-15-16,0-3-20 16,-1-4 2-16,-4-5-28 15,-3-1-2-15,-5-6-15 16,-3-3 1-16,-5-4-7 15,-4-2-18-15,-6 1 3 0,-4 1 0 16,-7 5 34 0,-2 3 20-16,-1 5 38 0,3 2 19 15,8 5 33-15,2 0 6 16,15 3-37-16,2 0-5 16,17 3-36-16,10-1-12 15,11 4 15-15,3 0-12 16,3 5 3-16,-1 0 0 0,-11 2 0 15,-2 1-3-15,-12 2-3 16,-4 1-3-16,-8 4 6 16,-6 2 15-16,-1-1 15 15,-3 1 4-15,3-2 30 16,2-2 13-16,4-2 11 16,6-1-11-16,4-4-47 15,2-4-9-15,9-4-8 16,-1-4-1-16,3-6-2 15,-1-5-3-15,-7-7-8 16,-2-2-3-16,-12-1-9 16,-2-1-4-16,-11 1-1 15,-7 1 2-15,-9-1 9 16,-5-1 3-16,-12 1-1 16,-1 2-3-16,3 0-46 15,4 3-33-15,11 4-76 0,6 3-118 16,8 7-197-16,7 2 366 15</inkml:trace>
  <inkml:trace contextRef="#ctx0" brushRef="#br0" timeOffset="-162165.87">23462 11966 2025 0,'4'15'108'0,"4"11"76"16,1 5-52-16,1 7-28 15,0 1-20-15,-2 0-129 16,-1-1-105-16,-5-6-306 16,2-2 205-16</inkml:trace>
  <inkml:trace contextRef="#ctx0" brushRef="#br0" timeOffset="-159415.91">23525 11343 1616 0,'34'23'134'0,"11"7"102"16,7 4 33-16,11 12-78 15,1 6-50-15,0 9-80 16,-6 6-40-16,-16 4-21 15,-5 3-9-15,-18 6-53 16,-9 4-40-16,-15 5-47 16,-12 3-68-16,-15 0 37 15,-7 0 49-15,-13-11 41 16,0-10 7-16,3-23-59 16,5-14-71-16,6-26 128 15</inkml:trace>
  <inkml:trace contextRef="#ctx0" brushRef="#br0" timeOffset="-158949.71">22006 11149 1456 0,'-51'20'166'0,"1"5"518"16,1 15-639-16,6 8-8 16,3 12 28-16,3 8 18 15,8 16 23-15,1 10-44 16,10 18-24-16,8 3-17 15,13-4-21-15,11-5-10 16,25-15-38-16,15-11-14 0,34-22-123 16,13-16-128-16,8-24 148 15</inkml:trace>
  <inkml:trace contextRef="#ctx0" brushRef="#br0" timeOffset="-156898.89">14050 12080 1533 0,'33'-9'53'0,"29"-3"54"16,14-1 28-16,25-2 56 15,18-3 15-15,15-2-62 16,6 0-51-16,20 0-54 16,4 1-19-16,-4-1-41 0,4 1-28 15,-19 0-33-15,-12 0-29 16,-16 3-53-16,-16 1 0 16,-24 2-49-16,-13 2-9 15,-15-1 167-15</inkml:trace>
  <inkml:trace contextRef="#ctx0" brushRef="#br0" timeOffset="-156297.2">15182 13054 1735 0,'92'-18'3'0,"9"-1"0"16,0 1-6-16,-5 5-30 15,-2 3-17-15,-16 8-46 16,-8 2 26-16,-12 4-116 16,-6 2 114-16</inkml:trace>
  <inkml:trace contextRef="#ctx0" brushRef="#br0" timeOffset="-152215.35">3849 3531 1068 0,'8'-3'28'15,"1"0"-19"-15,0 1-5 0,-1 2 10 16,-3 2 7-16,-2 1 22 16,-3 2 5-16,-1 1-1 15,0 2-3-15,-1-1-17 16,2 0-5-16,0-2-9 15,1-1-3-15,5 0-6 16,3-4 0-16,7-2-2 16,2-2 3-16,4 0-3 15,2 2 0-15,1 2 4 16,1 0-6-16,2 2 6 16,2 0 0-16,2-2 3 15,-1 2 5-15,0-2 5 16,-2-1 1-16,0-2-1 15,-3-1-3-15,-4-1-7 16,-4-1-7-16,-6 0 5 16,-5 4-4-16,-7 2 3 0,0 0 6 15,0 0 9-15,0 0-3 16,0 0 3-16,0 0-6 16,-14 8-15-16,5 1 9 15,-3 7-9-15,0 3 3 16,-5 9 3-16,-1 6-6 15,-2 14 3-15,2 9-3 16,-1 13 3-16,3 1 0 0,0 2-3 16,1-4 2-16,10-3 1 15,6 1 3-15,3 2 6 16,1 1 6-16,1 2 0 16,-1 0-9-16,4 0 0 15,-2 1-6-15,3 2 0 16,-5 0 6-16,-1 1-6 15,-3-1 6-15,0-2-3 16,-2-2-3-16,1-5 0 16,0 1-3-16,-1 0 0 15,3 2 3-15,-3 1 0 16,1 1 0-16,-1 0-3 16,-4 1 3-16,0 2-3 15,-3-3 0-15,0 3 6 16,1-2-6-16,1-1 3 15,-4-1 0-15,1 2-3 0,0-1 0 16,-5 0-6-16,2 0 0 16,-4 0-3-16,-2 0-6 15,1-1 9-15,3-2-3 16,3-1 6-16,1-1 3 16,4 1 0-16,0 0-3 15,5 0 0-15,-1 2 6 16,2 2-6-16,0 1 3 0,-3 1-3 15,0-1-3-15,-4-5 6 16,-1-1-6-16,1-5 6 16,1-4 3-16,3-3-3 15,3-3 0-15,1-3 0 16,2-3 3-16,1-3 0 16,0 0 0-16,0-5 0 15,-1-3-3-15,-1-6-3 16,-1-3-21-16,1-5-68 15,-1-5-9-15,1-4-7 16,-1-5-136-16,2-6 157 16</inkml:trace>
  <inkml:trace contextRef="#ctx0" brushRef="#br0" timeOffset="-151231.48">2643 7347 919 0,'36'4'142'0,"6"1"191"16,20-5-321-16,11 0-9 15,13-8 1-15,9-3 0 0,2-4 4 16,5-1 4-16,3 1 1 16,-1-1 8-16,2 1 12 15,3 1-2-15,-3-3 17 16,-2 1 0-16,-3-5-36 16,-7 0-3-16,-5 1-12 15,-4-4-15-15,-15 3-68 16,-2-1-1-16,-12 0 54 15</inkml:trace>
  <inkml:trace contextRef="#ctx0" brushRef="#br0" timeOffset="-150597.25">4465 7110 1346 0,'9'5'44'0,"5"0"-11"16,7 1-25-16,10-4-4 15,1-2-2-15,7-8 0 0,-2-2 1 16,0-3 1-16,-1 1 0 16,-6 2 4-16,-3 3 4 15,-6 3 11-15,-2 2 0 16,-8 3-6-16,-2 3 0 15,-3 3-2-15,-3 0-6 16,2 3 6-16,-1 0 0 0,-2 2 6 16,-2 2 15-16,0 6 23 15,-3 2 7-15,-4 7 0 16,-2 5-18-16,-11 9-30 16,-5 6-6-16,-11 12-15 15,-6 9 3-15,-7 11-3 16,-2 4-6-16,3 4-12 15,2-2-39-15,9-10-149 16,6-4-123-16,6-23 226 16</inkml:trace>
  <inkml:trace contextRef="#ctx0" brushRef="#br0" timeOffset="-147050.11">7653 3802 1328 0,'58'-37'33'16,"13"-4"-19"-16,6-1-7 15,14-11-7-15,3-6 6 16,1-8-4-16,-2-5 0 16,-4-1 8-16,2 0 5 15,0-4 14-15,2 1 0 0,0 3-2 16,-4 8-9-16,-9 13-10 15,-4 4-4-15,-16 9-3 16,-5 3-1-16,-11 10 0 16,-5 5 0-16,-8 9-3 15,-3 6-1-15,-12 7-10 16,-6 3-28-16,-8 6 26 16</inkml:trace>
  <inkml:trace contextRef="#ctx0" brushRef="#br0" timeOffset="-142999.25">18702 4654 1446 0,'24'-1'24'16,"6"-4"16"-16,19-5-69 15,13-3 4-15,12-4 25 16,5 1 8-16,13 1 9 16,9 0 12-16,14 2 17 15,8 0 65-15,13-1 2 16,1 1-17-16,8 3-31 0,-2 0-14 15,-7 4-9-15,-4 2-3 16,-19 4-12-16,-9 2-6 16,-14 3-3-16,-8 1-3 15,-8 1-3-15,-5 1 3 16,-8-3-10-16,-6-2 1 16,-7-5-14-16,-3-3-19 0,-5-6-93 15,-4-3-77-15,-8-7-369 16,-16-3 422-16</inkml:trace>
  <inkml:trace contextRef="#ctx0" brushRef="#br0" timeOffset="-141232.5">8899 6265 1504 0,'-39'-10'33'0,"-4"4"-27"16,-1 3-8-16,-6 5-4 16,1 1 1-16,-5-3 3 0,-7 0 0 15,-5-3 2-15,-4 0 0 16,-4 1 0-16,0 2 0 16,-13 5 0-16,-2 6 2 15,-7 9-2-15,-1 5-2 16,4 9 2-16,6 0 0 15,13 0 0-15,8-1 0 0,12-4 0 16,7 2 2-16,8 2-2 16,3 5 0-16,7 8-2 15,0 6-2-15,5 9 4 16,3 3-2-16,10 4-4 16,5 4 2-16,9 6 2 15,6 5-2-15,11 8 8 16,2 5-4-16,8 15 2 15,-1 7 0-15,5 22 0 16,0 4-2-16,0 3 2 16,2-3-2-16,-6-20 0 15,0-8 4-15,0-15 4 16,4-8 1-16,11-7 28 16,10 0 14-16,15 0-12 15,9 2-1-15,20 0-20 16,4-3-12-16,14-13-21 15,6-8-44-15,3-17-191 0,-6-12 188 16</inkml:trace>
  <inkml:trace contextRef="#ctx0" brushRef="#br0" timeOffset="-140499.04">11589 6500 1497 0,'17'6'33'0,"6"2"-31"16,4 4-6-16,6 4 2 15,4 4-2-15,6 9 4 16,3 7 0-16,6 16 4 16,2 9 0-16,0 21-1 15,0 8-1-15,-1 16-2 0,0 5 0 16,1 4-9-16,-2 3-3 16,-4-2-9-16,-3 4-1 15,-8-1-16-15,-4-3-30 16,-4-11 41-16</inkml:trace>
  <inkml:trace contextRef="#ctx0" brushRef="#br0" timeOffset="-139465.37">8666 8758 839 0,'-5'2'43'15,"5"-2"92"-15,0 0-188 16,0 0 8-16,0 0 31 15,0 0 19-15,0 0 27 16,12-12 16-16,8 7 40 16,10 1 1-16,21 0 8 15,10-1-6-15,19-2-33 0,9-1-15 16,16-3-24-16,4 0-5 16,5 1-8-16,-1 1 0 15,-5 3-6-15,-4 0 0 16,-3 1 1-16,-3-2-2 15,-9-3-3-15,-4-5-6 16,-9-5-44-16,-4-4-84 0,-7-9 82 16</inkml:trace>
  <inkml:trace contextRef="#ctx0" brushRef="#br0" timeOffset="-135681.64">24662 6351 1501 0,'59'104'-4'15,"-3"5"0"-15,-9 6 4 16,-9 1 0-16,-7 7 0 15,-4 4 2-15,-17 5 0 16,-8 2-2-16,-23 5 0 16,-10-3-6-16,-16 0-8 15,-9-8-9-15,-1-15-49 16,-7-9-65-16,2-20 75 16</inkml:trace>
  <inkml:trace contextRef="#ctx0" brushRef="#br0" timeOffset="-133699.59">14707 8972 1425 0,'-79'52'54'0,"6"19"4"16,-3 17 36-16,17 30-14 16,9 18-8-16,11 28-30 15,8 11 6-15,23 9 6 16,10 1-10-16,29-10-2 0,12-8-24 15,30-24-18 1,22-14 0-16,17-21-39 0,11-9-56 16,26-11-363-16,-2-9 370 15</inkml:trace>
  <inkml:trace contextRef="#ctx0" brushRef="#br0" timeOffset="-133099.91">23032 8730 2811 0,'72'98'-19'0,"7"21"0"0,0 15 12 15,-8 6 5-15,-17 12-4 16,-12-1-5-16,-17 11 1 16,-11 0-3-16,-16-5-1 15,-11-3-1-15,-21-4-7 16,-13-6-4-16,-23-25-76 15,-12-18-55-15,-14-38-278 0,-5-19 196 16</inkml:trace>
  <inkml:trace contextRef="#ctx0" brushRef="#br0" timeOffset="-129065.6">4699 10347 1202 0,'0'0'116'16,"0"0"137"-16,13 7-166 16,8 2-132-16,8 3-3 15,8 4 33-15,1 0 12 16,-1 4 6-16,-4 1 3 0,-11 5 0 16,-3 3 3-16,-10 2-6 15,-6 1 6-15,-3 3-3 16,-4-1 6-16,0-4 0 15,1-2-3-15,2-10 0 16,0-5 3-16,1-7 0 16,0-6 3-16,0 0 38 15,0 0 28-15,-19-7 12 16,3-6-1-16,-7-6-32 16,-2-3-24-16,0-3-9 15,2-4 0-15,9-4-21 16,7-4-21-16,19-7-6 15,15-3 3-15,22-7 12 16,8-1 12-16,11 4-12 16,1 3-12-16,3 11-84 0,0 5-83 15,-10 9 107-15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40:54.6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2087 364 1225 0,'5'-16'-34'0,"0"-2"74"0,0 4 7 16,2 8-12-16,0 2-8 16,-1 16-16-16,-2 4-1 15,-2 17-6-15,1 8 0 16,-1 11 2-16,1 10-4 15,-2 8 1-15,-3 6-1 16,0 4 0-16,0 0 0 16,0-2 0-16,3 0 0 0,-2-5-2 15,1-3 4-15,2-12-2 16,-2-6 0-16,1-11-4 16,0-7-4-16,-3-15-48 15,1-6-90-15,-1-15 88 16</inkml:trace>
  <inkml:trace contextRef="#ctx0" brushRef="#br0" timeOffset="383.83">2620 361 707 0,'20'3'7'15,"-6"4"198"-15,1 3-11 0,-3 7-76 16,-2 2-23-16,3 16-44 15,-1 11-11-15,0 22-9 16,-2 12-4-16,-7 10-7 16,-2 1-7-16,-6-2-5 15,4-4-4-15,-4-12-2 16,-3-7 0-16,0-16 0 16,-3-12-2-16,1-17-25 15,2-7-53-15,-4-14 53 16</inkml:trace>
  <inkml:trace contextRef="#ctx0" brushRef="#br0" timeOffset="687.75">2167 936 1305 0,'76'-5'-2'15,"-3"-3"15"-15,3-1 7 0,-1 0-1 16,0-1-3-16,-1 0-7 15,-4 0-3-15,-8-2-12 16,-9-1-9-16,-10-1-37 16,-11 1-204-16,-7 5 150 15</inkml:trace>
  <inkml:trace contextRef="#ctx0" brushRef="#br0" timeOffset="1269.39">2944 1128 880 0,'-1'33'-136'15,"0"1"117"-15,-4-1 240 16,0 1-9-16,1 1-88 16,1-1-29-16,7-3-33 15,7-3-16-15,11-6-23 16,9-4-5-16,8-10-12 16,6-7-1-16,3-12-1 15,-3-8 0-15,-2-10 1 16,-2-4-2-16,-8-8-3 15,-4-1-8-15,-15-4-2 16,-10 0 3-16,-13 0-11 0,-9 3 9 16,-14 9-5-16,-8 4 2 15,-10 17 10-15,-4 8 0 16,-6 10 4-16,3 6 2 16,5 6-2-16,7 0-2 15,16-1-8-15,6-1-11 16,17-4-107-16,6 2-85 0,9-1 104 15</inkml:trace>
  <inkml:trace contextRef="#ctx0" brushRef="#br0" timeOffset="1884.04">3363 1140 821 0,'7'12'-196'15,"0"-1"119"-15,0 3 302 0,-2 2 23 16,-2 5-88-16,-1 1-32 15,-7 4-47-15,1 1-15 16,0-2-33-16,0-1-10 16,6-6-11-16,3-4-4 15,11-5-7-15,2-2 3 16,4-10-2-16,1-5 0 0,3-9 0 16,1-5 0-1,-1-3 0-15,0-2-2 0,-7-2 6 16,-2 0-6-16,-7 1 0 15,-2 2 0-15,-3 7 0 16,-2 6-3-16,0 6-2 16,-3 7 3-16,0 0-4 15,8 14 4-15,-4 8 0 16,0 3 4-16,-1 5 0 16,2 1 0-16,1-3 2 15,1-1-4-15,5-6 2 16,0-3 3-16,4-8 4 15,3-2 0-15,5-7 0 16,0-4-3-16,2-11 0 16,1-4 0-16,0-9 0 0,2-3-3 15,-5-3 0 1,-6-4 0-16,-8-2-3 16,-6 0-12-16,-6 1-49 0,-2 3 5 15,-2 6-186-15,0 4 153 16</inkml:trace>
  <inkml:trace contextRef="#ctx0" brushRef="#br0" timeOffset="2851.81">5273 317 939 0,'1'25'-45'16,"-9"19"163"-16,-2 11 10 0,-4 23-15 15,-3 11-28-15,-3 8-50 16,1-1-10-16,2-13-17 16,5-10-5-16,7-19 1 15,2-9-2-15,4-18 4 16,3-8-2-16,2-13 4 16,0-7 1-16,1-18-11 15,-2-8-7-15,-3-14-22 16,-2-5-2-16,-5-4 13 15,-5 4 11-15,-3 5 22 16,-6 3 3-16,-1 14-3 16,-3 6 1-16,-3 18-2 15,0 11-3-15,0 16-1 16,0 12 0-16,5 14-4 16,4 9 0-16,7 3-3 15,7-2 1-15,12-10 2 0,8-10-4 16,7-15-2-16,3-8 6 15,6-12 2-15,2-7 6 16,12-7-1-16,4-6-3 16,7-9-4-16,0-1-4 15,-2-8 0-15,-4-3-2 16,-8 3 0-16,-6-2 4 16,-11 8-2-16,-6 5 4 0,-10 7-2 15,-11 12-2-15,0 0 4 16,-1 2 0-16,-9 17-1 15,-3 6 3-15,-2 9-4 16,0 3 4-16,5-3 0 16,3 1-2-16,8-9-2 15,6-4-2-15,9-9 0 16,4-5-2-16,12-8 4 16,5-7 1-16,7-11-3 15,2-5 2-15,-4-9-4 16,-2-5 1-16,-12-7-1 15,-6 0 0-15,-15 0 2 16,-10 2-8-16,-17 9-4 16,-8 5 1-16,-19 15 1 15,-8 8 8-15,-12 14 2 0,2 6 0 16,11 9-12-16,9-2-38 16,24 2 35-16</inkml:trace>
  <inkml:trace contextRef="#ctx0" brushRef="#br0" timeOffset="3782.8">7177 883 1520 0,'-4'59'0'0,"2"1"2"16,2-1 0-16,6-10-2 16,5-6 0-16,5-17 0 0,0-7-2 15,3-12 4-15,2-8 2 16,4-12 1-16,2-10 3 15,5-15-8-15,3-5-8 16,-5-8-5-16,-3-1-5 16,-6 4 5-16,-5 0 3 15,-5 10 2-15,0 8 3 16,-10 14-5-16,-4 9 8 16,-3 18 2-16,-3 11 0 15,-1 20 8-15,0 7-6 0,1 11 0 16,0 1 0-16,8-11-2 15,0-5 0-15,9-17-6 16,4-8 4-16,8-15 6 16,5-7 3-16,9-14 7 15,2-6-4-15,3-12-3 16,-1-5-3-16,-3-6-4 16,-4-3-2-16,-8-4-5 15,-2 2-1-15,-9 4-8 16,-3 4-11-16,-5 11-44 15,-5 6-57-15,-2 14 73 16</inkml:trace>
  <inkml:trace contextRef="#ctx0" brushRef="#br0" timeOffset="4182.91">8162 1148 1655 0,'44'-7'-118'0,"-8"-11"107"16,-4-4 7-16,-12-7 4 16,-7-3 6-16,-10-4-8 15,-5-4-10-15,-10-6-50 16,-5 0-13-16,-10 0-22 15,-4 5 8-15,-10 13 52 16,-4 8 12-16,-11 20 32 16,-1 7 15-16,1 19 20 15,2 12 7-15,13 18 7 16,4 8-2-16,13 9-7 16,7 2-5-16,15-4-9 15,7-5-12-15,14-16-13 16,7-7 0-16,14-21-10 15,8-10-4-15,18-20 0 16,12-10-3-16,11-15-22 0,6-4-31 16,7-3 37-16</inkml:trace>
  <inkml:trace contextRef="#ctx0" brushRef="#br0" timeOffset="5420.35">9755 502 1501 0,'9'95'-14'0,"-9"-1"12"0,-4 0 2 16,-7-9 0-16,0-6 4 16,0-13 2-16,1-10 1 15,6-17 1-15,-2-9 2 16,4-17 0-16,2-13-3 16,0 0 1-16,-5-2-14 0,3-17-25 15,2-7-19-15,-4-12-12 16,-2-5 10-16,-3-1 26 15,-2 2 19-15,-2 7 12 16,1 3 3-16,-5 12-4 16,0 5 0-16,-5 11-4 15,-5 9 2-15,-6 13 2 16,-4 8 5-16,-3 12 1 16,0 4-2-16,5 4 4 15,8-2 3-15,11-7 2 16,9-6 5-16,15-11-5 15,6-3 1-15,14-6-5 16,6-4 1-16,11-5-8 16,7-2-1-16,9-6-1 15,5-2-2-15,4-2 0 16,1 0-2-16,-4 1 2 0,-3 2-2 16,-12-1 0-16,-7 2 0 15,-14-3-2-15,-6 2 0 16,-13-1 0-16,-4-3 2 15,-3 4 0-15,-2 0 0 16,1 2 0-16,-1 2-4 16,1-2 2-16,-4 5-1 15,0 0-1-15,0 0 2 16,1 0 2-16,0 0 0 0,1 0 0 16,0 0 0-16,32-7 2 15,-22 1-2-15,2-7 0 16,1-4 0-16,-5-4 2 15,-2-3-2-15,-9-2-2 16,-5 0 4-16,-10 3-2 16,-6 1 2-16,-7 9 1 15,-5 2-3-15,-3 13 0 16,1 7 4-16,2 14 2 16,5 7-2-16,7 10 0 15,3 5-4-15,15 3 4 16,8 2 5-16,15-5 1 15,9-4 6-15,13-9 5 16,4-6-12-16,12-14-9 16,5-7 0-16,7-15-18 0,0-7-8 15,-5-14 14-15,-3-6-5 16,-10-13-26-16,-3-5-7 16,-9-11-29-16,-3-1-28 15,-7-4-109-15,-1-4-139 16,-7-3 137-16,-6 3 99 15,-4 10 115-15,-5 10 89 16,-4 22 46-16,0 11 56 0,-6 17 24 16,-2 9-31-16,-4 24-81 15,0 10-16-15,-3 34-4 16,-5 12-5-16,-3 15-41 16,-2 4-12-16,3-11-17 15,5-7-4-15,6-20 0 16,3-13-4-16,3-23-9 15,-1-12-14-15,-2-17-30 16,-2-11-45-16,-3-13 61 16</inkml:trace>
  <inkml:trace contextRef="#ctx0" brushRef="#br0" timeOffset="5633.7">10464 834 1427 0,'54'-2'2'0,"2"-1"2"16,1 3-4-16,-4 0-2 16,-10-1-16-16,-7 0-48 15,-15 0-244-15,-7-1 169 0</inkml:trace>
  <inkml:trace contextRef="#ctx0" brushRef="#br0" timeOffset="6235.53">10771 937 600 0,'2'24'251'0,"5"1"-49"16,5-4-82-16,7-1-46 16,5-3-12-16,9-6-12 15,5-7-3-15,4-10-11 16,5-4-3-16,-5-9-4 15,0-2-1-15,-8-4-10 16,-6-4 9-16,-8 0-21 16,-7-2-12-16,-10 0-18 15,-5 0 8-15,-9 3 5 16,-3 2-1-16,-6 6 6 0,-1 6 2 16,-6 10 4-16,-1 6 4 15,-9 12-2-15,-2 7 4 16,-1 15 2-16,-3 4 3 15,9 10 13-15,4 3 18 16,12-1 0-16,8-4-1 16,13-8 1-16,9-7 0 15,10-12-9-15,8-7 0 16,9-11-6-16,6-6-9 0,7-14-3 16,1-5-9-16,1-11-12 15,-5-6-12-15,-6-3-6 16,-4-3 0-16,-9 5-3 15,-3 4 3-15,-8 13 6 16,-3 6 0-16,-3 17 3 16,0 6-3-16,-6 15-3 15,-2 7 7-15,-5 13 8 16,-6 7 6-16,-7 7 0 16,-1-3 3-16,-4-8 2 15,1-7-5-15,5-16 15 16,3-5 0-16,4-11 18 15,4-5 6-15,5-13-18 16,6-7-9-16,11-17-57 0,6-10-18 16,6-10-17-16,2-4-1 15,1-2 27-15,-7 2-25 16,0 12-65-16,-4 8-11 16,-5 15-156-16,-2 8 154 15</inkml:trace>
  <inkml:trace contextRef="#ctx0" brushRef="#br0" timeOffset="6834.49">11513 1155 1448 0,'-2'10'-8'15,"2"-3"20"-15,0-7 19 16,0 0 6-16,0 0 11 16,-7-19 27-16,9-5-51 15,3-6-24-15,5-10-24 16,3-1-9-16,5-3-6 16,3 1 5-16,5 7 17 15,5 4-1-15,0 12 5 16,-1 5-1-16,-3 14 7 0,-6 3-3 15,-2 12-4-15,-5 7 3 16,-4 9 3-16,-2 8 6 16,-10 7 12-16,-1 1-3 15,-2-2-3-15,-2-6 2 16,2-11-2-16,-3-8-2 16,3-11 6-16,5-8 7 15,0 0 1-15,-2-16-5 16,5-11-3-16,4-6-10 0,5-12 0 15,5-2 2-15,10-2 2 16,3 3 4-16,9 5-4 16,3 7 0-16,1 12 2 15,-1 8-4-15,-5 17 2 16,-4 9 0-16,-11 19 1 16,-6 9 5-16,-11 14-4 15,-6 5 13-15,-4-4-5 16,-2-5-21-16,3-14-15 15,2-12 3-15,2-16-22 16,2-8-11-16,11-14-68 16,3-7-47-16,9-10-101 15,5-3-12-15,6-5 48 16,3-1 138-16</inkml:trace>
  <inkml:trace contextRef="#ctx0" brushRef="#br0" timeOffset="7400.63">12575 1204 1297 0,'-8'50'8'16,"0"-18"-4"-16,2-10 0 15,-1-17 21-15,2-5 4 16,1-18 2-16,1-4-14 0,-1-12-26 16,-1-6-15-16,-1-6-34 15,-1-6-27-15,-4-5-70 16,1-1-37-16,3 2 48 15,3 4 69-15,14 12 123 16,4 4 25-16,13 10 54 16,3 7-6-16,4 10-31 15,2 5 0-15,0 10-40 16,2 3-7-16,-1 8 3 16,0 2 1-16,-6 7-9 15,-5 4 1-15,-7 4-14 16,-5 2-2-16,-10-2-13 15,-1-1-3-15,-9-6-1 16,2-6-3-16,-4-9 0 16,1-4 9-16,4-8 0 15,-4-5 3-15,9-11-15 0,-1-6 0 16,5-10 0-16,6-5-15 16,3-6 15-16,7 0-6 15,12 1-6-15,5 0 3 16,12 6 0-16,2 9 4 15,-4 16 5-15,-7 9 8 16,-12 23-8-16,-5 10 0 0,-18 17 0 16,-2 9-3-16,-9 5 9 15,-4 1-12-15,6-11-36 16,2-9-24-16,8-18-21 16,4-12 6-16,8-19 34 15,2-9 20-15,4-12-105 16,1-3-217-16,-2-3 196 15</inkml:trace>
  <inkml:trace contextRef="#ctx0" brushRef="#br0" timeOffset="7766.43">13546 915 1421 0,'13'10'39'0,"4"0"-8"0,5-3-14 15,3-7-7-15,-1-3-6 16,5-7 4-16,-1-2 3 16,1-5 7-16,0 1 12 15,-8-3-12-15,-4-3-18 16,-9 0-36-16,-3 0 0 16,-11-2 5-16,-7 1 0 0,-11 4 10 15,-5-1 8-15,-9 13 11 16,-4 4 4-16,-5 16 15 15,-1 13 14-15,3 17 14 16,5 7 45-16,13 9-1 16,12-1-26-16,26-6-39 15,15-5-6-15,27-15-6 16,12-9 0-16,22-18-6 16,8-7-18-16,13-12-54 15,3-6-47-15,9-4-94 16,-5-1-178-16,-9 1 200 15</inkml:trace>
  <inkml:trace contextRef="#ctx0" brushRef="#br0" timeOffset="8117.49">15425 903 1798 0,'-7'98'-9'16,"3"-5"-6"-16,2-21-9 15,2-14-15-15,0-21-20 16,2-10-34-16,2-17 2 16,-4-9-64-16,0-18 91 15</inkml:trace>
  <inkml:trace contextRef="#ctx0" brushRef="#br0" timeOffset="8366.74">15259 846 1547 0,'45'5'12'15,"-5"-2"0"-15,-1 1-6 16,4-9-3-16,1-3-3 0,0-6-12 16,-2-2-9-16,-12-1 7 15,-2 0-1-15,-7 2-14 16,-1 2-29-16,-6 4-297 16,-5 3 207-16</inkml:trace>
  <inkml:trace contextRef="#ctx0" brushRef="#br0" timeOffset="9167.28">15527 789 113 0,'-2'-6'22'0,"-2"-1"92"16,3 2 17-16,-2 0 0 16,3 5-1-16,0 0-71 15,0 0-29-15,0 0-41 16,3 6-21-16,4 4-64 15,-1-1-43-15,-1 0 91 16</inkml:trace>
  <inkml:trace contextRef="#ctx0" brushRef="#br0" timeOffset="9651.04">15634 787 1012 0,'-24'-11'43'16,"-4"9"19"-16,-2 5 13 0,-2 13-1 16,1 7-2-16,2 13-28 15,2 8-11-15,0 12-11 16,6 3-3-16,2 1-4 15,1-5 1-15,14-12-8 16,2-8-4-16,10-16-2 16,5-6-2-16,14-18 1 15,8-8-1-15,20-14 0 16,6-5-1-16,7-13-1 16,-3-4 2-16,-10-7 0 15,-6-1-4-15,-13 2 2 16,-4 3-2-16,-18 12 0 0,-3 9 2 15,-13 18 6-15,-6 13 8 16,-6 25 7-16,-2 14 2 16,-3 24 5-16,3 10-5 15,5 4-15-15,4-1-6 16,9-18-15-16,3-8-3 16,8-22 4-16,3-8 6 15,11-16 1-15,5-5-9 16,9-14-90-16,4-7-241 0,4-4 184 15</inkml:trace>
  <inkml:trace contextRef="#ctx0" brushRef="#br0" timeOffset="10301.53">17479 674 1810 0,'15'77'-9'15,"-14"-3"-3"-15,-8-2 6 16,-10-9-3-16,-5-6 9 16,-3-11 12-16,0-7 9 0,2-13 21 15,1-7 9-15,6-13-10 16,2-4-14-16,2-10-12 15,3-9-9-15,5-10-27 16,1-6-6-16,13-5-8 16,6-3-1-16,14-1 6 15,10 3 12-15,8 5 0 16,6 4 9-16,3 12 9 16,-2 5 0-16,-3 13 3 15,-4 7-3-15,-10 11-9 16,-4 6-3-16,-15 2-27 15,-9 3-21-15,-16-3-11 16,-12-2 7-16,-15 0 51 16,-8-5 13-16,-13-5 9 15,-6-1 8-15,-5-7-8 0,2-2 3 16,8-7-18-16,8-6-20 16,12-8-17-16,7-4-15 15,10-8-35-15,8 1-9 16,8 1 14-16,7 4 17 15,8 9 42-15,6 3 10 16,13 7-24-16,6 1-183 16,14 4 151-16</inkml:trace>
  <inkml:trace contextRef="#ctx0" brushRef="#br0" timeOffset="10683.79">17884 1008 1394 0,'16'10'21'15,"-2"-4"3"-15,5-8-5 16,2-4 2-16,0-4-5 16,2-5-1-16,-3-4 3 15,0-3-3-15,-5-1 1 16,-2 0 2-16,-4-1-12 16,-2 1-9-16,-5 1-34 15,-2 1 20-15,-5 3-1 16,-5 3 1-16,-8 6 13 15,-3 4 4-15,-5 11 0 0,-2 9 8 16,1 15 5-16,2 11 5 16,1 15-1-16,2 4 23 15,6 1-16-15,6-7-3 16,13-13-12-16,9-6 6 16,14-16-6-16,8-8 8 15,15-15-22-15,7-9-16 0,13-15-30 16,1-8-15-16,0-13 2 15,-5-4-7-15,-8-10-13 16,-6-2-14-16,-12-4-144 16,-3-3 137-16</inkml:trace>
  <inkml:trace contextRef="#ctx0" brushRef="#br0" timeOffset="10884.16">18617 414 1285 0,'-15'89'61'0,"-17"30"-15"16,-8 10-13-16,-10-2-14 16,0-10 1-16,13-22 13 15,6-13 3-15,15-25 32 16,8-8-5-16,8-14-52 16,3-10-19-16,10-14-25 15,4-11-36-15,8-23-40 16,4-9-62-16,-1-19 94 0</inkml:trace>
  <inkml:trace contextRef="#ctx0" brushRef="#br0" timeOffset="11116.98">18932 686 1396 0,'-1'73'43'0,"-5"5"-7"16,-2-3-9-16,-2-8-11 16,2-8-8-16,-2-17-12 15,1-9 2-15,-2-19-25 16,-1-9-20-16,-3-15-46 16,-3-7-42-16,-4-7 75 15</inkml:trace>
  <inkml:trace contextRef="#ctx0" brushRef="#br0" timeOffset="11883.92">18399 931 1825 0,'54'-8'24'0,"6"-1"21"16,2-1 5-16,4 0 1 15,6 2-33-15,0 0-6 16,4 2-12-16,1-1-3 16,-10-2-15-16,-6 1-18 0,-17-1-20 15,-12-1-16-15,-15 6 12 16,-7 0 0-16,-10 4-2 16,0 0 14-16,-10 13 12 15,0 1 21-15,2 4 18 16,-2 1 0-16,2-3 3 15,2 0 3-15,1-3 0 16,4-1 9-16,3-4 9 16,2-2 14-16,8-4 10 15,3-2 15-15,5-5-6 16,3-4-3-16,3-6-19 16,-1-5-8-16,-5-5-9 15,-1-2 0-15,-8 2-12 16,-7 2 0-16,-8 6-6 15,-8 5-3-15,-11 7 12 16,-3 3-3-16,-4 15-9 0,0 9 0 16,-1 20 0-16,2 8 0 15,5 10 0-15,3-3 12 16,12-8-12-16,7-7 0 16,9-15 12-16,6-7 6 15,6-12 18-15,2-6 6 16,10-9-7-16,3-8 1 0,7-12-18 15,0-5-3-15,6-11-9 16,-3-3 0-16,-1 3-3 16,-2 2 0-16,-7 15-3 15,-2 8 0-15,-10 14-12 16,-2 6-6-16,-10 13-9 16,-4 7 0-16,-8 15 18 15,-4 9 12-15,-7 7 15 16,-1 0 3-16,-2-5-3 15,1-8-9-15,4-14 0 16,1-7 0-16,8-12 12 16,1-3 7-16,7-10 6 15,4-6 4-15,7-13-24 16,4-9-26-16,6-17-55 16,5-5-61-16,5-9-90 15,5-2-21-15,5 1-11 0,5 2 89 16,7 9 97-16</inkml:trace>
  <inkml:trace contextRef="#ctx0" brushRef="#br0" timeOffset="12199.55">20699 472 1458 0,'11'36'-33'0,"-13"20"56"16,-9 10 10-16,-17 19 4 15,-8 5 16-15,-6 3 10 16,1-4-16-16,10-12-26 15,6-10-9-15,9-18-6 16,3-9-3-16,-3-16-15 16,2-7-68-16,-4-18-80 15,1-10-49-15,-5-13 112 0</inkml:trace>
  <inkml:trace contextRef="#ctx0" brushRef="#br0" timeOffset="12840.34">20319 997 1357 0,'44'-10'35'0,"8"-2"-10"15,13-3-9-15,3 0 9 0,3 3 19 16,1 1 16-16,-6 5 65 16,-7 1-23-1,-14 4-63-15,-9 2-21 0,-15 5-24 16,-5 2-12-16,-8 8-6 15,-4 4 3-15,-4 11 18 16,0 4 3-16,-5 4 6 16,-2-2-6-16,-2-10-9 15,-4-5 0-15,1-12-3 16,-1-6 12-16,3-9 15 16,0-5-6-16,4-13 6 15,4-5-9-15,5-15-15 16,8-4-3-16,8-14-9 15,8-5 0-15,9-9 21 16,8-5 0-16,13 3-6 0,2 1-6 16,3 17-18-16,-6 13 7 15,-11 24 17-15,-4 14 6 16,-13 26 23-16,-1 14 7 16,-12 27 9-16,-6 12-9 15,-11 11-9-15,-7 4-9 16,-6-5-6-16,-3-7-15 15,-1-13-24-15,1-11-12 16,2-21-6-16,-1-10 7 0,1-18 2 16,-2-5 12-16,0-11 11 15,-3-5 8-15,1-4-5 16,0-2-3-16,1-2-5 16,4 1 7-16,7-2 9 15,8 2 14-15,17 2 11 16,11 0 1-16,11 6 1 15,6 1-5-15,8 9-8 16,2 3 3-16,10 3-3 16,-3 3-4-16,-4 0-4 15,-3-2-15-15,-9 2-206 16,0 0 153-16</inkml:trace>
  <inkml:trace contextRef="#ctx0" brushRef="#br0" timeOffset="15000.33">2284 2054 1212 0,'1'27'29'0,"1"17"19"15,-1 9 9-15,0 21-7 16,-3 10-9-16,-4 17-20 15,-4 4-8-15,-7-2-7 16,-3-5-2-16,-2-17-2 16,-2-12 0-16,6-22 2 15,2-14-2-15,5-20 6 0,11-12 1 16,-8-3 3-16,7-15-2 16,1-19-5-16,1-11-3 15,2-18-2-15,2-8 4 16,2-11-2-16,1-8 0 15,5-10 0-15,2 0 1 0,8 0-3 16,6 6 0-16,8 19 0 16,6 9 0-16,5 23 3 15,0 13 9-15,1 23 6 16,-4 10 0-16,-4 23-9 16,-6 11-6-16,-11 18-3 15,-9 7 0-15,-16 8-6 16,-13 3 6-16,-23 8 3 15,-14 5-3-15,-16 1 9 16,-6-3-6-16,-1-15 6 16,5-12 3-16,14-20 0 15,11-12-9-15,18-21-3 16,10-11-3-16,16-20-18 16,8-10-6-16,15-14-33 15,7-4 37-15,8-5 5 0,4 1 5 16,1 11 13-1,-1 9 0-15,0 25 4 0,-3 14 1 16,-6 26 5-16,-3 13 4 16,-10 19-7-16,-5 6-3 15,-5 2-2-15,-2-4-2 16,1-14-13-16,2-9-18 16,5-23-62-16,3-12-82 15,4-18 100-15</inkml:trace>
  <inkml:trace contextRef="#ctx0" brushRef="#br0" timeOffset="15800.75">2819 2647 2007 0,'12'2'102'0,"7"4"-102"15,3 1-6-15,9-2-12 16,6-1-3-16,1-8 9 16,2-5 3-16,-1-7-3 15,-2-3-6-15,-7-7-12 16,-8-1-12-16,-9-6-26 16,-9-1-1-16,-10 1 12 0,-5 2 12 15,-9 10 27-15,-4 7 12 16,-12 15 1-16,-2 11-1 15,-4 15 6-15,1 7 3 16,3 12 0-16,3 5 5 16,2 10 7-16,2 4-6 15,10 0 9-15,5-4-9 0,15-14 0 16,7-9-6-16,16-18-3 16,8-9-3-16,16-17-63 15,8-11-62-15,15-15 27 16,5-7-11-16,8-3 11 15,0-1 18-15,-4 6 19 16,-2 4-32-16,-12 6-39 16,-7 2 10-16,-19 3 43 15,-10 0 39-15,-12 2 134 16,-6 0 57-16,-6 1 73 16,-4 0-28-16,-3 5-38 15,-3 3-33-15,-8 6 21 16,-3 6-23-16,-10 9-72 15,-2 8-12-15,-8 9-21 16,-1 2 6-16,1 6-12 16,2 1-1-16,10-2-2 15,6-2-3-15,12-9 0 0,7-5-3 16,8-9-3-16,8-8-6 16,9-11-8-16,8-7-10 15,7-9-42-15,2-3-3 16,0 1 3-16,-3 1 13 15,-4 8 35-15,-5 6 12 16,-7 13 9-16,-4 5 0 16,-7 18 6-16,-3 10-3 0,-7 23 6 15,-4 13 6-15,-9 23 0 16,-6 10 6-16,-9 17-7 16,-6 4 1-16,-12 3-9 15,-3-5-3-15,-9-23 3 16,-1-12 18-16,3-34 15 15,2-14 0-15,11-30-66 16,6-17-107-16,16-38 77 16</inkml:trace>
  <inkml:trace contextRef="#ctx0" brushRef="#br0" timeOffset="16098.97">3894 2667 1667 0,'5'21'188'16,"-4"10"146"-16,0 4-378 16,-4 2-31-16,-1-3 6 0,0-13 9 15,-1-7 46 1,5-14 14-16,0 0 5 0,-3-7-2 15,6-13-3-15,6-18-41 16,3-5-34-16,9-6-18 16,3 0-14-16,2 3 16 15,1 3 29-15,0 8-58 16,1 6-99-16,0 7 123 16</inkml:trace>
  <inkml:trace contextRef="#ctx0" brushRef="#br0" timeOffset="16499.31">4138 2781 1687 0,'12'11'99'15,"6"-2"-87"-15,6-2-36 16,8-4-6-16,2-5 3 15,3-6 15-15,-2-6 12 16,-2-10 0-16,1-3 0 16,0-9 3-16,4-2-6 15,-3-2 0-15,-5 0-9 0,-3 4-8 16,-6 4-1-16,-8 10-27 16,-3 6-12-16,-15 11 14 15,-5 4-5-15,-12 10 11 16,-5 5 11-16,-2 7 27 15,-2 3 9-15,2 5 26 16,2 3 2-16,5 6 6 16,2 1-8-16,9-1-20 15,2-2-5-15,9-10-6 16,3-7-2-16,10-14-8 16,5-10-19-16,12-21-323 15,9-12 245-15</inkml:trace>
  <inkml:trace contextRef="#ctx0" brushRef="#br0" timeOffset="16856.09">4978 2384 1699 0,'-18'36'99'0,"-3"1"24"15,4 1 2-15,0 0-20 16,8-7-61-16,8-4-26 0,6-9-30 16,11-6-53-16,15-11-55 15,4-4-26-15,15-6-4 16,1-1 49-16,-2 6 44 16,-6 4 40-16,-17 10 17 15,-12 6-4-15,-24 14 0 16,-12 4 0-16,-22 11-1 15,-9 1 3-15,-7 0 4 16,-3-5 2-16,3-14-1 16,5-7 3-16,11-16-10 15,9-8-13-15,16-15-59 16,7-7-59-16,20-11-30 16,12-3-40-16,28-7 96 15</inkml:trace>
  <inkml:trace contextRef="#ctx0" brushRef="#br0" timeOffset="17900.54">5577 2535 2693 0,'-30'41'-12'0,"6"-8"9"15,5-4 3-15,14-9-12 16,6-4-6-16,15-7-33 16,10-5-8-16,12-2 12 15,7 1 12-15,4 3 20 16,-3 5 5-16,-9 11 1 16,-8 4-11-16,-15 11-11 15,-8 2-11-15,-17 3-20 16,-12-2-1-16,-11-2 34 15,-3-5 14-15,0-11 3 16,6-6-30-16,10-16-114 16,3-10-83-16,15-14-53 15,5-9 34-15,14-13-103 16,6-6 18-16,10-5 213 16,7 3 81-16,4 8 91 0,6 9 5 15,1 17-4-15,2 9 8 16,-4 17 131-16,-3 8 30 15,-10 17 15-15,-5 7-58 16,-10 8-96-16,-3-1-20 16,-5-4-34-16,-5-7-7 15,-4-13 20-15,-3-6 21 0,-7-12 43 16,-4-4 92-16,-7-10-65 16,0-5-40-16,-2-9-74 15,2-5-42-15,4-11-59 16,2-4-25-16,7-3-2 15,4-1 33-15,12 8 65 16,4 2 1-16,11 7 1 16,5 2-10-16,7 6-4 15,2 3 6-15,8 6 15 16,0 8 20-16,0 10 25 16,-6 10 6-16,-12 12 1 15,-9 4-7-15,-10 9 1 16,-2 3 8-16,-5 0-18 15,0 2-6-15,-1-6 2 16,0-5-5-16,1-11 3 16,2-5-3-16,2-13 0 0,-1-5-3 15,1-10-3-15,0-6 3 16,-3-7-9-16,-2-1 3 16,-6-4-3-16,-4 1-3 15,-5-1-3-15,0 3 6 16,1 3-3-16,5 0 3 15,9 2-3-15,6-3-12 16,12-2-12-16,6-1 0 0,13 2 6 16,4 2 9-16,6 8 9 15,-1 6 0-15,-6 14-3 16,-1 9 3-16,-8 15 3 16,-2 6 3-16,-6 5 6 15,-7 0-9-15,-6-3 6 16,-2-4 3-16,-7-10 18 15,0-5 3-15,-1-10 18 16,0-5 6-16,8-8 29 16,4-6 4-16,9-11 14 15,6-6-14-15,11-5-50 16,4-1-20-16,13 6-20 16,-2 10-7-16,-8 14-11 15,-6 9-23-15,-22 16-69 16,-7 6-55-16,-14 6-390 15,-5 2 451-15</inkml:trace>
  <inkml:trace contextRef="#ctx0" brushRef="#br0" timeOffset="18350.9">3166 3199 1377 0,'62'-12'60'15,"14"2"83"-15,35-2-182 16,13 2 20-16,26 0 1 16,4-2 5-16,12 4 15 15,7 1 4-15,14 2 13 0,8 2 4 16,14 3 37-16,10-1 6 15,7-1-34-15,6-2-11 16,-2-2-15-16,-9-1-3 16,-12-1-3-16,-17 2 3 15,-18-2-30-15,-9 0-71 16,-37 0-249-16,-12 0 247 16</inkml:trace>
  <inkml:trace contextRef="#ctx0" brushRef="#br0" timeOffset="19216.23">8271 2480 1256 0,'62'2'68'0,"7"-2"-2"15,3 0-17-15,-1-3-32 16,-1-2-9-16,-13-6-20 16,-4-3-17-16,-14-5-198 15,-3-4 156-15</inkml:trace>
  <inkml:trace contextRef="#ctx0" brushRef="#br0" timeOffset="19899.52">9461 2498 2383 0,'-1'51'-10'0,"7"-15"10"16,5-5 0-16,9-12-2 16,3-9 2-16,9-13 4 15,2-9-1-15,13-15 4 0,4-9-1 16,1-11-9-16,-1-7-3 16,-12-7-10-16,-10 0-8 15,-16 2-63-15,-13 6-29 16,-15 9 2-16,-10 7 21 15,-19 17 82-15,-5 8 20 16,-11 16 11-16,-3 10 10 16,1 17 3-16,2 7 0 0,11 8-9 15,6 1-9-15,19-8-75 16,9-9-74-16,17-18-141 16,10-12 53-16,15-19-76 15,6-8-41-15,8-14 70 16,1-2 137-16,5-3 127 15</inkml:trace>
  <inkml:trace contextRef="#ctx0" brushRef="#br0" timeOffset="20333.9">10156 1912 2267 0,'-2'92'0'0,"-4"2"0"16,-7 0 0-16,-3-5 3 16,-3-10 0-16,-1-9 0 15,0-21-3-15,1-10 0 16,7-21 3-16,3-6 0 16,9-12-3-16,0 0-15 15,13-12-54-15,3-9-14 0,11-11 11 16,7-4 6-1,10-4 51-15,6 0 6 0,8 1-3 16,3 2 3-16,2 11 1 16,-3 6-7-16,-8 19-3 15,-6 6-3-15,-18 16-6 16,-8 6 6-16,-19 11 21 16,-10 5 0-16,-16 3 0 15,-9 0 3-15,-11-4 12 16,-4-4-3-16,-11-9 12 15,-3-4 0-15,-1-11-12 16,-3-9-12-16,7-12-78 16,7-8-42-16,11-13-93 15,8-5-20-15,27-12 138 16</inkml:trace>
  <inkml:trace contextRef="#ctx0" brushRef="#br0" timeOffset="20749.56">10940 2366 2001 0,'53'-16'-60'0,"-2"-12"60"15,-1-4 0-15,-4-7 6 16,-3-5 9-16,-5-6 3 16,-2-4 0-16,-5-4-9 15,-3 2-3-15,-12 9 9 16,-4 9-3-16,-12 16-12 16,-4 9-3-16,-13 13-6 15,-6 10-3-15,-11 21 21 16,-7 13 3-16,-4 24 0 15,-2 8 0-15,4 7 0 16,5-2-3-16,9-11-6 16,7-7 0-16,7-18-3 15,4-8 3-15,4-18-3 0,2-5-39 16,6-10-104-16,3-3-58 16,8-5-41-16,3-3 61 15,9-4-224-15,8 0 212 16</inkml:trace>
  <inkml:trace contextRef="#ctx0" brushRef="#br0" timeOffset="21732.7">11510 2268 2529 0,'-9'15'-46'0,"-6"5"44"16,0 3 2-16,-6 4 0 16,-4 0 1-16,-4 1-1 15,1 1 0-15,4-6 0 16,5-1 4-16,14-6 2 16,6-2-4-16,16-6-7 15,5-4-6-15,13-8-36 16,4-3-32-16,5-10-84 15,4-3-25-15,-7-4 57 16,0-2 44-16,-11 0 81 0,-5 1 3 16,-12 1 3-16,-3-1-3 15,-9 2-9-15,-4 2 3 16,-2 6 15-16,-1 5 21 16,-1 9 3-16,0 3 0 15,-1 14-12-15,-3 7-9 16,-1 18 3-16,-2 7 6 0,1 6 3 15,3-3-4-15,7-9-5 16,4-10-9-16,8-16-15 16,6-7-14-16,5-14-88 15,6-8-38-15,5-13-14 16,2-6 54-16,7-7 30 16,-2-2 22-16,-2 0 43 15,1 2 17-15,-6 6 2 16,1 7 6-16,-3 11 7 15,-2 8 2-15,-7 12 20 16,-3 8 0-16,-8 18 8 16,-7 5 7-16,-6 11-6 15,-4 0 3-15,-5-4-10 16,0-7 18-16,0-14-36 16,0-6-15-16,2-16-6 0,-2-7-3 15,1-16-96-15,1-8 16 16,1-9-31-16,2-6 5 15,7-3 35-15,2 2 32 16,11 1-14-16,4 4-38 16,10 5 5-16,3 4 21 15,7 8 72-15,2 6 31 16,-2 9 49-16,2 6 25 16,0 6 10-16,-2 8 9 0,-6 10-31 15,-7 4-21-15,-13 11-38 16,-6 4-12-16,-11 5 2 15,-3-2 17-15,-6-4-18 16,1-6-9-16,0-10 6 16,2-8-1-16,5-9-2 15,3-5-3-15,5-12-24 16,4-6-24-16,2-13-5 16,7-6-1-16,7-7 9 15,7 1 12-15,9 2 15 16,2 5-6-16,5 10 9 15,2 5 0-15,-5 19 3 16,-7 11 9-16,-9 21 3 16,-7 11 0-16,-8 13 0 15,-3 4-6-15,0 0-27 0,-2-4-60 16,9-15-117-16,6-9 134 16</inkml:trace>
  <inkml:trace contextRef="#ctx0" brushRef="#br0" timeOffset="22248.78">13561 2201 1096 0,'-21'1'21'0,"-4"0"87"16,-3 2 5-16,-1 0-9 16,-1 3-11-16,4 3 50 15,0 3-20-15,5 6-57 16,5 4-24-16,6 2-33 15,4 1-9-15,10-4 9 16,5-3-1-16,10-7-8 0,5-4-8 16,7-9-22-16,4-8-15 15,6-9-9-15,0-3 0 16,-2-6 21-16,-4-1 21 16,-6 2 12-16,-4 0 9 15,-9 5-3-15,-4 5 3 16,-8 9-3-16,-4 6 3 15,0 12 6-15,-3 5 6 16,0 17 3-16,1 7 0 0,4 5-12 16,4 0-3-16,7-9-18 15,2-6-12-15,4-15-45 16,2-11-59-16,4-16-107 16,3-9 164-16</inkml:trace>
  <inkml:trace contextRef="#ctx0" brushRef="#br0" timeOffset="24731.93">14721 2009 1247 0,'-31'-6'13'0,"-7"6"11"15,-1 5 3-15,6 8 11 16,5 5 7-16,12 9 3 16,2 3-5-16,8 5-20 15,3 1-5-15,7-5-9 16,7-1-3-16,8-8-2 16,3-3-2-16,9-10 7 15,1-3-3-15,6-11 12 0,-3-5-9 16,0-9 9-16,-1-5 3 15,1-6-9-15,-1-1 3 16,-8 1-6-16,-3 3-3 16,-14 9 23-16,-3 5 19 15,-8 12 39-15,-4 8 6 16,0 20-16-16,-1 12-11 16,0 27-33-16,-2 14-6 15,-3 21-12-15,-3 6-12 0,1 6-6 16,-3-2-9-16,2-13-3 15,-2-8 6-15,-5-20-3 16,-5-9 3-16,-14-15 9 16,-8-10 0-16,-6-13 18 15,-1-13-3-15,3-17 0 16,3-11-15-16,0-24-150 16,1-12-65-16,8-34 99 15</inkml:trace>
  <inkml:trace contextRef="#ctx0" brushRef="#br0" timeOffset="25433.62">15102 2277 1532 0,'-16'20'21'15,"6"0"18"-15,5-2-21 16,3-2-3-16,16-6-9 16,4-3-6-16,7-8 0 15,3-4-3-15,-3-9-9 16,-2-4 0-16,-11-3-3 15,-3-4 9-15,-10 0 3 16,-7 0 3-16,-5-1 0 16,-7 0-3-16,-5 3 6 15,0 1-3-15,1 7 9 16,5 3 6-16,6 6-9 16,5 1 6-16,8 5-9 15,0 0-3-15,10 1-3 16,10 4 3-16,12 0-3 15,2 0 3-15,8-1 3 16,0 1-3-16,-5 0 9 0,0 1 3 16,-12 2 18-16,-3 2 2 15,-5 6 7-15,-8 0-3 16,-4 5-3-16,-8 2-6 16,-7 5-3-16,-2 0-3 15,1 3 0-15,4 1-6 16,6-6-1-16,4-3 7 0,7-8 3 15,7-5 9-15,9-10 15 16,4-7 0-16,11-11-6 16,4-5-4-16,0-7-17 15,-1-1-3-15,-12-1-12 16,-7 1 0-16,-14 2 6 16,-6 2 3-16,-14 6 39 15,-7 2-13-15,-13 9-5 16,-7 7-3-16,-13 10-32 15,-5 6-1-15,8 7-7 16,7 0-7-16,16-3-103 16,12-2-152-16,17-7 138 15</inkml:trace>
  <inkml:trace contextRef="#ctx0" brushRef="#br0" timeOffset="25850.08">16203 1977 2329 0,'10'78'38'15,"-2"3"-1"1,-5-2-14-16,-3-4-17 0,-4-13-6 15,-3-9-2-15,-2-21-38 16,-1-7-33-16,-2-20-94 16,0-9-19-16,-4-15 28 15,-2-8 53-15,-1-7 93 16,-5-2 45-16,-4 3 78 16,1 3 20-16,-9 7 13 15,-1 7-7-15,-6 14-57 16,-3 7-33-16,2 16-23 15,6 7-7-15,7 14-4 16,9 4-3-16,18 0-5 16,8-3-1-16,36-15-28 15,13-9-52-15,30-19-233 16,19-9-439-16,13-23 576 0</inkml:trace>
  <inkml:trace contextRef="#ctx0" brushRef="#br0" timeOffset="26100.6">17103 1986 2632 0,'-4'94'11'15,"-2"2"-5"-15,-1-3-54 16,-1-7-117-16,2-14-815 16,1-12 802-16</inkml:trace>
  <inkml:trace contextRef="#ctx0" brushRef="#br0" timeOffset="26566.49">16945 2275 2683 0,'42'-10'-32'0,"12"1"-41"15,16-6-67-15,8 0-22 16,8 1-74-16,-1 2 27 15,-9 6 56-15,-4 4 25 16,-25 11 98-16,-13 4 12 0,-20 10 26 16,-14 5 8-16,-2 6 23 15,-1 4 54-15,2 1 2 16,4-1-8-16,1-10-42 16,0-5-18-16,-3-12-27 15,-1-11-3-15,-13-4-90 16,-2-12-45-16,-7-15-3 15,-2-6 81-15,3-12 47 16,7-4 24-16,8-9 18 16,5-3-3-16,18-6-6 15,8 1 4-15,14 7-9 16,5 5 3-16,3 20 9 16,-4 12 17-16,-2 23 16 15,-3 12 0-15,-11 26-3 0,-2 11-3 16,-10 19-1-16,-3 8-2 15,-7 6-15-15,-1-1-24 16,-4-12-179-16,-4-8-129 16,-2-28 206-16</inkml:trace>
  <inkml:trace contextRef="#ctx0" brushRef="#br0" timeOffset="26719.27">17699 2207 2654 0,'31'-5'29'0,"21"0"-31"16,11-2-29-16,16-2-143 15,4-1-113-15,-4 1 93 16</inkml:trace>
  <inkml:trace contextRef="#ctx0" brushRef="#br0" timeOffset="27516.47">18916 1807 2300 0,'13'24'29'15,"3"22"-10"1,0 13-1-16,-6 12-2 0,-1 3-6 16,-5-7-17-16,0-8-11 15,-4-15-23-15,0-10-27 16,-4-13 8-16,1-6 7 15,-2-12 56-15,0-4 18 0,2-8 71 16,2-4 5-16,4-6 16 16,4-3-3-16,10 1-38 15,3 1-36-15,7 1-24 16,4 1-5-16,4 5-7 16,1 4-4-16,-1 9-1 15,-4 2-6-15,-8 8 1 16,-7 1 0-16,-11 2 3 15,-6 1 5-15,-10 1 4 16,-6 0 4-16,-7 1 0 16,-5-1 0-16,-6-2-3 15,1-4-3-15,-2-3-1 16,-2-3-7-16,0-5-58 16,0-3-64-16,5-6-71 15,10-2-134-15,15-4-109 0,13 0 358 16</inkml:trace>
  <inkml:trace contextRef="#ctx0" brushRef="#br0" timeOffset="28050.56">19483 2214 1858 0,'20'3'179'0,"9"-5"-80"15,7-2-28-15,3-6-44 16,3-3-9-16,1-6-15 16,-3-1 0-16,-6-6-21 15,-7-1-15-15,-10 0-2 16,-7 1-7-16,-10 7 21 16,-6 3 18-16,-16 6 6 15,-7 7 15-15,-16 7 0 16,-5 9 12-16,-3 14 47 15,0 4 4-15,9 10-3 16,6 2-8-16,16-3-28 16,11 0-9-16,16-8-22 15,9-3 1-15,14-10-12 0,6-7-16 16,13-12-49-16,6-9-15 16,8-10-5-16,3-4-23 15,0-7 69-15,-2-2 16 16,-12-11 23-16,-6-3 0 15,-15-13 0-15,-9-5 6 16,-8-2-6-16,-3 1 9 16,-8 14 32-16,2 7 28 15,-3 21 14-15,0 8-8 0,2 18-25 16,-1 13-20-16,4 21-25 16,-2 17-2-16,-3 19 1 15,-2 7 5-15,-4 0-8 16,-1-4-1-16,2-15-45 15,4-7-51-15,1-19-172 16,0-11-288-16,-11-22 429 16</inkml:trace>
  <inkml:trace contextRef="#ctx0" brushRef="#br0" timeOffset="29449.53">19788 2138 2313 0,'25'-14'40'0,"25"-2"-29"0,9-1-8 16,10 1-3-16,0 3 0 15,-7 5 0-15,-5 3 0 16,-13 10-3-16,-9 3 1 16,-14 10 1-16,-7 5-2 15,-12 2 7-15,-2 1-2 16,-1 0-2-16,1-1 5 15,3-3-3-15,2 0-2 0,1-4 4 16,2-1-1-16,0-4 1 16,3-3 1-16,0-6 1 15,3-4 7-15,3-8-1 16,6-7 1-16,4-12-7 16,-1-5-5-16,4-8 2 15,-8-1-1-15,-3-2 1 16,-3 2-2-16,-8 13 3 15,-2 8 3-15,-6 20 16 16,0 0-3-16,-12 5-4 16,1 15-6-16,2 11-11 15,0 3 1-15,8 4 1 16,1-2 1-16,13-4 1 16,5-5 3-16,8-8-1 15,6-4 4-15,5-11 2 16,2-5 4-16,2-10 10 0,0-3 8 15,-8-7-13-15,-2-2-1 16,-13-7-13-16,-7-1-3 16,-7-1-16-16,-5-2-12 15,-5 7-34-15,1 5-6 16,2 7-8-16,-2 6-14 16,1 5-56-16,-5 4-45 15,2 1 18-15,6 4 47 16,2 4 66-16,5 1 31 0,5 2 26 15,0 1 9-15,8 1 53 16,5 0 37-16,1-2 74 16,5 0 21-16,4-5-34 15,2-1-61-15,5-5-49 16,3-2-20-16,0-7-21 16,-4-3-11-16,-8-5-10 15,-6-3-3-15,-9-3-14 16,-4-2 3-16,-8 1 8 15,-5 1 2-15,-9 4 31 16,-2 2 4-16,-8 8 12 16,-3 4 8-16,-10 9-17 15,-7 5-1-15,-2 11-9 16,1 5-1-16,10 8-5 16,5 3-2-16,11 1 5 0,6-3-4 15,11-4 4-15,5-4-1 16,8-10-4-16,7-4 2 15,9-10-2-15,8-5 3 16,8-8-3-16,2-4 1 16,-3-5-2-16,-5-3-2 15,-8 0 3-15,-6-2 0 16,-8 2 2-16,-3 0 1 0,-7 3 4 16,-3 6 0-16,-5 6 1 15,-2 7 1-15,0 0-9 16,10 7 0-16,-1 6-5 15,3 3-1-15,11-1 2 16,3-4 0-16,6-4 0 16,-4-4 0-16,0-5 0 15,-2-4 0-15,3-4 1 16,4-3 0-16,2-4-1 16,-1-1 0-16,-10-3 2 15,-6-1-2-15,-12 2 2 16,-6-2-1-16,-14 5-3 15,-6 3-1-15,-15 8-2 16,-5 6 2-16,-1 9 1 16,3 7 2-16,5 6 1 0,2 2 1 15,9-2 1-15,3-1 1 16,17-4-1-16,6-3 3 16,14-1 0-16,3-3-2 15,4-6 3-15,1-2 0 16,8-7-3-16,2-3 0 15,8-4-2-15,2-3-2 16,-9-3 0-16,-2-3 1 0,-11-1-1 16,-6 1 0-16,-9 2 0 15,-2 5 2-15,-7 6-2 16,-3 4 0-16,0 9-1 16,-2 5-3-16,1 13 4 15,2 3 0-15,2 2 4 16,2 2 2-16,5-7-4 15,5-2-1-15,8-8-6 16,2-5-11-16,11-7-24 16,3-4-26-16,5-7-117 15,3-4-96-15,-4-1 97 16</inkml:trace>
  <inkml:trace contextRef="#ctx0" brushRef="#br0" timeOffset="29765.47">23022 1880 2487 0,'-28'40'0'0,"-17"14"-1"16,-11 6-2-16,-6 3-3 15,-4-5-49-15,3-14-270 16,6-10 193-16</inkml:trace>
  <inkml:trace contextRef="#ctx0" brushRef="#br0" timeOffset="29951.99">22593 2003 2371 0,'37'18'96'15,"3"3"-7"-15,9 10-27 0,3 1-27 16,0 1-44-16,2-3-94 16,-6-9-207-16,0-3 131 15</inkml:trace>
  <inkml:trace contextRef="#ctx0" brushRef="#br0" timeOffset="30572.26">23593 1883 1631 0,'-19'13'65'15,"5"5"19"-15,5 3 3 16,9 5-24-16,6 3-16 15,13 5-17-15,10-1-9 16,13-5-12-16,6-3 0 0,4-7 3 16,-6-3-6-16,-14 0 3 15,-11-2-6-15,-24 2-6 16,-11 1 6-16,-22 2 3 16,-8 1-3-16,-5 0 12 15,-2-5-6-15,5-5-3 16,1-6 0-16,8-10-21 15,2-6-30-15,7-11-48 16,7-1 1-16,6-5 17 16,3-2 27-16,16-3 51 15,4-2 18-15,18-1 6 16,11-1 6-16,8 1 0 16,6 1 18-16,1 8 23 15,-4 4 28-15,-6 10 29 16,-11 5-26-16,-13 6-47 0,-4 2-26 15,-14 2-24-15,-6 0-3 16,-2 1-16-16,-2 0-34 16,10-1-175-16,0 0-121 15,2 0 153-15</inkml:trace>
  <inkml:trace contextRef="#ctx0" brushRef="#br0" timeOffset="31015.79">23798 1966 1253 0,'-74'63'27'0,"-2"2"-22"16,2-2-3-16,6 0-15 15,6-6-14-15,9-4-196 16,6-4 132-16</inkml:trace>
  <inkml:trace contextRef="#ctx0" brushRef="#br0" timeOffset="31682.57">24166 1924 1861 0,'-15'32'57'16,"1"3"-10"-16,12-1-20 15,4-3-6-15,17-7-18 16,9-5 6-16,5-7-3 15,4-6-9-15,4-10-18 16,1-4-6-16,0-11 0 16,-5-5 1-16,-8-6 26 15,-4-2 17-15,-12-3 52 16,-7 2 30-16,-3 7 38 16,-4 3-24-16,-2 10-37 15,3 7-20-15,-6 14-32 0,-2 11-16 16,-6 22-17-1,-6 11 0-15,-7 21 4 0,-1 7-4 16,-1 15-8-16,-1 6-2 16,4 3-7-16,2 4 10 15,1-3 6-15,3-4 5 16,-2-12 6-16,2-13 13 16,-5-23 46-16,0-10 30 15,-1-18 26-15,-7-10-24 0,1-15-14 16,-3-8-21-1,-10-17-35-15,1-10-27 0,-7-22-137 16,2-13-111-16,10-12 69 16</inkml:trace>
  <inkml:trace contextRef="#ctx0" brushRef="#br0" timeOffset="32783.23">13527 3150 1415 0,'168'-4'51'0,"9"-2"20"0,29-5-4 16,18-2 16-16,17-5-5 15,21 1-15-15,12 0-48 16,-1 2-15-16,17 2-24 16,-10 1-30-16,-10 0-74 15,-3 1 11-15,-24 2 53 16,-13-3 10-16,-23 3 32 16,-11 0 15-16,-26 2 9 15,-15 0 0-15,-27 2-2 16,-13 1-31-16,-24 1 21 15</inkml:trace>
  <inkml:trace contextRef="#ctx0" brushRef="#br1" timeOffset="45048.77">2482 4067 1912 0,'0'0'3'0,"12"8"0"0,-8 6-3 15,4 14-6-15,0 11 6 16,-2 18 0-16,1 7 0 16,-1 18-3-16,-2 8 3 15,-2 15 0-15,-1 7-3 16,-2 12 6-16,-2 3-3 15,0 14 0-15,0 11 6 16,0 12-3-16,-1 8 6 16,-1 5 5-16,1 0 4 0,0 2 12 15,0 3 0-15,3 4 12 16,2 0 9-16,2 2 38 16,3 0 19-16,0 0-20 15,0-1-3-15,0 1-20 16,0-3-11-16,-1 3-22 15,0 0-11-15,1-7-5 16,2-2 1-16,0-13-3 16,2-4 1-16,3-10-10 15,2-2 0-15,2-7-3 16,-1-5-1-16,-3-7 2 16,-2-4-2-16,-5-12-1 15,-4-5-3-15,-4-14-1 16,-3-6-4-16,-3-14-23 15,-2-6-20-15,0-12-113 0,-1-8-65 16,-2-18-225-16,1-10 224 16</inkml:trace>
  <inkml:trace contextRef="#ctx0" brushRef="#br1" timeOffset="45782.32">1255 9495 1462 0,'128'9'6'0,"21"-4"-1"16,9-1 7-16,27-2-8 16,7 1 0-16,21-1 0 15,13 0 1-15,16 0 15 16,8 1 26-16,21-2 103 16,9 2 31-16,15 1 41 15,10-1-6-15,15 2-80 16,4 1-7-16,10 3-54 15,0 0-30-15,7 1-22 16,-7 2-11-16,-3-3-9 0,3-2 0 16,-14-1-2-16,5-5 0 15,-14-2 0-15,-9-1 0 16,-13-2-4-16,-10 1-5 16,-30 2-13-16,-11-1-10 15,-41 4-46-15,-16 1-70 16,-32 0-124-16,-21 1-209 15,-24-7 304-15</inkml:trace>
  <inkml:trace contextRef="#ctx0" brushRef="#br1" timeOffset="48665.79">9628 9874 518 0,'-8'-4'100'16,"4"0"183"-16,-2-1-254 15,6 1 5-15,-3 0 21 16,-1-1-4-16,4 0 0 16,-2 1-5-16,2 4 5 15,0 0 1-15,0 0 0 16,-1 0-9-16,-13-1-18 0,4 10-7 16,0 9-1-16,-2 4 2 15,-5 12 1-15,-3 4-1 16,-7 9-13-16,-4 0 0 15,-2 0-37-15,-3-2-45 16,-2-10 45-16</inkml:trace>
  <inkml:trace contextRef="#ctx0" brushRef="#br1" timeOffset="48982.28">9326 9891 1693 0,'0'0'117'0,"0"0"-33"16,0 0-60-16,2 10-24 15,4 4-9-15,3 8 9 16,4 4-3-16,4 5 3 15,-1 2-3-15,4 4 3 16,3 0 6-16,0 2-6 0,1 1 6 16,-1-1-6-16,-2-1-3 15,-3-5-6-15,-3-7-30 16,-4-9-188-16,-5-10 155 16</inkml:trace>
  <inkml:trace contextRef="#ctx0" brushRef="#br1" timeOffset="49265.27">9639 10218 1359 0,'0'0'58'15,"0"0"47"-15,0 0-94 16,-3 7-3-16,1 15 31 16,3 9 12-16,-2 16 5 15,-1 6-8-15,2 6-39 16,-1 3-86-16,4-12 47 0</inkml:trace>
  <inkml:trace contextRef="#ctx0" brushRef="#br1" timeOffset="50998.7">1793 4231 1396 0,'-3'17'8'16,"2"10"-3"-16,0 3-1 0,1 2-2 15,2 2 0-15,1-4 0 16,1-1-2-16,2-5 0 15,1-5 0-15,0-7-2 16,2-5 2-16,2-5 0 16,1-4 2-16,1-9 2 15,0-5 2-15,0-8-4 16,-2-6 2-16,-3-4 15 16,-2-2 6-16,-2 0 16 15,-1 1 46-15,-3 4 53 16,-2 4 1-16,0 3-1 15,-1 4-23-15,1 8-46 16,-2 2-17-16,4 10-48 16,0 0-6-16,-5 19-15 15,6 4 3-15,1 22 0 16,-1 10 3-16,-1 16 0 0,-2 12-3 16,0 13 9-16,-1 2 3 15,-2-2 0-15,-2-5 0 16,-4-18 3-16,1-11-3 15,-3-18 6-15,-1-9 21 16,-3-12 50-16,-4-4-12 16,-9-6 13-16,-4-3-11 0,-13-5-37 15,-9-5-11-15,-10-3-17 16,-3-4-14-16,4-8-113 16,8-4-106-16,16-16 73 15</inkml:trace>
  <inkml:trace contextRef="#ctx0" brushRef="#br1" timeOffset="54448.97">3344 8389 1003 0,'-7'-4'58'0,"0"1"8"16,0 1-28-16,1 1-11 0,1 1-1 15,-1 0-7-15,0 2-3 16,1 2-7-16,0 2 1 16,1 3 7-16,1 2 7 15,2 3 7-15,1 0 2 16,2-3-6-16,3-1-6 15,2-5-7-15,2-2-7 16,2-7-1-16,2-5-2 0,3-8 2 16,2-4 2-1,2-8-1-15,2 0 7 0,-4-3 7 16,0 2 8-16,-6 3 61 16,-7 1 5-16,-2 9-11 15,-3 3-18-15,-10 8-30 16,-2 5-18-16,-13 8-10 15,-2 5-8-15,-1 9 0 16,2 2-3-16,8-2-17 16,4 0-22-16,13-9-129 15,7-6-38-15,8-9 149 16</inkml:trace>
  <inkml:trace contextRef="#ctx0" brushRef="#br1" timeOffset="55316.5">4256 7513 1245 0,'-17'7'27'0,"-2"2"-19"16,1 3-3-16,2 4 3 16,0 0-2-16,4 0 0 15,4 0 2-15,2 2 1 16,5-3 1-16,3-3 4 15,3-1-3-15,5-7-7 16,1-2 2-16,4-8 0 0,-1-5-4 16,5-8 3-16,2-5-1 15,1-3 6 1,-2-1 9-16,-3 4 8 0,-6 1 6 16,-6 8 4-16,-4 3-4 15,-8 6 10-15,-5 3 2 16,-4 5-21-16,-4 5-15 15,0 5 0-15,4 4-12 16,4 1-51-16,9-1-46 16,14-8 73-16</inkml:trace>
  <inkml:trace contextRef="#ctx0" brushRef="#br1" timeOffset="56198.16">5432 6647 1035 0,'-20'4'68'0,"1"4"51"16,2 3-71-1,1 4-13-15,2 5-10 0,3 1-6 16,1 2-5-16,6-2-10 15,1-2-2-15,9-5 2 16,1-5-2-16,8-8 0 16,5-2 1-16,4-11 3 15,2-6-4-15,1-4 0 16,-1-5 2-16,-3-1 4 16,-2 2 7-16,-7 4 16 15,-3 4 6-15,-8 6 2 16,-3 2 14-16,-6 4 4 15,-4 2-13-15,-2 6-20 16,-2 3-15-16,-1 7-30 16,-1 3-56-16,7 1-233 0,2-4 227 15</inkml:trace>
  <inkml:trace contextRef="#ctx0" brushRef="#br1" timeOffset="57064.73">6994 5673 1165 0,'-13'0'27'0,"4"1"-13"16,-1 1 2-16,4 2-1 16,1 2-1-16,1 3-5 0,-2 3-7 15,2 3 0-15,1 2 0 16,2-1 2-16,2-1-2 15,6-5 6-15,5-3 1 16,3-8 9-16,3-4 1 16,2-10 6-16,2-4 1 15,2-6-1-15,2-1 2 16,-1-1-4-16,-2 1-4 0,-9 2-9 16,-4 4 6-16,-11 5 1 15,-11 2 2-15,-5 3 7 16,0 4 7-16,-4 5-15 15,8 2-6-15,-2 6-12 16,3 4-15-16,-1 0-103 16,5-2 95-16</inkml:trace>
  <inkml:trace contextRef="#ctx0" brushRef="#br1" timeOffset="57766.14">8521 4871 466 0,'10'-13'54'16,"1"-1"40"-16,-5 1-62 16,-3 1-7-16,-1 0-9 15,-3 3 29-15,-2 2 55 16,0 3 14-16,-5 3 5 15,1 3-40-15,-7 5-32 0,0 3-1 16,-2 5-5-16,-4 0-4 16,3 3-12-16,2 1-6 15,5-2-11-15,5-3 0 16,5-5-3-16,7-4-1 16,7-6-2-16,3-7 0 15,10-8-2-15,0-3 0 16,5-4 2-16,0-1-2 0,-4-2 8 15,-2 1 2-15,-6 0 9 16,-4 2 6-16,-7 4 6 16,-4 1 4-16,-7 7-6 15,-7-1 31-15,-8 7-18 16,-7 6-13-16,-7 9-11 16,2 6-9-16,0 9-3 15,6 3-6-15,17-1-128 16,11-2-210-16,30-13 227 15</inkml:trace>
  <inkml:trace contextRef="#ctx0" brushRef="#br1" timeOffset="71264.37">853 10543 773 0,'-2'1'16'16,"2"-1"-5"-16,0 0-11 15,0 0-2-15,0 0 0 16,0 0 0-16,0 0 2 16,0 1 0-16,0 0 0 15,0 0 4-15,-1 0 21 16,0 0 16-16,0 0 23 15,0-1 13-15,0 1-4 16,-1 0-13-16,-26 15-15 16,28-16-8-16,-1 1-16 15,1-1-6-15,-1 1-1 0,-1 0-2 16,0 0-3-16,0 0 1 16,2 0-6-16,-1 0 4 15,0 0-1-15,3-3 3 16,17-14 17-16,4-4 8 15,12-11 10-15,5-5 3 16,16-15-13-16,7-7-5 16,20-16 9-16,8-8-9 15,17-14-9-15,13-10 0 0,12-18-4 16,10-12 7 0,25-16 57-16,5-6 27 0,18-11 38 15,10-2 15-15,7-7-38 16,8-3-56-16,12-5-32 15,3-4-16-15,16-8-14 16,6-3-5-16,6-3 2 16,6 0 0-16,2-3 0 15,1 2-1-15,5 5 1 16,0 4-2-16,-3 10-2 16,2 5 1-16,-10 7 1 15,2 6-6-15,-14 9-13 16,-8 4-11-16,-9 7-33 0,-9 2-44 15,-13 10-51 1,-8 7 0-16,-19 7 17 0,-10 8 25 16,-12 3 59-16,-8 3 18 15,-9 8 39-15,-7 2-3 16,-19 10 6-16,-3 3-3 16,-13 13 0-16,-7 4 3 15,-13 13-37-15,-8 7-61 0,-22 14 62 16</inkml:trace>
  <inkml:trace contextRef="#ctx0" brushRef="#br1" timeOffset="73797.67">9794 3953 693 0,'0'0'112'16,"0"0"208"-16,0 0-316 16,1 0-1-16,0 0-3 15,0 0 0-15,11 14 2 16,-10 2-2-16,-2 8 0 15,-1 0 0-15,0 6 0 16,1 2 0-16,3 1 2 16,3-1-2-16,6-5 0 15,5-5 2-15,3-7-2 16,2-5 0-16,3-10 2 16,-2-2 0-16,3-10-2 0,-6-3 2 15,3-6 12-15,-3 1 11 16,-5-6 25-16,1 2 12 15,-8-1 8-15,-2 2-6 16,-3 2-10-16,-3 2-9 16,-1 2 4-16,0 2 11 31,1 6-24-31,0 9-10 0,0-1-14 0,0 1-6 16,11 2-6-16,-4 15 0 0,2 16-6 15,0 12 3-15,-1 21 3 16,0 13-3-16,-2 19 3 15,0 3 0-15,-2 1-3 16,-2-5 3-16,-3-20-6 16,-6-13 0-16,-5-26 0 15,-7-12 12-15,-9-14 30 16,-4-8 18-16,-14-13 39 16,-4-8-1-16,-10-13-14 15,-5-5-12-15,-6-9-42 16,2-3 0-16,5-1-24 15,7-3-12-15,17 2-99 16,11 1-86-16,27 1 110 16</inkml:trace>
  <inkml:trace contextRef="#ctx0" brushRef="#br1" timeOffset="74715.07">10419 4086 550 0,'-4'-1'52'0,"4"1"55"15,0 0-91-15,0 0-7 0,0-1 3 16,0 0-1-16,0 0 3 16,0 0 22-16,0 0 17 15,1 0 31-15,-1 1 12 16,31-19-15-16,-16 16-8 16,8-1-18-16,4-1-13 0,3 1-22 15,1-1-11-15,0 1-5 16,0 2-2-16,-7-1-4 15,0 1-9-15,-10 1-65 16,-5-1-104-16,-9 2 90 16</inkml:trace>
  <inkml:trace contextRef="#ctx0" brushRef="#br1" timeOffset="74900.25">10388 4133 773 0,'-9'6'87'16,"1"0"121"-16,8-1-157 15,3 1 7-15,8-4 4 16,6 1-4-16,7-3-13 0,6 0-10 16,5-4-12-16,5-1-8 15,1-1-15-15,0-2-17 16,-1 2-59-16,-6 0-57 15,-5 1 71-15</inkml:trace>
  <inkml:trace contextRef="#ctx0" brushRef="#br1" timeOffset="76014.05">11135 3933 461 0,'-1'-13'98'0,"0"-1"171"15,0-1-160-15,-1 5-9 0,0-1-18 16,-2 4-36-16,-1 4-7 16,-2 2-16-16,-1 3-5 15,-3 10-10-15,3 2-5 16,-2 12 1-16,3 5 6 16,-1 4 2-16,0 6 1 0,3 1 1 15,-3 0-3-15,9-4-7 16,2-4-2-16,9-8 0 15,4-4 0-15,4-8 2 16,4-4-2-16,3-10 4 16,0-6 5-16,0-10 9 15,1-4-1-15,-2-6 12 16,0-2 0-16,-4-4 2 16,-1-2 2-16,-6 0-14 15,-1-4 19-15,-10-4-31 16,-4-1 0-16,-7-5-9 15,-8 3 3-15,-7 7-3 16,-7 4-6-16,-10 11 3 16,-4 7-6-16,-6 8 6 15,-2 4 0-15,1 7 3 16,5 5 0-16,9 5 0 0,8 3 12 16,12 8 15-16,7 3 9 15,7 8 14-15,5 2 4 16,9 2-18-16,6-4-9 15,15-8-9-15,7-4-12 16,12-12 3-16,4-5 0 16,8-10-9-16,4-7 6 15,5-7-6-15,0-2-6 0,-7-2 6 16,-8 3-9-16,-15-3-9 16,-7 6-27-16,-15 2-146 15,-7 5-51-15,-15 2 161 16</inkml:trace>
  <inkml:trace contextRef="#ctx0" brushRef="#br1" timeOffset="76583.03">11404 4192 1272 0,'-8'12'37'0,"1"2"-14"15,3 4 0-15,5 1 0 16,2 3-3-16,6-3-12 15,5-3-5-15,-2-5 1 16,3-2-6-16,3-8 2 16,-3-1 0-16,4-8-2 15,-3-5 2-15,-3-3-1 16,-3-3 6-16,-6-1 22 16,-1-1 16-16,-6 0 30 15,-3 4 94-15,-2 0-26 0,-2 4-25 16,0 3-65-1,1 3-21-15,-2 6-66 0,-4 5-42 16,-3 9-89-16,1 7-78 16,-2 5 199-16</inkml:trace>
  <inkml:trace contextRef="#ctx0" brushRef="#br1" timeOffset="77015.33">11879 4041 1338 0,'15'-3'39'0,"2"-1"3"15,4-1-40-15,5 2 2 16,6-1-2-16,3 2 0 16,2 1 0-16,-3 1-2 15,-2 2 0-15,-5-1-4 0,-4-1-68 16,-3 0-205-16,-2-2 157 16</inkml:trace>
  <inkml:trace contextRef="#ctx0" brushRef="#br1" timeOffset="77199.53">11979 3829 1136 0,'0'0'39'15,"0"0"17"-15,0 14-2 16,5 3 5-16,2 15 6 15,-2 10-8-15,-1 7-28 16,-2 6-8-16,1 6-9 0,0 1-7 16,2 1-55-1,0-4-182-15,-1-12 150 16</inkml:trace>
  <inkml:trace contextRef="#ctx0" brushRef="#br1" timeOffset="77868.38">12512 3939 1192 0,'-12'4'39'0,"4"3"-8"0,1 1-4 16,5 7 4-1,2 6-2-15,1 6-9 0,2 7 1 16,4 3-7 0,-1 0-3-16,8-4-5 0,3-4-4 15,4-8-2-15,7-7 0 16,1-10 0-16,1-6 2 16,3-10-2-16,3-5 4 15,0-8 0-15,1-4 9 0,-3-5 5 16,-4-2 3-16,-9-4 0 15,-8-3-5-15,-13-4-8 16,-3-4-5-16,-15-2-3 16,-5 1-5-16,-13 9-5 15,-12 6-4-15,-6 16 5 16,-2 7 3-16,2 13 10 16,3 5 4-16,10 12 9 15,6 6 0-15,10 7 1 16,8 5 9-16,9 5-21 15,7 3 3-15,12 1-3 16,8-2-3-16,12-8-3 16,4-6 3-16,14-12-3 15,4-3 0-15,16-12 3 16,10-1-6-16,4-10-27 0,-1-2-10 16,-10-3-12-16,-9-2-25 15,-20 6 46-15</inkml:trace>
  <inkml:trace contextRef="#ctx0" brushRef="#br1" timeOffset="78316.92">12925 4210 1440 0,'-2'9'35'15,"0"8"-25"-15,0 7-2 16,-1 12-4-16,2 5 3 15,-4 4-7-15,-2 1-21 0,2-6 15 16</inkml:trace>
  <inkml:trace contextRef="#ctx0" brushRef="#br1" timeOffset="79832.27">13642 3824 507 0,'13'-23'86'0,"-2"1"58"16,-3 5-19-16,-4 2 14 16,-2 4-29-16,-1 3-30 15,-4 2-32-15,-2 5-11 16,-10 8-14-16,-3 7 8 0,-11 17 12 15,-4 13-3-15,-8 14-7 16,-3 1-9-16,1 1-17 16,-2-9-5-16,6-10-11 15,1-4-28-15,6-16 19 16</inkml:trace>
  <inkml:trace contextRef="#ctx0" brushRef="#br1" timeOffset="80064.3">13257 3789 1559 0,'8'-12'114'0,"4"5"-37"0,4 4-5 16,8 11-33-16,1 10-18 15,5 19-21-15,0 10-3 16,2 10 3-16,4-1 3 15,-2-1-18-15,1-4-60 16,-1-6-167-16,-3-6 67 16,-5-13 89-16</inkml:trace>
  <inkml:trace contextRef="#ctx0" brushRef="#br1" timeOffset="80247.72">13689 4112 1409 0,'0'0'55'15,"5"9"9"-15,4 10 12 16,1 10 13-16,1 20-8 16,-2 8-18-16,-5 11-153 15,-3 1-228-15,-1-13 242 16</inkml:trace>
  <inkml:trace contextRef="#ctx0" brushRef="#br2" timeOffset="100319.04">8602 5424 448 0,'0'0'16'0,"0"0"2"16,-1 1-7-16,0 0-2 15,0 0 3-15,0-1 10 16,0 2 8-16,-18 28 15 16,15-21 10-16,3 1 2 15,3 0-5-15,1-1-13 16,5 1-7-16,-2-2-9 16,-1-1-5-16,3-2 3 15,0-2-1-15,2-3 1 0,1-1-1 16,0-3 1-16,-1-2-3 15,0-2 5-15,-3 0-5 16,1-3 1-16,-2 2 1 16,-1-2 3-16,1-1 4 15,-2 0 2-15,-1 1 0 16,0 0-2-16,0-1 1 16,-2 3-7-16,1-1 0 0,-2 4-5 15,-1-1-5-15,1 7 3 16,0 0-2-16,-1 0-5 15,0 0 1-15,1 0-2 16,-1 0-4-16,-1 0-2 16,-28 5 0-16,30-5 4 15,-1 1 0-15,0 0-1 16,0 0-1-16,-7 29 4 16,9-21-4-16,-1 1 2 15,1-3 0-15,0 1-4 16,-1-2 2-16,3-1-2 15,-1-1 0-15,2-1 2 16,1-1 2-16,-1-1-2 16,0 0 3-16,1-1-3 15,1-2 0-15,-2-1 2 16,1-1 0-16,-1 0-2 0,-2-1 2 16,-1-1 0-16,0-1 0 15,-1 0-3-15,0 0 3 16,-2 0-2-16,1-1 0 15,-2 0 2-15,0 2 0 16,-2-1 2-16,1 1-2 16,-1 3 0-16,-1-1-1 0,-2 2 1 15,0-1 0-15,0 2-2 16,-1 1 0-16,0 4 0 16,0-1-2-16,0 4 2 15,0 0 2-15,2 2-4 16,-2-1 2-16,1 1-2 15,1-1 0-15,0 1 0 16,2-2 0-16,3 2 0 16,2-1 0-16,4 0 0 15,3 1 2-15,-2-2 2 16,-1 0-4-16,2-3 1 16,-4 0 1-16,4-3 0 15,-1-1 2-15,2-3-2 16,2-1 2-16,0-3 0 15,-1 0-2-15,0-1 2 0,-2 0 0 16,-2 1 1-16,0-1 1 16,-4 2 3-16,0 0 3 15,-4-1 0-15,0 1 0 16,-2-1-3-16,-1 1-3 16,-1 0 0-16,0 0-6 15,0 2 6-15,-1 1 0 16,2 3-6-16,0 0 0 0,0 4 3 15,-3 3-3-15,1 1 6 16,1 1-6-16,1 2 0 16,1 0 0-16,2-1-6 15,0 1 3-15,4-1-3 16,4-1 0-16,1-2 3 16,0-1 0-16,4 0 0 15,-2-2 3-15,3-1 9 16,1-1-6-16,-1-2 6 15,-1 0-3-15,0-3 0 16,-1 0 3-16,-2-2-3 16,-1-1 3-16,-3-1-9 15,-2-2 0-15,0-1 9 16,0-1-6-16,-4 0 0 16,0 0 2-16,-4 2-2 15,0 2 6-15,-1 1 0 0,-3 2-3 16,-1 4 0-16,0 0 3 15,1 4-9-15,1 2 3 16,2 0 0-16,3 3-6 16,1 1 3-16,5 2 0 15,0-1-6-15,-1 1 0 16,3 0 6-16,-1-1-3 0,5 1 6 16,1-3 3-16,1-2-6 15,1-2 0-15,2-4 0 16,1-1 3-16,2-5 6 15,0-2-6-15,-1-3 6 16,0-2 0-16,-4 0-3 16,-4-1 0-16,-3 0-3 15,-2 1-3-15,-6 2 0 16,-1 0-3-16,-4 3 3 16,0 1 0-16,-2 4 6 15,-1 1-3-15,1 2 0 16,-1 1 0-16,2 4-3 15,3 0 9-15,4 2-3 16,-1 2 0-16,6 2 3 16,1 0 0-16,1 2 0 0,4-1-9 15,1-1 0-15,1-1 0 16,4-2 0-16,0-3 3 16,3-4 3-16,-2-2 0 15,1-3 3-15,-1-4-6 16,-2-2 6-16,-1-4 3 15,-4 0-3-15,-1 0 9 16,-5 0 3-16,0 1 2 16,-6 0 4-16,-1 3 6 0,-5 1-15 15,0 2 3-15,-2 3-9 16,-2 3-9-16,1 0 3 16,3 4-6-16,0 2 3 15,4 3-3-15,5 2-3 16,1 3-6-16,5 0 0 15,0 3 9-15,6-2 0 16,-1 1-3-16,5-4 3 16,3-1-3-16,0-6-6 15,1-3 9-15,-1-4 3 16,-1-4 0-16,-4-3 3 16,0-2 3-16,-6-2 6 15,-3 0 3-15,-3-1-3 16,-3 1-3-16,-4-1 0 15,-2 2-3-15,-2 2 0 0,-1 2 9 16,0 3-12-16,-1 3 6 16,3 2-6-16,-1 3-6 15,1 4 3-15,2 3-3 16,0 3-3-16,3 0 0 16,3 0-6-16,3 1 0 15,4-2 6-15,5-1 3 16,1-3 0-16,0-1 3 15,3-4 0-15,-2-2 3 16,1-4 6-16,0-1-4 0,-2-2 4 16,-2-2 0-16,-2-1-6 15,-1 1 6-15,-3-1 3 16,-2 0-3-16,-3 1 0 16,-2 1-6-16,-2 1 3 15,1 1-6-15,-3 2 3 16,-1 1 0-16,0 4-6 15,1 2 3-15,1 3 0 16,3 3-3-16,0 2 3 16,1 2-3-16,3 0 3 15,1 0-3-15,1-2 0 16,5-3 1-16,1-5-1 16,0-3 4-16,3-3 5 15,-1-5-6-15,1-4 8 0,0-1-5 16,-3-2 1-16,-3 1 1 15,-3-1 0-15,-1 1 3 16,-5 2-6-16,-1 1 1 16,-3 3-5-16,-1 3 4 15,-2 3-4-15,0 1 3 16,1 4 0-16,-3 3-4 16,5 3-2-16,2 0-1 0,2 2-1 15,5-1 0-15,0 0 3 16,4-2 1-16,0-1-4 15,2 0 4-15,3-5 0 16,-1-2 0-16,4-3 4 16,2-4-4-16,0-2 1 15,0-3-1-15,-3 1 8 16,-4 0-3-16,-3-1 2 16,-4 3-2-16,-5-1 0 15,-1 2-3-15,-5 0 0 16,-3 2-1-16,-3 2 2 15,0 1-3-15,-1 3 1 16,1 2-1-16,2 4 1 16,3 1-1-16,4 4-1 15,1 2 0-15,2 1-3 16,0 1 4-16,5-1 0 0,2-3-4 16,6-4 4-16,1-2-1 15,3-6 1-15,3-1 0 16,1-8 1-16,2-2 1 15,-2-5 1-15,-3 1 2 16,-3 1 0-16,-3-1-2 16,-7 2 5-16,0 1 3 15,-7 3-6-15,-1 1 2 16,-4 3-2-16,-3 0-4 0,-1 3 4 16,0 4-2-16,-1 3-6 15,4 2 6-15,-2 4-3 16,2 0 0-16,4 4 0 15,-2-2-3-15,10 2 3 16,1-1-2-16,6-3 2 16,3-1-4-16,5-5 4 15,1-3 1-15,-1-5 3 16,5-3 0-16,-3-4-3 16,-1-2 4-16,-4-1 1 15,-2 1 3-15,-5-1 0 16,-2 3-8-16,-2-1 5 15,0 2 0-15,-2 0-1 16,-2 2 1-16,-5 1-5 0,-2 2 3 16,-1 4-4-16,0 2 0 15,-1 5 2-15,2 2-2 16,0 3 0-16,3 0-2 16,2 0 2-16,1-2-5 15,5 0-1-15,2-2 6 16,5-2-2-16,2-1 4 0,2-4-2 15,0-1 0-15,3-6 4 16,1 0-1-16,-4-3 4 16,-2-2-3-16,-1-1 1 15,-5 0 0-15,-2 1-4 16,-3 1 5-16,-5 0-4 16,-4 2 1-16,-4 3-1 15,2 2 0-15,-6 3 1 16,5 4 1-16,-3 3 3 15,-1 3-3-15,6 4-4 16,0 1 0-16,5 2-4 16,4-1-3-16,3 1 3 15,6-1 2-15,1-3 1 16,7-2 1-16,1-5-6 16,0-3 6-16,1-5 0 15,-3-3 2-15,3-6 5 16,-4-2-1-16,-1-1-1 0,-2-1 1 15,-5 0-1-15,-2-1 0 16,-2 3 1-16,-2 2-4 16,-3 3-2-16,0 0 2 15,-5 4-6-15,-1 2 4 16,0 5 0-16,1 3-3 16,1 5 3-16,2 2 1 15,1 3-2-15,0 0-2 0,5 1 1 16,4-2-6-16,2-2 6 15,3-2-1-15,4-4-3 16,1-4-3-16,7-5-3 16,1-3-7-16,1-3 1 15,-2-1 2-15,-5-1 1 16,-3 4 4-16,-7-1-8 16,-4 3-13-16,-5 2-31 15,-4-2-4-15,-4 3-32 16,-2-1 22-16,-2 2 38 15,1 0 12-15,3 0 15 16,1 0 3-16,4 0 9 16,0 0 0-16,1 0 6 15,0 0 9-15,6 0 0 0,0 0-3 16,0 1 6-16,-1 0-6 16,0 0 0-16,0 0-3 15,1 1-3-15,0-1 3 16,0 1-3-16,13 19 3 15,-1-23 0-15,0-3 2 16,-1-2 1-16,-1-1 3 16,-2 0 0-16,-2-1 0 0,-5-1 0 15,-1 0-9-15,-3 0 0 16,-2 0-3-16,-3 2-3 16,-4 1 3-16,-1 1 6 15,0 5-3-15,-3 1 0 16,2 4 0-16,-3 4-3 15,1 2 1-15,4 4-4 16,0 1 1-16,9 2 0 16,6-1 5-16,4 0-1 15,5-1-3-15,2-6 3 16,-1-2-3-16,8-7 0 16,-1-3 1-16,4-6 1 15,-1-3 2-15,-2-2-2 16,-2-1 1-16,-8 2 0 15,-3 0 1-15,-7 1 1 16,-2 2 1-16,-6 0 0 0,-3 3-2 16,-4 0 1-16,-1 2-5 15,-2 5 0-15,-1 0-1 16,-1 7-1-16,-1 2 0 16,5 5 0-16,4 1-5 15,6 4-2-15,4 1 2 16,4 1 1-16,2-1-4 0,9-4-20 15,1-5-23 1,4-7-122-16,3-4-42 0,-1-9-123 16,-1-3 249-16</inkml:trace>
  <inkml:trace contextRef="#ctx0" brushRef="#br2" timeOffset="103580.1">9289 5413 388 0,'0'0'38'16,"0"0"59"-16,0 0-70 16,0 0-4-16,0 0-7 15,0 0-3-15,1 0 8 16,0 1 4-16,0-1 14 15,-1 0 13-15,1 0 14 16,0 0 5-16,0 0 2 16,0 0-3-16,-1 0-11 0,0 0-5 15,0 0-9-15,0 1-4 16,1 0-12-16,-1 0-4 16,0 0-2-16,0 0-2 15,0 0-3-15,1 0-3 16,-1-1-5-16,1 2-2 15,10 25-2-15,-11-27-2 16,0 1 1-16,1 0-1 0,-1 0 0 16,13 29 0-16,-11-22 2 15,1 3 0-15,0 0 1 16,3 1-3-16,-1-2 0 16,1-1-2-16,2-3 0 15,-3-1 0-15,4-5 0 16,-4-2 0-16,1-5 0 15,0-1 2-15,-1-2-1 16,0-2 1-16,-3 1-2 16,0 1 0-16,-1-1-2 15,-1 1 6-15,0 1-4 16,-1 1 2-16,0 1 2 16,0 2-1-16,1 5 1 15,0 0-2-15,0 0-2 16,0 0 2-16,10 13-2 15,-2 4 4-15,-3 12 3 0,1 6 3 16,-1 12 0-16,-2 4-3 16,1 5-3-16,0 1-6 15,-2-7 0-15,0-5 0 16,-6-12-2-16,-1-7 2 16,-4-11 9-16,-5-4 33 15,-3-8 53-15,-5-3 22 16,-8-11 14-16,-2-5-20 15,-7-9-24-15,-1-3-16 0,1-6-11 16,1-2-11-16,10-1-41 16,9-2-47-16,13-2-182 15,12 0 15-15,13 1 68 16</inkml:trace>
  <inkml:trace contextRef="#ctx0" brushRef="#br2" timeOffset="104649.72">9529 5576 1154 0,'0'0'46'0,"0"0"7"15,0 0-17 1,1 0-12-16,16-2-9 0,-5 2-5 16,2 0-1-16,5-3 1 15,0 0 0-15,6 0-4 16,-1-1-2-16,1 2-4 16,1-1 0-16,-4 2-10 15,0-1-15-15,-7 0-231 16,-1 0 169-16</inkml:trace>
  <inkml:trace contextRef="#ctx0" brushRef="#br2" timeOffset="105631.06">9902 5483 1063 0,'-6'-5'83'15,"-1"1"117"-15,0 2-173 16,0 2-23-16,-1-1-1 16,0 1-3-16,0-1-3 0,-1 1 1 15,2 0 2-15,0 2 0 16,1 1 2-16,0 2-2 15,1 2 3-15,2 3 5 16,2-1 0-16,1 1 5 16,2-1-1-16,2-1 0 15,1-3-3-15,3-1-1 16,1-4-2-16,5-2-4 16,2-3 0-16,2-4 0 15,-1-1 0-15,-2 0 0 16,-3-1 2-16,-5 0-3 15,-1 2 5-15,-5 0-4 16,-1 2 0-16,0 2 6 16,0 5 0-16,0 0 5 15,0 0-1-15,0 0-1 16,0 0-5-16,-4 11-4 0,6-1 2 16,1 1 1-16,-1 2 4 15,4-1-6-15,1 0 0 16,2-4-3-16,1-1-3 15,0-4-12-15,2-2 5 16,2-5-23-16,2-3-34 16,6-1-141-16,-1-2-75 15,0 1-45-15,-3 1 92 0,-5 0 183 16,-2 2 59-16,-6 0 50 16,-1 0 19-16,-4 1 77 15,0 0 8-15,-2-1-10 16,0 0-19-16,-1 1-58 15,0 1-13-15,-2-1-11 16,-1 4-6-16,-1 1-9 16,-3 2-6-16,0 7-15 15,-1 0 1-15,1 5-1 16,0 1-1-16,5 0 5 16,3 0-5-16,6-2-4 15,5-1-1-15,3-5-1 16,4-2 0-16,2-6-2 15,5-2 2-15,0-7-6 0,3-1 2 16,0-4 2-16,-1-3-3 16,-1-1 1-16,-4 1 2 15,-7-2-2-15,-2 2 0 16,-7-2 4-16,-5 0-2 16,0 1 0-16,0-1-2 15,-2 5 3-15,3 3 3 16,-1 8 8-16,1 4 5 15,0 0 24-15,-4 10-6 0,4 9-18 16,0 6-6-16,0 6-4 16,-1 4 4-16,3-1-9 15,-1-1-6-15,5-4-6 16,0-6-9-16,1-7-56 16,-2-7-20-16,0-9-176 15,-4-4 176-15</inkml:trace>
  <inkml:trace contextRef="#ctx0" brushRef="#br2" timeOffset="105780.25">10249 5478 1198 0,'-13'-5'66'0,"3"0"39"15,10 5-26-15,0 0-30 16,0 0-13-16,12-7-16 16,10 5-2-16,13 2-9 15,6 0-15-15,5-2-38 0,1-1-20 16,-3 1-283-16,-4 0 218 15</inkml:trace>
  <inkml:trace contextRef="#ctx0" brushRef="#br2" timeOffset="106380.68">9539 5676 1311 0,'0'0'40'0,"5"-5"3"16,11 3-39-16,3-1-2 0,15-2 4 16,6 0-4-16,13-1-2 15,7 0 0-15,5 0-2 16,2 2 2-16,1 0 2 15,-1-1-2-15,-5 1 1 16,-3 0 3-16,-8 0-2 16,-5 2 0-16,-8 0-2 15,-3-1 0-15,-13 1-9 16,-2 0-28-16,-8-1 21 16</inkml:trace>
  <inkml:trace contextRef="#ctx0" brushRef="#br2" timeOffset="106913.88">10872 5480 1280 0,'0'0'48'0,"1"0"28"16,16-1-74-16,-4 1 0 16,5 0-2-16,1 0 0 0,6-2 0 15,-2-2 0-15,1 1-6 16,-3-2-8-16,-7 3-28 15,-1 0-61-15,-13 2 60 16</inkml:trace>
  <inkml:trace contextRef="#ctx0" brushRef="#br2" timeOffset="107114.83">10813 5521 625 0,'0'0'125'15,"0"0"105"-15,0 1-128 16,0 0-36-16,18 9-31 16,-4-10-10-16,6-2-11 15,4-2-7-15,4-1-7 0,2-1-15 16,3 0-203-16,-1-1 141 16</inkml:trace>
  <inkml:trace contextRef="#ctx0" brushRef="#br2" timeOffset="108730.77">11325 5375 278 0,'4'1'18'0,"1"-1"13"15,0 3-14-15,0 0-10 16,0-2 0-16,-3 4 4 16,-1-1 4-16,-1 3 25 15,0 1 20-15,-3 2 54 16,-1 1 9-16,-4 1-23 15,1 0-20-15,-4 1-35 16,2-3-17-16,0-2-19 0,-1-2 2 16,3-3 10-1,-1 0 4-15,1-1 13 0,0-2 3 16,2 0 7-16,5 0 8 16,0 0 1-16,0 0-7 15,0 0-13-15,0 0-8 16,0 0-14-16,10-1-5 15,5 1 0-15,4 0-4 0,7-2-4 16,3-1 1-16,2-4-3 16,-4 1 2-16,-2 0 0 15,-7-2-2-15,-5 0 0 16,-3 0-2-16,-7 0 0 16,-3-1-1-16,-5-2-3 15,0 0 2-15,-5 0 0 16,0 0 8-16,0 4 9 15,-1 1 3-15,4 6 5 16,1 2-3-16,0 10-5 16,-3 6-3-16,2 8-2 15,-1 5-4-15,2 7-4 16,4 3-6-16,-2 5-21 16,2 2-39-16,1-1 35 15</inkml:trace>
  <inkml:trace contextRef="#ctx0" brushRef="#br2" timeOffset="112665.72">4620 6285 437 0,'-17'2'81'0,"1"2"167"15,0 4-198-15,3 1 12 16,0 3 2-16,1 1-1 16,5 2-17-16,1 1-21 15,4-1-7-15,5-2-5 0,1-5-3 16,0-1 3-16,3-4-1 16,-1-3 4-16,4-5 1 15,0-2 0-15,0-5 1 16,1 0-3-16,-1-1 1 15,0-1-4-15,-4 1-3 16,-1 1 1-16,-3 1-2 16,-2 2 3-16,-5 2 14 15,1 1 8-15,-7 5 8 16,-1 0 0-16,-1 3-8 16,-4 1-8-16,2 4-12 15,2 1-1-15,0 3-4 16,1 0-2-16,4 3-4 15,1 2 3-15,5-3-5 16,2 2 2-16,5-4-2 16,7-2-2-16,0-5 0 0,3-2 2 15,2-5 0-15,-1-5 0 16,0-4 2-16,-2-2 0 16,-3 1 2-16,-4 2 0 15,-4 1 4-15,-2 2 1 16,-4 1 3-16,0 0-3 15,-5 2-6-15,-1-1 0 16,-3 5-3-16,0 1 3 0,-3 5 3 16,3 3 0-16,-6 3-3 15,2 2 0-15,1 2-3 16,0-1 6-16,6 1 3 16,4-2 0-16,5-3 0 15,4 0 3-15,5-2 0 16,2-2-1-16,5-6 1 15,-1 0-3-15,2-9 3 16,-1-2-6-16,-5-6 3 16,0-1-3-16,-7 0 9 15,-5 0 3-15,-4 1 15 16,-6 3 15-16,-4 2 36 16,1 3 14-16,-8 4-5 15,0 1-19-15,0 5-32 16,-3 2-21-16,8 5-9 15,1 2-6-15,6 3-9 0,2 2 0 16,4 3-6-16,1-1-6 16,5-1 0-16,2-1 6 15,7-4 0-15,3-4 9 16,5-4 6-16,4-3 0 16,5-4 0-16,2-4-3 15,-1-4 6-15,-3 0-6 16,-2-2 3-16,-4 1 0 0,-5 2-6 15,-3 1 6-15,-7 2-3 16,-3 2 0-16,-6 0 0 16,-3 1-6-16,-5 1-3 15,-3 2 0-15,-5 2 6 16,0 3 0-16,-5 4 6 16,1 2 3-16,1 4-6 15,1 2 3-15,5 4 9 16,2-1-6-16,7 0-9 15,5 1 0-15,4-2-6 16,6-2-3-16,3-4 9 16,3-3 0-16,4-7 9 15,2-2-6-15,3-9 6 16,-4-3-3-16,1-6 0 16,-2-1-1-16,-5 1 1 0,-2-1 2 15,-6 4 1-15,-5 3 3 16,-4 5 0-16,2 2-1 15,-5 2 0-15,0 1-2 16,-2 3-3-16,-1 2-3 16,-2 5-1-16,-1 4 0 15,2 2 5-15,0 0-2 16,5 3 0-16,4-1-1 0,3-2-7 16,2-2-2-16,5-4 5 15,1-3-2-15,4-4 2 16,0-2 1-16,5-5-1 15,-2-3 4-15,-2-1-3 16,1 0 5-16,-10-2 5 16,-2 2-2-16,-4 0 1 15,-3 0 0-15,-2-1-1 16,-3 1 2-16,-2 3-1 16,-4 2 3-16,1 4-5 15,-1 1 1-15,3 4-4 16,0 2-1-16,2 3 0 15,0 2-7-15,4 3-2 16,3 1-2-16,4 0 0 16,4 0-1-16,4-3-1 15,1-2 0-15,3-5 8 0,0-4 1 16,1-1 4-16,-1-4 2 16,-3-2-5-16,2-1-1 15,-4-2 4-15,-1-1 1 16,-2 1-1-16,-3-2 3 15,-3 0-2-15,-1 2 0 16,-4 2-5-16,-2 2 0 16,-5 4 0-16,0 2-1 0,-3 4-1 15,-1 3 0-15,2 4 2 16,1 2 2-16,5 3-4 16,4 1-3-16,8 0-2 15,4 0-2-15,8-4 3 16,2 0-2-16,7-6-23 15,-1-5-55-15,5-11-220 16,5-9 162-16</inkml:trace>
  <inkml:trace contextRef="#ctx0" brushRef="#br2" timeOffset="113631.29">4745 5809 837 0,'1'17'39'0,"3"0"8"15,3 1-28-15,5-1-12 16,0-4-3-16,4-4-4 16,1-1 2-16,2-6 1 15,0-2-3-15,2-5 2 16,1-4 2-16,-2-5 1 16,-3-1-3-16,-2-3 3 15,-2 0 2-15,-5 2 9 16,0 0 16-16,-6 2 29 15,-2 3 8-15,-1 2 13 16,-3 3-10-16,0 4-30 16,0 1-13-16,-1 3-19 15,2 4-4-15,-2 7-4 16,-3 3 0-16,5 10-2 0,-2 3 0 16,5 8 0-16,4 4 0 15,-1 5 2-15,2 0-2 16,-5-5 1-16,0-4 1 15,-5-10-4-15,-4-4 2 16,-7-7 12-16,-4-4 11 16,-6-8 20-16,-5-3 7 0,-4-7 71 15,1-5 4-15,0-7-35 16,6-3-19-16,5-6-53 16,5-3-33-16,9-2-98 15,4 0-102-15,16 1 131 16</inkml:trace>
  <inkml:trace contextRef="#ctx0" brushRef="#br2" timeOffset="115597.92">5125 5939 289 0,'0'0'38'0,"0"0"63"15,0-1-25-15,0 1 22 16,0-1 0-16,0 0-23 16,-1 0-11-16,0 0-11 15,-26-17-3-15,18 21-5 16,-2 0-1-16,2 3-7 16,0 0-7-16,2 3 4 15,1 0-5-15,4 2-3 16,-1-1-5-16,4-1-11 15,2-2-3-15,4-3 1 0,3-2 0 16,1-3 0-16,1-2 3 16,2-3-3-16,-1-2-4 15,-1-2 2-15,0 0-2 16,-2-2 1-16,-3 2-1 16,-1 1 0-16,-3 2 2 15,-3 7-2-15,0 0 4 16,0 0 5-16,0 0-1 15,0 0-1-15,-8 11 1 0,6-1-4 16,0 1 0-16,1 1-3 16,1-1 1-16,3-1-6 15,1-1 0-15,3-3 0 16,2-2 0-16,3-2 0 16,2-2 0-16,3-5-2 15,0-1 0-15,3-5 0 16,-2-1-3-16,-2-1-1 15,-2 0-2-15,-5 2 2 16,-2 1 4-16,-3 0 2 16,-4 2 4-16,0 0 2 15,-3 0-2-15,-2 2-2 16,-1 1 0-16,-4 2 0 16,1 2 1-16,-3 3 7 15,2 2 0-15,-2 3 3 0,2 3-1 16,1 3 0-16,4 0-3 15,3 1 3-15,3 0 2 16,5-1-1-16,4-2 1 16,4-4-7-16,1-4 3 15,6-5-4-15,-1-4-4 16,9-8 2-16,1-5-2 16,-1-2 0-16,1-2 1 15,-8 2-3-15,-3 0 2 0,-7 2 0 16,-5 1 0-16,-5 0 0 15,-2-1 0-15,-4 0 0 16,-1 1 3-16,-2 3 4 16,-1 3 3-16,1 5 24 15,-1 5 6-15,0 7-4 16,2 5 1-16,-1 10-21 16,0 5-12-16,1 7 3 15,0 3-6-15,2 1 0 16,2 0-3-16,2-9-3 15,3-3 0-15,0-11-9 16,-1-5-9-16,-2-8-9 16,0 0 1-16,0-1 5 15,-5-19 12-15,1 9 12 16,-2 0 9-16,3 2 12 0,-1 1 2 16,-1 0 10-16,1 2 0 15,2 0-9-15,2 1 0 16,4-1 0-16,4-1-3 15,8-2-6-15,5 0-3 16,10 0 0-16,6 1-6 16,5 2-3-16,3 1-3 15,-2 2-45-15,-5-1-66 0,-6 2-408 16,-3 2 393-16</inkml:trace>
  <inkml:trace contextRef="#ctx0" brushRef="#br2" timeOffset="116394.16">5808 5815 1136 0,'0'0'31'0,"1"0"-6"15,13 0-13-15,-1 0-8 16,3 0 0-16,7-3-2 16,3 1 2-16,2-3 1 15,1 1 1-15,-4 0-2 16,-3 1 4-16,-6 1-8 16,-2 0 0-16,-2 0-8 15,-5-1-11-15,-1 2-262 16,-6 1 185-16</inkml:trace>
  <inkml:trace contextRef="#ctx0" brushRef="#br2" timeOffset="116612.72">5807 5906 1264 0,'1'0'41'15,"20"3"-2"-15,-2-2-16 16,8-2-10-16,7-1-3 16,2-3-6-16,0 0 0 15,-1-2-6-15,-5-1-6 0,-4 0-71 16,0 2-259-16,-9 1 186 16</inkml:trace>
  <inkml:trace contextRef="#ctx0" brushRef="#br2" timeOffset="120196.9">6360 5578 564 0,'0'0'57'15,"0"0"27"-15,0 0-34 16,0 0-45-16,0 0-3 0,0 1 5 16,-8 23 15-16,3-7 31 15,0 5 15-15,-4 6 25 16,-1 2-16-16,-2 1-27 15,0-2-15-15,0-4-15 16,0-6-9-16,1-6-3 16,4-6 2-16,0-4 11 15,2-1 8-15,0-2 10 16,1-2 2-16,1-2-7 16,3 4-3-16,0 0-3 15,0 0-3-15,0-1-4 16,0 0-7-16,14-13-9 15,0 11-1-15,6-1-4 0,3 0 0 16,2-1 2-16,-5 0-2 16,1-1 0-16,-6 1 2 15,-2-2-4-15,0-1-4 16,-1 0-1-16,-5-2-3 16,-3 1 8-16,-1-2 2 15,-4 1 0-15,1 0 0 16,-5-1 0-16,2 2 2 15,-5-3 0-15,-1 3 4 16,0 0 1-16,-5 2 3 0,6 3 4 16,3 1 3-16,5 3 20 15,0 0 2-15,-9 16-15 16,6 2-3-16,0 12-4 16,2 6 4-16,1 6-3 15,0 1 0-15,4-1-12 16,2-4-3-16,1-5-3 15,0-5-12-15,-1-9-42 16,-1-4-23-16,-1-8-30 16,-4-7-8-16,0 0 67 15</inkml:trace>
  <inkml:trace contextRef="#ctx0" brushRef="#br2" timeOffset="129234.83">11096 5254 1127 0,'6'-6'110'0,"1"0"209"15,-2 5-301-15,0 2-6 16,0 7 0-16,-4 5-3 16,4 13 0-16,0 10-9 0,4 19 9 15,1 10 0-15,3 12 0 16,0 3-12-16,1 0-148 16,1-6 124-16</inkml:trace>
  <inkml:trace contextRef="#ctx0" brushRef="#br2" timeOffset="135845.19">11075 6131 1247 0,'-1'-3'35'0,"1"3"-14"16,0 0-8-16,-3 7-5 15,6 7 0-15,4 18 2 16,-4 8 1-16,2 23 9 0,1 10-3 16,-2 14-5-16,-3 4-5 15,-4-4-8-15,-6-5-19 16,-2-19 14-16</inkml:trace>
  <inkml:trace contextRef="#ctx0" brushRef="#br2" timeOffset="136211.78">10749 6448 1409 0,'8'-12'47'16,"-2"3"27"-16,1 10-76 15,0 6 0-15,8 9 2 16,4 8 4-16,6 11 3 16,4 4-1-16,6 4 1 15,4 2 2-15,3 0-6 16,0-3 0-16,-1-5-3 16,-5-8 3-16,-6-12 0 0,-4-4 6 15,-7-12-3-15,-2-2 15 16,-5-7 65-16,-1-5 28 15,0-5 32-15,1-3-11 16,2-10-60-16,3-3-34 16,9-7-64-16,4-1-73 15,11 0-137-15,1 3-89 16,0 8 250-16</inkml:trace>
  <inkml:trace contextRef="#ctx0" brushRef="#br2" timeOffset="137361.63">11489 6718 1057 0,'0'-5'77'15,"0"5"45"-15,0 0-38 16,1 6-28-16,3 11-21 16,2 16-27-16,2 9 3 15,-2 9 1-15,0 3-3 16,-1 1-3-16,0-4-4 0,3-10-2 16,1-6-8-16,0-19-11 15,0-9-6-15,2-17 2 16,1-11 7-16,2-13 16 15,1-4 12-15,2-7 23 16,-1 0 5-16,-1-1 5 16,-2 0 9-16,-2 2-3 15,-1 2-24-15,-3 11-30 16,-2 6-15-16,-1 14-87 16,0 4-72-16,-3 7 113 15</inkml:trace>
  <inkml:trace contextRef="#ctx0" brushRef="#br2" timeOffset="137795.07">11810 6841 1324 0,'-12'-15'68'0,"2"3"87"16,-3 6-125-16,0 4-6 16,6 6 3-16,-2 5-15 0,4 11-12 15,0 5 3-15,1 7-3 16,4 2-3-16,4-3-6 16,5-3-12-16,7-10-30 15,-2-6 18-15,9-11 2 16,1-4 2-16,1-11 17 15,2-3 10-15,-5-7 20 16,-4 0 5-16,-5 0 12 16,-3 2 29-16,-6 3 58 15,-1 3 19-15,-2 7 8 16,-1 1-20-16,0 8-58 16,0 0-38-16,8 8-45 15,-1 4-18-15,4 8 10 16,2 3-10-16,3 2-69 15,0-2-38-15,-1-6-138 0,1-4 41 16,1-14 160-16</inkml:trace>
  <inkml:trace contextRef="#ctx0" brushRef="#br2" timeOffset="137995.6">12155 6733 1274 0,'-11'-32'75'0,"2"1"106"16,1 2-125-16,8 3 22 0,-1 7 14 15,0 3-8-15,1 16-54 16,4 2-9-16,2 19-24 16,2 10-12-16,0 20 12 15,-2 4 6-15,3 3-30 16,0-3-51-16,5-11-166 16,2-6-86-16,6-19 201 15</inkml:trace>
  <inkml:trace contextRef="#ctx0" brushRef="#br2" timeOffset="138180.26">12485 6813 1894 0,'0'0'119'15,"0"0"10"-15,6 19-129 0,-5 0 9 16,4 7-21-16,0 3-24 15,-1 0-75-15,1-1-29 16,-4-8-114-16,-1-6 69 16,-4-10 127-16</inkml:trace>
  <inkml:trace contextRef="#ctx0" brushRef="#br2" timeOffset="139113.54">12428 6775 1470 0,'1'-54'65'0,"4"3"120"16,3 0-86-16,10 5-42 15,0 3-15-15,12 6-25 16,4 5-5-16,5 11-18 16,2 11 0-16,1 20-5 15,0 12-7-15,-6 23-9 16,-1 8 0-16,-10 13 12 16,-2 3 0-16,-11-2 3 15,-6-5-6-15,-1-15-39 16,-6-7-3-16,4-16-26 15,2-8 29-15,-5-16 29 16,0 0 7-16,-4-5 11 16,-5-8 10-16,-1-9 22 15,-3-2 5-15,-2-3 34 16,-2 1 40-16,-1 3-11 0,0 2-9 16,2 10-30-16,0 3-16 15,3 10-14-15,-1 8-18 16,2 12-3-16,2 5 0 15,3 9 0-15,2 1-6 16,11-3-21-16,3-4-35 16,9-10-64-16,7-6-32 15,7-12 49-15,4-5 9 0,8-13-102 16,3-5-84-16,0-7 22 16,-3 0 103-16,-8 2 304 15,-8 2 130-15,-14 4 12 16,-6 3-73-16,-9 4-90 15,-4 0 16-15,-5 4-25 16,2 1-35-16,-3 3-45 16,3 3-9-16,-1 3-18 15,0 3-3-15,2 8-3 16,1 3 0-16,0 7 0 16,2 1 0-16,2 0 0 15,2-1 0-15,3-6-9 16,2-4-12-16,1-6-9 15,1-4-6-15,3-6 12 16,2-5 9-16,1-5 33 0,0-1 27 16,-1-2 42-16,-2 2 23 15,-2 3 43-15,-2 3 1 16,-6 9-66-16,0 0-11 16,1 0-47-16,0 0-20 15,13 13-18-15,-6 4-2 16,3 7 5-16,2-1-21 15,2-4-80-15,-1-3-78 0,1-9-108 16,-2-7 2-16,-2-11 153 16,-2-5 52-16,-4-11 29 15,-2-2 19-15,-3-5 68 16,-3-3 27-16,-3-6 22 16,0-2-1-16,3-2 30 15,5-1-26-15,1 7-5 16,3 4 0-16,3 14-10 15,-2 6-5-15,0 14-51 16,2 6-15-16,0 17-6 16,2 6 0-16,6 16 9 15,-1 5 9-15,5 3-6 16,-5-2-27-16,-2-5-86 16,-3-5-58-16,-8-11-93 15,-5-5 187-15</inkml:trace>
  <inkml:trace contextRef="#ctx0" brushRef="#br2" timeOffset="139263.5">13194 6785 1714 0,'-4'-6'141'15,"-1"-1"14"-15,3 2-44 16,5 0-46-16,3 0-32 16,11 0-155-16,8-1-69 0,16-3-317 15,8 0 388-15</inkml:trace>
  <inkml:trace contextRef="#ctx0" brushRef="#br2" timeOffset="139662.2">13656 6782 1386 0,'-20'-4'111'0,"3"-1"357"15,7 2-357-15,1 3-105 16,4 0 0-16,-1 3-6 15,-4 1 0-15,-1 4 0 16,-4 1-6-16,0 4-9 16,-1 1-3-16,4 0-42 15,2-3-11-15,6-5-25 16,5-2-3-16,6-7 31 16,6-3 23-16,5-5 63 0,2-2 32 15,3-1 46-15,-4 1 9 16,-1 5-10-16,-4 2-14 15,-6 5-42-15,2 1-6 16,-6 4-27-16,2 2 0 16,0 4-6-16,1 2 0 0,2 1-3 15,3 0-18-15,3-1-51 16,0-1-36-16,3-6-41 16,1-3-3-16,1-5 59 15,0-4 62-15,-3-3 8 16,-1-2-12-16,-7-3-130 15,0 0 107-15</inkml:trace>
  <inkml:trace contextRef="#ctx0" brushRef="#br2" timeOffset="139896.07">13943 6516 1375 0,'-1'3'73'0,"2"4"187"16,3 15-173-16,1 9 3 16,2 15-4-16,1 8-5 15,-1 7-54-15,1-1-30 16,-3-4-149-16,-1-8-141 15,-8-14 190-15</inkml:trace>
  <inkml:trace contextRef="#ctx0" brushRef="#br2" timeOffset="140647.04">13789 6807 2347 0,'0'-13'90'0,"3"1"-14"16,4 5-51-16,10 1-18 15,8 4-14-15,14 1-69 16,8-1-24-16,7 0-93 16,2 1-41-16,-4 1 49 15,-4 2 36-15,-11 6 85 16,-7 2 49-16,-15 3 9 16,-8 0 0-16,-9-1 8 15,-5-2 2-15,-4-2 6 16,0-1-1-16,1-5-1 15,-1 0-1-15,3-5-1 0,2-2-3 16,2-6-3-16,1-3 0 16,-1-7 0-16,2-2-3 15,2-5-6-15,1-2 7 16,7 0 2-16,3 1 2 16,7 8 22-16,5 3 6 15,3 14 3-15,-1 6 8 0,0 15-5 16,-2 9 3-16,-5 12-15 15,-4 4 0-15,-4 2-6 16,-3-2-12-16,1-7 0 16,-2-5-6-16,1-10-6 15,-1-5-12-15,-2-11-12 16,1-4 0-16,1-12 6 16,1-5 6-16,-4-9 51 15,0-2 30-15,-5-1 77 16,-3 1 40-16,1 6 28 15,0 1-69-15,2 6-42 16,2 4-29-16,1 4-54 16,-1 7-15-16,1 0-14 15,16 10 1-15,-2 8 6 16,4 4-2-16,0 1-41 16,5 0-34-16,-7-8-51 0,-1-2-79 15,-6-8 59-15,-3-4 55 16,-2-6 95-16,-1-4 33 15,0-9 65-15,-1-3 31 16,3-4 41-16,1 0-31 16,2 4-32-16,3 3-11 15,0 5-29-15,1 7-32 16,3 7-19-16,0 5-9 16,7 13-10-16,-3 2-3 0,3 4-103 15,-1 0-79-15,-3-4-744 16,4-5 749-16</inkml:trace>
  <inkml:trace contextRef="#ctx0" brushRef="#br2" timeOffset="141012.63">12619 7252 769 0,'-49'3'132'0,"8"-1"84"0,11 1-57 15,18-1-51-15,11 1-24 16,20 2-24-16,8-1 43 15,22 2 7-15,10-3-8 16,33-3-51-16,14-1-15 0,23-6 20 16,10-1 16-1,7-5 18-15,4 1-4 0,-6 0-29 16,-4 4-24-16,-21 2-24 16,-16 6-9-16,-25 1-117 15,-18 3-134-15,-25 3 141 16</inkml:trace>
  <inkml:trace contextRef="#ctx0" brushRef="#br3" timeOffset="155745.14">11820 7295 855 0,'-1'-4'121'0,"2"-1"115"16,-1 5-194-16,0 0-36 15,1 0 0-15,17-6 0 16,-9 6 0-16,9 0-4 16,0 0-2-16,6 0 0 15,6-1-2-15,8 0 2 16,9-2 0-16,14 1 0 0,8-1 2 15,15-1 3 1,8-2-1-16,11-2 4 0,0 0 6 16,6 0 9-16,0 0 4 15,-4 2 0-15,0 0-7 16,-14 1-7-16,-11 3-7 16,-13-1-16-16,-10 1-25 15,-13 1 20-15</inkml:trace>
  <inkml:trace contextRef="#ctx0" brushRef="#br3" timeOffset="156516.35">12200 7320 974 0,'33'-5'45'0,"3"-1"12"16,9 0-53-16,9 0 4 0,12 1 0 15,4-1 7-15,8 0 3 16,5 1 3-16,6 1 6 16,1 0-4-16,-1 3-5 15,-3-1-7-15,-14 2-15 16,-8 0-11-16,-17 1 9 15</inkml:trace>
  <inkml:trace contextRef="#ctx0" brushRef="#br3" timeOffset="162244.73">8743 9365 1117 0,'-7'-6'37'0,"1"0"0"16,0 1-14-16,6 5 6 15,0 0-2-15,0 0-4 16,1 0-11-16,17 14-1 16,-6 6 5-16,3 17 11 15,2 8 4-15,3 17-6 16,1 5-5-16,-1 4-15 16,-1-1-8-16,-5-10-61 15,-2-6-169-15,-8-16 148 0</inkml:trace>
  <inkml:trace contextRef="#ctx0" brushRef="#br3" timeOffset="163327.43">8868 10064 1012 0,'-15'5'111'0,"0"4"166"16,-5 9-260-16,-2 2-11 15,0 7-8-15,0 3-11 16,-1 2-49-16,-1-1-39 16,2-4-232-16,-2-4 171 15</inkml:trace>
  <inkml:trace contextRef="#ctx0" brushRef="#br3" timeOffset="163531.26">8616 10081 1185 0,'7'7'64'0,"4"6"33"16,2 5-47-16,10 10-21 15,2 4-6-15,5 5-11 16,4 1-14-16,-4-1-50 15,1-2-92-15,-3-10 88 16</inkml:trace>
  <inkml:trace contextRef="#ctx0" brushRef="#br3" timeOffset="165411.85">8915 10339 1222 0,'0'-3'52'16,"0"3"51"-16,0-1-96 15,0 0-7-15,0 0-2 16,19-20-5-16,-5 17 5 16,4 1-4-16,-1 6 6 15,-1 7 0-15,-3 7 0 16,-2 6-8-16,-6 3-5 15,-3 0-5-15,-6-1-7 16,-3-1 4-16,-6-5-7 0,-1-3 13 16,-4-4 30-16,-1-4 11 15,2-4 28-15,0-4 6 16,2-1-8-16,5-4 4 16,3 1-13-16,7 4 43 15,0-1-44-15,0 0-25 16,10-11-23-16,2 10-5 15,5-3-19-15,2 0-18 16,3-4-25-16,1-3 13 0,2 0-27 16,0 0-1-16,-4 3 30 15,-3 1 14-15,-7 4 40 16,-10 4 8-16,-1 0 23 16,0 0 12-16,0 0 19 15,0 0 0-15,0-1-2 16,-1 0-4-16,0 0-13 15,0 0-6-15,-1 0 6 16,1 1-12-16,-1 0-21 16,-27 11-3-16,27 2 3 15,0 4-3-15,1 0 0 16,2 1 6-16,2-3-6 16,1-2 0-16,2-4 3 15,1-3-6-15,0-5 6 0,1-3-6 16,3-7 0-1,0-4 3-15,2-6 3 0,0-1 2 16,-3 0 1-16,-4 0 6 16,-4 3 9-16,-4 3 12 15,-6 1 6-15,-2 4 3 16,-3 3 0-16,1 2-12 16,-1 4-10-16,1 3-11 0,4 4-47 15,1 2-43-15,8 2-158 16,5 2-192-16,3-12 292 15</inkml:trace>
  <inkml:trace contextRef="#ctx0" brushRef="#br3" timeOffset="166427.97">3949 9295 1107 0,'-5'-16'80'0,"-1"1"119"16,2 8-189-16,4 7-6 16,0 0-4-16,-2 7 0 0,8 14-6 15,2 7 4 1,2 16 0-16,-2 6 2 0,1 11 0 15,-1 3-10-15,-3 0-75 16,-1-3-216-16,-3-8 162 16</inkml:trace>
  <inkml:trace contextRef="#ctx0" brushRef="#br3" timeOffset="166811.41">4077 9903 1320 0,'-19'7'57'0,"-3"7"22"16,-2 7-65-16,-5 15-11 15,-5 7-3-15,-8 11-25 16,-3 4-52-16,-5-6 48 16</inkml:trace>
  <inkml:trace contextRef="#ctx0" brushRef="#br3" timeOffset="167028.94">3717 9987 1693 0,'3'7'96'16,"7"4"-63"-16,8 4-33 16,9 6-6-16,3 3-3 15,7 1-48-15,-4 0-47 16,5-6-103-16,-1-4 143 15</inkml:trace>
  <inkml:trace contextRef="#ctx0" brushRef="#br3" timeOffset="168360.81">4085 10127 408 0,'0'0'121'0,"0"0"189"15,0 0-155-15,0 0-107 16,0 0-23-16,0 0-22 16,1 0-1-16,0 0-2 15,0 0 0-15,0 0 0 0,0 0 4 16,0 0 0-16,0 0 10 16,-1 1 9-16,1 0 4 15,-1-1 10-15,1 26 0 16,-5-15-2-16,0 0-3 15,1 1-1-15,-1 0-5 16,2-1-3-16,0-3-8 0,0 0-3 16,1-2-6-16,-2-1 2 15,0-1-5-15,3-4 1 16,0 0 0-16,0 0 0 16,-1 0 0-16,0 0 2 15,1 0 3-15,0 0 3 16,0 0-2-16,17-9-6 15,-1 7-2-15,5 0-2 16,3-1-2-16,-1 0-2 16,-4-2-8-16,-2 0-32 15,-4-1-28-15,-4-1-87 16,-3-1-81-16,-9 1-77 16,-5-2 83-16,-6 0 188 15,-2 2 97-15,-4-2 169 16,1 1 72-16,-1 2-55 15,2 1-66-15,4 3-53 0,2 2-25 16,6 5-12-16,1 7-4 16,6 13-56-16,3 6-12 15,7 11-27-15,0 3-26 16,5 0-101-16,0-3-202 16,-2-5 219-16</inkml:trace>
  <inkml:trace contextRef="#ctx0" brushRef="#br3" timeOffset="171844.01">4480 6564 250 0,'1'12'46'16,"-1"2"29"-16,-1 5-13 15,-1 4 0-15,0 5-18 16,1 3-13-16,-1 4-15 16,-2 1-4-16,-1-3-5 15,0-1-5-15,4-5 0 16,0-3 0-16,3-4-2 16,1-3 3-16,1 0-3 0,-1-2 0 15,-2-1 0-15,1-1 0 16,-3 0 0-1,1 0 0-15,-2 3 0 0,1 0 2 16,-3 4 0-16,0 3 3 16,2-1-3-16,-2 0-2 15,5-3 0-15,1-1 0 16,2-5 0-16,1 1-4 16,-2-3 1-16,1-1 3 0,-1 2 0 15,0-3 0-15,-1 1 0 16,-2 2 0-16,0-1 0 15,-1 0-9-15,-2 2-34 16,2 1-16-16,-1 1-11 16,0 2 11-16,2 1 16 15,-2-1 4-15,2 2-10 16,1-2-17-16,-1 1 37 16</inkml:trace>
  <inkml:trace contextRef="#ctx0" brushRef="#br3" timeOffset="172544.37">4469 8008 196 0,'6'26'22'16,"0"2"1"-16,-1 1-3 16,-2 3-9-16,1 4-7 0,-3-1-2 15,-1 2 2-15,1-5 16 16,-2-4 7-16,1 0 10 16,1-3-1-16,-1 1-12 15,1-1-8-15,-1 0-10 16,-1 2-2-16,0 2-1 15,-1 1 3-15,-1 2 17 16,-1 0 18-16,1-1 23 16,0-4 4-16,1-1-11 15,3 0-9-15,-2-2-23 16,1 2-9-16,-1-1-7 16,0 2 5-16,1 2 1 15,-1-1 15-15,1 3 11 16,-1 0 5-16,1 1 1 15,1 0-3-15,-1-2-23 16,0-1-5-16,1-5-6 0,-1-2-7 16,3 1-1-16,0-1 0 15,1 1 2-15,1-1 2 16,-1 1 6-16,1 2-1 16,-3 0 3-16,-1 1-3 15,0-2 1-15,-2 0-4 16,0-2-2-16,-1-1-2 15,1 2-3-15,0-2 1 0,-1 3 0 16,1 0 2-16,1 2 8 16,-3 2 1-16,2 0 3 15,0 1-6-15,0-3-7 16,1 1-1-16,0-4-2 16,-3-2 0-16,1-2-2 15,0 0 1-15,-1-1 1 16,0-2 0-16,-1-3-8 15,0-2-29-15,4-11-257 16,0 0 185-16</inkml:trace>
  <inkml:trace contextRef="#ctx0" brushRef="#br3" timeOffset="173178">4367 7471 196 0,'0'0'34'16,"0"-1"21"-16,0 0-15 15,0 0-21-15,1 0-14 16,0 0-1-16,1 0-2 16,0 1-2-16,24-13 0 0,-26 13-2 15,0 0 2-15,5 21 29 16,-4-4 24-16,1 9 85 16,2 6 42-16,3 6-12 15,0 5-30-15,2 3-88 16,-1 3-19-16,-1 1-25 15,-3-2-6-15,-1-7-33 16,-2-4-95-16,-3-10 73 16</inkml:trace>
  <inkml:trace contextRef="#ctx0" brushRef="#br3" timeOffset="173429.66">4466 8263 393 0,'-4'26'49'15,"0"2"41"-15,-3-1-13 0,1-1-63 16,2-2-103-16,-1-3 59 16</inkml:trace>
  <inkml:trace contextRef="#ctx0" brushRef="#br3" timeOffset="174511.15">4436 6632 243 0,'-3'0'40'16,"3"0"46"-16,0 0-38 15,0 0-4-15,0 1 43 16,-4 14 27-16,2 4 36 15,-1 5 9-15,-6 9-50 16,-2 1-45-16,-4 3-41 16,-2-1-9-16,2-7-12 15,1-4-2-15,5-11 2 16,3-5-2-16,3-9 2 16,0-6-2-16,3-7 0 15,0-3 2-15,0-5 0 16,3 0-1-16,-1-3 5 15,0-2 2-15,4 1 9 16,2-3-1-16,5-1-2 0,3 1-9 16,4-1-7-16,-1 0 2 15,3 1 0-15,-1 3 4 16,-3 7-2-16,-2 5 4 16,-6 9-2-16,-2 2-2 15,-4 4 0-15,-3 2 2 16,4 4 3-16,-1 2 9 15,2 5 1-15,3 2 1 16,-1 2-7-16,2 0-3 0,3-3-4 16,3-2-2-16,1-5-2 15,0-2-2-15,-1-2-6 16,-5-1-13-16,-2 1-8 16,-3 0-4-16,-4 5 0 15,2 3-8-15,-2 6-163 16,-1 1 124-16</inkml:trace>
  <inkml:trace contextRef="#ctx0" brushRef="#br3" timeOffset="175113.8">4277 7232 1330 0,'4'-4'48'0,"3"3"-11"16,2 3-12-16,7 11-19 16,1 6-4-16,3 14 2 15,0 5-4-15,-3 10 0 16,-1 2 2-16,-4 0-2 16,-1-3 2-16,-1-13-8 15,-3-6 0-15,-1-14-3 0,-1-6 1 16,-5-8 8-16,0 0 6 15,2-18 15-15,-4 4 6 16,1-7 12-16,1-2 6 16,2-6 12-16,3-3-24 15,6-3-33-15,4-1-3 0,6-2-15 16,5 1-27-16,3 2-59 16,0 3-59-16,2 12 94 15</inkml:trace>
  <inkml:trace contextRef="#ctx0" brushRef="#br3" timeOffset="178227.09">4488 7580 261 0,'-1'-2'39'15,"-1"-3"60"-15,0 2-41 16,0 0 21-16,2 3-4 16,-1 0-31-16,0 0-19 15,0 0-9-15,-1 0 0 16,-31-6 11-16,22 7 3 15,-2 0 11-15,-1 2 4 0,0-1 3 16,-4 1-2-16,-1 0-5 16,-1 0-3-16,-3-1-1 15,-1 0-4-15,-5 0 3 16,1 1 3-16,-4-1-4 16,-1 1-2-16,-4 0-12 15,-4 2-5-15,-1 1-10 16,-3 0-3-16,1 1-3 15,-3-2 2-15,-1 0 0 16,-3-1-2-16,-1-1 0 16,2-1 2-16,3-2 0 15,2 1 6-15,3-1 5 16,2 0-1-16,-3 0 7 0,1 0-1 16,-1 2-8-1,0-1-1-15,1 2-5 0,1 0-4 16,1 0 0-16,-2 2 2 15,-3 2-2-15,-1 0 0 16,-7 0 0-16,2 1 0 16,1 0 0-16,1 0 2 15,5-2 0-15,1 0-2 0,3-2 0 16,2 0 6-16,4-4-4 16,3 1 4-16,2 0-1 15,4-1-3-15,5 1 0 16,0 0 2-16,5 1-2 15,2 0-4-15,0 1 2 16,1 0-4-16,2 1 0 16,0-1-1-16,2 0-15 15,0-1-22-15,2-2-61 16,1 1-62-16,5-1 77 16</inkml:trace>
  <inkml:trace contextRef="#ctx0" brushRef="#br3" timeOffset="179262.07">1872 7618 468 0,'-1'1'9'15,"0"0"2"-15,-8 28 12 16,10-16 11-16,2 3 3 16,-1 3 2-16,1 3-14 15,1-1-12-15,-1 0-6 16,1-2-5-16,0-3-2 15,1-3 0-15,0-5-4 16,2-2-3-16,1-5 16 16,1-2 9-16,3-5 17 15,-1-3 3-15,1-3-6 16,4-4-9-16,-4 0-3 16,1-2-4-16,0 0-7 0,-4 0 3 15,-2 2 6-15,-2 0 14 16,0 4 32-16,-6 2 10 15,1 5-12-15,0 5-8 16,0 0-19-16,0 0-12 16,0 0-13-16,4 9-4 15,-1 10-4-15,3 8 3 16,7 16 1-16,0 10 0 0,4 13 0 16,0 9 0-16,0 4-2 15,-1 3-1-15,1-9-1 16,-1-8 0-16,-5-20-2 15,-1-11 2-15,-12-15-2 16,-5-6 6-16,-13-6 33 16,-6-4 11-16,-8-7 24 15,-7-4 1-15,-5-11 45 16,1-5-4-16,-1-10-41 16,2-5-24-16,7-11-66 15,3-4-66-15,11-2-155 16,7-1 32-16,14 2 123 15</inkml:trace>
  <inkml:trace contextRef="#ctx0" brushRef="#br3" timeOffset="179742.93">1779 7532 1330 0,'0'-1'19'15,"0"0"-7"-15,21-13-4 16,-6 7-2-16,6-2-3 16,5-3-1-16,5-6 0 15,6-3-2-15,2-5 0 16,-2 1 0-16,-4 0 0 16,-12 1 0-16,-8 5 0 15,-4 1 2-15,-11 7 0 16,2 3 2-16,-10 3 0 15,0 3 0-15,1 2 6 16,-1 1-3-16,3 9 7 0,-2 5-3 16,2 13 1-16,0 6-2 15,5 9-4-15,1 1-1 16,3-4-5-16,7-4-11 16,4-12-206-16,9-5 153 15</inkml:trace>
  <inkml:trace contextRef="#ctx0" brushRef="#br3" timeOffset="180427.26">2230 7843 1313 0,'0'-1'31'0,"0"1"-18"0,1-1-7 16,17-6-4-16,-5 6 0 15,2-1-2-15,-1-1-2 16,4-1-4-16,1 1-4 15,-2-2-21-15,0 0-21 16,-6 2-62-16,-1 1-78 0,-10 2 94 16</inkml:trace>
  <inkml:trace contextRef="#ctx0" brushRef="#br3" timeOffset="180627.16">2253 7910 1477 0,'11'2'10'0,"10"-2"-6"16,5-2-4-16,7-4-29 16,2-1-29-16,-1 0-204 15,-3 3 162-15</inkml:trace>
  <inkml:trace contextRef="#ctx0" brushRef="#br3" timeOffset="182412.58">4305 10124 221 0,'3'0'11'0,"-1"-1"13"16,-2 1-28-16</inkml:trace>
  <inkml:trace contextRef="#ctx0" brushRef="#br3" timeOffset="182860.06">4177 10127 846 0,'0'0'98'0,"0"0"69"16,0-1-120-16,1 0-13 16,15-8-16-16,-7 7-6 15,3 2-1-15,0 0 3 16,5-1 17-16,1 0 7 15,3 0 15-15,2 0 3 16,4-1-13-16,0-1-12 0,4 0-16 16,-1-1-7-16,-1 3-6 15,-1-1-2-15,-6 1-14 16,-3 0-15-16,-9 1-242 16,-10 0 184-16</inkml:trace>
  <inkml:trace contextRef="#ctx0" brushRef="#br3" timeOffset="183112.43">4211 10266 1501 0,'0'0'195'15,"0"0"260"-15,5 3-351 16,15-2-149-16,7-1-23 16,8-6-49-16,7-2-35 15,-2-4-43-15,3-1 29 16,-8 0-16-16,-2 1 110 16</inkml:trace>
  <inkml:trace contextRef="#ctx0" brushRef="#br3" timeOffset="183593.46">4615 10020 1417 0,'-8'4'101'0,"-4"5"272"16,0 5-251-16,1 8-110 15,3 2-9-15,2 4 0 16,2 0-15-16,-4-2-12 16,-3-1 3-16,0-6-6 15,-1-3 12-15,0-6 13 16,0-3 4-16,3-3 22 0,-1-3 3 16,10-1 33-16,0 0 6 15,0 0-6-15,3 1-13 16,13-3-32-16,6 0-12 15,11-4-6-15,4-4-3 16,9-4-27-16,2-4-5 16,0-2-40-16,-1 1-9 0,-7 0 1 15,-6 2 5-15,-13 5 33 16,-7 2 18-16,-14 1 33 16,-4 1 24-16,-10 2 39 15,-3 1 15-15,-4 3 14 16,-1 2-2-16,2 7-18 15,-1 3-10-15,7 10-26 16,4 8-14-16,6 21-16 16,4 9-5-16,2 19-4 15,4 5-13-15,1 0-194 16,2-8-107-16,-2-21 156 16</inkml:trace>
  <inkml:trace contextRef="#ctx0" brushRef="#br3" timeOffset="185960.62">2654 7874 243 0,'0'-4'51'0,"0"-1"61"16,0-1-43-16,0 0-3 15,0-3 0-15,0 0 9 16,2-3 18-16,0 1 37 16,0 1 14-16,1 0-28 15,1 2-11-15,0 2-35 16,1 0-18-16,4 2-29 15,-2 1-7-15,3 3-8 16,0 3-3-16,-3 8-1 0,2 5 4 16,-6 10-2-16,-2 3 2 15,-4 4-1-15,-8 1-1 16,-1-3 4-16,-3-1-1 16,-1-6 1-16,4-3 2 15,1-7-4-15,1-5-3 16,1-4 11-16,1-3 14 15,2-3 0-15,-1-1 3 16,0-5-15-16,2-2-4 0,4-4-14 16,1-3 3-16,7-1-3 15,3-1 3-15,3 4 0 16,2 0 3-16,4 6 3 16,1 3 9-16,2 7-3 15,0 5 0-15,-2 5 3 16,-2 3-12-16,-1 2-3 15,-4-2 0-15,3-1-6 16,-2-3-9-16,-2-3-51 16,0-3-44-16,-5-4-28 15,-1-1-47-15,-5-5 104 16</inkml:trace>
  <inkml:trace contextRef="#ctx0" brushRef="#br3" timeOffset="186960.84">1706 8167 812 0,'39'-6'84'15,"7"1"-2"-15,14 0-5 16,9 2-19-16,10 3-10 16,1 4-5-16,-1 5-18 15,-3 3-5-15,-5-2-13 16,-3-1-3-16,-4-9-4 15,-1-4-7-15,-9-7-5 16,-4-2-6-16,-5-3-14 16,-4 1-21-16,-10 2-59 15,-6 1-104-15,-12 4 122 16</inkml:trace>
  <inkml:trace contextRef="#ctx0" brushRef="#br3" timeOffset="190494.65">4184 10744 1589 0,'-26'3'104'0,"4"-1"-23"16,3 4-60-16,9-1-27 16,5-1-18-16,13 0-21 15,6 0-2-15,8-2 8 16,9 1 24-16,5-1 21 16,4-2 15-16,9-2 17 15,1-1 10-15,9-3 15 0,2-1 12 16,4 1 47-1,0-1 40-15,-5 3 20 0,0 1-56 16,-5 1-31-16,-1 1-31 16,-7 2-41-16,-4 1-13 15,-8-1-9-15,-4 0 0 16,-6-1 1-16,-3 0-2 16,-7-1 0-16,-4 0 1 15,-5 0-1-15,-6 1 1 16,0 0 1-16,0 0 0 0,0 0-1 15,0 0-2-15,0 0-5 16,0 0-2-16,0 0 1 16,0 0-4-16,0 0-13 15,0 0-3-15,0 0-31 16,0 0-28-16,0 0-63 16,0 0-102-16,0 0-161 15,0-1 288-15</inkml:trace>
  <inkml:trace contextRef="#ctx0" brushRef="#br3" timeOffset="192446.09">4191 6366 340 0,'0'-3'53'0,"0"3"54"15,0 0-11-15,0 0-40 16,0 0-21-16,0 0-24 15,0 0 0-15,-1 0-11 16,-21 3 0-16,9 1 5 16,-4 1-5-16,-4-1 7 15,-2 0 0-15,-2-3 11 0,1 0 9 16,0-1 21-16,-1 0 18 16,0-1 32-16,-1 0-1 15,0 1-10-15,0 2-9 16,-4 0-24-16,0 2-13 15,-3-1-16-15,-2 0-8 16,1-1-5-16,0 0-4 16,4-2-3-16,1-2 3 0,3-2 4 15,-1-1-2-15,4 0 5 16,3-1-3-16,1 0-3 16,0 1-1-16,0 2-2 15,-1-2-2-15,0 2-2 16,-4 0 2-16,1 1-2 15,1 1-1-15,-3-1 1 16,3 2-2-16,-2-1 0 16,-1 0 0-16,0 1 0 15,0-1-2-15,3 0 2 16,0 0 0-16,0 0 0 16,-2-1 0-16,1 1 10 15,-3 2 2-15,0 1 1 16,0 2 9-16,-1 2-4 15,2 1-9-15,-1-1-3 16,2 0-3-16,2-3-3 0,-1 0 0 16,3-2 3-16,-1-1 0 15,-1 1 3-15,1-1-6 16,-2 0 0-16,2 1 0 16,-1-1 0-16,-2 1-3 15,4 1 6-15,0-1-3 0,1 1 3 16,1 1-3-1,-1-1 0-15,1 0 0 0,1 0 0 16,0-1 3-16,0-1-3 16,2 1 3-16,2-1-3 15,1 0 0-15,1 0 0 16,1 1 0-16,1 0 0 16,1 0 0-16,0 1 3 15,-1-1 0-15,0 1-3 16,-1 0-3-16,2-1 0 15,1 1 3-15,0 0 0 16,1-1 0-16,-1 1-15 16,-1-2-41-16,0-2-167 15,-4-3 155-15</inkml:trace>
  <inkml:trace contextRef="#ctx0" brushRef="#br3" timeOffset="193393.22">1639 6226 1218 0,'12'24'7'0,"5"4"-1"15,-2 2-4-15,2 0-2 16,-1-1 0-16,1-4 0 15,-1-3 0-15,0-9 2 16,0-3-2-16,-3-10-2 16,1-2 0-16,-3-10 2 15,2-3 0-15,1-7 14 16,0-2 11-16,0-3 18 16,1 2 11-16,-3 3-4 15,-4 2-9-15,-3 4-20 16,-4 4-7-16,-1 4-10 15,-3 1-2-15,-2 3 1 0,0 3-1 16,0 1-2-16,0 4 4 16,2 4-4-16,3 5 2 15,5 12 0-15,5 5 2 16,2 13 6-16,1 6 1 16,6 8 8-16,-4-1 8 15,0-2-15-15,0-3 0 16,-10-7-9-16,0-4 3 15,-12-8 9-15,-6-4 27 0,-11-11 35 16,-5-3 31-16,-7-11 38 16,0-3 1-16,-2-13-16 15,-3-6-47-15,5-9-44 16,1-2-13-16,5-2-19 16,4 0-7-16,10 3-65 15,8 2-89-15,13 1-301 16,15 3 236-16</inkml:trace>
  <inkml:trace contextRef="#ctx0" brushRef="#br3" timeOffset="193943.44">2152 6255 1429 0,'12'-3'8'0,"9"-1"1"0,3-1 1 16,6 0 2-16,0-1-3 15,2 0-9-15,-3 1-27 16,-1 2-97-16,-3-1-83 15,-8 3 93-15</inkml:trace>
  <inkml:trace contextRef="#ctx0" brushRef="#br3" timeOffset="194092.58">2173 6383 1328 0,'9'3'72'16,"6"2"-14"-16,8-4-23 16,3 1-14-16,8-4-15 15,2-5-6-15,4-5-80 16,-2-3-78-16,1-4 84 16</inkml:trace>
  <inkml:trace contextRef="#ctx0" brushRef="#br3" timeOffset="194593.85">2704 6001 1218 0,'-3'-4'66'15,"3"4"9"-15,0 0-19 16,-11 8-38-16,7 7-12 15,-3 9-5-15,-3 4 1 16,-2 7 0-16,-1-1 2 0,1-1-4 16,2-4 4-16,1-5-2 15,2-2 0-15,1-8 0 16,1-3-2-16,2-6 4 16,3-5 0-16,0 0 17 15,0 0 10-15,0 0 55 16,12-7 48-16,5-1-26 15,5-1-27-15,13-1-52 16,-1 0-14-16,6 0-3 16,-2-1-6-16,-4 0-6 15,0-1-18-15,-9-1-56 16,-5-2-19-16,-7-1 0 16,-4-1 19-16,-8 1 47 15,-3 0 24-15,-5 4 48 0,0 2 23 16,-1 6 55-16,1 3 2 15,1 9-20-15,0 10-24 16,1 15-34-16,3 13-14 16,1 20-15-16,1 11 0 15,-1 10-200-15,1 1-382 16,-2-21 469-16</inkml:trace>
  <inkml:trace contextRef="#ctx0" brushRef="#br3" timeOffset="198609.81">4728 7062 424 0,'-6'0'24'0,"2"1"19"16,4-1-14-16,0 0-8 15,0 0-14-15,0 1-7 16,0 0 0-16,0-1 0 15,0 0 2-15,1 0 28 16,0 0 20-16,0-1 43 16,0 0 19-16,1 0 22 0,31-14-9 15,-13 14-23-15,8 1-5 16,13-1-25-16,10 0-20 16,11-3-25-16,4 0-13 15,12-4-8-15,5 0-4 16,5-2-2-16,0-2 0 15,-2-1 0-15,-4-2 0 16,-6 2 2-16,-5 1 0 0,-16 4-2 16,-9 2 1-16,-14 3-1 15,-6 2 0-15,-6 0 2 16,-1 1 0 0,-3 1 0-16,-1 0 2 0,1-1 0 15,-3-2-2-15,2-1 0 16,-1 1 0-16,-7 0 0 15,-6 2-2-15,0 0 4 16,-1 0 3-16,0 0 9 16,0 0-3-16,0 0 4 15,0 0 16-15,-1 0-15 16,0 0 0-16,0 0-6 16,-11 7-3-16,11 8 9 15,1 6 2-15,4 17 19 16,-4 12 9-16,4 23 15 15,1 12 6-15,0 20-10 0,4 6-11 16,1 6-27-16,-1-2-12 16,10-12-15-16,-1-9-6 15,3-21-33-15,0-10-26 16,-6-16-115-16,-2-6-35 16,-7-14 163-16</inkml:trace>
  <inkml:trace contextRef="#ctx0" brushRef="#br3" timeOffset="200460.49">6383 8090 960 0,'2'-2'143'0,"0"0"185"16,5 1-288-16,-1 2-32 15,1 1 0-15,6-1-4 16,0 1-2-16,6-5 0 16,4-1 0-16,3-6 2 0,5-2-3 15,1-5 1-15,-2-1 0 16,-6-2-2-16,-3 0 2 16,-13 2-2-16,-1 2 2 15,-12 4-4-15,-5 1 4 16,-8 4-2-16,-7 2 4 15,-4 7 8-15,-1 3-5 0,0 8 7 16,4 3 28 0,7 6 33-16,3 3 8 0,6 5 10 15,3 3-9-15,6 3-37 16,4 0-11-16,6-5-27 16,3-1-6-16,8-8-6 15,3-7-6-15,8-11-30 16,4-5-11-16,7-14-7 15,2-5 0-15,0-8 27 16,-3 0 12-16,-11 0 21 16,-6 3 0-16,-14 6 9 15,-4 2 6-15,-3 4 3 16,-4 2 12-16,1 5 0 16,-3 1 3-16,3 5-16 15,4 4-8-15,1 6-6 16,3 4 0-16,-3 8 0 0,2 1-3 15,-5 1 6 1,0-1-3-16,-4-5-6 0,-1-4 0 16,0-6-3-16,-3-4 3 15,3-6 9-15,-1-4-6 16,2-9 3-16,4-4 0 16,5-7-6-16,2-1 3 15,7 1 3-15,3 1-6 0,0 5 0 16,1 4 6-16,-2 9 3 15,-1 5 0-15,-1 8-9 16,-2 4 0-16,-1 7 0 16,-2 3-12-16,-5 4 12 15,0 0-3-15,-6-2 3 16,1-1 0-16,-1-7 0 16,0-3 6-16,0-11-3 15,0 0 3-15,0 0 3 16,0 0 6-16,3-10 3 15,2-4-6-15,1-4-6 16,-1-1-3-16,1 0-6 16,1 0 3-16,-1 0-9 15,3 0-3-15,2 1-3 16,0 2-3-16,4 3 6 16,3 2 3-16,0 6 9 0,0 4 0 15,-3 5 6-15,-5 6 0 16,-2 10-3-16,-7 4-3 15,-1 4 12-15,-1 2-3 16,2-1-6-16,4-2 6 16,4-7-9-16,3-2 3 15,3-11-3-15,2-4-6 0,0-7 3 16,4-6 3-16,-2-5 3 16,0-4 0-16,-6-3 3 15,-5 0-3-15,-5 3-6 16,-4 0-3-16,-9 5-15 15,-2 0 0-15,-4 3 9 16,-3 1 6-16,3 3 9 16,3 2 9-16,3 2 0 15,3 1 0-15,7 2-12 16,0 0 0-16,0 0 0 16,13-2-9-16,6 4 12 15,4 2-3-15,4 3 0 16,1 1 0-16,0 4 0 15,1 0 0-15,-6 3-3 16,-2 0 0-16,-6 1-6 16,-6 0 3-16,-2 0 6 0,0-3 3 15,-3-3 0-15,-2-3 0 16,-2-7 0-16,0 0 0 16,0 0 18-16,0 0-6 15,10-12 6-15,-6-3-6 16,4-5-12-16,0 0 6 15,5-3-12-15,5 1 3 16,4 0-6-16,3 3 0 0,3 7 0 16,-1 3-3-16,-3 9 9 15,-2 5-3-15,-7 9-3 16,-2 5 0-16,-3 7 6 16,-3 2-6-16,-1 0 6 15,-1-3 3-15,-2-7 0 16,0-4 6-16,-1-8-6 15,-2-6 3-15,0 0 0 16,9-17 3-16,-2-5-9 16,2-5-9-16,4-8-108 15,5-2-83-15,1 4 98 16</inkml:trace>
  <inkml:trace contextRef="#ctx0" brushRef="#br3" timeOffset="200878.55">6532 8461 1900 0,'14'-3'98'16,"11"0"-8"-16,26-1-123 15,12 2 9-15,20-4 24 16,6-1 0-16,12-2 0 16,9-3 6-16,10-4-6 15,1 2 0-15,-2 0 0 16,-7 2 0-16,-17 4 0 16,-11 3 0-16,-24 2-72 0,-12 1-65 15,-26 2-299-15,-8 3 337 16</inkml:trace>
  <inkml:trace contextRef="#ctx0" brushRef="#br3" timeOffset="201460.59">8124 7944 1415 0,'0'-3'37'16,"4"-2"-18"-16,5 1-5 15,5 1 0-15,3 1-9 16,8 0-1-16,1-1 0 0,6 0 0 16,4 0 4-16,1 0 0 15,1 2-3-15,2-3 1 16,-1 1-6-16,0-2-6 15,-1 2-5-15,-14 3-30 16,-4 2-23-16,-15 5-244 16,-7 5 189-16</inkml:trace>
  <inkml:trace contextRef="#ctx0" brushRef="#br3" timeOffset="201643.38">8248 8085 1365 0,'0'0'83'0,"0"0"174"0,8-10-164 15,9 7-84-15,8-2 6 16,9 1-15-16,5-1-6 16,5-1-24-16,5 1-33 15,-5 2-134-15,-5 0-76 16,-4 2 164-16</inkml:trace>
  <inkml:trace contextRef="#ctx0" brushRef="#br3" timeOffset="202826.77">9309 7838 1398 0,'-7'4'50'16,"3"2"16"-16,7 11-64 16,1 3 0-16,5 10-2 15,1 4 2-15,7 1-2 16,4 1 0-16,2-5-4 16,2-4-2-16,-2-9 0 15,2-4-1-15,-5-11 3 16,0-4-2-16,-3-8 6 15,-3-4 2-15,-2-6 11 16,-1-2 5-16,-3-2 21 16,-3-2 51-16,-3 0 11 0,0 1-2 15,-1 2-16-15,1 2-5 16,-2 6-15-16,0 2-3 16,0 7-12-16,0 5-7 15,0 0-26-15,0 12-9 16,2 11-9-16,3 9-3 15,3 16 6-15,-2 12 0 0,5 15 0 16,0 7 0-16,4 6 0 16,5 0-3-16,-2-7 0 15,-4-6 0-15,-13-15-9 16,-6-9 6-16,-15-15 63 16,-5-3 37-16,-15-11 77 15,-6-5-4-15,-11-12-45 16,-8-8-22-16,-3-13-53 15,-1-7-19-15,-4-13-26 16,5-7-18-16,12-21-69 16,8-8-54-16,28-15-149 15,14-2-255-15,28 4 265 16</inkml:trace>
  <inkml:trace contextRef="#ctx0" brushRef="#br3" timeOffset="203760.2">9333 7612 1161 0,'2'-3'95'15,"-2"3"76"-15,0 0-109 16,0 0-16-16,0 0-4 15,1 0-9-15,0 0-12 16,-1-1-3-16,25-14 0 0,-12 7-1 16,1-5 1-16,3-5-3 15,-3-6-6-15,0-3-6 16,-3-5 9-16,0 0-6 16,-6 0 12-16,-2 3 21 15,-3 4 63-15,0 3 29 16,-2 5 36-16,0 4-28 0,1 6-64 15,1 7-20-15,0-1-32 16,0 1-16-16,6 0-10 16,1 14-8-16,4 16 5 15,2 9 4-15,1 13 2 16,3 4 1-16,2 0-12 16,1-4-44-16,2-14-180 15,3-7-546-15,3-21 620 16</inkml:trace>
  <inkml:trace contextRef="#ctx0" brushRef="#br3" timeOffset="205650.43">9949 7983 415 0,'-4'-2'55'0,"4"2"148"15,0 0-171-15,0-1-23 16,1 0 5-16,0 0 2 16,0 0-3-16,24-15 5 15,-15 13 3-15,-4 2 15 16,0 1 12-16,-1 0 21 15,-2 0 10-15,3 0 0 16,1 0-3-16,3 0 3 0,1 1-5 16,5 0-6-16,2 0-8 15,5 2-20-15,3-1-7 16,4 1-8-16,5-1 2 16,4-2-21-1,4 0-3-15,-3-1-9 0,-5-2-15 16,-12 2-26-16,-6 0-58 15,-17 1 63-15</inkml:trace>
  <inkml:trace contextRef="#ctx0" brushRef="#br3" timeOffset="206993.21">10767 7704 1458 0,'-1'0'35'0,"0"0"-18"16,0 0-13-16,-14 6-2 0,16 6-2 15,1 11 2-15,1 4-2 16,1 10 2-16,2 1-2 16,0 1-2-16,0-1 2 15,4-4 0-15,1-3 0 16,4-5-2-16,2-5 0 15,2-8 0-15,-1-5 0 16,0-8 0-16,-1-3 2 16,-2-8-2-16,-1-3 2 0,-2-5 2 15,-1-2 2-15,-1-4 0 16,-2-1 0-16,-3 0 2 16,-1 2 1-16,-3 3 5 15,1 1 29-15,-2 4 13 16,-2 5-1-16,2 4-8 15,0 7-9-15,0 0-18 16,3 10-12-16,3 13-6 16,3 7 0-16,6 16 0 15,1 7 0-15,3 16 0 16,-1 8 0-16,3 6 0 16,-3-1-6-16,0-5-18 15,-5-4-3-15,-9-10 0 16,-4-9 3-16,-13-15 9 0,-8-10 13 15,-11-15 64-15,-3-5 58 16,-13-12 92-16,-3-6 21 16,-7-14-100-16,-1-5-26 15,3-12-35-15,3-4-25 16,9-6-28-16,5-1-28 16,17-3-117-16,12 0-82 15,25-5 42-15</inkml:trace>
  <inkml:trace contextRef="#ctx0" brushRef="#br3" timeOffset="-203034.73">8564 9598 969 0,'-2'-2'109'0,"2"2"66"16,0 0-81-16,0-1-57 16,0 0-8-16,0 0-19 15,1-28-8-15,3 12-10 16,5-1-1-16,-4-2-3 15,-2 1 4-15,2-4 2 16,-3 0 6-16,2-3 0 16,-1-2 0-16,-2-1 4 15,0-1 2-15,-1 0 10 16,-4-1 5-16,2-5-2 0,-3-2-1 16,-1-5-11-16,4-2-1 15,-3-7-4-15,3-5-2 16,2-9 0-16,-1-3-4 15,3 0-7-15,1 4 1 16,-3 3 0-16,0 2 3 16,0 5 7-16,-2 2-2 0,2 5 2 15,2 4 0 1,-1 2 0-16,0 0 0 0,1-1 0 16,0-4 2-16,1-5-2 15,-1 0 0-15,4 0-6 16,1 1 0-16,2 2 0 15,1 2 4-15,-1 3 2 16,-2 2 2-16,-2 5 0 16,-2 1 0-16,-3 3-2 15,0-1 0-15,-2-3-16 16,-1 0-9-16,3-6-19 16,0 0-12-16,0-3 17 15,2-2 8-15,1-1 21 16,0-1 10-16,1 4 0 15,-1 2-2-15,0 4 4 16,-2 2 0-16,-1 0-2 16,0 2 2-16,-1 0-14 0,0-1-9 15,2 0-33-15,1-3-150 16,5-5 122-16</inkml:trace>
  <inkml:trace contextRef="#ctx0" brushRef="#br3" timeOffset="-202922.06">8737 6483 210 0,'-4'-26'-11'0,"0"-2"-23"0,2-8 12 15</inkml:trace>
  <inkml:trace contextRef="#ctx0" brushRef="#br3" timeOffset="-202604.83">8751 6152 609 0,'-4'-17'21'0,"-1"-3"-14"15,-1-2-71-15,1-5-65 16,2-2 10-16,1-5-1 16,2-2 25-16,4 1 49 15,1-1 64-15,-1 6 110 16,-1 2 42-16,-3 6 116 16,-4 2 12-16,-3 1-137 15,-1 1-51-15,-1-1-61 16,-1-1-30-16,3-3-31 15,0-1-23-15,5-5-34 0,2 0 9 16,3 1 7-16,4 2 14 16,-2 7 67-16,1 1 5 15,-5 6 7-15,0 1-1 16,-2 3-23-16,-3 1-5 16,-3 2-9-16,0 1-4 15,0 0-6-15,1 2-11 16,6 2-97-16,0 0 74 0</inkml:trace>
  <inkml:trace contextRef="#ctx0" brushRef="#br3" timeOffset="-199532.7">8597 5500 1044 0,'-3'0'83'0,"3"0"95"15,0 0-147-15,0 0-29 16,-1 0-8-16,0 0-46 15,0 0-39-15,0-1-111 16,-23-8-98-16,9 7 156 16</inkml:trace>
  <inkml:trace contextRef="#ctx0" brushRef="#br3" timeOffset="-199437.98">8423 5483 250 0,'-26'-3'55'0,"0"1"60"0,-3 0 26 15,1 0 21-15,-3 1-14 16,2 1-41-16,-3 2-30 15,3 1-62-15,1 1-15 16,-3 1-46-16,0 1-66 16,-4 0 64-16</inkml:trace>
  <inkml:trace contextRef="#ctx0" brushRef="#br3" timeOffset="-199255.61">7682 5508 276 0,'-42'-2'18'0,"-3"0"26"15,1 1-38-15,0-2-6 16,-1 0 0-16,4-2-2 16,2 0 2-16,-6 1 7 15,1-1 6-15,-8 1-2 16,-7 1 2-16,0-1-22 16,0 2-41-16,0-2 30 15</inkml:trace>
  <inkml:trace contextRef="#ctx0" brushRef="#br3" timeOffset="-199137.38">6408 5452 559 0,'-71'0'62'15,"-2"2"67"-15,-4 0-122 0,0 1-14 16,1-2-81-16,2 1-92 16,-2-1 122-16</inkml:trace>
  <inkml:trace contextRef="#ctx0" brushRef="#br3" timeOffset="-198922.31">4368 5538 930 0,'-84'4'19'0,"-5"-3"-76"16,1 1-37-16,1 0-47 15,-2-1-2-15,1-1 68 16,1 0 44-16,1-1 33 16,0-2 8-16,9-4-59 15,1-1 38-15</inkml:trace>
  <inkml:trace contextRef="#ctx0" brushRef="#br3" timeOffset="-198754.3">2840 5447 630 0,'-66'-4'84'0,"-3"0"59"0,4 0-31 16,2 2-37-16,0-1-33 16,9 0-23-16,2 2-7 15,4 0-8-15,4 0-6 16,3 1-8-16,3 1-9 16,5 1-88-16,3 0 68 15</inkml:trace>
  <inkml:trace contextRef="#ctx0" brushRef="#br3" timeOffset="-197554.67">1177 5182 1241 0,'0'0'21'0,"-1"0"-13"15,0 0 0-15,-8 15-6 16,9 4 0-16,0 11 1 16,3 5-1-16,1 6-2 15,2 0 2-15,4-3-2 16,0-6 0-16,1-7 4 15,-1-6-4-15,0-8 0 16,-1-4 2-16,0-5-2 0,-1-3 6 16,2-6 2-16,-1-4-4 15,1-4 1-15,-1-4-1 16,-1-2 2-16,0-2 15 16,-1 1 10-16,-3 1 6 15,-2 4 6-15,-2 2-8 16,-1 4-8-16,-2 5-4 0,3 6 6 15,0 0-2-15,0 8-27 16,3 5-3-16,4 13-3 16,2 6 0-16,-1 8 3 15,0 3 3-15,-4 4 0 16,-1 1-6-16,-6-5 3 16,-8-5 3-16,-7-9 33 15,-4-6 27-15,-7-7 38 16,-2-3 19-16,-9-9-10 15,-2-1-26-15,-2-9-36 16,-4-2-21-16,7-8-123 16,2-5-80-16,10-10 92 15</inkml:trace>
  <inkml:trace contextRef="#ctx0" brushRef="#br3" timeOffset="-196088.16">1587 5373 1274 0,'0'0'-16'0,"0"0"-46"0,-1 0-31 15,0 1-91-15,0 0-51 16,0 0-8-16,0-1 76 15,0 1 96-15</inkml:trace>
  <inkml:trace contextRef="#ctx0" brushRef="#br3" timeOffset="-195871.8">1440 5446 1223 0,'25'-5'10'0,"0"0"-10"16,2-1-2-16,-1 1-13 16,-3 0-10-16,-3 0-61 15,-4 2-146-15,-5 0 132 16</inkml:trace>
  <inkml:trace contextRef="#ctx0" brushRef="#br3" timeOffset="-195586.95">1530 5534 1466 0,'13'3'-2'0,"0"0"-39"15,-1-1-66-15,-4 0 61 16</inkml:trace>
  <inkml:trace contextRef="#ctx0" brushRef="#br3" timeOffset="-195404.87">1451 5658 1466 0,'22'0'5'0,"4"-1"-1"15,6-3-15-15,3-1-44 16,-1-5 34-16</inkml:trace>
  <inkml:trace contextRef="#ctx0" brushRef="#br3" timeOffset="-188605.51">1756 5309 757 0,'2'7'0'0,"1"2"9"16,2 2 5-16,-2 3 6 16,1 3 3-16,-2 3 0 15,0 2-5-15,-3 3-11 16,-2 0-2-16,-3 1-3 16,2 0 0-16,-1 0-2 15,1-2 0-15,4-2-4 16,0-2-31-16,5-10 26 15</inkml:trace>
  <inkml:trace contextRef="#ctx0" brushRef="#br3" timeOffset="-188221.79">1818 5394 1619 0,'0'1'12'0,"4"15"-12"16,6-3 3-16,3 2-6 15,1-2-15-15,2 0-36 16,-3-2 11-16,2-3-36 15,0-3-22-15,-3-6-27 16,3-3 8-16,0-7 31 16,-4-2 32-16,3-2 105 15,-4-2 42-15,-10 0 28 16,-1 0 6-16,-11 0-23 16,-5 2-22-16,-4 3-40 15,-4 3 21-15,-5 9-30 16,-1 5-18-16,2 14-42 15,0 5-67-15,15 6 78 0</inkml:trace>
  <inkml:trace contextRef="#ctx0" brushRef="#br3" timeOffset="-186304.53">8599 5439 1491 0,'5'-10'35'0,"3"0"-28"15,2 1-3-15,-1 0 4 16,-1 3 6-16,-4-1 4 15,-3 0-9-15,-1-4-6 16,-3 1-9-16,2-3-36 16,0-2 5-16,2-4-46 15,4-3-37-15,3-3-52 16,1-1-6-16,1 0 59 0,-3 0 81 16,-7 1 138-16,-4 2 27 15,-16 3-19-15,-8 1-17 16,-10 5-31-16,-3-2-12 15,-1 4-9-15,4-1-6 16,9 0-14-16,7-1-5 16,15-2-10-16,8-1-8 0,14-8-6 15,5-1-2-15,7 0 7 16,1 0 1-16,-6 6 4 16,-7 1 2-16,-12 4-4 15,-6 2-2-15,-9 0-8 16,3 0-3-16,-3 0-12 15,1-1-10-15,10-2-17 16,2-1-3-16,8-2 13 16,1 1 17-16,-4 1 44 15,-1 2 28-15,-5 4 24 16,-6 2 5-16,-3 3-14 16,0-1-17-16,-1 1-28 15,4 2-9-15,3-3-20 16,4 0-5-16,7-1-22 15,0-3-9-15,5 2-29 16,-4 0-67-16,1-3 87 16</inkml:trace>
  <inkml:trace contextRef="#ctx0" brushRef="#br3" timeOffset="-185104.54">8571 4730 484 0,'-6'0'30'0,"-2"0"6"0,-5 1-27 16,0 2-18-16,-9 0-9 15,-2 1 0-15,-3-1 4 16,-4 2 14-16,1-2 20 15,-4 1 42-15,-2 1 20 16,-6 1 16-16,-3-1-7 16,-6 2-36-16,-2 0-21 15,-6-1-23-15,-2 1 0 0,-7-2 30 16,0 1 9-16,-4-1 0 16,-2 0-5-16,-1 1-22 15,-6-1-11-15,2-1-12 16,0 0 0-16,-5 1 0 15,-1-2-2-15,-4 0 0 16,2-2 2-16,1 0-2 16,3-1 2-16,-10 1 2 15,-7 1-2-15,-3-1 0 16,3 0 2-16,0 0-2 16,-2-1 0-16,-3 0 0 15,-2 0 0-15,-3 0 0 16,-1-1 2-16,0 1 4 15,-5 0-5-15,2 1 5 16,1-1 0-16,-2 4 0 16,1-1 2-16,4 1-3 0,-3 0-3 15,3 0-2-15,1 1 0 16,-3 0-7-16,0 0-7 16,-3 0-23-16,4 1-9 15,-1-3-1-15,5-1 1 16,8-2 26-16,-3-2 17 15,8 0 10-15,3 1 2 16,2-2-2-16,4 2-2 16,-1-1-5-16,4 2-2 0,1-2-24 15,2-2-19-15,3 2-35 16,2-3-9-16,4 1 21 16,0-1 23-16,5-1 45 15,0 0 9-15,2 0-5 16,2-2-52-16,5-1 30 15</inkml:trace>
  <inkml:trace contextRef="#ctx0" brushRef="#br3" timeOffset="-185004.85">2143 4762 923 0,'-27'-1'-45'0</inkml:trace>
  <inkml:trace contextRef="#ctx0" brushRef="#br3" timeOffset="-181655.96">2228 4636 1433 0,'-4'0'25'0,"1"5"-13"15,2 7-7-15,-1 10-3 16,-1 7 2-16,0 12-2 15,-3 2 0-15,-1 2-6 16,-1-1-2-16,2-7-38 16,1-6-57-16,2-14 58 15</inkml:trace>
  <inkml:trace contextRef="#ctx0" brushRef="#br3" timeOffset="-181222.66">2288 4796 1493 0,'-4'24'9'0,"-3"2"-3"16,-4-1-2-16,-2-3-2 15,2-2 0-15,2-5 0 16,1-6 2-16,8-9-6 16,0 0-4-16,0 0-4 15,8 4 5-15,7-10 3 16,3 0 2-16,1-5 4 16,3 1-3-16,-3-3-1 15,-3 1 2-15,-2 0 0 16,0 2 0-16,-5 0 0 15,-3 0 0-15,-3 0-2 16,-2 0 0-16,-1 0-2 16,3 0 0-16,-7 3-4 15,-1 1 3-15,0 3 3 0,-3 3 5 16,7 9 11-16,1 10 7 16,4 19 47-16,-1 10 1 15,-1 17-14-15,-2 6-21 16,-2 7-108-16,-9-3 51 15</inkml:trace>
  <inkml:trace contextRef="#ctx0" brushRef="#br3" timeOffset="-177322.32">961 5264 903 0,'24'3'50'16,"0"-2"-7"-16,0 0-20 16,0-1-11-16,-8 1-10 15,-2 2-4-15,-8 1-8 16,-3-1 1-16,-3 2 9 0,0-5 5 15,0 0 24-15,0 0 3 16,0 0 20-16,0 0 9 16,0 0 1-16,0 0-4 15,0 0-16-15,1 0-5 16,0 0-12-16,0-1-1 16,16-20-3-16,-12 10 0 0,2-5 2 15,0 0 1-15,5-4 4 16,1-2 20-16,6-4-3 15,3-2-7-15,5-4-20 16,1-3 3-16,3-4-21 16,1-1 3-16,-3-2 0 15,-3 3-3-15,-7 10 0 16,-7 5 0-16,-9 12 15 16,-4 5 0-16,-6 6 6 15,-2 2 3-15,1 7-12 16,4 6-9-16,5 15 0 15,5 10-9-15,9 15-39 16,2 9-104-16,1 6 86 16</inkml:trace>
  <inkml:trace contextRef="#ctx0" brushRef="#br3" timeOffset="-169256.29">16792 4248 1229 0,'0'30'49'0,"-1"11"15"16,-1 10-60-16,-2 7-1 15,1 2-1-15,3-4 0 16,1-3 2-16,6-5-4 16,1-6 2-16,5-8-8 15,-4-6-21-15,2-13-213 16,6-5 153-16</inkml:trace>
  <inkml:trace contextRef="#ctx0" brushRef="#br3" timeOffset="-168873.27">17019 4603 1241 0,'0'29'-64'16,"3"-1"-73"-16,1-3-32 16,3-7 112-16,1-3 66 15,1-9 60-15,2-3 19 16,4-7 8-16,1-8-24 16,6-7-26-16,0-5-18 15,3-4-21-15,0 2-1 0,-4 2-4 16,-3 4 0-16,-5 2-2 15,-4 1-2-15,-8 4-2 16,-3 2 0-16,-11 5-2 16,-4 3 3-16,-7 7 1 15,-2 3 0-15,-3 6 2 16,-1 0 2-16,5 2 0 16,2 0-2-16,8-3-24 15,4-2-51-15,12-5 46 16</inkml:trace>
  <inkml:trace contextRef="#ctx0" brushRef="#br3" timeOffset="-168456.38">17698 4449 1260 0,'-33'-3'95'0,"-3"7"181"16,-3 8-366-16,3 6 42 15,2-3 11-15,6 3 23 16,4-1 11-16,4-2 3 16,2 0 0-16,6-4 3 15,4-2 1-15,7-1-2 16,5-1 0-16,6 0 0 15,4-2 0-15,5 1 0 16,4 2 0-16,3-1-2 16,1 2 0-16,-3 1-2 15,-3-3 0-15,-11-1-6 16,-7 2 2-16,-13-3 3 16,-7 3-1-16,-14 3 4 15,-5-3 4-15,-4 3-2 16,-4-1-1-16,8-1-1 15,1-4-5-15,13-5-98 0,6-6-212 16,19-12 160-16</inkml:trace>
  <inkml:trace contextRef="#ctx0" brushRef="#br3" timeOffset="-168056.63">17938 4446 1499 0,'-28'1'42'15,"2"1"90"-15,0 10-147 16,0 0 0-16,0 1-3 16,-1 2-9-16,-2-1 3 15,-3 0 6-15,4-1 15 16,0-1 0-16,13-3 3 15,4-2 3-15,13 0-3 16,6-1 3-16,11 0-3 16,8-2 0-16,10-1-6 15,7-1 6-15,4-1 3 16,3 3 3-16,-10 1-6 16,-8 1 3-16,-20 4-3 15,-10 0 0-15,-20 4-3 0,-10 0 3 16,-13 2 0-16,-8-2-3 15,1-2 3-15,1-2-9 16,6-6-49-16,4-3-101 16,13-6 93-16</inkml:trace>
  <inkml:trace contextRef="#ctx0" brushRef="#br3" timeOffset="-167605.79">18585 4245 1601 0,'-7'64'86'0,"0"0"-86"15,1 2-6-15,1-6-14 16,0-6-16-16,2-13-27 16,0-8 29-16,3-13 10 15,-1-9-22-15,3-15 34 16</inkml:trace>
  <inkml:trace contextRef="#ctx0" brushRef="#br3" timeOffset="-166888.7">18350 4511 2409 0,'-1'-5'33'15,"2"0"-7"-15,19 3-137 16,9-3-30-16,15-4 40 0,9-2 23 16,7-5 6-16,0 1-2 15,-7 3 23-15,-7 4 24 16,-16 8-3-16,-7 3-9 16,-11 11-30-16,-6 2-11 15,-2 3 24-15,-3 3 35 16,1 1 13-16,1 0 2 15,2 1 8-15,1-1 0 0,-1-1-2 16,1-4 0-16,-3-5 2 16,0-3 0-16,-1-4 4 15,-2-6 4-15,1 0 3 16,11-10 5-16,-1-8 3 16,4-3-12-16,4-2-6 15,2 0 3-15,-5 2-6 16,-3 1 3-16,-8 4-3 15,-3 3 0-15,-5 4 0 16,-1 2 0-16,0 3 0 16,4 4 0-16,0 0 0 15,0 0-6-15,0 0 6 16,0 1 0-16,1 18 0 16,6-6 12-16,1 2-12 15,0 2 3-15,1-1-3 16,-4 0 0-16,0-3 0 0,-1-2 0 15,-2-4 3-15,-2-7-3 16,0 0 3-16,1 0 0 16,0 0 0-16,22-12-3 15,-7-1 0-15,4-2 0 16,4-3 0-16,0 0 3 16,2-1-3-16,-1 2 0 0,-3 5 0 15,-2 3-6-15,-9 4 0 16,-3 5 6-16,-8 5-3 15,-1 7 3-15,-5 8 0 16,-3 3 0-16,0 5 3 16,2-3-3-16,7-3-15 15,2-5-24-15,9-8-14 16,5-6-14-16,5-8-127 16,0-3-169-16,4-6 186 15</inkml:trace>
  <inkml:trace contextRef="#ctx0" brushRef="#br3" timeOffset="-165688.81">19466 4495 967 0,'-9'-8'105'16,"-6"1"21"-16,-2 3-23 15,-7 5-49-15,-4 4-19 16,3 7-21-16,1 1-3 15,8 5-3-15,4-1-6 16,7-1 2-16,5-2-2 16,11-4-4-16,2-2 2 15,11-6 0-15,2-2 2 16,5-4 0-16,4-3 4 0,2-4-6 16,2-3 0-16,-1-3 0 15,3-2-2-15,-3-4 2 16,-2-3 0-16,-7-4 0 15,-4 0 0-15,-11-5 0 16,-3 2 0-16,-8 1-2 16,-5-2 2-16,-1 8-2 15,-2 3 2-15,1 13 9 16,0 7 3-16,-1 13 0 16,-1 10-1-16,-3 15-3 15,-3 10 2-15,1 11-1 16,3 1 3-16,1-3-10 15,4-7 0-15,3-14 0 16,1-5-2-16,2-13-4 16,1-7-17-16,-2-9-20 0,0-6-17 15,-2-5-10-15,-2-1 14 16,-4 1 21-16,-2 1 15 16,-4 2 15-16,1 3-3 15,0 1 0-15,1 2 2 16,2-2 6-16,1 1 10 15,3 0 15-15,4-2 0 16,3 0 2-16,4-2-4 0,5-2 4 16,1 2 8-16,4 1 6 15,1 2-3-15,3 5-20 16,-1 0-5-16,2 4-11 16,-2 0-4-16,-3 4 0 15,-1 1 0-15,-4 0-2 16,-3-1 4-16,-5-1 0 15,-1-2-2-15,-3-5 0 16,0 0 0-16,-1 0 2 16,0 0 0-16,0 0-2 15,-25-12 0-15,26 11 0 16,-12-16 0-16,11 6 0 16,1 0 2-16,4 0 0 15,4-3-2-15,6 1-2 0,1 2 0 16,7 3 0-16,-1 5 2 15,1 4-2-15,-4 3 2 16,-5 11 0-16,-2 2-2 16,-8 7 0-16,0 2 0 15,-3-2 2-15,0 0 0 16,2-6 0-16,2-1 0 0,3-8 0 16,3-2 0-1,1-7 0-15,0-6 4 0,3-3-2 16,-1-6-2-1,1-1 2-15,-1-3 0 0,-5-1-2 16,-3 1 2-16,-5 2-2 16,-3 2 2-16,-2 3-2 15,1 5 2-15,4 7 0 16,0 0-2-16,0 0 0 16,10 10 0-16,1-2-2 15,3 1 2-15,4-2 0 16,2-2 0-16,-2-3 0 15,-3 0 0-15,-1-3 0 16,-4 0 2-16,-4-2 1 16,-6 3-1-16,0 0 0 15,0-1 2-15,0 0 0 16,0 1 1-16,0 0 1 0,14-2-6 16,-3 7 0-16,2 1 0 15,4 0-3-15,1 0 3 16,5-3 0-16,-1-2 0 15,-1-2-10-15,0-2-1 16,-4-2-59-16,-3-1-265 16,-8-2 211-16</inkml:trace>
  <inkml:trace contextRef="#ctx0" brushRef="#br3" timeOffset="-165247.79">17748 4848 1909 0,'27'10'-99'16,"17"-1"-185"-16,17 1 167 15,28-3 86-15,12-3 26 16,20-4 9-16,6 0 9 15,14-3 20-15,7-1 2 16,16-1 8-16,3-2-5 16,11-3 15-16,-2 1 10 0,-2-1-19 15,-2 2-8-15,-19-1-21 16,-4 1-15-16,-30 0-39 16,-15-1-62-16,-33-1-216 15,-20 2 222-15</inkml:trace>
  <inkml:trace contextRef="#ctx0" brushRef="#br3" timeOffset="-159354.11">17531 5018 1233 0,'-5'-4'27'16,"5"4"-21"-16,0 0-4 15,0 18 0-15,2 5 2 16,3 15 9-16,1 6 7 16,3 10-3-16,1 2-3 0,2-2-6 15,-2-1-5 1,-3-12-3-16,1-7 2 0,-7-11-4 16,-3-7-1-16,-4-8-9 15,-2-5-25-15,-4-4-145 16,-3-5-133-16,-3-4 142 15</inkml:trace>
  <inkml:trace contextRef="#ctx0" brushRef="#br3" timeOffset="-159121.33">17335 5326 723 0,'-32'5'150'0,"3"8"146"16,5 5-205-16,6 12-56 15,5 3-15-15,6 0-17 16,3-2-3-16,9-7 0 15,2-2-2-15,10-6-1 16,3-3 3-16,9-4 3 16,7-5-3-16,3-7 0 0,5-4-3 15,1-5-1-15,0-1-2 16,-1-3 2-16,-1 0-4 16,-9 1-36-16,-8-1-63 15,-14 1 63-15</inkml:trace>
  <inkml:trace contextRef="#ctx0" brushRef="#br3" timeOffset="-157771.46">17544 5314 1057 0,'-5'-2'39'16,"-1"-1"38"-16,-6 2-87 15,2-1 1-15,-2-2 9 16,-2-3 0-16,-1 0 6 15,-1 2 3-15,-6 1 7 16,-3 3 1-16,-6 5-1 0,-4 5-7 16,-3 6-7-1,2 1-2-15,4 2-23 0,6 0-70 16,12 0 60-16</inkml:trace>
  <inkml:trace contextRef="#ctx0" brushRef="#br3" timeOffset="-157201.12">17819 5393 455 0,'0'0'11'0,"1"0"-4"16,-1 0-7-16,1 0 4 16,0 0 10-16,0 0 68 15,1 1 45-15,17 14 60 16,-19-3-7-16,-1 4-86 16,-1 1-33-16,0 3-48 15,1-2-5-15,0-2-6 16,0-4 0-16,-1-6-16 15,2-6-11-15,-1 0-111 0,-13-5-192 16,3-6 180-16</inkml:trace>
  <inkml:trace contextRef="#ctx0" brushRef="#br3" timeOffset="-156723.67">17718 5292 750 0,'11'-28'76'0,"0"1"60"15,5 6-67-15,1 1-12 0,2 4-13 16,2 2-7-16,4 3-21 16,0 3-7-16,2 7-5 15,-2 2-2-15,-5 10 4 16,-3 3-2-16,-2 12 4 16,-2 8-1-16,0 8 1 15,0 4-2-15,-3 3-4 16,0-5 0-16,1-7 0 15,0-4-2-15,-2-10-4 16,-5-4 2-16,-4-7 2 16,-3-3-2-16,-8-6-2 15,1-1 2-15,-8-5-40 16,-2-1-51-16,1-4-102 16,-3-1-8-16,4-3 66 15,0 0 96-15,6-1 146 16,3 1 30-16,4 2 8 0,1 1-18 15,5 0-46-15,3 2-25 16,9-1-13-16,3-1-8 16,11-3-23-16,2-1-6 15,4-2-2-15,0-2-2 16,-5 0-4-16,-4 1-2 16,-8 1-17-16,-3 1-24 0,-5 2-54 15,1 1-82-15,-2 1-152 16,2-1 203-16</inkml:trace>
  <inkml:trace contextRef="#ctx0" brushRef="#br3" timeOffset="-156556.41">18215 5146 762 0,'-5'-7'173'16,"5"7"152"-16,0 0-251 16,-7 2-28-16,7 16-38 15,1 7-4-15,4 13 2 16,-1 5-2-16,0 7 2 15,2-1-3-15,-5-5-8 16,-1-7-21-16,0-13-98 16,-2-7-179-16,-5-10 146 15</inkml:trace>
  <inkml:trace contextRef="#ctx0" brushRef="#br3" timeOffset="-154438.95">18123 5442 1256 0,'0'0'82'16,"1"0"96"-16,15-9-166 16,2 4-10-16,7 0 0 15,8-2-1-15,5-1 1 0,-1 1-2 16,-2 3 2-16,-4 2-2 16,-7 1-2-16,-3 1-7 15,-5 1-9-15,-5 4-17 16,-1 1 2-16,-6 2 6 15,-1 1 8-15,-2 2 17 16,0 0 2-16,0-2-17 16,-1 0-24-16,0-9-44 15,0 0-20-15,-15-4 20 16,2-6 13-16,-2-4 95 16,-2-1 30-16,4-4 1 15,2 0-6-15,9 2-28 16,4-1-16-16,9 2-41 15,2 0-29-15,3 0-92 16,2 3-8-16,-2 4 52 16,-1 3 55-16,-4 5 116 0,-3 2 16 15,-4 6 4-15,-2 1-9 16,-2 5 14-16,-1 0-4 16,-1-1-12-16,-1-1-6 15,3-2-27-15,2 1-2 16,3-3-6-16,2 0-2 15,4-3-3-15,2 0-3 16,3-4-5-16,1-1-3 0,3-3-3 16,-2-1-4-16,2-3 0 15,-6-2-2-15,-2-2 0 16,-4 0 2-16,-6 0 0 16,-2-1-2-16,-9 4 2 15,-3 1 0-15,-9 6 0 16,-1 2 2-16,-5 8 13 15,2 5 6-15,6 10 6 16,3 2-3-16,8 4-11 16,5 1-7-16,5-4-6 15,5-2 0-15,7-9-2 16,3-4-2-16,5-11-2 16,4-2-4-16,5-8-4 15,4-3-5-15,-1-2 3 16,0-2 5-16,-2 0 3 0,-3 1 4 15,0 1 0-15,-4 5 2 16,-4 4 0-16,-3 6 0 16,-7 4 2-16,-2 4 0 15,-7 5 13-15,-2 0 9 16,-3 0 5-16,0 1 0 16,-2-2-10-16,2-3-7 15,0-3-4-15,3-6-5 0,0 0-1 16,-1 0 4-16,0 0-4 15,-12-16 0-15,13 4 0 16,0-3 1-16,3-3 3 16,3-1-3-16,6-3 3 15,3 1-6-15,5 2 0 16,1 3-3-16,1 5 0 16,-3 3 3-16,-5 8 0 15,-4 1 3-15,-5 6-3 16,1 3 0-16,-3 4 0 15,1 0 0-15,0 0-3 16,1 0 3-16,3-2 0 16,2-3 0-16,4-2 0 15,1-3 0-15,3-4 3 16,2-2-3-16,0-6 3 0,-2-1-3 16,-1-2 0-16,-2-1 0 15,-2-2 0-15,-2-1 3 16,-3-1 0-16,-2-1-3 15,-3-2 0-15,-3 2 0 16,-4 2 9-16,-2 2 3 16,-6 7 3-16,0 4 3 15,-6 10-3-15,-2 5 0 16,0 10-3-16,-1 5-4 0,6 2-5 16,0 0-3-16,7-5 3 15,3-2-3-15,7-7 0 16,4-4 12-1,3-5-6-15,6-3 0 0,4-5 9 16,4-3-9-16,4-4 3 16,2-1-6-16,1-3-3 15,-3-1 3-15,-3 0-3 16,-3 2 0-16,-8 3-3 16,-3 3 3-16,-4 3 0 15,-6 2 0-15,0 0 3 16,0 0 3-16,0 1 0 15,-3 20 6-15,3-10-3 16,0-1-3-16,6 1-3 16,4-2-3-16,6-3 0 0,1-2 3 15,4-4 0-15,0-3-3 16,3-2 3-16,0-2 0 16,-1 0 0-16,0 1-3 15,-5-1 3-15,-2 1-3 16,-2 0 0-16,-2-1 0 15,-2-1 0-15,0 1 0 16,-1 0-3-16,-2 0 3 0,0 1 3 16,-2 2-3-16,-5 4 6 15,0 0 0-15,1 0 0 16,-1 0 0-16,1 0-6 16,0 0 3-16,0-1-3 15,0 0 3-15,0 0 3 16,0 0-3-16,12-29 0 15,-17 19-3-15,-3-1 0 16,-2-1-9-16,-5 1 9 16,-3 2 0-16,-2 3 3 15,-1 3 6-15,-3 5-6 16,1 5 3-16,3 8 0 16,2 5 0-16,7 5-3 15,2 2-3-15,6 2 0 16,1-3 0-16,8-5 0 0,4-2 3 15,6-6 0-15,5-3 0 16,4-5 0-16,3-1 3 16,1-5-6-16,1-2 3 15,-1-3-6-15,-1-2 0 16,-4-1 0-16,0-1-3 16,-6 1 6-16,-4-1 0 15,-3-2 0-15,-6 1 6 16,-1 3-6-16,-3 0 9 15,0 5-6-15,-2 4 3 0,0 0 0 16,0 0-6-16,0 12 0 16,-1-1 0-16,1 0 0 15,2 1 0-15,1-3 0 16,-2-2 3-16,-1-7 0 16,0 0-6-16,0 0 3 15,0 0 3-15,10-11 3 16,-6-1-3-16,4 0-3 15,-1 0 0-15,2-2 3 16,1 2-3-16,2 2 6 16,2 2-6-16,5 7 0 15,1 3 0-15,-1 9 2 16,-1 1-2-16,-5 2 0 16,-2 3-5-16,-3-3-4 0,-1-2-15 15,0-4-21-15,0-2-12 16,4-6-54-16,3-3-14 15,6-5 23-15,4 0-26 16,2-4-58-16,0 1-87 16,-1-3 138-16</inkml:trace>
  <inkml:trace contextRef="#ctx0" brushRef="#br3" timeOffset="-153926.03">20237 5236 404 0,'5'-14'110'0,"-1"-2"167"15,-3 2-37-15,-3 3-88 16,-3 2-22-16,-5 7-41 15,-2 2-21-15,-3 8-43 16,-3 6-12-16,0 7-5 16,0 1-2-16,4 3-2 15,5-2 0-15,5-4-2 16,4-2-1-16,3-5 1 16,3-4 2-16,4-4 0 15,2-2 9-15,6-3-1 16,2-5-6-16,3 1-3 15,-2-3 3-15,-3 1-6 16,-5 1 3-16,-6 1 3 16,-7 5-6-16,0 0 9 15,1 0-6-15,0 0 6 0,0 0 0 16,0 0-6-16,0 0 0 16,0 0-3-16,0-1 0 15,27-8 3-15,-16 5-3 16,5 0 0-16,2-1 0 15,1-4 0-15,2 1 0 16,-2-2 0-16,-2 0-3 16,-5 0 3-16,-3 0 0 0,-10 0 0 15,-2 1 0-15,-8 1 6 16,-4 2 12-16,-7 4 5 16,-4 3 7-16,-6 9 36 15,1 3 12-15,10 9 20 16,7 3-14-16,14 4-39 15,11-1-36-15,19-4-78 16,8-5-26-16,10-9-136 16,0-5-90-16,1-7 234 15</inkml:trace>
  <inkml:trace contextRef="#ctx0" brushRef="#br3" timeOffset="-151522.27">20772 4920 1253 0,'7'43'87'16,"0"3"147"-16,1 2-225 15,1-1-9-15,3-7 0 16,-2-6 0-16,0-9 0 16,-2-5 6-16,-4-8-3 15,3-4 0-15,-5-4 0 16,-2-4-3-16,0 0-15 15,0 0-15-15,1-1 10 16,9-20 5-16,-3 7 7 16,1 1 8-16,5 0 8 15,4 2 2-15,3 2-1 16,4 0 4-16,1 5 17 16,-1 3 0-16,1 2-3 15,-2 4-3-15,-4 3-10 0,-3 3-5 16,-9 2-3-16,-5 1-3 15,-8 3 0-15,-7 3 3 16,-7 1-6-16,-3-2 6 16,-1-1-3-16,2-2-3 15,6-4 0-15,5-2-18 16,11-10-41-16,0 0-16 16,0 0 28-16,1-14 14 15,7-2 16-15,2 0 9 0,4 0 6 16,1 3 2-16,3 4 0 15,3 2 0-15,4 4 2 16,2 0 0-16,7 1-2 16,-1 0 0-16,-1 1 0 15,-4 1 0-15,-6 0 10 16,-3 1 5-16,-7-1 10 16,-1-1 4-16,-6-2 34 15,0 1 17-15,-3-3 7 16,-2-2-6-16,1 0-21 15,0-4-16-15,1 0-29 16,3-1-3-16,-1 0-6 16,0 0 0-16,-3 3-6 15,-1 2 3-15,-1 1-3 0,-1 3 0 16,-2 0 0-16,-1 1-3 16,-1 3 3-16,1 3-3 15,-3 4 0-15,0 4 3 16,1 5 0-16,-1 1 6 15,2 4 0-15,2 2 3 16,4 0 0-16,2-1 0 16,6-4 0-16,1-3-3 15,6-8 6-15,5-4-9 0,4-9 3 16,7-4-3-16,3-7-3 16,1-4 3-16,2-2-3 15,-4 0 6-15,-4-4-9 16,-6-2-9-16,-7-4-27 15,-3-3-18-15,-3-5-8 16,-3-4 17-16,0-7 24 16,0-1 21-16,-2 1 24 15,0 4 21-15,-2 19 83 16,-3 6 28-16,0 22-19 16,0 0-59-16,2 16-59 15,-2 13-16-15,-1 20-5 16,0 7 5-16,-2 5 0 15,2 0 0-15,-3-5 0 0,2-5 0 16,-2-9-5-16,2-5-9 16,-2-11-41-16,0-4-67 15,-3-12-73-15,-1-5-20 16,-2-7 18-16,-2-6 113 16,-2-4 47-16,-4-1 14 15,-1 0 23-15,2-2 9 16,2 2 19-16,6 2 4 0,4 1 19 15,4 1 77-15,3-1 4 16,4 0-13-16,7-1-38 16,6 1-30-16,7 1-33 15,1 1-12-15,2 3-3 16,-2 0 0-16,1 2-3 16,0 1 3-16,-4 4-3 15,-3 2-3-15,-7 3 0 16,-1 3-3-16,-7 3 6 15,-2 2-3-15,-2 6-3 16,0 2 6-16,2 0-3 16,1-1 0-16,4-3 3 15,-1-5 3-15,-1-6 6 16,0-5-3-16,2-7 0 16,-2-4 3-16,5-7-3 15,2-3 0-15,5-7 0 0,1-3-3 16,2-1-3-16,-1 0 0 15,-1 3 0-15,-2 5 0 16,-4 10 0-16,-1 4 3 16,-6 10-3-16,3 5-3 15,-2 11-3-15,-5 4 6 16,1 4 6-16,-3 0-3 0,3-5 3 16,2-3-3-1,1-7 3-15,3-4 0 0,0-7 0 16,3-3-3-16,3-6 3 15,1-2 0-15,0 0 0 16,-2-2-6-16,-5 2 0 16,-2 0 0-16,-6 0 0 15,0 1 3-15,-2 4 5 16,0 5 7-16,0 0 0 16,0 0-3-16,0 0-9 15,0 0 0-15,1 0-3 16,19 9 0-16,-5-6 0 15,2-1 3-15,3-2 0 16,1-1-3-16,2-3 0 16,-1 0 0-16,1-2 0 15,0 0 3-15,-1 1-3 0,-3-1 6 16,-6-1-6-16,-3-1 3 16,-10-5-6-16,-3-1 0 15,-8-4-3-15,-4-1 0 16,-5 3 6-16,2 1 0 15,0 7 0-15,1 3 6 16,2 8-3-16,0 3-3 16,-4 10 0-16,3 3 0 0,1 5 0 15,2 2 0-15,11 0 0 16,2-1 3-16,7-7 0 16,4-3 0-16,1-9 3 15,2-2 0-15,3-6 3 16,1-2-3-16,11-6-3 15,5-2 0-15,6-2-6 16,0-1 0-16,-7 0 0 16,-5 2 0-16,-13 4 3 15,-5 0-3-15,-8 4 3 16,-2 5 0-16,0 0 0 16,0 0-3-16,-1 0 3 15,0 0 0-15,-11 13 0 16,12-4 3-16,4 2-3 15,1-1 3-15,6 0-3 0,1-1 0 16,6-4 0-16,4-3 3 16,3-5 3-16,3-3-3 15,3-2-3-15,-3-2 3 16,1-3-3-16,-1 0 0 16,-7-1 0-16,-3-1 0 15,-5 1 0-15,-6 0-6 0,-7 2 3 16,-2 3 3-16,-8 2-6 15,-2 1 6-15,-4 6-6 16,-2 0 6-16,-1 6 6 16,-1 0-6-16,2 3 3 15,4 1-3-15,7-1 0 16,1 3 0-16,8-3 6 16,2 0-3-16,5-2 0 15,3-1 3-15,4 0-3 16,3-3 0-16,0-1-3 15,3 0 3-15,0-3-3 16,0-1-3-16,-3-1-18 16,-3-1-18-16,-5 0-44 15,-5-1-40-15,-4-2-137 16,-3-1-157-16,-6 2 309 16</inkml:trace>
  <inkml:trace contextRef="#ctx0" brushRef="#br3" timeOffset="-151139.24">23578 4835 2322 0,'-11'92'-13'0,"-5"-7"-86"16,-3-7-38-16,-1-17-33 16,2-9 5-16,3-16 73 15,4-8 26-15,2-16 25 0,1-7 16 16,1-11-35-16,-4-5-48 16,0-6 63-16</inkml:trace>
  <inkml:trace contextRef="#ctx0" brushRef="#br3" timeOffset="-150439.52">23367 5054 2061 0,'18'-11'99'0,"7"-1"-81"15,3-1-15-15,10-3 2 16,4-2-7-16,4-8 2 16,4-4 2-16,-2-8-7 15,-1-4-13-15,-3-5-45 16,-4-4-36-16,-3-2-17 15,-7 2 5-15,-10 7 48 16,-4 5 33-16,-10 13 48 16,-4 6 12-16,-6 13 15 15,-3 7 3-15,-8 16-12 16,-2 10 6-16,-9 15 5 16,-4 8-2-16,-2 7 0 15,1 0-18-15,7-4-12 16,9-4-6-16,4-8-3 15,4-4-3-15,6-8 0 0,1-7 0 16,7-8 3-16,0-4 0 16,7-7 0-16,2-2-6 15,4-4-15-15,2-2-6 16,-2-1 6-16,-4-2 9 16,-7 2 36-16,-4 0 15 15,-3 3 5-15,-2 4 1 16,0 0-21-16,0 0-15 15,1 0-12-15,13 2 0 0,-3 2-3 16,3-1 0-16,4 2 0 16,2 1 0-1,3 0 0-15,1 0 0 0,-1 1-3 16,0 0-9-16,-2-5-9 16,-3 0-3-16,-1-3 3 15,-4-4 3-15,-1-1 12 16,2-4 1-16,-8-3 8 15,1-3-1-15,-4-3 1 16,-1-2 3-16,-2 2-3 16,-3 4 3-16,-1 4-6 15,-2 5 3-15,-3 7-3 16,-1 7 0-16,-7 12 0 16,-4 5-3-16,1 5 3 15,1 2-3-15,7-5 0 0,6-3 0 16,12-6 0-16,7-3 3 15,15-6-26-15,6-4-43 16,16-8-122-16,6-3-99 16,1-3 192-16</inkml:trace>
  <inkml:trace contextRef="#ctx0" brushRef="#br3" timeOffset="-149540.15">17646 5975 1738 0,'2'-9'48'0,"4"5"-108"16,4 4-14-16,4 13 17 0,-1 7 27 16,-4 14 36-16,-4 7 3 15,-7 11 12-15,-4 2-3 16,-5-1-3-16,0-2-3 16,0-9-9-16,1-5 0 15,0-16-6-15,3-7-3 16,-2-16-9-16,1-10-6 0,1-13 0 15,3-7-3-15,3-12 12 16,1-5 5-16,8-7 7 16,2-4 0-16,12-1 10 15,7 2 8-15,6 7 12 16,3 5 6-16,0 14 0 16,0 7-7-16,-3 13-14 15,-5 7-6-15,-7 12-9 16,-6 8 0-16,-10 10-6 15,-4 4-15-15,-9 6-11 16,-6 1-13-16,-6 0-24 16,-2-4 34-16,-6-8-50 15,0-6-80-15,4-14 95 16</inkml:trace>
  <inkml:trace contextRef="#ctx0" brushRef="#br3" timeOffset="-149471.08">17855 5924 143 0,'35'-23'9'15</inkml:trace>
  <inkml:trace contextRef="#ctx0" brushRef="#br3" timeOffset="-148323.12">18067 5864 254 0,'13'17'97'15,"-1"4"161"-15,-3 2 9 16,-1 6-71-16,-2-2-77 16,0-3-71-16,0-2-13 0,-1-9-12 15,-1-2 0-15,-4-11-1 16,0 0 1-16,0 0 6 15,8-13 2-15,-2-6-8 16,2-4-7-16,4-5-16 16,2-1 2-16,2 3-4 15,0 3 2-15,3 7-8 16,-5 3-23-16,4 8-97 16,-4 3-37-16,-3 6-18 15,2 4 7-15,-9 3 131 16,-1 1 49-16,0 0 21 15,0-1 14-15,2-1 25 16,1-1 15-16,3-4 19 16,2 0-22-16,3-2-18 15,2-3-9-15,3 0-15 16,-1-2 5-16,0-1 4 0,-1 0-1 16,-5-2-12-16,0-1-11 15,-5-4-11-15,-2 0-4 16,-4-2-3-16,-3-2 1 15,-6-1 0-15,-3 2 0 16,-5 3 0-16,-3 3 4 16,-5 7 6-16,0 2 1 15,0 14 9-15,0 4 1 0,4 10 6 16,1 5 28-16,9 0-9 16,7 1-4-16,9-6-20 15,9-6-9-15,7-10-6 16,6-6-6-16,12-14-6 15,3-9-6-15,10-11-33 16,5-7-20-16,1-5-34 16,-3-2 42-16,-4-2-25 15,-3-1-18-15,-5-4-33 16,-1 0 4-16,-8 8 40 16,-5 2 81-16,-11 16 129 15,-4 7 6-15,-8 15 13 16,-3 13-19-16,-2 20 16 15,-2 9 60-15,-3 18-54 16,-1 2-53-16,-3 4-57 0,-2-6-18 16,3-14-9-16,1-8-3 15,0-18-6-15,0-7 6 16,2-11-3-16,-2-5 0 16,0-10-87-16,0-5-18 15,0-7-14-15,-1-1-10 16,-1-2 70-16,-1 2 20 15,-1 6 18-15,-2 4 24 0,-1 9 36 16,-2 3 5-16,-5 8 4 16,0 5-3-16,-1 7 6 15,1 2 6-15,1 3 5 16,2 0-2-16,7 0-33 16,3-2-9-16,7-4-21 15,7-1 0-15,6-7-3 16,6-2 0-16,8-6 0 15,6-5-12-15,5-5-3 16,1-2-9-16,2-2-3 16,-6 0 0-16,-3 1 15 15,-6 1 6-15,-13 1 9 16,-1 1 0-16,-9 6 15 16,-4 4 0-16,0 0 12 15,0 0 0-15,1 13-6 0,-1-4-9 16,0-2-9-16,-2-1-3 15,2-6 0-15,-1 0-3 16,0 0 3-16,-22-9-6 16,13-2 6-16,-1-2-9 15,6-5 0-15,2-2-9 16,3-3 0-16,7-1 6 16,1-1 6-16,2 0 6 0,3 4-3 15,1 3-9 1,5 5-107-16,1 2-57 0,6 2-54 15,0 4 21-15,2 5-137 16,0 1 148-16</inkml:trace>
  <inkml:trace contextRef="#ctx0" brushRef="#br3" timeOffset="-147405.89">19354 5903 1437 0,'-23'3'65'0,"1"3"82"16,-2 1-22-16,4 2-32 16,4 1-33-16,3 4-28 15,3 1-17-15,3 1-6 16,5 0-3-16,4-2-6 0,5-1 3 16,7-6-21-16,7-4-15 15,11-7-32-15,7-6-13 16,3-6 6-16,3-4-8 15,-4-4 14-15,-7-1 25 16,-2-6 28-16,-7 0 7 16,-8-3 6-16,-4-3 2 15,-6-1 15-15,-1 1 33 16,-4 9 72-16,1 5 37 0,-2 16 5 16,0 7-20-16,-2 18-67 15,-1 9-32-15,-1 21-36 16,-1 8-2-16,0 11 1 15,0 1-6-15,3-10-19 16,0-9-34-16,1-19-47 16,1-7-34-16,-1-16-38 15,-3-7-15-15,-2-10 1 16,-2-5 66-16,-2-9-16 16,-3 0 6-16,0-2 18 15,-2 1 23-15,-1 3 146 16,-1 3 46-16,2 7 48 15,2 5 6-15,6 3-62 16,6 4-20-16,0 0-5 0,0 0-22 16,14-2-29-16,3 2 0 15,14-7 0-15,4-1-9 16,7-3 3-16,3 2-15 16,-3 2 0-16,-5 4 3 15,-3 5-3-15,-6 3 0 16,-3 4-9-16,0 1-6 15,-9 1 9-15,-1 0 0 0,-7-1 6 16,-2 1 9 0,0-2 18-16,-1 1 15 15,0-2 30-15,1 2 5 0,2-1 7 16,2-2-9-16,2-2-33 16,3-3-10-16,2-4-20 15,4-4-9-15,5-7-3 16,1-1 0-16,1-5 0 15,-3-1 0-15,-9-1 0 16,-3 1-6-16,-9 2-9 16,-3-1-5-16,-9 3-16 15,-6 2 3-15,-12 7 12 16,-6 5 18-16,-8 11 48 16,-4 7 32-16,-4 12 46 15,-1 4-27-15,13 5-11 16,8 0-21-16,23-3-39 0,13-4-16 15,20-9-43-15,11-7-31 16,16-14-76-16,10-7-101 16,5-12-84-16,-1-3 34 15,-1 0-23-15,-6 0 198 16</inkml:trace>
  <inkml:trace contextRef="#ctx0" brushRef="#br3" timeOffset="-146790.12">20399 5553 1977 0,'-4'14'123'15,"-2"17"5"-15,-1 9-125 16,3 16-3-16,0 3 0 0,5-2 0 16,3-5 0-16,1-9-6 15,2-6-6-15,-3-15 0 16,-3-7 0-16,-1-15 9 15,0 0-8-15,-1 0-73 16,-12-9-21-16,2-7-29 16,-1-2 11-16,-3-3 75 15,-3 0 28-15,-2 3 55 16,-1 3 13-16,-2 9 39 16,0 6 17-16,-3 13-5 15,2 6-12-15,2 9-42 16,5 2-16-16,12 1-26 15,6-1-3-15,24-8-65 16,12-4-34-16,24-14-125 16,14-5-68-16,15-9 59 0,5-2-40 15,6-1 107-15</inkml:trace>
  <inkml:trace contextRef="#ctx0" brushRef="#br3" timeOffset="-146123.12">21340 5773 2130 0,'-33'-1'104'0,"0"4"-104"16,-2 7-116-16,2 9-1 15,-4 5 7-15,0 3 74 16,2-1 51-16,8-1 33 15,5-1 8-15,13-8 22 16,5-2-12-16,10-4-15 16,6-6-13-16,10-6-17 15,9-6-6-15,10-10-9 16,3-3-15-16,4-4-21 16,-1-4-23-16,-1 0-7 15,0-2-6-15,-10 5 24 16,-4 0 18-16,-13 8 12 0,-5 5 12 15,-14 13 15-15,3 0 12 16,-9 20 18-16,-4 7 12 16,-1 15 6-16,1 4-7 15,4-1-20-15,3-3-15 16,5-11-21-16,5-7 3 16,3-13-12-16,3-6-6 15,6-11-18-15,3-5-23 0,4-9-22 16,-3-1 6-16,-1-4 3 15,-2 0 19-15,-5 2 11 16,0-1 0-16,-2 5 15 16,0 1 6-16,-3 6 24 15,0 4 6-15,-5 4 15 16,-1 5 6-16,-4 10 59 16,-2 6 13-16,-1 8-12 15,3 2-7-15,0-1-62 16,2-3-12-16,4-8-12 15,-1-7-6-15,6-9-15 16,4-5-21-16,6-12-38 16,3-2-13-16,6-5 12 15,3 1 16-15,-2 4 44 16,-3 4 12-16,-8 9-27 16,-5 4-24-16,-9 4-110 15,-5 3 19-15,3-2 95 0</inkml:trace>
  <inkml:trace contextRef="#ctx0" brushRef="#br3" timeOffset="-145723">22325 5532 2727 0,'-13'48'47'16,"4"3"-50"-16,4 10-72 16,1-2-50-16,4-13-61 15,-1-8-27-15,1-17 108 16,4-7 66-16,-4-14 66 16,0 0 12-16,0 0 0 15,-2-10-18-15,1-6-126 16,-1 0-53-16,1-6-60 15,-2 1 61-15,-9 5 116 16,-6 3 24-16,-12 10 48 16,-7 7 17-16,-4 13 129 0,0 7 27 15,7 13-16-15,7 2-27 16,15 1-97-16,6-2-31 16,22-8-40-16,13-7-37 15,19-16-100-15,8-7-63 16,7-17-166-16,0-5 64 15,6-7 194-15</inkml:trace>
  <inkml:trace contextRef="#ctx0" brushRef="#br3" timeOffset="-145306.75">22727 5666 2428 0,'-12'2'113'0,"11"6"-27"15,7 4-286-15,21 2-70 16,12-2-65-16,13-5 159 16,3-7 122-16,0-7 60 15,-2-5 0-15,-2-12-3 16,-3-4 6-16,-3-10 6 15,-4-5 9-15,-7-5 2 0,-5-5-5 16,-11 1-27-16,-7 1-12 16,-13 9-8-16,-10 8 2 15,-13 17 24-15,-6 12 3 16,-10 24 21-16,-5 14 5 16,1 27 16-16,0 13 9 15,4 14-9-15,6 3-3 16,5-6-21-16,3-7-15 0,11-18-9 15,5-10-9-15,7-20-51 16,4-9-42-16,6-18-89 16,3-9 27-16,8-16 96 15</inkml:trace>
  <inkml:trace contextRef="#ctx0" brushRef="#br3" timeOffset="-144754.17">23233 5550 2331 0,'-5'56'4'0,"2"1"-3"16,3-6-2-16,1-15-1 16,1-6-2-16,1-13 4 0,1-4 0 15,1-7-2-15,1-4-7 16,3-4-33-16,2-5-33 15,3-5-50-15,1-3-1 16,1-2 22-16,0 2 23 16,-1 2 54-16,-1 3 15 15,-6 5 12-15,-2 3 12 16,-4 3 0-16,0 2-3 16,3 5 12-16,-3-1 3 0,6 1-6 15,3 1 0-15,2-4-9 16,4 1-6-16,7-4 0 15,1-2 6-15,7-2-6 16,1-1 0-16,-1-3 3 16,0-1 0-16,-7-4 0 15,-3 1 0-15,-10-3 0 16,-3-1 0-16,-9-1 3 16,-5-3 3-16,-8 1 14 15,-4 2 7-15,-5 2 12 16,-2 4-3-16,-3 8 6 15,-2 4 6-15,2 12-10 16,2 6-5-16,6 7-18 16,6 3-9-16,8-3-12 0,6-1-12 15,13-6-63-15,8-5-20 16,12-8-73-16,6-6-47 16,7-9-57-16,3-3-57 15,8-1 178-15</inkml:trace>
  <inkml:trace contextRef="#ctx0" brushRef="#br3" timeOffset="-143473.29">24115 5578 2022 0,'-23'27'-107'16,"-5"7"11"-16,0-2 42 15,3-4 54-15,5-4 9 16,7-10 12-16,5-5 3 16,8-9 9-16,0 0 9 0,15 0-1 15,3-8-11 1,9-3-21-16,0-4-12 0,7-4-6 15,0 2-3-15,-2-2 9 16,3 0-3-16,-11 6 9 16,-6 3-3-16,-8 6-3 15,-6 3 3-15,-3 8 0 16,-1 5 0-16,-2 6 3 16,-1 5 3-16,0 2 3 15,2-3-3-15,2-5-39 16,4-5-35-16,4-7-79 15,6-5-35-15,6-9 66 16,2-1 10-16,4-3 32 16,-2-1 22-16,1 1 46 15,0 0 6-15,-6-2-4 16,-2 0 0-16,-8-4 0 16,-9-1 4-16,1-5 35 0,-2 0 17 15,-5 1 43-15,-1 3 8 16,-6 9-10-16,-5 6 89 15,-3 9-80-15,-1 9-36 16,-5 9-45-16,3 3-4 16,7 1-14-16,7-1 0 15,10-5-3-15,8-4 0 16,8-6 6-16,5-6-6 0,13-6-3 16,0-5 3-16,13-7-6 15,-1-1 3-15,0-6-11 16,1-4 8-16,-12-6-12 15,-1-5 3-15,-13-4 3 16,-4 1 9-16,-8 4 39 16,-7 4 44-16,-3 15 28 15,-4 8 2-15,-6 16-41 16,-4 12-36-16,-11 16-33 16,0 8-3-16,2 7 0 15,3 0-6-15,8-6-27 16,3-4-35-16,2-12-49 15,-1-6-11-15,3-11 8 16,-1-6 33-16,6-5 28 16,0 0 8-16,-1-1-6 15,-13-17 21-15,10 8-3 0,-2-2 5 16,2 4 23-16,1-1 26 16,3 3 27-16,4 0 5 15,5 1-9-15,5-2 18 16,5-1-32-16,1-1-3 15,2-1 18-15,-1 0 20 0,0 0 19 16,1 3 9-16,-6 3-22 16,-2 3-23-16,-3 5-33 15,-1 3-9-15,-6 6-6 16,2 1 3-16,-6 3 3 16,-2-2 6-16,-2-2 0 15,-4-3-3-15,3-5 6 16,5-5-3-16,0 0 9 15,0 0 18-15,0 0 27 16,-2-6 6-16,14-5-7 16,3-1-8-16,8-1-42 15,5-1 0-15,-3 2-3 16,-3 3-3-16,-7 2 3 16,-8 2-12-16,-3 1-51 15,4 2-44-15,-7 0-96 16,5 0-63-16,-1 1 165 0</inkml:trace>
  <inkml:trace contextRef="#ctx0" brushRef="#br3" timeOffset="-142973.39">24849 5570 1879 0,'-11'16'-159'0,"4"-3"70"16,7-1 47-16,1-5 54 16,2-2 18-16,4-3 9 15,0-2-4-15,10-1-14 16,5-3-21-16,2-2-21 15,1-1 0-15,-2-1 4 16,-6 2 5-16,-7 2 30 16,-10 4 11-16,1 0 31 15,6 11 0-15,-5 6 0 16,-1 2-21-16,1 2-25 16,2 0-25-16,3-10-91 0,2-7-36 15,4-12-42-15,-1-7 70 16,3-8 32-16,-2-2 22 15,-2-3 43-15,-3 0 24 16,-2 1 1-16,1 1-2 16,0 4-10-16,3 3 0 15,-3 6 17-15,5 6 16 16,-5 10 43-16,-7 9 13 0,0 18 41 16,-3 8 40-16,-3 12-95 15,3 3-42-15,-11-3-78 16,-2-4-108-16,-6-10 91 15</inkml:trace>
  <inkml:trace contextRef="#ctx0" brushRef="#br3" timeOffset="-137306.55">17798 7062 278 0,'0'0'25'16,"0"0"34"-16,0 0-33 15,1 0 6-15,0 0 27 16,0 0 42-16,-1 0 28 16,14 25 26-16,-14-6 12 0,-1 7-46 15,-3 11-36-15,-1 3-35 16,3 3-32-16,0-3-7 15,6-4-9-15,2-4 0 16,5-8 0-16,2-5 2 16,5-9 2-16,0-6 2 15,6-8-2-15,-1-6-3 0,2-8-3 16,1-3 0-16,-3-4 4 16,-1-1-2-16,-6-2 2 15,-3-1 2-15,-6 1 2 16,-4-1 1-16,-2 1 7 15,-2 1 1-15,-3 0 7 16,-4 3 3-16,1 6 11 16,-2 5 3-16,1 7 36 15,3 4-21-15,-2 13-32 16,1 10-15-16,0 20-3 16,0 12-6-16,0 18 0 15,2 8 0-15,5 13-6 16,1 5-9-16,11 8-74 15,4 2 8-15,3-8 28 16,2-4 5-16,-5-21 31 0,-4-13 9 16,-15-17 21-16,-11-9 7 15,-19-18 18-15,-10-7 9 16,-14-17 27-16,-4-10 63 16,-10-12 25-16,-2-6 11 15,-4-10 21-15,1-6-67 16,11-13-87-16,9-6-63 15,26-13-133-15,17-3-101 0,25 1-48 16,16 7 92-16,17 14-75 16,5 11 181-16</inkml:trace>
  <inkml:trace contextRef="#ctx0" brushRef="#br3" timeOffset="-136689.83">17740 6824 2376 0,'5'-3'-28'0,"5"2"-202"15,5 1-30-15,8-4 122 16,4-1 67-16,2-7 68 15,4-2 3-15,-5-3 3 16,-1-3 3-16,-3-3 0 16,-3-1 6-16,-2-2-10 15,-1-1 1-15,-3 1 3 16,-4 0-6-16,-3 6 3 0,-3 5 3 16,-1 12-9-16,-2 8 0 15,-1 18 18-15,-1 11 9 16,1 18 0-16,0 6 12 15,4 3-30-15,4-1-12 16,7-12-119-16,3-7-53 16,5-19 130-16</inkml:trace>
  <inkml:trace contextRef="#ctx0" brushRef="#br3" timeOffset="-136173.47">18408 7332 1726 0,'25'-4'159'16,"7"0"119"-16,19 1-332 15,9 0-48-15,8-3-74 16,-2-1-24-16,-5-1 62 15,-6-1 53-15,-13 1-53 16,-6-2-215-16,-21 7 196 16</inkml:trace>
  <inkml:trace contextRef="#ctx0" brushRef="#br3" timeOffset="-135373.31">19149 6913 1501 0,'-3'25'32'0,"1"7"-28"15,3 5 0-15,6 7-2 16,4 0 0-16,7-3-2 0,3-2 0 16,4-12 0-16,2-5-2 15,1-10 2-15,3-6 0 16,-3-7-2-16,4-5-4 15,-7-7 1-15,-2-3 3 16,-2-6 2-16,-6-4 0 16,-1-6 2-16,-5-2 0 15,-4-3 1-15,-2 0 5 0,-4 4 44 16,-3 2 31-16,-2 7 34 16,-1 4 6-16,0 8-28 15,4 5-29-15,-1 8-39 16,2 8-18-16,-3 14-9 15,3 9-3-15,-2 18 0 16,4 8-3-16,2 13-3 16,1 6-12-16,2 6-42 15,3 5-23-15,2 1-46 16,1 0-29-16,1-6 58 16,-3-4 56-16,-6-11 24 15,-9-7 13-15,-7-14 18 16,-8-9 7-16,-7-18 26 15,1-7 24-15,-11-14 63 16,0-10-5-16,-7-15-33 16,-5-6-16-16,1-16-20 0,0-7-9 15,7-10-27-15,2-5-45 16,12 1-114-16,6 2-50 16,13 13-82-16,10 8 202 15</inkml:trace>
  <inkml:trace contextRef="#ctx0" brushRef="#br3" timeOffset="-132490.23">19590 6743 980 0,'23'11'28'16,"4"3"-3"-16,4 4 18 15,12 12 29-15,3 6 15 16,6 21-4-16,-1 10-17 16,-10 20-33-16,-8 7-17 0,-16 9-14 15,-6 3-2-15,-11-1-2 16,-3 2 0-16,-5 1 0 15,-3-4-4-15,-3-4 0 16,-3-1 4-16,-5-4-4 16,-3-4 3-16,-6-10-9 15,-2-9-2-15,-2-19-32 16,1-11-45-16,0-19 54 16</inkml:trace>
  <inkml:trace contextRef="#ctx0" brushRef="#br3" timeOffset="-131754.98">17473 6540 1026 0,'-28'24'106'16,"-1"7"183"-16,-3 22-287 15,1 10-2-15,0 18 0 16,2 10 0-16,4 24 2 16,2 10-2-16,9 19 2 15,3 3 0-15,13-4-2 16,5-2 2-16,9-16-2 15,3-8-2-15,8-11-2 16,4-8 0-16,5-10-31 16,5-4-35-16,5-11-170 15,3-5 124-15</inkml:trace>
  <inkml:trace contextRef="#ctx0" brushRef="#br3" timeOffset="-128806.91">19866 6551 705 0,'0'-6'57'0,"2"-1"68"16,3-1-127-16,0-2-1 15,3-2 3-15,1-1 0 0,2 0 14 16,3-1 2-16,4 0 9 16,3 0 2-16,1 2-8 15,3 2-3-15,-3 5-10 16,-3 3-3-16,-4 6 1 16,-9 5-1-16,-4 11 1 15,-3 4 5-15,-9 8 3 16,-1 2-3-16,-10 3-5 15,-1-1-2-15,1-3-2 16,-2-5 0-16,4-8 15 16,1-4 13-16,3-9 24 15,1-1 8-15,3-6-6 16,3-2-11-16,4-5-20 16,4-3-7-16,8-4 1 15,6-2 0-15,9 1 3 16,8 3-1-16,10 4-9 0,7 4 0 15,7 6-7-15,1 4-1 16,1 5-4-16,-5 2-31 16,-5 3 20-16</inkml:trace>
  <inkml:trace contextRef="#ctx0" brushRef="#br3" timeOffset="-127691.47">17760 8638 1136 0,'8'-1'0'0,"5"-2"-27"16,4 2-4-16,7-5 23 15,4 1 14-15,7-1 14 16,4 0 9-16,10 2 15 15,3-1 5-15,8 0-5 0,4 2-7 16,8 1-20-16,3 0-3 16,5 1-6-16,2 1 0 15,2 0-3-15,-1 1-3 16,0-1 2-16,-1 0-4 16,-6-2 2-16,-1-2-2 15,-11 3 2-15,-6-2 2 16,-11 1-4-16,-7 1 0 0,-4-1-6 15,-4 0-4-15,-8 1-38 16,-4 1-70-16,-9 1 67 16</inkml:trace>
  <inkml:trace contextRef="#ctx0" brushRef="#br3" timeOffset="-127256.72">18171 8711 1142 0,'54'-1'31'0,"5"-1"-4"15,4 2-17-15,4 0 5 16,4 0 3-16,3 1 1 16,1 0-3-16,-2-1-10 15,-4 1-1-15,-6 0-1 16,-4-1-4-16,-3 0-19 16,-2-2-22-16,-9 0 22 15</inkml:trace>
  <inkml:trace contextRef="#ctx0" brushRef="#br3" timeOffset="-118507.68">3996 10177 166 0,'6'-14'4'16,"0"1"3"-16,-2 2 17 16,-1 4 42-16,-3 7 25 15,0 0 17-15,0 0 33 16,-1 0-52-16,0 0-30 0,-1 0-9 16,-25 9 2-16,27-9-4 15,-1 1-7-15,1 0-16 16,-1 1-6-16,-21 27-8 15,18-20 0-15,-2 3 1 16,-2 2-1-16,-2 3-2 16,-1 2-4-16,-2 1-3 15,0-1 0-15,3-4-2 16,0-3 2-16,5-7 2 16,5-5-2-16,0 0 13 15,0 0-1-15,8-13 3 16,-2 2-1-16,5-1-10 15,1 0-3-15,0 0 5 16,3 3 0-16,-3 3 0 0,-1 1-1 16,-1 3-3-16,0 1 0 15,0 1 0-15,-1 0-4 16,1-1 2-16,-1 0-6 16,2-4-6-16,0-1-1 15,-1-1-11-15,1-1-5 16,-3 1-2-16,0-1-1 15,-3 4 5-15,-5 4 9 16,0 0 7-16,0 0 5 0,0 0 1 16,0 0-6-16,0 0 5 15,-1 0-1 1,0 0-9-16,0 0-4 0,1 1-43 16,0 0-85-16,0 1 84 15</inkml:trace>
  <inkml:trace contextRef="#ctx0" brushRef="#br3" timeOffset="-115341.18">15796 9171 602 0,'-5'-1'117'16,"-2"3"154"-16,2 4-208 15,-4 9-36-15,-4 5 4 16,-2 9 8-16,-4 5-4 16,-4 7-14-16,1 2-5 0,-5 0-13 15,-1-1 1-15,-1-5-4 16,0-6-2-16,-4-6-7 16,0-4-11-16,-2-9-46 15,3-6-165-15,11-10 135 16</inkml:trace>
  <inkml:trace contextRef="#ctx0" brushRef="#br3" timeOffset="-115107.3">15376 9311 1076 0,'-4'-13'74'0,"0"0"36"15,3 3-36-15,3 4-31 16,1 2-11-16,8 4-12 0,3 4-9 15,13 7-1-15,7 6-4 16,6 8 4 0,3 5 1-16,-5 7-7 0,-1 1 4 15,-4 0-6-15,1-2 0 16,-3-6 0-16,0-3-2 16,-9-11-4-16,-3-2-2 15,-3-10-9-15,-1-4-18 0,5-6-318 16,2-4 225-16</inkml:trace>
  <inkml:trace contextRef="#ctx0" brushRef="#br3" timeOffset="-114807.62">15960 9551 586 0,'-4'0'98'0,"4"0"144"16,0 0-222-16,0 0-17 15,0 0 12-15,0 0 42 16,0 0 4-16,0 0 11 16,0 0 3-16,6 13-1 0,-5 0-8 15,0 8-22-15,-1 2-11 16,1 6-19-16,1-1-4 15,3 0-9-15,1-3 1 16,3-7-5-16,-1-4-23 16,0-9 21-16</inkml:trace>
  <inkml:trace contextRef="#ctx0" brushRef="#br3" timeOffset="-114541.02">15913 9405 1723 0,'1'-4'195'0,"4"0"-4"16,4 1-287-16,5-1-224 16,4 1 73-16,-1-1-3 0,0 1 140 15</inkml:trace>
  <inkml:trace contextRef="#ctx0" brushRef="#br3" timeOffset="-107670.89">13866 9113 1214 0,'0'0'44'0,"7"22"47"0,0 4-91 16,-1 8-3-16,1 12 3 15,-1 4 0-15,-1 7 3 16,0 1-1-16,-2-1-2 16,3-1-13-16,-1-11-96 15,3-5 72-15</inkml:trace>
  <inkml:trace contextRef="#ctx0" brushRef="#br3" timeOffset="-107257.33">14146 9393 1475 0,'-9'11'43'0,"3"5"-16"0,2 3-29 15,3 5-9-15,1-1 5 16,3 0 2-16,2-3 6 16,2-5-2-16,0-3-2 0,3-7 2 15,-1-3-2-15,6-9 4 16,1-3 2-16,5-8-2 16,-1-1 3-16,-1 0-3 15,-2 1-2-15,-6 2 2 16,-4 1-2-16,-6 1 0 15,-4 2 0-15,-11 3-4 16,-1 1 4-16,-7 4 2 16,-1 0 4-16,1 4 9 15,2 3 0-15,5 2-6 16,3 1-9-16,8 1-45 16,3-3-20-16,7-2 39 15</inkml:trace>
  <inkml:trace contextRef="#ctx0" brushRef="#br3" timeOffset="-106841.11">14720 9362 1489 0,'-17'-1'52'0,"-3"3"157"16,-11 6-224-16,-5 2-12 15,1 2 15-15,1 0 12 0,8 1 3 16,5 0 0-16,6-2 3 16,3-1 3-16,8-1-12 15,3-1-9-15,8-3 3 16,4-1-6-16,6-3 10 16,4-1-1-16,2-2 6 15,5 0-3-15,-2 0 3 16,-1 1 3-16,-4 2 0 15,-8 3 5-15,-6 3-8 16,-8 3 0-16,-8 3 3 16,-3 1 9-16,-14 2 6 15,-3 1-3-15,-5 0 0 16,-3-1-6-16,4-2-6 16,4-4-3-16,10-6-6 15,3-3-9-15,13-9-74 16,6-4-34-16,9-8-257 15,8-3 232-15</inkml:trace>
  <inkml:trace contextRef="#ctx0" brushRef="#br3" timeOffset="-106491.25">14839 9383 1144 0,'-22'2'157'0,"-1"4"364"15,-2 3-360-15,6 2-161 16,-2 0-3-16,5-1 6 16,4-1-3-16,1-2-3 15,5-1-9-15,6-1-21 16,1-1-2-16,6-2 5 16,3 2 6-16,4-2 15 15,4 3 3-15,0 0 6 16,-1 2-9-16,-1 3 9 15,-2 1 0-15,-6 1 0 16,-4 0 0-16,-7 2-3 16,-6 0-3-16,-6 1 3 15,-3 0 3-15,-7-3 3 16,-1-2 0-16,-9-5-21 0,1-5-36 16,5-7-158-16,5-6-168 15,15-9 229-15</inkml:trace>
  <inkml:trace contextRef="#ctx0" brushRef="#br3" timeOffset="-106075.04">15260 8857 1078 0,'-25'1'97'0,"1"15"110"15,-3 14-170-15,-3 26-27 16,1 15 1-16,2 21 3 0,1 7-2 16,15 3-5-16,4-6-3 15,24-14-4-15,12-12-6 16,20-20 1-16,8-8-1 15,3-13-17-15,2-7-28 0,10-10 32 16</inkml:trace>
  <inkml:trace contextRef="#ctx0" brushRef="#br3" timeOffset="-105658.36">15923 8982 1986 0,'19'7'60'0,"5"3"-45"16,15 15-90-16,7 5 7 16,11 9 38-16,3 7 12 15,-2 11 18-15,-5 7-6 0,-10 10 6 16,-8 5-3-16,-15 11-12 15,-7 3-9-15,-14-6 0 16,-9-5-3-16,-12-19-6 16,-5-8 0-16,-12-11-119 15,-1-6-96-15,-10-21 163 16</inkml:trace>
  <inkml:trace contextRef="#ctx0" brushRef="#br3" timeOffset="-104907.33">17151 9382 1658 0,'-15'3'-51'0,"60"-12"51"0,-5 3 0 16,0-1 3-16,-8 4-3 16,-3-1 0-16,-9 3-75 15,-4-1-29-15,-8 5 63 16</inkml:trace>
  <inkml:trace contextRef="#ctx0" brushRef="#br3" timeOffset="-104712.16">17066 9551 1299 0,'-7'-4'149'0,"7"4"479"16,2-6-523-16,22 1-189 16,9-2-6-16,17-3 15 15,5-1-2-15,5-1-37 16,-2 1-20-16,-6 4-19 15,-5 3-128-15,-10 2 173 0</inkml:trace>
  <inkml:trace contextRef="#ctx0" brushRef="#br3" timeOffset="-102605.79">18068 9337 422 0,'0'0'94'0,"-1"1"175"15,0 0-144-15,-11 24-16 16,11-10-30-16,1 5-19 16,2 2-24-16,0 3-7 15,1 2-11-15,1 0-5 16,6-2-5-16,3-1 0 15,5-4-4-15,4-3 2 16,3-4-2-16,4-3-1 16,1-7-3-16,2-3 2 0,1-7-4 15,-1-4 0-15,-2-7-1 16,-5-4-1-16,-6-4 2 16,-5-4 2-16,-8-1 8 15,-3 0 1-15,-4 3 16 16,-2 3 10-16,-3 8 23 15,0 4 6-15,-1 6-6 16,7 7 34-16,0 0-53 16,0 0-19-16,-11 19-20 15,7 4-3-15,0 17 6 16,-2 7-3-16,2 15 0 16,2 7 0-16,3 7-14 15,4 3-16-15,0 5-71 16,0-2 39-16,2-4 0 15,-2-6 2-15,-1-16 37 16,-4-6 23-16,-4-13 17 0,-5-6 11 16,-11-11 28-16,-2-6 6 15,-13-10 35-15,-5-5 76 16,-8-12-26-16,-4-5-10 16,-1-12-41-16,0-4-34 15,7-11-160-15,7-6-99 16,14-7-447-16,11-3 485 0</inkml:trace>
  <inkml:trace contextRef="#ctx0" brushRef="#br3" timeOffset="-102102.68">18650 9995 1526 0,'-1'23'66'0,"1"5"-9"16,0 4-57-16,4 3-30 16,4-2-12-16,-2-4-17 15,1-4-3-15,-1-7-68 16,-3-6-91-16,-3-12 119 15</inkml:trace>
  <inkml:trace contextRef="#ctx0" brushRef="#br3" timeOffset="-101907.95">18536 9859 2926 0,'0'-9'-27'0,"6"0"-42"0,13 3-444 15,7 0-12-15</inkml:trace>
  <inkml:trace contextRef="#ctx0" brushRef="#br3" timeOffset="-100540.89">18064 9190 1483 0,'-3'-5'64'0,"3"5"154"16,0 0-233-16,18-9-86 15,0 2 8-15,4-6 53 16,-1-5 13-16,-1-5 9 15,-2 0 9-15,-5-5 11 16,-4 2 0-16,-3 0 2 0,-2 0-3 16,-1 6 1-16,-1 5-2 15,-1 4 0-15,-1 11 0 16,0 0-2-16,4 5-1 16,1 13 5-16,3 2-2 15,3 7 3-15,3-1 3 0,7 0-6 16,0 1 2-16,5-3-4 15,0-5-7-15,2-6-32 16,0-6-77-16,0-4 71 16</inkml:trace>
  <inkml:trace contextRef="#ctx0" brushRef="#br3" timeOffset="-100039.36">18897 9595 1518 0,'6'-2'65'0,"6"1"45"16,5 1-110-16,13 0-9 15,3 0 3-15,9 0 9 16,6-1 9-16,-1-2-3 16,4 1 0-16,-4-5-30 0,-1-3-65 15,-7-3-335-15,-5-3 303 16</inkml:trace>
  <inkml:trace contextRef="#ctx0" brushRef="#br3" timeOffset="-99291.74">19858 9355 1610 0,'-11'-15'179'0,"4"5"84"16,7 10-227-16,0 0-66 15,-7 12-12-15,9 7 0 16,2 3-8-16,2 3 17 0,1 0-3 16,1-3 15-16,1-3 15 15,4-6 0-15,1-4 6 16,2-7 0-16,1-3 0 16,3-8 0-16,1-4 0 15,1-5-9-15,-3-4-6 16,0-3 0-16,-4-1-6 0,-6-1 15 15,0 2 3-15,-9 3 9 16,-1 1 9-16,-3 5 0 16,-4 1 0-16,1 4 3 15,1 3-3-15,-2 4-6 16,1 3-3-16,-1 3 0 16,0 3-6-16,2 2 0 15,2 4-6-15,2 6 0 16,1 5 3-16,3 11 0 15,2 7-3-15,4 12 3 16,2 7 0-16,2 6-3 16,2 1 3-16,3-4-6 15,1-5 0-15,1-10 6 16,-2-4 0-16,-2-6 3 16,-5-5 3-16,-1-8 6 15,-4-4 3-15,-6-7 3 0,-7-2 3 16,-13-5 21-16,-7-3 5 15,-12-5 4-15,-5-4 3 16,-6-10-24-16,-1-5-12 16,7-14-129-16,7-5-122 15,15-6 123-15</inkml:trace>
  <inkml:trace contextRef="#ctx0" brushRef="#br3" timeOffset="-98706.14">20302 9919 1473 0,'0'1'45'16,"3"15"32"-16,5 0-71 16,4 3 0-16,4 1 0 15,2-1-6-15,-1-4-54 16,-2-4-10-16,-7-8 39 15</inkml:trace>
  <inkml:trace contextRef="#ctx0" brushRef="#br3" timeOffset="-98555.75">20183 9715 2852 0,'1'-10'54'0,"11"3"-74"16,6 1-139-16,12 5-785 16,3-3 588-16</inkml:trace>
  <inkml:trace contextRef="#ctx0" brushRef="#br3" timeOffset="-98074.91">20323 9119 2085 0,'24'-7'75'0,"12"8"-99"15,9 12-12-15,17 11 9 16,2 7 12-16,3 10 9 16,1 8 6-16,-7 16-3 15,-7 10-3-15,-17 17 3 16,-11 6-3-16,-16 2-15 16,-3 0-15-16,-5-10-26 15,-5-6 2-15,-3-7 18 16,-4-2 6-16,-10-5 36 15,-3 1-3-15,-12-2-75 16,-4-4-77-16,0-15 124 16</inkml:trace>
  <inkml:trace contextRef="#ctx0" brushRef="#br3" timeOffset="-97575.05">18389 9137 1138 0,'0'-24'18'0,"-2"-2"-20"16,-3-1-8-16,-7-2 4 15,-2-3 6-15,-7 1 2 16,-3-1-2-16,-7 6 18 15,-1 7 5-15,-3 11 4 16,-1 8 0-16,-1 16-15 0,-1 5-10 16,0 14-2-16,-2 4 0 15,2 12 4-15,-3 6 1 16,3 9 5-16,2 7 2 16,4 3 1-16,7 5 3 15,12 4 3-15,7 5-1 16,14 2-5-16,10 1-3 15,12 0-12-15,6-2-12 0,12-9-129 16,2-4 98-16</inkml:trace>
  <inkml:trace contextRef="#ctx0" brushRef="#br3" timeOffset="-96806.08">20828 8669 2258 0,'12'-2'39'16,"9"2"-185"-16,5 1-43 15,8 1 10-15,2 0 51 16,-2-2 92-16,-2 1 30 15,-14 1 6-15,-7 2-21 16,-17 2-9-16,-9 3 11 16,-12 7 11-16,-4 1 8 0,-2 7 10 15,3 3 13-15,8 0 19 16,7 0 12-16,10-5 5 16,7-2-5-16,15-5-9 15,7-4-15-15,18-9-18 16,11-4-33-16,16-14-239 15,9-4 205-15</inkml:trace>
  <inkml:trace contextRef="#ctx0" brushRef="#br3" timeOffset="-89724.39">13595 10554 1260 0,'-10'-9'53'16,"2"2"38"-16,1 7-86 15,2 0-3-15,0 3-2 16,4 4 2-16,0 7-2 16,-1 6 4-16,-1 16 12 15,0 6 5-15,2 17 6 16,1 4-2-16,4 11-9 16,2 4-8-16,8 2-10 15,-1-3-16-15,4-17-63 16,0-10-68-16,4-26 79 15</inkml:trace>
  <inkml:trace contextRef="#ctx0" brushRef="#br3" timeOffset="-89359.54">13778 10947 1171 0,'-7'-13'122'0,"0"1"299"15,0 8-361-15,1 4-60 16,3 10 0-16,1 6 0 16,0 12-3-16,2 3 6 0,1 6-3 15,3-1 0-15,1-2 0 16,3-4-6-16,3-10 0 16,2-5-3-16,3-13-3 15,2-5 3-15,0-14 3 16,-1-5 3-16,-2-7 0 15,-4-4 3-15,-5 0 0 16,-4-1 0-16,-7 3 6 16,-5 0-3-16,-5 8 12 15,-2 3 9-15,-4 7-6 16,1 4 6-16,1 8-12 16,1 3-6-16,7 6-27 15,5 1-51-15,10 2-170 16,8-5 193-16</inkml:trace>
  <inkml:trace contextRef="#ctx0" brushRef="#br3" timeOffset="-88975.32">14313 10867 1932 0,'-34'1'105'0,"4"3"-57"16,-6 5-90-16,10 3-57 16,2 1 7-16,2-1 38 15,3 1 6-15,2-1 24 16,2-2 18-16,7-1 6 16,0 0 3-16,8-1-3 15,3 2 0-15,9-1 0 16,5 3 0-16,3-1-9 15,1 1-6-15,-2 3 0 16,-2 0 6-16,-7 5 4 16,-2 3 5-16,-8 0 0 15,-3 0 0-15,-9 0 0 16,-5-4-3-16,-5-4 3 16,-5-2 6-16,0-8-4 15,2-3-4-15,6-10-126 0,7-5 37 16,11-9-252-16,4-4 185 15</inkml:trace>
  <inkml:trace contextRef="#ctx0" brushRef="#br3" timeOffset="-88575.78">14455 10908 1225 0,'-17'0'39'0,"-3"0"2"16,-3 1-30-16,-4 4 1 15,-2 2 4-15,-3 3 17 16,5 0 11-16,2 0 14 16,6-1 2-16,9 2 32 15,7-1-18-15,10 2-50 16,7 1-9-16,10-1-15 15,3-1-9-15,4-2 0 16,-6-1-6-16,-4 1 6 16,-4 2 3-16,-10 3 6 15,-5 3 0-15,-2 2 0 0,-4 0 6 16,-7 0-3-16,-4-3 3 16,-12-2 3-16,-5-2-6 15,-6-6 0-15,0-3-3 16,8-6-15-16,6-6-65 15,19-8-227-15,10-8 226 16</inkml:trace>
  <inkml:trace contextRef="#ctx0" brushRef="#br3" timeOffset="-87673.47">14929 10537 778 0,'-17'-9'104'0,"-4"6"75"15,-2 6-63-15,-3 13-23 16,-1 5-17-16,1 15-14 16,-1 9-6-16,2 14-8 15,4 10 2-15,-3 18 22 16,6 5-19-16,12 4-32 15,6-7-9-15,19-18-33 16,7-12-23-16,9-21-68 16,4-8 37-16,5-18-197 15,6-6 172-15</inkml:trace>
  <inkml:trace contextRef="#ctx0" brushRef="#br3" timeOffset="-87326.28">15318 10754 1378 0,'-20'14'51'0,"-4"11"7"16,-4 11-43-16,-6 21-13 15,-5 10-2-15,2 12 4 16,1-1-2-16,9-16-11 15,6-12-40-15,9-25-166 16,-1-12 139-16</inkml:trace>
  <inkml:trace contextRef="#ctx0" brushRef="#br3" timeOffset="-87146.25">14953 10891 1005 0,'8'-12'164'0,"3"9"208"15,2 5-190-15,11 20-128 16,2 7-12-16,11 16-18 16,1 6 0-16,-2 2-39 15,2-4-57-15,-3-9-200 16,-1-7 222-16</inkml:trace>
  <inkml:trace contextRef="#ctx0" brushRef="#br3" timeOffset="-86875.01">15434 11179 1460 0,'-10'4'44'0,"3"2"-9"0,1 1-33 15,6 5-13-15,3-1 1 16,1 2 6-16,3 0 0 16,-4 1 4-16,-1 2 0 15,-1 5 0-15,-4 3 0 16,-2 7 0-16,0 5-6 16,-1 4-199-16,2 5 149 0</inkml:trace>
  <inkml:trace contextRef="#ctx0" brushRef="#br3" timeOffset="-86339.44">15399 11030 1237 0,'-1'-3'50'0,"-1"-2"18"16,5 0-27-16,1-1-10 16,2-1-4-16,3-3-15 15,1 1-8-15,2-1-82 16,2 1-220-16,6 0 168 15</inkml:trace>
  <inkml:trace contextRef="#ctx0" brushRef="#br3" timeOffset="-85908.67">15558 11321 621 0,'0'0'134'0,"1"0"172"0,12-3-225 16,-1 1-19-16,7-2 12 15,5 0 17-15,7-1-12 16,4 0-36-16,1 2-16 16,-7 1-37-16,-5 0-54 15,-11 2 41-15</inkml:trace>
  <inkml:trace contextRef="#ctx0" brushRef="#br3" timeOffset="-85742.86">15606 11439 2534 0,'7'-3'87'0,"7"-1"-116"16,7 0-154-16,14-1-255 15,3-1-129-15,9-3 454 16</inkml:trace>
  <inkml:trace contextRef="#ctx0" brushRef="#br3" timeOffset="-83592.3">16078 11215 269 0,'2'-4'29'0,"-2"4"33"16,0 0-36-16,0 0-6 16,1 0 9-16,0 0 24 15,0 0 32-15,-1 0 4 16,1 1 4-16,5 15 5 16,-8-2-5-16,-7 7-15 0,-2 2-22 15,-2 2-33-15,-2 0-11 16,3-6-8-16,1-3 0 15,1-6-2-15,3-3 0 16,7-7 11-16,0 0 5 16,0 0 15-16,0 0 1 15,12-7-6-15,5-1-7 16,7-2-15-16,5 1-2 0,3 0-3 16,1 1 1-16,-2 5-2 15,-3 0 2-15,-2 3-4 16,-6 0-15-16,-7 0-192 15,-4 0 138-15</inkml:trace>
  <inkml:trace contextRef="#ctx0" brushRef="#br3" timeOffset="-83425.29">16159 11266 1158 0,'0'0'62'0,"-1"0"31"16,-10 10-37-16,4 12-27 15,-1 6-10-15,0 12-9 16,4 1-6-16,3 3-6 16,8-1-19-16,3-5-206 0,3-1 161 15</inkml:trace>
  <inkml:trace contextRef="#ctx0" brushRef="#br3" timeOffset="-82224.99">16627 11308 1223 0,'-5'-4'59'15,"-1"1"51"-15,0 5-112 16,0 3-6-16,0 3-1 16,0 1-3-16,1 0 8 15,-1-1 0-15,6-1 4 16,0-1 0-16,3-4 0 16,2-1 2-16,5-4 0 15,2-3-4-15,2-4 2 16,1-1 0-16,-1-2 0 15,-2 1 2-15,-5 0-2 16,-3 4 0-16,-4 1 2 16,-3 1 2-16,-5 6 4 15,-1 0 3-15,-3 6 15 0,2 1 5 16,1 0 1-16,1 1 1 16,3-3-17-16,2-1-4 15,5 0-9-15,1 0-1 16,5-2 0-16,1-1 0 15,3-1-2-15,0 0 2 16,1 0-2-16,-3 1-2 16,-3 3 2-16,-2 1-2 0,-3 5 2 15,-2 7 0-15,-3 9 4 16,-3 6 12-16,-3 13 11 16,-5 7 3-16,-9 14-6 15,-9 5-54-15,-14-1-227 16,-15-4 195-16</inkml:trace>
  <inkml:trace contextRef="#ctx0" brushRef="#br3" timeOffset="-81742.63">17201 10644 1322 0,'-20'17'80'0,"-9"13"77"16,-2 11-79-16,-10 17-78 15,-2 4-15-15,-1 2-81 16,0-3-5-16,6-19-254 16,7-10 186-16</inkml:trace>
  <inkml:trace contextRef="#ctx0" brushRef="#br3" timeOffset="-81572.93">16809 10754 1516 0,'13'9'210'0,"-1"6"343"0,9 14-505 15,0 8-44-15,10 12-6 16,7 1-18-16,1 0-153 15,5-3-69-15,-2-12-243 16,-1-4 367-16</inkml:trace>
  <inkml:trace contextRef="#ctx0" brushRef="#br3" timeOffset="-81375.65">17246 11244 1477 0,'-2'-4'58'0,"0"4"88"15,-1 3-77-15,1 12-63 16,0 4-3-16,2 8-12 0,0 0-30 16,1-3-179-16,4 1 179 15</inkml:trace>
  <inkml:trace contextRef="#ctx0" brushRef="#br3" timeOffset="-81189.83">17246 10975 2675 0,'-1'-12'-61'16,"1"1"-70"-16,11 5-30 16</inkml:trace>
  <inkml:trace contextRef="#ctx0" brushRef="#br3" timeOffset="-80891.98">17438 11270 1831 0,'-1'-4'242'0,"1"4"42"16,0 0-319-16,11-6-256 15,1 4-85-15,7-5-34 16,2-2 290-16</inkml:trace>
  <inkml:trace contextRef="#ctx0" brushRef="#br3" timeOffset="-80724.45">17392 11368 1334 0,'0'0'97'16,"0"0"171"-16,21 0-190 15,-1-2-60-15,14-5-182 16,6-3-30-16,2-3 126 0</inkml:trace>
  <inkml:trace contextRef="#ctx0" brushRef="#br3" timeOffset="-78992.36">17615 11291 1516 0,'-6'-21'106'0,"7"2"91"16,5 5-149-16,12 5-60 15,3 2-3-15,7 5 0 16,1 2-3-16,-5 8 3 16,-1 2 0-16,-6 7 9 15,-5 3 0-15,-7 3 3 16,-3 0 0-16,-5-1 0 16,-3 0 0-16,-4-2 0 15,-3-3 3-15,-4-3 0 16,-3-3 0-16,-3-1 9 15,1-3 3-15,2-4 15 16,2-1 0-16,7-3 3 0,2-1-3 16,9-1-15-16,6-2-3 15,14-2-9-15,6-3-3 16,9 3-3-16,1 0-6 16,-2 5-54-16,-1 1-63 15,-3 1-197-15,-2 0 239 16</inkml:trace>
  <inkml:trace contextRef="#ctx0" brushRef="#br3" timeOffset="-78675.65">17961 11338 1537 0,'-8'-4'180'16,"-2"0"164"-16,7 4-308 15,-3 4-33-15,6 5-6 16,2 3 0-16,-2 1-3 15,5 3-6-15,-1-2-3 16,2-2-3-16,5-6-9 16,4-3-3-16,3-8-24 15,2-4-17-15,4-5-10 16,-3-3 6-16,-5 1 31 16,-2 0 26-16,-11 0 18 15,-4 1 6-15,-9 0 12 16,-5 0 2-16,-6 3 28 0,-4 2 6 15,-1 10 9-15,5 4 0 16,0 11-34-16,4 2-11 16,8 2-161-16,9-2-206 15,17-13 271-15</inkml:trace>
  <inkml:trace contextRef="#ctx0" brushRef="#br3" timeOffset="-77957.65">18023 10609 1941 0,'2'-5'144'15,"5"4"47"-15,16 12-191 16,11 5-18-16,15 12 12 15,6 5 6-15,3 11-3 0,-1 6 3 16,-7 18-6 0,-6 12-18-16,-12 17-53 15,-8 4-28-15,-14-3-47 0,-7-5-7 16,-15-14 40-16,-11-5 47 16,-18-15 57-16,-7-2 11 15,-13-12 6-15,-1-3 0 16,6-13 0-16,7-10-8 15,21-19-91-15,11-7-159 16,21-18 148-16</inkml:trace>
  <inkml:trace contextRef="#ctx0" brushRef="#br3" timeOffset="-77470.57">18875 10975 1631 0,'0'-5'185'16,"8"3"102"-16,6 2-221 0,19 1-78 16,7-1 0-16,9-1 3 15,3-1 6-15,-3 1-63 16,-2-2-36-16,-10 1-122 16,-6 2-22-16,-13 0 184 15</inkml:trace>
  <inkml:trace contextRef="#ctx0" brushRef="#br3" timeOffset="-77342.1">18945 11196 2160 0,'0'0'209'0,"1"0"84"15,19 0-323-15,9-3-80 16,16-3-175-16,3-3-274 15,6-1 368-15</inkml:trace>
  <inkml:trace contextRef="#ctx0" brushRef="#br3" timeOffset="-71792.96">15468 11951 944 0,'-12'2'2'0,"12"-2"-6"16,-1 0-21 0,1 0-151-16,2 0 119 0</inkml:trace>
  <inkml:trace contextRef="#ctx0" brushRef="#br3" timeOffset="-71315.7">16639 11945 1512 0,'90'-3'10'0,"16"-1"-2"16,4 2-3-16,5-1-5 15,-2 0-9-15,-5-1-47 16,-2 0-47-16,-11 1-270 16,-5 1 191-16</inkml:trace>
  <inkml:trace contextRef="#ctx0" brushRef="#br3" timeOffset="-70923.39">17330 11992 1726 0,'92'2'-218'16,"4"-2"46"-16,-2 1 100 16</inkml:trace>
  <inkml:trace contextRef="#ctx0" brushRef="#br3" timeOffset="-65873.95">2669 8094 128 0,'-8'-1'24'0,"0"-1"36"15,2 1 0-15,6 1 4 16,0 0-1-16,0 0-5 15,0 0 3-15,0 0-29 16,0 0-2-16,0 0-21 16,0 0-7-16,0 0-2 15,0 0-7-15,1 0-111 16,17-1 94-16</inkml:trace>
  <inkml:trace contextRef="#ctx0" brushRef="#br3" timeOffset="-54959.51">18442 10437 826 0,'21'0'4'16,"5"0"-27"-16,7 0 1 15,13-2 22-15,4 0 13 16,15-2 28-16,3-2 18 16,6-1 35-16,7 1-6 0,0-4-28 15,0-1-19-15,2-3-30 16,0-1-3-16,3-1-6 16,-1 1 6-16,-4 2 0 15,-4 1 3-15,-8 2-3 16,-3 2-8-16,-1 0-39 15,-1 1-102-15,-7 1 76 16</inkml:trace>
  <inkml:trace contextRef="#ctx0" brushRef="#br3" timeOffset="-35410.44">21973 7246 1462 0,'2'-5'71'15,"8"1"218"-15,14 3-289 16,11 1 0-16,18 3-9 0,3 2 6 16,2 5 3-16,-5 3 0 15,-14 8 0-15,-8 2-6 16,-15 3-27-16,-7 0-18 15,-18-1-26-15,-6 2-7 16,-13 0 43-16,-3-2 18 16,-6-2 9-16,-1-2 6 0,1-3-5 15,2-2-45-15,15-3 34 16</inkml:trace>
  <inkml:trace contextRef="#ctx0" brushRef="#br3" timeOffset="-35027.92">21666 7526 1313 0,'9'-7'17'0,"6"-2"-27"15,7 0-1-15,10-3 3 16,6-1 6-16,12 0 6 16,5 0-2-16,5 4-2 15,-1 1 0-15,-4 3-2 16,-8 1-27-16,-7 1 17 16</inkml:trace>
  <inkml:trace contextRef="#ctx0" brushRef="#br3" timeOffset="-34224.78">22518 7211 1311 0,'-2'-7'44'0,"2"7"14"16,0 0-54-16,4 13-4 15,2 7 0-15,-2 15 2 16,1 4 0-16,-4 13 0 16,-1 0 0-16,0-3-2 15,-1-7 2-15,-1-14-2 16,0-8-2-16,0-13 0 0,2-7 2 16,0 0 2-16,-7-13 2 15,5-6-4-15,0-3 2 16,1-6-2-16,1-2 0 15,1-4 0-15,0-2 0 16,3-3 2-16,2 2 0 16,3 0 7-16,3 2 11 0,-1 10 7 15,1 4 0-15,-4 13-2 16,-3 8 3-16,0 13-7 16,-3 8-12-16,4 9-9 15,0 6 0-15,3-1-9 16,8-1-9-16,-4-7-11 15,4-6 14-15,-1-10 5 16,-2-6 4-16,3-8 4 16,1-5 2-16,2-9 0 15,-1-2-2-15,-1-4-13 16,-4-1-7-16,-2 0-11 16,-5 0-7-16,-6 4 7 15,-2 1 2-15,-5 3 11 16,1 1 3-16,1 4-88 15,1 2 76-15</inkml:trace>
  <inkml:trace contextRef="#ctx0" brushRef="#br3" timeOffset="-33677.46">22953 7349 1316 0,'5'-10'0'0,"6"-2"2"16,2 0 0-16,-2 0 6 16,1 0 4-16,-3 3 9 15,-9 1 2-15,5 2-3 16,-3 1-9-16,-2 1-7 0,0 0-4 15,-3 2 0 1,-6 0 0-16,1 1-2 0,1 3 2 16,-9 3 4-16,-1 3 2 15,-9 4-2-15,-4 3 2 16,0 2 1-16,3 1 3 16,6 0 9-16,7 0 3 15,12-4-5-15,11 0-1 0,14-4-11 16,8-1-3-16,10-5-4 15,0-4-15-15,5-7-45 16,1-2-48-16,-5-3-244 16,-3-2 183-16</inkml:trace>
  <inkml:trace contextRef="#ctx0" brushRef="#br3" timeOffset="-31977.73">23230 7278 1349 0,'-21'6'47'0,"2"5"-20"16,2 3-6-16,2 4-13 0,3-1-4 16,5 0-2-16,2-3 2 15,6-6-4-15,6-1 0 16,6-7 0-16,3-1 0 15,5-6 0-15,3-1 0 16,2-3 0-16,-2-2 0 16,-3 1 4-16,-3 3 1 15,-7 2 11-15,-4 2 1 0,-7 5-3 16,0 0-2-16,4 12-9 16,-4 2-3-16,0 14 2 15,0 6-2-15,-1 11 2 16,-2 5-2-16,-3 7 0 15,1 1 0-15,-1-1 0 16,-2-3-2-16,-6-10 2 16,-4-5 0-16,-7-13-2 15,-4-7 4-15,-6-13 4 16,-1-6 0-16,-2-16 15 16,3-5-6-16,7-16-36 15,6-7-15-15,12-11-24 16,6-4-8-16,12-5 8 15,6-1 21-15,14 7 29 16,6 5 10-16,11 10 0 16,3 8-7-16,9 11-69 0,4 5-48 15,2 9-112-15,-1 1-14 16,-8 5 93-16,-8 1 85 16,-14 3 93-16,-7-1 61 15,-16 1 173-15,-9 0 35 16,0 0-54-16,-14 3-54 15,0 1-87-15,-2-2 32 16,1 3-50-16,1 1-29 0,-2 2-33 16,1 1-9-16,1 1-6 15,0 2 0-15,4 3 3 16,4 0-3-16,6-1-3 16,2-2 3-16,8-4-3 15,3-2 3-15,6-4 3 16,3-2-3-16,3-2 0 15,2-3-3-15,-1-2 0 16,-2 0 3-16,-6-1 0 16,-3 3 3-16,-6 1 0 15,-2 2 6-15,-6 5 3 16,0 0 0-16,-1 4-3 16,-2 1-6-16,2-1-3 15,0-1-6-15,0-6-3 16,0 0-3-16,0 0-3 0,7-2 6 15,5-6-6-15,2-2 3 16,8-3-42-16,3-2-17 16,8-3-39-16,2-4 47 15,2-4-5-15,-5-3 10 16,-6-6 25-16,-6-2 17 16,-8-6 28-16,-4 3 17 15,-5 3 23-15,-1 6 2 0,-2 13 3 16,0 6-17-16,1 13-8 15,-1 8 1-15,-1 16-21 16,1 9 0-16,-3 17-6 16,0 6 6-16,-2 0-9 15,2-3-3-15,2-13-15 16,1-7-15-16,2-12-37 16,1-7 27-16,-3-15-20 15,0 0-22-15,-6-4-79 16,-4-6-64-16,-4-4-28 15,-3 0 51-15,-3 1 227 16,-1 2 120-16,-1 2 90 16,3 2-18-16,4 2-77 15,7 1-28-15,8-1-42 16,5-2-12-16,11-2-29 0,4 0 24 16,11 0-20-16,1 3 3 15,5 6 11-15,0 2 4 16,-4 8-12-16,-7 2-3 15,-3 4-30-15,-5-1-3 16,-5 1-3-16,-3-2-9 16,-6-4-9-16,0-2-6 15,-4-5 6-15,0-1 12 0,0-2 3 16,0 0 3-16,0-1 0 16,0 0 0-16,0 0 6 15,0 0 0-15,3-28 0 16,-3 29 3-16,1-1-9 15,0-1 0-15,17-26 0 16,-14 19 0-16,7 2 0 16,2 1 3-16,-1 4 0 15,0 1-3-15,-3 2 0 16,1 2-3-16,2 2 3 16,-1 1-3-16,1 0 3 15,0 0 0-15,1-2 0 16,2-1 0-16,-1-1 0 15,1 0 0-15,1-2 0 16,1-2 9-16,0-1-6 0,-1-2-3 16,1-2 3-16,0-2-3 15,0-2 0-15,3-1 0 16,-4 0-6-16,-2-1 3 16,-6 1 3-16,-4 1 3 15,-8 2-3-15,-3 2-6 16,-12 6 0-16,-6 2 0 15,-5 9 3-15,-4 3 3 16,5 4 0-16,1 3 9 0,6 2 18 16,7-1-3-16,10-2 21 15,10 0-9-15,18-6-7 16,9-2-5-16,19-9-15 16,11-3-18-16,9-10-101 15,4-1-76-15,-10-1-309 16,-8 2 348-16</inkml:trace>
  <inkml:trace contextRef="#ctx0" brushRef="#br3" timeOffset="-31525.3">23666 7532 1774 0,'128'6'6'0,"-7"-2"0"15,-6-2-3-15,-12-2-6 16,-6-3-9-16,-11-5-84 16,-4-1-64-16,-16-4 121 15</inkml:trace>
  <inkml:trace contextRef="#ctx0" brushRef="#br3" timeOffset="-2725.93">21807 8046 1082 0,'-13'0'48'0,"0"4"14"15,4-1-87-15,4 2-10 16,5-5 1-16,0 0 18 16,0 0 12-16,0 0 4 15,0 0 4-15,0 0 12 16,0 0-1-16,0 0 8 15,0 0 1-15,10-5-5 0,3 3-2 16,11-3 3-16,4 1 1 16,9 0 6-16,6-1 8 15,1 1-4-15,-3 1-2 16,-5-1-10-16,-5 1-7 16,-5-2-10-16,-2-1 0 15,-4-1-4-15,0-1-2 16,-6-2-27-16,-2 2-72 15,0-1 69-15</inkml:trace>
  <inkml:trace contextRef="#ctx0" brushRef="#br3" timeOffset="-2411.94">21930 7833 1477 0,'25'-2'33'0,"8"2"-35"16,2 4-4-16,10 3 1 16,0 0 3-16,-4 4 2 15,-1 0 2-15,-11 4 2 0,-4-1-4 16,-11 4 0-16,-4 0 1 15,-12 3-1-15,-10 1 0 16,-12 4 0-16,-10 2-3 16,-14 3-15-16,-2 2-17 15,-6-3-81-15,2-2-256 16,9-10 201-16</inkml:trace>
  <inkml:trace contextRef="#ctx0" brushRef="#br3" timeOffset="-1145.7">22503 7729 1152 0,'-10'10'31'0,"-3"8"-2"15,-2 19-21-15,-2 7 3 16,0 10 7-16,-1 1-3 16,2-1-3-16,1 0-4 15,5-7-7-15,2-6-1 16,5-12 0-16,0-8 0 16,2-13 2-16,1-8-2 15,0 0-2-15,-4-11-5 0,4-6-9 16,0-6 3-16,2-7 1 15,3-5 4-15,3-5 8 16,2-5 0-16,6-2 2 16,-1-3 8-16,-1 1 17 15,-1 0 8-15,-4 7 15 16,-2 4 1-16,-1 9-15 16,-2 7-5-16,0 9-15 15,0 5-10-15,0 11-4 16,0 10-2-16,-1 25-2 15,-3 14 4-15,-1 21 0 16,1 7 0-16,5 3 1 16,8-3-4-16,8-13-29 15,3-9-20-15,5-22-153 16,-1-16-71-16,-4-22 117 16</inkml:trace>
  <inkml:trace contextRef="#ctx0" brushRef="#br3" timeOffset="-928.59">22286 8065 1437 0,'5'-3'36'0,"7"-2"-28"15,2 0-8-15,21-1 0 16,7 1 0-16,13 1 0 15,9 0-2-15,3 3-40 16,-1-2-46-16,-6 0-129 16,-8-1-171-16,-19 0 199 15</inkml:trace>
  <inkml:trace contextRef="#ctx0" brushRef="#br3" timeOffset="68.8">22809 8115 860 0,'-10'31'104'16,"-1"2"-13"-16,-5-4-41 0,-1-2-11 15,2-7-16-15,1-5-5 16,8-8-9-16,-1-4-3 16,7-7-2-16,1-5-4 15,4-7-13-15,5-5-5 16,-1-6 1-16,2-2 1 15,4 0 14-15,-2 0 0 16,6 3 4-16,1 1 0 16,5 3-2-16,1 2 2 0,-2 7 8 15,-3 4 5-15,-7 9 7 16,-3 3-1-16,-6 11 2 16,-1 4-3-16,-4 7-3 15,-1 4-2-15,-2 2-7 16,-2-2-6-16,0-5-2 15,2-4 0-15,1-8-4 16,2-5 2-16,0-7 0 16,0 0 4-16,0-1-2 15,1-16 4-15,0 2-2 16,1-5 4-16,3-4 0 16,2-2 0-16,6 0 1 15,7 1 1-15,2 1 0 16,3 3-4-16,1 9 0 15,-1 5-1-15,-2 7-1 16,-4 6-2-16,-8 10 0 0,-4 3 0 16,-6 6 0-16,-1 2-2 15,-2-1-5-15,1-2-9 16,2-7-21-16,3-5-11 16,2-9-31-16,2-5-37 0,1-10-168 15,1-3-26-15,1-8 196 16,14-33-85-16,-26 60 274 15,6-18 84-15,-1 1-37 16,0 1 183-16,-3 6-104 16,-1 6-83-16,0 0-79 15,4 12-18-15,-4 14-2 16,-2 9 10-16,-4 13 8 16,-2 4 2-16,0 0-20 15,0-3-7-15,3-7-14 16,1-1-12-16,2-8-55 15,1-3-1-15,1-10 8 16,0-6 6-16,-1-2 56 16,-1 3 2-16,-3 8-2 15,-3 1 2-15,-3 3 3 16,-3-1-3-16,0-4 4 16,0-4 0-16,4-8 8 0,0-4 5 15,2-9 10 1,1-5 4-16,2-9 0 0,1-7 0 15,7-14-14-15,4-5-5 16,6-15-10-16,7-6-4 16,7-10-12-16,5-4-17 15,9-3-14-15,3 4-3 16,0 14 13-16,-1 12 14 0,-11 21 24 16,-9 8 11-16,-10 17 3 15,-8 7 3-15,-7 14 1 16,-3 7 6-16,-14 13-2 15,-5 3-2-15,-7 1-15 16,-2-1-20-16,7-9-79 16,6-9-124-16,20-20 108 15</inkml:trace>
  <inkml:trace contextRef="#ctx0" brushRef="#br3" timeOffset="272.27">23484 8148 1357 0,'-6'53'-238'16,"11"-23"124"-16</inkml:trace>
  <inkml:trace contextRef="#ctx0" brushRef="#br3" timeOffset="640.72">23564 8149 1334 0,'-6'-3'-6'0,"11"-12"-37"16,5-3-26-16,5-8-18 16,0-2 7-16,1-4 25 15,1-2 30-15,2-5-52 16,4-3-37-16,3-5-64 0,6-2 6 15,5 4 100-15,-1 4 63 16,-3 14 123-16,-8 7 105 16,-6 16 18-16,-5 6-58 15,-5 15-112-15,-1 9-22 16,-5 19-22-16,-4 5-5 16,-4 7-11-16,-4-2-5 15,-1-5-62-15,-1-5-83 0,0-12 71 16</inkml:trace>
  <inkml:trace contextRef="#ctx0" brushRef="#br3" timeOffset="1155.85">23830 7974 1349 0,'14'-11'28'0,"7"0"-13"15,4 0-7-15,4 2-6 16,-1 3-2-16,-6 5 0 16,-3 3 0-16,-8 9 0 15,-5 3 0-15,-5 9-2 16,-3 1 2-16,-3 3-4 0,2-1 2 16,1 0 0-16,2-4 0 15,4-6 2-15,3-2 2 16,6-8-2-16,4-4 2 15,2-9-2-15,0-4 0 16,1-7 0-16,0-2 4 16,0-6 0-16,2-1 2 15,0-1-1-15,-3 2-3 16,-1 5 4-16,-2 4-2 0,-5 8 2 16,-1 4-2-16,-3 7-2 15,0 5 0-15,-2 12-2 16,-1 7 0-16,-4 15 0 15,-1 9 1-15,-1 15 5 16,-1 3-2-16,1 7 0 16,1 2-2-16,1-3-2 15,-2-5 0-15,-8-11-4 16,-10-12 4-16,-19-14 0 16,-11-8 2-16,-15-11 25 15,-6-6 8-15,-10-11 29 16,-2-10 34-16,7-20-74 15,14-14-116-15,31-35 62 16</inkml:trace>
  <inkml:trace contextRef="#ctx0" brushRef="#br3" timeOffset="1823.69">24439 7951 1369 0,'30'-2'2'0,"3"-5"4"15,12-7-3-15,2-2 5 16,0-3 10-16,-1 0-1 16,-10 0 0-16,-6 0-1 15,-7 1-10-15,-4 0-2 16,-10 1-2-16,-2-1-4 0,-7 1-2 15,-7-1-4-15,1-2 2 16,2 0-2-16,-3 2 7 16,2 1 1-16,0 6-2 15,-1 3 9-15,6 8-1 16,-1 0 2-16,-18 19 4 16,3 11-9-16,-9 26 9 15,-5 11-2-15,-3 10-3 16,2 0 1-16,10-10-10 15,7-5-13-15,14-14-59 16,5-7-44-16,6-17-128 16,3-8-118-16,-1-14 189 15</inkml:trace>
  <inkml:trace contextRef="#ctx0" brushRef="#br3" timeOffset="2354.99">24740 7976 1119 0,'5'-13'91'15,"-5"13"-37"-15,0 0-11 16,0 0-8-16,1 6-2 16,-6 7-8-16,-2 0 0 15,5 2-13-15,5-2-5 0,2-3-7 16,4-1 2-16,7-5-8 16,3-3-1-16,6-1-5 15,-4-1-3-15,2-2 7 16,-4 1 2-16,0 1 4 15,4 1 4-15,-14 0-2 16,-9 0-2-16,0 0 2 16,0 0 0-16,0 0 4 15,0 0 2-15,0 0 2 16,0-1-7-16,1 0 3 16,-1 0 0-16,19-26-2 15,-10 20 0-15,1 1 0 16,-1 0 0-16,2 1-2 15,-4 1 0-15,-1 1-2 16,-1 0 2-16,-1-1-2 16,0 0 2-16,1-3 2 15,-1 0-2-15,-3-3 0 0,1 1 0 16,-3-1 0-16,0 2 0 16,-3 3 0-16,-3-1 4 15,2 4 0-15,-3 2-2 16,2 3-2-16,-2 7 4 15,-2 10 1-15,2 5 1 16,-3 8 2-16,3 3-2 16,8 0-4-16,4 0 0 0,13-7-12 15,7-3-15-15,16-10-245 16,6-8 185-16</inkml:trace>
  <inkml:trace contextRef="#ctx0" brushRef="#br3" timeOffset="3098.17">22625 8733 1262 0,'10'-3'72'0,"0"2"44"16,3 1-157-16,5 0-7 15,5 1 5-15,3 1 36 16,-2 0 12-16,1-2 1 16,-2-2-2-16,2-5-2 0,1-1-2 15,-1-5 0-15,0-1 0 16,-6-4-4-16,-4-1-13 15,-9 0-10-15,-7 0 0 16,-8 6 11-16,-7 2 14 16,-6 8 12-16,-5 3 1 15,-7 9 3-15,-4 6 5 16,-7 10 22-16,0 4 11 16,-4 15 12-16,4 4 0 15,11 6 0-15,7-2 29 0,20-7-58 16,8-7-11-16,26-13-24 15,13-6-12-15,23-18-53 16,12-9-39-16,8-15 27 16,-2-3-11-16,-5-8-28 15,-5-3-21-15,-15-6-167 16,-7-4 161-16</inkml:trace>
  <inkml:trace contextRef="#ctx0" brushRef="#br3" timeOffset="3254.61">23270 8327 1559 0,'-13'20'51'0,"-6"27"-30"15,0 12-3-15,-2 16-9 0,-2 3-6 16,6 0 6-16,2-3-18 16,8-7-102-16,3-5 23 15,4-11 49-15</inkml:trace>
  <inkml:trace contextRef="#ctx0" brushRef="#br3" timeOffset="3440.41">22944 8862 2025 0,'44'-19'-33'16,"12"-2"-41"-16,10-7-70 15,4 1-23-15,5 1 55 16,-9 0 42-16,-9 3-31 16,-9 0-104-16,-17-3 126 15</inkml:trace>
  <inkml:trace contextRef="#ctx0" brushRef="#br3" timeOffset="3591.89">23493 8496 1643 0,'-18'55'27'0,"-3"3"-16"0,-2-1 7 16,5-3-18-16,2-4-26 15,3-8-125-15,5-8-6 16,-7-20 89-16</inkml:trace>
  <inkml:trace contextRef="#ctx0" brushRef="#br3" timeOffset="3787.43">23365 8710 1935 0,'30'-6'-89'0,"17"-6"-177"16,1-1 66-16,3-2-65 15,0 3-27-15,-12 5 87 16,-4 2 89-16,-18 7 42 15,-5 3 61-15</inkml:trace>
  <inkml:trace contextRef="#ctx0" brushRef="#br3" timeOffset="4106.12">23622 8750 1501 0,'7'7'34'0,"3"-1"-4"16,3-1 6-16,7-5-21 0,1-6 0 15,13-4-33-15,0-2-36 16,4 2-8-16,-3-1-2 16,-10 0-8-16,-6 1 0 15,-12-2 3-15,-3 3-3 16,-10-1 18-16,-7 2 25 16,-8 4 69-16,-8 2 34 15,-3 8 36-15,-1 3 7 0,-2 8-26 16,6 6 13-16,3 9-27 15,4 2-29-15,10-2-36 16,5-2-12-16,17-12-18 16,10-5-24-16,19-12-83 15,13-3 34-15,15-9-136 16,3-1-146-16,-2 1 179 16</inkml:trace>
  <inkml:trace contextRef="#ctx0" brushRef="#br3" timeOffset="4487.89">24081 8666 1473 0,'-7'-11'68'0,"2"9"22"0,-1 2-19 16,-2 12-47-16,-4 3-18 15,1 15-3-15,-1 5-3 16,5 4 0-16,4-1 0 15,3-9-9-15,3-5 3 16,7-12-9-16,4-4 3 16,6-12-14-16,1-5-13 0,5-10-15 15,2-6 15 1,0-11 24-16,1-4 7 0,-9-5 6 16,-4-2 2-16,-7 0 0 15,-3 1 2-15,-1 4 4 16,0 5 6-16,-2 13 3 15,1 10 32-15,-2 14-8 16,-2 10-15-16,-1 17-12 16,-1 8-6-16,-3 6-1 15,-3 1 4-15,1-3-18 16,-1-2-38-16,3-10-103 16,3-1-71-16,-1-15 126 15</inkml:trace>
  <inkml:trace contextRef="#ctx0" brushRef="#br3" timeOffset="4639.46">24126 8698 1537 0,'0'0'64'0,"2"-2"-10"16,27-1-39-16,7-1-15 16,11-5-99-16,2 0-1 15,-3-3-235-15,-5 2 189 16</inkml:trace>
  <inkml:trace contextRef="#ctx0" brushRef="#br3" timeOffset="5304.49">24475 8729 1673 0,'-11'23'-176'0,"2"-4"127"16,5-4 26-16,3-10 31 15,1-5 17-15,0 0 25 16,0 0 25-16,-3-13 38 0,8-1-38 15,4-1-75-15,5-1-12 16,1 7-18-16,-1 1-3 16,4 4-2-16,-7 2 2 15,2 4 9-15,2 3 6 16,-3 2 15-16,2 3 3 16,-4 5 0-16,-2 3 0 15,-5 6 0-15,-1 2 0 0,-5 0 0 16,-1 1 9-16,-4-1-3 15,-3-1 0-15,-6-3-6 16,-3-2 3-16,-6-5-3 16,1-4 0-16,-8-6 3 15,3-1-3-15,4-4 3 16,-1-6 9-16,14-3 30 16,3-2 8-16,10-4 22 15,9 0-6-15,12-7-24 16,7-2-9-16,10-4-22 15,5-2-8-15,3 5 6 16,-1-2-3-16,-2 5 0 16,-6 4-6-16,-10 2-3 15,-3 5-6-15,-10-1-32 16,-1-1-13-16,-4-1-33 16,2 0-14-16,-6 0-1 15,-2-1 52-15,-1 3 25 0,-6 2 3 16,3 3 19-16,1 7-1 15,0 0 2-15,3-5-10 16,13 5 10-16</inkml:trace>
  <inkml:trace contextRef="#ctx0" brushRef="#br3" timeOffset="6071.08">22525 9226 1340 0,'3'22'44'16,"1"6"14"-16,-3 13-54 16,-1 4 0-1,0 1-2-15,-1 2 0 0,-3-6 2 16,1-5-2-16,0-11 0 16,1-6-2-16,1-11 2 0,1-9-2 15,0 0-2-15,3-11 0 16,3-6-2-16,4-1 2 15,1-2 2-15,7 2 2 16,7 1 2-16,3-1 0 16,9 5-2-16,0 3-2 15,-5 9 2-15,-6 3-4 16,-9 7 0-16,-7 3 2 0,-8 6 4 16,-4 3 1-16,-7 3 7 15,-4 1-6-15,-9-2-4 16,-4 1 0-16,-9-7-2 15,-1-2-6-15,3-10-21 16,2-7-29-16,16-12-291 16,7-7 198-16</inkml:trace>
  <inkml:trace contextRef="#ctx0" brushRef="#br3" timeOffset="6204.89">22937 9506 1309 0,'16'26'-105'0,"-3"-12"68"16</inkml:trace>
  <inkml:trace contextRef="#ctx0" brushRef="#br3" timeOffset="6388.25">22886 9329 1297 0,'7'-16'12'16,"8"2"-43"-16,6 2-31 15,4 3-43-15,-3 4-12 0,0 4 17 16,-7 1 34-16,0 7 54 16,3 2 8-16,-1 3-37 15,4 0-116-15,4 1 102 16</inkml:trace>
  <inkml:trace contextRef="#ctx0" brushRef="#br3" timeOffset="6854.34">23041 9407 2136 0,'-6'10'-63'0,"6"3"-48"16,1 1-17-16,3-1 11 0,0-1 10 16,4-3 47-16,2-2 47 15,6-6 8-15,3-2-1 16,4-7-8-16,1-4-1 16,-1-1 7-16,0-2 4 15,-6-2 4-15,-1 3 6 16,-6 0-2-16,-2 2-2 15,-5 3 0-15,-3 0 1 0,-2 5 3 16,-4 2-2 0,-2 4 4-16,-2 5 0 0,0 10-1 15,-1 8 1-15,-1 13 5 16,-1 7-1-16,4 12-3 16,1 4-3-16,4 6-6 15,3 4 0-15,1 6-44 16,2-1 21-16,-5-1 0 15,-6-6 0-15,-13-11 23 16,-8-7 3-16,-6-14 9 16,0-8 5-16,-3-20 3 15,4-11-3-15,2-25-34 16,6-16-45-16,17-28 39 16</inkml:trace>
  <inkml:trace contextRef="#ctx0" brushRef="#br3" timeOffset="7357.32">23428 9364 1475 0,'-8'8'4'0,"-5"3"-2"16,-1 3-2-16,-4 2 0 16,-4-2 2-16,2-1 0 15,1-2 0-15,5-5-2 16,2-1 0-16,6-3 2 16,6-2-2-16,0 0 0 15,0 0 0-15,5 7 0 16,8-6-2-16,8 1 2 15,4-1-2-15,5-2 2 16,-2-2 2-16,-1-1-6 16,-3 1 2-16,-8 1-2 15,-3 2 0-15,-8 2 4 16,-3 2 2-16,-2 8 4 16,-2 6 2-16,0 14 0 0,0 10-3 15,-2 8-3-15,0 4 2 16,-2 3-2-16,-2 0 0 15,-3-6-2-15,-5-2 0 16,-7-8 0-16,-7-3 0 16,-7-12 0-16,-3-7 4 15,4-13-2-15,7-6-4 0,14-20-68 16,10-13-213-16,15-23 181 16</inkml:trace>
  <inkml:trace contextRef="#ctx0" brushRef="#br3" timeOffset="7920.68">23621 9388 1497 0,'16'5'2'0,"3"-5"-2"15,3-2-2-15,0-7-25 16,-1-2-14-16,1-4-15 0,-4-2-2 16,-5 1 21-16,-6 0 12 15,-8 5 17-15,-5 0 6 16,-8 5 4-16,3 1 0 16,-9 5-2-16,0 4 2 15,-5 3 13-15,-4 5 16 16,4 6 25-16,-1 3 8 15,5 9 2-15,2 1-14 0,8 1-5 16,8-3-8-16,9-7-30 16,7-5-9-16,10-10-24 15,6-6-37-15,7-12 7 16,6-6-12-16,3-7-11 16,-1-1 16-16,-6 0 29 15,-7 2 14-15,-12 5 22 16,-4 1 6-16,-8 8 3 15,-2 2 1-15,-5 7 11 16,0 0 2-16,1 17 4 16,-3-2 2-16,-2 5-6 15,1 1 2-15,0-2-4 16,1-2-5-16,1-7-9 16,1-3-3-16,0-7-2 15,0 0 2-15,9-12-1 0,5-5-7 16,11-11-15-16,8-3-26 15,7 1-87-15,-3 2-108 16,-3 7 126-16</inkml:trace>
  <inkml:trace contextRef="#ctx0" brushRef="#br3" timeOffset="9487.42">24196 9410 1537 0,'18'-15'-19'16,"3"-2"2"-16,0-3 7 16,-1-1 4-16,-4 0 2 15,-1-1 2-15,-8 2 2 16,-3 1 2-16,-5 5 0 16,-6 4-2-16,-7 7-2 0,-4 5 2 15,-7 10 0-15,-1 4 0 16,-5 6 0-16,-4 3 0 15,5 2 0 1,2 2 6-16,7-2 8 0,7-1 1 16,6-5 4-16,3-2-4 15,9-7 0-15,5-1-9 16,8-10-6-16,4-2 0 0,15-9-12 16,4-4 0-16,7-4 4 15,1-3-1-15,-8 2 1 16,-6 1 2-16,-9 5 2 15,-2 4 0-15,-13 4 4 16,-10 5-2-16,0 0 0 16,0 5 4-16,-9 7 10 15,0 4 2-15,-4 5 10 16,3 1 24-16,2-2-21 16,1-3-6-16,3-7-15 15,2-4-6-15,2-6 6 16,0 0-9-16,13-7-18 15,-2-3-12-15,7-6-3 16,1-1 8-16,2-1 22 0,-4 1 4 16,-3 3 2-1,-6 2 2-15,-5 2 0 0,3 1-2 16,-6 5 6-16,0 4 5 16,0 0 1-16,0 0 3 15,0-1-15-15,0 1 3 16,0 0-3-16,0 0 0 15,5 15 0-15,-9-1 0 16,4 7 6-16,-4 0-3 0,3 1-3 16,-1-3 0-16,2-6-3 15,-2-4-3-15,2-9 0 16,0 0 0-16,0 0 3 16,8-9-3-16,-7-7 9 15,-2-2 3-15,4-4 3 16,0 0 9-16,8-3-9 15,3 1-6-15,8-1-6 16,2 1-3-16,3 7 0 16,-2 4-3-16,-7 11 3 15,-1 4 3-15,-13 12 0 16,-3 4 3-16,-5 6 3 16,-6 3 0-16,3 1-3 15,2-2 0-15,5-6-6 16,3-1-3-16,3-11-9 15,5-2 7-15,-2-7-6 0,2-4-8 16,-1-6-4-16,0-3 0 16,-1-2 15-16,-1-2 12 15,0 2 8-15,1-1 2 16,2 2-6-16,-1 2-1 16,1 5-2-16,-3 4-1 0,0 7 5 15,-3 7 5-15,-7 9 4 16,-1 4 1-16,-7 6-1 15,-2-1-6-15,8-3-4 16,0-5-2-16,10-7-4 16,4-3 0-16,7-10-15 15,4-5-16-15,2-5-16 16,4-3 5-16,-9-2 17 16,-2-1 19-16,-6-1 20 15,-3-2 3-15,-2 2 11 16,-3-1-1-16,-1 2 2 15,-4-1 2-15,-1 4-4 16,1 2-7-16,-3 4-2 16,2 2-5-16,4 5 5 15,-1 0-3-15,0 0-3 16,1 0 0-16,-1 0-8 16,0 0 0-16,0 0 0 0,1 0 0 15,0 0-2-15,10 9 0 16,0 2 0-16,-3 2 2 15,0 6 0-15,-1 3 2 16,1 2-2-16,-1-3 0 16,1-4 0-16,0-5 0 15,-2-7-2-15,1-3 4 16,-4-5-2-16,-2-4 0 0,3-3 4 16,-3-1-4-16,0-1 0 15,0 2 2-15,-1 0-2 16,0 2 2-16,4 0 0 15,5 0 0-15,1 0-4 16,3-1 0-16,0-1-2 16,1 1-2-16,-1-1 2 15,1 2-2-15,-1 0-7 16,1 1-12-16,3-2-37 16,2 1-47-16,8-4 65 15</inkml:trace>
  <inkml:trace contextRef="#ctx0" brushRef="#br3" timeOffset="9726.53">25185 9264 1528 0,'-29'22'127'0,"-2"0"13"15,3 0-53-15,2 1-28 16,20-2-50-16,9-2-18 15,11-3-20-15,3 0-22 16,0-2-18-16,-4 1-6 0,-13 2-8 16,-12 2-4-16,-22 0 37 15,-16 1-16-15,-16 2-80 16,-6-3-238 0,-11-5 211-16</inkml:trace>
  <inkml:trace contextRef="#ctx0" brushRef="#br3" timeOffset="10071.37">22678 9750 2288 0,'22'-7'109'16,"16"4"-17"-16,15 2-90 16,27 7-17-16,12 1-3 15,25 4 16-15,13-2 2 0,12-1 0 16,2-3 2-16,1-4-4 15,-5-3-8-15,-8-5-80 16,-7-4-80 0,-17-1-125-16,-12 0-68 0,-18 2 305 15</inkml:trace>
  <inkml:trace contextRef="#ctx0" brushRef="#br3" timeOffset="119133.08">20936 10713 329 0,'4'-3'62'0,"2"0"79"0,-1 0-2 15,1 0-55-15,1 1-23 16,-3 0-38-16,-4 2-9 16,0 0 11-16,0 0 16 15,0 0 16-15,0 0 13 16,-18 5-22-16,5 1-10 16,-8 4-3-16,-2 2-4 15,-9 1-4-15,-5 4-3 0,-7 1-9 16,-4 1-1-16,-1 1-7 15,-1 0 1-15,-1 0 4 16,0-1 7-16,-4 7 8 16,-1-1 6-16,2 1 4 15,-2 1-4-15,4-2-2 16,1 2 0-16,2-3-12 16,5 1-1-16,3-3-3 15,5-2-9-15,10-4 0 16,6-2 6-16,12-3 24 15,6-3 3-15,13-3 5 16,6-3 1-16,18-3-21 16,9-3-3-16,16-5 6 15,8-2 0-15,17-5 24 16,7 1 5-16,6-2-5 16,5 3-3-16,1 2-24 0,0 1-9 15,-9 4-9-15,-5 0-6 16,-13 3 3-16,-8 2-3 15,-12 2 0-15,-10 5 3 16,-18 2-3-16,-7 1 0 16,-12 4-3-16,-6 0-6 15,-11 4-6-15,-9 2 9 16,-12 3 0-16,-12 2 3 0,-17 2 0 16,-6 0-3-16,-14 7-3 15,-6 2 0-15,-13 1 6 16,-6-2 3-16,-7-3 0 15,1-2 6-15,5-1-3 16,4-3 3-16,10 0 0 16,6 0 0-16,10 0 6 15,6 3-3-15,7 2 3 16,7 1-3-16,15-3-9 16,8-1 3-16,19-9-3 15,9-4 0-15,21-8 12 16,13-3 0-16,22-6 12 15,16-4 2-15,18-4 16 16,8-1 6-16,17-5 2 16,2 1-15-16,5-1-14 15,3 0-11-15,-2 2-10 0,-6 2-1 16,-11 3-23-16,-8 1-37 16,-19 5-172-16,-8 2-105 15,-23 3 174-15</inkml:trace>
  <inkml:trace contextRef="#ctx0" brushRef="#br3" timeOffset="120301.93">20066 12115 1384 0,'-1'21'6'16,"2"0"-4"-16,1-2 2 15,-1 0-6-15,-1-5-8 16,-2-1-17-16,-2-8-267 15,-1-3 177-15</inkml:trace>
  <inkml:trace contextRef="#ctx0" brushRef="#br3" timeOffset="120483.82">20087 11894 2040 0,'40'-12'-478'16,"4"4"384"-16</inkml:trace>
  <inkml:trace contextRef="#ctx0" brushRef="#br3" timeOffset="120984.55">20448 12081 1980 0,'43'-6'-30'0,"1"0"-89"15,-5 1-48-15,-11 4-2 16,-7 1 62-16,-13 0-147 16,-8 2 157-16</inkml:trace>
  <inkml:trace contextRef="#ctx0" brushRef="#br3" timeOffset="121183.98">20356 12179 1260 0,'-4'4'74'16,"10"-1"-8"-16,6-2-22 15,13 0-34-15,7-2 0 16,8-1-8-16,4-1-2 15,3 0-20-15,-1 1-32 16,-2-1-293-16,-2 1 194 0</inkml:trace>
  <inkml:trace contextRef="#ctx0" brushRef="#br3" timeOffset="121640.48">21021 11952 1537 0,'-3'48'8'0,"-1"6"12"0,-2 5-8 15,-1-1-44-15,0-6-338 16,2-6 263-16</inkml:trace>
  <inkml:trace contextRef="#ctx0" brushRef="#br3" timeOffset="124438.25">20181 10660 168 0,'0'0'-3'0,"0"0"-30"0,0 0 13 16</inkml:trace>
  <inkml:trace contextRef="#ctx0" brushRef="#br3" timeOffset="125200.62">20180 10658 154 0,'0'0'36'0,"0"0"34"15,0 0-30-15,0 1-13 16,-1-1 8-16,0 1 11 0,1 0 19 15,-1 0 44-15,0 1 0 16,0-1-2-16,-10 28-7 16,11-28-8-16,-6 15-33 15,3-6-26-15,0-2-19 16,0-1-7-16,0-4-1 16,-1 0 2-16,4-3 7 15,0 0 5-15,0 0 19 16,0 0 1-16,0 0-5 15,0 0-4-15,0 0-21 16,0 0-4-16,8-18-4 16,-4 10 1-16,3-4 1 15,2-1 0-15,0-1 0 16,5-3-4-16,2 0 0 16,2 0 0-16,2 1 0 15,0 2 0-15,-1 5 2 16,-1 0 0-16,-5 5-2 15,-1 3 2-15,-3 4-2 0,-1 3 2 16,-3 5 0-16,-1 2 2 16,-4 4 1-16,0 1-1 15,-4 0 0-15,1-2-2 16,-3-4-2-16,0-2 6 16,0-3 4-16,0-4 5 15,1-1 8-15,5-2 1 0,0 0-7 16,0 0-3-16,0-1-7 15,0 0-1-15,-3-23-2 16,8 13 0-16,4-1 0 16,1 0-2-16,5 0 0 15,2 1-2-15,3 0 0 16,-1 0 0-16,2 4 0 16,-2 1 2-16,-3 4-2 15,1 2 0-15,-9 2 2 16,-2 4-2-16,-3 6-2 15,-7 1 2-15,1 1 0 16,-1 1 0-16,-1-1 2 16,5-3-1-16,-1-2 5 15,0-2 2-15,1-7 2 16,0 0 3-16,0 0 13 16,1 0 16-16,-1 0-18 0,1 0 0 15,1-1-21-15,25-15 0 16,-27 16 3-16,1-1-6 15,15-19-3-15,-8 12-6 16,3-2-15-16,1 2-24 16,6-2-25-16,-1 1-20 15,-2 3 54-15</inkml:trace>
  <inkml:trace contextRef="#ctx0" brushRef="#br3" timeOffset="127400.09">15059 11707 1285 0,'-1'0'-3'0,"0"0"-1"15,0 0 4-15,-1 0 0 16,2 0 0-16,-1 0 4 0,1 0 7 16,11-5 16-16,1 3 6 15,14 0 0-15,6-2-4 16,-3 1-9-16,6-1-3 15,4-1-3-15,-3 1-1 16,-1-1 3-16,0 0-1 16,-5 2 3-16,-4 0-1 15,-1 1 12-15,-5 1-11 0,-2 0-6 16,-4 1-9-16,-6 0 0 16,-8 0 0-16,1 0-6 15,0 0-18-15,0 0-85 16,0 0-231-16,24-6 203 15</inkml:trace>
  <inkml:trace contextRef="#ctx0" brushRef="#br3" timeOffset="131265.51">2293 11602 1586 0,'6'39'0'16,"1"17"3"-16,-2 7 3 15,3 18 0-15,-2 7-3 16,-1 13 0-16,2 7-3 16,-3 10 3-16,-4 5 0 15,3-1 0-15,1 2-3 0,-3-3 3 16,4-3 3-16,-3-2-6 15,-2-4 0-15,-2-8 3 16,-1-4 0-16,-6-9 3 16,2-5 9-16,0-13 3 15,-5-6-4-15,5-12 4 16,0-7-12-16,0-11-12 16,-2-7-26-16,0-11-118 15,2-7-38-15,-5-18 109 16</inkml:trace>
  <inkml:trace contextRef="#ctx0" brushRef="#br3" timeOffset="131950.39">1179 11822 1640 0,'51'8'-9'0,"12"1"6"16,16-1 3-16,15 1 0 15,21-2-3-15,9-3 3 16,33 0 0-16,10-1 0 0,29-1 6 15,11 2 0 1,25 1 6-16,11 0-3 0,15 0 8 16,11-1-8-16,6 0 18 15,7-2 15-15,9 1 33 16,4-1 27-16,0-1 23 16,-1 2 1-16,2 0-16 15,-5-1-50-15,-14 2-36 16,-6-1-7-16,-17 1-13 15,-16-1-3-15,-16 1-1 16,-14 0-10-16,-28-1-51 16,-6 0-105-16,-35-2-229 15,-13 0 210-15</inkml:trace>
  <inkml:trace contextRef="#ctx0" brushRef="#br3" timeOffset="133834.89">2567 11419 1413 0,'7'19'18'0,"3"9"-1"15,1 3-1-15,-1 2-12 16,-2 0-14-16,-4-4-106 16,-1-3-248-16,-6-8 184 15</inkml:trace>
  <inkml:trace contextRef="#ctx0" brushRef="#br3" timeOffset="134816.19">2961 11540 1185 0,'7'-15'104'16,"5"2"135"-16,5 1-184 15,6 2-49-15,4 3 0 16,3 1-6-16,-2 4 0 15,-4 3-3-15,-5 3 0 16,-9 5 0-16,-4 4-6 16,-15 3-6-16,-3 3 0 15,-9 2 9-15,-4-1 2 0,2-1 6 16,-1-3 2-16,8-2-2 16,3-3 12-16,9-3 10 15,5-1 0-15,12-2 3 16,6 0-3-16,12-2-9 15,3-2-7-15,5-3-11 16,-1-1-53-16,-3-1-108 16,-3-1 125-16</inkml:trace>
  <inkml:trace contextRef="#ctx0" brushRef="#br3" timeOffset="135233.54">3751 11671 1332 0,'28'-3'50'16,"3"-1"16"-16,5 2-62 16,3 1-2-16,5-2-16 15,3 0-28-15,-1-3-111 16,2 1-98-16,0 0-173 16,1 0 231-16</inkml:trace>
  <inkml:trace contextRef="#ctx0" brushRef="#br3" timeOffset="135416.76">4781 11679 1470 0,'7'0'-28'0,"10"2"30"16</inkml:trace>
  <inkml:trace contextRef="#ctx0" brushRef="#br3" timeOffset="135640.18">5606 11642 1388 0,'24'-3'66'16,"5"1"45"-16,2 2-84 15,11-1-126-15,8 0 76 16</inkml:trace>
  <inkml:trace contextRef="#ctx0" brushRef="#br3" timeOffset="135816.27">6479 11598 2558 0,'2'-6'-45'0,"7"4"-156"16,2 0-238-16,7 2-207 16,5 0 489-16</inkml:trace>
  <inkml:trace contextRef="#ctx0" brushRef="#br3" timeOffset="135966.41">6726 11595 1508 0,'12'3'51'0,"5"1"54"0,0 1-85 16,6 1-20-16,-2-1-23 15,2-2-143-15,0-2-202 16,-2-3 210-16</inkml:trace>
  <inkml:trace contextRef="#ctx0" brushRef="#br3" timeOffset="136502.73">7335 11584 1355 0,'-3'14'70'16,"1"3"76"-16,-2 4-119 15,1 1-15-15,3-3-3 16,0-2-3-16,0-6 0 0,0-5-6 15,0-6 3-15,0 0 3 16,-2-17-3-16,1 0 0 16,-1-6 3-16,-1-3-3 15,1-2 3-15,1 0-3 16,2-1 3-16,4 0 5 16,5 1 25-16,5 1 0 15,9 4 3-15,0 1-6 0,9 6-18 16,3 2-9-16,3 9-3 15,3 5 6-15,-8 11 6 16,-4 10 12-16,-11 13 14 16,-4 5 4-16,-4 10 6 15,-1 0-6-15,0-1-18 16,4-6-6-16,4-8-21 16,4-8-6-16,11-15-186 15,10-9-381-15,14-18 445 16</inkml:trace>
  <inkml:trace contextRef="#ctx0" brushRef="#br3" timeOffset="138065.75">1776 11694 1185 0</inkml:trace>
  <inkml:trace contextRef="#ctx0" brushRef="#br3" timeOffset="138850.89">1780 11554 1813 0,'0'27'9'0,"0"2"3"15,2-1-3-15,-1 0-6 16,2-5-3-16,-2-2 0 16,1-8-48-16,1-2-77 0,-2-8-319 15,4-8 322-15</inkml:trace>
  <inkml:trace contextRef="#ctx0" brushRef="#br3" timeOffset="139832.99">1716 12083 1690 0,'9'11'3'0,"-6"3"0"0,2 0 0 15,-2 5-3 1,0 0-3-16,-3 0 3 0,0 0-12 15,-1-4-26-15,-1 0-52 16,1-4-37-16,0-1-160 16,-1-3 160-16</inkml:trace>
  <inkml:trace contextRef="#ctx0" brushRef="#br3" timeOffset="140683.31">1682 12511 1464 0,'16'-8'4'15,"7"2"1"-15,-2 1-1 16,1 3-2-16,-3 2 4 16,-6 2-4-16,-4 4-2 15,-4 0 0-15,-3 0-2 16,-2 2 2-16,-2 0 0 16,-4 3 2-16,-3-1 0 15,-4 1 4-15,-1 0-2 0,-1-1 1 16,-1-1 3-16,3 1 4 15,1-1 1-15,5-2 9 16,0 0 14-16,5-2-3 16,-1 0-6-16,3-5-4 15,0 0-5-15,0 1-12 16,1 0 6-16,0-1-3 16,0 1-6-16,30 7 0 15,-18-8 0-15,3 0-9 16,1 0-18-16,0-1-62 15,-1 0-14-15,-4 1-24 16,0 0-68-16,-5 1 107 16</inkml:trace>
  <inkml:trace contextRef="#ctx0" brushRef="#br3" timeOffset="141300.42">1671 12916 1789 0,'12'-2'6'16,"5"1"-21"-16,1-2 3 15,3 1-6-15,-2 0-6 16,-3 2 9-16,-4 1 0 15,-5 3-3-15,-3 2 1 0,-4 3 11 16,-2 1 0-16,-2 2 6 16,-1 1 3-16,0 1 0 15,1 0 0-15,1-2 0 16,0-1-3-16,1-2-21 16,-1-1-21-16,1-1-28 15,-1-1 19-15,0 0-38 16,-1-2-50-16,4-4 81 15</inkml:trace>
  <inkml:trace contextRef="#ctx0" brushRef="#br3" timeOffset="141454.33">1709 13315 1906 0,'12'9'-251'0</inkml:trace>
  <inkml:trace contextRef="#ctx0" brushRef="#br3" timeOffset="144032.93">1594 13412 1462 0,'0'0'4'16,"0"0"0"-16,0 0 5 15,-1 14 5-15,2 1 1 16,1 2 5-16,0 1-7 15,-1-1-1-15,0-4-9 16,-1-3 0-16,0-5-3 16,0-5 6-16,0 0 0 15,0 0 0-15,0-1 6 16,8-15 6-16,1 1 24 0,1-1-4 16,3-5-2-16,2 1-9 15,1 1-21-15,-1 1 3 16,2 4-6-16,2 3-3 15,-2 5 0-15,-2 3 0 16,-3 3-3-16,-2 6 3 16,-3 4 0-16,0 4 9 15,-4 2 6-15,1 2-6 0,-2 1 9 16,0-2-9 0,1-2-3-16,-1-5 6 0,-1-5-6 15,-1-5 12-15,0 0-3 16,0 0 6-16,7-8 6 15,-2-3 2-15,3-4 1 16,0-2-12-16,2 1-9 16,2 1-3-16,2 4 0 15,1 1 3-15,0 3-6 16,-3 5 6-16,1 3 0 16,-2 6 9-16,-2 4 9 15,0 2 3-15,3 3-6 16,5 1-6-16,4 1-39 15,2-4-87-15,16-9 69 16</inkml:trace>
  <inkml:trace contextRef="#ctx0" brushRef="#br3" timeOffset="146400.98">2712 12427 1351 0,'2'14'14'0,"1"6"5"15,0 4-3-15,-1 2-1 16,-2 0-5-16,0-2-8 16,-3-2 2-16,1-6-4 15,-2-4 2-15,-4-7-2 16,3-2 0-16,-2-4 4 15,0-3-4-15,3-3 3 16,-1-4 9-16,3-3 9 16,2-5 7-16,5-3-7 15,4-1-4-15,7-3-11 16,4 1-4-16,5 2-2 0,2 1 0 16,6 4-2-16,-2 5 2 15,2 9-2-15,-4 5 2 16,-9 13 0-16,-3 6-2 15,-10 13 2-15,-5 6-2 16,-4 4 2-16,-3 0 0 16,-1-5 2-16,1-5 0 15,3-7-2-15,0-6 4 16,1-7 8-16,1-5 0 0,0-8 9 16,0 0 6-16,6-8 27 15,-1-5-4-15,6-12-5 16,3-3-15-16,11-6-27 15,3-1-6-15,10-3-9 16,1 0-6-16,2 6 3 16,-2 3 3-16,-8 15 3 15,-5 9 9-15,-12 15-3 16,-5 11 3-16,-9 15 9 16,-3 3 3-16,-2 6 3 15,1-1 0-15,6-5-69 16,4-6-122-16,11-16 144 15</inkml:trace>
  <inkml:trace contextRef="#ctx0" brushRef="#br3" timeOffset="147005.92">3561 12567 1231 0,'0'-1'62'0,"0"0"-35"15,0 0-9-15,0 0-3 16,0 1 7-16,0 0 1 16,-1 0 4-16,0 0 4 15,0 0-4-15,0 0-2 0,0 0-5 16,0 0-7-16,1 0 11 15,-1 0 9-15,0 0 3 16,0 1 8-16,0 1 4 16,-14 28-9-16,17-19-9 15,4 1-6-15,2 0-3 16,1 0-15-16,4-1 3 16,2-4-9-16,3-2 3 0,3-6-3 15,2-6-3 1,0-6-6-16,-1-3-6 0,-3-5 6 15,-3-1 9-15,-7-2 0 16,-6 0 6-16,-6 1-6 16,-5 1 0-16,-8 6 0 15,-1 4 6-15,-6 10 3 16,-2 6 0-16,-1 10 0 16,0 6-9-16,5 5-12 15,5 0-69-15,16-5 51 16</inkml:trace>
  <inkml:trace contextRef="#ctx0" brushRef="#br3" timeOffset="147449.07">3926 12432 1968 0,'-9'50'-6'0,"3"-8"-38"16,-1-6-31-16,3-15-12 15,2-8 9-15,2-13 52 16,-1 0 35-16,-13-8 32 15,10-4 7-15,4-7 0 16,6-1-18-16,6-1-12 16,6 2-9-16,7 5-6 15,4 4 0-15,2 7-3 16,2 4 6-16,-4 7-6 16,-1 2 0-16,-7 6-3 15,-9-1-9-15,-7 2 3 16,-8 1 0-16,-9-1 9 15,-3 1 3-15,-10-3 6 0,-1-1-3 16,-6-3 0-16,-2-2-15 16,-2-6-167-16,-2-4-113 15,6-7 204-15</inkml:trace>
  <inkml:trace contextRef="#ctx0" brushRef="#br3" timeOffset="147832.54">4444 12381 2775 0,'-20'18'-13'15,"1"0"-10"-15,4 0-37 16,2-3-27-16,8-3-37 16,5-1 18-16,8-4 44 15,7-1-22-15,11-2 1 16,3 0-1-16,2 2 12 16,-2 4 13-16,-13 3 29 15,-11 3 6-15,-17 3 3 0,-12 1 9 16,-22-1 15-16,-5 0 3 15,-13-2 15-15,2-4 3 16,12-7-18-16,13-6-51 16,24-13-260-16,19-6 261 15</inkml:trace>
  <inkml:trace contextRef="#ctx0" brushRef="#br3" timeOffset="148599.83">4617 12454 2921 0,'26'0'-107'15,"6"-1"-10"-15,11-6-64 16,9-2-22-16,3-2 20 15,-3-2 66-15,-7-2 114 16,-10 1 6-16,-12 0 6 16,-11 1-6-16,-12 1 15 15,-7 0 0-15,-13 1 3 0,-1 3 6 16,-7 1 3-16,-2 6 12 16,1 4 23-16,1 4 5 15,4 9-24-15,5 4-6 16,4 5-20-16,2 4-9 15,5 0-7-15,3-2-5 16,7-6-19-16,5-5-14 16,11-6-21-16,5-5-20 15,14-7-14-15,0-6 5 0,11-6 3 16,2-5 4-16,1-1 26 16,0-1 15-16,-12 1 33 15,-6 2 9-15,-15 3 18 16,-6 4 24-16,-10 5 56 15,-2 6 13-15,0 0-1 16,0 0-31-16,-6 11-52 16,4 5-4-16,-1 8 5 15,0 2-5-15,1 0-4 16,1-1-12-16,3-6-13 16,1-2 4-16,6-9-11 15,-1-3-1-15,5-8 2 16,0-4-3-16,2-7 4 15,4-2 5-15,1-4 0 16,-2-3-1-16,4 4 2 0,-6 0-1 16,2 7 4-16,2 5 1 15,-3 7-5-15,-1 3 0 16,-5 9-10-16,-1 4-3 16,-4 5 6-16,-2 1 6 15,0-1 1-15,-1-1 5 16,2-7-5-16,1-1-3 15,3-8 1-15,3-3-7 16,3-4-14-16,2-5-11 0,5-4-17 16,-1-2-30-16,1-6-29 15,0-2-16-15,-3-1-83 16,-1-2-63-16,9 0 216 16</inkml:trace>
  <inkml:trace contextRef="#ctx0" brushRef="#br3" timeOffset="149199.29">5745 12384 2590 0,'-12'7'-7'0,"-7"6"-5"0,0 2-3 16,0 1 0-16,0-1-3 15,6-3 8-15,5-2-2 16,4-4-2-16,5-1 4 16,4-2-4-16,0-3 5 15,7 0 2-15,1-5 2 16,8-3 1-16,4-1 4 16,3-6 4-16,2 1 1 15,-6-3 2-15,1 2-3 0,-9 1 6 16,-4 2 9-16,-5 3 28 15,-5 2 11-15,-2 7-1 16,0 0-24-16,0 0-18 16,-9 5-9-16,5 8-6 15,1 4 0-15,3 1-2 16,3 0-2-16,6-4-26 16,4-3-39-16,2-9-104 15,4-6-77-15,5-10-91 16,1-5 37-16,0-5 211 15,-4-2 21-15,1-1 43 16,-1-3 23-16,-1 0 31 16,2-1 0-16,-1 1-1 15,0 5-5-15,0 8 4 16,2 7 10-16,-5 11 18 16,-1 8 68-16,-7 14 54 15,-4 8 3-15,-7 10-20 0,-5 3-28 16,-5 6-74-16,-2-1-28 15,0-3-26-15,3-7-27 16,4-12-172-16,3-8-85 16,3-19-106-16,0 0 43 15,0-11 199-15</inkml:trace>
  <inkml:trace contextRef="#ctx0" brushRef="#br3" timeOffset="149998.69">6131 12416 1702 0,'0'0'114'0,"1"0"-15"16,19-6-13-16,0 6-32 16,6-1-21-16,10 0-21 15,4 0-9-15,1 1-3 16,-7 1 0-16,-9 4-6 16,-7 2 0-16,-8 5-6 15,-1 2-6-15,-7 1 0 16,0 2 3-16,-2-3 9 15,0 0 0-15,-1-4 6 16,-2-2-9-16,-1-5-3 0,-2-2-3 16,-1-6-3-16,0-3 6 15,-1-7 9-15,0-2 6 16,4-3 12-16,3-1-6 16,7 1 6-16,4 3-6 15,9 7 0-15,5 3-3 16,7 9-3-16,2 3-3 15,5 9 0-15,-1 6-3 0,-6 5 3 16,-2 1 3 0,-12 1 0-16,-3-2 0 0,-3-2 15 15,-4-4 6-15,3-3 12 16,0-2 0-16,0-6-9 16,1-2-4-16,2-6-11 15,-3-4-6-15,4-7-15 16,2-4-14-16,-8-4-13 15,-1-2 3-15,-5 1 6 16,-5 0 27-16,-2 3 57 16,-3 0 20-16,7 4 22 15,-1 2-32-15,6 4-23 16,5 3-6-16,-2 5-10 16,4 3-6-16,-1 5-1 15,-2 2-5-15,-2 2-5 16,-1 0-6-16,-2-2-5 15,1-2 1-15,-2-2 0 0,1-4 2 16,1-1-2-16,0-2 3 16,0-5 1-16,1-2 2 15,4-6-3-15,0-2-1 16,3-3-3-16,3 0 0 16,1-3 0-16,1-1-3 15,4 3-1-15,2 0 0 16,-1 6-3-16,2 4 7 0,0 8 4 15,-3 4 3-15,4 12 17 16,-4 6-3-16,-4 9 2 16,-2 2-9-16,-8 2-10 15,-3-4-4-15,2-7-24 16,1-4-69-16,9-13-124 16,5-6-212-16,8-16 201 15</inkml:trace>
  <inkml:trace contextRef="#ctx0" brushRef="#br3" timeOffset="150301.5">7626 12242 1649 0,'-12'4'146'0,"-6"3"-6"15,-9 2-17-15,-1 1-3 16,0 3-16-16,3 1-30 15,8-1-24-15,1-1-14 16,9-2-20-16,8 1-2 16,4 2-9-16,6 0 0 0,8 1 4 15,0 0-8-15,8 1 3 16,1-1 3-16,-7-1-3 16,-6 0-3-16,-15-2 2 15,-14 0-1-15,-27-1 8 16,-15 0 8-16,-28 2-1 15,-15 0-4-15,-5 1-81 16,2-2-118-16,26-18 73 16</inkml:trace>
  <inkml:trace contextRef="#ctx0" brushRef="#br3" timeOffset="153455.62">2742 13159 1456 0,'-3'28'2'0,"1"-5"2"16,0-3-4-16,-1-10 0 0,3-10 0 16,0 0 0-16,-1-5 0 15,4-9 2-15,-3-6 2 16,3-4 13-16,-2-2 10 15,8-1 6-15,1 0 38 16,8-1-29-16,8 2-19 16,6 1-17-16,3 3 0 15,3 5-3-15,0 5 0 0,-8 9-3 16,-2 4 3-16,-12 11-3 16,-6 4 0-16,-8 10 24 15,-5 5 9-15,-4 6 21 16,2 1 3-16,1 0-9 15,4-3-16-15,5-8-14 16,4-6-9-16,10-10-30 16,4-6-53-16,9-12-231 15,7-8 236-15</inkml:trace>
  <inkml:trace contextRef="#ctx0" brushRef="#br3" timeOffset="153832.53">3768 12808 1786 0,'7'1'51'0,"-1"7"-15"15,1 5 0-15,-1 14-4 16,-3 9 19-16,-6 14 45 15,-6 6 2-15,-3 7-14 16,0 0-32-16,2-6-56 16,1-6-68-16,3-18-146 15,0-8-126-15,0-21 193 16</inkml:trace>
  <inkml:trace contextRef="#ctx0" brushRef="#br3" timeOffset="154032.06">3505 13080 2764 0,'21'7'0'16,"18"-1"-18"-16,8-3-19 0,17-6-87 15,5-3-99-15,8-5-260 16,0 0-14-16,-7 1 379 15</inkml:trace>
  <inkml:trace contextRef="#ctx0" brushRef="#br3" timeOffset="154398.17">4002 13145 1750 0,'0'7'42'16,"1"-1"-15"-16,8-1-27 16,4-2-15-16,9-4-18 15,4-3-12-15,9-7-6 16,1-2 1-16,-2-2 23 0,-2 0 15 16,-8 1 15-16,-8 1 12 15,-7 0 3-15,-4 1 9 16,-15 3 2-16,-3 0 4 15,-9 4-12-15,-2 2-6 16,-3 5 3-16,-1 5 6 16,-6 10 33-16,1 3-3 15,2 9 11-15,2 4-11 0,7 0-24 16,5 1-9-16,10-5-30 16,7-5-15-16,16-10-72 15,10-7-59-15,22-13-229 16,14-7 291-16</inkml:trace>
  <inkml:trace contextRef="#ctx0" brushRef="#br3" timeOffset="154781.79">4528 13041 1320 0,'-28'-10'101'0,"2"5"-6"16,2 2 67-16,5 4-12 15,2 4-28-15,-1 6-59 0,1 4-15 16,0 7-18-16,2 1-12 16,6 1 0-16,5-3-12 15,10-4-6-15,8-4-15 16,10-10-12-16,6-3 3 16,6-11-3-16,3-4 15 15,-2-3 9-15,-3-3 3 16,-5-1 3-16,-7-1 3 15,-4-3-3-15,-5-1 3 16,-3 2-6-16,-3 0 6 0,-4 11 12 16,0 2 12-16,-3 12 30 15,0 0 5-15,-5 8-23 16,-2 11 7-16,-4 11-27 16,0 3-5-16,0 0-5 15,4-3-12-15,9-10-169 16,7-7-144-16,15-19 166 15</inkml:trace>
  <inkml:trace contextRef="#ctx0" brushRef="#br3" timeOffset="154982.2">4965 12791 2458 0,'-8'43'-2'0,"-1"8"2"0,-4 2 2 16,0-4-2-16,0-4-12 15,0-10-108-15,0-9-151 16,-3-13-491-16,-1-9 578 16</inkml:trace>
  <inkml:trace contextRef="#ctx0" brushRef="#br3" timeOffset="155498.31">4741 12964 2300 0,'30'-5'0'16,"6"0"0"0,9 2-9-16,4 1-6 0,0 3 9 15,-1 3-3-15,-7 7 6 16,-5 2 3-16,-11 5-6 15,-6 2 0-15,-11 2-3 16,-5 1 3-16,-7 0 6 16,-3-1 0-16,-3 0 3 15,0-2 9-15,2-3 3 16,1-1 6-16,5-8-6 0,1 0-6 16,5-5-9-16,3-4 7 15,5-4-2-15,4-7 4 16,1-6-7-16,2-1-4 15,-2-2-4-15,-1-1-9 16,-6 0 6-16,0 3 3 16,-3 1 3-16,0 4 3 15,4 4 0-15,-1 1 0 16,2 7 0-16,0 1 0 0,-2 5 0 16,2 5 6-1,-4 5-3-15,-3 3 6 0,-2 5 3 16,-6 0-3-16,3 0 0 15,-3-3-3-15,2-6-5 16,1-3 3-16,0-10-3 16,0 0 4-16,0 0-1 15,1-4 1-15,2-10-3 16,5-4-10-16,6-9-114 16,5-2-105-16,14-3 120 15</inkml:trace>
  <inkml:trace contextRef="#ctx0" brushRef="#br3" timeOffset="155848.58">5542 13049 2184 0,'0'14'32'16,"4"-3"-11"-16,4-4-18 15,7-6-18-15,2-2-21 0,8-9-41 16,0-2-7-16,5-6 0 16,0-1 16-16,0-1 44 15,-4-1 18-15,-8 4 6 16,-5-1 0-16,-12 6-6 16,-6 2-9-16,-11 4-3 15,-6 4 6-15,-6 6 27 16,-3 3 18-16,0 10 56 15,4 3 19-15,4 5 9 16,7 1-13-16,10 0-49 16,6-1-36-16,12-6-60 15,7-5-96-15,15-10-261 16,11-8 222-16</inkml:trace>
  <inkml:trace contextRef="#ctx0" brushRef="#br3" timeOffset="156148.58">6129 12834 2571 0,'-28'26'0'15,"3"4"0"-15,2 2 0 0,10-3 0 16,7-2 1-16,14-6-15 15,9-2-10-15,17-7-28 16,3-1-14-16,12-4 16 16,-1 3 11-16,-13-1 30 15,-10 2 12-15,-31 0 23 16,-19 1 5-16,-33 5 0 16,-13 2 2-16,-21 1-21 15,-3-1-12-15,9-7-163 16,10-10-587-16,40-19 632 15</inkml:trace>
  <inkml:trace contextRef="#ctx0" brushRef="#br3" timeOffset="167114.54">21782 10832 621 0,'-1'-5'132'0,"-2"-1"189"16,3 3-284-16,0-1-35 16,2 1-2-16,-2 3 0 15,0 0 4-15,0 0 4 16,0 0 7-16,0 0 18 16,0 0 4-16,0 0 4 0,0 0-3 15,-15 8 1-15,4 5 2 16,0 9 9-16,0 8 2 15,4 8-13-15,0 5-4 16,4 1 3-16,3-4-11 16,2-6-12-16,4-2-9 15,5-7 9-15,0-4 3 16,6-8-1-16,0-4-2 16,0-9 0-16,5-1-3 0,4-6 0 15,1-4 3-15,6-3-6 16,0-3 0-16,-3-3-3 15,1-4-6-15,-7-2 6 16,-4-2-6-16,-2-4 9 16,-2-4 6-16,-4 3 3 15,0 0 9-15,-7 6 6 16,-3 7-3-16,-2 5 2 16,-1 4-5-16,-3 6-12 15,-1 5-3-15,-3 10-12 16,0 8 3-16,-3 21-3 15,3 8-3-15,2 14 3 16,-1 7-3-16,5 4 6 16,-1 6-3-16,3 2-12 15,5-5-6-15,3-4 0 16,3-9 9-16,1-6 6 0,-3-5 6 16,-7-13 3-16,-6-7 6 15,-15-14 42-15,-15-7 12 16,-16-12 39-16,-8-7 14 15,-8-11-42-15,3-4-10 16,5-9-16-16,6-3-1 16,15-6-8-16,9-3-9 15,17-5-40-15,9-1-52 16,17-5-100-16,9 2-106 0,19 11-555 16,2 8 647-16</inkml:trace>
  <inkml:trace contextRef="#ctx0" brushRef="#br3" timeOffset="167665.33">22373 11470 1373 0,'-5'13'42'16,"-1"3"14"-16,2 2-54 16,2-1-2-16,2-2-2 0,0-4-1 15,0-4-17-15,0-7-26 16,0 0 30-16</inkml:trace>
  <inkml:trace contextRef="#ctx0" brushRef="#br3" timeOffset="167831.8">22318 11319 3208 0,'-1'-8'37'16,"3"-6"-128"-16,6 2-85 0,18 2-127 16,5-1-386-16,9 8 301 15</inkml:trace>
  <inkml:trace contextRef="#ctx0" brushRef="#br3" timeOffset="168784">21823 10728 1274 0,'9'-8'106'0,"2"0"151"16,5 1-299-16,5 0-54 15,1-1 32-15,6-6 23 16,-5-2 22-16,3-4 21 16,-6-4 3-16,-2-4 7 15,-3-4 9-15,-4-5-3 0,1-1-3 16,-6-1-7-16,0 0-6 15,-3 4 2-15,-1 6 0 16,-2 11 9-16,-1 9 7 16,-2 10 1-16,-3 6 2 15,2 12 14-15,-1 6 8 16,4 11 11-16,4 5 7 16,4 4-9-16,6 0-9 0,4-2-30 15,2-3-3-15,2-8-12 16,3-5-33-1,1-10-191-15,1-6 152 0</inkml:trace>
  <inkml:trace contextRef="#ctx0" brushRef="#br3" timeOffset="169248.2">22693 11012 1448 0,'1'0'53'15,"19"-4"59"-15,2 1-88 16,7 1-9-16,8-2-9 16,4 0 3-16,0 1-48 15,-2 0-48-15,-8-1-54 16,-5-1-219-16,-5-2 180 16</inkml:trace>
  <inkml:trace contextRef="#ctx0" brushRef="#br3" timeOffset="169999.14">23271 10877 1522 0,'-3'45'4'0,"2"10"-2"16,2 0-2-16,7-6-2 0,4-8-4 15,5-12 0-15,0-11-4 16,3-13 8-16,-2-7 2 16,1-13-1-16,2-4 2 15,-5-10 7-15,1-1 6 16,-6-6 18-16,0-3 40 16,-2-6 17-16,-2 0-2 15,2 3-18-15,-2 4-12 0,2 13-34 16,-1 5-11-1,-3 11 0-15,-5 9 0 0,0 0-9 16,-2 13-6-16,-5 14-3 16,-2 15-6-16,-2 19 6 15,-1 8 0-15,2 7-44 16,2-5-13-16,8-2-3 16,4-7 9-16,4-12 36 15,1-2 15-15,-2-17 12 16,-3-3 0-16,-5-8 36 15,-4-4 30-15,-6-6 71 16,0-3 49-16,-12-4-1 16,-1-4-61-16,-9-7-47 15,-3-5-33-15,0-7-31 0,0-4-13 16,9-9-64-16,5-9-77 16,14-9-205-16,9 4-454 15,13 3 614-15</inkml:trace>
  <inkml:trace contextRef="#ctx0" brushRef="#br3" timeOffset="170282.26">23694 11339 1771 0,'8'13'-113'16,"-1"1"44"-16,-1 1 42 16,-6-2 15-16,-4-1 12 15,-2-1 3-15,-1-4-3 16,2-4-12-16,0-3-325 15,-3-8 242-15</inkml:trace>
  <inkml:trace contextRef="#ctx0" brushRef="#br3" timeOffset="170432.93">23653 11064 2478 0,'29'-6'-286'0</inkml:trace>
  <inkml:trace contextRef="#ctx0" brushRef="#br3" timeOffset="170898.51">23890 10683 2447 0,'58'54'0'0,"-5"17"-46"16,-4 8-46-16,-12 18-156 15,-11 4-63-15,-18 1 19 16,-10-4 147-16,-23-15 46 16,-5-3 41-16,-24-12 116 15,-9-1 17-15,-19-4 18 16,-2-2-11-16,2-11-47 16,5-6-26-16,18-15-214 15,8-5 145-15</inkml:trace>
  <inkml:trace contextRef="#ctx0" brushRef="#br3" timeOffset="171381.58">21640 10305 1161 0,'-24'22'99'15,"-3"11"145"-15,-7 27-207 16,-4 14 44-16,-6 21-4 16,-1 10-17-16,3 26-21 15,8 8-18-15,11 6-27 0,12-5-3 16,22-27 0-16,13-13-6 16,25-19 9-16,11-5-39 15,3-8-164-15,2-6 174 16</inkml:trace>
  <inkml:trace contextRef="#ctx0" brushRef="#br3" timeOffset="172048.12">24055 10393 2343 0,'52'-4'-14'0,"12"1"-12"16,-1 2-16-16,-5 4-9 15,-15 4-2-15,-23 8 11 16,-13 4 12-16,-23 7 18 15,-8 2 0-15,-14 3 3 16,-5-1 3-16,-1-5 0 16,4-3 12-16,8-4 51 15,7 0 44-15,11-5 46 0,6 0-25 16,12-2-19-16,8-3-30 16,26-2-57-16,7-2-17 15,16-5-84-15,2-2-83 16,-9-2-230-16,-10-2 147 15</inkml:trace>
  <inkml:trace contextRef="#ctx0" brushRef="#br3" timeOffset="173847.48">19522 10688 714 0,'-4'-3'30'16,"0"1"-5"-16,4 2-25 15,0 0 2-15,0 0 0 16,0 0 37-16,-1 0 29 16,1 0 46-16,0 0 9 15,-2 14-3-15,6 2-6 0,1 13-13 16,-2 6-14-16,2 22 47 15,-1 12-30-15,-4 20-53 16,0 4-33-16,-1-5-60 16,-1-10-36-16,2-22-59 15,2-9 50-15,-1-19-2 16,-1-6-54-16,0-8 91 16</inkml:trace>
  <inkml:trace contextRef="#ctx0" brushRef="#br3" timeOffset="174531.3">19134 11617 1101 0,'11'-4'66'0,"4"1"107"16,8-1-169-16,7 1-4 16,9-2 23-16,10-1 16 0,9-1 26 15,4 1 17-15,4-1 88 16,-4 1-38-16,-6 2-69 16,-7 1-34-16,-8 2-29 15,-6 0-6-15,-8 1-50 16,-7-1-64-16,-9 1-191 15,-3-1 235-15</inkml:trace>
  <inkml:trace contextRef="#ctx0" brushRef="#br3" timeOffset="175830.92">19248 11857 1154 0,'0'0'0'0,"0"0"0"15,0 0 2-15,1 1 11 16,8 16 14-16,-10-4 16 15,-2 4 5-15,-1 2-5 16,0 2-12-16,-1 2-15 16,2-2-5-16,0-1-3 0,0-1 0 15,2-4 1-15,0-2 3 16,-1-5 3-16,1-1 7 16,1-7-1-16,0 0 4 15,0 0 2-15,-1 0 9 16,1-1 12-16,-10-18-6 15,10 4 2-15,1-1 7 16,4-5 3-16,1-2-9 16,7-1-18-16,2 0-15 0,3 1-12 15,2 2 0-15,1 4 0 16,-1 4 0-16,2 6 3 16,-5 3-3-16,-5 8 0 15,-3 3-9-15,-3 7 3 16,0 2 0-16,-2 2 0 15,0 2 6-15,-5 1-3 16,-1 0 0-16,0-1 3 16,-3-1 3-16,-1-3-3 15,-1-3 3-15,2-2 0 16,3-2 6-16,-3-4 3 16,0-1 0-16,0-2-3 15,5-2-6-15,0 0-3 16,0-1 9-16,3-18-4 15,5 2-2-15,5-4 3 16,1-3-6-16,5 1 6 0,-2 1 0 16,4 2-3-16,0 2 0 15,-2 5-3-15,2 6-3 16,-4 3 0-16,-2 4 3 16,-2 7-3-16,-4 4 3 15,-3 9 0-15,-1 5-3 0,-5 10 3 16,-1 1 6-16,-3 6-3 15,-1-1 0-15,2-6-15 16,2-5-20-16,7-11-139 16,3-6-53-16,5-13 170 15</inkml:trace>
  <inkml:trace contextRef="#ctx0" brushRef="#br3" timeOffset="177098.2">19252 11908 1346 0,'0'0'-8'0,"0"0"2"0,1 0 2 16,0 0 6-16,0 0 4 16,8 10 2-16,-10 2 7 15,-3 6 8-15,-1 3 1 16,-1 4-3-16,0 3-4 16,-1 4-5-16,0 3 0 15,0-1 3-15,-1 2 1 0,1-4-5 16,-1-3-1-1,-1-5-8-15,1-2 0 0,2-7-2 16,1-4 2-16,5-11-6 16,0 0 2-16,0 0-6 15,0 0-9-15,4-13-7 16,-1 1-1-16,0 0 4 16,-1-2 4-16,1 0 7 15,-1 1 2-15,1-2 6 16,0 2 2-16,0-2-2 15,0 0 2-15,0 0 0 16,2 0 0-16,-2 0 2 16,0 0 0-16,1 3 0 15,0-1 4-15,-1 1-2 16,1 2 2-16,-2-2 5 16,0 0-1-16,1-4 7 15,0 1-1-15,1-2 3 0,-1 2 2 16,3 4-3-16,-1 2-3 15,-1 3-3-15,0 2 9 16,-4 4-15-16,0 0-6 16,0 0-12-16,0 0-7 15,0 0-12-15,0 0-27 16,0 0 33-16</inkml:trace>
  <inkml:trace contextRef="#ctx0" brushRef="#br3" timeOffset="181431.12">18770 12521 1175 0,'0'0'-15'0,"0"0"15"15,1 0 5-15,19 5 15 16,-7-2 5-16,0-2 2 15,4-1-2-15,4 0-9 16,2-1-5-16,6-2 1 16,5 1-2-16,7-2 5 15,2 0 3-15,6 1 3 16,2 2 0-16,5 1-5 16,4 0-5-16,1 2-9 15,1 2-2-15,-2-1-2 16,-5 0-7-16,-6 2-40 15,-5-2-75-15,-10 1 70 16</inkml:trace>
  <inkml:trace contextRef="#ctx0" brushRef="#br3" timeOffset="183164.18">18888 12002 1233 0,'-1'-6'99'16,"1"1"-22"-16,3-3-26 16,5-1-14-16,7-2-24 15,4 0-5-15,6 1-6 16,4 1 0-16,-5 5 2 16,-4 3-2-16,-7 6-4 15,-6 5 2-15,-4 9 0 16,-3 6 2-16,-7 4 3 15,-5 4-1-15,-9 1 0 16,-2-2 0-16,-5-3 31 16,-2-4 28-16,3-7 68 15,-1-3 36-15,6-6 49 16,3-4-22-16,9-5-80 16,7-3-29-16,17-6-56 15,15-5-21-15,30-4-37 0,12-2-13 16,17 1-132-16,3 2-203 15,-7 0 177-15</inkml:trace>
  <inkml:trace contextRef="#ctx0" brushRef="#br3" timeOffset="188997.45">13716 12471 1249 0,'7'-11'5'0,"-3"0"13"16,-3 2 11-16,-4 1 12 15,-5 2 3-15,-7 3-5 0,-6 3-10 16,-5 6-17-16,-4 4-1 15,-3 7-1-15,2 3 4 16,-3 6 1-16,2 4 2 16,2 6 3-16,3 2 10 15,9 6 9-15,4 1-3 16,8-1 5-16,6-1 1 0,11-8-15 16,6-4-6-16,13-10-3 15,7-6-9-15,9-11-3 16,2-4 3-16,5-11-3 15,-2-3 3-15,-3-7-6 16,0-2 0-16,-9 1-6 16,-1 0 0-16,-13 2 0 15,-5 1 3-15,-10 1 3 16,-6 2-3-16,-5 1 0 16,-2 3 3-16,-4 4 9 15,0 2 9-15,0 4 18 16,-1 3 23-16,3 6 1 15,-1 6-3-15,3 9-24 16,3 5-18-16,3 5-9 16,3 2-3-16,4-4 0 0,1-2-3 15,4-10-1 1,1-4-4-16,7-11 2 0,2-6 0 16,3-10 0-16,-1-5 11 15,2-6-2-15,-1-1 6 16,-5 0 6-16,-3 1-3 15,-11 3 0-15,-5 2-12 16,-6 2-12-16,-6 3-12 0,-6 6-12 16,-4 1-3-16,-6 5-2 15,-1 4 14-15,-4 6-15 16,0 1-33-16,-1 1-80 16,1-2-87-16,12-5 128 15</inkml:trace>
  <inkml:trace contextRef="#ctx0" brushRef="#br3" timeOffset="189363.58">14397 12597 2361 0,'-30'17'-44'0,"2"0"33"0,-4 0 14 15,0-1 4-15,0-1 1 16,11-2 6-16,6-2 4 16,14-2 9-16,7 0-3 15,15-1-6-15,6 0-7 16,8-1-9-16,-3 0-2 0,-4 2 0 15,-4 0-5-15,-11 5-12 16,-5 2-6-16,-12 3-22 16,-9 2 3-16,-13 3-9 15,-9-1 15-15,-12-3 36 16,1-6-15-16,9-12-155 16,11-8-102-16,27-22 123 15</inkml:trace>
  <inkml:trace contextRef="#ctx0" brushRef="#br3" timeOffset="189563.26">14637 12635 2710 0,'-3'53'5'0,"3"1"-6"15,5-1-65-15,3-4-117 16,7-11-526-16,-11-11 440 16</inkml:trace>
  <inkml:trace contextRef="#ctx0" brushRef="#br3" timeOffset="189730.83">14559 12767 2960 0,'56'-14'-165'0,"6"-2"-123"16,-1 2-233-16,-9 5 225 16</inkml:trace>
  <inkml:trace contextRef="#ctx0" brushRef="#br3" timeOffset="190469.24">15330 12464 2526 0,'1'54'0'16,"0"4"0"-16,1 3-3 16,-2-1-34-16,0-5-103 15,0-5-127-15,-3-11-280 16,1-6 438-16</inkml:trace>
  <inkml:trace contextRef="#ctx0" brushRef="#br3" timeOffset="191114.23">15190 12684 2279 0,'34'-19'12'0,"4"-1"-3"0,4 3-9 16,1 4 0-16,-5 7-18 15,0 3-9-15,-4 6-27 16,-3 3-14-16,-11 8-4 15,-6 4 0-15,-7 9 33 16,-4 4 16-16,-4 8 23 16,-4 3 29-16,-3 0 43 15,-1-2 21-15,2-8 20 16,1-6-23-16,5-13-50 16,4-6-11-16,8-9-9 15,2-9-1-15,8-10-2 16,0-7-1-16,0-7-8 15,4-1 1-15,-6 2-4 16,-1 0 2-16,-6 5 2 16,-3 1-7-16,-3 5-2 15,-1 3 0-15,-4 6-2 16,1 4 2-16,-2 10 9 16,0 0-3-16,1 0 7 0,9 10-1 15,0 5 7-15,0 4 2 16,1 3-6-16,3 1 3 15,-3-3-16-15,-1-1-2 16,-2-6-2-16,-5-3-6 16,-3-5 2-16,0-5 1 0,0 0 5 15,0 0 9-15,1-10-4 16,-1-3 5-16,7-5-8 16,0-2 0-16,9-6 1 15,3 1-3-15,5-1-1 16,3 2 2-16,-2 6-2 15,1 3 2-15,-6 12-4 16,-2 4-4-16,-7 12 0 16,-3 8-2-16,-7 8 4 15,-2 5 0-15,-3 0-18 16,2 0-50-16,4-7-107 16,5-7-186-16,9-14 157 15</inkml:trace>
  <inkml:trace contextRef="#ctx0" brushRef="#br3" timeOffset="192396.91">16292 12565 1941 0,'-25'11'42'16,"-5"8"-15"-16,0 3-12 0,-1 3-3 15,5 1 6-15,4-2 12 16,6-3 9-16,11-5-3 16,6-4 2-16,15-7-11 15,4-4-9-15,19-12-27 16,8-5-36-16,19-10-26 16,10-2-1-1,0 1 27-15,-5 1 30 0,-19 1 18 16,-12 2 0-16,-16-1 12 15,-8-2 0-15,-10-6 9 16,-4-3 3-16,-6-5 36 16,-3-2 29-16,-3 2 41 15,-1 4-7-15,2 11 28 16,1 7-59-16,2 13-12 16,2 5-15-16,3 12-36 15,0 9-16-15,2 19-16 0,3 9-3 16,4 13 0-16,1 0-3 15,0-3-14-15,-1-5-18 16,-1-10-29-16,-1-5-14 16,0-12-33-16,0-5-46 15,-4-13-49-15,0-9-84 16,-4-7-83-16,-1-6 147 16,-4-5-21-16,-3-1-22 15,-4-2 156-15,-3-2 162 0,-2 2 179 16,1 1-9-16,-3 4-38 15,1 2-29-15,4 7 86 16,4 1 28-16,12 6-33 16,0 0-79-16,10-4-79 15,7 2-35-15,18 0-43 16,6-2-2-16,8 4-15 16,2 1-17-16,-2 3-32 15,-7 0-30-15,-8 4-17 16,-10-1 20-16,-13 3 48 15,-1 3 12-15,-10 2 33 16,0 3 24-16,-3 2 57 16,-3 0 12-16,2-1-7 15,4-1-17-15,1-5-42 16,3-3-18-16,-4-10-6 0,0 1 0 16,0-1-12-16,-9-4-9 15,3-8-18 1,-1-3-5-16,0-6-16 0,1-1 12 15,1-7 3-15,1 1 3 16,8 1 22-16,3 2 5 16,8 3 15-16,6 3 3 0,3 7 6 15,0 4 3-15,2 13-3 16,-4 6 3-16,-8 10-6 16,-3 4-6-16,-9 6 6 15,-2 1-1-15,-2 0 13 16,-2-1 3-16,4-3-3 15,2-4 0-15,4-8-3 16,3-3 6-16,2-10-6 16,3-4 3-16,1-10-3 15,0-3-3-15,-4-5 3 16,-2-2-3-16,-7 0 0 16,-3 0 3-16,-7 2-3 15,-4 2 12-15,0 2 38 16,0 4 13-16,5 4-8 15,6 1-21-15,6 1-30 16,6 2-8-16,6 0-9 16,6 2-1-16,3 5 4 15,-2 2-7-15,-5 4 1 0,-3 0 0 16,-6 1-5-16,-2-2 3 16,-3 1 3-16,0-3 0 15,-3-3 6-15,-2-4 0 16,0 0 11-16,9-3-5 15,0-7 3-15,2-1-2 0,8-6-1 16,-2-1-3-16,5 1-1 16,4 0 3-16,-2 7-3 15,2 3 4-15,0 9-7 16,0 5-3-16,-1 8-6 16,1 4-1-16,-2 2-10 15,0 1-61-15,1-4-193 16,1-2-244-16,4-4 400 15</inkml:trace>
  <inkml:trace contextRef="#ctx0" brushRef="#br3" timeOffset="192914.23">14719 13068 2103 0,'92'-5'-54'0,"19"-2"45"15,15-1 9-15,13 2-3 16,12-1 12-16,6 0 6 16,-1 1 6-16,7 2 3 15,-10 2-6-15,-8 2 3 16,-5 2 6-16,-11 3 11 16,-8 0 1-16,-13-1-12 0,-9-2-15 15,-9-2-45-15,-5-4-41 16,-16-3-163-16,-10 0-118 15,-22 1 257-15</inkml:trace>
  <inkml:trace contextRef="#ctx0" brushRef="#br3" timeOffset="206880.63">11234 12729 1661 0,'54'-5'-3'15,"11"0"3"-15,14-2 0 16,7 0 0-16,9 0 12 15,6 0-7-15,5 2 4 16,-2 1 6-16,-3-1-9 16,-4-1 3-16,-6 1 0 15,-2-1-3-15,-7 2-3 16,-8 0 0-16,-14-1-6 16,-7 2-9-16,-15-2-35 15,-5-1-96-15,-10-1 115 16</inkml:trace>
  <inkml:trace contextRef="#ctx0" brushRef="#br3" timeOffset="207247.84">12379 12392 2124 0,'22'8'-36'0,"18"0"21"15,6 0 0-15,12-3 18 16,4 0 6-16,2 1 15 16,0 2 15-16,-8 5-15 15,-7 2 0-15,-14 4-10 16,-9 2 4-16,-14 3 33 15,-5 3 3-15,-19 2 11 16,-14 3 15-16,-19 5-2 16,-12 3-8-16,-18 8-34 15,-10 6-23-15,-16 3-12 16,-2 0-2-16,5-8-72 16,12-8-76-16,35-11 49 15,22-11-37-15</inkml:trace>
  <inkml:trace contextRef="#ctx0" brushRef="#br3" timeOffset="208130.13">11119 12582 1822 0,'6'102'42'0,"1"9"-9"0,-1 0-12 15,-1-12-18-15,1-11 6 16,-1-24-1-16,3-9-5 16,-4-14-3-16,0-8 0 15,-4-10-3-15,0-6-35 16,0-9-136-16,0-8-71 16,6-5 181-16</inkml:trace>
  <inkml:trace contextRef="#ctx0" brushRef="#br3" timeOffset="208437.29">10900 12473 1353 0,'0'0'80'0,"0"0"-12"16,0 0 14-16,3 19 64 16,3 12 22-16,3 27 71 0,0 16-13 15,0 29-87-15,-1 11-39 16,1 6-69-1,-1-4-19-15,1-20-24 0,-2-13-35 16,-2-22-116-16,-3-10-159 16,-10-25 131-16</inkml:trace>
  <inkml:trace contextRef="#ctx0" brushRef="#br3" timeOffset="210347.45">11962 9492 857 0,'-23'-12'126'15,"1"2"113"-15,3 3-168 16,4 2-36-16,5 3 8 15,10 2-1-15,0 0-1 0,0 0-10 16,11-9-8-16,16 6 1 16,11-2 6-16,13-2 36 15,6 2-13-15,15-2-8 16,6 0-6-16,12 1-6 16,6-2 12-16,-3 0-15 15,-5 2-3-15,-12 2-12 16,-8-1-12-16,-15 2-3 15,-7-1 0-15,-13 0-3 16,-8 0 3-16,-12-1-15 16,-4-1-6-16,-9-2-87 15,-2-4-53-15,-8-1-16 16,-3-4-100-16,-8 2 167 16</inkml:trace>
  <inkml:trace contextRef="#ctx0" brushRef="#br3" timeOffset="210663.27">12489 9155 1117 0,'0'-8'81'15,"8"2"47"-15,4 3-64 16,14 1-46-16,8 2-9 0,12 0-1 16,10 1-2-16,13 1 2 15,7 0-3-15,3 2 15 16,-1 2 7-16,-9 6 4 15,-9 5 15-15,-15 9 8 16,-10 7-21-16,-18 7-10 16,-10 4 4-16,-17 5 18 15,-7 0-3-15,-18 3 6 16,-10 1-6-16,-20 0-12 16,-12 3-7-16,-21-6-11 15,-6-2-6-15,-5-10-6 16,0-6-29-16,14-13-163 15,8-6-70-15,26-13 188 16</inkml:trace>
  <inkml:trace contextRef="#ctx0" brushRef="#br3" timeOffset="211016.93">11553 9174 1175 0,'7'-17'74'0,"-1"4"34"16,1 6-17-16,0 11-23 15,-1 8 17-15,2 18 34 16,1 8 1-16,-2 18 26 16,-1 8-8-16,-4 15-61 15,-2 5-23-15,-1 4-39 16,-5-5-9-16,-1-13-6 16,0-8-9-16,-5-16-54 15,-1-7-53-15,-4-14-99 16,2-8-54-16,2-16 177 15</inkml:trace>
  <inkml:trace contextRef="#ctx0" brushRef="#br3" timeOffset="211279.79">11285 9170 1568 0,'4'-4'122'0,"3"7"-32"16,2 11-45-16,2 25-18 15,1 9 15-15,-4 23 41 16,0 10 13-16,1 19-9 16,-1 4-22-16,0 2-41 15,4-5-15-15,1-19-54 16,-1-9-104-16,3-16-428 15,-4-12 476-15</inkml:trace>
  <inkml:trace contextRef="#ctx0" brushRef="#br3" timeOffset="41789.9">18672 12113 1262 0,'4'-8'-2'0,"0"0"2"16,-1 0 2-16,0-1 6 16,-1 0 4-16,3 2 9 15,0 0-4-15,5-1-1 16,0 0-5-16,6-1-9 16,1-1 2-16,4 0-4 15,1-1 0-15,1 1 0 0,-3 0-7 16,-2 2-44-16,-4 0-53 15,-3 2 55-15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56:28.31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2478 317 1328 0,'6'18'18'0,"2"13"13"15,0 7 7-15,-1 13-1 16,3 8-6-16,-1 19-10 16,-1 6-11-16,-1 7-8 15,-1 1-2-15,-1-1 0 16,-1-3 0-16,-1-9 0 15,0-7-2-15,0-15-13 16,0-7-14-16,-1-14-107 16,-1-10 87-16</inkml:trace>
  <inkml:trace contextRef="#ctx0" brushRef="#br0" timeOffset="331.89">2864 446 1631 0,'12'36'12'0,"3"14"-3"16,2 9 0-16,-1 12-9 16,1 4 6-16,-4 3-6 15,-3-1 0-15,-3-4-12 16,-1-5-21-16,-4-14-67 15,-1-8 7-15,-5-21 48 16</inkml:trace>
  <inkml:trace contextRef="#ctx0" brushRef="#br0" timeOffset="598.41">2618 948 2127 0,'60'-13'-9'16,"-1"-1"6"-16,5-1-81 15,-6 0-65-15,-4-4 77 16</inkml:trace>
  <inkml:trace contextRef="#ctx0" brushRef="#br0" timeOffset="1148.75">3189 960 1501 0,'-14'-4'-24'0,"3"4"17"16,0 4 5-16,4 4 2 15,3 5 0-15,2 7 3 16,0 4-3-16,1 7 0 15,2 2 2-15,5-2 0 16,2-2 0-16,4-7 2 16,-1-4-2-16,5-9 0 15,2-4 0-15,2-10 0 16,2-8 0-16,0-6 0 16,-3-5 0-16,-5-5 0 15,-3-2 3-15,-8 0 3 16,-4-1 4-16,-9 7-1 0,-5 5-1 15,-7 1-8-15,-3 6 3 16,-5 3 1-16,-1 4-3 16,4 6-3-16,4 2 0 15,8 3-20-15,6 0-15 16,7 0-232-16,2-3 182 16</inkml:trace>
  <inkml:trace contextRef="#ctx0" brushRef="#br0" timeOffset="1684.15">3542 964 1658 0,'-6'26'12'0,"1"6"-4"16,1 3-5-16,6 1-6 16,2-3-5-16,4-7-16 15,1-6 0-15,0-10 3 16,-1-4 3-16,-1-7 15 0,1-4 6 16,3-11 6-1,1-4 0-15,3-11-3 0,1-1 0 16,-2-1-3-16,-1 2 6 15,-3 6-6-15,-1 3 0 16,-2 7 0-16,-2 3 0 16,-2 7 0-16,2 3-3 15,-3 6-9-15,2 5 3 16,-1 9 3-16,1 7 6 0,3 8 12 16,4 4 0-16,3-2-3 15,3-3-6-15,4-10-1 16,1-5 1-16,1-11 9 15,-1-6 6-15,-1-9 3 16,-6-5 9-16,2-8 3 16,-3-4 0-16,-5-3 24 15,-1-2-1-15,-7-1-8 16,-1 0-6-16,-5 3-36 16,2 2-21-16,0 6-60 15,3 2-53-15,0 6-353 16,6 3 377-16</inkml:trace>
  <inkml:trace contextRef="#ctx0" brushRef="#br0" timeOffset="2748.96">5686 507 2210 0,'14'95'-6'16,"-6"-4"-9"-16,-2-3-11 16,0-14-19-16,-4-7-12 15,0-20-6-15,-1-11 6 0,1-21 10 16,-2-14 8-16,0-1 18 15,5-10-12-15,-4-13-18 16,-1-6-15-16,-4-4-8 16,1-2 11-16,-6 3 44 15,-2 0-3-15,-8 2-5 16,-5 3 4-16,-8 6 6 16,-2 4 7-16,-4 10 14 15,1 9 11-15,1 14 22 16,2 6 4-16,10 16 40 15,0 5 14-15,9 7-38 16,6 0-15-16,9-4-12 16,9-6 0-16,7-12-9 15,5-5 0-15,6-11-9 16,4-5-9-16,7-9 9 16,3-6-1-16,4-6 10 0,-1-2 3 15,-1-2 3-15,-4 1-6 16,-7 1-3-16,-1 1-9 15,-10 5-9-15,-3-1 6 16,-5 6-6-16,-4 0 0 16,-3 1 3-16,0 2 0 0,-1 0 0 15,0 1-3-15,3 2 0 16,2 1-6-16,0 1 6 16,2 3 0-16,2-2 9 15,-1 1-3-15,6-1 3 16,1-4 3-16,3-4-6 15,1-2 3-15,0-7-9 16,-2-3 0-16,-3-3 3 16,-4-2-3-16,-9-3 0 15,-3 0 0-15,-9-1-3 16,-6-1-3-16,-7 5 12 16,-7 3 0-16,-4 6 9 15,2 6 3-15,-3 7-6 16,5 4 0-16,3 9-1 15,2 3-5-15,10 8-21 16,3 2-23-16,11-1-133 16,5-1-101-16,13-9 144 15</inkml:trace>
  <inkml:trace contextRef="#ctx0" brushRef="#br0" timeOffset="3466.05">6859 853 2013 0,'10'46'-3'0,"-1"0"3"0,3-7-33 16,0-6-3-16,1-14-23 15,2-7 2-15,0-13 9 16,0-8 0-16,-1-9 21 16,0-8 3-16,1-4 24 15,0-1 21-15,-3 2 6 16,1 1-6-16,-2 6-3 15,-3 3-6-15,1 7-3 16,-1 5-3-16,-3 6-6 16,1 4-12-16,-2 9 6 15,-2 5-6-15,1 7 12 16,2 1 9-16,4-4-12 0,2-1-6 16,4-9-36-16,2-5-14 15,1-6 2-15,2-6 2 16,-2-6 32-16,0-3-8 15,0-3-49-15,-2-1-61 16,-1-1 79-16</inkml:trace>
  <inkml:trace contextRef="#ctx0" brushRef="#br0" timeOffset="3799.36">7377 838 1388 0,'10'13'58'0,"2"-3"-19"15,4 0-14-15,2-7-17 16,3-1 0-16,0-3-6 16,-2-3 0-16,0-6 1 15,-1 0 1-15,-4-4-2 16,-3-1 0-16,-4 0-2 16,-3-2-2-16,-4 1-5 15,-2-1-5-15,-5-1-4 16,-3 6 5-16,-9 5 3 15,-4 3 6-15,-2 10 8 16,2 4 6-16,4 11 3 16,4 6-1-16,5 10 9 0,3 5 13 15,10 6-6-15,4-1 3 16,17-8-30-16,6-3-36 16,19-16-77-16,7-8-22 15,14-18 70-15</inkml:trace>
  <inkml:trace contextRef="#ctx0" brushRef="#br0" timeOffset="4365.51">8853 794 1678 0,'-28'24'-5'15,"7"6"2"-15,3 5-3 16,5 4 9-16,6 1 0 16,6-1 2-16,4-2 4 15,13-11-9-15,5-7 0 16,10-14-3-16,3-4 0 0,0-12 3 15,-1-6 3-15,-4-7 0 16,-2-4 3-16,-1-2-3 16,-2-1 6-16,-5 0-6 15,-2 3 3-15,-9 4 0 16,-2 3 3-16,-5 9 24 16,1 2 6-16,-2 10 12 15,0 0-6-15,5 18-9 16,2 4-7-16,6 13-8 15,4 3-3-15,4 1-24 16,3 0-21-16,3-12-110 16,4-9-96-16,4-18 160 15</inkml:trace>
  <inkml:trace contextRef="#ctx0" brushRef="#br0" timeOffset="5266.76">9574 890 1903 0,'12'40'12'0,"-6"-2"-9"16,0-6-3-16,-6-3 0 0,0-11 0 15,1-4 6-15,-1-14 2 16,0 0 1-16,-9-3 6 15,1-6-3-15,1-8-6 16,2 1-6-16,2-1 3 16,1-1 0-16,6-1 6 15,2-1 3-15,8-1-9 16,3-1-9-16,3 0-27 16,1 0-11-16,1 4-7 15,-1 2 3-15,-1 6 33 16,0 2 6-16,-4 4 6 15,1 1-9-15,-3 4-21 16,-1 4 0-16,0 7-6 16,-2 4 4-16,-3 4 14 15,1 3 0-15,-2 1 9 0,-2-2 9 16,0-3 6-16,-3-1 12 16,1-6 6-16,-2-4 3 15,-1-8 5-15,0 0-2 16,1 0 24-16,0 0 9 15,0 0 18-15,14-15 5 16,-14 3-26-16,1-1-15 0,0-3-45 16,2 0-18-16,3 2-27 15,-1 0-3-15,5 5 13 16,2 2 2-16,0 6 21 16,6 2 15-16,-3 10 6 15,-2 4 0-15,1 10 6 16,-6 4-6-16,1 1-3 15,1 0 0-15,-7-7-15 16,0-6-12-16,-4-10-45 16,-5-7-42-16,-1-12-78 15,-1-8-1-15,-6-7-21 16,5-2 43-16,-3 0 186 16,2 3 126-16,4 1 34 15,-1 0-52-15,8 3-79 16,2 0-22-16,7 4-16 15,4 2 1-15,4 8-4 0,5 3 6 16,2 12 7-16,0 5 2 16,0 11 27-16,-2 5 6 15,-3 5-22-15,-2 3-5 16,-3-5-21-16,-3-3 3 16,-4-6-6-16,-2-5 3 15,-3-11 0-15,-4-6 3 16,0 0 0-16,7-11-9 15,-4-7-12-15,1-7-24 0,-1-4-8 16,0-1 8-16,-1 3 18 16,2 1 9-16,3-2-49 15,4-1-39-15,5-1 59 16</inkml:trace>
  <inkml:trace contextRef="#ctx0" brushRef="#br0" timeOffset="5633.6">10646 869 2309 0,'19'-3'-90'15,"2"-8"-20"1,3-2-10-16,-2-6 4 0,1-2 38 16,-4-3 57-16,-4-2 12 15,-5-1 15-15,-3 0-3 16,-7 0-3-16,-7 4 0 16,-5 4 0-16,-5 4 0 0,-9 11 6 15,-4 4 6-15,-7 18 9 16,0 9 12-16,3 17 30 15,8 5 11-15,15 6 4 16,9-1-12-16,17-12-72 16,11-5-78-16,19-20-173 15,12-14 141-15</inkml:trace>
  <inkml:trace contextRef="#ctx0" brushRef="#br0" timeOffset="6482.65">11887 938 2418 0,'-12'52'-76'16,"4"0"-29"-16,9-8-35 15,7-8 2-15,12-18 49 16,4-8 29-16,13-20 24 15,6-11 15-15,7-15 6 0,3-7 3 16,-2 0 9-16,-6 0 6 16,-6 6 15-16,-7 4 6 15,-9 4-9-15,-7 3 6 16,-10 9-6-16,-3 4-6 16,-3 13 45-16,0 0-4 15,-14 6 19-15,5 10 3 16,0 14-18-16,0 5 0 15,2 9 2-15,4-1-14 16,5-2-15-16,4-2-21 0,9-13-42 16,3-7-39-16,9-21-83 15,5-11-51-15,5-19-146 16,3-9 76-16,-3-4-75 16,-6 0 63-16,-6 3 279 15,-9 2 181-15,-7-1 113 16,-3 1-99-16,-4-5-113 15,1-3-28-15,-1-1-24 16,0 1-5-16,-1 12 28 16,0 9 23-16,1 18 31 15,-1 8 99-15,0 16 13 16,3 14-43-16,1 19-48 16,1 15-17-16,2 16-53 0,-1 1-23 15,-4 1-19 1,1-8-4-16,0-13-12 15,-1-11-13-15,0-19-83 0,-1-11-59 16,-2-19-147-16,3-6-4 16,-3-22 235-16</inkml:trace>
  <inkml:trace contextRef="#ctx0" brushRef="#br0" timeOffset="6834.77">12259 851 1408 0,'10'-8'23'16,"-4"-1"0"-16,-4 0 16 16,-3-1 9-16,-7-3 104 0,-7 0 25 15,-11 0-43-15,-6 2-23 16,-9 8-37-16,-4 4-8 16,-3 12-12-16,-1 8-20 15,6 7-21-15,2 1-12 16,13 0-70-16,5-3-110 15,14-10-168-15,13-4 165 16</inkml:trace>
  <inkml:trace contextRef="#ctx0" brushRef="#br0" timeOffset="7850.62">12322 767 2046 0,'27'-2'33'0,"13"0"-18"0,6 2-3 16,4-3-9-16,-3-2-3 16,-5 0-27-16,-6-3-30 15,-5 3-86-15,-1-2-55 16,-4 2-75-16,-1 0-112 15,-6 1 189-15</inkml:trace>
  <inkml:trace contextRef="#ctx0" brushRef="#br0" timeOffset="12482.81">13569 466 1508 0,'9'37'33'16,"2"24"12"-16,-4 9-12 15,-4 5-27-15,-3 0-6 0,-1-10-18 16,-4-7-36-1,0-14-14-15,2-7-42 0,-8-13 59 16</inkml:trace>
  <inkml:trace contextRef="#ctx0" brushRef="#br0" timeOffset="13232.33">13281 880 1456 0,'35'-4'46'16,"8"-6"-3"-16,12-4-2 15,10-4-14-15,1-3-9 16,-2-2-12-16,-5-4 0 16,-5-2-6-16,-5-2 12 15,-1 0-12-15,-7-3 0 0,-2 2 6 16,-10 1-6-16,-7 1 6 15,-10 2-3-15,-6 0 0 16,-7 2-3-16,-4 0-6 16,-6 3 3-16,-3 6 3 15,-1 6 3-15,-3 6 3 16,5 15-4-16,1 5 1 0,5 17-3 16,0 9 6-16,2 17 0 15,0 8-3-15,-3 4 0 16,-1 1-3-16,-2-6 0 15,-1-7 0-15,4-9 3 16,3-10-3-16,6-14-6 16,4-7-3-16,7-14 0 15,0-4-2-15,4-11 2 16,4-5-9-16,0-5-21 16,3-3-3-16,-4 4 18 15,-6 2 8-15,1 6 8 16,-5 4 8-16,-2 3 0 15,1 3 0-15,-2 2 0 16,3 1 0-16,2 3 2 16,1 0 2-16,1 1 2 15,-2 0-4-15,0-1 6 0,2-1 3 16,0 1 28-16,0-2 27 16,3-2-1-16,-1-2 1 15,0-4-21-15,0-1-6 16,-1-5-12-16,1 0-15 15,-5-5 0-15,-3 1-12 16,-7-2 0-16,-6-1-15 16,-7 1-12-16,-3-1-3 0,-7 4 6 15,-3 6 9-15,-4 9 18 16,0 8 12-16,3 13 3 16,6 5 6-16,10 8-9 15,7 7 6-15,14 4-9 16,5-2-12-16,18-7-15 15,5-4-51-15,15-17-84 16,9-7-51-16,5-15 147 16</inkml:trace>
  <inkml:trace contextRef="#ctx0" brushRef="#br0" timeOffset="13565">14884 699 1912 0,'4'36'53'16,"4"2"-23"-16,1 1-12 0,4-5-18 15,1-2-3-15,0-7 9 16,3-6 9-16,-3-9 3 16,0-4 15-16,-2-7 12 15,-5-5 3-15,6-7-10 16,-3-4-11-16,3-7-42 16,2-4-59-16,-3-4-97 15,1-1-74-15,5-1-226 16,2 2 341-16</inkml:trace>
  <inkml:trace contextRef="#ctx0" brushRef="#br0" timeOffset="14067.06">15421 832 1433 0,'-9'-11'40'16,"-7"-2"-12"-16,-4 0-13 15,-2 2-11-15,0 1-4 16,-4 3 2-16,-5 2 2 0,2 6-2 16,-1 2 0-1,8 10 1-15,4 3 1 16,9 8-2-16,3 2 2 0,7 1 21 15,5-1 8-15,5-7 0 16,5-1 3-16,5-11-22 16,5-2 7-16,0-10 3 15,2-4 3-15,-3-7 12 16,1-2 3-16,-7-6-9 16,-4-2 6-16,-3-2-21 15,-4-1-10-15,-4 5-5 16,-4 4 0-16,0 5 24 15,-5 7 9-15,5 8 21 16,0 6-9-16,-1 9-24 16,3 5 0-16,-2 8-24 15,2 0-3-15,2-2-30 0,0-3-33 16,4-9-48-16,-1-6-17 16,8-9-36-16,1-6 26 15,6-12-103-15,2-6-163 16,-1-5 186-16</inkml:trace>
  <inkml:trace contextRef="#ctx0" brushRef="#br0" timeOffset="14266.14">15578 448 1454 0,'3'6'66'0,"1"16"15"15,1 8 2-15,2 20-20 16,-3 7-12-16,-1 10-30 15,0 3-6-15,0-5 0 16,1-3-9-16,5-16-60 16,0-8-45-16,5-22-106 15,2-11-146-15,2-19 217 16</inkml:trace>
  <inkml:trace contextRef="#ctx0" brushRef="#br0" timeOffset="14614.61">15812 880 2261 0,'14'13'-9'16,"4"-4"-30"-16,1-1-11 15,-5-4-4-15,-2-2 3 0,-6-4 24 16,-2-2 9-16,-2-3 18 16,0-2 15-16,-1-3-6 15,2-3-3-15,2-3-6 16,1-2-6-16,2-3 6 16,0 1 0-16,-1 1 3 15,-1 0 3-15,-1 2-9 16,0 2-12-16,-1 2-30 15,1 3-35-15,-1 5-85 16,3 0-53-16,2 4-173 16,0 3 229-16</inkml:trace>
  <inkml:trace contextRef="#ctx0" brushRef="#br0" timeOffset="15002.64">16116 821 1502 0,'9'6'48'0,"6"-4"18"16,3-2-12-16,2-5-25 15,3-3-2-15,1-4-12 16,-1 0-6-16,-5-3-3 15,-2 0 6 1,-7 0-6-16,-3 0-3 0,-7 2-9 16,-3 0 3-16,-7 2 3 15,-5 4 0-15,-7 6 12 16,-2 3-3-16,-1 11-3 16,1 4 3-16,7 7 6 15,2 5 0-15,7 6-3 16,1 2 0-16,9-2-6 15,5-2-3-15,14-11-30 16,6-5-24-16,9-10-60 16,5-8-39-16,4-8 4 15,5-7-102-15,3-4 133 16</inkml:trace>
  <inkml:trace contextRef="#ctx0" brushRef="#br0" timeOffset="15348.52">16620 689 1667 0,'-26'14'74'16,"0"2"-17"-16,-4 3-36 16,-1-1-12-16,2 0 0 15,2-1 0-15,9-2-6 16,9-2 15-16,15-4 27 15,10-1-1-15,11 0 13 16,2-2-3-16,6 2-33 16,-2 0 0-16,-2 0-12 15,-1 1-3-15,-10-1-3 16,-5 1-3-16,-11 0-12 16,-4-1 0-16,-12 1-6 15,-7 0 6-15,-6-2 12 16,-2 0 3-16,0-7-54 15,-1-2-86-15,3-9-417 16,-3-3 432-16</inkml:trace>
  <inkml:trace contextRef="#ctx0" brushRef="#br0" timeOffset="16365.39">17214 853 2085 0,'-16'18'6'0,"7"0"0"15,8-3 3-15,7-1 15 16,4-1 24-16,13-7 17 16,5-1 13-16,11-8-19 15,7-3-17-15,2-6-8 16,-1-2-12-16,-4-2-14 0,-4-3 2 15,-10 2 2-15,-5-1 3 16,-14-1 3-16,-4 3-3 16,-13-1 7-16,-6 2 1 15,-9-1-5-15,-8 1-1 16,-5 2-17-16,-1 0-8 16,-4 6-13-16,-1 3-1 0,1 4-11 15,2 6 7-15,8 3 0 16,8 1 2-16,12 2 8 15,8 0-3-15,12 0 6 16,9 1 3-16,9 0 10 16,6 0 0-16,8 0 5 15,0-1 0-15,6 1-1 16,2-4 2-16,-1-2-2 16,-1-2 0-16,-8-4-1 15,-3 0-3-15,-9-1 5 16,-3-1-5-16,-8 1 0 15,-3 0 0-15,-8 4-11 16,-4 0-1-16,-7 4-6 16,-5 3 1-16,-3 5 6 15,0 3 8-15,-3 6-3 16,1 1-4-16,-1 8-18 0,-1 4-34 16,-2 3-30-16,-2-1 5 15,-5-2 33-15,-2-4 30 16,-4-8 30-16,2-5 6 15,1-11 12-15,1-5 6 16,6-9 3-16,2-6 3 16,4-8-18-16,3-4 5 0,5-4 16 15,5-2 0-15,8-2 3 16,7-1-25-16,12-1-12 16,7 0-8-16,15 2 1 15,7 0-3-15,7 2-2 16,1 0 3-16,-7 2 0 15,-3 3 4-15,-8 4 0 16,-6 1 4-16,-10 8-2 16,-8 0 3-16,-12 2-7 15,-3 2 4-15,-12 0 2 16,-3 2-2-16,-8-2 5 16,-3 1-2-16,-1 0-4 15,1-2 3-15,8-1-3 16,1 1-1-16,10 0-10 15,4-3-17-15,10 1-64 16,5 1-46-16,8-4-108 16,6 2-239-16,5-5 372 15</inkml:trace>
  <inkml:trace contextRef="#ctx0" brushRef="#br0" timeOffset="17131.81">19052 457 1699 0,'-47'0'3'0,"-5"15"0"0,3 8 0 16,3 18 3-16,2 9 6 15,8 12 6-15,4 2 3 16,16 1 9-16,8-3-3 16,19-9 18-16,9-2 32 15,18-13 28-15,9-6 15 16,21-12 20-16,5-9-61 16,11-11-16-16,3-9-13 15,0-12-22-15,-2-5-14 16,-9-8 1-16,-7-3 12 0,-19-6 11 15,-9-2-3-15,-17-5-10 16,-8-4-2-16,-13-7-8 16,-6 0-3-16,-15-4-8 15,-8 2-3-15,-17 0-2 16,-8 6-1-16,-22 9-3 16,-9 4 2-16,-12 14-3 15,-6 0 0-15,-9 15 0 16,1 8 2-16,5 13 2 15,5 9 1-15,24 12 0 16,13 3 1-16,20 6 0 16,13 6 0-16,27 1-1 15,12 2 1-15,31 0 0 16,13-6 5-16,28-2 10 0,15-1 3 16,17-8 8-1,5-4-2-15,10-8-4 0,-4-6-2 16,-2-6-10-16,-3-4-3 15,-17-4-2-15,-9-1-3 16,-21-8-9-16,-15 1-18 16,-23-5-83-16,-11-2-121 15,-22-6 99-15</inkml:trace>
  <inkml:trace contextRef="#ctx0" brushRef="#br0" timeOffset="18099.47">18998 1320 2013 0,'80'3'51'0,"2"-1"-21"16,6-2-27-16,1-3 9 0,1-1-15 16,-3-1 0-16,-11-3 3 15,-7-1-15-15,-16-1-63 16,-6-2-74-16,-14 0-186 15,-6 1 10-15,-7-1 193 16</inkml:trace>
  <inkml:trace contextRef="#ctx0" brushRef="#br0" timeOffset="19332.2">20330 704 1419 0,'33'3'45'0,"13"-4"-1"0,14-4-7 16,5-2 28-16,-1-5-32 15,-4 2-12-15,-4-5-18 16,-1-1-3-16,-5-3-6 15,-5-1 0-15,-8-3 6 16,-3 1 0-16,-9-4 0 16,-3-2-6-16,-8-4-24 15,-4-1-9-15,-9-6-17 16,-2-5 11-16,-7 4 3 16,-3 0 3-16,-5 10 25 15,-4 10 12-15,-3 5 8 16,-6 7 0-16,-7 9-2 15,-1 4 0-15,-5 11 0 16,2 5 1-16,10 14 13 16,4 9 9-16,10 27 16 15,4 16-1-15,-1 28 27 0,-2 11-21 16,-4 8-48 0,0-7-12-16,9-25-27 0,3-15-12 15,10-32 17-15,7-15 5 16,0-20-27-16,2-11-49 15,3-22 62-15</inkml:trace>
  <inkml:trace contextRef="#ctx0" brushRef="#br0" timeOffset="19782.75">20906 578 1840 0,'-7'99'33'0,"-5"2"-27"16,-1-4-12-16,3-19-9 15,1-12-6-15,8-23 6 16,2-13-3-16,4-18-3 15,-5-12 3-15,7-3 3 16,-1-11 6-16,5-10 6 0,2-4 9 16,2 0-6-16,-3 2 6 15,1 0-6-15,1 1 0 16,-1-1 0-16,3 0-18 16,0 2-9-16,1 2-3 15,3 5 1-15,0 5 5 16,2 10 18-16,0 4 3 15,-3 14-3-15,-6 5 6 0,-8 12-3 16,-5 4 3-16,-5 0-3 16,0 0-6-16,5-11-40 15,6-7 8-15,14-13-71 16,6-9-74-16,9-13 103 16</inkml:trace>
  <inkml:trace contextRef="#ctx0" brushRef="#br0" timeOffset="20182.3">21332 832 1408 0,'-15'0'34'0,"0"6"-14"16,1 3-5-16,-4 9 3 15,1 4-1-15,3 5 4 0,1 2 29 16,7 1 7-16,5-4-4 15,5-9-14-15,3-5-9 16,7-11-6-16,5-4-6 16,2-10-3-16,5-5-12 15,0-4-6-15,0-1-3 16,-5 0 3-16,-4 1 3 16,-7 4 3-16,-3-1 6 0,-7 5 3 15,0 3 12-15,0 11 12 16,0-1-9-16,-2 1-7 15,-1 14-14-15,1 11-3 16,-1 6 6-16,0 3 3 16,0-1-3-16,5-8-6 15,3-5-3-15,6-10-27 16,5-8-32-16,9-14-79 16,5-6-62-16,5-14-79 15,-5-3 176-15</inkml:trace>
  <inkml:trace contextRef="#ctx0" brushRef="#br0" timeOffset="20499.03">21620 556 1439 0,'6'-16'52'0,"2"12"-19"0,2 7-7 16,-3 22 7-16,-1 10-9 15,-5 22-3-15,-2 5-9 16,-5 5-3-16,-2 1-3 15,-2-5-18-15,2-4-33 16,2-12-41-16,-2-11 13 16,6-18-19-16,-3-7 7 0,2-15 21 15,3-7 20-15,-5-5 28 16,5-6 10-16,-4 0 24 16,-1-2 1-16,0 1 16 15,0 2 4-15,5 2 9 16,4 2 3-16,6 1-15 15,4 3-5-15,10-2-17 16,7 0-8-16,13 1-10 16,5 0-13-16,13 3 11 15</inkml:trace>
  <inkml:trace contextRef="#ctx0" brushRef="#br0" timeOffset="21148.98">21596 873 1466 0,'0'0'44'0,"6"-2"-21"16,7-1-6-16,5-4-8 15,3-1-9-15,5-4-14 16,4 1 2-16,0 1-13 16,-1 0-10-16,-3 3-42 15,-7 1-65-15,-3 4 82 16</inkml:trace>
  <inkml:trace contextRef="#ctx0" brushRef="#br0" timeOffset="21665.71">21445 853 1487 0,'32'4'10'16,"3"-7"-3"-16,8-2-3 0,-1-2-10 16,-2-1-30-16,-1 2-32 15,-6 1-120-15,-1 2-128 16,-9 0 147-16</inkml:trace>
  <inkml:trace contextRef="#ctx0" brushRef="#br0" timeOffset="22364.93">22333 839 1402 0,'-14'24'23'0,"6"-2"-9"16,3-1-3-16,7-7 1 15,2-3-3-15,8-7 1 16,2-4-2-16,8-8 0 16,3-2-3-16,-2-5-3 15,2 1 0-15,-6-2 2 16,-1 1 2-16,-6 3 8 16,-2 1 1-16,-4 4 23 15,-1 2 7-15,-5 5-21 16,0 0-6-16,4 10-15 15,-5 4-3-15,-4 14-6 16,-6 8-3-16,-2 13-15 16,-3 6-12-16,-2 7-29 15,1 2 19-15,-1-3-14 16,-2-2-2-16,-4-7 21 0,-2-5 10 16,-1-13 47-1,-2-7 26-15,-2-16 32 0,-2-8 9 16,-2-12 25-16,4-7 8 15,6-10-98-15,7-7-54 16,12-12-113-16,9-6 36 16,12-12 63-16</inkml:trace>
  <inkml:trace contextRef="#ctx0" brushRef="#br0" timeOffset="22555.54">22682 911 1411 0,'-8'32'18'16,"2"-3"-7"-16,2-9-7 16,3-6-4-16,1-14-23 15,0 0-83-15,-4-16 67 16</inkml:trace>
  <inkml:trace contextRef="#ctx0" brushRef="#br0" timeOffset="22831.92">22597 734 1402 0,'9'-7'46'16,"11"4"-21"-16,4 4 3 15,9 7-7-15,1 3 2 16,-5 5 21-16,-4 0-8 0,-11 3-21 15,-1 1-6-15,-5-3-6 16,-3-2 0-16,0-3 6 16,-3-3 0-16,0-6-4 15,-2-3 4-15,0 0 6 16,12-8 0-16,-4-4-24 16,0-4-29-16,-2-3-89 15,-2 2 42-15,-4 1-45 16,-2 1-6-16,-4 5 12 15,-3 3-43-15,-3 3 112 16</inkml:trace>
  <inkml:trace contextRef="#ctx0" brushRef="#br0" timeOffset="23232.36">22398 832 1541 0,'-4'-17'93'0,"0"3"-25"15,-1 0-11-15,-3 2-15 16,0 2-3-16,-3 4-12 16,-4 1-6-16,2 6-18 15,-2 0 0-15,0 6-12 16,4 3-3-16,-1 3-18 15,3 4-24-15,3 5-77 16,4 0-26-16,9 1 114 16</inkml:trace>
  <inkml:trace contextRef="#ctx0" brushRef="#br0" timeOffset="23731.86">22908 809 1268 0,'9'-11'14'16,"-1"2"3"-16,0 3 4 15,-2 2 3-15,-1 5-1 16,-1 3 4-16,1 8 2 15,-1 3 0-15,2 10-2 16,0 3-5-16,-1 1-9 16,0 0-7-16,-3-6-4 0,0-4 0 15,-2-7 0-15,0-1 2 16,0-9 3-16,0-2 15 16,0 0 56-16,0 0 14 15,2-16 1-15,1 2-18 16,5-6-42-16,2-2-31 15,1 0-37-15,4-3-31 0,2-1-116 16,2 0-28-16,1 4 148 16</inkml:trace>
  <inkml:trace contextRef="#ctx0" brushRef="#br0" timeOffset="24097.71">23202 931 1394 0,'8'4'21'15,"0"-3"-5"-15,2-3-8 16,0-4 5-16,2-5 14 16,0-2 4-16,2-1 2 15,-1-4 31-15,0 1-34 0,-1 1-6 16,-4-2-18-16,-2 5 0 15,-6-1-9-15,-2 1-6 16,-10 4-9-16,-4 3 3 16,-9 6 0-16,-3 4 9 15,-4 8 15-15,1 3 6 16,4 11 15-16,3 3 5 16,11 4-5-16,7-1 0 15,17-6-15-15,7-3-12 0,12-8-30 16,5-5-42-16,7-8-74 15,6-4 48-15,3-7-277 16,4-5 209-16</inkml:trace>
  <inkml:trace contextRef="#ctx0" brushRef="#br0" timeOffset="24430.89">23736 792 1702 0,'-9'34'33'0,"8"-6"-27"0,-1-1-6 16,13-7-15-16,-1-6-6 15,6-7 6-15,4-5 0 16,-1-5 33-16,0-4 15 16,-3-3 27-16,0-3 6 15,-5 0-3-15,0-3-10 16,-3-3-20-16,0-3-15 0,-1-7-45 16,0 0-47-16,2-4-112 15,1-2-38-15,8 1 168 16</inkml:trace>
  <inkml:trace contextRef="#ctx0" brushRef="#br0" timeOffset="24754.66">24102 789 2276 0,'-32'23'86'0,"6"-1"-44"16,5-3-19-16,9-4-22 15,6-2-2-15,10-4-10 0,0-2 1 16,10-2-8-16,3 0 3 16,1 1 3-16,2 1 2 15,-6 2 2-15,-6 1 3 16,-3 0-11-16,-6 2-15 15,-5-3-11-15,-4 3-6 16,-10-2 4-16,-4-2 11 0,-7-2-18 16,1-6-51-16,5-5-229 15,10-7 224-15</inkml:trace>
  <inkml:trace contextRef="#ctx0" brushRef="#br0" timeOffset="26631.32">2703 2200 1989 0,'44'-8'9'0,"9"-7"6"16,0-4-9-16,1-4 0 15,2-4 0-15,-7-5-3 16,-6 0 0-16,-7-3 3 15,-5 3 0-15,-11 0-6 0,-2 0 3 16,-11 2 0-16,-8 0 3 16,-9 2-6-16,-8 1-3 15,-9 6-12-15,-4 1 3 16,-7 7 0-16,1 4 6 16,-3 8 9-16,2 3 0 15,3 11 0-15,1 4 6 16,5 7-3-16,5 4-3 0,6 11 3 15,6 8 6-15,5 18-3 16,4 7 3-16,7 10 0 16,2 1-9-16,6-9 0 15,-1-7-3-15,5-21 3 16,3-11-3-16,1-21-39 16,3-11-42-16,1-21-113 15,2-13-62-15,1-19-12 16,0-6-75-16,1-2 15 15,-1-1 125-15,-5 1 248 16,-4 0 122-16,-7 2 63 16,-4 0-25-16,1 8-80 15,-2 4-17-15,1 13-15 16,3 7 0-16,-3 12-17 16,0 7 40-16,0 12-42 15,0 8-20-15,0 17-15 0,1 10 6 16,-4 18 0-16,-5 6-7 15,0 6-11-15,-2-3-6 16,2-14-9-16,3-9-3 16,0-20-9-16,0-10 3 15,3-13 3-15,-1-4-3 16,7-14-27-16,1-6-30 0,2-10-47 16,2-3-16-16,-1 2 13 15,1 0 27-15,-3 9 64 16,-2 3 3-16,-1 8 16 15,-2 4-2-15,-1 7 1 16,-1 3 11-16,2 9 8 16,-1 0 0-16,1 4 3 15,2-1-9-15,1 1-6 16,1-2 0-16,2-1-4 16,3-2-2-16,-2-2 6 15,3-2-3-15,-3-4-3 16,0-1 3-16,1-5-3 15,2-3-3-15,-3-6 3 16,0-5 0-16,-2-2-9 16,-2-3 0-16,0 1-3 15,-2-1 3-15,-5 3 3 16,-2 3 0-16,-6 3-6 0,-6 4-9 16,-4 5 0-16,-7 5 3 15,-3 11 12-15,1 5 12 16,0 9 27-16,3 5 15 15,7 6 12-15,6 5-9 16,11 0-25-16,9 0-23 16,16-8-50-16,5-10-94 0,14-18 81 15</inkml:trace>
  <inkml:trace contextRef="#ctx0" brushRef="#br0" timeOffset="27097.96">4257 1979 1992 0,'1'69'-197'15,"-2"-6"-90"-15,1-9 90 16,0-22 30-16,1-11 31 16,-1-21 156-16,0 0 94 15,0 0 10-15,1-17-10 16,3 2-71-16,2-2-22 0,7-1-19 15,3 0 0-15,4 0 0 16,4 0 0-16,3 0-2 16,2 1 0-16,-3 6 0 15,-2 4-4-15,-8 10 0 16,-5 4-1-16,-11 12 10 16,-7 5 5-16,-12 8 9 15,-6 3 1-15,-8 2-9 16,-1 1-1-16,2-6-4 15,3-6 0-15,6-8-10 16,1-8-37-16,4-10 28 16</inkml:trace>
  <inkml:trace contextRef="#ctx0" brushRef="#br0" timeOffset="27498.37">4706 2156 1729 0,'11'-2'0'0,"1"-6"-3"16,0-3-6-16,1-5 0 15,-1-1 3-15,-2 0 6 16,-1-1 3-16,-6 2 0 16,-4 3-3-16,-8 2-12 15,-4 2-3-15,-7 7-2 16,-4 2 5-16,-5 8 18 16,-3 5 9-16,2 7 17 15,2 3 7-15,4 10 3 16,5 2-3-16,7 2-15 15,4 1-12-15,8-7-18 16,11-5-18-16,11-13-81 16,9-9-68-16,13-18-226 0,5-8 253 15</inkml:trace>
  <inkml:trace contextRef="#ctx0" brushRef="#br0" timeOffset="27865.08">5069 2058 2321 0,'-25'34'8'16,"4"-2"-1"-16,10-6-10 15,5-6-4-15,11-7-22 16,4-3-16-16,8-7 3 16,4-1-2-16,4-2 26 15,3 2 3-15,-4 0 12 16,-1 2-3-16,-9 4-3 16,-5 2-9-16,-12 6-12 15,-8 3 3-15,-12 6 0 16,-7 1 9-16,-6-1 12 15,-2-4-3-15,3-10 9 0,6-6-45 16,7-15-289-16,4-11 259 16</inkml:trace>
  <inkml:trace contextRef="#ctx0" brushRef="#br0" timeOffset="28048.86">5401 1975 2291 0,'0'68'-39'0,"-9"-6"-164"16,1-4-135-16,-7-13 177 15</inkml:trace>
  <inkml:trace contextRef="#ctx0" brushRef="#br0" timeOffset="28216.18">5055 2250 1879 0,'11'-9'113'0,"11"-7"-68"0,9-3-42 15,16-8-75-15,3-2-29 16,12 1-108-16,-1 0 22 15,-5 7 135-15</inkml:trace>
  <inkml:trace contextRef="#ctx0" brushRef="#br0" timeOffset="28531.84">6169 1799 2648 0,'-10'61'-18'0,"-3"2"-36"16,-2-2-11-16,1-4-30 15,-2-6-18-15,5-16-108 0,0-6-54 16,1-15-274-16,2-3 410 16</inkml:trace>
  <inkml:trace contextRef="#ctx0" brushRef="#br0" timeOffset="28998.51">5960 2113 2118 0,'55'-16'0'0,"6"-1"-18"15,-1 2-15-15,-3 5-42 16,-1 4-5-16,-12 6 14 15,-7 5 9-15,-13 6 42 16,-9 1 6-16,-4 3 3 16,-6-1 6-16,-1 0-3 15,1-2 0-15,-6-4 3 16,1-8 0-16,0 0 9 16,0 1 3-16,-15 1 9 15,2-7-3-15,0-6-12 16,-2-5 0-16,2-4 9 15,5-7 9-15,7-8 9 0,3-3 0 16,11-8-22-16,2 2-11 16,10-1-14-16,1 3 2 15,2 14 0-15,0 5 3 16,-3 17 6-16,-1 8-3 16,0 18 0-16,-1 8-3 15,-5 14 9-15,0 5 3 16,-8 4 0-16,-4-2-6 15,-4-5-72-15,-1-9-45 0,-3-17-56 16,-2-6 62-16,-5-18-116 16,-2-5-189-16,-6-8 235 15</inkml:trace>
  <inkml:trace contextRef="#ctx0" brushRef="#br0" timeOffset="29147.74">6436 1996 1921 0,'20'-9'83'16,"8"-2"-29"-16,17-4-39 16,8-2-24-16,7 0-78 15,0 2-59-15,-7 4-177 16,-6 2-4-16,-10 5 192 16</inkml:trace>
  <inkml:trace contextRef="#ctx0" brushRef="#br0" timeOffset="29565.05">4781 2505 2127 0,'97'-15'18'0,"30"-5"0"16,9-3 0-16,14-4-18 16,5-1-18-16,1 2-36 15,3 1-9-15,-4 6 3 16,-2 1 12-16,-8 4 37 0,-11 1-4 16,-10 3-78-16,-6 1-59 15,-13 1-144-15,-6 0 207 16</inkml:trace>
  <inkml:trace contextRef="#ctx0" brushRef="#br0" timeOffset="33331.58">2684 3060 894 0,'-4'-9'114'0,"-1"1"61"15,-2 0-84-15,3 2-43 16,1 0-5-16,3 1-8 16,3 0 0-16,1 1-8 15,4 2-8-15,4 1-3 16,0 1-1-16,6 2 3 15,5 1-1-15,2 0 19 0,5 1 0 16,7-1-15-16,-2 0 3 16,9-4-7-16,1-2 4 15,5-1-6-15,-1 0-6 16,-5 0-6-16,-6 2 0 16,-12 2-3-16,-3 0-6 15,-11 2-12-15,-3-1-15 0,-9-1-92 16,0 0 41-16,0-1-277 15,9-18 209-15</inkml:trace>
  <inkml:trace contextRef="#ctx0" brushRef="#br0" timeOffset="33664.69">3063 2744 1481 0,'22'2'39'0,"3"5"-3"16,9 6-36-16,3 4 0 15,4 8 0-15,0 4 0 16,-3 6 0-16,-1 1 0 15,-4 4 0-15,-3 2-3 16,-8 2-3-16,-10 2 4 16,-7 1-2-16,-5-3 4 15,-9-7 0 1,-2-5 2-16,-7-11-4 0,-1-5-40 0,-3-9 28 16</inkml:trace>
  <inkml:trace contextRef="#ctx0" brushRef="#br0" timeOffset="34930.94">4379 2869 1218 0,'-31'-13'131'0,"-2"0"345"16,1 0-383-16,-3 0-102 15,0-2-9-15,-4 0-3 16,-4 1-3-16,-4 8 6 16,-3 6 3-16,2 10 9 15,3 8 6-15,7 8 6 16,4 6 0-16,14 12-3 0,6 7 3 16,8 17-6-16,6 9 9 15,5 8-6-15,8 1-3 16,11-9-15-16,5-9-15 15,13-21-39-15,1-12-2 16,10-24-10-16,0-11 35 16,2-21 30-16,-2-9-1 15,-7-11-7-15,-5-2-7 0,-13 2-11 16,-7 2-3-16,-13 6 10 16,-6 2 4-16,-13 7 4 15,-6 3 4-15,-10 7 9 16,-5 3 7-16,0 4 30 15,6 1 12-15,5 1 17 16,7 2 4-16,8-1 2 16,6 4-7-16,0 0-14 15,8 4 9-15,11 0-13 16,7 1-9-16,10 0-21 16,1-5 3-16,3 0-9 15,0-1 0-15,-7 1 0 16,-2 0 3-16,-6 6 12 15,-3 4 0-15,-4 11 11 16,-1 7 1-16,-8 13 3 16,-4 8-6-16,-4 11 0 15,-5 1 0-15,1-4-15 0,3-5 3 16,1-21-18-16,2-7-48 16,0-16-154-16,4-6-111 15,-4-17 198-15</inkml:trace>
  <inkml:trace contextRef="#ctx0" brushRef="#br0" timeOffset="35198.28">4763 3261 1670 0,'3'20'194'0,"5"10"128"16,1 7-265-16,3 4-66 15,0-3-15-15,-4-12-35 16,-2-4-10-16,-3-13-3 16,-3-9 18-16,0 0 48 15,-7-14 21-15,1-6 24 16,-1-5-6-16,4-5-9 16,3-4-39-16,9-2-81 15,6-1-32-15,7 1-111 16,6 1 96-16,1 5-209 15,3 2 194-15</inkml:trace>
  <inkml:trace contextRef="#ctx0" brushRef="#br0" timeOffset="35665.37">5306 3271 1553 0,'-11'-6'78'0,"-4"-2"-72"16,1 1-21-16,-6 1-12 16,-4-1 12-16,-2 2 12 15,0 2 3-15,-1 0 3 16,2 3 9-16,3 3 9 16,1 1 3-16,2 6 9 15,0 6-10-15,6 6-8 16,1 4 3-16,7 3-3 15,4-2 3-15,7-1 9 16,6-3-3-16,4-8-9 16,1-5 3-16,4-10 0 15,1-4 3-15,0-11-6 16,1-3-3-16,-3-6-6 0,-2 0 0 16,-4 1 20-1,-5 1 10-15,-2 6 9 0,-1 1-3 16,-3 5-3-16,0 3-12 15,-3 7-9-15,0 0-9 16,0 0-6-16,9 17-3 16,0 8 0-16,2 6 3 15,2 7-6-15,-3 1-6 16,5-5-57-16,0-7-48 0,6-19-158 16,3-11-250-16,5-24 365 15</inkml:trace>
  <inkml:trace contextRef="#ctx0" brushRef="#br0" timeOffset="36248.76">5795 2882 1241 0,'-3'34'147'16,"-1"9"669"-16,1 20-804 15,-1 6-9-15,1 3 3 16,2-3-6-16,-1-10-3 16,1-8-21-16,1-18-20 15,-1-9-25-15,0-15-78 0,-3-8-32 16,0-13-81-16,0-6 62 16,1-9-134-16,0-1 18 15,0-2 250-15,-1 4 128 16,-1 3 216-16,-2 3-81 15,-3 5-152-15,-3 2-30 16,-2 5-15-16,0 4 2 16,0 4 14-16,0 5 13 0,-3 10 25 15,0 6 2-15,4 8 6 16,4 4-6-16,8 5-14 16,7 1 45-16,7-1 0 15,5-3-11-15,2-10-9 16,1-4-12-16,3-14-40 15,0-6-46-15,6-16-94 16,0-9-53-16,3-13-3 16,1-3 14-16,-1 2 35 15,1 4 49-15,-5 9 124 16,-3 5 56-16,-6 12 15 16,-7 5-27-16,-3 7-50 15,-1 5-20-15,-4 6-9 16,-2 3-4-16,-1 4 2 15,1-1 0-15,-1-4-5 0,1-2 3 16,1-7-2-16,-3-8-2 16,0 0-31-16,-12 3-37 15,-2-14 39-15</inkml:trace>
  <inkml:trace contextRef="#ctx0" brushRef="#br0" timeOffset="36383.25">5876 3173 1783 0,'0'0'185'0,"15"1"105"0,5-1-296 16,3-2-116-16,15-9-240 15,7-6 210-15</inkml:trace>
  <inkml:trace contextRef="#ctx0" brushRef="#br0" timeOffset="37115.16">6356 3296 2367 0,'0'0'95'0,"0"0"-17"16,0 1-92-16,1 0-49 16,0 0-17-16,0 0-42 15,23 4-36-15,-15-17 20 0,-6-3 31 16,5-7 59-16,-2-1 15 15,-3-2 6-15,-3 1-12 16,-4 2-11-16,-4 0 2 16,-4 6 18-16,3 3 15 15,-8 7 15-15,0 5 0 16,-5 7 12-16,-4 7 3 0,5 8 21 16,2 4 8-16,6 10 25 15,4 3 0-15,6 7-3 16,4-1-7-16,11-4-26 15,7-2 0-15,6-11-18 16,3-7 0-16,1-14-33 16,-4-6-3-16,-2-15-12 15,-1-5-2-15,-3-7 23 16,-1-3-6-16,-4-2 6 16,-1 1-3-16,-6 0-3 15,0 1 12-15,-4 1 6 16,-1 4 0-16,-1 5 24 15,-1 5 6-15,0 7 11 16,0 8 1-16,0 0-24 16,3 6-6-16,0 11-15 15,0 7 3-15,2 7 3 0,2 2 0 16,0-3 6-16,3-1-6 16,2-8 6-16,-1-4-9 15,5-11 3-15,-2-6 0 16,4-10-9-16,3-6-9 15,2-9-9-15,-1-3-3 16,-1 0 15-16,-6 3 12 16,-2 4 6-16,-2 6 9 0,-5 5 15 15,3 3 6-15,-3 8 9 16,0 5 0-16,4 6-3 16,-5 3-7-16,1 6-14 15,2 0-3-15,0-4-18 16,3-2-9-16,5-9-21 15,0-5-2-15,2-7-40 16,3-5-9-16,0-13-77 16,1-5-66-16,-3-15 123 15</inkml:trace>
  <inkml:trace contextRef="#ctx0" brushRef="#br0" timeOffset="37314.82">7045 2634 1251 0,'13'-24'50'0,"1"7"16"16,3 11-16-16,4 18-7 0,2 13-6 16,0 25-6-16,-3 13 0 15,-7 17 5-15,-6 4-3 16,-3-1-21-16,-3-4-6 16,-1-12-48-16,-1-9-32 15,-4-16-219-15,-1-10 194 16</inkml:trace>
  <inkml:trace contextRef="#ctx0" brushRef="#br0" timeOffset="37498.85">6968 3112 2046 0,'5'15'287'16,"5"3"90"-16,9 4-359 15,5 1-33-15,13-8-90 16,7-4-107-16,14-16-317 16,6-8 227-16</inkml:trace>
  <inkml:trace contextRef="#ctx0" brushRef="#br0" timeOffset="38364.69">8440 2635 2858 0,'12'85'-27'15,"-1"8"-15"-15,-6 1-39 16,-6-2-24-16,-3-11-27 16,1-9 28-16,-1-20 75 15,5-12 26-15,0-18 6 16,-1-8 2-16,0-14 9 15,0 0-18-15,-3-12-64 16,0-8-51-16,-4-8-58 16,-1-5 28-16,-4-1 59 15,-3 0 27-15,-6 3 43 16,-2 3 5-16,-2 7 18 16,-2 4 15-16,2 9 35 0,0 6 16 15,4 11 12-15,0 8 2 16,8 10-17-16,3 7-6 15,10 4-15-15,7 0-6 16,7-8-19-16,3-4-17 16,8-13-14-16,1-6-10 0,6-10 3 15,1-8 3-15,4-8 6 16,2-3 3-16,0-4 3 16,0 0 12-16,-3 3 9 15,-8 4 9-15,-3 6 5 16,-5 4-14-16,-8 5 0 15,-11 4-12-15,0 0-12 16,0 0 3-16,0 0 3 16,0 0 0-16,0 1 12 15,25 22 12-15,-15-15 3 16,3 1-1-16,3-2-10 16,4-1-2-16,5-6-9 15,0-3-1-15,4-9-17 16,-1-3-13-16,-2-8-12 15,-3-1 2-15,-7-3 21 0,-7 0 15 16,-6 3 6-16,-3 2-3 16,-6 4-3-16,-5 2 9 15,-10 7 3-15,-5 5 9 16,-8 10 12-16,1 7-9 16,2 12 6-16,1 6 2 15,8 11 3-15,4 2-5 16,11-1-7-16,6-3-9 15,14-12-113-15,7-6-83 0,17-19-637 16,6-13 652-16</inkml:trace>
  <inkml:trace contextRef="#ctx0" brushRef="#br0" timeOffset="38715.41">9479 2808 2458 0,'-33'23'100'0,"-5"7"1"16,-6 6-99-16,0 3-7 16,4 1 0-16,5-5 5 0,7-4 0 15,11-10-7-15,4-7-31 16,15-8-34-16,11-4-8 15,12-6-10-15,8-2 17 16,10-3 10-16,-3 1 19 16,0 7 20-16,-9 1 3 15,-13 7-15-15,-10 3-12 16,-16 5 9-16,-11 2 9 0,-15 4 30 16,-4 1 15-1,-5 0 6-15,5-4 0 16,0-8-51-16,4-5-62 0,4-12-261 15,4-4 282-15</inkml:trace>
  <inkml:trace contextRef="#ctx0" brushRef="#br0" timeOffset="39398.82">9580 2913 2100 0,'2'6'167'0,"2"4"8"16,-1 2-149-16,2 4-26 15,3 1-5-15,-4 0-9 0,1-2-2 16,0-2-3-16,2-2 3 16,0-4 11-16,4-3 5 15,1-3 0-15,-2-3-1 16,10-6-20-16,2-2-4 15,5-6-8-15,0 0-13 16,-1 0 22-16,-1-1 9 16,-5 2 15-16,-1 1 0 0,-7 2 0 15,-2 1 0-15,-8 3-3 16,0 1 0-16,-2 1-3 16,-2 1 3-16,2 5 3 15,0 0 3-15,0 0 6 16,0 0 0-16,0 0-9 15,0 0 0-15,-1 0-15 16,1 1-3-16,0 0 3 16,0 0-2-16,0 0 5 15,0 0 9-15,1 1-3 16,20 20 0-16,-7-22 9 16,1-1-3-16,5-3 3 15,-2-3-3-15,5-3 0 16,2-1 6-16,-1-2-6 15,4-1 3-15,-6-1-3 16,-3-4 6-16,-8 0-6 0,-3 0 0 16,-7 1 9-16,-3 3 3 15,-7 3 8-15,-5 0 4 16,-5 6-9-16,0 3-6 16,-3 6-6-16,3 5 0 15,-2 8 9-15,0 7-6 16,-1 9 0-16,-2 4 3 15,-1 7 0-15,3-1 4 16,9-4-2-16,6-2 1 0,13-11-13 16,9-4-22-16,13-11-91 15,6-8-47-15,13-12-120 16,2-8-60-16,3-7 256 16</inkml:trace>
  <inkml:trace contextRef="#ctx0" brushRef="#br0" timeOffset="39815">10291 2807 1607 0,'-5'24'149'15,"-1"4"102"-15,2 8-254 0,1 3-3 16,1-1 3-1,4-4-9-15,0-8-21 0,0-5 1 16,1-12-7-16,-1-4 12 16,1-5 21-16,-2-5 9 15,0-7 3-15,-1-2 0 16,1-6 0-16,3-3-3 16,3 1 6-16,2-2 6 15,5-2 3-15,5 1-9 0,-1-2-6 16,0 1-9-16,3 2-9 15,-1 3-3-15,4 6 0 16,-2 7 9-16,-4 10 18 16,1 7 9-16,-4 13 0 15,-2 6 3-15,-1 8-10 16,-3 2-2-16,-1 0 3 16,1-5-9-16,-1-11-68 15,0-7-79-15,4-16 75 16</inkml:trace>
  <inkml:trace contextRef="#ctx0" brushRef="#br0" timeOffset="40017">10979 2613 2765 0,'6'61'47'0,"0"0"-11"16,0 7-98-16,-5-4-35 16,0-18-138-16,-1-8-161 15,-1-20-181-15,-1-10 180 16,-8-18 211-16</inkml:trace>
  <inkml:trace contextRef="#ctx0" brushRef="#br0" timeOffset="40181.76">10752 2776 1545 0,'6'7'169'0,"10"3"91"15,7 0-149-15,15-1-66 16,9-4-27-16,16-5-72 16,2-3-36-16,8-4-107 15,-1-4-78-15,-12-4 222 16</inkml:trace>
  <inkml:trace contextRef="#ctx0" brushRef="#br0" timeOffset="40680.79">7328 3532 2318 0,'75'-8'62'0,"24"0"-44"16,20-4-25-16,33-3-1 16,14-3 3-16,19-4 0 15,11 0 3-15,14 2 13 0,-2 0 11 16,4 3 25-1,-7 0 10-15,-5 2 9 0,-1 2-4 16,-8 0-40-16,-4-1-9 16,-10-3-13-16,-11-2-11 15,-18-3-118-15,-7-4-86 16,-24-7 47-16</inkml:trace>
  <inkml:trace contextRef="#ctx0" brushRef="#br0" timeOffset="49697.04">2894 4214 794 0,'-3'12'145'0,"2"10"170"16,0 9-268-16,1 18-22 15,1 5-9-15,0 9-9 16,2 0-5-16,-1-3 0 15,-2-7 0-15,0-14 0 16,-1-8-2-16,-3-14 0 16,2-7 2-16,-2-7 4 15,-1-6 4-15,2-10 13 16,0-4 0-16,1-9-4 16,0-4 1-16,1-6-14 15,1-4-6-15,4-5 4 16,2-3-8-16,6-5-4 15,3-3 0-15,4 0-2 16,3 4 3-16,0 12 7 16,0 7 4-16,-4 15-1 0,-2 7 3 15,-1 13 0 1,-1 7 2-16,1 13 2 0,-2 11-3 16,2 17 1-16,-2 7 0 15,1 11 0-15,2 0-5 16,-4-3 1-16,-1-7 0 15,0-14-2-15,-3-9 0 16,-1-14 0-16,1-5 0 0,-1-13-2 16,1-6 2-16,6-13-2 15,1-8-4-15,5-12-27 16,4-5-14-16,-2-6-22 16,3 0-3-16,-6-2 10 15,0 1 11-15,0-1 20 16,-3 2 8-16,0 4 13 15,3 5 4-15,-7 11 14 16,-2 5 15-16,-5 12 24 16,-5 10 13-16,2 4 5 15,-1 12-3-15,2 20-19 16,2 10-6-16,1 16-14 16,0 6-6-16,2 1 1 15,-2-4-5-15,2-10-24 16,2-10-24-16,-2-17-318 15,2-6 248-15</inkml:trace>
  <inkml:trace contextRef="#ctx0" brushRef="#br0" timeOffset="50113.78">3786 4507 1264 0,'-4'24'97'0,"2"2"164"16,3 4-222-16,6-2-36 16,2-4-6-16,5-8-21 15,-2-4-9-15,5-11-18 16,1-4 24-16,-2-11 11 15,-2-4 8-15,-3-8 8 16,-4 0 2-16,-2-6 0 16,-4-1 2-16,-7-1-2 15,-4 1 2-15,-5 7-2 16,-2 1 2-16,-4 7 4 16,-1 6 3-16,-7 9 16 0,1 4 6 15,0 10 0-15,2 5 6 16,8 11 2-16,3 4-5 15,8 5-12-15,4-1-12 16,9-5-63-16,6-8-113 16,9-20 123-16</inkml:trace>
  <inkml:trace contextRef="#ctx0" brushRef="#br0" timeOffset="51114.98">4389 3971 1756 0,'-8'31'111'0,"3"14"-57"16,1 10-10-16,4 13-32 15,2 4-3-15,4 1-6 16,1-3 0-16,-1-11 0 15,0-5-3-15,-3-19 3 16,-2-9 0-16,-1-12 6 16,-2-7 3-16,2-7-3 0,-1 0 6 15,-13-16-33 1,4-1-42-16,-2-5-17 0,-1-1-7 16,0 3 27-16,-2 2 33 15,-2 3 3-15,-4 2-3 16,-2 6-2-16,-1 2 8 15,-1 9 18-15,6 3 12 16,3 5 17-16,6 1 4 0,4 5 18 16,6 3 0-1,5 4-3-15,2 0-9 0,7-3-7 16,1-3-8-16,8-11-9 16,2-2-6-16,3-7 0 15,-1-3-9-15,1-4 3 16,-2-1 6-16,0-1-3 15,-2 1-3-15,-3 2 6 16,-2 2 6-16,-3 1 3 16,-6 3 3-16,-2 0-12 15,-2 1-6-15,-2 0-3 16,1 1 0-16,-1-1 0 16,1 0 3-16,2 1 3 15,-1 1 6-15,6 1 0 16,-3-2 3-16,5 0 3 15,3-1 0-15,0-5-6 16,2-2-7-16,-1-6 1 0,-1-3-3 16,-5-2-3-16,-2-2 0 15,-5-3 3-15,-3 1-3 16,-5-1 6-16,-3 4 9 16,-5 5-3-16,-5 5 12 15,-4 9 3-15,-3 5 0 16,2 10-12-16,3 5-6 0,5 9-7 15,6 3-1-15,7 4 3 16,6 1 2-16,11-7 0 16,5-2-2-16,8-11-8 15,4-8-15-15,6-12-71 16,0-11-59-16,5-16-78 16,3-7-51-16,-1-10 87 15,-5-2 18-15,-6-1 36 16,-5 2 7-16,-12 3 107 15,-3 3 62-15,-11 5 67 16,-4 4 5-16,-3 6 20 16,0 2-3-16,0 13-1 15,2 2 124-15,0 10-12 16,0 0-30-16,1 12-114 16,1 11-34-16,2 22-35 0,-1 10-1 15,1 12 0-15,-1 5-7 16,-2-2-13-16,0-2-7 15,-2-15-85-15,-2-10-73 16,-3-20-318-16,-2-9 236 16</inkml:trace>
  <inkml:trace contextRef="#ctx0" brushRef="#br0" timeOffset="51481.03">3506 4909 2411 0,'13'7'81'0,"12"3"-66"16,13 0-14-16,23 0-26 15,11-5-2-15,20-9 4 0,10-4-9 16,12-9-2-16,5-1 2 16,3 1 14-16,0 1 14 15,-2 2 4-15,-7 3 0 16,-4 3 0-16,-9 3-7 15,-12 0-74-15,-5 1-62 16,-21-2-186-16,-8-2-228 16,-24-2 398-16</inkml:trace>
  <inkml:trace contextRef="#ctx0" brushRef="#br1" timeOffset="85263">7150 4639 185 0,'-10'-54'1'0</inkml:trace>
  <inkml:trace contextRef="#ctx0" brushRef="#br1" timeOffset="125827.75">6399 4249 1206 0,'8'-24'29'0,"-2"2"-15"16,-1 1-7-16,-6 4 38 16,1 1 15-16,-8-1 19 0,-1 2 3 15,-6-1 24-15,-4 0 4 16,-5 0-29-16,-6 2-24 15,-12 3-33-15,-6 4-12 16,-2 5-6-16,-2 4-6 16,6 8 6-16,2 3 2 15,7 11 1-15,8 3 15 16,7 7 3-16,5 5 3 0,7 9-6 16,1 5-9-1,9 15-12-15,0 3-3 0,6 11-3 16,4 2-6-16,5 0 3 15,0-2-3-15,7-5 0 16,-5-4-15-16,5-10-24 16,-3-3 7-16,-5-11-1 15,0-2 15-15,-13-7 21 16,-2-3 0-16,-14-5 6 16,-5-5-3-16,-8-9 3 15,-2-7-6-15,-3-14-108 16,-3-10-89-16,2-21 155 15</inkml:trace>
  <inkml:trace contextRef="#ctx0" brushRef="#br1" timeOffset="126028.46">5569 4838 2611 0,'27'-3'97'0,"4"0"42"16,13-5-134-16,2-2-9 16,6-2-28-16,-1-2-16 0,-5-1-69 15,-1-1-130-15,-5-1-225 16,-4 1-66 0,0-1 418-16</inkml:trace>
  <inkml:trace contextRef="#ctx0" brushRef="#br1" timeOffset="126444.14">6715 4321 1834 0,'-25'-24'185'16,"0"0"30"-16,1 3-268 16,-1 6-85-16,1 6 22 15,-10 12 68-15,-1 4 18 16,-1 14-3-16,-1 5-3 15,8 13 27-15,5 7 21 0,5 11 39 16,1 4 9-16,5 10 29 16,3 3-2-16,8 0 0 15,4-3-1-15,8-12-13 16,1-7-32-16,8-18-16 16,-1-8-22-16,5-14-88 15,4-8-103-15,-2-15-156 16,5-7-98-16,2-14 328 15</inkml:trace>
  <inkml:trace contextRef="#ctx0" brushRef="#br1" timeOffset="126694.39">6932 4388 1631 0,'-27'28'143'16,"0"5"4"-16,0 5-76 15,2 7-59-15,-2 0 0 16,-1 3 3-16,2-2-9 0,-2-8-36 16,-2-4-42-16,2-14-185 15,-3-7-13-15,0-13 182 16</inkml:trace>
  <inkml:trace contextRef="#ctx0" brushRef="#br1" timeOffset="126893.96">6455 4590 983 0,'3'-12'130'0,"3"1"108"16,3 1-119-16,6 5-52 15,3 1 89-15,9 9-3 16,5 4-16-16,7 6-35 15,3 6-30-15,3 4-48 16,-3 4-10-16,-3 2-25 16,-4-2-13-16,-10-4-90 0,-3-5-62 15,-5-12-135 1,-3-5 68-16,-1-13 150 0</inkml:trace>
  <inkml:trace contextRef="#ctx0" brushRef="#br1" timeOffset="127211.08">6901 4151 2397 0,'11'12'108'0,"9"6"1"15,4 2-80-15,9 12-30 16,2 6 0-16,3 8-2 16,1 7-3-16,1 6-5 15,-4 1-3-15,-8 3 3 16,-8 3 2-16,-17 4 0 16,-9 2 2-16,-18 1 5 15,-7-3 2-15,-7-9-29 16,2-8-86-16,1-20-22 15,1-10 6-15</inkml:trace>
  <inkml:trace contextRef="#ctx0" brushRef="#br1" timeOffset="127843.83">7490 4412 1475 0,'-10'0'55'15,"10"0"58"-15,-1 0-27 0,1 0-14 16,11-1 9-16,13-3 14 15,8-3-5-15,8-3-6 16,5-1-7-16,5-2-20 16,2-2-20-16,6 0-26 15,1 0-2-15,0 2-9 16,-4 3-2-16,-3 2-5 16,-3 7-2-16,-13 1-24 15,-5 1-45-15,-14 6-149 16,-6-3-149-16,-15 2 267 15</inkml:trace>
  <inkml:trace contextRef="#ctx0" brushRef="#br1" timeOffset="128060.94">7522 4589 2545 0,'25'7'126'0,"6"-1"39"16,17 1-156-16,7-3-14 15,5-3-30-15,1-3-15 0,1-5-25 16,-1-4-38-16,-7-3-36 16,-2-2-41-16,-11-3-100 15,-3 1-68-15,-12 1 275 16</inkml:trace>
  <inkml:trace contextRef="#ctx0" brushRef="#br1" timeOffset="129343.74">8854 4243 1278 0,'-5'-3'104'0,"2"2"192"16,3 1-206-16,0 0-93 16,0 0-6-16,-9 6-15 15,3 7 3-15,-2 7 3 16,-3 9 0-16,0 16 16 0,1 5 2 16,4 10 8-16,6 2 13 15,9-3 9 1,3-2 15-16,13-8 21 0,1-2 12 15,7-11 56-15,2-4 18 16,1-13 2-16,5-6-43 16,3-13-26-16,5-7-15 15,1-16-43-15,1-7-12 0,-2-12-5 16,-7-7-1 0,-5-7 6-16,-6-2-1 0,-15-7-5 15,-6-4-5-15,-13-3-12 16,-7-4-12-16,-15-1-13 15,-3 1-13-15,-16 3-46 16,-5 2-2-16,-11 5-8 16,-6 6-32-16,-4 15 33 15,-1 11 23-15,-6 21 54 16,2 9 15-16,3 12 33 16,6 6 0-16,15 14-15 15,10 5 6-15,11 8 12 16,10 3 9-16,14 3 21 15,3 2 8-15,20 1 13 16,8-2-10-16,21-3 13 0,10-5 8 16,23-9-4-16,6-4-34 15,7-12-1-15,4-4 0 16,-2-10-10-16,0-5-7 16,-7-6-15-16,-8-3-11 15,-19-3-6-15,-11 1-4 16,-17-1-31-16,-9 1-22 15,-12 0-97-15,-8-1-145 0,-11-2 90 16</inkml:trace>
  <inkml:trace contextRef="#ctx0" brushRef="#br1" timeOffset="129960.21">9465 4641 1533 0,'-9'12'178'0,"2"3"115"16,2 5-221-16,5 5-105 15,5 4-3-15,4 2 3 16,4-1 9-16,4-1 12 16,3-3 4-16,0-7 19 15,-3-4 7-15,1-8 27 16,-2-6 24-16,2-8 12 15,1-4-7-15,-5-10-20 16,1-2-24-16,-4-8-26 16,-5-1-4-16,-6-5-25 15,-7 0-14-15,-11 2-9 16,-3 1 1-16,-10 8 20 16,-5 5 0-16,-4 11 12 0,-1 6 6 15,2 7 9-15,4 4-18 16,13 2-134-16,6 0-117 15,23-2 159-15</inkml:trace>
  <inkml:trace contextRef="#ctx0" brushRef="#br1" timeOffset="130727.42">10014 4375 1225 0,'0'0'101'0,"6"-6"91"0,7 3-91 15,5-1-74-15,6 2-6 16,4-2 5-16,4 2 10 16,10 2 33-16,3-3 18 15,3-1 17-15,-4-1-8 16,1-2-30-16,-5 0-28 16,-4 1-23-16,2 0-15 15,-7 2-9-15,-4-1-11 0,-7-2-82 16,-4-1-92-16,-6-5 110 15</inkml:trace>
  <inkml:trace contextRef="#ctx0" brushRef="#br1" timeOffset="130984.68">10348 3997 2133 0,'0'0'110'16,"0"0"-53"-16,4 14-57 0,5 7-12 15,1 7 0-15,3 11-9 16,2 6 0-16,-3 11 3 0,2 6 9 16,-5 6 6-16,-4 3 3 15,-2-2 0-15,1-4-9 16,0-8-29-16,1-7-25 15,0-8-63-15,0-6-26 16,-1-13-121-16,1-5 50 16,3-10 138-16</inkml:trace>
  <inkml:trace contextRef="#ctx0" brushRef="#br1" timeOffset="131828.45">10989 4207 1363 0,'-9'-11'87'15,"1"0"159"-15,-1 2-156 16,0 2-90-16,1 4-6 16,-1 5-6-16,0 2 0 0,2 8 3 15,-1 4 9-15,1 11 15 16,2 6 9-16,4 8 12 16,3 3 15-16,4 1-12 15,6-2-7-15,5-7-2 16,6-2-9-16,4-9 9 15,4-5 3-15,5-7 3 16,0-6 12-16,7-7-9 16,1-4 2-16,1-8-11 15,-1-5-9-15,-3-6 9 16,-4-5-2-16,-5-7 16 16,-4-3-1-16,-10-8-1 15,-4-4-4-15,-10-5-20 16,-6-1-3-16,-7-5-15 0,-7 1-10 15,-11-1-8-15,-6 3-8 16,-14 3-9-16,-5 1 4 16,-11 10-5-16,2 5 8 15,-11 14 14-15,0 9 2 16,7 14 12-16,-2 7-3 16,17 14 3-16,5 9 0 15,15 14 6-15,3 7-1 16,17 9 4-16,10-1 4 0,18-3 18 15,10-6 1-15,18-6 3 16,10-4-3-16,14-9-12 16,5-5 17-16,9-10 26 15,4-4-4-15,6-6-19 16,-1-4-10-16,-11-5-19 16,-7-3-6-16,-20-7-10 15,-6 0-13-15,-11-1-72 16,-8-2-127-16,-15 1-255 15,-9-2 183-15</inkml:trace>
  <inkml:trace contextRef="#ctx0" brushRef="#br1" timeOffset="132194.81">11738 4490 1489 0,'0'0'44'0,"0"0"12"16,-1 0-35-16,-11 11-6 16,6 1-9-16,0 7 24 15,2 4 5-15,2 6 7 16,0 3-3-16,3 5-18 16,-1 1-9-16,3 1-42 15,3-4-54-15,-3-6-142 16,0-4 171-16</inkml:trace>
  <inkml:trace contextRef="#ctx0" brushRef="#br1" timeOffset="132727.26">12411 3723 1756 0,'-5'30'87'0,"-5"10"-81"0,-2 9-6 16,-8 13 0-16,-7 4 0 15,-7 5 15-15,-7 5 15 16,-3 4 38-16,-1 0 4 16,0-8-12-16,9-8-15 15,3-20-42-15,5-9-18 0,4-20-93 16,3-10-68-16,5-18 89 15</inkml:trace>
  <inkml:trace contextRef="#ctx0" brushRef="#br1" timeOffset="132927.67">11976 3998 2786 0,'32'17'52'0,"6"6"-29"16,2 5-23-16,8 13-22 15,-2 5-5-15,-1 5-11 16,4 2-2-16,-6-2 4 0,0-4-21 16,-4-7-135-1,-2-7-112-15,-6-13 100 0</inkml:trace>
  <inkml:trace contextRef="#ctx0" brushRef="#br1" timeOffset="133579.5">12647 4380 1628 0,'-6'-5'98'0,"0"0"-23"16,2 0-72-16,4 5-18 15,0 0 0-15,0 0-6 16,0 0 0-16,0 0 15 16,0 0 6-16,0 0 36 15,0 0 15-15,0 1 30 16,0-1 23-16,1 1 4 15,0 0-7-15,-1 1-32 16,1 0-27-16,0-1-29 16,11 26-9-16,-12-27-1 15,0 0-3-15,0 1 0 16,0 0 0-16,0 0 0 16,7 23 0-16,-4-8 0 15,-1 6-2-15,0 13-7 16,2 4-2-16,-3 9-83 15,2 3-91-15,-2-1 104 0</inkml:trace>
  <inkml:trace contextRef="#ctx0" brushRef="#br1" timeOffset="142444.1">3075 5711 1369 0,'1'20'33'0,"4"10"-10"16,0 11-17-16,1 19-4 15,0 9 0-15,-1 15-2 16,0 2 0-16,-4 0-2 16,0-4 0-16,-3-17 2 15,-3-10 0-15,0-19 4 16,-1-9 0-16,4-14 3 15,2-12-1-15,0-1 0 0,-10-4 0 16,3-17-10-16,-3-8-4 16,4-10-5-16,1-6 3 15,2-8 6-15,1-3 4 16,0-10 0-16,2-6 0 16,7-5 0-16,4 0 2 0,8 5 0 15,4 7-2-15,4 9 4 16,1 7 2-16,0 13-1 15,-3 6 1-15,-4 17-4 16,-3 6-2-16,-6 16 0 16,-2 10 0-16,-6 20 6 15,-4 10 2-15,-5 15 1 16,-5 5 3-16,-5 2-6 16,-3-2-2-16,1-13-18 15,-1-8-25-15,2-16-315 16,5-7 224-16</inkml:trace>
  <inkml:trace contextRef="#ctx0" brushRef="#br1" timeOffset="143210.03">3411 5881 1714 0,'-22'5'84'0,"1"2"-60"15,2 4-27-15,2 5-24 16,3 3 0-16,1 6 6 15,1 2 0-15,3 2 6 16,2 1 9-16,4-2 3 16,3 1 0-16,0-6-3 15,3-4 0-15,3-6 0 16,0-6 3-16,2-7 6 16,1-2-3-16,4-11-5 15,2-6-10-15,2-9-15 16,2-3 3-16,0-1 9 15,-2 1-3-15,-5 4 21 16,-2 5 0-16,-4 9 3 16,-2 6 6-16,-4 7 6 0,0 0 9 15,3 20-3-15,1 1 0 16,-2 10-3-16,0 1-7 16,0-1-5-16,-3 0-6 15,4-8-9-15,2-3-11 16,1-9-40-16,1-6-6 15,-2-6 16-15,-2-5-18 0,3-8-15 16,-3-4-4-16,4-3 5 16,1-2 22-16,-3 1 35 15,3 0 15-15,-2 1 28 16,-1 2 9-16,4 6 31 16,-2 1 18-16,0 7 11 15,-2 3-4-15,1 6-17 16,-2 5-14-16,3 10 18 15,1 4-7-15,-1 5-28 16,0 2-5-16,-1-2-18 16,-2-3-6-16,-1-7 0 15,1-4 0-15,-2-8 0 16,-2-6-3-16,0 0 12 16,0 0-6-16,4-19 9 15,-2 1-9-15,2-8-24 0,1-7-24 16,5-7-89-16,4-7-22 15,8-6 105-15</inkml:trace>
  <inkml:trace contextRef="#ctx0" brushRef="#br1" timeOffset="144676.46">3931 6011 1458 0,'-12'-2'31'0,"-1"0"-35"16,1-3-25-16,1-2-21 16,-1 0-3-16,3-2 24 15,0 3 10-15,0 4 38 16,1 4 10-16,0 8 14 15,-3 6 0-15,1 10-11 16,1 3-1-16,4 8-11 16,-1 0-5-16,7-3-2 15,2-2 5-15,1-8-3 16,4-6-9-16,-3-9 9 0,4-6-6 16,2-9 0-16,2-5 0 15,0-10-9-15,0-4 0 16,-1-3 0-16,-3 0-3 15,1 4 3-15,-5 4 3 16,-1 5 12-16,1 3 6 0,-3 5 2 16,-2 7 4-16,0 0 3 15,10 3 0-15,-4 9 15 16,2 7 0-16,0 5-12 16,0 2 5-16,-1 1-23 15,-1-3-3-15,-1-6-6 16,1-5-9-16,-1-9-33 15,1-5-14-15,1-9-40 16,-1-7-18-16,2-8 4 16,2-3 44-16,-1-3 35 15,1 1 9-15,2 3 14 16,-1 2 4-16,2 5 6 16,1 2 4-16,-2 9 7 15,-1 5 0-15,1 10 21 16,-5 5 26-16,4 15-7 15,0 5 7-15,-4 10-15 16,-1 4-15-16,-6 0-12 0,0-4-9 16,-2-11-3-16,0-7-6 15,3-15-15-15,-1-4-45 16,2-13-39-16,4-7-23 16,-2-14-4-16,2-4 66 15,3-4 19-15,0 1 12 16,0 3 23-16,1 2 9 15,1 4 3-15,-1 4-1 16,2 7 3-16,1 5-2 0,-2 8 3 16,1 4 5-16,0 13 1 15,-1 6 4-15,0 8 38 16,-2 4-9-16,-2 1-22 16,-2-2-8-16,-1-7-18 15,-1-6-6-15,-2-10-15 16,-1-7-41-16,4-7-54 15,-3-6 60-15,5-6-1 16,0-3 16-16,2 4 28 16,-1 3 11-16,-1 4 11 15,0 3 4-15,0 7 3 16,1 2-3-16,0 6 6 16,2 0-3-16,-1 3 3 15,2-1 11-15,0-2-18 16,1-2-9-16,4-5-9 0,-1-4 3 15,3-3 3-15,1 0 6 16,-5-2 3-16,0 0 3 16,-3 2-7-16,-2 0-2 15,0-2-9-15,-3-1 0 16,-3-1-17-16,-2-2-10 16,-5-1 0-16,2 0 6 0,-7 0 21 15,-3 1 18-15,-1 4 21 16,-2 2 11-16,1 8 28 15,3 5 15-15,1 12 17 16,4 5-11-16,4 14-42 16,3 4-18-16,6 4-36 15,1 0 2-15,5-8-5 16,0-5-3-16,3-13-26 16,-3-6-37-16,0-14-12 15,-1-6-8-15,4-13 2 16,3-3 21-16,3-7 15 15,2 0 6-15,-5 5 30 16,-1 2 12-16,-6 9 6 16,-2 3 24-16,-5 8 6 15,-4 3 12-15,0 0 6 0,1 0 0 16,10 12-4-16,-7-1-2 16,0 4-6-16,1 0-9 15,-1 1-15-15,1 0-6 16,-2-5-9-16,-1-1 6 15,-2-5 0-15,0-5-3 16,0 0 6-16,0 0-3 16,2-9-6-16,0-6-3 15,4-8-27-15,3-4-33 0,7-7-60 16,2 1-26-16,4 0-69 16,0 2 71-16,-2 5 96 15</inkml:trace>
  <inkml:trace contextRef="#ctx0" brushRef="#br1" timeOffset="145094.92">4761 5612 2037 0,'0'0'117'0,"0"0"-46"16,9 8-50-16,5 22-36 15,3 14 3-15,3 23 6 16,-3 9 3-16,-6 9-3 16,-2-2 3-16,-7-8-29 15,-2-6-40-15,0-18-116 16,-2-8-48-16,-6-19 19 15,0-8 43-15,-8-16-139 16,-1-7 154-16</inkml:trace>
  <inkml:trace contextRef="#ctx0" brushRef="#br1" timeOffset="145827.45">4695 6156 1375 0,'0'0'96'0,"0"0"207"0,1 0-55 16,19 1-116-16,-2-4-34 15,11-6-68-15,6-5-33 16,8-7-54-16,5-6-35 16,-1-5-55-16,0 2-5 15,-6 4 26-15,-6 7 34 16,-11 10 44-16,-6 6 20 16,-11 6-5-16,-3 6-3 0,-6 3-1 15,-2 2 8-15,-2-1 21 16,-1 0 8-16,2-1 15 15,-2 1 7-15,3 0 18 16,1-2 5-16,-1-1 28 16,3 1 43-16,1-2-11 15,0 0-18-15,1-4-25 16,4 0-20-16,2-7-27 16,3-3 3-16,3-7-15 15,0-4 6-15,-1-5-9 16,1-2-9-16,-4 0 0 15,-3 2-6-15,-5 1-24 16,-2 1-17-16,-5 7-10 16,-4 2 6-16,-3 8 30 15,-1 4 27-15,2 11 18 16,1 5 6-16,2 11 9 0,4 6 9 16,3 8 6-16,2 2-1 15,6-1-17-15,2-5-6 16,4-12-18-16,3-6-6 15,1-14-3-15,0-7-24 16,3-11 0-16,-2-5-2 16,1-9 8-16,-3-2 24 0,-3-1 15 15,3 1 0-15,-3 0-3 16,-2 3 2-16,4 1-8 16,-5 3 3-16,0 9-9 15,1 3-9-15,-2 13 0 16,0 6 4-16,0 12 19 15,-2 5 7-15,-3 6 9 16,-2-1 9-16,-3-2-3 16,-2-6 3-16,-2-10-9 15,2-5-6-15,4-10-6 16,0 0-15-16,-5-14-66 16,1-4-27-16,-1-10-47 15,2-2-25-15,3-6-22 16,3-1 62-16,10-4 70 15</inkml:trace>
  <inkml:trace contextRef="#ctx0" brushRef="#br1" timeOffset="146277.57">5529 5964 1175 0,'-6'0'54'0,"0"0"43"0,3-1-97 16,-1-1-4-16,-1 0 0 15,1 0 6-15,-1-3 24 16,0 2 20-16,-2 0 30 16,2 1 27-16,1-1 106 15,4 3-33-15,0 0-71 16,0 0-33-16,0 0-45 15,0 0-21-15,0 1-6 16,-4 14-9-16,4-3 0 16,-1 1 6-16,0 1 0 15,1 1 6-15,2 1 3 16,2 1-3-16,4-2 0 16,1-2 3-16,5-1 3 15,1-5 0-15,1 0-1 0,0-2 1 16,-3-3-3-16,-1 3 0 15,-7 1-6-15,-4 1 0 16,-9 6-6-16,-8 5-6 16,-15 4 9-16,-4 4 3 15,-9 2 3-15,-1-4-3 16,6-9-143-16,4-9-129 16,11-19 141-16</inkml:trace>
  <inkml:trace contextRef="#ctx0" brushRef="#br1" timeOffset="146777.64">4191 6615 1947 0,'16'0'120'0,"17"-2"-3"16,12 0-103-16,30-2-34 16,10-2 5-16,19-3 15 15,7 0 3-15,5-1 3 16,-4 1 3-16,-8 3-6 15,-6-1-1-15,-17 4 1 16,-7 0-3-16,-18 0-3 16,-13 0-50-16,-18 0-94 15,-9-1-80-15,-14-5 99 16</inkml:trace>
  <inkml:trace contextRef="#ctx0" brushRef="#br1" timeOffset="147976">7891 5836 1243 0,'0'0'50'16,"0"0"24"-16,0 0-72 16,1 0 4-16,15 7 13 0,-1-7 10 15,7-1 21-15,3-2 10 16,8-2 62-16,4 0-3 16,3-3-53-16,3 0-36 15,1-1-60-15,-1 1-30 16,-2 0-104-16,-3 1 14 15,-5 1 97-15</inkml:trace>
  <inkml:trace contextRef="#ctx0" brushRef="#br1" timeOffset="148277">7964 6117 1649 0,'11'0'131'16,"1"1"33"-16,10 0-164 15,7 1 0-15,9-2 0 0,0-4 6 16,4-1-3-16,0 1 3 16,-4-2-15-16,-1 1-29 15,-7-1-94-15,-3 2-83 16,-8-2 158-16</inkml:trace>
  <inkml:trace contextRef="#ctx0" brushRef="#br1" timeOffset="149094.64">9220 5671 1684 0,'-30'-9'81'0,"-1"4"-51"16,-6 1-51-16,3 10-15 16,1 6 3-16,3 10 12 15,2 7 15-15,5 16 27 16,2 11 9-16,8 17 27 15,1 7-9-15,9 7-12 16,6-1-12-16,8-7-21 16,9-6-6-16,6-20-27 15,9-9 9-15,8-25 36 16,6-8 42-16,7-19 80 16,-2-10 9-16,2-14-32 15,-2-5-60-15,-6-9-40 16,-1-5-7-16,-12-7 7 15,-6-4-4-15,-13-10 6 16,-8-5-5-16,-14-10-17 16,-5-1-13-16,-13 6-18 15,-6 7-8-15,-14 20 5 0,-5 10 4 16,-18 17 33-16,-8 7 3 16,-9 12 0-16,-4 4 0 15,8 12-15-15,4 5 3 16,17 14 15-16,8 6 27 15,16 15 21-15,10 4-13 16,18 10 0-16,7 0-5 16,20-4 5-16,13-3 4 0,22-12-17 15,5-7-5-15,16-15-15 16,4-8-5-16,6-15 0 16,6-7-1-16,-6-8-5 15,-7 0-8-15,-18 0-30 16,-9 2-17-16,-17 5-88 15,-10 3-120-15,-13 3-448 16,-12 5 560-16</inkml:trace>
  <inkml:trace contextRef="#ctx0" brushRef="#br1" timeOffset="149779.72">9693 6237 1171 0,'0'0'105'0,"-1"1"133"0,-9 14-207 15,4 2-37-15,3 4-3 16,0 9 5-16,4 3-2 15,4 4 4-15,-1-3 6 16,3-6 19-16,1-3 63 16,4-9 24-16,1-4 7 15,4-9-25-15,-2-3-29 16,4-10-27-16,2-6-15 0,-3-5-18 16,0-6-3-1,-6-2-3-15,-4 0 0 0,-8 0 9 16,-7 2 9-16,-9 6 6 15,-7 4 3-15,-11 8-6 16,-2 5 0-16,-5 10-12 16,4 2-30-16,6 6-117 15,4-1-95-15,13-3 114 16</inkml:trace>
  <inkml:trace contextRef="#ctx0" brushRef="#br1" timeOffset="150211.96">10331 6277 1670 0,'-8'8'197'0,"1"5"105"16,-1 5-201-16,-1 12-107 16,-1 3-6-16,-5 6-36 15,0 0-23-15,2-4-37 16,1-4-5-16,8-8 11 16,1-5-3-16,6-11-76 15,4-5-7-15,5-11 106 16</inkml:trace>
  <inkml:trace contextRef="#ctx0" brushRef="#br1" timeOffset="150810.7">10763 5851 1852 0,'-5'-4'170'15,"1"0"84"-15,-2 4-266 16,3 3-24-16,-4 10-20 16,0 7-7-16,3 13 36 15,-4 8 9-15,5 6 33 16,-2 0 18-16,4-2 15 15,6-2 2-15,5-10 1 16,5-4-12-16,10-10-21 16,1-5-7-16,7-9-7 15,0-5-1-15,0-11-4 16,0-6-8-16,1-9-4 16,-4-5-9-16,-4-8 4 15,-3-1 9-15,-12-8 21 0,-4 0 15 16,-11-5 8-16,-5-3-4 15,-11-1-3-15,-7 1-2 16,-12 4-11-16,-4 4-4 16,-11 12 2-16,-2 6-3 15,5 16 4-15,3 7 3 16,5 12-3-16,4 7-4 0,-1 13-5 16,1 8-3-16,12 13-7 15,6 4-1-15,20 4 4 16,8-2-2-16,18-8-6 15,7-6-5-15,15-12-6 16,3-9-1-16,12-13 9 16,4-8-3-16,3-10 2 15,1-4-7-15,-10-3-3 16,-9 2-2-16,-20 3-63 16,-9 5-72-16,-17 5-216 15,-5 6 214-15</inkml:trace>
  <inkml:trace contextRef="#ctx0" brushRef="#br1" timeOffset="151079.28">11100 6162 1932 0,'1'0'135'16,"17"13"50"-16,-8-1-292 0,5 11-82 15,3 4 34-15,-2 8 83 16,-1 4 27-16,-3 5 75 16,0 1 39-16,-3-3 0 15,-1-4-12-15,-2-11-195 16,-3-5 7-16,-2-12 38 15</inkml:trace>
  <inkml:trace contextRef="#ctx0" brushRef="#br1" timeOffset="151743.76">8911 6972 2357 0,'17'3'31'16,"9"0"23"-16,23-2-149 0,11-1-27 15,22-5 86-15,7-1 31 16,14-2 5-16,-1-1-3 16,5 0 26-16,-2 2 7 15,4 0 21-15,-1 1-10 16,1 1-20-16,-1 3-10 16,-5 2-11-16,-3 2 0 0,-13 1-12 15,-9-1-21-15,-14-2-108 16,-7 0-66-16,-14-3-230 15,-8-1 355-15</inkml:trace>
  <inkml:trace contextRef="#ctx0" brushRef="#br1" timeOffset="161226.28">10218 6264 878 0,'-4'0'14'15,"0"0"43"-15,4 0-114 16,0 0 0-16,0 0 50 15,-1 0 20-15,1 0 22 16,0 0 15-16,0 0 23 16,0 0-7-16,0 0-20 15,0 1-7-15,0 0-22 16,0 1-3-16,1 30-8 16,-1-31-4-16,1 0-2 15,0-1 2-15,-1 1-2 16,24 9 1-16,-14-18 3 15,4-1-2-15,0-3 2 16,-3 0 0-16,-1 1 6 0,-4 1-1 16,-4 3 15-16,0 0 7 15,-5 2 19-15,0 2 2 16,-5 2-3-16,-1 1-10 16,-6 4-20-16,-1 2-4 15,0 3-9-15,2 1 0 0,5 0-4 16,2-1 0-1,5-2 0-15,2-2-2 0,2 0-2 16,2-2 0-16,3 1 0 16,2-2 0-16,0 0 2 15,2-2 0-15,0-1-4 16,1 0 0-16,-2-4-1 16,-2 0-3-16,-4-1 4 15,1 0 2-15,-6 1 4 16,-5 0 6-16,-3 1 1 15,-4 0 1-15,-3 1-6 16,0 1 2-16,-2 2-4 16,0 0 3-16,5 2-1 15,1 1 0-15,5-1-2 16,7-2-2-16,0 0-6 16,4 10 2-16,7-7-7 15,4 0-1-15,8-3-5 16,3-3-3-16,6-4 3 0,1 0 1 15,-4-2 11-15,-4 0-1 16,-9 2 6-16,-6 3 0 16,-10 4 2-16,0 0 11 15,0 0 9-15,-15-5 3 16,0 5 0-16,-1-1-9 0,-1 1-9 16,2 0-1-16,2 1-6 15,3-1 2-15,10 0-12 16,0 0-3-16,0 0-18 15,12 3-10-15,2-1-15 16,3-1-12-16,-2-1-37 16,-2 0-24-16,-2-3-114 15,-6 2-24-15,-5 1 96 16,0 0 82-16,0 0 171 16,0 0 98-16,-13-7 114 15,2 7-28-15,-5 1-109 16,0 0-35-16,0 2-46 15,0 0-3-15,4-1 5 16,1 0-25-16,4-1-29 16,7-1-6-16,0 0-18 0,-1 0-6 15,0 0-9-15,1 0-3 16,0 0 0-16,0 0 1 16,0 0-1-16,0 0 9 15,0 0 6-15,0 0 3 16,0 0 6-16,0 0 0 15,0 0-3-15,0 0 6 16,0 0-9-16,0 0-3 16,0 0 9-16,0 1 2 15,-1-1 16-15,0 1 0 0,0 1 6 16,-1 0 6-16,-24 24-6 16,26-26 3-16,0 0-9 15,0 0-3-15,0 0-3 16,0 0-4-16,0 0-5 15,0 0-3-15,0 1-3 16,0-1 3-16,0 1-6 16,0 0 0-16,1 0 0 15,0 0 0-15,0 0 6 16,-1 0-3-16,0-1 15 16,0 0-3-16,0 0 0 15,0 0 0-15,-1 0-6 16,0 0 3-16,-26-8 3 15,18 8 0-15,-1 0-3 16,0 2 9-16,2 2-6 0,1 0 0 16,3 2-3-16,1 1-9 15,2 1-3-15,1 0 0 16,1-1-6-16,3 0-3 16,4-3 0-16,1-1-3 15,3-3 12-15,2-2 0 16,1-6 0-16,-1 0 12 0,-1-1 3 15,-3 0 0-15,-3 2 6 16,-7 7-1-16,0-1 7 16,0 0 3-16,0 1 9 15,0 0-12-15,0 0-11 16,-1 0-6-16,0 0-10 16,0 0 0-16,0 0-1 15,-1 0 0-15,-25 6-4 16,27-6-3-16,0 0-12 15,0 0-1-15,0 0 0 16,1 1 0-16,0 0 21 16,23 6-3-16,-13-7 0 15,0-2 0-15,-1-1 6 16,1 0 3-16,-6 0 15 16,-5 3 9-16,0 0 11 15,0-1 4-15,0 0 9 16,0 0 0-16,0 0-13 0,0 1-6 15,0-1-10-15,-1 0-7 16,0 0-7-16,-1 0-8 16,-28-17 0-16,29 18-3 15,0 0 0-15,0 0 2 0,0 0 2 16,0 0-5-16,1 0-13 16,-1 0-2-16,1 0-8 15,0 0 9-15,1 0 10 16,19-4 1-16,-10 3 12 15,0 0-7-15,-3 1 10 16,-7 0-6-16,0 0 5 16,14 3 3-16,-10 0-5 15,4 0 0-15,-4 3-3 16,-5 2 0-16,-1 7 1 16,-1 7 2-16,-9 13-1 15,-3 7-5-15,-12 14-2 16,-4 1 0-16,-8 1-4 15,-2-4-24-15,-5-13-164 16,-4-15-264-16,-7-33 196 16</inkml:trace>
  <inkml:trace contextRef="#ctx0" brushRef="#br1" timeOffset="166642.46">3521 7345 962 0,'-5'-17'55'15,"-1"0"18"-15,-1 3-65 16,2 3 11-16,-2-1 16 16,-2 1 33-16,-1 2 9 15,-5-1-5-15,-2 3-10 16,-7 3-22-16,-3 1-7 0,-5 3-17 16,-3 4-4-16,0 4-11 15,-2 2-1-15,0 6 0 16,0 3-1-1,1 11-1-15,3 6 2 0,2 15 3 16,1 5 5-16,8 13 16 16,4 3 21-16,13 3-3 15,6-2-13-15,15-9-17 16,4-7-9-16,14-14-3 16,6-7 3-16,6-16 12 15,2-5 6-15,2-14 9 16,1-5-9-16,0-10-9 15,-1-3-3-15,-5-3-18 16,-8-1-15-16,-8 2-24 0,-5 1-26 16,-8 0-45-16,-2 3 40 15,-10 2-105-15,-4-1-137 16,-3 4 147-16</inkml:trace>
  <inkml:trace contextRef="#ctx0" brushRef="#br1" timeOffset="167059.56">3590 7624 1894 0,'-8'5'206'0,"1"3"34"15,0 4-244-15,3 6-128 16,3 3-17-16,4 2 53 16,3 0 49-16,5-1 35 15,1-1 9-15,4-5-3 16,2-2 6-16,-1-7 3 16,2-5-3-16,0-8 9 15,1-7-6-15,4-11-3 16,0-3-3-16,-4-4 0 15,-1 3-3-15,-12 4 6 0,-3 2 0 16,-8 5 15-16,-7 2 11 16,-7 5 16-16,-4 1 12 15,-9 5 0-15,-2 4-6 16,-5 6-21-16,-1 4-1 16,4 6-26-16,1 1-26 15,9 1-142-15,7-2-116 0,13-9 135 16</inkml:trace>
  <inkml:trace contextRef="#ctx0" brushRef="#br1" timeOffset="167426.51">4055 7531 2181 0,'-24'10'176'16,"-3"1"54"-16,-2 7-326 16,-1 1-13-16,1 4-36 15,4 1-7-15,5-2 92 16,4-3 3-16,9-5 33 16,3-3 21-16,9-3 18 15,6 1-6-15,7 0-6 0,4 0-12 16,5 1-23-16,2 0 2 15,-2 2 3-15,-1 3 9 16,-13 5 12-16,-3 4 0 16,-14 5 3-16,-10 3 9 0,-17 4 15 15,-8 3 6 1,-13 0-3-16,-2-3-24 0,4-14-108 16,6-7-80-16,20-21-101 15,11-13 192-15</inkml:trace>
  <inkml:trace contextRef="#ctx0" brushRef="#br1" timeOffset="167610.56">4291 7360 1861 0,'12'12'203'15,"-1"8"116"1,2 15-289-16,0 8-27 0,-3 11-3 15,0 5-3-15,-5 4-1 16,-2 1-7-16,-3-4-65 0,-1-5-134 16,-8-10 105-1</inkml:trace>
  <inkml:trace contextRef="#ctx0" brushRef="#br1" timeOffset="167792.93">4144 7788 2625 0,'5'0'149'16,"2"-2"105"-16,8-6-252 15,5-3-59-15,18-9-96 16,6-4-71-16,11-4-215 16,3 1-206-16,-1 7 527 15</inkml:trace>
  <inkml:trace contextRef="#ctx0" brushRef="#br1" timeOffset="168310.3">5028 7248 1661 0,'0'31'403'16,"0"10"314"-16,1 25-710 15,1 9-12-15,0 10-31 16,-2-1-35-16,-3-7-140 16,-3-6-133-16,-6-15-416 0,-1-10 593 15</inkml:trace>
  <inkml:trace contextRef="#ctx0" brushRef="#br1" timeOffset="169059.69">4787 7791 2782 0,'0'0'135'0,"7"-7"19"15,8-1-249-15,17-7-99 16,8-2-77-16,9-5-48 16,1 0-51-16,-1-2 87 15,-2 2 181-15,-6 5 74 16,-6 4 44-16,-9 10 46 16,-6 3 13-16,-6 9 59 15,0 5-26-15,-2 12-24 16,-2 6-7-16,0 9 1 15,-3 1 0-15,-2 2 11 16,1-2 14-16,-2-4-36 16,1-4-4-16,-2-8-10 15,-1-6-13-15,0-8-13 0,1-5-5 16,1-7-14-16,2-3-4 16,0-12-5-16,-2-6-7 15,3-10-17-15,-5-8 0 16,2-4 0-16,-2 1 10 15,-5 6 20-15,3 7 8 16,-1 12 23-16,-1 5 14 0,2 9-4 16,0 3-20-16,0 0-16 15,0 0-13-15,0 0-14 16,11 3 2-16,4 5-11 16,0 4 5-16,3 5 11 15,-2 2 1-15,-3 2 2 16,-1-1-2-16,-4-2 8 15,-2-1-4-15,-3-7 7 16,0 0 2-16,-3-5 0 16,0-5 1-16,0 0-3 15,0 0-1-15,0 0-1 16,0 0-1-16,-1-16-11 16,4 2-2-16,6-8 2 15,4 0-1-15,4-1 9 16,2 2-1-16,0 8-1 15,0 4-3-15,0 7 4 0,2 6-1 16,-1 9 6 0,-3 4-1-16,-3 7-3 15,-1 3-5-15,-2-4-37 0,-2 0-25 16,2-9-109-16,1-2-66 16,1-10-97-16,4-2 133 15,2-8-176-15,2-4 188 0</inkml:trace>
  <inkml:trace contextRef="#ctx0" brushRef="#br1" timeOffset="169508.96">5966 7699 839 0,'-5'-2'218'0,"-4"0"144"16,-2 1-111-16,-10 2-69 15,1 1-36-15,-8 6-29 16,-1 2-13-16,3 6-11 15,2 3-36-15,6 7 2 16,2 2-1-16,8 3-23 16,3 1-11-16,7-3-26 15,6-5-18-15,8-6-16 16,4-6-9-16,9-11-15 16,4-7 4-16,3-14-15 0,3-9-9 15,-1-10-7-15,-5-4 12 16,0-1 18-16,-5 0 19 15,-5 0 29-15,-3 1 9 16,-12-1 9-16,-3-1 3 16,-10-4 8-16,-3-1 1 15,0 2 6-15,-1 6 6 16,5 14 57-16,0 9 20 0,5 18-8 16,2 12-37-1,5 23-35-15,4 15-16 0,1 23-9 16,1 7-3-16,-6 8-20 15,-4 0-25-15,-2-8-60 16,-2-7-73-16,-1-21-51 16,0-12-15-16,-2-20 19 15,-2-9 155-15</inkml:trace>
  <inkml:trace contextRef="#ctx0" brushRef="#br1" timeOffset="170293.07">6075 7735 2276 0,'3'10'184'0,"5"-1"31"15,5-2-182-15,9-6-143 0,6-5-97 16,7-14-207-16,6-3-57 16,2-3 260-16,-1 2 45 15,-12 12 131-15,-7 6 70 16,-15 13 71-16,-7 7-5 15,-1 11-53-15,1 4-11 16,-1 4-6-16,0-2 2 16,0-3 0-16,-1-3 5 0,0-7 37 15,0-3-7-15,0-7-20 16,1-4-15-16,0-6-21 16,0 0-6-16,0 0 3 15,3-9 0-15,5-4 6 16,-3-3-3-16,3-2-9 15,5 1 6-15,-1 2-6 16,3 3 3-16,1 7 0 16,1 5 9-16,-1 7 9 15,1 4-1-15,-6 4 4 16,-2-2-9-16,-2 2-9 16,-4-1-3-16,-3-2 18 15,0-1 9-15,0-2 12 16,0-1 0-16,0-8-12 0,0 0-7 15,0 0-20-15,1 0-6 16,14-10-9-16,-9-1-8 16,-2-5-4-16,-3-3 0 15,-5-4 18-15,-2-1-3 16,1 0 12-16,0 3 0 16,7 4 9-16,5 4 9 15,1 5-4-15,5 3 10 0,4 10-6 16,2 7-6-16,5 14-3 15,-3 2-9-15,-4 4-6 16,-5 0 0-16,-4-7-9 16,-3-1-3-16,-4-9 3 15,-1-6 3-15,0-9 9 16,0 0 3-16,0 0-3 16,4-9-9-16,-1-10-12 15,2-4-3-15,2-4 0 16,6 0 9-16,-3 1 12 15,1 3 15-15,3 8 30 16,-1 2 22-16,6 13-8 16,0 3-6-16,-1 13-18 15,1 8-17-15,0 4-23 16,1 3-11-16,-1-10-59 16,1-4-79-16,-2-16-216 0,1-7 187 15</inkml:trace>
  <inkml:trace contextRef="#ctx0" brushRef="#br1" timeOffset="170767.05">7863 7593 2607 0,'25'7'72'0,"5"0"3"15,14-5-166-15,4-4-83 16,7-6-102-16,-7-4-67 0,-1-1 47 16,-9 2 176-16,-12 3 77 15,-3 4 20-15,-16 0 21 16</inkml:trace>
  <inkml:trace contextRef="#ctx0" brushRef="#br1" timeOffset="170958.99">8025 7811 3114 0,'19'5'-25'0,"13"-5"-129"16,6-2-94-16,15-15-190 0,4-7 83 15</inkml:trace>
  <inkml:trace contextRef="#ctx0" brushRef="#br1" timeOffset="174093.63">9138 7382 1400 0,'0'0'39'0,"0"0"-14"16,0 0-35-16,0 0-17 16,0-1 2-16,0 0 7 15,0 0 9-15,0 0 26 16,0 0 8-16,0 0 12 15,1 0 2-15,-1 1-16 16,1 0-6-16,0 0-5 16,1 0 5-16,32 0 19 15,-21 3 3-15,6 1 2 16,0 0-2-16,2 1-6 16,3-2-6-16,2 2-6 15,3-3 0-15,2-2-9 16,-2 0 3-16,1-3 15 15,-2-2 0-15,-5 0 8 16,-1-1 7-16,-4 0 6 16,-5 0-3-16,-1 2 0 15,-6-1-6-15,-5 0 8 0,-1 5 22 16,0 0 4-16,0 0 4 16,0-1-10-16,0 0-6 15,-1 0-26-15,-1 0-13 16,-27-12-14-16,16 14-6 15,0 2-3-15,0 2-4 16,-3 2-1-16,1 1 1 16,2 4-1-16,-1 2 2 15,3 7-4-15,3 4-6 0,7 8-14 16,2 4-11-16,8 7 6 16,4 1 8-16,4 4 9 15,5 0 8-15,1-2-3 16,0-1 3-16,1-3-6 15,-2-5-1-15,-5-5 0 16,-7-2 1-16,-9-4 3 16,-2-1 5-16,-17-1 33 15,-2-3 29-15,-16 0 52 16,-8-2-37-16,-8-3-4 16,-2-2-10-16,-5-5-17 15,3-2-8-15,1-7-13 16,3-1-9-16,13-10-36 15,4-4-34-15,14-10-100 16,6-7-138-16,16-10 98 0</inkml:trace>
  <inkml:trace contextRef="#ctx0" brushRef="#br1" timeOffset="175244.41">8972 7386 1003 0,'-12'4'98'15,"-1"0"119"-15,0-1-199 16,0 0-16-16,4-1 2 16,0-1 1-16,9-1 11 15,-1 0 5-15,1 0 10 16,-1 0 2-16,0 1-8 16,1 0-5-16,5 14-7 15,9-9-1-15,7-1 5 16,2-1 19-16,10-4 9 0,4-1-6 15,5-4-21-15,6-1-10 16,5-1 13-16,-4 1 12 16,3 1-3-16,-5 0 3 15,-7-1-15-15,-1 1-12 16,-11 0-6-16,-3 0 3 16,-11 0-3-16,-2 0 3 15,-6 1-3-15,-4 0-12 16,-2-1-9-16,-3 2-12 15,-1 0-21-15,-3 1-11 0,-2 2-33 16,-2 1 50-16,-5 2-47 16,0 1-99-16,-1 0 116 15</inkml:trace>
  <inkml:trace contextRef="#ctx0" brushRef="#br1" timeOffset="176951.45">10406 7320 1068 0,'-14'-8'90'0,"0"1"68"15,-2-2-45-15,-2 0-43 16,0 2-4-16,-7 0 15 16,0 4-25-16,-4 4-8 15,-3 3 0-15,0 7 9 16,-1 6 6-16,-3 9-4 16,-3 4-5-16,1 10-12 0,3 4-6 15,5 10 3-15,5 6-6 16,4 12 14-16,4 6 1 15,8 5 5-15,8 0-9 16,7-5-8-16,6-5-2 16,8-13-15-16,2-5-9 0,5-16-10 15,3-5-9-15,4-12-5 16,1-5 2-16,1-4-9 16,-2-5-12-16,-3-6-59 15,1-4-75-15,-4-10-72 16,-1-4-72-16,-8-10 245 15</inkml:trace>
  <inkml:trace contextRef="#ctx0" brushRef="#br1" timeOffset="177813.39">10541 7666 1082 0,'-14'0'64'0,"0"1"44"16,0 1-73-16,-2-1-27 16,0 3 4-16,-2 4 19 15,1 3 13-15,1 7 16 16,-1 5 2-16,2 11-18 16,3 5 28-16,5 6-51 15,5 2-9-15,9-1-3 16,7-2 5-16,8-7 10 15,3-6-6-15,4-10 3 0,1-4-9 16,2-10 9-16,2-5 3 16,1-6 6-16,1-5 0 15,-4-6-9-15,-5-3-6 16,-5-2-9-16,-4-1 3 16,-4-5 12-16,-1-2 11 0,-4-5 13 15,-1-4-3-15,-4-4-6 16,-2-1-15-16,-6-4-12 15,-4 2-3-15,-8 3-18 16,-3 4-21-16,-10 8 0 16,-6 6 3-16,-13 4 6 15,-7 4 12-15,-9 4-12 16,1 1-5-16,3 7 8 16,5 4 6-16,8 6 15 15,6 4 3-15,12 6 12 16,7 2 6-16,11 8 11 15,8 3 13-15,10 2-9 16,8 2 6-16,15-3-15 16,7-1-9-16,15-9-6 15,4-4-3-15,10-11 0 0,4-5-3 16,1-11-24-16,-4-5-36 16,-8-5-45-16,-6 1-20 15,-16 2-67-15,-7 2 0 16,-17 2 141-16</inkml:trace>
  <inkml:trace contextRef="#ctx0" brushRef="#br1" timeOffset="178543.23">10909 8050 1471 0,'-13'13'64'16,"2"2"208"-16,4 7-308 15,3 3-45-15,5 7 1 16,4 2 17-16,6-3 59 16,3-2 23-16,1-6 35 15,-1-6-3-15,3-8-22 16,-2-6-17-16,3-10-30 16,-4-6-11-16,2-7-1 15,-3-5 6-15,-5-4 12 0,-2 1 12 16,-9 0 15-1,-3 1 21-15,-6 1 23 0,-4-2 10 16,-2 3 3-16,-1 1-21 16,-1 8-10-16,2 4-5 15,-2 12-9-15,0 4-15 16,-1 11-54-16,-2 4-38 16,4 9-70-16,0 2-48 0,7-4 163 15</inkml:trace>
  <inkml:trace contextRef="#ctx0" brushRef="#br1" timeOffset="179176.13">11383 7872 1262 0,'-2'2'54'15,"2"3"43"-15,-1-1-95 16,1-1-8-16,0 6 1 0,-1 1-5 16,0 6 10-16,1 5 0 15,-4 6 0-15,-2 5 6 16,-2 5-8-16,-2 1-14 16,-1 0-46-16,0-3-67 15,0-4 70-15</inkml:trace>
  <inkml:trace contextRef="#ctx0" brushRef="#br1" timeOffset="180059.34">11659 7596 1191 0,'0'0'46'16,"0"0"6"-16,0 0-44 16,0 0-20-16,-1 0 5 15,0 1 7-15,0 0 11 16,1 0 24-16,-1-1 2 16,0 2 8-16,0 0-11 15,0 0-6-15,-18 26-9 0,19-28-5 16,0 1 1-16,-1 0 2 15,0 1 12-15,-13 27 37 16,11-19-1-16,0 7-8 16,1 3-18-16,0 7-18 15,1 4-12-15,1 4-6 16,1-1 3-16,2-1-6 16,1-3 9-16,1-2 6 15,3-2 3-15,1-4 12 16,5-2 0-16,4-6-13 15,2-3-2-15,8-8-15 16,0-2-6-16,2-7 3 16,4-2-9-16,-4-6 12 15,0-1 0-15,0-2 3 16,-5-1 12-16,-5-5-3 16,-1-4-3-16,-7-10-6 15,-4-4-3-15,-6-14-3 0,-5-4-3 16,-7-5-24-16,-3-1-5 15,-8 7-22-15,-5 8-3 16,-6 18 9-16,-1 8 9 16,-7 16 21-16,1 4 18 15,-4 8 3-15,-1 3 9 0,0 6 3 16,2 2 3-16,6 4 9 16,1 3 12-16,9 1 6 15,5 0 3-15,9 4 9 16,4 1-1-16,12 3 4 15,7 0-9-15,16-1-21 16,7-5-9-16,12-8-12 16,6-6-9-16,12-7 0 15,3-4-6-15,3-3-21 16,-3-1-12-16,-10-2-51 16,-5 3-44-16,-16 1-120 15,-7 2 3-15,-15 1 157 16</inkml:trace>
  <inkml:trace contextRef="#ctx0" brushRef="#br1" timeOffset="180359.66">12089 8025 1882 0,'0'12'146'0,"1"3"12"16,2 5-101-16,2 6-57 15,0 5-15-15,-1 0-53 16,-3 1-31-16,1-4-44 15,-3-5-22-15,-1-6-58 16,-4-7 54-16,-9-12 101 16</inkml:trace>
  <inkml:trace contextRef="#ctx0" brushRef="#br1" timeOffset="180775.79">12028 7245 1481 0,'7'16'260'0,"8"8"397"16,6 4-523-16,12 7-144 15,6 3-7-15,14 4-26 16,2 3-10-16,3 11 2 16,-1 4-10-16,-10 12 1 15,-8 3 4-15,-15 3-4 16,-7-1 0-16,-21-2-18 15,-11 0 13-15,-21-1 23 16,-11-2 39-16,-11-1 57 16,-2-6 2-16,2-12-62 15,3-10-77-15,7-20-159 16,3-13 131-16</inkml:trace>
  <inkml:trace contextRef="#ctx0" brushRef="#br1" timeOffset="184141.69">8929 7376 1117 0,'0'0'66'0,"0"0"64"16,0 0-125-16,0 0-26 16,0 0 15-16,0 0 12 15,0 0 12-15,0 0 5 16,0 0 6-16,0 0 10 16,0 0-3-16,0 0-7 15,1 0-7-15,0 0-13 16,0 0 1-16,1 0 6 15,29 9 9-15,-17-6 53 16,-1 1 17-16,6-1-2 16,1 1-15-16,7-2-34 15,2-2-11-15,8-5-24 16,1 1-3-16,2-3-6 16,-1 2 0-16,-3 0 6 15,-3 3 0-15,-7 1 0 16,-5 1 0-16,-8 0-9 0,-3 1 3 15,-6 1 21-15,-4-2 12 16,0 0 12-16,1 0 0 16,-1 0-7-16,0 0-11 15,0 0-6-15,0 0-9 16,-1 0-12-16,-26-1 0 0,7-4-3 16,1 1 3-16,-5 2 0 15,3 1 3-15,0 1 6 16,-1-1-3-16,-2 0 3 15,0-1-9-15,-2 0 0 16,0 1 3-16,0 0-3 16,-1 1 3-16,0 2 6 15,0 2 0-15,-1 2-3 16,-1 1 5-16,6 2-6 16,1 0 0-16,7-2 6 15,3-2-3-15,12-5-3 16,-1 0-4-16,0 0-2 15,1 0 2-15,0 0 8 16,0 0-1-16,18 3 5 16,0-3-4-16,8 0-4 15,7 0 1-15,7-1 1 16,5 0 2-16,5-2-2 0,3-1-1 16,-1-2-1-16,0-1-4 15,-8 0-1-15,-4 1 1 16,-9 1-1-16,-9 1 4 15,-7 2-4-15,-5 0 0 16,-10 2-4-16,0 0-2 16,0 0-19-16,0 0-9 15,0 0-87-15,0 0-106 0,4-16 120 16</inkml:trace>
  <inkml:trace contextRef="#ctx0" brushRef="#br1" timeOffset="188008.25">8772 8659 1458 0,'19'0'31'0,"10"-2"-23"15,8-1-8-15,11-1 0 16,7-1 0-16,16-2 5 16,10-1 5-16,13 2 8 15,5-1 11-15,4 0 46 16,0 1 8-16,10 0-8 0,3-1-3 15,11-1-27-15,3 0-13 16,5-1-8-16,0 0-3 16,-1 0-6-16,1-1 3 15,-9-1-15-15,-1 0 0 16,-12-1 3-16,-9-1-6 16,-8 3 6-16,-7 1-6 0,-3 5 0 15,-2 0 0-15,-8 4 0 16,-3 0 0-16,-10 3 3 15,-2 0 3-15,-5 1-6 16,-3 0-3-16,-5-1-15 16,-8-1-42-16,-6-3-176 15,-5-5-262-15,-10-9 353 16</inkml:trace>
  <inkml:trace contextRef="#ctx0" brushRef="#br1" timeOffset="196461.58">12983 7466 1373 0,'-6'2'44'16,"1"-1"16"-16,5-1-44 15,0 0 1-15,0 0 6 0,0 0 12 16,13 0 31-16,6 2 14 15,12 1 37-15,8 3 8 16,10 0-20-16,4-2-18 16,8 0-40-16,1-4-11 15,3 0-15-15,0-1-3 16,-5-2-15-16,-2 0-3 16,-6-1-3-16,-5-1-3 0,-10-1-15 15,-6 1-41-15,-12-3-94 16,-4 1-59-16,-11 0-114 15,-1 0 42-15,-6 1 171 16</inkml:trace>
  <inkml:trace contextRef="#ctx0" brushRef="#br1" timeOffset="196876.24">13111 7773 1497 0,'11'5'46'16,"6"3"84"-16,13 1-98 16,7-2 1-16,14-3 9 15,3-1-6-15,10-2-27 16,4-1 3-16,0-1-12 15,0-1 0-15,-4-4-39 16,-5 0-36-16,-8-5-128 16,-4-1-185-16,-19-8 236 15</inkml:trace>
  <inkml:trace contextRef="#ctx0" brushRef="#br1" timeOffset="198875.36">14778 6062 1216 0,'1'7'38'0,"3"2"5"15,4 4-24-15,0 7 11 16,-1 5 8-16,3 13 22 15,0 8 2-15,2 18 39 16,3 11 63-16,-2 13-29 16,1 6-22-16,1 5-29 0,2-2-12 15,4 0-19-15,-2-3-5 16,-3-6-7-16,-1-3-20 16,-5-7-12-16,-1-3-4 15,-7-11-4-15,1-2 2 16,0-8-3-16,-2-5-5 15,5-12-10-15,-4-6-21 16,-3-14-98-16,4-6-43 16,-3-11-157-16,0 0-24 0,1-18 246 15</inkml:trace>
  <inkml:trace contextRef="#ctx0" brushRef="#br1" timeOffset="199608.62">14190 7947 1470 0,'20'2'48'16,"6"-1"29"-16,16 0-47 15,6-1-3-15,14-3-1 0,6-1 10 16,18 0 0-16,3 2 6 15,1-4 0-15,-1 2-6 16,-6-2-15-16,3-2-18 16,1-1-3-16,-3-1 0 15,-11 2 0-15,-10 1 3 16,-19 2-3-16,-8 0 0 16,-9 0-3-16,-3 1-6 0,-8 3-6 15,-2 1-9-15,-14 0-57 16,0 0-41-16,0 0-81 15,0 0-169-15,0 1 186 16</inkml:trace>
  <inkml:trace contextRef="#ctx0" brushRef="#br1" timeOffset="200393.58">14378 8431 1801 0,'-1'-21'149'16,"6"0"67"-16,9-2-216 0,6 2 0 15,15 6 0-15,6 4 0 16,9 5-3-16,7 5-12 16,-6 3 0-16,-6 5 0 15,-14 6-3-15,-10 1-12 16,-8 7-15-16,-5 4-6 16,-3 6 4-16,-7 3 11 15,-7 0 15-15,-6 3-3 16,-11-3 33-16,-7-2 21 0,-14-4 74 15,2-5 55-15,-2-7 44 16,6-4-54-16,9-9-31 16,5-4-57-16,11-12-45 15,2-6-15-15,13-10-22 16,2-1-3-16,11 2-13 16,4 5-8-16,4 9 12 15,6 6 9-15,2 9 17 16,6 5 13-16,7 9 9 15,0 2-5-15,2 1-1 16,-3-2-9-16,-5-5-33 16,0-4-38-16,0-7-70 15,2-5-116-15,1-12-119 16,0-7-60-16,0-12 306 16</inkml:trace>
  <inkml:trace contextRef="#ctx0" brushRef="#br1" timeOffset="201175.35">15169 8282 1247 0,'0'0'52'0,"0"1"16"15,-4 17-22-15,4-1-5 16,0 5-8-16,4 10-10 15,0 3 0-15,-3 7 6 16,-1-1 16-16,0-2-6 16,0-4-7-16,-2-10-2 15,0-5-6-15,1-9 9 16,-4-4-6-16,1-7 9 16,1-2 6-16,-4-8-12 0,1-3 5 15,5-7-11-15,-4-3 3 16,6-4 18-16,3-4-3 15,4-2 3-15,4 0-6 16,7 0-24-16,6 2-6 0,1 6-9 16,4 5 0-16,-5 8-12 15,-3 6 0-15,-6 8-45 16,-4 8 3-16,-5 12 6 16,-4 9-3-16,-2 11 45 15,0 4 6-15,-3-1-3 16,-3-3 9-16,1-9 51 15,-1-6 21-15,0-8 44 16,2-6-1-16,-1-5-50 16,4-8-13-16,0 0-26 15,-2-9-8-15,4-13-20 16,2-7-3-16,5-12-12 16,3-4-3-16,7-2-1 15,-2 2-1-15,9 4 7 16,2 4 4-16,4 8 5 15,3 6-1-15,-6 10-2 16,-4 7-3-16,-10 14-6 0,-3 12 1 16,-5 24 4-16,-1 14 7 15,-3 17 0-15,-1 0 4 16,0-9-22-16,3-12-41 16,6-24-233-16,4-13 179 15</inkml:trace>
  <inkml:trace contextRef="#ctx0" brushRef="#br1" timeOffset="203374.6">17348 6219 1206 0,'24'-2'56'15,"-1"-2"26"-15,-1 2-40 16,-2 0 9-16,-7 0-3 16,-3 1-7-16,-10 1 4 15,0 0 39-15,-4 14-13 16,-9 1-11-16,-13 8-18 15,-8 7-24-15,-14 10-9 16,-4 9 3-16,-12 10 3 16,-5 7 0-16,-6 7 0 15,-4-1-3-15,0-2-1 16,1-5-5-16,3-6 6 16,3-4 6-16,6-9 33 0,2-2 12 15,0-9 27-15,2-1 5 16,3-7-18-16,5-2-6 15,13-6 3-15,5-5 0 16,16-2-8-16,4-6-31 16,13 0-12-16,7-2-4 0,13 0-7 15,7 1-1-15,18-1-7 16,11-1-2-16,18-4 1 16,7-1-3-16,13-2 2 15,5 0-2-15,11 0-4 16,1 0-3-16,-2 0-17 15,-5 2-6-15,-16 1-3 16,-5 3-19-16,-15 3 22 16,-8 1 17-16,-13 5 6 15,-7-2 7-15,-11 1 0 16,-5-1 0-16,-12 0 2 16,-3 0-2-16,-12 5 2 15,-10 3-2-15,-14 5 1 16,-8 4-1-16,-15 4-5 15,-4 1 3-15,-12 2-1 16,-4 0 3-16,-8 3 5 16,-4-1-5-16,-5 1 4 0,-1 3-1 15,1 0-3-15,3 2 2 16,6 0-1-16,3-2 2 16,3 0 3-16,6-3-1 15,11-6 0-15,12-2-1 16,23-9-1-16,10-4 8 0,21-3 11 15,9 0 8-15,20-3-7 16,14-1-1-16,20-6-3 16,10-2-3-16,22-6-3 15,5-2-4-15,21-3-6 16,11 1 2-16,5 1-3 16,1-1-1-16,-3 3-1 15,-6-2-8-15,-20 3-12 16,-11 2-5-16,-28 1-20 15,-14-1-54-15,-22-1-86 16,-11 0-106-16,-17 0-130 16,-13 5 119-16,0 0 213 15</inkml:trace>
  <inkml:trace contextRef="#ctx0" brushRef="#br1" timeOffset="204026.16">16506 8381 1390 0,'-2'12'64'0,"0"5"62"16,2 2-28-16,1 6-41 15,0-1 0-15,1 4-18 16,-2-1-21-16,5 0-30 15,-3-4-36-15,3-6-116 16,0-5-5-16,-1-11 109 16</inkml:trace>
  <inkml:trace contextRef="#ctx0" brushRef="#br1" timeOffset="204207.7">16371 8225 1965 0,'0'4'460'16,"6"0"79"-16,6 0-492 16,12-6-111-16,4-3-30 15,9-11-60-15,-1-3-109 16,3-3-324-16,-2 0 273 15</inkml:trace>
  <inkml:trace contextRef="#ctx0" brushRef="#br1" timeOffset="204536.78">16768 8423 2396 0,'0'0'117'15,"0"0"41"-15,16 6-137 16,8-3-35-16,7-1 3 16,10-2-33-16,1 0-45 15,4-1-63-15,-4 0-91 16,-6 0-89-16,-5 1 14 16,-11 3 250-16</inkml:trace>
  <inkml:trace contextRef="#ctx0" brushRef="#br1" timeOffset="204776.44">16779 8615 1873 0,'-3'8'164'0,"1"0"69"16,5-1-185-16,12-5-78 15,6-2-6-15,15-4-15 16,8-3-17-16,7-1-52 16,2-2-17-16,1 2-43 15,-4 1 10-15,-7 1 28 16,-5 0-121-16,-6-6 143 16</inkml:trace>
  <inkml:trace contextRef="#ctx0" brushRef="#br1" timeOffset="205041.42">17444 8308 1696 0,'0'0'272'0,"0"0"173"16,0 0-345-16,9 19-101 16,-2-4-8-16,5 16 0 15,0 8-9-15,1 17-25 16,1 6-14-16,-3 2-91 16,-1-3-100-16,-5-6 129 15</inkml:trace>
  <inkml:trace contextRef="#ctx0" brushRef="#br1" timeOffset="206392.66">16507 6275 1506 0,'-3'10'47'15,"0"7"49"-15,-1 7-75 0,-1 10-13 16,4 4-5-16,-2 1 0 16,1-1-3-16,1-10 3 15,1-4-3-15,-4-9 0 16,1-5 0-16,-3-4 15 15,0-5 12-15,0-5 60 16,-1-4 27-16,1-7 32 16,0-2-3-16,3-6-50 15,1-4-49-15,5-4-25 16,2-4-7-16,5-1-7 16,2 1 1-16,6 1-6 15,1 2 3-15,6 2-3 16,0 2-3-16,1 3 3 15,0 3-5-15,-4 8 4 16,0 6 0-16,-6 9-2 16,-3 10 2-16,-6 14-6 0,-4 7 0 15,-6 13 3-15,-3 2 2 16,-2 1 2-16,1-3 2 16,1-10-2-16,2-7 0 15,1-11 7-15,0-5-1 16,3-12 8-16,0 0 4 15,0 0 10-15,-3-5 7 16,3-12-1-16,2-6-7 0,5-9-13 16,3-2-9-16,5-2-1 15,4 2-3-15,4 4-5 16,2 3 4-16,0 5-1 16,-1 6 0-16,-3 7-2 15,-6 5 2-15,-3 5-3 16,-3 5 3-16,-3 8-1 15,1 5-2-15,-3 9 8 16,2 2-2-16,3 4 4 16,-1-3-2-16,8-5-30 15,4-5-59-15,7-17-172 16,4-7 123-16</inkml:trace>
  <inkml:trace contextRef="#ctx0" brushRef="#br1" timeOffset="208924.77">18823 6174 1522 0,'-13'-3'121'15,"1"3"79"-15,-1 2-137 16,-3 7-19-16,-2 5-11 16,-3 12-6-16,-1 9-15 15,-4 23-6-15,1 12-3 16,-8 30-3-16,-4 15 6 16,-3 23-6-16,0 11 0 15,10 7 6-15,7 1 12 0,22-14-3 16,11-14 15-16,20-24 27 15,8-15-13-15,9-22 10 16,3-11-12-16,-1-21-42 16,1-11-39-16,-4-20-80 15,0-7-61-15,-3-12-246 16,-1-5 351-16</inkml:trace>
  <inkml:trace contextRef="#ctx0" brushRef="#br1" timeOffset="209720.53">19127 6624 1274 0,'0'0'70'0,"0"0"40"16,0 0-65-16,-5 17-16 15,4 6 2-15,-1 18 14 16,0 6-18-16,2 11-12 15,3 2-6-15,2-6-27 16,2-5-12-16,4-14-18 16,1-8 21-16,2-12 13 15,3-6 6-15,3-10 8 0,2-6 0 16,2-10 4-16,4-4 8 16,0-7 9-16,-2-3 57 15,-1-3 14-15,-8-1-2 16,-3 2 0-16,-3 4-19 0,-6 5-17 15,3 4-12-15,-6 4-12 16,-2 6 0-16,0 10-21 16,0-1 3-16,1 2-24 15,0 13 0-15,0 17 0 16,1 10 3-16,1 15-3 16,-3 8-15-16,-3 13-42 15,2 5-23-15,-2 5-16 16,3-1-3-16,6-9 49 15,0-8 17-15,-4-16 30 16,-2-8 24-16,-9-15 78 16,-9-8 65-16,-9-11 129 15,-8-8 13-15,-8-10-73 16,-2-6-84-16,-5-11-52 16,0-4-18-16,5-8-40 15,3-3-11-15,9-2-42 16,7-3-29-16,11 2-65 15,6 0-92-15,21-4-177 0,8 1-220 16,22-3 500 0</inkml:trace>
  <inkml:trace contextRef="#ctx0" brushRef="#br1" timeOffset="210058.53">19697 7185 1338 0,'-14'13'151'0,"2"5"636"16,1 1-694-16,5 8-96 15,4 1 3-15,4 1-39 16,4 0-60-16,0-5-107 0,-1-4-69 16,-3-10 153-16</inkml:trace>
  <inkml:trace contextRef="#ctx0" brushRef="#br1" timeOffset="210224.29">19626 6961 2807 0,'3'5'64'0,"6"-1"-26"16,1 0-53-16,8-6-78 15,1-7-61-15,8-9-656 16,3-2 462-16</inkml:trace>
  <inkml:trace contextRef="#ctx0" brushRef="#br1" timeOffset="211207.68">19096 6480 1678 0,'0'0'141'15,"0"0"77"-15,0 1-164 16,1-1 9-16,20 5 11 16,0-12-14-16,10-10-27 15,6-5-16-15,1-11-24 0,1-3-12 16,-2-7-23-16,-4-1-6 16,-8 5 18-16,-6 3 19 15,-8 6 11-15,-4 5 20 16,-5 7 37-16,1 3 16 15,-1 6-11-15,-2 9-1 16,0 0-29-16,0 0-20 16,0 1-16-16,4 10-7 15,3 16 0-15,4 9 1 0,-6 16 4 16,3 7 10-16,1 4 12 16,-1-2 0-16,11-10 3 15,1-8-22-15,3-17-132 16,0-10-165-16,-5-20 136 15</inkml:trace>
  <inkml:trace contextRef="#ctx0" brushRef="#br1" timeOffset="211744.89">20064 6809 1245 0,'0'0'149'0,"0"0"539"15,0 0-518-15,18 0-95 16,4-4-10-16,20-3-25 15,7-2 0-15,9 0-31 0,1-1-17 16,-7-1-87-16,-8 1-99 16,-16 1-407-16,-10-5 464 15</inkml:trace>
  <inkml:trace contextRef="#ctx0" brushRef="#br1" timeOffset="212424.76">20811 6641 1607 0,'-4'0'143'0,"0"-1"-35"16,4 1-13-16,0 1-17 15,-7 15-30-15,4 5-27 16,3 5-12-16,2 8-9 0,0 3 9 16,12 3 0-16,-3-3 3 15,9-6 3-15,2-3-9 16,-1-11-3-16,0-5 0 15,-2-8 6-15,-1-2-9 16,-3-7 6-16,3-2 17 16,-5-7 19-16,1-3 12 15,1-3 2-15,0-4-8 0,-1 0-1 16,0 0 2-16,-1 1-1 16,0 4 5-16,-4 7-8 15,-1 2-22-15,-8 10-10 16,0 0-9-16,6 5-6 15,-7 11-2-15,-3 12-1 16,-1 8-1-16,2 18-7 16,1 7-11-16,2 10-67 15,2 6-30-15,4 1-47 16,1-3-65-16,1-10 96 16,1-8 53-16,-7-12 69 15,-3-6 30-15,-5-9 57 16,-5-3 32-16,0-9 61 15,-2-1 20-15,-2-4-47 16,-4-4-3-16,-7-1-45 0,-2-2-23 16,-5-4-20-16,-1-1-6 15,-2-8-12-15,-3-5-10 16,-2-14-43-16,-2-9-32 16,2-15-103-16,3-6-157 15,11-5 96-15</inkml:trace>
  <inkml:trace contextRef="#ctx0" brushRef="#br1" timeOffset="213108.07">21312 6987 1402 0,'0'0'52'0,"0"1"6"16,2 22-11-16,-1-5 61 15,3 9 5-15,0 5 1 16,5 6-40-16,1 1-26 15,0-8-137-15,-3-6-130 16,-2-14 130-16</inkml:trace>
  <inkml:trace contextRef="#ctx0" brushRef="#br1" timeOffset="213275.11">21287 6846 2794 0,'7'10'57'0,"5"-1"-42"15,6 0-22-15,9-6-88 16,3-4-82-16,5-10 46 16</inkml:trace>
  <inkml:trace contextRef="#ctx0" brushRef="#br1" timeOffset="214176.42">21199 6333 1938 0,'6'-6'141'0,"6"2"-16"16,5 3-92-16,13 7 6 15,5 5 1-15,17 14-3 16,8 8 11-16,8 16 0 0,-2 8-10 16,-8 12-14-16,-8 7-17 15,-7 11-12-15,-3 4-3 16,-11 14-8-16,-3 7-11 15,-14 10-24-15,-4-1-8 16,-11-9-17-16,-11-8-2 16,-13-17 37-16,-10-9 38 15,-4-18 24-15,-3-10 68 0,8-20-17 16,0-8-33-16,2-17-71 16,4-8-148-16,8-17-212 15,8-10 180-15</inkml:trace>
  <inkml:trace contextRef="#ctx0" brushRef="#br1" timeOffset="-214404.28">21438 6028 1400 0,'-3'-16'60'16,"3"-4"30"-16,6-2 44 15,15-5 1-15,5-3-33 16,13-3-58-16,3 1-17 0,6 6-15 15,1 6-3-15,-3 11-30 16,-4 6-21-16,-16 7-59 16,-7 5-10-16,-15 8-5 15,-6 8 29-15,-14 12 70 16,-6 7 5-16,-11 9 12 16,-5 0 2-16,4-4 10 15,-1-4 11-15,8-10 98 16,2-6 55-16,-3-11 42 15,1-6 0-15,4-7-76 16,4-5-22-16,12-3-15 16,7-5-47-16,11-5-20 15,7-1-9-15,10-3-21 16,1 2-4-16,4 6 2 16,4 4-1-16,15 9-1 0,8 6-1 15,13 9-4-15,4 3-9 16,-5-2-79-16,-5-3-108 15,-13-12-846-15,-9-5 824 16</inkml:trace>
  <inkml:trace contextRef="#ctx0" brushRef="#br1" timeOffset="-208006.24">3313 9049 1377 0,'-15'-2'48'15,"-1"2"-3"-15,-1 1-30 16,1 3-11-16,1 3-2 0,-2 5 0 16,0 4 0-16,0 9 5 15,-1 7 1-15,0 15 4 16,0 10-1-16,3 14-5 15,1 4-2-15,4 3-2 16,2-2-2-16,8-8 14 16,2-6 19-16,13-14 39 15,7-9 14-15,8-13 28 16,7-7-4-16,9-14-29 16,4-9-3-16,9-19-25 15,4-9-2-15,-2-18 3 16,-3-11-18-16,-9-11-15 15,-8-7-7-15,-10-7-7 16,-7 2 0-16,-18-3-3 16,-8 4-2-16,-21 7-4 15,-7 9-2-15,-19 13-15 16,-6 9-2-16,-15 18-6 0,-4 10-3 16,-1 22 24-16,0 13-3 15,6 22 15-15,5 8-3 16,15 16-9-16,8 2 3 15,25 6-21-15,12-1-56 16,22-10-192-16,14-7 161 16</inkml:trace>
  <inkml:trace contextRef="#ctx0" brushRef="#br1" timeOffset="-207506.43">3961 8560 1559 0,'-13'4'152'0,"2"7"31"15,1 9-142-15,7 17-46 16,3 11-7-16,8 28 12 15,1 15 0-15,4 22 3 16,0 7 6-16,-3-6-4 16,-1-10-2-16,-5-23 0 0,-4-14 0 15,0-23 15-15,-3-13 9 16,1-18 15-16,2-12 12 16,0-1 30-16,0-10-7 15,6-13-23-15,4-6-21 16,8-6-33-16,5-3 3 15,12 3-1-15,2 2 0 0,5 6 0 16,0 3-4-16,0 11-2 16,-1 5-5-16,-7 11-1 15,-2 7 6-15,-13 13-9 16,-4 8 1-16,-13 18 12 16,-6 8-6-16,-20 13 12 15,-9 1 6-15,-12 0 6 16,-8-3 2-16,-6-10 8 15,0-10-2-15,0-19-14 16,4-10-9-16,9-23-140 16,4-14-141-16,13-26 144 15</inkml:trace>
  <inkml:trace contextRef="#ctx0" brushRef="#br1" timeOffset="-207155.77">4655 9570 1222 0,'-14'3'91'16,"2"-1"137"-16,4 0-198 15,-1 0-9-15,7 1 21 16,0 4 14-16,1 8 19 16,2 6 3-16,-1 13-21 15,1 6-16-15,-1 7-23 16,0 0-27-16,-5-8-167 15,1-9-330-15,-3-23 376 16</inkml:trace>
  <inkml:trace contextRef="#ctx0" brushRef="#br1" timeOffset="-206972.49">4630 9343 3038 0,'-7'3'96'0,"2"-2"-29"0,5-1-183 15,0 0-156-15,10-12-161 0,9-12 102 16</inkml:trace>
  <inkml:trace contextRef="#ctx0" brushRef="#br1" timeOffset="-206654.69">4986 9586 2118 0,'-18'-4'-3'0,"4"-1"-203"0,0-1-108 16,7 0 49-16,1 0 164 15</inkml:trace>
  <inkml:trace contextRef="#ctx0" brushRef="#br1" timeOffset="-206288.68">4639 9547 1962 0,'-3'17'192'0,"4"5"10"16,5 6-187-16,6 8-74 15,1 2-78-15,-1 5-13 16,-2 1 4-16,-8 4 41 15,-2 2 48-15,-8 4 57 0,-4 1 15 16,-7 1 51-16,-1-1 18 16,-9-5 32-16,1-3 19 15,-5-10 2-15,-3-5-36 16,1-14-12-16,0-6-9 16,-4-16-18-16,1-11-39 15,0-20-125-15,1-10-60 0,10-13-204 16,6-3-84-16,16-3 376 15</inkml:trace>
  <inkml:trace contextRef="#ctx0" brushRef="#br1" timeOffset="-205871.36">5078 9572 2061 0,'-2'16'128'0,"0"1"-26"15,1 2-120-15,2-4-15 16,1-4 3-16,3-5 21 16,-1-2 0-16,1-4 9 0,0-5 12 15,1-7 30-15,0-4 3 16,3-7-14-16,1-4-15 15,-1-5-12-15,-1 0-10 16,-5 1-18-16,-3 0-36 16,-8 4-35-16,-4 1 8 15,-6 8 18-15,-2 4 24 16,-6 10 51-16,-5 7 24 0,0 15 39 16,1 9 24-16,3 14 14 15,6 11-21 1,5 12-29-16,3 4-15 0,12-3-25 15,6-8-3-15,12-17-19 16,6-10-36-16,13-22-102 16,1-10-156-16,7-25 147 15</inkml:trace>
  <inkml:trace contextRef="#ctx0" brushRef="#br1" timeOffset="-205372.6">5491 9506 1989 0,'-45'8'81'0,"0"1"33"15,5 4-195-15,4 2-9 16,9 2 60-16,3 1 36 15,11 3 36-15,4 3 12 16,6 7 39-16,5 4-1 0,5 3-27 16,3-1-22-16,8-6-29 15,2-6-9-15,11-14-15 16,3-8-8-16,4-17-5 16,0-8-26-16,0-19-62 15,4-8-20-15,-8-11-33 16,-2-3 11-16,-9 1 58 15,-8 2 23-15,-9 3 51 16,-6 2 21-16,-6 1 18 16,-5 0 27-16,-2 6 50 15,2 6 22-15,2 14 77 16,3 9 24-16,6 19-53 16,-4 2-46-16,3 28-62 15,-1 14-34-15,2 26-23 16,0 9 0-16,0 10 2 0,2 1 2 15,2-7-14-15,3-9-39 16,-2-21-92-16,1-11-74 16,-6-25-230-16,-5-13 233 15</inkml:trace>
  <inkml:trace contextRef="#ctx0" brushRef="#br1" timeOffset="-205131.91">5547 9522 2760 0,'0'0'97'0,"13"0"-23"15,1 0-130-15,16 0-109 16,5 1-103-16,8-1-116 16,2 2-61-16,-6 2 272 15,-4 1 73-15,-13 2 59 16,-9 0 31-16,-11-1 24 15,-3-3-1-15,-3-3-26 16,-2-3-39-16,0-8 30 16</inkml:trace>
  <inkml:trace contextRef="#ctx0" brushRef="#br1" timeOffset="-204806.67">5794 9228 2181 0,'5'3'157'16,"6"5"-35"-16,4 2-109 15,10 8-44-15,4 4-13 16,3 9-32-16,-1 5-45 0,-3 4 5 16,-6 3 26-16,-6-1 72 15,-3-1 18-15,-7-5 0 16,-1-5 6-16,-5-13 0 15,1-5-6-15,-1-13-42 16,0 0-20-16,-4-19-46 16,1-3-20-16,0-10 16 15,1-1 70-15,1-1 11 16,-1 0 13-16,2 2 18 16,2 0 2-16,7 2-2 15,2 1-19-15,3 3-318 16,6-1 221-16</inkml:trace>
  <inkml:trace contextRef="#ctx0" brushRef="#br1" timeOffset="-204437.65">6192 9596 2462 0,'-3'20'116'0,"2"-3"16"15,5-7-149-15,4-3-28 16,11-12-80-16,2-5-11 0,9-11 16 16,2-2 16-16,-5-2 104 15,-4-1 23-15,-10-1 4 16,-6 0 0-16,-4-1-15 16,-1-1-9-16,-2 3-3 15,-3 2 0-15,-1 7 3 16,0 7 18-16,-5 9 18 15,-1 6-5-15,-6 13 1 16,0 8 3-16,1 16-3 16,1 7 1-16,6 6 6 15,4-2 5-15,7-9-7 16,6-6-15-16,10-15-25 16,0-7-23-16,4-16-99 15,2-12-65-15,2-25 67 16</inkml:trace>
  <inkml:trace contextRef="#ctx0" brushRef="#br1" timeOffset="-204105.07">7006 8945 3083 0,'-45'72'60'0,"-3"16"-24"15,-4 11-41-15,-8 33-21 16,-8 13-18-16,-11 26-60 15,-3 12-16-15,7 4-6 16,8-2 22-16,-1-21 57 16,4-17 32-16,4-44-108 15,6-24-93-15,25-43 76 16</inkml:trace>
  <inkml:trace contextRef="#ctx0" brushRef="#br1" timeOffset="-203372.73">7209 9529 1837 0,'-13'-23'197'15,"-5"-6"127"-15,-4-11-295 16,-3-1-40-16,2 8-18 15,4 7-2-15,-1 14-6 16,-2 11 16-16,-4 16 60 16,-3 13 7-16,-3 22 13 0,3 10 4 15,1 15-15-15,3 3 2 16,8-1 8-16,5-8-11 16,9-18-7-16,5-11-6 15,8-18-25-15,5-10-20 16,8-16-22-16,3-8-4 15,2-14 0-15,0-4-15 16,-7 0 3-16,-4 2 4 16,-8 7 7-16,-4 6 14 0,-5 9 42 15,-3 3 26-15,-6 3 32 16,-3 1 16-16,-1 2-23 16,3 0 5-16,2 0-12 15,0-2-15-15,8-1-37 16,0 0-21-16,5-11-23 15,4 3-4-15,9-2 8 16,1 1 12-16,6 2 14 16,-2 1 4-16,5 4 5 15,1 2 2-15,0 5 5 16,1 4 1-16,-9 9-2 16,-1 5-4-16,-7 13 6 15,-1 8 0-15,-8 6 3 16,-1-1 1-16,-2-7-13 15,1-9-5-15,4-16-23 0,2-7-34 16,6-16-74-16,4-11-121 16,4-18-587-16,2-9 650 15</inkml:trace>
  <inkml:trace contextRef="#ctx0" brushRef="#br1" timeOffset="-203039.27">7526 9757 1583 0,'-6'3'478'15,"-4"0"217"-15,-1-2-581 16,1 0-68-16,-1 0-53 16,6 3-23-16,1 5-12 15,0 5 3-15,2 10 14 16,-1 5 14-16,2 1 18 16,0-1 3-16,4-10 8 15,1-6-1-15,9-10-11 16,0-6-4-16,7-15-6 15,3-7-6-15,1-13-3 16,2-6-5-16,-5-3-1 16,-3-1 1-16,-8 6 10 15,-2 3 1-15,-10 10 8 16,-5 6 7-16,-8 10 3 0,-6 6 8 16,-5 10-6-16,-3 7-6 15,1 5-24-15,2 2-30 16,8-3-116-16,5-4-118 15,15-7 72-15</inkml:trace>
  <inkml:trace contextRef="#ctx0" brushRef="#br1" timeOffset="-202606.67">7983 9650 2576 0,'-8'2'112'15,"-4"0"51"-15,-6-1-190 16,-4-1-33-16,-2 1-40 16,-1 2-75-16,-3 10-38 15,4 4-56-15,-1 12 156 16,2 3 122-16,4 1 173 16,6-2 15-16,12-7-65 15,6-4-50-15,15-11-71 16,5-3-20-16,7-11-18 15,2-6-2-15,4-11 9 16,-1-6 4-16,-1-5 8 16,-4-2 2-16,-10 2 2 0,-4 0 1 15,-9 3 3-15,-6 4 11 16,-4 5 15-16,-3 5 15 16,1 8 37-16,3 8 13 15,-1 0-26-15,-10 9-7 16,7 15-21-16,2 10-11 15,1 20-14-15,1 5-6 16,2 5-4-16,3-7-8 16,3-17-57-16,4-11-47 0,4-24-201 15,1-16 57-15</inkml:trace>
  <inkml:trace contextRef="#ctx0" brushRef="#br1" timeOffset="-201905.52">8773 9484 2358 0,'-1'4'69'0,"3"-1"67"15,10-2-274-15,5-1-56 16,12-5 3-16,3-1 66 16,3-4 65-16,-1 2 33 0,-7 0 24 15,-2 2-6-15,-10-1-167 16,-2-2-192-16,-6 2 256 15</inkml:trace>
  <inkml:trace contextRef="#ctx0" brushRef="#br1" timeOffset="-201137.36">8822 9918 1491 0,'3'7'68'15,"1"1"192"-15,5 1-302 16,1 0-45-16,6-2-20 16,1-2 50-16,-1 0 33 15,2-1 15-15,-4-1 28 16,0 0 12-16,-4-3 51 16,0-1-5-16,-2-5-38 15,-3-2-21-15,0-5-9 16,-2-1-9-16,-3 0 6 15,0 1-3-15,-5 3 21 16,-2 3 24-16,-4 7 15 0,-1 2-1 16,-3 7-8-16,0 3-15 15,-2 3 0-15,3 0 9 16,1-1 20-16,6 0 10 16,3-4-31-16,1 0-12 15,6-2-24-15,4-2-8 16,6-1-7-16,0-4-3 0,4-4-2 15,-3-5 4-15,2-3-2 16,-2-2-1-16,-3-2-6 16,-2 1-1-16,-8 1 9 15,-1 1 2-15,-5 4 14 16,-3 3 6-16,-3 3 10 16,-1 4 3-16,-5 7 1 15,-1 3-7-15,-1 7-7 16,3 4-2-16,6 3-12 15,2 0-2-15,6-6-87 16,2-4-96-16,12-14-545 16,2-8 587-16</inkml:trace>
  <inkml:trace contextRef="#ctx0" brushRef="#br1" timeOffset="-200256.44">8928 9411 1181 0,'-7'-11'73'16,"1"3"40"-16,-3 0-22 0,2 5-6 15,-5-1 110-15,4 2-15 16,-1 0-19-16,2 2-12 16,3 2-24-16,-2 7-37 15,1 4-13-15,2 6-38 16,2 3-14-16,2 0-23 15,0-2 0-15,5-6-20 16,1-4 4-16,2-5-11 16,2-5 5-16,0-6 18 15,-2-6-1-15,1-3 5 0,-4-4 0 16,-4 0 4-16,-1 0-1 16,-4 3 6-16,3 3-2 15,-6 5 6-15,-1 1 0 16,-6 4 1-16,-5 1-1 15,0 3-5-15,2 5-2 16,0 5-2-16,5 5-2 16,2 6 3-16,4 3 2 0,5 2-5 15,3-1 2-15,4-7-13 16,3-4-7-16,3-11-12 16,1-4-2-16,3-7 9 15,-2-6 2-15,-1-6 13 16,-1-1-1-16,-5-1 3 15,-2-2 2-15,-3 3 13 16,-6-1 11-16,-1 4 8 16,-1 1 11-16,-9 6 3 15,0 3 0-15,-8 6-14 16,-3 3-5-16,3 8-7 16,-1 3-9-16,8 3-2 15,3 3-4-15,7-2-1 16,4-1 1-16,3-4-9 15,4-2-3-15,5-8-5 16,3-2-1-16,5-7 5 0,2-5 1 16,1-8 0-16,-1-2-4 15,-8-2-2-15,0 0-9 16,-8 3 12-16,-1 3 12 16,-4 7 21-16,-1 4 6 15,-5 7 1-15,-4 5 4 16,-5 7-8-16,-1 5-9 15,-5 7-23-15,-1 1-28 0,2-4-143 16,0-5-112-16,8-15 76 16</inkml:trace>
  <inkml:trace contextRef="#ctx0" brushRef="#br1" timeOffset="-199588.98">8862 9959 1444 0,'-7'-21'57'0,"2"1"7"16,-2-1-16-16,3 4-48 15,2 7-3-15,-3 7 24 16,1 6 15-16,-4 15 56 16,1 6 37-16,-3 12 20 15,2 3-5-15,7-1-46 16,1-3-34-16,9-7-22 16,4-6 0-16,5-8-4 15,3-6-12-15,1-8-19 16,-2-7-11-16,-2-9-12 15,-1-5 0-15,-2-4 3 16,-2 1 1-16,-1 1 13 16,-5 2 10-16,-3 6 23 15,-2 3 14-15,-5 3 17 16,-4 2-5-16,-2 3-21 0,-1 2-5 16,-2 6-5-16,2 5-6 15,-1 7-11-15,-1 4-5 16,4 3-12-16,6-2-6 15,3-6-17-15,6-4-10 16,5-11-32-16,4-8-73 16,5-16-44-16,-1-8-112 0,-2-10 0 15,-3 1 78-15,-10 3 0 16,-5 3 134-16</inkml:trace>
  <inkml:trace contextRef="#ctx0" brushRef="#br1" timeOffset="-198555.22">7897 7475 994 0,'-4'1'166'0,"-1"3"206"16,3 3-229-16,2 7-128 15,-1 4-6-15,3 4-6 16,3 2-3-16,2-3 3 16,1-4 0-16,4-7 30 15,0-4 21-15,4-7 18 0,0-4 2 16,3-8-17-16,-2-2-18 15,-1-8-33-15,0 1-6 16,-7-1-12-16,-3 2-3 16,-6 4 0-16,-3 1 3 15,-7 6 18-15,-2 3 12 16,-5 3 21-16,0 4 6 16,-3 4-15-16,-3 2-3 15,5 7-9-15,-1 0 2 0,8 2-2 16,4-1 0-16,4 0 0 15,3-1-3-15,5-2 18 16,2 0 2-16,5-3-6 16,3-4-2-16,4-4-8 15,4-4-7-15,-1-5-6 16,-2-1 3-16,-2-3-3 16,-1 0 4-16,-6-3-3 15,-2 0-3-15,-6 0-2 16,-4 0-6-16,-6 3 6 15,-4 2 7-15,-5 3 1 16,-3 5 9-16,-2 6 2 16,-1 6-4-16,2 11-4 15,1 4-3-15,3 4-10 16,2 3-1-16,9-5-5 0,5-1-1 16,6-7 4-16,4-4 6 15,6-9 7-15,0-3-1 16,6-9 0-16,2-4-8 15,2-10-6-15,2-2 0 16,-6-3-1-16,-4 1-2 16,-9 3 8-16,-5 3-5 0,-9 6 5 15,-3 2 10 1,-10 5 3-16,-2 2 9 0,-5 8-8 16,1 7-10-16,-1 6-14 15,1 2-68-15,7 1-427 16,2-5 293-16</inkml:trace>
  <inkml:trace contextRef="#ctx0" brushRef="#br1" timeOffset="-197818.24">7973 7842 1708 0,'-11'12'102'0,"0"4"-54"16,2 3-66-16,0 5-18 16,1 1 9-16,4 0 21 15,3-1 0-15,3-4 27 16,2-3 24-16,3-4 51 15,0-3 5-15,4-6-17 16,3-4-18-16,3-7-55 16,0-5-19-16,0-7-16 15,0-2 6-15,-4-3-3 16,-2-1 18-16,-4 0 6 16,-3 2-3-16,-4 4 9 15,-1 4-3-15,-5 8 9 0,-1 1 3 16,-4 6 2-16,-2 3-5 15,-2 7-9-15,0 3 0 16,3 6-6-16,2 1 0 16,5-1-3-16,4-1-3 15,4-5 3-15,2-2 3 16,4-5 0-16,1-4-3 16,5-5-14-16,2-6-4 15,3-6 0-15,1-4 3 0,-4-3 0 16,-4 1 6-16,-6 4 0 15,-5 2 6-15,-6 3 18 16,-3 4 12-16,-8 1 30 16,-2 3 17-16,-1 4 12 15,-1 4-27-15,0 7-13 16,2 4-10-16,2 5-19 16,1 0-10-16,7-2-91 15,3-2-118-15,7-11 97 16</inkml:trace>
  <inkml:trace contextRef="#ctx0" brushRef="#br1" timeOffset="-196755.86">7994 5809 2052 0,'-9'25'105'16,"4"0"-76"-16,4-1-29 0,4-4-29 16,3-5-25-16,2-9-9 15,3-5 3-15,4-7 39 16,3-7 21-16,3-6 15 16,1-4 15-16,-4-3-9 15,-1 0 0-15,-6 3-9 16,-4 1-6-16,-7 4 9 15,-3 3-3-15,-5 5 27 16,-4 1 0-16,-3 6-4 16,1 0 7-16,-2 4-30 15,0 3 0-15,1 2-6 16,0 2-6-16,4 1 0 16,1 0 3-16,4 1 6 15,3-1 6-15,4-2-2 0,3-1-3 16,7 0 4-16,4-4-2 15,6-4 2-15,4-5-2 16,3-7-5-16,1-2 0 16,-6-3-2-16,-3 1-4 15,-9 1 2-15,-5 0-3 16,-6 5-5-16,-6 3 0 16,-5 4-4-16,-4 2 2 15,-10 7 8-15,-3 4-1 16,-3 7 11-16,1 3 4 0,6 4 5 15,4 3 7-15,10-2-9 16,3 0-3-16,9-6-14 16,5-2-1-16,7-9 0 15,6-2 4-15,8-10 7 16,3-6-4-16,3-6-7 16,-1-5-14-16,-7 1-15 15,-1 1-5-15,-12 3 3 16,-6 2 5-16,-7 5 6 15,-7 3-4-15,-6 8 6 16,-6 6-12-16,-7 11-18 16,-6 6-83-16,-6 13 83 15</inkml:trace>
  <inkml:trace contextRef="#ctx0" brushRef="#br1" timeOffset="-196071.95">7949 6166 2010 0,'-11'1'126'16,"2"2"54"-16,3 10-196 16,1 4-14-16,5 8-12 15,1 1 0-15,6-2 7 16,0-3 2-16,4-8 27 15,0-2 6-15,0-9 18 16,2-2 0-16,0-7 0 0,2-6 5 16,-1-6-17-16,-2-5 0 15,-2-2-12-15,-4 1-3 16,-5 0 4 0,-2 4-4-16,-6 2 9 0,-2 4 12 15,-2 5 20-15,-3 4 7 16,1 8 3-16,-2 5-22 15,1 9-15-15,2 6 2 16,2 6-1-16,5-1-3 0,9-2 1 16,3-2 0-16,7-8 2 15,3-2 3-15,3-9 8 16,3-4-8-16,5-11 5 16,1-4-6-16,0-8-8 15,-3-3 2-15,-5 0-4 16,-4 1 2-16,-9 3 2 15,-5 4-2-15,-7 6-2 16,-5 2 2-16,-8 9 4 16,-3 4 5-16,-6 7 2 15,0 5-1-15,2 5 0 16,4 1-5-16,8 0-5 16,6 1-4-16,7-4-44 15,4-3-91-15,4-11 70 16</inkml:trace>
  <inkml:trace contextRef="#ctx0" brushRef="#br1" timeOffset="-195073.12">7698 4303 2022 0,'-11'1'105'16,"3"4"-51"-16,5 4-69 15,6 5 0-15,4 1 0 16,5-2-12-16,4-3-9 0,3-7 0 16,3-3 3-16,-2-7 33 15,-2-2 18-15,-7-7-3 16,-4-2 6-16,-1-2-18 15,-3-2 3-15,-3 4 0 16,0 0-6-16,-7 5 9 16,-2 1-3-16,-4 5 6 15,-3 3 3-15,-6 8-9 16,-1 5 0-16,-5 6 0 16,2 2-6-16,3 0 3 15,5-3 3-15,9-1 6 16,5-2-3-16,9-3 6 15,5 0-4-15,9-5 1 16,2-2 0-16,9-6 3 16,3-4-6-16,4-6-3 0,1-3 0 15,-2-6-3-15,-4 0 6 16,-5-1 0-16,-4 1-3 16,-12 4-3-16,-6 2-3 15,-10 4 3-15,-8 3 0 16,-11 5 0-16,-5 1 0 15,-7 8 6-15,-2 3 3 16,4 7 3-16,4 4 10 16,4 8-6-16,6 3 1 15,7 4-10-15,7 0-9 16,12-4-2-16,5-3-2 0,11-10-4 16,5-5-2-16,6-10 2 15,1-9 1-15,0-11 3 16,-1-3 3-16,-6-4 0 15,-4 0 0-15,-11 3 1 16,-6 2-4-16,-10 4 1 16,-4 3-2-16,-10 6 3 15,-1 5 0-15,-8 11-2 16,-1 6 2-16,-3 16-3 16,-1 4-6-16,2 12-171 15,-2 3 112-15</inkml:trace>
  <inkml:trace contextRef="#ctx0" brushRef="#br1" timeOffset="-194306.07">7856 4658 1687 0,'-21'13'111'0,"2"0"-33"0,6 2-60 15,5 1-15-15,1-2 3 16,6-1-6-16,1-4 0 16,4-3 6-16,3-1 3 15,1-5 11-15,1-1-2 16,9-8-6-16,0-5-12 0,9-8 0 16,2-5-3-16,-3-2 3 15,-3-2 15-15,-10 5-6 16,-4 5 9-16,-7 6-9 15,-3 6 3-15,-9 6 3 16,-4 5 3-16,-9 10 0 16,0 3-3-16,-2 6 15 15,5 1-6-15,7-3 0 16,4 1 2-16,9-5-17 16,5-1 3-16,7-4-9 15,3-6 0-15,5-5-3 16,-1-5 3-16,3-9 0 15,0-2 3-15,-5-3 0 16,-2-1-6-16,-9 1-3 16,-4 2-12-16,-7 3 3 0,-5 3 9 15,-8 6 9-15,-4 2 15 16,-5 8 12-16,-3 6 6 16,0 10-13-16,5 5-8 15,8 10-18-15,9 0-37 16,25-2 21-16</inkml:trace>
  <inkml:trace contextRef="#ctx0" brushRef="#br1" timeOffset="-190989.88">9859 9271 1318 0,'-7'0'57'15,"0"0"39"-15,3-1-80 16,4 1-6-16,0 0-1 15,-3 14-3-15,5 9 0 16,-1 13 0-16,0 24 0 16,-1 12 1-16,-1 18 1 15,-3 3 6-15,1 7-8 16,-3-4-6-16,1-8-6 16,-2-5-3-16,-2-22 4 15,-1-11 10-15,1-22 37 16,0-12 9-16,4-18 11 15,0-13-8-15,3-22-30 16,1-13-3-16,3-21-21 16,2-9 0-16,5-10 6 15,0-3-3-15,1 1 3 16,1 6 0-16,-1 11 0 0,0 6 3 16,-1 21 21-16,0 10 12 15,-2 20 11-15,-3 7 40 16,3 11 6-16,-1 7 11 15,5 16-26-15,3 12-38 16,4 22-18-16,-2 11-10 16,-1 10-8-16,-3 1-3 15,-2-9 4-15,-1-8-9 0,0-23 2 16,2-9-4-16,-2-18-17 16,4-7-20-16,2-14-13 15,2-10 1-15,5-19-23 16,1-11 9-16,4-18-8 15,1-6-4-15,-3-7 21 16,-1-2 12-16,-1 5 36 16,-2 6 0-16,-3 12 9 15,1 9 0-15,-4 18 15 16,-2 7 6-16,1 20 42 16,-5 7 18-16,3 22 11 15,1 11 4-15,1 20-53 16,3 12-8-16,-3 16-16 15,-1 5-9-15,-3-1-16 16,-1-6-8-16,-2-23-55 0,1-10-75 16,1-23-208-16,3-11-290 15,2-14 478-15</inkml:trace>
  <inkml:trace contextRef="#ctx0" brushRef="#br1" timeOffset="-190790.52">10685 9674 1604 0,'-5'19'74'0,"3"4"-74"16,3 2-50-16,-1 5-28 15,3-2 48-15,-2-5-13 16,-2-4-21-16,1-12-240 15,2-7 185-15</inkml:trace>
  <inkml:trace contextRef="#ctx0" brushRef="#br1" timeOffset="-190238.79">10621 9477 1487 0,'0'0'287'0,"1"0"335"0,14-17-545 16,2 1-215-16,7-2-118 16,4-1-49-16,0 5 37 15,-1 10 131-15,-3 5 17 16,-4 14 60-16,-2 4 38 16,-6 4 55-16,-2 3 10 15,-1-2-16-15,0 1-12 16,0 0-13-16,2-1 0 0,-2 0 0 15,-1 0 0-15,-6 2 0 16,0 1-2-16,-4 0 27 16,-3-1 12-16,0-5 19 15,-1-3 8-15,2-6-25 16,1-4 10-16,3-8-30 16,0 0-15-16,-3-6-15 15,3-7-6-15,0-9 6 16,1-8-3-16,3-6 6 15,1-5-2-15,3-7 4 16,2 0 2-16,3 6 0 16,1 7-2-16,0 17 3 15,-1 8-5-15,-2 17 10 16,0 9 3-16,0 22 9 16,-2 7 23-16,-1 11-12 0,-5 1 3 15,1-5 11-15,-1-5 7 16,0-11-6-16,3-10-6 15,-3-13-36-15,-3-13-33 16,5-6-51-16,-2-13-29 16,2-19 2-16,2-8-30 15,4-10 87-15</inkml:trace>
  <inkml:trace contextRef="#ctx0" brushRef="#br1" timeOffset="-190089.08">11194 9560 969 0,'6'25'167'0,"1"1"168"16,2-3-232-16,1 3-85 16,0 0-18-16,-1 1-55 15,-4-1-1-15,-8-3-198 16,-4-2 157-16</inkml:trace>
  <inkml:trace contextRef="#ctx0" brushRef="#br1" timeOffset="-189922.39">11263 9440 2013 0,'0'0'348'15,"3"-13"-7"-15,0-4-424 16,4-12-902-16,1-3 724 15</inkml:trace>
  <inkml:trace contextRef="#ctx0" brushRef="#br1" timeOffset="-189290.58">11440 9603 2423 0,'-6'12'160'0,"3"0"-23"16,2 0-131-16,2-1-114 15,0 1-106-15,3 0-78 16,-2 0-4-16,-2 4 141 0,0 1 77 15,-2-4 96-15,-5-1 36 16,4-8 17-16,3-4-11 16,-1-9-48-16,1-6-30 15,1-14-45-15,0-4 10 16,4-3 11-16,3 2 9 16,4 7 33-16,1 4 12 0,1 6 18 15,2 2 12-15,-2 8 11 16,0 5 4-16,2 10 18 15,-2 5-9-15,-2 14-13 16,-1 3-2-16,-3 6-33 16,-1-1-3-16,-4-3-3 15,1-5 0-15,-3-9 3 16,1-6-6-16,-2-12-9 16,0 0 0-16,6-3-9 15,-2-11 9-15,1-12 3 16,0-3 3-16,4-6-6 15,0 2 0-15,4 5-6 16,1 3 3-16,2 7 12 16,2 3-3-16,0 8 12 15,1 4 6-15,1 7 29 0,-6 6 4 16,-2 9-11 0,0 5-16-16,-6 8-25 0,2 0 0 15,2 0-2-15,-1-4-12 16,2-12-92-16,1-7-111 15,3-21 116-15</inkml:trace>
  <inkml:trace contextRef="#ctx0" brushRef="#br1" timeOffset="-189106.32">12013 9614 2992 0,'-6'34'53'0,"3"-5"-37"16,3-2-90-16,3-11-110 16,2-4-87-16,1-10-442 15,-3-3 13-15,-3-10 461 16</inkml:trace>
  <inkml:trace contextRef="#ctx0" brushRef="#br1" timeOffset="-188940.1">11907 9444 1543 0,'0'0'425'0,"0"0"218"0,6-10-524 16,11 0-173-16,6-5-69 16,3-2-117-16,2-2-227 15,-5 2 255-15</inkml:trace>
  <inkml:trace contextRef="#ctx0" brushRef="#br1" timeOffset="-188255.68">12094 9629 2427 0,'0'0'131'0,"0"0"-29"15,9-6-165-15,8-10-152 16,7-4-73-16,9-4 40 16,2 2 42-16,3 9 101 15,-6 4 80-15,-11 9 58 16,-5 3 55-16,-10 2 13 16,-3 3-20-16,-4 4-81 15,-2 1-15-15,-3 4-15 16,-3 2-12-16,-2 3 15 0,-4 2 6 15,1 2 27-15,-2-1 36 16,3-4 54-16,1-2 17 16,4-8-5-16,3-3-24 15,5-8-63-15,0 0-36 16,10-7-48-16,6-5-18 16,8-5-35-16,5-1-13 15,4 1-8-15,3 1 48 0,0 7 56 16,-1 3 10-16,-5 4 23 15,-6 1 11-15,-8 4 20 16,-7-1 10-16,-5 1 69 16,-4-3-12-16,0 0-35 15,0 0-33-15,1 0-24 16,15 4-3-16,-2-9-12 16,2-2 3-16,5-2-9 15,0 0 0-15,0-1 9 16,-1 1 3-16,-2-3 3 15,1-3 3-15,0-5-3 16,-5-3 0-16,-2-4 3 16,-6-1 3-16,-6 0 18 15,-6 0 6-15,-11 6 9 16,-6 7 5-16,-8 13 19 16,-2 9 21-16,2 21 56 0,3 9-15 15,8 14-31-15,6 3 3 16,13-3-4-16,7-4-38 15,22-15-21-15,8-9-31 16,24-21-99-16,10-13-128 16,24-27 115-16</inkml:trace>
  <inkml:trace contextRef="#ctx0" brushRef="#br1" timeOffset="-187457.24">13754 9215 2228 0,'-5'7'243'0,"7"-2"15"15,4-1-221-15,20-3-141 16,12-2-104-16,18-8-48 15,6-4-63-15,10-4 142 16,-4 2 82-16,-7 3 89 16,-5 4 15-16,-20 2 12 15,-8 0-3-15,-16 4-3 16,-12 2 23-16,0 0 28 16,-13 3 30-16,-9 6 41 15,-3 1-5-15,-5 8 17 0,-4 5-39 16,1 9-24-1,-2 3-7-15,4 4-24 0,4 3-21 16,12-1-16-16,4 1 1 16,12-2-13-16,7-1-7 15,9-1-26-15,9 0-26 16,5-1-42-16,-1-3 9 16,-6-3 26-16,-6-3 20 15,-11-4 49-15,-6-1 6 16,-13-1 38-16,-8 0 25 15,-13 0 42-15,-9-4-17 0,-8-4-14 16,-5-3-3-16,-7-6-25 16,0-5-19-16,1-8-20 15,5-5-13-15,11-11-24 16,7-8-31-16,14-11-105 16,6-3-103-16,22-6 75 15</inkml:trace>
  <inkml:trace contextRef="#ctx0" brushRef="#br1" timeOffset="-186972.44">14704 9337 500 0,'3'-22'162'16,"-2"-2"202"-16,-6-7-236 16,1-1-28-16,-9-1-26 15,-5 3-12-15,-4 14-4 16,-4 7 10-16,-2 20 115 16,2 12 65-16,-1 19-32 15,-1 12-43-15,2 27-56 16,-1 10 11-16,5 13 1 15,7 1-14-15,9-12-35 16,6-11-29-16,15-19-44 0,8-11-22 16,15-19-52-16,9-12-30 15,13-21-86-15,0-10-148 16,0-19 119-16</inkml:trace>
  <inkml:trace contextRef="#ctx0" brushRef="#br1" timeOffset="-186220.15">15207 9316 1485 0,'-11'1'113'0,"-3"4"162"0,-2 2-105 16,-6 7-83-16,-1 5-28 15,2 14-29-15,-1 7-18 16,8 14 48-16,4 3 20 16,5 5 78-16,10-1-4 15,13-8-52-15,6-5-26 16,17-14-51-16,6-7-16 0,3-11-15 15,1-9-4-15,-3-12 1 16,-3-6 3-16,4-11 0 16,1-5 2-16,-3-8 0 15,-5-4-4-15,-17-7 1 16,-8-5 0-16,-19-4 4 16,-9-3 4-16,-18-2 8 15,-11 3-2-15,-10 5 2 16,-1 3-3-16,0 11-7 15,3 5 2-15,-8 13-1 16,-7 6-2-16,-3 12 3 16,-2 5-1-16,14 12-1 15,8 4 5-15,10 7 11 16,8 4 7-16,9 0 7 16,8 2 0-16,15-3-6 0,11-1-3 15,17-7-15-15,8-6-5 16,27-11-7-16,11-4-1 15,9-10 1-15,1-2 1 16,-13-2-13-16,-7 0-12 16,-12 4-36-16,-9 1-27 15,-21 2-67-15,-13 2-108 16,-23-4-140-16,-9 0-26 16,-8 1 361-16</inkml:trace>
  <inkml:trace contextRef="#ctx0" brushRef="#br1" timeOffset="-185223.64">15748 9181 1652 0,'0'0'194'0,"0"0"90"16,0 0-88-16,4 5-94 15,8 1-13-15,13 6-39 16,7 6 8-16,11 6-6 0,3 6 3 16,5 12 7-16,-2 6-9 15,-6 8-22-15,-7 2-16 16,-11 1-24-16,-9 0-5 15,-13-1-10-15,-9-2 1 16,-19-6-7-16,-7-4 0 16,-17-13-12-16,-3-8-23 15,-1-18-138-15,-1-11-135 16,8-15 135-16</inkml:trace>
  <inkml:trace contextRef="#ctx0" brushRef="#br1" timeOffset="-183317.43">15344 10106 1398 0,'9'3'37'0,"0"-1"36"16,9-1-152-16,8-2-34 0,14-6-131 15,7-3 127-15</inkml:trace>
  <inkml:trace contextRef="#ctx0" brushRef="#br1" timeOffset="-182172.57">17897 9369 1489 0,'-4'-11'79'0,"1"2"148"16,-1 3-131-16,0 6-63 15,-2 3 8-15,1 19-8 16,-1 8-9-16,0 24-15 16,3 8-3-16,1 12-6 15,3 1 6-15,9-5 0 16,5-4 6-16,10-16 12 15,5-6 12-15,9-16 41 16,3-9 19-16,7-13-21 16,4-8-7-16,3-12-13 15,0-7-7-15,-6-10-19 16,-3-6-2-16,-8-7-16 16,-3-7-7-16,-10-6 6 15,-6-5 1-15,-13-6 3 0,-6-3 0 16,-12 0-6-16,-8 3-1 15,-12 4-6-15,-5 6-1 16,-15 6 0-16,-8 4 0 16,-18 14-2-16,-7 9-1 15,-5 16-4-15,2 9 1 16,10 20-1-16,7 8 4 16,16 15 6-16,7 6 8 15,23 4 23-15,12 0 8 0,22-3 6 16,15-5-7-16,23-9-25 15,11-6-9-15,23-12-10 16,8-6 0-16,14-11 2 16,2-3 1-16,-2-8 0 15,-3-1-1-15,-14-2 2 16,-8-2-6-16,-17-1-31 16,-9-1-24-16,-15-2-95 15,-7 1-114-15,-8 3 78 16</inkml:trace>
  <inkml:trace contextRef="#ctx0" brushRef="#br1" timeOffset="-181537.78">19174 9483 2043 0,'0'0'212'0,"0"0"40"15,0 0-193-15,0 0-14 0,11 4-18 16,0-1-16-16,10 0-9 16,7 0 1-16,10-2-2 15,9 0-1-15,3-1-10 16,2-2-16-16,-2 1-36 16,-3 1-8-16,-5 1 8 15,-3 5 4-15,-8 2-36 16,-3 2-76-16,-10-1-180 15,-2 0-212-15,-16-9 399 16</inkml:trace>
  <inkml:trace contextRef="#ctx0" brushRef="#br1" timeOffset="-181292.39">19127 9873 2558 0,'0'0'125'0,"10"6"19"0,10-9-143 16,17-8-58-16,7-5-9 16,8-5-56-16,-1 0-54 15,0 1-27-15,-3 3-33 16,-7 5 66-16,-2 4-21 0,-6 3 125 15</inkml:trace>
  <inkml:trace contextRef="#ctx0" brushRef="#br1" timeOffset="-180124.02">20949 8762 1843 0,'-35'-13'275'0,"-5"0"112"15,-8 4-254-15,-10 4-107 16,-6 1-6-16,-3 7-16 16,1 3-4-16,6 8-4 15,6 3-2-15,6 6 4 16,4 5-4-16,10 4 3 0,3 0 3 15,9 6-1-15,2 1 2 16,10 8-1-16,3 11-4 16,7 12-6-16,1 5-13 15,4 12-50-15,-2 5-16 16,2 12-28-16,2 5-48 16,2 11 16-16,1-1 15 15,0 4 53-15,-1 0 27 0,-4-5 48 16,0 0 33-16,-4-5 75 15,-3-6 47-15,-2-18 81 16,-2-12-53-16,-2-19-8 16,2-9-56-16,4-9-11 15,3-7-5-15,7-8-26 16,2-6-19-16,9-9-38 16,5-5-10-16,13-12-9 15,3-3 2-15,11-3-2 16,4 0-9-16,9 4-24 15,6-1-15-15,6 3-38 16,2 1-29-16,2 2-79 16,-1 2-114-16,-3 2-254 15,-1 0 385-15</inkml:trace>
  <inkml:trace contextRef="#ctx0" brushRef="#br1" timeOffset="-178906.69">21187 9057 1256 0,'-23'-6'101'16,"0"4"149"-16,-1 2-164 16,-2 7-92-16,1 6-3 15,-1 15-5-15,2 6 5 0,1 13 3 16,1 6 3-1,3 6 12-15,5 5 14 0,8 2 28 16,6 1 9-16,14-7-3 16,5-6-6-16,11-13 8 15,6-5 46-15,9-13 38 16,5-6 1-16,0-14-49 16,-1-6-35-16,-5-13-45 15,-3-4-12-15,1-5-8 16,-2-2 5-16,-3-5 13 15,-5-3 5-15,-8-6 6 16,-7-4-3-16,-9-4-10 16,-5-1-2-16,-11 0-3 15,-5 0-5-15,-12 0 5 16,-7-2-6-16,-8 3 0 16,-5 5 0-16,-7 13-7 0,1 8 1 15,-7 12 2-15,-1 5-1 16,6 7 0-16,-1 3-6 15,15 3-4-15,6 5-4 16,5 2 4-16,5 5 6 16,5 6 11-16,3 3 25 15,15 4 38-15,7 0-11 16,18-5-2-16,12-3-13 0,16-10-21 16,13-5-10-16,15-10-40 15,4-6-40-15,-1-6-155 16,-4-1-154-16,-13 0-344 15,-11 3 555-15</inkml:trace>
  <inkml:trace contextRef="#ctx0" brushRef="#br1" timeOffset="-177924.55">21625 9614 1216 0,'0'0'73'16,"0"0"69"-16,0 0-102 0,1 0-1 16,0 1-16-16,0 0-11 15,-1 0-4-15,1 0 1 16,0-1 12-16,0 2 12 16,17 27 24-16,-18-29 2 15,0 1 19-15,0-1-3 16,0 0 8-16,0 0 4 0,-1 0-9 15,1 0-10-15,-1 0-17 16,1 1-3-16,-1-1-15 16,1 0-5-16,0 1-2 15,0-1-2-15,-1 0 2 16,0 0 2-16,0 0-1 16,0 0-3-16,0 0-6 15,1 0-4-15,0 1-10 16,-1 0 0-16,1 0-7 15,0 0 0-15,-5 30 1 16,4-17 2-16,-1 5 0 16,-1 3 2-16,3 3 1 15,1 0 0-15,6-1-2 16,2-2 3-16,3-6-2 16,3-4 4-16,4-7-6 0,1-5-6 15,5-8-10-15,4-2-2 16,-3-8-8-16,1 0 4 15,-11-1 6-15,0-1 7 16,-12 1 18-16,-2-1 9 16,-8-1 20-16,-7-3 4 15,-4-1 3-15,-4 1-4 16,-2 3-21-16,-4 2-4 0,0 9-2 16,-4 5-7-16,5 8-18 15,3 5-20-15,8 7-155 16,4 0-123-16,10-1 108 15</inkml:trace>
  <inkml:trace contextRef="#ctx0" brushRef="#br1" timeOffset="-176757.55">22904 9348 2079 0,'-25'60'18'16,"0"5"-12"-16,5 4-3 16,3-3-3-16,11-8 0 15,5-4 9-15,13-9 33 16,5-2 29-16,11-8 37 16,5-4-21-16,5-8 6 15,5-5-3-15,-3-12-27 0,4-5-23 16,3-12-20-16,1-9-10 15,0-13-16-15,-1-5-3 16,-5-12 4-16,-4-5 0 16,-8-10 5-16,-8-4 0 15,-11-8 4-15,-5-1 0 16,-9 1-3-16,-6 3-2 16,-19-2-3-16,-12 3-2 0,-20 2 2 15,-12 7 3-15,-9 19 2 16,-3 9 4-16,-1 22-1 15,6 9 2-15,0 24 1 16,9 11 0-16,12 16-1 16,6 12-4-16,28 3 9 15,12-1-2-15,30-7-1 16,13-11 1-16,21-9-9 16,10-4 0-16,16-6 6 15,6-1-2-15,6-8 2 16,3-3-3-16,-1-11-26 15,3-4-16-15,-12-7-41 16,-6 0-87-16,-18-1-133 16,-9 1-378-16,-17 5 558 15</inkml:trace>
  <inkml:trace contextRef="#ctx0" brushRef="#br1" timeOffset="-176474.56">23623 9754 2416 0,'6'40'-43'15,"0"4"-60"-15,-1 7-142 16,0 0-66-16,-5-5 174 16</inkml:trace>
  <inkml:trace contextRef="#ctx0" brushRef="#br1" timeOffset="-175740.17">23701 8707 2863 0,'55'-9'-50'0,"16"1"-10"0,4-1 6 16,-3 1 30-16,-5 1 12 15,-14 0 15 1,-9 1 9-16,-6 0 12 0,-7 2 4 16,-11 3 7-16,-5 1-4 15,-9 6-13-15,-1 5-8 16,-3 10-9-16,-1 14-5 16,-4 18-10-16,-5 14-1 0,-13 26-14 15,-6 12 0-15,-7 10-17 16,1 2 0-16,9 1-29 15,7-6 8-15,17 1 13 16,10-1-12-16,15-8-56 16,6-4-45-16,6-9 32 15,-3-3 43-15,-9-7 86 16,-7-3 33-16,-16-6 71 16,-7-3 46-16,-20-5 76 15,-9-4-44-15,-15-10-3 16,-1-5-44-16,-11-13-8 15,-3-8-17-15,-15-19-42 16,-6-11-29-16,2-20-66 16,0-10-66-16,13-14-138 15,8-3 119-15</inkml:trace>
  <inkml:trace contextRef="#ctx0" brushRef="#br1" timeOffset="-170940.77">18906 1377 1212 0,'59'1'6'16,"9"-2"11"-16,2-2 10 15,2-4 24-15,3 1 5 16,0-1 6-16,-2-1-10 16,-9 0-23-16,-7 0-9 0,-13-3-15 15,-4 1-3-15,-13-1 0 16,-3 0 2-16,-10-1-4 15,-3 1 0-15,-11 1 0 16,-1-1 0-16,-16 1-4 16,-7 1 2-16,-15 5-2 15,-10 1-1-15,-14 5 3 16,-9 3 0-16,-7 3 0 16,2 2 2-16,3 0 0 15,6-1 0-15,12-2 2 16,4-2-2-16,11-4 2 15,5-1-2-15,6-1 2 16,7-2-2-16,8 1 0 16,7 0 2-16,9 0-1 15,11 0 1-15,19 0 4 0,12-3 0 16,19-1 0-16,7-1 0 16,13-2-6-16,8 1 0 15,4 2 0-15,0 1 3 16,-2 2 6-16,-10 3-3 15,-11 2 0-15,-8 1-6 16,-16 1 0-16,-10-1 0 16,-15 0 0-16,-6-1 0 0,-16-2-12 15,-3 3 0-15,-16-2 0 16,-7-1 6-16,-11-1 4 16,-7-1-2-16,-11-2-1 15,-5 1-1-15,-16 0-2 16,-5 1-2-16,-11 0 5 15,-1 1-3-15,5 2 4 16,3 1 2-16,9 4 2 16,4 1 0-16,15 3 0 15,8-1 0-15,20 2 0 16,11-3 0-16,16 1-2 16,6 0-2-16,19-2 8 15,10-3 6-15,22-3 5 16,10-2 1-16,17-5-5 15,7 0 2-15,9-3 2 0,1 1-3 16,0-3-6-16,-7 2 3 16,-10-1 6-16,-10 2-6 15,-17 1 3-15,-11 2-3 16,-19 2-3-16,-8 0-6 16,-17 3-6-16,-9-2 3 15,-21 3-3-15,-9 0 0 16,-21 3 3-16,-9 0-9 0,-17 2 9 15,-9 1-6-15,-4 1 3 16,2 0 0-16,10 0 6 16,12 1 0-16,19-1 0 15,13-1 0-15,28 0-15 16,13-1 6-16,34-1 0 16,16-3 2-16,33-2-1 15,18-2-34-15,29-10 24 16</inkml:trace>
  <inkml:trace contextRef="#ctx0" brushRef="#br1" timeOffset="-168940.43">15128 10140 1313 0,'-6'0'65'0,"7"1"50"16,10-1-92-16,15 1-17 15,9-1 2-15,12-5 1 16,2-3 2-16,0-5-2 16,-1-5 3-16,1 0 15 15,1-2 3-15,-5 3 15 16,-7 0 5-16,-15 6-17 15,-6 2-6-15,-11 4-24 16,-6 5-9-16,0 0 0 16,-12-4 0-16,-8 4 0 0,-6 4 0 15,-17 2 3 1,-3-1 3-16,-5 4 9 0,-1 2 3 16,2 0 21-16,-3 0 15 15,4 0 32-15,5-2 22 16,17-3-6-16,7-2-25 15,20-4-35-15,0 0-30 16,14-3-18-16,15-2 6 16,12-4 9-16,5-2 12 0,-1 0 3 15,-5-2-6-15,-4 2 0 16,-6 2-3-16,-5 2-6 16,-4 1 0-16,-12 2-6 15,-5 1-9-15,-15 0 0 16,-1-1-6-16,-11 1 12 15,-1 0 6-15,-5 1 0 16,-2 2 3-16,-9 0 6 16,-2 3 6-16,-3-1 27 15,2 2-1-15,6-1 11 16,9 0-6-16,15-2-19 16,12-1-2-16,2 1-14 15,13 0 0-15,14-1-5 16,4 1-1-16,8 2 0 15,-2-3 2-15,-4 2-1 16,-4-1-2-16,-14 0 1 0,-4 0-3 16,-12-1 0-16,0 0 5 15,-10 3 6-15,-7 0-3 16,-15 1 5-16,-6-1 0 16,-12 0-6-16,-1 2 1 15,8-3 5-15,9 2 3 16,21-3 8-16,10 0 1 0,9 1-7 15,0 0-2-15,15 0-17 16,7 2-2-16,14-2-12 16,14-1-10-16,-2-5-51 15,-4-2-77-15,-5-1-70 16,-8 0-108-16,-7 2 105 16,-6 2 51-16,-10 3 83 15,-11 0-98-15,-13 5 117 16</inkml:trace>
  <inkml:trace contextRef="#ctx0" brushRef="#br1" timeOffset="-167089.83">18235 10282 1070 0,'-12'-10'72'0,"-1"0"116"15,3 1-186-15,-2-1 4 16,4 0 29-16,0-1 15 16,1-2 29-16,3 0 80 0,1 0 59 15,0 1-15-15,1 2-42 16,0 1-56-16,0 4-61 15,2 5-13-15,0 0-21 16,0-1 0-16,0 0 0 16,6-8-1-16,11 8-4 15,4 1-1-15,9-1-3 16,3 1-1-16,0 0 4 16,-3 1-4-16,-4 0 5 15,-4 1-4-15,-2 0 3 16,-3-1 1-16,-7 1-4 15,-9-2 7-15,0 0-1 16,0 0 4-16,-1 0 23 16,0 0 2-16,-12 3 1 15,-4-4-11-15,-10-1-15 16,-6 0-3-16,-6 2-1 0,-3 0 1 16,-6 3 0-16,2 0-1 15,6 0 3-15,5 1 2 16,14-2-2-16,8 1-2 15,12-1-3-15,8-2-2 16,13 1-5-16,9-1-2 16,11-3-6-16,6-2-8 15,1-1-2-15,-2-1-3 0,-3 1-2 16,-6 1-3-16,-11 4 8 16,-4-1 10-16,-14 4 5 15,-8 0-2-15,-13 4 5 16,-8 2 4-16,-11 2 23 15,-3 1 2-15,-8 0-4 16,2-2-8-16,-3-2-7 16,2-1-2-16,9-4-3 15,6-1-2-15,13-4-5 16,4-2-32-16,15-7-195 16,8-3 147-16</inkml:trace>
  <inkml:trace contextRef="#ctx0" brushRef="#br1" timeOffset="-164344.27">16742 9347 1191 0,'-2'-4'156'15,"2"4"394"-15,0 0-488 16,0 0-348-16,0 0 17 0,1 0 181 16</inkml:trace>
  <inkml:trace contextRef="#ctx0" brushRef="#br1" timeOffset="-164057.47">16666 9904 2742 0,'0'0'-38'15,"0"-1"-239"-15,1-14-609 16,8 0 692-16</inkml:trace>
  <inkml:trace contextRef="#ctx0" brushRef="#br1" timeOffset="-163856.04">17070 9853 2964 0,'-4'-5'0'0,"7"-3"-181"16,3-3 97-16</inkml:trace>
  <inkml:trace contextRef="#ctx0" brushRef="#br1" timeOffset="-162664.8">17213 10967 1439 0,'96'-7'98'16,"20"-2"312"-16,12-3-359 15,26-2-158-15,12 0-25 16,12 0-8-16,4 6 51 16,5 1 56-16,-7 1 4 15,-6 6-18-15,-5 0-61 0,-18 1 63 16</inkml:trace>
  <inkml:trace contextRef="#ctx0" brushRef="#br1" timeOffset="-159290.86">5259 5555 1274 0,'-68'-20'-25'15,"-5"1"-47"-15,-19 0-59 16,-7 0 18-16,-19-1 140 16,-7-4 72-16,-14 1-6 15,-5-1-27-15,-10 2-49 16,-8 1-5-16,-6 2-5 16,-6 3-3-16,-4 7-2 15,0 8 0-15,0 9 0 16,4 9 2-16,4 10 2 0,4 6 0 15,12 8 1-15,7 5 7 16,12 9 7-16,10 7 3 16,15 12 3-16,11 3-8 15,26 9-9-15,10 2-4 16,27 7-8-16,11 1 0 16,25 3 0-16,12 0 2 15,28 2 0-15,18 0 4 0,33-2-1 16,19-4 1-16,30-8-4 15,12-9 0-15,28-16 6 16,11-8 4-16,30-13 1 16,11-5 5-16,17-11 11 15,9-5 4-15,6-12 11 16,-2-8 51-16,-5-9 11 16,-6-7 25-16,-19-7 32 15,-12-2 0-15,-27-7-36 16,-15-1-57-16,-40-6-27 15,-19-2-6-15,-38-7-3 16,-22-3-5-16,-32-10-21 16,-20-6-8-16,-37-8-12 15,-18-6-5-15,-35-5 2 16,-17-2-15-16,-31 1-58 16,-10 2-52-16,-27 4-52 0,-7 3 18 15,-17 8 65-15,-8 7 25 16,-3 12-26-16,-3 4 29 15,2 7 48-15</inkml:trace>
  <inkml:trace contextRef="#ctx0" brushRef="#br1" timeOffset="-158339.95">4347 3957 1293 0,'-147'-23'33'16,"-6"4"-2"-16,-19 9-42 16,-7 3 3-16,-12 3 8 15,-3 2 13-15,-1 9 13 16,2 6 5-16,3 13 7 16,9 4 1-16,15 6-10 15,5 7-8-15,18 6-13 16,6 8-6-16,20 11-6 15,11 3-4-15,29 5-3 0,16 0 1 16,33 3-3-16,22-1-1 16,41 2-1-16,21-1-1 15,39-2-5-15,23-2-14 16,34-9-41-16,16-7-15 16,31-18 10-16,9-7 19 15,23-15 83-15,7-7 37 0,13-9 33 16,5-3 6-1,3-7-12-15,-1-5-13 0,-11-6-1 16,-15-4 30-16,-26-12-47 16,-17-4-3-16,-35-13 21 15,-19-6 11-15,-37-6 58 16,-18-4 11-16,-35-2-27 16,-15-3-46-16,-33-6-33 15,-19-3-26-15,-33-7-35 16,-17-2 0-16,-34 1-19 15,-14 3 0-15,-30 7-4 16,-14 5-9-16,-18 6-55 16,-11 4-35-16,-16 12-54 15,2 8-19-15,-1 17 3 16,2 7 23-16,17 12 109 16</inkml:trace>
  <inkml:trace contextRef="#ctx0" brushRef="#br1" timeOffset="-157057.28">6021 7147 1858 0,'-117'-53'131'0,"-15"8"-14"16,-16 2-255-16,-22 3-17 15,-11 1 29-15,-16-5 123 16,-5 2 18-16,-10 1-3 15,-2 2 0-15,-13 4-6 16,2 4 0-16,-6 12 0 16,-4 8 3-16,9 16-9 15,0 9 3-15,11 17-6 16,6 6 0-16,20 12-9 16,12 6-3-16,21 6-3 15,19 8-3-15,27 5-2 16,17 4-4-16,35 6 3 15,20 0 3-15,28 6 0 0,16 2 6 16,36 2 8-16,16 2 5 16,46-3 8-16,22-1 15 15,40-4 12-15,18 0 6 16,33-5 17-16,20-4-2 16,30-5-6-16,12-9-9 15,25-8-18-15,5-2 6 0,13-7 65 16,6-5 37-16,-2-10 53 15,6-5-56-15,-2-9-51 16,-1-4-26-16,-14-10-49 16,-13-4-17-16,-31-11-10 15,-25-5-2-15,-36-13-4 16,-21-6 7-16,-43-12 8 16,-18-5 3-16,-42-8-12 15,-20-3-10-15,-39-7 13 16,-21-8 15-16,-44-8 45 15,-20-6-5-15,-42-10-17 16,-16-1-2-16,-30-5-5 16,-17-1 2-16,-15 6 2 15,-12 2-9-15,-20 11 6 16,-10 6-7-16,-32 14-1 0,-8 5-3 16,-20 16-23-16,-6 9-76 15,2 13-280-15,-2 7 232 16</inkml:trace>
  <inkml:trace contextRef="#ctx0" brushRef="#br1" timeOffset="-155769.46">7163 8736 2317 0,'-133'-70'-44'16,"-14"1"29"-16,-30 6-302 16,-18 2 4-16,-30 3 228 15,-8 4 83-15,-11 7 17 16,-5 4 3-16,-8 12 18 15,-3 7 9-15,-5 14 14 16,-1 8 1-16,4 15-15 16,2 8-18-16,8 17-12 15,4 6-3-15,13 16 9 16,10 8 12-16,15 9 8 16,12 5-2-16,32 2-9 15,19 0-12-15,36 5-18 0,18 0-9 16,38 1-6-16,18 2 0 15,38 1 18-15,26 4 3 16,34 5 24-16,20 3 3 16,43 2-9-16,18 0 9 15,43-5-21-15,25-2-3 16,41-7-6-16,18 0 3 0,33-2-6 16,9-2 6-1,15 1 23-15,4-3 13 0,1-7 42 16,4-6-2-16,-2-14 29 15,-4-4 7-15,-1-11-47 16,-13-2-8-16,-1-8-23 16,0-4-14-16,-11-8-27 15,-3-8-11-15,-25-11-10 16,-16-7-3-16,-39-16 4 16,-24-8 3-16,-47-13 0 15,-26-7-4-15,-45-13 12 16,-18-7 2-16,-41-17 6 15,-18-9 3-15,-26-14-7 16,-16-4-7-16,-13 1 2 16,-7 0-4-16,-13 0-6 15,-10 1 0-15,-20 0 4 0,-9 1 8 16,-18 5 11-16,-10 5 1 16,-12 9-1-16,-11 4-2 15,-5 9-12-15,-6 3-6 16,3 6-12-16,-1 4-11 15,8 11-37-15,8 5-53 16,-10 12-201-16,4 6 171 0</inkml:trace>
  <inkml:trace contextRef="#ctx0" brushRef="#br1" timeOffset="-149572.8">11376 10423 1402 0,'-16'-13'77'15,"-1"1"248"-15,2-1-361 16,1 2-24-16,5 3 16 15,2 1 17-15,3 0 48 16,1 1 17-16,2 1 40 16,0 1 18-16,5 1 29 15,6 2-5-15,13-1-28 16,13 2-5-16,19-1-39 16,8-1 3-16,21 1 34 15,7-1 11-15,25-1 3 16,10 3-25-16,15-1-2 15,6 3-5-15,3 1-12 16,1-1-5-16,-1 1-18 16,0-2-7-16,-11-2-14 15,-7-3-5-15,-11-3-6 16,-10 0-19-16,-16-5-47 16,-9 0-33-16,-22-1-105 0,-13-3-144 15,-13-1 95-15</inkml:trace>
  <inkml:trace contextRef="#ctx0" brushRef="#br1" timeOffset="-142307.81">18108 10236 362 0,'-13'-7'5'0,"2"0"-5"16,2 0-3-16,0 1 16 16,2 0 20-16,-2 2 41 15,1-1 47-15,-2 4 24 16,3-1-3-16,0 2-24 16,-2-1-30-16,5 0-46 15,4 1-19-15,0 0-17 16,0-1-6-16,0 0-4 15,0 0 4-15,0 1 8 16,1-1 11-16,15-20 9 16,-2 19 1-16,5 0-6 15,6-3-8-15,2-1-7 16,4 0 0-16,-1 0-6 16,1 1 4-16,2 2 5 0,-4 1 5 15,-1 2 13-15,-1 1 6 16,-5 1 3-16,-1 2-1 15,-1 0-8-15,-2 0-5 16,0 0-13-16,-2-1 4 16,-5-1-9-16,-1-1 0 15,-5-1-12-15,-5 0 3 0,0 0-11 16,0-1 12-16,0 0-2 16,-5-19 2-16,-8 12-5 15,-2 1-5-15,-7 2-9 16,-1 0-1-16,-6 3 9 15,2 2 1-15,-3 0 14 16,-2 2 2-16,2 2 0 16,1 0 2-16,3 1 3 15,2 0 5-15,5 1 7 16,3-2 6-16,7-2 31 16,9-2 14-16,0 0-13 15,0 0-8-15,0 1-12 16,10 9-6-16,6-8-3 15,6 2-9-15,3-3-3 16,3-1-4-16,5 0-5 16,-3-2-3-16,1-1 0 15,-1 2-6-15,-6-1 0 0,-4 1 0 16,-4 1-3-16,-6-1-6 16,-5 1-47-16,-5 0-52 15,0 0-104-15,-21-9 49 16,-6 4 97-16</inkml:trace>
  <inkml:trace contextRef="#ctx0" brushRef="#br1" timeOffset="-140491.28">19434 8014 864 0,'62'0'41'0,"2"-1"9"15,4 0-43-15,5 1-2 16,3-1 2-16,5-2-1 15,2 0-1-15,0-2-19 16,-2-1-24-16,-3-3-126 16,-5 0-85-16,-5-1 151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04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0 366 10178,'776'-28'1439,"146"-9"-1398,-278-3 111,481-27 1629,1 21-353,-377 31-1083,1093-43-280,-1384 12-3175,-334 17 2473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10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91 208 10298,'-88'-5'474,"86"5"-364,3-1-84,0-1-1,0 1 1,0 0 0,0 0-1,0 0 1,0 0-1,1 0 1,-1 0 0,1 0-1,-1 0 1,0 0-1,1 1 1,-1-1-1,1 0 1,0 1 0,-1 0-1,3-1 1,0 0 31,55-19 99,2 3 1,0 3-1,74-7 0,190-5 27,-323 26-182,772-18 1893,-48 3 342,-398-2-1188,600-18 1321,-869 34-2452,-3-1-714,-19 4-2724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18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78 240 7770,'-71'6'648,"70"-6"-610,-1-2 684,2 2-694,0 0 1,-1-1 0,1 1 0,0 0 0,0 0 0,0 0-1,-1 0 1,1 0 0,0 0 0,0-1 0,0 1-1,0 0 1,0 0 0,-1 0 0,1 0 0,0-1 0,0 1-1,0 0 1,0 0 0,0 0 0,0-1 0,0 1 0,0 0-1,0 0 1,0 0 0,0-1 0,0 1 0,0 0-1,0 0 1,0 0 0,0-1 0,0 1 0,0 0 0,0 0-1,0 0 1,0-1 0,0 1 0,0 0 0,0 0-1,0 0 1,1 0 0,-1-1 0,0 1 0,0 0 0,0 0-1,0 0 1,0 0 0,1-1 0,-1 1 0,0 0-1,0 0 1,0 0 0,0 0 0,1 0 0,-1 0 0,0 0-1,0 0 1,0 0 0,1 0 0,-1-1 0,4-1-22,0 0 1,1 0-1,-1 1 1,0-1 0,1 1-1,0 0 1,-1 0-1,1 1 1,6-1-1,53 2 51,-27 0-5,266 1 182,178-1 24,0-26 100,-222-1-192,470-43 406,-719 68-549,54-4 120,110-24 0,-173 29-140,1-1-1,0 1 1,-1 0 0,1-1 0,0 0 0,-1 1 0,1-1-1,0 0 1,-1 0 0,1 0 0,-1 0 0,0 0 0,1 0-1,1-2 1,-3 2-2,0 1 1,0 0-1,0 0 0,0-1 1,0 1-1,1 0 0,-1-1 1,0 1-1,-1 0 0,1 0 0,0-1 1,0 1-1,0 0 0,0-1 1,0 1-1,0 0 0,0 0 0,0-1 1,0 1-1,-1 0 0,1 0 1,0-1-1,0 1 0,0 0 1,0 0-1,-1-1 0,1 1 0,0 0 1,-1 0-1,-16-8 44,-5 3-31,-1 2 0,1 0 0,0 2 0,-1 0 0,-32 4-1,34-2-11,-359 26 38,-3 0-6,73-16 4,-495 34 526,361 11-272,402-49-194,40-7 5,3 0-84,1 1-1,-1-1 1,0 1 0,1-1-1,-1 0 1,1 1 0,-1-1 0,1 0-1,-1 0 1,1 0 0,-1 0-1,3-1 1,2 1 32,199-12 526,-131 4-474,698-46 458,-39 3-402,-21 3-112,-690 46-56,-22 1 7,-1 0 0,1 0 0,-1 0 0,1 0 0,-1 0 0,0 1 0,1-1 0,-1 0 0,0 0 0,0 1 0,0-1 0,0 1 0,1-1 0,-1 1 0,-1-1 0,-10-3 10,1 1-1,-1 0 1,0 0-1,0 1 1,0 1-1,-23 0 1,10 0-21,-137-1-42,-205 22-1,-162 47 66,352-42-1,-169 26 113,-262 32 1192,593-82-1120,-7 1 91,18-1 14,8 0 193,305-11-57,-183 3-374,500-13-21,370-24-74,-985 43 27,88-11-93,-91 9 56,-9-1-11,-13-1-21,-37-3 39,-1 2 1,0 3-1,-57 3 1,58 0 18,-830 48 5,8 72-66,752-100-45,118-19-6,30 7-274,26-3 324,0-2 0,0-2 0,65-8 0,-57 3 71,795-50-1074,-328 21-3109,-374 23 3535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39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27 246 19212,'5'-10'-85,"1"0"0,1 0 0,0 1 0,0 0 0,1 0-1,0 1 1,0 0 0,11-7 0,7-4-519,46-25 0,-40 27 513,0 2 0,1 0-1,68-18 1,-86 29 91,0 0 0,0 2-1,1-1 1,-1 2 0,1 0 0,0 1 0,-1 1 0,1 0 0,-1 1 0,1 1 0,22 7 0,-30-7-13,0 0 0,0 1 0,-1 0 0,0 1 0,0 0 1,0 0-1,0 0 0,-1 1 0,1 0 0,-2 0 0,7 8 1,-4-3-15,-1 0 1,-1 0 0,0 1 0,0 0-1,-1 0 1,5 21 0,-3 0-70,-1 1 1,-2 0-1,-1 0 0,-2 55 0,-3-50 38,-1 0 0,-2-1-1,-2 0 1,-2 0-1,-1 0 1,-1-1 0,-2 0-1,-30 56 1,32-72 129,-2 0 1,0-1 0,-1 0-1,-1-1 1,0-1-1,-2-1 1,0 0 0,-1-1-1,-1-1 1,0 0 0,-1-2-1,0 0 1,-1-1-1,0-2 1,-28 11 0,33-16 112,0 0 0,0-1 0,-1-1 1,1-1-1,-1 0 0,1-1 0,-1-1 1,1 0-1,-32-6 0,40 5-119,0-1-1,0 0 0,0-1 1,0 0-1,0 0 0,1-1 1,-1 0-1,1 0 0,0-1 1,0 1-1,1-2 0,-1 1 1,1-1-1,0 0 0,1 0 1,-1 0-1,1-1 0,0 0 1,1 0-1,0 0 0,-4-10 1,4 6-41,1 0 0,0 0 1,0 0-1,1 0 1,1-1-1,0 1 0,1 0 1,0-1-1,0 1 0,1-1 1,1 1-1,0 0 1,1 0-1,0 0 0,0 0 1,1 0-1,8-15 1,-8 18-53,1-1 1,0 1 0,0 1 0,1-1 0,0 1 0,0 0 0,0 0 0,1 0 0,0 1 0,1 0-1,-1 1 1,1 0 0,0 0 0,0 0 0,1 1 0,0 1 0,-1-1 0,1 1 0,0 1-1,0-1 1,17-1 0,-10 4-37,-1 1-1,1 0 1,-1 0-1,1 2 1,-1 0 0,0 1-1,0 0 1,22 10-1,14 10-231,49 30 0,-35-18-75,-13-8-545,1-3 0,88 28 0,-119-46 525,0-1 1,0-2-1,0 0 0,0-1 0,1-1 0,-1-2 1,1 0-1,0-1 0,40-8 0,-53 7 97,0 0 1,0-2-1,-1 1 0,1-1 0,-1 0 1,0-1-1,0 0 0,0-1 0,0 1 0,-1-2 1,0 1-1,-1-1 0,1 0 0,-1-1 1,-1 0-1,1 0 0,9-17 0,12-34-1378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40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225 161 8922,'0'0'869,"-2"3"250,-1-1-1002,1 1 0,1-1-1,-1 1 1,0 0 0,1 0-1,-1 0 1,1 0 0,0 0 0,0 0-1,-1 5 1,-5 40 323,5-24-158,-4 14 38,3 0 0,1 0-1,5 62 1,-2-92-256,0-1 1,0 0-1,1 0 0,0 0 0,0 0 1,1 0-1,5 10 0,-6-14-41,0-1-1,0 1 0,0 0 0,0-1 1,0 1-1,1-1 0,-1 0 1,1 0-1,0 0 0,-1 0 1,1 0-1,0-1 0,0 1 0,0-1 1,0 0-1,0 0 0,1 0 1,-1 0-1,5 0 0,3 0 0,0-1 0,0-1 0,0 0 0,0-1 0,0 0 0,-1 0 0,1-1 0,-1 0 0,1-1 0,-1-1 0,0 1 0,14-10 0,5-4-100,0-2-1,45-40 1,-51 40-208,-2-2 1,0 0-1,-1-1 1,-1-1-1,-1 0 1,-2-2-1,20-39 0,-32 57 204,0 0-1,-1-1 1,-1 1-1,1-1 1,-1 1-1,-1-1 1,2-15-1,-3 20 74,-1-1-1,1 1 1,-1 0-1,1 0 1,-1 0 0,-1-1-1,1 1 1,0 0-1,-1 1 1,0-1 0,0 0-1,0 0 1,-1 1 0,1-1-1,-1 1 1,0 0-1,1 0 1,-6-4 0,-1 0 17,-1 0 0,1 2 0,-1-1 0,0 1 1,0 0-1,0 1 0,-1 0 0,-21-4 1,2 2 68,0 2 0,-35-1 0,28 4 37,0 2 0,-1 1 1,1 2-1,0 1 0,0 2 0,1 2 1,0 1-1,-57 24 0,89-32-124,-44 23-232,46-23 182,-1 0-1,0 0 1,0 0 0,1 0-1,0 1 1,-1-1-1,1 1 1,0 0 0,0-1-1,0 1 1,1 0-1,-1 0 1,-1 4 0,3-6 30,-1 0 0,1 1 0,0-1 0,0 0 0,-1 1 0,1-1 0,0 0 0,0 1 1,0-1-1,1 0 0,-1 1 0,0-1 0,0 0 0,1 1 0,-1-1 0,0 0 0,1 0 1,0 1-1,-1-1 0,1 0 0,0 0 0,-1 0 0,3 2 0,2 1-41,0 1 0,1-1 0,0 0 0,10 6 0,-12-8 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40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96 159 10810,'-92'18'6975,"88"-17"-6820,40 1-173,-1-1-1,1-2 1,-1-1 0,44-8 0,-8 0 229,265-31 679,405-41-387,-1 58-501,-665 28-304,97 17 0,-144-19-1554,-27-2 1713,0 0-1,-1-1 0,1 1 0,0 0 1,0 0-1,-1 0 0,1-1 0,0 1 1,0 0-1,-1-1 0,1 1 0,0-1 0,-1 1 1,1-1-1,0 1 0,-1-1 0,1 1 1,-1-1-1,1 1 0,-1-1 0,1 0 1,-1 1-1,0-1 0,1 0 0,-1 0 1,0 1-1,1-1 0,-1 0 0,0-1 1,0-19-657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47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170 181 13099,'-1'-4'135,"0"1"0,0-1 0,0 0 0,1 1 1,-1-1-1,1 0 0,0 0 0,0 1 0,0-1 0,1 0 1,-1 0-1,1 1 0,0-1 0,0 1 0,0-1 0,1 1 1,-1-1-1,1 1 0,0 0 0,0-1 0,0 1 0,0 0 1,0 0-1,1 1 0,-1-1 0,1 0 0,5-3 0,3-3-165,1 0-1,0 1 0,0 1 1,1 0-1,23-10 1,-24 12 88,0 1 1,1 0 0,0 1-1,-1 0 1,1 1 0,0 0-1,0 1 1,1 1 0,21 1-1,-28 0-68,-1 0-1,0 1 0,1-1 0,-1 1 0,0 0 0,0 1 0,0 0 1,-1 0-1,1 0 0,-1 0 0,1 1 0,-1 0 0,0 0 0,0 0 1,-1 1-1,0 0 0,1 0 0,-1 0 0,-1 0 0,1 1 0,4 9 1,-3-1-77,0-1 0,0 1 1,-2 0-1,0 0 0,0 1 1,-1-1-1,-1 0 0,-1 1 0,0-1 1,-1 1-1,-3 23 0,1-22 50,-1 0 0,0 1 0,-1-2 0,-1 1 0,0-1 0,-1 1 0,-1-2 0,0 1 0,-1-1-1,-12 14 1,7-13 57,-1 0 0,-1-1 0,-1-1 0,0 0 0,0-1-1,-2-1 1,-27 13 0,9-7 323,-1-2 0,-76 19-1,96-30 216,-1 0 0,1-1 0,-1 0 0,-34-1 0,51-2-490,1-1 0,-1 1 0,0 0 0,1 0-1,-1-1 1,1 1 0,-1-1 0,0 1 0,1-1 0,0 0 0,-1 1-1,1-1 1,-1 0 0,-1-1 0,3 1-44,-1 0 0,1 1 0,0-1 0,-1 0 1,1 1-1,-1-1 0,1 0 0,0 1 0,0-1 0,-1 0 0,1 0 0,0 1 0,0-1 1,0 0-1,0 0 0,0 1 0,0-1 0,0 0 0,0 0 0,0 0 0,0 0 0,1-2-9,0 0-1,0 1 0,1-1 1,-1 1-1,1-1 0,-1 1 1,1 0-1,0 0 0,0 0 0,-1 0 1,2 0-1,-1 0 0,4-3 1,4-1-4,0 1-1,0 0 1,1 0 0,-1 1 0,1 0 0,21-3 0,72-6-15,-63 9-7,23-3-328,108-27 1,-136 24-793,0-2 0,0-2 1,-2-1-1,47-27 0,3-13-3383,-3-3 2463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49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110 214 10842,'-5'1'108,"1"1"0,-1 1 0,1-1 0,-1 1 0,1 0 0,0 0 0,0 0 0,0 0-1,1 0 1,-1 1 0,1 0 0,0 0 0,-1 0 0,2 0 0,-1 0 0,1 1 0,-4 7 0,-1 6 306,1 0 1,0 0-1,-4 25 1,6-20 193,1 0 0,0 0 1,2 0-1,1 0 0,3 29 0,-2-42-493,0-1 0,0 0-1,1 0 1,1 0 0,-1 0 0,2 0-1,-1-1 1,1 1 0,0-1 0,1 0-1,0 0 1,0 0 0,1-1 0,0 0-1,0 0 1,8 6 0,-8-9-96,0 0 1,0-1-1,0 0 0,0 0 1,1 0-1,0-1 1,-1 0-1,1 0 0,0-1 1,0 0-1,0 0 1,0 0-1,0-1 0,11-1 1,0-1-6,0-1 1,0 0-1,0-2 0,23-8 1,-16 4-31,-1-1-1,0-1 1,-1-1 0,30-21 0,-43 26-10,0 0-1,-1 0 1,-1-1-1,1-1 1,-1 0 0,-1 0-1,1 0 1,-2-1-1,1 0 1,-1 0-1,-1 0 1,5-13 0,-8 18 16,0 0 0,-1 0 0,0 0 0,0-1 0,0 1 0,-1 0 0,1-1 0,-1 1 0,0 0 0,-1-1 0,0 1 0,1 0 0,-2-1 0,1 1-1,-3-8 2,1 7 18,-1 0 1,1 1 0,-1-1 0,0 1 0,0 0 0,-1 0 0,1 0 0,-1 1 0,0-1 0,0 1 0,-7-3 0,-6-4 48,-1 2 0,0 0-1,0 1 1,-1 1-1,0 1 1,-37-7-1,-41 0 17,59 9-430,-66-15 1,104 19 329,1 0 0,-1 0-1,0 0 1,1 0 0,-1 0 0,1-1 0,-1 1-1,0 0 1,1 0 0,-1 0 0,1-1 0,-1 1-1,1 0 1,-1-1 0,1 1 0,-1-1 0,1 1 0,-1 0-1,1-1 1,0 1 0,-1-1 0,1 1 0,-1-1-1,1 1 1,0-1 0,0 0 0,-1 1 0,1-1-1,0 0 1,0-1-61,1 1 0,-1 0-1,1-1 1,0 1 0,-1 0 0,1-1-1,0 1 1,0 0 0,0 0-1,0 0 1,0-1 0,2 0-1,15-14-895,1 0-1,0 1 1,2 2-1,32-19 1,96-37-2699,-140 65 3426,96-40-1433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13:22.348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1964 2110 1382 0,'8'68'31'0,"-3"6"4"16,3 3 0-16,-3-3-16 15,-1-4-9-15,-1-12-6 0,0-9-2 16,-4-13 0-16,0-5 2 15,0-11 0-15,-5-6-2 16,1-9 9-16,-4-5 13 16,-1-8 30-16,4-8 0 15,-3-11-10-15,-2-8-8 16,-3-12 0-16,0-6 15 0,4-14 21 16,6-6 2-16,8-7-14 15,11-1-24-15,6 0-27 16,8 1-3-16,7 8-3 15,-2 7 0-15,3 13-3 16,-4 8-6-16,-4 13-3 16,-2 6 0-16,-4 15-3 15,-2 7 0-15,-3 15 3 16,-4 11 0-16,-4 19 9 16,-7 11 3-16,-11 19 3 15,-7 6-3-15,-14 3 6 16,-5-3-9-16,-5-13 3 15,-3-7-3-15,3-15 6 16,1-6 3-16,5-14 0 16,4-5 6-16,4-13-6 0,5-5-3 15,7-10-6-15,3-6 3 16,8-8 3-16,4-2-6 16,10-6 9-16,5 0-9 15,12 1-9-15,5 1 9 16,9 9-3-16,0 7 0 15,2 14-6-15,0 7 0 16,-8 16-3-16,0 6 9 0,-3 10 3 16,-4 4 0-16,-6 1 0 15,-1-3-3-15,-6-9-33 16,-2-7-12-16,1-11-56 16,-5-7-25-16,1-6-99 15,1-3 58-15,1-6 98 16</inkml:trace>
  <inkml:trace contextRef="#ctx0" brushRef="#br0" timeOffset="402.49">2540 2512 1678 0,'12'4'0'0,"1"-6"3"16,1-4 6-16,3-6 3 0,0-4 3 16,5-6 3-16,1-3-6 15,1-3-6-15,0 0 0 16,-4 0-3-16,-3 0-3 16,-8 1 0-16,-4 1-3 15,-5 1-6-15,-6 2 0 16,-7 5 3-16,-5 3 3 15,-6 9 6-15,-4 3 9 16,2 8-6-16,0 7 6 0,4 11-3 16,0 5-9-16,5 16 9 15,2 7-6-15,5 12-3 16,2-1 6-16,7-7-6 16,5-7 3-16,8-18-3 15,5-7-9-15,9-16-18 16,4-7-39-16,8-13-152 15,3-9-84-15,6-9 164 16</inkml:trace>
  <inkml:trace contextRef="#ctx0" brushRef="#br0" timeOffset="866.95">2967 2340 1019 0,'-7'-16'127'0,"-5"3"-13"0,-1 4-17 16,-1 5-39-16,-2 4-15 16,1 8-26-16,-2 5-7 15,5 9-8-15,3 5 0 16,6 4 2-16,3 0-2 16,6-4 0-16,3-2 2 0,3-11-4 15,3-3 1-15,2-10 1 16,2-2 2-16,1-10 2 15,-1-2-2-15,0-6 0 16,-4-2-2-16,2-2 0 16,-2 1 0-16,0 4 0 15,1 1 1-15,-7 8-1 16,1 3-2-16,-6 6-2 16,-1 3-1-16,1 14 1 15,-3 8 0-15,0 17 4 16,-1 6 2-16,-2 14-3 15,0 4 1-15,2 12 0 16,-1 3-2-16,-1 2 2 16,-3-1-2-16,-9-9 2 15,-6-5-2-15,-4-14 0 16,-3-9 2-16,1-22-2 0,2-11 2 16,3-19-14-16,0-15-44 15,5-25 35-15</inkml:trace>
  <inkml:trace contextRef="#ctx0" brushRef="#br0" timeOffset="1167.38">3347 2474 1628 0,'9'24'0'16,"-3"-2"3"-16,-5-6 0 16,-1-3-3-16,-2-7 3 15,-2-5 0-15,-2-9-51 16,0-8-32-16,-1-15-38 16,5-7-8-16,4-8 21 15,4-1 34-15,5 3 69 16,0 3 8-16,3 10-1 15,-2 6-1-15,-1 8-67 16,3 1 45-16</inkml:trace>
  <inkml:trace contextRef="#ctx0" brushRef="#br0" timeOffset="1583.79">3677 2482 2127 0,'12'-12'-96'16,"2"-4"72"-16,2-10 30 15,1-5-9-15,1-4-39 16,1-1-20-16,-4-1-46 15,-2 2-26-15,-7 0-10 16,-6 2 57-16,-9 5 3 16,-4 3 17-16,-9 10 39 15,-4 7 30-15,-3 10 26 16,-3 8 6-16,1 10 13 16,3 4 5-16,4 8 12 15,5 5-4-15,4 6 42 16,4 1-16-16,6 1-53 0,4-4-12 15,7-10-15-15,4-6-3 16,6-11 0-16,3-6-9 16,6-13-69-16,5-7-80 15,5-14-119-15,3-6 176 16</inkml:trace>
  <inkml:trace contextRef="#ctx0" brushRef="#br0" timeOffset="1950.6">4036 2178 1598 0,'-15'30'-6'0,"3"-2"9"15,2-2 9-15,5-4-3 16,3-6-3-16,6-6-6 16,2-4-6-16,7-6 6 15,2-3-9-15,6-1 6 16,1 1-15-16,1 5-3 0,-3 3 1 16,-8 10 10-16,-2 3 5 15,-14 9 3-15,-6 5 0 16,-11 4 2-16,-8 1 0 15,-4-2 0-15,-2-4 0 16,2-7 2-16,5-6-2 16,5-10-8-16,1-7-39 15,10-12 30-15</inkml:trace>
  <inkml:trace contextRef="#ctx0" brushRef="#br0" timeOffset="2152.91">4519 2290 1855 0,'-4'26'-12'15,"-3"-4"-9"-15,-11-7-48 16,-3-5-29-16,-6-11-86 15,-2-7-176-15,2-11 202 16</inkml:trace>
  <inkml:trace contextRef="#ctx0" brushRef="#br0" timeOffset="2335.11">4439 2040 1400 0,'36'-18'-231'0,"-8"1"29"16,-2 3 29-1,-5 7 102-15,-7 3-104 0,8 4 115 16</inkml:trace>
  <inkml:trace contextRef="#ctx0" brushRef="#br0" timeOffset="3000.25">4569 2144 1427 0,'-33'8'-4'0,"-3"2"6"16,0-1 4-16,4 3 3 16,1 3-1-16,8 1 0 15,4 2 0-15,7 2-2 16,6-1-1-16,9 3-1 0,6-2-2 16,7-1-2-16,5 0 4 15,4-3-2-15,3 2 0 16,3-3 2-16,-4 1-2 15,-4 0 0-15,-8 0 2 16,-10 1-4-16,-5 2 3 16,-16 2 9-16,-5 1 0 0,-14 1 1 15,-4-2-1-15,-4-2-9 16,-1-6-6-16,3-9-42 16,0-4-54-16,10-12 55 15</inkml:trace>
  <inkml:trace contextRef="#ctx0" brushRef="#br0" timeOffset="3183.89">4820 2416 1759 0,'6'29'-42'0,"-15"-8"-38"16,-7-6-10-16,-8-11 38 16,-3-5-39-16,0-13 56 0</inkml:trace>
  <inkml:trace contextRef="#ctx0" brushRef="#br0" timeOffset="3785.57">4779 2205 1413 0,'35'-3'39'0,"-1"4"-6"15,-6 2-10-15,-7 6-13 16,-5 3 0-16,-6 6-3 16,1 3-1-16,-3 6 6 15,1 2-3-15,0 2 0 16,-2-2-3-16,0-5-3 15,2-4 0-15,0-7-3 16,1-5 6-16,0-6 3 16,-2-4-3-16,0-9 6 15,-1-6 0-15,-2-4 6 16,-1-4 9-16,-5 0 5 16,-2 2 4-16,-6 2-21 15,-1 1-3-15,0 7-12 0,1 0 0 16,3 5 3-16,2 2 3 15,4 0 0-15,2 1-3 16,11 0 3-16,3 0-6 16,8 2 3-16,4 2 0 15,0 5-3-15,1 4 0 16,-9 6-3-16,-4 0-3 16,-8 5 6-16,-4 0 6 0,-2-2 9 15,-2-2-3-15,0-5 0 16,0-4 0-16,1-4-9 15,4-5 9-15,6-10 0 16,5-7 0-16,5-10-3 16,4-5-3-16,2-1 3 15,2 3-6-15,1 8 3 16,3 8 0-16,2 15-3 16,2 8 0-16,-1 22 14 15,0 9 4-15,-5 13 0 16,-5 5 6-16,-7-3-42 15,-4-3-54-15,-10-14-262 16,-3-6 250-16</inkml:trace>
  <inkml:trace contextRef="#ctx0" brushRef="#br0" timeOffset="4553.08">3613 2517 410 0,'8'-10'131'16,"1"2"101"-16,-1-2 5 0,0 3-86 16,3 0-40-16,-2 1-47 15,2 1-20-15,-1 1-18 16,-2 0-9-16,-4 2 0 16,-4 2-1-16,0 0 7 15,0 0 8-15,0 0-4 16,0 0 25-16,0 0-13 15,0 0-15-15,0 0-21 16,0 0 3-16,0 1-3 16,0 0-3-16,-3 22 3 15,5-14 0-15,2 3-3 16,0 1 5-16,3-2-5 16,0 0 0-16,4-1 0 15,2-4 0-15,3-3 3 16,-2-1 0-16,6-3 0 0,-1-2-3 15,3-3-3-15,-1-1-3 16,-1 1-32-16,-2-1-54 16,-7 2 73-16</inkml:trace>
  <inkml:trace contextRef="#ctx0" brushRef="#br0" timeOffset="5167.22">1563 2959 1499 0,'75'-5'-2'0,"21"-3"4"16,8 0 5-16,20-2 11 15,12 1 11-15,19 0 61 16,9 0 2-16,16 2 7 16,8 1-9-16,18 2-22 15,5-2-11-15,8 1-30 16,-1 1-6-16,-6-1-15 16,-10 1-3-16,-19 1 0 15,-10 0-3-15,-27 2 0 16,-2 1 0-16,-19 0-24 15,-14-1-33-15,-15-5-227 16,-11-2-229-16,-17-16 358 16</inkml:trace>
  <inkml:trace contextRef="#ctx0" brushRef="#br0" timeOffset="7300.78">1986 3427 1580 0,'50'1'9'0,"6"3"-3"16,2-1 6-16,-3 2-9 15,-5 1 0-15,-9-1-18 16,-6-1-24-16,-12 1-4 15,-8 0-7-15,-7 0-30 16,-5 1-32-16,-6 0 65 0</inkml:trace>
  <inkml:trace contextRef="#ctx0" brushRef="#br0" timeOffset="7583.63">2292 3316 1702 0,'23'-14'0'0,"7"-1"0"15,5 2 0-15,1 6 0 16,-2 2 0-16,-3 10 0 16,-6 5 3-16,-7 8 0 15,-4 6-3-15,-6 5 0 16,-5 2 0-16,-6 7 0 15,-5 2 6-15,-6 4 6 16,-4 2 6-16,-10 0 6 16,-3-3-15-16,-9-3-12 15,-2 0-66-15,-7-8-420 16,-1-8 374-16</inkml:trace>
  <inkml:trace contextRef="#ctx0" brushRef="#br0" timeOffset="8250.66">2853 3221 1409 0,'0'0'72'0,"4"21"81"0,4 4-70 16,1 19-77-16,0 10-3 16,-5 11-9-16,0 2-12 15,-7-2-32-15,-2-4-10 16,-1-14 9-16,-1-6 32 15,1-17 15-15,1-7 4 16,5-17 32-16,0 0 70 16,-8-14 14-16,5-5-5 0,0-10-58 15,0-5-26-15,5-8-21 16,1-5-6-16,10-11-3 16,5-4-29-16,11-7-61 15,7 1-45-15,12 9-8 16,1 6 92-16,-2 19 34 15,-6 10 20-15,-15 21 8 16,-5 12-2-16,-16 17-2 16,-5 8 0-16,-14 13-1 15,-2 3 5-15,-11 2-4 16,0-1-2-16,-1-9 0 16,-2-5 0-16,9-11-14 15,1-6-48-15,5-14 39 16</inkml:trace>
  <inkml:trace contextRef="#ctx0" brushRef="#br0" timeOffset="8599.91">3257 3522 2715 0,'6'20'54'0,"3"3"13"0,3 6-174 16,1-3-66-16,-4-3-149 16,-3-4-132-16,-5-6 153 15,-2-4 168-15,-1-7 72 16,-3-2 44-16,-3-10 69 16,-3-2 14-16,-1-9 4 15,0-3-8-15,3-4 36 16,2-5 24-16,5-5-50 15,4-3-57-15,7-5-153 16,5 2-37-16,5 8-13 16,3 5-40-16,4 10-29 15,2 4 36-15,2 7 135 16,-3 4 54-16,0 6 34 16</inkml:trace>
  <inkml:trace contextRef="#ctx0" brushRef="#br0" timeOffset="8833.69">3546 3568 1194 0,'-1'13'51'16,"0"-4"-32"-16,1 0-106 16,0-3-46-16,-2-4-24 0,2-2 137 15,0 0 99 1,0 0 78-16,0 0-9 0,0 0-26 15,0 0-25-15,0 0-35 16,0 0 37-16,0 0-46 16,0 0-20-16,0 0-128 15,0 0-54-15,0 0 107 16</inkml:trace>
  <inkml:trace contextRef="#ctx0" brushRef="#br0" timeOffset="9000.03">3507 3299 2574 0,'0'0'90'0,"1"0"-39"16,0-1-57-16,26-12-160 0,-5 5-193 15,6-6 116-15</inkml:trace>
  <inkml:trace contextRef="#ctx0" brushRef="#br0" timeOffset="9166.54">3863 3408 1556 0,'0'0'75'0,"0"0"-45"16,11 10-144-16,-5-3 44 15,-1 0-15-15,-4-2 62 16</inkml:trace>
  <inkml:trace contextRef="#ctx0" brushRef="#br0" timeOffset="9333.96">3859 3408 1514 0,'0'0'23'0,"0"1"-32"16,1 0-15-16,0 0-26 0,0 0-24 15,0 0-69-15,1 0-59 16,0 0 81-16</inkml:trace>
  <inkml:trace contextRef="#ctx0" brushRef="#br0" timeOffset="10199.95">3972 3495 468 0,'5'-17'87'0,"-1"0"138"15,-2-1-93-15,-2-2 5 16,-3 1-25-16,-6 3-5 15,-4 0-24-15,-6 6-26 16,-4 2-9-16,-5 8-19 16,1 3-4-16,-3 10-7 15,4 6-3-15,6 8 28 16,-1 6 5-16,9 8-4 16,2 1 1-16,9 0-27 0,6-5-6 15,11-8-6-15,4-5-6 16,11-10 0-16,2-5 0 15,2-10-15-15,1-4-12 16,-2-6-29-16,1-3 2 16,-5-3 3-16,-2 3 25 15,-5-2 18-15,-2 0 2 16,-1 3-2-16,-4-4 2 16,0 4 1-16,-3 2 1 0,-4 3 4 15,3 3 6-15,-8 4 5 16,1 1 5-16,-4 7-1 15,0 3 15-15,-1 7-9 16,-2 4-6-16,3-3-21 16,-2-2-45-16,2-6-37 15,-1-10-69-15,0 0 83 16</inkml:trace>
  <inkml:trace contextRef="#ctx0" brushRef="#br0" timeOffset="10350.45">4040 3357 1396 0,'-3'-12'108'16,"2"0"353"-16,6 2-371 15,5 1-54-15,6 1-66 0,4 0-57 16,10-3-241-16,3 2 217 16</inkml:trace>
  <inkml:trace contextRef="#ctx0" brushRef="#br0" timeOffset="10834.13">4252 3512 300 0,'0'0'18'0,"0"0"74"16,0 0 55-16,0 0 96 16,0 0 18-16,0-1-99 15,1 0-16-15,15-19-20 16,-8 10 81-16,0-1-6 16,3-2-52-16,-2-3-86 15,1-2-36-15,-3 0-45 16,-2-1-9-16,-4 2-6 15,-1 0-6-15,-8 3 3 0,-5 0 6 16,-5 6 3-16,-3 3 13 16,-2 7 14-16,3 5 0 15,3 10 0-15,-2 6 9 16,5 13-4-16,-1 6 1 16,5 6 6-16,8 1 9 15,10-5 9-15,9-6 3 16,10-9-6-16,8-4-6 0,4-11-18 15,1-3-3 1,4-11-33-16,-1-4-27 0,-3-8-62 16,-1-1-58-16,-8-3-102 15,-4-1 202-15</inkml:trace>
  <inkml:trace contextRef="#ctx0" brushRef="#br0" timeOffset="11649.36">5109 3362 1983 0,'-2'0'84'0,"2"0"-60"0,0 0-42 16,-1 0-18-16,0 0 12 15,0 1 0-15,-26 12 0 16,18 0 9-16,-2 3 6 0,4 5 9 16,1 0 0-16,6 1 0 15,5-2 0-15,9-5-11 16,4-2-1-16,6-9 0 15,3-3 0-15,2-6 15 16,1-5 6-16,-2-3 3 16,-4-3 0-16,-7-1-7 15,-3 1-2-15,-9 0 12 16,-3 2 3-16,-6 3 18 16,-4 1 0-16,-2 3-9 15,-1 3-9-15,11 4-18 16,0 0-12-16,0 0-24 15,-6 14-9-15,12 6-6 16,5 7 1-16,-2 8 17 16,3 5 12-16,1 8 6 15,-1 4 9-15,-1 5-6 0,-3 1 3 16,-8 4 0-16,-8 0 3 16,-11-5 0-16,-7-3 9 15,-10-16 15-15,1-11 6 16,0-17 21-16,4-8 6 15,7-18-1-15,3-8-5 16,11-18-60-16,5-10-36 0,11-11-50 16,8-3-16-16,12 3 25 15,7 8 17-15,8 8 52 16,0 3 19-16,9 7 10 16,-3 4 15-16,-2 7 30 15,-1 4 14-15,-19 7-2 16,-7 3-6-16,-17 5-27 15,-7 0-12-15,-14 1-12 16,-9 0 6-16,-9 1 21 16,0 0 11-16,4 0 37 15,7 0 6-15,13 1-7 16,14 4-20-16,0-1-30 16,10-15-24-16,20 1-99 15,9-3-56-15,20-6-198 16,9-3-112-16,13-2 323 15</inkml:trace>
  <inkml:trace contextRef="#ctx0" brushRef="#br0" timeOffset="13749.69">6370 3498 1063 0,'22'-6'21'0,"0"-3"-13"15,1-2-2-15,2-7 15 16,-3-1 16-16,-6 1 25 15,-3 1 21-15,-12-1 6 16,-5 1-9-16,-12 1-28 16,-2-1-9-16,-7 2-22 15,0 2-12-15,0 2-6 16,2 1 0-16,3 4 3 16,2 3 3-16,1 3 3 15,1 6-3-15,-2 6-3 16,-2 6-3-16,-3 10-3 15,2 6 3-15,4 8 9 16,5-3 5-16,9-5 19 0,6-4 0 16,8-11 9-16,5-3 6 15,7-9 6-15,3-8 5 16,7-9-2-16,0-8-18 16,-1-12-15-16,-4-2-18 15,-6-4-3-15,-2 2 3 16,-6 6-6-16,-3 6 3 0,-5 8-3 15,-2 5 3 1,-4 9 12-16,0 0 9 0,0 0-4 16,3 12 1-16,4 12 18 15,3 6 0-15,12 9-12 16,4 1-6-16,6-6-74 16,7-4-124-16,0-13-221 15,6-5-96-15,4-13 338 16</inkml:trace>
  <inkml:trace contextRef="#ctx0" brushRef="#br0" timeOffset="14200.94">7189 3325 1471 0,'-8'3'64'0,"-2"2"178"16,2 10-224-16,-2 7-15 15,4 14 0-15,6 11 3 16,1 15 6-16,-1 8-9 16,0 10 3-16,-3 6 6 15,-9 6-12-15,1-2 0 16,-4-17-18-16,-2-15 3 16,5-27 3-16,0-12 12 0,12-19 51 15,0 0 35-15,-4-11 4 16,12-12-15-16,0-16-39 15,3-8-36-15,7-15-12 16,-5-5 0-16,2-7-15 16,4-2-18-16,3-1-27 15,7-2-5-15,9 7-1 16,3 7 18-16,4 20 33 16,-1 12 15-16,-5 21 27 15,-5 8 0-15,-11 20 0 16,-8 11-3-16,-18 18-3 15,-8 7 0-15,-13 2 0 16,-4-2-6-16,-8-13-3 16,-3-7-24-16,-5-13-131 15,-4-12-33-15,6-14 122 16</inkml:trace>
  <inkml:trace contextRef="#ctx0" brushRef="#br0" timeOffset="15516.43">7392 3012 821 0,'30'4'157'0,"-1"12"129"15,-1 9-168-15,-5 16-52 16,-3 6-8-16,-7 6-8 16,-1 1 31-16,-5-3-43 15,2-4-17-15,0-9-18 16,-1-5 0-16,-2-12-3 15,-2-4 0-15,-3-7 0 16,0-4 0-16,-1-6 0 16,0 0-6-16,0 0-17 15,0 0-7-15,14-14-12 16,1 0-12-16,8-6 33 16,2-1 3-16,3 0 7 15,0 4 5-15,-9 6 10 16,-4 4 2-16,-7 6 3 15,-4 2 5-15,3 6 3 16,-1 4 16-16,3 6 0 16,0 4-9-16,0 4-3 0,1 0-6 15,-1-2-4-15,3-3-2 16,-6-7-3-16,3-3 0 16,-3-6 3-16,-2-4-6 15,4-4 9-15,1-5-6 16,5-5 6-16,3-1-3 15,0-2 3-15,0 3 0 0,-3 1 3 16,-3 5-3 0,-3 2 0-16,-2 2-6 0,-6 4-6 15,0 0 3-15,0 0-3 16,0 1 0-16,0 0 9 16,0 1-3-16,0 26 0 15,0-28-3-15,12 5 3 16,-2-6 0-16,4-4 6 15,1-4-6-15,-1-2 6 16,-2-2-6-16,-4 0 0 16,-4-1 0-16,-8 0-18 15,-3 0 0-15,-9 1-9 16,-3 0 3-16,-4 4 18 16,3 1 0-16,2 4 3 15,5 1 6-15,6 2-9 16,7 1 0-16,0 0-9 0,0 0 3 15,14 7 3-15,-1-1 6 16,6 4 3-16,2 2 3 16,4 5 9-16,2 3 6 15,1 5-3-15,-2 1 2 16,-7 3-14-16,-6-3-9 16,-6-2 0-16,-2-5-3 0,-5-5 3 15,0-5-6-15,-1-5 6 16,1-4 6-16,-1 0 0 15,0 0 6-15,-9-22-12 16,11-1-9-16,11-11-26 16,1-6-1-16,9 1 3 15,-1 4 9-15,2 9 42 16,0 5 12-16,-4 9 12 16,-1 5-4-16,-4 8-23 15,-1 4 0-15,-2 8-15 16,-2 4-6-16,-3 5 3 15,0 2 3-15,-3 1-3 16,1-1 3-16,0-5-3 16,1-3-3-16,0-7-21 15,1-4-14-15,-1-10-58 16,2-5-29-16,2-7-22 0,1-3 70 16,3 3 36-16,0 2 21 15,0 5 42-15,-1 4 10 16,-1 2 2-16,-3 3-6 15,2 4-5-15,0 0 1 16,0 4 8-16,-1 1 55 16,3 1 32-16,3 0 4 15,8-3-31-15,4-2-17 0,5-6-48 16,1-3-12-16,-3-7-3 16,-2 0-9-16,-7-3 0 15,-5-2 0-15,-10-1 0 16,-4-1 3-16,-11-2-3 15,-5 2 0-15,-10 6 6 16,-3 2 3-16,0 11 18 16,-2 5 0-16,8 13 14 15,3 5 1-15,9 12 6 16,6 4-6-16,15 2-22 16,10-1-7-16,21-7-48 15,15-8-71-15,16-17-148 16,4-9-131-16,4-18 295 15</inkml:trace>
  <inkml:trace contextRef="#ctx0" brushRef="#br0" timeOffset="15916.88">6542 3814 1690 0,'60'10'69'0,"17"-4"-63"15,13 0-15-15,20-2 9 16,9-1 3-16,15 0 3 16,7 0 6-16,13-2 6 15,2 0 0-15,-2-2-9 16,-4 1-3-16,-10-6-3 0,-8 1-9 15,-18-3-24-15,-9-2-101 16,-13-7 74-16</inkml:trace>
  <inkml:trace contextRef="#ctx0" brushRef="#br0" timeOffset="17951.91">1941 4443 1956 0,'29'-8'12'0,"17"-2"0"15,5 0-3-15,5-2-9 16,4 0 3-16,-4-2 6 16,-4-2-6-16,-2 2 0 15,-4 1-3-15,-7 3-3 16,-5 3 3-16,-13 2-3 15,-9 3 0-15,-12 2-33 0,0 0-59 16,-9-8-504-16,-1-3 473 16</inkml:trace>
  <inkml:trace contextRef="#ctx0" brushRef="#br0" timeOffset="18199.33">2413 4077 2425 0,'62'28'0'0,"-5"7"-7"16,-8 5-2-16,-15 5-4 15,-7 3 0-15,-14 3 3 16,-7 1 3-16,-15 2 7 15,-10 1-2-15,-12 0 7 16,-6-2 4-16,-8 0-5 16,-1-3-13-16,-4-8-252 15,-5-5 180-15</inkml:trace>
  <inkml:trace contextRef="#ctx0" brushRef="#br0" timeOffset="21138.81">3120 4093 1347 0,'-3'16'47'0,"0"13"15"16,-2 10-47-16,3 22-13 16,-2 4 2-16,4 5-2 15,1 2 0-15,2-7 2 16,3-4-2-16,-4-16-2 16,2-8-2-16,-2-19 2 15,-5-6 0-15,0-12 4 16,1-5 8-16,-4-13 5 15,1-7 4-15,-1-10 26 16,-1-6-5-16,5-4-15 0,2 0-4 16,3-6-14-16,3-1-3 15,10-3-3-15,2-1-3 16,5 2 0-16,5 5 0 16,-1 8-3-16,1 4 3 15,-2 12 0-15,-1 6 6 16,-6 12-3-16,0 5 15 15,-8 12 0-15,-3 9-3 0,-4 15 6 16,-6 8 0-16,-8 14-6 16,-4 2 0-16,-7-2-3 15,0-1-3-15,-2-17-9 16,1-5 0-16,1-14-48 16,1-8-54-16,3-11-99 15,1-8-96-15,10-10 177 16</inkml:trace>
  <inkml:trace contextRef="#ctx0" brushRef="#br0" timeOffset="21432.56">3415 4374 1684 0,'-2'31'231'0,"2"5"151"0,1 1-299 15,4-2-87-15,3-3-10 16,0-13-27-16,0-6-28 16,-1-6-8-16,-2-5-4 15,-2-5 39-15,-2-7 3 16,-1-11 3-16,-3-3-17 0,4-13-58 16,4-4-24-16,4-3 7 15,5 3 80 1,3 4 29-16,-1 5 15 0,2 11 6 15,-1 1 4-15,0 8-2 16,2 2-6-16,5-1-347 16,0-3 258-16</inkml:trace>
  <inkml:trace contextRef="#ctx0" brushRef="#br0" timeOffset="21815.95">3708 4511 2398 0,'1'15'142'0,"4"-1"18"15,3 1-139-15,8-3-54 0,0-5-36 16,8-9-101-16,-3-7-36 16,5-11-39-16,-1-5 66 15,-1-5 128-15,-3 0 36 16,-9 1 21-16,-2 0 9 15,-10 4 33-15,-5 1 24 16,-7 4 8-16,-6 2 1 0,-4 8-33 16,-7 3-30-16,-3 9-12 15,-1 8-6-15,1 8 6 16,6 6 3-16,6 8 6 16,7 4 0-16,8 6-3 15,6-1 2-15,11 1-8 16,4-5-6-16,12-8 12 15,5-7-12-15,14-14-71 16,6-11-73-16,8-19-318 16,5-10 381-16</inkml:trace>
  <inkml:trace contextRef="#ctx0" brushRef="#br0" timeOffset="22167.37">4535 3951 1278 0,'-9'28'81'0,"1"5"57"16,1 8-85-16,4 3 34 16,3 5-19-16,2 1-5 15,2 2-18-15,-2-1 12 16,0-3-3-16,-2 0-4 15,-5-10-14-15,2-4-21 0,-5-13-6 16,1-6-6-16,4-9 0 16,3-6 9-16,-1 0-3 15,0 0 12-15,0 0 9 16,0-1-6-16,1 0-3 16,-1 1-18-16,0-1-45 15,0-1-15-15,-4-25-39 16,13 23 1-16,-2 0-22 15,-6 4-26-15,0 0 4 16,0 0-47-16,-9-15 105 16</inkml:trace>
  <inkml:trace contextRef="#ctx0" brushRef="#br0" timeOffset="22617.44">4131 4533 1717 0,'0'-9'150'0,"7"-4"17"15,-1-3-215-15,6-4-74 16,0 1 29-16,-9-1 78 16,-5 1 9-16,-6 3 30 15,-4 6 24-15,-6 2 24 16,1 6 5-16,-3 6-11 16,-1 3-18-16,1 12-24 15,2 6 0-15,5 8 0 16,1 5 20-16,8 3 25 15,3 1-8-15,7-5-21 16,5-3-7-16,10-6-21 16,8-6-3-16,11-12-11 15,5-7-25-15,7-14-72 16,-2-4-86-16,-4-9-66 0,-3 2-33 16,-10 3 91-16,-5 2-138 15,-13 5 156-15</inkml:trace>
  <inkml:trace contextRef="#ctx0" brushRef="#br0" timeOffset="23416.89">4309 4392 2623 0,'9'0'53'0,"11"1"-31"16,8 1-35-16,13-2-18 15,5-2-21-15,5-4-56 0,1-2-25 16,-7 1-104-16,-5 1-11 16,-13 4 68-16,-9 2 27 15,-9 2 68-15,-4 0-39 16,-3 4-116-16,-1 0-63 16,2 2 67-16,2 0 96 15,0-1 195-15,1 0 89 16,-1-1 63-16,-1 2 16 15,-1 4-78-15,0 2-25 0,-2 8-35 16,1 4-15-16,0 5-16 16,0 0 17-16,1-1-8 15,-1-4-22-15,-1-7-53 16,0-6-32-16,-1-13-73 16,0 0 22-16,-10-8-66 15,2-10-84-15,-2-10-103 16,-2-2 108-16,4-2 226 15,1 0 115-15,3-2 145 16,2-1-55-16,5-3-141 16,3 1-38-16,6 3-10 15,3 4 12-15,3 8 27 16,3 6 10-16,1 9 13 16,-1 5 1-16,1 12 3 15,-2 6-6-15,1 10-2 0,-2 5-3 16,-4 6-19-16,-1 0 36 15,-6-2-17-15,0-1-7 16,-2-4-8-16,3-5-6 16,-3-6-9-16,-1-4-9 15,-5-7-15-15,0-8 0 16,0 1-3-16,0-1-3 16,1 0 0-16,-1 0 3 0,0 0 12 15,0 0 6-15,1 0 3 16,0-1-12-16,0 0-27 15,1 0-33-15,26-20-221 16,-20 13 226-16</inkml:trace>
  <inkml:trace contextRef="#ctx0" brushRef="#br0" timeOffset="23933.61">5146 4418 1518 0,'-22'-3'256'0,"4"2"310"0,0 3-478 16,4 5-124-16,-1 3-10 15,2 6-30-15,0 5-10 16,3 7 23-16,-1 2 12 15,5 0 51-15,3-1 0 16,4-8 12-16,7-4 0 16,6-7 12-16,4-5 9 15,9-7-12-15,3-8-1 16,9-9-43-16,2-5-13 0,3-6-21 16,-3-1-9-16,-8-4 0 15,-2 0-5-15,-9-3-13 16,-3-6-6-16,-7-5 16 15,-3-3 17-15,-6-1 34 16,-3 3 19-16,0 12 19 16,0 11 24-16,3 16 33 15,0 8 2-15,2 20-17 16,0 10-12-16,-1 23-36 16,-1 9 0-16,-4 11-6 15,-2 1-3-15,-1-5 6 16,2-3-6-16,2-17 3 15,2-7 3-15,2-20-9 16,-1-6-3-16,-3-13-96 0,0 0-98 16,5-26 150-16</inkml:trace>
  <inkml:trace contextRef="#ctx0" brushRef="#br0" timeOffset="24883.56">5377 4462 1167 0,'-3'-1'89'0,"3"1"63"16,0 0-98-16,0 0-10 15,0 0-11-15,13 1 29 0,6 0-20 16,5-1-21-16,9-1-15 16,7 0-1-16,0 2-5 15,4 0 3-15,-6 6-3 16,-8 3 0-16,-7 3 0 16,-7 2 0-16,-6 5 3 15,-3 0 6-15,-5 2 3 16,-2-2 0-16,-2-6-3 15,-1-2-3-15,3-6-18 16,0-6-21-16,0 0-20 16,0 0 5-16,-6-18 18 15,2 4 22-15,-5-4 31 16,-2-2 19-16,2-4 21 16,-3 1-4-16,11-5-23 15,2 0-27-15,10-3-39 16,3 3-15-16,7 5-5 0,2 5 2 15,-1 11 15-15,0 6 7 16,-5 14 18-16,-1 6 4 16,-7 12 3-16,-2 2 4 15,-5 4 9-15,-1-4 15 16,0-5 6-16,0-5 6 16,2-7-7-16,0-5-8 0,1-5 0 15,0-6-6-15,1-3-6 16,3-4 6-16,2-6-6 15,2-2 0-15,3-4 3 16,3 2-3-16,2 2-3 16,0 3 0-16,2 5-9 15,-5 2-9-15,-2 3 6 16,0 2-6-16,-4 3 9 16,-1-1 0-16,1-1 0 15,-1-1 0-15,-2-3-3 16,-1-1 3-16,-2-3 3 15,-2-2 9-15,-1 1 30 16,-2 0 0-16,-9 0-10 16,-5 1 1-16,-3 1-27 15,-1 2-6-15,-4 3 3 16,4 2-6-16,-2 5-6 0,-1 2 6 16,4 7 12-16,3 1 12 15,5 4 18-15,6 1-3 16,4-1-9-16,7-2-3 15,6-5-15-15,2-4 0 16,9-9 0-16,2-2 0 16,3-8-9-16,-1-3 6 15,-2-1 14-15,-4 0 19 16,-1 4 30-16,-2 2-21 0,-5 5-21 16,1 3-13-16,-4 6-28 15,0 7-8-15,-4 13-18 16,-2 9-24-16,-5 17-2 15,-2 11 13-15,-9 15 5 16,-4 6-36-16,-11 3 15 16,-7-4 7-16,-12-13 89 15,-2-9 119-15,-12-12 84 16,-4-7-43-16,-3-20-44 16,-7-10-68-16,-2-25-112 15,-4-15-158-15,0-21 100 16</inkml:trace>
  <inkml:trace contextRef="#ctx0" brushRef="#br0" timeOffset="25250.5">4366 4895 1408 0,'52'-11'40'0,"12"2"-3"16,7 2-29-16,10 3-2 16,4-1-4-16,2 2-1 15,1 1 1-15,-2 1-2 16,-2 0 0-16,-5 0-2 16,-6-2-9-16,-7-2-98 15,-5-2 76-15</inkml:trace>
  <inkml:trace contextRef="#ctx0" brushRef="#br0" timeOffset="27783.75">7147 4411 1528 0,'-21'-7'88'0,"5"-1"85"0,0 2-206 15,3 2-15-15,-3 4 24 16,-4 1 15-16,3 5-2 16,-1 3 5-16,2 5 6 15,-1 2 0-15,0 5 15 16,-1 1 5-16,3 1 34 15,3-1 3-15,6-3 3 16,6-2-9-16,7-7-16 16,5-2 7-16,7-8 3 15,1-4 0-15,9-10-18 16,0-6-9-16,4-7-24 16,1-1-3-16,-1-1-9 15,-1 5 9-15,-10 5 0 16,-5 6 9-16,-9 8 0 0,-8 5-15 15,0 0 3-15,-2 5 0 16,-4 10 3-16,2 6 18 16,-3 5 0-16,4 4 6 15,-2 2-3-15,2-4 0 16,3-2-6-16,0-5 6 16,3-10-9-16,2-2 0 15,5-9-3-15,5-7 0 16,7-11 0-16,3-8-12 15,3-7-9-15,0-2 3 16,-5 1 0-16,-3 5 12 16,-4 6 9-16,-4 3 0 0,-7 9 12 15,-5 10-9-15,0 1-6 16,0 0 0-16,3 9 9 16,-6 12 9-16,-1 12 15 15,1 6 9-15,4 2-10 16,0-1-5-16,5-7-15 15,1-5-12-15,-3-12-6 16,-1-4-6-16,-3-12 0 16,0 0 9-16,0 0-9 15,3-16 4-15,1-5-7 16,1-5-9-16,4-6 6 16,2-2 3-16,0 0 9 0,-1 0 6 15,1 5 0 1,2 4-3-16,-2 11-6 0,0 4 0 15,-5 8 3-15,0 4 3 16,-3 9 9-16,1 6 3 16,0 9 18-16,-2 0-9 15,2 1 6-15,0-2 0 0,-1-6-13 16,2-4-2-16,1-9-12 16,-2-4-9-16,4-7 4 15,0-4-4-15,5-6 3 16,0-4 9-16,5-7 0 15,2 0-3-15,3-3 3 16,3 3 0-16,-1 6 3 16,0 6-3-16,-4 9 0 15,-4 5 0-15,-4 10-9 16,-3 4 6-16,-7 11-6 16,-2 3 6-16,-4 2 3 15,2-1-3-15,2-6 3 16,1-4 3-16,5-7-3 15,-3-5-6-15,3-9-12 16,3-3-18-16,3-11-63 16,6-3-29-16,-2-4-54 15,-1-1 36-15,-5 5 96 0,-6 3 19 16,-2 6 34-16,-2 3 19 16,-1 7 9-16,0 0 2 15,0 0 0-15,0 0 18 16,-8 15 0-16,8-2 5 15,0 4 37-15,-1 0 15 16,2-2-4-16,4 1-8 0,3-3-33 16,4-2-25-16,0-6-14 15,0-5-18-15,-1-4-24 16,-1-5 3-16,-3-4 3 16,-2-3 3-16,-4-4 18 15,-3 2-9-15,-5-2-26 16,-3 0-10-16,-3 1-12 15,-1 2 9-15,1 1 24 16,3 4 12-16,6 4 3 16,4-1 0-16,6 1-12 15,4 1 0-15,7-1-9 16,4 6 9-16,5 3 6 16,1 3-3-16,-1 8 9 15,-5 3 0-15,-6 6 3 16,-3 4 9-16,-10 1-3 15,3-3 3-15,-5-3-3 0,2-3-6 16,4-7-6-16,0-3 3 16,3-5-9-16,-2 0 9 15,1-3 21-15,1-2-3 16,2 0 9-16,1-1-9 16,-1-2-12-16,-3 0 0 15,3-5-9-15,0-2-3 16,6-4 0-16,2-3-12 0,0-2-9 15,0-3 0-15,-7 2-18 16,-4 2 15-16,-8 3 13 16,-3 4 5-16,-7 7 12 15,-3 1 9-15,2 6 17 16,1 2 19-16,6 5-3 16,4 1-9-16,7 3-21 15,7 2-12-15,5 0 0 16,4 1 0-16,1 0 6 15,-1-1-3-15,-3 2 0 16,-1 0-3-16,-9-1 0 16,-2-2 3-16,-5-2 6 15,-3-1 3-15,-3-4 0 16,3-5 0-16,0 0 0 0,0 0-12 16,-6-13 3-16,11-3-12 15,5-11-9-15,0-4 6 16,7-5-3-16,-1-4 0 15,1 4 6-15,-1 2 0 16,-2 12-3-16,0 7 0 16,-6 14 9-16,4 6 0 15,-5 14 6-15,0 7 12 16,1 10-6-16,-6 3-3 0,1-2 0 16,2-3-18-16,-1-12-72 15,1-5-53-15,0-12-117 16,1-6 86-16,4-14-203 15,3-5 191-15</inkml:trace>
  <inkml:trace contextRef="#ctx0" brushRef="#br0" timeOffset="28116.3">8762 4111 602 0,'13'-34'164'0,"0"6"202"16,-1 6-236-16,-5 11-33 15,0 6-6-15,-1 9 2 16,-1 9 81-16,-3 16-75 15,1 11-27-15,-4 16-48 16,0 4-15-16,4 0-3 16,0-3-24-16,1-12-87 0,2-4-50 15,-6-16-21-15,-2-7 39 16,-9-15-10-16,-3-6 15 16,-7-10 35-16,-2-3 51 15,-1-4 71-15,-2-2 26 16,2 0 20-16,2 2-3 15,4 3 32-15,6 7 7 16,7 2 5-16,6 3-13 0,9-1 32 16,9-4-56-16,13-3-78 15,7 1-45-15,18-2-83 16,4 2 47-16,1-2-61 16,-2-1-233-16,-9 5 208 15</inkml:trace>
  <inkml:trace contextRef="#ctx0" brushRef="#br0" timeOffset="28766.69">9231 4229 1369 0,'0'0'44'0,"0"1"7"16,0 0-34-16,-1 0-17 16,-11 19 2-16,3-6-2 15,-4 3 4-15,1 5 6 16,-2 2 3-16,6 1 10 15,2-2 18-15,6-5 16 0,5-4-4 16,4-9 1-16,4-2 6 16,2-7-3-16,1-4 0 15,-1-5-16-15,-1-1-5 16,-4-4 0-16,-3-1-3 16,-3 0-15-16,-4 0-15 15,-2 5-15-15,0 2-15 0,2 6 0 16,3 2-3-16,6 4-3 15,2 0 7-15,11 7-4 16,2 3 6-16,7 10-12 16,2 3-6-16,-6 7-12 15,1 2-3-15,-9 6 16 16,-5 4 8-16,-14 6 24 16,-10 2 18-16,-18 6 33 15,-10 0 14-15,-8 0 46 16,-2-3 9-16,3-15 14 15,5-9 21-15,7-18-32 16,4-9-53-16,8-12-73 16,4-7-46-16,9-10-88 15,7-6-4-15,14-11 73 16,8-1 41-16,18-6 51 16,7-2 12-16,10-1 17 0,2 1 1 15,0 6 0-15,-2 5 9 16,-10 11-6-16,-9 7-10 15,-17 11-14-15,-5 4-18 16,-15 9 18-16,0 0 6 16,-15-12 2-16,-1 11-6 15,2-6-12-15,1 2-4 16,6-3-2-16,4-5-12 0,6-2-31 16,3-3-43-16,8-1-110 15,4 3-39-15,1 5-311 16,3-1 412-16</inkml:trace>
  <inkml:trace contextRef="#ctx0" brushRef="#br0" timeOffset="29166.5">9906 4312 2058 0,'0'0'155'0,"0"0"45"16,0 0-182-16,3 12-13 15,5 5 6-15,-1 2-7 16,5 0-13-16,5 0-10 15,-6-6-2-15,0-1-1 16,-5-7 6-16,-6-5 16 16,0 0 56-16,0 0 25 0,0 0 21 15,5-19-26-15,2-3-53 16,1-2-15-16,4-9-22 16,-1 2-13-16,4-5-49 15,6 0-50-15,1 3-71 16,3-1-114-16,3 8-147 15,1 3 45-15,-1 9 214 16</inkml:trace>
  <inkml:trace contextRef="#ctx0" brushRef="#br0" timeOffset="30050.2">10316 4152 1140 0,'10'11'51'0,"-2"1"22"15,0-1-36-15,-4-3-22 16,-1-1-3-16,-8 0 11 15,-6-1 12-15,-7 0 21 0,-4 2 10 16,-4 0 57-16,2 1 44 16,2 3-3-16,5-3-11 15,6 3-31-15,3 2-30 16,6 1-57-16,3 2-12 16,7-4-32-16,2-3-8 15,6-6-11-15,5-5 1 16,4-8 6-16,1-6 12 15,0-3 15-15,-7 0-3 0,-4 1 12 16,-6 2-15-16,-4 0 12 16,0 2-7-16,-5 2-4 15,-4 1 3-15,0 3-4 16,-2 2-4-16,6 5 3 16,0 0-3-16,-3 15-3 15,2 0 7-15,1 9 3 16,0 2 1-16,1 3 0 15,6-2-3-15,-2-7-1 16,4-6-5-16,5-9-35 16,1-6-5-16,12-9-17 15,1-6-19-15,5-4 9 16,1 0 9-16,-7 4 25 16,-2 4 20-16,-8 8 18 0,-6 0 0 15,-7 7 0-15,-4 4-6 16,-8 10-6-16,-4 2 6 15,-3 7 6-15,1-1 0 16,4-10 3-16,1-1 0 16,3-11 0-16,-1-3-18 15,-2-11-57-15,-2-3-39 16,-1-12-40-16,0-2 83 0,2-4 27 16,2-1 24-16,6 0 42 15,4 0 4-15,10 1-4 16,5-2-7-16,12 4-26 15,5 5-12-15,10 9-9 16,3 6-4-16,-3 14 14 16,-3 8 7-16,-16 17 22 15,-9 8 2-15,-10 9 17 16,-6 5 4-16,-1 0 5 16,-2-2 1-16,1-9 48 15,-1-5 8-15,0-11-11 16,0-6-9-16,-1-12-39 15,-1-4-19-15,-1-10-34 16,4-6-4-16,1-11 3 16,2-6 12-16,6-4 48 15,2-3 2-15,7 2 7 16,2 3-6-16,3 10-21 0,3 7-9 16,-4 14-6-16,-2 12-9 15,-4 21-12-15,-5 8 6 16,-6 16-6-16,-4-1-9 15,-5-6-104-15,0-6-73 16,5-16-277-16,5-12 344 16</inkml:trace>
  <inkml:trace contextRef="#ctx0" brushRef="#br0" timeOffset="30917.04">11187 3898 2031 0,'0'52'147'15,"-1"5"8"-15,0 8-161 16,-1-1-27-16,1-4-155 16,-1-4-63-16,-1-9-90 15,0-9 173-15,-1-13 51 16,-2-10 30-16,-6-13 74 15,-2-7 28-15,-7-10 18 16,-2-3 12-16,-2-5 5 0,1 1-6 16,1 3-13-16,4 0-3 15,5 8-5-15,5-2 8 16,7 5 15-16,0-2 1 16,11-3 5-16,8-2-4 15,17-5-108-15,10 0 4 16,11 2-4-16,3 7 8 0,-1 7 40 15,-1 4 26-15,-9 7 29 16,-11 1 5-16,-11 2-7 16,-8-1 14-16,-16-3-16 15,-2 0-9-15,-14-3-4 16,-5 1 22-16,-5 0 42 16,1 1 12-16,1 4 5 15,3 1-8-15,2 6-45 16,0-1-28-16,3 3-26 15,1-3-9-15,6-4-14 16,3 1-4-16,5-7 9 16,5-1 0-16,4-6 36 15,5-5 15-15,4-4 23 16,1-3 7-16,1 0-9 16,5-1-14-16,-3-2-15 15,-5 2-5-15,-1 4-20 0,-8 2-2 16,-4 7-16-16,1 5-7 15,-5 7-1-15,0 4-3 16,1 4-10-16,-1 0-15 16,9-5-62-16,0-6-25 15,11-6-23-15,3-6 12 16,3-7 26-16,0-3 50 16,-5-4-38-16,-1 0-12 0,-7-2 15 15,-2-4-17-15,-1-4-29 16,-2 0 7-16,-2-4 25 15,0-4 65-15,-3-1 181 16,1-7 59-16,-3 4 66 16,3 5-54-16,-2 8-53 15,1 12-21-15,3 17-46 16,-1 13 48-16,4 27-40 16,1 11-32-16,1 14-12 15,-1 3-9-15,0-4-18 16,1-6-6-16,-3-13-51 15,1-9-48-15,-4-19-112 16,0-9 14-16,-3-26 103 16</inkml:trace>
  <inkml:trace contextRef="#ctx0" brushRef="#br0" timeOffset="31067.1">11820 3868 2127 0,'8'56'164'16,"9"3"-27"-16,2 7-94 16,10-2-81-16,3-4-119 0,-1-8 67 15</inkml:trace>
  <inkml:trace contextRef="#ctx0" brushRef="#br0" timeOffset="33683.37">1732 5384 2043 0,'38'-3'-6'16,"9"-1"6"-16,5 2 0 16,6-4 0-16,4-1 3 15,2-5-6-15,-6-4-30 0,-5-3-65 16,-7 0-22-16,-12-1-11 15,-6 1 35-15,-9 4 74 16,-3 0 5-16,-8 2-66 16,-2-1 54-16</inkml:trace>
  <inkml:trace contextRef="#ctx0" brushRef="#br0" timeOffset="33983.01">2294 5101 2413 0,'36'12'0'16,"0"2"3"-16,-1 5-6 0,-2 5-4 15,-7 6-2-15,-2 7-5 16,-15 11 0-16,-9 5 1 16,-17 10 5-16,-6 2 3 15,-10 2 5-15,-1-1 4 0,-1-7-170 16,3-7-196-16,0-17 204 16</inkml:trace>
  <inkml:trace contextRef="#ctx0" brushRef="#br0" timeOffset="37304.81">1720 3968 1559 0,'0'123'12'0,"8"12"3"15,3 9 3-15,4 16-12 16,2 8 3-16,-4 9-9 16,-4 4-3-16,-7 5-6 15,-5-1-3-15,-5-4 0 16,-3-4 3-16,-2-15 6 16,-2-6 3-16,1-15 0 15,0-9 3-15,0-12 0 16,3-4 0-16,-4-8-3 15,0-3 0-15,0-9-9 16,-1-6-9-16,2-13-54 0,0-7-71 16,-1-21 77-16</inkml:trace>
  <inkml:trace contextRef="#ctx0" brushRef="#br0" timeOffset="37982.5">1696 3133 1619 0,'-10'52'12'0,"1"37"9"15,3 23-9-15,4 36-6 16,4 24-12-16,4 15-171 0,-1 3 148 16</inkml:trace>
  <inkml:trace contextRef="#ctx0" brushRef="#br0" timeOffset="52066.24">3134 5031 878 0,'-3'8'121'0,"0"14"133"16,2 11-206-16,-3 24-5 0,-2 14 5 15,-2 14-13-15,1 4-14 16,-5-1-15-16,4-9-6 16,0-11 4-16,-1-9 0 15,4-17-6-15,-1-10 0 16,1-17-6-16,2-6 4 15,-3-11 4-15,-1-6 0 16,-1-11 0-16,0-3 0 0,1-13 0 16,0-3 0-16,2-7 0 15,0-5-2-15,1-1 2 16,3-3 0-16,3-4 0 16,3-4 0-16,7 1 0 15,5 3 0-15,4 11 0 16,4 6 0-16,0 11 0 15,-1 6-4-15,-2 12-23 16,-4 4-31-16,-1 8-182 16,-4 3 142-16</inkml:trace>
  <inkml:trace contextRef="#ctx0" brushRef="#br0" timeOffset="52502.53">3061 5076 1332 0,'8'-16'39'0,"10"-3"-20"16,6 0-3-16,10-2-14 16,4 0-2-16,-1 5-2 15,-1 2 2-15,-5 10-2 16,-3 6 6-16,-8 12-4 15,-4 8 0-15,-10 8-2 16,-5 3-2-16,-10 2 6 16,-8 3 0-16,-6 0 0 15,-5-2-1-15,-3-1 3 16,-2-1-4-16,-3-4 0 16,2-2 6-16,6-8-19 0,3-5-49 15,13-16 40-15</inkml:trace>
  <inkml:trace contextRef="#ctx0" brushRef="#br0" timeOffset="52816.29">3305 5328 1156 0,'0'0'120'0,"7"9"214"16,0 5-257-16,3 11-74 15,2 3-3-15,1 7-6 16,0 0 6-16,-2 3 0 16,-2-2 6-16,-7-1-6 15,-4-5-3-15,-8-8-9 16,-4-7-2-16,-1-10 5 16,-1-7 0-16,-2-10 9 15,3-4 0-15,3-9 9 16,1-1 0-16,9-4 5 15,2-1-5-15,13-2-6 16,6-1-9-16,14-2-77 16,7-1-9-16,9 0-98 15,1 2 111-15</inkml:trace>
  <inkml:trace contextRef="#ctx0" brushRef="#br0" timeOffset="53216.5">3577 5475 1063 0,'-3'3'85'0,"3"2"70"16,3-1-99-16,2 4-48 15,3 0-4-15,2 0 0 16,1 1 1-16,3-1-3 16,0-1 0-16,3-4-2 15,0-1 4-15,0-5-4 16,1-2 2-16,0-6-2 15,-2-1 2-15,0-6 2 16,-2 0 0-16,-7-2-2 16,-2 0-2-16,-6 1 4 15,-7 2-2-15,-2 4 7 16,-4 2 7-16,-6 5 7 16,-2 2 2-16,-3 10 2 15,-2 3-5-15,-1 10 16 16,-1 4 13-16,3 5-9 15,1 3-4-15,9 4-29 0,6 2 3 16,14 0-6-16,9 0 3 16,14-5-6-16,6-5-6 15,8-10-125-15,5-8-54 16,5-15 122-16</inkml:trace>
  <inkml:trace contextRef="#ctx0" brushRef="#br0" timeOffset="53683.51">4082 5427 1373 0,'-21'-7'48'16,"-1"0"2"-16,-4 7-38 15,-3 2-2-15,0 8-2 16,-2 1-1-16,4 5 3 15,4 4 2-15,6 3-1 16,3 3 13-16,7 3 9 16,4 2-9-16,3 0-9 15,9-1-3-15,4-6-6 16,7-5 0-16,8-9 0 16,2-8-6-16,7-11-15 0,2-9-24 15,5-7-33-15,-2-3 35 16,-1-5 6-16,-8-1 8 15,-3-1 17-15,-3-2 6 16,-8-8-11-16,1-3-9 16,-4-11-13-16,-3 0 2 15,-1 4 16-15,-3 8 23 0,-4 17 42 16,-3 9 16-16,-2 21 4 16,0 0 45-16,-7 17-53 15,1 12-32-15,-1 26-24 16,-1 9 0-16,0 9 18 15,-1 5-9-15,1-3-36 16,-3-1-66-16,0-7-145 16,3-5 174-16</inkml:trace>
  <inkml:trace contextRef="#ctx0" brushRef="#br0" timeOffset="53966.53">4091 5531 1870 0,'3'-10'101'0,"9"1"-59"0,8 3-30 16,12 1-24-16,4 0-12 16,9 0-71-16,-1 4-25 15,1 2-14-15,-4 4 27 16,-9 6 84-16,-4 4 12 15,-14 5 11-15,-3 4-12 0,-10 1-23 16,-4-2-21 0,-4-4-64-16,0-4-35 0,0-11-131 15,1-4-70-15,1-11 241 16</inkml:trace>
  <inkml:trace contextRef="#ctx0" brushRef="#br0" timeOffset="54316.63">4396 5528 347 0,'-1'-26'99'16,"2"0"148"-16,5 1-55 15,2 1-40-15,6-1-80 16,2 4-25-16,3 5-26 16,1 7-6-16,0 10-7 15,0 11 0-15,-6 10 0 16,-4 8-2-16,-8 9 3 16,-3 4-1-16,-3 3 0 15,2 1-2-15,-1-6-3 16,1-8 1-16,2-12-2 0,-1-8-2 15,1-13 2-15,0 0 2 16,8-15-2-16,-4-4 0 16,7-9 0-16,1-5-2 15,7-4 4-15,4 0-4 16,3-1-4-16,3 0 4 16,1 6 0-16,0 2 10 15,-3 12 21-15,-3 9 3 16,-7 19-1-16,-5 9-6 0,-7 13-21 15,-3 3 0-15,-1 5 0 16,0 0-4-16,2-5-37 16,3-4-128-16,5-18 101 15</inkml:trace>
  <inkml:trace contextRef="#ctx0" brushRef="#br0" timeOffset="54732.43">5042 5402 1518 0,'-23'-13'71'0,"4"5"-2"16,-1 4-13-16,4 8-44 16,0 3 0-16,2 8-6 0,2 3-6 15,1 6 3-15,6 0-3 16,2-1-3-16,5 0 3 15,5-6 0-15,-2-3-3 16,12-7-3-16,-3-6 0 16,10-9 9-16,3-3-6 15,-2-6 3-15,2 0 3 16,-4 4-3-16,-2 2 21 16,-4 7-3-16,-2 7 0 0,-3 12-6 15,-2 7-9-15,-5 19 0 16,-4 11 3-16,-8 17 0 15,-5 4-3-15,-9 7 0 16,-5-2 0-16,-10-11-3 16,-6-6 0-16,-13-18 0 15,-4-11-3-15,-5-22-6 16,0-10-24-16,6-21-113 16,2-8-18-16,8-17 110 15</inkml:trace>
  <inkml:trace contextRef="#ctx0" brushRef="#br0" timeOffset="62649.35">5958 5308 985 0,'-3'19'83'15,"0"6"53"-15,-3 10-105 16,1 2-8-16,0 2-7 15,-3-1-5-15,1-2-7 0,1-3-2 16,-1-10-2-16,1-5-4 16,6-18-9-16,-2 0-5 15,8-18-7-15,3-4 2 16,0-7 11-16,-1-3 7 16,3-1 24-16,-5-1 8 15,9-5 4-15,-1-4-4 16,13-3-11-16,2 0-7 15,4 9-5-15,2 7 6 0,-9 14 3 16,-2 8 1-16,-9 16 2 16,-3 9-3-16,-8 19 6 15,-3 8 5-15,-5 12 1 16,-2 0-2-16,0-2-9 16,1-6-10-16,5-10-2 15,6-6-6-15,4-11-43 16,2-7-61-16,3-12 59 15</inkml:trace>
  <inkml:trace contextRef="#ctx0" brushRef="#br0" timeOffset="63415.96">6326 5483 369 0,'14'-24'55'0,"-4"3"121"16,4 0 36-16,-8 5 11 15,-2 7-54-15,-4 9-53 0,0 0-30 16,-2 15-28-16,1 5-10 15,-2 10-13-15,2 3 49 16,1 2-54-16,0-1-13 16,6-6-11-16,0-4-3 15,5-10 3-15,1-5-3 16,2-10-9-16,0-7 0 16,5-17-35-16,4-8-7 0,5-10 9 15,3-2 18-15,-4 2 23 16,-2 3 4-16,-15 11 34 15,-4 5 11-15,-7 8 11 16,-1 6 4-16,-1 5-24 16,3 5-12-16,0 0-18 15,0 0-12-15,0 0 0 16,13 6-6-16,1 4 3 16,5 4 0-16,1 3 0 15,-4 1 3-15,-3 4 0 16,-6 0-6-16,-8 0 6 15,-2-2-3-15,-3-2 3 16,-3-4 0-16,1-4 0 16,2-3 0-16,6-7 6 15,0 0-3-15,3-7 6 16,4-5-9-16,8-9 0 0,5-5-3 16,11-7-6-16,6-3 3 15,-3-1 0-15,3 2 3 16,-9 5 0-16,-3 6 0 15,-9 12 3-15,-3 6 0 16,-7 11 0-16,-3 6 3 16,-3 14-3-16,-1 4 9 15,0 8-6-15,-2-1 3 0,3-4 3 16,1-2-6-16,3-10 0 16,0-5 0-16,3-6-3 15,0-5 0-15,-1-6-6 16,1-5 0-16,0-9 0 15,-1-4 0-15,4-7 6 16,-1-4 0-16,2-5 3 16,1-2-3-16,2 3 0 15,1 2 6-15,2 12-6 16,0 6 0-16,-2 17 0 16,-5 9 0-16,-2 22 0 15,-7 10 6-15,-2 13 9 16,-2 0-9-16,0-7 0 15,10-8-12-15,6-21-191 16,13-11 149-16</inkml:trace>
  <inkml:trace contextRef="#ctx0" brushRef="#br0" timeOffset="63816.88">7411 4893 1622 0,'0'28'104'0,"-1"12"-14"16,0 8-72-16,-1 14-6 15,-4 0-12-15,-1 2 3 16,-2-2-15-16,-2-12-66 16,1-6-29-16,1-20-27 15,1-9 58-15,2-11 18 16,1-6 20-16,0-11 26 15,4-2 12-15,2-7 19 16,4 0 12-16,4-4 18 16,6-3 1-16,7-1-11 15,8-2-11-15,11 4-10 16,4 3-6-16,4 9-12 16,-7 8 0-16,-9 14 0 15,-7 9-3-15,-14 13 3 16,-7 5 0-16,-14 11 0 0,-10 5 0 15,-12 0-3-15,-5-3 0 16,-3-12-21-16,2-7-9 16,7-17-331-16,5-5 254 15</inkml:trace>
  <inkml:trace contextRef="#ctx0" brushRef="#br0" timeOffset="64482.9">7845 5244 1216 0,'4'15'95'16,"4"0"110"-16,6 2-184 15,4-2-2-15,5-5-16 16,2-5 0-16,1-7-22 15,2-4-4-15,-1-8-49 16,0-1-29-16,-7-5-32 16,-2 0 1-16,-11 2 35 15,-7 0 29-15,-10 1 63 16,-7 1 19-16,-7 2 47 0,-1 1 30 16,-3 4 31-16,0 3 10 15,3 3-12-15,1 3-27 16,4 8 35-16,2 4-45 15,3 11-41-15,4 6-24 16,4 11-12-16,5 3-3 16,10 0-3-16,4-3 0 15,9-13-3-15,3-3-6 0,6-14-27 16,4-6-3-16,9-11-12 16,3-9 13-16,1-11 2 15,-3-4 12-15,-11 0 18 16,-10 1 6-16,-9 6 42 15,-7 5 14-15,-5 7 31 16,-1 3 3-16,-1 9-16 16,0 0-17-16,0 0-33 15,4 6-12-15,-1 12-12 16,-1 4 0-16,-1 6 0 16,-1 1 0-16,-4-2 0 15,-2-5 0-15,-2-10 0 16,0-2 0-16,1-10 0 15,1-6 6-15,0-8 9 16,3-9 15-16,4-10 12 16,6-4 9-16,10-6-10 0,8-1-11 15,8 1-24-15,5 1-27 16,10 2-185-16,3-1-291 16,10-4 404-16</inkml:trace>
  <inkml:trace contextRef="#ctx0" brushRef="#br0" timeOffset="64816.77">8954 4916 1947 0,'-16'4'111'0,"-5"4"-18"15,-1 2-81-15,-12 6-15 16,-8 5 9-16,-8 5-6 15,-3 4 0-15,3 1 3 16,6-1-3-16,11-2 3 16,8-3-3-16,18-5-3 15,5-4-3-15,18-6-3 16,8-1-6-16,10-5 9 16,5-2 3-16,4 1 0 15,0 1 0-15,-4 4 3 0,-7 2 0 16,-13 8 0-16,-11 5-3 15,-22 9 3-15,-12 2-6 16,-20 3-6-16,-8-2-72 16,-10-6-280-16,-2-3 250 15</inkml:trace>
  <inkml:trace contextRef="#ctx0" brushRef="#br0" timeOffset="65249.41">6756 5843 1067 0,'60'-10'52'0,"7"-2"21"16,26-5-32-16,9-3-12 16,19-5-4-16,6 2-9 15,5 1-10-15,-2 1-4 0,-7 3-4 16,-9 1-6-16,-21 4-71 16,-8 3 55-16</inkml:trace>
  <inkml:trace contextRef="#ctx0" brushRef="#br0" timeOffset="65818.33">9670 4994 1415 0,'-24'-1'58'0,"1"1"40"15,2 3 9-15,1 5-32 16,0 2-3-16,-1 6-15 15,0 0-24-15,3 5-21 16,2 0-7-16,13-2-7 16,6 1-10-16,13-5-18 15,5-1-12-15,12-4-3 16,3 0-3-16,-1 0 21 16,-5 0 9-16,-5 3 15 15,-12 1 3-15,-7 5-3 16,-6 3 6-16,-19 5-3 0,-8 0 0 15,-11 4 0-15,-3-5 9 16,-4-6-9-16,4-6-39 16,3-11-147-16,6-5-157 15,15-14 191-15</inkml:trace>
  <inkml:trace contextRef="#ctx0" brushRef="#br0" timeOffset="66166.35">9686 5120 1586 0,'4'7'98'0,"0"9"-23"15,2 5-57-15,1 9 3 16,-2 5 0-16,5 4-3 16,3-1-3-16,3-2-6 15,3-8-6-15,1-9-3 16,0-6-3-16,3-13-27 15,-1-5-3-15,-3-14-3 16,-1-4 0-16,-5-8 24 16,-4-2 15-16,-10 0 6 15,-4 1 12-15,-14 2 9 16,-3 3 6-16,-5 4 15 16,-4 2 15-16,3 6-4 0,-1 6 7 15,3 8-21-15,1 5-21 16,-1 14-15-16,2 6-15 15,3 7-177-15,5 0-348 16,8-17 419-16</inkml:trace>
  <inkml:trace contextRef="#ctx0" brushRef="#br0" timeOffset="66366.97">9993 4943 2420 0,'0'-4'123'0,"8"9"37"16,-1 10-156-16,8 15-9 15,1 8 0-15,-7 12 0 16,-4 5-5-16,-9 5-75 16,-5 1-103-16,-8-8-369 15,-1-5 264-15</inkml:trace>
  <inkml:trace contextRef="#ctx0" brushRef="#br0" timeOffset="66865.99">10595 4713 1789 0,'4'10'129'0,"2"11"14"15,0 11-50-15,-1 21-40 16,-2 8 1-16,-6 8-30 15,-1 0-6-15,-3-9-24 16,1-8-30-16,1-14-56 16,1-7-16-16,2-16-35 15,2-14 8-15,0-1 48 16,-7-2-8-16,0-13 39 16,-4-4 39-16,-4-4 7 15,-4 2 10-15,-4 2 15 16,-2 3 20-16,-1 7 46 0,-1 3 2 15,-2 11-11-15,1 3-9 16,1 12-12-16,2 4-1 16,4 7-8-16,3 3-15 15,11 0-18-15,5-1-9 16,20-7-24-16,13-6-33 16,20-17-107-16,11-8-104 15,14-15 208-15</inkml:trace>
  <inkml:trace contextRef="#ctx0" brushRef="#br0" timeOffset="69299.8">1842 6267 828 0,'14'16'0'16,"5"0"0"-16,13 0-5 0,8-1 1 15,16-2-3-15,8-3 5 16,10-1-3-16,8-1-2 16,11-3 0-16,6 1 3 15,16 1 4-15,8-1 0 16,6 4 0-16,13 0 2 0,4 1-2 16,2 1 2-16,11 0 5 15,-5 0 0-15,9-2 16 16,-4-2 4-16,-1-3 3 15,-2 0-3-15,-12 0-11 16,-3-1-14-16,-25 2-4 16</inkml:trace>
  <inkml:trace contextRef="#ctx0" brushRef="#br1" timeOffset="78114.07">16651 1859 502 0</inkml:trace>
  <inkml:trace contextRef="#ctx0" brushRef="#br1" timeOffset="78282.82">16619 1852 785 0,'-26'23'134'15,"-5"5"-32"-15,-12 9-47 16,-4 2-12-16,-4 4-12 16,-2 0-4-16,5-3-6 15,3 0-7-15,6-9-8 0,1-2-2 16,-1-8-18-16,2-6-131 15,-1-8 90-15</inkml:trace>
  <inkml:trace contextRef="#ctx0" brushRef="#br1" timeOffset="78565.58">16145 1981 1408 0,'33'9'34'0,"4"5"-6"16,1 3-3-16,-2 3-6 16,0 4-3-16,-4 1-9 15,1 0-3-15,1-3-2 16,0-2-2-16,-2-5 0 15,0-3 0-15,-5-5-2 16,-1-4-13-16,0-3-65 16,-3 0-81-16,-4 0 92 15</inkml:trace>
  <inkml:trace contextRef="#ctx0" brushRef="#br1" timeOffset="80466.5">16735 2239 1189 0,'1'0'15'0,"0"0"-9"16,0 1 0-16,19 17-4 15,-17-5 3-15,-1 5-5 16,0 1 2-16,-1 1-4 31,-1 0-42-31,-2-8 30 0</inkml:trace>
  <inkml:trace contextRef="#ctx0" brushRef="#br1" timeOffset="81365.41">15172 2548 1322 0,'0'0'-21'0,"14"4"-8"16,5-4 6-16,9 0 9 15,12-3 10-15,10-4 6 16,11 0 4-16,25-2 4 15,11-2-1-15,26 1-3 16,3 0 0-16,12-1-2 16,3 3-2-16,10 1 7 15,6-3 9-15,14 0 7 16,8-3 2-16,10-2-5 16,5 2-5-16,11-3-5 15,0 3-5-15,4-1-3 16,-1 1-2-16,-6 2-2 15,-2 0 0-15,-4 2-2 0,1-3 0 16,-9 2 0-16,1 0 2 16,-5-1 0-16,-6 2 0 15,-5-1 0-15,-8 3 2 16,-14-1-8-16,-10 0-23 16,-20 3-104-16,-7 0-129 15,-16 1 114-15</inkml:trace>
  <inkml:trace contextRef="#ctx0" brushRef="#br1" timeOffset="82648.23">17769 1511 1415 0,'2'26'2'0,"3"25"6"15,-2 15 7-15,-1 31 7 16,-3 20 1-16,-7 30-6 15,-1 15-5-15,-4 21-6 16,2 11-2-16,4 9-2 16,3 0 0-16,3 8-2 15,2-2 0-15,2 12 2 16,0-2 0-16,-1-2 1 16,-1 1-3-16,0-14 4 15,-1-1-2-15,2-8 13 0,0-3 30 16,-2-5 38-16,-1-1 25 15,0 0 24-15,-1-2 5 16,3 0-23-16,1 2-10 16,3-4-43-16,0-3-32 15,-1-8-18-15,-2-7-6 16,-2-11-15-16,-1-8-13 16,-5-22-29-16,0-12-67 0,-2-24-82 15,-1-12-32-15,0-24-62 16,1-13-69-16,4-27 193 15</inkml:trace>
  <inkml:trace contextRef="#ctx0" brushRef="#br1" timeOffset="83665.5">18725 1878 1421 0,'2'26'4'16,"10"-6"-4"-1,5-3 2-15,3-7-2 0,3-3 0 16,1-8 0-16,0-3-2 0,1-4 2 15,1-3 0-15,0-3 0 16,-2-1 0-16,0-3 2 16,-1-2 0-16,-6 0 6 15,-2 0 7-15,-8 3 10 16,-6 3 2-16,0 6 2 16,-1 8 9-16,0 0-8 15,0 0-12-15,4 17-18 16,-2 3-6-16,3 18 3 15,1 9 0-15,0 17 3 16,-2 5 0-16,2 8 3 16,-1 1-6-16,-4-9-3 15,-1-5-3-15,-14-15 0 16,-4-10 9-16,-24-16 57 16,-12-9 50-16,-16-16 87 0,-6-8 16 15,4-20-48-15,4-6-83 16,16-14-75-16,11-3-74 15,24-4-315-15,15 1 230 16</inkml:trace>
  <inkml:trace contextRef="#ctx0" brushRef="#br1" timeOffset="92165.04">16140 2766 179 0,'7'-3'18'16,"-3"0"23"0,-4 3-8-16,0 0 3 0,4 10 6 0,-11 8 9 15,1 5 6-15,-10 6 18 16,-1 5-2-16,-4-1-30 15,0-2-11-15,3-7-16 16,1-5-3-16,6-7-6 16,2-6 9-16,3-4 23 15,0-2 20-15,3-2 48 16,1-1 9-16,5-3-37 16,2 0-15-16,10-2-35 15,4-1-9-15,13 3-3 16,1 0 1-16,2 4 3 15,1 0-2-15,-7 2-1 16,-1 2-5-16,-5 0-5 16,-4-2-4-16,-4-2-2 15,-3-3 0-15,-4-1-2 16,1-3 0-16,-4-1 0 16,-1-3 0-16,-4-2 0 0,0 1 0 15,-6-2-2-15,-1 0 0 16,-5 3 0-16,-1 1 2 15,-3 3-2-15,0 3 2 16,0 5 0-16,0 3 0 16,3 7 4-16,1 2 0 15,3 6 2-15,1 3 3 16,3 9 9-16,0-1-1 0,2 5 1 16,3-1-5-16,2-4-7 15,6-3-2-15,2-10-8 16,2-6-10-16,6-12-84 15,0-7-145-15,2-10 129 16</inkml:trace>
  <inkml:trace contextRef="#ctx0" brushRef="#br1" timeOffset="92415.45">16479 2862 520 0,'12'-13'101'0,"-5"1"72"16,0 1-14-16,-1 4-66 16,-6 7-45-16,0 0-33 0,0 0-7 15,0 0-10-15,9 9 6 16,-9 6 17-16,-2 3 6 16,2 5 10-16,1 3 4 15,6 1-12-15,3 2-8 16,3-2-7-16,-3 0-14 15,1-8-198-15,0-6 146 16</inkml:trace>
  <inkml:trace contextRef="#ctx0" brushRef="#br1" timeOffset="93351.13">16184 3553 1160 0,'0'0'25'16,"0"0"-18"-16,0 0-10 0,0 0-3 15,0 1 2-15,-1 0 6 16,-14 20 0-16,5-11 6 15,-1-1 9-15,-2 2 8 16,5-3 2-16,0 1-2 16,0-1-9-16,8-4-4 15,3 1-7-15,8-4 1 16,3 0 0-16,7-2-2 16,3-1 0-16,3 1 9 15,3 1-1-15,-3 2-2 16,-2 3-1-16,-5 4-7 15,-4 1 2-15,-6 3 0 16,-4 0 0-16,-9 5 0 0,-5 1 2 16,-11 3 1-1,-6 1 1-15,-11-2-2 0,-4 2 0 16,-8-10-30-16,-1-4-96 16,2-20 78-16</inkml:trace>
  <inkml:trace contextRef="#ctx0" brushRef="#br1" timeOffset="93849.66">16108 3527 2013 0,'29'-4'48'0,"12"-1"-90"16,5-1-27-16,11-1 13 15,2 0 5-15,-3-2-48 16,-6 1-2-16,-13 0 14 16,-8 1 57-16,-15 4 24 15,-13 3-4-15,-1 0-19 16,0 0-13-16,-10-1-5 16,-2 5 8-16,-1 4 20 15,2 2 13-15,2 4 10 16,2 2 2-16,4 2 2 15,1 3-3-15,-1 0-3 0,-1-3 4 16,-3-2 4-16,0-3 3 16,2-2 5-16,3-4 1 15,2-1-1-15,4-2-5 16,8-4-5-16,6-1-2 16,8-6-4-16,4-4 2 15,0-5-3-15,-1 0-1 16,-10-2 0-16,-2 2 0 0,-13 3 0 15,-6 0 0 1,-11 5 0-16,-6 1-1 0,-13 5-1 16,-7 4 0-16,-10 5 2 15,1 1 0-15,11 2-31 16,12-4-246-16,22-9 186 16</inkml:trace>
  <inkml:trace contextRef="#ctx0" brushRef="#br1" timeOffset="94732.73">16112 4071 625 0,'6'-1'27'0,"2"0"10"16,1 1-5-16,3 2 22 15,1 0 19-15,1 1 25 16,-2 0-2-16,2-3-25 16,2 1-13-16,2-2-23 15,3-4-14-15,-3-2-13 16,-2 0-2-16,-5 0 6 16,-2 3 9-16,-9 4 2 15,0 0 2-15,0 0-7 16,0 0-7-16,0 1 5 0,-3 21 1 15,-5-1 14-15,-2 7-6 16,-4 12-3-16,2 3-11 16,-2 2-5-16,0-1-4 15,3-8-12-15,0-5-15 16,7-11-147-16,0-8-197 16,10-13 178-16</inkml:trace>
  <inkml:trace contextRef="#ctx0" brushRef="#br1" timeOffset="95132.91">16472 4099 1485 0,'3'-4'29'15,"1"1"22"-15,5 3-86 16,2 0 15-16,8-3 18 16,2-1 2-16,3-1 0 15,1 0 4-15,-3 0 4 16,-2 1 5-16,-8 4-3 16,-3 0 6-16,-5 7-13 15,-2 1 0-15,-8 7-3 0,-3 3 3 16,-10 4-3-16,-4 2 3 15,-3-1 0-15,1-2 3 16,6-3 15-16,6-2 3 16,13-3 0-16,4-3 0 15,13-4-16-15,8-2-2 16,9-10-15-16,6-2-41 16,2-9-89-16,0 0-12 0,-6 1-238 15,-6 1 181-15</inkml:trace>
  <inkml:trace contextRef="#ctx0" brushRef="#br1" timeOffset="96032.18">16100 4725 1429 0,'3'-4'37'0,"2"-1"-10"16,5 2-25-16,4 0 0 15,7-4 2-15,3 0-3 16,3-3-1-16,1 3 2 0,-2 1 0 15,-3 3 0-15,-7 3-2 16,-4 3 0-16,-7 3 0 16,-3 6 0-16,-6 2 0 15,-6 4 0-15,-6 0-2 16,-4 0 0-16,-3-1 2 16,3-1 2-16,1-2 10 15,6-1-2-15,7-3 3 16,2 0-4-16,8-3 0 15,1 2-3-15,6 0 3 16,-1 0 3-16,2 1-3 16,-3 0 0-16,-3 0-3 15,-4 1-3-15,-5-1 0 16,-5 0-3-16,-11 0 0 16,-2 1 0-16,-9-3 3 15,3-2 6-15,4-5-12 0,4-4-24 16,14-13-127-16,8-6-218 15,18-9 189-15</inkml:trace>
  <inkml:trace contextRef="#ctx0" brushRef="#br1" timeOffset="96465.06">16637 4711 1202 0,'-24'-6'122'0,"4"1"352"16,-3 4-564-16,2 4-29 16,-1 0 60-16,-3 3 51 15,-3 2 6-15,1 2 4 16,1-2 4-16,7 1 1 15,8 1 1-15,9-1 2 16,4 2-1-16,8 4-9 16,2 1 0-16,4 3 0 15,2 3 0-15,-2 3 0 16,-1 1-3-16,-5-1-3 0,-5-1-4 16,-3-6 10-16,-5-4-2 15,-4-7 2-15,-2-5 2 16,-3-5 5-16,4-3 5 15,2-6 9-15,4-4 3 16,10-9 0-16,7-4-9 16,15-7-45-16,8-4-45 0,15-2-60 15,2 0-193-15,-3 7 167 16</inkml:trace>
  <inkml:trace contextRef="#ctx0" brushRef="#br1" timeOffset="97848.86">16214 5343 518 0,'-22'-4'73'0,"-1"4"57"16,1 2-5-16,-5 10 5 15,0 4-16-15,0 4-31 16,1 4-11-16,7-1-30 15,4 0-16-15,9-5-19 0,5-4 1 16,6-5-6-16,3-5 4 16,7-6 9-16,2-5 3 15,6-5 1-15,5-3-5 16,-2-3-8-16,-1-1-6 16,-4-1 1-16,-3 3 1 15,-3 3 2-15,-3 3 2 16,-4 7 2-16,-4 2 2 15,-1 9 1-15,-1 7 7 0,-5 11 1 16,0 8-2-16,-4 9-5 16,-2 3-8-16,2-2-14 15,-2-1-40-15,1-8-301 16,2-9 220-16</inkml:trace>
  <inkml:trace contextRef="#ctx0" brushRef="#br1" timeOffset="98299.18">16459 5423 1313 0,'-7'-5'52'16,"5"-2"22"-16,2-1-65 0,14-1-5 15,2-3-4-15,8-2 2 16,1-1 0-16,-2 6-2 15,-3 1 2-15,-5 8 2 16,-2 4-2-16,-11 8 0 16,-2 4-2-16,-12 5 0 15,-5 2 4-15,-8 2 5 16,-6-1 14-16,4-2 34 16,6-3 77-16,13-5-11 15,11-1-24-15,19-6-84 16,8-4-30-16,16-8-51 15,5-4-21-15,4-5-95 16,1-1 19-16,-4 2 105 16</inkml:trace>
  <inkml:trace contextRef="#ctx0" brushRef="#br1" timeOffset="99083.57">16183 5864 1423 0,'-2'20'31'0,"0"1"-17"15,1 2-16-15,2 0-4 16,0-1 0-16,0-3-2 0,2-3-1 15,-3-7-11-15,2-1-17 16,3-8-85-16,-3-4-192 16,11-11 161-16</inkml:trace>
  <inkml:trace contextRef="#ctx0" brushRef="#br1" timeOffset="99414.62">16492 5861 1640 0,'-12'19'86'0,"6"3"-71"15,4 2-12-15,2 1-3 16,4-2-9-16,1-6-24 16,-1-4-5-16,3-8-4 15,-1-4-6-15,4-8 17 16,2-4 20-16,2-7-13 15,-1-1 3-15,-2 0-4 16,-3 2 3-16,-4 4 15 16,-1 1 3-16,-5 4 6 15,-1 0 0-15,-8 1 2 16,-4 2-1-16,-2 1 11 0,-2 2 3 16,2 2 9-16,6 0-3 15,1 0-10-15,10 0-9 16,0 0-25-16,7-4-25 15,9-3-311-15,8-3 227 16</inkml:trace>
  <inkml:trace contextRef="#ctx0" brushRef="#br1" timeOffset="99781.09">16783 5856 1214 0,'-11'-1'87'16,"-1"1"153"-16,5 5-249 15,0 0-9-15,3-2-7 16,0 1 0-16,0-2 5 16,0-2 9-16,4 0 11 15,0 0 6-15,0 0 3 16,-1 0-1-16,1 0 0 15,-6 13-4-15,6 0-2 16,3 0-1-16,0 6 9 16,2 1 0-16,2 1 3 15,-1-1-1-15,2-5-6 0,0-2 0 16,4-7-4-16,2-6-4 16,-2-6-6-16,0-6-6 15,-2-3-5-15,-3-1 3 16,-7 2-3-16,-5 2-29 15,-6 5 32-15</inkml:trace>
  <inkml:trace contextRef="#ctx0" brushRef="#br1" timeOffset="101265.7">16778 5845 154 0,'0'0'11'0,"0"0"9"16,0 0-17-16,0 0 1 15,0 0 5-15,0 0 13 16,0-1 11-16,1 0 14 15,-1 0 5-15,1 1-1 16,0-1-2-16,0 0 5 16,0 0 7-16,0 1 1 15,0 0 6-15,-1 0 21 16,1 0-2-16,0 0-17 16,0 0-17-16,0 1-33 15,0 0-4-15,0 0-2 16,0-1 0-16,-1 1-1 0,0 0-1 15,0 0-6-15,0 0-2 16,0 1-1-16,0-1-3 16,0-1 2-16,0 1 0 15,-1 0 6-15,1 0 6 16,0 0 1-16,0 0 1 16,0 0-7-16,0-1-1 15,0 1-4-15,0 0 2 16,0-1 0-16,0 0-1 0,1 0 1 15,-1 0-2-15,2 0 0 16,26-7-2-16,-28 7 0 16,1 0-2-16,0 1 2 15,17 14 0-15,-16-1 3 16,-2 3 5-16,-1 4-4 16,1 1 0-16,-5 0-6 15,-3-1-6-15,2-7-42 16,-5-3-55-16,1-8 57 15</inkml:trace>
  <inkml:trace contextRef="#ctx0" brushRef="#br1" timeOffset="105932.2">18401 2809 937 0,'-3'-13'55'0,"3"1"20"16,4 0-70-16,8-3 1 16,7 1 4-16,6-3 17 15,6 2 4-15,5 3 2 16,0 1-8-16,0 7-13 16,-4 3-6-16,-12 8-5 15,-6 5 1-15,-12 13-2 16,-6 7 0-16,-13 9 2 15,-3 2-2-15,-14-2 2 16,-1-7-2-16,-7-6 0 16,0-5 0-16,4-5 8 0,2-5 4 15,15-7 13-15,7-4 6 16,11-7 2-16,6-4 0 16,8-4-14-16,6-1-9 15,9 1-8-15,4-1 0 16,4 4 0-16,1 3-2 15,-1 3-4-15,2 2-16 16,-2 1-121-16,0-1-229 16,1-2 192-16</inkml:trace>
  <inkml:trace contextRef="#ctx0" brushRef="#br1" timeOffset="106582.88">18892 2801 1750 0,'-8'19'54'0,"0"6"-99"16,1 3-24-16,3 1 40 15,0-5 17-15,4-7 0 16,1-5 6-16,5-6 0 0,1-6-6 15,5-4 9-15,1-5 0 16,5-5-67-16,2-4 28 16,-2-1-13-16,-4-2-1 15,-5 2 21-15,-7 2 4 16,-9-1 10-16,-3 3 4 16,-9 0 11-16,-1 2 8 15,1 3 15-15,3-1 8 16,8 2 10-16,6-2 2 0,10 0-14 15,8-1-7-15,11 0-8 16,5 0-6-16,3 4 1 16,-1 3 1-16,-2 5-2 15,-4 3 0-15,-5 9 0 16,-4 0-2-16,-7 8 0 16,-4 1 0-16,-7 5 2 15,0 0-2-15,-2-3 0 16,-2 0 0-16,2-4 2 15,1-1 0-15,4-2 4 16,2-1-4-16,1-6 2 16,0-2-1-16,1-6 1 15,1-3-2-15,3-7 0 16,1-3 2-16,2-7-4 16,0-3 2-16,-4-3-2 0,-5-1 2 15,-7 1-2-15,-6 4 0 16,-8 3 0-16,-2 5-2 15,-7 4 2-15,0 4 0 16,1 3 0-16,1 1 0 16,5 2 0-16,1 0-8 15,8-1-56-15,3-3-66 0,10-4 74 16</inkml:trace>
  <inkml:trace contextRef="#ctx0" brushRef="#br1" timeOffset="107000.26">19452 2695 1421 0,'18'2'35'16,"6"0"-29"-16,5 0-4 15,5-2 0-15,3-2 0 16,-2-4 1-16,-1-1 3 16,-11 1 8-16,-4 2 1 15,-11 2-1-15,-8 2-6 16,-4 10-6-16,-9 6-2 15,-14 15 0-15,-6 5 0 16,-4 7 0-16,-2-1 0 0,11-8 0 16,6-5-2-16,15-12 0 15,7-4-2-15,13-7 4 16,8-4 0-16,17-7-8 16,9-6-25-16,16-6-114 15,3-4-211-15,0-1 173 16</inkml:trace>
  <inkml:trace contextRef="#ctx0" brushRef="#br1" timeOffset="107833.23">18382 3569 1237 0,'39'-15'27'0,"-1"1"-25"16,1 3 0-16,-1 6 0 15,-2 3 0-15,-9 6 0 16,-7 4 0-16,-9 2-2 15,-6 3 2-15,-8 3-2 16,-4-2 0-16,-9 1 0 16,-3 1 0-16,-6-3 2 15,-1 0 2-15,-1-4-1 16,0 0 1-16,3-3 10 16,3-4 5-16,9-1 24 15,11-1 5-15,1 0-3 16,4-2-8-16,15 0-22 15,7 0-5-15,10 2-6 16,7 0 0-16,-1 5-2 16,0 1-1-16,-7 1-10 15,-5-1-30-15,-4-6-174 16,0-4 137-16</inkml:trace>
  <inkml:trace contextRef="#ctx0" brushRef="#br1" timeOffset="108214.44">18906 3489 1458 0,'-16'16'33'16,"2"2"-6"-16,2 5-64 15,3 0 0-15,1-2 12 16,2-2 14-16,2-4 11 16,3-4 5-16,3-3-3 15,3-3 6-15,7-5-2 16,4-3 2-16,7-4-3 16,2-2-1-16,0-2-4 15,-3 0 4-15,-8 0-4 16,-7 0 0-16,-7 0-2 15,-5-2 4-15,-8 1 0 0,-2 1 0 16,-6 2 2-16,0 1-4 16,0 5 0-16,2 2-2 15,4 3-46-15,2 3-200 16,5-3 162-16</inkml:trace>
  <inkml:trace contextRef="#ctx0" brushRef="#br1" timeOffset="108443.02">19090 3538 269 0,'0'0'0'16</inkml:trace>
  <inkml:trace contextRef="#ctx0" brushRef="#br1" timeOffset="108853.45">19059 3514 955 0,'0'0'85'0,"0"-1"35"15,0 0-89-15,0 1-14 16,0 0-17-16,0 0 2 15,0 0-2-15,1 0 4 16,-1 0-4-16,2 0 2 16,25 3-2-16,-26-3 2 15,0 0-2-15,0 0 2 0,0 1-2 16,28 8 0 0,-28-9 0-16,17 0 0 0,-3-3 2 15,7-2-1-15,1-2-1 16,3 0 0-16,-2 2 0 15,-3 1 2-15,-7 5-2 16,-4 2 4-16,-8 7-4 16,-2 2 0-16,-9 4 0 15,-6 0 0-15,-6 0 2 16,-3 1 4-16,-3-2 4 16,-1-4 1-16,3-1 11 15,2-1 5-15,6-3 4 16,5-1-2-16,6-2-12 15,6-3-1-15,0 0-7 16,0 0 3-16,8 4 0 16,10-4-5-16,11-2 1 15,4-1-8-15,7-2-52 0,-1-1-35 16,-1-3-161-16,0-1-176 16,-4-3 233-16</inkml:trace>
  <inkml:trace contextRef="#ctx0" brushRef="#br1" timeOffset="109032.65">19533 3416 1965 0,'-2'44'78'0,"-2"6"-168"15,0 2-47-15,1 1-149 16,-2-6 18-16,4-5 164 15</inkml:trace>
  <inkml:trace contextRef="#ctx0" brushRef="#br1" timeOffset="110002.27">18485 4184 1448 0,'26'-10'35'0,"9"-2"-31"15,6 4-4-15,6 3 0 0,-2 0 0 16,-10 6 0-16,-9 3 2 16,-15 3-4-16,-7 4-2 15,-7 4 2-15,-8 5 2 16,-7 4-2-16,-1 1 0 15,-9 1-5-15,-3-1-5 16,-2-2 2-16,0-3 2 16,6-6 7-16,5-1 8 15,13-4 7-15,7 1-1 16,15-3 1-16,9-3-10 0,17-4-10 16,9-4-11-16,6-8-100 15,0-1-224-15,-6 0 177 16</inkml:trace>
  <inkml:trace contextRef="#ctx0" brushRef="#br1" timeOffset="110448.2">18887 4193 1489 0,'13'-7'33'16,"6"-1"-31"-16,8 0-8 15,8-1 2-15,0 0 0 0,-3 2 4 16,-5 3 0-16,-11 5-2 16,-4 5-7-16,-11 6-13 15,-4 4-3-15,-7 4 4 16,-4 3 7-16,-2 0 12 16,0 0 2-16,5 1 0 15,3-3 4-15,6-1 4 16,5-3 2-16,4-4-3 15,3-3-1-15,8-9-6 16,4-1-6-16,6-12-19 16,3-3-27-16,-2-4-243 15,-1-3 172-15</inkml:trace>
  <inkml:trace contextRef="#ctx0" brushRef="#br1" timeOffset="111981.88">19422 4076 108 0,'0'0'5'0,"1"0"-5"0,0 0 2 16,-1 0 22-16,1 0 18 15,0 0 46-15,1 0 27 16,0 1 37-16,24 13 26 15,-20-3-46-15,-1 2-25 16,-1 8-29-16,2 3-23 16,-6 4-26-16,0 3-6 15,-2-3-25-15,-2 1-29 16,1-9-128-16,-1-6-150 0,4-5 163 16</inkml:trace>
  <inkml:trace contextRef="#ctx0" brushRef="#br1" timeOffset="112565.31">19730 4025 1136 0,'-1'12'64'0,"1"12"62"0,0 11-118 15,0 14-4-15,-2 4-10 16,-1 0-232-16,-3-1 163 16</inkml:trace>
  <inkml:trace contextRef="#ctx0" brushRef="#br1" timeOffset="114548.35">18558 4751 1378 0,'-4'49'39'0,"0"6"-17"15,1 5-32-15,4-5-50 16,3-5-47-16,1-15-206 0,0-8 151 15</inkml:trace>
  <inkml:trace contextRef="#ctx0" brushRef="#br1" timeOffset="115532.13">18844 4874 500 0,'2'3'29'16,"-1"2"65"-16,-1 1 40 0,-4 3 73 15,-1 1-6-15,-1 2-53 16,-1 3-34-16,2 0-56 16,2 0-23-16,3-3-27 15,5-1-3-15,4-6-3 0,5 0-2 16,3-6 0-16,2-3 0 16,4-2 2-16,-2-4-2 15,0 1-2-15,-1-1-5 16,-8-2-11-16,-1-1 3 15,-12-3 1-15,-4-1 6 16,-11-2 8-16,-3-1 4 16,-2 0-2-16,0 2 4 15,6 3 4-15,6 2-1 16,8 3-3-16,7 2-4 0,6 2-4 16,4 1-2-16,7 2 0 15,0 1 3-15,4 2-1 16,-1 3 2-16,-3 3 0 15,-1 3 2-15,-2 4-1 16,0 4-1-16,-3 5 6 16,-3 2-4-16,-6 3-2 15,-3-1 2-15,-2-2 6 16,-1-4 0-16,1-7 1 16,4-3-1-16,4-7 0 15,6-3-2-15,7-6 0 16,1-4-6-16,0-3 0 15,-2 1 3-15,-10 3-3 16,-3-1 0-16,-10 2 0 16,-4 0-6-16,-7-3 0 0,-3-2-3 15,-5 0 5-15,-2-2 4 16,-2-1 0-16,1 0 0 16,5 1 0-16,4 2 2 15,7 4-2-15,5 0 5 16,7 4-2-16,4 2 0 15,8-1-3-15,6 2 0 16,2 2-3-16,2 2-3 0,1 4 6 16,-3 2 3-16,2 3-3 15,-5 3 3-15,1 5 3 16,-3 2-6-16,3 5 12 16,1 0 0-16,-2-1-3 15,0-3 3-15,-6-7-9 16,-2-4-3-16,-6-7 0 15,-9-4 3-15,0 0 15 16,2-10 6-16,-8-3-3 16,-2-2 2-16,-2-5-17 15,-2-2-6-15,-1-2 0 16,-1-1 0-16,-4 2 0 16,-2 3-6-16,-1 7-15 15,-1 4-14-15,4 5-52 16,2 4 23-16,2 0-153 0,3 0 132 15</inkml:trace>
  <inkml:trace contextRef="#ctx0" brushRef="#br1" timeOffset="117281.21">18638 5531 1264 0,'0'0'47'0,"0"0"32"16,0-1-81-16,11-18-2 0,-3 7 2 15,1-1 0-15,5-1 2 16,-4 1 6-16,5 2 6 15,1 0 3-15,1 4-1 16,1 4-4-16,2 3-8 16,-2 6-2-16,-2 7 0 15,-4 1 1-15,-6 9-1 16,-4 1 0-16,-8 5 0 16,-5 2 0-16,-8 1 0 15,-3-2 4-15,-7-3-4 16,-1-4 4-16,-4-7 10 15,-1-3 3-15,4-8 24 16,3-4 40-16,5-7 44 16,6-3-8-16,8-4-51 0,6-3-25 15,9-2-26-15,8 1-9 16,13 1 3-16,5 4-9 16,8 4-3-16,0 2 0 15,-2 6-30-15,0-1-17 16,-7 2-67-16,-1 0-41 15,-6-1-56-15,-2 0 144 16</inkml:trace>
  <inkml:trace contextRef="#ctx0" brushRef="#br1" timeOffset="118251.14">19104 5441 1400 0,'-4'12'29'0,"1"4"-29"15,-1 3-4-15,-1 4 16 16,2 3 9-16,0 1 14 15,1 0-2-15,4-6-12 0,3-2 9 16,4-8-24-16,2-4-3 16,4-8 0-16,2-4-6 15,-1-7-3-15,2 0-6 16,-5-1-11-16,-3 0 8 16,-6-1-20-16,-4-1-6 15,-5-1 4-15,-4 2 8 16,-6-1 27-16,-1 0 10 0,-3 2 19 15,1-1 6-15,3 1 6 16,3 2-4-16,6 4-7 16,4 1 5-16,4 1-21 15,0 1-9-15,9 0-3 16,3 1 3-16,8 0-3 16,3 1 0-16,4 2 0 15,2 2 0-15,-1 6 0 16,-3 3 0-16,-9 4 0 15,-4 4 0-15,-7 4 0 16,-6-1 0-16,-2 1 6 16,-1-2 3-16,-1-5 3 15,4-2 3-15,3-8-6 16,0-1 0-16,5-5-6 16,1-4 2-16,1-6-5 15,7-1 0-15,-6-5 0 0,-1 0-2 16,-3 1 4-16,-7-1-2 15,-2 3 0-15,-5 1 0 16,-7-1-2-16,0 0 2 16,-1 1-3-16,2 0 6 15,2 0-3-15,5 0-3 16,7-1 6-16,4 2-6 0,6 1 0 16,0 4 3-16,6 5 0 15,0 1 0-15,6 5 0 16,1 1 0-16,5 3 0 15,4 1 0-15,2 0 0 16,2 1 0-16,-6 2 0 16,-3 1-3-16,-10 1 0 15,-6-1 3-15,-8-1-3 16,-4-1 6-16,-4-3-3 16,-1-1 0-16,-4-3 6 15,2-2-6-15,6-3 6 16,0 0-6-16,8-17 0 15,2 4 0-15,5-6-3 16,0 0 6-16,1-1-3 16,-3 1 0-16,-6 3 2 15,-4 1-2-15,-9 8 0 0,-5-1-2 16,-7 5-1-16,-6 2-3 16,-3 1-9-16,3 2-48 15,4-1-114-15,8 0 125 16</inkml:trace>
  <inkml:trace contextRef="#ctx0" brushRef="#br1" timeOffset="120764.58">15322 6673 1446 0,'8'-32'6'0,"9"0"-27"15,31-5-14-15,18-3 6 16,45-5 23-16,23-6 6 16,39 0 4-16,18 3-2 15,34 7 0-15,14 6-2 16,21 5 0-16,12 1 2 15,17 1-2-15,10-1 6 0,9-4 13 16,4-1 10-16,1-3 27 16,-9 4 4-16,-9 1 60 15,-4 5-19-15,-20 4-50 16,-11 2-27-16,-16 2-21 16,-14-1-3-16,-20-2-18 15,-10 0-27-15,-24-3-128 16,-13 0 2-16,-33-3 113 15</inkml:trace>
  <inkml:trace contextRef="#ctx0" brushRef="#br1" timeOffset="124115.34">12094 6776 1026 0,'-13'-2'122'16,"1"8"176"-16,2 10-273 15,2 24-15-15,-1 15 0 16,0 38 9-16,1 16 4 0,-3 29 12 15,-2 10 19-15,-1 13-33 16,-2 6-12-16,1 8-6 16,2 5 3-16,3 1 0 15,2 1 8-15,3 8 31 16,0 6 9-16,-1 13 33 16,1 8-1-16,-1 11-2 15,0 2-12-15,3 0-12 16,1-1 2-16,4-16 10 15,3-10-19-15,6-12-5 16,3-8-9-16,6-12-14 16,4-2-10-16,3-5-4 15,3-6-5-15,2-1-5 16,-1-7-1-16,-6-18-36 16,0-12-63-16,-6-29-263 0,0-17 189 15</inkml:trace>
  <inkml:trace contextRef="#ctx0" brushRef="#br1" timeOffset="125365.86">9152 11536 1495 0,'12'0'42'0,"15"-1"16"16,15-1-46-16,25-3-12 16,14-4-3-16,30-6 3 0,14-2 0 15,37-7 0-15,16-1 3 16,35-6 3-16,17-2 12 15,32-3 24-15,19-3 20 16,29-2 73-16,9-2 32 16,20-1 72-16,2 1-69 15,7 3-37-15,8 1-42 16,3 3-60-16,5 2-11 16,13-1-17-16,-11-1-2 0,4-5-2 15,8-1-4-15,-4-3-1 16,8 2 0-16,-14-3 3 15,-17 3 1-15,-38 2 2 16,-16 2 0-16,-47 8-1 16,-21 3-5-16,-41 7-16 15,-20 4-9-15,-29 3-79 16,-15 3-46-16,-22 0-231 16,-4 1 190-16</inkml:trace>
  <inkml:trace contextRef="#ctx0" brushRef="#br1" timeOffset="128440.33">18363 10742 773 0,'2'-6'59'15,"0"-2"14"-15,1-1-25 16,0 2 18-16,0 1 5 16,-3 6 12-16,0 0-3 0,0 0-20 15,-7 14-8-15,-8 8-9 16,-6 4-5-16,-9 12-14 15,-7 1-9-15,-5 8-15 16,0-1-8-16,1-7-106 16,6-6-155-16,5-16 135 15</inkml:trace>
  <inkml:trace contextRef="#ctx0" brushRef="#br1" timeOffset="128683.74">17950 10787 1365 0,'0'-5'81'0,"3"3"113"15,0 1-99 1,6 2-38-16,8 6-39 0,1 1-9 16,13 7-6-16,-1 2-3 15,3 5 3-15,1-1-3 16,2 5 0-16,-2-2-3 15,3-4-63-15,-5-1-56 16,-2-8-99-16,-3 0-112 0,-6-5 161 16</inkml:trace>
  <inkml:trace contextRef="#ctx0" brushRef="#br1" timeOffset="128882.18">18405 10988 917 0,'2'-3'73'0,"0"-2"21"16,1 2-51-16,1 0-16 16,-1 1 10-16,3 3 13 15,-2 2 8-15,1 8 6 16,-1 7-2-16,-3 18-12 16,-1 11-9-16,-4 13-22 15,0 5-17-15,4-6-2 16</inkml:trace>
  <inkml:trace contextRef="#ctx0" brushRef="#br1" timeOffset="131931.99">11291 6860 561 0,'3'-11'82'0,"1"-1"66"15,0 1-16-15,1 2-29 16,1 0-30-16,-1 3-14 16,2 3-9-16,0 3-17 15,0 4-6-15,3 9-15 16,-3 5-7-16,-1 9-1 16,0 3 2-16,-4 4-2 15,2-1 0-15,1-5-2 16,2-6 2-16,6-12 0 15,1-4-2-15,4-11 1 16,-2-3 3-16,2-8 0 16,-3-2 4-16,2-4 9 0,-2 0 4 15,-4-2 12-15,0 2 2 16,-4 0 0-16,0 2 0 16,-2 7 9-16,0 1 20 15,-5 12-28-15,0 0-14 16,7 11-21-16,-4 8-6 15,3 14-9-15,0 9 9 16,-3 17-3-16,-1 8 6 16,-5 11 0-16,-2 2-3 0,-6-2-11 15,-2-1-1-15,-6-9-3 16,-2-7 3-16,-10-19 12 16,-6-7 9-16,-19-14 30 15,-4-7 17-15,-10-10 13 16,1-7-3-16,9-12-12 15,4-9-15-15,15-15-39 16,8-11-87-16,26-18 51 16</inkml:trace>
  <inkml:trace contextRef="#ctx0" brushRef="#br1" timeOffset="134533.67">12611 9593 812 0,'-22'16'52'0,"2"-1"37"16,7 1-11-16,1-2-15 15,5 1-19-15,7-1-22 0,0-1-7 16,10-1-3-16,0-5-5 15,9-5-1-15,6-4 0 16,-1-8-2-16,4-3 2 16,-3-7-4-16,-2 0 2 15,-8-1 7-15,-2 2 12 16,-10 3 18-16,-3 0 11 16,-9 4 1-16,-4 2-1 0,-7 6-11 15,-3 4-10-15,-1 6-14 16,1 6-1-16,7 0-43 15,8-2-47-15,17-11 43 16</inkml:trace>
  <inkml:trace contextRef="#ctx0" brushRef="#br1" timeOffset="134965.07">13453 9116 1433 0,'-35'3'31'16,"-2"1"-20"-16,3 3-5 15,3 2 2-15,3 2-2 16,12 2-4-16,0 1-2 15,10 3 2-15,2-1-2 16,4 0 0-16,7-3 2 16,5-6-4-16,4-5 0 0,7-9-2 15,5-6 0-15,5-11 2 16,1-1 2 0,-3-3 0-16,-3-1 2 0,-10 4 0 15,-5 3 0-15,-12 4-2 16,-5 4 2-16,-10 4 2 15,-5 4-1-15,-3 6 5 16,-1 4-2-16,0 10 0 16,4 3-4-16,8 1-27 15,11-2-101-15,20-9 79 16</inkml:trace>
  <inkml:trace contextRef="#ctx0" brushRef="#br1" timeOffset="135383.63">14741 8483 1282 0,'-21'0'89'0,"-2"1"90"0,1 4-83 16,6 2-16-16,9 0-32 15,7 3-24-15,9 1-27 16,1-3-3-16,13-5-15 16,-3-5-21-16,13-12-47 15,-1-3-5-15,7-8 59 16,3-2 6-16,-6 1 23 15,-5 2 6-15,-12 5 8 16,-8 3 6-16,-15 4-1 16,-4 3-1-16,-17 5-2 15,-6 3-3-15,-8 6 1 16,-4 4 6-16,6 6 7 16,3 0-9-16,14-1-18 15,9-4-43-15,18-8-201 0,16-6 177 16</inkml:trace>
  <inkml:trace contextRef="#ctx0" brushRef="#br1" timeOffset="135797.89">15588 7886 928 0,'-16'-14'135'0,"1"3"136"16,-1 3-197-16,3 4-24 15,5 3-4-15,8 1-17 16,-1 0 0-16,-8 9-5 16,9 2-9-16,6 4-9 15,5 0-6-15,8-4 0 16,4-2 0-16,8-7 0 15,4-4-6-15,7-9 0 16,-1-4-3-16,2-8 3 16,-4-4 6-16,-11-1 0 15,-3 0 0-15,-20 1 0 16,-8 2 0-16,-16 4 0 16,-9 1 0-16,-11 7 0 0,-4 3 0 15,0 9 3-15,2 3 6 16,11 7-9-16,7 1-6 15,17 1-89-15,8-2-277 16,14-9 222-16</inkml:trace>
  <inkml:trace contextRef="#ctx0" brushRef="#br1" timeOffset="136251.64">16722 7206 1444 0,'-12'-12'53'16,"-4"2"-9"-16,-8 12-23 0,-3 8 0 15,-2 12-18-15,2 4-3 16,6 4 3-16,4 1-3 16,12-5 0-16,4-2 0 15,8-10 0-15,8-3 0 16,7-11 0-16,5-4 0 15,11-10 6-15,5-5 0 16,2-5-3-16,0-1 0 0,-12-1-3 16,-6 0 3-16,-17 2 6 15,-10 2 3-15,-18 3 12 16,-9 7-4-16,-13 10-5 16,-5 7-6-16,3 15-89 15,5 6-145-15,21-1 161 16</inkml:trace>
  <inkml:trace contextRef="#ctx0" brushRef="#br1" timeOffset="138215.6">12895 10246 1101 0,'-26'1'97'0,"2"2"167"0,2 6-237 16,3 3-12-16,5 2 1 16,2 2-3-16,7 1-11 15,4-1 0-15,5-2-2 16,6-3 0-16,6-6 0 16,7-7 2-16,5-11-2 15,1-5-2-15,3-8 2 16,-7 0 0-16,-6 3 0 15,-6 3 2-15,-13 4 2 16,-5 3-4-16,-13 5 10 16,-3 4-4-16,-8 8 9 15,-3 5-3-15,3 7-9 16,6 0-42-16,16-8 32 16</inkml:trace>
  <inkml:trace contextRef="#ctx0" brushRef="#br1" timeOffset="139597.68">12206 10518 1346 0,'-13'8'40'16,"1"3"5"-16,2 2-45 15,-1 2 0-15,6 1 0 16,0-1-2-16,2 1 4 15,4-1 0-15,1 0-2 16,2-3 2-16,2-4-2 16,-3-3 0-16,9-6 0 15,3-3 2-15,5-9-2 16,1-3 0-16,1-4 2 16,-2-3-1-16,-5 2-1 15,-2-1 4-15,-9 4-4 16,-4 1 0-16,-7 4 2 0,-4 0 0 15,-7 5 6-15,-1 4 7 16,-5 7 3-16,-3 7 3 16,3 9-7-16,2 3-6 15,5 1-43-15,9-2-80 16,15-13 71-16</inkml:trace>
  <inkml:trace contextRef="#ctx0" brushRef="#br2" timeOffset="145347.66">4833 7269 1396 0,'-8'-18'41'16,"-3"1"-26"-16,-4 0-3 16,-7 3-6-16,-5 1-5 15,-7 7 3-15,-6 2-2 16,-5 7 0-16,-2 4 2 16,-9 7-2-16,3 3 0 0,6 3-2 15,3 1 2-15,15 1 0 16,7-1-2-16,16 1 2 15,7 0-2-15,16 1 0 16,9 2 0-16,14 2 2 16,12 1-2-16,8 1 0 15,1-1 0-15,-5 2 0 16,-10-1 0-16,-14 2 0 16,-10 1 2-16,-19 2-2 15,-11 3-2-15,-23 7 2 16,-13 2 0-16,-18-1 0 15,-4-4 0-15,-4-15 0 16,2-10 0-16,10-13 4 0,8-6 1 16,15-11 1-1,10-7 2-15,19-12-31 0,9-6-70 16,25-9 60-16</inkml:trace>
  <inkml:trace contextRef="#ctx0" brushRef="#br2" timeOffset="145564.92">5117 7710 1351 0,'-14'14'49'0,"-1"4"-5"16,-2 2-34-16,-1 2-66 16,1-4-270-16,6-16 193 15</inkml:trace>
  <inkml:trace contextRef="#ctx0" brushRef="#br2" timeOffset="146580.51">4998 7500 1849 0,'7'-17'140'16,"6"4"-2"-16,2 3-132 16,8 8-15-16,5 2-3 15,3 9 0-15,2 5-3 16,1 8-12-16,-1 2-12 0,-9 5-48 15,-5 2-17-15,-12 3-10 16,-11 1 1-16,-8-1 57 16,-3-2 43-16,-6-6 9 15,3-4 6-15,2-11 11 16,3-3 30-16,6-7 17 16,1-3-7-16,5-8-23 15,1-3-18-15,6-9-6 16,1-1-6-16,10-3 0 15,1 1 0-15,5 4 0 16,4 1-3-16,-4 6 0 16,-2 4 3-16,-2 5-3 15,-4 5 3-15,1 4 0 16,-3 5 0-16,2 5 0 16,-4 4 3-16,-4 3-3 0,-2 2 0 15,-5-2 0-15,-2 0-3 16,-3-5 3-16,-1-3 3 15,0-7-3-15,6-6 9 16,0 0-6-16,-5-9 3 16,9-7 0-16,3-2-6 15,3-4 0-15,2-2 3 16,5 1-3-16,-1 0 0 0,4 3 3 16,1 3-3-16,-2 6 3 15,0 3-3-15,-6 8 0 16,-2 3 0-16,-4 7 0 15,-3 3 0-15,-2 3 0 16,0 1 0-16,0 0 0 16,1-2 3-16,3-4-12 15,0-4-21-15,1-4-9 16,1-3-8-16,2-7 2 16,-1-3 12-16,4-4 6 15,-1-3 17-15,1 1 8 16,0-1 2-16,-3 6 4 15,0 3 16-15,-3 7 16 16,1 3 3-16,-5 13 17 16,-2 7 4-16,1 20-9 0,-2 11-3 15,-3 19-24-15,-3 7-9 16,-2 8-15-16,-3 1 6 16,-2-5-12-16,1-6 0 15,0-22-12-15,2-13 0 16,1-28 3-16,-1-9 6 15,3-16 15-15,1-8-6 16,2-17 0-16,1-8 0 0,3-14 0 16,0-6 3-16,9-11 6 15,6-8-3-15,4-13-9 16,8-3 3-16,5 2-6 16,1 5 0-16,4 20 3 15,-3 11-3-15,-4 22 6 16,-2 14 0-16,-7 21 0 15,-1 10 6-15,-9 21-6 16,-5 10 6-16,-12 17-3 16,-7 3-6-16,-11 1-84 15,-2-4-110-15,1-13 163 16</inkml:trace>
  <inkml:trace contextRef="#ctx0" brushRef="#br2" timeOffset="146787.82">5977 7200 1583 0,'8'-2'167'16,"0"11"24"-16,-6 10-110 16,2 19-78-16,-1 9 3 15,-2 16 0-15,2 3-12 0,-2 0-87 16,-1-5-83-1,-1-16-341-15,-2-10 373 16</inkml:trace>
  <inkml:trace contextRef="#ctx0" brushRef="#br2" timeOffset="147164.76">5944 7637 999 0,'0'0'135'16,"0"0"230"-16,0-1-350 15,19-9-9-15,-5 8-4 16,-1-2-2-16,5 0 2 16,1-1-2-16,5-3 2 15,3-2-2-15,5-2 0 16,0-1 0-16,4-2 0 16,0-3 0-16,4 0 0 0,-3 0 0 15,-5 1 2-15,-7 1 0 16,-13 2-2-16,-3 1 0 15,-12 2 0-15,-2 1 0 16,-13 3 0-16,-7 3 0 16,-10 4 0-16,-3 7 11 15,2 6 43-15,4 5 29 16,8 6 34-16,3 4-6 16,8 5-22-16,4 2-20 0,12-1-39 15,7-2-18-15,16-7-57 16,8-5-81-16,19-14-419 15,5-6 437-15</inkml:trace>
  <inkml:trace contextRef="#ctx0" brushRef="#br2" timeOffset="147580.51">6945 6924 1402 0,'-1'6'114'0,"-2"19"443"15,-1 16-491-15,-2 32-66 16,-3 12 0-16,-7 17 0 16,-2 5-18-16,-3-5-120 15,-1-6-131-15,8-21 150 16</inkml:trace>
  <inkml:trace contextRef="#ctx0" brushRef="#br2" timeOffset="147788.45">6974 7586 1537 0,'0'0'225'16,"0"0"188"-16,3 8-318 15,0 9-131-15,1 3-59 0,-2 2-135 16,-2 0-114-16,-4-8-81 15,1-4 240-15</inkml:trace>
  <inkml:trace contextRef="#ctx0" brushRef="#br2" timeOffset="148514.42">6989 7496 1113 0,'3'-33'87'0,"5"1"64"0,2 2-73 0,4 6-39 16,-3 3-8-16,1 9-14 15,-1 5-11-15,4 9-2 16,1 9-4-16,0 14 0 16,0 7 2-16,-8 13 0 15,0 0 3-15,-7-1 1 16,-3-5 3-16,-1-10 0 16,-2-7-3-16,5-9-3 15,0-6 0-15,0-7-3 0,4-6-9 16,-3-9 3-16,4-4-3 15,1-6 9-15,-3 0 6 16,4 2 27-16,0 1 15 16,3 4 17-16,3 4 4 15,-2 10-21-15,-1 4-12 16,1 11-18-16,-3 7-12 16,-1 8-6-16,0 2 0 0,1-2-30 15,3-3-45-15,2-11-95 16,3-5 46-16,1-9 4 15,0-6-4-15,0-6 33 16,0 0 19-16,-4 1 44 16,-3-1 21-16,-2 2 44 15,-4 2 18-15,-1 4 20 16,-3 6 8-16,0-1-13 16,0 0-8-16,0 0-13 15,0 1-7-15,0-2-11 16,4-27 25-16,1 19-5 15,5 0-10-15,2-3-11 16,1 1-15-16,1-1-6 16,-4 1-3-16,1 1-3 0,0 0-3 15,-2 3 6-15,-1-1-6 16,-2 2 0-16,-1 1 0 16,-5-1 3-16,2 1 0 15,-5 0 9-15,-6-1 0 16,-2 2 6-16,-5 2 0 15,-2 3 9-15,2 3 21 16,-3 7 44-16,6 3 25 16,0 7 11-16,4 3-24 0,6 7-67 15,2 1-15-15,4 0-21 16,5-4-6-16,4-8-57 16,3-3-83-16,8-12-111 15,4-5-91-15,6-10-90 16,4-4 274-16</inkml:trace>
  <inkml:trace contextRef="#ctx0" brushRef="#br2" timeOffset="149131.32">7676 7483 803 0,'14'-5'89'0,"-1"-2"54"15,-1 1-63-15,-3-2-14 16,-1-1 11-16,-7 0 22 16,-1-4 4-16,-3 1-1 15,-5-1 92-15,-3 2-65 16,-5 2-37-16,-3 3-38 15,0 5-18-15,0 7-18 16,2 2-6-16,2 8-3 0,2 0-6 16,6 0-3-16,1 0 0 15,6-3 0-15,2-3 0 16,6-4 0-16,1-3 6 16,5-6-6-16,2-3 0 15,3-7 3-15,2-3-3 0,3-3 0 16,-3-1 3-16,-2 5 3 15,-3 1 0-15,-8 7 18 16,-1 3 5-16,-5 6-11 16,1 4 9-16,-3 7-21 15,-2 2-3-15,0 3 6 16,2 1-6-16,0-1 0 16,2-4-6-16,2-2 3 15,0-4-3-15,3-3 0 16,2-2-3-16,-3-5-12 15,0-2-38-15,0-7-88 16,-1-4-59-16,4-6-83 16,4 0 166-16,-3-2 43 15,-1 3 34-15,-1 6 82 16,-4 3 27-16,2 5 25 16,-6 6 51-16,0 0 13 15,5 6-26-15,0 9-52 16,-1 3-8-16,2 8-3 0,0 2-21 15,-4-2-25-15,2-1-8 16,-3-8-3-16,-1-5 0 16,0-12-6-16,0 1 9 15,0-1 15-15,9-12 0 16,4-12-5-16,5-6-22 16,11-8-85-16,4-1-64 0,8 5-132 15,2 3-51-15,7 12 256 16</inkml:trace>
  <inkml:trace contextRef="#ctx0" brushRef="#br2" timeOffset="150363.92">8471 7346 794 0,'9'-19'145'0,"0"3"114"16,3 4-119-16,-1 5-34 16,2 5-20-16,-2 3 15 15,-3 4-21-15,3 7-44 16,-5 4-18-16,-1 7-15 16,-1 1-3-16,-5 0 3 15,-4-2-3-15,-2-5 3 16,-1-4-3-16,-2-7 18 15,6-1-12-15,-5-8 24 16,2-2 36-16,3-7 29 16,2-2 25-16,6-6-34 15,3-2-32-15,9-7-72 16,2 0-29-16,10 2-79 16,3 0-62-16,4 3-327 0,0 4 397 15</inkml:trace>
  <inkml:trace contextRef="#ctx0" brushRef="#br2" timeOffset="151131.57">8742 7363 1421 0,'0'0'122'0,"0"0"414"16,0 0-348-16,0 0-152 15,0 0-22-15,0 0-14 16,7 7-8-16,4-7-22 15,3-4-15-15,1-6-5 16,3-2-1-16,0-4 30 16,0-1 9-16,-5-1 12 15,-2 2 0-15,-6 1 0 16,-3 1 0-16,-2 3 9 16,-5 2 0-16,-4 4 6 15,0 4 6-15,-4 4-9 16,0 5 3-16,-1 7 5 15,-2 4-8-15,1 12 3 16,1 2-6-16,2 4-9 0,3-1 0 16,9-7-24-16,2-6-32 15,10-12-76-15,5-6-35 16,11-12-78-16,6-6 98 16,5-7 54-16,-3-2 15 15,-2 1 45-15,-6 3 27 16,-8 3 24-16,-2 1 9 0,-10 3 10 15,-4 0 3-15,-3 1 13 16,-1-1 5 0,-1 2 24-16,0 1 91 0,-2 3 1 15,0 1-19-15,-1 4-59 16,-1 1-31-16,-3 6-50 16,0 4-12-16,0 7-3 15,1 2 0-15,1-1-3 16,3-3-6-16,1-6-9 15,2-3-9-15,0-7-8 16,0 0 14-16,7-7 6 16,-1-5 6-16,3-3 9 15,0-1 3-15,3 2 12 16,-3 3 9-16,0 6 5 16,-3 3-5-16,-1 9-12 15,0 7-6-15,-2 15-9 16,-3 8-3-16,-6 14 3 0,-4 5 0 15,-4 8-3-15,0 2 6 16,-8 2-26-16,-1 0-55 16,-5-11-3-16,-5-7 3 15,-2-18 28-15,-1-13 53 16,3-13 24-16,4-8-12 0,11-17-12 16,3-10-78-16,11-19-244 15,2-8-31-15,13-13 187 16</inkml:trace>
  <inkml:trace contextRef="#ctx0" brushRef="#br2" timeOffset="151381.57">9007 7254 1171 0,'31'-17'95'15,"-1"5"62"-15,-9 12-85 16,1 7-22-16,-7 5-12 16,1 4-17-16,-2 4-21 15,-2 2 3-15,-3 3-3 16,-3 0 9-16,-2-2 0 15,-2-3-9-15,-4-6 6 16,-2-4-3-16,-2-6 0 16,-1-4 12-16,0-4-12 15,1-6 0-15,0-7 3 0,1-3-3 16,5-7-12 0,5 0-24-16,7-3-115 0,5 2-237 15,12 8 216-15</inkml:trace>
  <inkml:trace contextRef="#ctx0" brushRef="#br2" timeOffset="151714.48">9305 7333 1510 0,'-11'5'237'16,"4"0"316"-16,9 2-442 15,7-2-54-15,4 0-57 16,0-3-43-16,10-7-94 15,-1-4-102-15,3-8-24 16,3-3 48-16,-6 1 166 16,-3 0 35-16,-7 4 36 15,-4 1 37-15,-8 4 75 16,-1-1-8-16,-6 4-34 16,-1 1-26-16,-2 3-54 15,-2 2 0-15,-1 5 3 16,-1 4-3-16,-1 9-6 15,-1 2-3-15,-2 8 0 0,4 3 0 16,4 2-3-16,4-3-9 16,9-7-99-16,5-5-83 15,7-14-306-15,8-7 358 16</inkml:trace>
  <inkml:trace contextRef="#ctx0" brushRef="#br2" timeOffset="152014.09">9742 7169 1708 0,'-15'-7'174'0,"1"4"59"15,1 3-102-15,-3 8-53 16,0 4-36-16,-2 7-35 16,1 2-4-16,2 1-3 15,5-2-1-15,4-5-18 16,3-4-11-16,8-4-47 15,2-2-27-15,6-4 14 16,4 0 15-16,2 1 45 16,-2 2 21-16,-4 5 9 15,-4 3 12-15,-11 4-6 16,-5 3 12-16,-14 1-3 16,-3 3-3-16,-8-3-3 15,-1 0-9-15,2-8-95 16,4-8-124-16,9-13 130 0</inkml:trace>
  <inkml:trace contextRef="#ctx0" brushRef="#br2" timeOffset="152364">9950 7088 1173 0,'4'-6'89'0,"-4"6"82"16,0 0-96-16,-6 1-40 15,-9 9 23-15,-9 4-43 16,-4 5-3-16,1 2 0 16,0 1 21-16,6-2 17 15,4-3 1-15,6-3-6 16,5-3-18-16,6-3-15 16,4-1-3-16,4-2-9 15,3 1 6-15,3 0 0 16,-1 3-12-16,-1 3 6 15,-5 3 3-15,-7 5-3 16,-5 4 0-16,-10 3-3 16,-7 2 3-16,-5-2 0 15,-2-3 3-15,1-7-9 16,7-6-66-16,6-13-452 16,9-12 410-16</inkml:trace>
  <inkml:trace contextRef="#ctx0" brushRef="#br2" timeOffset="152981.48">9911 7241 1262 0,'13'2'72'0,"3"3"46"0,-3 7-75 15,-3 4-12-15,-4 4-18 16,-3 0-9-16,-2-3-4 16,1-2-10-16,-2-8-30 15,0-7-24-15,-12-3-109 16,-2-6-112-16,-6-6-38 15,-1-2 132-15,5 0 311 16,4 0 185-16,6-1 27 16,4-2-107-16,8-4-146 15,8-3-8-15,9-4-53 16,6-2-15-16,13 1-6 16,3 2-9-16,2 8 0 15,2 6 6-15,-10 10 6 16,-6 9-12-16,-14 13 12 15,-7 6 0-15,-10 9 3 16,-3 3 9-16,-3 0-12 0,0-2 3 16,-1-8 0-16,2-4 15 15,1-11 3-15,2-8 0 16,0-1 8-16,0 0-2 16,-1-4-6-16,1-8-6 15,0-9-6-15,0-2-6 16,0-3-3-16,0-2 6 15,1 4 0-15,3-1 6 0,4 5 3 16,3 0-3-16,6 4-6 16,4 3 0-1,4 6-3-15,0 3 0 0,-4 8 0 16,-3 2 0-16,-7 9 15 16,1 4-6-16,-3 4 12 15,-2 2 6-15,1-2 2 16,-2 0 16-16,2-4-6 15,0-6-9-15,-2-4-12 16,0-3-6-16,0-3-3 16,0-2 3-16,4-5 9 15,1-3-15-15,9-5-21 16,4-3-75-16,7-4-239 16,4 4 198-16</inkml:trace>
  <inkml:trace contextRef="#ctx0" brushRef="#br2" timeOffset="153499.71">5202 8229 2507 0,'-3'-6'67'0,"19"-1"-78"15,16-1-21-15,30 1-7 16,16-1 14-16,34-5 23 0,14-1-1 16,40-8 3-16,14-4 0 15,24-4 0-15,19-3 5 16,13 0-5-16,13-1 1 15,11 2 9-15,-5 1 6 16,-2 7 26-16,-6 4 9 16,-21 6 3-16,-6 5-26 15,-14 5-12-15,-15 1-4 0,-15 3-11 16,-7-2-1-16,-26-3-37 16,-8-2-95-16,-28-7-216 15,-12-5 114-15</inkml:trace>
  <inkml:trace contextRef="#ctx0" brushRef="#br2" timeOffset="154532.97">11092 6489 1287 0,'1'-4'33'0,"6"-3"-17"15,3-3-18-15,12-4-8 16,5-3 4-16,11-6-1 16,6-2 5-16,9-2 6 15,4-1-2-15,5 3-2 16,2-1 1-16,1 0-4 16,4-3 3-16,17-5 0 0,7-3 2 15,8-7-1-15,3-6 5 16,3-5 6-16,1-4 5 15,8-4 10-15,-1-1 8 16,4-6 6-16,6-5-2 16,8-3-10-16,4 1-4 15,12-5-1-15,0 0-9 0,4-1 6 16,2 1 3-16,-3 8 12 16,-3 5 5-16,-11 5-8 15,0 5-6-15,-20 9-18 16,-11 6-3-16,-16 12-15 15,-12 6-51-15,-9 6 45 16</inkml:trace>
  <inkml:trace contextRef="#ctx0" brushRef="#br2" timeOffset="155030.93">14301 4603 1406 0,'42'0'38'0,"2"0"-28"15,4 2-4-15,5 3-2 16,4 0-2-16,3-2-2 16,-2-1 0-16,-12-3 2 15,-8-2 0-15,-17 2-1 16,-8-1-1-16,-13 5 6 16,-8 6 6-16,-23 17 25 15,-20 12 38-15,-31 29 32 16,-14 21-17-16,-30 29-84 0,1 9-6 15</inkml:trace>
  <inkml:trace contextRef="#ctx0" brushRef="#br2" timeOffset="186932.82">10470 11952 1303 0,'134'-116'29'16,"6"-10"6"-16,27-14 11 16,9-11 1-16,22-23-3 15,13-9-7-15,19-10 5 16,8-10-9-16,17 2-21 15,2-3-9-15,11-6 3 16,2 0-3-16,2 5-3 16,0 1 0-16,-1 0 0 15,-4-1 3-15,-8 7 0 0,-11 0 3 16,-11 9-3-16,-11 8-3 16,-16 8 0-16,-1 7 3 15,-21 16 0-15,-5 8 6 16,-14 13-4-16,-11 11-2 15,-13 13-3-15,-11 5-5 16,-22 16-61-16,-9 7-81 16,-24 20 110-16</inkml:trace>
  <inkml:trace contextRef="#ctx0" brushRef="#br2" timeOffset="-205558.06">14939 9494 1301 0,'-20'-15'-134'16</inkml:trace>
  <inkml:trace contextRef="#ctx0" brushRef="#br3" timeOffset="-191867.27">14735 2193 338 0,'7'12'44'16,"-2"3"11"-16,1 7 28 15,-2 5 13-15,-3 11-14 16,1 5-9-16,-7 6-30 16,-3-1-11-16,0-7-14 15,-3-8-6-15,5-10-6 16,0-7 4-16,1-7-4 16,5-9 1-16,0 0-18 0,16-1-48 15,-2-8 36-15</inkml:trace>
  <inkml:trace contextRef="#ctx0" brushRef="#br3" timeOffset="-191316.57">14839 2308 766 0,'0'0'-2'15,"0"0"0"-15,0 0 2 16,0 1-2-16,0-1-1 16,-1 2 3-16,-6 27-2 15,7-20 0-15,0 1-1 16,2-1 3-16,-1-1 0 16,1 0 3-16,-3-4-3 15,1-4 2-15,0 0 5 16,0 0 0-16,0 0-1 15,-1-14-1-15,5 2-3 16,2 0 1-16,0-1-3 0,0 1 0 16,0 0 2-16,-2 1 0 15,-1 1 3-15,0 2-1 16,4-2 3-16,2 1 7 16,9 0-1-16,3-2 1 15,6 0-7-15,3 1-3 16,7 0-1-16,-1 3 1 15,1 4 5-15,-4 2 3 16,-12 9 1-16,-4 3-1 16,-12 7-5-16,-4 3-3 0,-4 7 3 15,-11 1 0-15,-5 6 0 16,-4-1-3-16,-3-3 1 16,0-3 2-16,-2-9 2 15,0-3 2-15,-2-8 5 16,2-1-5-16,-3-2 3 15,-2-1-7-15,-1-4-5 16,0-2-11-16,12-7 5 16</inkml:trace>
  <inkml:trace contextRef="#ctx0" brushRef="#br3" timeOffset="-190299.45">14689 2763 163 0,'68'-14'27'0,"3"-1"22"0,2 1-10 16,10-2-3-16,6 0-8 15,0-1-6-15,-8 1-11 16,-14 2-2-16,-16 2-9 15,-11 3-4-15,-10 3-32 16,-6 2-43-16,-12 3 44 16</inkml:trace>
  <inkml:trace contextRef="#ctx0" brushRef="#br4" timeOffset="-182743.31">16246 6509 689 0,'2'-2'52'0,"1"-1"48"16,0 0-84-16,4 1-2 15,0-1 9-15,5 0 13 16,1-1 19-16,3 0 15 16,3 0-14-16,4 0-9 0,2-1-11 15,3 1-18-15,1 0-7 16,-3-2-5-16,0 1-4 16,-7-3 2-16,-6 2-2 15,-3 1 0-15,-3 1 2 16,-2 2 0-16,0 1 0 15,-5 1 1-15,0 0 5 0,7 16 4 16,-7-3 1 0,-2 11 6-16,-2 3-3 0,-5 4-3 15,-4 3 1-15,-1-4-10 16,-2-4 0-16,1-7-3 16,1-6-1-16,5-7-4 15,3-5-11-15,4-7 3 16</inkml:trace>
  <inkml:trace contextRef="#ctx0" brushRef="#br4" timeOffset="-182181.06">16734 6436 1437 0,'0'0'40'0,"0"0"-9"16,0 0-37-16,-8 12-1 16,3-2-1-16,-2-1-4 15,0-1 3-15,-1-2 5 16,0 0 2-16,-1 1 2 0,-1-1 6 16,1 2 1-16,2-1-1 15,2 0 0-15,3-3-4 16,2-4-2-16,0 0 0 15,0 0 0-15,13 7 4 16,-1-7 0-16,5 0 0 16,4 0-1-16,1 3-3 15,1 0 0-15,-7 3 0 16,-1 0 0-16,-7 2 2 16,-5 0-4-16,-3 1 2 15,-1-1 0-15,-6 0 0 16,1-1 0-16,-3-3 0 15,0 1 0-15,2-4 2 16,7-1 2-16,0 0-2 16,-1 0 2-16,0 0-2 15,-1 0-2-15,-26 3 0 0,28-3-4 16,-1 0 4-16,-1 0-2 16,-27-3 0-16,29 3 2 15,0 0-6-15,0-1 1 16,0 0-11-16,0 0-3 15,0 0-26-15,0 0-13 16,0 0-19-16,0 0-24 16,0 1 60-16</inkml:trace>
  <inkml:trace contextRef="#ctx0" brushRef="#br4" timeOffset="-181517.02">16703 6471 1206 0,'0'0'41'0,"1"0"21"15,14 2-56-15,1 0-3 16,6-2 3-16,8 0 10 0,4-3-1 15,6-1-1-15,-1-2-3 16,-5-2-5-16,-4 2-2 16,-9 0-4-16,-8 0-8 15,-8 2-69-15,-8 2 56 16</inkml:trace>
  <inkml:trace contextRef="#ctx0" brushRef="#br4" timeOffset="-178150.54">15955 10637 618 0,'0'0'14'0,"0"-1"-25"15,0 0-26-15,0 0-8 16,0 0 6-16,1 0 16 16,0-1 12-16,16-27 11 15,-17 29 2-15,0 0 18 16,1-1 10-16,0 0 34 0,0 0 20 16,0 0 23-16,-1 0 7 15,0 0 7-15,0 1-20 16,0 0-12-16,0 0-5 15,-6 9-9-15,4 4-9 16,1 16-12-16,0 6-11 16,-3 19-4-16,-1 10 12 15,-6 29-51-15,0 13-51 16,0 2-232-16,-1-5 199 0</inkml:trace>
  <inkml:trace contextRef="#ctx0" brushRef="#br4" timeOffset="-177099.9">15959 10618 1053 0,'-1'-7'58'15,"-2"0"37"-15,1 1-50 16,-1 0-26-16,1 0-4 16,1-2 3-16,0-1 3 15,2-1 2-15,0 0 1 16,2-3-7-16,1-1-5 0,1 0-14 16,0-2-14-16,-1-3-50 15,0 0-59-15,-5-2-195 16,-2 0 158-16</inkml:trace>
  <inkml:trace contextRef="#ctx0" brushRef="#br4" timeOffset="-176950.28">15960 10212 1086 0,'0'0'81'0,"0"0"55"16,0 0-45-16,0-1-46 15,0 0-13-15,0 0-16 16,7-25-20-16,2 11-2 16</inkml:trace>
  <inkml:trace contextRef="#ctx0" brushRef="#br4" timeOffset="-176767.16">15959 9950 1774 0,'-9'-30'147'0,"3"6"-52"16,3 1-265-16</inkml:trace>
  <inkml:trace contextRef="#ctx0" brushRef="#br4" timeOffset="-176565.64">15917 9579 1183 0,'0'-24'102'0,"-3"4"143"16,0 6-213-16,0 2-55 15,-1-1-2-15,0-5-12 16,1-1-3-16,2-4 3 0,0-2 0 15,6-4-56 1,3-2-242-16,1-1 187 0</inkml:trace>
  <inkml:trace contextRef="#ctx0" brushRef="#br4" timeOffset="-176443.74">15945 9153 1044 0,'-3'-12'110'0,"-2"-1"64"15,3-1-65-15,-1 0-26 16,2-2-5-16,1-1 2 0,3-4-77 15,1-3-44-15,2-9-170 16,1-4 159-16</inkml:trace>
  <inkml:trace contextRef="#ctx0" brushRef="#br4" timeOffset="-176267.6">15891 8745 732 0,'0'-11'119'16,"1"-4"139"-16,6-2-235 15,1-2-40-15,1-3-18 16,-2-2-1-16,-6 0 20 16,-2 0 28-16,-3 1 24 15,-2 1-1-15,1 3-6 16,2 0-11-16,4-1-82 16,6 1 48-16</inkml:trace>
  <inkml:trace contextRef="#ctx0" brushRef="#br4" timeOffset="-176117.1">15983 8158 1971 0,'0'-23'99'0,"2"5"-93"16,3 5-102-16,4 5 51 15</inkml:trace>
  <inkml:trace contextRef="#ctx0" brushRef="#br4" timeOffset="-176009.08">15969 7940 839 0,'6'-9'2'0,"2"0"-232"16,1-2 5-16,-1-1 119 15</inkml:trace>
  <inkml:trace contextRef="#ctx0" brushRef="#br4" timeOffset="-175945.38">16009 7810 477 0,'-2'-19'57'16,"-1"0"57"-16,2 1-107 16</inkml:trace>
  <inkml:trace contextRef="#ctx0" brushRef="#br4" timeOffset="-175798.63">16012 7579 1537 0,'3'-18'88'0,"1"6"-2"16,0 9-119-16,-2 7 10 15</inkml:trace>
  <inkml:trace contextRef="#ctx0" brushRef="#br4" timeOffset="-174666.72">15965 7548 598 0,'0'0'43'0,"-1"0"37"16,0 0-73-16,-23 14-26 15,12-7-17-15,-4-3-5 16,-1 0 7 0,-5-1 25-16,-1-3 13 0,-5 1 17 15,2 0-5-15,-6 1-9 16,1-2-5-16,2 0-4 15,0 0-8-15,4 0-3 16,3 0-1-16,3 0-123 16,0 0 111-16</inkml:trace>
  <inkml:trace contextRef="#ctx0" brushRef="#br4" timeOffset="-174466.45">15589 7560 1214 0,'0'0'42'0,"0"0"13"0,0 0-40 15,0 1-28-15,-13 13-51 16,0-11-195-16,-4-3-53 16,-5-2 69-16,-5-1 137 15,-1 1 174-15,-3 0 3 0,5 3-80 16,3-1 14-16</inkml:trace>
  <inkml:trace contextRef="#ctx0" brushRef="#br4" timeOffset="-174350.08">15036 7607 1191 0,'-21'0'32'0,"0"2"-4"16,1 1-32-16,4-2-2 15</inkml:trace>
  <inkml:trace contextRef="#ctx0" brushRef="#br4" timeOffset="-174133.24">14695 7626 680 0,'-16'1'32'15,"1"0"6"-15,-3 0-28 16,-2 0-15-16,1-1 0 16,-4-1-1-16,2-1 1 15,0-1 5-15,0 1-2 16,2 1-3-16,-1 1-43 0,4 1 30 16</inkml:trace>
  <inkml:trace contextRef="#ctx0" brushRef="#br4" timeOffset="-174000.95">14152 7655 1245 0,'-15'5'25'0,"0"1"-72"16,2 0 34-16</inkml:trace>
  <inkml:trace contextRef="#ctx0" brushRef="#br4" timeOffset="-173767.21">13713 7730 662 0,'-25'5'22'16,"-1"-1"-10"-16,1 2-12 15,4-4-30-15,-3 1-9 16,4-4 3-16,-1-1 4 16,0 1 23-16,2 0 9 15,-1 2 0-15,1 1 0 0,-1 3-50 16,-1 1-73-16,2-1 79 16</inkml:trace>
  <inkml:trace contextRef="#ctx0" brushRef="#br4" timeOffset="-173650.14">13319 7784 364 0,'-3'-1'88'0,"3"1"167"16,-1 0-116-16,0 0-87 16,0 0-20-16,0 0-13 15,0 1-6-15,0-1-15 16,1 1-23-16,-1 0 9 16</inkml:trace>
  <inkml:trace contextRef="#ctx0" brushRef="#br4" timeOffset="-173466.92">12715 7874 395 0,'-33'-2'11'15,"3"-1"-4"-15,5 2-5 16,1-1-7-16,2-1-16 0,0-1 12 15</inkml:trace>
  <inkml:trace contextRef="#ctx0" brushRef="#br4" timeOffset="-173000.27">11917 7891 548 0,'0'0'-12'16,"0"0"-40"-16,1 0-83 16,24 5 93-16</inkml:trace>
  <inkml:trace contextRef="#ctx0" brushRef="#br4" timeOffset="-172833.91">12035 7880 269 0,'35'-4'18'0,"6"0"17"16,5-1-19-16,7-2-10 16,4 1-4-16,-3 1-4 15,2 0-4-15,-1 3-16 0,-1 0-5 16,-5-1-1-16,-4 1 5 16,-5-1 14-16,-1 0 3 15,0-2-12-15,5 2-13 16,0-1-11-16,3 0-6 15,-1 1 28-15</inkml:trace>
  <inkml:trace contextRef="#ctx0" brushRef="#br4" timeOffset="-172697.81">13072 7798 400 0,'13'0'13'0,"0"0"-4"15,0-1-23-15,-1 0 6 16</inkml:trace>
  <inkml:trace contextRef="#ctx0" brushRef="#br4" timeOffset="-172499.93">13152 7794 1001 0,'11'-1'60'0,"3"0"27"16,5 0-99-16,3 1-87 15,0-3 56-15</inkml:trace>
  <inkml:trace contextRef="#ctx0" brushRef="#br4" timeOffset="-172100.71">12749 7862 985 0,'68'-8'32'0,"2"-1"-7"0,1-1-21 16,2-1 1-16,1 0-3 15,-1 0 0-15,1 0 0 16,-7 1-2-16,-5 3 0 16,-11 3-20-16,-6 1-23 0,-10 1-185 15,-4 0 151-15</inkml:trace>
  <inkml:trace contextRef="#ctx0" brushRef="#br4" timeOffset="-170750.55">11443 7778 819 0,'-8'-5'75'16,"1"3"90"-16,7 2-144 16,0 0-21-16,0 1 0 15,-5 19-4-15,7-6 2 16,-1 4 2-16,0 2 2 16,1 2 0-16,1-2 0 0,1 0 0 15,6-1-2 1,2-6-4-16,1-2-2 0,7-8 2 15,-2-3 3-15,6-4 6 16,3-4 1-16,-2-3 2 16,0-2-2-16,-5-4 0 15,-2-2-1-15,-7-3 1 16,-2-1 4-16,-5-2 11 16,-2 0 14-16,-3 2 17 15,-3 2 5-15,0 4-3 16,0 2-8-16,3 7-15 15,-1 1-9-15,2 7-15 16,0 0-5-16,4 14-2 16,-1 7-6-16,-1 18 5 15,-1 10-3-15,-1 12 0 16,0 4 2-16,0 8 2 0,0 2 0 16,-2 2-4-16,-2-3 0 15,-8-16-6-15,-4-8 5 16,-14-15 7-16,-5-3-1 15,-14-9 13-15,-11-6 0 16,-9-12-3-16,-3-6 3 16,3-14-3-16,6-6 7 15,14-9-1-15,6-4-1 0,15-9-3 16,8-5-13-16,15-8-54 16,6-3-87-16,23 5 77 15</inkml:trace>
  <inkml:trace contextRef="#ctx0" brushRef="#br4" timeOffset="-169901.18">11455 7695 1101 0,'2'-7'39'0,"5"-2"4"0,2 1-35 16,2-1 3-16,2-4 12 15,2-1 5-15,1-3 1 16,2-1-2-16,2-2-8 16,0-1-3-16,1 1-9 15,-1 0-1-15,-4 1-4 16,-2 3 0-16,-3 3 0 16,-4 3 0-16,-4 4 0 15,-3 6-4-15,0 0 0 16,0-1-4-16,0 0 2 15,0 1 2-15,-1 0 4 16,0 0 6-16,-12 14 0 16,12-1-2-16,6 4-1 15,4 4-5-15,6 1-15 16,1-1-39-16,5 0 28 16</inkml:trace>
  <inkml:trace contextRef="#ctx0" brushRef="#br4" timeOffset="-164345.52">15778 11403 287 0,'0'0'-37'15,"0"0"28"-15</inkml:trace>
  <inkml:trace contextRef="#ctx0" brushRef="#br4" timeOffset="-164067.02">15812 11405 247 0,'0'0'66'0,"0"0"74"15,0 0 37-15,0 0-27 16,0 0-11-16,0 0-34 16,-1 0-28-16,0 0-17 15,-1 1-5-15,1-1-3 16,-27 23-2-16,21-11-11 16,-6 3-10-16,-5 4-15 15,-3 2-5-15,-5 4-5 16,1-1-4-16,-5 2 0 0,-1-4-5 15,1-4-34-15,2-3-64 16,11-10 60 0</inkml:trace>
  <inkml:trace contextRef="#ctx0" brushRef="#br4" timeOffset="-163450.95">15451 11442 1369 0,'-5'0'46'0,"1"1"10"15,5 5-40-15,11 5-16 16,6 4 6-16,11 6-4 16,9 4 2-16,1 4 1 15,0-1-1-15,1-1-6 16,-1-2-19-16,-4-10-130 15,-1-4 101-15</inkml:trace>
  <inkml:trace contextRef="#ctx0" brushRef="#br4" timeOffset="-162533.97">15839 11675 880 0,'0'0'62'0,"0"0"55"0,0 0-109 15,0 0 3-15,-2 12 32 16,1 1 5-16,-3 9 8 15,-1 6-7-15,-2 5-30 16,1 0-13-16,1 2-66 16,1-2-160-16,4-6 118 15</inkml:trace>
  <inkml:trace contextRef="#ctx0" brushRef="#br4" timeOffset="-162181.4">15910 11530 1562 0,'0'0'111'0,"0"0"-31"15,15-9-80-15,8 4-42 16,5-1-11-16,6-2-4 15,3 0-1-15,-4 2 43 16,-6 2-3-16,-10 4-48 16,-8 1-104-16,-7 3 102 15</inkml:trace>
  <inkml:trace contextRef="#ctx0" brushRef="#br4" timeOffset="-162009.27">16000 11573 1601 0,'1'4'128'0,"5"0"10"0,6 0-105 15,10-4-54-15,7-2-48 16,5-7-173-16,2-2 12 16,1-1 137-16</inkml:trace>
  <inkml:trace contextRef="#ctx0" brushRef="#br4" timeOffset="-161600.73">16363 11451 1440 0,'-6'-5'49'16,"2"0"51"-16,4-2-106 0,1 0-15 15,6-1 6-15,1-1 11 16,3 3 2-16,-1-2 4 15,1 5-2-15,3 1 2 16,-3 3-2-16,1 3 2 16,-3 4-2-16,-6 1 0 15,1 6 0-15,-4 3-2 16,-1 10 7-16,-2 4 4 16,-1 6 0-16,-1 0 0 0,2-3-9 15,2-4-21-15,0-9-50 16,1-4-80-16,-1-10 87 15</inkml:trace>
  <inkml:trace contextRef="#ctx0" brushRef="#br4" timeOffset="-161183.89">16686 11423 1456 0,'-13'8'48'0,"-1"-1"55"15,1 7-91-15,3-2-6 16,1 3 3-16,2 2 0 15,4-3 15-15,2 1-1 16,4-5-5-16,3-3 3 16,5-2-12-16,3 0-6 0,6-1 0 15,1 0 0-15,0 4-3 16,-1 1 0-16,-9 4-3 16,-4 1-12-16,-12 3 0 15,-8 0-6-15,-12 1 1 16,-6-3 2-16,-7-5 6 15,2-2 9-15,-2-9-48 16,4-6-26-16,10-11-198 16,6-7 178-16</inkml:trace>
  <inkml:trace contextRef="#ctx0" brushRef="#br4" timeOffset="-161017.28">16683 11385 2061 0,'13'1'167'16,"6"0"-13"-16,5 0-108 15,16-2-82-15,0-4-104 16,6-3-293-16,-2-2-60 16,-10 1 334-16</inkml:trace>
  <inkml:trace contextRef="#ctx0" brushRef="#br4" timeOffset="-160530.61">16310 11572 2121 0,'22'-6'60'0,"13"0"-159"16,6 2-182-16,12 1 132 15</inkml:trace>
  <inkml:trace contextRef="#ctx0" brushRef="#br4" timeOffset="-158649.2">12106 7765 143 0,'6'-9'18'0,"1"0"28"16,0 1-34-16,1 0 21 15,-3 2 17-15,-3 1 30 16,-2 5 4-16,0 0 9 15,0 0-25-15,-10 8-17 16,-3 3-1-16,-7 7 18 16,0 4 5-16,-5 7-12 15,-2 2-11-15,-3 0-20 16,-1-2-7-16,-5-3-10 16,-3-1-4-16,-8-6-1 15,-2 0-1-15,0-6 3 0,4-1 2 16,13-7 5-16,12-2 14 15,20-3 31-15,4-6 0 16,31-2-6-16,13-2-9 16,28-1-36-16,11 1 1 15,19 3-2-15,7 1-8 16,6 6-84-16,2 2 61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49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415 33 11915,'-12'100'2539,"5"-58"-1424,2 1 0,3 0-1,2 53 1,1-87-1041,0-1-1,1 1 0,0-1 1,0 1-1,1-1 0,4 9 1,-6-15-49,0 0 0,0 0 0,0 0 0,0 0 1,0 0-1,0 0 0,1-1 0,-1 1 0,1 0 0,-1-1 1,1 1-1,0-1 0,0 0 0,0 1 0,0-1 0,-1 0 1,2 0-1,-1 0 0,0-1 0,0 1 0,0 0 0,0-1 1,0 1-1,0-1 0,1 0 0,-1 0 0,0 0 0,0 0 0,3 0 1,3-2 56,-1 0 1,1 0-1,-1-1 1,1 0-1,-1-1 1,0 1-1,0-1 1,9-8-1,50-43 134,-56 45-193,-3 3-16,7-5 1,0 0 1,-1-1-1,-1-1 0,0 0 0,13-22 0,-24 35-3,0-1-1,0 0 1,0 0-1,0 0 1,-1 0-1,1 0 1,-1 0-1,1 0 1,-1 0-1,0 0 1,0 0-1,1 0 1,-1 0-1,-1 0 1,1 0 0,0 0-1,0 0 1,-2-3-1,1 2 11,-1 0-1,1 0 1,-1 0-1,0 0 1,0 1 0,0-1-1,0 1 1,0-1-1,0 1 1,-5-4 0,-6-2 40,0 0 0,0 1 1,-1 0-1,-15-5 1,27 11-54,-47-16 67,-1 1 0,-85-15 0,-107-2-1383,190 26 504,37 6 337,-24-4-1384,37 5 1657,1-1 1,-1 1-1,0 0 1,1-1 0,-1 1-1,1-1 1,-1 1-1,1-1 1,-1 0-1,1 0 1,-1 0 0,1 1-1,-2-3 1,3 2 128,0 0 0,0 1 0,0-1 0,0 1 0,0-1 0,1 0 0,-1 1-1,0-1 1,0 1 0,1-1 0,-1 0 0,0 1 0,1-1 0,-1 1 0,1-1 0,-1 1 0,1 0 0,-1-1 0,1 1 0,-1-1 0,1 1 0,-1 0 0,1-1 0,-1 1 0,2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3T17:32:50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10754,'58'-6'1850,"366"-14"-2417,-308 16 703,1024-26 5702,-769 27-4973,-69 2-805,-279 0-163,-13 2-170,0-1 0,0 0 0,-1 0-1,1-2 1,0 1 0,0-1 0,-1 0-1,1-1 1,9-4 0,-19 7 162,1 0 1,-1-1 0,1 1 0,-1 0-1,1-1 1,-1 1 0,1-1-1,-1 1 1,0 0 0,1-1 0,-1 1-1,0-1 1,1 1 0,-1-1-1,0 1 1,0-1 0,0 0-1,1 1 1,-1-1 0,0 1 0,0-1-1,0 1 1,0-1 0,0 0-1,0 1 1,0-2 0,-6-17-1242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02:36.6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2546 4826 835 0,'127'-12'25'15,"2"-2"16"-15,13 1 29 16,-1 0 8-16,10 1-4 0,5 0-5 16,5 3-12-16,4-1-9 15,4 2-17-15,4 0-8 16,-3 0-7-16,4 0-1 15,-7 4-1-15,-1-2 3 16,-6 2 7-16,-5 0-5 16,-7-2 2-16,-8 1-3 0,-6-1-9 15,-10-1-1-15,-13 2-6 16,-3-2 0 0,-14-2-10-16,-9 1-3 0,-12-4-34 15,-10 1-48-15,-16-2 54 16</inkml:trace>
  <inkml:trace contextRef="#ctx0" brushRef="#br0" timeOffset="9583.62">6207 4903 805 0,'-4'3'105'0,"-1"3"131"16,-1 2-222-16,-1 4-14 15,-2 4 0-15,-4 4 5 16,-3 4 7-16,-8 5 3 15,-2 3 1-15,-9 3-2 16,-6 1-5-16,1-4-7 0,0-4-4 16,5-11-56-16,6-9-269 15,5-16 197-15</inkml:trace>
  <inkml:trace contextRef="#ctx0" brushRef="#br0" timeOffset="9816.42">5868 4992 1592 0,'26'16'69'0,"10"3"-90"15,4 3-99-15,4-2 58 16,-3-1 15-16,-5-6 42 15,-5 0 3-15,-8-3 0 16,-4-1-6-16,-9-3-2 16,-3-2-13-16,-7-4-128 15,0 0 104-15</inkml:trace>
  <inkml:trace contextRef="#ctx0" brushRef="#br0" timeOffset="10134.69">6386 5119 1373 0,'-10'16'48'15,"1"3"10"-15,6 8-52 16,-1 5 2-16,4 7 1 16,0 2 5-16,0-2-4 15,-1-2-10-15,-2-10-56 16,-3-7-99-16,-10-9 89 15</inkml:trace>
  <inkml:trace contextRef="#ctx0" brushRef="#br0" timeOffset="12900.04">2081 1835 1098 0,'5'23'-2'16,"1"-1"0"-16,4-7 6 16,-1-2-1-16,-1-5 9 15,2-4 4-15,-2-4 7 16,5-4 2-16,0-6 0 15,4-2-5-15,-1-3-9 16,1 0-1-16,-3-1-6 16,0 1-2-16,-3-1-2 15,-1 2 2-15,-3 2 0 16,-3 0-1-16,-3 4 9 16,0 1 8-16,-5 5 3 15,0 2 0-15,-2 7-5 16,0 4-7-16,3 8-5 15,1 4-2-15,4 9 0 0,2 2 0 16,3 10-2 0,-1 5 0-16,-4 4 4 0,-3 2 0 15,-11-2 9-15,-4-3 13 16,-9-5 14-16,-6-2 5 16,-12-7-1-16,-1-2 25 15,-10-8-18-15,0-5-10 16,3-13-32-16,2-8 0 0,9-20-77 15,1-12-72-15,17-21 111 16</inkml:trace>
  <inkml:trace contextRef="#ctx0" brushRef="#br0" timeOffset="16984.05">3470 3974 267 0,'0'18'24'15,"0"0"27"-15,4-1-44 16,1-3-3-16,1-6 9 16,1-3 14-16,-1-3 68 15,0-3 67-15,0-4 16 16,0-2-16-16,0-8-95 16,0 0-36-16,1-8-23 15,-1-3-6-15,-4 0-2 16,1-1 1-16,-4 3 1 15,-4 3-2-15,-3 4 0 16,-3 4 0-16,-3 6-2 16,0 2-1-16,0 8 3 0,1 3 0 15,-2 8 2-15,-2 3-1 16,0 6-1-16,0-2 2 16,5 0-21-16,3-2-28 15,8-7 20-15</inkml:trace>
  <inkml:trace contextRef="#ctx0" brushRef="#br0" timeOffset="18050.16">4308 3075 325 0,'2'8'11'0,"3"1"2"16,-1 0-7-16,3-1 1 15,1-1 4-15,1-1 9 16,2-1 22-16,2-4 52 16,3-1 25-16,-1-2-10 15,2-4-25-15,-1-4-49 16,1 0-10-16,-4-3-3 15,1 0 8-15,-7-2 0 16,-1 0-3-16,-4 1-11 0,-3-1-2 16,-4 4-10-16,-5 0 3 15,-4 5 5-15,-3 2-1 16,-2 4 5-16,0 3-1 16,0 4-5-16,-2 4 0 15,1 3-6-15,1 2 1 16,1 1-3-16,1 1 2 15,8-2-4-15,2-3-4 0,9-4-11 16,4-3-12-16,7-6 13 16</inkml:trace>
  <inkml:trace contextRef="#ctx0" brushRef="#br0" timeOffset="18769">4980 2372 1001 0,'0'14'-7'0,"6"-3"3"16,1-3-3-16,6-4 4 15,3-4 6-15,3-4-3 16,0-3 7-16,1-5-1 16,1-2-1-16,-1-4-1 15,2-2-1-15,1-3 1 16,2 1-4-16,-1-1 3 16,-4 2-3-16,-5 2 2 0,-2 1 0 15,-11 4 3-15,0 2 2 16,-9 1-1-16,-5 2 10 15,-3 4-1-15,-2 1 1 16,-2 2-1-16,-1 2-1 16,2 2-6-16,2 1 1 0,0 5-5 15,2 1-2-15,-4 2 2 16,-1 3-4-16,-1 1 0 16,-1 1 0-16,0 1 2 15,2 2-2-15,3 0 0 16,1 0-2-16,8-4-17 15,6-3-20-15,5-4 24 16</inkml:trace>
  <inkml:trace contextRef="#ctx0" brushRef="#br1" timeOffset="36200.48">3621 3903 283 0,'0'0'39'16,"-1"0"28"-16,0 0-26 16,1 1-21-16,-1 0-9 15,0 0 1-15,0-1 10 16,0 2 8-16,0 0 6 0,-6 27 12 15,7-29 5-15,0 1 6 16,0 0 5-16,0 0-3 16,0 0-2-16,1 0-11 15,0 0-7-15,0-1-18 16,1 1-3-16,25 11-8 16,-27-12-6-16,1 0 0 15,0-1 0-15,0-1 3 16,14-25 3-16,-15 26 3 15,0 0 3-15,0 0-3 16,0-26 3-16,0 27-5 16,0-1-1-16,0 0 0 15,-11-26-3-15,11 27 1 16,-1-1-2-16,1 1-3 16,-1-1-3-16,-1-1 2 0,-26-23-2 15,28 25 2-15,-1 0 0 16,1 0 2-16,-1 0-4 15,0 0 0-15,-1 0 0 16,0 0-2-16,1 0 0 16,-1 1 2-16,1 0-2 15,0 0 1-15,0-1 1 16,0 2-2-16,-11 28 4 16,12-30-2-16,0 0 0 0,0 1 4 15,1 1-2-15,8 25 2 16,-9-27-4-16,0 1 1 15,0-1-3-15,0 1 2 16,0 0-2-16,0 0 2 16,0 0-2-16,1 0 0 15,0 0 2-15,-1 0-2 16,1-1 0-16,0 1 2 16,0 1-2-16,0 0 0 15,0-1 0-15,0 1 0 16,-1 0 0-16,1 0 0 15,0-1 0-15,1 1 0 16,0-1 0-16,28 16 2 16,-29-17 0-16,0-1 0 15,0 1 0-15,0-1-2 0,1 0 2 16,25-14-2-16,-27 15 2 16,1 0-2-16,-1-1 0 15,1 0 2-15,0 1-2 16,0-2 4-16,16-26-2 15,-17 28 0-15,0-1-1 16,0 0 3-16,0 1 0 16,0-2 4-16,-9-28 2 15,9 30-1-15,-1-1-3 0,0 0-2 16,0 0-2-16,0 0 0 16,-27-22 0-16,28 23-2 15,-1 0 0-15,0 0 0 16,0 0 2-16,0 0-2 15,-1 0 2-15,0 0-4 16,0 0 2-16,1 0 0 16,-1 1-2-16,0-1 4 15,1 2-2-15,-18 28 0 16,22-23 0-16,0 3 0 16,1-1 2-16,-1-2-2 15,1 1 2-15,-2-2 2 16,2 3-1-16,-2-2 3 15,2-1 0-15,0 0 0 16,0-3-4-16,1 0 0 16,-1-1 0-16,0-2-2 0,2-5 2 15,-3 1 1-15,1-2 1 16,0-4 2-16,-2 2-4 16,1-2 0-16,-1 2 0 15,-1 1-2-15,-1 0 4 16,-1 0-4-16,-3 0 2 0,-1 0 2 15,0-1 0-15,-1 2 1 16,1 3-3-16,0 1 0 16,0 1 0-16,1 0 0 15,-1 0 0-15,1 1-2 16,4 0 0-16,0 0 2 16,-1 0-2-16,1 0 0 15,-1 1 0-15,0 0 0 16,1 1-2-16,0 0 2 15,-6 30-2-15,6-32 2 16,0 0 0-16,0 1 0 16,1 0 0-16,-1 0 0 15,1 0 0-15,0 0 2 16,0 0 0-16,1-1-2 16,0 1 2-16,24 13-4 15,-26-14 2-15,1-1 2 16,10-13-2-16,-9 3 4 0,0 2-2 15,-2 1 0-15,0 0 0 16,-2 0 0-16,0 1-1 16,-1 1-1-16,-1 3 2 15,-1 2-2-15,0-1 0 16,0 2 0-16,0-1 0 16,0 2 0-16,0 3 0 0,0 0-2 15,1 2 2-15,0 3 0 16,2-1-1-16,2 4-1 15,1-1 0-15,4-2-2 16,1-3-6-16,2-4-21 16,2-2-21-16,1-5-88 15,0-2-218-15,-1-10 194 16</inkml:trace>
  <inkml:trace contextRef="#ctx0" brushRef="#br1" timeOffset="39985.98">4654 3110 51 0,'-6'-2'2'0,"-1"1"4"16,-1-2-6-16,-1 2 3 15,3 1 14-15,-1 0 17 16,2 0 10-16,-2 2 4 16,2-1-12-16,-1 1-14 15,-2 3-5-15,3 0 10 16,-2 3 6-16,1 1 15 0,1 2-1 16,0 2 18-16,3-2 19 15,0-3 16-15,3 1 3 16,0-3-21-16,0-2-16 15,2 0-27-15,1-1-1 16,2-3 3-16,1-3-12 16,-1-3 0-16,0-1-8 15,-1-3-11-15,-1-2 0 0,-1 1-2 16,-3-2 5-16,0 2 3 16,0 0 3-16,-1 1 4 15,-1 3-1-15,0 1-5 16,-2 3-2-16,0 1-3 15,-1 1 0-15,0 2-5 16,-1 0 1-16,4 2-2 16,-1 2 2-16,0 2-2 15,2 3 1-15,0-1-3 16,0 0 0-16,1-1-2 16,5 1 0-16,-1-2 0 15,-1 0 0-15,2-2 2 16,-5-2-2-16,6-2 2 15,0-1-1-15,0-2-1 16,2-2 0-16,-2-2 2 16,0-2 0-16,-1 0-2 0,-1 0 2 15,-3-1-4-15,-2 1 2 16,-1-1 2-16,-1 3-2 16,-2 1 3-16,0 2 1 15,-1 3-2-15,-2-1 0 16,2 3-2-16,-2 2 2 15,2 1 0-15,-1 3-2 16,4 1 0-16,1 2-2 0,2 3 0 16,3-1 1-16,-2 1 3 15,3-2-2-15,-1-3 2 16,0-1 0-16,1-6-2 16,1-1 0-16,-1-2 2 15,1-3 0-15,0-1 1 16,-1-4 3-16,0-1-2 15,-1-3-2-15,-3 1 0 16,-2 1-2-16,-1-2 0 16,-2 4-2-16,-2 1 4 15,2 0-1-15,-3 4 3 16,0 2-4-16,-1 0 0 16,-2 2-2-16,3 2 2 15,0 4-2-15,1 1 2 0,3 2 0 16,0 2-2-1,0 0 0-15,4 1 2 0,-1 0-2 16,2-2 4-16,3 0-4 16,0-3 0-16,3-1 4 15,-1-5-1-15,1 0 1 16,-1-4 0-16,-2-3 5 16,2-3 3-16,-3-1 3 15,1-3-9-15,1 2 3 0,-5 1-9 16,0 2 0-16,-5 2 6 15,2 0 3-15,-1 2 0 16,1 0 0-16,-4 4-3 16,1 3-3-16,-3 0 0 15,-2 3-3-15,5-1 0 16,-2 2 6-16,5 0-6 16,2 2 6-16,1 1-6 15,2 0 0-15,0-1 0 16,1-2 0-16,1-2 0 15,2-1 0-15,0-3 6 16,1 0-3-16,2-6 6 16,-1-2-1-16,0-5-5 15,-1-1 6-15,0 1-3 16,-1-1 0-16,-3 3-6 16,0 1 3-16,-3 3-3 0,-3 4 0 15,3 2 3-15,0 0 6 16,-1 0-6-16,0 0 6 15,0 0-9-15,0 0 0 16,1 1 0-16,-1-1 0 16,0 1 0-16,0 1 6 15,-16 28-6-15,17-29 0 16,0 0 0-16,0 0 0 0,0 0 0 16,1 0 3-16,-1 0 0 15,1-1 3-15,1 0 0 16,26-15-3-16,-21 5 3 15,-1 2 0-15,-3-1 0 16,-1 1-3-16,-2 2 9 16,-1 1-3-16,1 5 6 15,0-1 3-15,-1 0 3 16,0 0-3-16,0 1-12 16,1 0 0-16,-2 0-6 15,0 1 3-15,-26 15-6 16,26-7 0-16,0 2 0 15,-2 1 0-15,4-2 9 16,0 2-3-16,0-3-3 0,4 0 3 16,-1-5-6-16,3-1 3 15,0-3 9-15,-1 0-3 16,3-4 3-16,-1-1 6 16,0-3-3-16,0-1-1 15,-3 0 7-15,-2-1-6 16,0 5 3-16,-2 5-3 15,0-1 3-15,0 0 0 16,0 1-6-16,-1-1-3 0,-18-4-6 16,10 11 6-16,-4 1 6 15,2 2-9-15,2 1 9 16,0-1-9-16,4 0 0 16,2-1 0-16,0-2-3 15,3 0 0-15,0-1 0 16,0-5 0-16,0 0 0 15,0 0 6-15,0 0 0 16,1 0 6-16,0-1 6 16,0 0-12-16,-1-1 6 15,12-27-3-15,-12 29-6 16,0-1 0-16,0 0 3 16,0 0-3-16,-1 0 3 15,0 0 3-15,0 0-1 16,0 0 4-16,0 0-9 0,-27-11 0 15,28 12-3-15,-1 1 0 16,0 0 3-16,-22 25-3 16,19-16 0-16,3-1 3 15,0-1 3-15,1-1-3 16,0-2 0-16,1-3-3 16,3 0 0-16,1-3 0 15,2-2 12-15,-1-3-3 0,2-6-3 16,-3 4 3-16,0-4-3 15,0 4 0-15,-4-1-6 16,4 1 3-16,-5 1-3 16,-5 2 0-16,2 1 0 15,-3 3-3-15,-2 0 3 16,4 1 0-16,-3 4 0 16,1-2 0-16,2 4 6 15,0 0-3-15,2 1-6 16,0 2 3-16,2-2-3 15,1 0 0-15,3 0 3 16,3 0 0-16,0 0 0 16,0-1 0-16,5-5 3 15,-3-1 0-15,2-3 3 16,-2-3 3-16,-3-3-6 16,0 0 6-16,-2-3 0 0,0 3-3 15,-3-1-3-15,-1 1 3 16,-1 2-6-16,-3 1 2 15,2 1-1-15,-2 1 3 16,4 4 3-16,-1 0-2 16,0 0 1-16,-1 1-3 15,0 0-3-15,1 0-3 0,-1 1-2 16,-18 28 4-16,20-30 1 16,0 1-1-16,1 0 1 15,0-1 0-15,0 1 0 16,-1 0 1-16,2 0 3 15,0 0-3-15,27 1 3 16,-29-2-1-16,8-16-1 16,-1 7 1-16,-4 2-1 15,0 1 0-15,-3 1-2 16,-3 1 0-16,3 4 0 16,-1 0 2-16,0 0 3 15,-22 3 0-15,13 3 1 16,2 1-4-16,-1 3-2 15,1-1 0-15,3 1 0 16,0 0-2-16,5-2 2 16,0 0-6-16,4-3 6 15,0-1 0-15,0-2-2 0,-4-2 6 16,1 0-4-16,-1 0 4 16,19-9 1-16,-13-1-3 15,-3 1 4-15,0-2-3 16,0 1-1-16,0 2 2 15,-2 1-1-15,-1 7-3 0,0 0 6 16,0 0-1 0,0 0-1-16,-1 0 1 0,-1 0-5 15,-26 5-3-15,21 5 3 16,1-3 0-16,2 0 0 16,3 0-1-16,1-1-3 15,1 0 1-15,1-3 3 16,0 0 0-16,2-2 0 15,1-2-2-15,0-2 1 16,0-1-1-16,3-5 4 16,0 0-1-16,1-1-1 15,-2 1 0-15,-3 0-22 16,-2 1-10-16,-4-1-109 16,-5-2-101-16,-1-3-211 15,2-2 360-15</inkml:trace>
  <inkml:trace contextRef="#ctx0" brushRef="#br1" timeOffset="43450.03">5322 2411 732 0,'0'-1'-7'0,"0"1"3"0,0 0 2 16,0 0 2-16,0 0 6 16,0 0 3-16,0 0 5 15,0 1 0-15,-1 0-3 16,0-1 10-16,0 2 6 15,-6 25 19-15,7-27 6 0,0 1 5 16,0 0-7 0,1 0-19-16,8 26-14 0,-9-27-9 15,1 0-2-15,0 0 2 16,0 0 3-16,-1 0 11 16,1-1 3-16,1 0 0 15,23-23-4-15,-19 16-9 16,0-1-4-16,-2 0-6 15,-2 2-1-15,-1 0 1 16,1-1 2-16,-2 0 0 16,0 1 2-16,-1 1 4 15,-1 3 1-15,2 3 1 16,0 0 1-16,-1 0-5 16,0 0 0-16,1 0-2 15,-1 0-2-15,-1 0 3 16,0 1-1-16,-23 23-4 0,25-15 2 15,-1 1-2-15,0 1 2 16,1-2-2-16,0-1 4 16,1-2-1-16,3-1-1 15,0-2 2-15,1-2-2 16,1-1 2-16,2-3 2 16,0-3 3-16,1-1 3 15,-2-4-1-15,1 1 1 16,-2-1-6-16,-1 1-3 0,-2 1 1 15,-3 1 0-15,0 1 0 16,-2-1 0-16,0 2 1 16,-2 2-3-16,4 4 0 15,-1 0 2-15,0 0-6 16,1 0 0-16,-2 0 0 16,-27 9 0-16,22-1 0 15,0 2 2-15,1 3-2 16,2-1 2-16,2 0 0 15,0-1-2-15,2-2 0 16,1-2 0-16,1-2 2 16,-2-5-2-16,1 0 2 15,0 0 2-15,21-10-1 16,-13 0 3-16,-1-3 0 16,0 0 0-16,-1 0-2 15,-2 0 0-15,-3 3-1 0,0 0 1 16,-2 2 2-16,-1 1-2 15,-1 0-1-15,-2 2 6 16,0 2-6-16,-1 0 3 16,-1 3-3-16,0 2-3 15,-1 2 3-15,1 2-3 0,-2 3 3 16,1 0 0-16,1 2-3 16,1-1 3-16,2 0-3 15,2-1 0-15,2-2 0 16,3-2 0-16,0-1 0 15,4-4 3-15,-1-2 3 16,2-1 3-16,1-4-3 16,-3-2 0-16,3-1 3 15,-3-2-3-15,-1 2-3 16,-1 0 0-16,-3 1-3 16,0 0 0-16,-3 2 6 15,-3 0-6-15,1 3 6 16,-2 2-3-16,-1 2 0 15,0 0-3-15,-2 5 3 16,-4 1-3-16,0 4 0 16,0 1 0-16,1 2 0 15,1 2 0-15,3 1 0 0,1-1 3 16,5-3-3-16,1 1 3 16,2-4 0-16,4-2-3 15,-1-4 0-15,2-2 9 16,0-3-4-16,0-3 7 15,5-3 3-15,-1-3 3 16,1-2-12-16,0 0 3 16,-4-1-3-16,-2 1 0 0,-4 2-6 15,-1 1 3-15,-2 1-3 16,-1 2 6-16,-2 0-3 16,-3 2-3-16,-1 3 3 15,-1 0-3-15,-1 3 0 16,-1 1 0-16,0 4 0 15,0 0 0-15,0 6 0 16,-1 1 0-16,6 1 0 16,0 2 0-16,2-1 0 15,4 0 0-15,1-4 0 16,2-2 0-16,2-4 0 16,0-1 3-16,3-5 9 15,-1-2 6-15,3-3 9 16,-1-2-3-16,3-4-3 15,0-2-3-15,-3 0-12 0,0-1 0 16,-5 1 0-16,-3 1-6 16,-1 2 3-16,-2 2 6 15,-4 2-3-15,0 1 8 16,-1 3-8-16,-3 2 0 16,0 4 3-16,-1 2-9 15,-1 4 0-15,0 0 0 16,1 1 3-16,-1 3-3 15,4 0 3-15,3 1-3 0,2 1 3 16,1-2-3-16,4-4-3 16,1 1 3-16,3-5 0 15,0-1 0-15,3-4 9 16,0-3-6-16,1-2-3 16,2-2 6-16,-1-4 0 15,-2 0-3-15,-2-1 6 16,-1 1-3-16,-3 0-3 15,-1 1 0-15,-3 2-3 16,-4 1 6-16,-2 4-3 16,-2-1 0-16,-1 4 6 15,-2 0-6-15,-1 4 6 16,0 1-3-16,-1 4-6 16,3 1 0-16,3 1 0 15,3 2 0-15,-1 0-3 0,0-1 3 16,6-3 0-16,-2 0 0 15,6-2 3-15,2-4-3 16,2-1-3-16,1-3 6 16,2-5 3-16,3 0 0 15,-2-5 9-15,0 2-9 16,-1-1 0-16,-2-1-6 0,-2 3 3 16,-1 0-3-16,-5 2-3 15,-1 6 6-15,0-1 3 16,0 0 0-16,0 0 0 15,0 0-3-15,-1 0-3 16,0 1 3-16,-1-1-3 16,-27-7 3-16,29 8 3 15,-13 10-6-15,8-1-9 16,-2 1 6-16,4 2 0 16,2 0 0-16,1-3 3 15,2 1-3-15,1-4-3 16,1-2 3-16,2-2 3 15,0-2 3-15,1-4 6 16,1-1-6-16,-1-2 3 16,2-1-3-16,0-5 3 15,-3 2 0-15,-1-1-3 0,-2 1 3 16,-3 0-3-16,0 3 3 16,-1 1-3-16,-1 2 3 15,-2 1 0-15,-3 2 0 16,0 2-6-16,1 0 3 15,1 3-3-15,-1 1 0 16,2 3 0-16,-1 0-3 0,4 4-3 16,1 0-3-16,3 2 9 15,-1-2-3-15,2-1 3 16,0-2 0-16,2-3 0 16,3 1 3-16,-2-6 3 15,-1 0-6-15,1-6 3 16,-1 0 3-16,1-4 0 15,1 0 5-15,-3-2-8 16,0 2 3-16,-4 0-3 16,-2 0 0-16,-3 3-3 15,1 1 3-15,-4 2-6 16,-1 1 3-16,-1 3 0 16,-3 3-3-16,1 2 3 15,-1 2-3-15,2 2 3 16,1 2-3-16,1 1-3 15,4 1 6-15,0 1-3 0,4-1 1 16,0-1-1-16,2-3 0 16,1-3 0-16,0-1 0 15,2-5 3-15,-1-1 9 16,4-3-9-16,-1-3 8 31,2-3 1-31,1 0-6 0,-3-2 0 0,-2 0-3 16,-3 0 0-16,-4 2 9 0,-1 1-9 15,-1 1 0-15,-5 2 0 16,0 1 0-16,-3 4 0 16,-1 1-3-16,1 3 3 15,0 2 0-15,3 4 0 16,1 0 0-16,1 3 0 16,-1 0 0-16,3 0-6 15,1 0 6-15,4-2-3 16,2-1-3-16,3-3 3 15,1-3 0-15,1-3 3 16,1-3 0-16,1-5 9 16,1 0-3-16,1-3 0 15,-1 0-3-15,-1 1-3 16,-4 2 3-16,-3 3-3 16,-2 5-3-16,0 0 3 0,0 0-3 15,0 0 3-15,-1 0 3 16,1 0-3-16,-22 3 0 15,15 6 0-15,3 1-3 16,-2 0 3-16,1-1-9 16,2-2-41-16,0-2-49 15,3-5-125-15,0 0-210 16,5-27 331-16</inkml:trace>
  <inkml:trace contextRef="#ctx0" brushRef="#br1" timeOffset="49049.66">1600 5846 48 0,'11'-10'0'16,"0"0"0"-16,-7 4-2 15,-4 6 2-15,0 0 0 16,0 0-4-16,-11-1 0 16</inkml:trace>
  <inkml:trace contextRef="#ctx0" brushRef="#br1" timeOffset="51665.69">1217 6197 135 0,'0'0'2'16,"0"0"2"-16,0 0-1 15,20-14 3-15,-8 3-4 16,1 0 1-16,2-3-1 15,1-3 0-15,1-1 2 16,0-3-1-16,3 0 1 16,1-2 0-16,0 1-4 15,-1-1 2-15,2 4-2 16,0-1 0-16,-2 0 0 16,1 0 1-16,1-1 8 15,1 1 4-15,0-1 2 16,3 2 1-16,-2 0-3 0,-3 0-4 15,0 0-1-15,-4 0-1 16,-3 2-2-16,1-1-1 16,-1 2-4-16,-2 1 2 15,1-1-2-15,-2 2 0 16,-2-1 2-16,1 1 1 16,-2 3 16-16,1 0 10 15,-2 4 17-15,0-1 10 0,0 1 6 16,0-1 7-16,-1 0-28 15,0 1-14-15,0-2-20 16,-1 1-3-16,1-1 1 16,1 0 4-16,-1-1 14 15,1 2 4-15,1-1 5 16,-1 1-2-16,0 0-19 16,1 0 0-16,0-1-8 15,1 1 1-15,1-2-4 16,1 1 2-16,1 0 1 15,-1-1-3-15,2-1 2 16,-1-1-2-16,0 0 0 16,0-2 0-16,0-1 2 15,0 0 1-15,1-2 1 16,1-1 1-16,4 0-1 0,-2-1-1 16,1 0-1-16,0 0-2 15,-2 1 0-15,0 2 0 16,-1-2 0-16,0 2 2 15,-1-1-2-15,0-1 2 16,1 1 1-16,2 0 3 16,0 0 4-16,3 0-1 15,-2 0 0-15,-1 1-2 16,1 0 15-16,-1 2 8 0,-2 2 25 16,-1 0 11-16,-4 2-2 15,0 0 0-15,0-1-4 16,0 1-10-16,3 0-15 15,0 0-6-15,0 1-15 16,-2 0-2-16,0 0-5 16,-1 1-1-16,-1 0 10 15,1-1 1-15,0 1 4 16,0-3 3-16,2 1-7 16,1-1-3-16,1-2-9 15,1 1-1-15,-1-1-2 16,0 0 0-16,0 0-2 15,-1-1 0-15,2-1 0 16,0-1 0-16,2 0 2 16,0 0 0-16,3-3 0 0,0 2-2 15,0-1 2-15,0-1-2 16,-1 2 0-16,-4 0 0 16,5-1 0-16,-3 1 0 15,2-2 2-15,1-1-2 16,-1 3 0-16,-2-1 0 15,0 3 2-15,3-2-2 0,-2 1 2 16,1-1-2-16,0 1 2 16,3 0 0-16,-1-1 0 15,-1-1-2-15,0 0 1 16,-4 0-1-16,1 1 0 16,-3 1 4-16,0 3 0 15,2 0 2-15,-2 0 15 16,3 2 3-16,0-2-3 15,-1-1-3-15,0 1-12 16,-1-1-3-16,-1 2-3 16,-1 0 6-16,-2 1 3 15,0 1 0-15,1 0 17 16,-1-1 1-16,1 1 3 16,-1 0-3-16,0-1-12 15,0 0-3-15,0 1-9 16,0-1 3-16,3 0 3 0,1 1-9 15,2-4 12-15,5-2-3 16,0 2 0-16,-3-2 3 16,0-1-12-16,-3 1 3 15,-3-1-3-15,2 0 3 16,0 0-3-16,-1 1 0 16,3-1 0-16,-1 1 0 15,3-1 0-15,-1 1 3 0,2 0 0 16,-1 0 0-16,-2 0-3 15,1 3 3-15,-2 0 3 16,-2 0-3-16,0 1 3 16,-1 1 3-16,1-2 3 15,0 0 5-15,3-1 1 16,4 0-3-16,-2-2 0 16,1 1-6-16,-1-1-9 15,-5 0 9-15,3 1-6 16,-2 1 0-16,-1-1 6 15,2 2 0-15,0-1 3 16,0-1 6-16,3-2-9 16,0-1 6-16,2-2-6 15,-1 1-3-15,0 1 3 16,-1 2-3-16,-3 0-3 16,2 2 0-16,-2-2 6 0,3 1-6 15,1-1 9-15,-2-1 3 16,3 1 0-16,-4-1-3 15,2-1-6-15,1-1-1 16,-2 0 1-16,3 0 6 16,2-2 6-16,0-1-9 15,1 1 3-15,2-1-9 16,-5 1 0-16,2 0 0 0,-3 2 0 16,0-1 6-16,1 0-6 15,0 0-3-15,2-3 6 16,2-1-3-16,2-3-3 15,-1 1 3-15,2 0 0 16,-3 1-3-16,2 0 3 16,-2 0-3-16,-3 3 0 15,0-1 0-15,-3 3 0 16,1-1 6-16,0 0-3 16,0 0 0-16,6 0-3 15,0-1-3-15,2-1 0 16,4 0 3-16,-7 2 0 15,0 0 3-15,-4 3-3 16,-5 0 3-16,2 1-3 16,-2-1 6-16,3 0 5 15,1 0-2-15,1-1-2 0,0 0 3 16,-1 0-2-16,2 0-2 16,-3 0 3-16,0 1-8 15,-2 0 8-15,2 2 3 16,-2 0 9-16,-2 2 7 15,2 1 6-15,-2 2-11 16,1 0-5-16,-1 0-4 0,-1 0-6 16,1-1 1-16,1-1-5 15,0-1-3-15,2-1-1 16,-1-3 0-16,2 2 9 16,-1 0-3-16,1 0 0 15,-1 1 3-15,0 2-8 16,2 0-1-16,-2-1 4 15,2-1-2-15,2-1-2 16,-1 2 0-16,3-3-4 16,0 1 4-16,1-1 4 15,-2-2-2-15,0 0 3 16,-2 0-5-16,0 0 0 16,1 0 0-16,-1 1 0 15,1 2 0-15,0-3 0 16,-1 1 0-16,2 0 0 15,0-2 0-15,-3 1 0 0,0 1 0 16,-1 2 1-16,-1-1-1 16,0 1 3-16,2 0-2 15,2 0-1-15,-1 0-1 16,2-2 2-16,1 1-5 31,-1-1 3-31,1-1 1 0,-3 0 0 0,0 1 4 16,-3 1-4-16,-1 2-3 0,0-1 2 15,-1 0-1-15,3 2 2 16,0-1-2-16,2 1 1 16,1 0-5-16,-2 1 3 15,3 0-4-15,-8 4-3 16,-5 1-4-16,-2 1-6 16,-6 2-7-16,1-1-27 15,2 1-4-15,-2 0-18 16,1-1-41-16,-3 3-5 15,0 3-10-15,0 0-62 16,-13-10-56-16,-13 6 197 16</inkml:trace>
  <inkml:trace contextRef="#ctx0" brushRef="#br0" timeOffset="65299.08">2423 710 500 0,'1'51'34'0,"1"10"2"15,2 9 12-15,-3 18 21 16,-1 5 1-16,-7 7-20 16,1 3-11-16,0 0-28 15,-1-1-6-15,3 4-3 16,2-1 3-16,2-1-5 0,4 0 2 15,3-5 0-15,1-1 5 16,-1-1-5-16,-1 2 3 16,-3 4-3-16,0 0 1 15,-3 1 10-15,-2-1 21 16,-1-2 28-16,0-2 5 16,1-2 5-16,2-1-6 15,2-4-4-15,2-2-6 16,0-1-13-16,-2-3-4 0,2-5-16 15,1-1-2-15,1-6 6 16,1 1 0-16,-2-2 2 16,-2 0 9-16,3-5-2 15,-2-6-6-15,4-4-3 16,-1-6-4-16,0-3-5 16,0 0 3-16,0 1-6 15,0 0 0-15,-1 1-3 16,0 0-6-16,-1-2-3 15,-2 2 0-15,-1-3 6 16,-1 3 0-16,-1 1-6 16,1-3 3-16,-1 0 0 15,2-4 0-15,0-6 3 16,0-2 0-16,1-2-3 16,1-2-3-16,0-4-6 0,-1 2 3 15,1-5-3-15,-2 0-9 16,0-2-12-16,0-3-27 15,0-3-47-15,-1-4-24 16,1-5-85-16,-2-9 130 16</inkml:trace>
  <inkml:trace contextRef="#ctx0" brushRef="#br0" timeOffset="71219.57">7340 1538 1136 0,'-3'36'4'0,"3"1"0"16,-2 0 6-16,1-2 7 15,1-2 8-15,0-4 10 16,1-4 0-16,3-8-4 16,2 0-2-16,4-10-11 15,2 0-3-15,6-6-7 16,-1-3 0-16,7-9-6 15,4-3 5-15,1-10-1 16,0-2-2-16,-3-5 0 16,-6 0 0-16,-6 2 11 15,-6 2 8-15,-6 3 14 16,-4 5 4-16,-2 2-9 16,-1 2 25-16,1 4-33 15,1 1-9-15,1 2-9 16,1 3-3-16,1 5-3 15,0 0 0-15,1 0-3 16,11 15-3-16,-5 10-3 0,1 8 6 16,1 16 3-16,0 9 0 15,2 8-9-15,0 3-9 16,-2 1-9-16,-1-2-12 16,-6-5 24-16,-6-2 1 15,-11-9 4-15,-7-4 12 16,-12-8 14-16,-8-5 7 15,-7-9 62-15,-2-7 13 0,-2-12-8 16,2-7-3-16,1-12-31 16,-3-8-17-16,5-15-24 15,5-6-21-15,10-18-83 16,11-6-58-16,23-10-180 16,14-1 246-16</inkml:trace>
  <inkml:trace contextRef="#ctx0" brushRef="#br0" timeOffset="71715.69">8148 1631 1565 0,'40'0'0'0,"0"-3"-24"16,-5-1 5-16,-7-4 1 15,-2 0-7-15,-9-1-23 16,0-2-41-16,-6 1 50 0</inkml:trace>
  <inkml:trace contextRef="#ctx0" brushRef="#br0" timeOffset="71933.71">8233 1873 1464 0,'26'0'-12'15,"1"-5"10"-15,-3-6 2 16,-1-2-6-16,-4-5-65 16,-2 0-110-16,-2-2 106 15</inkml:trace>
  <inkml:trace contextRef="#ctx0" brushRef="#br0" timeOffset="72631.53">8833 1603 1239 0,'-8'10'15'0,"0"6"5"16,1 5-1-16,-3 12-1 15,0 4-1-15,1 3-5 16,4 2-5-16,4-7-5 15,4-4 2-15,9-9-2 16,3-3 2-16,9-8 2 16,4-5 2-16,2-10 3 15,3-6 1-15,-3-9 1 16,-1-3 3-16,-2-6 5 16,-4-5-1-16,-4-6 3 15,-5-4 0-15,-7-3 0 0,-4 0 16 16,-11 0 0-16,-4 1 0 15,-9 3-27-15,-5 0-1 16,-2 5-8-16,-3 3-3 16,-10 8 0-16,-2 4 3 15,-9 10 3-15,-3 6 3 16,4 11-9-16,4 7 0 16,8 11-3-16,7 4 0 0,11 8-3 15,6 1 0-15,15 1 6 16,7 0 0-16,12-5 6 15,10-2 0-15,6-6 6 16,3-3-6-16,7-6 18 16,7-2 9-16,4-7 0 15,-1-3 6-15,-4-7-21 16,-6-5-6-16,-5-5-9 16,-3-1-15-16,-8-4-60 15,-2-1-56-15,-12 0-111 16,-5 1 166-16</inkml:trace>
  <inkml:trace contextRef="#ctx0" brushRef="#br0" timeOffset="73082">9136 1955 1276 0,'3'15'40'0,"3"-3"-28"16,2-3-6-16,4-4-4 16,2-4-2-16,5-6 0 15,5-3 2-15,-2-6 0 16,-2-1 0-16,-5-3 0 16,-11-1-2-16,-3 1 2 15,-1-1-1-15,-11 4 9 16,3 0 4-16,-9 3 9 15,-3 3 4-15,-2 3-6 0,-1 3-5 16,4 3-10-16,1 0-12 16,4 1-41-16,-2 0-55 15,5-1-270-15,2-1 195 16</inkml:trace>
  <inkml:trace contextRef="#ctx0" brushRef="#br0" timeOffset="73565.75">9726 1646 1396 0,'33'0'4'0,"1"-1"-2"0,-6-1 0 16,-2-2 2-16,-4-3-4 15,-1-1 0-15,-4-5-26 16,-3-1-63-16,-4-3 56 16</inkml:trace>
  <inkml:trace contextRef="#ctx0" brushRef="#br0" timeOffset="73811.67">9829 1684 1377 0,'1'56'-47'16,"-4"-5"22"-16,-2-6 4 15,2-8 17-15,1-5 4 16,3-9 2-16,1-4-2 16,0-9-144-16,3-7 104 15</inkml:trace>
  <inkml:trace contextRef="#ctx0" brushRef="#br0" timeOffset="74314.92">9672 1657 1278 0,'18'-6'-20'0,"7"-2"20"15,5-3 0-15,-5 2 2 16,2 0 0-16,-6 2 0 15,2 0 0-15,-4 2-4 16,1 0-31-16,-3 0-245 16,-5-1 173-16</inkml:trace>
  <inkml:trace contextRef="#ctx0" brushRef="#br0" timeOffset="74615.58">9836 1607 1367 0,'0'51'2'0,"-5"3"-2"16,-2 0 0-16,1-9 0 16,3-7-8-16,2-12-71 15,2-8-140-15,1-10 109 16</inkml:trace>
  <inkml:trace contextRef="#ctx0" brushRef="#br0" timeOffset="75332.41">9825 1263 1103 0,'-10'26'12'16,"6"-15"23"-16,1 4 23 15,-2 7 10-15,0 12-4 16,1 10-12-16,-1 11-25 15,0 3-9-15,1-2-15 16,1-2-3-16,2-12-1 16,0-6-3-16,3-8-2 15,-1-7-8-15,2-6-36 16,0-2-84-16,-1-3 80 16</inkml:trace>
  <inkml:trace contextRef="#ctx0" brushRef="#br0" timeOffset="76248.12">10409 1547 1088 0,'-10'51'11'0,"0"1"9"15,8-5 17-15,4-2 3 0,7-9 3 16,7-7 0-16,6-9-9 16,4-7-3-16,10-11 2 15,4-5-4-15,7-11-9 16,3-4-5-16,-1-6-11 15,-5-5-4-15,-6-4 2 16,-5-4 0-16,-7-4 2 16,-2-2-2-16,-11-7 2 15,-5-1-4-15,-10-2 8 16,-7-3 3-16,-10 7 5 16,-6 2-1-16,-12 9-7 15,-6 4-6-15,-13 6-2 16,-3 4 4-16,-4 8-2 15,-1 6 0-15,7 6 1 16,6 4-1-16,7 9 4 0,5 2-2 16,5 9 4-16,0 4-5 15,10 8 0-15,3 2 0 16,11 6 0-16,6 0 6 16,13 1-6-16,9-3 0 15,17-5 6-15,5-4 3 16,12-10-3-16,3-5 12 15,3-8-15-15,4-4 6 16,4-7-3-16,1-4 6 0,2-4-7 16,-3-3-2-16,-12-1-3 15,-4-2-3-15,-16 1 0 16,-6 0 0-16,-13 1-38 16,-8-1-52-16,-7 0-26 15,-2 2-77-15,-10 3 109 16</inkml:trace>
  <inkml:trace contextRef="#ctx0" brushRef="#br0" timeOffset="76715.64">10878 1789 1253 0,'-2'28'56'0,"-3"7"-31"15,0 3-8-15,1 4-7 16,-1-3-2-16,3-3-6 16,0-4-2-16,0-8-14 15,2-5-11-15,0-9-68 16,0-10-186-16,0 0 154 0</inkml:trace>
  <inkml:trace contextRef="#ctx0" brushRef="#br0" timeOffset="77131.99">11617 1266 1074 0,'-15'26'2'0,"-7"10"101"16,-4 6 7-16,-7 12-24 0,-4 6-15 15,-5 3-38-15,-1 2-11 16,-1-8-19-16,1-3-1 16,10-15-2-16,3-9 0 15,12-17-11-15,4-10-40 16,8-15 36-16</inkml:trace>
  <inkml:trace contextRef="#ctx0" brushRef="#br0" timeOffset="77409.39">11362 1489 1690 0,'31'30'3'0,"0"3"12"16,-4 0 12-16,-1 0 12 16,0 0-3-16,-2-4-6 15,-2-2-18-15,-2-10-12 16,-1-5-6-16,-5-9-45 15,-1-5-57-15,-2-10-133 0,1-4-156 16,1-8 194 0</inkml:trace>
  <inkml:trace contextRef="#ctx0" brushRef="#br0" timeOffset="77684">11769 1611 775 0,'3'9'19'0,"1"5"255"15,-1 3-99-15,1 12-53 16,1 5-21-16,-6 8-53 15,1 3-27-15,-9-3-19 16,-1-4-9-16,-4-9-44 16,-1-6-67-16,2-8 70 15</inkml:trace>
  <inkml:trace contextRef="#ctx0" brushRef="#br0" timeOffset="82840.44">7856 2728 1154 0</inkml:trace>
  <inkml:trace contextRef="#ctx0" brushRef="#br0" timeOffset="84565.64">8302 2589 1082 0,'-6'18'10'0,"-1"10"25"16,1 4 13-16,1 16 20 15,3 5 2-15,6 7-22 0,5-1-13 16,7-10-23-16,3-5-9 16,5-18 1-1,4-7 2-15,4-10 13 0,1-6 7 16,6-10 3-16,-2-6-2 15,-4-7-14-15,0-3-3 16,-12-6 13-16,-3-1 7 0,-8-9 21 16,-6-4 2-1,-5-8-20-15,-7-5-6 0,-4-2-18 16,-2 1-6-16,-11 2-3 16,3 3 0-16,-14 6 0 15,-5 6 0-15,-7 14-6 16,-6 9 6-16,-2 19-3 15,-2 8 3-15,4 15 3 16,4 6-3-16,11 8 0 16,7 2 0-16,14 2 0 15,6 1 0-15,14-5 0 16,7-3 0-16,15-8 6 16,7-3-6-16,11-9 12 15,6-7-3-15,9-9-3 16,4-8 9-16,7-6-3 15,-2-3 0-15,-1-2-6 0,-6 3-3 16,-13 0-6-16,-4 0-21 16,-16 2-117-16,-6 1-36 15,-13 3 129-15</inkml:trace>
  <inkml:trace contextRef="#ctx0" brushRef="#br0" timeOffset="84921.71">8787 2976 1127 0,'-6'22'27'0</inkml:trace>
  <inkml:trace contextRef="#ctx0" brushRef="#br0" timeOffset="85131.77">8779 3104 800 0,'6'7'112'0,"2"-2"70"16,5-3-97-16,3-4-11 16,1-7-34-16,0-3-17 0,-3-7-17 15,-4 0-2-15,-3-3-4 16,-1-1 2-16,-5-1 0 15,-1 2 2-15,-2 1-2 16,-3 2 0-16,-5 6 4 16,-3 3 3-16,-6 9 5 15,-3 3-1-15,-4 10-1 16,1 1 2-16,2 3-7 16,5 0 1-16,8-3-8 15,4-3-4-15,7-7-38 16,5-3-51-16,5-6 52 15</inkml:trace>
  <inkml:trace contextRef="#ctx0" brushRef="#br0" timeOffset="86115.85">8788 2921 1454 0,'-3'7'-17'0,"0"1"-113"16,0 3-19-16,-2 2 26 16,0 0 41-16,-2 1 134 15,1 2 21-15,0 1 5 0,1 1-11 16,3-1-14-16,2-2-14 15,3-1-18-15,2-2-8 16,4-2-7-16,0 0 0 16,5-3-2-16,1-2 4 15,3-1-1-15,4-5 3 16,1-5-2-16,-1-4-4 16,-2-3 11-16,-4-2 7 0,-2-2 7 15,-2 1-2-15,-4 0-10 16,1 1-7-16,-7-1-6 15,-2 1-2-15,-6 0 0 16,-2 0 3-16,-2 2 1 16,-2 0 3-16,2 2 9 15,-3 2-9-15,2 4-18 16,0 4-16-16,-4 5-2 16,1 1-16-16,-1 1-79 15,3 0-124-15,6-1 124 16</inkml:trace>
  <inkml:trace contextRef="#ctx0" brushRef="#br0" timeOffset="86532.33">9126 2629 1437 0,'0'0'27'0,"0"0"-18"16,18 7-43-16,4-3-1 16,5-2 13-16,7-2 24 15,0-1 4-15,3-2 0 16,-3 0 0-16,-3 0 0 16,-2 0-1-16,-7 0 1 15,0 0-2-15,-7 1 0 16,-3-1-4-16,-7 1-37 15,-2-2-71-15,-4-1 65 16</inkml:trace>
  <inkml:trace contextRef="#ctx0" brushRef="#br0" timeOffset="86766.06">9127 2773 1334 0,'6'9'56'0,"6"0"64"16,6-2-141-16,11-2-4 15,1-2 13-15,7-5 12 16,1-1 2-16,-5-7-2 16,0 1 0-16,-8-1 0 15,-4-1 0-15,-4 0-4 16,-4 0-29-16,-6 3-219 15,-1-1 175-15</inkml:trace>
  <inkml:trace contextRef="#ctx0" brushRef="#br0" timeOffset="87415.76">9748 2581 1336 0,'-15'16'6'0,"10"-6"3"15,0 1 5-15,-1 5 3 16,2 3 1-16,-1 4-5 16,0 3 1-16,5 3-4 15,1 3-3-15,5-1-3 16,4-2 0-16,3-3-2 15,0-3 0-15,5-6 4 16,1-3 2-16,4-7 5 16,3-4-1-16,3-4-3 15,0-4 9-15,-1-5 3 16,-1-3 22-16,-5-6 8 0,-1-4-21 16,-8-6-13-16,2-2 1 15,-7-7 0-15,-3 1 3 16,-2-1 3-16,-7-2 0 15,-2 1-9-15,-3 0-3 16,-4 2-9-16,-3 4 0 16,-7 7 9-16,-3 5 0 15,-7 11-3-15,-2 6-3 0,-1 8-6 16,-1 4 0-16,1 8 0 16,1 2 0-16,5 6 0 15,4 1-3-15,8 0-21 16,6 0-39-16,10-3-98 15,3-3 13-15,13-5 94 16</inkml:trace>
  <inkml:trace contextRef="#ctx0" brushRef="#br0" timeOffset="89648.32">7556 3321 1406 0,'0'12'19'0,"2"1"-2"15,3 5-38-15,0 2 4 0,1 4 17 16,0 3 5-16,0 8 7 16,1 2 0-16,0 5 1 15,2 3 3-15,2 0-7 16,0-1-3-16,3-5-6 15,2-4 0-15,-1-12-4 16,4-4 2-16,-1-10 2 16,1-6-3-16,1-9-3 15,0-6-4-15,3-9-3 16,-3-4 3-16,0-3 2 16,-5-1 4-16,-7 2 4 15,-3 1 4-15,-7 2 12 16,-5 2 5-16,-1 4 10 15,-2 1 6-15,-1 7 20 16,0 3 27-16,0 7-22 16,2 3-14-16,2 10-24 0,4 5-3 15,3 9-12-15,2 6-3 16,3 9-3-16,3 3 0 16,1 4-3-16,1 5 0 15,3 2-15-15,-3 1-15 16,5-4-12-16,0-6 6 15,-5-5 6-15,-3-5 18 16,-10-7 7-16,-8-2 5 0,-10-6 5 16,-5-3 13-16,-8-7 30 15,-4-5 12-15,-3-7 39 16,-2-3 8-16,3-10-23 16,2-4-24-16,4-12-81 15,2-7-57-15,14-9-86 16,6-4-54-16,16-3-47 15,10-3-122-15,11 1 194 16</inkml:trace>
  <inkml:trace contextRef="#ctx0" brushRef="#br0" timeOffset="90114.57">8311 3737 839 0,'23'3'160'15,"1"3"146"-15,-1-4-242 16,0-1-20-16,1-2-26 16,-3-2-5-16,3-5-13 15,-2 1-4-15,-5-2-30 16,0 0-40-16,-9 3-273 16,-4-1 190-16</inkml:trace>
  <inkml:trace contextRef="#ctx0" brushRef="#br0" timeOffset="90381.28">8318 3957 1435 0,'22'10'-31'16,"4"0"-29"-16,5-3 1 16,5-5 34-16,-2-3 64 15,-2-2 6-15,-5-3-7 16,-3 0-7-16,-4 0-13 16,-4-3-9-16,-2-1-9 15,-1 3-13-15,-4-1-119 16,2 0 90-16</inkml:trace>
  <inkml:trace contextRef="#ctx0" brushRef="#br0" timeOffset="91400.22">9212 3593 1254 0,'-13'0'47'0,"2"2"54"0,0 3-109 15,1 3 4-15,-1 5 4 16,-1 3 8-16,-1 9 7 16,1 5 1-16,1 12 11 15,2 3 2-15,5 12-2 16,4-2 2-16,7-5 7 16,5-3-6-16,10-15-24 15,3-6 0-15,6-7 3 16,5-5 0-16,2-8 18 15,-1-4-1-15,3-7 4 16,-3-6-6-16,1-7-18 16,1-3 6-16,-2-9 6 15,-1-3 0-15,-4-11 6 16,-5-6-6-16,-9-2-12 16,-7-3 6-16,-6 4 0 15,-4 4 9-15,-9 2 0 0,-4 6-3 16,-8 5-4-16,-6 4-2 15,-7 8-9-15,-6 3 0 16,-8 10 0-16,-4 5-3 16,-7 8 0-16,3 7 0 15,2 8 0-15,3 3 0 0,10 6 6 16,5 3 0-16,12 3-3 16,4-1 3-16,13 0-12 15,6-2 6-15,9-3 0 16,8-3 0-16,12-2 3 15,7-5 0-15,17-5 0 16,4-4-3-16,10-9 9 16,0 0 0-16,-4-4 3 15,0-1 0-15,-10 0-6 16,-5-1-3-16,-9-2-15 16,-7 2-3-16,-8-4-39 15,-7-1-41-15,-7-1-67 16,-4 0-7-16,-4 2 53 15,0 3-91-15,-2 1 133 16</inkml:trace>
  <inkml:trace contextRef="#ctx0" brushRef="#br0" timeOffset="91716.06">9820 3977 1206 0,'0'8'31'16,"-2"3"6"-16,-1 1-27 15,-2 0 15-15,-1 2 15 16,0 0 5-16,0 8-8 16,0 4-12-16,0 7-15 15,0 3-6-15,1 2-16 16,1 0-33-16,-2-4 30 16</inkml:trace>
  <inkml:trace contextRef="#ctx0" brushRef="#br0" timeOffset="92649.21">10596 3450 969 0,'-7'5'9'0,"0"1"107"15,-2 4-179-15,-1 0 1 16,1 6 92-16,-1 1 26 16,-1 9 19-16,-4 2 7 0,-4 10-9 15,-1 4-16-15,-8 5-32 16,-3 1-6-16,-5 2-9 16,-3 0-4-16,1-4-2 15,2-4-4-15,6-12 0 16,4-8-4-16,6-14-29 15,4-5-49-15,3-11 51 16</inkml:trace>
  <inkml:trace contextRef="#ctx0" brushRef="#br0" timeOffset="92915.3">10059 3645 1357 0,'9'9'74'0,"5"4"123"0,5 3-272 15,4 4 32-15,7 2 18 16,-1 0 25-16,4 4 4 16,2 2 2-16,2 2 3 15,-5 1 5-15,0-1-4 16,-5-3-5-16,-5-6-5 0,-1-8-23 15,-2-4-23-15,-3-9-76 16,1-2-70-16,0-3 103 16</inkml:trace>
  <inkml:trace contextRef="#ctx0" brushRef="#br0" timeOffset="93148.56">10562 3875 1448 0,'0'0'45'15,"-6"19"135"-15,5 3-234 16,1 6 0-16,0 5 54 16,0 1 12-16,1 1 0 15,0-2 3-15,1-3-9 16,1-3-9-16,-1-7-59 0,-1-4-4 15,-1-7 39-15</inkml:trace>
  <inkml:trace contextRef="#ctx0" brushRef="#br0" timeOffset="102230.79">8908 4477 746 0,'0'0'-5'0,"0"0"-20"0,0 0 14 15,1 0 68-15,-1 0 29 16,1 0 30-16,0 0-8 16,1 1-34-16,27 5-12 15,-17-5-19-15,6 0-9 16,3-2 5-16,3 0 4 15,10-2 9-15,3 0 4 16,12 0-5-16,4-3 9 16,9 0 6-16,3 2-16 0,1-3-2 15,3 1 0-15,1-1 0 16,-2-1-9-16,4 0 3 16,-3 0-10-16,2-1-2 15,-2 1-6-15,-4-2 6 16,-6 0-3-16,-4-1-6 15,-7 3-9-15,-8 2-9 16,-5 0 0-16,-9 3-3 16,-7 0 0-16,-6 1 0 15,-5 1-9-15,-8 1-15 16,0 0-30-16,0 0-77 16,-8-12-55-16,-5 2-102 15,-4-3 211-15</inkml:trace>
  <inkml:trace contextRef="#ctx0" brushRef="#br0" timeOffset="104533.68">8818 2955 926 0,'0'0'-151'15,"0"0"-63"-15,0 0 24 16,0 0 53-16,-1 0 142 16,0 0 50-16,0 0 44 15,0 0 26-15,-26-3 14 16,26 3-27-16,0 0-53 0,0 0-18 15,-1 0-16 1,1 0-7-16,-28-7 9 0,29 7 1 16,-1 0 4-16,0 0-3 15,0 1-6-15,-26 13-6 16,26-14 5-16,-13 14 5 16,8-6 6-16,0 1 2 15,3 1-6-15,2 1-6 16,1 2-6-16,5-1-3 0,3 1 3 15,3 0 9-15,2 0 1 16,3 0 4-16,2-1-10 16,1-3-5-16,1-5-11 15,0 0-1-15,-2-6-2 16,-2 0 2-16,-1-5-2 16,4-3 0-16,-3-1 2 15,3-3-2-15,-3 0 2 16,-5 0-4-16,1 2 2 15,-3 1 0-15,-2 2-2 16,-1 0 3-16,-6 2 3 16,0 1 0-16,-4 1 6 15,-1-1 1-15,0 0-5 16,-1-1 2-16,-2 1-5 16,-1 0-3-16,1-1 2 15,-3 1-4-15,3 0 0 0,-4 3-2 16,-1 1 2-16,-1 2 0 15,-4 4 2-15,2 0 0 16,-2 0-2-16,1 2 0 16,4 1 0-16,4-1 2 15,2 0-2-15,3 1 2 16,2 1-2-16,0 2 2 0,2 1-2 16,2 0 2-1,1 2 0-15,1-1 0 0,1-1-2 16,0-1 4-16,2-3-2 15,3-1 3-15,-4-3 1 16,1 1 0-16,-1-2 14 16,-4 0-2-16,3-2 6 15,1 1-9-15,-3-1 0 16,1-3 0-16,1-3-6 16,-2 0 0-16,2-1 5 15,-3 1 4-15,-1 2 15 16,-1 4 3-16,0 0-6 15,0-1-3-15,0 0-9 16,0 0-9-16,0 1 6 16,0-1-6-16,0 0 0 15,-1 0-3-15,1 0 0 16,0 0 0-16,0 0 0 0,-1 1 0 16,0-1-6-16,1 0 3 15,0 0-3-15,0 0 3 16,0 0-6-16,0 0-3 15,0 1-3-15,0-1 0 16,-1 0 6-16,0 0 3 16,0 0-3-16,0 0 0 0,0 0 0 15,0 0 3-15,0 1 6 16,0-1-6-16,-1 0-6 16,0 1 0-16,-26-6-3 15,28 6 9-15,-1 0 0 16,0 0 3-16,0 1-3 15,0 0 0-15,0-1-3 16,1 1 0-16,-1-1 0 16,0 1-12-16,0-1-9 15,0 0 0-15,0 0 3 16,1 0 0-16,0 0 9 16,0 0-9-16,0 0-3 15,0 0-3-15,0 0 7 16,0 0 5-16,0 0 3 15,0 0 0-15,0 0 3 16,1 1 9-16,0 0 0 0,0 0 0 16,0 0 0-16,0 0 0 15,28 23 0-15,-29-24 0 16,1 0 0-16,0 0 0 16,0 0 0-16,1 0 0 15,30-2 0-15,-26-3 3 16,5-4 0-16,-1 1 0 15,-2-1 3-15,-1 0-6 16,-3 2 0-16,-1-1 3 0,-2 2-3 16,-1 0 0-16,-2 0 0 15,1 0 0-15,-5-1-6 16,-2 1 6-16,0 1-3 16,0 0 3-16,-2 2-3 15,-1 2 3-15,-9 3-3 16,-4 3-6-16,-3 2-18 15,1 0-10-15,4 1-30 16,4-1-67-16,9-4 76 16</inkml:trace>
  <inkml:trace contextRef="#ctx0" brushRef="#br0" timeOffset="120048.07">15750 838 1015 0,'0'1'9'16,"0"0"13"-16,0-1 31 15,-9 30 15-15,9-15 18 0,-1 7-5 16,-1 16-25-16,0 7-11 16,-2 19-22-16,3 12 0 15,-3 22-9-15,0 12-5 16,-1 18-3-16,0 6 0 15,5 2-2-15,2 0-4 0,6 1 2 16,1-2-2-16,3 9 6 16,-1-1-4-16,-3 11 1 15,-2 5-1-15,-2 0 0 16,-2 5 0-16,2-5 0 16,3-2-2-16,1-8 4 15,3 3 16-15,1-2 34 16,0-3 17-16,-1 2 31 15,-1-3 3-15,-6-6 2 16,-3 1-5-16,-1-7-13 16,0-5-11-16,2-12-30 15,0-5-21-15,4-13-11 16,1-6-7-16,0-7 0 16,2-5-6-16,-3-12-1 15,0-6 2-15,0-11-15 16,1-6-7-16,-1-10-65 15,1-5-63-15,-1-10-93 0,-2-7-60 16,0-5-148-16,-4-9 289 16</inkml:trace>
  <inkml:trace contextRef="#ctx0" brushRef="#br0" timeOffset="120798.02">14011 5267 1295 0,'99'0'39'15,"9"-2"-8"-15,14 0-25 16,16-1 5-16,3-4 15 16,2-2 12-16,25-2 24 15,-3-2 46-15,19 0 65 16,10-1-12-16,1 0-26 16,9 1-13-16,4 2-13 15,2 0-49-15,1 1-23 16,2 1-12-16,1-2-12 15,1 2-4-15,1-3-7 16,-3 0 1-16,1-3-3 16,-3-2 2-16,-5-3-1 15,-1-3 2-15,-8-1-2 0,0-3-1 16,-17 1-1-16,-3 0 2 16,-16 2 0-16,-13 3-1 15,-11 1 0-15,-12 2-8 16,-16-1-32-16,-5 2-27 15,-16-1-93-15,-5 1-64 16,-18-1-86-16,-8 5 59 16,-16 2 176-16</inkml:trace>
  <inkml:trace contextRef="#ctx0" brushRef="#br0" timeOffset="122597.59">13297 1185 1260 0,'27'5'-2'0,"5"-4"4"16,0-1 6-16,4-4 17 16,2-2 10-16,3-4 12 15,3-2-1-15,-1-2-13 16,-4-1-10-16,-3-1-11 15,-6 1 1-15,-5 1-7 0,-4 4 0 16,-11 2-4-16,-4 1-2 16,-6 3 2-16,-4 1 0 15,-5 7 4-15,-4 3 1 16,-7 10-3-16,2 4 2 16,-5 10-2-16,2 4 5 0,2 8-3 15,6 5 6-15,6 6 0 16,2 3 9-16,13 1 3 15,3-2-3-15,9-6 2 16,3-5-2-16,-2-5-6 16,-1-2 6-16,-3-5 0 15,-4-1 12-15,-9-3 30 16,-6-4 15-16,-11-2 32 16,-9 0 4-16,-13-2-13 15,-7-1-22-15,-11-4-39 16,-1-3-7-16,0-8-6 15,2-5-7-15,3-9-13 16,5-9-18-16,5-12-80 16,7-7-84-16,13-12-88 15,8-3-15-15,18-2 125 0,9 3 54 16,23 5-98-16,8 1 115 16</inkml:trace>
  <inkml:trace contextRef="#ctx0" brushRef="#br0" timeOffset="122998.8">14331 1091 1479 0,'-31'54'41'0,"-6"19"22"15,0 14 29-15,3 15-35 16,6 3-15-16,9-3-18 15,8-8-9-15,16-22-9 0,9-9-3 16,17-21 0-16,4-11 3 16,8-16-18-16,2-9-30 15,-6-16-30-15,-2-6-23 16,-5-10-36-16,-4-3-94 16,1-3 138-16</inkml:trace>
  <inkml:trace contextRef="#ctx0" brushRef="#br0" timeOffset="123647.93">14762 1285 805 0,'-1'0'36'0,"-19"9"147"15,8-1-30-15,-2 7-41 16,0 5-23-16,-5 11-38 16,6 4-18-16,2 9-18 15,5 1-3-15,15-2-8 16,1-3 0-16,9-9-2 0,7-5 0 15,0-6 1-15,5-4 3 16,2-10 0-16,3-4-2 16,3-10 0-16,1-3-2 15,-2-7-2-15,-2-3 2 16,-4-5 0-16,-4-4 1 16,-1-7-1-16,-6-3 0 15,-9-8 2-15,-5-3-4 0,-17-2 4 16,-3 0-2-16,-16 3-4 15,-6 3 2-15,-6 6-2 16,-4 7 0-16,-4 14 4 16,-4 8-2-16,5 14-2 15,6 7 2-15,4 7 0 16,2 4 0-16,4 8-4 16,3 1 2-16,10 7 2 15,11-1 2-15,9 1 6 16,8-2 6-16,12-5 4 15,4-3 3-15,8-9 12 16,4-5 11-16,3-8 22 16,4-4 0-16,4-6 3 15,2-3-13-15,-4-3-32 16,2-3-9-16,-8-1-9 0,-4 0 0 16,-6 0 0-16,-12 2-18 15,-6-2-59-15,-5 1-37 16,-7-1-107-16,0 0 36 15,0 0 119-15</inkml:trace>
  <inkml:trace contextRef="#ctx0" brushRef="#br0" timeOffset="124184.37">15175 888 1260 0,'37'17'53'0,"2"10"14"0,0 4-3 0,-7 11-23 16,-1 5-8-16,-6 6-21 15,-1 2-7-15,-4 5-1 16,-5 1-4-16,-4 6 0 16,-7 4 2-16,-10 2-2 15,-7 2 2-15,-11 0 0 16,-5-2-2-16,-5-6 0 15,-3-6-6-15,-4-15-11 16,0-9-8-16,4-15-84 16,4-7-135-16,13-15 142 15</inkml:trace>
  <inkml:trace contextRef="#ctx0" brushRef="#br2" timeOffset="146280.95">851 6038 298 0,'-1'-1'2'0,"0"0"12"15,0 0 10-15,-1 0 9 16,-27-9 2-16,29 10-2 16,-1 0-8-16,0 0 2 0,1 0 0 15,-1 0-6-15,0 0-1 16,0 0-2-16,-1 0-4 15,1 0 2-15,0 0-2 16,1 0-3-16,-1 0 0 16,1 0-4-16,8-11 0 15,9 2 0-15,2 0 2 0,4-3 0 16,2-2 0-16,4-2 9 16,2 1 3-16,5-4 20 15,3 0 16-15,6-4 25 16,3-3 9-16,8-4-12 15,5-2-19-15,8-4-17 16,2-3-4-16,8-5-12 16,4-2-2-16,4-4-6 15,2 0-1-15,6-2-5 16,2-3-1-16,4-5 3 16,2 1 7-16,-3-1 5 15,-2 2 4-15,6 3 0 16,3-2-8-16,6-2-11 15,-1-2-1-15,1-3-7 16,2 2 0-16,-5-1 0 0,1 1 2 16,-1 0 1-16,-5 3 1 15,-4 3 10-15,-2 4 9 16,-3-1 6-16,-4 0 3 16,-2 0 2-16,4-1-5 15,-4 1-9-15,0 0-3 16,0 2-12-16,-3 1-3 15,-6-2-3-15,-1 1 0 0,-5-3 0 16,-3 2 0-16,-3 5 0 16,1 2 0-16,-2 6 0 15,-2-1-3-15,-4 1 0 16,-3 2 0-16,-2-2 0 16,3 1 3-16,-2 0-3 15,-1 1 6-15,-4 0-3 16,-3 4-3-16,-4 1 0 15,0 1 3-15,-3 2-3 16,1-1 0-16,-1 1 3 16,2 0-3-16,1-2 9 15,-1 1-6-15,0-1 0 16,-2 0-3-16,-1-1 0 16,1 0 3-16,-2 1-3 15,-2 0 3-15,-1 0-3 16,-2 0 0-16,1 2 0 0,2-1 0 15,1 1 3-15,4 1 0 16,4-2 0-16,-2 2-3 16,-3 0 0-16,-8 0 0 15,-3 0 0-15,-1-1 0 16,2 1 3-16,4 0-9 16,0 0 6-16,-3 1 6 15,1 1-6-15,0 0 12 0,-3 1-15 16,2 1-3-16,-3 1 6 15,-5 1-3-15,4-1 3 16,-2 1 0-16,-1-1 0 16,1 2-3-16,-6 3 0 15,-2 1 3-15,-5 2-3 16,-4 3 0-16,-2 2 3 16,-3 3 3-16,-1 2-6 15,-5 5 3-15,0 0 0 16,1-1-24-16,-1 0-54 15,1 0-83-15,0 0 113 16</inkml:trace>
  <inkml:trace contextRef="#ctx0" brushRef="#br2" timeOffset="149263.65">6267 2862 208 0,'3'2'19'0,"0"-1"21"15,-3-1 4-15,0 0 11 16,1 0-6-16,0 0-16 16,0 0-8-16,0 0-12 15,0 0-6-15,1 0 0 0,0 0 0 16,-1 0-3-16,0 0 5 16,0 0 10-16,0 0 3 15,0 0 3-15,0 0-2 16,0-1-11-16,-1 0-6 15,0 0-6-15,0 0 3 16,0 0-3-16,0 0 2 0,0-1 0 16,-4-26-2-16,4 28 0 15,0-1 3-15,-1 0-3 16,0 1 0-16,1-1 2 16,-1 0-2-16,0-1 0 15,0 0 0-15,0 1 2 16,0-1 0-16,0 0 3 15,1 0-3-15,0 1 0 16,0-1 1-16,0 0 4 16,0 1 6-16,0 0 17 15,0 0 4-15,0 0 0 16,0 0-11-16,0 0-9 16,0 0-8-16,0 0 10 15,0 1-2-15,0-1 4 16,0 0 0-16,1 0-2 15,0 0-2-15,0 1 0 16,0 0-1-16,0 0-1 0,16 8 1 16,-12 2-1-16,5 2 6 15,-1 7 16-15,1 5 1 16,1 7-4-16,-2 7-2 16,0 16-12-16,1 9-3 15,0 23-5-15,-1 13 1 16,5 22 0-16,2 7-2 15,5 12-5-15,4 3 1 0,4-3-4 16,2-1 2-16,0-3-2 16,3-2 0-16,-4 2 2 15,1 2 2-15,-4 9 13 16,5 6 5-16,-3 10 7 16,-8 3-2-16,3-4-10 15,-12-6-3-15,2-16 1 16,2-12 9-16,-4-17 18 15,1-7 9-15,-3-12 9 16,1-4 41-16,-2-8 6 16,-1-6-26-16,-2-13-36 15,0-6-15-15,-1-14-24 16,-1-9 0-16,-1-15-6 16,-3-6 0-16,0-11-54 15,0 0-18-15,1-9-47 16,-2-8-8-16,-2-13-1 0,0-3-122 15,3-6 142-15</inkml:trace>
  <inkml:trace contextRef="#ctx0" brushRef="#br2" timeOffset="150197.31">7350 6122 1526 0,'-8'9'4'16,"3"5"-6"-16,3 9-49 15,2 2 9-15,1 7 44 16,0 3 11-16,1 2 8 15,2 3 7-15,0 1 3 16,0 0 13-16,5 4 7 16,0 0-18-16,7 2-18 15,6-2-10-15,2-4-5 16,3-2 0-16,4-8-14 16,-2-5-13-16,1-10 3 15,-5-7-6-15,-5-9 6 16,-3-4 10-16,-4-10 14 15,-2-7 5-15,-1-9 13 16,2-4 6-16,-5-5 0 0,0-1 9 16,-1-2 5-16,-2 2 1 15,-2 3-6-15,1 5-9 16,0 7-9-16,1 7-6 16,-1 10-3-16,2 4-6 15,3 14 6-15,4 9 0 16,9 20 3-16,3 14 3 15,5 16-9-15,2 6 3 16,-2 4-6-16,-3 2 6 0,-5 2-9 16,-6 0 0-16,-13 1 0 15,-7-3 3-15,-18-7 54 16,-8-6 20-16,-16-13 97 16,-8-8 14-16,-16-16-44 15,-10-11 1-15,-3-17-66 16,1-8-16-16,-4-28-22 15,-4-14-16-15,6-29-43 16,6-12-37-16,23-11-95 16,21 5-94-16,20 8-171 15,10 3-21-15,21 10 228 16</inkml:trace>
  <inkml:trace contextRef="#ctx0" brushRef="#br2" timeOffset="150847.04">8101 6358 1508 0,'2'-5'35'15,"2"0"-16"-15,5 1-19 16,7-1 21-16,2 0-9 15,4 1 18-15,4 0-18 16,5-2 0-16,0-1-6 0,-2-2-39 16,-5-1-33-16,6-1 18 15,-1-1-4-15,1-3-37 16,4 0-56-16,-14 1 83 16</inkml:trace>
  <inkml:trace contextRef="#ctx0" brushRef="#br2" timeOffset="151080.59">8278 6423 2513 0,'11'11'-45'0,"5"-2"-159"15,5-2-113-15,3-4 156 16,1-2 9-16,-1-5 36 0,-1 1 48 16,-2-3 14-16,1 0 25 15,-5-1-72-15,1-3 76 16</inkml:trace>
  <inkml:trace contextRef="#ctx0" brushRef="#br2" timeOffset="152547.17">9100 6117 892 0,'-7'-7'127'0,"0"1"110"0,-1 1-254 16,-1 1-31-16,2 1 15 15,-4 2 38-15,0 1 17 16,-3 3 22-16,0 1 9 16,0 8 7-16,2 3-12 15,2 15-21-15,2 7-7 16,5 12-15-16,-1 5-1 0,9 3-2 15,7-4 2-15,8-7-4 16,5-6 0-16,7-12-2 16,0-3 0-16,5-10 2 15,1-4 0-15,2-11 6 16,-3-5 2-16,2-9 15 16,0-5 0-16,-2-7-1 15,1-5-5-15,-5-6 4 16,-5-4-9-16,-10-6 6 15,-6-3 12-15,-10-5-6 16,-4-2-1-16,-10-3-20 16,-5 0-6-16,-7 4-8 15,-6 4 2-15,-8 11 6 16,-7 7 6-16,-12 11-9 16,-7 7-3-16,-4 11 3 15,-1 5-3-15,13 12 12 16,8 4 0-16,11 9 9 0,8 4 0 15,7 5-3-15,3 1 5 16,13 3-8-16,6-1 12 16,15 0-12-16,10-4 12 15,8-6-6-15,8-2 0 16,14-10-3-16,9-5 0 16,15-8-3-16,2-5 9 0,1-7-3 15,-4-4-3-15,-11-2-15 16,-4-2-18-16,-15 0-15 15,-9 2-24-15,-14 1-80 16,-9 2 25-16,-9 4 68 16</inkml:trace>
  <inkml:trace contextRef="#ctx0" brushRef="#br2" timeOffset="155146.74">9654 6463 1502 0,'0'21'26'0,"-1"2"-34"0,1 2-17 15,5 5 3-15,-3 0 13 16,5 2 9-16,-4-1 2 16,0-4-2-16,-1-3 2 15,-2-6-4-15,2-6-16 16,-1-5-86-16,-1-7-214 15,0 0 163-15</inkml:trace>
  <inkml:trace contextRef="#ctx0" brushRef="#br2" timeOffset="155429.91">10036 6062 1559 0,'10'-2'-27'15,"0"1"-14"-15,-3 4-33 16,0 4 26-16,-6 8 63 16,-2 5 22-16,-8 14 12 15,-3 9-1-15,-5 9-7 16,-1 4 13-16,-5-4-60 0,-2-5-51 15,2-15-16-15,-1-9-33 16,4-19-248-16,0-7 181 16</inkml:trace>
  <inkml:trace contextRef="#ctx0" brushRef="#br2" timeOffset="155630.13">9839 6107 2061 0,'9'11'149'0,"12"12"-2"16,7 6-138-16,13 13-28 15,5 3 1-15,2-2-74 16,0-4-60-16,-3-10-57 16,-5-7-18-16,-12-10 75 15,-6-7 47-15,-11-6-170 16,-2-4 157-16</inkml:trace>
  <inkml:trace contextRef="#ctx0" brushRef="#br2" timeOffset="155813.32">10363 6347 2103 0,'-4'17'155'0,"4"11"-35"0,3 10-172 15,6 10-105-15,3 0 16 16,1-4-2-16,-3-5-49 16,1-6-95-16,0-5 197 15</inkml:trace>
  <inkml:trace contextRef="#ctx0" brushRef="#br2" timeOffset="156668.92">8606 7031 1026 0,'27'3'37'16,"5"-1"11"-16,12-1-40 15,9-1 15-15,8-3 18 16,-1-3 7-16,8-4 6 16,1-1-9-16,7-3-14 15,5-1-6-15,1-3-13 16,-2 2-10-16,-8 1-2 15,-2 1 0-15,-8 4-8 16,-5 1-25-16,-7 2-246 16,-1 1 173-16</inkml:trace>
  <inkml:trace contextRef="#ctx0" brushRef="#br2" timeOffset="173112.56">9270 7266 1117 0,'-20'3'29'0,"-2"3"8"16,3 7-33-16,0 5 13 15,4 11 20-15,1 6 4 16,1 14 19-16,2 3-2 15,4 9-2-15,5-1-4 16,8-5-21-16,5-3 10 16,10-14-17-16,1-6-3 0,5-12 9 15,4-9 20-15,1-11 16 16,0-9-9-16,1-14-3 16,-2-5-24-16,-3-9-15 15,-1-3-10-15,-11-3-2 16,-4 1 0-16,-11-1 0 15,-5 3-3-15,-11 2 3 16,-5 2 0-16,-9 8-3 16,-3 4 6-16,-3 8-9 15,-1 6 3-15,-4 9-6 16,2 3-8-16,4 9-10 16,4 0-39-16,17-3-99 0,8-3-106 15,16-11 195-15</inkml:trace>
  <inkml:trace contextRef="#ctx0" brushRef="#br2" timeOffset="173419.43">9765 7598 2358 0,'-3'-5'-45'0,"3"-7"-336"16,4-1-43-16,7-6 122 16,5-1 168-16</inkml:trace>
  <inkml:trace contextRef="#ctx0" brushRef="#br2" timeOffset="173896.31">10062 7287 1804 0,'-9'22'-57'0,"0"3"-149"15,1 3 113-15,-2 0 82 16,1-1 40-16,0-5 31 16,2 0 87-16,2-7 17 15,2-4-12-15,3-5-35 16,3-3-42-16,6-2-55 16,5-1-17-16,8-2-6 15,3-1-14-15,6 0-31 16,2 0-3-16,-2 6-21 15,1 2 3-15,-5 7 10 16,-4 2-4-16,-10 5-12 0,-6 3 12 16,-14 6 28-16,-6 2 20 15,-12 1 56-15,-5 1 28 16,-4-3 9-16,-4-2 0 16,0-6-34-16,3-5-47 15,0-13-86-15,3-6-70 16,5-17-97-16,-2-8-146 15,7-9 204-15</inkml:trace>
  <inkml:trace contextRef="#ctx0" brushRef="#br2" timeOffset="174079.1">9977 7245 1518 0,'23'5'280'15,"5"0"454"-15,13-2-703 16,5-3-38-16,10-8-20 16,0-5-31-16,3-8-86 15,-4-5-107-15,-5-6-66 16,-4 0 51-16,-7-3 217 16</inkml:trace>
  <inkml:trace contextRef="#ctx0" brushRef="#br2" timeOffset="176479.48">9493 4625 901 0,'0'0'34'0,"0"0"62"16,0 0-101-16,0 0 10 16,0 1 34-16,0 0 2 15,0 0 2-15,0-1 3 0,-8 28 7 16,8-16-5-16,0 6-11 15,1 2-8-15,1 7-16 16,0 3-3-16,3 5-8 16,0-2-2-16,2-3 0 15,0-3-8-15,-2-9-30 16,1-2-26-16,-3-9-165 16,-3-7 120-16</inkml:trace>
  <inkml:trace contextRef="#ctx0" brushRef="#br2" timeOffset="176764.42">9698 4634 1191 0,'8'24'-18'0,"-1"1"-23"16,0 3 10 0,-1-1 55-16,2 2 22 0,1-3-7 15,0-3-20-15,-1-7-40 16,0-6-57-16,-2-6 46 15</inkml:trace>
  <inkml:trace contextRef="#ctx0" brushRef="#br2" timeOffset="177796.49">9915 4961 1382 0,'3'-9'18'0,"7"-1"-12"16,3-3-53-16,7 4 16 15,0-1 23-15,0 4 26 16,1 3 9-16,-2 3 8 16,-2 0 0-16,-2 6 1 15,-2 1-8-15,-3 3-19 16,-3 4-5-16,-3 4-8 0,-3 2-7 16,-5 3-9-16,-3-1 1 15,-8 1 0-15,-2 1 3 16,-5-2 16-16,-1 1 4 15,0-5 17-15,1-3 8 16,3-4 14-16,6-3 32 16,4-4 38-16,9-4-2 15,-1 0-27-15,0 0-19 16,1 0-20-16,0 0-12 0,13-11-3 16,4 6 0-1,8 4-9-15,3-1-12 0,4-1-12 16,4-1-24-16,-3-6-99 15,3-4-50-15,-4-8-118 16,0-3-31-16,-2-7 201 16</inkml:trace>
  <inkml:trace contextRef="#ctx0" brushRef="#br3" timeOffset="183060.87">1460 6305 333 0</inkml:trace>
  <inkml:trace contextRef="#ctx0" brushRef="#br3" timeOffset="183697.34">1460 6321 367 0,'1'2'13'15,"11"27"42"-15,-12-29 51 0,1 0 62 16,0 0 8-16,21-1-26 16,-12-8-53-16,4-7-25 15,3-5-8-15,6-8-16 16,2-7-1-16,4-8-12 15,0-5-6-15,4-10-8 16,-1-6-1-16,7-11 1 16,6-6 2-16,7-11-5 15,9-4-1-15,4-11 4 16,5-3-9-16,2-13-6 16,-2-1-6-16,-1-9 6 15,0-5-3-15,4-6 0 16,2-4 6-16,5-4-6 15,3-2 9-15,1 5-3 0,-2-2-3 16,2 3 12-16,3 2 5 16,3-6 16-16,2 4-3 15,3 0 12-15,-1-3 3 16,3 1-9-16,3-1 5 16,1 3-17-16,1-1-6 15,-1 7-15-15,-1 2-6 0,-4 4-3 16,-1 2 0-1,-3 3 3-15,-3 1-3 0,0 5-3 16,-4 2 0-16,-3 5 3 16,-2 1 3-16,-4 4-3 15,1 5-6-15,-7 7-15 16,-5 5-9-16,-10 9-2 16,-6 6-10-16,-10 13 12 15,-5 6 6-15,-9 8 6 16,-1 10 9-16,-6 2 0 15,-1 8 3-15,-1 4-12 16,-3 2-24-16,-1 8-59 16,-5-5 0-16,-5 13-15 15,-2-6-63-15,-12 7 102 16</inkml:trace>
  <inkml:trace contextRef="#ctx0" brushRef="#br3" timeOffset="187996.43">9072 1971 86 0,'-4'6'35'0,"1"-2"30"16,3-1 16-16,7 3 7 15,2-2-2-15,6 2-16 16,2-1-20-16,3 2-34 15,-1-2-4-15,-1 0 17 16,-5 1 10-16,-1-4 18 16,-2 0 14-16,-1-2-10 0,-2-1-4 15,3-2-18-15,1-2-12 16,1-2-18-16,3-2 0 16,-1-2-4-16,1 0-1 15,-1 1-1-15,-2-1-3 16,-6 1 0-16,-2 1 2 15,-4 2 2-15,-2-1 3 16,-1 1 7-16,-2-1 2 16,-2 0 9-16,-3 0-2 0,0 0 4 15,2 0 0-15,-2 3 6 16,4 2-4-16,-1 0-6 16,-4 3-5-16,-3 0-12 15,1 1-3-15,-3 2 1 16,1 2 0-16,-1 1 2 15,0 1 0-15,1 0-2 16,0 1 0-16,1-2-3 16,1-1 1-16,4 1 0 15,0 0-2-15,4 1 4 16,0 0-2-16,2 4 0 16,3 1 2-16,0 2 4 15,3-1-1-15,0-2 3 0,2-2-2 16,1-2 0-16,-1-1 1 15,1-2 1-15,1-2 4 16,2-2 1-16,2-1-3 16,1-3 1-16,2 0-3 15,-4-2 0-15,-1-1-5 16,-5-1 1-16,-2-1 2 16,-3-2 4-16,-1 1 1 15,-1-1-1-15,-2 0-2 16,0 2-9-16,-3-2 1 0,0 2 2 15,-1 0-2-15,-2 1 2 16,-1 2 0-16,0 1 2 16,-1 3-2-16,1 3 0 15,0 2-1-15,2 3-3 16,0 2 0-16,4 0-2 16,3 2-1-16,3 0-26 15,2-1-47-15,4-6 45 16</inkml:trace>
  <inkml:trace contextRef="#ctx0" brushRef="#br3" timeOffset="194378.68">8301 8737 523 0,'1'-5'27'0,"1"0"3"0,-1 1-14 15,-2-1 54-15,-1 2 37 16,2 3 59-16,0 0 0 16,0 0-42-16,-1-1-21 15,-30-6-41-15,18 10-16 16,-3 6-20-16,-1 4-7 16,-1 7 2-16,2 6 5 0,-2 11 31 15,3 5 27-15,6 10 5 16,1 3 1-16,12-2 5 15,3-2 1-15,9-8-6 16,1-4-7-16,5-10-29 16,3-4-8-16,6-9-14 15,3-6 0-15,4-10 1 16,1-8-5-16,2-12-18 16,-1-7-3-16,-4-12-3 15,-7-3-1-15,-6-6 0 16,-2-2 1-16,-13-4 5 15,0-1-1-15,-14 0 4 16,-5 1 4-16,-10 4 1 16,-5 5-1-16,-11 9 12 15,-8 4-4-15,-11 17 1 16,-10 7-8-16,-4 18-13 16,-4 8 1-16,3 12 6 0,8 5 10 15,16 5 10-15,11 1 0 16,24-2-11-16,11-1-8 15,16-3-13-15,10-1-2 16,17-6-1-16,9-6-1 16,11-10 5-16,5-6-1 15,8-12-1-15,0-5-5 0,5-11-22 16,-2-4-14-16,-5-4-54 16,-6 0-68-16,-14 2-124 15,-8 4-130-15,-19 6 244 16</inkml:trace>
  <inkml:trace contextRef="#ctx0" brushRef="#br3" timeOffset="194695.31">8853 9030 1384 0,'-8'14'99'16,"2"4"225"-16,3 6-216 15,3 5-102-15,4 3 5 16,3 4 19-16,-2 1 6 15,1-2-9-15,-5-3-3 0,2-6-15 16,-1-6-36-16,-1-9-158 16,-1-10-153-16,0-1 267 15</inkml:trace>
  <inkml:trace contextRef="#ctx0" brushRef="#br3" timeOffset="195097.68">9157 8923 2655 0,'0'0'67'15,"6"14"-53"-15,9-2-104 0,16-1-107 16,2-2 21-16,4-6 146 15,1-1 63-15,-6-2 31 16,-3 0-13-16,-8-1-17 16,-5-4-34-16,-5-1-72 15,-1-3-86-15,-2-7-182 16,-1 0-65-16,-4-3 312 16</inkml:trace>
  <inkml:trace contextRef="#ctx0" brushRef="#br3" timeOffset="195295.92">9153 9118 2362 0,'-12'12'200'0,"3"-1"13"16,3-1-158-16,10-2-99 16,4 0-1-16,11-4 8 15,4 0 17-15,6-4 26 0,3-1 5 16,4-3 1-16,-1-2-11 15,1-4-37-15,1 0-49 16,-5-6-125-16,0 1-139 16,-5-1 164-16</inkml:trace>
  <inkml:trace contextRef="#ctx0" brushRef="#br3" timeOffset="200113.96">9892 8667 1371 0,'0'0'40'0,"0"0"-12"16,0 0-34 0,0 0-2-16,0 0 16 0,0 0 32 15,-2 17 19-15,-1 3 93 16,0 2 13-16,-2 7-43 15,-2 3-29-15,-3 2-42 16,0 3-9-16,-3 0-7 16,-3-4 13-16,2-1 18 15,-2-7-21-15,3-6-9 16,1-4-9-16,3-7-14 16,4-3-3-16,5-5-10 15,0 0 0-15,0 0 0 16,11 9-1-16,5-6 2 15,6 0-1-15,11-2 6 16,6-3-3-16,6-6-2 16,3-2-1-16,2-7-15 0,-3-2-16 15,-5-2-19-15,-4-4-31 16,-12 0-47-16,-5-2 11 16,-14-1 33-16,-6 3 31 15,-9 2 59-15,-6 0 18 16,-4 7 29-16,-3 1 16 15,-1 6 24-15,2 5 2 0,-3 8 19 16,0 4-33-16,3 13-8 16,0 8-7-16,4 27-22 15,3 12-8-15,2 25-21 16,3 5-3-16,2-2-18 16,3-5-49-16,7-18-146 15,4-9-169-15,10-27 146 16</inkml:trace>
  <inkml:trace contextRef="#ctx0" brushRef="#br3" timeOffset="200578.67">9006 9784 1479 0,'20'10'116'16,"9"0"404"-16,31-4-613 16,14-2-23-16,23-7 98 15,10-4 95-15,6-3 82 16,5-2 17-16,1-2-91 15,-6 1-27-15,-6-2-38 16,-6 1-15-16,-14 0-15 16,-4-1-30-16,-16 1-90 15,-9 0-118-15,-14-1-236 16,-8-2 380-16</inkml:trace>
  <inkml:trace contextRef="#ctx0" brushRef="#br3" timeOffset="201363.4">8981 10173 1532 0,'4'4'263'0,"9"-1"170"16,8-3-326-16,21-4-172 15,14-4-13-15,25-6 99 16,9-5 54-16,15-2 13 0,7-1-1 15,6 1-23-15,5 2-13 16,1 0-33-16,-5 1-6 16,-5 1-12-16,-7 1 3 15,-9 2-3-15,-3 2-3 16,-16 1-33-16,-4 2-49 16,-15-4-99-16,-9-2-172 0,-10-2-263 15,-5-2 466-15</inkml:trace>
  <inkml:trace contextRef="#ctx0" brushRef="#br3" timeOffset="204079.64">3747 4470 24 0,'5'-8'33'0,"-2"-2"22"0,-1 4 51 16,-2 6 23-16,0-1 42 15,0 0 48-15,0 1-62 16,0 0-43-16,0 0-69 16,0 1-26-16,-4 16-5 15,3-5 9-15,-2 7 20 16,0 3 9-16,1 14 4 15,-1 6-7-15,-1 15-22 16,-1 5-8-16,-3 5-13 16,0-1-2-16,0-14-12 15,0-10-2-15,2-19-9 16,1-6-18-16,5-17 24 16</inkml:trace>
  <inkml:trace contextRef="#ctx0" brushRef="#br3" timeOffset="205695.02">3715 4449 529 0,'0'0'67'0,"0"0"78"16,0 0-142-16,0-1-13 15,0 0 8-15,0-1 16 16,2-27 25-16,-2 28 22 16,0-16 10-16,-1 5-1 15,0 0-13-15,2-3-31 16,2-3-10-16,0-1-12 16,2-4 0-16,-2-1 0 15,-1-1 1-15,0 0 11 16,-2 0 5-16,-3 0 4 15,0-1 18-15,-3 0-2 16,1-2-5-16,2 1-5 0,0 2-19 16,3 1-8-16,1 1 2 15,1 4 9-15,0 0 7 16,0 3 1-16,-1 4 0 16,-1 0-7-16,0 2-9 15,-1 0-3-15,1-4 0 16,0-4 2-16,0 1 2 0,2-1-3 15,1 3 1-15,1 4-4 16,0 1-2-16,-1 5 0 16,-1 0 2-16,-2 5-2 15,0 0 0-15,0 0 0 16,0-1 2-16,0 0 0 16,0 0 2-16,0 0 2 15,0 0 0-15,0 0 3 16,0 1 3-16,0-1-1 15,0 0-1-15,0 0 0 16,0 0-1-16,0 0-3 16,0 0-3-16,0 0 0 15,0 1 0-15,0-1 3 16,-1 0 0-16,0 0 0 16,1 0-3-16,-1 0-3 15,0 0 0-15,0 0 3 0,0-1-3 16,0 0-3-16,0 1 0 15,1-1 0-15,-16-26 0 16,16 28-6-16,0 0 0 16,0 0-6-16,0 0-2 15,0-1 6-15,0 1-5 16,0 0 6-16,0 0 1 0,0-1 7 16,0 1 0-16,0 0 2 15,0-1 0-15,0 0 0 16,0 0 0-16,0 0-2 15,0 0 0-15,0 0-10 16,0 1-1-16,0 0-16 16,0 0-18-16,0 0-141 15,0 0 122-15</inkml:trace>
  <inkml:trace contextRef="#ctx0" brushRef="#br3" timeOffset="207629.81">3638 3914 364 0,'0'-1'-13'0,"-1"1"-49"16,0-1-4-16,0 0 62 15,-9-26 48-15,10 27 97 16,0-1 55-16,0 0 0 16,0 0-25-16,5-31-58 15,-5 32-37-15,0 0-40 0,1-1-12 16,12-25-15-16,-8 15-3 15,0-1-2-15,-1-1 0 16,2 2 6-16,0-3 1 16,0 0 1-16,1-1 0 15,-1 0-7-15,1 2-1 16,-2 1-2-16,-1 1 0 16,-1 0-2-16,-1-2 4 0,0 2-4 15,0-2 0-15,-1 1 2 16,2-2-2-16,0 0 8 15,-1-2 1-15,0 1 7 16,-1 0-1-16,-1 1 3 16,0 1 1-16,-2-3-5 15,0 1 1-15,0-2-5 16,-1-4-6-16,1-3 2 16,-1 0-3-16,0-2 1 15,0 1 0-15,-1 0-4 16,2 0 4-16,-1 3-2 15,1 0-2-15,-2 0 0 16,1 3 0-16,-2-2 2 16,1-1-2-16,1 1 0 15,-1 1 0-15,0-4 0 0,-1 2 2 16,-1-2-2-16,0-1 6 16,-2 0 0-16,-1 1 1 15,1 1 3-15,1-1-4 16,3 4-2-16,2-1 1 15,1 3-3-15,1 0 0 16,-1 4 0-16,0 0-2 16,-1 3 2-16,1 0-2 0,0 1 0 15,-1 0 0-15,1 3 0 16,0-2 0 0,1 2 0-16,1-1 2 0,0 2-2 15,-1 6 0-15,0-1 0 16,0 1 0-16,0-1 2 15,0 0-2-15,0 0 0 16,0 0 2-16,0 0-2 16,0 0 2-16,0 0-2 15,0 1 0-15,0-1 0 16,0 1 2-16,0 0-2 16,0 0 2-16,0-1-2 15,0 1 0-15,0 0 2 16,0 0-2-16,1 0 0 15,-1-1 0-15,0 1-2 16,0 0 2-16,0 0 0 16,0 0 2-16,0 0 0 0,0 0-2 15,0 0 0-15,0-1 0 16,0 0-2-16,0 0 2 16,-1 1-2-16,-20-7 2 15,9 10 0-15,-2 1 0 16,-4 5 0-16,-1 1 0 15,-3 0 0-15,0 2 0 16,-4-1 0-16,-2 1-2 0,-1 0 2 16,0-1 0-16,3-1 0 15,-2 1 2-15,1-1-2 16,0 1 0-16,-1 0 0 16,0 0 0-16,-1-3 0 15,2 1 2-15,0-3-2 16,-1-2 2-16,3-3-2 15,-1-1 0-15,0 0 0 16,1 0 0-16,-1 0-2 16,0 0 2-16,-1 0 0 15,-2-1 0-15,-1 1 0 16,-4 0 0-16,-1-3 0 16,-4 0-2-16,-6 0 4 15,-2-1-2-15,-5 1 0 16,-6 0 0-16,1 3 2 0,0 0-2 15,2 1 4-15,5 4-2 16,3-1 1-16,0 0-1 16,4 1-2-16,0-1 4 15,4 0-4-15,5 1 0 16,2-4 2-16,2 0-2 16,6-2-6-16,3-1-5 15,5-3-57-15,4 1-62 0,3 1 74 16</inkml:trace>
  <inkml:trace contextRef="#ctx0" brushRef="#br3" timeOffset="213979.18">3645 3939 1392 0,'0'0'27'0,"0"0"-37"0,1-1 1 15,0 1-1-15,0-1 0 16,1 0 10-16,-1 0 0 16,0 0 0-16,0 0 0 15,0 1 2-15,0 0 2 16,0 0 0-16,0 0-2 0,-1 0-2 16,1 0-2-16,1 0 0 15,25-9 4-15,-20 0 0 16,0-4-2-16,-2 3 4 15,-1-3-2-15,-1 1 0 16,-2 1 0-16,-2 1 5 16,0 0 1-16,-3 2 4 15,0 0-2-15,-2 1-3 16,-1-1-1-16,0 3-2 16,1 0-2-16,0 3 2 15,0 1-2-15,3 1-2 16,-1 2-2-16,2 3 2 15,-1 2 0-15,0 6 0 16,1-1 0-16,1 2 0 16,1-2 0-16,1-6 0 15,-1-6 2-15,0 1 4 0,1-1 1 16,0 0 1-16,18-2 0 16,-9-11-2-16,-1-1-1 15,-1-1-1-15,0-1 2 16,-4 3-2-16,0 0 2 15,-4 1 3-15,0 1-3 16,-4 3 5-16,1 3 7 0,-4 3-3 16,-1 2 6-16,-3 6-15 15,-2 1 3-15,-1 6-3 16,-1 2 0-16,-1 8-3 16,0 0 6-16,3 1 3 15,1-2-9-15,8-8 6 16,3 0-1-16,3-5 1 15,2-3 9-15,2-6 3 16,1-2 3-16,4-6-6 16,2-1 0-16,0-6-3 15,0 0-3-15,-2-5 0 16,-2 0-3-16,-3 4 6 16,-1 0-6-16,-2 4 6 15,-2 1 0-15,-2 5 3 16,-2-1 0-16,-2 2-4 15,0 3-2-15,-1 2 0 16,-1 3 3-16,1 4-3 0,-1 3-9 16,1 6 0-16,0 0-3 15,3 2 0-15,3-3 0 16,2-6-3-16,3 0 0 16,0-8 3-16,1-1 0 15,1-6 3-15,0-2 9 16,1-6-12-16,2-2 9 15,-3 2-6-15,0 0-6 0,-7 1 6 16,0 2-3-16,-4 0 0 16,-1 2 0-16,-3 2-9 15,0 2 3-15,1 5 3 16,-3 0 0-16,1 6 3 16,-2 2 3-16,3 3 3 15,1 1-3-15,4-2 0 16,3 0-3-16,2-4-9 15,1 0 6-15,3-5 3 16,1-1 6-16,1-6 6 16,1-2-3-16,0-5 0 15,1-3-3-15,-2-1-6 16,1 0 6-16,-4 4 0 16,-2 0 0-16,-5 3 0 15,-3 3 0-15,-3 3 3 16,-3 3-3-16,-6 4-3 0,-2 2-3 15,-2 7 9-15,-2 2 6 16,7 2 6-16,2 2-6 16,8-1-9-16,4-3-9 15,7-1-3-15,4-4 0 16,7-5 3-16,3-3-12 16,3-8-63-16,3-6-53 0,-2-13 62 15</inkml:trace>
  <inkml:trace contextRef="#ctx0" brushRef="#br3" timeOffset="-213267.43">3825 4463 1144 0,'-7'-5'17'0,"0"2"-38"0,1-1-4 16,-3-1 6-16,0-3 9 15,-1-3 22-15,-2 0 11 16,1-2 10-16,2 1 11 16,-1 2 7-16,3 3-3 15,-3 6-11-15,0 4-14 16,-3 9-13-16,-4 4-8 15,-3 3-2-15,-1 1 0 0,2-1 0 16,2-6 4-16,8-4 3 16,9-9 5-16,0 0 9 15,0 0 3-15,0 0-3 16,8-9 0-16,5-5-5 16,3-4-3-16,1-2-5 15,1-2 0-15,-1 0-2 16,0-2 1-16,-2 3-1 15,-2 2 4-15,-5 3 11 16,-2 6 0-16,-3 2-3 16,-3 8 3-16,0 0-15 15,0-1-6-15,0 1 0 16,0 0-6-16,0 0 6 16,1 14 6-16,-4 1 0 0,1 3 0 15,0-1-3-15,0-1 0 16,2-3 0-16,3-4 3 15,2-3-3-15,2-2-3 16,1-3 8-16,-2 0-2 16,0-2 6-16,0-2 0 15,-1-2-3-15,-1-2 0 16,-3-2 0-16,-1 0 0 0,-2 0-3 16,-3 1-3-16,-1 6 0 15,-1 2 3-15,-6 6-6 16,-1 4 3-16,-3 4 0 15,1 1-3-15,4 3 0 16,4-1 0-16,6-1 3 16,3-1-3-16,3-5 0 15,3 0 0-15,-1-5-3 16,0-2 3-16,2-4 3 16,1-3 0-16,0-7 3 15,1 1-6-15,-2-4 9 16,-1 2-3-16,-3 3-3 15,-1 2-3-15,-7 4 0 16,-3 2-6-16,-7 4-3 16,-3 4 6-16,-6 6 0 15,-1 4 3-15,4 1 0 16,3-1-3-16,15-2-6 0,7-1-33 16,26-7-32-16,15-10 35 15</inkml:trace>
  <inkml:trace contextRef="#ctx0" brushRef="#br3" timeOffset="-209899.86">16786 5319 971 0,'0'-3'60'0,"1"-1"38"0,1 1-95 16,-2 3 1-16,1 0 12 15,7 8 7-15,-3 4 25 16,-1 3 14-16,-3 4-1 15,-1 2-5-15,-3 3-29 16,0 2-8-16,-1-3-13 16,1-2-4-16,2-7-4 15,1-2-13-15,0-12-86 16,0 0-204-16,0 0 154 16</inkml:trace>
  <inkml:trace contextRef="#ctx0" brushRef="#br3" timeOffset="-209500.83">16983 5398 1090 0,'-14'10'44'0,"3"-1"42"16,-1 7-86-16,-2 3 2 15,1 2-2-15,-1 3 0 0,-1 2 3 16,4-1 5-16,-5 0 2 16,6-2 3-16,-5-5-1 15,-3-2-4-15,1-5-2 16,-1-2-3-16,6-6-1 16,2-1 0-16,5-2-2 15,5 0 2-15,0 0 0 16,0 0-2-16,0 0 0 15,0 0 0-15,0 0-2 16,1 1 2-16,0 0 0 16,-1-1 0-16,1 2 0 15,0 0 4-15,0 0-4 16,0-1 2-16,0 1-2 16,0 0 0-16,-1-1 0 15,1 0-6-15,0-1-158 16,0 1 115-16</inkml:trace>
  <inkml:trace contextRef="#ctx0" brushRef="#br3" timeOffset="-209051.26">16929 5717 1134 0,'-1'0'88'16,"1"0"169"-16,0 4-280 16,11-3-2-16,3-2 9 15,0-2 9-15,0-1 14 16,-1-2 11-16,-2 0 3 15,-1 2 0-15,-5 1-9 16,-5 3-6-16,0 0-10 16,0 0-4-16,0 10-2 15,-10 4-3-15,-6 8-1 16,-6 4 1-16,-5 4 3 16,0-2 6-16,0 0 20 0,8-3 9 15,7-5 16-15,7-2-3 16,8-6 11-16,7-2-10 15,10-8-39-15,5-4-15 16,10-8-27-16,-1-4 2 16,1-5-44-16,-2-2-100 15,-5 2 111-15</inkml:trace>
  <inkml:trace contextRef="#ctx0" brushRef="#br3" timeOffset="-197369.24">18523 5408 1272 0,'0'0'33'0,"0"0"-8"15,0-1-4-15,0 0 16 16,1 0 14-16,19-25 12 15,-9 19 48-15,7-2 53 16,-1 3-11-16,6-1-55 16,2 1-20-16,-3 4-51 15,0 2-21-15,-6 4-3 16,-2 7-3-16,-5 8-6 16,-4 2 6-16,-5 6-12 15,-5 0-3-15,-4-2-9 16,-2 1-3-16,-5-4-3 15,0-1 3-15,-7-2 15 16,0-2 6-16,-4-4 12 16,2-1 9-16,3-6 12 15,4-3 0-15,7-3 15 0,3-3 15 16,6-3 20-16,0-3 5 16,4-4-34-16,3-2-11 15,5-2-18-15,2 0-7 16,6 1-8-16,2 2 2 15,3 6-5-15,4 2-2 16,-4 7 1-16,-1 4-5 0,-2 8 0 16,-4 3 4-16,4 0-8 15,-1 1 0-15,1-5-16 16,0-3-6-16,-1-9-26 16,0-3-57-16,0-10-80 15,-2-5-96-15,-2-5 162 16</inkml:trace>
  <inkml:trace contextRef="#ctx0" brushRef="#br3" timeOffset="-192984.96">19060 4934 821 0,'22'2'71'0,"8"-2"49"15,8 0-13-15,16-3 1 16,11-4-3-16,14-3-14 15,7-4-2-15,11-2 42 16,-2 0 30-16,9-3-44 16,5 0-22-16,5-2-11 15,4 1 2-15,8 1 28 16,2 1-47-16,6 2-20 16,6 0-14-16,1 0-22 15,-1 2-1-15,4 1 14 16,-5 3 2-16,6 1 19 15,-4-2 6-15,-7 4-15 16,7 0-7-16,-3 1-9 0,4 4-4 16,-14-2-7-1,-11 1-3-15,-9-2-2 0,-3-4-4 16,12-2 2-16,-1-1-2 16,-6-3 0-16,-6 1 1 15,-8-1-1-15,-1 2 0 16,4 2 0-16,1 1 0 15,-8 3 0-15,-3 0 0 16,-17 2-2-16,-3 0 0 0,-10 0-13 16,-4 2-4-1,-6 1-12-15,-5 0-19 0,-8-1-60 16,-4 0-29-16,-12-6-109 16,-4-2-57-16,-9 0-38 15,-4-2 45-15,-8 7 178 16</inkml:trace>
  <inkml:trace contextRef="#ctx0" brushRef="#br3" timeOffset="-191916.31">23710 4837 1415 0,'-12'9'-9'0,"-1"8"16"16,4 4 13-16,-6 11 20 15,0 5 5-15,1 9-1 16,-4 5 22-16,6 2-54 16,4 1-3-16,8-8-9 15,5-1 6-15,11-12 0 16,6-2 11-16,11-10 16 16,7-3 9-16,11-7 51 15,7-6 26-15,6-5 40 16,-1-4-7-16,-6-11-66 15,-6-3-37-15,-6-14-27 16,-6-4 16-16,-10-9 47 0,-3-4 6 16,-14-6-40-16,-5-3-12 15,-16-3-34-15,-5 1-8 16,-13 2-2-16,-4 3-1 16,-8 9-1-16,-9 6 2 15,-13 10-4-15,-11 7 1 16,-11 14-1-16,0 9 0 15,8 16 6-15,7 7-1 0,16 11 3 16,8 4 1-16,16 2 1 16,8 0 7-1,19-4 5-15,7-1 4 0,21-6 9 16,9-4 0-16,19-7 13 16,6-2 6-16,24-7 7 15,6-1-7-15,5-3-12 16,1-1-7-16,-9-3-19 15,-8-2-5-15,-13-3-26 16,-9-2-14-16,-21-2-21 16,-9-1-26-16,-12-2-42 15,-7-1-97-15,-10 2-189 16,-7 1-191-16,-12 3 485 16</inkml:trace>
  <inkml:trace contextRef="#ctx0" brushRef="#br3" timeOffset="-191568.8">24220 5368 2536 0,'9'35'-2'16,"-1"5"-3"-16,0 3 2 15,-2 0-10-15,-4-4-51 16,-1-2-45-16,-3-9-170 16,-3-2-104-16,2-7 233 15</inkml:trace>
  <inkml:trace contextRef="#ctx0" brushRef="#br3" timeOffset="-190336.34">20264 4707 1177 0,'-5'-15'62'0,"0"-1"19"16,1-1-38-16,2-4-2 15,0 2-5-15,2 2 13 16,-1 1 1-16,2 7 36 15,-1 9 3-15,0 0-29 16,7 2-9-16,-4 15-15 16,1 9-6-16,1 15 11 15,-1 9-5-15,0 14-3 16,0 7-6-16,-5 4-18 16,-2-1 0-16,-3-3-9 15,0-7 0-15,-2-5 0 16,0-4-9-16,1-6-18 15,1-3-30-15,2-10-110 16,1-4-80-16,4-12 193 16</inkml:trace>
  <inkml:trace contextRef="#ctx0" brushRef="#br3" timeOffset="-189367.8">20490 5446 1622 0,'0'0'71'0,"0"0"-86"15,5 16-14-15,-6 0-13 16,-6 4 6-16,-9 5 24 15,-1 5 6-15,-11 2 12 16,-2 2 6-16,-4-2 3 16,-2-1 6-16,3-2 3 15,1-5 6-15,6-8 29 16,7-2 4-16,5-7 0 16,6-1-9-16,8-6-22 15,0 0-8-15,0 0 18 16,7 0 18-16,10-5 33 0,5 0 8 15,10-2 0-15,7 1-17 16,8-2-3-16,4 1-7 16,8-5-20-16,1 2-27 15,-3-4-18-15,1 0-1 16,-9-1-10-16,-3-1-4 16,-9 1-13-16,-4-1-21 0,-13 0-66 15,-9 0-18-15,-8 0-32 16,-6-2-23-16,-4 0 71 15,-1 1 34-15,-6 2 41 16,0 2 12-16,-7 5 30 16,1 4 9-16,0 7 15 15,0 5 3-15,2 16 23 16,0 9 13-16,-3 20-6 16,-2 11 0-16,-4 15-43 15,-1 3-14-15,3-1-119 16,4-4-90-16,12-11 98 15</inkml:trace>
  <inkml:trace contextRef="#ctx0" brushRef="#br3" timeOffset="-178353.48">9113 8108 1158 0,'13'0'95'0,"4"0"147"15,16-1-225-15,6-2-3 16,16-4 5-16,4-1 34 16,4-3 13-16,4 1-1 0,-1-2 25 15,1 1 9-15,6-1 14 16,-2 2-5-16,1 0-19 16,-1 0-11-16,-11 2-42 15,-1 2-7-15,-11 1 1 16,-4 1-9-16,-9 2 3 15,-5 0-8-15,-7 1-7 16,-4 1-3-16,-6-1-5 16,-4 1 8-16,-2 0-5 15,-7 0 1-15,0 0 0 16,1 0-6-16,0 0 1 16,0 0-2-16,0 0-2 15,0 0 4-15,-1 0 4 16,1 0-4-16,0 0-4 15,-1 0-3-15,0 0-22 0,0 0-9 16,0 0-21-16,0 0-20 16,0 0-14-16,0 0 10 15,0 0 29-15,0 0 15 16,0 0 18-16,0 0 9 16,0 0 0-16,1 1-12 15,0 0-35-15,0-1-25 16,20 4-80-16,-9-10 6 0,2-6 116 15</inkml:trace>
  <inkml:trace contextRef="#ctx0" brushRef="#br3" timeOffset="-176752.96">8884 9934 960 0,'-5'2'66'16,"5"-2"27"-16,-1 0-83 15,0 0-28-15,1 0 3 0,0 0 7 16,0 0 4-16,0 0 6 15,0 0 6-15,1 0 15 16,0 1 2-16,0-1 8 16,1 1 0-16,25 7 4 15,-19-7 7-15,3 0 11 16,4-1 3-16,5-2-4 16,1-1-8-16,8-1-11 15,6-1 26-15,9-2 19 16,5 0 1-16,12-2 3 15,7-2-6-15,5-3-25 16,4 0-8-16,1-4-15 16,2 0-9-16,7-1 0 15,2-1-9-15,5-2-6 0,-4 1 0 16,-2 1 0-16,-2 1 0 16,-6 3 0-16,-4 0 3 15,-8 4 0-15,-3 3 9 16,-11 0-3-16,-1 2 2 15,-13 2 1-15,-4 0-9 16,-7 1 0-16,-6 1-3 16,-6 0-3-16,-5 1-3 15,-5 1 3-15,-2 1 0 16,-5 0-3-16,0 0 0 0,0 0-27 16,0 0-41-16,0 0-124 15,-15-7-80-15,-1 2 129 16</inkml:trace>
  <inkml:trace contextRef="#ctx0" brushRef="#br3" timeOffset="-176169.09">9045 10061 1076 0,'-7'4'147'0,"7"-4"285"16,0 0-298-16,7 4-143 15,13-6 3-15,15-1 42 16,10-3 18-16,16-3 32 16,1-1 10-16,8 0 6 15,2 0 2-15,-4 0-8 16,5 2-22-16,3-2-9 15,0 1 0-15,2 2-10 16,-2-1-9-16,-5 2-19 16,-4 0-4-16,-5 0-8 15,-3 1-1-15,-7-2-8 16,-2 1-1-16,-5-1-1 16,-6 0-3-16,-8 0 3 15,-8 1-3-15,-9 1 1 0,-4 4 0 16,-6-1-1-16,-4 2 2 15,0 0-1-15,0 0-2 16,0 0 0-16,0 0-5 16,0 0-36-16,0-1-32 15,5-25-162-15,-3 6-155 16,2-8 169-16</inkml:trace>
  <inkml:trace contextRef="#ctx0" brushRef="#br3" timeOffset="-175303.21">9731 5411 1254 0,'40'-9'55'0,"6"2"24"0,15-1-69 16,6-1-2-16,8-2-5 15,0-2 3-15,-1-3 0 16,1 1-2-16,-3-2 0 16,-3-2 0-16,-5 2-2 15,-5 0 0-15,-6 4 1 16,-5 2 1-16,-6 5 2 15,-9 2 0-15,-5 3 0 16,-4 1-2-16,-10 2 0 16,1-1-4-16,-5 1-4 15,-3-1-6-15,0-4 2 16</inkml:trace>
  <inkml:trace contextRef="#ctx0" brushRef="#br3" timeOffset="-166803.58">16449 1952 318 0,'0'0'2'0,"-1"1"0"16,0 0 1-16,1 0-1 15,0 0 6-15,0 0 13 16,0 0 14-16,0-1 9 16,0 1 5-16,0-1-1 15,0 1-14-15,0 0-18 16,0 0-5-16,0 0-4 15,0-1-5-15,0 0 1 16,0 1-1-16,0-1-2 16,0 0 0-16,-1 0-27 15,0 0-46-15,0 0 43 16</inkml:trace>
  <inkml:trace contextRef="#ctx0" brushRef="#br3" timeOffset="-162259.45">3724 4411 69 0,'0'0'11'0,"0"0"17"0,0 0-19 16,0 1 11-16,0 0 9 15,0 0 28-15,0 0 13 16,0 0 14-16,0 0 0 16,0 0 0-16,0-1-15 15,0 1-40-15,0 0-15 16,0 0-9-16,-1 0-3 16,0 0-2-16,1 0-2 0,0-1 4 15,0 1 0-15,0 0 12 16,0-1-1-16,1 0-1 15,13-8-1-15,-6-4-6 16,-2 1-1-16,2-4 3 16,-4 2-2-16,-2 1 13 15,-1 1 2-15,-2 3 12 16,-1 1 12-16,-3 4-1 16,-1 0-2-16,-1 4-16 15,-2 1-9-15,2 1-14 16,-1 3 0-16,0 0 1 15,0 2-1-15,0 3 3 16,0-1 1-16,1 3-1 16,-1 0 2-16,1 3 2 15,1 1-2-15,2-1 4 16,3-2-4-16,2-4 4 0,5-4 4 16,2-6 7-16,4-1 3 15,1-4 0-15,-1-2-5 16,1-6-5-16,-2 1-1 15,0-1-1-15,-3-2 3 16,-6 2-3-16,-2 2 3 16,-10 0-7-16,-3 5-1 15,-6 3 2-15,-3 1-4 0,-2 3-1 16,-2 1 1-16,2 3-2 16,2 3 2-16,3 0-4 15,3 2 4-15,6 0-4 16,2 1-2-16,5 1 2 15,3 1 0-15,2 0-2 16,3 0-2-16,3-4 2 16,1-2-2-16,2-4 4 15,0-3 1-15,0-3 1 16,1-3 2-16,0-6-4 16,0-1 4-16,-3-3-4 15,0 0 0-15,-4 1 2 16,-1 3-4-16,-4 3 4 15,0 2-4-15,-5 3 3 16,1 2 1-16,-3 2-4 0,-2 2 4 16,0 3-2-16,0 3-2 15,1 1 4-15,3 1-2 16,4 3-2-16,1-1 2 16,3 2-2-16,1-2 0 15,3-1 0-15,0-2-2 16,0-5 2-16,1-2-2 15,-2-3 4-15,0-3 0 16,-1-3 0-16,0-3 4 0,-1-2-4 16,-1-1 1-16,0-1-3 15,-3 0 2-15,-1 3-2 16,-2 2 2-16,-2 3 4 16,0 4-4-16,-3 3 2 15,-2 5 0-15,-1 4-2 16,-1 3-2-16,3 1 2 15,1 2 0-15,4 1-2 16,3 0 0-16,1-2-2 16,2-2 0-16,4-2 0 15,0-3 2-15,2-4-2 16,2-3 2-16,1-5 4 16,1-2 0-16,-1-5-2 15,2-2-1-15,-5 2 1 16,-1 0 0-16,-3 3 0 15,-4 2 4-15,0 6-2 0,0 0 2 16,0 0 2-16,0 0-3 16,-1 0 3-16,-26 3-2 15,17 6 0-15,0 2-2 16,1 3-4-16,-1 0 0 16,4 0 0-16,3 1 3 15,3-5-1-15,0-1-2 16,5-4 0-16,1-2 0 0,2-3-2 15,0-1 2-15,1-7 0 16,-1-4 2-16,-1-4 2 16,-1 0-2-16,-4-1 4 15,-2 1-2-15,-4 1 4 16,0 2-1-16,-3 1 7 16,0 1-2-16,-1 3 17 15,-2 2 28-15,-1 4-9 16,-1 1-1-16,1 3-26 15,0 4-6-15,3 3-9 16,0 2 0-16,4 3-3 16,2 0 0-16,2-4 0 15,0-1-3-15,3-5-12 0,0-2-3 16,2-3-15-16,2-2-44 16,0-6-74-16,0-2-185 15,-1-6 201-15</inkml:trace>
  <inkml:trace contextRef="#ctx0" brushRef="#br3" timeOffset="-156669.8">4544 3231 668 0,'-5'-7'57'0,"4"0"59"15,-1 0-120-15,3 2-1 16,-1 5 5-16,0-1 19 16,0 1 6-16,1-1 38 15,0 0 10-15,-1-1 9 16,1 0-15-16,0 1-26 16,1-1-18-16,0 0-15 15,24-18-2-15,-26 20 2 16,1 1 1-16,17 14 3 15,-10-8 2-15,3 7-5 16,0 5 1-16,1 11 2 0,1 7 1 16,-2 13 5-16,-3 9-3 15,-5 9-1-15,-4 1-5 16,-4-5-3-16,1-7-2 16,0-16 2-16,2-6-4 15,1-14 7-15,0-3-1 16,2-9 0-16,0-2 0 15,-1-7-4-15,0 0-2 16,0 0-2-16,-1 0 0 0,-14-9-22 16,4 0-32-16,0-3-155 15,0-1-170-15,0-3 174 16</inkml:trace>
  <inkml:trace contextRef="#ctx0" brushRef="#br3" timeOffset="-155946">4625 3185 609 0,'0'0'94'0,"0"0"60"16,0 0-44-16,-1 1-72 15,-11 14-12-15,3-3-15 16,0 4-2-16,-3 1-1 15,0-1-2-15,2 2-3 16,2-3 5-16,2 0-4 16,1 0 2-16,3 0 2 15,0 0-4-15,-1-1-1 16,3-2-1-16,-1-5 0 16,1-7-2-16,0 0 4 0,0 0 0 15,0 0 0 1,-2-14 2-16,6-1-2 0,1-3-4 15,2-4 2-15,3 0 1 16,-3-3-1-16,2 0-2 16,0 1 2-16,0-1-2 15,2 5 0-15,-3 2 0 0,-1 6 0 16,0 4 4-16,-2 8 2 16,2 1 2-16,2 10 3 15,0 3 1-15,4 11 7 16,-1 3-1-16,1 6-3 15,0-2-3-15,2-5-6 16,1-3-6-16,-1-14-33 16,-2-6 25-16</inkml:trace>
  <inkml:trace contextRef="#ctx0" brushRef="#br3" timeOffset="-155232.42">4644 3613 1061 0,'1'17'4'16,"2"-2"-36"-16,1-3 0 15,2 0 25-15,-1-2 14 16,3 5 27-16,0 1 5 16,3 6 12-16,0 0 1 15,0 3-11-15,1-2-8 0,-4 2-22 16,0-6-5-16,-4-5-4 15,-1-5 0-15,-1-7 0 16,-2-2 0-16,0 0 4 16,1-11-3-16,1-8 1 15,1-4 0-15,0 1-4 16,1 1 0-16,-1 6 0 16,0 1 2-16,-2 3-2 15,0 4 0-15,-2 0-6 16,-1-1-15-16,-2 0-278 15,-2 0 194-15</inkml:trace>
  <inkml:trace contextRef="#ctx0" brushRef="#br3" timeOffset="-154752.08">4540 3688 1183 0,'4'6'35'0,"2"3"9"16,3 3-38-16,2 4 0 16,1 1 2-16,0 0-1 15,-2-2-1-15,0-2 0 16,-2 0-4-16,-6-2 4 16,2-5-2-16,-4-6 1 15,0 0-3-15,1 0 4 16,0 0-4-16,20-2 2 15,-11-7 2-15,6-6-2 16,2-3 0-16,0-3 5 16,1-3 3-16,-3 0 1 0,-2 1-5 15,-5 0-2 1,-1 3-2-16,-3 1-2 0,-1 1 0 16,-2 3-14-16,0-1-21 15,0 2-133-15,-1 1 105 16</inkml:trace>
  <inkml:trace contextRef="#ctx0" brushRef="#br3" timeOffset="-153935.77">3624 3855 1253 0,'0'0'-22'0,"1"0"-82"16,-1 0-4-16,1 0 17 15,18 15 45-15,-17 1 94 0,-1 4 23 16,-1 12 14-16,-2 2-11 15,1 9-22-15,-1 2-17 16,1 5-24-16,-1 2-5 16,-1-1-2-16,0-3-4 15,-1-12 4-15,-1-5-4 16,3-12 2-16,0-2 2 0,2-7-4 16,0-2 0-16,0-4-2 15,0-4 0-15,0 0 0 16,0 0 0-16,0 0 0 15,0 0 0-15,0-1-11 16,-9-24-18-16,4 12-115 16,1-3 87-16</inkml:trace>
  <inkml:trace contextRef="#ctx0" brushRef="#br3" timeOffset="-153320.15">3603 3858 1196 0,'10'4'-27'15,"2"2"-81"-15,-2 4-18 16,-3-2 28-16,-3 0 46 0,-4 4 99 16,-3 1 29-16,-3 7 33 15,-3 1-13-15,0 7-40 16,-1 1-19-16,1 4-25 16,-1 0-8-16,1-3-3 15,-1-2-1-15,0-5 2 16,2-2 2-16,-2-4-4 15,1-2 2-15,3-7-2 16,6-8 0-16,-1 0 4 16,0 0-6-16,-11-6 8 15,11-8-4-15,1-10 6 16,2-2 5-16,0-6-1 16,1 1 1-16,4 0-3 15,0 0-2-15,5 3-4 16,3 0-2-16,-2-2-2 15,0 2 0-15,0 1 2 16,-1 0-2-16,-4 8 0 0,0 2 2 16,-3 8 1-16,-1 9 3 15,0 11 10-15,2 5 1 16,2 13-3-16,1 0-1 16,6-1-5-16,2 0-6 15,5-12 2-15,1-5-4 0,2-6 0 16,0-5 0-16,-4-7-10 15,-1 0-19 1,-4-1-85-16,-4 0-94 0,0 5 83 16</inkml:trace>
  <inkml:trace contextRef="#ctx0" brushRef="#br3" timeOffset="-152869.74">3466 4307 1504 0,'7'3'24'0,"4"9"-34"16,2 1 0-16,3 8 3 16,1 0 3-16,-2-1 4 15,0-2 0-15,-5-3 0 16,0-3 0-16,-3-5 2 15,-1-3 3-15,0-1-1 16,0-3 0-16,1 0 0 16,0 0-4-16,2-3 0 15,1 0 0-15,0-3 0 16,1-2 0-16,4-4 0 16,1-6 0-16,3-8-8 15,1-4-15-15,-1-12-105 16,-1-3 86-16</inkml:trace>
  <inkml:trace contextRef="#ctx0" brushRef="#br3" timeOffset="-152037.15">5399 2547 1202 0,'8'50'2'0,"-4"4"0"16,1 7 2-16,-4 4 2 15,-1 0 1-15,-1-6 3 16,-1-7 2-16,1-10-4 15,1-5-3-15,-1-8-3 16,0-4 0-16,1-8 0 16,0-5 0-16,2-4 0 15,1-1 0-15,2-1 0 16,-2 1 2-16,-1 3-2 16,-2-3-2-16,-4 4 2 15,-1-3 0-15,-3 2-2 0,0-3 3 16,2 0-3-16,0-3 0 15,1-3 0-15,1-1-1 16,0-4-5-16,2-1-2 16,2 5-2-16,-1 0-1 15,0 0-13-15,0 0-20 16,0 1-266-16,0 0 199 16</inkml:trace>
  <inkml:trace contextRef="#ctx0" brushRef="#br3" timeOffset="-151587.12">5277 3073 1183 0,'14'34'48'16,"3"6"41"-16,5 4-89 15,-3-2 0-15,1-2-2 16,-5-11 2-16,-2-2 0 15,1-10 4-15,-2-5 2 16,0-5 0-16,0-2 2 16,0-4-3-16,1 0 1 0,-2-2-6 15,1-1 4-15,-1-5-4 16,0-4 0-16,1-7 2 16,-1-3-2-16,3-7 0 15,-1-2 0-15,-2-5 0 16,-2 0 0-16,-2-3-50 15,0-2-72-15,-7 3-198 16,-2 1 151-16</inkml:trace>
  <inkml:trace contextRef="#ctx0" brushRef="#br3" timeOffset="-150969.31">5396 2450 974 0,'-9'23'-164'0,"-7"4"125"31,-1 2 62-31,-1 4 15 0,0-1 1 0,5-4-7 16,1-3-7-16,5-11-14 16,3-6-6-16,4-8 2 15,0 0 0-15,0-1-3 16,-8-14-2-16,8 2-8 16,0-2-3-16,1-1-1 15,4-3 1-15,1 0 7 0,1-3-3 16,0-4 5-16,2-2-2 15,0-2 2-15,-3-1 2 16,1 2 8-16,-3 4 15 16,0 10 45-16,4 5-4 15,-1 12-6-15,2 7-10 16,6 11-36-16,-1 6-3 16,5 4-5-16,1-1 0 15,1-7-2-15,1-7-2 16,5-10-2-16,2-8 2 0,4-12-4 15,0-5-27-15,1-11 17 16</inkml:trace>
  <inkml:trace contextRef="#ctx0" brushRef="#br3" timeOffset="-148568.23">15341 2070 657 0,'-9'1'21'0,"5"-2"35"15,4 1 31-15,0 0 22 16,0 0-4-16,0-1-37 15,0 0-19-15,1 0-10 16,18-8-1-16,0 8 5 16,6 0-2-16,18-1-3 15,9-1 3-15,6 1-16 16,3-2-2-16,-5 0-9 16,-3-1-6-16,-9 0 0 0,-5 0-7 15,-9 1 3-15,-6-1-2 16,-8 1 0-16,-3-1 0 15,-3-2-2-15,3-1-10 16,0-3-17-16,4-2-21 16,0-1-101-16,0 0 93 0</inkml:trace>
  <inkml:trace contextRef="#ctx0" brushRef="#br3" timeOffset="-146036.45">14851 2090 693 0,'-7'10'89'15,"-2"3"11"-15,-5 5 12 16,-2 1-16-16,-3 4-40 15,0 0-10-15,-1-3-20 16,1-2-5-16,-2-5 0 16,2-2-1-16,-3-2 3 0,1-2-2 15,4-4-3-15,-1 1-3 16,5-3-5-16,4 0-2 16,9-1 1-16,0 0 7 15,0 0 1-15,0-1 5 16,0 0-7-16,11-11-3 15,8 9-5-15,4 0-1 0,6-1-2 16,1 0 0 0,0-3-4-16,-2 0 2 0,1-2 2 15,0-1 0-15,3 2 0 16,1 1-3-16,-4 1 1 16,-1 0 0-16,-8 0 0 15,-4-1 0-15,-6 1 0 16,2-1-2-16,-5-1 0 15,1-2 2-15,-1 0 0 16,-6 0-2-16,4 0 4 16,-5 0-2-16,-4 1 9 15,-1-2 12-15,-7 3 34 16,2 1 3-16,2 2-13 16,0 2-8-16,0 4-18 15,-1 3 0-15,3 8-6 16,-1 4-9-16,2 12-3 0,-1 7 0 15,-3 8-3-15,3 0 0 16,3-3-3-16,1-6-3 16,4-8-15-16,0-4-15 15,0-9-128-15,0-6 16 16,-2-7 90-16</inkml:trace>
  <inkml:trace contextRef="#ctx0" brushRef="#br3" timeOffset="-142702.77">16644 1964 424 0,'-1'0'112'16,"0"0"14"-16,0 0-3 15,-1 0 0-15,-26-7-12 0,27 7-46 16,-16 2-22-16,5 3-12 16,-1 2 3-16,0 1 7 15,1 1 4-15,1 3-5 16,1 0-11-16,4 2-13 15,1-2-6-15,5-2-6 16,0 0 3-16,3-3-1 16,0-1-2-16,3-2 4 15,1-1-1-15,2-4 3 16,1-3 0-16,1-3-2 16,-1-1 1-16,-1 0-1 15,-1-1 0-15,-3 0 1 16,-3-1 1-16,-2 1 4 15,-1-1-3-15,-5-1 3 16,-2 1-1-16,-3 0 1 16,-1 2 19-16,-1 1-6 15,-2 2-6-15,-1 3-3 0,2 2-3 16,-3 3-3-16,2 2-7 16,-1 6 1-16,3 0-6 15,4 2 0-15,2 1 0 16,7-1-6-16,-1-2 6 15,9-1-5-15,0-1 7 16,7-4 4-16,1-1 3 16,2-5 3-16,1-3-3 15,0-2-6-15,-2 0 6 0,-2-1-6 16,0 0 3-16,-5 1 3 16,-2 0-6-16,-5-1 0 15,-2 0-3-15,-6-2 6 16,-2 1 9-16,-4 0 9 15,-4 2 6-15,-1 4-6 16,1 2-3-16,0 5-18 16,4 2-3-16,-1 4 0 15,1 2 0-15,3 0-6 16,4 0 0-16,5-2-6 16,7 0 9-16,3-4 3 15,1-2 0-15,4-3 6 16,-3-3 6-16,3-4-3 15,-2-1 0-15,1-4-9 0,-1 0 3 16,-2 1 0-16,-1-2 3 16,-8 1 3-16,-3 1 0 15,-1 0 12-15,-1 1 8 16,-6 2 1-16,0 2 9 16,-6 2-15-16,-5 2-6 15,2 6-3-15,1 3-9 16,4 2 0-16,5 2-9 0,0 3 6 15,-1-1-3-15,6 0 0 16,2-2 0-16,3-3-6 16,3-3 0-16,0-3 6 15,-1-3 6-15,7-4 6 16,1-1-6-16,4-4 3 16,0-3-3-16,-3-1-6 15,-2-1 3-15,-4 0-3 16,-3 2 3-16,-4 0 3 15,-3 0 9-15,-6 2-9 16,-1 0-6-16,-7 4 3 16,0 2 3-16,-3 4 0 15,1 5 6-15,2 7-4 16,-1 1-5-16,3 4-3 16,3 0-3-16,4-5-5 15,5 1 2-15,6-4 0 0,4-3 6 16,2-2 0-16,3-4 9 15,-1-3 8-15,1-1-5 16,5-5 0-16,-4-3-9 16,1 1 3-16,0-1 0 15,-7-1 3-15,-1 1-3 16,-7 2 12-16,-1-2 0 0,-5 5 0 16,0 0-6-16,-7 4-6 15,0 2-1-15,-6 8 2 16,2 4 4-16,-1 7-7 15,0 1-2-15,7 2-7 16,5-1 0-16,6-5-2 16,2-3 2-16,5-6 5 15,1-2 2-15,3-5 5 16,0-1-4-16,6-6 2 16,-4-2-1-16,-2-2-4 15,-2-1 5-15,-4-1-4 16,-2 0 3-16,-5-2 0 15,-4 1-3-15,-4-1 7 16,-4 1 2-16,-3 3 6 16,-2 2 5-16,-2 8-7 0,2 1-3 15,0 9-7-15,4 1-4 16,0 5 0-16,4 1 0 16,5 1-2-16,7-3-4 15,5-2 0-15,3-4 5 16,2-4 1-16,2-3 7 15,4-4 6-15,-1-1-4 16,2-5-1-16,-1 2 0 16,-7-2-8-16,1 0 1 0,-5 2 3 15,-5 0-4-15,3 2 5 16,-2 1 2-16,-2-1-4 16,0 5 7-16,0 0-4 15,-1 0-2-15,-13 5-3 16,3 6-2-16,1 4-2 15,-3 1 2-15,4-2 1 16,3-5 0-16,4-4-5 16,2-5-2-16,0 0 3 15,10 0 4-15,0-8 6 16,0-2-5-16,-1-3 3 16,-3 1-4-16,0 1 4 15,-5 1 2-15,-1 2-6 16,0 1 0-16,-8 2 0 15,4 2-4-15,-8 6 4 16,-1 3 3-16,-4 6-1 0,-2 3 6 16,6 2-8-16,2-2 0 15,9-2-5-15,2-2-3 16,6-7 8-16,4-1 0 16,4-7 0-16,2-1 0 15,2-5-1-15,-5-2 1 16,-2 0-1-16,-4-1-3 15,-6 3 4-15,-1 0 0 0,-5 3-4 16,-3 1 4-16,-2 1 3 16,-2 3-1-16,-5 3 3 15,1 0 0-15,-5 3-5 16,3 0 0-16,3 0 4 16,2-2-4-16,5 1 5 15,2-2-5-15,6-1-3 16,0 0-4-16,0 0-2 15,0 0 4-15,0 0 5 16,0 0 0-16,16-3 0 16,-6-3-1-16,0-2-3 15,-2 0 4-15,-5-4 4 16,-4 1-4-16,-5 0 0 16,-1 0 4-16,-2 5 1 15,1 2 5-15,-1 6-4 0,-1 5-6 16,-2 7-9-16,0 1-6 15,-1 3-68-15,3-1-75 16,5-9-628-16,3-8 649 16</inkml:trace>
  <inkml:trace contextRef="#ctx0" brushRef="#br3" timeOffset="-138702.58">23494 5841 221 0,'11'2'59'16,"1"-1"149"-1,2 0 120-15,7-1-120 0,2 1-76 16,8 0-43-16,3 0-23 16,6 1-31-16,6-1-6 15,5 2-4-15,1-2 4 16,-5 0 4-16,-6 0-2 16,-8-1-10-16,-3-2-7 0,-5-1-9 15,-4 0-1-15,-3-1 9 16,-8 1 17-16,1 2-3 15,1 0 0-15,-9 1-15 16,-2 0-3-16,-1 0-9 16,0 0 0-16,-12 2 6 15,3 2 0-15,-11 0 2 16,-2 1-5-16,-11 0-3 16,-5-1 6-16,-7 0-3 15,-6 1-3-15,-7-2 3 16,1 0 0-16,1-1 0 15,3-1 3-15,9 2 12 16,3-1 9-16,11 1 9 16,5 0-3-16,9 0-9 15,3 1-18-15,6-3-6 0,7-1 0 16,0 0-12-16,0 0 18 16,10 1 3-16,8-4 9 15,13-6 9-15,8-1-15 16,14-3-6-16,4 1-6 15,9 2 0-15,-1 3 0 16,0 5 3-16,-3 2 0 16,-10 4-3-16,-4 0 3 0,-13 1-3 15,-12-2 3-15,-10 0 3 16,-13-3-6-16,1 0 32 16,0 0 25-16,-1 0 12 15,-3-10 9-15,-14 6-40 16,-6 0-23-16,-11 3-15 15,-7 0 0-15,-10 1 3 16,-5 1 0-16,0 3 3 16,-4 0 9-16,7 1-9 15,4-2-3-15,7-1-3 16,7-1 3-16,8-2 3 16,5-3 3-16,10 1-3 15,11 3-3-15,1 0 0 16,0 0 6-16,10-10 3 15,10 8-1-15,17 1-1 16,4 1-8-16,15 2-2 0,8 2 4 16,5 2-4-16,2 0 2 15,-8 0-1-15,-7-2-1 16,-17-1-3-16,-11-2-1 16,-13-1-1-16,-5 0 2 15,-10 0-2-15,0 0 1 16,-10-4 4-16,-4 3 0 15,-15 1 4-15,-8 1-4 0,-19 4-3 16,-13-1 2-16,-4 1 6 16,-2 0 4-16,6 1 16 15,8-1 7-15,10 2 5 16,6-1 3-16,17 0-19 16,9-1-10-16,15-1-17 15,8 1-7-15,16-4-18 16,10-1-15-16,22-8-59 15,16-6-119-15,15-8-129 16,4-1-43-16,-4-1 284 16</inkml:trace>
  <inkml:trace contextRef="#ctx0" brushRef="#br3" timeOffset="-137020.14">14217 2607 1179 0,'-9'0'35'0,"3"0"-12"0,6 0-29 16,0 0 0-16,0 0-1 15,0 1 1-15,17 7 10 16,3-8 7-16,10-1 16 16,5-3 8-16,6 1 6 15,2-1 2-15,5 2-12 16,7-1-4-16,13 1-12 16,3 0-3-16,1-2-4 15,-2 1-1-15,-7-3 1 16,4-1-2-16,2-2 0 15,0 0-2-15,-4-2 1 16,-3 2 3-16,-12 1 4 16,-10 1 1-16,-15 3 2 15,-8 0 9-15,-7 2-15 16,-3 1-9-16,-7 1 0 0,0 0 6 16,0 0 6-16,0 0 0 15,-14-8 3-15,-4 5-3 16,-13 1-6-16,-3-1 0 15,-20 4-3-15,-3 2-3 16,-3 0 0-16,-4 2 6 16,7 0 0-16,-1-1-3 15,4 5 0-15,1-1-1 16,-3 0 1-16,-2 1-3 0,-3-1 0 16,-1-1 0-16,9-1 3 15,5 1 3-15,10-2 0 16,4-2 0-16,11-1-3 15,6-1-3-15,17-1 0 16,-1 0-6-16,2 2-6 16,12 0 6-16,13-1 6 15,9-1 0-15,14-2 9 16,13 0 3-16,10-3-6 16,4 2 0-16,1-2-3 15,-1-1 3-15,-5 1-3 16,7 1 0-16,5-1-3 15,-4 0 3-15,-6 0-3 16,-10 0 0-16,-24 2 0 16,-7 0-3-16,-17 1 3 15,-4 1 0-15,-11 1-21 0,0 0-29 16,-13-3-83-16,-3 0 13 16,-13-2 62-16</inkml:trace>
  <inkml:trace contextRef="#ctx0" brushRef="#br3" timeOffset="-128021.53">3437 3939 172 0,'0'0'38'0,"0"0"32"15,0 0-19-15,0 0-33 16,0 0-11-16,0 0-8 15,0 0-3-15,0 0 2 16,0 1 4-16,0 0 2 16,-1 0 7-16,0 1-4 15,0-1 2-15,-13 26-20 16,14-27-31-16,0 0 24 0</inkml:trace>
  <inkml:trace contextRef="#ctx0" brushRef="#br3" timeOffset="-125403.71">6456 1055 668 0,'-1'1'-22'0,"-17"15"72"16,15-6 16-16,1-1 16 16,0 1 0-16,2-1-18 15,-2 1-14-15,2-2-25 16,2 1-12-16,-2-2-5 15,5 0 0-15,-2-2 7 16,0-2 1-16,4 0-1 16,-2 0-3-16,2-2 1 15,1-1-3-15,-3 0 4 16,1 0-3-16,-2-2-1 16,0-1-2-16,0 0-1 0,-1-1 5 15,3 0-2-15,-3 0-1 16,2 0-3-16,0 2 0 15,-1 0-2-15,-4 2-2 16,0 0 0-16,1 0-2 16,0 0 0-16,-1 0-2 15,1 0 2-15,0 0 0 0,0 0 0 16,-1 0 0-16,0 0 0 16,1 0 2-16,0 1-2 15,-1 0 0-15,1-1-2 16,-1 1 2-16,1 0 0 15,-1 0 0-15,1 0 0 16,0 0-2-16,0 0 2 16,0-1 0-16,0 0 0 15,0 0 2-15,-1 0 2 16,2 0-2-16,0-1-2 16,0 0 0-16,-1 0 2 15,1 0-2-15,0-1 0 16,0 1 2-16,20-30-1 15,-22 31-1-15,0-1 2 16,1-1 0-16,5-25 2 16,-6 27-2-16,0-1-2 15,-1 0 4-15,0 1-2 16,0-1 2-16,0 0-4 0,1 0 4 16,-1 0-4-16,0 1 0 15,0 0 4-15,-11 12-1 16,12 4 1-16,0 3 0 15,0 6-4-15,-4 1 0 16,3 3-2-16,0 2 2 0,1 1-2 16,4 2 2-16,-3 1 2 15,-1-2-2-15,1-2 2 16,-1-5-2-16,-4-3-2 16,-2-2 0-16,-3-5-2 15,-4-2-1-15,1-4 10 16,-1-1 7-16,-3-4 11 15,2-2-1-15,-2-3-5 16,0-2-7-16,1-4-4 16,0 1-3-16,-1-3-1 15,0 0-2-15,1-3-13 16,6-2-24-16,2-6-207 16,5-3 162-16</inkml:trace>
  <inkml:trace contextRef="#ctx0" brushRef="#br3" timeOffset="-125050.91">6836 1105 1369 0,'17'-3'4'0,"-4"-7"-2"15,2-1 0-15,-1-5 1 16,-2 0 1-16,-2 1-4 16,-1 0-2-16,-3 4-44 15,0 3-57-15,-3 1 59 16</inkml:trace>
  <inkml:trace contextRef="#ctx0" brushRef="#br3" timeOffset="-124837.74">6807 1211 1342 0,'9'3'-4'0,"1"-5"4"16,5-1 4-16,-1-6-2 15,3-1 0-15,0-3-6 16,2-3-27-16,1-2-91 15,-1-3-148-15,1-2 126 16</inkml:trace>
  <inkml:trace contextRef="#ctx0" brushRef="#br3" timeOffset="-124337.23">7078 904 1295 0,'7'-5'-27'16,"4"-1"29"-16,-1-2 6 15,5 0 1-15,2-1 5 16,-2-1 9-16,1 1 4 15,-3 3 4-15,-2 2-4 16,-1 9-9-16,2 7-5 0,-6 13-9 16,0 7 0-16,-6 12 0 15,-4 3-4-15,-3 0 0 16,-6-3 0-16,0-11-4 16,-2-7 2-16,-2-8 0 15,-1-5 0-15,2-5 6 16,1-2 2-16,4-5 2 15,4-2-2-15,1-6-2 16,2-1-4-16,1-5 1 16,4-3-1-16,10 0 2 15,6-1 0-15,3 3 0 16,4 1 2-16,2 5 0 16,-4 4-2-16,-1 4 2 15,-2 3-2-15,-6 3-2 16,1-1 0-16,1-5-12 15,1-2-30-15,4-16-276 0,0-5 205 16</inkml:trace>
  <inkml:trace contextRef="#ctx0" brushRef="#br3" timeOffset="-124095.11">7477 855 1831 0,'-7'36'-18'0,"-1"-7"6"16,0-7-9-16,-1-8-48 15,-5-5-32-15,-4-9-39 16,-2-3-10-16,1-9-135 15,1-3 117-15</inkml:trace>
  <inkml:trace contextRef="#ctx0" brushRef="#br3" timeOffset="-123920.47">7571 815 1537 0,'22'19'-2'0,"0"0"2"16,-2-5-5-16,1-1-3 15,2-8-56-15,2-5-99 16,-1-12 97-16</inkml:trace>
  <inkml:trace contextRef="#ctx0" brushRef="#br3" timeOffset="-123304.36">7559 687 1146 0,'-5'13'-106'16,"-3"-2"-1"-16,-2-5 88 16,1-1 24-16,-3 2 40 15,-1 5 10-15,-1 3-4 16,2 3-20-16,1 3-13 16,-1 4-8-16,5-2-5 15,1 0-3-15,-1 0 2 16,3-2 0-16,-5-1-2 15,4-2 2-15,-1-6-2 16,3-4 2-16,0-7 0 0,0-2-4 16,3-7-8-16,1-3-45 15,0-6 32-15</inkml:trace>
  <inkml:trace contextRef="#ctx0" brushRef="#br3" timeOffset="-123004.29">7367 777 1439 0,'24'11'0'16,"3"-2"-2"-16,6 0 2 15,3-2 3-15,0 0 5 16,1 0 2-16,-7 2 0 16,1 1-1-16,-5 2-1 15,0-2-4-15,-2-1 0 16,-2-1-4-16,-2-4-4 16,0-3-8-16,-1-6-150 15,-6-8 115-15</inkml:trace>
  <inkml:trace contextRef="#ctx0" brushRef="#br3" timeOffset="-121304.2">6219 2453 564 0,'0'0'43'0,"0"0"75"16,-1 15 17-16,3 0 1 16,2 5-34-16,4 7-60 15,5 2-17-15,7-4-17 0,4-3-4 16,2-7 0-16,-1-5-2 16,-5-5 6-16,-3-2-1 15,-1-3-3-15,0-4 2 16,0-2-2-16,1-5-2 15,1-4 0-15,0-4 0 16,-1-2-2-16,1-1 4 16,-7-1-3-16,-3 0 1 15,-1 0 4-15,-5 1 4 0,-3 3 7 16,-1 4 10-16,-5 7 8 16,7 8-2-16,-1 0-6 15,-10 11-11-15,9 13-14 16,1 5 4-16,3 13-1 15,6 4-1-15,1 14 0 16,5 8 0-16,0 11-4 16,0 0 0-16,-1-11 2 15,1-11-4-15,1-15 2 16,0-5 2-16,-8-4-2 16,-5-2 4-16,-4-5 0 15,-7-1-4-15,-1-7-2 16,-3-4-2-16,-7-7 2 15,-3-7 2-15,-3-10 2 16,-1-9-12-16,1-15-67 0,7-7-59 16,1-10-254-16,5-3 199 15</inkml:trace>
  <inkml:trace contextRef="#ctx0" brushRef="#br3" timeOffset="-121037.64">6664 2613 1512 0,'0'0'-4'0,"17"12"-40"16,-5 0-171-16,6 1 60 15,-8-2 10-15,-5-7 85 16,-5-4 85-16,1 0 55 16,11-7-7-16,-2-5-27 15,-3-3-17-15,-4-1-345 16,4 0 220-16</inkml:trace>
  <inkml:trace contextRef="#ctx0" brushRef="#br3" timeOffset="-120837.33">6727 2787 1882 0,'16'7'137'0,"4"-3"123"16,9 0-445-16,-1-3 26 15,-3-8 10-15,-6-4 27 0,-1-8 80 16,-1-3 12-16,-3-5-21 15,1-1-5-15,-4-1 33 16</inkml:trace>
  <inkml:trace contextRef="#ctx0" brushRef="#br3" timeOffset="-120436.66">7011 2367 1309 0,'7'45'-29'0,"-3"2"21"16,-2-4 8-16,-2-6 0 15,0-4 0-15,-6-11-2 16,0-5-35-16,1-10-247 16,0-6 181-16</inkml:trace>
  <inkml:trace contextRef="#ctx0" brushRef="#br3" timeOffset="-120221.08">7171 2597 1502 0,'-6'37'-135'0,"-2"-5"-40"15,-4-12 11-15,-2-5-13 16,0-13 88-16,1-5-71 15,7-11 124-15</inkml:trace>
  <inkml:trace contextRef="#ctx0" brushRef="#br3" timeOffset="-119850.95">7196 2705 2326 0,'5'5'-77'16,"3"3"38"-16,11 2-415 15,-1-1 224-15,-4-7 195 16,-2-4 23-16,-3-8 18 16,2-2 6-16,-3-4-3 15,2 2 1-15,-2 1 0 16,-2 2-8-16,-2 5-4 0,-4 6-6 15,0 0-6-15,3 11 3 16,-5 6 1-16,-3 5 4 16,1 7 6-16,0 0 4 15,-1 2-4-15,4-6 2 16,0-8 0-16,1-3 0 16,2-9 0-16,2-3 2 0,4-7-2 15,0-6 0-15,4-11-33 16,2-9-45-16,1-7-255 15,2-1 175-15</inkml:trace>
  <inkml:trace contextRef="#ctx0" brushRef="#br3" timeOffset="-119570.99">7410 2431 1522 0,'-11'55'-23'0,"-5"-2"13"16,0-5 12-16,-3-5 0 15,2-12-2-15,-1-9-2 16,4-14 0-16,0-7-10 15,1-13-61-15,1-4-57 16,2-5-104-16,1-2-158 16,2 0 210-16</inkml:trace>
  <inkml:trace contextRef="#ctx0" brushRef="#br3" timeOffset="-119418.64">7415 2507 1402 0,'33'23'6'0,"0"-1"-6"16,-4-2 0-16,-3-5-14 15,-4-5-38-15,-5-11 28 16</inkml:trace>
  <inkml:trace contextRef="#ctx0" brushRef="#br3" timeOffset="-118233.21">4226 1262 1373 0,'19'23'0'16,"6"-8"2"-16,1-4 0 16,2-10 3-16,2-5 3 15,-5-10 0-15,2-7 0 0,-1-10-5 16,0-5 3-16,-3-5-4 16,-4-4-2-16,-6 2 4 15,-4 0-2-15,-7 6-2 16,-2 7-6-16,-5 6-5 15,-3 7-5-15,-1 7-1 16,0 4 1-16,-1 7 10 16,2 6 4-16,-1 10 6 15,1 4 4-15,4 13-2 16,0 7 2-16,6 11 5 16,2 6-1-16,6 5 1 15,1-1-3-15,4-5-2 16,3-4-6-16,-1-11 5 15,-1-4-1-15,-1-6 2 16,-4-2 2-16,-2-4-4 16,-2-2-3-16,-7-2 1 15,-1-1-4-15,-6-2 4 0,-3-2 0 16,-1-2 0-16,-2-4 0 16,-4-7-2-16,2-6-2 15,-9-11-27-15,-4-6-28 16,-1-6-113-16,-2-2-87 15,8-2 104-15</inkml:trace>
  <inkml:trace contextRef="#ctx0" brushRef="#br3" timeOffset="-117935.47">4738 1070 1466 0,'28'-7'-35'0,"0"-2"29"16,-2 1 14-16,5-1 1 15,-3-1-1-15,-4-2-4 16,-5-2-2-16,-10 0-2 0,-4-1-4 15,-8 1-11-15,-6 2-42 16,-3 6-78-16,-3 5-47 16,0 9 49-16</inkml:trace>
  <inkml:trace contextRef="#ctx0" brushRef="#br3" timeOffset="-117721.14">4879 1230 1888 0,'30'-7'-156'16,"-7"-3"70"-16,-9-8 86 16,-3-4 0-16,-1-6 0 15,-2-4-15-15,4-7-79 16,0-3 28-16,6 0-118 15,-1 1 105-15</inkml:trace>
  <inkml:trace contextRef="#ctx0" brushRef="#br3" timeOffset="-117287.81">5095 810 1076 0,'-2'26'58'16,"-1"8"18"-16,0 0 3 15,0 4-17-15,1-1-9 16,2-6-26-16,0-5-10 16,1-11-9-16,2-4-2 15,-1-9 2-15,2-2 3 16,2-6 5-16,3-8-3 0,3-6-3 16,3-6-4-16,1-2-6 15,0 0 2-15,-2 0-6 16,-2 0-2-16,-5 0-4 15,-1 1 3-15,-5 2 3 16,-1 2 4-16,-3 5 0 16,-1 3 4-16,1 4-1 15,-1 5 5-15,4 6 0 16,0 0-2-16,-2 11-4 16,4 5 0-16,5 11 1 15,0 6 3-15,5 7 0 16,2 3 8-16,-2-3-14 15,0-3 6-15,-4-11-3 16,0-6-3-16,-3-8 0 16,-1-4-9-16,-4-8-15 15,0 0-7-15,7-14-71 16,-2-5-61-16,2-12 85 16</inkml:trace>
  <inkml:trace contextRef="#ctx0" brushRef="#br3" timeOffset="-116904.39">5409 651 1105 0,'-6'39'55'16,"-2"2"3"-16,0 6-16 15,-3-1-15-15,-2-9-19 16,0-2-8-16,-4-16-10 15,2-5 5-15,-4-14-1 16,0-6 4-16,1-7-8 16,1-3-7-16,3-1-24 15,1-1-11-15,5 4-28 16,4 1-23-16,5 3 14 16,5 2 21-16,7 2 66 15,-1 2 38-15,5 4 60 16,2 2 17-16,4 4-14 15,2 3-10-15,5 2-29 0,1 1-16 16,0-3-22-16,1-2-7 16,-4-7-9-16,-2-4-2 15,-1-9-4-15,2-6-14 16,1-10-228-16,5-1 174 16</inkml:trace>
  <inkml:trace contextRef="#ctx0" brushRef="#br3" timeOffset="-110088.2">18323 4084 889 0,'0'0'32'0,"0"0"16"16,0 0-46-16,0 0 21 15,0 0 32-15,-1 1-1 16,0-1 14-16,0 1 6 15,0 0-8-15,-32 12-6 0,22-7-12 16,1 2-11-16,0 2-16 16,2 2-5-16,0 0-8 15,3 1 1-15,1-2-5 16,3-2 0-16,3 0 0 16,2-2 2-16,3-2 11 15,0-2 30-15,6-3 7 16,5-3-7-16,1-3-20 15,1 0-3-15,-1-3-3 16,-3-1-3-16,-1-1 3 16,-4 0 6-16,-2 3 12 15,-1 0 9-15,-3 2 5 16,-1 0 10-16,-4 0-12 16,-3 0 3-16,-1 1-1 15,-2 0-5-15,-3 4-9 16,0 1 0-16,-7 2-28 15,1 3-2-15,-1 3-4 16,0 1-2-16,7 0-3 0,1 1 0 16,6-2-8-16,2 1-1 15,5-1 2-15,1-1 3 16,0-1 7-16,4-3 2 16,3-2 2-16,1 0-2 15,7-5-1-15,-4-1 0 0,1-2 1 16,0-2-3-16,-7 3 9 15,-2-3 5-15,-5 3 1 16,-3 0 6-16,-2-2-1 16,-4 0-2-16,-4-3-6 15,-2 1-4-15,-4 1 4 16,-1 2-1-16,-3 4 3 16,1 3-2-16,0 3-12 15,0 4-2-15,0 4-7 16,0 0-4-16,2-1 10 15,3 0-4-15,7-3 1 16,1-1-1-16,7 0-4 16,1-1 4-16,6 0 5 15,5 0 3-15,4-3 7 16,0-1-3-16,2-2-4 0,-3-1-1 16,1-4 4-1,1 2-3-15,-8-2 6 0,-1-2 2 16,-7 0 9-16,-4-1 5 15,-5-1 6-15,-3-3-5 16,-3 3-12-16,-2 1 3 16,1 4-6-16,-1 3-3 15,3 3-4-15,1 2-4 16,0 4-1-16,3 3-1 0,0 2-1 16,1-1 0-16,4-1-1 15,4-1 1-15,3-2-1 16,1 0 4-16,5-3 2 15,3-1 2-15,7-3 0 16,3-2-2-16,1-4-2 16,-3-1 1-16,-5 1 1 15,-4-1 1-15,-6 2-1 16,-3 0 4-16,-5 1 1 16,-3 0 0-16,-4-1 3 15,-3 0-1-15,-2 2-1 16,1 2-1-16,-2 3-2 15,2 5-1-15,1 1-4 16,3 3 0-16,1-1-2 16,3-2 1-16,4-1-2 15,0-3-2-15,3 0 1 0,1-1-1 16,4-3 2-16,1 0 0 16,3-4 2-16,-3 2 1 15,0-2 3-15,-1 1-1 16,-6 0 2-16,-2 3 3 15,0 0 6-15,0 0 7 16,0 0 4-16,-14-8 0 16,3 6-4-16,0 0-5 0,-1 0-9 15,-2 2-1-15,4 3-5 16,-3 0 2-16,3 4-1 16,2-1-1-16,6 1 0 15,2-2-8-15,1-1 0 16,4-1 3-16,-1 0-1 15,2 0 6-15,6-3 3 16,2-1-3-16,5-4 1 16,0 2-1-16,-6-1 0 15,-2-1 3-15,-6 3 2 16,-5 2 6-16,0 0 8 16,0 0 4-16,-1-1 4 15,-21-10-7-15,7 11-6 16,1 0-2-16,-1 4-12 15,0 3 1-15,6 2-1 16,-2 1-1-16,6 0-1 0,5 1-3 16,1-4 2-16,8 2-2 15,1-4 1-15,1 0-1 16,9-4-2-16,-2-1 4 16,2-6-1-16,1-1 2 15,-7 1 3-15,-2-1-1 0,-6 2 0 16,-2 1 3-16,-3-4-2 15,-1-1 2-15,-3 0 1 16,-3-1-4-16,-5 0 0 16,-4 1 0-16,-5 2 0 15,-2 3 0-15,-2 4 1 16,1 4-2-16,0 6-3 16,3 0-1-16,5 3-2 15,4-1 0-15,8-2-6 16,2-1 0-16,5-5 1 15,5 1 0-15,4-1 4 16,2-2-1-16,3-1 5 16,0-3 1-16,-1-2 3 15,2 0 1-15,-6-1 1 16,-1 0 1-16,-8-1 4 16,-1 0 3-16,-4-3 0 15,-5-2 3-15,-1 1-3 0,-3-1-1 16,-3 5 1-16,0 2-4 15,1 4-3-15,1 4-3 16,0 7-5-16,1 2-1 16,1 2-1-16,3 0-1 15,5-4-4-15,3-1-1 16,3-3-5-16,2-4-4 16,6-2-1-16,0-3 1 0,5-5 6 15,2 0 6-15,-5-3 7 16,-3 0 2-16,-6 2 2 15,-2-2 1-15,-4 1 3 16,-3 0-2-16,-5-1 6 16,-1 1 5-16,-4 3 0 15,-2 3 1-15,1 4-6 16,2 4-6-16,-1 5-3 16,4 1-5-16,2 1-1 15,2 1 1-15,5-6-9 16,4 0-7-16,7-6-24 15,6-5-21-15,11-12-124 16,5-7-123-16,2-9 116 16</inkml:trace>
  <inkml:trace contextRef="#ctx0" brushRef="#br3" timeOffset="-95404.24">20343 3160 73 0,'0'0'2'0,"0"0"-4"15,0 0-3-15,1 0-4 16,-1-1-4-16,1 1 9 15,1-1-3-15,0-1 5 16,-1 0 4-16,25-25 14 16,-26 27 12-16,0-1 12 15,0 0 7-15,0 0 1 16,0 0-2-16,0 0 1 0,1 0 4 16,0 1 10-16,0-1 6 15,0 0 38-15,0 0 0 16,0 0-5-16,-1 0 2 15,1 0 1-15,0 0-16 16,0 1-27-16,-1-1-12 16,0-1-32-16,0 0-6 15,3-27-7-15,-3 29 3 16,0-1 0-16,0 0-4 0,0 0 0 16,0 0 2-16,0 1-4 15,0-1 2-15,0-1-2 16,7-26 0-16,-7 28 0 15,0-1 0-15,0 1 0 16,0-2 4 0,0 0-1-16,0 0 3 0,0 1 2 15,0-1-2-15,0 1 0 16,0 0-1-16,-1 0-3 16,0 1 2-16,-19 5 10 15,13 3 1-15,2 4 7 16,0 0-1-16,5-1-9 15,0-1-3-15,5-2-5 16,3-3 0-16,2-2-2 16,4-3 2-16,1-2 0 15,1-1-2-15,3-5 2 0,-3-1-4 16,-1-1 0-16,-1-1 1 16,-7 4 3-16,-4-1 0 15,-2 1 2-15,-2 1-4 16,-4-1 8-16,1 1-5 15,-7 1 3-15,-2 1 0 0,-1 3 6 16,-3 2 5-16,3 5 0 16,2 1-1-16,1 4-11 15,3-2-1-15,3 0-2 16,3-3-4-16,2-2 2 16,0-4 0-16,0 0-2 15,12-2 0-15,3-7-2 16,6-1 2-16,1-7 2 15,1 1-2-15,-8 1 6 16,-5 1-6-16,-6 4 3 16,-2 0 3-16,-6 3 3 15,-3 0 3-15,-6 1 3 16,0 2 6-16,-6 3 18 16,-2 2 8-16,0 3 4 15,-2 4-3-15,4 4-18 16,2 2-3-16,1 3-15 0,2 3-3 15,7-3-3-15,0-3-6 16,7-4 3-16,2-2 0 16,7-7-3-16,3-1 3 15,7-6-3-15,2-2 0 16,2-3 9-16,2-1-6 16,-5 1 3-16,-2 0-6 15,-7 2 3-15,-5 2 0 0,-6 3 0 16,-2 0 3-16,-8 0-6 15,-3 2 2-15,-3 2 1 16,0 2-3-16,0 5 9 16,1 3 0-16,2 3 3 15,2 2 6-15,5 0-9 16,4-1-6-16,6-4-3 16,2-2 0-16,5-6-6 15,3-2 9-15,4-7 3 16,2-4-6-16,0-3 6 15,-5 1-3-15,-3-1-3 16,-3 2 3-16,-5 2 0 16,-4 3-3-16,0 2 0 15,-4 0 9-15,-1 1-6 16,-5 3-3-16,-2 4 0 16,-2 2 3-16,-2 7 0 0,3 0 3 15,1 2-3-15,2 0-3 16,4-3 0-16,2-4 0 15,4-2 0-15,0-2-3 16,5-1 3-16,0-1 0 16,5-2 0-16,0-3 9 15,7-3-9-15,-1-2-6 16,2-1 6-16,1-2 0 0,-7 3 3 16,-4-2 3-16,-7 4-6 15,-3 1 9-15,-4 2-3 16,6 4 3-16,0 0-6 15,-21 4 3-15,10 7-3 16,-2 4-3-16,4 4 6 16,3 1-12-16,4-3-27 15,5-4-63-15,7-10-211 16,7-6 193-16</inkml:trace>
  <inkml:trace contextRef="#ctx0" brushRef="#br3" timeOffset="-91038.89">2510 5033 126 0,'-1'-1'-22'0,"0"0"17"15,0 0 41-15,-18-30 15 16,13 24 17-16,3 1 0 15,0 3-24-15,3 3-15 16,0 0-18-16,-1 0-7 16,1 0-4-16,-1 0 1 15,0 0 12-15,0-1 2 16,0 0 1-16,0 0-3 0,0 0-4 16,-18-28-2-1,19 29 4-15,0-1 5 0,0 0 5 16,0 0 2-16,-4-27-8 15,4 28-5-15,0-1-4 16,0 0 1-16,0 0 7 16,0 1 4-16,5-28 5 15,-5 27 2-15,10-15 0 16,-4 7-4-16,-2-1 1 16,0 0 1-16,0-1 4 15,-1-2-2-15,-1-3-2 16,0 0 7-16,0-3 2 15,1-1 4-15,2 1 3 16,0-1-10-16,2 1-8 16,0 0-3-16,-1 3-9 0,0-2-5 15,-2 1 0-15,-2 1-2 16,0-4 0-16,-1 0 1 16,1-3-3-16,-1-1 2 15,2-2 0-15,0-2 0 16,1-3 0-16,1-2-2 15,0 2 0-15,1 3 0 16,-1 4 4-16,0 3 2 16,-2 6 2-16,2 0 1 0,-1-1-5 15,0 1-2-15,1-2 2 16,0-1-4-16,-2-3 0 16,0-1 4-16,0-3 0 15,-1 0-2-15,2-2 2 16,0 0 1-16,1 0-1 15,1-1 0-15,-1-1-2 16,1-1 0-16,-3-1-2 16,0 2 0-16,3-1 2 15,0 0-2-15,1 2 2 16,3-2 0-16,0 0-2 16,2 0 0-16,2 0 0 15,-2-1 0-15,0 2-2 16,1 1 2-16,-4-2 0 15,0 2 2-15,-1-1-2 0,-2 0 0 16,1-2 0-16,0-2 0 16,-2 0 0-16,-1 0 0 15,2 1 2-15,1 1-2 16,1 1-2-16,-1 1 2 16,0 1 0-16,0 2 0 15,-2 0 0-15,2 2-2 0,-4 2 4 16,0-1-2-1,-1 0 0-15,2-2 4 0,0-2-4 16,1-2 0-16,3-2 0 16,1-3-2-16,0-2 2 15,1-3 2-15,0 1-2 16,-1 0-2-16,0 0-2 16,0 1 0-16,-1 3 2 15,2 0 0-15,-1 1 2 16,2-1-4-16,-3-3 4 15,1-1 0-15,-1-2-2 16,1 1 2-16,0 0 0 16,1 3-2-16,2 3 2 15,-3 0 0-15,3 1 0 16,-1-1 0-16,2-4-2 16,-1-1 1-16,-1 1 1 0,-2 0-2 15,0 3 2-15,2 3-2 16,-3 2 2-16,4 0 0 15,-2 2 0-15,-2 0 0 16,2 0 0-16,-1-2-4 16,0 0 4-16,0-1-2 15,-1-3 0-15,-1 1-2 16,0 0-2-16,-1 2 2 0,0 4 2 16,0 1-1-16,-1 0 3 15,-1-1 0-15,2-1 0 16,0-3-4-16,-1-1 0 15,1 0 0-15,-6-1-4 16,0 3 4-16,0 3 2 16,0 2 2-16,0 2 4 15,0 1 2-15,3 1-2 16,1-1 0-16,2 0 0 16,0 0-4-16,1 1 0 15,-1-4 0-15,2 0 0 16,1-2 0-16,-1-3 0 15,3 4 0-15,0-1 0 16,-2 2 0-16,1 3 0 16,0 0 2-16,-1 2-2 0,2-1 0 15,-2 2 0 1,-2 0-2-16,0 2 2 0,-1 2 0 16,-1 3 0-16,1 0 0 15,-2 0 0-15,-3-1 0 16,2-1 2-16,0 1 0 15,1-5-1-15,-2 0-1 16,-1-1 0-16,-1 1 2 16,0 2 0-16,2-1 0 0,-1 5 0 15,1-1 0-15,0 4-2 16,-2 1 2-16,0-1 0 16,0 0 0-16,1 0 0 15,2 0-4-15,-1-1 2 16,3 1 0-16,-4 1 2 15,1 0 0-15,1 1-2 16,-3 0 0-16,1 1 0 16,-2 1-2-16,1 4-4 15,0 0-9-15,0 0-32 16,0 0-99-16,0 0 89 16</inkml:trace>
  <inkml:trace contextRef="#ctx0" brushRef="#br3" timeOffset="-89188.99">22220 4354 739 0,'-4'-6'93'0,"2"-1"112"16,2 3-168-16,1 0-4 15,-1 4 0-15,0 0 25 16,0-1 8-16,0 1-2 16,1 4-4-16,-2 20-19 15,1 13 0-15,-6 18-3 16,0 9-7-16,-2 15 1 15,0-1-5-15,4-2-27 16,2-6-15-16,3-23-58 16,0-12-37-16,3-29 59 15</inkml:trace>
  <inkml:trace contextRef="#ctx0" brushRef="#br3" timeOffset="-88553.21">22451 5254 1423 0,'-10'-21'29'15,"2"1"-33"-15,-6 5-21 16,-2 3 2-16,-5 6 15 0,-2 4 14 15,0 3 17-15,-1 5 8 16,7 6 4-16,2 1-2 16,5 1 3-16,3 1 15 15,6 0-33-15,5 3-9 16,8 0-9-16,3 4-3 16,10 1-3-16,3 2 0 15,4 3-6-15,1 1 0 16,-9 0-18-16,-8 1 4 0,-15-2 7 15,-8 1 1-15,-21-1 15 16,-7-2 5-16,-7 1 30 16,-3-2 69-16,-1-4 144 15,5-4 36-15,4-8-23 16,5-4-53-16,17-6-118 16,7-4-31-16,15-13-37 15,10-8-18-15,15-16-9 16,1-3-1-16,9-5 0 15,0-1-4-15,4 3-29 16,3 0-33-16,-1-4-142 16,-3 1-117-16,-12-1-291 15,-6 2 495-15</inkml:trace>
  <inkml:trace contextRef="#ctx0" brushRef="#br3" timeOffset="-86121.19">20809 579 796 0,'14'27'9'0,"7"-2"0"16,1-4 0-16,4-5 7 16,0-7 32-16,0-10 23 15,0-2-1-15,0-9-14 16,-1-5-33-16,-3-3-21 16,-1-1 2-16,-7-1-2 15,-1 2 2-15,-6 3 2 16,-2 2 1-16,-7 5 15 15,-5-6-1-15,-8 6 2 16,-3 0-5-16,-5 4-5 16,-1 6-1-16,-3 7 11 15,-2 4 6-15,1 6-2 16,-1 4-1-16,0 5-7 0,3 0-6 16,3 2-1-16,4-3-2 15,10-8-6-15,6-1 1 16,9-7 1-16,7-3 2 15,12-10 2-15,5-4-3 16,6-13-1-16,0-4 0 16,-4-5-4-16,-4 2 0 15,-8 4 0-15,-5 5-2 0,-10 7-2 16,-3-2 2-16,-5 5 0 16,-1 1 0-1,-6 1-4-15,-2 7 2 0,-5 6 0 16,-6 3 0-16,-2 4 4 15,-3 3 2-15,3 0 2 16,4 2 2-16,6 0-4 16,7-2-3-16,8-2 1 15,6-4-2-15,10-3 6 16,1-3-4-16,6-6 4 16,2-4-4-16,-1-4 0 15,0-4 2-15,-4 0-4 16,-2-1 0-16,-6 0 0 15,-4 2 0-15,-5 4 0 16,-2 0 2-16,-3 3-2 16,-2 3 2-16,-2 1-2 0,-3 2-2 15,-5 4 2-15,-3 4 0 16,-6 7 4-16,3 4-1 16,-1 3 5-16,3 1-4 15,5-4 0-15,6-4-4 16,5-8 2-16,4-3 0 15,5-8 2-15,0-3 1 0,8-6-3 16,1-3 0-16,1-3 2 16,-1 0-4-16,-4 1 2 15,-5 2 0-15,-3 5-2 16,-3-4 8-16,-3 5-2 16,-1 1-3-16,-5 3 6 15,-1 10-3-15,-6 8-3 16,-5 5 0-16,-4 9 6 15,2 1 0-15,5 3-3 16,5-2-6-16,7-10-3 16,2-4-3-16,3-14 6 15,0 0 3-15,9-6 3 16,1-5 9-16,3-4-12 16,0-4 0-16,-5 1-3 15,-3 1 0-15,-4 4 0 0,-1 3-6 16,-7 7 0-16,-5 3 3 15,-5 10 9-15,-5 7 6 16,0 10 6-16,1 3-3 16,8-5-6-16,7-3-7 15,7-11 1-15,6-3 0 16,2-8 15-16,4-4 0 0,3-6-3 16,0-6 0-16,3-3-12 15,-1 1-3-15,-4-3 3 16,-1 2 0-16,-5 2 0 15,-2 1-3-15,-4 7 0 16,-2 9 0-16,0 0-6 16,-1 0 3-16,-16 3-3 15,4 9 6-15,-4 7 6 16,4 0 0-16,1-2 6 16,3-4-6-16,6-7-6 15,3-6 3-15,0 0 15 16,9-3-3-16,1-10 3 15,3-5-6-15,3-4-12 16,-2 0 3-16,-2 4 0 16,-4 2-3-16,-3 1 0 15,-6 3 3-15,-4 3-6 16,-1 9 3-16,-8 13-6 0,-2 8 6 16,-5 15 6-16,0 0-6 15,-2 2-30-15,5-5-105 16,8-18 82-16</inkml:trace>
  <inkml:trace contextRef="#ctx0" brushRef="#br1" timeOffset="-75838.51">16781 2533 596 0,'4'0'132'0,"-1"1"-39"15,-3 3-18-15,-1 4-2 16,-1 0 4-16,0 2-24 16,1 1-6-16,5-2-16 15,2 0-8-15,4-4-7 16,1-1-3-16,5-4-1 15,-1-3 1-15,3-5 5 16,0 0 7-16,-2-3 12 16,0 1-2-16,-8 0-4 15,0 0-6-15,-7 1-2 16,-1-1 2-16,-5 1-1 16,-3 0-3-16,-1 1-7 15,-4 1-1-15,0 5 7 16,-2 2 4-16,1 5-3 15,-2 3-3-15,-1 4-15 16,3 3-3-16,0 2 0 16,3-1 0-16,8-1 3 0,2-3-6 15,6-3 6-15,4-3-3 16,4-5 0-16,2-1 9 16,3-5-6-16,2-2 3 15,-4-1-3-15,-2-3-3 16,-5 1 3-16,-3-1 0 15,-5 1 0-15,-4-1 3 16,-6 1-3-16,-2 3-1 0,-2 2 4 16,-3 3 9-16,1 3 0 15,-2 3 3-15,2 6 3 16,5 2-6-16,6 5 0 16,4 0-3-16,13 1-9 15,3-1-12-15,10-4-30 16,2-4-24-16,2-8-50 15,0-2 50-15,-6-7 21 16,-5 0 7-16,-11-4 21 16,-4-1 12-16,-8 0 10 15,-3 1 13-15,-6-1 20 16,-3 2 4-16,2 4 41 16,-1 0 12-16,2 6-50 15,2 0-15-15,0 2-21 0,2 4-6 16,2 3-6-16,0 3 0 15,3 2 0-15,-1 0-6 16,0 1 3-16,1-2 3 16,-1-3 0-16,5-2 0 15,0-7 3-15,0 0 0 16,0 0 6-16,0 0 3 16,0 0 18-16,0 0 15 15,1 0-10-15,14-10 4 16,-8 2-21-16,-1-2-9 0,-4 2-3 15,-2 0-6-15,-1 0 0 16,-5 3-6-16,-1 2 3 16,-3 0 6-16,1 5 3 15,3 1 3-15,-3 4-3 16,1 1-3-16,2 1-3 16,1 1 3-16,4-2 0 15,4-1-3-15,3-5 0 16,2-1 0-16,3-3 0 15,-1-2 9-15,1-4-3 16,-2 0 3-16,1-3 3 16,3 1 0-16,-2 0 3 15,2 2-3-15,-5 0-3 16,-6 3-9-16,-2 5 6 0,0 0 3 16,-1 0 0-16,-17 4 6 15,5 6-3-15,-2 3-12 16,6 2-24-16,0-1-78 15,11-5-206-15,10-1 180 16</inkml:trace>
  <inkml:trace contextRef="#ctx0" brushRef="#br1" timeOffset="-74904.64">17233 3159 1305 0,'-1'-5'48'0,"1"5"39"16,0 0-87-16,0 0 0 16,0 0 0-16,4 12 0 0,0 0 0 15,0 2 4-15,-2 1-4 16,4-2 2-16,0 0 0 16,-3-2-2-16,6-4 4 15,-2-3-4-15,2-4 4 16,1-4 2-16,2-5 7 15,-1-1 9-15,-1-2 7 16,2-3 4-16,-5 1 24 16,-1 1-15-16,-5 0-19 15,-2 3-2-15,-6 4-6 16,-5 2-6-16,-3 4 3 16,-2 4 0-16,2 6-3 15,-1 0 3-15,7 5-6 16,3 1 3-16,4-1-6 15,4 2 0-15,5-6 0 0,2-1-3 16,3-4 0-16,1-4 3 16,3-4 9-16,0-4 0 15,1-5 9-15,0-2-9 16,-5-2 15-16,-3-1 9 16,-5 2 35-16,-2 2 13 15,-5 2 3-15,-2 2-7 16,-5 2-38-16,-2 3-8 0,-3 3-28 15,-4 3-2-15,1 8-4 16,3-2 0-16,4 2 0 16,5 2 0-16,5-1-5 15,2-1 1-15,5-4 0 16,-3-5 4-16,8-3-1 16,1-5 1-16,3-6 1 15,2-1-1-15,-4-4 3 16,-1 1-3-16,-9 3 0 15,0 2-4-15,-7 6 1 16,-1 2 6-16,-3 6-2 16,-1 6 3-16,0 8-5 15,2 5-18-15,9 2-127 16,7-2-99-16,15-4 134 16</inkml:trace>
  <inkml:trace contextRef="#ctx0" brushRef="#br1" timeOffset="-73872.35">19137 3882 1431 0,'0'0'40'0,"0"1"-16"15,5 15-18-15,-4-7-1 16,1 1-1-16,2-4 2 15,-1 2-4-15,2-4-2 0,2-4 4 16,4-5-4-16,2-7 4 16,5-6-2-16,0-4 0 15,-2-1 0-15,-3 2-1 16,-7 2 5-16,-4 5 14 16,-4 3 49-16,-3 3 20 15,-1 2 28-15,-1 1-1 16,0 5-17-16,-1 2-18 0,3 9-33 15,0 2-16-15,3 11-20 16,2-3-6-16,4-1 6 16,3-1-12-16,2-7 0 15,2-1 3-15,1-8-3 16,1-5 6-16,0-11 0 16,-1-3 3-16,2-3 15 15,-1 4 4-15,-4-1 9 16,-3 1 12-16,-5 6 20 15,-5 0 3-15,-3 5-17 16,-1 4-10-16,-4 3-35 16,-2 4-9-16,3 9-4 15,-1 2-4-15,6 1-25 16,5 0-11-16,5-6-23 16,6-3-12-16,9-10-41 15,3-4-96-15,10-16-383 16,1-12 489-16</inkml:trace>
  <inkml:trace contextRef="#ctx0" brushRef="#br1" timeOffset="-73071.44">19890 3442 1254 0,'-8'5'76'0,"3"-2"87"16,1 1-152-16,4 1-11 16,2-2 0-16,2 1-3 15,4-3-5-15,4-1 4 16,1-4-2-16,2-5 4 15,0-1 2-15,-3-4 8 16,-1-1 11-16,-7 2 20 16,-1 0 72-16,-5 2 17 15,-2 3-2-15,-5 0-37 16,0 2-11-16,-1 4-36 16,-2 2-12-16,0 6-18 15,-1 4-6-15,2 3-3 16,-1 5-3-16,3 0 0 15,1 0 0-15,4-2 0 0,2-3-3 16,5-6 3-16,2-1 0 16,4-5 0-16,3-3 12 15,4-6 17-15,2-3 4 16,-1-5 12-16,0 0-9 16,-8 3-14-16,-3 0 1 15,-7 4-1-15,-5 2 1 16,-6 5-5-16,-4 2-4 0,-3 6-13 15,-1 3-7-15,2 1-108 16,4-1-152-16,14-11 132 16</inkml:trace>
  <inkml:trace contextRef="#ctx0" brushRef="#br1" timeOffset="-72354.28">20548 2419 1417 0,'0'0'33'15,"0"0"-10"-15,0 1-7 16,0 0-3-16,0 1-5 16,0-1-2-16,0 1-6 15,15 19 2-15,-2-31 0 16,3-4-2-16,-3-5 4 15,-1 0 4-15,-4 1 31 16,-1-1 57-16,-1 2 44 16,-2 1 9-16,-2 2-17 15,1 1-16-15,-3 3-44 0,-1 2-22 16,-2 3-36-16,-2 1-7 16,-2 4-7-16,-3 4-1 15,-3 3 1-15,1 4 0 16,4-2 0-16,3 0-3 15,7-3 2-15,3-4-3 16,8-2 4-16,3-5 0 0,7-5 0 16,0-2 5-1,-1-3-5-15,-1 0 0 0,-6 1 4 16,-4 1-4-16,-5 2 5 16,-5 2-1-16,-2 3-2 15,-5 1 2-15,-2 0-26 16,-2 2-93-16,-1-1-617 15,0-3 617-15</inkml:trace>
  <inkml:trace contextRef="#ctx0" brushRef="#br1" timeOffset="-71721.79">20836 1357 1825 0,'0'0'0'0,"0"0"-3"16,0 0 3-16,-3 14 0 15,-2-6 0-15,0-2 0 16,5-6 0-16,0 0 0 16,0 0 9-16,12-13-3 15,-1 0 3-15,4-4-3 16,-1 1 6-16,2-3-6 15,-3 0-3-15,-4 4 0 16,0-2 6-16,-7 4 6 16,-2 1 20-16,-6 3 25 15,-3 1 6-15,-7 3-6 16,-3 3-12-16,-5 4-33 16,0 4-10-16,1 2 4 15,2 1-9-15,9 0 0 0,2-3 3 16,10-3 0-16,5-2 6 15,5-3 3-15,7-3-6 16,2-4 9-16,-2-3-3 16,-2-1-6-16,-8-1 6 15,-1-1-12-15,-1 1 3 16,-5 3 9-16,0 0 9 16,-5 4 2-16,-3 1 3 0,-6 6-5 15,-4 4-11-15,-5 12-15 16,-3 4-69-16,5 2-785 15,2-3 731-15</inkml:trace>
  <inkml:trace contextRef="#ctx0" brushRef="#br1" timeOffset="-67681.1">16317 1731 1274 0,'-1'7'83'0,"2"2"-32"15,1-2-13-15,3 2-16 16,1 0-7-16,-1-2-9 16,1 2 0-16,0-2-4 15,0 1 2-15,0 1 7 16,1 1 7-16,1 2 35 16,2 1 31-16,2 2-7 15,0 0-11-15,2 1-21 16,0 1-3-16,2 0-9 15,1 1 2-15,-2 2-2 0,-1 0-3 16,0 1 3-16,-4 1-6 16,1 0 12-16,-1 1-6 15,-1 0 5-15,2-1-8 16,-1 3-18-16,0 1-3 16,0 2-6-16,-1 1 6 15,2 2 9-15,2 0 3 16,1 0-3-16,2-1-7 0,1 0-2 15,0-2-1-15,0 0-1 16,-1 0 1-16,-2 2-7 16,1 1 1-16,-2 3 1 15,0-2-3-15,1 5 4 16,2-2-4-16,1 3 2 16,-2-1 0-16,7-2 6 15,-3 0 5-15,6-3-2 16,3 1 9-16,-4-1-11 15,-1 1 4-15,-2 0 14 16,-3-2-5-16,1 1 1 16,0 0-1-16,0-2-7 15,2 1 1-15,2-4 2 16,1 2-3-16,2-1-4 16,-2-1-4-16,0 3-4 15,-4-4 2-15,0 2 0 0,-1-2-2 16,-1-2 0-16,2 1-1 15,-3 0 0-15,0-3 3 16,2 1 3-16,1-3 2 16,1 2 3-16,0 0-1 15,-1 2 8-15,1 2 2 16,-1-2 0-16,-1-1-1 16,0-1-7-16,4-1-9 0,-3-3-1 15,0 0 0-15,0-3-1 16,-4-1-1-16,2 2-1 15,-2-4 3-15,-1 3 5 16,-3-2 4-16,0 3 4 16,-2-1-3-16,1 1-6 15,1-1 2-15,1 0-8 16,2 1 3-16,1-3-1 16,1 1-4-16,2-2 3 15,-1-2-3-15,2 2 1 16,0-2 0-16,-2 0 0 15,2 0-1-15,-1 1 1 16,-1 0 1-16,5 1-2 16,-1-2 0-16,4-2-2 15,3-1 0-15,0 0 2 0,0-1 0 16,-2 0 0-16,1-3 0 16,-1 1-1-16,2-1 2 15,-3-1 1-15,0-1 0 16,0 0 0-16,-4-1-2 15,4-1 0-15,0 1-2 16,1-3 2-16,2 0-2 0,-1 1 2 16,-2-1 0-16,-1 1 2 15,0 0-1-15,1-1 0 16,-1 2-1-16,1-3-1 16,-1 1 0-16,-2-1-1 15,-2 2 2-15,-1-1 0 16,1 2 2-16,3 0-2 15,-1 0 0-15,2 1 0 16,0-4 0-16,-1 1-2 16,3-3 2-16,-2 0 0 15,1-2-1-15,-1-3 1 16,1 1 0-16,-3 0-3 16,-3 0 0-16,-1 1 3 15,-4 0 2-15,2-1 1 16,1 5-1-16,2 0 0 15,-1-5 0-15,3 1 0 0,-2-6 0 16,-1 0 0-16,2 0-2 16,-1-4 0-16,2 3 1 15,-1-4 0-15,0 2-1 16,4 0 5-16,-2-1-1 16,3 3 0-16,-3 1 1 15,-2 1-1-15,0 3-2 16,0 1 1-16,-1-2-1 0,2-1 1 15,0 0 0-15,-3-1-2 16,3-1 2-16,-1-1 0 16,-2-2 2-16,2-2-2 15,-1 2 2-15,3-2 1 16,-2 1-3-16,1-1 6 16,-3-1-5-16,-2 3 0 15,-1-1 0-15,-2 1-3 16,1 1 0-16,1-1-1 15,-1 0 1-15,4-2-1 16,1 0 0-16,1-1 0 16,2 1 0-16,1-1 0 15,1 0 0-15,2 1 1 16,-1-1-1-16,0 2 0 16,-1 0 0-16,-5 2 0 0,1 0 0 15,-5-2 2 1,-1 0-2-16,0-2 0 0,-1 0 0 15,3-3 0-15,-1-1 0 16,3 1-2-16,0-1 3 16,1 0-2-16,0 2 3 15,-1-1 1-15,1-1-2 16,-2 1 3-16,1 0-3 16,-4-1 1-16,-1 1 1 0,-3-3 0 15,0-1-1-15,-1-1 0 16,1-1 1-16,0-2 4 15,3-1 0-15,0-1 1 16,-1 0-3-16,0 0 0 16,-2-1 0-16,-2 2 0 15,2-1 0-15,-4 1 1 16,0 1 2-16,3 0-1 16,-2-1 0-16,6-3 0 15,2 0-7-15,-2-2 0 16,3 1 0-16,-3 2 0 15,-2-1 1-15,-2 3 2 16,0-3-1-16,0 2 0 16,-1 1-1-16,1-1-1 15,-1 3 4-15,0 0-1 0,0 0-1 16,-1 0 1-16,1-1-2 16,0 0 1-16,-2-1 1 15,2 0-2-15,-3-1-1 16,2 0 0-16,0 1-1 15,-1 3 1-15,3 2 0 16,-1 3 2-16,-3 0 1 0,1 0 1 16,0-1-2-16,-1 0-2 15,1-2 4-15,-1 0-4 16,2 0-1-16,0-3 0 16,2 3-1-16,-2 0 0 15,-4 1 2-15,0 2 2 16,-1 2-3-16,-1 1 1 15,3 2 0-15,0 1-1 16,-4 1 3-16,3 1 1 16,-4 2 1-16,3 1-3 15,1-1 0-15,1 0 0 16,0-1-1-16,-1-1 1 16,0 0-1-16,0 1 0 15,0 0 0-15,-1 2-1 16,0 2 1-16,0 2-1 15,0-1-1-15,0 3 2 0,2-2-1 16,1 2-1-16,1-1 4 16,-2 0-2-16,0 1 0 15,2-2 1-15,-3 3-4 16,1-1 1-16,0 0 0 16,-2 4-1-16,-3 4 2 15,0-1 0-15,0 0-1 16,1 0 2-16,0 0-2 15,0-1 1-15,14-26-1 0,-14 28 0 16,13-12 2-16,-6 4-2 16,0 0 2-16,-2 1 0 15,-1 2 0-15,-3-1 0 16,0 2 0-16,-2 4 2 16,0 0-2-16,0-1 1 15,1 0-1-15,0 0 0 16,0 0 0-16,0-1 1 15,13-25-1-15,-14 26 2 16,0 0-1-16,0 0-1 16,0-1 0-16,5-26-3 15,-5 28 2-15,0 0-2 16,0-1 1-16,0 0-2 16,0 0-4-16,0 0-5 15,0 1-2-15,0-30-3 0,-1 20-5 16,-1-1-9-16,-1-1-12 15,-3 0-18-15,0 1-16 16,-3-5-52-16,-2-1-101 16,1-4-574-16,0 2 572 15</inkml:trace>
  <inkml:trace contextRef="#ctx0" brushRef="#br1" timeOffset="-60622.01">16781 4264 566 0,'35'2'25'0,"5"-2"-7"16,7-1-13-16,10-5-1 15,2-2-1-15,9-3-1 16,2-2 0-16,6 1 0 15,3-2 1-15,3 1 1 16,6 1 1-16,3 0-1 16,3 0-4-16,7 1-13 15,2 0-10-15,6-1-11 16,5 1-3-16,5-1 12 16,-1 0 12-16,4 1 13 15,5-1 2-15,-6 2 2 16,0 1 1-16,-2-1 0 15,-8 1-3-15,-1 1 23 0,0-3 18 16,-3 3 37-16,-1 0 11 16,-1-4-9-16,-4 2-14 15,-3 1-40-15,-2-2-12 16,-5 5-12-16,-4-1-2 16,-9 1 3-16,-4 0-1 15,-12 1 1-15,-4 0 0 16,-11 3-3-16,-4 1-2 15,-9-1 0-15,-7 2-2 0,-8-6-8 16,-5 1 1-16,-8 1-4 16,-7 1-6-16,-10 4-35 15,-6-1-3-15,-13 3-16 16,-4-1-4-16,-13 1-8 16,-4 1-24-16,-11 4-10 15,-5 1 63-15</inkml:trace>
  <inkml:trace contextRef="#ctx0" brushRef="#br1" timeOffset="-60405.88">19074 4017 174 0,'-129'11'51'0,"-3"1"44"16,-3 0-42-16,1 3-35 15,2 1-3-15,2-1-4 0,-2 1-2 16,8-2 0-16,2 0-3 15,7-2 21-15,6 0 25 16,0-1 1-16,1 1-8 16,6-1-31-16,3 2-14 15,7 1-11-15,4-1-19 16,5-2-54-16,1 2-13 0,8-3 54 16</inkml:trace>
  <inkml:trace contextRef="#ctx0" brushRef="#br1" timeOffset="-60039.28">20954 3839 307 0,'43'3'-4'0,"-3"0"4"16</inkml:trace>
  <inkml:trace contextRef="#ctx0" brushRef="#br1" timeOffset="-52705.64">17194 4229 302 0,'0'0'27'0,"0"0"35"16,0 0-11-16,1 1 21 16,-1 0 7-16,1 0 3 15,0-1-4-15,0 1 13 16,0 0 14-16,18 29 9 15,-17-14-31-15,1 11-19 16,-1 5-10-16,-1 16-17 16,-1 8-8-16,-2 20-2 15,-2 10-4-15,-2 17-9 0,2 9 0 16,-2 8-13-16,3 5-1 16,1 9 2-16,0 1-2 15,2 9 2-15,0 1-2 16,3-3 2-16,-2-1 0 15,3-9 2-15,0-8 0 16,-1-9 0-16,5-5 0 16,-3-9-2-16,-1-5 0 15,0-13 3-15,-4-6 11 16,1-5 28-16,-1-5 16 0,-1-5 56 16,1-3-14-16,-5-11-51 15,-1-7-21-15,1-12-21 16,-4-6-30-16,7-13-90 15,2-10-68-15,0-3-85 16,0-16 167-16</inkml:trace>
  <inkml:trace contextRef="#ctx0" brushRef="#br1" timeOffset="-50722.51">17451 6902 1466 0,'-1'29'50'15,"1"6"166"-15,1 12-335 16,3 6 28-16,0 4 71 15,2 0 28-15,0-5 19 16,1-5 49-16,0-12 25 16,1-6 1-16,0-14-24 15,-1-5-22-15,4-10-41 0,2-7-18 16,3-12-12-16,2-8 3 16,2-9 9-1,-2-2 6-15,0 3 3 0,-5 4 0 16,-4 10 21-16,0 5 3 15,-4 10 12-15,-5 6 9 16,1 0 27-16,12 14-1 16,-7 11-8-16,0 6-28 15,2 7-25-15,-1 1-3 0,5-4-11 16,1-4 3-16,1-10-5 16,1-7-10-16,4-13-31 15,3-8-42-15,5-19-42 16,2-9-13-16,2-13 19 15,-1-4 23-15,-9-7 24 16,-5-2 25-16,-7-6 29 16,-4-3 9-16,2-5 9 15,1 0 0-15,1 6 3 16,1 10 6-16,0 22 20 16,-3 11 52-16,1 20 78 15,-2 9 5-15,1 20-12 16,2 14-58-16,-3 25-83 15,2 11-11-15,-4 10-4 16,-1 0 2-16,-1-13 2 0,-1-6 2 16,-1-16 0-16,1-9 4 15,1-15-4-15,0-5 1 16,1-13-16-16,-1-4-16 16,5-11-16-16,2-5 0 15,3-6 39-15,1-3 24 16,0 1 27-16,2 0 5 15,-2 6-18-15,1 2-2 16,0 8-7-16,-1 3-12 16,-3 8 13-16,0 4-7 15,0 9-3-15,-1 3 3 0,2 1-15 16,0 1-2-16,2-8-23 16,1-4-8-16,3-10-26 15,4-4-7-15,0-9-11 16,2-3 10-16,-4 1 38 15,-4 0 21-15,-1 4 15 16,-3 4 0-16,-3 3 11 16,-1-2 1-16,-3 4 6 15,-1-1 3-15,0 1 6 16,1-1-3-16,1-5-2 16,1-1-4-16,1-3-11 15,0-2-5-15,-2 4-4 0,0 0-1 16,-3 3 1-16,0 1 9 15,-2 2-3-15,0-2-7 16,0-1-2 0,0-2-9-16,-2-2-4 0,-1-1-1 15,-3-3 0-15,-2 2 10 16,-3 2 13-16,-1 2 9 16,1 8 17-16,-1 6 1 15,1 12-5-15,-2 8-6 0,5 9-17 16,3 4-9-1,5-1-3-15,2-1-9 0,7-10-2 16,2-3-3-16,6-9-1 16,4-4 4-16,4-9 2 15,2-3 0-15,5-9-2 16,0-4-2-16,0-6 2 16,-2-1 4-16,-6 2 4 15,-3 0 3-15,-9 6 10 16,-4 5 14-16,-3 4 12 15,-1 2 14-15,-1 3-8 16,0 0-9-16,1 8-11 16,-1 3-7-16,4 5-13 15,1 0 0-15,3 0 1 16,0-3-3-16,2-7-6 0,1-4-3 16,2-6-6-16,2-5-1 15,1-7-2-15,1-3 4 16,-3 0 6-16,1-1 2 15,-5 8 6-15,-5 1 3 16,-2 7 7-16,-6 3 7 16,0 0 11-16,13 12-2 15,-5 3-5-15,6 0-9 16,3 2-7-16,1-4-2 16,7-7-8-16,-3-6-7 0,7-6-18 15,1-7-10-15,-1-5-28 16,1-1-59-16,-7 0-59 15,-4 2-145-15,-8 1 179 16</inkml:trace>
  <inkml:trace contextRef="#ctx0" brushRef="#br1" timeOffset="-50356.43">17738 7531 1595 0,'-26'10'110'16,"9"-3"-56"-16,12-1-161 15,21-7-10-15,12-3 77 16,21-8 53-16,10-1 32 15,23-2 131-15,9 1 42 16,15 3 30-16,5 0-58 16,6 3-97-16,3 0-33 15,2 2-55-15,1 2-5 16,-8 2-12-16,-11-1-25 0,-18-1-64 16,-12-2-58-16,-21-2-134 15,-9-1-26-15,-15-4-112 16,-8-2 291-16</inkml:trace>
  <inkml:trace contextRef="#ctx0" brushRef="#br1" timeOffset="-49639.41">19909 6773 2342 0,'-7'-1'50'16,"7"1"-26"-16,-1-8-233 15,12 2-51-15,8-4 135 16,5-2 125-16,6-4 158 15,3-2 22-15,3-5-18 16,2-3-73-16,3-3-42 16,-1 0-22-16,2 0-27 15,-3 3-16-15,-4 12-17 16,-5 3-10-16,-12 11-3 0,-7 5-17 16,-11 12 8-1,-6 4 25-15,-9 9 14 0,-3 1 18 16,-3 3 15-16,0 1 5 15,-1 0 10-15,3 1 9 16,5-1-3-16,1 2-17 16,11-2-23-16,2 0-20 15,11-3-72-15,7 0-26 16,6-2 2-16,4 2 16 16,-3 1 65-16,-4-1 21 0,-15 1 21 15,-7-2 33-15,-19-2 62 16,-9 2 55-16,-16-4 59 15,-8 0-67-15,-9-5-9 16,1-4-35-16,4-10-40 16,5-8-13-16,15-19-37 15,7-12-39-15,21-21-113 16,10-12-137-16,27-11-443 16,10 0 519-16</inkml:trace>
  <inkml:trace contextRef="#ctx0" brushRef="#br1" timeOffset="-49339.71">21103 6481 3302 0,'-17'4'16'15,"-1"9"-180"-15,-2 8-78 16,-1 20-51-16,-4 11-142 0,-1 13 375 16,3 4 236-16,3 8 35 15,5 1-29 1,8-3-88-16,2-4-26 0,14-12-46 16,7-6-23-16,11-9-32 15,9-7-8-15,13-14-32 16,11-10-37-16,9-20-145 15,3-12-197-15,1-15 213 16</inkml:trace>
  <inkml:trace contextRef="#ctx0" brushRef="#br1" timeOffset="-48771.75">21601 6718 2079 0,'-10'0'185'16,"-4"6"-3"-16,0 1-191 15,-4 10-70-15,1 3-6 16,4 5 46-16,1 4 57 16,4 6 87-16,1 4 5 15,6 3 19-15,5-1-37 0,11-9-38 16,4-5-23-16,8-9-33 15,3-6-13-15,5-15-12 16,5-7 6-16,3-14 5 16,1-4 2-16,-7-4 13 15,-5-1 2-15,-12 1 8 16,-6 1 2-16,-12 0-2 16,-3-2-2-16,-14-2-3 15,-3 0-2-15,-9-4-2 16,-3 0 2-16,-6 3-1 15,-2 3-1-15,2 12 0 16,3 8 1-16,1 15 0 16,-1 8-1-16,-1 14-2 15,2 3-8-15,9 4-11 16,6 0 0-16,12-4 5 16,5-3 10-16,13-4 18 15,7-2 1-15,14-4 9 0,3-5-4 16,14-7-5-16,9-4 1 15,15-8-7-15,6-3-6 16,1-3-7-16,-9 2-1 16,-16 4-1-16,-12 2 6 15,-24 2-27-15,-7 1-35 16,-16-5-147-16,-7-2-138 0,-11-2 146 16</inkml:trace>
  <inkml:trace contextRef="#ctx0" brushRef="#br1" timeOffset="-48405.47">22030 7016 2442 0,'-17'18'70'16,"1"9"-111"-16,-2 7-68 15,5 17-43-15,-2 6-21 16,1 7 110-16,5 1 54 16,0-9-6-16,4-8-35 15,4-18-148-15,-3-10-52 0,3-22 178 16</inkml:trace>
  <inkml:trace contextRef="#ctx0" brushRef="#br1" timeOffset="-47905.25">22025 6362 1421 0,'9'9'112'0,"7"5"503"15,9 3-562-15,12 10-59 16,5 3-3-16,6 5 24 16,-4 6 12-16,-2 6 0 15,0 5 6-15,-5 6-21 16,-1 2-9-16,-7 3 6 15,-6 1-3-15,-12-1-6 16,-5 0-24-16,-13-6-36 16,-11-3-17-16,-13-2-40 15,-4-7 4-15,1-11-37 16,8-9-41-16,10-18-133 16,4-8 222-16</inkml:trace>
  <inkml:trace contextRef="#ctx0" brushRef="#br1" timeOffset="-46706.09">22935 6815 1876 0,'22'3'-66'0,"10"-5"36"16,2 0 27-16,5-2 12 15,4-3-3-15,-4 1 0 16,-2-2-6-16,-7 1-51 15,-5 1-53-15,-7 0-106 16,-5 2-181-16,-13 4 195 16</inkml:trace>
  <inkml:trace contextRef="#ctx0" brushRef="#br1" timeOffset="-46485.79">23031 7004 2157 0,'53'0'-174'0,"9"-3"144"0,2-1 24 16,-1-4-9-16,-3-2-32 15,-9-4-115-15,-5-3-53 16,-10-3 157-16</inkml:trace>
  <inkml:trace contextRef="#ctx0" brushRef="#br1" timeOffset="-44286.29">23713 6540 1415 0,'-6'4'2'0,"6"0"27"16,0 1 10-16,0 1 17 15,1 1 67-15,3 9-10 16,2 4-11-16,0 24-40 16,0 17-5-16,-5 39-30 15,-3 20-15-15,-10 29-239 16,-4 5-117-16,-3-15 258 0</inkml:trace>
  <inkml:trace contextRef="#ctx0" brushRef="#br1" timeOffset="-37539.64">21194 7684 1233 0,'1'5'93'16,"5"1"85"-16,11 0-137 15,13-2-24-15,7-1 7 16,20-5 0-16,10-3 9 16,8-3 32-16,0 0 19 15,6 1 56-15,-5 1 7 0,12 2-28 16,2 0-32-16,-6 3-60 15,0 1-23-15,-17-1-4 16,-7 1-16-16,-14-3-71 16,-8 0-50-16,-11-2-96 15,-3 1-63-15,-6 1-29 16,2 0 202-16</inkml:trace>
  <inkml:trace contextRef="#ctx0" brushRef="#br1" timeOffset="-36939.2">21059 7931 1456 0,'50'-7'37'0,"5"0"-22"0,6-2-11 15,9 2 0-15,1 1 8 16,7 1 64-16,-2 2 70 16,4 3 72-16,4 1 9 15,4 1-76-15,11-2-72 16,-1-1-51-16,-5-1-23 15,-14-1-26-15,-13-1-15 0,-18-2-65 16,-6-2-111-16,-10-3-221 16,-2-1 286-16</inkml:trace>
  <inkml:trace contextRef="#ctx0" brushRef="#br1" timeOffset="-29172.94">15327 8626 1247 0,'-20'-30'66'15,"-2"-3"77"-15,-4-5-137 16,0 0-4-16,-4 2 9 0,-4 2 7 16,-3 7-5-16,-2 3 3 15,-11 12-5-15,4 7 1 16,-6 10 29-16,0 8-11 16,7 15-3-16,2 6-15 15,10 16-12-15,1 8 0 16,3 11 3-16,-1 6 0 15,8 1 20-15,8-1 40 0,18-5 42 16,11-8 11-16,13-11 10 16,2-6-13-16,7-11-14 15,3-2-22-15,10-10 2 16,7-6-1-16,8-11 5 16,2-6-21-16,0-15-11 15,1-5-9-15,-11-13-15 16,-3-5-12-16,-15-10-10 15,-7-5 1-15,-7-5-2 16,-9-3 0-16,-6 2-3 16,-4 3 1-16,-7 6-5 15,-3 6-1-15,-12 2-4 16,-1 3-5-16,-17 1-9 16,-12 1-8-16,-15 7 0 15,-11 3 3-15,-10 6 9 16,0 4 2-16,5 12-8 0,4 5-11 15,11 12 4-15,2 7 12 16,5 8 26-16,5 3 2 16,11 5 1-16,9 0 20 15,24 1 5-15,11-1-9 16,24-8-1-16,13-1-11 16,14-9-3-16,1-4 0 15,11-8 7-15,-2-3 0 0,15-7-7 16,8-3-1-16,0-6-8 15,-3 1-4-15,-20 1-16 16,-11 2-18-16,-16 4-75 16,-6 3-133-16,-4 4-618 15,5 3 695-15</inkml:trace>
  <inkml:trace contextRef="#ctx0" brushRef="#br1" timeOffset="-28206.13">15423 9107 1477 0,'-1'12'39'0,"0"1"-25"15,5 3-22-15,-1 5 2 16,1 0 2-16,1 4 10 16,-1-1 9-16,4-3 32 15,-1-2 40-15,5-5 38 16,3-4-5-16,6-9-13 16,4-3-14-16,2-9-30 15,1-1-13-15,-5-5-26 16,-2 1-6-16,-7-2-18 0,-4-1 0 15,-7 0 9-15,-2-1-6 16,-7 1 18-16,-5 0-3 16,-7 0-5-16,-5-1 2 15,-6 2-8-15,-3 2-3 16,-4 8-4-16,-1 5-4 16,5 6 2-16,5 6-1 15,8 4-2-15,7 1-9 0,5 3-39 16,5-2-48-16,10-2-94 15,3-6-68-15,17-7 144 16</inkml:trace>
  <inkml:trace contextRef="#ctx0" brushRef="#br1" timeOffset="-27854.37">15914 8857 1628 0,'3'6'269'16,"9"-2"131"-16,6-1-309 16,13-3-123-16,7-3-2 15,8-2 24-15,0-3 4 0,-1-1-15 16,-3 1-12-16,-9 3-27 16,-5 1-29-16,-10 3-102 15,-5 0-99-15,-7-1 190 16</inkml:trace>
  <inkml:trace contextRef="#ctx0" brushRef="#br1" timeOffset="-27656.04">16075 9024 2592 0,'2'6'71'15,"8"1"25"-15,10 1-180 16,6 1-50-16,14-6 9 16,4-1 35-16,5-5-41 0,0-1-39 15,-2-6-93-15,-7 0-6 16,-2-5 209-16</inkml:trace>
  <inkml:trace contextRef="#ctx0" brushRef="#br1" timeOffset="-24821.71">16856 8653 1471 0</inkml:trace>
  <inkml:trace contextRef="#ctx0" brushRef="#br1" timeOffset="-24272.88">16926 8517 1363 0,'-12'-8'79'0,"-2"0"47"16,2 0 65-16,-3 3-80 0,-3 4-34 15,-4 7-23-15,-3 7-3 16,0 13 0-16,4 6-9 16,6 14-6-16,3 7-7 15,7 14-17-15,2 3-6 16,6 5-6-16,4-4 0 15,11-14-3-15,6-9 3 16,9-18 9-16,1-11 3 16,6-15 18-16,0-6 7 0,4-16-3 15,-1-5 6-15,-7-11-13 16,-2-6 0-16,-9-7-5 16,-6-6-7-16,-11-6 1 15,-8-1-5-15,-13-1-8 16,-4 2 5-16,-4 9-7 15,-3 6-2-15,-6 16-12 16,-6 8-17-16,-8 16-23 16,-6 8-19-16,-7 13-75 15,1 4-32-15,9 1-6 16,6-2-12-16,21-5 23 16,11-3 129-16</inkml:trace>
  <inkml:trace contextRef="#ctx0" brushRef="#br1" timeOffset="-23223.28">15041 9948 1520 0,'-33'-19'63'0,"-1"3"9"16,7 3-63-16,-2 11-12 16,-2 3 0-16,0 11 6 15,-1 5 6-15,2 7 2 16,0 6-2-16,6 8-3 15,1 5 0-15,7 7 18 16,9 3 6-16,8-1 36 16,7-1 9-16,12-10-1 15,5-5-2-15,11-16-33 0,6-8-18 16,11-16-15-16,5-10 0 16,11-13 12-16,0-6 6 15,-1-6 0-15,-8-4-4 16,-20-2 31-16,-10 0 33 15,-19-2 16-15,-8 1 0 16,-13 3-4-16,-9-1-51 0,-12-1-21 16,-7-1-5-16,-14-1-11 15,-4 3-2-15,-9 11-4 16,-4 5 0-16,1 16 0 16,-1 9 0-16,-3 14 1 15,0 8 3-15,6 8 5 16,7 3 6-16,23 2 0 15,16 0-6-15,23 0-6 16,13-1-7-16,27-5-4 16,11-4 3-16,13-8 0 15,7-4 0-15,3-8 3 16,5-4 0-16,14-9-1 16,6-4 1-16,-6-4-2 15,-2-3-8-15,-27 0-47 16,-8 2-83-16,-12 4-447 15,-11 3 267-15</inkml:trace>
  <inkml:trace contextRef="#ctx0" brushRef="#br1" timeOffset="-22955.76">15544 10195 2778 0,'10'33'18'0,"3"11"-139"15,4 7-157-15,1 17-127 16,-1 4 23-16,-4-3 313 15,-4-6 61-15,-8-22-7 16,-3-9-20-16,-9-21 18 16</inkml:trace>
  <inkml:trace contextRef="#ctx0" brushRef="#br1" timeOffset="-22537.21">16168 9924 2912 0,'4'3'31'0,"13"3"-55"16,8 0-55-16,13 0 1 15,4 1 22-15,3-3 51 16,0-4 6-16,-1-6-1 16,-8-1 0-16,-2-6-6 15,-7-1-26-15,-9-3-141 0,-4 2-105 16,-7 3 60-16</inkml:trace>
  <inkml:trace contextRef="#ctx0" brushRef="#br1" timeOffset="-22322.61">16267 10154 2702 0,'7'2'90'16,"6"-3"69"-16,15-4-211 15,8-1-33-15,14-2-35 16,0 0-66-16,3-4-73 15,-5 2-120-15,-6 0-45 16,0 1 324-16</inkml:trace>
  <inkml:trace contextRef="#ctx0" brushRef="#br1" timeOffset="-17446.11">17054 9653 2492 0,'-6'-7'80'0,"5"-2"-29"16,1 0-55-16</inkml:trace>
  <inkml:trace contextRef="#ctx0" brushRef="#br1" timeOffset="-16173.61">16824 9834 1495 0,'-10'-10'64'0,"4"-3"79"15,5-1-47-15,8-6-12 16,5-1-4-16,9-5-5 16,4-3-3-16,8 3-9 15,2 1-4-15,4 6-2 16,-1 4-19-16,0 4-21 15,-1 5-9-15,-3 4-12 16,-4 3-8-16,-5 7-6 16,-4 6-2-16,-7 9-1 0,-4 6 0 15,-9 10 12-15,-2 2-6 16,-12 6 12-16,-5 1 3 16,-8 1 15-16,-6 1 18 15,-4-1 43-15,-2-3 5 16,-1-6 26-16,2-7-11 15,2-12-61-15,5-7-10 16,6-11-20-16,2-4-1 16,12-10 5-16,2-5-2 15,8-9 0-15,4-3-1 0,8-4-6 16,2 3-1-16,8 3 0 16,5 4 1-16,3 7-2 15,3 5 2-15,1 9 0 16,3 4 0-16,4 8-1 15,2 1 1-15,-1-2-20 16,-3-1-34-16,0-8-147 16,-2-2-120-16,-1-8-375 15,-1-4 548-15</inkml:trace>
  <inkml:trace contextRef="#ctx0" brushRef="#br1" timeOffset="-15173.66">17205 8273 1477 0,'0'0'47'16,"0"0"63"-16,3 0-77 15,9-1-1-15,12-2 22 16,6 0 9-16,3-1 21 16,2-2 23-16,2 1 19 15,2-1 5-15,3-1-43 16,3-3-36-16,-1 0-28 15,0-2-10-15,-8 2-13 16,-5 2-2-16,-7 7-4 16,-6 4-1-16,-7 10-5 15,-1 6 5-15,-4 13 1 16,-1 5 3-16,1 18 2 0,0 9 0 16,2 19-3-16,1 6-5 15,1 14-19-15,0 10-11 16,2 14-29-16,0 4-13 15,-2 2 17-15,0-5 18 16,1-1 15-16,1 0 15 16,-1 2 9-16,3-3 6 0,-1-6 6 15,2-4 0-15,-1-6 48 16,-2-3 24-16,-1-7 44 16,-9-3-22-16,-2-12 0 15,-4-9-1-15,-12-20-23 16,-4-8-27-16,-12-16-19 15,-3-6-8-15,-11-10-21 16,-3-6-8-16,-9-14-49 16,-10-6-37-16,-12-14-144 15,-6-6-185-15,-11-11 225 16</inkml:trace>
  <inkml:trace contextRef="#ctx0" brushRef="#br1" timeOffset="-14354.6">14922 7751 2169 0,'-34'13'119'0,"-1"2"-56"0,-7 2-50 16,0 1-10-16,-6-2 1 16,-16-1-2-16,-5-1 0 15,-8-2 21-15,0-1 26 16,-2 1 22-16,-1 2 4 16,-3 2-23-16,-3 1-34 15,15 3-14-15,6 2-4 0,16 6-3 16,11 3-1-16,14 14-8 15,13 8 0-15,15 19-43 16,6 11-30-16,8 26-33 16,1 7-38-16,3 23 10 15,-2 15 47-15,-3 8 72 16,-1 7 18-16,-4 7 12 16,-5-1 3-16,-6 3 3 15,-4 3-6-15,-9-4 3 16,-2-3 15-16,-13-7 51 15,-1-8 51-15,-9-20 68 16,0-10-21-16,3-17-17 16,3-5-48-16,8-13-25 15,5-10-18-15,12-23-24 16,6-14-9-16,14-18-16 16,13-10-7-16,26-14-18 0,17-7-5 15,29-19-18-15,23-10-18 16,18-19-75-16,17-8-91 15,16-15 74-15</inkml:trace>
  <inkml:trace contextRef="#ctx0" brushRef="#br1" timeOffset="-8702.95">2182 5489 212 0,'0'4'13'0,"0"0"9"16,0-4 0-16,0 0-6 16,0 0-3-16,0 0-9 15,0 0-3-15,0 0-1 16,1 0 4-16,0 0 0 16,0 0-1-16,0 0-1 15,0 0 0-15,0 0-2 16,-1 0-2-16,0 0-3 15,0 0-4-15,0 0-2 0,0 0 0 16,-1 0 5-16,0 0 6 16,0 0 9-16,-1 0 2 15,-25 9 2-15,27-9-4 16,-15 10 11-16,5-3 0 16,2 1 1-16,0 0 1 15,-1 1-13-15,1-1-2 16,-3 0 0-16,1-1-1 15,-3-2-3-15,1 0-1 16,1-2-18-16,-2 0-30 0,-2-2 26 16</inkml:trace>
  <inkml:trace contextRef="#ctx0" brushRef="#br1" timeOffset="-8254.12">1849 5497 1210 0,'57'-75'15'0,"16"-17"-9"15,3-9-2-15,8-14 0 16,-1-4 2-16,7-11 11 15,7-10 1-15,13-13 5 16,9-8-6-16,9-11-9 16,12-11-2-16,8-10-4 15,3-6-2-15,12-11 0 16,-4 4-2-16,6-5-17 16,0 3-12-16,0-3-86 15,0 0-122-15,1 2 116 16</inkml:trace>
  <inkml:trace contextRef="#ctx0" brushRef="#br1" timeOffset="-6873.47">2210 5116 1284 0,'38'-59'21'16,"4"-13"12"-16,1-6 6 16,6-15 3-16,1-9-5 15,6-14 8-15,2-8-9 0,7-14 10 16,6-3 5-16,3-12-33 16,0-3-12-16,4-3-3 15,0-7 0-15,3 1 0 16,0-1-3-16,-3 0 0 15,1 1 3-15,-4 6 0 16,0 1-3-16,-2 2 0 16,-5 3 2-16,-4 0-2 15,0 4 0-15,-8 5-14 16,-2 6-16-16,-12 8-45 16,-5 7 27-16,-6 14-29 15,-5 3-38-15,-3 9 63 16</inkml:trace>
  <inkml:trace contextRef="#ctx0" brushRef="#br1" timeOffset="-5206.42">2055 5174 566 0,'-22'7'7'0,"-1"-2"0"0,10-5 22 16,3 0 19-16,5-3 34 15,1-2 20-15,7-6-4 16,7-2-13-16,23-8-33 16,10-5-25-16,20-7-1 15,8-6-5-15,12-10-2 16,8-4-1-16,12-3-9 16,6-1-3-16,8 2 0 15,1-1-4-15,6-3 2 16,-2-1-4-16,-6 1 0 15,0 4 2-15,-8 7-4 16,-4 3-12-16,-10 6 6 16</inkml:trace>
  <inkml:trace contextRef="#ctx0" brushRef="#br1" timeOffset="-1355.95">18678 9690 1191 0,'24'1'50'0,"14"0"6"16,8-1-37-16,19-3-9 16,10 1 0-16,12-2 5 15,6 1 12-15,14 0 16 16,3 0 6-16,4-1-7 0,0 0-4 15,-6-1 4-15,-5 0-18 16,-1 3-15-16,-3-1-3 16,-5 2-6-16,-3-1 12 15,-5-2-6-15,-2 0 0 16,-2-3 3-16,-3-1 0 16,-7 0-4-16,-7-1 1 15,-16 1-3-15,-7 1-3 0,-17 2 0 16,-9 2 0-16,-16 3 15 15,1 0 33-15,-1 0 9 16,0 0 3-16,0-1-12 16,0 0-25-16,-1 0-14 15,0 0-6-15,0 0 3 16,-16-25-9-16,12 15-18 16,-2-3-2-16,-2-5-10 15,1-1 6-15,-2-6 9 16,1-3 6-16,4-8 12 15,5-5-3-15,6-11 6 16,5-7 0-16,5-18-3 16,1-8 3-16,-2-9-3 15,-2-3 0-15,-5 11 6 0,-5 6-3 16,-9 12 0-16,-2 6 6 16,-10 2-6-16,-2 1 0 15,-2 7 0-15,-1 7-3 16,4 11 3-16,1 7 0 15,5 9 0-15,1 4 9 16,5 6 24-16,1 3-7 16,6 6 1-16,-1 0-15 0,0 0-30 15,0 0-6-15,0 0 15 16,0 0 3-16,-1 1 6 16,-25 14 9-16,23-5-12 15,-1-1 0-15,0 5 6 16,0 1-6-16,-5 8 3 15,-2 8-3-15,-8 15-3 16,-3 6-3-16,-8 8 9 16,-1-2 3-16,-3-7-3 15,2-5 6-15,7-8 9 16,5-7 9-16,6-12 18 16,3-7 6-16,4-11-12 15,1-9-10-15,6-10-23 16,1-7-6-16,4-8-6 15,3-1 6-15,3-1 9 16,3-2-3-16,4-6 3 0,2-3 0 16,4-5-9-16,0 0 0 15,3 4 0-15,0 4 0 16,0 9 0-16,-3 4-6 16,0 9 3-16,-3 3 3 15,-1 7 6-15,-2 3 6 16,-1 5 0-16,-2 2 0 15,-1 4 6-15,0 3-3 0,-4 6 9 16,1 6-16-16,3 11 1 16,1 7 0-16,10 11 2 15,8 4 1-15,16-3-6 16,6-4-1-16,9-15-13 16,2-8-18-16,-1-14-66 15,3-9-84-15,5-17-394 16,0-9 469-16</inkml:trace>
  <inkml:trace contextRef="#ctx0" brushRef="#br1" timeOffset="11209.2">14297 2693 869 0,'-13'-13'41'0,"4"1"25"16,1 3-71-16,3 1 8 15,1 1 1-15,-1 1 8 16,-1 1 6-16,-1 1 25 16,1 0 5-16,6 4 20 15,0 0 2-15,0 0-20 16,6-3-13-16,20 3-23 16,6-1-6-16,15-2-3 15,6 0 3-15,5-1 0 16,4 1-2-16,8 0 3 15,-1 1 1-15,-6 2 6 16,-3 0-1-16,-12-2 2 16,-1 0 3-16,-2-2-5 15,-2-1 1-15,-5-1 1 16,-4-1 5-16,-1 1 28 16,-6 0 25-16,-9 1-1 15,-3 2-11-15,-12 1-9 0,3 2-6 16,-10 0-15-16,1-1-1 15,-18 1-17-15,-10 0-3 16,-9 1-9-16,-8 2 6 16,-3-1 0-16,-3 2-3 15,-2-1-3-15,-8 1 0 16,-13 0 0-16,-4-1 0 0,-3 3 3 16,1 1-3-16,9 1-3 15,3 1 3-15,8-1-3 16,6-2 0-16,16-2 0 15,13-1 0-15,16-1-3 16,9-1-3-16,18 0 6 16,9-1-3-16,21-1 12 15,12-1-9-15,11-2 3 16,3-1 0-16,7-1-3 16,4 1 0-16,5-1 0 15,0 2 0-15,-5-1 6 16,-7 0 3-16,-3 1-3 15,3 0 9-15,-6 0-6 16,-4 1 3-16,-14 0-3 16,-12 3-3-16,-16-1 0 15,-10 1 0-15,-13 0 0 0,0 0 3 16,-11 0 9-16,-13 1-6 16,-22 3 3-16,-14 0-10 15,-11 1-5-15,-3 0 0 16,-2 2 0-16,5-1 3 15,-13-1 3-15,-5 0-6 16,-2-1 0-16,0 1 0 16,11-1 0-16,7 1 0 0,13-1 0 15,6 1 0-15,20-1 0 16,12-1 0-16,14-2-6 16,7 0 0-16,14-1 4 15,13-2 2-15,22-2 2 16,13-1 4-16,15-2 0 15,7 0-3-15,10 0 0 16,0 0 0-16,-4-1-3 16,-5 0 0-16,-14 0 0 15,2 1 3-15,3 2 0 16,-7-1-3-16,-6 2 3 16,-12 0-3-16,-24 2 9 15,-5 1 3-15,-21 1 6 16,0 0 6-16,-15-3 0 0,-15 3-9 15,-28 1-7-15,-12 3-8 16,-16 1 0-16,-5 1 1 16,-2 1-1-16,-9 0 0 15,-1 2 2-15,3-1-2 16,11-1 2-16,9-1 2 16,15-3-1-16,10 1-3 15,20-3 0-15,15-1-3 16,25 0-3-16,16-2-2 15,29-2-13-15,14-2-3 0,29-3-36 16,19-1-20-16,13 1-55 16,6 0-35-16,18 3-120 15,-4 3-59-15,11 3 222 16</inkml:trace>
  <inkml:trace contextRef="#ctx0" brushRef="#br1" timeOffset="20126.12">11143 3669 810 0,'-5'-8'27'16,"0"3"-11"-16,0 0-16 15,-4-1 0-15,1 1 0 0,-5-4 7 16,2-2 2-16,0-1 32 15,-2-3 18-15,0-4 18 16,-1 0-18-16,-6-5-28 16,-1 1-11-16,-6-2-15 15,-3-1-5-15,-6 1 2 16,-4 2 0-16,-10 5-2 16,-3 2 0-16,-12 4-2 15,-3 1 2-15,-5 4-2 16,-2 0 2-16,-9 3 2 15,-3 2-2-15,-11 0 0 16,-4 2 2-16,-9 5-4 16,-4 2 0-16,-8 5 2 15,-2 4 0-15,4 9 2 0,2 3 0 16,11 12 6-16,7 2 8 16,24 8 17-16,13 4 7 15,23 12 3-15,11 11-6 16,13 20-20-16,7 10-7 15,14 13-10-15,4 3 4 16,14 4 0-16,5 9-1 16,11 2 1-16,9 7-2 15,13 2 0-15,8-2 2 0,8-3-4 16,4-9 2-16,9-19-6 16,2-11-21-16,11-28-213 15,5-12 168-15</inkml:trace>
  <inkml:trace contextRef="#ctx0" brushRef="#br1" timeOffset="21693.97">10428 5887 805 0,'-20'-18'68'0,"3"2"44"16,5 1-27-16,5 5-36 15,2 0-8-15,6 3-12 16,2 0 4-16,8 3 5 16,4 1-3-16,5 5-6 15,6 4-4-15,7 13-7 16,4 7-5-16,11 18-5 15,5 11-2-15,4 19-4 16,-1 9 0-16,-3 17-2 16,-2 6-4-16,-11 4 0 15,-3 0 2-15,-14 1-2 16,-7 1 0-16,-13 6 4 16,-6 7-2-16,-15-1 2 15,-6-2 4-15,-15-10-2 16,-10-6 2-16,-19-7 0 15,-8-6-4-15,-13-12 0 0,0-7-6 16,3-17-15-16,5-10-8 16,19-16-6-16,10-8-29 15,23-14 41-15</inkml:trace>
  <inkml:trace contextRef="#ctx0" brushRef="#br1" timeOffset="23293.51">10055 8390 1129 0,'-4'-10'77'0,"1"2"101"16,7 2-172-16,6 4-6 16,6 4 14-16,6 1 13 0,9 7 17 15,5 5 9-15,15 8 47 16,5 6-2-16,4 12-38 15,2 3-24-15,-9 5-30 16,-3 3-6-16,-9 4-15 16,-5 5-6-16,-13 10 3 15,-8 11 12-15,-15 14-3 16,-10 6 9-16,-18 8 21 16,-11 2 9-16,-20 5 36 15,-9-2-7-15,-9-6-17 16,0-9-21-16,9-27-24 15,8-14-21-15,16-30-89 16,7-14-90-16,16-25 104 16</inkml:trace>
  <inkml:trace contextRef="#ctx0" brushRef="#br1" timeOffset="26727.06">18159 4220 358 0,'48'0'15'16,"2"-1"20"-16,3-3-37 15,2-3 0-15,-5-3 2 16,0 0 0-16,-4-1 2 16,-2 0 3-16,-2 1 14 15,-6 2 8-15,-5 2 20 0,-6 2 6 16,-4 3-19-16,-4 0-11 16,2 1-21-16,0 0 0 15,-7 2-2-15,-2 0-4 16,-10-2-21-16,0 0-14 15,0 0 12-15,-6 6-1 0,-5-3 26 16,-2-1 2-16,-5 1-16 16,-1-1 0-16,-3 1-12 15,0 0 3-15,-2 1-30 16,-2-1-37-16,-1 2 60 16</inkml:trace>
  <inkml:trace contextRef="#ctx0" brushRef="#br1" timeOffset="27143.49">18247 4171 157 0,'60'-3'35'16,"5"0"51"-16,-2-1-8 0,7-2 7 15,1-1 10-15,-3-1-10 16,-2 1-15-16,-9 1-13 16,-7 2-14-16,-12 1-61 15,-6 0-64-15,-14 2-82 16,-7 0 23-16,-11-1 18 16,-7 0 36-16,-8 2 50 15,-2 0 0-15,-6 2 34 16</inkml:trace>
  <inkml:trace contextRef="#ctx0" brushRef="#br1" timeOffset="27763.27">18173 4135 750 0,'-28'2'7'15,"2"2"-77"-15,4-1-28 16,8 2-36-16,7-4 45 15,7 0 34-15,6-1 26 16,11-2 49-16,6-2 14 16,13 0 14-16,9-1-2 15,10 0-13-15,3 0-3 0,5 0 2 16,-2 1 4-16,-2 1 12 16,2 0 5-16,-6 1-6 15,-1 0-1-15,-8 1-14 16,-6 0-9-16,-8-1-10 15,-4 1-1-15,-9-3 4 16,-3 3 2-16,-8-1 2 16,-8 2 3-16,0 0 7 15,0 0-5-15,-14 3-9 16,-5 0-5-16,-10 3-18 16,-8 0-2-16,-9 1-7 15,-4-2 0-15,-8 0 5 16,1 1-3-16,-5-2-6 15,0 1-1-15,0-1 1 16,-1 2 6-16,2-2 9 16,6 0 5-16,8 1 5 15,6-1 2-15,14-1 7 0,3-1-1 16,11 1-1-16,13-3-8 16,0 0-4-16,2 3 0 15,15-4 5-15,7-1 4 16,15-4 9-16,7 0 3 15,21-4 4-15,6 1 2 16,11-1-9-16,5 1 0 0,7 1-9 16,2 1-6-16,3-1-1 15,5 1 0-15,-6-1-2 16,-2 1 0-16,-3-3 0 16,-4 1-4-16,0-1 4 15,0 1-3-15,-8 3-35 16,-6-1-126-16,-9 2 107 15</inkml:trace>
  <inkml:trace contextRef="#ctx0" brushRef="#br1" timeOffset="31629.35">18408 4349 356 0,'-2'-8'11'0,"1"-4"44"15,2-2-115-15,1-3 16 16,0-4 61-16,-2 0 52 15,-1-2 97-15,-1 2 37 16,-1 2-23-16,1 0-37 16,1 6-74-16,-2 1-12 15,4 5-17-15,-1 7-9 16,0-1-13-16,0 0-5 0,1 1-1 16,11 1 3-16,-6 16 7 15,2 11 7-15,-2 31 13 16,-4 22 1-16,-5 49-6 15,-5 27 1-15,0 40 1 16,3 11-15-16,9 0-33 16,3-14-6-16,2-34-12 15,-4-21 3-15,-5-36 17 16,-3-14 7-16,-4-32 0 16,1-13-6-16,-1-28-362 15,0-18 271-15</inkml:trace>
  <inkml:trace contextRef="#ctx0" brushRef="#br1" timeOffset="32176.63">18193 4841 1130 0,'6'-11'-38'0,"4"1"-46"16,2 3-12-16,-1 1 41 16,-3 3 76-16,-8 3 11 15,0 0 34-15,0 0 4 16,0 0-11-16,0 0-1 16,0 0-38-16,0 0-24 15,0-1-48-15,0 0-35 0,1 0-146 16,0 0-47-16,-1-1 88 15,13-27 34-15,-13 29 105 16</inkml:trace>
  <inkml:trace contextRef="#ctx0" brushRef="#br1" timeOffset="32759.42">18263 4811 1127 0,'9'28'56'0,"4"13"56"16,2 7-104-16,7 6-8 16,1-1 2-16,1-10-4 15,-3-4 0-15,-5-13-2 16,-4-6 2-16,-7-12 4 16,-5-8 6-16,0 0 3 15,0 0-1-15,0 0-4 16,0 0-4-16,0-17-6 15,2 6 2-15,0-1 2 16,2-1 2-16,5-2 4 16,3-2 2-16,2-6-5 15,2-5 1-15,-1-6-4 0,1-4 2 16,-3-4-2-16,1-1 0 16,-1 4-7-16,0 1-19 15,5 7-208-15,4 4 151 16</inkml:trace>
  <inkml:trace contextRef="#ctx0" brushRef="#br1" timeOffset="33509.61">18454 4287 1437 0,'-1'-4'-14'0,"1"4"-81"15,0 0 18-15,0 0 28 16,-1 0 24-16,-16-1 29 16,8 9 0-16,-9 7 3 15,-2 2-1-15,-5 5 0 16,1 2-4-16,2-1-4 15,4-2-2-15,5-1-9 16,1-4-9-16,5-5-14 16,4-1-5-16,0-6 2 15,0-2 0-15,3-2 25 16,0 0 8-16,-1 0 8 0,1 0 11 16,-2-24 8-16,8 3 8 15,6-9 19-15,-3-3-1 16,5-1-1-16,2-3-7 15,-1 2-10-15,2 0 0 16,2 9 4-16,-1 5 6 16,-4 10-10-16,1 5-2 15,-1 10-4-15,2 10-1 16,3 13-9-16,5 8 1 0,8 6-10 16,5-3-10-16,5-12-48 15,0-9-55-15,-3-17 59 16</inkml:trace>
  <inkml:trace contextRef="#ctx0" brushRef="#br1" timeOffset="49291.68">18255 9543 1520 0,'-11'2'-8'0,"43"-9"12"0,-2 0-2 0,-1-1 0 16,-2 1-2-16,0 0 0 15,-2 1 0-15,-1 1 0 16,-3 3 6-16,-4 2-4 16,-5 3-2-16,-2 1 4 15,-3 1-1-15,-1-1 3 16,-1-1 6-16,-2 0 9 16,-3-3 6-16,0 0 12 0,0 0 26 15,0 0 25-15,0 0 21 16,0 0-4-16,0 0-17 15,0 0-30-15,0 1-31 16,0 0-17-16,0 0-9 16,0 0-3-16,-6 28-3 15,4-14 3-15,2 1 0 16,-1 0 6-16,2-1-6 16,0-1 0-16,1-1-6 15,1-1 0-15,0-2 0 16,2-1-17-16,0-3-25 15,1-1-12-15,0-4-80 16,-1-2-64-16,2-8 118 16</inkml:trace>
  <inkml:trace contextRef="#ctx0" brushRef="#br1" timeOffset="62758.83">15431 11227 1328 0,'0'0'93'0,"0"0"105"16,0 0-73-16,13 0-146 15,6-1 0-15,15-3 33 16,9 2 48-16,14-2 87 15,10 1 41-15,13-2 36 16,6-1-74-16,13-2-21 16,6 0-48-16,5-1-33 15,5 1-5-15,3 0-8 16,-2-1 0-16,10 4 2 16,-1 0-2-16,-2 1-5 15,3-1-6-15,-8-1-10 16,-4 2-7-16,-2-3-3 0,-3 1-2 15,-8 1-2-15,-4 0 0 16,-16 3 0-16,-5 1 0 16,-13-1-3-16,-8 1-5 15,-13 0-22-15,-6-3-17 16,-13 0-53-16,-7-1-33 16,-10-2-121-16,-9 2-129 0,-14-6-148 15,-8 3 424-15</inkml:trace>
  <inkml:trace contextRef="#ctx0" brushRef="#br1" timeOffset="63241.47">16024 11301 1631 0,'65'0'257'16,"8"0"155"-16,9-2-280 0,16 1-127 16,7 1 12-1,10 0 41-15,5 0 23 0,1 1 23 16,4 3-14-16,0 3-5 16,-6-1-14-16,-4 0-27 15,-2-3-10-15,-5-2-15 16,-5-1-7-16,-9-3-6 15,-6-1-2-15,-15 1-2 16,-2-2-1-16,-9 1-1 16,-6-1-1-16,-5-3-11 15,-6 0-8-15,-11-1-34 16,-6-2-21-16,-10 1-83 16,-4-3-93-16,-13-3-325 15,-5-1 235-15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26:37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669 6001 1103 0,'8'-6'-15'16,"1"-3"15"-16,-1 0 6 16,2-1 3-16,0 0 5 15,1 0 7-15,-1 1 2 16,4-2 3-16,2 1-7 16,8-3-7-16,3-3-1 15,10-4-3-15,6-2 0 16,10-8 3-16,6-2 5 0,9-6 5 15,5-1 4 1,9-5 6-16,3 0 0 0,4-3-2 16,6-2 1-16,0 1-7 15,2-2-2-15,9-9 0 16,3-3 5-16,12-5 12 16,3 0 25-16,9 4-21 15,0 0-16-15,0-1-17 16,0 3-3-16,-11 1 0 15,-4 4-3-15,-9 4 0 16,-6 3-3-16,-8 1 0 16,-2 1 3-16,-11 4-3 15,-3 0 6-15,-9 3 0 16,-4 2-6-16,-6 2-3 16,-3 1-6-16,-8 2-24 0,-6 1-14 15,-11 3-52-15,-6 2 38 16,-11 8-131-16,-5 0 120 15</inkml:trace>
  <inkml:trace contextRef="#ctx0" brushRef="#br0" timeOffset="800">1922 5153 1065 0,'156'-122'104'0,"11"-5"16"0,0-4-25 16,3-7-33-16,0 1-11 16,7-2-16-16,-3 0 7 15,-3 3-6-15,-5-1-9 16,-13 12-12-16,-4 1-9 16,-14 7-3-16,-5 4 0 15,-10 8 3-15,-5 3-1 0,-12 13-7 16,-6 5-1-16,-13 8-18 15,-7 6-15-15,-13 7-30 16,-5 3 25-16,-14 8-63 16,-6 5-67-16,-14 14 94 15</inkml:trace>
  <inkml:trace contextRef="#ctx0" brushRef="#br0" timeOffset="1567.38">368 6935 1454 0,'84'-75'2'16,"16"-22"2"-16,9-8 0 16,13-22-4-16,3-8 2 15,13-14 0-15,7-11 0 16,8-8-1-16,5-7 1 15,4-10 4-15,9-4-2 16,7-8 6-16,7-5 1 16,10-7 5-16,3-6 1 0,8-2 2 15,-2-5 8-15,3-1-12 16,-7-2-9-16,-6-1 0 16,-6 8 3-16,-14 1 15 15,-7 10 17-15,-13 5 7 16,-2 8 3-16,-15 14-15 15,-1 7-18-15,-11 14-15 16,-8 9-15-16,-12 17-33 16,-8 6-27-16,-19 21-74 15,-9 8 49-15,-19 18-242 16,-12 8 204-16</inkml:trace>
  <inkml:trace contextRef="#ctx0" brushRef="#br0" timeOffset="10732.41">2459 9276 1986 0,'21'156'-6'16,"-7"24"6"-16,-5 14 0 15,-5 24-3-15,-4 9 3 16,0 14 0-16,0 2 12 15,0 0 3-15,0-4 12 16,0-1 75-16,0-2 44 16,-5-11 21-16,2-4 3 0,-5-16-72 15,0-10-25-15,0-20-32 16,0-15-13-16,2-31-21 16,0-19-14-16,1-36-104 15,2-18-98-15,6-31 74 16</inkml:trace>
  <inkml:trace contextRef="#ctx0" brushRef="#br0" timeOffset="11217.17">500 11981 2322 0,'125'-1'-177'16,"26"-4"96"-16,54-11 84 16,25-1 6-16,48-4 0 15,27 0-3-15,35 6-3 16,14 3 12-16,29 5 33 16,1 6 14-16,19 4 31 15,5 3-27-15,7 7-11 16,7 0-12-16,0 4-19 15,2-2-11-15,-4 0-9 16,-17-1 1-16,-15-2-4 16,-13 0-2-16,-37 0-3 15,-13 0-2-15,-49 0-10 16,-25-1-18-16,-52-1-66 16,-26-2-93-16,-53-4-196 15,-26-4 192-15</inkml:trace>
  <inkml:trace contextRef="#ctx0" brushRef="#br0" timeOffset="12198.67">3593 10940 1334 0,'-6'11'23'15,"5"2"-3"-15,1 2-44 16,4 2 17-16,6-2 14 15,3-3 20-15,5-3 4 0,4-9 4 16,2-3-2-16,4-12-8 16,1-7-1-16,2-10-19 15,-4-3-5-15,-6-1 0 16,-4-1-3-16,-15 9 1 16,-4 2 4-16,-13 8 11 15,-7 5 9-15,-10 8 14 16,-1 4-6-16,-2 9-6 15,2 4-4-15,8 4 1 16,5 0-3-16,11-2-24 16,3-1-50-16,15-7-97 15,7-5-173-15,10-11 199 16</inkml:trace>
  <inkml:trace contextRef="#ctx0" brushRef="#br0" timeOffset="12581.89">4434 10185 2073 0,'-23'20'146'15,"4"4"44"-15,12 3-202 16,6 2-3-16,7-6 4 16,6-5 1-16,9-10 5 15,5-5 5-15,9-11 15 16,4-7 16-16,6-10-1 16,2-5-6-16,-1-4-15 15,-2 0-3-15,-9 4-6 16,-6 2 2-16,-16 5 2 15,-7 4 0-15,-15 5 7 16,-8 1 5-16,-12 6-2 16,-4 2 0-16,-1 8-5 15,-2 5-9-15,6 3 0 0,6 2-33 16,9-5-146-16,15-8-213 16,6-8 183-16</inkml:trace>
  <inkml:trace contextRef="#ctx0" brushRef="#br0" timeOffset="12998.62">5665 9443 2085 0,'-21'14'167'16,"3"4"57"-16,4 4-229 15,1 1-13-15,12-4-3 16,2-4 2-16,12-8-6 16,8-4 6-16,13-12 11 15,6-5 0-15,15-13 6 16,6-4-13-16,10-5-27 15,4-1-33-15,-6 2-8 16,-8 2 14-16,-23 5 39 0,-13 5 30 16,-28 5 63-16,-13 3 50 15,-17 6 31-15,-7 5-20 16,-3 6-17-16,3 5-35 16,4 5-44-16,5 1-14 15,10 0-48-15,4 0-81 16,15-5-180-16,9-4-285 15,25-8 387-15</inkml:trace>
  <inkml:trace contextRef="#ctx0" brushRef="#br0" timeOffset="13365.84">7078 8942 1956 0,'-29'-11'177'0,"-1"3"12"16,1 6-211-16,1 7-59 15,-2 2 10-15,2 6 56 16,0 0 15-16,6-3 0 16,5-1 3-16,11-4 18 15,5-3 38-15,13-7 47 16,9-3-24-16,12-15-3 0,7-5-17 15,8-6-40 1,-1-2-4-16,3 0-1 0,-3 2 4 16,-12 6 3-16,-10 2 3 15,-30 4 3-15,-15 3 0 16,-20 7-5-16,-8 3-11 16,-9 9-15-16,-1 6-8 15,-3 7-112-15,-1 1-124 16,-10-2 94-16</inkml:trace>
  <inkml:trace contextRef="#ctx0" brushRef="#br0" timeOffset="14467.28">1632 12369 1322 0,'9'2'22'0,"9"-3"1"0,16-11 2 16,10-8 0-16,24-14 10 15,17-10 2-15,30-18-4 16,17-10 10-16,32-17 50 16,13-6 17-16,31-12 57 15,16-4 28-15,29-6-4 16,12-3-71-16,28-3-45 16,5-3-19-16,24-6-38 15,6 2-5-15,6 7-9 16,4 5-3-16,-9 9 5 15,-5 4-2-15,-18 7 3 16,-11 6 0-16,-23 12 2 16,-17 8-7-16,-16 9-2 15,-11 5 0-15,-24 7-24 16,-13 2-50-16,-33 4-145 0,-17 2-175 16,-32 8 164-16</inkml:trace>
  <inkml:trace contextRef="#ctx0" brushRef="#br0" timeOffset="17032.75">1990 12443 1369 0,'0'5'-6'0,"0"-5"0"16,0 0-2-16,0 0 3 15,0 0 1-15,1-1 4 16,19-17 0-16,-11 10 4 16,2-2 1-16,2 1 7 15,-1-1 2-15,1 0 5 0,-2-1 0 16,1 2 1-16,0-1-5 15,-3 4-1-15,1 1-6 16,-2 2-3-16,-2 0-1 16,0 0-2-16,1-2 0 15,0 1 0-15,-1 0-2 16,-2 0 0-16,-4 4 0 16,0 0 0-16,0 0 6 15,0 0 4-15,0 0 1 0,0 0 5 16,-1 1-5-16,0 0 6 15,0 0-2-15,0 0 0 16,0 0 3-16,1-1 6 16,0 1 9-16,0-1 23 15,12 0 13-15,3-13 15 16,4-3 2-16,9-8-5 16,3-5-9-16,7-7-3 15,4-6 2-15,12-10 6 16,8-5-11-16,14-14 13 15,11-5 7-15,9-15-7 16,6-8-38-16,9-11-18 16,0-4-11-16,4-5-9 15,1-3 0-15,-4-4-3 0,1-1 0 16,3 0 5-16,-2 1 4 16,3-7 2-16,5-5-1 15,1-12-6-15,2 1-2 16,3-4-2-16,0 2-1 15,1-4 4-15,4-2 5 16,3-1 11-16,3 1 3 16,0-1-2-16,-3 2-5 0,-4 8-7 15,-6 2-6-15,-8 11-2 16,1 7 0-16,-8 1-2 16,-5 11 2-16,-5 9-5 15,-2 5-3-15,-12 11-25 16,-7 4-19-16,-14 10-53 15,-8 6-109-15,-10 12-161 16,-3 2-366-16,-27 11 586 16</inkml:trace>
  <inkml:trace contextRef="#ctx0" brushRef="#br0" timeOffset="19416.52">2045 12273 757 0,'0'1'0'0,"0"0"0"16,0-1 5-16,0 1 2 15,0 0 13-15,0 0 42 16,0 0 10-16,0 0 24 15,0 0-19-15,0 0-35 16,0 1-15-16,0 0-15 16,0 0-2-16,0-1 13 15,0 1 10-15,0-1 9 16,0 0 1-16,0 0-6 0,0-1-4 16,0 1-8-16,0 0 4 15,0 0-4-15,0-1 0 16,0 0 1-16,0 0-4 15,0 0 5-15,0 0-9 16,0 0-18-16,0 0 0 16,0 0-6-16,0 0 0 15,0-1 6-15,0 0 0 0,0 0 3 16,0 1 0-16,1-1 6 16,-1 0-3-16,1 0 6 15,-1 0 3-15,1 0 9 16,-1 0-4-16,0 1-2 15,1-1-3-15,0 0 0 16,0 0-3-16,0 0 0 16,0 0-3-16,0 0 6 15,-1 1-9-15,1-1 3 16,1 0-6-16,0 0-3 16,-1 0 6-16,1 0-6 15,25-19 3-15,-27 20-3 16,0 0 3-16,0 0-3 15,1 0 6-15,0 0 3 16,-1 0 0-16,1 0 12 16,-1 0 0-16,15-12-6 0,-4 4 3 15,2-3 9-15,5-3 2 16,8-5 22-16,6-3 9 16,7-8 21-16,6-4 8 15,9-8 14-15,6-3-25 16,11-8 11-16,8-4 2 15,12-7-24-15,3-6-22 16,13-12-12-16,6-5-2 0,9-9-9 16,8-4 0-16,7-9-2 15,3-4-4-15,6-9 4 16,0-1-3-16,7-1 6 16,2-2 6-16,7-2-2 15,0-4 4-15,2-3-11 16,0 3-7-16,-2 5-5 15,3 5-4-15,-7 3-4 16,0 2 2-16,-5 3 0 16,-5 4-1-16,0 5 4 15,-5 2-2-15,2 4-4 16,-9 0 2-16,-10-2-4 16,2 1 3-16,-10 7 2 15,2 3-8-15,-11 7-18 16,-8 4-19-16,-22 6-30 0,-4 7-22 15,-14 13-40 1,-9 9-84-16,-20 13-153 0,-11 3-337 16,-22 3 568-16</inkml:trace>
  <inkml:trace contextRef="#ctx0" brushRef="#br0" timeOffset="46020.88">16979 4239 64 0,'14'-2'4'15,"2"-3"7"-15,3 2 16 16,3-1 55-16,6-2 33 15,7 0 37-15,7 1 57 16,7-2-54-16,2 3-39 16,6 1-64-16,2 0-13 15,8 2-12-15,9 0-4 0,5 1 12 16,4 0 6-16,10 1 9 16,3 0-3-16,15-1-12 15,6-1-8-15,8-2-4 16,1-3-2-16,3 1 6 15,1 1 2-15,-2 0-3 16,-2 1-9-16,-7-1-5 16,0-1-5-16,-1-2-1 15,-3-2-2-15,-1-3 0 16,-2-2-4-16,-7-3 0 16,0-1 2-16,-6 0-2 15,-5 1 4-15,-11 1-8 16,-7 3-2-16,-18 0-52 15,-8 1-163-15,-17 2 140 16</inkml:trace>
  <inkml:trace contextRef="#ctx0" brushRef="#br0" timeOffset="64163.04">16943 4207 239 0,'-23'0'43'0,"2"1"74"15,-2 0-61-15,0 0 46 16,4-1 23-16,0-1 28 16,5-1-10-16,7 0-31 15,1-1-27-15,6 3-25 16,0 0-11-16,0 0-18 15,0 0-6-15,15-7-12 16,-3 7-3-16,9 0-4 0,5 2 0 16,16-1-1-1,10 1 1-15,17-1 0 0,15 0 2 16,17-3-4-16,13-2 0 16,23-3-1-16,5-1-1 0,20-5 4 15,6-2 0-15,11 0 9 16,5-1 7-1,11 0 3-15,2 1 0 0,0 2-5 16,-1 1-5-16,-1 2 6 16,-8 2-9-16,-2 1-9 15,-6 0 3-15,-14 1-3 16,-5 0 3-16,-22 2 9 16,-8 1 3-16,-21 1-3 15,-8 1 0-15,-14 0-6 16,-11 1-9-16,-15 2 0 15,-11-1-3-15,-18 0-24 16,-5-1-36-16,-14-5-91 16,-1 3 108-16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10:55.44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2410 1823 707 0,'4'-16'112'0,"-3"-3"15"16,-2-1-10-16,-7-4-30 16,-3 0-6-16,-5 0-11 15,-4 2-16-15,-7 4-23 16,-6 4-9-16,-8 5-13 15,-6 5 1-15,-4 6-4 16,-4 4 1-16,-4 6-3 16,-3 7 0-16,0 8 0 15,3 5-4-15,7 11 2 16,3 4 0-16,12 17 0 16,4 7 4-16,12 17-4 15,7 5 3-15,10 4 1 0,4 0-2 16,13-9 0-1,3-7-4-15,10-14 0 0,4-11 2 16,6-14 6-16,7-8 5 16,2-15-1-16,7-11 1 15,5-18-1-15,-3-10 20 16,-1-18 4-16,-7-3-6 0,-8-11-15 16,-2-3-3-16,-13-5-7 15,-6 1-5-15,-17 4-5 16,-7 5-10-16,-15 8-24 15,-6 7-6-15,-15 8 2 16,-3 6 17-16,-9 11 9 16,-1 6 3-16,7 12 14 15,6 5 0-15,15 5 2 16,10 1 2-16,17-2-2 16,9 1 2-16,17-2 4 15,10-3-2-15,15-4 3 16,7-5 5-16,7-5 5 15,-2-2 22-15,-4-3 13 16,-6-1-7-16,-7-1-2 16,-6 2 3-16,-12 1-9 15,-5 1 3-15,-12 2-6 16,-10 2-15-16,1 0 8 0,-1 0-2 16,3 12 0-16,-7 3 0 15,2 12-15-15,2 8-12 16,2 13 0-16,5 3 0 15,2-2-9-15,-1-5-3 16,3-15-107-16,0-6-61 16,-1-15-105-16,3-7 198 0</inkml:trace>
  <inkml:trace contextRef="#ctx0" brushRef="#br0" timeOffset="381.36">2662 2228 1522 0,'21'35'-52'15,"0"-1"34"-15,-4 2 24 16,-1 1 6-16,-5 0 5 16,-5-2 4-16,-5-5 6 0,-1-3 33 15,-5-9 18-15,0-3-7 16,-2-9-11-16,1-5-9 16,-1-8-15-16,0-10-15 15,3-15-15-15,2-10-15 16,6-11-9-16,3-2-3 15,5 0 0-15,1 6 0 16,2 9-18-16,-1 6-30 0,-1 9-89 16,-1 6 44-16,-1 8 70 15</inkml:trace>
  <inkml:trace contextRef="#ctx0" brushRef="#br0" timeOffset="997.69">3222 2441 1132 0,'0'-17'-5'0,"-8"-2"12"0,-3-1 9 15,-7-3 11-15,-3-1 18 16,-4-1 18-16,-2 1 5 16,-3 6-8-16,1 5-9 15,0 12-18-15,2 6-8 16,4 15-4-16,3 7 10 16,4 13-4-16,2 8 0 0,7 5-3 15,2-1-12-15,8-3 2 16,4-6-11-16,6-9 6 15,3-8 0-15,7-9 6 16,2-8 9-16,5-10 12 16,-1-8-3-16,4-10 0 15,-3-4-15-15,-1-8-9 16,-2-1-6-16,-7-4-3 16,-4-1 6-16,-6-3-3 15,-3 1 0-15,-4 4-3 16,0 4-3-16,-3 8 3 15,0 7 0-15,0 16-3 16,0 0-3-16,0 25 3 16,3 12-9-16,0 22 9 15,-2 4 6-15,3-1 3 16,0-6 3-16,5-20-9 0,4-8-9 16,2-21-6-16,4-7-18 15,4-20-18-15,1-9-33 16,5-19-59-16,0-7 64 15,-1-11-39-15,2-5-29 16,-6-2-146-16,-4-2 145 16</inkml:trace>
  <inkml:trace contextRef="#ctx0" brushRef="#br0" timeOffset="1184.39">3667 1971 1429 0,'10'89'25'15,"0"7"-2"-15,-6 4-9 16,-1-5-4-16,-3-14-9 16,0-10 3-16,-2-25-2 15,0-13 0-15,1-19 0 16,-3-8-2-16,-3-18-50 16,0-7-68-16,-2-19 71 15</inkml:trace>
  <inkml:trace contextRef="#ctx0" brushRef="#br0" timeOffset="1563.91">3398 2423 1365 0,'7'37'58'0,"5"-5"-6"15,7-10-23-15,1-3-7 16,6-8-11-16,0-6 2 0,6-8 5 15,0-8-6-15,2-7-24 16,0-4-13-16,-3-3-2 16,-1-1-10-16,-2 0-21 15,-1 2-14-15,-1 4-24 16,-2 4-5-16,-3 8 25 16,-2 4 8-16,-5 7 47 15,-1 5 17-15,-3 8 26 16,0 2 13-16,-2 7 11 15,-1 1 2-15,0 2 7 16,-2 0-3-16,-2-6-11 16,-1-3-10-16,-2-11-20 15,0-8-7-15,0 0-6 16,-6-3-6-16,0-14-77 16,-2-3-62-16,-2-8-148 15,2-5 115-15</inkml:trace>
  <inkml:trace contextRef="#ctx0" brushRef="#br0" timeOffset="1682.2">3953 2161 1144 0,'13'0'-328'0,"0"0"203"15</inkml:trace>
  <inkml:trace contextRef="#ctx0" brushRef="#br0" timeOffset="2448.38">4166 2503 1855 0,'17'-8'-6'0,"0"-6"6"16,1-4 3-16,0-5 3 16,2-3-3-16,-2-5-3 15,-2-2 0-15,-6-1-21 0,-3 0-15 16,-5 2-21-16,-6 2-6 16,-3 7-17-16,-4 5 11 15,-5 9 46-15,-1 5 6 16,-5 12 15-16,1 5 10 15,1 12-5-15,0 7 5 16,6 14 6-16,0 5 3 16,7 8 23-16,6-2-1 15,4-9-12-15,7-8-15 0,5-14 0 16,3-7-4-16,3-11 7 16,3-5 3-16,1-11 0 15,1-7-3-15,3-6-6 16,-1-6-3-16,-2-7-3 15,0-2-3-15,-5-2-12 16,-2 2 3-16,-5 4-3 16,-2 7 6-16,-4 5 6 15,-1 5 3-15,-2 6 0 16,-5 9 3-16,0 0-6 16,9 3 12-16,-4 15-6 15,2 6 12-15,1 10-3 16,1 3-3-16,0-2 3 15,0-4-9-15,2-13 3 16,-1-7-9-16,2-11 9 16,1-7-3-16,3-10 6 0,2-6 0 15,1-9-6-15,-1-2-6 16,-3-1 3-16,-3 3 0 16,-3 6-3-16,1 4 0 15,-2 11-9-15,2 6-3 16,1 11 0-16,1 10 6 15,5 13 3-15,3 5 9 0,2 7 0 16,4-3-3-16,3-11 3 16,0-7-9-16,0-20-9 15,-2-8-18-15,0-20-96 16,-1-9-44-16,2-12 25 16,0-4-7-16,-1-3 11 15,-1 0-24-15,-4-5 117 16</inkml:trace>
  <inkml:trace contextRef="#ctx0" brushRef="#br0" timeOffset="2648.29">5306 1933 1640 0,'3'83'6'0,"-3"-4"0"16,-2-9-3-16,-3-15-3 15,-1-10 0-15,-2-16 0 0,1-8-18 16,-4-14-45-16,-2-7 5 16,-9-7-83-16,-6-5-235 15,-6-2 198-15</inkml:trace>
  <inkml:trace contextRef="#ctx0" brushRef="#br0" timeOffset="2814.88">4922 2311 1658 0,'19'3'185'16,"7"-3"-21"-16,18-5-86 16,7-7-24-16,18-7-39 15,5-1-9-15,5-3-18 16,0 0-39-16,2 2-78 16,2-1-74-16,5 2-304 15,2-2 374-15</inkml:trace>
  <inkml:trace contextRef="#ctx0" brushRef="#br0" timeOffset="3702.43">6539 1682 1419 0,'10'25'2'0,"-1"8"39"16,-3 13 27-16,0 10 86 0,1 11 2 16,-4 5-10-16,0-1-23 15,0-5-28 1,3-9-50-16,1-6-30 0,2-13-21 15,0-8 6-15,-5-15-3 16,-4-14 3-16,0-1-12 16,5-2-47-16,-9-14-58 15,-3-5-20-15,-6-2-4 16,-5-1 30-16,-4 3 64 16,-5 2 17-16,0 5 33 15,1 5 9-15,2 4 6 16,3 5 6-16,1 13-4 15,1 3 4-15,4 12 0 16,0 4-6-16,7 6-3 16,4-2-6-16,6-1-3 0,7-4-3 15,6-8 9-15,1-5-3 16,6-11 6-16,1-6-6 16,9-9 0-16,10-4 0 15,6-7-6-15,9-3 6 16,2-2-3-16,-2 0-3 15,-7 2 3-15,-8 2-3 0,-13 3 6 16,-7 2 0-16,-10 5 9 16,-5 3 14-16,-7 7 37 15,0 0 6 1,0 0 9-16,0 0-19 0,0 0-29 16,0 0-6-16,12 4-18 15,3-2-4-15,5-2-3 16,5-1 0-16,2-6 1 15,3-3-3-15,-1-5 4 16,-1-3-2-16,4-2-1 16,-4-3-3-16,-3-4-2 15,-6 0-8-15,-13-3-7 16,-6 2-5-16,-12 1-15 16,-6 4 12-16,-9 6 6 15,-1 7 18-15,-2 13 12 16,1 9 0-16,3 15 9 0,0 9-15 15,2 10 6-15,2 5 0 16,8 2-2-16,6-3 3 16,11-10-8-16,8-6-1 15,9-14 1-15,6-5-5 16,5-14-19-16,5-5-29 16,8-13-68-16,4-4-28 15,2-5-59-15,-3 1-45 0,-3 0-44 16,-4 3 182-1</inkml:trace>
  <inkml:trace contextRef="#ctx0" brushRef="#br0" timeOffset="4283.53">7763 1926 1264 0,'-43'15'52'0,"-7"9"14"16,-3 3 0-16,6 3 8 15,6 1 71-15,11-5-11 16,7-2-41-16,12-7-69 15,10-2-12-15,10-2 5 16,10 0 10-16,16-2-9 16,3-1 3-16,9-1-15 15,4 0-12-15,-6-2 0 16,-7 0-9-16,-12 3 0 16,-9 0 3-16,-16 7-12 15,-6 2-5-15,-22 4-16 16,-11 2 0-16,-13 1 27 15,-7-1 6-15,1-3 18 16,6-3 6-16,8-9-3 16,12-6 0-16,12-12-90 0,5-9-65 15,14-15-104-15,5-5-118 16,13-6 170-16</inkml:trace>
  <inkml:trace contextRef="#ctx0" brushRef="#br0" timeOffset="4697.32">8041 2186 2494 0,'1'19'-43'0,"3"-6"29"16,2-5 13-16,1-2 3 15,1-4 3-15,5-2 1 16,3-1-2-16,3-4-4 16,3-1-2-16,2-2-22 15,-1-2-7-15,-1 0-8 16,-3-2-2-16,-1 1 19 16,-2 1 7-16,-6 0 15 15,-3 2 0-15,-6 2-3 16,-1 6 0-16,0 0 3 15,0 0 3-15,-1 0 6 0,-18 1-3 16,9 6-6-16,-2-1 0 16,2-1 3-16,1 1 6 15,3-4-6-15,6-2-3 16,0 0-45-16,0 0-32 16,0 0-70-16,10-7-50 15,-2-6-121-15,2-3 39 0,2-7 170 16</inkml:trace>
  <inkml:trace contextRef="#ctx0" brushRef="#br0" timeOffset="5137.14">8204 1879 1711 0,'-3'9'-140'0,"3"-9"152"16,0 0 51-16,-1 0 74 0,0 0 42 16,1-1 13-16,-21-16-34 15,12 6-103-15,1 1-26 16,-5-2-32-16,-1 0 1 15,-2 4-2-15,0 1 4 16,-3 7 1-16,-3 4-1 16,0 9-1-16,-3 5-10 15,3 11 2-15,-1 9 4 16,1 12 1-16,0 6 4 16,4 2 0-16,4-4 0 0,9-11-1 15,6-7-4-15,14-14-18 16,7-7-21-16,13-15-108 15,6-6-25-15,9-13-38 16,-3-5 7-16,2-4 125 16,-4 0-18-16,-6 1-231 15,1 1 182-15</inkml:trace>
  <inkml:trace contextRef="#ctx0" brushRef="#br0" timeOffset="6247.53">8471 2091 2058 0,'10'15'-36'16,"4"-3"36"-16,4-6 15 15,1-6 24-15,2-2 27 16,0-8 23-16,0-4-4 15,3-8-45-15,-2-3-23 16,1-7-28-16,-5-1-8 0,-6 0-8 16,-2 2-22-1,-10 7-14-15,-2 4-17 0,-9 8 14 16,-5 5 15-16,-5 10 33 16,-2 6 15-16,-2 14 3 15,1 5-6-15,-1 14 12 16,2 5 6-16,6 8 24 15,4-1 9-15,9-5-9 16,5-6 3-16,10-15-18 16,4-6-1-16,8-13 10 15,0-9 6-15,8-14 3 16,3-8-18-16,3-8-13 16,2-4-8-16,-3 0-3 15,-2 0-2-15,-5 1-7 16,-3 4-6-16,-6 7 0 15,-2 2-3-15,-6 7 18 16,-4 4-3-16,-3 5-3 0,-2 7 0 16,-1 9 9-16,-2 5 12 15,0 13 15-15,-2 2 6 16,2 3-14-16,2 0-9 16,3-9-5-16,3-3-3 15,0-13-2-15,4-6 2 16,1-12 1-16,2-6 1 0,3-8-3 15,1-2-6-15,0-4-6 16,0-2 1-16,-2 3-4 16,-2 1-1-16,2 8 6 15,-1 4 0-15,-1 9 6 16,1 3 6-16,1 8 9 16,-1 6 6-16,1 9 3 15,-4 5-4-15,1 3 1 16,2-1-7-16,-1-8-3 15,1-7-5-15,0-11-5 16,-1-8-3-16,5-16-15 16,3-8-22-16,1-12-63 15,0-3-8-15,-3-6 14 16,0-1 25-16,-2-3 2 16,1-2-9-16,0 1-3 15,-2 4 7-15,0 11 56 0,-4 10 42 16,-2 15 48-16,0 11 20 15,-2 15 1-15,1 10 5 16,-2 23-11-16,-4 8-12 16,-1 15-15-16,-3 5-22 15,2-4-17-15,0-5-12 16,-1-13-6-16,1-11 0 16,-3-18-6-16,0-7-98 0,-8-14-43 15,-3-8-5-15,-7-12-105 16,-6-6 156-16,-2-3-64 15,-3 1-15-15,-4 8 10 16,-2 3 31-16,5 12 141 16,0 5 60-16,8 3 77 15,6 4-4-15,9 1 1 16,7 1-18-16,13 2-31 16,11-2-2-16,16 0 31 15,10-3-20-15,14-5-42 16,6-3-6-16,9-7-18 15,1 0-6-15,0-8-75 16,-3 0-45-16,-7-5-154 0,-6 1-75 16,-11 7 207-1</inkml:trace>
  <inkml:trace contextRef="#ctx0" brushRef="#br0" timeOffset="10465.37">2559 3060 1508 0,'26'-3'-58'15,"19"-4"68"-15,7 0 11 0,17-2 8 16,11 0-6-16,18 1-3 16,12 0 10-16,21 0-18 15,12 0 0-15,17 0-9 16,12-2 0-16,13-1 0 15,6-2 0-15,7-3 6 16,0-2-6-16,-5 0 24 16,-4 0-1-16,-14 4 16 15,-6 3 3-15,-19 3 6 16,-11 6-3-16,-19 2-12 16,-15 5-1-16,-24 2-26 15,-15 0-3-15,-28-2-32 16,-11-2-34-16,-18-4-129 15,-10-5-7-15,-19-8 140 16</inkml:trace>
  <inkml:trace contextRef="#ctx0" brushRef="#br0" timeOffset="12631.49">3098 3315 285 0,'0'0'2'16,"0"0"11"-16,0 0 31 16,0 0 49-16,0 0 56 15,-1 0 25-15,0 0-29 16,0 0-51-16,1 0-17 16,-1 0-30-16,0 0-9 15,0 0-8-15,0 0-7 0,0 0-8 16,0 0 1-16,1 1-1 15,-1 0-3-15,-11 21 3 16,14-7 1-16,-1 10 5 16,2 8 1-16,-1 16-1 15,2 6-4-15,-2 5-3 16,0-1-6-16,4-7-5 16,-1-5 3-16,0-7-6 15,1-2 4-15,-4-10-2 16,-1-2 0-16,-1-9 4 15,-1-4-2-15,0-7 2 16,1-6-5-16,0 0 3 16,0 0 0-16,0 0 10 15,0 0 5-15,0 0 1 16,0 0-5-16,0-1-9 16,0 0 2-16,-1 1 3 0,1-1 10 15,-2 0 9-15,-28-22-3 16,24 20-12-16,6 3 0 15,-1 0-9-15,0 0-3 16,0 0-3-16,0-1 0 16,0 0-3-16,0 0-3 15,1 0 3-15,-1 1-3 16,0 0 0-16,0 0 6 0,0 0-3 16,0 0-3-16,0 0 0 15,0 0 3-15,1 0 0 16,-13 19 0-16,16-11 3 15,1 4 0-15,0-1 0 16,-1-2 0-16,2 1-3 16,0-1 3-16,3 3-6 15,5 2 3-15,3 1 3 16,3 0 0-16,7-2 6 16,-3-2-3-16,6-5-3 15,-1-4 9-15,2-11 6 16,1-9 9-16,3-15-1 15,0-7-11-15,1-12-6 16,-4 0-3-16,-10-1 0 16,-7 2 3-16,-13 3-3 15,-8 1 3-15,-13-4-6 0,-6-4 0 16,-13 0-6-16,-4 0-3 16,-4 10 9-16,-5 8 6 15,3 23 21-15,0 12 12 16,0 24 9-16,4 15-9 15,4 23-21-15,5 6-36 16,14-1-93-16,6-7-56 0,15-21-39 16,5-11 130-16</inkml:trace>
  <inkml:trace contextRef="#ctx0" brushRef="#br0" timeOffset="13147.71">3521 3595 1846 0,'2'11'3'0,"5"12"-322"16,2 9 140-16,3 15 38 15,-1 10 23-15,-2 11 102 0,-5 6 45 16,-4 5 10-16,-1-4 9 16,-5-11 20-16,0-8 8 15,-1-11-4-15,0-7-14 16,1-12-23-16,0-7-8 16,6-19-16-16,0 0-5 15,-1-14-6-15,5-16-4 16,3-19 6-16,0-10 2 0,2-13 11 15,2-10 9-15,3-7-6 16,4 0-3-16,2 8-3 16,1 7 0-16,2 21-6 15,-2 10 0-15,-1 19-6 16,-1 13-3-16,-2 21 3 16,-2 10 0-16,-3 22 0 15,0 6 3-15,-10 9 0 16,-3 2 3-16,-10-8-12 15,-6-6-6-15,-5-14-30 16,-2-7-19-16,-1-13 5 16,0-9-22-16,2-16-125 15,4-10-171-15,7-16 185 16</inkml:trace>
  <inkml:trace contextRef="#ctx0" brushRef="#br0" timeOffset="13330.92">3916 3328 1367 0,'21'39'54'15,"-1"9"10"-15,-2 20-48 0,-3 3-1 16,-2 1-3-16,-1-3 1 0,-5-13-1 16,-1-6-3-16,-5-18-9 15,-1-10-15-15,-9-18-61 16,-4-9-208-16,-7-19 177 15</inkml:trace>
  <inkml:trace contextRef="#ctx0" brushRef="#br0" timeOffset="14180.67">3887 3787 2094 0,'12'-7'182'15,"4"-4"43"-15,14-5-365 16,5 1-43-16,4 0-9 16,0 5 79-16,-4 5 113 15,1 3-3-15,-8 2 3 0,-4 2-6 16,-4-2-12-16,-2 0-15 16,-1 0-39-16,-1 0-17 15,-3 0-26-15,-1 4 63 16,-1 4 4-16,-1 4 7 15,-4 6 14-15,-4 6 7 16,-6 6 11-16,-5-1 3 16,-4 0 8-16,3-12 0 0,0-11-10 15,2-8-4-15,0-19-26 16,0-5-17-16,1-12 7 16,1-3 7-16,6-1 34 15,0-3 10-15,3 2 1 16,5 0-11-16,4 5-24 15,3 5 5-15,5 12 26 16,2 8 22-16,3 14 34 16,1 10 8-16,-1 14-4 15,0 8-14-15,-3 10-1 16,-2 0-10-16,-6 2-6 16,-2-3 0-16,-6-4-8 15,-1-4-3-15,-3-13-1 16,-1-6-1-16,-1-6-9 15,0-9-5-15,0 0-6 0,-1-13-3 16,1-6 3-16,3-4 4 16,1-5 4-1,3 0 0-15,5-4-3 0,0 0-2 16,9-1-5-16,2 2-4 16,3 4 0-16,2 4 3 15,-5 17 1-15,-3 6 0 16,-4 16 6-16,-3 8 2 0,-2 7 2 15,-3 5-4-15,-2 0-2 16,-1-3-4-16,0-8 2 16,-1-7 2-16,1-10-4 15,-1-6 3-15,-1-4 3 16,2-4 1-16,0-7 3 16,3-4 2-16,3-5-6 15,3-4 0-15,4-2 0 16,2 1 0-16,5 4-2 15,-2 4 0-15,1 9-2 16,-1 8 1-16,-5 17 1 16,-1 10 0-16,-2 17 2 15,-3 3 4-15,-2-2-8 16,1-4-8-16,-2-11-29 16,1-7-19-16,0-12-89 0,1-10 85 15</inkml:trace>
  <inkml:trace contextRef="#ctx0" brushRef="#br0" timeOffset="14391.34">5211 3724 2178 0,'3'25'17'0,"-1"-4"-285"16,1-5-76-16,-2-7 194 15,-1-9 49-15,0 0 85 16,-13 0 28-16,2-12-22 16,-3-4-55-16,-3-7 35 15</inkml:trace>
  <inkml:trace contextRef="#ctx0" brushRef="#br0" timeOffset="14573.68">5190 3496 2001 0,'0'0'218'0,"13"-5"-21"15,1-3-480-15,13-9-303 0,3-2 340 16,0 0 91-16,-4 5 46 16,-7 9 105-16,-3 5-1 15,-5 6-250-15,0 3 185 16</inkml:trace>
  <inkml:trace contextRef="#ctx0" brushRef="#br0" timeOffset="14930.9">5414 3629 1765 0,'0'0'284'15,"1"0"300"-15,17-1-741 16,0-3-19-16,9-8-63 15,3-5 45-15,2-5 173 16,-2-1 15-16,-6 8 6 16,-7 5 0-16,-8 8-18 15,-5 7-9-15,-7 11-21 16,-2 6-3-16,-11 13-11 16,-4 2 20-16,-4 5 9 15,0 0 19-15,2 0 25 16,3-2 1-16,8-6 18 15,3-5 0-15,8-10-9 16,4-5 3-16,8-11-16 0,4-6-11 16,12-14-38-16,4-6-28 15,10-8 9-15,1-4 8 16,3 1-10-16,-1-2-21 16,-1 5-191-16,1 2 151 15</inkml:trace>
  <inkml:trace contextRef="#ctx0" brushRef="#br0" timeOffset="15481.37">6032 3534 994 0,'-12'0'150'16,"2"0"170"-16,-8 4-245 15,-3 3 56-15,-6 6-54 16,-4 5-20-16,-1 4-15 16,1 2-21-16,5 3 6 15,3 0 14-15,9 3 1 16,3-2 0-16,9-7-24 15,2-4-21-15,7-9-36 16,4-3-12-16,5-10 1 16,5-5 11-16,5-10 9 15,3-4 15-15,0-5 3 16,-1 0 0-16,-6 1 15 16,-5 4 15-16,-8 3 18 15,1 7 12-15,-7 7 38 0,-3 7 10 16,0 0 9-16,0 3-1 15,3 16-50-15,5 8-21 16,5 13-14-16,-1 1-5 16,5-1-9-16,0-7-6 15,0-13-14-15,-1-8-25 16,0-13-74-16,-1-9-47 0,-2-21-42 16,0-8-33-16,-1-12 36 15,1-3 25-15,-3-2 3 16,0 1-6-16,-1-1 96 15,0 1 43-15,1 0 17 16,1 4 3-16,1 8 88 16,1 8 58-16,0 14 54 15,-1 8-15-15,3 19-46 16,-2 9-36-16,-1 24-38 16,-2 13 21-16,-3 22-16 15,-4 4-10-15,-3 2-26 16,-1-5-3-16,-5-17-12 15,0-9-9-15,-2-18-98 16,-2-8-15-16,-11-22 83 16</inkml:trace>
  <inkml:trace contextRef="#ctx0" brushRef="#br0" timeOffset="16264.5">6184 3649 1974 0,'6'-4'168'16,"10"-5"46"-16,8-2-288 16,13-5-19-16,4 1 13 0,-2 4 59 15,-6 2 42-15,-6 11-15 16,-4 4-6-16,-1 10 0 16,-3 4-6-16,-3 0-9 15,-3 2-18-15,-4-6-45 16,-2-6-17-16,-7-10-22 15,0 0 7-15,0 0 8 16,-5-12 55-16,-1-6 16 16,-2-5 8-16,1 0 21 15,1-1 4-15,2 0 10 16,3 2-1-16,2-2-3 16,4-1 0-16,8 0-4 15,6-1-3-15,5 7 3 16,2 2 0-16,4 12 8 15,-3 7-2-15,1 15 1 16,3 9 8-16,-6 12-4 16,-4 3-6-16,1 2 0 0,-5-2 0 15,-4-10 3-15,3-5 9 16,-4-11 3-16,-1-5 5 16,0-7 4-16,-1-4-9 15,-3-7 12-15,1-4 3 16,-3-8 6-16,-1-3-3 15,-3-6-10-15,0-2-2 0,-3 0-12 16,1 1 3-16,1 3-9 16,1 2-6-16,7 4-6 15,1 2 0-15,3 9-3 16,3 6 0-16,1 11 6 16,4 8 0-16,1 11 6 15,2 3 3-15,-4 2 0 16,1-2 6-16,-5-6-12 15,-2-3-3-15,4-8 6 16,-8-5-6-16,6-7 6 16,2-4-3-16,4-7 12 15,2-4 3-15,2-5-6 16,-3 0-3-16,-4 0 2 16,0 3-5-16,-1 9 9 15,-1 2 6-15,3 12-3 0,3 4 9 16,6 5-11-16,5 0-9 15,9-5-23-15,3-8-54 16,8-13-118-16,2-9-30 16,0-14-72-16,0-4 136 15,-2-4 100-15</inkml:trace>
  <inkml:trace contextRef="#ctx0" brushRef="#br0" timeOffset="16847.64">8302 3289 1732 0,'-7'1'60'0,"2"0"-81"0,2 1-15 16,3-2 45-16,0 0 27 15,12 10 15-15,4-6-6 16,12 0-9-16,7-3-7 15,15-3-5-15,6-4 0 16,6-7 3-16,1-3-9 16,1-5-6-16,0-4 3 15,-3-6-15-15,-4 2 0 0,-17-7-9 16,-11-2 0 0,-12-3 3-16,-7-3 6 0,-8-4-3 15,-4-1-3-15,-12 1 0 16,-6 1-6-16,-10 10 9 15,-4 9-6-15,-6 21 30 16,-1 13 18-16,5 31 6 16,2 15 9-16,5 30-30 15,2 15-4-15,3 16-11 16,4 1-6-16,6-4-92 16,6-9-40-16,9-27 7 15,5-12-1-15,9-26 54 16,3-11-5-16,7-16-31 15,3-9-1-15,9-13 57 16</inkml:trace>
  <inkml:trace contextRef="#ctx0" brushRef="#br0" timeOffset="18098.62">9091 3431 2267 0,'0'11'55'0,"7"6"-31"16,2 2-261-16,5 2 31 16,3-3 86-16,-2-6 126 15,0-4 3-15,3-5 45 16,3-6 12-16,0-6 14 16,2-6-5-16,-1-7-54 15,-6-3-12-15,3-7-27 16,-6 1-3-16,-5 0-6 15,-2 1-9-15,-11 5 0 16,-1 2 1-16,-10 9 17 16,-7 4 6-16,-9 13 15 15,-6 7 9-15,-4 16 23 16,3 8 10-16,7 14 3 16,5 7 0-16,12 1-48 15,4-4-15-15,12-11-33 16,8-6-9-16,7-12-14 0,8-4-10 15,9-11-6-15,5-5-5 16,13-8-1-16,1-5 50 16,10-7-13-16,1-2-15 15,0-3-17-15,-1-1-10 16,-7 1 1-16,-9 1 8 16,-13 2 62-16,-8 5 50 15,-19 1 87-15,-5 2 6 0,-13-1 1 16,-4-1-13-16,-4 1-36 15,1 2 23-15,2 5 4 16,1 4-20-16,4 7-21 16,1 6-3-16,0 8-18 15,3 7-1-15,5 4-11 16,2 1 0-16,11-5-21 16,6-4-3-16,7-13-21 15,8-4 3-15,8-11-5 16,5-9-4-16,6-9 9 15,0-7 0-15,-3-7 6 16,-3-4 9-16,-9-4 6 16,-2-5 0-16,-10-8 3 15,-4-1 3-15,-7-10 3 16,-6-2 0-16,-5 2 12 0,-1 2 0 16,-1 20 20-16,0 12 28 15,2 21 9-15,0 14-6 16,3 22-39-16,0 17-33 15,3 29-12-15,0 10 3 16,3 7 9-16,0-4 0 16,4-15 6-16,0-10-3 0,0-18 0 15,-2-7 3-15,-1-15-6 16,-1-7-6-16,4-11-30 16,3-8-3-16,4-12-6 15,2-4 12-15,3-10 24 16,1 0 0-16,3 1 3 15,-2 3-3-15,-2 8 3 16,-2 6-3-16,-5 11-12 16,-3 7 3-16,-2 14-2 15,-4 9 2-15,0 11 15 16,-2 0 3-16,1-3 3 16,0-6 6-16,0-10-12 15,1-5-27-15,2-10-18 16,1-3-3-16,2-8 0 15,2-3 18-15,0 0 16 16,0 2 8-16,0 6 6 16,-2 4-3-16,-1 9-9 0,-2 4-3 15,-3 6 3-15,-1-1-6 16,-6-2 6-16,2-3-9 16,-4-11 10-16,0 0 3 15,-5-3 7-15,-3-8 2 16,-1-6 6-16,-2-3-2 15,0-3 2-15,4-2-2 16,0-2-2-16,3-1 0 0,6-5-2 16,7 1-2-16,6-3 2 15,4 0 2-15,5 3-2 16,1 3-8-16,2 7-32 16,0 6-18-16,-2 9-33 15,-2 6-20-15,-2 7-173 16,-1 6-64-16,-1 7 100 15,0 0 53-15,0 2 159 16</inkml:trace>
  <inkml:trace contextRef="#ctx0" brushRef="#br0" timeOffset="19080.57">10973 3182 250 0,'15'9'30'0,"-5"-1"41"16,-3-1 6-16,-7-7 132 16,0 1 71-16,-15 8-5 15,-3-7-73-15,-2 3-95 0,-2-1-25 16,-2 3-10-16,1-2-22 15,3 1 1-15,2 2-6 16,4 2-3-16,2 2-6 16,5 5-24-16,1 0 0 15,6 2-12-15,4 0-9 16,7-3 6-16,4-3 3 16,6-7 0-16,2-6 6 0,5-8-6 15,2-5-12-15,4-7-3 16,-1-2 6-16,-3-3 6 15,-3-1 9-15,-8 3 0 16,-6 3-3-16,-2 7 12 16,-7 5 0-16,0 9 3 15,-3 8 11-15,-3 20-5 16,0 12-6-16,-9 23 0 16,0 10-15-16,-4 10 6 15,-3 2 0-15,3-6-54 16,0-6 3-16,2-11-8 15,6-9 2-15,0-19 57 16,2-10-9-16,5-25-48 16,10 0-33-16,9-29-41 15,5-13 30-15,6-19 44 16,0-7 13-16,3-7 15 16,0-6 13-16,4-1 14 0,2 3 5 15,0 11 7-15,-1 14 5 16,-10 19-3-16,-6 13 0 15,-11 18-3-15,-8 9 1 16,-2 18 42-16,-1 6-7 16,3 10-7-16,2-2-8 15,2-6-27-15,0-5 3 16,1-10-6-16,-1-5 9 0,1-8 30 16,1-4 3-16,2-11-1 15,3-4-8-15,5-15-48 16,2-2-30-16,1-11-77 15,-2-2-28-15,-6 1-17 16,-4 2 96-16,-4 15 28 16,-2 6 10-16,-4 14 22 15,0 8-3-15,0 0-23 16,0 0-8-16,-2 5-3 16,2 6 6-16,5 3 33 15,2-1 8-15,6 0 7 16,5-2 12-16,6-1 6 15,4 0 4-15,1-1 2 16,3-1-8-16,-3-3-4 16,-3-3-2-16,2-6-6 0,0-5-2 15,-1-5-2-15,0-1-12 16,-7-5-3-16,-3-1 0 16,-5-1-3-16,-3-2 0 15,-4 1-6-15,-3 0-1 16,-2-2 4-16,-4 2 4 15,-5 4 2-15,-1 4 4 0,-6 9 7 16,1 6 19-16,-3 14 27 16,0 9 5-16,-1 18 4 15,1 11-3-15,2 17-21 16,1 2-15-16,13-4-6 16,12-9-21-16,22-22-78 15,11-13-48-15,20-26-105 16,5-15-102-16,16-20 200 15</inkml:trace>
  <inkml:trace contextRef="#ctx0" brushRef="#br0" timeOffset="21884.54">12648 3279 2529 0,'37'9'-7'0,"20"-4"-99"15,10-1 2-15,18-8 53 16,5-3 51-16,-4-6 3 16,-1-4 3-16,-6-3-3 15,-3-2 0-15,-8-4 0 16,-2 2 0-16,-9-1-39 15,-6 0-77-15,-11 2-171 16,-6 2-82-16,-13 4 273 16</inkml:trace>
  <inkml:trace contextRef="#ctx0" brushRef="#br0" timeOffset="22964.2">14017 2990 1487 0,'7'52'29'0,"-4"7"-27"16,-3 5-12-16,-5-2-3 15,-3-6 3-15,-1-16 2 16,1-9 4-16,2-15 6 16,1-7 8-16,2-9 4 15,-1-6-3-15,4-10-5 16,-2-6-14-16,6-8-5 15,4-3 3-15,4-5 4 16,5-2 10-16,3-2 0 16,1-2 0-16,3 5 0 15,0 4-2-15,-1 10 7 16,0 8 3-16,-1 11-2 16,-1 6-3-16,-2 14 3 0,0 7 4 15,-5 10 4-15,-1 4 3 16,-6-1-12-16,-5-3-6 15,0-8 6-15,-2-6-3 16,0-6 0-16,0-11 3 16,0 1-3-16,0-1 3 15,0 0 11-15,6-8 1 0,2-11 3 16,1-5 6 0,7-11-9-16,1-4-6 0,9-3-3 15,-1 2 3-15,5 9-6 16,0 5 3-16,-5 15-6 15,-4 9-18-15,-6 17 12 16,-4 10 3-16,-3 20 3 16,-2 8 15-16,-1 4-9 15,2-1-12-15,1-14 0 16,3-10 0-16,4-15-63 16,0-9-18-16,2-14-44 15,3-9 34-15,2-12 47 16,-2-2 7-16,-1-5 10 15,1 2 0-15,-2 3-14 16,1 3-4-16,2 8 9 16,-4 5 6-16,-1 11 34 15,0 6 10-15,-5 16 9 16,-2 10 6-16,-8 13 2 0,-2 5 2 16,-6-2-10-16,-2-5-3 15,0-16-12-15,0-7-7 16,2-18-16-16,2-10-37 15,-1-18 32-15</inkml:trace>
  <inkml:trace contextRef="#ctx0" brushRef="#br0" timeOffset="23597.49">14746 2955 1448 0,'8'0'47'0,"6"-3"1"15,6-1-38-15,8-1-4 16,1 1 9-16,-4 2 3 16,-1 2-3-16,-7 4 0 15,-2 1-6-15,-2 5 0 16,-1 3-3-16,2 6-3 16,-1 4-3-16,4 3-15 15,-3 0-15-15,-2 0-29 16,-1-3 34-16,-8-5 7 15,-2-2 5-15,-4-8 11 0,3-8 4 16,-1 0 2-16,-16 3 2 16,10-14 5-16,3-6-1 15,4-12 0-15,6-5 3 16,19-7-6-16,-5 1 11 16,23 2-6-16,0 3-3 15,-4 14 3-15,3 6-6 16,-12 17-6-16,-3 11 0 0,-9 14-6 15,-1 10 6-15,-7 6 9 16,1 1 6-16,-3-2-9 16,-3-5-3-16,1-10-3 15,-3-7 0-15,-2-10 0 16,-2-5 0-16,1-5 9 16,0 0-9-16,-5-18-6 15,5 1 0-15,1-10-3 16,2-4 9-16,5-5 3 15,2 0 3-15,9 0 0 16,6 2 3-16,6 10 0 16,1 5-9-16,-4 15-6 15,-4 12-3-15,-12 22 6 16,-6 10 0-16,-8 11 15 16,-2 0-6-16,3-9-51 15,1-6-21-15,8-19-9 0,5-8-14 16,2-16-28-16,3-6-61 15,0-12 104-15</inkml:trace>
  <inkml:trace contextRef="#ctx0" brushRef="#br0" timeOffset="23748.13">15770 2970 1169 0,'7'29'54'0,"0"8"3"15,0 4-13-15,-6 3-30 16,2-5-6-16,-5-13-5 15,2-8-1-15,-4-18-15 16,-7-7-30-16,-2-17 26 16</inkml:trace>
  <inkml:trace contextRef="#ctx0" brushRef="#br0" timeOffset="23915.19">15688 2818 1846 0,'19'-17'134'0,"13"0"129"0,7 2-786 15,6 3 65-15,-4 5 76 16,-14 3 193-16</inkml:trace>
  <inkml:trace contextRef="#ctx0" brushRef="#br0" timeOffset="24463.83">16061 2996 1604 0,'-10'16'140'0,"1"0"40"16,-2 3-154-16,4-3-20 15,1-2-6-15,4-2 0 16,2-3-3-16,1-4-3 15,1-4 6-15,4-3 3 16,-1-5 6-16,2-4-65 16,1-1-25-16,2-6-42 15,0-3-17-15,3-3 93 16,0-2 20-16,4-3 15 16,-1-2 10-16,0 1 4 15,3 2 2-15,0 7 0 16,2 9 0-16,1 12 0 15,-1 5-2-15,-5 16 6 16,-1 4-3-16,-7 7 1 0,-2 1 2 16,-1-3-2-16,-2-3 0 15,0-7 1-15,-1-4 1 16,0-8 3-16,1-4 1 16,0-4-3-16,3-3 0 15,-1-7 12-15,1 0 9 16,1-9 17-16,1-1 7 15,3-4-18-15,4-4-9 0,8-5-30 16,5-2-12-16,8 0 6 16,2 3-3-16,-2 12 9 15,-5 10 3-15,-7 18-12 16,-5 10 0-16,-10 19 3 16,-3 6 6-16,-5 6 0 15,0-4-21-15,3-10-125 16,4-8 19-16,3-17 74 15</inkml:trace>
  <inkml:trace contextRef="#ctx0" brushRef="#br0" timeOffset="24648.65">16812 2903 1495 0,'0'45'38'15,"2"-3"-15"-15,-2-3-20 16,3-12-3-16,-3-9-6 16,0-18-12-16,-1-2 1 15,-4-18-31-15,3-7-55 16,-2-10 64-16</inkml:trace>
  <inkml:trace contextRef="#ctx0" brushRef="#br0" timeOffset="24830.32">16798 2685 2166 0,'27'-4'47'0,"7"-3"-202"16,7 0-33-16,-1-3 8 16,-3 1 31-16,-11 3 126 15,-7 0 7-15,-7 5-20 16,-3-2-38-16,-3 2 43 15</inkml:trace>
  <inkml:trace contextRef="#ctx0" brushRef="#br0" timeOffset="26280.61">17223 2821 1264 0,'-3'-8'39'16,"-1"0"-8"-16,3 3-35 15,5 1-2-15,0 3 0 16,12 1 6-16,5-2 0 16,8-1 8-16,3-1-4 0,1 0 4 15,-1-2 1-15,-3 4 5 16,-1 0 2-16,-6 4-3 16,-5 0-3-16,-5 7-10 15,-7 0 4-15,-7 5 5 16,-4 5 3-16,-12 0 2 15,-5 4-7-15,-9-1-1 16,-3-1-2-16,-3 0 11 16,2 0 3-16,1-1 9 15,5-1 0-15,4-1 16 16,3-4-1-16,11-5-18 16,3-4-15-16,9-5-9 15,0 0 23-15,14 0 19 16,5-5 3-16,13-4 3 15,5-1-27-15,6-1-21 16,2 0-9-16,-1 3-51 16,-2 0-33-16,-2-1-46 0,-2 0 60 15,-1-4-92-15,1-2 107 16</inkml:trace>
  <inkml:trace contextRef="#ctx0" brushRef="#br0" timeOffset="26731.08">17730 2859 1346 0,'-1'9'-22'0,"1"0"-49"15,2-1 5-15,5 0 66 16,2-2 36-16,3-2 30 16,2-3 4-16,8-3-14 15,3-5-7-15,7-9-20 16,0-2-10-16,-2-4-9 16,0-3-6-16,-10 1 3 15,-4 2-1-15,-8 1 0 16,-8 4 8-16,-5 3-5 0,-4 1 6 15,-6 6-12-15,-2 4 6 16,-8 10 3-16,-2 8 6 16,-6 19 18-16,-1 10 5 15,1 15 7-15,1 3 0 16,11-4-24-16,8-6-15 16,15-14 0-16,10-8-9 0,19-17-21 15,10-8 0-15,19-20-69 16,8-8-41-16,12-12-7 15,-1-5-79-15,0 3 124 16</inkml:trace>
  <inkml:trace contextRef="#ctx0" brushRef="#br0" timeOffset="27030.35">19012 2234 1816 0,'3'106'-3'16,"-16"-2"6"-16,-6-2 0 15,0-10 3-15,1-6 0 16,11-15 0-16,6-11-3 16,3-20 0-16,-1-11-12 15,-2-18-81-15,-5-6-35 0,-5-11-77 16,-2-5 134-16</inkml:trace>
  <inkml:trace contextRef="#ctx0" brushRef="#br0" timeOffset="27731.17">18750 2812 1318 0,'1'0'91'16,"18"6"193"-16,9-1-227 16,10-2-33-16,19-12-18 15,7-9 3-15,11-12 15 16,0-8 27-16,1-4 29 16,0-2 10-16,2-3-24 15,0-1-48-15,-7-6-96 16,-4-4-32-16,-12-2-43 15,-6-1 13-15,-11 8 53 16,-8 6 59-16,-12 17 24 0,-5 8 10 16,-13 13 9-16,-6 8 11 15,-13 10 16-15,-6 9-18 16,-9 19-6-16,-3 9 3 16,-3 18 2-16,-3 2-2 15,2 2 0-15,-1-3 0 16,9-7-3-16,6-5 6 15,11-9 0-15,9-3-9 0,12-9-6 16,1-6-3-16,14-8 0 16,3-7 0-16,5-9-15 15,3-5-3-15,-2-6 3 16,0-3-3-16,-6-1 9 16,-3 0-3-16,-7 1-6 15,-2 1 9-15,-5 4 3 16,-1 1 6-16,0 4-3 15,-1 2-6-15,2 6 9 16,-1 0 0-16,6 5 0 16,2 0 0-16,7-1-6 15,3-2-3-15,5-4 3 16,0-4 9-16,3-6 3 16,0-3-6-16,0-2-6 15,0-3 3-15,-3-2-3 16,-1-1 0-16,-7-5 0 15,-5 0-6-15,-10 0-6 0,-6 2-3 16,-11 4 12-16,-8 4 0 16,-14 8 9-16,-6 4-6 15,-7 13 0-15,1 10 6 16,7 14 6-16,6 5-3 16,17 3-3-16,7-5 0 15,17-11-15-15,11-8-18 0,16-11-57 16,10-8-35-16,15-12-80 15,3-5 137-15</inkml:trace>
  <inkml:trace contextRef="#ctx0" brushRef="#br0" timeOffset="28350.41">20776 2537 1487 0,'-39'48'0'0,"3"3"14"15,10 4 9-15,4-2 9 16,13-9 4-16,8-8-9 16,11-14-12-16,7-7 3 15,14-10 5-15,10-6-2 0,11-10-12 16,4-5-12-16,3-8-38 16,-4-1-1-16,-1-4 3 15,-3 0 6-15,-5 3 31 16,-6-3 0-16,-12 9 4 15,-5 4 12-15,-16 9 25 16,-7 7 9-16,0 0 5 16,0 0-5-16,-6 18-18 15,-4 1 0-15,-3 9-3 16,2 0 6-16,2-3-15 16,6-2-6-16,10-9-3 15,0-7-12-15,14-7 18 16,2-3 5-16,10-10 4 15,6-2 3-15,1-3-15 16,3 0-3-16,-5-1-9 16,-2 1 0-16,-10-5 0 0,-5 2-3 15,-10 2-3-15,-9 1 3 16,-12 6 3-16,-9 2 3 16,-16 5 6-16,-7 4-3 15,-9 5-6-15,2 2-3 16,8-1-72-16,8-1-65 15,20-8-177-15,7-8 52 16,22-8 143-16</inkml:trace>
  <inkml:trace contextRef="#ctx0" brushRef="#br0" timeOffset="28700.15">21698 2447 2163 0,'-51'35'-90'0,"13"-10"60"16,8-5 45-16,15-8 9 15,9-4-3-15,17-4-42 16,9-3-12-16,20-1-6 15,10 0 3-15,5 1 30 0,-4 4 3 16,-17 5-53-16,-16 5-16 16,-23 8-30-16,-15 5-2 15,-24 5 20-15,-7 1 51 16,1-3 10-16,2-4 5 16,18-10 18-16,8-4 0 0,10-13-34 15,9-6-108-15,6-20 88 16</inkml:trace>
  <inkml:trace contextRef="#ctx0" brushRef="#br0" timeOffset="29080.51">22101 2495 1539 0,'-10'68'4'0,"6"-17"-2"16,1-8 3-16,0-15-5 15,-3-8 3-15,-3-12-3 16,-4-7-3-16,-9-9-12 0,-2-3-12 16,-7-4-54-16,3-3-37 15,-2 4-22-15,2 1 20 16,7 5 83-16,0 3 88 15,21 5 63-15,3-6 6 16,17 4-29-16,10-2-21 16,14-4-31-16,8-2-6 15,10-4-1-15,5-1 13 0,-3-2-36 16,-5-1-3-16,-7 4-12 16,-4 1-21-16,-5 9-52 15,3 4-25-15,-11 6 57 16</inkml:trace>
  <inkml:trace contextRef="#ctx0" brushRef="#br0" timeOffset="29414.6">22987 2284 1489 0,'-11'82'4'15,"-4"-3"0"-15,0-4 0 16,2-13-3-16,3-7 1 0,5-12-2 16,5-8-3-16,4-17-58 15,2-8-66-15,-2-14 70 16</inkml:trace>
  <inkml:trace contextRef="#ctx0" brushRef="#br0" timeOffset="30047.06">22923 2539 2091 0,'40'-3'-27'0,"-2"-2"15"16,1-2 12-16,-4 2 18 15,-5 0-3-15,-3 2-3 16,-3 2 0-16,-4 1-12 0,-2 3-12 15,-2 5-15-15,-1 3-6 16,0 5 0-16,0 3 9 16,0 2 0-16,0 0 3 15,-3-2-8-15,-3-3-7 16,-2-6 24-16,-3-2 9 16,-4-8 12-16,0 0 18 15,0-1 6-15,5-17 8 0,-5 3 1 16,-1-3-12-16,1 0 0 15,-1 0-6-15,1-3 9 16,0 1 3-16,0 1-10 16,0 2 1-16,3 5-15 15,1 2-12-15,8 4-9 16,7 3-3-16,5 6 6 16,4 3 6-16,0 9 0 15,-5 2-6-15,-3 3-5 16,-4 1-13-16,-9-3 6 15,-4-1 0-15,-4-5 12 16,-3-3 3-16,-1-3 6 16,5-6 6-16,0 0-6 15,0 0 6-15,0 0-9 16,0 0 0-16,6-16 0 16,3 1-3-16,2-3 12 0,3-2 6 15,0 0-3-15,3 0-3 16,-1 2-6-16,2 4-3 15,0 7-3-15,-3 4-3 16,-2 9-9-16,-2 6-6 16,-5 11 0-16,-1 2-6 15,-5-1-96-15,2-2-71 16,3-9-125-16,2-6 56 0,8-8 144 16</inkml:trace>
  <inkml:trace contextRef="#ctx0" brushRef="#br0" timeOffset="31066.35">23922 2340 1479 0,'-20'4'14'0,"-5"17"-6"16,-1 8 3-16,-2 12 3 15,5-1-7-15,8-3-3 16,7-6 0-16,12-10-2 0,5-4-2 16,12-7 0-16,2-3 4 15,8-6 2 1,5-1 0-16,5-5-9 0,2-3-12 16,0-1-14-16,-3-4-4 15,1-5-6-15,-1-5 3 16,-1-10 12-16,-3-4 5 15,-6-11 5-15,-5-2 1 16,-6-4 5-16,-2-3 6 0,-3-1 4 16,0 1 8-16,-6 5-4 15,-3 4 3-15,-5 13 7 16,-6 7 5-16,-3 18 6 16,-1 10 0-16,-3 26-7 15,-2 14-5-15,-4 23-11 16,-2 6 0-16,-1 6-2 15,2-1-2-15,3-8 2 16,4-4-2-16,7-18 0 16,2-9-2-16,4-14 2 15,2-7 0-15,-2-8-25 16,0-6-28-16,0 0-80 16,0-14-67-16,-10-2-187 15,-5-2 69-15,-4-2 203 16,-1 1 102-16,2 0 181 15,5 4 96-15,2 3 3 16,3 2-67-16,6 5-64 0,2 1-26 16,7 0-42-16,6 1-20 15,10 2-32-15,4 0-6 16,12-2-5-16,0 0-3 16,2-3 4-16,-3 0-6 15,-7-1 2-15,-4 0 0 0,-5 3-2 16,-5-1 0-16,-3 6-4 15,-3 3-4-15,-6 8-1 16,-1 3-3-16,-5 9 6 16,-3 2 4-16,1 1 4 15,-1-2-2-15,3-6 2 16,0-4-2-16,-1-8 0 16,2-7 4-16,0 0 8 15,0 0 5-15,6-8 23 16,4-4 2-16,5-5-24 15,1-3-12-15,8-3-12 16,1-1 0-16,6 2 0 16,2 3 6-16,-4 8 0 15,1 7 0-15,-11 12 0 16,-4 6-3-16,-5 7-3 16,-5 4 3-16,-1-1 3 0,2-2 9 15,1-6-3-15,2-3 0 16,6-6 6-16,3-4 6 15,7-4 2-15,2-2 7 16,-1-5-9-16,-1-2-6 16,-6-2-6-16,-2-1-3 15,0 3 0-15,-3 0 0 16,5 7 0-16,-1 3 3 0,3 6-6 16,3 2-6-16,8-1-36 15,2-4-98-15,8-7 96 16</inkml:trace>
  <inkml:trace contextRef="#ctx0" brushRef="#br0" timeOffset="40363.75">13864 3887 1276 0,'-8'7'27'15,"1"2"-14"-15,8 0-14 16,6-2 2-16,14 1 21 0,7-1 7 15,12-3 10-15,2-2-5 16,2-4-10-16,-1-4-11 16,-5-1-7-16,1-4-2 15,-4-2-2-15,1-2 0 16,-1-9 0-16,-1-2-2 16,-9-2 0-16,-5 1-4 15,-11 8 0-15,-1 3 0 16,-5 7 2-16,-1 2-4 0,-2 7-7 15,0 0 1-15,0 0 3 16,0 0 5-16,0 1 6 16,-1 0 0-16,-15 21-2 15,9-15 0-15,1 1-4 16,0-2-2-16,-4-2-2 16,1 1 0-16,-4-4 6 15,-2 2 2-15,1 0-5 16,1-3-5-16,2 0-25 15,3 0-31-15,2-3-255 16,6 3 182-16</inkml:trace>
  <inkml:trace contextRef="#ctx0" brushRef="#br0" timeOffset="40879.83">14140 3579 1586 0,'0'0'3'16,"0"0"-99"-16,11 8 3 15,-2-6-33-15,4-3-8 16,-2-6-16-16,-1-5-17 0,0-2-45 16,-2 1 126-16</inkml:trace>
  <inkml:trace contextRef="#ctx0" brushRef="#br0" timeOffset="41247.29">14429 3550 1547 0,'0'0'75'16,"0"0"-90"-16,5 12-18 16,-3 17 2-16,-2 11 23 15,-3 31 1-15,-6 15 7 16,-4 20 2-16,-1 2-2 0,-2-10-18 15,1-13-11-15,3-22-54 16,2-18-86-16,0-23 103 16</inkml:trace>
  <inkml:trace contextRef="#ctx0" brushRef="#br0" timeOffset="41596.65">14160 4035 2566 0,'37'-3'-16'15,"9"-1"-61"-15,18-6-78 16,3-1-57-16,0-5 131 0,1-3 57 16,-6 4 12-16,-4 2 6 15,-12 1 3-15,-11 3 3 16,-10 2-6-16,-6 1-30 15,-5 6-56-15,-2 0-10 16,0 3 10-16,0 4 29 16,-2 4 51-16,1 8 0 15,-2 1 9-15,-3 0 0 0,-2 1-6 16,-2-4 2-16,-4-4 5 16,-2-2 2-16,-2-6 18 15,-1-3 12-15,-1-7-15 16,1-3-42-16,0-11-63 15,1-6-270-15,1-7 216 16</inkml:trace>
  <inkml:trace contextRef="#ctx0" brushRef="#br0" timeOffset="42330.41">14942 4040 1537 0,'0'0'-36'16,"0"1"-160"-16,0-1-37 16,0 1 89-16,0 0 110 15,-9-1 228-15,0-10-20 16,-8-4-44-16,-5 2-25 15,-1-3-28-15,-2 5 33 16,0 3-68-16,3 2-27 0,1 9-15 16,2 5-3-16,4 10-9 15,-2 6 0-15,10 8 3 16,4 2 3-16,6 0 6 16,6-5-3-16,6-9-6 15,3-8 0-15,4-9 4 16,7-7-1-16,-1-9 9 15,2-3 5-15,-1-6 1 16,-4-1 6-16,-2 0 3 16,-1-2 6-16,-5 2 0 15,-2 2 3-15,-6 4 0 16,-5 2 0-16,-1 8 12 16,-3 6-9-16,-2 4-4 15,-5 11-2-15,-7 15-12 16,2 5 0-16,-1 4 3 0,5-4-9 15,8-13-21-15,5-9-18 16,14-14-32-16,1-10-19 16,13-14-68-16,5-7 6 15,1-7 45-15,-1-1-9 16,-5-4 3-16,-4-2 5 16,-7-5 9-16,-4-3 11 15,-6 1 67-15,-3 3 33 0,-1 13 80 16,-1 5 14-16,1 17 22 15,0 7-4-15,3 12-33 16,0 11 16-16,1 20-6 16,-3 16-26-16,-3 24-30 15,-6 5-15-15,-6-1-33 16,-1-10 3-16,-5-22-9 16,1-11-15-16,0-19-63 15,-2-10-62-15,-6-15-97 16,-2-9 165-16</inkml:trace>
  <inkml:trace contextRef="#ctx0" brushRef="#br0" timeOffset="42863.25">15094 3977 1444 0,'-1'0'45'0,"1"0"-4"0,12 0-34 15,15 1 1-15,10-2 12 16,4-3 22-16,0-4 6 15,-4 3-1-15,-1 4 7 16,-5 2-24-16,-3 6-12 16,1 4-18-16,-2 1-18 15,-3 5 0-15,1 0-3 16,-8 0 0-16,-1-2-3 0,-4-4-38 16,-2-2-35-16,-6-8 24 15,-1-4-3-15,-5-6 26 16,-2-3 24-16,-7-6 52 15,0-1 7-15,0-7-2 16,0-1-8-16,6-5-15 16,5-2-1-16,9 6 5 15,7 1 0-15,9 7 1 16,5 4-3-16,5 7-2 16,2 7-1-16,-1 8 1 15,-2 8-4-15,-11 15-4 16,-5 4-2-16,-9 11 2 15,-6 0 2-15,-3-5 4 16,2-2 0-16,2-10-1 16,2-3 1-16,3-10-4 0,1-4 12 15,1-8-8 1,-2-2 9-16,3-8 6 0,1-6 3 16,0-9 3-16,0-3-6 15,4-11-27-15,0-2-42 16,3-6-67-16,1-3-7 15,-2 12-159-15,-3 5-163 16,-7 17 233-16</inkml:trace>
  <inkml:trace contextRef="#ctx0" brushRef="#br0" timeOffset="43246.59">16079 4056 1477 0,'10'15'39'0,"0"-4"-29"16,-1-1-8-16,3-7 0 16,-3-3-2-16,6-9 3 15,3-3 1-15,8-7 2 16,4-4 1-16,1-3 2 16,1 0-9-16,-6-6-9 15,-2 2-4-15,-5-4-12 16,-3-2-6-16,-9 7-2 0,-5 3 6 15,-11 7 15-15,-7 7 11 16,-11 10 6-16,-5 7 7 16,-8 16 9-16,-4 11 6 15,-1 20 20-15,-2 9 43 16,7 9 20-16,9-3-14 16,19-12-45-16,13-9-21 15,30-17 5-15,10-8-8 16,16-19-21-16,2-12-12 0,1-17-47 15,-2-7-34-15,-4-7-98 16,-4-2 26-16,-6-1 113 16</inkml:trace>
  <inkml:trace contextRef="#ctx0" brushRef="#br0" timeOffset="43815.05">14341 4464 1995 0,'10'6'93'0,"19"5"95"15,19 0-400-15,44 0 12 16,11-4 119-16,20-7 96 15,9 0 9-15,9-9 6 16,2 0 6-16,5-6-6 16,-2-3 5-16,-18-4-14 0,0-1-12 15,-18-4-33-15,-12 0-59 16,-21-2-261-16,-14 0-28 16,-21-3 206-16</inkml:trace>
  <inkml:trace contextRef="#ctx0" brushRef="#br0" timeOffset="44153.06">13849 4143 2491 0,'13'27'27'0,"3"10"-74"15,0 10-97-15,-2 9-134 0,-5-1 18 16,-9-11 51-16,-4-9 118 16,-5-21 66-16,-4-9-6 15,-6-25 29-15</inkml:trace>
  <inkml:trace contextRef="#ctx0" brushRef="#br0" timeOffset="44302.38">13895 3961 3244 0,'35'-7'-159'16,"12"-6"-175"-16,19-16 114 15</inkml:trace>
  <inkml:trace contextRef="#ctx0" brushRef="#br0" timeOffset="50580.32">4480 4162 1138 0,'11'1'23'0,"11"4"-17"16,8 0-2-16,24 1 0 15,11-1 10-15,29-1 13 16,11-1 11-16,21 0 9 15,12-2-6-15,10-1-16 16,6-1-8-16,6-6-9 16,2-3 0-16,5-5-2 15,1-1-1-15,-10-2-1 16,-4-2 0-16,-10 3 0 16,-11 0-2-16,-16 5-2 15,-15 3-2-15,-33 3-64 0,-15 0-112 16,-25 0 104-16</inkml:trace>
  <inkml:trace contextRef="#ctx0" brushRef="#br0" timeOffset="52480.44">17501 3785 1218 0,'-13'-39'25'0,"1"5"14"15,1 5-134-15,0 15 62 16,-2 6 44-16,-5 13 71 15,-4 9-5-15,-2 15-34 16,-3 8-16-16,5 12-12 16,3 1 1-16,10-4-10 15,6-2 2-15,14-18-3 16,4-4-5-16,13-15 0 16,7-12 0-16,8-15-4 15,6-8 4-15,0-9-3 16,-1 2-3-16,-9 0 2 15,-9 6-2-15,-9 7 6 16,-7 4 0-16,-7 12 4 0,-7 6 8 16,0 0 3-16,7 15 3 15,-3 8 1-15,-1 11-4 16,5 7-3-16,1 0-6 16,2-3-2-16,2-8-4 15,1-11-4-15,0-6 0 16,5-17-6-16,2-9-5 15,8-21-63-15,5-9-114 16,12-15 113-16</inkml:trace>
  <inkml:trace contextRef="#ctx0" brushRef="#br0" timeOffset="53430.1">18248 3312 1019 0,'9'3'113'16,"0"8"159"-16,-7 27-243 15,-3 14-6-15,-3 23-8 16,-4 4-1-16,-4 3-4 16,2-6-3-16,5-16-5 15,2-10 2-15,6-20-2 16,1-12-4-16,1-18-4 16,2-7-1-16,-4-17-17 15,-2-3-7-15,-7-3-17 0,-7-2 0 16,-6 3 9-16,-5 3 12 15,-3 6 25-15,-3 8 15 16,-1 9 30-16,-1 5 9 16,-3 15-1-16,3 6-7 15,5 8-15-15,3 3-7 16,11 0-2-16,3-7 13 16,14-2-6-16,9-7 0 15,16-16-9-15,9-1 0 0,13-16-13 16,3-6 1-16,3-5-3 15,-5 2-3-15,-7 3-6 16,-7 6 0-16,-8 9-11 16,-3 3 5-16,-6 7-3 15,2 7-6-15,-5 13 18 16,0 6-3-16,-3 22 3 16,-2 5 3-16,-7 13 0 15,-6 7-24-15,-10 1-5 16,-6 3 17-16,-9-5-1 15,-3-6 11-15,-2-22 0 16,-3-11 2-16,-1-21 2 16,0-9-2-16,-1-12-2 15,2-7-15-15,4-18-12 16,1-9-2-16,7-14 13 0,2-10 8 16,10-13 12-16,6-3 2 15,14-18 0-15,9-5-2 16,11 3 8-16,8 6 9 15,1 31 2-15,0 14 1 16,-1 22-13-16,-2 9-7 16,3 7-9-16,0 5-13 15,-1 5-50-15,-1 5-34 16,-9 7-41-16,-7 2 6 0,-10 6 41 16,-6 1 55-1,-9 2 64-15,-2 3 11 0,-3 1 31 16,0 0 15-16,3 1 11 15,3-4 2-15,6-2-19 16,4-2-18-16,4-4-28 16,2-1-13-16,0-8-7 15,0-5 0-15,3-8 7 16,0-6 11-16,1-7 1 16,4-2 2-16,-3-4-10 15,0-1-9-15,-2-1 3 16,-3 1-8-16,1 3-3 15,-1 3 0-15,1 6-9 16,-1 0-2-16,-1 6-6 16,-2-2-1-16,-3 3 1 0,-2 2-2 15,-4-3-1-15,-2 2 1 16,-1-4-14-16,-1 0-14 16,2-1-94-16,2-3-223 15,10-5 193-15</inkml:trace>
  <inkml:trace contextRef="#ctx0" brushRef="#br0" timeOffset="53764.79">19213 3563 1789 0,'-32'18'179'0,"4"7"141"15,4 1-386-15,11 5-50 16,6-5 2-16,10-5 22 16,4-4 50-16,7-10 42 15,2-1 0-15,1-6 9 16,4-2 0-16,-3 2 0 16,0 0-6-16,-5 7-21 15,-3 3-12-15,-8 7-27 16,-5 3 0-16,-10 7 18 0,-6 4 16 15,-9 0 17-15,-7-1 3 16,-1-4 3-16,0-10-12 16,6-12-101-16,4-10-2 15,19-29 61-15</inkml:trace>
  <inkml:trace contextRef="#ctx0" brushRef="#br0" timeOffset="53980.59">19591 3361 1628 0,'-3'70'80'16,"-2"2"-71"-16,-3 0-48 16,-1-5 1-16,1-16-4 15,-1-7-11-15,-3-12 12 16,-5-6-23-16,-6-14-52 15,-3-7-35-15,-8-13-174 16,-5-5 168-16</inkml:trace>
  <inkml:trace contextRef="#ctx0" brushRef="#br0" timeOffset="55747.14">19216 3713 1169 0,'10'2'85'16,"7"4"70"-16,7-6-100 15,16-2-36-15,5-5-7 16,14-10 17-16,5 2 36 15,0 0 75-15,3 1-2 16,-10 5-58-16,-7 1-29 16,-5 2-57-16,-7 1-9 15,-6 4-21-15,-3 1-5 0,-9 8 11 16,-1 1 0-16,-5 8 12 16,0 2 6-16,-1 6-24 15,-2 3-15-15,-4-3-50 16,-2-1 11-16,-5-10 53 15,-5-6 8-15,-5-4 29 16,-3-4 11-16,-2-7 9 16,0-3 3-16,3-6-10 15,1-5-5-15,4-2-8 16,3 0-6-16,3-1-1 16,0 3-1-16,4 2 4 15,2 1 0-15,2 2 2 16,2 2 4-16,1 3 0 15,-1 4 2-15,0 6 0 0,0 3 4 16,-1 10 5-16,-2 5 12 16,-2 12 8-16,0 3-9 15,1 8-12-15,1 1 0 16,2-7-6-16,3-4-6 16,0-16 6-16,3-6-6 15,0-9 0-15,2-7 3 16,3-8 0-16,1-5 0 15,7-9-12-15,-4-1-6 0,4-2-9 16,0 2-3-16,-3 6 9 16,2 3 12-16,-7 9 3 15,-4 3 3-15,-8 9 0 16,-2 5 3-16,-7 7 3 16,-3 3 3-16,-2 5 12 15,0-2-3-15,3-1-6 16,4-3 3-16,5-6-12 15,1-2-3-15,3-5 6 16,2-6-3-16,2-3 3 16,0-3-3-16,0-3-3 15,-2 1 0-15,-2 0 0 16,0 0 2-16,-3 6 1 16,0 0-3-16,0 6 0 15,3 4 0-15,-1 5 0 0,0 5 0 16,-2 3 0-16,-1 1 0 15,-1-2-3-15,0-3 1 16,3-5 2-16,1-3 2 16,6-8-2-16,3-4 3 15,6-5-8-15,2-4-7 16,3 0 0-16,0 0-6 16,-2 2 12-16,-2 3-3 15,-5 5 6-15,-2 3 3 0,-4 7 0 16,-2 5-3-16,-4 6 9 15,0 2-3-15,1 4 0 16,1-3 3-16,5-1-3 16,3-4 3-16,5-5 3 15,1-1 3-15,4-6 0 16,-1-2-4-16,-3-4 1 16,2 0-6-16,-4-1 3 15,-3-1-6-15,0 1 0 16,-3 0 3-16,0 1-3 15,0 1 0-15,-4 0 3 16,1-1-3-16,-5-3 0 16,-1-1 3-16,-4-4 3 15,-2 0 3-15,-3-4 9 16,-3-1 12-16,-2-3 0 16,-3 1 6-16,-3 4-9 0,-4 5-18 15,-5 13-3-15,-3 9-6 16,-8 17 3-16,-2 9 0 15,-3 9 0-15,1 0 0 16,10-8-3-16,7-4 3 16,16-9-6-16,10-4 3 15,15-9 0-15,6-4-3 0,14-7 3 16,4-4 3-16,0-5 0 16,1-3 3-16,-5 1-3 15,-3-3 3-15,-4 0-6 16,-2 0 0-16,-10 2 3 15,-2 0 6-15,-7 5 3 16,-1 1-1-16,-1 6 7 16,-1 4-6-16,2 6 0 15,-1 2-6-15,0 5-3 16,-2-2-3-16,3-2-3 16,-2-3 6-16,3-6-6 15,2-3 3-15,4-9 0 16,5-3-3-16,4-4 3 15,0-3 3-15,0-1-3 16,-1-1 6-16,-5 2-6 16,0 3 0-16,-5 5 0 0,-2 3 0 15,-4 8-3-15,-3 5 0 16,-1 7 3-16,-1 5 0 16,1 4 12-16,1 0 0 15,6-4-3-15,4-4 0 16,2-9-3-16,2-4 3 0,3-11 3 15,-1-2-6-15,6-6 3 16,-1 0 0-16,-1 2-6 16,0 0-3-16,-9 6 0 15,-2 2 0-15,-3 3-3 16,-4 0 3-16,4 2 0 16,4 0 0-16,2-1 0 15,-1-1 0-15,3-1 3 16,-4 1 0-16,-6 0 9 15,1-3 3-15,-3-2 3 16,1-2 3-16,1-5 0 16,-2-1-4-16,0-1-2 15,-2 0-3-15,0-1-3 16,5 0-6-16,-1-1 6 16,-1-1-3-16,3 1-6 15,-3 0 0-15,-2 6-18 16,-1 4 3-16,-3 8-6 0,-4 4-8 15,0 0-7-15,6 9-36 16,-9 6-104-16,-2 2-72 16,1 4 150-16</inkml:trace>
  <inkml:trace contextRef="#ctx0" brushRef="#br0" timeOffset="56763.27">22302 3449 1200 0,'-4'25'122'15,"0"7"384"1,4 11-751-16,5 0 106 0,4-14 25 15,4-6 29-15,7-16 93 16,2-5 32-16,8-6 26 16,4-7 4-16,4-8-20 15,1-2-13-15,-2-5-31 16,-7-3-2-16,-9 1-2 16,-5-2-2-16,-11 4 2 15,-4 2 5-15,-7 10 15 16,-3 2 26-16,-3 10 3 15,3 3-7-15,1 10-29 16,2 2-3-16,7 5-12 16,5 2 3-16,9 4 3 0,8 3-3 15,4 4 0-15,-4 5 0 16,0 8 0-16,-4 9-3 16,-10 12-15-16,-6 5-24 15,-18 3-26-15,-13-8-1 16,-19-10 33-16,-10-8 19 15,-9-12 24-15,-1-4 27 0,12-14 103 16,9-7 25-16,14-13 2 16,10-6-12-16,6-10-34 15,2-5-33-15,10-8 0 16,7-2-14-16,10-11-26 16,6-5-31-16,14-8-15 15,6 0-5-15,21 2-1 16,7 6 4-16,13 14-22 15,-3 5-17-15,-9 10-42 16,-8 4-12-16,-22 2 17 16,-10 3-8-16,-16 2 60 15,-9-2 24-15,-10 2 18 16,-4 0 9-16,-5 0 12 16,1 1 2-16,0-1-6 15,0-1-2-15,7-2-7 16,3-3-6-16,7-2-9 0,8-2-11 15,10-3-45 1,7 0-43-16,11 1-154 0,6 2-39 16,5 6-59-16,9 5 257 15</inkml:trace>
  <inkml:trace contextRef="#ctx0" brushRef="#br0" timeOffset="57646.61">23440 3482 2070 0,'53'6'-511'0,"10"-16"406"15,2-9 70-15,-7-14 89 16,-6-7 26-16,-1-8 156 16,-5-3-21-16,-4-6-104 15,-4-2-78-15,-10-5-141 16,-4 0-26-16,-9 2-16 0,-5 6 40 16,-6 19 68-16,-4 9 36 15,-7 23 27-15,-5 11 0 16,-11 22 17-16,-8 13-5 15,-11 23 6-15,-7 10 0 16,6 4-6-16,4-2-6 16,15-13-12-16,10-7-9 15,10-15-3-15,7-8 0 0,4-14-12 16,4-6-27-16,3-11-21 16,2-4-27-16,8-11-71 15,2-4 59-15,2-6-83 16,-2-2-16-16,-6-1 3 15,0 0 65-15,-6 3 220 16,-1 3 78-16,-4 7 10 16,-2 5-19-16,-2 8-75 15,-2 5-32-15,2 10-28 16,-3 1-8-16,0 6 11 16,0-1 3-16,0-3-18 15,1-4-3-15,2-4-6 16,3-4 0-16,3-4 6 15,4-2 0-15,3-4-1 16,0-1-8-16,3-1-3 16,-2 1 3-16,2 1-6 15,-1 3 0-15,-6 1 0 0,1 1 1 16,-7 0 2-16,-1 0 2 16,0-1 7-16,-1 0 0 15,4 0 3-15,3-1 0 16,3-3-3-16,0 0 3 15,0-3 0-15,-3 0-3 0,0-3 0 16,-1 1-3-16,0-2-3 16,0 0 6-16,-2-2-6 15,-1 0-3-15,-3-1-6 16,-3 0 0-16,-4 2-3 16,-2 3 0-16,-6 4 12 15,-4 6 9-15,-5 11 15 16,-3 9 0-16,0 16-3 15,3 6-6-15,15 4-6 16,8 1-3-16,25-8-60 16,11-8-15-16,15-16-59 15,6-10-20-15,7-11 114 16</inkml:trace>
  <inkml:trace contextRef="#ctx0" brushRef="#br0" timeOffset="58546.79">14676 4596 1556 0,'-13'45'-34'0,"2"2"-48"16,3 6 1-16,4 8 66 15,3 4 28-15,2 7 20 16,3 1 8-16,2-1-1 16,-2-4-3-16,-5-10-15 15,-5-5-11-15,-5-16-7 16,-3-9-2-16,4-15 4 15,-1-7 0-15,3-9 36 16,1-7 0-16,3-14 2 16,2-10-5-16,2-18-27 0,2-5 0 15,3-9 12-15,2-1 18 16,9 1 12-16,6 1 0 16,9 8-13-16,2 5-23 15,0 11-18-15,-4 6 0 16,-1 14-6-16,-3 4-3 15,-6 12-9-15,-5 3-5 16,-8 10-34-16,-6 7-12 0,-11 12-27 16,-5 5-26-16,-10 3 20 15,-3-1-10-15,1-12-125 16,4-7-188-16,7-11 225 16</inkml:trace>
  <inkml:trace contextRef="#ctx0" brushRef="#br0" timeOffset="59413.32">15227 4674 1882 0,'-39'5'110'16,"-1"8"43"-16,5 3-237 16,2 8-12-16,9 3 55 15,6 2 55-15,8 1 4 16,5-3 0-16,-3-1-3 16,14-7-15-16,-1-4-3 15,14-10-15-15,8-7-20 0,9-15-16 16,5-4 0-16,5-10-6 15,-2-2 21-15,-5-2-20 16,-4 0-4-16,-10 2 5 16,-6 1 33-16,-7 9 9 15,-3 7 13-15,-7 8 14 16,-2 8 16-16,0 0 73 16,-4 8 10-16,0 14-23 15,-1 8-30-15,-1 14-45 16,-5 2 0-16,3-2 0 15,1-7-7-15,1-14-2 16,6-5-17-16,3-17-34 16,4-6-9-16,8-16-33 15,2-10-17-15,5-11-8 16,4-4 34-16,3 1-6 16,-1 4 13-16,-2 6 41 0,-2 6 14 15,-9 9 23-15,-1 6 4 16,-5 9 17-16,-1 4 10 15,-6 12 21-15,0 8 4 16,-4 17-6-16,-2 5-5 16,-3 7-11-16,0-3 45 0,3-13-3 15,0-6-8-15,4-15-42 16,0-11-12 0,6-1-12-16,4-12-6 0,6-15 15 15,5-6-12-15,4-9-12 16,0 4-6-16,-2 4-9 15,0 6 6-15,-3 14-3 16,0 5 3-16,-2 13 3 16,-5 6-15-16,-2 11 15 15,-1 1 4-15,-5 5 5 16,1-2 12-16,-3-7-6 16,-2-4 8-16,-1-13-8 15,0 0 0-15,0 0 6 16,9-14 0-16,-5-3 6 15,-3-4-6-15,4 2-9 16,0 2-6-16,1 6-17 16,5 1-7-16,-5 5-3 15,2 2-6-15,-2 1-1 0,-1 1-25 16,6-6 37-16</inkml:trace>
  <inkml:trace contextRef="#ctx0" brushRef="#br0" timeOffset="60247.12">16158 4629 1616 0,'-24'-13'0'15,"-2"-1"21"-15,2 0-136 16,0 1 86-16,2 4 56 16,3 2 30-16,0 8 50 15,1 7-5-15,2 12-36 16,-1 10-24-16,4 14-24 16,3 5-18-16,5 1 3 15,3-7-3-15,6-12 0 16,4-8 3-16,7-11-9 15,3-7-15-15,8-13-18 16,3-7-9-16,9-13 3 0,0-4 12 16,-1-2 18-16,-3 0 9 15,-11 2 6-15,-5 4 3 16,-7 2 6-16,-4 5 0 16,-5 8 6-16,-1 4 0 15,-3 9 27-15,-3 4 3 16,0 9-9-16,-1 6 3 0,-1 6-33 15,3 0 2-15,2-3 1 16,0-5-9-16,3-9-14 16,1-4-4-16,5-7-6 15,3-7 3-15,5-9 3 16,2-4 0-16,1-2 0 16,0 1 6-16,-4 5 3 15,-1 4 9-15,-4 8 0 16,1 2-3-16,-4 7-12 15,-1 7 9-15,-3 10 6 16,-1 7 9-16,-1 8 18 16,-4 1-6-16,2-3-6 15,-1-4-6-15,1-12 3 16,2-4-3-16,2-8-6 0,2-4 3 16,4-8 6-16,3-5 6 15,3-7-3-15,4-1 2 16,0-3-14-16,-1 3 3 15,-1 4 3-15,-2 4-9 16,-1 5 3-16,-3 6-3 16,0 6-9-16,-1 5 3 15,-1 5 15-15,4 3 3 16,-1-3 6-16,2-3-9 0,4-7-9 16,1-6-9-16,3-13-33 15,4-5-29-15,2-8-67 16,0-1-14-16,-1 3 59 15,-1 2 14-15,-1 7-20 16,0 3-19-16,4 3 63 16</inkml:trace>
  <inkml:trace contextRef="#ctx0" brushRef="#br0" timeOffset="60569.49">17167 4435 1425 0,'-18'8'77'16,"-5"5"389"-16,-12 12-519 16,-7 4-10-16,-5 5 90 0,-3 2 29 15,2 0 22 1,6-4 6-16,16-8-24 0,10-5-19 16,16-8-29-16,8-2-6 15,10-2-18-15,4-1 0 16,7-2-29-16,0-1-25 15,-1 2-27-15,-6 0-11 16,-12 1-10-16,-7 2 24 16,-20 3 49-16,-7 4 23 0,-20 4 42 15,-6 1 5-15,-9-3-5 16,2-3 0-16,10-12-33 16,8-3-62-16,15-8-117 15,4-2-198-15,5-2 196 16</inkml:trace>
  <inkml:trace contextRef="#ctx0" brushRef="#br0" timeOffset="60968.76">14056 5091 2061 0,'-57'16'-619'0,"15"-1"635"16,81 18-328-16,-16-31 463 15,81-2-50-15,21-1 281 16,24-3 108-16,35-3-219 15,16-3-112-15,30-5-118 16,13-4-25-16,23-4-14 16,-1-2-1-16,9-4 1 15,-16-3-2-15,-13-1-5 16,-13 0-1-16,-32 0-17 16,-13 4-4-16,-39 4-13 15,-14 2-33-15,-37 6-57 16,-17 3-52-16,-34 2-185 15,-15 3-40-15,-26 1 324 16</inkml:trace>
  <inkml:trace contextRef="#ctx0" brushRef="#br0" timeOffset="67263.17">9351 4645 1520 0,'-7'-1'13'16,"-1"1"-18"-16,1 0-30 16,1 0 13-16,-6 2 22 15,2 0 10-15,-5 7 13 0,-5 7 5 16,-3 14 11-16,-4 10 21 16,-3 22-36-16,3 8-12 15,7 8-6-15,7-1-9 16,12-7 0-16,8-6 0 15,16-9 0-15,7-4 6 16,18-10 11-16,3-8 7 0,8-14 15 16,4-7 12-16,-2-14 39 15,4-6 44-15,-5-13 37 16,-1-7-13-16,-3-14-73 16,-6-7-37-16,-4-14-23 15,-7-7-9-15,-11-19-5 16,-8-6 1-16,-20-10-5 15,-11 0 0-15,-21 9-4 16,-12 7-11-16,-15 14-16 16,-11 9-4-16,-19 16-7 15,-9 9 1-15,-17 21 10 16,-7 10 0-16,5 13 5 16,6 6 10-16,13 5 15 15,12 5 6-15,17 7 9 16,10 8 2-16,28 14 13 15,9 4 3-15,18 11-11 0,10 2-2 16,17-6-18-16,12-2-3 16,22-10 3-16,11-6 2 15,12-9 10-15,6-7 2 16,11-10 7-16,1-2-3 16,8-9-10-16,-1-4-4 15,-4-6-3-15,-1-5-3 16,-8-7 1-16,-4-3-1 0,-19-4-3 15,-13-1 0-15,-24-1-25 16,-11 2-21-16,-25-1-91 16,-7 1-110-16,-22 5-343 15,-9 4 478-15</inkml:trace>
  <inkml:trace contextRef="#ctx0" brushRef="#br0" timeOffset="68196.98">10339 4946 1382 0,'13'-1'43'16,"1"1"21"-16,8 0-70 15,-1 2 0-15,2-1 6 0,2 2 0 16,0 0 6-16,1 1 2 16,3-2 3-16,0-2 1 15,0-5-6-15,0 0-4 16,-3-3-2-16,-2 2 0 16,-5 0-2-16,-1 1-2 15,-6 1-13-15,-3 0-26 16,-2 2 26-16</inkml:trace>
  <inkml:trace contextRef="#ctx0" brushRef="#br0" timeOffset="68880.03">10423 5208 1409 0,'14'8'57'0,"7"-1"45"0,7 2-105 16,8-1-21-16,4-4 18 16,-1-3 6-16,0-2 0 15,-6-3 0-15,-5-1 2 16,-3 0 2-16,-3 0-2 15,-7 2-6-15,0-3-29 16,-8 0 22-16</inkml:trace>
  <inkml:trace contextRef="#ctx0" brushRef="#br0" timeOffset="69268.37">11464 4697 839 0,'-3'-12'43'0</inkml:trace>
  <inkml:trace contextRef="#ctx0" brushRef="#br0" timeOffset="70146.94">11477 4298 1282 0,'-8'-8'36'0,"-1"0"-1"15,-1 1-23-15,-6-1 11 16,-2 3 2-16,-8-2 8 16,0 1 2-16,-4 0 4 0,2 0 24 15,1 2 38 1,-1 0 1-16,3 4-18 0,1 0-13 16,5 2-23-16,4 1-18 15,4 2-18-15,1 2-9 16,5 11-3-16,3 7 3 15,3 15 6-15,4 10 0 16,2 19-3-16,0 6-6 16,0 18 0-16,-2 4 3 0,1 4-3 15,-1 3 0-15,1-4-69 16,2-4-2-16,1-3 2 16,1-2 9-16,0-5 63 15,-2 1 0-15,-2-3-3 16,-3 3 0-16,-3-2 0 15,-2-3 0-15,-5-9 6 16,0-7 0-16,-2-14 3 16,2-8 3-16,2-16 0 15,1-8 6-15,2-11-6 16,2-9-6-16,0 0 21 16,0 0-4-16,1 0 10 15,14-3-9-15,2-7-24 16,3-1-9-16,6-3-41 15,7 1-7-15,4 3-24 16,1 0-6-16,3 7-11 0,-5 0 19 16,2 2 9-16,1 1-52 15,-4-2 73-15</inkml:trace>
  <inkml:trace contextRef="#ctx0" brushRef="#br0" timeOffset="71283.83">11612 4730 520 0,'0'3'41'16,"0"3"28"-16,-1 0-49 15,0 3 8-15,0 0 8 16,-1 2 39-16,1 1 16 16,0 4 9-16,1 3-4 0,0 5-32 15,3 1-8-15,2 3-21 16,4 1-10-16,1-3-13 16,4-2-6-16,5-7 0 15,3-2 3-15,4-9 3 16,5-4-2-16,1-7-3 15,1-6 1-15,5-4 0 16,-4-3 2-16,-1-3-3 16,-4-3 3-16,-7-1-2 15,-2-2 0-15,-8-4-1 16,-2-2-1-16,-7-5 0 16,-3-6 0-16,-6 0 1 15,-5-3 3-15,-5 0 8 16,-3 5-3-16,-5 7 3 15,-5 6-7-15,-7 10-5 0,-7 6-2 16,-8 9 0-16,-1 5 0 16,0 9-2-16,6 4-1 15,10 6-1-15,7 2 2 16,10 5-2-16,6 0 2 16,6 3 2-16,5 2 2 15,8-2 0-15,7-1 2 16,9-3-3-16,9-6 1 0,8-9 0 15,6-5 9-15,11-9 3 16,3-5-6-16,5-9 0 16,-1-1-18-16,-11-3-55 15,0 0 13-15,-17 6-32 16,-7-1-49-16,-16 7 78 16</inkml:trace>
  <inkml:trace contextRef="#ctx0" brushRef="#br0" timeOffset="72331.05">12103 4986 773 0,'-4'12'71'0,"-1"2"79"0,2 0-280 15,0 4 5-15,1 1 68 16,1 0 169-16,2-2 24 16,4-3 12-16,1-3-37 15,6-5-40-15,0-3-18 16,2-5-28-16,0-3-4 15,1-7-11-15,-1-2-4 16,-2-3-1-16,-6 0-1 0,-3 1 16 16,-1 2 3-16,-7-1 2 15,-3 3-2 1,-5 2-13-16,-7 4-4 0,-1 6-2 16,-2 2-2-16,-1 5 0 15,3 1-6-15,6 0-58 16,3-2-167-16,11 1 144 15</inkml:trace>
  <inkml:trace contextRef="#ctx0" brushRef="#br0" timeOffset="72768.95">12422 4974 901 0,'13'8'75'0,"6"0"91"15,1 0-275-15,5-4-28 16,-4-1 55-16,-1-2 139 15,-3-1 30-15,-2-1 25 16,-4-2-21-16,0-3-34 16,0 1-28-16,-2-5-80 15,1 2-142-15,-1-4 100 16</inkml:trace>
  <inkml:trace contextRef="#ctx0" brushRef="#br0" timeOffset="72930.42">12664 4950 1406 0,'7'3'-276'16,"5"0"259"-16</inkml:trace>
  <inkml:trace contextRef="#ctx0" brushRef="#br0" timeOffset="73115">12874 4960 1487 0,'8'-1'-66'0,"10"-6"60"16</inkml:trace>
  <inkml:trace contextRef="#ctx0" brushRef="#br0" timeOffset="73646.59">13068 4693 1858 0,'-13'40'-21'0,"5"2"-114"15,3 5-82-15,5 0 118 16,0-2 47-16,6-10 52 15,1-4 2-15,3-10 13 16,3-7 11-16,2-10 14 16,4-5-1-16,5-14-12 15,3-6-15-15,2-11-16 16,-3-2-4-16,-4-3-2 16,-5 1 8-16,-8 0 12 15,-3 0 6-15,-9-4 5 16,-5-3 0-16,-8-2 8 0,-2-2-2 15,-8 3 0-15,-4 1 0 16,-1 9 14-16,-2 8 16 16,5 16 12-16,1 9-6 15,4 18-10-15,2 8-14 16,4 13-33-16,3 5-3 16,6 5-9-16,4-3-6 15,11-4 0-15,3-5-3 0,10-11-5 16,2-4-1-16,9-10-15 15,2-7-24-15,8-8-48 16,0-4-37-16,-1-4 21 16,-2-1-60-16,-7 2-177 15,-3 2 165-15</inkml:trace>
  <inkml:trace contextRef="#ctx0" brushRef="#br0" timeOffset="74015.45">13317 4996 1777 0,'2'23'-27'0,"3"-1"-134"0,0-2 65 15,1-5 65-15,-1-4 19 16,-3-4 12-16,-2-7 4 15,0 0 15-15,0 0 12 16,0 0 2-16,3-11 10 16,-2-3-40-16,1-2-21 0,2-3-4 15,-1 0 20 1,4-2 4-16,2 0-2 0,2 2-2 16,2 1-4-16,0 9 3 15,2 4 4-15,-3 9 5 16,-1 6 2-16,0 11 7 15,-3 4 3-15,0 3-12 16,2-1 0-16,2-5-18 16,4-5-23-16,3-11-17 15,-2-5-39-15,2-8 48 16</inkml:trace>
  <inkml:trace contextRef="#ctx0" brushRef="#br0" timeOffset="74613.39">13330 4398 1421 0,'17'7'23'0,"1"-1"-28"16,4-3-3-16,4-5 10 16,2-2 4-16,4-6 13 15,2-2 4-15,0-1 2 16,0 0-3-16,-7 0-13 15,-4 4-3-15,-9 0-8 16,-5 4-4-16,-4 3-9 16,-6 4-3-16,-1 11 3 15,-1 10 3-15,-7 20 3 16,3 10 1-16,-9 23-6 16,-5 7-9-16,2 8-10 15,-1 3 4-15,3-4 6 16,5-2 9-16,4-5 16 15,5-1 2-15,4-1 2 0,3 1 2 16,3-2 1-16,0-1 1 16,-1-5 7-16,-5-3 5 15,-2-5 15-15,-7-3 3 16,-9-8 11-16,-5-7 99 16,-13-10 93-16,-9-6 2 15,-14-9-50-15,-6-4-102 16,-13-9-75-16,-6-6-19 0,-6-12-87 15,-1-7-88-15,-5-9-212 16,6-4 182-16</inkml:trace>
  <inkml:trace contextRef="#ctx0" brushRef="#br0" timeOffset="79712.95">1556 3932 1777 0,'48'-5'0'0,"1"3"3"0,3-11 18 16,-2 1 6-16,0 0 3 16,-1 0 12-16,-3 2-12 15,-1-1 2-15,-4 4-14 16,1-3-12-16,-4 2-6 16,-5 1 0-16,-5-4-15 15,-6 1-9-15,-10-5-194 16,-4-5-150-16,-8-4 267 15</inkml:trace>
  <inkml:trace contextRef="#ctx0" brushRef="#br0" timeOffset="80046">1949 3618 2139 0,'70'11'-6'0,"-1"-2"6"16,-4 3 9-16,-7 1 0 0,-9 5 0 16,-6 3-3-16,-15 6-9 15,-8 5 3-15,-13 13 0 16,-8 4 0-16,-15 9 26 15,-6 4 7-15,-16 2 6 16,-6 2 3-16,-7 1-23 16,-4 0-5-16,-2-8-14 15,5-7-10-15,1-16-144 16,10-12-83-16,15-17-321 16,6-9 418-16</inkml:trace>
  <inkml:trace contextRef="#ctx0" brushRef="#br0" timeOffset="80764.13">2038 6384 1846 0,'68'10'9'15,"1"-2"6"-15,-6-4 15 0,-4 1 23 16,-6 2 13-16,-4 0 0 15,-7-1-18-15,-5-1-24 16,-11-2-24-16,-5-3-6 16,-9-5-117-16,-2-9-98 15,-4-16 116-15</inkml:trace>
  <inkml:trace contextRef="#ctx0" brushRef="#br0" timeOffset="81079.64">2261 6092 2553 0,'53'21'-17'0,"2"-6"17"16,-1-3 0-16,-4-1 5 15,-2 1-1-15,-8 6 1 16,-6 2-3-16,-11 11-2 16,-6 7-2-16,-17 17 0 15,-6 9-1-15,-18 15 3 16,-7 4 3-16,-6 2 7 16,-5-4-2-16,0-15-5 0,1-9-32 15,5-22-173-15,4-12-209 16,4-18 174-16</inkml:trace>
  <inkml:trace contextRef="#ctx0" brushRef="#br0" timeOffset="81679.87">3178 5765 1533 0,'-1'25'83'16,"3"15"-12"-16,6 13-68 15,5 23-3-15,-1 6 6 0,2 11 15 16,-2 4 3-16,-3 2 18 16,-1-1-3-16,-7-9-9 15,-1-7 3-15,-1-19-24 16,-1-8-9-16,2-17-141 16,0-12-90-16,3-13 180 15</inkml:trace>
  <inkml:trace contextRef="#ctx0" brushRef="#br0" timeOffset="81997.5">3474 5983 1487 0,'-4'-21'33'0,"2"3"-16"16,7 13-36-16,5 5 9 15,1 10 20-15,2 7 13 16,4 16 73-16,1 8 26 16,-2 17 34-16,0 11-19 0,-7 14-29 15,-2 6-34-15,-3-3-59 16,0-4-15-16,-4-24-27 15,0-12-62-15,-6-20-207 16,-3-11-240-16,-4-19 387 16</inkml:trace>
  <inkml:trace contextRef="#ctx0" brushRef="#br0" timeOffset="82181.7">3429 6512 2306 0,'10'-3'188'16,"5"-3"86"-16,15-8-253 16,8-3-5-16,15-8-28 15,4-3-23-15,3-2-81 16,-3 0-129-16,-8 6-273 16,-6 6 204-16</inkml:trace>
  <inkml:trace contextRef="#ctx0" brushRef="#br0" timeOffset="83314.3">4395 6334 2371 0,'10'20'-31'0,"5"12"-266"16,5 7-44-16,0 7 169 15,-3 1 113-15,-10-5 54 16,-4-2 10-16,-6-8 32 16,-2-5 38-16,-1-13 119 15,-3-3-3-15,0-11-50 16,-2-5-46-16,-3-8-160 15,2-4-40-15,3-9-47 16,2-3-4-16,6-7 85 16,3-1 17-16,6 0 33 0,6 0 6 15,7 1 9-15,2 4 3 16,5 5 3-16,-1 3 0 16,1 13 15-16,0 6 12 15,-5 10 18-15,-1 6 14 16,-6 10 4-16,-1 5-9 15,-4 4-18-15,-3 2-18 16,-4-4-12-16,-2-3-6 0,-2-7 3 16,-2-4 9-16,1-7-6 15,1-7 12-15,0 0-15 16,0 0-3-16,0 0 17 16,2-8-5-16,6-9 3 15,2-6 9-15,7-7-12 16,3-4-6-16,6-4-6 15,1 3-21-15,-1 7-21 16,-1 8 4-16,-6 12-1 16,-3 6 0-16,-3 13 9 15,-3 7 3-15,-1 9 3 16,1 5 3-16,-4-1-3 16,1 0-17-16,2-11-64 15,1-5 34-15,2-11-37 16,1-5 1-16,0-10 29 15,-1-2 26-15,-1-2 50 0,-2 1 14 16,-2 3-1-16,-1 0 3 16,-1 7-4-16,0 1-4 15,-1 3 13-15,2 4 10 16,1 5 25-16,0 3 12 16,3 7 14-16,0 2-3 15,3 3 35-15,3 2 10 0,0-7-56 16,2-1-27-16,-1-10-27 15,2-2-6-15,-5-10 18 16,-2-4 14-16,0-8 13 16,-5-3-3-16,2-5-24 15,0-3-9-15,-5-1-27 16,-1 1-18-16,-9 2-33 16,-7 4-5-16,-7 5 17 15,-6 5 24-15,2 8 63 16,2 3 27-16,8 5 23 15,5 1-2-15,7 1-45 16,2-2-27-16,7-3-15 16,3 1 0-16,6-1 6 15,1 0 9-15,5 6-9 16,2 3 3-16,2 7-3 0,-2 2-3 16,-1 4 0-16,-4-1-6 15,0-2-3-15,-4-2 6 16,-3-5 0-16,-2-3 6 15,-3-6 9-15,-1-2-6 16,-3-5 12-16,1-2-4 16,0-7 16-16,-1-3 0 0,3-8-9 15,-1-1-9-15,3-5-69 16,1-1-41-16,1 0-144 16,1 0-108-16,-1 3 282 15</inkml:trace>
  <inkml:trace contextRef="#ctx0" brushRef="#br0" timeOffset="83646.41">5662 6532 2157 0,'10'7'98'0,"2"0"-65"15,0-2-27-15,0-5-6 16,-1-2 3-16,-3-10-3 15,-1-4 0-15,-4-8 0 16,-3-2 0-16,-1-2-9 16,-3 3-27-16,-5 3-74 0,0 2-37 15,-5 4-35-15,-4 3 27 16,0 7 83-16,1 5 48 16,-3 10 78-16,5 8 29 15,-1 11 40-15,0 8 5 16,6 10-11-16,1 4-24 15,6 0-58-15,4-5-14 16,4-14-77-16,5-10-46 0,3-19-125 16,3-8-59-16,7-19 121 15,1-9-40-15,9-9 120 16</inkml:trace>
  <inkml:trace contextRef="#ctx0" brushRef="#br0" timeOffset="83946.88">6011 6312 1912 0,'-24'13'328'0,"-3"8"115"16,-1 6-396-16,0 11-55 16,0 3 2-16,5-1 2 15,4-1 2-15,6-7 6 16,4-6 0-16,9-10-4 0,2-5-2 15,7-7-8-15,5-2-2 16,5-1 4-16,2 0 1 16,-4 3-1-16,-3 2-3 15,-10 7-47-15,-8 6-31 16,-10 7-8-16,-6 3 5 16,-5-1-37-16,0-7-53 15,6-11-431-15,4-15 493 16</inkml:trace>
  <inkml:trace contextRef="#ctx0" brushRef="#br0" timeOffset="89764.38">6529 6418 1452 0,'-3'18'41'0,"2"7"-8"16,1 3-39-16,1 2-8 15,-1-2 5-15,0-8-3 16,0-6-3-16,-5-6-7 15,-1-5-1-15,-3-7-27 16,-1-5-65-16,1-8 71 16</inkml:trace>
  <inkml:trace contextRef="#ctx0" brushRef="#br0" timeOffset="90180.26">6392 6297 1655 0,'5'-2'92'0,"2"0"-71"0,1 3-21 16,4 7 0-16,0 2-3 15,4 6 3-15,3 3 0 16,-1 6 0-16,1-2 0 16,1 1 3-16,-2 0-3 15,-1-1 3-15,-1-2 0 16,-5-2-3-16,-3-5 0 0,-3-4-3 15,-3-3-3-15,-2-7-3 16,0 0 0-16,0 0-12 16,-1-11 6-16,-1-4 6 15,1-4-3-15,0-5 9 16,1-1 0-16,2-1 3 16,5 2 3-1,3 3 0-15,5 1 0 0,3 6 3 16,3 4-6-16,4 10 9 15,-6 7 3-15,7 15 6 16,-5 8 0-16,-1 12 0 16,1 4-3-16,-6 2-6 15,-3-2 0-15,0-11-12 16,1-5-24-16,0-19-101 16,1-9-57-16,4-17 130 15</inkml:trace>
  <inkml:trace contextRef="#ctx0" brushRef="#br0" timeOffset="90446.4">7503 5826 1446 0,'4'35'197'0,"3"29"623"16,7 16-874-16,5 20-82 16,0 0-67-16,-3-12 21 15,-3-9 47-15,-9-16 99 16,-4-8 27-16,-7-14 3 16,-2-7-12-16,-5-9-150 15,-1-8-161-15,-3-14 205 16</inkml:trace>
  <inkml:trace contextRef="#ctx0" brushRef="#br0" timeOffset="91232.7">7332 6537 2482 0,'11'-2'136'0,"3"-1"9"16,17-6-248-1,10-6-86-15,18-13-72 0,3-6-43 16,0-10 181-16,-4 1 42 16,-10 2 37-16,-7 4 11 0,-9 6-24 15,-5 1 3-15,-7 3-54 16,-3 0-42-16,-5 1-5 16,-1 0 0-16,-5 0 80 15,-4-1 61-15,-2-2 58 16,-2-3 19-16,-8-4 36 15,-2-3-18-15,-3-2 24 16,-3 2-1-16,5 7-11 16,2 6 8-16,4 11 75 15,7 15-41-15,-5 1-61 16,5 17-32-16,3 21-42 16,1 15-9-16,1 19 9 15,0 9-6-15,-2 3 3 16,-2-3-3-16,-1-4 6 15,0-6 3-15,1-13-3 16,0-8 0-16,3-21-3 16,-1-7-20-16,3-16-97 0,-1-4-35 15,3-9 13-15,-1-5 65 16,3-6 42-16,0 0 14 16,-2 0 21-16,0 2 13 15,-3 5 12-15,0 4 2 16,1 5 6-16,1 1 0 15,2 1-2-15,1 4 34 0,3 2-2 16,3 0-7-16,-1 0-14 16,2 0-3-16,0-2-3 15,1-2-9-15,1-3-3 16,1-2-12-16,0-5-6 16,1-3 3-16,-2-6-6 15,0-1 3-15,-3-3-6 16,-3-1-3-16,-4 0-3 15,-4 0-9-15,-3 5 12 16,-2 2-6-16,-5 4 6 16,0 1 3-16,-10 5 6 15,-3 4 3-15,-3 5 18 16,-2 5 5-16,7 7 10 16,4 8 9-16,8 7-6 15,5 0 0-15,16 0-18 16,7-3-7-16,17-10-31 15,8-6-55-15,13-16-108 0,4-9-92 16,4-19 136-16</inkml:trace>
  <inkml:trace contextRef="#ctx0" brushRef="#br0" timeOffset="93179.31">9202 5943 2046 0,'0'65'206'0,"5"15"71"16,4 13-333-16,2 5-29 16,-4-11 13-16,1-26 5 0,-4-15 40 15,-3-25 33-15,2-8 12 16,-3-13 3-16,0 0 3 15,-3-9-81-15,-3-6-38 16,-9-12-100-16,-4-4-23 16,-1-3 60-16,0 0 94 0,-2 7 53 15,2 4 5-15,1 6 10 16,0 4 7-16,5 7 17 16,0 4 28-16,4 4 33 15,2 6-8-15,3 8-15 16,2 6 0-16,3 10 11 15,4 4 4-15,6 1-18 16,3-3-9-16,4-8-25 16,4-4-14-16,2-10-3 15,2-7-9-15,7-7-3 16,4-5-3-16,4-8-15 16,2-2-8-16,1-4-16 15,-3 0-9-15,-5 4 9 16,-3 3 12-16,-12 7 15 15,-4 3 6-15,-9 5 3 16,-3 2 6-16,-2 6 36 16,-1-1 12-16,3 5 3 0,-1-1-9 15,-1-4-27-15,1 0-9 16,-3-8-6-16,0 0-3 16,-7-7-36-16,0-3-15 15,-1-8-39-15,-1-3 4 16,-1-3 20-16,1-2 24 15,1 0 33-15,3 1 6 0,5 1 0 16,2 0-3-16,9 3 0 16,3 2 3-16,4 6 3 15,1 3 3-15,1 8 12 16,0 5 6-16,0 7 0 16,-2 6 9-16,-2 6-6 15,-5 2 0-15,-2 0 0 16,-2-2 0-16,-1-3-3 15,2-5 2-15,-4-4-8 16,1-5 3-16,-2-3-3 16,0-2 3-16,3-5-15 15,-2-2-15-15,2-7-38 16,1-4-34-16,-2-5-74 16,1-3-16-16,2-2 132 15</inkml:trace>
  <inkml:trace contextRef="#ctx0" brushRef="#br0" timeOffset="93580.11">9905 6346 1373 0,'6'4'114'15,"3"2"370"-15,5 0-454 16,2-3-104-16,1-3 5 0,0-9 45 15,-2-2 0-15,1-6 3 16,1-2 3-16,-3-1-6 16,-2-1-12-16,-3 0-44 15,-4 1-10-15,-5 4 44 16,-1 1 3-16,-9 6 18 16,0 2 11-16,-9 6 14 15,1 3 8-15,-5 10 17 16,2 4 2-16,3 10 10 15,1 4 3-15,6 8 17 16,5 2-12-16,7-4-36 16,6-4-6-16,10-9 6 15,1-8-4-15,11-7-5 16,6-7-3-16,10-12-68 0,7-7-9 16,7-12-11-16,4-3-47 15,0-3-174-15,-5 1 152 16</inkml:trace>
  <inkml:trace contextRef="#ctx0" brushRef="#br0" timeOffset="94395.85">10556 6088 1094 0,'-2'-19'98'15,"-1"-1"77"-15,-1 2-45 16,0 2 28-16,-1 4 51 0,0 4-27 16,5 8-30-16,0 0-71 15,-12 1-42-15,6 19-41 16,-2 8-11-16,-2 17 1 15,-1 5 3-15,3 4 3 16,1-3-21-16,3-9-86 16,3-6-34-16,2-12-77 15,1-9-13-15,0-10 93 16,-2-5-24-16,0 0-2 16,-4-13-69-16,-8-1-36 15,-4-2 81-15,-8 1 72 16,-5 1 105-16,-1 3 211 15,1 1 147-15,8 5 52 16,8 1-128-16,13 4-124 16,0 0 85-16,4-8-106 0,8 3-55 15,13-3-44-15,4-2-21 16,8-2 6-16,5-1-3 16,-3 3-3-16,2 3 9 15,-5 7-12-15,-1 3 3 16,-7 9-9-16,-3 1-12 15,-6 6-5-15,-4 0-4 16,-5-1 0-16,0-2 12 0,-6-4 12 16,-1-3 3-16,-3-9 9 15,0 0-3-15,0 0 3 16,0 0 3-16,1 0 21 16,11-9-3-16,-3-3 8 15,4-2-8-15,3-2-18 16,4 0-9-16,-3 3 6 15,-1 3 0-15,-2 9 0 16,-1 4 0-16,0 11-3 16,-1 6 6-16,-2 7 0 15,0 1-3-15,1-1 6 16,-1-4-9-16,1-7 0 16,1-4-3-16,1-10-9 15,1-2 0-15,1-8 3 16,1-4 3-16,-1-3 3 0,-1-2 6 15,-2 0-3-15,3 1 3 16,-5 4-6-16,-3 2 0 16,3 6 0-16,-4 3 0 15,8 7 0-15,3 4 0 16,0 8 6-16,2 1 0 16,0 2 0-16,0-2-6 15,-1-8 0-15,0-2 0 16,-2-10-9-16,0-5-3 0,-1-7 6 15,3-2 3-15,1-4-3 16,4 1 3-16,1 4-33 16,1 2-41-16,-3 3-154 15,1 1 133-15</inkml:trace>
  <inkml:trace contextRef="#ctx0" brushRef="#br0" timeOffset="95229.69">12007 6237 2243 0,'-7'23'9'0,"1"4"-77"16,1 2-67-16,4-1 51 16,1-6 69-1,5-8 24-15,0-2 9 0,4-11 27 16,0-1 15-16,4-8-12 15,3-7-12-15,2-7-36 16,1-1-18-16,-3 1 0 16,-3 2-3-16,-4 8 15 15,-3 5 3-15,-6 7 9 16,0 0 12-16,0 0 18 16,0 0 8-16,0 0-8 15,8 6-9-15,-1 5-9 16,0 4-3-16,7 4-2 15,4 3-9-15,5 5-12 16,4 1-22-16,-1 2-45 16,0 1-20-16,-4-3-40 15,-2 1-5-15,-10-2 5 0,-7 0-2 16,-14 0 72-16,-9-1 22 16,-18-2 24-16,-6-5 17 15,-4-1 46-15,-1-4 18 16,5-5 167-16,4-5 37 15,9-4 6-15,7-5-97 16,12-4-48-16,6-3-53 0,12-5-48 16,6-4-13-16,16-7-15 15,8-4 1-15,18-6-2 16,7-2-7-16,13-4-15 16,4 0-9-16,1 1-25 15,-4 5 3-15,-11 10 11 16,-12 5 8-16,-21 14 24 15,-12 3 2-15,-19 6 28 16,0 0 19-16,-10 2 13 16,-6 1 14-16,-10 1-7 15,1-2-23-15,0-2-6 16,5-2-1-16,8-2-9 16,0-1-6-16,14-5-22 15,8-2-22-15,14-7-65 16,10-3-82-16,19-7-92 15,12-2-87-15,32-4 222 0</inkml:trace>
  <inkml:trace contextRef="#ctx0" brushRef="#br0" timeOffset="95713.17">13361 6153 2755 0,'43'21'-76'0,"10"-6"-180"15,12-4-88 1,11-18 308-16,-3-7 93 0,-4-16 0 16,1-3-10-16,-8-12 55 15,-2-5-28-15,-5-9-7 16,-5-8-18-16,-5-10-85 16,-8-5-26-16,-9-6-23 15,-8 1-47-15,-12 11 60 0,-5 12 54 16,-12 22 122-16,-8 11 27 15,-9 21-15-15,-5 10-11 16,-2 28-49-16,1 18-14 16,2 33-29-16,2 16-5 15,5 10-4-15,4 1 0 16,6-14-2-16,7-13-2 0,6-22-1 16,5-11-23-16,8-19-93 15,1-8-59-15,11-19-229 16,4-10-84-16,9-22 386 15</inkml:trace>
  <inkml:trace contextRef="#ctx0" brushRef="#br0" timeOffset="96201.77">14243 5790 1870 0,'1'7'209'0,"5"9"65"15,3 7-207-15,4 9-69 16,3 1-2-16,-4-2 8 15,2-4-4-15,-2-7 0 16,-3-4 4-16,2-8-1 16,1-3 0-16,1-7-13 15,4-3-16-15,3-4-13 0,2 0-11 16,5 2-25-16,0 2 1 16,-3 5-1-16,1 4 6 15,-5 2 24-15,-1 2 18 16,-4-2 19-16,-2-1 5 15,-2-1 6-15,-3-1 8 16,-1-2 19-16,-1 0 12 0,4-1 12 16,-1-1 3-16,4-1-9 15,2-2-10-15,1-3-11 16,-4 0-9-16,2-3-15 16,-3-1 0-16,-2-1-3 15,1-1 0-15,-5 0-12 16,-3 0-9-16,-6 2-15 15,-3 0 7-15,-14 4 2 16,-4 5 9-16,-15 7 33 16,-1 8 18-16,4 14 14 15,3 5 4-15,15 6-15 16,6-1-18-16,16-3-27 16,14-4-48-16,24-14-83 15,10-6-42-15,9-20-108 16,2-10-169-16,-6-21 320 15</inkml:trace>
  <inkml:trace contextRef="#ctx0" brushRef="#br0" timeOffset="97112.56">15799 5389 2616 0,'11'78'16'15,"2"5"-46"-15,3 14-76 16,-4-3 26-16,-3-12 57 15,-4-9 23-15,-4-17 13 16,1-8 4-16,-2-17 7 16,1-9 0-16,1-11-14 15,-2-11-18-15,0 0-82 16,3-5-65-16,-3-12-87 16,-2-4-9-16,-7-8 81 15,-7 0 107-15,-4 0 34 0,-3 0 12 16,-3 4 34-16,6 1 14 15,-1 9 48-15,1 3 76 16,2 10 1-16,-1 4-16 16,2 11-32-16,2 5-22 15,4 9-26-15,3 5-22 16,7 0-18-16,2-1-4 16,11-7-3-16,5-3-1 0,12-11-17 15,4-5-13-15,15-11-25 16,4-5-26-16,6-6 6 15,2-1 13-15,-8 3 38 16,-6 0 6-16,-13 5 6 16,-8 3 3-16,-11 4-9 15,-6 1 6-15,-8 2 9 16,0 0 24-16,0 0 29 16,0 0 4-16,0 1-21 15,0 0-25-15,0 0-12 16,0 0-7-16,0 0 6 15,0 0 0-15,12 9 2 16,-1-10-1-16,6-3-10 16,4-3-13-16,6-4-18 15,2-3-10-15,1-4-35 0,0-3 4 16,-7-1 29-16,-3-1 6 16,-11 2 27-16,-4 0 3 15,-10-1 3-15,-8 1 12 16,-10 4 30-16,-5 4 9 15,-10 10 35-15,0 7 4 16,4 14-16-16,3 5-10 16,9 11-16-16,6 0-9 0,6 0-11 15,8-4-7-15,8-7-12 16,6-4-3-16,8-7-12 16,4-3-11-16,10-8-4 15,4-3-9-15,7-5-26 16,0-1-19-16,-5-5-101 15,-1 2-36-15,-13-2-96 16,-6 0 35-16,-12-3 182 16</inkml:trace>
  <inkml:trace contextRef="#ctx0" brushRef="#br0" timeOffset="101513.79">16987 5561 1598 0,'-40'10'95'0,"-7"7"-56"16,-2 5-30-16,-6 8 0 16,-1 5 9-16,2 5 36 15,8 3 3-15,12-2 14 16,9-4-5-16,21-9-27 15,8-6 6-15,22-10-9 0,10-4-9 16,11-6-1-16,4-4-17 16,3-4-6-16,-4-1 0 15,-4 0-32-15,-6 2-25 16,-11 3-45-16,-6 2-2 16,-19 7 20-16,-10 4 18 15,-22 8 42-15,-9 4 15 16,-23 4 6-16,-4 0 15 0,-2-5-3 15,3-3 3-15,19-11-9 16,9-6-6-16,19-12-93 16,4-7-82-16,15-10 142 15</inkml:trace>
  <inkml:trace contextRef="#ctx0" brushRef="#br0" timeOffset="101997.14">17308 5755 2739 0,'-16'10'29'0,"7"2"-84"15,4-3-12-15,11-1-23 0,0-3 11 16,6-4 58-16,0-2 16 15,1-4 17-15,0-2 3 16,1-2 1-16,-1 1-2 16,-3-3-5-16,-1 2-8 15,-2-1 7-15,-1 0-5 16,-1 0 0-16,-3 1-3 16,-1-1-3-16,-2-1-8 0,-3-1-2 15,-4 0-6-15,-7 0 0 16,-5 1 10-16,-9 4 5 15,-2 1 8-15,-6 6 5 16,-1 1-5-16,2 6-2 16,1 4 3-16,6 6 3 15,8 3-5-15,3 8-1 16,3 4-1-16,6 6-1 16,5 1 6-16,11-2-3 15,9-3 4-15,15-6-2 16,8-7-7-16,12-12-8 15,2-6-33-15,-1-13-115 16,-3-5-138-16,-12-8-171 16,-8-1 152-16,-17 2 202 15</inkml:trace>
  <inkml:trace contextRef="#ctx0" brushRef="#br0" timeOffset="103283.18">17608 5674 1417 0,'24'-6'12'15,"-2"0"-24"-15,-3 1-50 16,-7 3 6-16,-12 2 42 15,0 0 42-15,-15 0 59 16,-3 5 17-16,-5 7 85 16,-2 4 12-16,5 6-76 15,1 6-35-15,5 3-66 16,6-2-15-16,9-3-3 16,7-4 9-16,10-7 11 15,1-3-5-15,10-8 3 16,3-4-12-16,4-7 0 15,2-3-3-15,-3-4 0 16,-1-1-3-16,-6 0 0 0,-3 0 3 16,-5-1-6-16,-3-2 3 15,-9 1-6-15,-1-1-3 16,-5-1-3-16,-5-2-6 16,2 3 3-16,-3 1 9 15,-4 4 0-15,1 4 0 16,-9 5 3-16,-1 2 6 15,-2 5 3-15,-2 3 4 16,4 4-10-16,1 0-1 0,5 3-1 16,1 1 0-16,4 1-3 15,0 0 3-15,4 0 2 16,1-1 4-16,3-1-2 16,4-1 3-16,2-2-1 15,4 1-2-15,7-4 5 16,3 0 1-16,7-1-3 15,2-2 4-15,-3-1-7 16,-2-1 0-16,-7-1-2 16,-3-1-3-16,-2-4 2 15,-1-2-4-15,1-4 0 16,-2-1-1-16,1-5 3 16,-1 0-3-16,-6-1 2 15,1 3 4-15,-7 2-4 16,0 2 5-16,-2 5-7 0,2 5-4 15,0 0 2-15,0 0 1 16,-5 11 1-16,6 0 1 16,6 2 1-16,3 0-5 15,4-3 3-15,2-2-5 16,2-5 1-16,3-3 8 16,0-5-4-16,0-3 6 0,-2-5-4 15,-1-1-2 1,-6 0 0-16,-2-1-7 0,-5 3 2 15,-2 2-4-15,-3 6-1 16,0 4 7-16,-3 7-1 16,2 6 4-16,4 8 0 15,4 0 0-15,10-3-2 16,6-3-9-16,6-13-5 16,2-7-28-16,6-15-60 15,0-9-75-15,-6-8-36 16,-2-3-12-16,-9-3 64 15,-4 1 50-15,-7-1-51 16,-2 4-17-16,-5 4 20 16,-2 2 65-16,-1 9 183 15,-2 3 74-15,3 12 7 16,0 3-15-16,6 13-46 16,-1 9-24-16,2 13 56 0,-4 10 38 15,-2 10-13-15,-2 5-8 16,-6 0-58-16,-1-4-53 15,1-11-37-15,2-9-8 16,2-15-26-16,3-14-28 16,0-1-65-16,-10-7-10 15,2-11-23-15,-5-3-16 16,-6-1 25-16,-4 2 78 0,-4 7 20 16,-3 5 18-16,4 6 40 15,5 2 24-15,5 4 29 16,9 2 78-16,5 2 32 15,5 1-33-15,15-4-68 16,8-4-36-16,17-9-66 16,6-5-33-16,4-7-44 15,0-1-34-15,-5 1-77 16,-3 1 76-16,-3 5 80 16</inkml:trace>
  <inkml:trace contextRef="#ctx0" brushRef="#br0" timeOffset="103997.43">18965 5670 2694 0,'-20'4'55'16,"7"2"-31"-16,2 3-56 15,9 0-14-15,2-2-5 16,5-2-17-16,3-2 23 15,7-4 31-15,6-3 10 16,1-2 17-16,1-1 2 0,-4-1-9 16,-6-2-3-16,-3 3-3 15,-1-2 2-15,-6 2 2 16,-1 1-2-16,-5-1 1 16,-3 1 7-16,-3 0 15 15,2 1 6-15,-2 3 4 16,1 0-11-16,4 5-7 15,0 2-4-15,5 5-12 16,3 4-1-16,5 4-1 16,2 2-1-16,8 0-5 15,4 2-1-15,2 3-15 16,1 3-15-16,-8 5-43 16,-5 2-13-16,-13 4-18 15,-6 1-35-15,-17 2 4 16,-7-2 23-16,-14-5 73 0,-6-3 56 15,-10-7 128-15,-3-2 45 16,1-9-7-16,3-2-38 16,12-12-27-16,9-5-46 15,11-9 20-15,6-4 0 16,16-6-23-16,9-6-16 16,22-10-32-16,13-4-10 0,18-4-10 15,10 0 2-15,15 6 1 16,5 2-6-16,-2 5-25 15,-2 3-17-15,-11 6-37 16,-8 3-2-16,-17 7 28 16,-13 3-13-16,-22 6 28 15,-12 0 8-15,-18 2 8 16,-9 3 6-16,-10 0 38 16,-2 2 5-16,-2-1 6 15,0-2-3-15,4-2-12 16,5-4 3-16,10-1-9 15,7-3-2-15,11-2-37 16,4-3-38-16,15-4-122 16,7-1-125-16,16 1 172 15</inkml:trace>
  <inkml:trace contextRef="#ctx0" brushRef="#br0" timeOffset="104512.85">19913 5680 2541 0,'0'0'124'0,"14"9"16"16,12-5-268-16,21-5-63 15,10-6 21-15,15-18 130 16,4-9 91-16,7-18 15 16,6-9-1-16,-2-17-32 15,-2-7-11-15,-8-8-12 16,-4-2-4-16,-7 2-24 16,-5 2-17-16,-10 10-40 15,-8 8-20-15,-14 17-39 16,-8 10 11-16,-15 19 27 15,-8 8 31-15,-19 14 26 16,-10 5 24-16,-18 12 33 0,-10 9 12 16,-6 20 35-16,1 13 25 15,8 24 36 1,6 9 2-16,10 17-58 0,5 6-27 16,15-3-29-16,8-7-10 15,19-14-38-15,11-14-16 16,14-17-69-16,7-10-24 15,3-21 17-15,-1-11-2 0,-5-17-1 16,-2-8-25-16,-1-10 21 16,-2-6-84-16,-2-9 122 15</inkml:trace>
  <inkml:trace contextRef="#ctx0" brushRef="#br0" timeOffset="105030.15">20879 5389 703 0,'-2'-49'225'0,"-5"6"148"15,-1 7-131-15,0 15 94 16,2 7-64-16,2 14-101 15,0 9-87-15,3 16-48 16,0 8-16-16,5 10-15 16,5 1-5-16,7-3-2 15,0-5 0-15,5-9 4 16,-1-6 0-16,0-8 2 16,3-4-3-16,3-7-2 15,2-2-2-15,3-2-3 16,-3-2-13-16,-1-2-17 15,-5 1 2-15,-6 1 1 0,-5-1 11 16,-11 5 20-16,1 0 4 16,0-1 11-16,-1 0 8 15,0 0 7-15,0 0-2 16,0 0-7-16,0 0-11 16,1 1-4-16,0 0-4 15,27-6 0-15,-12 7 6 0,5-2-2 16,3-2 3-16,3-4-3 15,2-2-4-15,1-2 4 16,1-3-6-16,-10-3 2 16,-2 0-2-16,-11-5-2 15,-7 3 1-15,-10 3 5 16,-8 3 1-16,-10 8 1 16,-7 5 3-16,-5 8-1 15,1 7 4-15,3 8 12 16,6 4-1-16,14 6-2 15,5-1-2-15,21 1-13 16,7-4-4-16,19-8-48 16,10-7-37-16,12-14-96 15,9-6-115-15,3-10-110 16,-4-3 105-16,-6-1 194 16</inkml:trace>
  <inkml:trace contextRef="#ctx0" brushRef="#br0" timeOffset="105595.23">22269 5211 2786 0,'-25'-1'50'0,"-7"12"-87"15,-2 5-25-15,-7 14-8 16,0 3-23-16,7 1 51 15,4 0 39-15,12-3 10 16,4-3 5-16,10-5 16 16,6-4-1-16,11-5 6 15,7-3-16-15,16-7-12 16,1-2-2-16,4-7-8 16,4-3-2-16,-10-2 0 15,-6-2-8-15,-7-1-5 16,-6 1-2-16,-4-1 4 15,-4 0 7-15,-4 4 18 16,-4 1 15-16,0 8 14 16,0 0-4-16,0 0-19 0,0 0-3 15,1 12-8-15,-4 0-1 16,3 0 4-16,1 0 0 16,8-4-1-16,7-3-3 15,9-5-1-15,6-3 0 16,6-6-4-16,1-3-1 15,-5-2-9-15,-2-3-2 0,-11-1-2 16,-3 1-3 0,-11-1-19-16,-6 2 4 0,-12 0-12 15,-9 2 5-15,-10 2 31 16,-6 1 3-16,-4 4 12 16,-2 2 2-16,5 1-5 15,6 0-13-15,11-1-77 16,7-2-95-16,12-3-183 15,5-2 15-15,14-2 268 16</inkml:trace>
  <inkml:trace contextRef="#ctx0" brushRef="#br0" timeOffset="105923.51">22770 5239 2692 0,'-41'32'0'15,"0"-2"-4"-15,7-6 4 16,19-8-2-16,8-5-3 16,22-4 1-16,7-2 0 15,7-1 2-15,4-1 2 0,-3 2-3 16,-1 2-3-16,-11 4-15 15,-8 1-37-15,-14 3-43 16,-13 1 4-16,-17-1 25 16,-9 0-1-16,-8-4 82 15,2-2-3-15,11-9 9 16,7-3-9-16,17-14-197 16,9-9-117-16,11-15 162 15</inkml:trace>
  <inkml:trace contextRef="#ctx0" brushRef="#br0" timeOffset="106296.04">23191 5229 2618 0,'22'74'-15'0,"-3"-8"-14"15,-12-21-28-15,-2-7-4 16,-11-17-8-16,-6-7-12 16,-9-13-36-16,-5-6-17 15,-8-9-48-15,-1-3 5 0,2 0 31 16,0 2 93-16,5 3 35 16,6 4 12-16,5 3 26 15,7 4 5-15,10 1 79 16,0 0 51-16,18 2 21 15,6-2-11-15,19-2-73 16,10-2-17 0,16-3-54-16,2-1-11 0,0-2-10 15,-5 0-22-15,-13 1-127 16,-8 0-55-16,-6 2-139 16,-4 0 38-16,-6 4 208 15</inkml:trace>
  <inkml:trace contextRef="#ctx0" brushRef="#br0" timeOffset="106947.98">21664 5810 2585 0,'8'55'60'0,"5"11"-183"16,1 7-56-16,0 2-103 16,-3-2-14-16,-9-13 171 15,0-8 83-15,-6-14 30 16,0-8 0-16,-2-16-19 16,-1-7-4-16,-2-13-40 15,0-8-38-15,-2-10 61 16</inkml:trace>
  <inkml:trace contextRef="#ctx0" brushRef="#br0" timeOffset="107562.11">21592 6110 1237 0,'-4'-2'145'16,"4"2"373"-16,0 0-342 0,12-10-51 16,12 5-104-16,8 1-15 15,13-2 0-15,5 1-3 16,5 0 6-16,-3 2-6 15,-5 3 0-15,-5 1 0 16,-9 4-3-16,-5 3-6 16,-9 3-9-16,-2 4-9 15,-7 5 0-15,-3 1 16 16,0 5 2-16,-1 1 6 0,3 1 9 16,2-1 5-16,3-5 1 15,2-3 3-15,-1-9 0 16,0-5 3-16,-3-6 29 15,1-7-3-15,0-8 12 16,2-4 1-16,-1-8-25 16,-1-2-15-16,-4-7-15 15,1 1-7-15,-3 4-3 16,0 4 1-16,-3 10 4 16,-1 5 0-16,-3 13 2 15,0 0-2-15,11 6-2 16,-7 6 1-16,0 6 6 15,1 0 4-15,-3 0-4 16,2-1 3-16,0-3 0 16,2-3-7-16,0-5 4 15,-1-1-3-15,2-4 3 0,-2-2 9 16,5-4 0-16,4-1-7 16,7-3-2-16,1-4-6 15,1-3-3-15,-1 1 4 16,-3-1 4-16,-2 4-1 15,-3 6 3-15,-3 3-1 16,-3 6-5-16,-2 5 1 0,-1 5 2 16,2 2-3-16,6-1-48 15,5-2-33-15,16-7-105 16,6-3-158-16,9-9-101 16,0-3 204-16,-6-5 150 15</inkml:trace>
  <inkml:trace contextRef="#ctx0" brushRef="#br0" timeOffset="108462.96">22972 6032 2294 0,'-23'-4'12'16,"-1"4"-6"-16,-5 9-6 0,-1 3 1 15,2 7-1 1,5 4-1-16,8 0-5 0,7 0 0 16,14-4-9-16,9-1-9 15,14-8-21-15,9-4-14 16,8-9-34-16,4-3 0 16,2-7 16-16,1-2 8 15,-3-5 42-15,-4-3 12 0,-10-2 15 16,-4-2 3-16,-8-6 21 15,-4-3 18 1,-7-3 30-16,-5-1 29 0,-4 4 34 16,-4 4 21-16,0 13-50 15,0 7-5-15,2 14-31 16,-2 9-21-16,1 18-36 16,-2 8-8-16,1 9-2 15,5 1 0-15,4-7-2 16,7-4 0-16,2-10-1 15,0-3-4-15,-2-9-2 16,-3-5-3-16,-1-6 1 16,-2-5 0-16,-6-4 8 15,-1-3-5-15,-6-4-25 16,-3 0-1-16,-5 0-2 16,-2 1 12-16,-3 4 46 15,3 2 18-15,2 2 23 0,3 3-21 16,8 1-11-16,0 0-5 15,14 6-21-15,5-1-8 16,12-3-7-16,4-2-8 16,6-1 2-16,-1-4 6 15,1 2 3-15,-4-1 4 16,-1-2 0-16,0 4 1 0,-6-2-2 16,2 2 0-1,-9 0-1-15,-2-1 0 0,-2 2 3 16,-5 1 0-16,-4 1 3 15,-4 3-1-15,-6 2 4 16,0 2 1-16,-4 5 1 16,-1 3 3-16,-3 5-8 15,0-1 2-15,6-2-2 16,4-2-4-16,6-5-2 16,4-4-2-16,5-7-3 15,-1-3-2-15,4-8-2 16,-1-5-3-16,0-2-3 15,0-2-1-15,-5 1 5 16,0 0 3-16,-3 2 7 16,-1 0 2-16,3 7 7 15,1 3 8-15,0 7 7 0,0 6 8 16,4 10-4-16,1 4-1 16,4 7-8-16,2 3-3 15,9-1-13-15,3-2-16 16,7-12-66-16,7-9-130 15,-4-14 99-15</inkml:trace>
  <inkml:trace contextRef="#ctx0" brushRef="#br0" timeOffset="122221.38">3997 7196 2396 0,'-11'45'55'16,"8"21"-86"-16,3 15-4 16,9 24-2-16,0 17 13 15,-4 27 29-15,-2 17 4 16,-3 37 6-16,-4 14 5 15,-3 29-1-15,-3 9 3 16,-5 21-3-16,0 7-5 0,-5 8 4 16,-1 3-1-1,-1-3 46-15,0-3 33 0,1-2-19 16,3-15 3-16,3-23-20 16,0-14-20-16,6-42-26 15,0-17-8-15,2-49-44 16,3-23-49-16,-5-43-137 15,-7-17 71-15</inkml:trace>
  <inkml:trace contextRef="#ctx0" brushRef="#br0" timeOffset="122714.72">1709 11282 2772 0,'229'14'-5'0,"43"-6"2"16,22-3 3-16,41-1 0 16,17 0-1-16,39 1 2 15,15 0-1-15,30 1 0 16,11 1 2-16,22-2-1 15,10 0 0-15,15-1-1 16,3-2 1-16,11 1 1 16,4 0-2-16,-3 1 0 15,-3 2-13-15,-27 2-40 16,-20 1-29-16,-43 2-121 16,-26 2-84-16,-54 4-132 15,-33 2 238-15</inkml:trace>
  <inkml:trace contextRef="#ctx0" brushRef="#br1" timeOffset="-210452.87">7582 11372 2548 0,'0'0'-112'16,"0"0"29"-16</inkml:trace>
  <inkml:trace contextRef="#ctx0" brushRef="#br1" timeOffset="-191271.4">4483 7476 1115 0,'5'21'25'0,"1"2"-19"16,-2 4-2-16,-1 6-2 0,2 2 0 15,-4 6 7-15,-1 4 7 16,3 4 13-16,0 3 4 15,1 0 8-15,3 1-5 16,0 1-3-16,-1-1-6 16,4 5-7-16,-2 1-1 15,6 3 1-15,4 1-1 16,-1-2 2-16,3 0-3 16,-1 4-1-16,-2 3-1 0,3-1-1 15,2 2 19-15,2-5 14 16,2 1 2-16,2 3 10 15,-1 0 6-15,3-1 3 16,-1-3 2-16,3-2-14 16,-1-3-12-16,6 1-12 15,-1 0-12-15,2 0-9 16,4 2 6-16,0-3-12 16,1 1 9-16,-1 0 3 15,1-1 11-15,-2 1 16 16,1 1 9-16,0-2-12 15,0 0-5-15,2-2-9 16,2 0-4-16,5-1-7 16,1-2-5-16,5-1 2 15,0-2 4-15,2-4 8 16,2 0 12-16,1-1 13 0,2-4-5 16,2-5-14-16,0-1-7 15,7-9-3-15,5-1-4 16,-4-6-3-16,-1-1 3 15,2-3 1-15,4-2 6 16,15-1 2-16,2-3-2 16,0 0-3-16,-6-4-8 0,-4 0-7 15,6 0-1-15,1-3-4 16,-1-1 0-16,5-2 0 16,1-2 0-16,2-4-1 15,6-1 0-15,0-5-1 16,-1-3 0-16,3-4 0 15,0-2 3-15,0-3 2 16,1-2-1-16,-1 0 0 16,-2-2-1-16,2-2 1 15,2-2-1-15,-8-4-1 16,-1-4 1-16,-3-4-1 16,-4-6 1-16,8-3 2 15,-2-4 3-15,2-2-1 16,-5 1-1-16,1-2-4 15,-1 1-2-15,-6 0 0 16,0-5 1-16,-3-2 0 16,-3-2-1-16,2-5 0 0,1 0 0 15,-4 3 0-15,0 0 0 16,-7 1 0-16,-2 1 0 16,-10 0 3-16,-4-4 0 15,-4-1 4-15,-3-2 1 16,-4 1-6-16,-1 3 1 15,-3 5-4-15,-1 3-1 0,-1 1 1 16,-1-2 0-16,-3 1 1 16,-4 2-2-16,-8 1-1 15,-6 2 0-15,-6 0-1 16,-3 0 2-16,-4 6 1 16,1 2-1-16,0 11 2 15,0 3 0-15,-1 5-3 16,2 3-4-16,-3 5 0 15,-2 2 0-15,-2 4 2 16,1 2 2-16,-4 3 1 16,3 2-1-16,-2 2-2 15,0 0 1-15,-1 2-6 16,0 1-4-16,-1 5-8 16,0 0-9-16,0 0-17 0,0 0-22 15,0 0-54-15,0 0-115 16,-16 6-149-16,-1 4-104 15,-4 6 407-15</inkml:trace>
  <inkml:trace contextRef="#ctx0" brushRef="#br1" timeOffset="-189919.85">11969 7731 1377 0,'-30'40'32'15,"-4"5"3"-15,-10 10-46 16,-3-1-1-16,-6 2 12 15,-1 0 0-15,-2 5 6 16,1 3 4-16,0 5 15 16,1 1 10-16,-3 3 11 15,0 2 66-15,0 2-23 16,-1-1-23-16,2-1-36 16,2 0-6-16,-1 5 18 15,-1 2 11-15,0-3 19 0,-4-2 6 16,2-7-6-16,1-4-1 15,3-2-1-15,2 0-17 16,1 0 5-16,2 2-5 16,-2 4-13-16,-1 0-13 15,2-1-14-15,0-2-1 16,-1-2-7-16,0-3 2 0,0-2-1 16,0-3-1-1,2-2 0-15,1-3-5 0,3-1 1 16,0 0 0-16,0-1-1 15,1 1 6-15,-1 1-6 16,-2 2 0-16,0 1 0 16,2 0 2-16,0-3 3 15,2-3-3-15,4-3 3 16,1-4-1-16,4 1 5 16,1-4-5-16,4 0-2 15,0 1 1-15,4-1-3 16,1 1 0-16,0 1 0 15,4 2-1-15,-1 2-2 16,0 0 0-16,2-2-3 16,3-2-8-16,0-4-3 15,4-3-8-15,2-3-6 0,-1-3 3 16,7-5-13-16,0-4-9 16,2-4-39-16,1-5-78 15,1-10-114 1,6 2-101-16,11-19 309 0</inkml:trace>
  <inkml:trace contextRef="#ctx0" brushRef="#br1" timeOffset="-189254.06">10595 9648 964 0,'-7'0'-148'0,"-1"-2"-91"15,0 0 62-15,3 1 187 16,0-3 166-16,5 4 161 15,0 0-75-15,0-1-125 16,0 0-38-16,13-14-62 16,-2 11-8-16,8 0-14 15,4 0-3-15,8-1 4 16,4-2 7-16,7 0 40 16,2 0-1-16,1-2-14 15,-1 1-21-15,-9 1-18 16,-3 0-6-16,-7 1-3 0,-5 2-6 15,-7 1-39-15,-5-1-74 16,-3 0-297-16,-2-3 292 16</inkml:trace>
  <inkml:trace contextRef="#ctx0" brushRef="#br1" timeOffset="-188670.2">11212 9335 835 0,'5'-7'22'0,"0"3"54"16,1 1-199-16,0 6 25 15,0 3 91-15,-1 10 141 16,-1 6 26-16,-3 19-42 16,-3 8-29-16,-6 18-54 15,-3 5-14-15,-5 4-15 16,-2-2-6-16,-2-6 0 0,0-6-48 16,1-13 24-16,2-6 28 15,3-17 18-15,4-7 61 16,3-13-23-16,3-7-27 15,4-14-23-15,0-5-16 16,5-12-2-16,3-4 0 16,0-9 14-16,3-5 8 15,3-14 7-15,1-7-2 0,11-12-7 16,6-5-6-16,11 4-18 16,3 5-7-16,5 19-1 15,-2 11-1-15,-5 19 13 16,-6 7 6-16,-10 15-7 15,-7 5-11-15,-10 14 1 16,-8 5-6-16,-12 12 13 16,-8 7 12-16,-14 10 14 15,-6 4 7-15,-12 4 2 16,1-1-3-16,6-9-15 16,6-5-10-16,14-10-65 15,4-6-153-15,11-10 121 16</inkml:trace>
  <inkml:trace contextRef="#ctx0" brushRef="#br1" timeOffset="-188287.22">11449 9586 2034 0,'-14'18'45'0,"0"6"-75"16,0 4-173-16,5 3-54 15,0-3 176-15,4-7 77 16,4-5 4-16,3-8 14 16,4-3 3-16,3-5 16 15,5-5 18-15,1-8-21 16,1-3-12-16,2-6-7 15,-4 1-11-15,0 0 0 16,-3 1 0-16,-8 4 0 16,-4 1 0-16,-7 4 0 15,-3 1 15-15,-6 3 6 16,0 5 6-16,-8 3-9 16,-3 4-9-16,3 2-39 15,0 0-38-15,11-2-94 16,14-5-24-16,0-4 109 0</inkml:trace>
  <inkml:trace contextRef="#ctx0" brushRef="#br1" timeOffset="-187936.53">11740 9526 1530 0,'-16'4'145'0,"-3"3"71"15,-2 3-142-15,-1 4-74 16,-1 3 0-16,2 2 0 16,1 0 3-16,7-2 0 15,2-1 6-15,7-5-3 16,2-1-6-16,6 1 3 16,2-1-3-16,4 1 3 15,4-1 3-15,1 1-6 16,2 1 0-16,-4 0-3 15,-1 1-12-15,-10 0 3 16,-7 2 0-16,-10 3 0 16,-9 1 0-16,-8 2 1 15,-3-1 5-15,-1-6-6 16,3-2 6-16,9-9-69 0,5-4-48 16,15-10-77-16,4-5-6 15,16-10 121-15</inkml:trace>
  <inkml:trace contextRef="#ctx0" brushRef="#br1" timeOffset="-187537.85">11718 9694 1119 0,'12'14'77'0,"3"4"53"16,1 2-39-16,-1 5-27 16,-5-1-10-16,-7 3 3 15,-5-1-3-15,-8-2-13 16,-5-1 13-16,-3-7 3 15,-1-5-9-15,1-9-24 16,3-8-39-16,3-13-102 16,4-8-62-16,8-10 53 15,3-2 9-15,4 0 40 16,4 1 32-16,-2 1 65 16,2-2 13-16,4 0 5 15,0-3-5-15,5 2-7 16,3 1-1-16,1 11 14 15,0 5 11-15,1 14 18 16,-6 6 84-16,-2 12-23 16,-3 8-27-16,-5 14-49 0,-3 8-32 15,-6 11-6-15,-3 2-9 16,-7 0-15-16,1-2-21 16,-1-13-53-16,0-8-28 15,4-14-83-15,1-7 61 16,-4-9-202-16,1-4 186 15</inkml:trace>
  <inkml:trace contextRef="#ctx0" brushRef="#br1" timeOffset="-187237.18">11776 9743 864 0,'-8'-5'144'0,"2"0"81"15,3 2-81-15,5-1-69 16,3-2-19-16,10-1-27 16,-2-5-7-16,16-3-19 15,2-2 6-15,6-1 6 16,-1 4 6-16,-4 6 18 15,-3 4 5-15,-8 10 13 16,-2 5-6-16,-8 8-21 16,-3 2-9-16,-4 4-18 15,-3 0-3-15,-1-6 6 16,0-3-3-16,0-6 3 16,0-10-3-16,0 0 0 15,0 0-3-15,0 0 9 16,0 0 3-16,5-19-27 0,-2 0-42 15,1-7-75-15,0-3-28 16,4 1 22-16,0-1-58 16,4 7 111-16</inkml:trace>
  <inkml:trace contextRef="#ctx0" brushRef="#br1" timeOffset="-186935.8">12168 9624 671 0,'1'19'145'0,"3"-1"140"16,1-2-163-16,6-2-58 15,1-1 2-15,5-5-2 16,-1-2-10-16,4-6-23 16,1-3-5-16,1-6-9 15,3-4 15-15,-2-6-11 16,-2-1-12-16,-3-2-9 16,-2 1-3-16,-6 2-6 15,-4 0 0-15,-7 5-15 16,-4-1 5-16,-10 7 9 15,-3 6 5-15,-9 7 18 16,-2 9 44-16,2 10 80 16,3 5 22-16,10 8 17 15,5-2-3-15,18-3-81 16,11-3-45-16,23-13-53 0,13-7-30 16,19-18-198-16,5-11-179 15,3-17 250-15</inkml:trace>
  <inkml:trace contextRef="#ctx0" brushRef="#br1" timeOffset="-185837.7">5629 10833 1086 0,'27'-9'56'0,"6"-1"37"16,6 0-75-16,11 1-18 16,7 1 1-16,13 0 5 15,8-1 8-15,11-2 28 16,11-2 7-16,5-1 7 15,3 1-7-15,15 0-15 16,2 3 3-16,10 2 53 16,2 2 5-16,2 5-14 15,-4 1-15-15,6 5-21 16,4 2-22-16,-10-1-8 16,1 1 0-16,-11-1-3 0,-4-1 3 15,-11 1 0 1,-5-2 0-16,-10-1-6 0,-5 2 0 15,-12-4 0-15,-6 3-6 16,-14-2-6-16,-11-1-12 16,-12 0-45-16,-8-1-41 15,-14 0-100-15,-12 0 6 16,0 0-161-16,-1 0 207 0</inkml:trace>
  <inkml:trace contextRef="#ctx0" brushRef="#br1" timeOffset="-184903.71">7350 10764 1113 0,'0'0'95'16,"-1"0"165"-16,0 0-270 16,0 0-17-16,1 0 2 15,0 0 7-15,7 8 20 16,-3 7 14-16,0 16 17 16,-2 8 9-16,-1 15-1 15,0 6 2-15,0 15 2 16,-1 4-21-16,1 9-75 15,-1 2 5-15,0 0 37 16,-1 4 1-16,-2 4 27 16,-3 2 16-16,-2 5-26 15,3-1-3-15,-2-4-3 16,2-2 0-16,3-14-3 0,-2-8 0 16,3-14 0-16,0-11-15 15,-1-13-33-15,-1-8 3 16,1-16-93-16,2-13-228 15,-5-4 193-15</inkml:trace>
  <inkml:trace contextRef="#ctx0" brushRef="#br1" timeOffset="-183504.53">6845 12561 2013 0,'23'-15'-21'15,"6"-1"12"1,6 2 3-16,1 2 6 0,-2 4 9 16,-3 3-3-16,-2 4 0 15,-6 2-3-15,-2 7-9 16,-9 4 3-16,-12 9 24 15,-5 5-3-15,-15 9 9 16,-1 3 0-16,-12 6 0 16,-1 1 12-16,-6 2 35 15,-5 2 23-15,4-6-6 16,1-2 7-16,9-13-33 16,4-5-16-16,12-12-41 0,15-11-16 15,-2 0-38-15,13-10-12 16,9-11-32-16,5-4-8 15,7-5-31-15,7-2-8 16,-1 3 17-16,2 1 16 16,-5 7 17-16,-6 3 15 15,-3 9 34-15,-7 4 14 16,-4 5 21-16,-1 3 9 16,-8 5 24-16,-1-1 20 0,0 1 46 15,-4-1 15-15,5-1-16 16,3 0-29-16,1-2-39 15,5-1-18-15,1-3-3 16,2 0 0-16,0-5 6 16,1-1-3-16,0-4-3 15,-1-3 3-15,-3-4-6 16,0-2 3-16,-6-3 6 16,-1-1-6-16,-4 0-6 15,-3-1 2-15,-3 1-2 16,-3 5 0-16,-3 4 12 15,-2 7 0-15,-3 7 9 16,-4 2 0-16,0 11-3 16,-6 6 0-16,3 12-3 15,-1 6-2-15,5 8 0 0,5 1 9 16,8-4 14-16,3-7 8 16,8-11-13-16,6-8-15 15,6-8-29-15,3-6-14 16,6-11-24-16,0-7-20 15,2-15-145-15,0-3-38 16,0-7-90-16,1 1 64 0,-5 6 175 16</inkml:trace>
  <inkml:trace contextRef="#ctx0" brushRef="#br1" timeOffset="-182987.52">7532 12637 1843 0,'0'28'27'16,"0"0"-21"-16,-2 0-3 16,-1-2-3-16,-3-4 3 15,-3-4 3-15,1-5 30 16,2-4 20-16,6-9 1 16,0 0-6-16,-1 0-36 15,-7-16-15-15,10-4-9 16,3-4-6-16,8-6-27 0,6-3-6 15,4-1-11 1,4 4-4-16,0 4 9 16,-1 4 9-16,-1 7 18 0,-4 4 6 15,-3 11-9-15,-4 3 10 16,-5 14 5-16,-1 5 18 16,-3 10 41-16,0 4 19 15,1 3 27-15,0-1 5 16,-1-7 16-16,2-5-12 0,3-11-25 15,-2-5-14-15,5-11-42 16,0-7-13-16,3-12-5 16,-1-6-5-16,2-5-22 15,-5-1-18-15,-2-2-14 16,-4 3-1-16,-12 5 12 16,-6 3 12-16,-8 7 12 15,-5 6 6-15,-2 7 18 16,2 4 0-16,-1 8 15 15,2-1-18-15,9-4-98 16,4-1-61-16,13-8-254 16,10-2 302-16</inkml:trace>
  <inkml:trace contextRef="#ctx0" brushRef="#br1" timeOffset="-182387.57">8496 12518 1481 0,'-37'-9'-39'0,"-4"6"18"16,2 6 13-16,0 12 30 16,0 1 22-16,3 8 36 15,4 2 111-15,9 4-11 16,6 0-40-16,10-3-65 16,7-2-31-16,9-6-29 15,3-4-15-15,12-7 0 16,2-4-6-16,3-10-11 15,4-3-7-15,-3-8-3 16,1-1-12-16,0 0 9 16,0 1 6-16,-4 2 0 0,-3 1 9 15,-4 2-3-15,-1 2 0 16,-9 3 9-16,-1 2-3 16,-9 5 12-16,0 0 3 15,6 9-6-15,-6 5-3 16,5 12-11-16,0 9-10 15,4 14 6-15,1 6 0 16,-5 9 0-16,-1 5-48 16,-5 3-86-16,-6 1 73 0,-4-4 39 15,-6-6 41-15,-6-4 84 16,1-5 85-16,-6-10 25 16,-1-7-31-16,2-21-113 15,2-12-57-15,6-23-81 16,5-16-44-16,8-23-114 15,5-9 41-15,10-8 143 16</inkml:trace>
  <inkml:trace contextRef="#ctx0" brushRef="#br1" timeOffset="-182170.59">8796 12666 2207 0,'9'35'33'16,"-3"-5"-24"-16,-2-2 0 16,-2-9 9-16,-2-4 19 15,-2-9-8-15,2-6-4 16,-8-6-9-16,4-9-14 16,-1-15-20-16,1-4-27 15,6-8-144-15,6 0-74 16,9 4 125-16</inkml:trace>
  <inkml:trace contextRef="#ctx0" brushRef="#br1" timeOffset="-181671.48">8941 12637 1398 0,'-7'-3'-16'0,"2"4"7"15,2 4 3-15,-2 6 19 0,3 3 13 16,2 4 14-16,0 1 7 15,7 1-14-15,3 0-9 16,4-6-3-16,2-2-9 16,3-8-12-16,0-3 12 15,4-7-15-15,0-6-6 16,0-5-3-16,-1-4 0 0,-4-5 0 16,-1 0 8-16,-6-1 4 15,-4 3-2-15,-5 9 2 16,-2 4 2-16,-5 11 44 15,1 1 32-15,-3 11 56 16,1 1 6-16,-2 9-14 16,0 2-18-16,4 1-55 15,3-1-14-15,5-7-39 16,4-4-18-16,4-9-68 16,3-6-37-16,6-17-65 15,4-7-57-15,7-17 168 16</inkml:trace>
  <inkml:trace contextRef="#ctx0" brushRef="#br1" timeOffset="-181021.35">9495 12410 2436 0,'2'88'-4'15,"1"-7"-10"-15,-1-7-2 16,-1-13-8-16,-1-10-3 16,-3-16 3-16,-1-8 3 0,1-16-57 15,-1-9-26-15,0-17-49 16,0-10-23-16,-4-10-36 16,1-3 85-16,0 0-3 15,0 1 10-15,0 5 43 16,0 4 34-16,-2 6 70 15,0 7 20-15,-1 9 32 16,-2 4 12-16,1 10 12 16,-2 5-4-16,-1 11 56 15,1 6-23-15,-3 8-57 16,2 2-13-16,7-5 25 16,1-4 3-16,7-11-16 15,5-6-17-15,5-7-54 16,3-5-15-16,4-9-42 15,3-5-20-15,6-9-25 16,2 0-5-16,1 0 8 0,1 3 12 16,-3 7 27-16,-1 4 22 15,-5 7 23-15,-6 4 12 16,-5 6 15-16,-2 4 20 16,-3 2 67-16,0 2 27 15,-2-2 35-15,-4-2-18 16,1-2-50-16,-2-2-48 0,1-10-61 15,0 0-36-15,0 0-75 16,3-7-4-16,-4-8 41 16,-2-3 31-16,0-6 17 15,-2-3-9-15,1-5-21 16,1-2-3-16,3 0-14 16,3 1 12-16,4 8 33 15,1 4 2-15,1 10 4 16,-1 1-3-16,-2 5-30 15,-1 0-41-15,4-1 61 16</inkml:trace>
  <inkml:trace contextRef="#ctx0" brushRef="#br1" timeOffset="-179987.94">9845 12741 2378 0,'15'4'38'0,"0"-4"-23"16,6-11-23-16,1-6-8 16,-3-12 0-16,1-4-4 15,-8-4-4-15,-2 0-20 16,-9 3-75-16,-5 4-13 16,-4 10-8-16,-4 7 2 0,-5 12 60 15,1 6 16-15,-7 12 59 16,2 5 9-16,-3 8 53 15,0 4 19-15,8 4 60 16,-1 0 38-16,11-3 30 16,4-4-75-16,9-10-56 15,4-2-25-15,9-11-44 16,2-4-6-16,7-10-6 16,0-8-1-16,2-9-2 15,0-3 2-15,1-4-2 16,-1-1 4-16,-1 3-3 15,-3 2-1-15,-7 7 5 16,-4 5-1-16,-8 8 5 16,-8 6 4-16,1 0 34 0,8 13 18 15,-6 9 15-15,0 4-14 16,2 5-15-16,1 2-8 16,1-3-16-16,2-3-7 15,0-7-8-15,2-4-2 16,0-8-3-16,0-3-8 15,5-8-12-15,3-7-1 16,3-9 0-16,1-7 3 0,1-8 5 16,-2-3-3-16,-1-3-9 15,-3 4-16-15,-5 8-19 16,-1 7 8-16,-7 14 27 16,-2 6 19-16,-2 13 56 15,1 5 15-15,-1 14 18 16,2 5-23-16,4-2-22 15,1-1-10-15,4-9-21 16,2-6-8-16,1-10-19 16,-1-6-13-16,2-13-12 15,0-8-17-15,1-12-14 16,-2-5 0-16,-1-6 3 16,-3-2 1-16,-3-6-19 15,-2-3 22-15,-2-7 41 16,2-3 12-16,1 1 12 15,2 6 6-15,2 18 3 16,1 11 9-16,1 23 63 0,-3 12 47 16,3 23-16-16,-2 14-2 15,-1 22-27-15,-1 11-30 16,-6 7-30-16,-3-1-4 16,-1-6-13-16,-3-7 0 15,-3-15-13-15,-3-9-75 16,-2-16-31-16,-1-9 12 15,1-15-26-15,-1-9 83 0,-3-17-4 16,1-7-48-16,-6-13-38 16,-2-4-19-16,-1-3 28 15,2 3 74-15,6 11 38 16,4 8 17-16,9 13 37 16,3 4 68-16,6 2 133 15,7 0 21-15,14-5-54 16,9-3-97-16,18-11-81 15,7-7-41-15,18-5-117 16,5 0-142-16,7 2-446 16,3 5 554-16</inkml:trace>
  <inkml:trace contextRef="#ctx0" brushRef="#br1" timeOffset="-178003.58">4179 7484 1392 0,'24'57'48'0,"10"8"-7"15,6 11-6-15,12 19-8 0,5 9 31 16,6 21-1-16,-2 5-13 16,0 7-29-16,-4 5-6 15,-3-4-6-15,1 1 3 16,3 4 0-16,5-1-6 15,7 2 6-15,1 1-6 16,4-4-3-16,0 1 3 0,1-3 0 16,-1-5 0-16,-5-4 0 15,-1-4 0-15,-6-1 0 16,0-1 0-16,-5-7 0 16,-5-6 0-16,-8-17 6 15,-7-9 6-15,-10-21 3 16,-7-10 0-16,-10-15-63 15,-3-6-59-15,-6-12-82 16,-2-7-158-16,-4-14 190 16</inkml:trace>
  <inkml:trace contextRef="#ctx0" brushRef="#br1" timeOffset="-177384.47">4655 9215 1535 0,'34'-6'78'16,"8"-5"-24"-16,11-3 5 16,15-5 34-16,1-4 6 15,6-5-4-15,1-3-23 16,1-4-48-16,2-2-6 0,-5-2-12 16,-5 1-3-16,-7 1 3 15,-2 1-6-15,-8 6-21 16,-3-1-45-16,-12 4-167 15,-7 2-96-15,-6 3 249 16</inkml:trace>
  <inkml:trace contextRef="#ctx0" brushRef="#br1" timeOffset="-176871.45">5724 8596 1454 0,'5'-2'43'16,"2"-2"-10"-16,4 1-30 15,4 3-1-15,1 4 0 16,4 11 20-16,2 6 20 15,0 12 15-15,-2 6-1 0,-2 6-14 16,-5 4-15-16,-7-3-9 16,-2-1-9-16,-5-10-6 15,-1-8 21-15,-5-12 18 16,1-5 3-16,-1-9-4 16,-2-6-17-16,0-9-27 15,0-7-3-15,-1-9 9 16,2-2 24-16,1-7 24 15,1-5 9-15,3-10-6 16,3-5-16-16,9-9-23 16,5-3-15-16,11 6-9 15,3 9 6-15,6 21-3 16,0 14 6-16,-3 21-9 16,1 12-11-16,-5 22-22 15,-2 9 0-15,-3 11 3 16,-7 3 0-16,-4-4-15 0,-1-3-17 15,-2-13-70-15,0-10-41 16,-4-15-96-16,0-12 181 16</inkml:trace>
  <inkml:trace contextRef="#ctx0" brushRef="#br1" timeOffset="-175854.39">6234 8643 1353 0,'5'6'53'0,"5"-2"3"16,2-2-33-16,6-4-6 16,3-4 7-16,2-7 21 15,3-2 33-15,-3-3-16 16,-3-3 1-16,-1-2 0 16,-2 0-9-16,-2-2-18 15,-1 1-13-15,-4-3-23 16,-4 0 0-16,-6 0-9 15,-4 1-14-15,-4 3-4 16,-4 2-6-16,-3 8 18 16,-4 5 18-16,-1 9 27 15,0 9 21-15,-2 15 11 16,2 8 1-16,1 13-15 16,3 5-15-16,6 0-24 0,7-6-3 15,8-12-9-15,10-9-9 16,13-17-24-16,1-7-39 15,5-16-62-15,0-8-25 16,1-11-26-16,5-3 107 16,0 0 15-16,5 1 6 15,-3 3 10-15,-2 1-10 0,-1 1-33 16,-11 1-15-16,-5-1 1 16,-10 4 36-16,-9 2 140 15,-2 2 65-15,-7 7 22 16,-1 4 13-16,-9 8-26 15,-4 5 79-15,-4 9-30 16,2 5-52-16,4 10-65 16,3 4-19-16,9 5-35 15,0 1-9-15,5-5-6 16,1-3-6-16,7-9 6 16,4-5 6-16,5-8-3 15,1-4 3-15,0-10-9 16,0-5-3-16,1-7 0 15,2-3-6-15,-1-1 0 16,-1 0 6-16,-7 6 0 16,-6 3 9-16,0 7-3 0,-1 3 0 15,1 5 3-15,3 4-3 16,2 12-6-16,0 8 0 16,4 19 3-16,1 10-3 15,0 23-21-15,-1 8-18 16,-5 11-47-16,-4 3-10 15,-6-3 21-15,-10-2 16 16,-9-10 67-16,-4-11 1 0,-5-19 108 16,-2-13 3-16,-9-22-76 15,-3-13-41-15,-6-27-182 16,-1-13-33-16,12-32 9 16,4-14 87-16,12-22 79 15,8-11 14-15,8-15 17 16,3-6-2-16,13-4-21 15,8 6-17-15,15 19-18 16,8 13 8-16,11 23 25 16,0 10 21-16,0 19 47 15,-1 12 13-15,-9 20 16 16,-3 12 0-16,-6 20-4 16,-3 13-1-16,0 25 82 15,-3 13 16-15,1 16-22 16,-4 2-20-16,-3-3-51 15,-2-7-31-15,-5-22-47 0,-4-10-41 16,-7-23-97-16,-4-16-68 16,-7 3-110-16,-7-16-83 15,-11-10 204-15</inkml:trace>
  <inkml:trace contextRef="#ctx0" brushRef="#br1" timeOffset="-175270.97">7018 8148 1274 0,'-1'3'83'0,"1"-3"43"15,0 0-20-15,10-3-5 16,5-7-20-16,12-11-45 16,4-4-9-16,10-7-9 15,5-1-9-15,0 2-6 16,2 2 3-16,-9 6-9 16,-2 3-6-16,-9 7-51 15,-6 3-45-15,-4 7-64 16,-5 3 68-16,-2 3 6 15,1 2 20-15,-2 1 38 16,3 1 21-16,-3 5 34 16,0 4 20-16,-2 4 30 15,-3 3 4-15,-4 2-12 16,-1 3-17-16,-2-2-18 16,-4-4-4-16,3-9 5 0,3-13-17 15,0 0-42-15,-8-7 10 16,1-16-8-16,-5-5 0 15,0-8 2-15,-5-5 4 16,-1-3-1-16,1-6 3 16,2 0-6-16,3 1-2 15,6 6 4-15,5 5 2 16,7 9 38-16,5 3 16 0,7 10 18 16,1 4 5-16,7 11-17 15,2 7-2-15,3 16-4 16,2 9 0-16,-2 18 16 15,-3 3 42-15,-4 1-1 16,-2-2-5-16,0-12-42 16,-1-6-6-16,-3-16-24 15,0-6-9-15,-8-17-69 16,-3-9-48-16,-2-18-65 16,-4-8 67-16,-1-10-3 15,0 0 10-15,-2 4 28 16,-5 4 12-16,1 5-157 15,2 6 150-15</inkml:trace>
  <inkml:trace contextRef="#ctx0" brushRef="#br1" timeOffset="-174917.89">7815 7796 1607 0,'17'17'95'15,"3"-5"-44"-15,2-6-39 16,5-9-9-16,-2-8-3 15,-1-10-9-15,-1-6 0 0,-4-9-6 16,-1-3-6-16,-4-6-26 16,-4-1-16-16,-6 2-11 15,-4 2 33-15,-10 8 0 16,-4 4 1-16,-5 10 7 16,-2 8 5-16,-5 14 19 15,0 9 15-15,3 20 34 16,4 11 15-16,11 13 28 15,7 6 109-15,8-3 47 16,8-5-11-16,8-13-83 16,5-10-74-16,10-18-50 15,4-13-21-15,7-24-21 16,4-10-14-16,2-16-93 16,1-4-81-16,-9-2-227 15,-3-2-36-15,-14 5 276 16</inkml:trace>
  <inkml:trace contextRef="#ctx0" brushRef="#br1" timeOffset="-173918">6376 9004 1980 0,'6'-11'102'16,"6"2"-75"-16,-1 2-75 15,7 7-42-15,-2 4 1 16,-3 10 11-16,-2 2 18 0,-5-1 42 16,-2 2 39-16,-4-5 81 15,-2-3 20-15,-1-3-2 16,3-6-30-16,0 0-58 15,0 0-14-15,-1 0-15 16,0 0 6-16,0-1 0 16,-24-14-6-16,15 7 6 15,-1 1 3-15,-2 2 9 16,2 0 6-16,-5 2 1 16,-4 3-2-16,-5 4-7 15,-6 4-12-15,1 9-5 16,2 3-1-16,7 11 1 15,5 1 3-15,9 4-3 16,5 0-4-16,8-5-8 16,4-4 2-16,10-10-3 15,5-5 1-15,4-11 4 0,2-4 4 16,-4-11 1-16,-4-5 2 16,-3-8 3-16,-5-2-2 15,-1-3 5-15,-1-2 0 16,-3 5 3-16,-1 2 0 15,1 9-8-15,-1 4-2 16,2 11-8-16,2 6-2 0,7 19-6 16,6 10-1-16,4 22 2 15,1 11-1-15,-4 17-29 16,-4 7-15-16,-6 12-17 16,-6 6 26-16,-12 1-90 15,-10-4 58-15,-14-12 68 16,-5-7 36-16,-11-19 197 15,-1-8-30-15,0-21-82 16,0-13-52-16,7-29-65 16,0-19-27-16,0-39-64 15,2-21-80-15,8-34-57 16,7-13-9-16,18-9 107 16,7 4 58-16,18 19 31 15,5 11 11-15,0 20-10 16,2 7-38-16,-3 13 51 15</inkml:trace>
  <inkml:trace contextRef="#ctx0" brushRef="#br1" timeOffset="-173719.96">6644 8943 1260 0,'43'53'109'15,"-2"0"108"-15,-4-1 97 16,-8-5-129-16,0-7-42 16,-11-15-83-16,-4-7-27 15,-9-11-27-15,-5-7 15 16,0 0 24-16,-13-12 5 0,-2-14-6 15,-4-9-20-15,1-17-49 16,-1-10-29-16,7-13-78 16,3-3-125-16,12 3-179 15,7 10 101-15,12 22 215 16</inkml:trace>
  <inkml:trace contextRef="#ctx0" brushRef="#br1" timeOffset="-172670.88">7019 8820 1028 0,'-4'-1'91'0,"0"0"46"16,-5-2-13-16,-1 1-31 16,-1 1-16-16,-4 1 31 15,1 0-19-15,3 0-29 0,-2 1-12 16,7 4-15-16,1 2-9 15,3 11-9-15,1 3-1 16,2 9 10-16,4 4 9 16,3-2 12-16,1-3 6 15,3-10-12-15,2-5-6 16,2-14-18-16,3-5-12 16,1-20-3-16,-1-7-6 0,0-11-6 15,-1-2 9-15,-7 5-3 16,-3 4 6-16,-6 7 0 15,-3 3-9-15,-1 6 0 16,0 4-12-16,0 10-9 16,2 6 3-16,2 6 6 15,2 10 12-15,10 8 24 16,3 3 0-16,3-2 0 16,5-3-3-16,-6-12-9 15,1-4-6-15,-3-14-27 16,1-9-15-16,-2-14-74 15,0-6-34-15,-2-4-5 16,-2-2 74-16,-4 0 53 16,-4-2 17-16,-5-6-1 0,-2-3-11 15,-5-7-16-15,-1-3-3 16,4-1 18-16,2 0 21 16,6 9 43-16,7 9 13 15,5 23 14-15,3 14-2 16,4 30-18-16,-1 17 40 15,-2 24-28-15,-5 9 10 16,0 6 9-16,-1-2 0 0,-1-10-13 16,3-8-23-1,-4-19-27-15,2-9-12 0,-6-15-12 16,-2-5-12-16,-5-8-41 16,-5-5-4-16,-2-7-9 15,-4-5 9-15,-5-4 31 16,1-2 14-16,-6 3 18 15,1 3 0-15,3 8 0 16,0 7 0-16,2 14 9 16,1 9 15-16,5 16 18 15,3 5 8-15,3 4 7 16,4-4 3-16,5-11-6 16,3-8 0-16,10-13-16 15,3-7-14-15,6-12-9 16,-2-5-9-16,4-11 3 15,-1-4 6-15,1-4-9 16,-1-1 9-16,-4 1-3 0,-1 2-6 16,-2 7 3-16,1 6-3 15,2 13 0-15,1 6 0 16,0 11 0-16,-1 5 0 16,-5 1 3-16,-2-2-15 15,-8-7-45-15,-1-4-20 16,-7-7-37-16,-4-7 10 0,-6-8-1 15,-3-6 55-15,-10-4-10 16,-2 0 2-16,-3 5 31 16,0 2 21-16,1 0 29 15,2 0 6-15,6-3-8 16,3-4-11-16,9-2-8 16,5-1-6-16,6-4-62 15,5-2-232-15,3-1 164 16</inkml:trace>
  <inkml:trace contextRef="#ctx0" brushRef="#br1" timeOffset="-171554.75">7859 8318 1216 0,'17'17'81'16,"1"1"93"-16,2-5-137 15,-1-1-4-15,-5-4 99 0,-1-3 23 16,-4-5 30-16,1-3 6 15,0-7-57-15,1-5-54 16,3-8-40-16,0-6-22 16,0-4-32-16,-2-1-15 15,-4 2-24-15,-5 2-18 16,-5 3-78-16,-6 1-1 0,-6 7 19 16,-2 4 29-16,-5 8 75 15,-1 4 24-15,1 9 18 16,2 8 33-16,3 14 57 15,4 6 14-15,7 14 31 16,3 3-8-16,7 1-61 16,4-3 4-16,6-10-20 15,2-8-15-15,4-11-24 16,1-8-17-16,1-10-13 16,0-6-1-16,0-14-1 15,0-4 4-15,-1-8-2 16,1-2-6-16,-5-3 0 15,-2 1-15-15,-3-1-8 16,-7 1 1-16,-2 3-8 16,-1 4 7-16,-2 11 20 15,3 5 4-15,0 11 26 16,2 6 12-16,4 13 5 0,1 7 4 16,5 4-10-16,4 1-7 15,2-7-11-15,-1-5-5 16,-1-10-10-16,0-7-12 15,-2-13-1-15,-3-4-4 16,-2-9 8-16,-3-3 3 16,-4-3 5-16,-1-3 4 15,-5 0 0-15,-1-3 6 0,-3 0-2 16,-2-2-2-16,2 2-4 16,2 4-1-16,6 5 7 15,4 5 11-15,5 13 24 16,4 6 9-16,10 19 2 15,1 9-19-15,8 16-13 16,-3 5-5-16,-1-1-8 16,-2-6-6-16,-7-15-14 15,0-8-8-15,-4-15-31 16,-5-10-12-16,-4-18-15 16,-2-8-1-16,-4-10-4 15,-1-2-13-15,-3-4 47 16,0-3 15-16,-7-4 6 15,-4-3-6-15,-5-2-12 16,-3 3 13-16,1 9 29 0,3 9 29 16,6 15 73-16,5 8 12 15,4 13 20-15,3 5-40 16,8 17-59-16,5 9-12 16,6 22-14-16,4 9 2 15,1 13 4-15,2 0 0 16,1-9-18-16,0-5-20 0,-1-20-30 15,-6-7-28-15,-6-14-14 16,-6-5-4-16,-8-9-2 16,-2-2 5-16,-8-6 42 15,-6-1 33-15,-17-7 39 16,-6 0 0-16,-9 2-21 16,-2 1 0-16,4 4-5 15,4 1 20-15,10 2 56 16,5-2 16-16,13 0 36 15,5-3-10-15,11-6-17 16,7-3-9-16,18-7-37 16,10-3-11-16,17-4-39 15,8-2-35-15,5 1-73 16,0 0-35-16,-5 7-81 16,-2 4 46-16,-7 10-147 15,-4 7 195-15</inkml:trace>
  <inkml:trace contextRef="#ctx0" brushRef="#br1" timeOffset="-171170.78">6996 9426 2501 0,'95'-43'120'16,"13"-3"5"-16,33-10-122 16,10-3 0-16,8-11-6 15,1-3-4-15,0-8-8 16,-3-5 3-16,-13 1-6 0,-7 2-16 16,-20 8-77-16,-8 3-54 15,-20 9-152-15,-10 5-92 16,-14 11 274-16</inkml:trace>
  <inkml:trace contextRef="#ctx0" brushRef="#br1" timeOffset="-169720.67">11372 10160 1311 0,'-25'-3'44'0,"8"-1"16"0,8-1-23 15,19-4-2-15,13-3 4 16,21-7 18-16,12-2 33 16,28-2 71-16,14-2 33 15,31 6 18-15,11-1-59 16,11 4-79-16,-3 2-30 15,-16 2-43-15,-13 3-17 0,-32 3-95 16,-19 1-99-16,-39 2-621 16,-15-1 656-16</inkml:trace>
  <inkml:trace contextRef="#ctx0" brushRef="#br1" timeOffset="-169245.14">9051 13135 2366 0,'234'-4'-425'0,"17"-6"258"15</inkml:trace>
  <inkml:trace contextRef="#ctx0" brushRef="#br1" timeOffset="-165605.21">14873 6780 1456 0,'-11'-7'87'0,"-1"3"395"0,4 10-512 15,2 7 6-15,1 17 6 16,-1 11 9-16,4 31 60 16,-1 18 21-16,-1 40 53 15,-1 21 9-15,-1 37-62 16,0 14-10-16,3 23-35 15,3 2-11-15,8 1-7 16,4-1-5-16,6 3 9 16,2-4 16-16,4 12 5 15,2 4-1-15,2 3-12 16,0 7-14-16,-1 1-2 16,0-8-2-16,-8-7-1 15,-4-8-2-15,-8-35 0 16,-8-7 0-16,-4-31 0 15,5-14 0-15,0-15-3 16,6-10-7-16,10-24-53 0,5-11-56 16,1-25-180-16,5-9-559 15,-5-18 676-15</inkml:trace>
  <inkml:trace contextRef="#ctx0" brushRef="#br1" timeOffset="-165004.64">13001 11524 1471 0,'-48'7'112'15,"11"-3"429"-15,22-6-625 16,14-4-50-16,26-5 50 0,12-3 51 15,33-3 36-15,16-1 9 16,34-3 18-16,18 0 21 16,35-2 68-16,21 2 58 15,37 0 55-15,19 2-37 16,37 1-71-16,25 0-32 16,32-2-43-16,15-4-17 0,32-5-24 15,-1-3-23-15,18-7-55 16,7-5-28-16,-7-7-87 15,2-2-47-15,-9-4-20 16,-9 3 76-16,-16 7 158 16,-11 2 45-16,-30 10 74 15,-12 3 37-15,-26 6 32 16,-23 2-66-16,-29 2-39 16,-16 0-25-16,-39 2-85 15,-12 1-47-15,-28 3-123 16,-12 1-60-16,-22 3 15 15,-16 0 114-15,-30 2-84 16,-20 1 150-16</inkml:trace>
  <inkml:trace contextRef="#ctx0" brushRef="#br1" timeOffset="-159450.85">15167 7507 146 0,'8'1'22'0,"0"-1"26"0,0 1-10 16,-1-1 30-16,-1 1 14 16,0 1 46-16,0 0 20 15,-2 0-18-15,1 1-5 16,-3 0-20-16,3 2-30 16,0 0-29-16,0 2-13 15,2 0-9-15,-4 1 1 16,-1 0 12-16,3 3 7 0,0 2 7 15,1 1-3-15,1 4-15 16,-1 1-4 0,1 1-12-16,0 3 1 0,3 2-3 15,-2 2 9-15,0 4 6 16,0 1-3-16,1 2-6 16,-1 0 6-16,0-1-1 15,1-1 7-15,0-2 18 16,0 1-3-16,2-2 21 15,6-1-4-15,3 1-8 16,4 1-9-16,5 1-15 16,-2 0-9-16,0 2-9 15,-1-1 0-15,-3 2 15 16,-1-3 20-16,0-1 25 16,2-1-20-16,1 0-12 0,0-2-8 15,2 3-22-15,0-1-2 16,1 1-4-16,0 0-2 15,1-1 0-15,1 0 0 16,0-1-4-16,0 0-1 16,-3-2 3-16,2 1-2 15,0 1 3-15,-2 1 3 0,5 2-4 16,0 0-1-16,0-2 0 16,1 4-2-16,-2 0 0 15,-1 1 0-15,2-1 0 16,-1-2-4-16,0-4 6 15,1 0-2-15,2-3 4 16,2 0 1-16,1-4-6 16,-2-1-2-16,1-5 2 15,-1 1 2-15,-2-2 2 16,3-2 2-16,-2 0 0 16,3-3 0-16,1-2 0 15,1-1 0-15,-1 0-1 16,2-2-4-16,0-1 1 15,1-1 1-15,1-1 2 16,0 0-1-16,-1-2 3 16,3 0 0-16,-2 0-5 15,-3 1-1-15,2-2 0 0,-2 2-1 16,1-2-3-16,1 1 8 16,-1 0-4-16,1-1 0 15,-2 1-1-15,-1-2-3 16,-1 1 3-16,-4 0 1 15,1-1 1-15,-4-1-1 16,0 1 4-16,-1 1-3 16,-3-1 0-16,0 1 3 0,-3-1-4 15,-2 1-1-15,-2-2 1 16,-1 2 0-16,0-1 1 16,0-1 4-16,-4 0-5 15,3 0 0-15,-4 1 0 16,1-2 0-16,-2 2 0 15,-2 1 0-15,2-4 0 16,-1 0 0-16,2 0 0 16,-2 0 4-16,1 2-4 15,0-1-4-15,-1-1 3 16,2 1-1-16,-1-2 2 16,-1 0 0-16,1 0 0 15,0 1 2-15,1-1-1 16,1 0 1-16,0-2 0 15,0 1 0-15,-1 0-2 0,1 0 0 16,-1 1 0-16,2 0 0 16,-1 1-2-16,-2 1 2 15,2 0 0-15,-1-1 0 16,-2 0 0-16,5 1 3 16,-3-1-4-16,-1 0-5 15,0-1 6-15,-5-2 0 16,5 3 2-16,0-1 0 0,2 1-2 15,-1 2 0-15,-2-1 2 16,1 1 3-16,1-2-1 16,1 2-4-16,0-3 5 15,1 2-5-15,-1-2 0 16,0-1 4-16,-2 0-4 16,1-1 1-16,-1 0-1 15,-2-1 1-15,2 1 2 16,-1-1-2-16,1 2 0 15,1 0-1-15,-3 0 3 16,1 1-3-16,1-2 0 16,0 0 0-16,0 1 0 15,-2-2 0-15,1 3 1 16,-1-1-1-16,-1 1-4 16,-2 1 8-16,0-1-4 0,-1 1 0 15,2 2 0-15,1-1 0 16,-1 0 0-16,1 0-4 15,-1 0 4-15,1-1-2 16,-1 0 2-16,1 2 0 16,0 0 0-16,-1 0 1 15,2-1-1-15,-1 0 0 16,0-3 4-16,0 2-7 0,-1-1 3 16,0 1 0-16,-1-1 3 15,0-2-1-15,-1 1-3 16,1-1 1-16,-1 2 0 15,1-1-1-15,-1 1 1 16,0 1-3-16,0-2 1 16,-1-1 3-16,1 0 0 15,0 0-3-15,0-1 3 16,-1 3-2-16,0-2 1 16,2 2 1-16,-3 1-1 15,-1 1 4-15,2 3-4 16,-4-1-3-16,4-1 2 15,1 1 0-15,-1 0-2 16,-1-2 6-16,2 1-2 16,-4-1 0-16,2 0-1 15,1-1 0-15,0 0 3 0,0 0-6 16,-1 2 3-16,3 0-1 16,-5 1 0-16,5 1 2 15,-2-1-1-15,-2-1 0 16,1 1 1-16,0 0-1 15,0-1-1-15,-1 0 2 16,2 0-1-16,-3 0 3 16,3 0-3-16,2 1-4 0,-2 1 3 15,1-1 1-15,-1 1 0 16,1-1 0-16,-1 0 0 16,0-1-3-16,1 1 3 15,-2-1 3-15,3-1-3 16,0 2 2-16,-1 0-2 15,-1 0 3-15,1 1-3 16,-1 1-4-16,1-2 3 16,-1 1-2-16,2-1 2 15,-1-1 0-15,1 1 1 16,-1-2 0-16,0 1-3 16,0 0 3-16,-2-1 0 15,0 3 0-15,0-1-1 16,-2 1 1-16,2 0 0 15,-1-2-2-15,2 2 4 0,-1-2-1 16,0-1-1-16,1-1 3 16,0 1-6-16,-1-1 0 15,-1 3 3-15,-1 0-3 16,0 0 3-16,1 2 3 16,-1-2-3-16,1 2 2 15,-1-2-1-15,2 1-1 16,-1-2-1-16,0 1 1 0,1 0 0 15,-1 0-2-15,-1 0 2 16,-2 4 0-16,0 0 0 16,0 0 2-16,1-1-2 15,0 0-2-15,0 0 0 16,0 1 2-16,0-1 0 16,0 0 2-16,-1 0 0 15,2 0-2-15,28-23-2 16,-30 24 2-16,1-1-2 15,0 0 2-15,0 0-1 16,1 0-3-16,0 1 4 16,25-19 0-16,-27 19 4 15,1 0-3-15,0 0-1 16,1 0 0-16,24-9 0 16,-25 9 0-16,0 0 0 15,0 0 0-15,1-1 0 0,27-8-1 16,-28 9 1-16,0 0-2 15,1-1 0-15,-1 0 2 16,30-12-2-16,-22 10 4 16,0 0-4-16,0-1 0 15,2 3 6-15,-4-2-4 16,4 2 2-16,-3 0 1 0,1 0-3 16,2 0 2-16,-3 0-2 15,2-1 0-15,-2 0 0 16,0 2-2-16,1-2-1 15,0 1 1-15,0-2 2 16,0 2 0-16,1 0 4 16,-1 0-4-16,1 0 0 15,0 0-2-15,-1-1 2 16,0 2-4-16,0-2 6 16,0 1-2-16,-1 0 0 15,0 0 4-15,3 0-4 16,-1-1 0-16,5-1-2 15,1 1 2-15,0-2-2 16,0 1 4-16,0-1-2 16,-3 1 0-16,6 1 3 15,2-1-3-15,0 3 0 0,2-1-1 16,-1 0-1-16,0 1 0 16,0 0-2-16,0 1 4 15,-2 0-5-15,0 2 5 16,-1 0 2-16,0-1-2 15,1 2 0-15,0 1 0 16,0 0 0-16,-1 0 0 0,1 1 0 16,0 1-4-1,1-1 3-15,2 1-1 0,-1 1 2 16,0 0 5-16,-3 0-5 16,1 3-2-16,-2 0 1 15,0 1-3-15,-1 2 4 16,0-1 0-16,0 2 0 15,2-1 0-15,0 2 0 16,1 0 0-16,-2 1 0 16,0 1-1-16,1-2 1 15,-2 1-3-15,2 0 1 16,-2-1-1-16,1 1-2 16,-1 0 5-16,-2 0 0 15,2-1 3-15,0 1-3 16,0 1 0-16,2 0 0 15,1 0-3-15,-1 0 3 16,0 4 0-16,-1 0 0 16,-2 2 0-16,0 1 0 0,-2-1 3 15,-1-1-3-15,1 1 1 16,-1-3 0-16,1 2 3 16,1-2-3-16,0 1 3 15,2-1-5-15,-2 0-2 16,2 1 3-16,-1-1 0 15,2 5 4-15,1 0-4 0,-2 5-1 16,1 0 1 0,-1 1 0-16,3 2 1 0,2 3 6 15,2 1-7-15,3 0 0 16,1-2 0-16,2 3 0 16,-1-1 0-16,-1 0 4 15,-3 0-1-15,-2-8-1 16,1 1-2-16,-2-1 0 15,0-1-2-15,1 3 8 16,0 0 8-16,4 3 1 16,4 1 6-16,2 0-11 15,-1 2-4-15,-4-1-2 16,-4 0 0-16,-3-1-1 16,2 1 2-16,5 1 5 15,3-1-1-15,4 1 7 0,1-1 5 16,3 1 5-16,5-2-5 15,6-4-4-15,1 0 0 16,4-7-10-16,2 1-2 16,-1-3 0-16,1-1-2 15,-3 0-2-15,-4 0 0 16,2-2 2-16,2-1-3 0,8-4 2 16,6 0 0-16,11-3-1 15,1 0 1-15,4-3-1 16,3-3 0-16,-9-5-1 15,4 0-1-15,1-2 1 16,2-5 1-16,6-1-2 16,-4-6-1-16,-2-3-2 15,-3-4 1-15,-3-5 0 16,1-1 3-16,3-2 0 16,0 2-3-16,-5 3 0 15,-5 3 0-15,-14 5 3 16,-7 1 4-16,0-1 10 15,-3-1 1-15,-2-4 3 16,0-2 0-16,-9-5-5 16,1-5-4-16,-3-7-4 0,-2-4-4 15,1-5 1-15,-9-4-1 16,5 0 0-16,-2 1 2 16,-5 4-1-16,1 3 0 15,-6 2 2-15,-1 1-3 16,-2 3-6-16,3 0-9 15,-1-1-11-15,2-2-5 16,-2-10-5-16,2-2 8 0,-4 1 8 16,-2-1 4-16,-2 9 10 15,-3-1 0-15,1 7 5 16,-2 0-2-16,2 3 4 16,-3 3 0-16,3 2-2 15,0 4 0-15,0 5-5 16,1 0 0-16,0 2-3 15,2-1-4-15,-1 0-16 16,1-2-11-16,-1-2-64 16,-2-1-34-16,-4 1-69 15,-2 1-66-15,-4 3-195 16,0 0 373-16</inkml:trace>
  <inkml:trace contextRef="#ctx0" brushRef="#br1" timeOffset="-157653.86">20566 10796 1491 0,'-34'-6'71'0,"5"-2"96"16,4-1-218-16,12 0-92 16,3 0 76-16,12 0 30 15,6 0 17-15,8 1 30 16,5-2 6-16,6 1 1 16,6 0-1-16,12 1-7 0,8 2-3 15,17-1-2-15,8 1 2 16,15 0-4-16,9-1 2 15,11 1-3-15,7 0 1 16,11 0 4-16,-5 1-4 16,7 0 6-16,11-1 2 15,1 0 7-15,9 0 40 0,-9-1-3 16,-8-3-7-16,9-1-17 16,0-1-3-16,6 0 18 15,0-1 9-15,-3 1 9 16,1-1-7-16,-3-1-35 15,-3 0-9-15,-12 1-12 16,-5 1 0-16,-12 1 3 16,-9-2 0-16,-11 0 3 15,-6 1-3-15,-5 0 6 16,-4 0-6-16,-13 1-3 16,-3-1 0-16,-8 2-9 15,-2 1-15-15,-9 0-110 16,-6 1-81-16,-11-4 107 15</inkml:trace>
  <inkml:trace contextRef="#ctx0" brushRef="#br1" timeOffset="-153138.45">15042 7671 1140 0,'14'2'33'15,"1"1"-12"-15,0 1-17 16,-1 1 4-16,-2 0-4 16,0 2 2-16,0 0 7 0,2 2 30 15,-1 1 13-15,3 2 12 16,0 1-6-16,2 5-31 15,0 2-12-15,1 5-13 16,-1 3 0-16,0 1 7 16,1 2-1-16,-2 1 32 15,1 0 10-15,-3 1-13 16,-1 0-2-16,-3-2-24 16,-1 0-3-16,-3-1-6 15,-1-2 6-15,0-1 3 16,1-4 0-16,-3-1 24 15,1 0 3-15,2-5 9 16,1 2-4-16,4-3-14 16,1-1-9-16,0 0-18 0,2-2 3 15,-4-1-9-15,-1-1 0 16,-2 0 0-16,-2-2 3 16,1-1-3-16,-1 1 9 15,2-1-9-15,1 0 0 16,-1 0 3-16,2-1 9 15,-2-1 0-15,0 1 0 16,0-1-9-16,-1 1 0 0,-1-2-3 16,0 0 0-16,-1-1 0 15,0 0 0-15,-3-2 3 16,2 2 0-16,-1-2-3 16,1 1 3-16,-4-3-6 15,0 0 0-15,0 0-48 16,0 0-63-16,-1 0-214 15,-17 4-70-15,4-11 258 16</inkml:trace>
  <inkml:trace contextRef="#ctx0" brushRef="#br1" timeOffset="-151471.73">16708 9255 435 0,'8'1'15'0,"-1"0"19"0,2-1-77 15,-3 0-27-15,-2 0-32 16,2-2 3-16,-3 2 35 15,-3 0 37-15,0 0 34 16,0 0 0-16,0 0-5 16,1-1-17-16,-1 1 12 15</inkml:trace>
  <inkml:trace contextRef="#ctx0" brushRef="#br1" timeOffset="-149887.93">16666 9249 406 0,'-1'0'33'0,"0"0"30"16,0 0-42-16,-28 2-19 15,29-2 14-15,0 0 41 0,0 0 9 16,0 0 18-16,10 7 0 16,2-6-15-16,3-1-8 15,4 0-24-15,2-1-10 16,2-1-18-16,0 1-7 15,4 0 22-15,0 0 7 16,2 1 15-16,-1-1 7 16,3-1-15-16,-3 1-13 0,1-1-17 15,-4 2-2-15,-3-1-4 16,-3 1-2-16,-5 0 2 16,0 0 4-16,-5-1 1 15,-2 0 5-15,-2 1 11 16,-5 0 4-16,0 0 8 15,0 0-2-15,0 0-9 16,-1 0-5-16,-22 2-19 16,10-2-6-16,-3 1-6 15,-1-1 1-15,-2 0 7 16,-4 0 4-16,2 0 6 16,-1 1 3-16,3 0-1 15,5 0-2-15,4-1-2 16,10 0-2-16,0 0-6 15,0 0 0-15,0 0 0 16,8 4 2-16,7-4 8 0,3 0 0 16,8 0 7-1,1-2 1-15,7-2-4 0,3 1-1 16,0-1-3-16,1 1-4 16,1-1 2-16,-3 2-4 15,-4 0 2-15,-1 0-2 16,-9 1 0-16,-1-1-2 0,-6 1 0 15,-3-1 2-15,-5 2-2 16,-7 0 4-16,0 0 0 16,0 0-2-16,-10-1 0 15,-4 2-6-15,-6 0 2 16,-5 2-1-16,-6-1 3 16,-2 3 4-16,-6-2 3 15,-3 2 5-15,-2 1 2 16,-1-1-3-16,4 0 4 15,3 0 11-15,3 0 3 16,5 0 9-16,5 0 8 16,6-1 10-16,7 0-12 15,4-3-15-15,8-1-15 16,0 0-12-16,10 1-6 16,3-2 6-16,12-1-3 15,4-2 3-15,6 0 0 0,3-2 3 16,2 1-3-16,0-1 0 15,2 1 0-15,-1 0-9 16,-7 1 9-16,-3 0-3 16,-6 2 3-16,-6 0 0 15,-2 2 0-15,-4-1 0 16,-5 1 0-16,-8 0 0 16,0 0 6-16,0 0 3 15,-12 0-15-15,-4 1-6 0,-6 1-18 16,-3 0 0-16,-9 4 12 15,-3-1 6-15,-4 0 24 16,-2 1 0-16,4 0 9 16,2-1-12-16,3 0-3 15,4-1-6-15,8-2-3 16,4 1-3-16,12-2-9 16,6-1 0-16,0 0-3 15,9-3 3-15,10 1 9 16,6-2 0-16,12-1 3 15,3 0 0-15,4-1 3 16,6 1 0-16,0 1 0 16,-2-1 12-16,-3 0-9 15,-4 0 6-15,-10 0-6 0,-5 4-3 16,-12-1 0-16,-13 2 0 16,-1 0 27-16,-2-1 21 15,-18 4 0-15,-8-1 3 16,-5 4-3-1,-5 0 5-15,-6 2 37 0,1 1 12 16,-8 0-7-16,-1 1-19 16,2-2-31-16,0 0-8 15,4 0-8-15,4-1-2 0,9-2-13 16,4 0-3-16,11-3-3 16,7-1-14-16,11-1-12 15,2-3 2-15,18 1-4 16,6-2 7-16,11 0 11 15,4 0-2-15,2 3 3 16,0 0-2-16,-2 1 0 16,-2 0 1-16,-7 0-5 15,-5 0 0-15,-11 0 2 16,-5 1 5-16,-11-1 7 16,0 0 5-16,-13 2 7 15,-3-1-3-15,-6-1-3 16,-7-1-6-16,-5-2-4 15,-3-3-2-15,-4-1-1 16,-4-1 0-16,-2-1-1 0,0 3 2 16,0-1-1-16,5 4 4 15,7 0 2-15,6 3-2 16,10 0-4-16,6 0-10 16,13 2-25-16,8 0-7 15,18 0-6-15,11 1 3 16,20 0-55-16,8-2-31 0,12-1-102 15,3-2-80-15,1-3 259 16</inkml:trace>
  <inkml:trace contextRef="#ctx0" brushRef="#br1" timeOffset="-145771.7">19259 7129 249 0,'-1'35'-10'0,"-2"1"-10"16,-1 5-2-16,0-1 8 15,2-3 14-15,2-1 0 16,3-4 0-16,0-1 0 16,2-2-13-16,-1 0-14 15,-3-1-19-15,-1 1 24 16</inkml:trace>
  <inkml:trace contextRef="#ctx0" brushRef="#br1" timeOffset="-144036.64">19500 10014 311 0,'0'-49'2'0,"-1"2"-33"16,1 5-13 0,-1 6-9-16,-3 6 5 0,-1 6 19 15,-2 6 53-15,-1 2 38 16,1 3 38-16,0 0-1 15,4-5-29-15,-2-2-13 16,4-3-79-16,1-3-19 16,-2-1-10-16,4 1-6 15,-1 1 19-15,-3 3 10 16,1 0 21-16,0 1 5 0,1 1 4 16,1-3 0-16,1-1-8 15,2-1-6-15,-3-4-29 16,5 1-17-16,-3-2 30 15</inkml:trace>
  <inkml:trace contextRef="#ctx0" brushRef="#br1" timeOffset="-143855.53">19441 8669 420 0,'2'-23'55'16,"0"-2"50"-16,-1 0-105 16,1-1-35-16,-2-1-84 0,1-2 4 15,-1-2 58-15</inkml:trace>
  <inkml:trace contextRef="#ctx0" brushRef="#br1" timeOffset="-143290.11">19092 7344 760 0,'10'107'-146'16,"1"0"112"-16</inkml:trace>
  <inkml:trace contextRef="#ctx0" brushRef="#br1" timeOffset="-142749.16">19532 10327 223 0,'0'83'-58'0,"-2"-47"92"0,1-2-37 16</inkml:trace>
  <inkml:trace contextRef="#ctx0" brushRef="#br1" timeOffset="-141788.1">19525 10729 559 0,'2'19'96'16,"3"3"95"-16,1 8-109 15,0 4-20-15,1 8 3 16,-2 0-15-16,-2 1-1 15,-2-1 1-15,0-5-13 16,-1-1-4-16,2 1-10 0,-1 1-9 16,1 4-12-16,0 3-4 15,-2-2-10-15,0-2 0 16,0-8-3-16,-1-7 7 16,1-8-11-16,1-5-3 15,1-7-45-15,-2-6-72 16,0 0 71-16</inkml:trace>
  <inkml:trace contextRef="#ctx0" brushRef="#br1" timeOffset="-141622.14">19553 11461 668 0,'0'26'101'0,"1"2"88"16,1-1-107-16,0-3-82 15,2-3-30-15,0-10-145 16,1-6-128-16,-1-6 182 16</inkml:trace>
  <inkml:trace contextRef="#ctx0" brushRef="#br1" timeOffset="-140404.89">19520 11941 1956 0,'-32'39'15'0,"6"14"27"16,5 6 18-16,10 9 48 15,8 2 5-15,12-6-43 16,3-4-20-16,12-16-41 16,4-7-21-16,11-14-17 15,4-9-1-15,3-16 5 16,2-10 16-16,-3-15 7 15,-4-6-2-15,-4-7 1 16,-6-2 3-16,-7-5 17 16,-4-3 4-16,-12-2 14 15,-7-5 3-15,-15-1 5 16,-7-2 2-16,-10 0 3 16,-5 4-7-16,-9 11-11 15,-5 8-9-15,-10 15-10 16,-8 9-3-16,-5 13-1 15,-3 8 6-15,3 13 4 0,9 3 3 16,18 6 7-16,10 1-4 16,24-2-1-16,11 0-4 15,20-1-13-15,13-2-5 16,18-4-6-16,6-3-4 16,15-7 5-16,5-6 1 15,4-8-26-15,5-4-35 0,-6-6-152 16,-3-1-189-16,-8 1 137 15</inkml:trace>
  <inkml:trace contextRef="#ctx0" brushRef="#br1" timeOffset="-140088.62">20047 12432 2830 0,'9'19'-9'16,"3"12"-14"-16,2 8-10 16,1 10-39-16,0 3-81 15,-7 3-203-15,-2-3 125 16</inkml:trace>
  <inkml:trace contextRef="#ctx0" brushRef="#br1" timeOffset="-139432.03">20420 11916 2058 0,'43'-5'-60'15,"-1"-1"-29"-15,-3-1-13 16,-5 1-6-16,-5 1 4 16,-6 2 13-16,-6-2-25 15,-6 4 66-15</inkml:trace>
  <inkml:trace contextRef="#ctx0" brushRef="#br1" timeOffset="-139217.31">20419 12168 2919 0,'35'-9'-138'15,"4"-5"-31"-15,6-3-90 16,-3 2-84-16,-3 4 59 16,-2 1 74-16,-11 5-79 15,2-1 192-15</inkml:trace>
  <inkml:trace contextRef="#ctx0" brushRef="#br1" timeOffset="-138751.65">20758 11911 2576 0,'22'-25'-13'15,"4"3"-2"-15,4 5-1 16,-3 8 6-16,1 11 19 16,-3 6 7-16,-5 17-34 15,-2 7-22-15,-7 10-48 16,-4 3-16-16,-6 2-30 16,-4 1 32-16,-7-3 45 15,-3-1 15-15,-8-4 87 16,-3-4 51-16,-3-6 89 15,2-5-30-15,0-10-5 16,2-4-44-16,4-9-23 16,0-2-6-16,9-8-21 15,7-2-11-15,8-6-28 0,4-2-7 16,11-4-5-16,5 1-5 16,8 5 0-16,3 5 0 15,2 13-5-15,2 7-4 16,-1 9-21-16,1 1-19 15,-6-2-87-15,-1-3-77 16,-7-10-240-16,-4-3-196 16,-8-10 521-16</inkml:trace>
  <inkml:trace contextRef="#ctx0" brushRef="#br1" timeOffset="-138405.2">21144 12026 2904 0,'4'19'-13'0,"6"10"2"16,3 3 5-16,2-2 7 16,5 1 2-16,0-12 3 15,1-3 0-15,6-9-4 16,1-7-3-16,2-10-14 15,2-8-3-15,-5-6-3 0,-3-2 0 16,-9-3 5 0,-9-2 5-16,-12-2 7 0,-11-3 3 15,-13-1 9-15,-6 0 2 16,-8 7 16-16,3 5 5 16,-6 14-3-16,2 7-3 15,5 8-42-15,2 5-37 16,17 5-141-16,6 5 66 15</inkml:trace>
  <inkml:trace contextRef="#ctx0" brushRef="#br1" timeOffset="-137288.17">15457 11549 1394 0,'3'-4'41'0,"1"-3"-3"15,1-2-30-15,2 0-4 16,-1-1 8-16,1 3 17 16,-1 2 46-16,-6 5 113 15,0 0 51-15,8 19 54 16,-4 7-103-16,3 23-58 16,0 9-76-16,-1 11-94 15,-6 2-129-15,2-4 84 16</inkml:trace>
  <inkml:trace contextRef="#ctx0" brushRef="#br1" timeOffset="-135771.7">15992 11587 1125 0,'0'0'93'16,"0"0"104"-16,0 0-156 16,0 0-12-16,9-11 12 15,1 4 49-15,6-2 50 16,3 1-5-16,6-3-31 16,0-1-23-16,0 3-48 15,-2 1-18-15,-4 5-60 16,-4 0-15-16,-7 6-15 15,-3 4 7-15,-7 10 44 16,-4 3 21-16,-5 5 39 16,2 1 14-16,-6 1 34 15,4 2 33-15,-4-1 59 16,1-1-46-16,5-6-1 16,0-5-40-16,14-7-72 0,8-5-25 15,14-10-92-15,10-7-78 16,11-11-212-16,4-4 172 15</inkml:trace>
  <inkml:trace contextRef="#ctx0" brushRef="#br1" timeOffset="-135205.64">16784 11492 1392 0,'0'0'74'16,"0"0"115"-16,4-7-109 15,8 2-2-15,9-5 27 16,2 0 5-16,12-1-5 0,1 0-10 16,3 0-35-16,-1 3-24 15,-12 2-66-15,-6 4-72 16,-11 3-68-16,-5 4 3 16,-8 6 50-16,-4 3 75 15,-7 4 111-15,-4 1 39 16,-3 4 104-16,-2 3 30 15,4 3-53-15,-3-1-32 0,10-2-83 16,4-4-21-16,9-6-37 16,10-3-11-16,13-4-9 15,6-2-9-15,7-5-18 16,3-2-20-16,-8-2-46 16,-4 0-63-16,-14 2 1 15,-8 2-35-15,-16 5 98 16,-9 2 45-16,-12 6 39 15,-3 2 9-15,-3-3 6 16,5-1 0-16,7-5-21 16,8-5-35-16,15-8-61 15,7-7-41-15,21-10-48 16,8-6 143-16</inkml:trace>
  <inkml:trace contextRef="#ctx0" brushRef="#br1" timeOffset="-134805.27">17673 11364 1622 0,'-8'3'212'16,"-1"-1"93"-16,2 2-159 15,-1 0-131-15,0-2-15 0,1 3-12 16,-2 0 6-16,6 4 30 15,-1 2 17-15,5 0 19 16,2 1 5-16,6-5-26 16,8-2-29-16,6-5-44 15,5-2-21-15,3-7-34 16,-1-1-41-16,0-6-13 16,-1 0 14-16,-8-1 49 15,-5 0 29-15,-10 3 36 16,-2 2 18-16,-8 4 45 15,-1 2 24-15,-3 3 68 16,-1 3 15-16,0 5-16 16,1 6-40-16,3 7-34 15,2 5-12-15,2 8-21 16,1 5-15-16,1 5-10 0,2 3-36 16,0-2-134-16,0-5-107 15,2-14 72-15</inkml:trace>
  <inkml:trace contextRef="#ctx0" brushRef="#br1" timeOffset="-134338.77">18474 11282 1175 0,'-30'13'155'0,"0"1"421"16,-3-3-373-16,3 2-197 15,2 0-9-15,4 1-6 16,5-2 9-16,9-3 78 16,6 0 38-16,11-5-26 0,7 1-6 15,10-2-61 1,0-1-28-16,4-1-41 0,-3 1-9 16,-3 5-9-16,-2 3-20 15,-10 5 33-15,-6 3 19 16,-14 2 47-16,-9 2 5 15,-8-2 13-15,-4-3-9 0,-1-9-72 16,0-5-62-16,0-9-111 16,0-6-66-16,4-8 61 15,3-2-98-15,10-7 151 16</inkml:trace>
  <inkml:trace contextRef="#ctx0" brushRef="#br1" timeOffset="-134193.9">18184 11304 1119 0,'6'0'155'0,"6"0"285"16,6 0 21-16,10-4-249 16,9-5-82-16,11-9-75 15,4-3-34-15,3-5-98 16,-4 2-63-16,-3 3-205 16,-8-2-164-16,-10 1 408 15</inkml:trace>
  <inkml:trace contextRef="#ctx0" brushRef="#br1" timeOffset="-133305.03">18841 11327 1798 0,'3'5'167'15,"4"0"49"-15,4 0-142 16,8-3-77-16,3-2-9 16,8-3 0-16,6-3-12 0,-2-4-44 15,-1-1-31-15,-7-4-134 16,-8 0-47-16,-4 1 218 16</inkml:trace>
  <inkml:trace contextRef="#ctx0" brushRef="#br1" timeOffset="-133039.12">18934 11215 2321 0,'0'0'171'15,"0"0"99"-15,22 3-272 16,2-2-36-16,14-1-6 0,3-1 3 15,4 3 7-15,2 2 23 16,-10 6 9-16,-2 2-1 16,-16 5-15-16,-6 1-15 15,-15 3-22-15,-8 0-17 16,-15-1-6-16,-7 1-16 16,-8 1 14-16,-1-3 14 15,2-4-36-15,3-1-62 16,4-7-412-16,4-4 440 0</inkml:trace>
  <inkml:trace contextRef="#ctx0" brushRef="#br1" timeOffset="-128555.54">23563 10083 1479 0,'8'37'33'16,"3"17"38"-16,-2 9 42 16,-3 12-35-16,-4 4-15 15,-6 1-57-15,-3-4-33 16,-1-12-66-16,2-10-14 0,3-19 9 16,3-9 34-16,2-12-120 15,2-6 118-15</inkml:trace>
  <inkml:trace contextRef="#ctx0" brushRef="#br1" timeOffset="-127756.2">23461 11072 1774 0,'-19'12'27'0,"1"15"9"15,1 8 3-15,1 22 35 16,1 6 10-16,4 4-9 16,5 0-9-16,11-10-46 15,9-4-17-15,15-6-12 16,6-6 12-16,9-10 45 16,2-9 12-16,5-13-13 15,1-7-11-15,4-11-23 16,-3-6-7-16,-4-10-2 15,-2-7 1-15,-16-9 2 0,-4-4 7 16,-14-7 3-16,-5-4 6 16,-11-9 3-16,-5-2-3 15,-13 1 12-15,-9 3 2 16,-19 12 7-16,-5 5-17 16,-18 10-9-16,-5 7-6 15,-6 17-8-15,-6 7-2 16,5 18 3-16,8 7 6 15,18 8 8-15,14 1 1 16,25-3-4-16,10 0-9 0,14-4-6 16,9-1-3-16,13-2 1 15,10-2 4-15,17-5 4 16,8-2 6-16,10-5 1 16,3-1-5-16,0-3-6 15,-1-2-13-15,-5-2-65 16,-3 1-37-16,-12 2-143 15,-8 2-129-15,-17 7-64 16,-10 2 363-16</inkml:trace>
  <inkml:trace contextRef="#ctx0" brushRef="#br1" timeOffset="-127354.81">23899 11659 2322 0,'0'-5'-109'0,"3"0"44"16,2 1 53-16,2 4 113 15,0 2 28-15,-1 10 6 16,-1 5 1-16,-1 13-80 15,0 3-23-15,0 9-31 16,1 0-22-16,0-2-92 16,1-4-106-16,0-9-344 15,-1-4 278-15</inkml:trace>
  <inkml:trace contextRef="#ctx0" brushRef="#br1" timeOffset="-126876.18">24204 11388 2451 0,'37'-3'-178'0,"0"-1"-103"15,-10 0-15-15,-5 2 71 0,-12 1-154 16,-10 1 213-16</inkml:trace>
  <inkml:trace contextRef="#ctx0" brushRef="#br1" timeOffset="-126705.12">24343 11561 2566 0,'43'-3'-415'0,"-1"-4"128"16</inkml:trace>
  <inkml:trace contextRef="#ctx0" brushRef="#br1" timeOffset="-125122">24566 11238 1497 0,'-2'37'4'15,"2"2"-1"-15,-2-2 3 16,-1-7 2-16,-5-4 7 15,-1-1 23-15,3-5 81 16,0-3 40-16,7-5 29 16,3-4-9-16,11 0-73 15,6-3-55-15,10-5-37 0,4 0-8 16,4-7-48-16,1-3-93 16,-4-5-125-16,-5-4-56 15,-10-3 134-15,-5-2 85 16,-15 0 41-16,-1-2 25 15,-10-5 46-15,0 2 26 16,-4 2 35-16,-6 5 15 16,5 10 93-16,-4 5 76 15,6 4-20-15,7 3-46 0,-1 10-92 16,3 9-29-16,-1 15-44 16,1 5-16-16,-2 11-17 15,-2-3-8-15,0 6-26 16,-4 1-19-16,6-1-55 15,0-5-56-15,6-11-77 16,6-7-24-16,3-16-61 16,7-10 237-16</inkml:trace>
  <inkml:trace contextRef="#ctx0" brushRef="#br1" timeOffset="-124754.95">24790 11441 2154 0,'0'19'-242'16,"-2"11"29"-16,4 4 59 16,-2 3 142-16,3 0 26 15,7-6 76-15,-5-5-1 16,10-11-29-16,3-4-21 15,7-9-30-15,3-4 0 0,2-11-21 16,-4-2-6-16,-6-8 3 16,-3-4 3-16,-10-5 36 15,-1-1 12-15,-6 0 27 16,-4 1 2-16,-4 5 13 16,-5 3 3-16,-7 4 5 15,-5 5-14-15,-1 3-28 16,-2 5-22-16,5 7-36 15,3 1-50-15,3 6-190 16,7 1-122-16,-2 0 237 16</inkml:trace>
  <inkml:trace contextRef="#ctx0" brushRef="#br1" timeOffset="-121038.02">19039 13181 1801 0,'177'-24'-117'16,"9"1"-8"-16,21-2 80 15,5 0 18-15,14 1 41 16,10 1 13-16,10 1 64 16,6 1 34-16,6 3-20 15,-4 2-13-15,8 3-29 16,2 4-12-16,-12 1-12 15,6 2-6-15,-17 2-21 16,-11-1-3-16,-5 4-12 16,-17 2 3-16,-26 4-6 15,-7 2 6-15,-24 0 0 16,-11 0 6-16,-22-2-3 16,-8 1-3-16,-23-6-36 0,-9 1-36 15,-19-4-134-15,-16-3-85 16,-27-11 231-1</inkml:trace>
  <inkml:trace contextRef="#ctx0" brushRef="#br1" timeOffset="-120121.18">18717 13074 2404 0,'-2'-8'14'0,"18"5"11"15,15-1 35-15,11 0 9 16,26-1 17-16,11 1-25 16,26 0-3-16,17-1-10 15,24-1-18-15,11 0-9 16,24-2-16-16,8 0-1 16,11-5 5-16,11-2-4 0,11-5 11 15,2-1 3-15,6-4 1 16,3 1 3-16,-8-2-2 15,6-1-2-15,4 2 1 16,-9 0-6-16,11 4-3 16,-5-1-4-16,-19 1-4 15,4 5-1-15,-23 1-4 16,-9 6 4-16,-17 1-2 16,-8 1 0-16,-27 1 0 15,-14 1 0-15,-22 4-13 16,-14-1-10-16,-22 2-45 15,-7 0-38-15,-19-3-131 16,-13 0-688-16,-21-4 644 16</inkml:trace>
  <inkml:trace contextRef="#ctx0" brushRef="#br1" timeOffset="-113106.52">22519 10140 488 0,'6'2'108'16,"1"1"156"-16,2 0-180 15,1-1-9-15,2 2-4 16,2-2-5-16,2 1-6 15,1-1-2-15,4-1-12 16,3 0-5-16,2 1-12 16,-1-2-6-16,0 0-11 15,-1 0-4-15,-3 0-4 16,1 1-4-16,0 0 3 0,0 1 3 16,3 2 6-16,1-1 3 15,2 1 13-15,2 0-1 16,0-1 1-16,-3-1 17 15,3-1-27-15,-1-1-6 16,3 0-12-16,2-1 6 16,-1-1-6-16,-1 1 6 0,0 0 9 15,1-1 0-15,4 0 11 16,0 1 1-16,3-2-15 16,-1-1 3-16,0-2-12 15,0 0 0-15,-1-2-3 16,0 0 0-16,-3-1 0 15,-2 1 0-15,0-2 6 16,-1 2-6-16,-6 0 3 16,2 0-3-16,-2-2 0 15,1 0 6-15,2 0-6 16,-1-2 0-16,0-1 0 16,-2 2 0-16,0 0 0 15,-1 1 3-15,1 0 9 16,-1 1-3-16,-1 0 0 15,0 1 0-15,-4 0-6 0,0-2 0 16,0 0 3 0,-3 2-6-16,2-2 6 0,-1 1 0 15,-1-1 0-15,2-1 0 16,-4 1 0-16,2-2 3 16,-4 3-9-16,0 0 3 15,0 3 0-15,-1 0 6 16,0 2 6-16,-2-1 0 15,-1 0-9-15,-1 0-3 0,-3 0 0 16,0-1-3-16,-2 0 6 16,0-1-1-16,1-1-5 15,-1 0-3-15,2 0 1 16,1 0 2-16,-3 3 8 16,3 0-2-16,-4 0 3 15,-1 3-9-15,-1 2 0 16,0 0 0-16,0 0 0 15,0-1 0-15,0 0 0 16,0 0 0-16,0 0 0 16,1 0 3-16,0 0-3 15,11-27 9-15,-12 28-9 16,0-1 0-16,0 0 0 16,1 0 9-16,0 0 3 0,0 1-9 15,0-1 9 1,-1 0-3-16,1 0-6 0,0 0 0 15,0 0-3-15,0 0-6 16,0 0-45-16,0-1-41 16,15-28-174-16,-11 20-125 15,-6-6 259-15</inkml:trace>
  <inkml:trace contextRef="#ctx0" brushRef="#br1" timeOffset="-111256.59">22358 9297 607 0,'9'-11'14'0,"-1"0"-12"16,2 0-2-16,-2-2 39 0,-1-1 31 15,0-1 55-15,1-3 10 16,0-1-31-16,-1-1-33 15,-4-6-32-15,-3 0-12 16,-3 4 0-16,-6-1 8 16,-5 12 6-16,-3 4 1 15,-4 7-3-15,-3 4-10 0,1 10-11 16,2 8-1-16,-2 9 3 16,-1 6-1-16,-4 7 8 15,-2-5 39-15,4 5-4 16,3 0-5-16,7-3-6 15,4-1-9-15,12-5-18 16,6-4-3-16,11-7-21 16,5-4 3-16,7-7 9 15,4-5-3-15,-1-8 9 16,-3-3 0-16,-2-4-7 16,-6-2-2-16,-2-1-3 15,0 1-6-15,-9 1 0 16,-1 0 9-16,-7 0-9 15,-2 1 9-15,-6 0 12 16,-2 0 12-16,-3 1 9 0,1-1 3 16,-1 3-6-16,0 1-12 15,4 1-7-15,6 2 4 16,0 0-6-16,0 0-3 16,1 0-3-16,0 0-9 15,0 0 0-15,0-1-3 16,1 0 3-16,16-14-3 15,-5 10 0-15,3 2 6 16,-5 2-6-16,-2 1 3 0,0 4-9 16,-4 4-3-16,0 8 6 15,-3 4 9-15,-1 8 3 16,0 3 6-16,-5 1-6 16,2 0-2-16,1-4-2 15,2-4 0-15,4-7-9 16,2-6-27-16,0-10-151 15,2-3-57-15,3-15-253 16,1-3 363-16</inkml:trace>
  <inkml:trace contextRef="#ctx0" brushRef="#br1" timeOffset="-111004.52">22560 9148 1307 0,'-2'-22'85'0,"-2"9"37"0,3 0 51 16,1 13-35-16,0 0-36 15,-6 19-46-15,3 8-29 16,-1 19-15-16,1 6-9 16,3 0 6-16,0 1-3 0,3-4-63 15,0-2-50-15,6-9-94 16,2-6 23-16,3-14 46 15,3-7-52-15,1-11 114 16</inkml:trace>
  <inkml:trace contextRef="#ctx0" brushRef="#br1" timeOffset="-110639.37">22722 9410 1150 0,'-6'-6'75'0,"2"2"42"16,4 4-75-16,-1 0-36 16,0 0-4-16,-14 10 6 15,9 0-2-15,6 3 1 0,-1-1 3 16,5 0-4-16,6-4 0 16,3-2-1-16,2-4-1 15,5-4-2-15,1-5 0 16,-1-3-2-16,2-2 0 15,-6-3 4-15,-4 1 2 16,-6 0 13-16,-2-1 8 16,-4 1 6-16,-1 0 34 15,-6 2-13-15,-3 2-7 0,-5 4-20 16,-4 2-3-16,-3 6-6 16,-3 3-6-16,-1 7 0 15,4 0-3-15,6-2-27 16,5-1-63-16,17-8-156 15,6-5-146-15,15-6 196 16</inkml:trace>
  <inkml:trace contextRef="#ctx0" brushRef="#br1" timeOffset="-110188.77">23005 9178 1956 0,'-8'50'-15'15,"-1"-10"-5"-15,-1-2 11 16,3-6 0-16,-1-2 9 16,1-4 3-16,-2-4 0 15,-2-6 6-15,-2-2-6 16,3-7 3-16,10-7-1 15,-1 0 4-15,1 0 21 0,0 0 12 16,6-11-3-16,11-5-9 16,6 0-15-16,6-1-9 15,0 0-3-15,4 5-3 16,-4 3-6-16,-5 5-9 16,-4 4-9-16,-15 5-27 15,-5 4 3-15,-10 6 13 16,-4 3 5-16,-11 4 36 15,-1-2-3-15,-6 3-3 16,-5-2 6-16,4-5 0 16,1-2 3-16,7-9-6 15,8-3-21-15,13-7-93 16,6-4-26-16,16-7-36 16,5-4 24-16,11-2-217 15,-1-1 184-15</inkml:trace>
  <inkml:trace contextRef="#ctx0" brushRef="#br1" timeOffset="-109788.45">23239 9321 1915 0,'-16'6'29'0,"-1"1"-8"0,3 2 21 16,1 3-3-16,1 2-3 15,4 2-12-15,3-1-21 16,3-3-3-16,5-4-21 16,6-4-12-16,6-4-42 15,2-4-2-15,5-3 20 16,2-4 6-16,-4 0 39 16,-3-1 12-16,-6 1 30 15,-4 1 27-15,-5 1 44 16,-2 1 25-16,-3 1 41 15,2 2-27-15,1 5-18 16,0 0-20-16,0 0-60 16,0 0-19-16,-6 20-20 15,6-1 1-15,-1 4-5 16,2-1-3-16,5-6-34 16,2-5-61-16,7-8-84 15,1-6-104-15,7-11-90 0,4-5 74 16,1-7 231-16</inkml:trace>
  <inkml:trace contextRef="#ctx0" brushRef="#br1" timeOffset="-109604.83">23520 8887 1634 0,'4'-17'116'0,"1"17"-44"16,1 10 0-16,-3 26 5 15,-2 14-11 1,-3 33 0-16,-6 12-6 0,-5 5-42 16,-3-1-45-16,3-19-239 15,6-11 173-15</inkml:trace>
  <inkml:trace contextRef="#ctx0" brushRef="#br1" timeOffset="-108435.92">23770 9280 1409 0,'0'12'12'0,"2"5"-12"15,-5 0 4-15,6 2 0 16,-1-1-4-16,-2 0 0 16,5-5-4-16,-6-4 2 15,-2-4-2-15,3-5 4 16,0 0 0-16,0 0-2 16,0 0 0-16,1-1-2 15,13-19 1-15,-7 8 1 0,-2-1 4 16,0-1 13-16,6-1 2 15,-1 1 7-15,3 1-1 16,4 2-8-16,0 0-7 16,2 3-2-16,-1 3-4 15,-6 5-2-15,-2 1-2 16,-6 6-6-16,-4 3 2 16,-5 6 3-16,-2 2 1 0,-1 2 4 15,0 0 1-15,4-2-3 16,0-1 4-16,3-6-2 15,0-4-2-15,1-7 0 16,0 0-4-16,0 0 1 16,1-9-5-16,1-7 6 15,3 0 4-15,2-2 2 16,2 1 1-16,3 1 1 16,1 3-2-16,2 0 0 15,0 3-2-15,-3 3-2 16,3 1 0-16,-1 4-4 15,-3 2 0-15,-2 5-4 16,-6 3-7-16,-3 5-2 16,-4 2 3-16,-3 4 10 0,2-1 10 15,-2-1 6-15,4-2-5 16,1-5-7-16,2-10-9 16,0 0-53-16,0 0-62 15,2-10 71-15</inkml:trace>
  <inkml:trace contextRef="#ctx0" brushRef="#br1" timeOffset="-107471.89">24143 9384 1473 0,'1'12'-2'0,"-1"-6"-5"15,-4-3 1-15,0-6 4 16,-3-4-2-16,1-5 4 16,2-2 0-16,3-1-13 15,1-1-3-15,-1 2-3 16,1 0 3-16,0 1 18 16,0 0 6-16,2-2 3 15,6 0 1-15,0 2-4 16,1 0 2-16,4 2 3 0,0 2 1 15,7 0 1-15,4 2 1 16,-1 5-3-16,0 3 1 16,-5 9-1-16,-2 4 0 15,-6 7-1-15,-3 3-15 16,-7 1-9-16,0-1 2 16,-3-2 3-16,-1-1 3 15,3-4 2-15,-1-3 0 16,0-5 2-16,2-9 2 0,0 0-2 15,0 0 2-15,-1 0 0 16,-14-14 5-16,11 1 32 16,1-3 27-16,3-2 14 15,5 1-17-15,6-2-30 16,5 1-27-16,4 0-24 16,1 2-3-16,0 6-9 15,-1 4 9-15,-5 8 3 16,-7 4 0-16,-8 9-14 15,-1 2 2-15,-5 2 3 16,5 1 12-16,-4-2 15 16,4-4 0-16,1-3 0 15,3-3 6-15,-3-8 0 16,0 0-3-16,0 0 9 16,0 0 0-16,4-8 0 0,0-3 0 15,1-3-3-15,5-3-9 16,-2 0 0-16,0 0 0 15,4 1 0-15,-1 2 0 16,2 2 0-16,0 3 0 16,0 6-3-16,0 4-3 15,-5 7 6-15,0 4-9 16,-8 3 6-16,0 2-3 0,-1-3-3 16,2-1-12-16,4-4-30 15,-1-2 7-15,2-6-35 16,-1-1-32-16,1-5-77 15,3-1-93-15,-3-1-68 16,0 1 117-16,-2-1 93 16,-1 2 65-16,3 2 108 15,0 0 30-15,2 2 35 16,-1 1 1-16,3-1-23 16,-3 1 4-16,3 0 55 15,-1 1 35-15,-2 2 63 16,-1 3-40-16,-6 4-51 15,0 3-33-15,-4-1-59 16,-3 2 15-16,4-4-66 16,3-2-42-16,2-7-48 15,4-2-24-15,-2-6-267 0,-3-4 194 16</inkml:trace>
  <inkml:trace contextRef="#ctx0" brushRef="#br1" timeOffset="-106538.75">24597 9185 1533 0,'9'-11'32'0,"7"6"-32"15,2 0-6-15,4 0-6 16,-2 1 8-16,-2 3 6 16,-3 2 3-16,-4 5 4 15,2 3 0-15,-2 6-3 16,-3 2 0-16,2 3-30 15,-1-1 1-15,-1-3-9 16,4-1-9-16,-6-6-2 16,-6-1 6-16,0-8 18 15,0 0 11-15,0 0 32 16,0 0 14-16,0-1 17 16,6-15 1-16,-5 3 13 15,4-4-9-15,3 1-45 16,2-1-21-16,10 0-42 15,0 1-15-15,7 4 20 16,2 0 3-16,-8 8 10 0,-2 3 5 16,-9 5 8-16,-6 7-1 15,-6 4-1-15,-4 3 5 16,-6 0 9-16,3 0 7 16,1-2 3-16,4-3 1 15,4-4-2-15,0-2 0 16,0-7-2-16,0 0-2 0,1 0 2 15,-1 0-2-15,20-15 0 16,-14 6 6-16,0-3 1 16,2 0-3-16,0 0 6 15,3 2-4-15,1 0-6 16,1 3 2-16,2 1-10 16,-4 3-2-16,0 6 1 15,-4 2 1-15,-1 3 4 16,2 3 4-16,-1-2 0 15,0 1 0-15,1-4-12 16,0-2-5-16,-1-4-6 16,3-1-1-16,0-4 7 15,-1-3 7-15,-1 1 4 16,-2-3 1-16,0 1 5 0,-3 1 0 16,0-1 5-16,-3 1 7 15,-4 1 17-15,0 0 2 16,-8 1-2-16,2 0 0 15,-8 3-9-15,3-8 1 16,0 11 2-16,0 1-1 16,3 6 1-16,-1 11-4 15,6-4 4-15,0 3 28 0,4 0 12 16,4-2-10-16,5-2-26 16,6-5-18-16,6-2-6 15,2-4-9-15,6-3 0 16,3-4 3-16,-1-4-12 15,3-2 6-15,-3-3-3 16,-8 0 6-16,-3-3 15 16,-8 4 3-16,-5 4 9 15,-4 9 15-15,0 0 6 16,0 2 0-16,-3 17-9 16,1 7-18-16,0 10-15 15,1 0 0-15,4 1-81 16,3 1 165-16,-1-3-81 15</inkml:trace>
  <inkml:trace contextRef="#ctx0" brushRef="#br1" timeOffset="-104522.58">23022 9586 1687 0,'6'39'0'16,"5"11"0"-16,-2 4 6 15,4 5 12-15,1 0 0 16,-1-6-6-16,-2-4-18 0,-4-10-51 16,-2-6-17-16,-4-11-12 15,0-6 14-15,-1-16-255 16,0 0 207-16</inkml:trace>
  <inkml:trace contextRef="#ctx0" brushRef="#br1" timeOffset="-104222.12">22902 9808 2404 0,'19'34'-75'0,"-1"8"31"15,2 3 14-15,0 1 18 0,-1-1 3 16,3-2 9-16,0-4 3 16,3-7 0-16,-1-5 0 15,-1-9 6-15,-4-4 12 16,-5-10 6-16,-1-4 0 15,0-14-11-15,2-8-11 16,8-15-20-16,2-8-36 16,11-9-65-16,4-6-22 0,5-4-92 15,-1-3-56-15,-1-3 228 16</inkml:trace>
  <inkml:trace contextRef="#ctx0" brushRef="#br1" timeOffset="-102389.45">16304 7355 1408 0,'-6'10'85'0,"-2"13"244"15,-1 12-278-15,-3 24-54 16,-3 10 0-16,-5 15 6 16,-3 3-6-16,-2 2 3 15,1-5 3-15,-5-13 3 16,-2-10 6-16,2-16 12 15,1-7-1-15,6-14-8 0,2-7 3 16,4-11-15-16,2-5-3 16,6-11-36-16,3-7-11 15,4-7-10-15,2-1 12 16,3 2 39-16,2 2 12 16,0 7 30-16,2 3 6 15,1 6 0-15,0 3-10 16,6 7-11-16,2 5-9 0,6 7 0 15,2 2 3-15,1-2-9 16,0-1 0-16,-1-9-15 16,2-5-3-16,1-8-3 15,0-3 0-15,-2-6 9 16,-1-2-3-16,-3-1 3 16,1-1 3-16,1-1-14 15,-1-1-1-15,1 0-12 16,-4-1-9-16,-2 3 6 15,-5 3 6-15,-8 5 18 16,-1 3 18-16,-4 8 30 16,-1 0 0-16,-13 5 6 15,7 8-7-15,-1 10-8 16,3 3-3-16,5 2 3 0,3-1-3 16,9-5-12-16,3-6-6 15,6-8-3-15,-1-5 6 16,2-8 6-16,-2-5-9 15,-1-7 3-15,1-3-9 16,-4-3 0-16,-1-2-3 16,-7-2-3-16,-5 0-3 15,-8 2-9-15,-5 4-9 16,-9 7 12-16,-4 7 12 0,-5 11 9 16,-3 5 18-16,3 9-15 15,2 2-6-15,9-1-72 16,10-2-68-16,15-5-165 15,10-5-129-15,17-6 285 16</inkml:trace>
  <inkml:trace contextRef="#ctx0" brushRef="#br1" timeOffset="-102055.78">17173 7756 1723 0,'-21'0'117'16,"-1"4"-16"-16,-1 2-148 16,-2 7-43-16,-2 2 33 15,-1 4 42-15,-2 3 12 16,3 6 39-16,-3 2 15 15,8 2 18-15,3-2 8 16,10-5-26-16,7-4-21 0,10-8-39 16,5-6-24-16,9-8-50 15,5-9-19-15,5-10-53 16,5-4 8-16,3-7-29 16,4-1-145-16,0 0 148 15</inkml:trace>
  <inkml:trace contextRef="#ctx0" brushRef="#br1" timeOffset="-101722.81">17290 7789 837 0,'-10'6'162'16,"-3"1"132"-16,-2 0-197 15,-1 0-29-15,4 0-22 16,3 3-7-16,-1 4 10 16,1 2-10-16,-2 2-3 15,-2 0-4-15,5 1-8 16,2-4-3-16,5-4-15 15,5-4-6-15,4-7 0 0,4-1-9 16,7-8 0-16,-2-2 6 16,5-4 3-16,0-1 0 15,-1 2 0-15,0 1 0 16,-5 3 0-16,-2 3 6 16,-7 4 12-16,-7 3 21 15,0 0 39-15,4 15 8 16,-5 1-8-16,0 2-15 0,3 0-48 15,3-5-9-15,6-8-30 16,3-8-39-16,6-15-83 16,2-9-81-16,-1-12-167 15,-2-2 274-15</inkml:trace>
  <inkml:trace contextRef="#ctx0" brushRef="#br1" timeOffset="-101571.72">17530 7496 1214 0,'2'-13'87'0,"1"7"43"16,1 7-33-16,5 18 27 16,0 11 13-16,-1 28 1 15,-4 13-10-15,-8 21-23 16,-5 3-25-16,-7-9-178 16,6-11-144-16,-2-33 128 0</inkml:trace>
  <inkml:trace contextRef="#ctx0" brushRef="#br1" timeOffset="-100023.14">17983 7656 1601 0,'2'35'119'16,"-2"4"-35"-16,1 3-120 15,0-3-62-15,-2-3-13 16,1-12 68-16,-5-5 24 0,3-10 23 16,2-9 11-16,0 0 12 15,0 0 37-15,0 0-16 16,2-11-25-16,4-6-31 15,2-2-16-15,1-4 6 16,0-2 3-16,-4-1 15 16,3 0 6-16,0 0 6 15,0 0 3-15,3 2-6 16,2 4 0-16,3 8-3 16,-1 6 2-16,-1 11 1 15,-3 6 12-15,-1 11 6 16,-3 4-3-16,-2 0-3 15,0-1-12-15,-1-5-3 16,2-2-3-16,-4-7-3 16,2-3 0-16,-4-8-15 15,0 0-6-15,0 0-15 0,18-16-9 16,-10 0-11-16,3-1-13 16,1-4 39-16,1 1 8 15,-1 3 15-15,-1 2 7 16,-1 8 5-16,0 3 1 15,-1 6 8-15,2 5 7 16,-2 8 46-16,-1 4 4 16,-1 4-14-16,-3 3-27 0,1 1-18 15,-4-3-9-15,1-5 0 16,1-4 3-16,-1-7-6 16,1-3 0-16,-3-5-39 15,0 0-27-15,14-16-62 16,-4 1 48-16,8-5-90 15,3 1-108-15,-1 2 123 16</inkml:trace>
  <inkml:trace contextRef="#ctx0" brushRef="#br1" timeOffset="-99354.96">18479 7749 243 0,'7'3'110'0,"0"4"189"16,0 1 32-16,-3 3-127 16,-2 2-59-16,-1-1-87 15,-1 0-25-15,-1-6-35 16,1-6-6-16,0 0-3 15,-12-2 1-15,3-8 10 0,0-3-2 16,-1-4-19-16,0 1-18 16,2-1-40-16,2 1-12 15,3 0 21-15,2 2 24 16,2-3 55-16,1 2 22 16,6 0 25-16,3 2 8 15,6 4-4-15,3 2-6 16,1 5-15-16,2 4-8 0,-3 8-10 15,-2 6-1-15,-6 9 1 16,-3 3-1-16,-3 5-3 16,-5 0-3-16,-1-2-11 15,0-2 1-15,0-9-4 16,0-3 2-16,1-9 0 16,1-2-2-16,-2-6 0 15,0 0 0-15,2-11-2 16,-1-1 2-16,1-6 2 15,2-3 6-15,1-4 0 16,1 0-3-16,5-1 3 16,2 0-4-16,5 5-2 15,3 3 1-15,1 8-3 16,-4 5 0-16,0 10 3 16,-6 8 0-16,-4 8-3 15,-4 4 0-15,-4 2 3 16,-3 1 3-16,2-4 3 0,0-3 0 15,2-7-3-15,0-6-3 16,-1-8 0-16,0 0 0 16,0 0 6-16,8-9 6 15,-4-6-3-15,-1-1 6 16,1-7-15-16,1 1 3 0,2-4 0 16,0 1-3-1,4 2-3-15,1 4-6 0,1 8 0 16,-1 7 0-16,-1 12 0 15,-2 8 0-15,-3 13-3 16,-2 2 6-16,1 1-51 16,1-6-10-16,5-9-205 15,3-7 174-15</inkml:trace>
  <inkml:trace contextRef="#ctx0" brushRef="#br1" timeOffset="-98990.39">19066 7664 1065 0,'-10'-8'100'0,"2"2"94"15,2 2-111-15,0 7-44 0,-1 3-10 16,-3 9-11-16,-3 5 1 16,3 3 32-16,1-1 0 15,5-5-7-15,4-3-2 16,6-7-21-16,3-2-3 15,6-7-15-15,1-3 0 16,4-5-3-16,-1-2 0 16,-1-2 3-16,0 0-3 15,-5 1 3-15,-3 0-3 0,-5 4 12 16,-1 2 12-16,-4 7 63 16,0 0 17-16,0 9 10 15,-4 7-13-15,4 13-53 16,2 4-15-16,4 4-29 15,3-3-4-15,7-8-115 16,2-6-76-16,4-13-191 16,2-6 252-16</inkml:trace>
  <inkml:trace contextRef="#ctx0" brushRef="#br1" timeOffset="-98472.27">17524 8229 1425 0,'9'-23'37'15,"2"5"-6"-15,3 10-41 16,-4 6 6-16,0 14 22 16,-1 8 18-16,-3 18 112 15,2 9 38-15,-10 16-16 16,-5 7-32-16,-7 5-73 16,-5 1-23-16,-1-2-36 15,-3-4-6-15,3-8-18 0,0-5-18 16,3-11-17-16,1-6-7 15,2-14-54-15,2-8-47 16,3-13-152-16,3-5 100 16,2-11 118-16</inkml:trace>
  <inkml:trace contextRef="#ctx0" brushRef="#br1" timeOffset="-98154.58">17356 8810 548 0,'-11'-48'145'0,"-2"1"161"15,1-3-190-15,1 0-33 0,1-1-9 16,3 1 1-16,3 8-1 15,0 6-6-15,5 12-7 16,3 8 62-16,2 9-46 16,2 7-14-16,2 14-30 15,-3 10-15-15,1 23 6 16,-1 9 6-16,-3 12 8 16,-2 7-2-16,-1 7-3 15,-1 6-15-15,2-3-12 16,2-9 12-16,5-16 63 15,3-14 47-15,3-18-2 16,0-9-15-16,1-16-57 16,3-7-28-16,3-20-18 15,4-13-3-15,8-22 25 0,2-11-11 16,8-13-7 0,-1-5-3-16,5 3-9 0,3 2-2 15,3 5-24-15,0 1-69 16,-8 7-118-16,-2 2-200 15,-4 10 188-15</inkml:trace>
  <inkml:trace contextRef="#ctx0" brushRef="#br1" timeOffset="-92728.81">22557 10202 921 0,'24'10'34'0</inkml:trace>
  <inkml:trace contextRef="#ctx0" brushRef="#br1" timeOffset="-53024.41">17392 9358 234 0,'0'6'9'0,"2"0"4"15,-1 0-9-15,1 3 21 16,0-1 25-16,-1 4 25 16,2 2 17-16,-1 4-1 15,2 3-32-15,-2 8-38 16,1 4-10-16,-2 8-8 16,0 4-1-16,-3 4 0 15,-2 1-2-15,-1 2-4 16,-1 0-10-16,-1 2-173 15,1 0 145-15</inkml:trace>
  <inkml:trace contextRef="#ctx0" brushRef="#br1" timeOffset="-51940.85">17492 10708 976 0,'-4'24'104'16,"0"1"127"-16,1 8-235 0,0 1-16 16,3-1-14-16,0 0-9 15,1-3-31-15,-1-3-29 16,-1-5-246-16,-2-7 208 16</inkml:trace>
  <inkml:trace contextRef="#ctx0" brushRef="#br1" timeOffset="-51625.15">17303 10803 1346 0,'3'10'5'15,"2"4"-10"-15,6 8-50 16,2 0 5-16,0 3 34 16,1-3 18-16,-2-2 12 15,0-4 7-15,-2-3 12 16,-1-2 0-16,4-7-10 16,3-1-5-16,1-7-12 15,1 0-4-15,0-1 1 16,-1-1-1-16,-2 4 2 0,0 2-2 15,3 0-2-15,-4 0-8 16,9 0-40-16,-3-1-88 16,5-7 80-16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18:04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16277 2273 1068 0,'-21'26'4'16,"0"7"6"-16,-5 15 13 15,-1 4 4-15,4 7 2 16,2 0 1-16,11-7-15 16,9-3-3-16,9-5 3 15,7-3 6-15,11-6 14 16,3-4 2-16,13-10-2 0,2-4-6 16,10-13-13-16,4-7-5 15,9-11-1-15,-3-9-4 16,-2-8 0-16,-5-5-1 15,-12-8-5-15,-6 1 2 16,-10-3 8-16,-5-2 2 16,-13-4 7-16,-3-3-4 0,-12-4-5 15,-8 0-8-15,-9 4-6 16,-6 2-4-16,-10 3-3 16,-6 3 1-16,-9 7-5 15,-6 7 3-15,-15 12 2 16,-4 11 1-16,-4 14 3 15,-1 9 2-15,9 15 2 16,6 6 2-16,14 11 2 16,7 2 0-16,22 4 0 15,9-1-2-15,18-1 8 16,10 0 1-16,19-5 11 16,9-6 3-16,18-12 10 15,7-8 13-15,10-12 26 16,-1-5-10-16,-2-8-32 15,-5-4-18-15,-12-6-12 16,-7-1-18-16,-15-4-95 16,-5-4-27-16,-10-5 96 15</inkml:trace>
  <inkml:trace contextRef="#ctx0" brushRef="#br0" timeOffset="650.02">16975 2833 1607 0,'-4'40'66'15,"4"-3"-132"-15,4-3-8 16,7-8 42-16,2-7 4 0,5-10 28 15,5-5 6-15,0-9 10 16,3-6-3-16,0-9 5 16,-3-4-1-16,-1-8 14 15,-3-2 8-15,-6-2 3 16,-4-1-10-16,-9 4-14 16,-6 1 0-16,-6 6-3 15,-3 2 0-15,-8 8 0 16,-3 3-9-16,-8 8-6 15,-4 5 0-15,-3 7 0 16,2 6 0-16,4 8 0 16,5 2-3-16,8 6-42 15,4 1-47-15,14 0-113 16,6-2 147-16</inkml:trace>
  <inkml:trace contextRef="#ctx0" brushRef="#br0" timeOffset="1166.31">17786 2896 1822 0,'-19'54'0'0,"-1"5"-114"16,-3 9-76-16,-1 1 91 0,4-7 18 16,-1-7 25-16,3-10 27 15,2-9 5-15,1-13-30 16,3-7-193-16,-3-16 145 16</inkml:trace>
  <inkml:trace contextRef="#ctx0" brushRef="#br0" timeOffset="1816.95">18371 2361 1440 0,'-20'50'4'16,"0"7"0"-16,4 0 2 0,4-4-4 15,7-4 0-15,10-9-2 16,7-3 4-16,16-12 2 16,5-5 5-16,17-14 5 15,5-7 1-15,14-14-3 16,2-5-5-16,2-9-3 16,-4-5-2-16,-13-6-4 15,-3-6-2-15,-15-11 2 16,-4-7 0-16,-16-9 0 15,-10-1-2-15,-14 3-4 16,-11 2 4-16,-15 9-3 16,-7 2 3-16,-20 9-2 15,-7 6-2-15,-21 11 0 16,-7 7-2-16,-9 14 5 16,-4 7 1-16,8 12 0 15,5 9 2-15,14 12 2 0,10 8 3 16,18 14 1-16,7 3-2 15,20 7-2-15,9 0 0 16,23-7 2-16,14-3 6 16,33-12 5-16,12-5 23 15,26-13-2-15,11-7-3 0,6-14-15 16,6-5-4-16,-6-8-14 16,-10-2-14-16,-10-2-73 15,-10 1 6-15,-13 1 50 16</inkml:trace>
  <inkml:trace contextRef="#ctx0" brushRef="#br0" timeOffset="2084.02">19085 2616 2642 0,'7'32'-19'0,"5"12"-181"0,0 9-22 16,2 12 34-16,-4 3 69 16,-7 1 119-16,-3 0 0 15,-7-4 3-15,0-4-12 16,-5-11-180-16,-1-6-104 15,-2-12 207-15</inkml:trace>
  <inkml:trace contextRef="#ctx0" brushRef="#br0" timeOffset="2752.35">16192 3570 1253 0,'47'13'-101'0,"15"-2"-57"16,14-2 35-16,19-2 221 15,10-4 75-15,21-3-2 16,6 0-36-16,20-5-38 16,7-2 108-16,12-1-73 15,6-4-40-15,2-2-65 16,2 0-18-16,-8-2-6 16,0 1-3-16,-10 1 3 15,-4 2 0-15,-13 2-6 0,-9 2 0 16,-17 2-45-16,-12 0-32 15,-19 2-46-15,-13 1-20 16,-18 3 51-16,-9 0 45 16,-15 3-34-16,-8 0-78 15,-18-4 94-15</inkml:trace>
  <inkml:trace contextRef="#ctx0" brushRef="#br0" timeOffset="11466.41">12104 9956 987 0,'-2'-6'50'0,"-1"-1"7"15,0-2-32-15,-2 2-6 16,0-2 4-16,-3 2 12 16,-1 0 6-16,-1 2 7 15,0 0 1-15,-5 3-16 16,1 2-10-16,-4 3-13 16,-2 2-4-16,0 5-3 15,0 2 3-15,1 5 0 16,-3 6 2-16,2 7 2 15,-1 6-3-15,-2 8-1 0,4 2-2 16,-2 8 4-16,1 4 1 16,6 9 3-16,0 4 4 15,8 0 13-15,5-2 39 16,10-10 51-16,3-4 1 16,11-10-36-16,5-5-16 15,3-8-35-15,3-6 6 16,3-7 12-16,1-5 6 0,2-6 23 15,0-6-3-15,1-5-5 16,-1-5 6-16,1-8-6 16,-1-1-8-16,0-5-28 15,-2-4-14-15,-5-6-7 16,-1-4-3-16,-8-7-2 16,-3-3-2-16,-8-7-2 15,-4-2 1-15,-7-4-1 16,-4-2 0-16,-8 2-4 15,-5 1 1-15,-8 5-7 16,-3 5-2-16,-8 7-1 16,-7 4-3-16,-6 9-3 15,-5 4 2-15,-5 8-2 16,-1 5 3-16,-1 6 2 0,-2 4 2 16,4 8 3-16,6 4 0 15,5 6 8-15,9 2 5 16,7 6 9-16,7 2-1 15,12 1-3-15,5 2-4 16,12-4-4-16,4-2 2 16,18-3 6-16,5-5 2 15,17-8 6-15,7-5 2 0,9-9 5 16,5-4 4-16,-2-5-1 16,-3 0-2-16,-4-1-8 15,-5 1-3-15,-11 2-11 16,-4 0-1-16,-16 2 2 15,-6 3-1-15,-9 1 4 16,-4 1 1-16,-6 0 2 16,1 1 2-16,-3 1-3 15,1 4-7-15,0 0-8 16,0-1-8-16,-1 0-24 16,1 0-7-16,-1 1-25 15,0 0-7-15,0 0-43 16,0 0-37-16,0 0-168 15,0 0-279-15,0 0 384 16</inkml:trace>
  <inkml:trace contextRef="#ctx0" brushRef="#br0" timeOffset="12666.55">12650 10555 1037 0,'-12'1'126'0,"1"0"148"16,1 1-205-16,2 2-67 16,2 3 0-16,2 5 0 15,0 2 6-15,0 8 7 16,1 2 9-16,2 2 39 15,2 0-4-15,5-3-11 16,4-3-6-16,6-5-21 16,3-4-9-16,7-4 0 15,5-4-6-15,3-9-3 0,4-4-3 16,-4-7-12-16,-3-2-3 16,-10-4-3-16,-7 2 9 15,-10 0 27-15,-7 0 33 16,-10 4 89-16,-6 0 43 15,-9 1 25-15,-2 1-50 16,-7 3-33-16,-1 1-56 0,1 3-32 16,3 3-14-16,5 3-38 15,5 3-26-15,0 4-120 16,6 0-129-16,0-1 78 16</inkml:trace>
  <inkml:trace contextRef="#ctx0" brushRef="#br0" timeOffset="16099.5">4406 9390 1604 0,'-21'-15'167'16,"-2"0"147"-16,5-4-314 15,0 2-9-15,1-2 3 16,-3 1 9-16,-2 4 21 16,-2 0 12-16,-2 3 47 15,3 4 18-15,-7 5-40 16,-1 3-6-16,-4 8-30 16,-2 7-18-16,0 11-4 15,-1 6 0-15,3 14-6 16,-2 7 3-16,4 13 0 15,4 7-5-15,2 8 7 16,6 2 0-16,3-1 3 16,2-1 5-16,9-4-1 0,5-2 1 15,12-6 7-15,9-4 5 16,4-9 7-16,5-4 10 16,6-12 2-16,0-6-10 15,8-14 1-15,1-8-5 16,5-16 5-16,3-10-1 15,1-19 3-15,0-9-3 16,-2-17-9-16,-4-10-6 16,-5-10-9-16,-3-6-1 15,-12-8-1-15,-3 0-4 0,-14-3 0 16,-7 2 2-16,-9 6-2 16,-7 3 1-16,-6 11-7 15,-6 8-11-15,-8 14-19 16,-6 10-13-16,-5 16-1 15,-4 9 7-15,-6 20 13 16,-1 9 7-16,-2 17 12 16,0 6 0-16,8 13 9 15,5 3 5-15,8 10 10 16,6 1 5-16,11 1 14 16,6-1 2-16,13-9 3 15,7-3-6-15,15-13-9 16,10-5-4-16,14-11 2 15,6-8 0-15,14-14 3 0,7-8-2 16,2-14-4-16,-1-5 0 16,-3-10-3-16,-6-3-2 15,-6-3-4-15,-4-1-6 16,-13-2-6-16,-11 3-9 16,-13 3-17-16,-10 4-6 15,-13 6-27-15,-2 3-16 0,-15 6-30 16,-3 3-70-16,-7 11-119 15,0 5-190-15,2 10 274 16</inkml:trace>
  <inkml:trace contextRef="#ctx0" brushRef="#br0" timeOffset="16449.7">4596 9966 2467 0,'-14'17'89'16,"3"1"-26"-16,0 2-45 15,5 7-12-15,0 6-1 16,0 15 1-16,2 9-4 0,-5 16 0 16,-1 6-1-16,-2 2-39 15,-1-1-102-15,-6-12-837 16,0-12 811-16</inkml:trace>
  <inkml:trace contextRef="#ctx0" brushRef="#br0" timeOffset="18415.87">16070 6107 1580 0,'-7'4'113'0,"4"3"162"16,9 5-349-16,3 1-7 15,7 1 60-15,1-1 21 16,2-2 24-16,2-3 15 16,5-4 56-16,3-2 19 15,6-6 8-15,4-5-8 16,3-5-68-16,3-2-19 0,-3-3-15 15,-2 1-5-15,-11 1-1 16,-7 1 5-16,-8 4 3 16,-6 1 10-16,-3 2 15 15,-1 2 23-15,-8 2 26 16,-1 3-37-16,-5 5-13 16,-5 2-18-16,-7 10-19 15,-1 5-1-15,-5 11-2 16,3 7 2-16,5 11-2 15,6 8-1-15,10 10-2 16,5 3-4-16,11 1-7 16,3 1-5-16,7-4 1 15,3-3 5-15,-4-2 8 16,-3-5 5-16,-10-4 2 16,-9-2 1-16,-12-6 8 15,-6-2 11-15,-17-4 18 0,-5-2 8 16,-10-5 10-16,-2-4 2 15,-1-9 6-15,0-7-5 16,-1-12-8-16,2-3-12 16,0-15-35-16,2-6-22 15,4-15-52-15,3-12-27 16,14-14-90-16,9-6-119 0,31-6 123 16</inkml:trace>
  <inkml:trace contextRef="#ctx0" brushRef="#br0" timeOffset="18866.18">17053 5763 2437 0,'-39'-7'61'15,"0"12"-65"-15,-1 15-47 16,-2 26 12-16,-2 14 10 16,-5 24 18-16,0 12 13 0,0 19 12 15,4 6 4-15,8 1 2 16,9-4-2-16,16-17 19 16,7-10 6-16,16-13 4 15,6-4 4-15,12-7-32 16,6-3-15-16,4-13-67 15,3-11-48-15,2-20-151 16,1-12-117-16,-1-30 203 16</inkml:trace>
  <inkml:trace contextRef="#ctx0" brushRef="#br0" timeOffset="19933.11">17340 6295 1204 0,'-8'-21'89'16,"-1"-2"155"-16,2 4-246 16,1 0-3-16,-1 7 7 0,0 3 7 15,-2 4 30-15,0-1 21 16,0 4 2-16,1 1-5 15,-4 0-18-15,0 3-24 16,-4 2-9-16,-1 2-6 16,0 5 3-16,0 0 3 15,4 3 6-15,2 0-6 16,4 1 6-16,2 0 3 16,2 2-3-16,2 2-3 0,1 7-3 15,0 2 3-15,1 10-6 16,2 4 9-16,3 9 2 15,0 5-5-15,4 2 9 16,3-2 3-16,5-5 0 16,3-6 6-16,8-7-3 15,3-6 3-15,8-8 24 16,5-5 14-16,8-11 10 16,7-5-15-16,3-12-29 15,1-4-11-15,-5-13-10 16,-5-2-10-16,-10-10 5 15,-3-6 2-15,-12-12 11 16,-3-7-2-16,-9-14 3 16,-9-4-4-16,-7-2-15 15,-6 4-1-15,-12 11-3 0,-7 9-5 16,-15 13 8-16,-11 5-1 16,-17 11-4-16,-12 4 1 15,-13 10-6-15,-5 7 6 16,3 9 5-16,4 7 3 15,5 13 8-15,6 6 5 16,5 11 8-16,7 6 5 16,19 4 0-16,11-1 7 0,26-1-5 15,12-3 0-15,23-6-16 16,9-1-3-16,19-9 10 16,10-3 5-16,19-10 20 15,4-5 5-15,6-9-15 16,1-4-9-16,-4-7-19 15,-2-1-6-15,-8-5 0 16,-4 0-2-16,-15-1 0 16,-8-1-2-16,-15 3-11 15,-8 0-5-15,-13 1-41 16,-6 1-22-16,-7 1-71 16,-3 1-90-16,-4 5-158 15,-4 4-40-15,-10 12 360 16</inkml:trace>
  <inkml:trace contextRef="#ctx0" brushRef="#br0" timeOffset="20733.15">17840 5708 2371 0,'0'0'40'0,"9"1"-59"16,8 6-42-16,14 7 6 15,7 2 55-15,14 6 55 16,6 4 6-16,7 10 33 15,3 7 1-15,-9 16-22 16,-4 8-34-16,-17 21-18 16,-12 10-7-16,-23 19-9 15,-9 6-2-15,-22 8-1 0,-11 0-2 16,-18-6 5-16,-12-2-1 16,-11-8 10-16,-1-4 1 15,4-12-2-15,10-9 0 16,19-21-13-16,8-11-16 15,20-19-86-15,8-9-111 16,15-13-804-16,6-5 804 16</inkml:trace>
  <inkml:trace contextRef="#ctx0" brushRef="#br0" timeOffset="21316.84">15763 7561 1464 0,'0'5'40'0,"11"0"-1"16,5-1 64-16,25 1 79 15,8-4 39-15,29-3 21 16,12-5-84-16,25-4-44 16,15-1-21-16,14-2-53 15,9 1-12-15,15 1-7 16,-1 1-6-16,11 2-3 15,-1 1 3-15,-1 3-3 16,-3 1-1-16,-5 1-2 16,-7 0-5-16,-15-1-4 15,-6-1 2-15,-17-4-4 16,-7-3-6-16,-16-3-23 16,-7 0-35-16,-13 1-107 15,-6 0-105-15,-10 1-640 0,-10 1 730 16</inkml:trace>
  <inkml:trace contextRef="#ctx0" brushRef="#br0" timeOffset="44985.55">5127 5798 38 0,'-4'-1'4'15,"1"-4"5"-15,1 4 8 16,2 1 47-16,0 0 18 0,0 0 37 15,-1 0-2-15,0 0-1 16,0 0-14-16,-11 10-38 16,10-1-11-16,-2 4-19 15,2-3-5-15,2-1-10 16,0-2-4-16,1-2 6 16,3-2 9-16,0-3 27 15,1-2 10-15,0-2-11 16,2-1-6-16,0-3-21 15,0-1-9-15,-2-3-10 16,0-1-7-16,-4-1 1 16,-1 0 0-16,-3 1 0 15,-1-1-2-15,-2 3 4 16,0 2-2-16,-1 1 0 16,0 4-1-16,1 3 1 0,-2 1-4 15,3 5 2-15,-1 1-2 16,0 3 0-16,3 4 2 15,0 3-2-15,3 0 4 16,0 0-4-16,1-3 2 16,4-1 0-16,1-5-2 15,1-1 2-15,2-4 6 16,1-2 7-16,3-2 4 0,-1-4 1 16,0-1-3-16,-3-4-11 15,-2 0 2-15,-3-1-6 16,-4 0 4-16,0 1 3 15,-4 0 3-15,-3 3 1 16,-1 1 1-16,0 3-4 16,-3 2 1-16,1 3-7 15,1 2-4-15,-2 4 0 16,2 1 0-16,1 4 2 16,0 1 2-16,4 1-2 15,1 0 2-15,3-2-4 16,2 0 0-16,2-5 2 15,1-1-2-15,1-4 2 16,0-2 0-16,1-3 2 16,0-3-1-16,3-6 1 0,-1 1-2 15,0-4 2-15,0 2-2 16,-4-1-2-16,-2 1 0 16,-2 2 2-16,-1 2-2 15,-3 3 2-15,-1 2 2 16,0 4-2-16,-2 2 0 15,-1 5-2-15,0 0 4 16,1 4-4-16,1 0 1 0,0 2 1 16,3 0-2-16,0-1 0 15,2-1 0-15,1-3 0 16,0-3 0-16,-1-5 4 16,0 0-2-16,0 0 2 15,1 0-2-15,0 0 0 16,13-16 0-16,-10 6 0 15,-1-1 2-15,-1 0-2 16,-2 0-2-16,0 3 2 16,0 3 1-16,0 5 5 15,0 0 1-15,0 0 3 16,-1 0-3-16,-15 10-6 16,9 0-3-16,1 4 0 15,0-2 0-15,3 0-3 16,3-2 3-16,4-1 0 15,3 0 3-15,3-2-9 0,2-2-17 16,3-3-126-16,2-2 106 16</inkml:trace>
  <inkml:trace contextRef="#ctx0" brushRef="#br0" timeOffset="51814.75">5418 6078 1285 0,'-27'-11'-11'0,"27"11"-24"15,0-1-89-15,0 1-118 0,0-1 115 16</inkml:trace>
  <inkml:trace contextRef="#ctx0" brushRef="#br0" timeOffset="59681.82">20433 2337 1470 0,'-6'78'9'0,"1"13"1"16,-3 23-4-16,-1 7 0 0,-6 9-5 16,-2-2 1-16,-4-11-2 15,0-10 4-15,3-20-4 16,4-12-4-16,8-26-19 16,2-12-37-16,5-27-254 15,4-14 190-15</inkml:trace>
  <inkml:trace contextRef="#ctx0" brushRef="#br0" timeOffset="60114.87">20648 3007 1765 0,'5'56'72'0,"0"2"-111"15,0 7-78-15,-1-1-14 16,-4-12 74-16,-4-9 18 16,-3-16 29-16,-3-8 12 15,1-15 18-15,-2-6 9 16,3-15-2-16,2-8-4 0,5-14-15 16,1-3-18-1,3-6-1-15,2-2-7 16,7 2 5-16,1 0-1 0,8 6 8 15,4 2 2-15,9 7 4 16,4 3 0-16,2 13-2 16,-4 6 2-16,-8 15 2 15,-9 8-2-15,-7 14 4 16,-5 9 2-16,-5 12 2 16,-2 4-2-16,-3 1-5 15,-1-4 3-15,0-12-9 16,1-8-9-16,4-13-17 15,4-9-12-15,2-11-44 16,0-6-105-16,3-8 119 16</inkml:trace>
  <inkml:trace contextRef="#ctx0" brushRef="#br0" timeOffset="60316.66">21217 3183 1471 0,'-7'40'35'0,"1"1"-19"0,5-5-88 15,2-4-15-15,-1-16-31 16,0-15-24-16,-4 1-31 16,-6-16-34-16,0-11-64 15,-6-6 181-15</inkml:trace>
  <inkml:trace contextRef="#ctx0" brushRef="#br0" timeOffset="60498.78">21304 2701 805 0,'33'-12'103'0,"-2"7"50"15,-1 9-53-15,-8 20-49 16,-5 11-7-16,-10 20-7 15,-3 5-2-15,-7 7-12 16,0-3-5-16,0-8-51 16,3-9-105-16,3-18 86 15</inkml:trace>
  <inkml:trace contextRef="#ctx0" brushRef="#br0" timeOffset="60964.81">21385 3076 1574 0,'21'-10'81'0,"9"-1"-66"0,11-2-69 16,-2 0-21-16,-3 1 23 16,-10 0 3-16,-10 3 18 15,-1 0 14-15,-8 6 15 16,-1 2 6-16,4 5 0 15,-2 5-4-15,-1 9-6 16,0 5 2-16,-4 5-4 16,-1 2 5-16,1-2 3 15,2-2-4-15,3-9-14 16,0-5-13-16,-4-11-11 16,0-5 5-16,-5-8 21 15,-4-5 18-15,-1-2 16 16,-1-2 1-16,2-3-9 0,3-1-4 15,3-4-8-15,4 0-6 16,3-2-4-16,6 2-3 16,7 1-10-16,0 3-16 15,2 3-54-15,-2 4-45 16,-4 8-3-16,0 3 27 0,-2 11 91 16,1 3 43-1,-4 7 14-15,2 4-7 16,4 0-66-16,3-2-187 0,11 0 171 15</inkml:trace>
  <inkml:trace contextRef="#ctx0" brushRef="#br0" timeOffset="61352.69">22045 2962 1316 0,'-36'2'45'0,"4"1"-6"15,-4 3-16-15,9 2-4 16,2 4 3-16,0 1-3 15,8 2 0-15,4 1-7 16,3-3-4-16,9 0-2 16,1-4 1-16,4-5-1 15,10-2 3-15,8-7 0 16,8-5 9-16,5-5-18 16,-2-2-18-16,3-4-8 0,-5 0 3 15,1-1-2-15,-1 2 4 16,-9 2 13-16,-3 4 6 15,-5 5 10-15,-4 6 3 16,-2 7 11-16,-2 5 1 16,-4 11 2-16,0 4 27 15,-2 6-10-15,-2-1-6 0,5-4-25 16,3-5 1-16,3-13-12 16,3-6-15-16,1-13-8 15,7-9-22-15,-2-10-64 16,-1-3 9-16,3-9-82 15,-3 0-60-15,6-3-92 16,1-3 154-16</inkml:trace>
  <inkml:trace contextRef="#ctx0" brushRef="#br0" timeOffset="61531.24">22465 2527 1506 0,'8'26'39'0,"0"26"23"15,-3 13-8-15,-5 19-10 0,-4 3-17 16,-7-6-9-16,1-10-27 16,3-23-125-16,2-11 16 15,9-23-31-15,4-13-43 16,8-17 112-16</inkml:trace>
  <inkml:trace contextRef="#ctx0" brushRef="#br0" timeOffset="61683.34">22747 2957 1649 0,'-18'41'218'0,"5"-5"96"16,4-4-592-16,7-14 167 15</inkml:trace>
  <inkml:trace contextRef="#ctx0" brushRef="#br0" timeOffset="61834.94">22729 2631 1082 0,'20'0'79'0,"3"-2"117"16,6 0-198-16,2-2-29 15,3-2 18-15</inkml:trace>
  <inkml:trace contextRef="#ctx0" brushRef="#br0" timeOffset="62549.17">22996 2859 1930 0,'18'-9'-6'0,"1"1"-6"16,0 0-6-16,-6 4-6 15,-2 2-3-15,-8 9-18 16,-4 5 12-16,-12 13 3 15,-4 6 15-15,-12 8 6 16,-5 0-32-16,-1-1-22 16,1-5 1-16,14-10 45 15,7-6 9-15,15-9 8 16,5-5-2-16,12-8-12 16,2-4-3-16,9-8 0 15,-3-2 1-15,4-1 12 0,-2 2 4 16,2 4 8-16,1 3 4 15,0 8 1-15,0 3-3 16,-3 6-4-16,-2 2-1 16,-2 3-5-16,-2 0 4 15,-1-3-2-15,3-1 0 0,-2-5 2 16,4 0-2-16,-3-3 2 16,-2-2 4-16,2-4 5 15,-3 1 15-15,5-2 8 16,1-3-12-16,3-2-12 15,2-1 0-15,1-5-12 16,0-3 3-16,-2-7 0 16,-4-2-3-16,-10-3 0 15,-3 3 6-15,-14 7 0 16,-8 5 26-16,-16 12 7 16,-10 7-9-16,-16 19 6 15,-6 10-24-15,-6 18-6 16,3 4 3-16,11 1 6 15,15-1 6-15,29-10 0 16,16-6-3-16,28-10-27 16,10-6-18-16,16-11-18 15,5-3-12-15,15-9 9 0,3-1-8 16,1-2-82-16,-5 0 0 16,-16 3 80-16</inkml:trace>
  <inkml:trace contextRef="#ctx0" brushRef="#br0" timeOffset="62965.31">20273 3573 2172 0,'-97'19'38'16,"14"0"-100"-16,42-8-52 16,20-1 15-16,42-8 105 15,24-4 81-15,51-6 66 16,32-5 8-16,60-6-40 15,24-3-3-15,49-1-32 0,14-1-33 16,26 3-20-16,7 1-12 16,-3 2-6-16,-3 1-5 15,-34 3-4-15,-9-1-1 16,-29 1-7-16,-19-1 2 16,-23 1-6-16,-17-1-4 15,-37 1-20-15,-16 0-24 0,-37 0-131 16,-18 1-163-16,-29 2 126 15</inkml:trace>
  <inkml:trace contextRef="#ctx0" brushRef="#br0" timeOffset="65348.15">20285 2277 2343 0,'172'-17'-27'0,"10"-17"-100"15,-1-10-10-15,-7-13-3 16,-9-2 23-16,-19-1 9 15,-17 6-44-15,-33 13-191 16,-13 11 221-16</inkml:trace>
  <inkml:trace contextRef="#ctx0" brushRef="#br0" timeOffset="65649.81">19746 3715 2261 0,'9'-9'77'15,"8"-3"-79"-15,42-13-8 16,30-11 2-16,58-25 6 16,29-14-1-16,31-14-25 15,2 0-73-15,-13 9-204 16,-15 8-314-16,-42 13 453 16</inkml:trace>
  <inkml:trace contextRef="#ctx0" brushRef="#br0" timeOffset="84399.99">4807 5093 146 0,'0'0'11'15,"0"0"8"-15,0 0-18 16,0 0-1-16,0 0-1 16,0 0 2-16,0 0 8 0,0 0 15 15,0 0 9-15,0 0 13 16,0 0 0-16,0 1-12 16,0 0-6-16,0-1-8 15,0 1 0-15,0 0 9 16,0 0 19-16,0 0 8 15,0 0-5-15,0 0-22 16,0-1-8-16,0 1-17 16,0 0-1-16,0 0-31 15,0 0-74-15,0 0 61 16</inkml:trace>
  <inkml:trace contextRef="#ctx0" brushRef="#br0" timeOffset="85714.45">4969 5317 236 0,'0'0'38'0,"-1"-1"48"16,0 0 7-16,1 0 36 15,-1 0 1-15,1 1-39 16,0 0-30-16,0 0-27 15,1 14-4-15,3 1 6 0,3 2 1 16,-1 5-12-16,-3 0-2 16,6 7-11-16,-1 3-3 15,5 9 1-15,1 8 4 16,4 9-7-16,0 6-1 16,0 3-2-16,1 0-6 15,0-6 2-15,-1-2 0 16,-1-6-2-16,-2-2 2 15,0 0 0-15,-3 0 0 16,3-2 0-16,-4-4 0 0,4-4-2 16,-1 0 2-16,0-2-4 15,3 0-1-15,-7-5-1 16,3-1-2-16,-6-7 4 16,1-2 0-16,-6-5-5 15,-2-3-5-15,0-5-41 16,-1-3-20-16,1-8-102 15,0 0-58-15,0 0 148 16</inkml:trace>
  <inkml:trace contextRef="#ctx0" brushRef="#br0" timeOffset="86232.33">4994 5341 561 0,'8'32'37'0,"2"7"27"15,5 17-62-15,1 10 0 16,2 18-2-16,2 7-23 15,1 11-165-15,3 3 148 16</inkml:trace>
  <inkml:trace contextRef="#ctx0" brushRef="#br0" timeOffset="86660.86">4939 5471 1220 0,'10'45'33'16,"7"16"-24"-16,3 13-17 0,7 21-15 15,3 10-12-15,2 12-89 16,2 0-195-16,3-2 175 16</inkml:trace>
  <inkml:trace contextRef="#ctx0" brushRef="#br0" timeOffset="87116.42">5005 5335 1427 0,'12'90'29'0,"6"12"-37"16,4 11-5-16,3 12-3 16,1-2 3-16,-1-1 11 15,0-6 2-15,1-7 0 16,4-3 0-16,-3-12 0 15,-4-6-8-15,-3-21-39 16,-5-10-28-16,-3-23 34 16</inkml:trace>
  <inkml:trace contextRef="#ctx0" brushRef="#br0" timeOffset="87416.47">5045 5439 1249 0,'5'20'29'0,"3"12"-25"15,3 8 1-15,5 21 17 16,3 10-1-16,1 19 10 15,0 6-2-15,4 7-13 16,-2-3-11-16,0-11-3 16,2-9-6-16,-5-17-44 15,0-7-16-15,-6-17-23 16,-5-7-4-16,-3-18-48 16,-1-10-168-16,-5-27 189 15</inkml:trace>
  <inkml:trace contextRef="#ctx0" brushRef="#br0" timeOffset="87649.02">5008 5500 1247 0,'-11'-11'29'16,"2"3"-27"-16,9 8 0 15,0 0-2-15,-4 4 2 16,12 21 21-16,3 13 4 15,5 31 14-15,7 14-5 0,1 22-6 16,4 9-11 0,3-2-15-16,1-3-8 0,-1-15-21 15,3-7-20-15,-6-19-96 16,-2-9 85-16</inkml:trace>
  <inkml:trace contextRef="#ctx0" brushRef="#br0" timeOffset="93566.51">16597 9016 1272 0,'0'0'37'15,"0"0"29"-15,17 2-82 16,-3 0 1-16,7 1 17 16,3-2 5-16,6 2 22 15,5 0 6-15,9 3 16 16,4 1-3-16,4 3-17 16,3 3 20-16,-4 4-36 0,-1 4-9 15,-1 4-6 1,0 3 0-16,-6 2-3 0,-1 0-6 15,-4 3-24-15,-1 2-2 16,-2 6 8-16,-3 3 0 16,-3 7 4-16,-3 4-2 15,-7 3 1-15,-3 0-1 16,-9 2 2-16,-4 0 5 0,-8-3 9 16,-5-4 7-16,-7-3 12 15,-3-4 5-15,-6-9 16 16,-6-5 6-16,-4-9 4 15,0-5 1-15,-4-7 26 16,0-3 63-16,-9-8 22 16,-1-1-13-16,-4-9-26 15,0-2-19-15,3-5 1 16,2-2-25-16,7-4 17 16,7-1 6-16,12-6-20 15,7-3-40-15,13-9-23 16,8-2-9-16,15-4-6 15,6-2 0-15,12-1 0 16,5-1 2-16,8 1 1 16,0 1-1-16,2 5-19 15,-3 2-36-15,-4 9-28 0,-7 3 2 16,-5 10 21-16,-4 4 21 16,-3 8-36-16,-1 1-45 15,-5 3-105-15,-3 1-105 16,-4 4 264-16</inkml:trace>
  <inkml:trace contextRef="#ctx0" brushRef="#br0" timeOffset="97880.73">16631 10381 1353 0,'23'3'91'0,"15"-2"143"15,14-1-114-15,23-2-120 16,10-2 6-16,20 0 0 15,6 0-6-15,13-2 12 16,9 1 12-16,11 1 30 16,4 0 23-16,8 0 46 15,-2 2 8-15,-2 0-16 16,1 1-34-16,-3 1-22 16,-4 0-14-16,-3 2-13 15,-3 1-8-15,-15 0-15 16,-7-2-2-16,-14 0-7 15,-14-1 0-15,-16 1-5 16,-12 0-8-16,-22-1-61 16,-10 0-57-16,-20 0-200 0,-11-1-181 15,-22 1 414-15</inkml:trace>
  <inkml:trace contextRef="#ctx0" brushRef="#br0" timeOffset="98569.09">17049 10659 1440 0,'-7'-7'78'0,"9"-3"157"0,9-1-175 16,20 1-108-16,11 1 15 15,12 5 39-15,6 4 3 16,7 6 12-16,2 6 9 16,4 8 9-16,2 1-6 15,-4 9-33-15,-1 3-21 16,-5 11-42-16,-2 7-15 16,-6 18-157-16,-2 9-9 15,-9 9-9-15,-7 3-50 0,-15-8 153 16,-10-6 156-16,-20-10 108 15,-12-5 48-15,-18-4 57 16,-9 0-45-16,-14-4-46 16,-3-5-10-16,-11-10 6 15,-4-6 148-15,-7-12-30 16,-6-7-24-16,-1-11-105 16,2-5-19-16,8-12-13 15,6-4-13-15,17-9-28 16,8-5-2-16,23-11-16 15,11-2-11-15,20-3-5 16,12 1-5-16,21 2-1 16,12 2 1-16,18-2 0 15,7 0 2-15,12 3-3 16,3 0-10-16,6 6-20 0,-1 3-8 16,-5 7-13-16,-5 5-58 15,-14 9-90-15,-7 1-178 16,-6 5 168-16</inkml:trace>
  <inkml:trace contextRef="#ctx0" brushRef="#br0" timeOffset="102281.01">20479 9769 1394 0,'0'0'45'0,"11"4"-13"16,2 0-10-16,14 2 7 16,7 0 35-16,14 1 103 15,9 0 21-15,7-1-35 16,0 0-25-16,-2-4-95 15,-7 0-48-15,-8-4-44 0,-1 1 8 16,-6-2-3-16,0-1-12 16,-4 1-62-16,-4 0-64 15,-6 1-265-15,-1 1 333 16</inkml:trace>
  <inkml:trace contextRef="#ctx0" brushRef="#br0" timeOffset="102514.33">20645 10078 2402 0,'17'6'134'0,"17"0"9"15,18-1-163-15,16-5-81 16,6-3-24-16,0-4 1 15,-3-1-31-15,2-4 65 16,-3 0 36-16,-5-1 54 16,-6-1-18-16,-11-4-227 15,-1-2 171-15</inkml:trace>
  <inkml:trace contextRef="#ctx0" brushRef="#br0" timeOffset="104897.16">19786 8083 1334 0,'0'0'13'0,"0"0"-32"16,0 0-10-16,0 0 10 16,11 8 13-16,-5 9 25 0,-1 7 8 15,0 14 8-15,-1 7-2 16,-3 12-15-16,-3 6-7 15,-4 9-15-15,0 0-7 16,0-6-5-16,2-7 1 16,3-17 5-16,0-10 10 15,0-14 14-15,0-6 5 16,1-12 20-16,-6-1 5 16,3-15 11-16,0-7 47 0,0-15 17 15,2-9 10-15,-1-19 5 16,2-8 13-16,7-9-31 15,3-1-42-15,12-3-49 16,3 2-12-16,10 8-13 16,3 7-4-16,5 17 0 15,1 10-6-15,-2 18-7 16,-4 12-12-16,-7 22-43 16,-7 10-26-16,-16 22-22 15,-8 8 7-15,-21 17 41 16,-12 5 30-16,-16 3 42 15,-7-2 12-15,-1-12 60 16,5-6 32-16,10-14 13 16,7-7-7-16,16-15-119 15,6-7-128-15,12-15-305 0,9-10 309 16</inkml:trace>
  <inkml:trace contextRef="#ctx0" brushRef="#br0" timeOffset="106230.66">20372 8403 1670 0,'-7'-24'53'0,"-1"5"-145"15,1 4-13-15,-6 10 49 16,-2 5 9-16,-6 11 32 16,-4 10 20-16,-6 16 17 15,-4 8 5-15,1 8-2 16,0 0-6-16,8-8-13 0,5-7-4 15,12-10 2-15,2-4-2 16,10-8 4-16,3-2 3 16,7-9-1-16,4-5 14 15,6-7-1-15,3-5-6 16,1-6 24-16,1-3 23 0,-6-3 64 16,-2-2 26-1,-6 0 16-15,-2 0-3 0,-2 3-72 16,1 4-8-16,-4 8-14 15,0 3-15-15,-1 7-31 16,-1 6-19-16,-1 13-5 16,1 3 0-16,0 7 1 15,-1 0-4-15,1-8-41 16,2-1-38-16,2-11-54 16,1-4-53-16,2-10-63 15,0-6 21-15,4-7 46 16,-2-2 116-16,-1-5 36 15,1 0 10-15,-5-4 20 16,-2 2 2-16,2 2 6 16,-1 3 6-16,4 5 7 15,1 5 2-15,-2 12 8 16,2 2-1-16,-1 17 16 0,-4 5 19 16,1 6 2-16,-4 5 7 15,-1-1-12-15,-2-2 3 16,-1-8-7-16,0-6-14 15,0-8 0-15,-1-9-6 16,0 0-9-16,8-2 0 16,-1-13-21-16,1-5-12 15,2-8-15-15,-1-4-3 0,1-9 3 16,-2-5 3-16,1-5-33 16,0-5-38-16,4-6-82 15,2-2-28-15,6 0 64 16,1 3 3-16,3 14 39 15,-4 9 29-15,-3 15 87 16,-4 9 22-16,-5 18 5 16,1 9 1-16,-7 19 1 15,-2 12 2-15,0 21 6 16,-2 10-3-16,-1 12-25 16,1 2 6-16,-1-5-20 15,-3-9-15-15,3-20-18 16,-1-13-12-16,-4-20 7 15,-2-9-29-15,-7-16-311 16,-3-9 238-16</inkml:trace>
  <inkml:trace contextRef="#ctx0" brushRef="#br0" timeOffset="106630.78">20697 8419 1962 0,'12'0'219'0,"6"-1"51"0,19-5-225 15,9-1-29-15,6-3-57 16,0-1-52-16,-10 3-200 16,-8 0-140-16,-10 3 140 15,-7 2 94-15,-8 2 74 16,-2 1 32-16,-2 0 109 16,-2 2 13-16,1 4 12 15,-1 3-6-15,0 7-2 16,-2 3 0-16,-1 9 17 15,0 2 16-15,-2 7 17 16,-2 1 6-16,-1-4-9 16,0-2 15-16,-1-11 21 15,1-7-26-15,0-9-45 16,2-4-6-16,-2-11-39 16,0-5-24-16,0-11-66 15,1-5-41-15,3-6 16 16,2-2 57-16,4-3 17 0,2 1 2 15,3-1 6-15,1 1 4 16,3 5-6-16,0 2-15 16,2 7-122-16,-2 4 97 15</inkml:trace>
  <inkml:trace contextRef="#ctx0" brushRef="#br0" timeOffset="107076.89">21321 8324 1040 0,'13'15'63'0,"-2"-2"48"16,-3-2-100-16,-4-3-11 15,-4-8 26-15,0 1 47 16,-10 5 14-16,-2-8 20 16,-2-2 77-16,-2 0-28 15,0 0-25-15,2 2-59 16,0 2-18-16,4 3-51 15,1 1-12-15,4 3-24 16,4 1-24-16,5 2-3 16,3 0-2-16,5-1 26 15,1-3 12-15,3-5 18 0,4-3 6 16,3-6 3 0,1-3 0-16,-1-3 6 0,-3 1 9 15,-5 2 33-15,-4 3 26 16,-4 2 31-16,-7 6 11 15,0 0-14-15,0 0-36 16,8 6-2-16,-5 8-11 16,2 10-19-16,2 2-7 15,4-1-28-15,0-2-9 0,4-8-54 16,-1-5-36 0,1-10-47-16,1-6-68 15,0-13-27-15,2-9-6 0,-1-11-26 16,1-2 168-16</inkml:trace>
  <inkml:trace contextRef="#ctx0" brushRef="#br0" timeOffset="107230.46">21704 7903 1315 0,'6'-20'102'0,"0"9"88"16,3 10 106-16,6 24-33 15,2 15-53-15,4 34-60 16,-3 13-27-16,-10 19-87 15,-8 10-29-15,-14-5-154 16,-5-6-107-16,3-20 51 0</inkml:trace>
  <inkml:trace contextRef="#ctx0" brushRef="#br0" timeOffset="112564.42">22466 7955 1134 0,'-1'4'66'16,"1"2"43"-16,0 4-74 15,1 7-22-15,0 6-5 16,2 12 4-16,-1 6 3 16,2 8 2-16,0 4-1 15,-4 5-8-15,-1 0-2 0,-7 5-12 16,-2-4 2 0,-1-8-4-16,0-5 6 0,1-19 2 15,2-7 6-15,2-14 2 16,1-7 1-16,2-15 3 15,1-6-2-15,-1-13-4 16,-1-4-3-16,-4-6 17 16,1-4 13-16,0-4 81 15,0-2 35-15,9-7-32 16,5-1-34-16,16-4-65 16,9 1-12-16,12 8-6 15,11 7-6-15,5 19-3 16,2 10-3-16,-12 21-50 15,-11 9-37-15,-18 18-62 0,-14 9 19 16,-15 15 74-16,-9 7 10 16,-19 9 9-16,-9 3 11 15,-9-1 16-15,-5-1 17 16,1-7 26-16,3-6 6 16,9-14-8-16,3-8-11 15,17-16-54-15,4-8-55 16,12-8 54-16</inkml:trace>
  <inkml:trace contextRef="#ctx0" brushRef="#br0" timeOffset="112963.65">22775 8367 1406 0,'0'0'52'0,"0"0"12"0,0 1-21 16,0 0-13-16,9 23-6 16,-9-8-9-16,0 2-3 15,-3 4-9-15,0-3 0 16,0-3-15-16,0-4-24 16,0-8-79-16,-1-4-27 15,3-14 73-15</inkml:trace>
  <inkml:trace contextRef="#ctx0" brushRef="#br0" timeOffset="113166.53">22889 7990 2091 0,'33'-15'98'15,"3"4"-11"-15,4 10-41 16,-2 8-22-16,-7 18-32 15,-4 8-24-15,-14 21-67 16,-8 6 1-16,-13 9 5 16,-4 2 21-16,-2-1 34 15,2-4-7-15,3-10-36 16,1-8-50-16,2-18-101 16,1-7-139-16,5-13 166 0</inkml:trace>
  <inkml:trace contextRef="#ctx0" brushRef="#br0" timeOffset="113414.7">23326 7822 1804 0,'13'51'60'16,"-1"14"-3"-16,-5 22-4 15,-7 7-20-15,-12 5-18 16,-3 1-21-16,-6-9-63 16,3-12-32-16,2-20-37 15,3-14-8-15,-1-21 59 16,-1-6-35-16,-3-12 72 16</inkml:trace>
  <inkml:trace contextRef="#ctx0" brushRef="#br0" timeOffset="113552.82">22889 8361 2553 0,'49'-33'-156'16,"12"2"-189"-16,5 1-332 15,-8 1 533-15</inkml:trace>
  <inkml:trace contextRef="#ctx0" brushRef="#br0" timeOffset="114198.06">23535 8458 2505 0,'33'-12'-118'16,"6"-8"-53"-16,6-9 7 15,1-5 30-15,-2-3 53 16,-5 0 45-16,-12-1 27 16,-8 1-3-16,-14 3 12 15,-10 2 3-15,-6 6 12 16,-5 5 9-16,-10 11-12 0,0 5 0 15,-9 13-12-15,0 8 0 16,-1 16 24-16,2 4 9 16,2 11 23-16,0 3-5 15,10 4-18-15,4 2-3 16,13-8 39-16,6-5 14 16,11-13 1-16,7-5-36 0,6-12-41 15,2-6-9-15,9-12-7 16,2-8-1-16,7-11-11 15,2-3-7-15,5-7-2 16,-2-2 6-16,-2 0 21 16,-6 0 12-16,-7 4-3 15,-5 2 0-15,-11 6 3 16,-2 5 0-16,-10 9-3 16,-7 10 12-16,0 0-5 15,2 5-4-15,-2 11-4 16,-2 4-1-16,-1 2-2 15,-2-1 3-15,1-4 4 16,4-5 0-16,0-6 6 16,0-6-4-16,0 0 4 15,0 0 6-15,0 0 4 16,5-18 0-16,5-4-25 0,3-2-21 16,3-5-57-16,4-1-57 15,0-4-116-15,2 0-83 16,0 1 211-16</inkml:trace>
  <inkml:trace contextRef="#ctx0" brushRef="#br0" timeOffset="115097.77">24231 8327 2329 0,'11'0'0'16,"2"-6"-2"-16,8-9-1 16,3-3-5-16,6-9-38 15,2-1-20-15,0-3-29 16,0 1-16-16,-10 2 7 16,-5 4 17-16,-9 7 21 15,-7 3 15-15,-2 6 22 16,-2 4 8-16,-14 6 12 15,-2 8 6-15,-9 10 21 16,-4 6 14-16,1 10 43 0,-2 2 18 16,4 6 26-16,3 0 7 15,11-3-1-15,7-1-24 16,11-12-67-16,8-5-21 16,9-10-37-16,4-11-34 15,8-15-76-15,4-7-22 16,5-8-8-16,-4-2 23 0,0 2 58 15,-4 0 24-15,-11 4 49 16,0 1 8-16,-12 4 4 16,-4 3 6-16,-4 5 32 15,-2 3 32-15,0 8 35 16,0 0 22-16,-9 10 17 16,3 3-8-16,-4 7-10 15,1 3-49-15,0-2-25 16,2-1-13-16,6-8-27 15,2-3-9-15,6-6-12 16,0-3-4-16,5-6 4 16,0-5 1-16,6-4 1 15,1 0 3-15,0-1-3 16,1 2-1-16,-4 2 2 16,-1 1 4-16,-3 4 6 0,-2 3-1 15,-4 6 14 1,-1 3 11-16,-3 9 28 0,-2 6 9 15,2 6-18-15,-2 2-14 16,4-2-19-16,1-5-6 16,5-9-19-16,4-7-6 15,6-11-15-15,1-8-17 16,1-11-73-16,0-3-15 16,0-4-19-16,-2 1-1 0,-7-1 95 15,-6 0 42-15,-3-1 33 16,-2 0 12-16,1-1-3 15,-1 0 6-15,-1 3 21 16,-1 5 14-16,2 9 70 16,3 8-31-16,-2 14-14 15,1 11-15-15,-1 22-48 16,-7 12-18-16,-3 13-6 16,-5 0-3-16,-5-6-39 15,6-8-51-15,1-14-69 16,10-5-91-16,-2-14-40 15,1-6 42-15,-1-11 78 16,-4-6 112-16</inkml:trace>
  <inkml:trace contextRef="#ctx0" brushRef="#br0" timeOffset="115613.76">24656 8242 2548 0,'34'-8'-85'16,"9"-2"-25"-16,8-4-27 16,-12 0-9-16,0 2 14 15,-13 2 31-15,-12 3 5 0,1 6-14 16,-9 1 5-16,1 6 16 16,2 3-20-16,0 6-54 15,2 2-26-15,-3 2 18 16,-1 0 78-16,-5 2 218 15,-1 2 87-15,-3 1 1 16,-1 2-9-16,-2 3 0 16,-3 1 35-16,2 1-78 15,0-3-39-15,6-8-62 16,0-3-18-16,6-8-39 16,2-3-12-16,-3-5-15 15,1-3-3-15,-5-6-12 16,-1-4-5-16,-6-3-16 15,-1-2-12-15,-1 0 18 16,2-3 13-16,3 1 26 0,3 0 21 16,6-4 14-16,2 0 4 15,8-4 12-15,2 0 9 16,3 4 6-16,0 7 36 16,-2 7 50-16,-5 7-35 15,-3 6 1-15,0 4-19 16,-8 8-46-16,2 3-27 15,-1 2-13-15,3-3-16 0,6-7-127 16,0-6-85-16,1-7 63 16</inkml:trace>
  <inkml:trace contextRef="#ctx0" brushRef="#br0" timeOffset="116114.32">20787 8804 1831 0,'136'-2'125'0,"9"0"-20"0,31-1-81 16,3 0 24-16,29-2 53 15,7 0 17-15,-7-5 17 16,8 1 3-16,-9-1-58 16,-6-2-17-16,-5 4-33 15,-5-1-15-15,-22 0-15 16,-9 2-10-16,-18 0-38 15,-12 0-34-15,-22 1-175 16,-13 0-218-16,-31 2 212 16</inkml:trace>
  <inkml:trace contextRef="#ctx0" brushRef="#br0" timeOffset="148946.44">17933 9169 1678 0,'-13'3'171'16,"1"1"17"-16,2-2-83 16,5 2-52-16,5-4-5 15,0 0-3-15,0 1 10 16,21 6 25-16,-3-7 14 15,10-3 8-15,6-2-40 16,6-4-39-16,2-2-8 16,1 0-12-16,-5-4 0 15,-5-1-3-15,-4 3 0 16,-6 1 0-16,-7 4 0 0,-7 6-1 16,-9 2-5-16,0 0-3 15,0 9 1-15,-13 6 0 16,-2 4 5-16,-3 8 3 15,0 4 0-15,-1 5 2 16,-1 4-1-16,2 10 2 16,1 4 1-16,9 7 0 15,2 1-1-15,10-3 3 16,4-3-2-16,5-5-1 16,-1-2 4-16,-4-7 7 15,-3-2 10-15,-5-6 25 16,-7-5 8-16,-10-5 2 15,-3-4-6-15,-12-4-13 16,-6-3-10-16,-4-5-7 0,-2-3-3 16,-5-6-8-16,-1-3-4 15,-4-10-23-15,-1-6-21 16,5-9-43-16,5-8-18 16,17-11-62-16,9-5-103 15,23-11-733-15,14-3 800 16</inkml:trace>
  <inkml:trace contextRef="#ctx0" brushRef="#br0" timeOffset="149262.85">18837 8841 2603 0,'-40'8'30'0,"-2"8"-146"15,2 8-16-15,-5 16-1 16,0 7 14-16,-6 19 190 16,0 8 67-16,-2 13 2 15,2 13 3-15,7 10-85 16,8 2-34-16,21-3-28 0,10-9-1 15,23-20 0-15,8-10-5 16,16-17-30-16,6-8-58 16,7-18-89-16,1-10-140 15,6-15-407-15,3-7 566 16</inkml:trace>
  <inkml:trace contextRef="#ctx0" brushRef="#br0" timeOffset="149813.07">19003 9332 1792 0,'-42'7'200'0,"0"6"39"16,2 8-122-16,3 11-73 15,5 7 2-15,9 8 29 16,3 3 8-16,16 3-20 15,4-1-26-15,14-4-20 16,8-5-6-16,9-11-2 16,7-6-2-16,7-13 2 15,5-7 0-15,3-13-3 16,0-6 1-16,-1-12-5 0,0-5 0 16,-6-8-2-16,-3-5-3 15,-14-10 3-15,-5-5-4 16,-18-6 5-16,-6-3 2 15,-15 0 0-15,-8 4 1 16,-13 7-3-16,-8 3 0 16,-9 8-2-16,-5 7-3 15,-12 19 0-15,-1 12-1 0,-5 24 4 16,8 9 1-16,11 13 7 16,10 3-2-16,14-2 8 15,8-1 8-15,21-6 6 16,7-3 7-16,23-5-2 15,10-3-5-15,20-10-1 16,12-5 3-16,13-11-5 16,1-6-4-16,0-9-9 15,-1-4-9-15,-9 0-22 16,-2 0-9-16,-15 2-36 16,-13 2-28-16,-15 3-94 15,-11 2-172-15,-6 5 102 16</inkml:trace>
  <inkml:trace contextRef="#ctx0" brushRef="#br0" timeOffset="150633.29">19506 9565 1448 0,'-13'14'72'16,"1"3"131"-16,0 2-161 16,4 3-57-16,1 2 0 15,2 0 15-15,-1 1 18 0,4-2 63 16,1 1 59-16,2-4 81 15,7-1-38-15,4-7-79 16,2-3-39-16,4-4-59 16,-4-4-6-16,-1-1-1 15,-1-1-4-15,-5-2-2 16,-7 3 1-16,0 0-6 16,0 0 6-16,0 0 7 15,0-1-1-15,0 0 6 16,0 0-2-16,-1 1-2 15,0-1-2-15,-1 0-2 16,-26-13-2-16,28 14 10 16,-1 0-3-16,0 0 6 15,0 0-3-15,-1 0-13 16,0 1 1-16,1 0-17 16,0 0-7-16,0-1-8 15,0 1-7-15,0 1 18 0,1 0 9 16,0-1 16-16,0 1 2 15,0 0 1-15,0-1-1 16,0 0-21-16,0 0-67 16,0-1-103-16,0 0-72 15,4-5 132-15</inkml:trace>
  <inkml:trace contextRef="#ctx0" brushRef="#br0" timeOffset="151046.06">19267 8723 1888 0,'0'0'161'0,"4"16"69"0,9 1-239 16,15 13-24-16,10 4 27 15,12 11 69-15,5 6 1 16,1 12 5-16,-4 8-5 16,-11 5-32-16,-6 2-14 15,-17 2-7-15,-6 1-5 16,-14 8-1-16,-7 4 10 15,-13 1 39-15,-5-2 8 0,-11-9 31 16,-3-5 6-16,2-15-34 16,3-7-24-1,12-17-70-15,12-5-31 0,5-15-96 16,5-7-102-16,5-10-696 16,6-5 761-16</inkml:trace>
  <inkml:trace contextRef="#ctx0" brushRef="#br0" timeOffset="152149.99">18796 10981 1729 0,'-17'-10'135'0,"-1"1"-37"16,0 3-98-16,2 4-38 15,2 4 5-15,-3 8 36 16,2 9 24-16,-2 16 65 15,-4 11 16-15,3 21 26 16,2 8-31-16,7 3-36 16,9-2 4-16,14-12 5 15,11-9-6-15,16-8-37 16,6-4-11-16,11-10-17 16,6-8-1-16,10-16 14 15,-2-9 2-15,1-19-2 16,-2-9-1-16,-5-13-13 15,-2-3-4-15,-11-6 12 16,-7-4 4-16,-16-13 6 0,-8-11 0 16,-12-11-11-16,-10-7-3 15,-11 2-7-15,-5 5 2 16,-24 12-1-16,-8 10-2 16,-21 13 0-16,-7 9-2 15,-16 9-1-15,-9 8 2 16,-7 14 1-16,-3 8 0 15,-2 15 4-15,6 11 5 0,15 16 23 16,7 4 9 0,26 7 20-16,14 1 7 0,23 2-19 15,15 1-9-15,22 0-24 16,16-1-7-16,29-10-9 16,14-8 1-16,29-10 3 15,11-7 3-15,14-9 1 16,2-4 0-16,-6-7-7 15,-4-3-10-15,-16-8-24 16,-7-1-13-16,-17-2-39 16,-11-1-23-16,-21 1-83 15,-12 1-104-15,-19 0 115 16</inkml:trace>
  <inkml:trace contextRef="#ctx0" brushRef="#br0" timeOffset="152646.39">19576 11472 2830 0,'-26'12'65'0,"2"3"-55"16,5 1-78-16,9 8-40 15,5 0 0-15,9 1 32 16,5-2 60-16,6-4 70 16,6-5 8-16,4-9-18 15,4-5-5-15,1-10-14 16,3-7-5-16,0-8-10 16,-3-4-4-16,-7-3-3 15,-5 0-3-15,-12 2-4 0,-8 2 3 16,-9 5 0-16,-6 5 1 15,-11 6 8-15,-8 3-1 16,-8 8 0-16,-3 2-1 16,6 8-25-16,4 0-24 15,14 1-142-15,13 1 65 16,19-2 15-16</inkml:trace>
  <inkml:trace contextRef="#ctx0" brushRef="#br0" timeOffset="153129.62">18695 11979 2422 0,'147'-6'100'0,"1"0"35"0,5 0-48 15,-3 0-15-15,-7 0-15 16,-8 2-28-16,-11 0-16 15,-14 0-39-15,-9 1-35 0,-19 0-117 16,-12 2-156-16,-20 1 58 16</inkml:trace>
  <inkml:trace contextRef="#ctx0" brushRef="#br0" timeOffset="166279.22">5068 5652 382 0,'0'12'20'15,"0"1"30"-15,0 1-49 16,2 0 3-16,3-1 16 16,0 0 23-16,1-1 26 15,1 0 8-15,-3-2-11 16,0 1-16-16,-2-3-11 0,0-3-3 16,-2-5 17-16,0 0 6 15,0 0 9-15,0 0-6 16,0 0-9-16,2-12-7 15,0 0-19-15,-1-1-5 16,1-1-11-16,-2 1 1 16,0 4 7-16,0 9 10 15,0-1 8-15,0 0-2 16,-1 1-12-16,0 0-11 0,0 0-8 16,-21 13-2-16,19-1 2 15,2 1 0-15,3 1-3 16,1 0 3-16,2 0-4 15,0-1 4-15,-1-3-4 16,1-2 0-16,2-4 4 16,-1-2 0-16,-1-3 0 15,1-2 0-15,-1-4 3 16,-1-2 1-16,0-2 2 16,-2-1-2-16,-2 2-4 15,-2 1-1-15,-3 3 5 16,-2 2 0-16,-4 4 0 15,-1 2-3-15,-1 7 1 16,-1 2-2-16,1 3 9 16,2 1 11-16,5-1 3 15,3 0 9-15,4-1-6 0,3-1-10 16,2-3-11-16,3-1-3 16,0-6-3-16,1-2-3 15,3-6 3-15,0-4 0 16,2-7 6-16,2-4 3 15,-3-1-3-15,-2 1-3 16,-5 4-6-16,-2 3 0 0,-9 6-6 16,-3 4 0-16,-8 5 3 15,-5 3 0-15,-4 10 3 16,-3 3 9-16,2 4 0 16,0 2 12-16,7-3 3 15,5 0 0-15,8-4 0 16,4-1-12-16,5-4-6 15,3-2-3-15,3-2 0 16,1-2 0-16,5-6-3 16,1-5 3-16,1-8 0 15,0-3 3-15,-1-4-3 16,-3 1 6-16,-4 2-3 16,-3 1-6-16,-6 6 6 15,-3 1-6-15,-7 2-3 16,-3 4 9-16,-6 3 0 0,-3 2 6 15,-3 7 11-15,1 2 7 16,3 2 9-16,3 0 6 16,6-1-9-16,4 0-12 15,7 1-6-15,0-1-9 16,7 1-6-16,3-2-3 16,5-3 0-16,4-1 0 15,0-7 0-15,1-4 0 16,-1-3 0-16,-1-4 0 15,-7-1 0-15,-1 1 0 0,-5 2 12 16,-3 0-3-16,-3 4-6 16,-3-1 8-16,-3 1 4 15,-2 3 9-15,-3 0 21 16,-1 2-4-16,2 1-11 16,0 0-2-16,5 0-10 15,6 0-2-15,0 0-11 16,0 0-5-16,0 0-5 15,0 0 2-15,0 1-1 16,0-1 0-16,1 1 2 16,0 0-7-16,-1 0 0 15,2 0 4-15,33-2-7 16,-23-9-1-16,1-4-11 16,1-2-12-16,-4 0 3 15,-3 0 9-15,-7 6 24 0,-4 0-3 16,-10 7 3-16,-4 1 0 15,-6 6 6-15,-1 4 9 16,-2 6-6-16,1 2 6 16,5 3-3-16,2-1-3 15,8-1-6-15,3-1 0 16,7-3-3-16,2 0 0 16,7-3 0-16,1 0 0 0,4-6 0 15,4-2 0-15,0-4 0 16,1-5 6-16,0-4 4 15,-1-2-5-15,-6-1 1 16,-2 1 3-16,-4 2 17 16,-4 1 10-16,-2 2 19 15,-3 1 4-15,-3 3-18 16,-2 2-6-16,-3 2-20 16,-3 3-6-16,-1 5 0 15,2 2-3-15,2 3-3 16,2 1 3-16,7 2-6 15,4-1 0-15,6-1-4 16,3-1-1-16,5-5-8 16,3-6-9-16,4-9-63 15,5-6-55-15,1-10-184 0,1-4-255 16,-13-7 468-16</inkml:trace>
  <inkml:trace contextRef="#ctx0" brushRef="#br0" timeOffset="189462.07">4884 6137 1568 0,'8'9'149'0,"9"7"75"15,7 6-233-15,10 13-5 16,4 3 2-16,1 14 12 15,0 6 3-15,-1 9 0 16,2 1 3-16,-1-3-6 16,1-3 6-16,-4-10-3 15,-2-7 0-15,-2-12 2 16,-3-8 1-16,-1-9 15 16,0-6 6-16,-7-7 12 15,-3-3-6-15,-5-6 9 16,-2-5 9-16,-5-8 50 15,-4-5 1-15,-3-12-8 16,-1-7-9-16,-2-8-20 0,2-3-11 16,3-2-28-16,1-1 0 15,4 1-11-15,0 1-4 16,0 6-10-16,-1 4-2 16,-2 10-16-16,-2 3-13 15,-4 6-66-15,-2 3-83 16,-2 2-186-16,0 0-283 15,2 0 514-15</inkml:trace>
  <inkml:trace contextRef="#ctx0" brushRef="#br0" timeOffset="193644.5">5290 6459 623 0,'-7'3'55'16,"4"1"61"-16,3-4-107 16,0 0-2-16,0 1 4 15,0 0 19-15,1-1 15 16,0 1 26-16,20 11 6 16,-14-10-16-16,3 0-8 0,-3 3-19 15,-1 2-3-15,1 3-13 16,-2 1 1-16,4 2-3 15,-1 1 1-15,2 3 3 16,3 0 1-16,-3 0-4 16,2-2-3-16,-2-3-2 15,0-1 1-15,-3-3 3 16,0 0 1-16,-2-1 4 16,-3 0 3-16,-1-1-3 15,0 0 0-15,0-1-9 16,-1-5-2-16,0 0-7 15,0 1 1-15,0-1-2 16,0 0 0-16,0 0 2 16,0 0 8-16,0 0 6 15,0 0 6-15,0 0 0 0,0 0-6 16,0 0-6-16,0 0-6 16,0 1-3-16,0 0 3 15,-1 0-1-15,0-1-2 16,0 1 15-16,0 0 6 15,0-1 6-15,-31 4 6 16,32-4-6-16,-1 0-6 16,-1-1-12-16,-27-18 3 0,20 9-3 15,-1 2-12-15,0-4 9 16,1-2-6-16,-4-3-3 16,2-1 3-16,-2 0-6 15,1 0 6-15,1 3-3 16,1 2 0-16,3 3 6 15,3 3-9-15,4 7 3 16,-1 0 3-16,0 0-3 16,1 0 0-16,0 0 0 15,0 0-6-15,0 9 6 16,2 6-3-16,5 9 3 16,-3 3 0-16,3 5 0 15,-1 1 3-15,5-1-3 16,1-1 0-16,2-4 0 15,1-3 0-15,-1-8-6 16,0-3-6-16,-1-5-18 0,-4-1-24 16,-2-5-128-16,-2-1-3 15,-1-2 121-15</inkml:trace>
  <inkml:trace contextRef="#ctx0" brushRef="#br0" timeOffset="196011.86">13713 6398 591 0,'-5'0'-21'0,"-1"1"-13"16,1 1-14-16,-1 1 60 16,1-2 43-16,0 1 49 15,2 1 17-15,0-1-7 16,0 3-18-16,2 1-40 0,1 0-22 16,0 2-7-16,2 2 0 15,2-1-1-15,2 2-5 16,4-3-4-16,0 0-5 15,2-3 0-15,-1-2-1 16,1-4 5-16,1-2 7 16,0-8 8-16,1-1 4 15,-1-6 2-15,-1 0-3 16,-4 1 1-16,-3-1 2 0,-5 4 8 16,-1 1 42-16,-6 4 32 15,-3 0-11-15,-4 7-30 16,-1 1-25-16,-5 4-17 15,-1 6-9-15,-1 3 9 16,1 4 3-16,2 3 18 16,2 2 5-16,4 1-8 15,4-1-14-15,4-1-26 16,2-2-8-16,5-5-5 16,0-4 3-16,6-4 0 15,3-2 1-15,4-6 5 16,2-3-3-16,3-4 7 15,0-2-3-15,-2-1 11 16,-3 1 5-16,-6 1 15 16,-2 2 12-16,-6 4 17 0,-1-1-11 15,0 6-17-15,0 0-6 16,0 0-13-16,-21-7-7 16,9 9-2-16,0 5-3 15,-1 3 1-15,2 1-7 16,3 3 1-16,2-2-3 15,6-1-2-15,0 0 0 16,8-3-5-16,3-1 0 0,5-5-2 16,3-5-1-16,6-6-3 15,2-5-1-15,1-3-2 16,-2-2 4-16,-7 3 6 16,-5 0 3-16,-9 5 1 15,-5 0 2-15,-13 2 3 16,-6 1-2-16,-14 5 0 15,-7 3-2-15,-7 5-1 16,1 3 6-16,7 3 5 16,8 0 1-16,11 0 1 15,2-1-1-15,14 1-5 16,2 1 0-16,11 0-7 16,6 0-2-16,4-3-2 15,2-5-3-15,5-4-8 16,1-5-3-16,2-7-4 0,0-1 5 15,-2-6 8-15,0-1 4 16,-7-2 4-16,-1 0-5 16,-8 3 2-16,-6 0-1 15,-8 6 0-15,-6 1 4 16,-9 6 0-16,-4 5 2 16,-9 7 0-16,-2 7 0 15,-5 13 5-15,2 0-1 0,5 4 0 16,6-1-1-16,15-7-7 15,5-3-13-15,13-8-25 16,10-7-40-16,12-11-135 16,6-9-149-16,12-10 103 15</inkml:trace>
  <inkml:trace contextRef="#ctx0" brushRef="#br0" timeOffset="196980.21">13854 6618 1371 0,'-6'-1'46'16,"6"1"16"-16,0 0-91 15,0 0-23-15,0 0 17 16,1 1 29-16,0 0 6 0,0 0 12 16,0 0 1-16,0 0 13 15,1-1 3-15,0 1-8 16,0 0-6-16,-1 0-11 16,1 0-2-16,0 0-2 15,0 0 4-15,-1-1-2 16,0 1 0-16,0 0 2 15,0 0 0-15,0 0 2 16,0-1-5-16,-1 0 1 16,1 0 2-16,0 0-2 15,0 0 4-15,0 0 4 16,0 0-4-16,0 0 5 16,0 1 14-16,-1-1 8 15,1 0-3-15,0 0-6 16,23 7 8-16,-9-6 25 15,3-1 15-15,6 0 24 0,1 1-1 16,6 0-17-16,-2-1-12 16,3 1-19-16,0-1 1 15,-3 0 0-15,-2 0-13 16,-3 0-17-16,-4-1-7 16,-4-1-5-16,-4 1-4 15,-6-2-16-15,-2 0-35 16,-6-3-94-16,-2-1-52 0,-3-4-121 15,1 0 20-15,0-1 203 16</inkml:trace>
  <inkml:trace contextRef="#ctx0" brushRef="#br0" timeOffset="197661.62">14488 6537 1274 0,'-3'-7'56'15,"0"-1"54"-15,3-1-110 16,4-2-21-16,2 2 11 16,0-3 16-16,2 3 4 0,1 1 17 15,-1 0 6-15,5 1 8 16,1-1 22-16,3 2 15 15,4 1-16-15,-2 5-20 16,1 0-18-16,1 8-3 16,-5 6-6-16,-3 9 3 15,-6 4 6-15,-4 5-12 16,0 2-6-16,-6-3-6 16,-1-1-3-16,-7-4-3 15,-2-2 6-15,-5-5 3 16,-3-1 3-16,-5-5 0 15,1-2 3-15,0-5 12 16,2-3 17-16,4-3 52 16,3-2 12-16,6-4 26 15,0-1-42-15,7-3-32 16,1-2-16-16,5-1-25 0,3 1-6 16,4 1 1-16,5 3-3 15,1 5 4-15,5 3-6 16,6 6 0-16,2 2 2 15,9 4-4-15,4-2-1 16,-4-5-9-16,-1-3-22 16,-7-6-73-16,-7-4-53 15,-1-5-88-15,-5-2-21 0,-5-1-86 16,-1-2 263-16</inkml:trace>
  <inkml:trace contextRef="#ctx0" brushRef="#br0" timeOffset="201427.39">13752 6422 430 0,'0'0'14'0,"0"0"44"0,0 0-78 15,0 0-12-15,0 0 19 16,0 0 4-16,-1 0 3 16,1 0 25-16,-1 0 10 15,0 0 26-15,0 0-5 16,0 0-20-16,0 0-17 15,0 0-20-15,0 0-2 16,1 0 0-16,-1 0 5 16,1 0 4-16,0 0 2 0,0 0 5 15,0 0 4 1,0 0 5-16,0 0 2 0,0 0-6 16,0 0-3-16,0 0-7 15,0 0 0-15,0 0 3 16,0 0-5-16,0 0 2 15,0 0 1-15,0 0 1 16,0 0 1-16,0 0-1 16,0 0 1-16,0 0-3 15,0 0 3-15,0 0-5 16,0 0 2-16,0 0 12 16,0 0 11-16,0 0 20 15,0 0 7-15,0 0-4 16,0 0-11-16,0 0-17 15,-1 0-6-15,0 0-10 0,0 1 1 16,0-1 0-16,0 0-3 16,1 0 9-16,-1 0 3 15,0 1 2-15,0-1-2 16,0 1-8-16,0 0-1 16,0 0-3-16,0-1 0 15,0 1 1-15,0-1-1 16,-1 0-2-16,1 0 2 15,0 0-2-15,0 0 0 16,0 0-2-16,-1 0 2 0,0 0 0 16,1 1 0-16,-1 0 2 15,-25 7-2-15,27-8 2 16,0 0 0-16,0 0 6 16,-1 0 3-16,0 0 3 15,1 1 7-15,-1 0 0 16,0 0 3-16,0 0-3 15,-1 0-2-15,-32 12 3 16,23-8 3-16,-2-1 4 16,-1 1 0-16,-2 1-2 15,-1 1-2-15,-4 1 4 16,-2 0-2-16,-3 2 8 16,-4 0 0-16,-3 2 2 15,-2 2 6-15,-8 4 53 0,-4 0-7 16,-3 3 4-16,-4 0-6 15,-4 2 2-15,0 0 4 16,-6 2 11-16,-4 0 7 16,0 0-31-16,0-1-4 15,4-2-19-15,6-1-6 16,4-3-22-16,6 0-2 16,5-3-17-16,3 0-2 15,7-5-2-15,2-1-2 0,9-2 1 16,4-4-1-16,6-1-4 15,4-1 2-15,8-1-8 16,0 0-5-16,0 0-14 16,0 0-21-16,0-1-10 15,15-10-9-15,-2 6-44 16,1-2-78-16,3-1-178 16,3-3-129-16,0-2 365 15</inkml:trace>
  <inkml:trace contextRef="#ctx0" brushRef="#br0" timeOffset="201861.15">12872 6554 1191 0,'-25'23'38'16,"-2"2"5"-16,-7 6-4 16,-4 2 7-16,-5 6 14 15,-5 3 2-15,-3 5-9 16,-2 0 46-16,-4 2 20 15,-1 0-5-15,1-8-40 16,3-3-14-16,12-10-6 16,3-5-6-16,12-8 12 15,7-4 5-15,10-5-14 16,10-6-9-16,8-1-25 16,11-5-9-16,17-7-3 15,11-1-1-15,17-7 1 16,8-1-4-16,7-4-2 15,2 0-25-15,2-2-169 0,-3 1-107 16,4 3 135 0</inkml:trace>
  <inkml:trace contextRef="#ctx0" brushRef="#br0" timeOffset="204361.66">13189 7153 1264 0,'1'-13'41'15,"5"-1"3"-15,4-5-34 16,6-2-8-16,5 1 0 15,6 0 4-15,0 3 5 0,1 6 5 16,-2 4 1-16,-5 8 1 16,-4 5-9-16,-4 13-3 15,-2 5 0-15,-2 9-2 16,-3 5 0-16,-3 2-2 16,0 0-2-16,-6-3 0 15,-4 0-2-15,-10-4 8 16,-4-2 7-16,-8-2 14 15,-1-5 4-15,-1-8 60 16,1-4 13-16,5-11 10 16,5-2-7-16,7-10-20 15,3-3-18-15,8-5-42 16,2-2-3-16,8-1-12 16,4 2-6-16,5 4-3 15,1 3-3-15,9 7 0 0,2 4-6 16,10 6 9-16,5 2 0 15,6-1-3-15,4-3-60 16,5-8-191-16,1-7 158 16</inkml:trace>
  <inkml:trace contextRef="#ctx0" brushRef="#br0" timeOffset="208261.53">12182 7017 122 0,'7'1'15'0,"1"-1"24"0,-8 0-30 16,0 0 2-16,0 0 25 15,0 0 19-15,0 0 31 16,0 0 5-16,0 0 34 16,0 0-16-16,0 0-22 15,0 0-15-15,0 0-19 16,0 0-14-16,0 0-12 16,0 0-9-16,0 0-7 15,0 0-1-15,0 0 12 16,-1 0 6-16,0 0 1 15,0 0-2-15,0 0-10 16,0 0-7-16,1 0-4 16,-1 0-2-16,0 0-1 15,0 0 5-15,-1 0-2 16,1 0 0-16,-27 3-6 0,28-3 0 16,-1 0 0-16,0 0 2 15,-1 0 0-15,-24 1 4 16,26-1 3-16,-1 0 5 15,-1 0 3-15,-27 5-3 16,28-5-3-16,0 0-3 16,-27 6-2-16,19-3-2 15,-3-2 2-15,1 2 1 16,0-1 11-16,-1 0 3 0,-2 0 2 16,1 0 1-16,-1 1-7 15,-1 0 1-15,-1 2-7 16,1-1-1-16,-6 2 1 15,-3 0-1-15,-1 0 6 16,0 1 3-16,-4-1 8 16,0 1 4-16,-4-1 36 15,-5 1 10-15,1 2-5 16,-2 1-9-16,0-1-12 16,0 1-6-16,-2 0-19 15,-1-1-2-15,-4-1 12 16,-3-1-3-16,-2-3 6 15,1 2 0-15,-1-5-9 16,2 2 6-16,0-2 8 16,-1-1 4-16,-1 0-5 0,3 0-23 15,0-1-8-15,1 0-7 16,4 0-5-16,-1-1 4 16,2 1-4-16,2 0 0 15,0-2 1-15,2 0-1 16,1-1 3-16,2 0 0 15,5 2 6-15,4 0-2 16,3 1 4-16,4 1-4 16,2 0 1-16,1 0-3 0,5 1 2 15,-1 0-3-15,4-1-3 16,1 2 4-16,7-2-5 16,0 0 3-16,0 0-2 15,0 0-2-15,0 0-2 16,0 0-3-16,0 0-5 15,-1 0 1-15,1 0-16 16,0 0-7-16,0 1-105 16,0 0-68-16,0-1-188 15,0 0 279-15</inkml:trace>
  <inkml:trace contextRef="#ctx0" brushRef="#br0" timeOffset="208727.94">10560 6960 1316 0,'-1'1'-27'15,"-15"15"-52"-15,6-7-10 0,-3 3 38 16,-4 1 63-16,-6 2 71 16,-2 2 22-16,-5 2 13 15,-1 1-13-15,-4 0-27 16,2 1 32-16,-3-2-62 16,4-2-24-16,5-3-12 15,2-3-6-15,6-2 3 16,4-2 0-16,4-3-3 15,4 1-3-15,7-5 0 16,0 0 6-16,0 0-9 16,16 11 12-16,3-4-3 15,6 1 3-15,8 3 6 16,5 1-6-16,8 1 9 0,0 1-12 16,5-1 3-16,-1-2-6 15,-3-3-27-15,-2-2-30 16,-10-3-42-16,-7 1-35 15,-10-2-54-15,-5 1 132 16</inkml:trace>
  <inkml:trace contextRef="#ctx0" brushRef="#br0" timeOffset="210610.49">11191 7206 1307 0,'-4'10'27'0,"0"2"-19"16,0 1-8-16,2-1-2 15,1-3 2-15,1-2 4 16,1-2 5-16,2-2 16 15,2 0 6-15,0-3 6 16,1-2-4-16,3-3-10 16,0-3-9-16,1-2-6 15,0 0 0-15,-2-1-3 16,-1 2 3-16,-3 1 27 16,-1 1 10-16,-3 2 32 15,0 5 10-15,0 0-3 16,-1 0-7-16,0 0-26 15,-20-3-15-15,11 9-12 16,1 2-6-16,0 2-12 16,4-1-3-16,2 2 0 15,2-3-3-15,5-2 6 16,3 1-6-16,5-5 3 0,3 1 3 16,1-5 0-16,2-1 9 15,0-2-9-15,0-1 6 16,-2-1-6-16,-2-1 0 15,-6 2-3-15,-2 0 6 16,-5 2 23-16,-1 4 16 16,0 0 30-16,0-1-17 0,0 0-8 15,-1 0-7-15,-24-10-28 16,11 11-2-16,-2 1-6 16,-1 3-7-16,2 2 6 15,1 0-4-15,5 2 3 16,3 0-7-16,3 0-1 15,2-2 1-15,4-1-2 16,2-1 1-16,3-3 0 16,2-1-1-16,3-6 1 15,3-2 0-15,2-5-3 16,1-2 3-16,-3-1 0 16,-3 1 3-16,-5 1-2 15,-4 1 0-15,-8 3 2 16,-3 3-2-16,-11 1 4 15,-2 2-1-15,-5 4-4 0,-2 4 0 16,2 3 3-16,1 4 4 16,5 3 5-16,3 4 1 15,4 5-7-15,4 1-4 16,6 4 0-16,2-1 0 16,10-5-6-16,3-4 1 15,8-9-10-15,4-6-4 16,2-9 3-16,2-7-1 0,3-6 10 15,-3-2 5-15,-4-1 1 16,-2 1-1-16,-12 0 4 16,-3 0-6-16,-8 2 2 15,-1 1 0-15,-5 2-2 16,-7 3 2-16,-3 7 8 16,-6 4 2-16,-2 7 5 15,0 5 0-15,2 9-4 16,-1 6 1-16,6 7-8 15,1 5-4-15,8-2-57 16,5-2-102-16,12-11 98 16</inkml:trace>
  <inkml:trace contextRef="#ctx0" brushRef="#br0" timeOffset="211146.78">11104 8016 1452 0,'0'0'158'0,"0"0"568"16,11 10-705-16,6-7-36 15,10 0-1-15,4-2 12 16,4-1 6-16,1-3 1 15,0 0 6-15,-3 0-5 16,-3 0 3-16,-5-1-6 16,-5-2-1-16,-6 0-26 0,-4-4-166 15,-2-3-80-15,-5-3 116 16</inkml:trace>
  <inkml:trace contextRef="#ctx0" brushRef="#br0" timeOffset="211980.18">11589 7754 214 0,'-2'-3'11'0</inkml:trace>
  <inkml:trace contextRef="#ctx0" brushRef="#br0" timeOffset="212243.93">11579 7740 1042 0,'0'0'44'15,"0"0"14"-15,0 0-35 16,0 0-13-16,0 1 4 15,0 0 9-15,0 0 8 16,8 27 11-16,-6-15 1 16,0 9-4-16,-1 2-6 15,-1 7-16-15,2 1-7 0,-1 0-6 16,0 0-4-16,-1 2 0 16,-1 0 4-16,0 0-4 15,0 1 2-15,1-4-2 16,1-2-4-16,1-9-12 15,0-7-13-15,-1-6-81 16,-1-7-183-16,0 0 147 16</inkml:trace>
  <inkml:trace contextRef="#ctx0" brushRef="#br0" timeOffset="213129.44">11765 8013 452 0,'0'0'50'0,"0"0"62"16,0 1-71-16,0-1-30 15,0 1 12-15,-1 0 32 16,1 0 11-16,0 0 22 16,0 0-3-16,0 0-3 15,0 0-18-15,0-1-12 16,0 1-8-16,0-1-16 15,0 0-7-15,1 0-8 16,0-1 1-16,0 1-6 16,0-1 3-16,-1 0 15 0,0 0 5 15,0 0 3 1,-1 1 1-16,0 0-15 16,0 0-1-16,0 1-3 0,1 0-5 15,-1 1-3-15,0-1-2 16,0 1-4-16,1 0-2 15,4 14 0-15,3-22 0 16,-2-2-18-16,-3-1-11 16,-1-1-33-16,1 0-48 0,1-3 65 15</inkml:trace>
  <inkml:trace contextRef="#ctx0" brushRef="#br0" timeOffset="213396.61">11924 7744 2181 0,'-2'18'23'0,"3"9"-67"16,4 5-145-16,0 8-8 15,-1 2 81-15,-4-1 77 16,-5-2 3-16,-4-1 36 0,-2-5 9 16,0-7-3-16,0-5-33 15,5-11-249-15,5-8 203 16</inkml:trace>
  <inkml:trace contextRef="#ctx0" brushRef="#br0" timeOffset="-214099.99">10816 6104 757 0,'-1'-7'41'0,"3"1"43"16,0 1-84-16,2 4-6 16,-4 1 8-16,1 0 23 15,0 1 36-15,12 22 51 16,-9-5-5-16,1 13-1 15,-1 9-26-15,-2 17-43 16,-2 10-18-16,-6 10-15 16,-2 0-2-16,1-8-4 0,0-11-2 15,4-17-12-15,0-11-16 16,4-15 16-16</inkml:trace>
  <inkml:trace contextRef="#ctx0" brushRef="#br0" timeOffset="-213814.59">10977 6417 2543 0,'0'0'-5'0,"1"-1"-158"16,13-13-130-16,-2-1-81 16,-1-3 120-16,-3-5 196 15</inkml:trace>
  <inkml:trace contextRef="#ctx0" brushRef="#br0" timeOffset="-213485.7">11284 6092 1361 0,'-7'45'45'0,"0"5"11"16,-2 6-25-16,0 8-8 15,-3 0-2-15,1-7-13 16,1-5-3-16,2-20-10 16,1-9 1-16,2-11-11 15,0-5-28-15,5-7 28 16</inkml:trace>
  <inkml:trace contextRef="#ctx0" brushRef="#br0" timeOffset="-212516.45">11425 5873 1297 0,'17'6'35'16,"1"2"27"-16,8 8-79 16,-4 3-3-16,0 9 14 15,-2 5 4-15,-7 9 2 16,-4 6 0-16,-9 11 0 16,-3 5-3-16,-12 10-23 15,-5 4-20-15,-7 2-59 16,-6-2-20-16,-6-12-57 15,1-8-2-15,-4-16-46 16,5-11 160-16</inkml:trace>
  <inkml:trace contextRef="#ctx0" brushRef="#br0" timeOffset="-212202.25">10651 5836 1481 0,'-18'17'64'0,"3"16"174"16,2 13-256-16,2 27-21 16,0 9-3-16,-1 12 10 15,0 5-10-15,10-6-18 16,7-7 32-16,21-17-21 16,12-12-26-16,18-16 44 15</inkml:trace>
  <inkml:trace contextRef="#ctx0" brushRef="#br0" timeOffset="-206835.16">10135 7190 172 0,'0'0'9'16,"0"0"7"-16,0 1-16 15,1 0 2-15,-1 0 18 16,0-1 15-16,0 0 25 15,0 0 12-15,0 0-5 16,-1 0 12-16,0 0-29 16,-30-3-11-16,19 3-3 15,1 0 10-15,-3 0 29 16,0 2 9-16,-2 0-9 16,-2 0-11-16,0-1-6 15,-1 0-12-15,-2-2 16 16,2 0 8-16,-2-1-10 15,2 0-4-15,0 0-15 16,1 0-10-16,3 0-10 16,1 2-3-16,5 0-9 0,-1 0-3 15,3 0-4-15,7 0-6 16,0 0-42-16,0 0-47 16,-2-10 50-16</inkml:trace>
  <inkml:trace contextRef="#ctx0" brushRef="#br0" timeOffset="-206236.08">9989 6931 278 0,'-21'15'24'16,"-5"0"51"-16,0 0-15 15,-2-2 92-15,-2 0 46 0,0 1 20 16,-1 0-65-16,1 3-57 15,-2 0-14-15,3 0-26 16,2 0-13-16,6-4-20 16,6-3-8-16,7-2-7 15,2-2-2-15,4-3 0 16,2-3 5-16,0 0 1 16,0 0 2-16,0 0-3 15,17 0 1-15,3 1 0 16,4 5 0-16,9 3-6 15,1 4 3-15,3 9-9 16,2 0 0-16,3 2 0 16,2-3-15-16,-4-10-46 15,-4-6-34-15,-5-13 52 16</inkml:trace>
  <inkml:trace contextRef="#ctx0" brushRef="#br0" timeOffset="-205469.67">9662 7022 1256 0,'-16'9'72'16,"0"4"70"-16,2 2-135 15,2 1-16-15,1 0 1 16,-3-4 6-16,-1-2 2 0,-2-2 4 16,-3-1 0-16,0-2 5 15,1 0 7-15,3-3 1 16,2-1 1-16,2-1-1 16,2-2 14-16,1-2-10 15,1 0-6-15,-2-1-9 16,0 0-3-16,-1-2 0 15,1 0 0-15,0-2 6 16,3-1 3-16,-1-1-3 16,0 0 0-16,1-1-6 15,1 1 0-15,1 2 0 16,2 1 2-16,1 2 4 16,0 2-3-16,2 4 3 15,0 0-6-15,0-1-3 16,0 0 0-16,0 0 0 15,0 0 0-15,0 1 0 0,0 0 0 16,0 0-6-16,1 0-12 16,0 0-23-16,0 1-25 15,25 10-23-15,-15-10-50 16,8-6 78-16</inkml:trace>
  <inkml:trace contextRef="#ctx0" brushRef="#br0" timeOffset="-205032.35">9527 6796 1497 0,'-21'-3'33'0,"4"1"62"15,3 3-245-15,1 6 55 16,0 0 30-16,-4 4 51 16,-5 0 18-16,-5 1 23 15,-1 2 14-15,-4 1 11 16,0 0 2-16,0 2-17 16,1 0-16-16,2 0-15 0,4-4-4 15,6-2-2-15,3-3 0 16,8-4 0-16,2-2-2 15,6-2 0-15,0 0-2 16,0 0 4-16,0 0 0 16,0 0 0-16,10 0 4 15,5 4-4-15,1 2 4 16,12 8 10-16,3 4-2 16,10 9 15-16,4 4-6 0,7 7-3 15,4 0 0-15,-3-7-57 16,2-7-38-16,-14-13-62 15,-5-10 85-15</inkml:trace>
  <inkml:trace contextRef="#ctx0" brushRef="#br0" timeOffset="-204219.08">9232 7017 369 0,'-4'2'-51'16,"4"-2"71"-16,0 0-126 15,0 0 42-15,0 0 143 0,-1 0 29 16,-24-4 37-16,14 0 53 16,-2-1-43-16,0 0-18 15,2 0-47-15,0-2-34 16,1-1-34-16,1 0-11 16,-1-2-7-16,1 1 0 15,-2 2-4-15,1 1 4 16,0 0 0-16,-2 0 5 0,1 2 20 15,2 0 4-15,0-2-2 16,-1 2-2-16,1-1-17 16,-1 0 6-16,0 0 3 15,1-1 0-15,0 0 0 16,0 2-3-16,0 1-6 16,3 1-5-16,0 0 1 15,0 0-2-15,3 2-2 16,3 0-2-16,0 0 0 15,0 0 0-15,0 0-2 16,0 0 0-16,0 0-2 16,0 0 2-16,0 0-6 15,0 0-12-15,0 0-79 16,10-7-231-16,3-2 166 16</inkml:trace>
  <inkml:trace contextRef="#ctx0" brushRef="#br0" timeOffset="-203769.17">9033 6776 978 0,'-13'10'30'15,"0"1"114"-15,2 3-277 16,1 1-22-16,-3-2 89 16,-2 0 62-16,-3-1 106 15,0-3 28-15,0-2-4 16,0-2-18-16,1-1-52 16,-1-3-23-16,5-2-25 15,1-2-6-15,5-3-10 16,3 0-3-16,3-4-3 15,2-2-1-15,3-1 3 16,1 0 2-16,2 1 8 16,-1 3 0-16,-1 4 2 15,0 4 2-15,2 5 0 0,3 4 4 16,1 8 6-16,0 3 1 16,1 6 1-16,-1 0-2 15,1 2-5-15,1 0-5 16,1-5-2-16,0-4-6 15,1-9-77-15,-1-3 60 16</inkml:trace>
  <inkml:trace contextRef="#ctx0" brushRef="#br0" timeOffset="-198677.61">10483 3636 1278 0,'-5'-2'108'15,"0"1"642"-15,0 4-864 16,1 3 10-16,-2 3 116 16,-2 1 35-16,-1 3 49 15,-3 0 20-15,0 3 11 16,1 1-47-16,-1 1-30 16,2 1-10-16,2-4-23 15,3 0-7-15,5-4-2 16,7-4-3-16,5 1-4 15,2-7 8-15,8-6-4 0,0-3 2 16,4-10 3-16,2-4-5 16,-3-4-1-16,-2-2 0 15,-8 2-1-15,-3 2-1 16,-7 7 9-16,-4 3 0 16,-3 5 18-16,-3 1-3 15,-4 3-9-15,-1 2-2 16,-1 4-10-16,0 3-3 0,1 3-1 15,-1 3-2-15,3 5-2 16,-1 1 3-16,4 4-1 16,1 1 1-16,5-3-3 15,3-1 3-15,3-3 0 16,4-4-1-16,0-6 3 16,3-4-1-16,1-7 1 15,2-3 2-15,0-5 0 16,-3-1 0-16,-5 2-2 15,-3 1 1-15,-7 4-1 16,-2 0 2-16,-3 3-4 16,-3 2 0-16,-2 2 0 15,0 1 0-15,-3 3-3 16,0 2 1-16,1 4 0 16,1 2-2-16,3 3 2 0,0 2 1 15,5 3-1-15,1-1 2 16,3-2-3-16,2-2-2 15,3-5 4-15,1-2-1 16,3-4 3-16,1-2 3 16,2-7-4-16,3-3 4 15,0-5-2-15,-3-2-1 16,-4-2 1-16,-3 3 1 16,-6 4-1-16,-3 1 2 0,-4 6 0 15,-3 2-3-15,-3 3-1 16,-4 2 0-16,-2 7 0 15,-1 2 0-15,-2 5 0 16,1 1-1-16,4 0 1 16,1-2 1-16,9-3 1 15,4-4 0-15,5-4 0 16,3-1-2-16,5-4 3 16,1-3 2-16,5-7 2 15,2-1-2-15,-1-4-1 16,-2 0 0-16,-6 2-2 15,-3 2 2-15,-4 4-3 16,-2 2 0-16,-4 2-1 16,-1 3 1-16,-4 3-1 15,1 0 0-15,-2 6 0 16,2-1-1-16,2 5 1 0,2 1-1 16,5-1-1-16,3 0 2 15,4-3-3-15,2 0 1 16,2-3 3-16,-1-3-1 15,1-3 3-15,-1-2 0 16,-1-2 0-16,-1-1 1 16,-1 0-1-16,-1 2 0 0,-1-2-1 15,0 4 1-15,-2-2-2 16,-3 3 1-16,0 0 1 16,0 0-3-16,0 0 7 15,0-1 1-15,0 0 3 16,0 0 3-16,0 0-6 15,0 1 0-15,0-1-2 16,0 0-4-16,-1 0 2 16,0 0-2-16,1 0 0 15,-1 0-1-15,0 1-1 16,0-1 2-16,0 0-1 16,0 0 1-16,0 0 0 15,1-1-2-15,-1 2 0 16,0-2 3-16,0 1-3 15,0-1 2-15,0 1 2 0,0 0 1 16,0 0-2-16,1-1-1 16,-1 0-2-16,0 1 0 15,0-1 0-15,0 0 0 16,0 0 0-16,0 1 0 16,1 1 0-16,-1-1 1 15,0 0-2-15,0 0 1 16,0 0-1-16,0 0 1 0,0 0 2 15,0 1-2-15,1-1 1 16,-1 0-1-16,0 0 0 16,0 0 0-16,0 0 0 15,0 0 1-15,1 1-1 16,-1-1 2-16,1 0-2 16,-1 1 1-16,1-1 1 15,0 1-1-15,0 0 0 16,0 0-1-16,0 0 2 15,0 0-1-15,0 0 1 16,0 0-1-16,0 0 0 16,0 0-2-16,0 0 2 15,0 0 1-15,0 0-2 16,0 0 1-16,0 0-1 16,0 0 1-16,-1 0 1 15,0 0 0-15,1-1-2 16,0 1 0-16,0 0 2 0,0 0-1 15,0 0 3-15,0 0-2 16,-1 0-1-16,0-1 1 16,0 1-2-16,1 0 2 15,0 0-2-15,0-1 1 16,-1 1 0-16,0-1-1 16,1 1 1-16,-1 0-1 0,0 0 2 15,0 0 1-15,0 0-1 16,1 0-2-16,0 0 3 15,0 0-3-15,-1 0 0 16,1 0 2-16,0 0-2 16,0 0-1-16,0 0 2 15,0 0-1-15,-1 0-1 16,0 0 1-16,0 0-1 16,0 0 1-16,1 0 1 15,0 0 0-15,0 0 0 16,0 0-1-16,0 0 0 15,0 0 0-15,0 0 0 16,-1 0 0-16,1 0 0 16,0 0 0-16,0 0 0 15,0 0-1-15,0 0 1 0,0 0-3 16,0 0 0-16,0 0-3 16,-1 0-31-16,1-1-24 15,-19-11-102-15,6 5-159 16,-10-1 92-16</inkml:trace>
  <inkml:trace contextRef="#ctx0" brushRef="#br0" timeOffset="-197952.29">10736 3804 1637 0,'6'0'107'0,"5"0"-11"16,4 2-96-16,4 3 0 15,4-4 6-15,6 2 3 16,4-3 3-16,5-3 21 16,1 0 8-16,4-1 28 15,-3-1 15-15,2 3 17 16,0-3 4-16,-2 1-47 15,2 0-7-15,-5-1-19 16,0 2-8-16,-3 0-12 16,-5-1 2-16,-4 0-5 15,-4 2-4-15,-6-2 7 16,-2 3-3-16,-4-2 3 16,-3 0-2-16,-1 0-1 15,1 0-5-15,-2 0-2 0,-4 3 1 16,0 0-3-16,0 0 0 15,0 0-3-15,0-1-3 16,-1 0-15-16,1 0-19 16,-23-13-59-16,14 9-67 15,-5 0-112-15,0 0-32 16,0-3 71-16,-1 1-108 16,5 0 177-16</inkml:trace>
  <inkml:trace contextRef="#ctx0" brushRef="#br0" timeOffset="-197117.86">11810 3445 1216 0,'-8'6'52'0,"2"4"41"16,-3 2-85-16,1 5-6 15,0 3 7-15,0 2 13 16,4 1 7-16,-1 4 6 15,2-3 0-15,3 0-14 16,-2-4-6-16,2-7 1 0,0-4 14 16,0-5 3-16,4-2 6 15,5-2 8-15,2-3-2 16,5-5-15-16,2 0 3 16,8-2-21-16,1 2 3 15,1 2-3-15,-1 1-6 16,-7 6 6-16,-2 3-6 15,-7 6 0-15,-2 2 9 0,-8 7-6 16,-4 3 6-16,-10 8-6 16,-6 0 2-16,-10 3-5 15,-6-1 0-15,-10-1 6 16,-2-3-6-16,-1-8-3 16,0-4-6-16,10-15-71 15,2-7-46-15,12-13-92 16,4-7 100-16,11-10 23 15,3 0 13-15,6-5 34 16,2 3 7-16,2 1-64 16,1 1-203-16,2 1 173 15</inkml:trace>
  <inkml:trace contextRef="#ctx0" brushRef="#br0" timeOffset="-196935.74">11598 3506 1146 0,'0'0'85'16,"13"8"113"-16,0 0-152 0,6 0 3 15,11-3 43-15,8-4 15 16,11-5-44-16,5-6-18 16,2-8-24-16,-3-4-9 15,-7-6-18-15,-2-2-18 16,-7 0-36-16,-3-1-21 16,-3 5-88-16,0 1-83 15,6 8 159-15</inkml:trace>
  <inkml:trace contextRef="#ctx0" brushRef="#br0" timeOffset="-183935.92">10457 3655 757 0,'0'0'-207'31,"-1"0"200"-31,1 0-258 0,0 0 44 0,0 1 212 16,0-1 36-16,0 0 83 15,0 0 32-15,0 0 49 16,0 0 48-16,-1 0-104 0,1 0-53 16,-1 0-51-16,0 0-12 15,0 0-17-15,0 0 7 16,0 0 7-16,0 0 1 15,0 1 5-15,1-1 5 16,-1 1-4-16,0 0-2 16,-19 22 3-16,17-12-1 15,-2 4 4-15,-1 3 0 16,-3 3-2-16,-2 2 1 0,-2 5-3 16,-2 4-2-16,0 6 4 15,1 3-3-15,-3 5-3 16,0 1-2-16,-2 5-1 15,-4 2 1-15,1 6-5 16,2 1 0-16,-2 2-1 16,0-1 1-16,1-2 11 15,-1 1 38-15,-1-5 5 16,0 1-7-16,-3 1-17 16,0-4-15-16,2 1-3 15,4-4 0-15,0-7 18 16,3-3 0-16,-3-6 8 15,0-3-8-15,2-9 3 16,-2-3-3-16,6-5 6 16,1-5-7-16,2-2-14 15,1-1-9-15,1-4-9 16,0 3-12-16,0-5-6 0,1-2-39 16,1-8-164-16,-1-8-95 15,3-15 164-15</inkml:trace>
  <inkml:trace contextRef="#ctx0" brushRef="#br0" timeOffset="-183535.03">9831 4214 2443 0,'3'18'-30'0,"3"8"-140"16,2 6-45-16,1 15 134 16,-2 5 66-16,-5 13 18 15,-3 2-3-15,-8 6-3 16,-2 0 3-16,-5-5 0 16,-1-2-2-16,-1-7 4 15,-2-5-2-15,-1-10 6 16,2-4-3-16,0-11-3 15,3-4 0-15,3-8 0 0,2-4 3 16,6-6 0-16,5-7-3 16,0 0 6-16,0 0-6 15,9 4 15-15,10-11 9 16,19-8 15-16,13-6 0 16,19-11-18-16,12-6-9 15,14-12-102-15,7 0-68 0,6-2-388 16,-4 5 414-16</inkml:trace>
  <inkml:trace contextRef="#ctx0" brushRef="#br0" timeOffset="-181975.97">10372 4427 1415 0,'-8'-1'8'16,"0"-1"-14"-16,4 2-21 15,-2 0 10-15,6 0 34 16,0 0 12-16,0 0 14 16,0 0 5-16,0 0 10 15,1 0 44-15,26-9-37 16,-10 6-8-16,12 2-42 15,4-1 0-15,4-1-15 16,2 2 0-16,-3-1 0 16,-2-1-24-16,-6-1-45 15,-2-3-56-15,-5-4-73 16,0-3 134-16</inkml:trace>
  <inkml:trace contextRef="#ctx0" brushRef="#br0" timeOffset="-181552.94">10912 4213 1726 0,'-15'8'69'16,"1"4"152"-16,6 9-334 15,1 2 8-15,2 3 99 16,-1 0 6-16,1 0 0 15,0 1 0-15,-1-4 3 16,-1 0 0-16,-1-4-3 16,-1-3 3-16,2-5 3 15,3-4 6-15,4-7-6 16,0 0 0-16,0 0 3 16,17-2-6-16,3-5 0 15,6-1 3-15,2-2-3 16,2 2 0-16,-3 4 0 15,0 4-3-15,-6 10-6 16,-2 7-3-16,-7 11 0 0,-9 5 3 16,-1 9 6-16,-4 2-6 15,-11 4 6-15,-1-1 0 16,-13-6 0-16,-3-1 0 16,-7-12 3-16,1-7 0 15,1-16-123-15,2-12-145 16,5-19 199-16</inkml:trace>
  <inkml:trace contextRef="#ctx0" brushRef="#br0" timeOffset="-181319.75">10861 4255 2926 0,'15'3'-4'0,"15"0"-106"16,11 1-3-16,20-4-24 15,1-6-12-15,2-8 15 16,-6-5-60-16,-15 0 12 16,-6 1-7-16,-15 2-79 15,-9-1 202-15</inkml:trace>
  <inkml:trace contextRef="#ctx0" brushRef="#br0" timeOffset="-178969.35">9820 5231 146 0,'0'0'26'0,"0"0"41"16,0 0-23-16,0 0 9 16,0 0 8-16,1 0-3 15,0 0 1-15,-1 0-23 0,0 0 16 16,0 1 28-1,0 0 11-15,0 0 7 0,-5 27-23 16,-1-13-36-16,-1 1-16 16,-1 6-5-16,-2 0 0 15,-2 6-1-15,-1 1-4 16,-3 2-1-16,-3 2 0 16,-2 2 7-16,-3 2 6 0,-1 2 18 15,0 1 9-15,-1-2-4 16,2-1 1-16,-3-1-20 15,0-3-6-15,-2-6-9 16,1-1-1-16,0-4 5 16,-1-2 3-16,2-1 6 15,-2-1 6-15,3 1-2 16,4-2 27-16,-3 0-19 16,1 1-18-16,1-4-12 15,0-1-4-15,3-1 1 16,3-5 6-16,4-1-3 15,2-1-6-15,3-2 6 16,2 0-9-16,4-2 0 16,2-1-12-16,0 0-53 15,0 0-27-15,0-1-16 16,8-20-98-16,1 4 123 0</inkml:trace>
  <inkml:trace contextRef="#ctx0" brushRef="#br0" timeOffset="-178586.63">9314 5569 1427 0,'-5'30'-25'0,"-2"4"-66"15,-2 6-2-15,1 11 52 16,-3 3 25-16,-6 8 20 16,-1 3 8-16,-7-3 7 15,1-2 7-15,3-14 3 16,2-9 0-16,7-14-4 16,1-7-4-16,7-10-11 15,4-6-2-15,0 0-3 16,7-9-1-16,8-7 0 15,8-4 0-15,8-3-2 16,2 0 0-16,4 3-2 0,-5-1 0 16,2 3 2-16,-1 0-2 15,-1 1-2-15,3-1-6 16,-5 1-95-16,-2 1 72 16</inkml:trace>
  <inkml:trace contextRef="#ctx0" brushRef="#br0" timeOffset="-177336.66">9639 5689 1225 0,'-9'12'20'0,"4"1"-12"16,-1 0-28-16,6-2 9 15,0-2 7-15,3-3 8 16,4-2 5-16,-1-4 11 0,3-3-1 16,2-5 0-16,-2-2-5 15,2-3-6-15,-3 0-1 16,-2-1-3-16,-1 3 0 15,-3 2-2-15,-2-1 4 16,-3 6 4-16,-3 0 3 16,-3 5-1-16,-2 3 3 15,0 5-1-15,0 3-1 0,2 3 3 16,2 0-3-16,2 0 1 16,0-2 2-16,4-3-1 15,-1-3 1-15,4-5-1 16,2-1-3-16,-1-4 1 15,5-3 11-15,2-5 3 16,0-3-9-16,3-1-6 16,-4-1-6-16,-1 4-3 15,-1 2-3-15,-5 4 3 16,-2 6-3-16,0 0 15 16,0 0 0-16,-1 0 11 15,-19 6 4-15,11 4-6 16,1 3-3-16,2-1-12 15,-2-1 0-15,5-4 6 16,3-1-12-16,5-4 15 0,2-2-9 16,2-2 0-16,2-5 0 15,1-3 0-15,1-1 0 16,0-3 0-16,-2 0-6 16,-3 2 0-16,-1 2 3 15,-5 3-6-15,-2 2 0 16,-4 5 3-16,-2 0 3 15,-4 6 0-15,0 0 6 0,-1 5-6 16,1 1-6-16,5-2 9 16,2 0-4-16,5-4-2 15,3-2 0-15,3-4-3 16,2 0 3-16,4-7-3 16,1-2 0-16,1-6-6 15,0 0 1-15,-4-1-1 16,-4 3 3-16,-6 5 0 15,-2 3 0-15,-7 4 3 16,-2 1-9-16,-6 8 9 16,-2 3-6-16,-3 4 3 15,1 2 3-15,5-1-21 16,6-5-33-16,8-11-179 16,8 3 174-16</inkml:trace>
  <inkml:trace contextRef="#ctx0" brushRef="#br0" timeOffset="-175866.82">10004 5453 598 0,'-5'1'59'0,"1"0"84"15,4-1-97-15,0 0 20 16,0 0 12-16,0 0 0 16,0 0-27-16,0 0-22 0,0 0-10 15,0 0-11-15,0 0 0 16,0 0-2-16,0 0-4 16,0 0-1-16,0 0 3 15,0 0 0-15,0 1 2 16,0 0 8-16,0 0 3 15,1 0 6-15,0-1 2 0,0 1-3 16,0 1-3-16,7 33-3 16,-8-23-1-16,0 3-1 15,0 2-3-15,0 1 1 16,-1-1 0-16,-2-2-5 16,0-2 1-16,1-5 2 15,-1-1-1-15,3-7 3 16,0 0 0-16,0 0-5 15,0 0-1-15,0 0 2 16,0 0-6-16,1-1 0 16,11-24-2-16,-11 12 2 15,-3-1 2-15,1-3-4 16,-1 0 4-16,1 1-4 16,2 0 0-16,1 2 0 15,1 1 0-15,0 5 0 0,-3 8 2 16,0 0-4-16,0 0 0 15,0 0 2-15,-5 10-2 16,2 6 2-16,0 2 0 16,0 2-2-16,-1 0 4 15,3-2-2-15,1-4 2 16,0-4-2-16,2-3 0 16,-2-7 0-16,0 0-2 15,0 0 2-15,0 0 0 0,0 0 2 16,0 0 0-16,3-13 0 15,-3 2-2-15,2-3 0 16,-4-2 0-16,3 1 0 16,1 2 0-16,-1 1 1 15,0 2-1-15,0 4 0 16,1 2 0-16,-2 4 0 16,0 0 0-16,7 11 0 15,-7 0 2-15,0 6 2 16,-4 2-4-16,3 0 4 15,0-1-2-15,1-6-2 16,1-2 2-16,-1-5-2 16,0-5 0-16,0 0 6 15,0 0 0-15,0 0-1 16,3-16 1-16,-3 2-2 16,0-1-4-16,-4-1 2 0,0 0 0 15,1 3 7-15,-2 3-6 16,5 4 9-16,0 6-3 15,0 0-9-15,6 8 3 16,-8 14-3-16,-2 7 0 16,-2 10-40-16,-1-1-8 15,4-9 26-15</inkml:trace>
  <inkml:trace contextRef="#ctx0" brushRef="#br0" timeOffset="-173736.45">9281 6118 455 0,'0'0'68'16,"0"0"89"-16,1 0-62 0,0 0-38 15,-1 1-11-15,0 0-5 16,0 1 11-16,-1-1 30 15,-12 31-14-15,4-24-8 16,4 0-14-16,-5 2-20 16,-1 1-9-16,-4 3-9 15,-4 1-2-15,2 4-5 16,0 1 1-16,-1 2 0 16,0-1 4-16,-1 1 8 15,0-3 5-15,3-3 12 16,0-1-2-16,3-4-8 15,1 0-3-15,1-4-12 16,2-3-4-16,2-3-12 16,0-2-27-16,2-5-209 15,1-4 167-15</inkml:trace>
  <inkml:trace contextRef="#ctx0" brushRef="#br0" timeOffset="-173252.93">9110 6078 971 0,'-7'10'-134'16,"1"-1"-23"-16,0 4-35 15,0 0 103-15,-3 0 143 16,-1 4 66-16,-2 1 76 16,-3 4 11-16,-2 4-64 15,-2 3-50-15,-4 3-52 16,3-1-18-16,-3 0-17 16,1-2-1-16,-1-6 3 15,-1-1 2-15,1-8 3 16,0-2 1-16,5-5-6 15,3-1-2-15,4-4-3 16,4-2-1-16,2 1 8 16,5-1 4-16,0 0-3 0,0 0 1 15,0 0-8-15,13-9 2 16,2 7 1-16,4-2 3 16,6 2 2-16,1-2 1 15,6-1-3-15,0-2-4 16,2-1-2-16,2-3-3 15,-3 1-2-15,2-1-5 0,-5 2-41 16,0-1-57-16,-6-1 59 16</inkml:trace>
  <inkml:trace contextRef="#ctx0" brushRef="#br0" timeOffset="-172552.7">8838 6415 318 0,'0'6'17'0,"-6"2"70"16,3 0 59-16,-7 3 77 15,-2-1 5-15,0 1-105 0,-2 1-34 16,1-3-35 0,-1 0-11-16,1-2-22 0,1 0-5 15,-1-1-6-15,-2 1-3 16,2-1 5-16,-2-1 2 15,1 2-5-15,2 0-1 16,1-1-4-16,-2 1 0 16,4-1 0-16,1 0-2 0,1-2-1 15,3-1 3-15,-2 0-4 16,0 0 0-16,6-3 0 16,0 0-5-16,0 0-46 15,0 0-162-15,0 0 132 16</inkml:trace>
  <inkml:trace contextRef="#ctx0" brushRef="#br0" timeOffset="-172119.76">8621 6319 1580 0,'-13'17'12'16,"1"3"-71"-1,7 3-12-15,-1 2 17 0,1 1 24 16,-7-1 30-16,-1 0 4 16,-2-4 16-16,-3-3 5 15,2-3 14-15,-1-3 3 16,5-3-13-16,3-4 8 15,2-2-28-15,7-3-6 0,0 0-6 16,0 0 0-16,0 0-6 16,0 0 3-16,0 0 3 15,17 1 3-15,-2 0 0 16,1 0 0-16,2 1 3 16,-1 0 3-16,4-2 3 15,-1 1-6-15,6-1 9 16,0-2-6-16,2-5 0 15,-1-2-6-15,-2 0-33 16,0-2-17-16,-4 2-113 16,1-1 105-16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22:33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4632 6328 2085 0,'-13'-1'87'15,"-1"0"-105"-15,-3 1 18 16,2 1-15-16,-6 2 0 16,-3 2 12-16,-6 2 3 15,-6 2 3-15,-2 5 6 16,-4 2-9-16,-4 9 9 16,-1 4-3-16,3 7 6 15,4 4-3-15,15 7-3 16,13 0-3-16,16 3-3 0,11-2 3 15,17-10 0-15,5-8 2 16,12-16 7-16,5-7-3 16,-2-14 21-16,1-5 9 15,-8-10 13-15,-5-4 0 16,-8-7 3-16,-5-4 1 16,-4-7-14-16,-4-2-9 15,-4-3-21-15,-5 0-1 0,-6 1-7 16,-3 2-4-16,-8 9 0 15,-5 4-9-15,-14 13-4 16,-6 6-3-16,-17 15 3 16,-9 12-1-16,-13 20 6 15,-4 12 6-15,-1 15 2 16,3 5 0-16,13 2 5 16,10 0 0-16,21-8 4 15,13-6 3-15,23-12-6 16,11-7 7-16,19-14-5 15,3-7 1-15,12-13 5 16,6-10-4-16,0-15 1 16,8-8-2-16,-1-14-4 15,-2-4 1-15,-2-5-4 16,-5-2 0-16,-10 2 0 16,-3 1-1-16,-16 5 0 0,-7 4-1 15,-17 11 0-15,-6 6-1 16,-19 10-4-16,-7 7 1 15,-16 12-5-15,-5 8 0 16,-11 15 7-16,-5 8 0 16,3 14 6-16,2 4 0 15,14 1 5-15,13-1-3 0,24-4-6 16,13-4 0-16,30-11-164 16,14-8-113-16,32-26 98 15</inkml:trace>
  <inkml:trace contextRef="#ctx0" brushRef="#br0" timeOffset="2081.96">12215 6067 1367 0,'-6'20'31'0,"2"-4"-23"16,7-2-6-16,4-5 3 15,0-5 3-15,4-4 8 16,1-4 5-16,5-6 8 16,2-2 2-16,0-5-2 15,1-2 28-15,-4-2-30 16,0 1-3-16,-7 3-12 0,-3 2 2 15,-6 3 19-15,-2 3 15 16,-4 3 3-16,-3 3-6 16,-3 4-12-16,-3 3-15 15,-1 7 3-15,-3 2 2 16,1 7 1-16,3 3 3 16,3 1-3-16,5 1-3 0,6-4-6 15,3-4 0-15,11-7 0 16,2-5 6-16,12-7 6 15,3-4-9-15,6-8 3 16,3-4-4-16,-6-3-8 16,0 0 6-16,-13 3-6 15,-7 0 0-15,-11 5 6 16,-9 1 6-16,-8 5 6 16,-6 1-6-16,-6 6-2 15,-3 3 0-15,-3 6 12 16,-2 5 4-16,4 6 0 15,1 2-4-15,7-1-9 16,2-2-9-16,15-4-1 16,6-4 3-16,11-5-4 15,9-3 3-15,9-8-5 16,6-5 2-16,2-5-6 16,1-3 1-16,-8 0 0 0,-5 2-1 15,-14 4 2-15,-5 1-7 16,-13 6 2-16,-5 2-6 15,-6 4-1-15,-3 2 1 16,2 7-1-16,3 3-1 16,12 0-104-16,8 0-91 15,26-15 52-15</inkml:trace>
  <inkml:trace contextRef="#ctx0" brushRef="#br0" timeOffset="3315">17469 7131 1144 0,'-4'22'37'15,"2"3"2"-15,3 2-16 16,7 2 16-16,3-3 7 15,9 0 3-15,3-5-13 16,6-5-18-16,1-4-9 16,-1-9-9-16,-2-3 0 15,-5-5 0-15,-3-2 4 16,-4-1-2-16,-4-3-2 0,-1-1 0 16,-2 0-4-16,0-3-13 15,0 1-8-15,-2 0-14 16,0-1-2-16,-3 4 10 15,-1 0 8-15,-4 3-12 16,-1-1-40-16,-4 1 44 16</inkml:trace>
  <inkml:trace contextRef="#ctx0" brushRef="#br0" timeOffset="4531.95">18427 5625 1699 0,'-31'13'99'0,"3"2"-3"15,1 4-105-15,7 4 3 16,3-3 3-16,6 1 6 16,4-1 0-16,4 0 21 15,5 0 8-15,6-5 4 16,4-2 3-16,7-7-12 16,2-4-3-16,5-5-6 15,0-3-3-15,2-7-6 0,-2 0-6 16,-2-4 0-16,-2 1 3 15,-9-2-3-15,-5 2 0 16,-7 2 9-16,-5 0 21 16,-7 3 8-16,-7 0 7 15,-6 2-9-15,-4 2-27 16,-5 4 3-16,-2 2 3 16,1 5 9-16,1 4 8 0,5 4-12 15,5 3-8-15,5 1-10 16,6 2-5-16,7 0-1 15,4-2-3-15,5-2 4 16,7-1 5-16,5-5 2 16,2-3-3-16,6-5 5 15,0-2-9-15,-1-5 4 16,4-1 1-16,-7-4-4 16,-4 1 5-16,-7 0-3 15,-5-1 3-15,-5 0 9 16,-6 0 4-16,-9 0 13 15,-2-1 0-15,-4 5 5 16,-1 1-13-16,-2 5-5 16,3 4-3-16,-3 3-5 15,5 3-5-15,4 3-7 0,3 1 2 16,7 3-1 0,3-1 0-16,7 0 0 0,5-1 0 15,7-3 1-15,1-3 2 16,7-5 0-16,2-2 2 15,1-2-1-15,3-2-1 16,-4-4 1-16,0 1-1 16,-6-2-2-16,-4 2 4 15,-9 1 0-15,-5-1 2 16,-9 0 9-16,-7 0-2 0,-7 3-4 16,-5 3 0-16,-2 4-8 15,4 4-2-15,1 5 1 16,5 2-1-16,6 2-2 15,5 2 2-15,7 0 0 16,3-3-3-16,12-1 2 16,-2-4-2-16,13-4 1 15,0-3 1-15,6-6-1 16,2-3 0-16,-7-3 1 16,-4-2-1-16,-11-3 2 15,-4-1 0-15,-8-1-1 16,-2 1 0-16,-9 0-2 15,-3 2-1-15,-11 4 5 16,-1 2-1-16,-5 5 6 16,2 4 4-16,3 5-1 15,3 1-2-15,4 5-1 0,3-1-3 16,10 1-3-16,4-1 2 16,13-2-3-16,6-2-11 15,8-6-49-15,4-2-60 16,7-11-200-16,2-2 61 15</inkml:trace>
  <inkml:trace contextRef="#ctx0" brushRef="#br0" timeOffset="6215.66">17750 7230 848 0,'-13'-19'126'0,"-1"1"127"16,-4 2-214-16,-3 3-18 16,-2 1 14-16,-5 5 21 15,0 2 6-15,1 5 2 16,2 2 15-16,4 7 40 15,2 1 1-15,4 4-30 16,5 3-10-16,4 5-29 0,6 0-9 16,6 0-6-16,5-1-6 15,11-5-3-15,3 0-4 16,7-6 1-16,1-3 3 16,3-5 9-16,-2-3-3 15,0-6-16-15,0-4-2 16,-10-2 1-16,-3-2 0 15,-8-1 1-15,-4-2 19 16,-6-1 27-16,-3-2-1 0,-8 0 5 16,-2-1-36-16,-4 2-22 15,-4 1-3-15,-3 6-3 16,-3 3 0-16,-1 7 1 16,2 3-2-16,1 7-2 15,1 7 0-15,4 9-2 16,3 5-1-16,9 4-1 15,6-1-1-15,8-2-4 16,4-5-1-16,9-8-15 16,3-3-12-16,11-7 5 15,2-6 3-15,1-7 14 16,0-5 5-16,-4-4 3 16,-3-1 5-16,-8-4 2 15,-7 0 0-15,-8-3 9 16,-3 0-4-16,-9 1 12 0,-7 0 4 15,-11 6 3-15,-6 1 4 16,-7 7-7-16,-1 4-6 16,-2 8-6-16,-2 6 0 15,4 6 1-15,4 3 3 16,10 6-6-16,6 0-6 16,13 0-13-16,4-1-9 15,7-4-30-15,6-1-12 0,4-7 4 16,3-2 14-16,3-5 23 15,-1-3 15-15,0-6 1 16,-1-1-3-16,-4-8 0 16,-2-1-3-16,-8-2-2 15,-5-4 0-15,-9 1 6 16,-6-1 4-16,-9 4 4 16,-6 2 5-16,-9 10 7 15,-4 4 2-15,-5 11 16 16,-1 4 1-16,3 6 2 15,2 2 0-15,9 2-9 16,7 0-3-16,11-3-14 16,4-2-10-16,9-6-9 15,4-3 2-15,11-5-6 16,3-4 8-16,8-8 10 0,3-4-2 16,-4-5 4-16,-3-3-1 15,-5-4-3-15,-6 0 2 16,-7 3 0-16,-4 3 0 15,-9 4 3-15,-4 4 5 16,-7 9 13-16,-3 7 3 16,-2 15-5-16,4 6-5 15,14 7-55-15,13-3-117 16,42-15 100-16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25:15.63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1999 2725 1468 0,'5'-19'33'16,"11"0"-14"-16,2-1-2 0,7 2-9 15,3 3 0-15,2 3-5 16,1 3-6-16,-1 8 3 15,-1 5-6-15,-6 12 2 16,0 6-2-16,-9 16-1 16,-5 8-1-16,-10 11 4 15,-7 1 0-15,-12-2 2 16,-5-7 0-16,-6-10 4 16,-2-6 4-16,-2-7 9 15,-1-5 17-15,3-8 31 16,6-3 5-16,4-9-11 15,4-3-3-15,11-5 3 16,2-4-15-16,13-4-10 16,9-1-5-16,10-4-18 15,9 2 0-15,4 4-3 16,2 3 0-16,3 11 0 0,-1 4 6 16,1 7-6-16,1 3 3 15,-7 1-6-15,1-2-9 16,0-6-125-16,-4-4-96 15,3-7 119-15</inkml:trace>
  <inkml:trace contextRef="#ctx0" brushRef="#br0" timeOffset="415.05">3243 2647 1382 0,'-15'6'33'16,"-9"9"-19"-16,-4 6-3 15,-15 15 1-15,-6 6 2 16,-10 9-1-16,-3 4-1 0,0 1-6 15,0-1-1-15,4-8-6 16,2-4-21-16,14-15-173 16,7-8 134-16</inkml:trace>
  <inkml:trace contextRef="#ctx0" brushRef="#br0" timeOffset="631.54">2795 2690 1485 0,'12'8'62'16,"4"6"201"-16,13 15-251 16,8 6-3-16,9 4 15 15,5 2-6-15,1-5 3 16,0-3-21-16,-4-7-87 0,-7-5-137 15,-8-9 165-15</inkml:trace>
  <inkml:trace contextRef="#ctx0" brushRef="#br0" timeOffset="1315.34">3622 2650 1574 0,'12'-18'81'15,"8"-1"-69"-15,8 1-12 16,15-2-6-16,5 2 6 16,10 1 0-16,1 4 0 0,-5 7 3 15,-3 5-3 1,-13 10-3-16,-5 6-3 0,-16 6-12 16,-8 3-12-16,-15 1 6 15,-8 2 15-15,-9-1 39 16,-3 0 44-16,2-4 55 15,2-1 14-15,7-5-11 16,5-1-28-16,7-3-77 16,4-2-18-16,8-1-12 15,6-2-3-15,15-3 6 16,13-3-21-16,18-2-62 16,8 0-13-16,5 7 13 15,-6 6 23-15,-19 9 54 16,-14 4 6-16,-33 6 0 15,-18 3 15-15,-39 7 47 16,-17 2 22-16,-38-1 12 16,-9-2-25-16,-9-11-50 15,4-8-65-15,30-21-154 0,24-13 124 16</inkml:trace>
  <inkml:trace contextRef="#ctx0" brushRef="#br0" timeOffset="2114.9">2235 3491 1088 0,'11'3'2'0,"2"1"-2"15,3-2 4-15,0 1-2 16,4-3 0-16,3 0 1 15,1-2 11-15,2-1 5 16,7-2 24-16,1 0 17 16,13-3 14-16,7 0 3 0,13-5-13 15,6 2-14-15,8-2-24 16,4 1-9-16,3 4-6 16,4-1-11-16,2 2-13 15,-1 1-4-15,0 1-103 16,-3-1 81-16</inkml:trace>
  <inkml:trace contextRef="#ctx0" brushRef="#br0" timeOffset="2998.56">5282 2803 1200 0,'22'-2'45'15,"3"-1"3"-15,9 2-13 16,3 0 8-16,9 0 1 16,7-2-3-16,11 0-8 15,5-1-4-15,6-1-12 16,1 0 1-16,3-1-12 0,-2 0-6 16,4-1-14-16,-4 1 4 15,-9 1-21-15,1 0-27 16,-14 2 35-16</inkml:trace>
  <inkml:trace contextRef="#ctx0" brushRef="#br0" timeOffset="4254.02">7255 2608 1439 0,'9'-11'36'0,"8"-4"-16"16,9-2-11-16,15-2 1 15,5-4-4-15,16 0-2 16,5-2-2-16,11 3-2 0,5 3 0 16,0 6-6-16,-2 5-2 15,-15 11-13-15,-8 4-4 16,-24 11 3-16,-12 4 3 15,-23 7-6-15,-15 1 5 16,-22 0 1-16,-10-1 7 16,-9-2 45-16,-2-2 25 15,2-3 47-15,6-1 190 16,12-6 16-16,9-3-74 0,17-3-133 16,6-2-40-16,10 1-57 15,7 0-9-15,15 0-1 16,11 2 3-16,17 1-5 15,6 1-1-15,8 7-3 16,-4-1-2-16,-13 6-4 16,-7 3-1-16,-24 0-8 15,-17 3-5-15,-26-1 18 16,-18 3 4-16,-27 2 18 16,-10 0 9-16,-14-2 16 15,-2-6-2-15,9-8-8 16,11-5-4-16,20-15-98 15,13-10-152-15,17-23 91 16</inkml:trace>
  <inkml:trace contextRef="#ctx0" brushRef="#br0" timeOffset="4648.71">9192 2473 1992 0,'-2'-18'200'0,"-5"6"-71"16,3 3-77-16,-5 9-47 16,-2 9-10-16,-10 19-2 15,-9 11 3-15,-13 24 4 16,-5 12 0-16,-12 18-4 0,-8 2-21 15,-5-3-151 1,-1-9-117-16,11-27 137 0</inkml:trace>
  <inkml:trace contextRef="#ctx0" brushRef="#br0" timeOffset="4865.77">8704 2595 2649 0,'47'48'6'0,"8"16"-2"16,2 5 1-16,-3 2-4 15,-5-1-4-15,-4-12-127 16,-3-7-111-16,-8-22 65 15</inkml:trace>
  <inkml:trace contextRef="#ctx0" brushRef="#br0" timeOffset="6732.48">9788 2611 908 0,'7'-12'141'16,"1"0"192"-16,5-1-313 16,1 0-1-16,4-2 0 15,4 0-1-15,2-2 1 16,3 2 1-16,1 2 1 15,-2 2-2-15,3 6 3 16,-1 5-1-16,-3 9-12 0,-3 6-3 16,-8 10 6-16,-6 3 9 15,-7 6 6-15,-5 3-4 16,-5 2-8-16,-4 1-6 16,-5-4-15-16,-3-4-9 15,0-7 1-15,-1-5 2 16,-1-7 12-16,-1-3 15 15,-5-5-10-15,1-3-2 16,1-2 9-16,4 0 3 0,9-1 6 16,4 0-3-16,10 1-3 15,0 0 6-15,0 0-3 16,0 0 6-16,0 0-9 16,0 0-6-16,0 0-6 15,-1 0-3-15,0 1-6 16,0 0-9-16,1-1 3 15,0 2-3-15,0 0 12 16,1 0 3-16,0-1 0 16,0 1 6-16,-1 0 9 15,1-1-9-15,0 1-3 16,0 0 6-16,0-1-6 16,0 0 0-16,0 0 3 15,-1-1-3-15,1 1 3 16,0 0-6-16,0 0 3 0,0 0 0 15,0 0-3-15,0 0 6 16,-1-1-3-16,0 1 0 16,0 0-3-16,0 0 0 15,0-1 0-15,0 0-3 16,0 0-3-16,0 1-15 16,0 0-54-16,0 0-50 15,0 0-117-15,0-1 172 0</inkml:trace>
  <inkml:trace contextRef="#ctx0" brushRef="#br0" timeOffset="8148.45">10009 2527 1535 0,'-3'15'8'0,"-2"15"8"16,-1 12 17-16,-1 21 33 15,0 11-1-15,-5 10-11 0,0 1-9 16,-2-8-36 0,4-9 0-16,0-15-9 0,0-10 0 15,3-18 0-15,-1-8 0 16,-1-12 3-16,1-7 6 15,0-14 18-15,1-9 9 16,1-16 35-16,3-8 13 16,4-14-3-16,3-7-10 15,4-15-41-15,2-3-21 0,1 2-24 16,-2 3-6-16,0 16 0 16,-2 7 1-16,-3 18 22 15,0 12 4-15,-2 20 3 16,-1 10-9-16,2 24 0 15,2 12 9-15,-2 23 36 16,4 9 16-16,-4 12-21 16,-2 0-8-16,0-3-24 15,-1-7-8-15,1-17 0 16,1-10-4-16,1-16-5 16,0-6 6-16,-1-12-8 15,-2-9 0-15,0 0 11 16,6-12-1-16,-2-13 5 15,0-9 2-15,7-18-2 16,1-8 0-16,6-8-4 0,2-1-2 16,1 12-2-16,-2 7 2 15,-8 18 2-15,-2 9 0 16,-7 13-3-16,-2 10-4 16,-5 3-4-16,-3 10-4 15,-4 16 11-15,-1 9 1 16,-3 18 5-16,1 5 1 15,-1 2-1-15,-1-4 2 0,4-15-4 16,4-9-6-16,-2-15-1 16,4-7 1-16,-2-11-1 15,-1-4-2-15,2-10-27 16,0-6-6-16,6-11-11 16,3-8 2-16,6-7 36 15,3-5 9-15,3 0 12 16,-1 0 6-16,0 9 3 15,-3 3 0-15,-4 6 3 16,-2 5 0-16,-2 3 8 16,-1 4 1-16,0 3-12 15,0 3-3-15,-1 3-12 16,1 2-9-16,0 8 0 16,0 0 0-16,-1 0 0 15,0 0 0-15,0 0 3 0,0 1-3 16,-32 11 3-16,33-12 6 15,-1 1 6-15,0 0-3 16,0 0 9-16,0 0-3 16,1 0-6-16,-1-1 0 15,0 1 3-15,0 0 3 16,0 0 3-16,0 0 6 16,0 0-9-16,0-1 3 15,1 0-12-15,-1 1 3 0,-6 32-3 16,7 6 0-16,-2 43 17 15,-7 22-5-15,-12 32-23 16,-3 9-97-16,-7-15 61 16</inkml:trace>
  <inkml:trace contextRef="#ctx0" brushRef="#br0" timeOffset="8665.67">10752 2702 1804 0,'4'-3'149'16,"2"-2"126"-16,13 3-278 16,6-2 3-16,13-1 27 15,11-1 6-15,17-1-9 16,6-2-16-16,12 1-19 15,4-2-49-15,4-2-143 16,-4 0-120-16,-9-1 162 0</inkml:trace>
  <inkml:trace contextRef="#ctx0" brushRef="#br0" timeOffset="9016.69">10823 3050 2178 0,'70'-12'92'0,"9"-1"-86"16,4-3-6-16,8-3 0 16,3-3 0-16,-2 0-3 15,-4 0-21-15,-10 4-56 0,-9 3-52 16,-16 6-152-16,-6 3-77 15,-22 6 266-15</inkml:trace>
  <inkml:trace contextRef="#ctx0" brushRef="#br0" timeOffset="10267.46">12689 2653 1950 0,'2'-26'126'15,"3"0"35"-15,4 3-146 0,5-3 9 16,7 1 9-16,5-1-11 15,11 1-20-15,6 5-6 16,5 6-4-16,-1 7-4 16,-5 12-18-16,-9 9-6 15,-10 16-9-15,-8 7-5 16,-11 8 14-16,-5 5 9 16,-14 2 15-16,-4 1 0 15,-13-2-3-15,-1-5 6 0,-9-11 42 16,1-5 36-1,-5-11 62-15,2-5-16 0,6-9-14 16,3-5-11-16,11-9-24 16,5-2-37-16,11-4-19 15,7-2-9-15,17-1-16 16,10 1-8-16,19 6-19 16,7 7 9-16,11 13 11 15,-1 6 7-15,-5 8-14 16,-3 4-23-16,-7-4-61 15,2-3-98-15,-3-7-238 16,1-5 289-16</inkml:trace>
  <inkml:trace contextRef="#ctx0" brushRef="#br0" timeOffset="10565.64">14055 2469 2318 0,'-42'63'44'0,"-16"22"-8"16,-9 10-7-16,-5-1-64 15,-2-6-105-15,10-26-314 16,3-18 242-16</inkml:trace>
  <inkml:trace contextRef="#ctx0" brushRef="#br0" timeOffset="10781.97">13693 2598 2550 0,'73'48'-5'0,"7"-1"-18"0,3 1-79 16,0-4-102-16,-14-5 76 16</inkml:trace>
  <inkml:trace contextRef="#ctx0" brushRef="#br0" timeOffset="11500.96">14702 2351 1828 0,'13'54'66'0,"0"14"-13"16,-6 4-17-16,-3 3-30 16,-3 1-9-16,-8 3-83 15,-2-2-100-15,-5-13 109 16</inkml:trace>
  <inkml:trace contextRef="#ctx0" brushRef="#br0" timeOffset="12031.04">13506 3300 1070 0,'198'-24'43'0,"1"1"44"16,7-2-48-16,-2 1 21 15,-6 2 8-15,-16 2 0 16,-7 3-16-16,-12 3-23 0,-14 2-8 15,-15 3-23-15,-16 1-21 16,-31 1 15-16</inkml:trace>
  <inkml:trace contextRef="#ctx0" brushRef="#br0" timeOffset="16216.12">2150 4891 1037 0,'0'0'3'0,"0"-1"-1"16,0 1-4-16,0-1 2 16,0 0 4-16,0-1 7 15,0 0 28-15,0 1 7 16,0-1 22-16,0 0-2 0,2-25-8 15,-2 27-10 1,0 0-11-16,0 0-6 0,1 0-9 16,0-1-5-16,0 0-7 15,0 0-3-15,-1 0-3 16,1 1-4-16,0 0 2 16,0 0-2-16,0 0 0 15,-1 0 0-15,0 0 0 16,0 0 2-16,0 0-2 15,0 0 0-15,0 0 2 16,0 0-2-16,0 0 2 16,0 0 0-16,0 0-2 15,0 1-2-15,0 0 2 16,1 0-2-16,0 0-8 16,-1-1-17-16,1 1-263 15,-1-1 201-15</inkml:trace>
  <inkml:trace contextRef="#ctx0" brushRef="#br0" timeOffset="17235">2211 4705 1320 0,'0'0'16'16,"-3"12"-6"-16,0 13 1 16,-1 9 5-16,-3 19 11 0,0 13 2 15,-6 10 0-15,-4 4-8 16,2-1-11 0,-3-5-4-16,3-10-6 0,4-7 4 15,-1-17-2-15,5-10-2 16,-1-17 3-16,3-6 1 15,2-11 0-15,-1-7 4 16,5-18 7-16,5-11 6 0,1-16 27 16,10-8-12-16,-2-9-18 15,-1-4-3-15,3-9-33 16,-3 2-6-16,0 7-3 16,-1 8 0-16,-2 19 27 15,-2 10 12-15,-5 21 18 16,-4 18 6-16,0 1-21 15,7 2-4-15,-1 29 4 16,4 15 6-16,5 26 39 16,1 13 9-16,4 12-12 15,1 4-10-15,-1-7-32 16,0-6-6-16,0-17-15 16,-2-12-9-16,2-21-38 15,-4-11-46-15,-2-15-163 16,-4-9-24-16,0-7 167 15</inkml:trace>
  <inkml:trace contextRef="#ctx0" brushRef="#br0" timeOffset="17465">2095 5128 2353 0,'48'0'4'0,"6"0"-4"16,2-2-48-16,5-3-254 16,0 0-348-16,1-1 489 15</inkml:trace>
  <inkml:trace contextRef="#ctx0" brushRef="#br0" timeOffset="17782.43">2720 5057 1522 0,'5'-3'103'0,"3"0"52"0,8 2-137 15,8 1-12-15,8 0-6 16,6 0 3-16,5 0-6 15,4 0-12-15,0 0-99 16,-2 1-53-16,-7 1 121 16</inkml:trace>
  <inkml:trace contextRef="#ctx0" brushRef="#br0" timeOffset="17969.43">2691 5267 1477 0,'10'2'43'0,"7"1"5"0,7-1 3 15,13 0-15-15,4-2-13 16,12 0-2-16,6 0-42 16,8-2-187-16,5 0 171 15</inkml:trace>
  <inkml:trace contextRef="#ctx0" brushRef="#br0" timeOffset="18948.21">4744 4296 1415 0,'-8'-20'62'0,"-5"1"95"16,-4 1-136-16,-5 5-15 15,-5 1-6-15,-11 5 0 16,-5 0-6-16,-16 7 3 15,-4 6-9-15,-13 4 3 16,-6 5 3-16,-9 2 0 16,-2-1 6-16,4 3 0 15,4-4 3-15,15-2 6 16,7-2 0-16,17-5 18 16,9 0 2-16,17-1 4 15,8 0-6-15,11 4-12 16,1 3-9-16,8 13-3 0,3 8 6 15,5 19 3-15,3 11 0 16,3 22-3-16,-2 13-6 16,-1 22-3-16,-6 6 0 15,-5 15 0-15,-4 4 0 16,-4 0 0-16,-5 6 0 0,-3-4 0 16,-4 2 3-16,-4-5 3 15,3-8 0-15,-3-6-3 16,4-7 27-16,-1-9 56 15,0-3 16-15,5-15 18 16,0-6-22-16,1-14-59 16,1-9-21-16,4-15-12 15,3-5-2-15,6-11-4 16,4-5-3-16,10-9-2 16,5-6 0-16,9-6 5 15,4-4 0-15,11-4 2 16,2-2 3-16,17-1 3 15,8-1 11-15,8 1 7 16,8-1 1-16,8 2-11 16,-1 2-6-16,9 0-24 15,6 0-38-15,4-1-156 0,1-2-148 16,0-6 168-16</inkml:trace>
  <inkml:trace contextRef="#ctx0" brushRef="#br0" timeOffset="20298.3">4242 4632 523 0,'3'-12'168'0,"1"-2"146"15,4 0-161-15,1 1-39 16,8 2-44-16,3 0-18 16,5 4-25-16,2 1-9 0,2 6-13 15,-1 7-3-15,-5 8-2 16,-3 8 0-16,-9 9 0 16,-4 2-4-16,-11 5 1 15,-5 0 3-15,-8-2 0 16,-3-1 5-16,-3-7 9 15,0-2-2-15,-2-5 3 16,-1-4 2-16,-1-4-3 16,0-4-2-16,1-7-7 15,2-3-1-15,9-7-4 16,2-3 4-16,11-1 35 16,2-1 12-16,8 0-1 15,7 1 4-15,12 3-33 16,4 3-6-16,6 7-3 0,3 5 9 15,-2 9-3-15,-1 6 0 16,-6 6-12-16,-1 0-3 16,-6-4-33-16,0-4-84 15,6-11 70-15</inkml:trace>
  <inkml:trace contextRef="#ctx0" brushRef="#br0" timeOffset="22864.15">4347 5784 488 0,'0'0'114'0,"0"0"116"16,0 0-36-16,0 0-84 0,0 0-32 15,0 0-49-15,0 0-12 16,0 0-11-16,0 0-2 16,0 0 0-16,0 0-2 15,0 0 0-15,0 0 0 16,0 0 5-16,0 0-1 0,0 0 2 16,0 0 2-16,1 0-3 15,-1 0-1-15,0 0-4 16,0 0 0-16,0 0 0 15,1 0 2-15,-1 0 0 16,0 0 9-16,0 0 11 16,0 0 7-16,0 0 0 15,0 0-6-15,8 18 10 16,-6 9 7-16,-1 28 100 16,0 16 32-16,-1 25-40 15,-1 11-23-15,-5 19-284 16,-1 0-308-16,1-25 375 15</inkml:trace>
  <inkml:trace contextRef="#ctx0" brushRef="#br0" timeOffset="24497.93">5283 4624 1001 0,'1'-3'102'16,"1"-4"73"-16,1-1-102 15,3-3-11-15,5-1-13 16,0 0-14-16,7-1-10 15,2-1-4-15,7 2 19 16,4 2 2-16,-1 4-9 16,1 3-7-16,-8 5-14 0,-3 5-9 15,-9 9-12-15,-7 4 0 16,-8 12 1-16,-5 4 5 16,-9 6 11-16,-4 2-5 15,-3-3 18-15,-2-4-3 16,-1-9-3-16,2-4 21 15,1-8 18-15,5-3 12 0,5-8 23 16,4-3 7-16,7-3 9 16,4-5 11-16,9-2-62 15,10-3-20-15,18-2-23 16,6 2-11-16,17 3-3 16,5 3-3-16,5 5-35 15,-1 0-74-15,-9 4-219 16,-6 0 190-16</inkml:trace>
  <inkml:trace contextRef="#ctx0" brushRef="#br0" timeOffset="25348.39">5376 5786 964 0,'-1'-8'130'16,"1"-1"139"-16,4-1-215 16,4-2-32-16,3 0-3 15,5-2 4-15,2-1 0 0,5 2-1 16,4 1-3-16,4 5 10 16,2 3-2-16,-2 8-21 15,-2 5-6-15,-6 10-3 16,-5 6-9-16,-8 7 6 15,-5 4 0-15,-7 4 0 16,-4 0-3-16,-9 0 0 16,-5 0-6-16,-6-3 11 15,-6-3 6-15,-6-4 39 16,0-1 43-16,-1-7 26 16,1-2-14-16,6-9-25 15,6-5-23-15,11-8-36 16,5-5-6-16,14-13-12 15,6-6-18-15,21-10-23 16,8-3-16-16,16 1 6 16,5 6 15-16,2 15 39 15,-5 9 9-15,-9 14 9 0,-5 10 6 16,-8 7-12-16,0 2 0 16,4-6-75-16,5-4-110 15,22-17 123-15</inkml:trace>
  <inkml:trace contextRef="#ctx0" brushRef="#br0" timeOffset="26314.18">6709 4569 1125 0,'2'-14'118'16,"-2"2"176"-16,6 0-185 15,-4 0-26-15,9 0 10 16,8-2 3-16,-1-2-22 16,14 1-47-16,1 1-21 15,6 2-9-15,5 1 0 0,-5 8-3 16,-4 0 0-16,-8 8-6 16,-9 6-3-16,-7 4-6 15,-7 4-3-15,-9 3 1 16,-4 0 11-16,-10 3 30 15,-2-3 26-15,-5-2 37 16,4 0 12-16,5-4-7 16,6 0-32-16,11 0-30 15,7-2-12-15,11 0-21 16,5 1 9-16,13-5-24 16,3 0-12-16,11-2-21 15,0 2 4-15,-11 2 23 16,-8 3 6-16,-29 3 12 15,-15 2 24-15,-26 3 54 16,-11 2 26-16,-20 1 29 16,-6-2-33-16,3-7-33 0,5-4-16 15,16-13-152-15,22-10-145 16,39-15 99-16</inkml:trace>
  <inkml:trace contextRef="#ctx0" brushRef="#br0" timeOffset="26981.89">6907 5666 2064 0,'-6'37'120'0,"1"14"-22"15,2 13-77-15,0 17-24 16,1 3-36-16,-3 5-209 0,0-2-336 16,1-17 458-16</inkml:trace>
  <inkml:trace contextRef="#ctx0" brushRef="#br0" timeOffset="27830.43">7033 4143 1932 0,'11'0'81'15,"11"0"-81"-15,8 1 0 0,18-1 0 16,7 0-3-16,11-4-30 16,4 0-23-16,3-3-67 15,0 0-20-15,-6 0 14 16,-7 3 74-16,-18 3 26 15,-10 1 20-15,-13 6 28 16,-6 2 6-16,-8 8 20 16,-4 4 55-16,-1 14 67 15,-3 13 15-15,-3 24-14 16,-1 15-28-16,-6 27-71 16,-2 10-29-16,-5 18-24 15,1 6-13-15,6 8-12 16,2 1-11-16,8-5-31 0,2 1-36 15,4-6 4-15,5 1-37 16,5-2 24-16,4-4 22 16,0 0 5-16,-1-5 54 15,-2-5 30-15,-3-3 21 16,-1-12 24-16,-2-6 2 16,-5-14-5-16,1-7-18 15,-4-18-27-15,-2-7 3 16,-6-17-9-16,-7-7-3 0,-8-11 12 15,-7-3 0-15,-22-6 9 16,-10-4 0-16,-20-5-9 16,-13-5-1-16,-15-7-17 15,-5-4-8-15,-11-6-43 16,3-1-39-16,1-4-149 16,5 1 143-16</inkml:trace>
  <inkml:trace contextRef="#ctx0" brushRef="#br0" timeOffset="33080.29">3149 2062 1421 0,'15'10'0'0,"13"-9"2"16,12-4 0-16,15-13 2 15,11-4 4-15,15-11 11 16,4-5 2-16,9-7-1 16,0-5-5-16,-1-3-9 15,-4 0-2-15,-14 4-8 16,-8 5-10-16,-24 13-59 16,-12 6-127-16,-26 11 119 0</inkml:trace>
  <inkml:trace contextRef="#ctx0" brushRef="#br0" timeOffset="33531.44">3856 1609 1610 0,'44'-7'15'0,"16"-9"6"16,13-3 8-16,10-5 13 16,0 1 0-16,-3 2-6 15,-11 3-9-15,-14 6-21 0,-12 4 3 16,-21 7-6-16,-12 2 21 16,-26 13 6-16,-10 6 3 15,-18 17 14-15,-8 9-11 16,-2 15 0-16,1 3 3 15,6 0-15-15,7-5-18 16,12-17-162-16,10-10-145 16,7-20 178-16</inkml:trace>
  <inkml:trace contextRef="#ctx0" brushRef="#br0" timeOffset="34247.78">5084 1310 1643 0,'-4'30'3'16,"0"12"6"-16,0 5 3 16,0 3-9-16,-1 1 0 15,-1-5-1-15,-1-3-2 16,-2-11 3-16,-1-9 0 0,0-12 3 15,1-8 0-15,-1-14 12 16,1-7 9-16,3-10 57 16,1-3 26-16,7-8 13 15,6-5-12-15,7-7-58 16,6-5-29-16,12-1-27 16,7 1-9-16,18 6-3 15,5 7 6-15,5 13-6 16,-4 8 7-16,-10 15 2 15,-4 8-15-15,-17 13-9 16,-6 9-3-16,-20 11 3 16,-9 4 6-16,-21 7 15 15,-8 3-3-15,-13 0 9 16,-4 0-3-16,-7-7 9 16,-1-5 9-16,0-10 3 15,3-7 9-15,10-11-9 0,8-7-3 16,15-9-12-16,7-7-3 15,16-9-15-15,9-2 0 16,11-3 6-16,7 4 0 16,7 8 9-16,5 7 3 15,-5 10-9-15,-2 7 3 16,-5 12-9-16,-8 4 12 16,3 6 3-16,1-2 0 0,-2-5-36 15,3-6-86-15,1-12-402 16,4-5 406-16</inkml:trace>
  <inkml:trace contextRef="#ctx0" brushRef="#br0" timeOffset="35467.97">5768 1187 1452 0,'-4'51'6'15,"1"3"0"-15,3-2 0 16,0-5-3-16,4-7-1 16,0-6 2-16,-1-12-4 15,2-4 2-15,-4-9 2 16,-1-9-2-16,0 1 8 15,0 0 3-15,0 0 20 16,0-1 61-16,0 0 19 16,0 0-8-16,0-1-45 15,0 0-22-15,1 0-47 16,0 0-56-16,0-1-183 0,20-30-152 16,-15 23 265-16</inkml:trace>
  <inkml:trace contextRef="#ctx0" brushRef="#br0" timeOffset="35830.39">6008 1093 1664 0,'-57'2'6'0,"2"16"29"16,3 8 28-16,12 17 33 15,3 9-7-15,9 15-20 16,2 6-21-16,13 0-39 15,8-2 6-15,15-9-9 0,12-6 3 16,15-10 6-16,11-8-3 16,28-15 9-16,12-11-6 15,31-15-36-15,10-10-69 16,4-12-176-16,4-3-73 16,-5 0 248-16</inkml:trace>
  <inkml:trace contextRef="#ctx0" brushRef="#br0" timeOffset="36413.96">4743 1931 1894 0,'127'-10'-60'16,"18"-4"6"-16,26-4 33 16,6-2 9-16,17 0 9 15,4 1-3-15,-1 2 6 16,-1 2 0-16,-21 2 0 15,-6 1-30-15,-16 5-398 16,-17-2 335-16</inkml:trace>
  <inkml:trace contextRef="#ctx0" brushRef="#br0" timeOffset="44081.03">9108 4938 611 0,'-9'8'37'15,"-3"4"31"-15,-4 6 7 16,-5 11 32-16,-3 6-4 0,-8 17-28 16,-3 8-28-16,-20 20-26 15,-4 4-5-15,-12 5-28 16,-4-3-27-16,8-18 24 16</inkml:trace>
  <inkml:trace contextRef="#ctx0" brushRef="#br0" timeOffset="44365.26">8677 4946 1717 0,'8'6'78'0,"6"13"-93"0,4 10 3 16,7 17 0-16,3 6 6 16,6 9 6-16,1 8-6 15,-1 2 3-15,0-2-6 16,-5-10-6-16,-4-8-6 16,0-13-32-16,-4-7-16 15,-4-10-20-15,0-4-74 16,-6-10 101-16</inkml:trace>
  <inkml:trace contextRef="#ctx0" brushRef="#br0" timeOffset="46880.41">10140 4641 388 0,'-7'15'31'16,"-1"3"66"-16,-2 18-58 15,-2 6 15-15,-6 16 15 16,-2 9-1-16,-4 10-27 16,1 1-12-16,-4 1-22 15,3-1-2-15,-1-3-3 16,-2-3-2-16,7-10 2 16,-1-9 1-16,7-14 1 15,4-6-2-15,3-10-2 16,2-4-2-16,4-11-11 15,1-8-8-15,1-7 5 16,1-8 2-16,-1-11 12 16,2-5 11-16,1-10 12 15,-2-6 4-15,6-14 9 0,1-3-4 16,6-3-3-16,5 2-13 16,2 6-5-16,4 3 0 15,-3 4-9-15,-3 3 4 16,-1 10 1-16,-6 6-1 15,-2 12 6-15,-1 4-4 16,-7 5 1-16,0 2 0 16,-3 0-2-16,1 0-3 0,3 1 7 15,-2 1 0-15,3 1 7 16,-2 3 4-16,-3 4-5 16,0 0-3-16,1 0-8 15,-1 0-2-15,0 0 0 16,0 0 2-16,0 0 0 15,0 0-4-15,0 0 9 16,0 0-5-16,0 0 2 16,0 0 0-16,1 0-6 15,0 0 2-15,0 0 0 16,-1 0-2-16,1 0 2 16,0 0-2-16,0 0 0 15,0 0-2-15,0 0 2 16,0 0 0-16,0 0 0 15,-1 0 2-15,1 0-2 0,0 0 0 16,0 0 0-16,0 0-2 16,0 0 0-1,0 0 2-15,-1 0-4 0,0 0 0 16,0 0-4-16,0 0-3 16,0 0-1-16,0 0-2 15,0 0 5-15,0 0 5 16,0 0 4-16,0 0 4 15,0 0-4-15,0 0 0 16,0 0 0-16,0 0-2 0,0 0 2 16,0 0 0-16,0 0 2 15,-1 0 5-15,0 0 5 16,0 0 4-16,0-1 3 16,0 0-6-16,0 0 3 15,-12-31 3-15,19 19-3 16,1-3-1-16,2 1-5 15,1 0 0-15,3-1-1 16,4 1-1-16,4 2 0 16,4 1-4-16,2 4-2 15,3 2 2-15,4 2-4 16,2 3 2-16,-3 2-2 16,-3 8 1-16,-9 11-1 15,-9 7-3-15,-12 11 5 16,-8 3 3-16,-16 9 3 0,-7 0 0 15,-13 1-2-15,-4 0-2 16,-1-11 7-16,-1-3 7 16,5-8 11-16,3-7 4 15,10-6-6-15,7-5-2 16,16-6-13-16,11-5-1 16,19-6-1-16,11-7-4 15,21-5 5-15,6 0-5 0,13 9-4 16,-3 8-2-16,-8 14 0 15,-12 7 0-15,-25 15-6 16,-11 5-3-16,-28 11-7 16,-16 4-5-16,-30 5-14 15,-13-2 4-15,-14-11 2 16,-3-6 17-16,1-14 35 16,1-6 12-16,13-9 6 15,6-5-6-15,24-13-18 16,8-7-15-16,23-20-91 15,15-14 60-15</inkml:trace>
  <inkml:trace contextRef="#ctx0" brushRef="#br0" timeOffset="47646.76">10818 4995 1237 0,'8'-5'25'0,"2"-1"-27"16,0 2 4-16,5 1 18 15,3-1 5-15,8 0 14 16,4 0 1-16,10-1-9 16,2-1-8-16,2 0-9 15,-4-1-8-15,-4 0-6 16,-4 1-2-16,-6-1-39 15,-3 0-81-15,-9 2 76 0</inkml:trace>
  <inkml:trace contextRef="#ctx0" brushRef="#br0" timeOffset="47848.27">10878 5148 1456 0,'22'1'48'0,"12"1"19"16,11 1-67-16,18 1-12 15,2-3-8-15,3-3-32 16,0-3-24-16,-8-5-7 16,-4 0 2-16,-16-2-105 15,-12 0 119-15</inkml:trace>
  <inkml:trace contextRef="#ctx0" brushRef="#br0" timeOffset="51170.09">12480 4022 584 0,'-45'-1'62'0,"-1"1"92"16,-1 0-151-16,-1 2 1 15,-3 1 10-15,-3-3 4 16,-2 0 28-16,0-2 22 16,4-1 32-16,1-3-15 15,7 3-7-15,2 1-10 16,9 3-36-16,5 3-12 16,8 1-20-16,9 3-4 15,5 3-2-15,3 6 2 0,3 15 2 16,2 11 2-16,1 30 6 15,1 13 4-15,-4 34-2 16,-2 14-3-16,0 24 1 16,0 12-4-16,1 18-2 15,1 1 2-15,-5 2-2 16,2-2 0-16,-2-6 2 16,-2 1 0-16,-3 2-2 15,-3-1 2-15,-4-9-2 16,-4-5 0-16,0-16 2 15,2-5-2-15,7-18 2 16,1-10 0-16,2-24 0 16,1-12 2-16,-3-16-4 15,-2-6 3-15,1-13 5 16,-1-7-4-16,2-15 6 0,3-7-3 16,3-13-3-16,5-9-4 15,-1-8-4-15,7-8 4 16,9-9-1-16,8-2 2 15,20 2 3-15,11 3-2 16,22 8 6-16,7 3-2 16,14 5-12-16,6-1-39 15,5-3 28-15</inkml:trace>
  <inkml:trace contextRef="#ctx0" brushRef="#br0" timeOffset="55082.35">12483 4482 810 0,'1'-9'88'16,"1"-2"102"-16,5-1-179 15,5-1-12-15,1-1-1 16,7 2 11-16,-1 3 13 16,0 4 11-16,0 4-1 15,-7 6-8-15,-2 5-11 0,-3 12-9 16,-5 6 0-16,-4 12 0 15,-3 8 0-15,-7 6-2 16,-3 2 4-16,-5-6-12 16,-1-6 0-16,-3-12 4 15,-4-7-4-15,-3-8 14 16,0-3 7-16,3-8 7 16,3-5-3-16,8-7 4 15,4-4 3-15,11-8 3 16,5 0-2-16,12-2 0 15,7-1-8-15,15 3-9 16,1 3 0-16,6 6-5 16,0 7 1-16,-4 6-4 15,0 3 4-15,-2 2-12 16,1-1-13-16,-3-4-158 16,0-4 123-16</inkml:trace>
  <inkml:trace contextRef="#ctx0" brushRef="#br0" timeOffset="56015.43">12549 5494 559 0,'1'-3'87'0,"-1"1"159"16,6 2-265-1,-1 3-15-15,-3 5 27 0,3 11 51 16,-4 9 3-16,-1 18 10 16,0 9-9-16,-1 9-23 15,0 0-13-15,-3-8-58 16,4-5 37-16</inkml:trace>
  <inkml:trace contextRef="#ctx0" brushRef="#br0" timeOffset="57180.27">12414 6698 1411 0,'7'-15'43'16,"4"1"21"-16,9 5-74 16,1 2-1-16,3 6 7 15,-5 1-2-15,-4 5-2 16,-3 4-1-16,-6 5-5 15,-6 4 6-15,-6 5 0 16,-3 3 12-16,-7 0-4 16,-3 1 0-16,-6-1 2 15,1-1-4-15,-2 0 6 16,1-2 6-16,3-2 15 16,0-2 8-16,8-6 31 15,5-3 34-15,9-6-38 16,4-1-12-16,13-5-36 0,11-2-3 15,11-3 15-15,4-1-15 16,6 1-3-16,-1-1-12 16,-2-3-87-16,0 0-59 15,0-3-130-15,0 0 185 16</inkml:trace>
  <inkml:trace contextRef="#ctx0" brushRef="#br0" timeOffset="58230.64">12998 4196 1080 0,'2'-6'19'0,"2"1"-19"15,2 1-1-15,4 4-3 0,1-1 4 16,4-1-2-16,1 0 4 16,2-1 0-16,1-1 5 15,-3 2 11-15,0-1 1 16,1 1 4-16,0 1-3 16,2 1-7-16,0-1-5 15,4 1 2-15,-1 0-6 16,-1 2 0-16,-2 1-3 15,-7 0-1-15,-1 1 0 0,-6 1 2 16,2 1-2-16,-2 6 2 16,-2 4 2-16,2 18 10 15,-3 13 1-15,-1 37 9 16,-3 21-5-16,-4 35-2 16,-1 17-11-16,-2 17-2 15,3 10-2-15,-1 1-4 16,2-3-2-16,3-9-7 15,3-13-1-15,5-7 4 16,2-8 6-16,5 0 2 16,0-2 2-16,-1-3-4 15,-2-5 0-15,-8-19-7 16,-5-9-3-16,-4-18-5 16,-1-9-7-16,-2-14 13 15,-1-5 3-15,-2-5 8 0,0 0 21 16,-3 3 33-16,2 1-1 15,-4-5 5-15,0-3-10 16,-3-10-34-16,0-5 1 16,-4-11-13-16,-2-6-6 15,-3-11-3-15,-3-6-1 16,-4-4 4-16,-1-2 4 16,-1-2 4-16,-2 2-2 0,-8 0-25 15,0 2-61-15,5-3 49 16</inkml:trace>
  <inkml:trace contextRef="#ctx0" brushRef="#br0" timeOffset="60563.51">14352 5261 1086 0,'14'-1'37'0,"2"0"5"16,8-2-42-16,6-1 0 15,8-4 0-15,7-1 2 16,5 2 4-16,0-1-4 16,-8 3-2-16,-7 0-4 15,-13 1-54-15,-4 0-243 0,-8-3 185 16</inkml:trace>
  <inkml:trace contextRef="#ctx0" brushRef="#br0" timeOffset="60764.41">14348 5456 1501 0,'4'0'44'0,"12"1"72"16,2 2-122-16,17-1-18 15,6-2 3-15,8-1-27 16,2-2 10-16,0-2-49 15,-5 1-59-15,-12-1 80 16</inkml:trace>
  <inkml:trace contextRef="#ctx0" brushRef="#br0" timeOffset="67846.49">4320 4966 502 0,'-4'-4'16'16,"-1"3"-9"-16,2 4-7 16,-2 1 0-16,1 2 0 0,1-3 2 15,3-3-2-15,0 0 46 16,0 0 20-16,0 0 29 15,-1 0 6-15,0 0-38 16,0 0-22-16,0 0-31 16,0 0-1-16,1 0-5 15,0 0 1-15,0 0 4 16,-1 0 5-16,1 0 4 16,0 0 2-16,0 0-2 15,0 0-9-15,0 0-5 16,0 0-2-16,0 0 0 15,0-1 0-15,-1 0-2 16,0 0 0-16,0 0 2 16,1 1-2-16,0-1 0 15,-1 0 0-15,1 0 0 16,0 0-2-16,0 0-2 0,0 1-2 16,-1 0-37-16,0 1-116 15,0 0 100-15</inkml:trace>
  <inkml:trace contextRef="#ctx0" brushRef="#br0" timeOffset="69180.12">16054 4109 1053 0,'-49'-24'64'0,"-1"5"64"15,-1 6-109-15,5 6-13 16,2 0 2-16,3 0-2 16,4 1-3-16,1-2 21 15,4 2 7-15,7 0 11 16,4 0 1-16,5 4-14 16,3 3-8-16,4 9-15 15,0 7-2-15,4 18-4 16,2 11 0-16,2 29 0 15,0 14 0-15,0 26 0 16,-3 12 0-16,-4 16 4 16,1 8-2-16,-3 5 0 15,0 6 0-15,1 1-2 16,-1-1 4-16,5 0-3 0,5-7 5 16,2-5 4-16,5-7-2 15,0-3 3-15,-2-6-5 16,-4-7-2-16,-3-5 5 15,-4-14-6-15,-2-9-3 16,0-16 9-16,0-9-3 16,-1-18-6-16,2-9 3 0,1-19 0 15,1-9 0-15,5-19 3 16,0 1 15-16,0 0 62 16,0 0-2-16,5 8-3 15,11-7-12-15,7 5-63 16,11 2 3-16,5 4-3 15,8 2-3-15,8 1 0 16,2 0 0-16,10 0 0 16,2-2-12-16,5-4-78 15,10-6-92-15,3-7 95 16</inkml:trace>
  <inkml:trace contextRef="#ctx0" brushRef="#br0" timeOffset="71281.39">4363 4954 177 0,'-2'-3'9'0,"2"3"1"0,0 0-3 16,0 0-3-16,0 0-3 15,-1 0 12-15,1 0 9 16,-1 0 33-16,-1-1 9 15,-29-9 9-15,30 10 6 16,0 0-20-16,0 0-11 16,0 0-26-16,-29-10-8 0,30 10-9 15,-1 0-1-15,0 0-4 16,1 0 0-16,-1 0 0 16,0 0 2-16,0 0-2 15,0 0 3-15,0 0-1 16,0 0-2-16,0 0 2 15,1 0-2-15,-1 0 3 16,0 0-3-16,0 0 0 16,0 0 2-16,0 0-2 15,0 0 4-15,1 0-4 16,-1 0-4-16,0 0 4 16,0 0-2-16,0 0 2 15,0 0 0-15,0 0 0 16,1 1 0-16,-1 0 0 15,0 0 0-15,0 0-12 16,0 0-27-16,1-1 26 0</inkml:trace>
  <inkml:trace contextRef="#ctx0" brushRef="#br0" timeOffset="73247.53">12593 4772 867 0,'0'0'27'0,"0"0"-18"16,0 0-7-16,0 0 3 15,0 0 4-15,0 0 21 16,0 0 15-16,0 0 14 16,0 0-14-16,0-1-13 15,0 0-6-15,0 0-17 16,0 1-3-16,0 0-4 16,0 0-2-16,0 0-2 15,0 0 4-15,0 0-2 16,0 0 0-16,0 0 2 0,0 0-4 15,0 0 2-15,0 0 0 16,0 0 2-16,0 0-2 16,0 0 2-16,0 0 0 15,0 0 0-15,0 0-2 16,0 0 0-16,0 0 0 16,0 0 0-16,0 0 0 15,0 0 2-15,0 0 0 0,0 0-2 16,0 0 0-16,0 0 0 15,0 0 0-15,0 0 4 16,0 0-2-16,0 0-2 16,0 0 0-16,0 0 0 15,0-1 0-15,-1 0 0 16,0 0-2-16,0 0 2 16,0 0-4-16,0 0 4 15,1 1 2-15,-1-1-2 16,0 1 2-16,0 0-2 15,0 0-4-15,0 0 4 16,0 0 0-16,-1 0-4 16,-26-2 0-16,28 2 0 15,-1 0 0-15,0 0 0 16,1 0 0-16,-1 0-5 0,0 0-1 16,0 0-5-16,0 0 3 15,0 0 4-15,1 0 2 16,0 0 3-16,0 0 1 15,0 0 0-15,0 1 2 16,0-1 2-16,-1 1-2 16,0-1 0-16,1 0 0 15,-1 0-2-15,0 0 2 0,0 0 0 16,0 0 0-16,0 0-2 16,0 0-4-16,1 0-12 15,-1 0-19-15,1 0-75 16,-1 0-143-16,0 0 152 15</inkml:trace>
  <inkml:trace contextRef="#ctx0" brushRef="#br0" timeOffset="74766">16178 4337 333 0,'0'0'11'0,"0"0"0"16,0 0-11-16,0 1 3 15,-8 20 6-15,3-8 17 16,-1 3 5-16,-9 6 11 15,-4 2 17-15,-11 4-16 0,-5 4-20 16,-7-3 0-16,-1-1-3 16,3-6 5-16,0-5 14 15,8-7 9-15,4-2 13 16,11-7 19-16,6 1 4 16,11-2-13-16,0 0-23 15,0 0-19-15,0 0-8 16,9 5-7-16,5-4-3 15,10-1-1-15,4-1-2 16,6-2 0-16,4-3-3 0,1-5-1 16,3-3-2-16,3-2 0 15,-2 0 0-15,-3 2 0 16,-5 1 2-16,-10 3 0 16,-6 2-4-16,-9 0 0 15,-4 1-2-15,-7-2-2 16,-2-2 4-16,-4-2 0 15,-1-1 0-15,-2-1 4 16,0 0-2-16,1 4 4 16,3 1 3-16,6 10 5 15,0 0-3-15,-1 0 1 16,-8 14-4-16,2 17 1 16,-2 13 5-16,-7 18 2 15,-5 5-1-15,-6 10-7 16,-4 2-2-16,5-6-6 0,4-4-6 15,12-17-33-15,4-11-50 16,4-16 54-16</inkml:trace>
  <inkml:trace contextRef="#ctx0" brushRef="#br0" timeOffset="75546.84">16507 4564 346 0,'-1'6'7'0,"1"0"-20"15,0-1-11-15,4-2-23 16,-1-1-6-16,1 0 9 15,2-3 11-15,-5 0 59 16,2-2 34-16,-3 3 53 16,0 0 13-16,0-1 33 0,0 0-34 15,0 0-73-15,0 1-20 16,1 0-18-16,16-7-7 16,0 7 4-16,0 1-4 15,0-1 2-15,2-1-9 16,-2-1 5-16,1 1-1 15,-1-1 1-15,1 1-1 0,2-3-4 16,0 0-11-16,-2-3-94 16,-3 0-152-16,-13-4 167 15</inkml:trace>
  <inkml:trace contextRef="#ctx0" brushRef="#br0" timeOffset="75797.14">16648 4397 867 0,'1'0'43'15,"14"3"43"-15,-3 14-88 16,2 4-5-16,-2 15 7 15,-3 6 7-15,-9 14 4 0,-9 6 8 16,-11 9-3-16,-7 5-3 16,-6 4-11-16,0-4-22 15,5-12 13-15</inkml:trace>
  <inkml:trace contextRef="#ctx0" brushRef="#br0" timeOffset="78129.82">12644 5844 716 0,'0'0'44'15,"0"0"35"-15,0 0-79 16,0 0 0-16,0 0 0 16,0 0 5-16,0 0 13 15,0 0 7-15,0 0 11 0,0 0 5 16,0 0-13-16,0 0-5 15,0 0-17-15,0 0-1 16,0 0-5-16,0 0 2 16,0 0-2-16,0 0 0 15,0 0 0-15,0 0 0 16,0 0-2-16,0 0 2 0,0 0-7 16,0 0-2-16,0 0-11 15,-1 0-12-15,0 0 16 16</inkml:trace>
  <inkml:trace contextRef="#ctx0" brushRef="#br0" timeOffset="79613.52">16579 4580 380 0,'0'0'11'0,"1"0"-2"15,0 0-1-15,20-6 3 16,-9 4 5-16,3-1 24 16,4-2 35-16,4 3 30 15,2 1 0-15,6 3-30 16,2 1-23-16,2 2-38 16,-2 2-10-16,-1-3-17 15,-3 0-22-15,-7-4-67 16,0-3-162-16,-5-7 184 15</inkml:trace>
  <inkml:trace contextRef="#ctx0" brushRef="#br0" timeOffset="80180.39">17049 4507 917 0,'1'-13'120'0,"4"1"117"16,3 5-224-16,7 3-18 16,3 0-5-16,6-1 6 15,-1 0 0-15,1 0 2 16,-4 3 4-16,-5 7 2 16,0 2-2-16,-7 14 2 15,-3 5-4-15,-7 7 0 16,-5 4 0-16,-11 5-2 15,-6-3 2-15,-10 1-2 0,-1-4-4 16,-3-8 2-16,0-4 0 16,9-10 8-16,3-3 2 15,10-7 10-15,5-1-3 16,11-3 3-16,0 0-1 16,0 0-3-16,4-15-1 15,12 4-7-15,6-2 2 0,10 1 8 16,7 3 1-16,5 5 3 15,0 3-3-15,3 5-5 16,-3 4-4-16,-4 4-6 16,-2-1-14-16,-6-3-73 15,-2-5-146-15,-4-6 126 16</inkml:trace>
  <inkml:trace contextRef="#ctx0" brushRef="#br0" timeOffset="80596.92">17681 4550 1421 0,'22'5'29'0,"8"1"-35"15,6 2-13-15,9-1-22 16,0-2-19-16,-5-5-10 16,-6-4 10-16,-6-7 26 15,-7-3 18-15,-8-3 18 16,-2 0-6-16,-10-2 2 16</inkml:trace>
  <inkml:trace contextRef="#ctx0" brushRef="#br0" timeOffset="80763.84">17810 4373 1495 0,'4'24'38'16,"2"17"15"-16,1 18-35 15,-1 27-9-15,1 8 3 16,0 12-12-16,1-4-27 15,-4-15-113-15,-3-13-143 0,-7-29 163 16</inkml:trace>
  <inkml:trace contextRef="#ctx0" brushRef="#br0" timeOffset="81764.14">7002 5001 1103 0,'-1'-8'43'0,"1"8"0"15,0 0-34-15,0 0-3 16,0 0-6-16,0 0 0 15,0 0 2-15,0-1-2 16,0 1 2-16,-1-1 2 16,0-1-2-16,0 0-2 0,-18-26 4 15,19 28 0-15,0 0-4 16,-1 0 0-16,0 0-2 16,0 0 0-16,-25 7 2 15,18-2 0-15,-1 0 0 16,0 0 5-16,4-2-6 15,5-3-13-15,0 0 10 16</inkml:trace>
  <inkml:trace contextRef="#ctx0" brushRef="#br0" timeOffset="83130.74">12498 7042 1204 0,'0'-1'39'15,"0"0"13"-15,0 0-52 16,0 0-11-16,0 1 7 15,0 0 2-15,0 0 2 16,0 0 4-16,0 0 1 16,0 0 11-16,0 0 1 0,0 0 5 15,0 0-5-15,0 0-7 16,-1 0-2-16,0-1 1 16,0 1-3-16,0 0 4 15,0 0-3-15,1 0-1 16,0 0 2-16,-1 0-6 15,1 0 0-15,0 0 2 16,-1-1 5-16,0 0 7 16,0 0 3-16,0 0 7 15,0 0-3-15,0 0-4 16,1 0 21-16,-1 1-16 16,0-1 0-16,0 0-15 15,0 0-9-15,0 1 3 16,0 0 0-16,1 0-3 15,-1 0 9-15,1 0-9 16,-1 0 9-16,1 0 0 0,-1 0-7 16,1 0-2-16,-1 0 0 15,1 0 0-15,0 0 0 16,0 0 0-16,0 0-2 16,0 0-4-16,0 0 6 15,0 0 0-15,0 0 0 16,0 0 0-16,0 0 0 15,0 0 0-15,0 0 0 0,0 0 0 16,0 0 0-16,1 0 0 16,0 0 0-16,0 0 0 15,-1 0-6-15,0 0-9 16,1 0 0-16,-1 0-9 16,0 0-9-16,0 0-6 15,0 0 8-15,0 0-40 16,0 0-73-16,-1-1 82 15</inkml:trace>
  <inkml:trace contextRef="#ctx0" brushRef="#br0" timeOffset="90979.24">18598 4238 1272 0,'-21'-9'37'0,"-3"7"-18"16,0 6-7-16,-9 15-6 15,-7 6-5-15,-7 9-1 16,-4 5 2-16,-1 9-2 15,2 2 4-15,8 8 0 16,6 6 2-16,15-1-2 16,9-2-2-16,19-9-2 15,11-7 0-15,16-12-2 16,6-7 0-16,7-12-2 16,0-8 4-16,3-9 0 0,-5-6 0 15,0-9 4-15,0-4-2 16,-7-4 6-16,-3-2 9 15,-17-1 6-15,-9 1 6 16,-20 2-11-16,-13 4 1 16,-13 8-7-16,-7 5-6 0,-4 14 7 15,1 7-9-15,7 14-2 16,5 7-2-16,17 6-2 16,8 1-12-16,20-3-119 15,14-5 92-15</inkml:trace>
  <inkml:trace contextRef="#ctx0" brushRef="#br0" timeOffset="97713.18">4360 6386 580 0,'0'0'18'0,"0"0"-39"16,0 0-31-16,0 1-43 16,0 0-30-16,0 1 76 15</inkml:trace>
  <inkml:trace contextRef="#ctx0" brushRef="#br0" timeOffset="98845.1">12729 4620 668 0,'9'-4'46'16,"1"2"31"-16,0 3-74 16,0 0-3-16,-3 3 2 15,-2-1 5-15,-5-3 2 16,0 0 5-16,0 0 27 0,0 0 6 16,0 0 10-16,0 0-9 15,0 0-25-15,0 0-8 16,0 0-11-16,0 0 3 15,0 0-1-15,0 0 0 0,0 0-2 16,0 0-2 0,0 0-2-16,0 0 2 0,0 0 0 15,0 0 0 1,0 0 4-16,0 0 5 0,0 0 14 16,0 0 2-16,0 0 10 15,0 0-6-15,-1 0-7 16,1 0-9-16,0 0-11 15,0 0 2-15,0 0-8 16,0 0 2-16,0 0 0 16,0 0 4-16,0 0 1 15,0 0 3-15,0 0-2 16,0 0 0-16,-1 0-2 16,0 0-2-16,1 0 0 15,-1 0-2-15,0 0-2 16,0 0 2-16,0 0 0 15,1 0 2-15,0 0 0 0,0 0-2 16,-1 0 1-16,1 0-1 16,0 0 2-16,0 0-2 15,0 0 0-15,0 0 0 16,0 0 0-16,0 0 2 16,0 0 2-16,0 0 0 15,0 0-2-15,0 0 0 0,0 0-2 16,0 0 0-16,0 0 2 15,0 0-2-15,0 0 0 16,0 0-2-16,0 0 0 16,0 0 0-16,0 0 2 15,0 0 0-15,0 0 2 16,0 0-2-16,0 0-6 16,1 0-15-16,-1 0 11 15</inkml:trace>
  <inkml:trace contextRef="#ctx0" brushRef="#br0" timeOffset="99979.74">15938 5763 1136 0,'8'-24'37'0,"2"0"2"16,4 7-29-16,1 1 1 15,0 8 7-15,-3 3-3 16,1 5-3-16,-3 2-3 16,-1 8-3-16,1 2 4 15,-3 7 3-15,2 6-3 16,-9 4 0-16,-3 3-2 0,-5 1-6 15,-6-2-2 1,1-3 0-16,-1-2 1 0,-5-5-6 16,-1-3-1-16,-3-3 4 15,3-2 10-15,2-5 11 16,3-1 6-16,9-4 6 16,6-3-2-16,0 0 2 15,0 0 0-15,4-6-9 16,6 0 4-16,11-5 13 15,4 1 12-15,7 0 2 16,5 3 4-16,0 7-3 16,-3 1-18-16,2 11-3 15,-7 0-18-15,1 5-9 16,0 0-9-16,-3-3-24 16,1-2-9-16,0-8-84 15,1-4-59-15,-1-8-74 0,-2-3 154 16</inkml:trace>
  <inkml:trace contextRef="#ctx0" brushRef="#br0" timeOffset="100550.42">16575 5868 1499 0,'2'-2'34'15,"5"3"10"-15,12 5-62 16,5 1 0-16,12-5 16 16,3-2 0-16,7-7 0 15,-1-3 4-15,-1-3 2 16,-4 0 0-16,-6 1 1 15,-1 1-2-15,-11-2-19 16,-1-1-13-16,-8-2-91 16,-4-1-68-16,-7-1 93 15</inkml:trace>
  <inkml:trace contextRef="#ctx0" brushRef="#br0" timeOffset="100729.61">16807 5569 1440 0,'-1'14'35'0,"2"12"-21"0,0 9-10 16,5 20 0-16,3 6 1 15,-1 12 1-15,1 3-2 16,0 4 0-16,3-3-4 16,2-7-41-16,1-10-139 15,2-19 114-15</inkml:trace>
  <inkml:trace contextRef="#ctx0" brushRef="#br0" timeOffset="101613.19">5597 6231 1282 0,'4'-5'33'0,"1"4"-10"15,-2 3-17-15,2 4-8 16,-1 1 2-16,-2-1 0 16,4-1 2-16,-6-5-2 15,0 0 2-15,0 0 1 16,0 0-1-16,0 0-4 16,-1 0-19-16,1 0 11 15</inkml:trace>
  <inkml:trace contextRef="#ctx0" brushRef="#br0" timeOffset="102331.9">12910 5828 1402 0,'0'0'25'0,"0"0"-29"16,0 0-4-16,0 0 8 15,0 0 0-15,0 0 2 16,0 0 2-16,0 0 6 16,0 0 3-16,0 0 1 15,0 0 1-15,0 0-5 16,0 0-4-16,0 0-2 16,0 0-2-16,0 0 0 15,0 0 2-15,0 0-4 16,0 0 0-16,0 0 1 15,0 0 1-15,0 0-2 16,0 0 4-16,0 0-6 16,0 0 2-16,0 0 4 15,0 0-4-15,0 0 0 0,0 0-4 16,0 0-17-16,0 0-62 16,-1 0 52-16</inkml:trace>
  <inkml:trace contextRef="#ctx0" brushRef="#br0" timeOffset="103450.75">17717 5720 1479 0,'1'-1'-2'0,"11"-1"4"0,13-1 8 16,1 1 9-16,-2 7 3 0,-2 7 1 15,-13 13-2-15,-6 6-15 16,-12 9-6-16,-9 3-3 16,-12 1-9-16,-7 1-3 0,-9-9 4 15,-2-4 5-15,-4-10 3 16,1-3 3-16,4-8 9 15,6-3 5-15,12-4 28 16,7-3 6-16,12-3 2 16,4-3-5-16,8-6-18 15,7-4-6-15,6-6-9 16,8-1 3-16,4-1 3 16,5 4 9-16,0 8 18 15,0 4-1-15,4 10-5 16,0 6-18-16,5 8-15 15,1 1-6-15,-1 2 0 16,-3-1-3-16,-7-3-18 16,-6-4-9-16,-6-6-26 0,-2-3-19 15,-9-7-134-15,3-3-84 16,-6-12 198-16</inkml:trace>
  <inkml:trace contextRef="#ctx0" brushRef="#br0" timeOffset="104029.59">18117 5903 1487 0,'-3'-3'41'16,"4"2"-1"-16,5 2-40 15,6 3-9-15,7 0-5 0,10-2 14 16,5-3-2-16,12-3 4 16,1-2 3-16,6-3 4 15,0 0-3-15,-8-1 3 16,0 0-6-16,-10 0-6 16,-6 1-3-16,-9 0-23 15,-7 1-8-15,-13 0-325 16,-8 1 241-16</inkml:trace>
  <inkml:trace contextRef="#ctx0" brushRef="#br0" timeOffset="104195.53">18276 5627 1495 0,'2'8'38'0,"6"10"0"15,5 20-38-15,8 10-3 16,1 17 3-16,-1 8 3 16,-2 10-3-16,-3 2 6 15,-3-2-12-15,-3-5-20 16,-3-11-82-16,-2-3 73 16</inkml:trace>
  <inkml:trace contextRef="#ctx0" brushRef="#br0" timeOffset="104845.51">6494 6130 1272 0,'4'-2'33'0,"5"2"-14"0,7 4-13 16,12 0-6-16,5 2-2 16,8-6 0-16,0 0-6 15,-7 0-5-15,-6-2-12 16,-15-1-136-16,-13 3 112 16</inkml:trace>
  <inkml:trace contextRef="#ctx0" brushRef="#br0" timeOffset="105379.1">12569 7190 2157 0,'-13'-2'71'0,"4"0"-77"16,9 2-12-16,-1 0 21 15,0 0 9-15,1 0-9 16,0 0-9-16,0 0 18 16,0 0 0-16,0 0 3 15,0 0 9-15,1 0-15 16,0 0 3-16,19-2-9 16,-9 1-6-16,1-2 3 15,-1 2-12-15,1 1-63 16,-2 2-71-16,-5-1-376 15,-1-4 439-15</inkml:trace>
  <inkml:trace contextRef="#ctx0" brushRef="#br0" timeOffset="106228.34">18849 5670 1571 0,'-5'-20'158'16,"3"4"108"-16,2 13-278 15,6 2-3-15,8-1-12 16,4-1 7-16,9 0 20 16,4 0-3-16,3 5 9 15,-1 5 2-15,-9 14-8 16,-7 7 0-16,-12 16-5 0,-6 7-7 15,-19 10-9 1,-6 3-9-16,-18 1-33 0,-5-2 0 16,-2-11 3-16,1-7 19 15,12-16 35-15,6-8 6 16,11-12 6-16,6-5 9 16,6-8 11-16,4-7 10 15,4-9-9-15,5-5-3 0,10-7-9 16,4-2 3-16,12 4 6 15,4 3 6-15,6 11 0 16,3 7 6-16,4 14-13 16,0 7-5-16,-3 12-9 15,-3 5-6-15,-10 1-15 16,-2-2-15-16,-6-7-68 16,-2-6-64-16,-2-13-193 15,-2-4 255-15</inkml:trace>
  <inkml:trace contextRef="#ctx0" brushRef="#br0" timeOffset="107294.85">18831 4084 1161 0,'0'0'35'0,"1"0"-9"16,17 1-19-16,0 5-7 15,4-3-2-15,7-2 2 16,8-3 0-16,5-6 2 16,1-3 4-16,4-3 12 15,-2-1 3-15,1 0 10 16,1 1-4-16,-2 2-8 15,1 2-3-15,-3 2-10 16,-5 2-2-16,-1 5 1 16,-6 1-3-16,-3 6 0 15,0 0 0-15,-6 4-2 16,-2 3 0-16,-7 9 4 16,-3 10 6-16,-5 26 21 15,-2 16 6-15,-8 31 5 16,-3 16-9-16,-6 19 2 15,-1 5-8-15,7 2-24 16,7-7 6-16,10-4 0 0,6-3-6 16,7-3 6-16,2 6 0 15,0 4 3-15,1 8 5 16,3 7 1-16,2 1-9 16,0 1 0-16,1-3-3 15,-3-7-3-15,-5-6 0 0,-4-14 0 16,-3-6-3-16,-8-16 0 15,-1-6 0-15,-7-17 0 16,-6-7 0-16,-11-8 3 16,-7-3-6-16,-11-8 0 15,-5-3-3-15,-14-6-12 16,-6-5 9-16,-16-14-6 16,-7-6 4-16,-20-17 11 15,-9-9 0-15,-14-16 6 16,-7-9-1-16,-1-7 4 15,-3-2 6-15,-1 2 15 16,5 5 0-16,7 8-6 16,11 4-48-16,33-1 9 15</inkml:trace>
  <inkml:trace contextRef="#ctx0" brushRef="#br0" timeOffset="107912.4">20071 4812 1150 0,'10'-1'27'0,"6"1"-21"15,7-1-6-15,10-1 21 16,4 1 14-16,8-3 19 16,4 2-1-16,0-2-19 15,3 1-16-15,-5-3-14 16,-4 0-2-16,-9-1-6 15,-6 1-12-15,-5 1-77 16,-9 3-149-16,-7 7 121 0</inkml:trace>
  <inkml:trace contextRef="#ctx0" brushRef="#br0" timeOffset="108145.85">19993 5308 1444 0,'18'18'33'15,"7"2"-15"-15,17 6-26 16,10-3 0-16,8-10 0 16,4-3 3-16,3-10-3 15,0-6 0-15,-2-12-3 16,-5-5-7-16,-8-11-48 15,-8-1-147-15,-11 0 136 16</inkml:trace>
  <inkml:trace contextRef="#ctx0" brushRef="#br0" timeOffset="111396.57">16060 4933 591 0,'-3'-3'30'0,"3"3"-42"16,0 0-90-16,0 0 61 15</inkml:trace>
  <inkml:trace contextRef="#ctx0" brushRef="#br0" timeOffset="112046.13">16992 4971 680 0,'0'0'27'0,"0"0"-9"0,0 0-20 15,0 0-7-15,0 0 4 16,0-1 15-16,0 0 15 16,0 0 22-16,0 0 6 15,0 1-10-15,0-1-11 16,0 0-21-16,0 1-6 15,0 0 2-15,0 0 11 16,0 0 27-16,0 0 15 16,0 0-4-16,0-1 0 0,0 0-17 15,0 0-8-15,0 0-10 16,0 1-4-16,0-1-5 16,0 0-4-16,0 0-2 15,0 0-2-15,0 0-1 16,0 0-3-16,0 0 8 15,0 1-10-15,0-1-4 16,0 0-1-16,0 0-48 16,13-12-43-16,-1 9 53 15</inkml:trace>
  <inkml:trace contextRef="#ctx0" brushRef="#br0" timeOffset="113330.39">21602 4234 919 0,'3'13'23'0,"-1"9"-19"15,1 5-6-15,-3 11 0 16,-1 4 2-16,-2 7 4 16,-1 1 1-16,1 0 2 15,3-1-5-15,0-5-11 16,-3-1-137-16,-4-5 101 16</inkml:trace>
  <inkml:trace contextRef="#ctx0" brushRef="#br0" timeOffset="113815.23">21883 4315 1212 0,'25'-10'25'16,"8"1"-19"-16,-1 3-8 15,10 2-2-15,5 0 0 16,-6-2 4-16,-3 1 4 0,-9 0 15 16,-8 3 7-16,-5 11 5 15,-4 6 2-15,-12 16-18 16,-4 8-7-1,-19 18-2-15,-9 7-4 0,-8 3 3 16,-5-1 1-16,0-14-6 16,6-11 2-16,0-15-4 15,0-10-2-15,10-11 8 16,2-3 2-16,7-6 9 16,7-3 5-16,5-6 15 15,5-4 3-15,8-2-5 16,5 0 18-16,15 4-27 15,5 3-6-15,13 7-3 16,5 5 6-16,0 5-7 16,5 7 1-16,-6 6-6 15,2 2-3-15,-4 2-18 16,-5-1-71-16,-2-8 53 0</inkml:trace>
  <inkml:trace contextRef="#ctx0" brushRef="#br0" timeOffset="114787.8">16197 6207 1404 0,'0'0'17'0,"1"0"-87"16,-1 0-135-16,20 10 112 16</inkml:trace>
  <inkml:trace contextRef="#ctx0" brushRef="#br0" timeOffset="115079.73">17750 6284 1330 0,'0'-6'-45'16,"0"6"-250"-16,0 0 133 16</inkml:trace>
  <inkml:trace contextRef="#ctx0" brushRef="#br0" timeOffset="115378.98">18927 6357 1512 0,'0'0'-41'0,"-7"3"3"15</inkml:trace>
  <inkml:trace contextRef="#ctx0" brushRef="#br0" timeOffset="116247.95">22105 5667 1318 0,'-68'-4'64'0,"-2"17"56"15,5 14-120-15,1 23 0 16,5 12 0-16,12 9-1 16,7 2 1-16,14-4 0 15,8-4 0-15,17-12-4 16,9-7-2-16,15-11-10 16,11-5-3-16,13-15 2 15,12-5 1-15,13-10 14 16,-2-4 2-16,-2-4 4 15,-10-4 2-15,-20-2-4 16,-7-5 4-16,-20-3-1 0,-9-1 5 16,-18-2 31-16,-8 3 11 15,-15 6 103-15,-4 6-2 16,-10 13-64-16,-5 9-20 16,5 15-45-16,3 6-15 15,21 9-18-15,14 1-45 16,18-4-107-16,10-5-99 15,24-14 195-15</inkml:trace>
  <inkml:trace contextRef="#ctx0" brushRef="#br0" timeOffset="117095.67">21647 3818 1189 0,'-39'-7'34'0,"-14"7"-4"16,-2 12-23-16,-4 8-5 16,0 1 4-16,13 2-4 15,7 1 6-15,10 3 9 16,1 5 8-16,5 9 6 16,1 5 2-16,8 16-15 0,3 13-7 15,12 24-7-15,4 13-4 16,-2 27 4-16,-3 16 0 15,-11 26 0-15,-13 17 0 16,-5 19 2-16,-2 4-5 16,8-2 3-16,9-10-4 15,13-11 8-15,7-12 10 0,6-18 9 16,2-10 4-16,1-27 3 16,0-12 17-16,0-23-15 15,0-10-7-15,-2-20-5 16,-2-10-9-16,-1-22-9 15,-3-8-3-15,4-13-3 16,2-4 0-16,2-8 6 16,3-3 0-16,3-8 0 15,5-6-9-15,9-8-30 16,5-5-44-16,13-4-77 16,7 0-113-16,1-5 158 15</inkml:trace>
  <inkml:trace contextRef="#ctx0" brushRef="#br0" timeOffset="117812.68">22645 3825 1442 0,'47'-14'59'16,"5"4"113"-16,11 14-205 15,7 3-12-15,1-4-5 0,-1-1 29 16,-7-7 1-16,-9-2 5 16,-12 0 3-16,-10 0 1 15,-16 7 9-15,-7 1 2 16,-5 19-6-16,-4 11 4 16,-4 24-2-16,-6 14-2 0,-13 28 0 15,-9 15 5 1,-17 34 2-16,-5 16 7 0,-4 25 6 15,0 3-3-15,10 8-1 16,4-3 2-16,19-8-5 16,10-2 3-16,19-12 2 15,8-4-1-15,6-12-3 16,1-5 5-16,-7-18-4 16,-5-9-3-16,-16-20 3 15,-11-11-6-15,-19-18-6 16,-14-8-6-16,-25-16-3 15,-9-7 15-15,-14-12 57 16,8-7 20-16,12-10 4 16,6-5-15-16,16-7-87 15,3-4-120-15,19-13 82 16</inkml:trace>
  <inkml:trace contextRef="#ctx0" brushRef="#br0" timeOffset="119478.84">21448 7765 1392 0,'-4'-12'29'16,"4"-2"-31"-16,5-2-6 0,8-2-1 15,3-2 7-15,6-1 15 16,0 1 3-16,3 2 5 16,-1 3-5-16,2 5-9 15,1 4 1-15,1 7-6 16,0 6-2-16,-4 9 0 15,-5 5-2-15,-11 14-2 16,-6 5 0-16,-11 14-1 16,-9 4 1-16,-9 2-2 15,-5-2 2-15,0-8 2 16,-6-6 0-16,-6-11 6 16,-1-3 12-16,1-12 16 15,4-7 13-15,17-12 89 16,7-6 1-16,13-14-42 15,7-7-37-15,17-7-32 0,8-3-24 16,17 9 6-16,1 7 12 16,0 16-12-16,-2 9 3 15,-6 14-18-15,5 8-6 16,2 5-42-16,4 0-44 16,3-2-165-16,2-7-91 15,-1-14 228-15</inkml:trace>
  <inkml:trace contextRef="#ctx0" brushRef="#br0" timeOffset="119779.72">22437 7684 1583 0,'-48'40'81'0,"4"13"-70"0,3 6-11 16,-3 6-20-16,5-5-10 15,-3-16-60-15,1-9 26 16,7-16-87-16,3-11 84 16</inkml:trace>
  <inkml:trace contextRef="#ctx0" brushRef="#br0" timeOffset="119961.87">22222 7720 2333 0,'6'13'73'0,"6"20"-56"15,7 14-84-15,7 17-105 16,8 3-71-16,15-10-343 16,3-11 464-16</inkml:trace>
  <inkml:trace contextRef="#ctx0" brushRef="#br0" timeOffset="120159.83">22822 7895 2222 0,'17'99'-284'0</inkml:trace>
  <inkml:trace contextRef="#ctx0" brushRef="#br0" timeOffset="120730.94">21611 8393 1879 0,'23'-7'197'0,"19"0"105"15,18 0-311-15,36 1-33 16,14-1-12-16,12 0 15 16,-6-2 18-16,-10 0 27 15,-1 1 9-15,0 0 3 16,4 0 0-16,-11 1-18 16,-5 1-15-16,-24-2-48 15,-11 1-71-15,-22 1-287 0,-11 0 302 16</inkml:trace>
  <inkml:trace contextRef="#ctx0" brushRef="#br0" timeOffset="138811.73">22726 7496 1470 0,'3'-6'50'0,"3"2"-5"0,5 8-9 15,2 4 0-15,6 11 5 16,2 6-2-16,2 15-6 15,-1 9-18-15,-4 14-30 16,-3 4-27-16,-7 1-133 16,-3-2-198-16,-5-12 232 15</inkml:trace>
  <inkml:trace contextRef="#ctx0" brushRef="#br0" timeOffset="143944.16">2324 8366 1355 0,'43'4'4'0,"2"-2"-4"16,4-1 2-16,-3 1 2 16,-2-1-2-16,-7 0 0 15,-5-1-2-15,-10-2 0 16,-6 0-2-16,-16 2 2 16,0 0 2-16,-16-7 0 15,-4 5 0-15,-11 2-2 16,-1 2 2-16,2 0 1 0,5 2 1 15,13 0 2 1,12 1-2-16,24-1 4 0,20 0-2 16,38-3-3-16,20-2-1 15,50-5 0-15,19-2 0 16,53-5 0-16,33-3 2 16,50-4-2-16,33-4-2 15,59-5 2-15,20-3-4 0,62-1 2 16,12 1 0-16,39 5-6 15,21 5 2-15,17 11-1 16,19 5-3-16,18 14 8 16,3 10 0-16,16 13 8 15,-2 3 7-15,1 9 20 16,-7 0 8-16,-8 4 15 16,-1-1 73-16,-9 2-29 15,-7-1-9-15,-9-5-16 16,-5-6-11-16,-11-9-12 15,-3-5-12-15,-18-9-18 16,-16-1-12-16,-47-3-6 16,-21 0-6-16,-63 0 0 15,-28 2-18-15,-57 1-129 16,-39 0 108-16</inkml:trace>
  <inkml:trace contextRef="#ctx0" brushRef="#br0" timeOffset="146362.57">13620 1002 1637 0,'-4'50'6'0,"1"12"0"16,-1 3-6-16,-1 3 0 0,-1 1 3 15,-1-4-3-15,0-5 0 16,1-17-3-16,1-10-3 15,4-20-12 1,1-13-9-16,-2-10-30 0,4-12 28 16,4-17 10-16,1-7 5 15,2-8 16-15,-4-3 10 16,3-2-3-16,2-2 1 0,0 0-2 16,3 2 2-16,1 11-1 15,0 7 5-15,-1 17 7 16,1 7 0-16,-4 13-15 15,-2 8 0-15,-2 17 12 16,0 9 3-16,-4 14 8 16,-2 3-5-16,1 0-15 15,0-4-3-15,2-11 0 16,2-7-3-16,3-11-9 16,3-8 3-16,4-11-6 15,5-8 6-15,6-14-6 16,4-8-6-16,1-13 1 15,2-4 5-15,-4 2 0 16,-5 2 9-16,-1 15 3 16,-6 7 3-16,-4 15 17 15,1 11 4-15,-3 23 57 0,-1 15 15 16,0 26 2-16,-2 9-5 16,1 6-57-16,1-2-39 15,4-16-135-15,2-10-95 16,4-21 117-16</inkml:trace>
  <inkml:trace contextRef="#ctx0" brushRef="#br0" timeOffset="147361.04">14335 1226 1303 0,'-28'31'112'0,"15"-1"-65"16,6-1-20-16,16-8-15 16,7-4-9-16,9-10 1 15,3-7-2-15,8-12 2 16,3-6-2-16,8-10-2 16,5-1 2-16,-1-2 0 15,-4-1 0-15,-13 5 0 16,-14 3 2-16,-13 9 18 15,-4 3 59-15,-9 7 44 16,-1 4 10-16,-3 8-34 16,2 6-29-16,1 14-27 0,2 6-12 15,6 9-6-15,5 2-7 16,5-2-11-16,3-4-9 16,3-8-95-16,0-5-78 15,4-15-293-15,2-3 365 16</inkml:trace>
  <inkml:trace contextRef="#ctx0" brushRef="#br0" timeOffset="147594.65">15152 910 1586 0,'-2'31'39'0,"4"18"-3"16,3 9 5-16,-1 10-14 15,1 4 0-15,-4-1-15 16,-2-4-6-16,-4-11-99 16,0-7-84-16,-1-15 137 15</inkml:trace>
  <inkml:trace contextRef="#ctx0" brushRef="#br0" timeOffset="147894.82">15206 1218 2088 0,'58'0'-3'0,"-3"2"-3"0,-13 5-24 16,-5 2-9-16,-12 3-62 16,-6 2-25-16,-13 8-68 15,-6 5 92-15,-9 3 52 16,-1-1 11-16,4 0 37 16,3-4 4-16,3-4 0 15,3-3 4-15,-1-4-3 16,2-4 3-16,-2-5-17 15,-2-5-34-15,0 0-283 16,-8-14 191-16</inkml:trace>
  <inkml:trace contextRef="#ctx0" brushRef="#br0" timeOffset="148029.35">15526 1069 1291 0,'1'-1'-91'16,"22"-10"56"-16</inkml:trace>
  <inkml:trace contextRef="#ctx0" brushRef="#br0" timeOffset="148261.35">15771 1259 1774 0,'0'0'96'15,"-1"0"-25"-15,-20 9-35 16,4-1-12-16,-7 5-9 16,-4 4 0-16,0 2-18 15,-1 2-9-15,3 3-51 16,3-2-38-16,3-2-99 15,3-4 18-15,3-10 127 16</inkml:trace>
  <inkml:trace contextRef="#ctx0" brushRef="#br0" timeOffset="148429.15">15592 1294 1938 0,'31'39'36'0,"2"4"-12"16,6-4-54-16,1-3-86 0,7-11 68 15</inkml:trace>
  <inkml:trace contextRef="#ctx0" brushRef="#br0" timeOffset="149211.12">16281 1401 1807 0,'0'23'6'0,"0"-8"-12"15,3-6 3-15,-3-9-15 16,0 0-18-16,0 0-56 15,1-18-25-15,1-3 51 16,3-5 0-16,3-6 32 16,1-1 12-16,5-1 32 15,2 3 15-15,5 5 18 16,2 3 1-16,2 6-1 16,1 5-5-16,-2 10 10 15,-5 5-9-15,-7 12-9 0,-3 5-10 16,-3 7 13-16,-3 3-9 15,1 3-3-15,-4-2-6 16,3-4-9-16,-1-3 0 16,0-10-6-16,3-5 0 15,-3-6-12-15,2-6 0 16,3-9-12-16,2-6-12 16,6-13-5-16,2-3-4 0,3-4 21 15,2 1 3-15,0 5 24 16,1 7 9-16,-2 12-3 15,-2 7 6-15,-5 17-3 16,-4 9-6-16,-7 19 21 16,-3 10 5-16,-5 10 4 15,1-1 3-15,3-9-45 16,4-7-36-16,7-18-149 16,3-10-2-16,6-15 111 15</inkml:trace>
  <inkml:trace contextRef="#ctx0" brushRef="#br0" timeOffset="149594.95">16908 1318 2388 0,'5'15'9'15,"1"4"-8"-15,1 2 2 16,4-4-11-16,-1-4-10 15,4-5-60-15,2-4-83 16,2-10-60-16,2-4-16 16,0-6 89-16,0-2 95 15,-5-1 34-15,-4 1 15 0,-4 0 20 16,-3-1 7-16,-2 2 21 16,0-1 56-16,-1 5 37 15,0 0-2-15,-1 6-31 16,0 7-23-16,0 0-45 15,7 14-12-15,-7 14 3 16,0 7 11-16,2 9 13 16,1 0-15-16,5-7-29 15,4-4-23-15,7-14-100 16,4-8-52-16,3-14-134 16,-1-7 14-16,7-14 211 15</inkml:trace>
  <inkml:trace contextRef="#ctx0" brushRef="#br0" timeOffset="149778.85">17548 843 1858 0,'11'59'89'0,"0"13"4"16,-10 17-24-16,0 1-12 15,-6-5-48-15,-2-8-42 16,6-19-120-16,3-10-86 0,8-18 117 16</inkml:trace>
  <inkml:trace contextRef="#ctx0" brushRef="#br0" timeOffset="149978.26">17840 1121 2052 0,'-4'86'33'0,"1"-6"-33"16,3-9-60-16,0-14-149 15,1-11-99-15,-1-17 233 16</inkml:trace>
  <inkml:trace contextRef="#ctx0" brushRef="#br0" timeOffset="150178.43">17718 1176 1586 0,'15'8'12'0,"-4"-7"-36"16,0-1-18-16,2-5-82 16,-1-3-249-16,-3 0 189 15</inkml:trace>
  <inkml:trace contextRef="#ctx0" brushRef="#br0" timeOffset="150711.14">17776 1341 1774 0,'37'0'24'16,"4"-6"-36"-16,2-3-72 15,-3-5-358-15,1-5 332 16</inkml:trace>
  <inkml:trace contextRef="#ctx0" brushRef="#br0" timeOffset="150878.28">18139 1359 2040 0,'-4'29'-3'16,"3"-5"-24"-16,1-8-113 15,1-7-52-15,0-10-20 16,-2-6 2-16,-1-11 129 15</inkml:trace>
  <inkml:trace contextRef="#ctx0" brushRef="#br0" timeOffset="151295.06">18155 1183 1583 0,'18'-15'140'0,"6"6"-53"15,3 7-21-15,4 12-42 16,-4 12-21-16,-3 20-6 0,-4 14-3 15,-11 23 6-15,-2 8 0 16,-8 19-84-16,-3 6-24 16,-3-2-38-16,-1-3 60 15,-2-19 33-15,-3-14 11 16,0-21 18-16,1-13 24 16,-1-19 22-16,2-11 5 0,4-17 21 15,1-13 1-15,5-19 13 16,3-10 60-16,3-25-41 15,7-10-15-15,3-25-27 16,5-6-15-16,9-11-33 16,7 4-12-16,11 21-9 15,1 16 0-15,3 38 9 16,-3 18 3-16,-10 33-24 16,-5 14 0-16,-16 24 13 15,-11 9 5-15,-19 7 27 16,-8 1 6-16,-10-10-9 15,-2-5 0-15,3-17 0 16,0-8-6-16,9-17-95 16,1-9-20-16,8-15 71 15</inkml:trace>
  <inkml:trace contextRef="#ctx0" brushRef="#br0" timeOffset="151460.96">18656 819 1750 0,'20'17'60'16,"-3"25"-36"-16,-2 13-12 15,-1 21-9-15,0 2-3 16,4-6-96-16,3-6-114 0,3-19 168 16</inkml:trace>
  <inkml:trace contextRef="#ctx0" brushRef="#br0" timeOffset="151644.7">19085 1364 2106 0,'7'19'-39'0,"-2"-10"-110"15,-5-9-58-15,0 0-48 16,2-17 21-16,-3-7 137 0</inkml:trace>
  <inkml:trace contextRef="#ctx0" brushRef="#br0" timeOffset="151763.97">19142 1049 1631 0,'23'-13'-72'15,"10"-2"50"-15</inkml:trace>
  <inkml:trace contextRef="#ctx0" brushRef="#br0" timeOffset="151994.71">19466 1233 2376 0,'-16'8'6'15,"-2"2"-3"-15,6 7-3 16,2 1-2-16,4 5-3 16,4 0-9-16,4 0-83 15,2-4-91-15,13-6-162 16,7-3 32-16,9-9 231 0</inkml:trace>
  <inkml:trace contextRef="#ctx0" brushRef="#br0" timeOffset="152595.26">19756 1240 1562 0,'-3'-15'236'15,"-6"3"-57"-15,2 3-38 16,-8 5-55-16,-4 4-26 0,-5 11-24 15,0 6-15-15,-3 8-6 16,3 3-3-16,5 3-4 16,5-1-2-16,8-3-4 15,7-4-2-15,10-6-17 16,4-6-13-16,8-10-53 16,2-5-27-16,2-10-10 15,2-2 25-15,-4-7 38 16,-3-2 27-16,-5-1 39 15,-4-1 12-15,-3 2 71 16,-3 2 43-16,-1 7 62 16,-1 3-51-16,1 8-36 15,-1 4-24-15,-2 8-49 16,2 6-15-16,-2 13-6 0,0 4 0 16,4 5-4-16,3 1-3 15,4-7-10-15,3-4-11 16,3-11-49-16,2-6-77 15,3-14-104-15,2-6-146 16,1-10 33-16,0-2 226 16,-2-5 63-16,-2 0 37 15,-7-2 73-15,-1-4 22 16,-3-3 17-16,2-6 58 0,0-6 50 16,-1 1 12-16,-2 9 51 15,-4 10-64-15,-3 17-30 16,-1 8-84-16,-3 22-47 15,1 9-20-15,-1 21-9 16,-1 8 0-16,4 6 2 16,2 0 1-16,9-6-15 15,4-6-15-15,5-12-45 16,2-7-79-16,-4-16-95 16,1-7-142-16,-8-14-245 15,-3-5 470-15</inkml:trace>
  <inkml:trace contextRef="#ctx0" brushRef="#br0" timeOffset="153261.12">20138 1351 1995 0,'-13'2'203'0,"13"-2"-48"16,0 0-77-16,3-3-22 16,21-4-31-16,7-2-10 15,17 1-11-15,8-1-3 16,9 6-1-16,-1 2 2 15,-5 3 0-15,-7 2-2 0,-16 3 5 16,-4 0-1-16,-15 4-4 16,-2 1 0-16,-5 4-4 15,-3 3 4-15,0 6 0 16,0 0 2-16,-2-2 0 16,2-2-4-16,-2-8-28 15,-1-4-52-15,-1-9-94 16,-3-5-75-16,0-11 24 15,-3-2 84-15,-5-6 116 16,-2-3 24-16,-3-3 36 16,2-3 17-16,1-2 43 15,5 0 36-15,7 2 44 16,1 2-3-16,8 6-55 16,1 3-36-16,5 10-42 15,2 6-7-15,5 8-11 16,2 6-8-16,8 9-6 0,-1 3-5 15,-3 7 2-15,-2 1 0 16,-9 2-2-16,-3-4 1 16,-5-3-1-16,-1-3-3 15,-2-8 5-15,-1-2-2 16,1-8-2-16,1-4 2 16,4-6-3-16,1-5-1 0,2-6 4 15,0-4 0 1,-3-5 0-16,-3 1 0 0,-2 1-3 15,-1 2 3-15,-1 5 1 16,1 6 6-16,4 9 1 16,3 6-3-16,4 10 6 15,6 6 4-15,6 8 1 16,1 2 4-16,1 2-10 16,0-1-6-16,0-8-4 15,4-3-12-15,4-7-21 16,3-8-32-16,10-5-119 15,3-4-146-15,0-4 145 16</inkml:trace>
  <inkml:trace contextRef="#ctx0" brushRef="#br0" timeOffset="153777.67">15731 2020 2553 0,'179'-3'94'0,"32"0"-59"16,7-1-18-16,30 3-17 0,8-2-1 15,16 1-13-15,6 1-6 16,4 1-11-16,5 2-15 16,-5 2 16-16,-2 3 9 15,-8 4 17-15,-8 1 4 16,-16-1 0-16,-11-1-5 15,-20-5-142-15,-9-3-127 16,-42-17 109-16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18:20.65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2079 2301 844 0,'7'40'59'16,"1"7"7"-16,1 7-9 16,-2 2-7-16,0-2-17 15,-1-2-6-15,2-5-3 16,5-3-9-16,4-6-1 16,5-5-9-16,4-13-1 15,4-9-2-15,3-17 6 16,2-11 2-16,1-13 11 15,1-6 0-15,-6-2 12 16,-4 0 8-16,-7 0 13 16,-7 2 4-16,-8-1-2 15,-3 2 1-15,-5 1 24 16,-2 2-22-16,-2 9-32 16,0 6-6-16,3 11-18 15,1 7 0-15,4 22-3 0,1 10-3 16,-1 24 3-16,1 9-3 15,-1 19 6-15,2 7-3 16,3 12 0-16,2 7 6 16,1 2-6-16,-3-4 3 15,-6-11 0-15,-11-7-3 16,-14-18 57-16,-7-6 65 16,-9-17 141-16,-3-10-25 0,-4-20-44 15,-6-8-101-15,-2-18-60 16,-1-9-13-16,2-24-34 15,6-16-34-15,11-26-160 16,12-15-237-16,30-18 152 16</inkml:trace>
  <inkml:trace contextRef="#ctx0" brushRef="#br0" timeOffset="605.54">2181 2111 1448 0,'21'-8'4'0,"-8"-2"4"15,2-2 2-15,3-6-3 16,-1-2 1-16,2-5-4 15,-3-1-2-15,0-4 2 0,-1-3-4 16,-1-1 2-16,-2 1 0 16,0 5 1-16,3 4 3 15,-7 11 12-15,1 5 1 16,-1 11 31-16,-5 8-8 16,5 15-12-16,-2 7-10 15,1 16 1-15,4 8 0 0,1 5-15 16,9-3-15-1,8-10-6-15</inkml:trace>
  <inkml:trace contextRef="#ctx0" brushRef="#br0" timeOffset="1737.03">2118 3895 1057 0,'87'-4'77'0,"21"0"-34"0,8-2-14 16,18 0-19-16,3-1-8 15,1 3-10-15,2 1-11 16,-21 0 13-16</inkml:trace>
  <inkml:trace contextRef="#ctx0" brushRef="#br0" timeOffset="3388.78">4711 1657 901 0,'0'0'57'0,"-1"0"-3"16,-17 13-9-16,2 12-28 16,-6 9 1-16,-16 21 9 0,-8 12 0 15,-19 27 6-15,-9 13-4 16,-13 32-6-16,-7 14-1 16,-7 22-5-16,-2 10-2 15,3 8-5-15,3-2-2 16,9-5-6-16,8-9-2 15,5-25-2-15,6-8-6 0,4-31-17 16,3-17-10-16,10-34-77 16,8-20 69-16</inkml:trace>
  <inkml:trace contextRef="#ctx0" brushRef="#br0" timeOffset="4222.05">4568 2616 1262 0,'-14'49'8'0,"-1"10"0"16,2 2-2-16,10-3-5 15,4-6-1-15,13-19-3 16,5-10-1-16,7-15 0 0,4-6 2 16,5-9 4-16,4-5 0 15,-2-11 2-15,1-6 3 16,-5-9 13-16,0-2 9 15,-7-3 17-15,-2 5 5 16,-7 4 3-16,-7 5-6 16,-2 11 18-16,-5 4-6 15,-3 13-40-15,6 7-8 0,-5 21-15 16,2 16 3-16,-3 30-9 16,-6 14 9-16,-3 24 0 15,-1 9-3-15,2 14-5 16,5 7-28-16,3-3-12 15,6-7 5-15,-5-13 26 16,-5-18 9-16,-10-26 6 16,-11-13 8-16,-15-28 55 15,-6-9 73-15,-14-16 58 16,-5-10-7-16,-8-21-72 16,-2-12-29-16,6-28-75 15,6-10-15-15,19-16-188 16,8-7-144-16,30-4 180 15</inkml:trace>
  <inkml:trace contextRef="#ctx0" brushRef="#br0" timeOffset="4739.02">5050 3003 1278 0,'20'-4'42'0,"7"0"16"16,13 0-58-16,4 0 0 15,7 1-3-15,-2-1-7 16,-4-2-42-16,-3 0-76 0,-9 0 73 15</inkml:trace>
  <inkml:trace contextRef="#ctx0" brushRef="#br0" timeOffset="5288.44">5855 2495 1305 0,'-11'60'31'0,"-4"2"0"0,-3 4-10 16,0 0-7 0,1-2-8-16,2-5-5 0,6-16 1 15,3-8-2-15,5-12 2 16,2-6-2-16,3-8 2 15,1-5 0-15,1-5 6 16,-1-3 4-16,6-10 5 16,2-3 2-16,2-11-3 15,5-5-1-15,5-4-7 16,4-2-2-16,6 3-2 16,1 5-4-16,-3 9 2 15,-1 6 0-15,-8 12-2 16,-3 4 2-16,-4 12 0 15,-4 5-2-15,-5 11 0 16,-4 2 2-16,-1 1-1 16,1-3 3-16,1-4-2 15,4-4-2-15,4-7-9 0,5-4-28 16,7-8 23-16</inkml:trace>
  <inkml:trace contextRef="#ctx0" brushRef="#br0" timeOffset="5923.34">6437 2708 1423 0,'-14'-8'35'0,"-3"2"-22"16,1 5-3-16,-2 4 2 16,-1 4-1-16,-1 8 1 15,-1 4-2-15,-1 7-4 16,2 0-5-16,4-2 1 15,3-3-2-15,7-6 0 16,4-3 0-16,9-7-2 16,6-1 2-16,13-8 2 15,5-4 4-15,3-10 3 16,-2-2 6-16,-3-6 6 16,-3-1 0-16,-4 0 0 15,-3 1-3-15,-9 4-6 16,-3 4 3-16,-6 5-7 15,-1 5 7-15,0 8 0 16,0 0-3-16,-9 11-6 0,3 6 0 16,3 11-6-16,-1 2 3 15,4 5 3-15,4-1 0 16,4-6 6-16,3-1-3 16,5-10-3-16,4-4-3 15,10-9 0-15,5-6-3 0,7-11-30 16,2-6-12-16,3-11-44 15,-5-3 4-15,-2-9 55 16,-7-2 8-16,-7-3 15 16,-3 1 2-16,-9 0-2 15,-3 2 2-15,-8 4 2 16,-2 6 2-16,-4 14 4 16,-3 7 2-16,0 15 3 15,-2 9-1-15,-3 17 3 16,2 8-3-16,-2 14 22 15,2 3-2-15,0 9-6 16,4-1-6-16,3-1-12 16,1-4 0-16,5-14-3 15,1-6-6-15,0-15-21 16,0-8-30-16,-2-15-203 16,-1-5 185-16</inkml:trace>
  <inkml:trace contextRef="#ctx0" brushRef="#br0" timeOffset="6071.96">6798 2769 1305 0,'-2'-14'87'16,"2"0"68"-16,6 3 9 16,6-1-65-16,6 3-27 15,9-1-33-15,5 1-19 16,11-1-26-16,3 3-38 0,10-2-216 16,-1 1-138-16,-2 4 263 15</inkml:trace>
  <inkml:trace contextRef="#ctx0" brushRef="#br0" timeOffset="6804.59">4174 3185 1101 0,'109'-12'72'0,"14"2"91"0,9 0-153 16,21 2-7-16,8-3 1 16,13 0 2-16,4 0-4 15,3 1 4-15,-3 3-4 16,-8 1-2-16,-8 0 2 15,-14 3-2-15,-5-1 2 0,-27 1 0 16,-9 2-2-16,-17-1 0 16,-9 2-6-16,-7-1-10 15,-5-1-9-15,-19 1-29 16,-12-2-24-16,-14 1-140 16,-5-2 116-16</inkml:trace>
  <inkml:trace contextRef="#ctx0" brushRef="#br0" timeOffset="16089">2150 4914 964 0,'-18'34'114'16,"0"8"-19"-16,-6 15-8 16,-3 7-15-16,-3 13-37 15,0 5-14-15,6 1-17 16,8-3 0-16,11-16-8 0,7-6 2 16,15-14-11-16,0-5 3 15,12-12 4-15,4-3 4 16,6-12 8-16,4-5-2 15,4-10 4-15,1-7 3 16,11-10 1-16,1-7 3 0,9-11 3 16,4-5 1-16,-6-6 0 15,1-4-3-15,-14-7-2 16,-12-4-5-16,-10-2-3 16,-13-1 0-16,-19 5-2 15,-3 3-2-15,-23-3 0 16,-9 0-2-16,-15 2 0 15,-9 1 0-15,-13 11 2 16,-4 7-1-16,-7 11-1 16,-4 6 0-16,1 13 2 15,0 8 0-15,6 12-2 16,9 9 4-16,15 13-2 16,7 7-2-16,16 15 2 15,6 7-2-15,14 4 0 16,8 0 0-16,18-10 0 15,12-5 5-15,28-13 1 16,16-8-3-16,26-16 3 0,10-11-3 16,14-13 9-16,0-5 0 15,-6-6 9-15,-2-1-3 16,-26 3-3-16,-14 2 0 16,-27 7-15-16,-18 1-15 15,-26 9-98-15,-10 2 5 16,-27 12 60-16</inkml:trace>
  <inkml:trace contextRef="#ctx0" brushRef="#br0" timeOffset="19022.31">5490 4947 1349 0,'-15'-7'59'16,"-2"4"26"-16,-1 17-74 15,-1 8-3-15,-1 17-8 16,0 8 0-16,2 14 0 0,4 7 0 16,7 5 0-16,5-3-2 15,12-13-4-15,6-12 1 16,15-19-5-16,7-11 0 15,13-15 10-15,6-9 2 16,7-13 12-16,2-8 7 16,-3-12 0-16,-2-7 22 0,-10-10 2 15,-6-4-15-15,-17-9-48 16,-11-3-33-16,-23-8-21 16,-13 0 14-16,-18 6 8 15,-8 8 5-15,-11 17 41 16,-8 9 8-16,-11 16 10 15,-5 6 3-15,-3 13-9 16,6 7 0-16,18 10 7 16,8 9 2-16,22 13 7 15,7 7-1-15,11 10-8 16,7 4-5-16,14 2-6 16,9-2-2-16,16-6-2 15,9-5 0-15,12-14-2 16,8-7 2-16,11-13 2 15,5-4 2-15,2-6 6 16,-3-3-1-16,-12 1-5 0,-8 2-10 16,-20 0-104-16,-12 6 75 15</inkml:trace>
  <inkml:trace contextRef="#ctx0" brushRef="#br0" timeOffset="38121.9">2680 5594 937 0,'-25'18'78'0,"1"1"12"0,2 3-10 16,3 2 3-16,2 1-15 15,8 1-14-15,2-1-9 16,8-1-9-16,3-2-1 16,11-2 0-16,5-3 49 15,9-4 5-15,3-5 4 16,6-6-6-16,2-5-13 15,-1-5-14-15,-1-4-6 0,-4-6 0 16,-4 0 14-16,-10-4 25 16,-5 1-14-16,-13-2 28 15,-7 0 7-15,-12 0-38 16,-6 0-30-16,-10 4-25 16,-2 1-14-16,-8 7-9 15,-3 0-9-15,1 5-35 16,-1 3-46-1,11 3-112-15,6 4-103 0,12 5-233 16,10 3 439-16</inkml:trace>
  <inkml:trace contextRef="#ctx0" brushRef="#br0" timeOffset="41071.44">3369 5462 1276 0,'-12'0'60'0,"0"-1"2"16,-1 1-8-16,2 0-27 15,-2 3-13-15,-2 2-10 16,1 2 0-16,1 1-6 0,1 3 2 15,4 1 0-15,4 0-2 16,4 2 2-16,2 1-2 16,5-2 4-16,2 0 3 15,5-3 5-15,3-1 6 16,4-6 6-16,1-3 32 16,3-4-6-16,-1-6-19 15,-3-4-14-15,2 0-9 0,-9 0-3 16,0 1 3-16,-9 3 9 15,-5 2 9-15,-5 3 3 16,-7 1-6-16,-3 4-6 16,-2 0-6-16,-5 4-9 15,3 2 0-15,-1 0-3 16,2 1 0-16,2 2 3 16,2 1 0-16,4 1 6 15,0-1 3-15,5 1 12 16,2-2-3-16,3-1-3 15,4-2 9-15,1-3-6 16,1-2-1-16,1-3 4 16,-1-1-3-16,-2-3 3 15,0-1 9-15,-3-1 21 0,0 0 21 16,-2 2 26-16,-1-1-7 16,-1 2-28-16,0 0-5 15,0 2-27-15,3 3-13 16,0 0-16-16,-1 0 1 15,0 0-6-15,0 0 1 16,0 0-1-16,0 0 1 16,0 1 2-16,0-1-3 15,1 2 3-15,0 0-3 0,0 0-1 16,11 23 3-16,-1-26-3 16,2-3-1-16,1-2 5 15,-1 0-2-15,-3-1 2 16,0 0 5-16,-7 0-5 15,-1 0 0-15,-4 0-5 16,-6 2-6-16,-2 1-2 16,-4 2 2-16,0 3 3 15,0 1 5-15,1 4 3 16,1 0 0-16,4 2 0 16,1 1 0-16,3 1 3 15,1 1-3-15,4 0 0 16,3-1-3-16,4-3 1 15,1-3-1-15,3-2 1 0,2-3-1 16,0-4-2 0,1-2 2-16,0-4 1 0,-2-1 2 15,-2-1 5-15,-3 2-1 16,-4 2 6-16,-3 1-1 16,-5-1 5-16,-4 2-3 15,-4 2-6-15,-1 2-4 16,-3 4-6-16,-1 4 5 15,2 3-5-15,1 1 5 0,4 2 0 16,5 1 0-16,4 0-1 16,2-2-2-1,4-1 0-15,2-2 3 0,3-2 0 16,2-3 0-16,0-2 3 16,2-2 2-16,0-4 0 15,0-2 3-15,-1-2-3 16,-1 0-5-16,-3 1 3 15,-4 2-3-15,-4 1 2 16,-2 0 2-16,-5 3-4 16,-1-1 0-16,-2 3 0 15,1 0 0-15,0 0 0 16,1 0 1-16,3 0 1 16,1 0 0-16,4 1 1 15,0 0-4-15,0 0 1 16,0 0-2-16,0 0 2 0,0 0 2 15,0 1-2-15,0 0 4 16,1 0-2-16,1 0 2 16,0 0-4-16,26 5 1 15,-28-6-2-15,0-1 0 16,0 0 1-16,0 0 2 16,-2-26 3-16,2 27-1 0,-13-13 0 15,3 7-3-15,0 1-1 16,-1 1 0-16,-1 0 0 15,2 2 2-15,0 0-2 16,1 1 0-16,1 1 0 16,0 0-7-16,6 4-4 15,-2-2-7-15,4 4-3 16,4 1 0-16,1 0 6 16,4 0 5-16,3-2 2 15,2 0 5-15,5-5 3 16,1 1-4-16,0-1 4 15,0-1-2-15,-4 0 1 16,-4 0 1-16,-4 0-2 16,-8 1 2-16,0 0 3 15,0 0 3-15,0 1 2 16,-1 0 5-16,0 0-8 16,0 0 2-16,-26 27-4 0,19-22-1 15,0 0-2-15,-1-1 0 16,1 1-4-16,1 0 4 15,1 0 0-15,2 0 0 16,2-2 2-16,2 0-2 16,3 0 0-16,1-3-2 15,4-1-1-15,1-2-2 0,-2-2 5 16,3 0 1-16,-4 0 1 16,-1 0 2-16,-5 4 5 15,0 0 1-15,0 0 12 16,0 0 1-16,0 0 0 15,0 0-6-15,0 0-8 16,0 0-4-16,0 0-5 16,0 0 0-16,0 0 1 15,0-1 1-15,0 1 11 16,0 0 2-16,0 0 15 16,1 0-6-16,0 0-4 15,0 0-3-15,0 0-8 16,0 0-3-16,1 0-1 15,0 0-3-15,25 5-1 16,-27-5-1-16,1 0 0 0,-1 1 0 16,15 18 0-16,-12-1-1 15,-6 19-2-15,-6 15 1 16,-19 24 2-16,-14 10 0 16,-25 11-40-16,-13-2-138 15,-16-16 95-15</inkml:trace>
  <inkml:trace contextRef="#ctx0" brushRef="#br0" timeOffset="42320.69">4023 5200 1098 0,'-1'-9'38'0,"0"1"-3"31,1-2-15-31,0 2-13 0,0 0-7 0,0-1-17 16,0 1-3-16,-4 0 3 15,0 0 5-15,0 0 14 16,-3 0 14-16,1 1 15 15,-2 2 4-15,-4 0-2 16,-1 2-8-16,-5 3-14 16,-1 0-9-16,-3 8 10 15,1 3 9-15,0 9 26 16,3 7 9-16,4 10 8 16,-3 2-4-16,4 7 54 15,3 1-10-15,4 0-14 16,8-2 5-16,8-4 10 15,1-4 6-15,12-7-1 16,2-5-25-16,11-11-26 16,7-5-8-16,7-12-22 0,3-6-12 15,5-12-7-15,-4-6 1 16,-3-8 8-16,-6-5 3 16,-13-9 20-16,-2-6-4 15,-16-6-9-15,-7-6 1 16,-13-5-14-16,-7 0-7 15,-12-4-9-15,-5 1-7 16,-10 5-6-16,-6 6 0 16,-16 12 4-16,-6 6 3 0,-10 15 1 15,-1 9 2-15,0 19 0 16,4 7 2-16,7 18 3 16,6 7-1-16,16 12 1 15,10 4-1-15,14 4 3 16,12 1-2-16,21-1 3 15,11-3-2-15,24-7 3 16,11-6 2-16,20-8 0 16,8-4 2-16,15-8-4 15,7-5-2-15,-3-4-6 16,-2-3-7-16,-15-4-46 16,-9 0-107-16,-19 0-878 15,-16 2 856-15</inkml:trace>
  <inkml:trace contextRef="#ctx0" brushRef="#br0" timeOffset="43020.76">4263 5548 935 0,'0'0'66'0,"0"0"29"0,0 0-74 15,0 0 2-15,0 0-2 16,0 0-3-16,0 0-5 16,0 0-1-16,0 0-6 15,0 0 2-15,1 0-1 16,-1 0 1-16,1 0 8 15,0 0 5-15,0 0 14 16,0 0 7-16,0 0 7 16,0 0-1-16,-1 0-5 15,0 0-4-15,0 0 15 16,0 0 21-16,0 0-10 16,0 0-8-16,0 1-12 15,0 0-15-15,0 0 3 16,7 22 0-16,-3-9-7 15,-5 4 7-15,1 11-15 16,-3 3 0-16,-3 6-18 16,0 3 0-16,-2-5-66 0,-3-1-110 15,11-7 95-15</inkml:trace>
  <inkml:trace contextRef="#ctx0" brushRef="#br0" timeOffset="44537.8">4601 5522 1419 0,'-6'3'60'0,"1"2"80"16,1 1-86-16,-2 3-28 16,3-1-8-16,-1-1-12 15,2-2 0-15,2-5-6 16,0 0-3-16,0 0 0 16,1 0-6-16,20-4 6 15,-11-2 3-15,4-4 12 0,-2 1 3 16,-1-1 45-16,-3 0 12 15,-3 0 26-15,-3 0 4 16,-2 1-24-16,-2 1-16 16,-3 2-29-16,-2 2-6 15,-4 1-21-15,-2 3 0 16,0 3-3-16,-1 1 0 0,1 4-3 16,6 1-3-16,-1-1 3 15,4 3 0-15,3-3 3 16,1 0 0-16,6-3-3 15,1-2 0-15,6-3 3 16,0-3 0-16,4-4-3 16,0 0 3-16,1-4 6 15,-3 1-5-15,-5-1-1 16,-1 2-2-16,-6 3 0 16,-3 6-1-16,0 0 3 15,0-1-2-15,-1 1 4 16,-18 2 3-16,8 6-7 15,0 0 1-15,1 3-2 16,3 0 0-16,3 0 0 16,1-1 4-16,4 0-4 0,1-2 0 15,5-2-2-15,1-2 4 16,2-4 2-16,0-1 1 16,1-4 0-16,1-2-4 15,-1-2 3-15,-3 1-3 16,-5-1 1-16,-3 1-2 15,-3 3 16-15,-6 1 13 16,-5 2 16-16,-4 2 9 16,0 5-4-16,-1 0-5 0,1 2-7 15,3 0-21-15,-1 1-9 16,6-1-4-16,5-1-3 16,5-1 1-16,7 0-2 15,2-4 0-15,8-1-4 16,2-2 1-16,4-3 1 15,1-2 0-15,-3 0 2 16,-1 1 0-16,-7 1 0 16,-1 1 1-16,-5 1 1 15,-7 3 0-15,0 0 7 16,0 0-2-16,0-1-1 16,0 0 3-16,-1 0-5 15,-21-13-1-15,11 14-2 16,-1 0-3-16,2 0 1 15,-1 0 1-15,4 1 0 0,1-1 1 16,6 0-1-16,0 0-1 16,0 0 1-16,0 0 0 15,1 0-2-15,16 1 1 16,-5-2 1-16,-3-1-2 16,1 1 2-16,-2 1-1 15,-1 0 0-15,-1 3 0 0,-1 6 2 16,-2 4 4-1,0 11 4-15,-2 10 5 0,-8 14-2 16,-6 8-3-16,-14 14-5 16,-11 4-8-16,-16 6-62 15,-13-2-117-15,-11-5 83 16</inkml:trace>
  <inkml:trace contextRef="#ctx0" brushRef="#br0" timeOffset="45887.3">5829 5465 48 0,'-6'0'5'15,"0"0"11"-15,2 1 16 16,0 1-1-16,4-2 9 15,0 0 2-15,0 0 26 16,-1 0 14-16,1 0 20 16,0 0 43-16,0 0-35 15,0 0-21-15,0 0-7 16,0 0 6-16,0 0 28 16,1 0-4-16,16-12 2 15,-7 6-7-15,1-1-28 0,1 0 23 16,0 3-4-16,1 0-26 15,0 4-30-15,-2 2-18 16,2 5-9-16,-3 2-6 16,2 5-9-16,-1 2 6 15,-5 1-6-15,-1 1 3 16,-6 1 0-16,1 0-3 16,-8 3 0-16,-5-2 0 0,-9 1-3 15,-5 0 12-15,0-3 9 16,0 1 20-16,5-8 43 15,4-3 18-15,7-6 44 16,2-2-30-16,7-6-20 16,2-1-16-16,6-5-34 15,3-1-15-15,5 1-24 16,4 1-1-16,4 2-4 16,1 2-1-16,2 6-5 15,-1 4 1-15,1 7 6 16,1 4 0-16,-4 3 4 15,-1-4-4-15,-1-3-87 16,-1-4-66-16,7-8-353 16,5-2 231-16</inkml:trace>
  <inkml:trace contextRef="#ctx0" brushRef="#br0" timeOffset="48204.08">6422 5495 1222 0,'0'0'58'0,"0"1"42"16,-1 0-67-16,1-1 2 16,0 2 0-16,0 0-6 15,-6 29-6-15,6-31 10 16,0 1 6-16,1 0-3 16,0 0-1-16,-1-1-5 15,2 1 15-15,28 9 9 16,-24-15 9-16,1-1 14 15,-3-1-8-15,-3-1-6 0,-1-1-21 16,-4 0-21-16,-3 0-21 16,0 1 0-16,-3 5 0 15,1 2-3-15,-1 3 6 16,-3 2 0-16,4 2 3 16,-1 2 6-16,1 1-3 15,5-1 0-15,-2 3 11 16,4-2 7-16,3 1 18 15,-3-2-5-15,6-3-17 16,3 0-6-16,1-4-6 16,5-1 0-16,-2-5-8 15,1-1-1-15,-3-2 1 16,-3 1 1-16,1 1 5 16,-7 0 8-16,0 6 12 15,0 0 7-15,0 0-2 0,0 0-3 16,-1 0-16-16,-1 0-7 15,-25 5-5-15,26-5-3 16,0 1 3-16,1-1 3 16,-1 2-1-16,0 0-1 15,-15 25-4-15,16-27-2 16,1 0 0-16,0 0-2 16,0 0 4-16,1 0-3 0,30-5 3 15,-21-1 0-15,-3 0 2 16,-2 1-1-16,-4 1-2 15,-2 4-3-15,0 0 2 16,-1 0 1-16,0 0 1 16,-26 0 1-16,16 4-1 15,0 1 2-15,1 2 2 16,5-1-1-16,-3 0-3 16,5 1 0-16,0-2 0 15,3 1 2-15,3-3 0 16,7 1 0-16,2-4-4 15,-2 0 2 1,6-3-4-16,-5-2 2 0,0-1 2 16,1 1-1-16,-5-1 1 15,-2 2 1-15,-3 0 5 16,-2 0 2-16,-3 0 10 0,-2 0 3 16,-5 0-7-16,1 1-6 15,2 0-4-15,-3 0-4 16,10 3 2-16,0 0-2 15,-1 0 0-15,0 0 2 16,1 0-3-16,-1 0 1 16,0 0-1-16,1 0-4 15,0 0 3-15,0 1-2 0,8 13 2 16,-1-9 2-16,-1-1 0 16,0 0 1-16,-3 0-1 15,2 1 0-15,-1 0 0 16,-2-2 0-16,4 2 1 15,-1-2 1-15,-2 0 0 16,1 0 3-16,-3 2-2 16,0-1 2-16,-3 5 0 15,-1 4 2-15,-5 13-2 16,-1 9 0-16,-6 19-1 16,-2 11-3-16,-21 17-4 15,-16 2-20-15,-27 1-186 16,-8-4 129-16</inkml:trace>
  <inkml:trace contextRef="#ctx0" brushRef="#br0" timeOffset="48820.37">7026 5521 1336 0,'6'0'56'15,"3"-1"18"-15,0-1-59 0,5 0-9 16,0 0 0-16,9-1-2 16,-4 1-2-16,7-2 1 15,3 2-1-15,0-2-5 16,3 0-19-16,-2-2-239 16,-2 0 179-16</inkml:trace>
  <inkml:trace contextRef="#ctx0" brushRef="#br0" timeOffset="49004.2">7434 5499 1530 0,'0'0'101'15,"13"2"96"-15,4-3-194 0,3-1-6 16,3-2-33-16,2-1-33 15,0 0-98-15,0-1 67 16,-6 0-253-16,-2 1 203 16</inkml:trace>
  <inkml:trace contextRef="#ctx0" brushRef="#br0" timeOffset="49153.96">7791 5450 1759 0,'8'10'171'0,"2"-1"47"16,6-1-132-16,2-6-56 16,3-1-42-16,10-4-203 15,-1-4-263-15,5-1 385 16</inkml:trace>
  <inkml:trace contextRef="#ctx0" brushRef="#br0" timeOffset="49337.91">8266 5490 1452 0,'8'-1'68'0,"1"1"473"16,5-2-690-16,3 1-49 15,-1-1-21-15,0-1-84 16,0 0 189-16</inkml:trace>
  <inkml:trace contextRef="#ctx0" brushRef="#br0" timeOffset="49490.14">8494 5482 2291 0,'13'2'87'0,"5"-2"-83"15,3 0-134-15,9-9-620 16,6 1 626-16</inkml:trace>
  <inkml:trace contextRef="#ctx0" brushRef="#br0" timeOffset="49671.36">8845 5486 2471 0,'24'-1'51'16,"-3"0"-81"-16,3-2-66 15,0-1-179-15,0-2-266 16,6 1 413-16</inkml:trace>
  <inkml:trace contextRef="#ctx0" brushRef="#br0" timeOffset="49823.91">9279 5506 2767 0,'16'3'46'0,"4"-2"-63"16,4-1-61-16,6-2-178 15,5-2-647-15,-3-2 722 16</inkml:trace>
  <inkml:trace contextRef="#ctx0" brushRef="#br0" timeOffset="51020.88">9975 5461 1179 0,'0'-5'110'0,"-2"1"129"15,0 1-86-15,-6 2-57 0,-2 1-3 16,0 3-36-16,-2 2-25 16,0 1-23-16,1 2-9 15,1 0 0-15,2-2 9 16,4 1 12-16,3-1 6 15,4 0 12-15,3-3 3 16,6-2-9-16,3-2 0 0,6-2-7 16,-1-3-2-16,0-3-9 15,-5-1 3-15,-7 1 9 16,1 0 9-16,-9 1 12 16,-1 1 2-16,-10 0 5 15,-5 2-10-15,-4 5-18 16,-1-1-4-16,-2 3-17 15,1 4 5-15,1 0-11 16,1 2-2-16,7 2 2 16,2-2 0-16,8 2 0 15,3-2-2-15,9-1-1 16,2 0-1-16,7-1 8 16,2-2 7-16,6-1 3 15,1-1 1-15,-4-1 1 16,-2-1-6-16,-6-1-5 15,-5 0 1-15,-2 0-4 16,0 1-2-16,-8 0 0 0,1 3-1 16,-4 2 0-16,-8 2 2 15,-3 3-1-15,1-1 1 16,-2 1 0-16,-2-2-1 16,5-2-1-16,-1-1-1 15,4-4-2-15,3-1 3 16,1-1-1-16,4-2-6 0,3-2-2 15,4-2-2-15,0-3 3 16,1 0 4-16,-1 0 1 16,-4 0 3-16,-1 1 2 15,-4 1 4-15,-3 0 4 16,-2 1-5-16,-5 1 5 16,-1 0-4-16,-1 1 6 15,1 1-1-15,1-1 0 16,3 1-1-16,4 1 8 15,6 3 2-15,0 0 1 16,0 0 1-16,0 0-11 16,0 0-4-16,12-1-4 15,0 2 1-15,6 4 0 16,2 0 0-16,0 2 0 16,0 3-2-16,-5 8 0 0,-4 6 0 15,-7 13 0-15,-7 7 3 16,-14 11-2-16,-10 7-2 15,-15 6-12-15,-9 3-18 16,-21-1-38-16,-6-4-48 16,-23-9-79-16,-7-5-140 15,-8-14 198-15</inkml:trace>
  <inkml:trace contextRef="#ctx0" brushRef="#br0" timeOffset="52390.82">10671 4898 1894 0,'-30'-26'38'0,"-3"10"-106"0,-2 6-13 15,-3 15 48-15,-2 9 33 16,-1 18 6-16,-1 9 3 15,2 13-6-15,1 6 0 16,7 7 3-16,1 2 9 16,14-1 27-16,9-3 9 15,19-9 47-15,12-5 22 16,19-11 20-16,8-5-17 0,21-13-18 16,9-6-10-16,17-11-16 15,7-6-37-15,9-12-25 16,-3-7-6-16,-6-11-11 15,-5-4-1-15,-20-8-7 16,-8-5-4-16,-25-8-8 16,-13-2-8-16,-22-5-25 15,-11-1 0-15,-25-1 0 16,-13-4 3-16,-26-5-2 16,-12 0 0-16,-22 1-8 15,-8 5 3-15,-13 11 33 16,-5 8 13-16,1 16 40 15,6 7 37-15,9 15 34 16,12 8 11-16,19 16 18 16,12 7-42-16,22 12-23 15,13 6-10-15,25 7-20 0,13 2-7 16,28 2-14-16,14-1-3 16,27-6-3-16,13-4-2 15,26-7 0-15,8-5-2 16,14-6 0-16,6-2-2 15,-5-6-2-15,-8-1-9 16,-12-4-41-16,-16-1-38 16,-25-4-144-16,-16-1-221 0,-25 2 176 15</inkml:trace>
  <inkml:trace contextRef="#ctx0" brushRef="#br0" timeOffset="52954.19">11281 5446 641 0,'0'3'21'0,"1"1"-17"0,0 1-8 15,-1-1-78-15,0-4 57 16</inkml:trace>
  <inkml:trace contextRef="#ctx0" brushRef="#br0" timeOffset="53737.54">11319 5474 1297 0,'1'0'45'15,"0"0"21"-15,0 1-57 16,0 0-1-16,18 27-8 15,-19-15-4-15,-6 5-2 16,0 1 0-16,-5 0 6 16,0-1 4-16,-1-2 8 15,1-2 11-15,1-5 28 16,1-2 48-16,3-5 125 16,6-2 33-16,0 0-9 15,-1-1-86-15,-4-19-50 16,10 3-50-16,8-7-46 15,3-3-11-15,7 0-6 16,4-1 0-16,2 6 0 0,2 3-2 16,-8 8 1-16,-1 4 2 15,-10 7 0-15,-4 4 2 16,-6 9 12-16,-5 3-4 16,-4 6 4-16,-3 1-4 15,0 0-6-15,4 0 1 16,5-5-8-16,7-3-11 0,11-8-132 15,5-4-132-15,22-11 72 16</inkml:trace>
  <inkml:trace contextRef="#ctx0" brushRef="#br0" timeOffset="54923.72">2912 6338 1328 0,'115'9'89'0,"10"0"178"16,13-1-159-16,19-4-27 15,11 0-16-15,14-4-53 16,6 1-6-16,8 1 0 15,3 1-6-15,-2 1 3 16,-5 1-3-16,-11 1 0 16,-7 1 0-16,-19 0-12 15,-12 0-6-15,-16-1-80 16,-12-1-69-16,-15 0-289 16,-7 0 320-16</inkml:trace>
  <inkml:trace contextRef="#ctx0" brushRef="#br0" timeOffset="58870.24">12006 5017 1456 0,'0'-1'58'16,"14"-13"181"-16,3 6-254 16,4 2 0-16,4-2 15 15,1 0 0-15,6 0 3 16,1-2-3-16,1 3-24 15,-3 0-50-15,-5 2-106 0,-7-2-116 16,-3 0 161 0</inkml:trace>
  <inkml:trace contextRef="#ctx0" brushRef="#br0" timeOffset="59470.57">12620 4787 912 0,'0'17'43'0,"0"10"53"0,1 8-30 15,3 18 2-15,-2 7-6 16,-3 8-41-16,-3 1-15 15,-4-1-16-15,-1-5-9 16,0-13-8-16,1-8 1 16,0-18 13-16,2-7 11 15,2-9 35-15,-3-5 21 16,5-8 28-16,-1-7 1 0,1-16-17 16,1-9-18-16,2-18 7 15,2-7-1 1,4-16-28-16,5-11-5 15,7-9-18-15,4-3-9 0,9 14-9 16,3 13-2-16,6 29 8 16,-2 14 6-16,-4 20 3 15,-8 12 0-15,-10 17 0 16,-6 12 0-16,-19 20 0 16,-7 7 3-16,-20 14-3 15,-7 3-6-15,-9-4-66 16,0-5 1-16,3-16-115 15,6-13 115-15</inkml:trace>
  <inkml:trace contextRef="#ctx0" brushRef="#br0" timeOffset="60270.78">12934 5106 1349 0,'-19'-3'49'15,"0"0"50"-15,-1-1-101 16,5-1 2-16,-4 2 7 15,0 1 3-15,2 3 4 16,-3 3-3-16,3 6 5 16,0 3 5-16,0 6-12 15,-2 5-9-15,3 3 0 16,0 1 3-16,6-4 0 16,5-2-3-16,7-7 0 15,7-5-6-15,8-9 3 16,6-4 3-16,4-9-3 15,2-5 3-15,2-5 3 16,-3 0-3-16,-5-2 0 0,-5 0 0 16,-6 2 3-16,-2-1 3 15,-4 4 0-15,0 2-3 16,-2 6-3-16,1 3 0 16,-3 9-3-16,4 5 6 15,-4 14 6-15,-2 5 6 16,0 10-3-16,-2 3-3 0,-4-1-6 15,3-4-9-15,-1-8-27 16,-3-8-9-16,8-10 10 16,-1-6 5-16,6-12-23 15,6-5-18-15,1-9-31 16,5-3 2-16,-1-1 47 16,0 2 33-16,0 4 67 15,-2 4 22-15,-5 6 11 16,-2 4-4-16,-4 5-18 15,-2 4-15-15,-2 8-21 16,0 3 2-16,-3 8-15 16,1 1-3-16,2 0-6 15,-1-2 0-15,2-4 0 16,-1-3 0-16,0-6 0 16,0-5-3-16,0 0 9 15,0 0 18-15,0 0 38 16,1-10 19-16,1-3 21 0,1-4-13 15,5-6-41-15,3-5-12 16,9-4-78-16,6-3-57 16,5 2-128-16,0 2-43 15,0 11 194-15</inkml:trace>
  <inkml:trace contextRef="#ctx0" brushRef="#br0" timeOffset="61472.75">13304 5082 1142 0,'-10'4'49'0,"1"2"26"15,-4 2-54-15,1-1-5 16,0 0-3-16,-2-1-3 16,1-3-8-16,1-2-2 15,2-1 0-15,0 0 0 16,3 1 2-16,1 3 12 15,2 4 9-15,-1 8 18 16,0 4 3-16,2 4-5 16,1 0-6-16,6-3-14 15,4-2 0-15,6-10-1 0,3-5-15 16,5-12-3-16,5-6-15 16,5-10-39-16,3-4-2 15,-3-2 0-15,-5 2 5 16,-8 5 42-16,-7 5 20 15,-6 6 30-15,-4 5 13 16,-2 7 4-16,0 0 7 16,-13 6 1-16,5 4-30 0,-2 5-25 15,0 1-5-15,0 3-3 16,3 0-3-16,4-2 0 16,1-4 0-16,1-5-6 15,1-8-3-15,0 0 6 16,0 0-5-16,0 0-10 15,4-8-9-15,7-6-18 16,3-4 7-16,5-3 27 16,1-1 1-16,0 2 12 15,-1 3 6-15,-3 6 1 16,-3 3 1-16,-5 7 8 16,-2 3 0-16,-6 7-6 15,-2 5 3-15,-1 8 3 16,-3 3-3-16,3 3 6 15,1-2 2-15,2-2-2 0,2-5-3 16,1-7-6-16,0-4-6 16,-3-8-6-16,1 0 3 15,9-14 0-15,-4-3-3 16,1-8 6-16,-2-1 0 16,4 4 18-16,1 0 15 15,3 6 6-15,0 1 3 16,1 5-25-16,0 2-23 15,-4 7-6-15,0 2-11 0,-4 9-1 16,-2 4 12-16,-4 7 0 16,1 3 6-16,-4 0 0 15,1-2 3-15,2-6 0 16,-1-6-6-16,1-10-15 16,0 0 3-16,15-8-3 15,-3-4 0-15,3-5 6 16,-1-2 6-16,-1 1 0 15,0 2 6-15,-3 6 0 16,-1 4 0-16,-4 6 9 16,-2 1 0-16,0 4-3 15,-2 3 12-15,2 2-12 16,0 0-3-16,3-1-3 16,1-3-3-16,3-5-12 15,-1-3 3-15,3-6-6 0,0-2 15 16,0-1 0-1,0-1 6-15,-2 2 12 0,-2 1 3 16,-1 3 39-16,0 0-1 16,1 1-11-16,0-2 0 15,3 0-42-15,-3-1-6 16,1 1-9-16,-4-1-3 16,-5 2-15-16,0 0-9 15,-7 3 1-15,-3 3 5 0,-6 4 15 16,-5 4 15-16,1 4 15 15,1 3 21-15,5 1 20 16,4 2 16-16,6-1-12 16,2-1-15-16,6-3-21 15,3-1-15-15,8-7-9 16,4-3 0-16,9-8-33 16,5-4-48-16,2-6-116 15,-2-4-87-15,1-3-124 16,-6-1 229-16</inkml:trace>
  <inkml:trace contextRef="#ctx0" brushRef="#br0" timeOffset="61640.51">14108 4842 750 0,'6'-42'126'16,"1"2"99"-16,0 9-89 16,-1 7-2-16,-3 19-28 0,1 10 3 15,-4 27 28-15,-2 13-32 16,-3 25-12-16,-2 6-10 15,-3 7-50-15,2 0-21 16,3-11-75-16,3-4-53 16,2-15-117-16,0-10 29 15,0-20 138-15</inkml:trace>
  <inkml:trace contextRef="#ctx0" brushRef="#br0" timeOffset="62387.67">13941 5193 1462 0,'-11'4'79'0,"6"-3"250"16,4 1-296-16,13-5-66 15,7-3-45-15,12-9-68 16,6-3 22-16,6-2 64 16,4 2 15-16,-4 5 34 15,-3 4-1-15,-9 6-13 16,-7 3-16-16,-11 6-19 15,-6 2 4-15,-6 2 21 16,-3-2 19-16,0-2 38 0,1-1 11 16,-1-3 15-16,2-2 4 15,0 0-3-15,0 1-8 16,0 0-8-16,0 0-2 16,0 0-14-16,14 22 2 15,0-20-9-15,-2-3-4 16,4-6-2-16,-1-3-4 15,1-5 2-15,4 0 2 16,-3-4-3-16,-4 1 1 0,-7-1-2 16,-6 0 0-16,-6 5-2 15,-6 1 2-15,-7 7 2 16,-5 5 4-16,-8 9 15 16,1 5 27-16,0 9 23 15,7 5 7-15,7 5 3 16,5 2-24-16,10-4-22 15,2-4-8-15,12-9-27 16,2-7-9-16,10-10-32 16,1-4-31-16,4-14-90 15,-2-1-3-15,1-4 63 16,-2-1 12-16,-5 5 52 16,1 1 30-16,-8 6 41 15,-4 3 13-15,-4 2 9 0,-2 1 1 16,-3 1-4-16,1 0 8 15,-2 4 15-15,0 0-19 16,0 0-17-16,3 7-6 16,0 6-9-16,1 3-3 15,-1 2-6-15,0 0-6 16,-3-4-6-16,-1-3 9 16,0-6-3-16,1-5 3 15,0 0 15-15,-3-7-1 0,8-9-11 16,3-4-3-16,5-6-30 15,4-2-20-15,6 2-49 16,1 2-48-16,3 3-155 16,-5 5 212-16</inkml:trace>
  <inkml:trace contextRef="#ctx0" brushRef="#br0" timeOffset="62720.98">14744 5031 1631 0,'-9'-1'173'0,"3"2"93"16,-5 4-254-16,1 3-45 0,-6 3-3 16,-12 2 6-16,3 1-12 15,-7 2 4-15,5 0 11 16,5 1 21-16,4-2 6 15,8-2 0-15,5-1 6 16,8-4 3-16,5-2 3 16,11 0 9-16,5-4-12 0,7-1 5 15,1 0-8-15,-7 0 0 16,-8 2-6-16,-17 6 0 16,-13 4-9-16,-34 9-74 15,-12 4-70-15,-16 5-239 16,-1 0 282-16</inkml:trace>
  <inkml:trace contextRef="#ctx0" brushRef="#br0" timeOffset="63103.83">12900 5593 1477 0,'53'1'43'0,"17"-2"-4"16,13-5-15-16,29-6 0 15,12-2 0-15,22-6 9 16,7-1-13-16,7-2 4 16,-1-1-6-16,-1 1-12 15,-9 0-6-15,-17 3-57 16,-3 1-73-16,-30 1-83 15,-10 5 134-15</inkml:trace>
  <inkml:trace contextRef="#ctx0" brushRef="#br0" timeOffset="63587.23">15559 4454 1328 0,'-59'98'47'16,"3"9"11"-16,-2 23-52 15,-6 7-3-15,-9 5-1 16,-13 1 0-16,1-9-2 16,4-6-2-16,13-21-19 0,15-16-29 15,18-23-101-15,9-16-122 16,16-25 124-16</inkml:trace>
  <inkml:trace contextRef="#ctx0" brushRef="#br0" timeOffset="64854.39">15663 4799 1577 0,'6'20'128'0,"3"8"46"0,1 21-168 16,-3 6 0-16,-3 9-3 16,-2 1-9-16,-3-4-57 15,0-3-33-15,-2-12-68 16,-1-11 80-16,3-15 24 15,3-9 8-15,5-16 25 16,3-8 3-16,5-14 7 16,0-6 7-16,2-6 14 15,1 0 12-15,-6 2 3 16,0 1 4-16,-4 4-3 16,-4 3-5-16,2 13-3 15,-1 6-6-15,4 16 9 16,-2 11 3-16,-3 14 1 0,0 7 6 15,2 6-13-15,1-3-3 16,6-9-7 0,0-6 0-16,4-18-9 0,1-8-7 15,5-16-13-15,2-8 0 16,0-8 5-16,1-1 11 16,-4-1 20-16,-5 2 11 15,-4 7 3-15,-1 3-2 16,-6 7-7-16,-3 4-8 0,0 6-24 15,-3 5-18-15,0 0-7 16,-1 0 0-16,0 1 20 16,0 0 17-16,0 0-5 15,-12 31-15-15,13-32-109 16,15 9-112-16,-5-4-67 16,2 2 78-16,0 4 163 15,-4 0 91-15,1 0 81 16,0-1 36-16,-3-1 52 15,-3-2-10-15,3-4-29 16,0-3-42-16,2-4-27 16,4-4-9-16,3-4-20 15,1-2-9-15,5-4-14 16,1 2-7-16,-5-1-7 16,-2 1-3-16,-5 0-1 0,-4 1 5 15,-7 0 9-15,-4 4 1 16,-7 4 18-16,-4 4 9 15,-4 11-18-15,-1 5 2 16,-4 11 10-16,1 8 24 16,4 6 30-16,3 4 2 15,9-1-26-15,2-3-24 0,11-12-48 16,4-4-12-16,17-15-57 16,7-7-30-16,11-11-92 15,4-6-18-15,0-3 126 16,-4 1 28-16,-8 2 40 15,-5 4 14-15,-11 4 8 16,-1 4 1-16,-10 3 12 16,-2 2 5-16,-3 1 6 15,-2 5 38-15,1 3 2 16,1 5-5-16,2 3-36 16,1 1-12-16,0-1-21 15,-1-3-15-15,-4-7-54 16,-2-7-44-16,0 0-21 15,-6-3-28-15,-2-11 90 16</inkml:trace>
  <inkml:trace contextRef="#ctx0" brushRef="#br0" timeOffset="64959.16">16447 5001 1289 0,'5'-23'80'0,"2"2"53"16,4 7-76-16,4 5 33 15,3 0-72-15,1 1-90 16,11-4 36-16</inkml:trace>
  <inkml:trace contextRef="#ctx0" brushRef="#br0" timeOffset="65390.31">16728 5060 2414 0,'-17'4'82'0,"2"1"-33"15,2 0-46-15,2 2-34 16,2 0-26-16,-1 1-25 16,2 1-20-16,4 0-8 15,2-2 20-15,6 0 27 16,4-2 3-16,5-5 4 16,1-3 8-16,4-6 9 15,1-1 15-15,0-4 21 16,0 0 21-16,-3 1 51 15,-1 1 11-15,-5 2-2 0,0 1-18 16,-5 4-51-16,-5 5-18 16,0 0 0-16,6 5 0 15,-8 15 12-15,1 7 9 16,-2 16-6-16,0 8-3 16,-3 10-6-16,1 0 0 15,-4-5-18-15,1-5-24 16,-4-13-30-16,-3-7-2 15,-5-9 17-15,-2-6 27 0,1-8 39 16,0-5 3-16,5-10-60 16,3-9-86-16,8-18 80 15</inkml:trace>
  <inkml:trace contextRef="#ctx0" brushRef="#br0" timeOffset="65754.27">16931 4630 1247 0,'21'-2'64'0,"-2"2"29"16,0 11-24-16,-2 12-24 15,-1 11-7-15,-4 22 1 16,-2 10-12-16,-10 13-9 0,-5 3 0 16,-6-10-12-1,-2-8-6-15,1-19-21 0,3-12 0 16,-1-18 6-16,2-8-3 15,2-13-9-15,-1-8 8 16,7-11 6-16,4-5 1 16,7-2 14-16,6 0 4 15,3 3 5-15,5 1 14 16,0 3 17-16,3 5-12 0,-3 9-9 16,-2 7-12-16,-7 12-21 15,-2 6 6-15,-5 12 3 16,-1 2 3-16,4 0 9 15,-4-1-45-15,7-11-112 16,3-8-226-16,9-9 197 16</inkml:trace>
  <inkml:trace contextRef="#ctx0" brushRef="#br0" timeOffset="65940.89">17427 4632 1873 0,'-11'62'137'0,"1"4"-38"15,-2 5-42-15,4-5-51 0,1-8-12 16,1-14-99-16,0-7-74 16,-1-15-177-1,0-9-49-15,1-10 230 0</inkml:trace>
  <inkml:trace contextRef="#ctx0" brushRef="#br0" timeOffset="66094.89">17234 4957 2300 0,'0'0'82'0,"0"0"-44"16,7-3-35-16,13-10-48 16,9-2-81-16,14-8-199 15,9 2-84-15,3 3-27 16,3 3 225-16</inkml:trace>
  <inkml:trace contextRef="#ctx0" brushRef="#br0" timeOffset="66737.77">17865 4838 1846 0,'-17'12'113'0,"3"0"-35"16,4 2-72-16,6 0-3 15,4-2-3-15,10-1-3 16,1 0-9-16,9 0-9 15,3-1-6-15,-1 1-6 16,1 2 1-16,-9 3-4 16,-5 1 0-16,-9 1 12 15,-7 1 3-15,-9 0 21 16,-6-1 18-16,-6-5 9 16,0-1 9-16,0-9 0 15,4-4-7-15,7-7-20 0,2-5-21 16,8-9-59-16,5-4-34 15,9-8-71-15,6-5 71 16,10-9 27-16,3-3 18 16,8-6 31-16,1 2 22 15,0 5 47-15,-2 8 20 16,-10 19 26-16,-2 9 58 16,-14 17 68-16,-4 13-30 0,-8 26-62 15,-6 16-37-15,-9 27-71 16,-3 6-36-16,-3 3-239 15,-4-3 180-15</inkml:trace>
  <inkml:trace contextRef="#ctx0" brushRef="#br0" timeOffset="67404.38">18362 4788 1388 0,'2'27'76'0,"-2"6"216"15,-3 12-274-15,-1 2-9 16,-3-3-9-16,-1-4-30 16,0-9-86-16,1-6 1 0,2-12 49 15,5-12 8-15,0-1 33 16,-3-4 9-16,5-13 16 16,2-6 14-16,3-8 40 15,0-5 18-15,6-11 92 16,5-4 51-16,7-8-72 15,7-4-47-15,14 5-78 16,9 3-18-16,8 14-30 16,0 10-9-16,-3 17-3 15,-8 9-6-15,-15 15-47 16,-9 6-10-16,-20 8-2 16,-11 6 2-16,-19 4 80 15,-7 0 20-15,-10 0 8 16,1-3 21-16,4-7 84 15,4-4 23-15,10-8 12 0,2-3-26 16,12-7-72-16,6-2-24 16,0 0-24-16,9 7-3 15,5-4 3-15,8 0-3 16,7 0-33-16,4 0-15 16,4 4-32-16,-5 2 5 15,-9 8 21-15,-9 6 24 16,-23 7 36-16,-15 2 15 15,-19 4 24-15,-9-2 6 0,-11-3-9 16,3-2-12-16,4-11-21 16,6-7-33-16,15-15-188 15,7-8-130-15,17-12 236 16</inkml:trace>
  <inkml:trace contextRef="#ctx0" brushRef="#br0" timeOffset="67571.08">18795 4800 1396 0,'28'14'43'0,"-7"10"-14"15,-2 7-6-15,-9 8-4 16,-2 2-1-16,-4 0-11 16,-1-6-7-16,1-10-54 15,-1-6-70-15,-3-19 68 0</inkml:trace>
  <inkml:trace contextRef="#ctx0" brushRef="#br0" timeOffset="67706.55">18859 4782 1495 0,'15'-35'35'16,"4"5"-32"-16,4 4-10 15,10 12-61-15,-2 4-190 0,5 16 163 16</inkml:trace>
  <inkml:trace contextRef="#ctx0" brushRef="#br0" timeOffset="68086.89">19159 4843 1504 0,'-22'3'52'0,"0"2"44"15,-1 3-61-15,3 4-23 16,0 3-6-16,5 3-3 16,7 1 0-16,3-4-15 15,7-1-14-15,6-6-19 0,2-3-12 16,11-6 19-16,0-5 15 16,7-7 8-16,1-3 7 15,0 0 16-15,-5 0 9 16,-5 3 27-16,-3 1 61 15,-7 5 8-15,1 3-5 16,-6 4-22-16,0 4-17 16,-2 8-30-16,-2 6-12 0,1 8-21 15,0 1-6-15,1-1-27 16,1-4-42-16,3-8-107 16,1-4-75-16,3-10 14 15,1-3-159-15,2-9 198 16</inkml:trace>
  <inkml:trace contextRef="#ctx0" brushRef="#br0" timeOffset="68404.33">19626 4657 1297 0,'-11'15'60'0,"-4"3"20"16,-2 1-28-16,-3 4-6 0,-1 1 44 16,1 2 32-16,2-4-11 15,8-4-39-15,2-3-13 16,10-7-68-16,5-4-18 16,9-4-20-16,5-2-1 15,2 0 18-15,1 2 18 16,-6 4 21-16,-6 5 12 0,-11 5 3 15,-8 4 0-15,-14 4-6 16,-9 1-9-16,-7-2-3 16,-2-4-39-16,6-9-132 15,7-6-93-15,8-12 191 16</inkml:trace>
  <inkml:trace contextRef="#ctx0" brushRef="#br0" timeOffset="69037.88">19612 4846 1702 0,'18'2'117'0,"6"0"-42"15,7-2-22-15,7-3-17 16,4-2-18-16,7-3-21 16,0 0-12-16,-4-3-36 0,-5 1-26 15,-17-2-67-15,-8 1-17 16,-15-2 94-1,-7 0 17-15,-9 3 50 0,-5 0 21 16,0 4 35-16,-4 2 38 16,3 5 40-16,-1 5 1 15,-2 8-7-15,1 6 1 16,-2 9-19-16,3 4-26 16,2 3-55-16,4-4-13 0,11-6-16 15,5-4-12 1,14-9-16-16,3-6-40 0,16-11-120 15,7-7-42-15,8-8-91 16,7-1 176-16,-5 3 53 16,-4 0 27-16,-11 5 68 15,-6-1 15-15,-7 1 1 16,-6-1-3-16,-7-2-5 16,-1-3 5-16,-4-2 25 15,-1 2 13-15,-2 3 14 16,-1 4 1-16,-9 7 51 15,-5 4-13-15,-2 8-23 16,-2 3 2-16,2 4 10 16,1 0 12-16,6 1 8 15,5 0-22-15,10-1-47 16,5-1-9-16,10-2-27 0,3-2 1 16,4-1-6-16,3 0 6 15,-4-1 3-15,0 2-2 16,-8 1-2-16,-10 0-14 15,-13 2-2-15,-12 3 0 16,-17 0-1-16,-7 0-4 16,-13-4-74-16,-1-2-77 0,-3-6-218 15,4-2-42-15,11-3 320 16</inkml:trace>
  <inkml:trace contextRef="#ctx0" brushRef="#br0" timeOffset="69438.02">18266 5283 1440 0,'-61'7'45'0,"9"-1"3"16,30-3-44-16,16-2 2 15,27-2-6-15,15-2 2 16,28-5 12-16,15-2 4 15,27-2 24-15,12-3 0 16,22-1-4-16,9 0-11 0,5 0 0 16,-1-1 3-16,-2 4-3 15,-10 0 3-15,-15 4-18 16,-12 1-6-16,-29 2-96 16,-13 0-152-16,-26 1 197 15</inkml:trace>
  <inkml:trace contextRef="#ctx0" brushRef="#br0" timeOffset="70737.78">20931 4255 682 0,'8'-23'112'16,"-1"0"157"-16,0 6-180 15,-2 5 13-15,-5 12-14 0,0 0-15 16,-4 26-22-16,-8 18-7 15,-13 41 29-15,-5 17 49 16,-19 23-50-16,-6 1-27 16,-7-7-48-16,-1-6-15 15,5-11-6-15,5-5-3 16,3-6 0-16,4-3-9 16,4-6 4-16,2-3-1 0,6-7 9 15,1-6 9-15,8-7 12 16,2-9-18-16,6-17-32 15,4-11-49-15,15-24 55 16</inkml:trace>
  <inkml:trace contextRef="#ctx0" brushRef="#br0" timeOffset="72704.14">21383 4427 1535 0,'-32'32'96'0,"-3"13"-31"16,1 15-44-16,-4 16-12 15,2 8-6-15,-2 8-3 16,-2-5 3-16,11-15-15 16,5-10-27-16,18-23-68 15,9-13 28-15,17-18 7 16,7-9 4-16,11-14 26 16,3-7 18-16,-3-6 53 15,-3 2 33-15,-7-1 35 16,-4 2 51-16,-3 2 19 15,-2 0-53-15,-5 6-73 16,-1 4-20-16,-4 8-21 0,-1 4-6 16,-3 8 0-16,-2 3 3 15,-2 5-3-15,0 1 6 16,-1-1-6-16,2-3-3 16,1-4 1-16,3-3-4 15,4-4 3-15,2-1 9 16,8-4 3-16,2-3 6 15,3-1 6-15,0-1-10 16,-4 1 4-16,-1 0 0 0,-7-2-9 16,-1 1 3-16,-5 0-6 15,-3 0-9-15,-1 1-2 16,0-2-19-16,-5-1-15 16,-5 0 0-16,-4-2-3 15,-2 0 6-15,-6 5 30 16,2 3 21-16,-8 5 42 15,-2 2 12-15,0 9 27 16,0 6 5-16,5 8-5 16,3 6 0-16,8 4-31 15,5 0-11-15,11-4-24 16,6-3-15-16,14-8-21 16,8-6-33-16,8-13-173 15,1-8-294-15,7-16 418 0</inkml:trace>
  <inkml:trace contextRef="#ctx0" brushRef="#br0" timeOffset="73172.38">21780 4950 1382 0,'0'0'35'0,"0"0"-23"16,0 0-10-16,1 0 0 15,19 3 0-15,-8-5-2 16,3-3 0-16,2-5-2 15,4-1 0-15,3-5-2 16,-2-3-2-16,0 1 0 16,-8 0-1-16,-3 3 7 0,-9-1 1 15,-8 3 9 1,-5 1 13-16,-12 3 14 0,-2 2 0 16,-4 7 18-1,-4 4 26-15,-2 11-13 0,1 4 1 16,5 12-3-16,1 2-9 15,12 6-22-15,7-2-14 16,11-6-21-16,9-6 0 16,11-8-15-16,7-3-8 15,11-11-28-15,8-4-18 0,9-11-104 16,4-5-6-16,-1-6 127 16</inkml:trace>
  <inkml:trace contextRef="#ctx0" brushRef="#br0" timeOffset="73387.14">22304 4409 1822 0,'-12'76'158'0,"-1"3"-26"16,-1 8-37-16,-2-3-50 15,2-2-21-15,-1-13-66 16,4-7-101-16,-1-19-488 0,-1-10 517 16</inkml:trace>
  <inkml:trace contextRef="#ctx0" brushRef="#br0" timeOffset="73536.67">22088 4947 2181 0,'3'-7'172'0,"0"-2"63"0,12-3-242 16,5-4-40-16,11-4-102 16,6-5-103-16,1 1-238 15,-2 1 148-15,-4 4 232 16</inkml:trace>
  <inkml:trace contextRef="#ctx0" brushRef="#br0" timeOffset="73754.1">22447 4653 912 0,'7'-26'114'0,"0"1"35"16,0 0-46-16,-1 2-41 16,-2 2-16-16,-3 1-15 15,-1 3-8-15,-3 5-5 16,-1 3-3-16,4 9 9 16,0 0-1-16,-7 11 16 15,3 13 57-15,-3 18 23 16,-2 11 1-16,2 13-25 15,-1 1-17-15,3-3-57 0,1-3-24 16,3-16-138-16,-1-7-77 16,-1-17 120-16</inkml:trace>
  <inkml:trace contextRef="#ctx0" brushRef="#br0" timeOffset="74120.6">22321 4877 1714 0,'0'0'272'0,"0"0"100"15,0 0-238-15,0-1-79 16,15-12-33-16,6 5-51 16,5-2-75-16,10-3-172 15,1 1-146-15,-3 5 134 16,0 3 154-16,-6 7 80 16,-7 3 41-16,-6 4 44 15,-6 2 11-15,-6 5 28 16,2 2 17-16,0 5 47 15,0 0 99-15,2 0-69 16,-3-4-47-16,1-6-72 16,-1-4-33-16,-4-10-99 15,0 0-66-15,-11-10-98 16,1-5 55-16,3-5 128 0,1-4 37 16,-3-2 70-16,7-3 21 15,2-3 50-15,3-2 54 16,23-7-74-16,2-2-57 15,16 4-153-15,3 2-98 16,-4 17-155-16,-2 7 227 16</inkml:trace>
  <inkml:trace contextRef="#ctx0" brushRef="#br0" timeOffset="74711.46">22929 4788 2037 0,'0'0'81'0,"0"0"-48"16,-12-13-9-16,3 1-24 15,1-1 0-15,-3 1-6 16,1 2-3-16,-2 5 6 16,-2 3 3-16,-1 5 0 15,0 3 0-15,0 5 0 16,1 2 6-16,4 5 9 15,4 2-7-15,5 3 13 16,2 1 0-16,4-1-6 16,1 0 3-16,4-2-12 0,1-4 0 15,7-6-6-15,2-5-9 16,5-12-27-16,3-5-26 16,6-8-22-16,-2-2 12 15,-6-1 24-15,-2 1 39 16,-8 7 54-16,-4 2 12 15,-4 6 15-15,-8 6-4 16,0 0-26-16,0 0-9 0,5 14-21 16,-8 3-3-16,2 3-6 15,0 2-3-15,2-2-3 16,2-5-12-16,-1-7-42 16,-2-8-11-16,0 0-13 15,11-7 0-15,-9-8 33 16,-2-4 7-16,0-3 29 15,-2 0 12-15,-3-3 30 16,2 1 20-16,1-2 10 16,7 0-6-16,8-4-27 15,10-4-21-15,6 0-57 16,5 0-24-16,1 12-8 16,-1 6-13-16,-7 14 0 15,-5 5-38-15,-8 5-120 16,-1 7 167-16</inkml:trace>
  <inkml:trace contextRef="#ctx0" brushRef="#br0" timeOffset="75720.77">23322 4782 1537 0,'0'0'70'0,"0"0"7"0,11-8-26 16,-2 1-15-16,2 0-24 15,-2 2-3-15,1 0 0 16,-3 1-6-16,3 1-3 16,1-1 3-16,2 1-3 15,0-1-6-15,-3 0 3 16,-1 1 3-16,-6 2 0 16,-3 1 0-16,0 0 0 15,-14 0 0-15,-5 0-3 16,1 2 0-16,-12 3 3 15,-2 2 0-15,3 4 30 16,-3 3 39-16,9 4 44 16,4 2 16-16,3 4-13 15,2-2-32-15,6-1-55 16,5-2-9-16,11-5-17 16,6-5 0-16,17-7-4 0,7-5 2 15,9-9-1-15,-3-2-3 16,-5-1 3-16,-7 0 2 15,-9 2-2-15,-3 1 4 16,-9 2-3-16,-4 1-5 16,-4 2 4-16,-3 7-1 15,0 0-3-15,0 0 1 16,0 0-4-16,4 13-2 0,-4 3 3 16,0 0 4-16,-1 1-1 15,1-3 3-15,1-4 0 16,0-4 0-16,9-5 0 15,4-4 3-15,8-6-1 16,6-3-2-16,3-5 0 16,-1 1 0-16,-6-2 0 15,-5 0-2-15,-8 4-12 16,-5 1-1-16,-4 6 1 16,-2 7 7-16,0 0 14 15,-5 8 4-15,5 4 1 16,3 1-5-16,3 0-3 15,5-3-3-15,2-6-2 16,4-2-3-16,7-7-27 0,1-5-59 16,6-7-44-16,-3-5-4 15,-5-7 28-15,-2-4 41 16,-8-3 39-16,-2-2 18 16,-8-2 48-16,0-1 21 15,-3 6 68-15,-1 5 31 16,0 16 17-16,1 14-58 15,-1 2-59-15,-2 17-21 16,1 15-34-16,0 7-3 0,2 5-8 16,1 0-12-16,0-4-63 15,2-5-51-15,-2-9-58 16,-2-5 12-16,-3-11 101 16,-3-5 39-16,-6-8 48 15,-1-3 21-15,-6-5 60 16,-5-2 41-16,0-2 55 15,1 1 0-15,3 1-68 16,8 3-15-16,6 2-28 16,4 1-35-16,15-1-21 15,8-1-10-15,18-6-29 16,9-1-29-16,8-2-86 16,3 2-44-16,-1 5-117 15,0 3 18-15,0 4 75 16,-1 3 82-16,-1 4-174 0,0 2 154 15</inkml:trace>
  <inkml:trace contextRef="#ctx0" brushRef="#br0" timeOffset="76004.17">24376 4690 1577 0,'-40'13'415'0,"8"3"-69"15,5 2-143-15,12-1-90 16,7 0-65-16,12-1-38 16,7 0-6-16,10-1-3 15,2 0 0-15,3-2 1 16,-1-1 0-16,-7 2-2 16,-8 0 0-16,-14 1-2 15,-9 0-2-15,-24 2-2 16,-15 0-3-16,-20-4-31 15,-11-3-71-15,-4-10-154 16,7-2-368-16,14-20 452 16</inkml:trace>
  <inkml:trace contextRef="#ctx0" brushRef="#br0" timeOffset="76392.11">21468 5157 2915 0,'19'-3'49'15,"13"3"-4"-15,38-1-60 16,26 0-6-16,48-6-1 16,20-2-6-16,26 0-13 15,11-1 4-15,4 2 9 16,-4 3 13-16,6 4 15 15,-11 2 0-15,-27 4-31 16,-8 0-38-16,-28 0-122 16,-17-4-136-16,-30-1-451 0,-15-2 613 15</inkml:trace>
  <inkml:trace contextRef="#ctx0" brushRef="#br0" timeOffset="77670.13">22331 3312 1388 0,'2'25'51'0,"2"16"-3"15,-3 14-5-15,0 16 25 16,3 3-8-16,-4 8-40 0,0 2-20 16,0 0-47-16,-5-5-28 15,-1-19-17-15,0-12-44 16,-1-22 76-16</inkml:trace>
  <inkml:trace contextRef="#ctx0" brushRef="#br0" timeOffset="77988.64">22086 3739 1501 0,'7'14'36'0,"5"16"-23"16,4 7 8-16,7 19-9 15,3 4-6-15,1 2 6 16,2 0-6-16,2-10-6 16,-4-4 6-16,1-14-6 15,-1-11 0-15,-4-17 0 16,3-7 0-16,-7-19 24 16,0-5 38-16,-1-16 58 15,0-6 5-15,4-9-8 0,1-8-42 16,4-12-75-16,0-5-36 15,1 10-123-15,0 13-80 16,-20 25 120-16</inkml:trace>
  <inkml:trace contextRef="#ctx0" brushRef="#br0" timeOffset="78593.39">21508 2425 1458 0,'-14'94'10'0,"4"-15"-26"15,5-10-54-15,6-17 43 16</inkml:trace>
  <inkml:trace contextRef="#ctx0" brushRef="#br0" timeOffset="78820.56">21747 2593 1437 0,'-4'26'11'0,"4"-7"-9"16,0-5-2-16,0-14-56 16,0 0-163-16,4-9 140 15</inkml:trace>
  <inkml:trace contextRef="#ctx0" brushRef="#br0" timeOffset="79603.13">21852 2348 1413 0,'26'-18'29'0,"3"11"-3"15,-1 7 1-15,-2 16-6 0,-3 9-5 16,-7 13-7-16,-5 4-3 15,-11 0 0-15,-1-3-3 16,-6-9-3-16,-3-3-9 16,0-12 7-16,-1-3 0 15,0-9 2-15,1-3 0 16,5-7 0-16,0-4 2 16,0-7-2-16,4-5 0 15,4-5 0-15,3-2 0 16,9-2 2-16,2 3 7 0,5 7-9 15,1 4 6-15,2 10-6 16,-1 7-3-16,0 11 3 16,-1 7-3-16,-7 8 3 15,-1 3 0-15,-6 3 0 16,-3 0 0-16,-4-2 0 16,2-3 0-16,0-8 3 15,0-2-3-15,3-9-3 16,-2-2 3-16,0-6 3 15,-1-4 3-15,2-6 0 16,3-3-6-16,0-6-3 16,1-3 3-16,-2-1 0 15,-1 1 3-15,3 3-3 0,-6 2 0 16,5 9 0-16,-2 3-3 16,-1 8 3-16,3 6 0 15,-3 6 0 1,1 3-3-16,-1 0 3 0,1-2 0 15,0-5 0-15,4-2 0 16,4-6 0-16,4-2 0 16,6-6-6-16,4-3 6 0,-1-4-16 15,2-4 10-15,-6-1-1 16,-2 3 1-16,-8 1 4 16,-6 3 2-16,-5 5 0 15,-5 0 4-15,-5 2-2 16,-2 0 0-16,-7 1 1 15,-1 0-3-15,-4 0 0 16,-1 3 2-16,-1 2 2 16,-1 3 2-16,1 10 44 15,1 3 16-15,4 10 23 16,3 3 1-16,7 0-21 16,5-2-22-16,9-6-23 15,8-5-18-15,11-11-77 16,8-4-52-16,9-11-192 15,2-6-70-15,7-2 198 16</inkml:trace>
  <inkml:trace contextRef="#ctx0" brushRef="#br0" timeOffset="80169.83">22681 2440 1452 0,'-11'-5'56'16,"-2"5"-27"-16,1 7-4 0,-6 5-16 15,1 6-6-15,-2 8 0 16,1 2-3-16,11 0 3 16,3-3-3-16,13-7 3 15,6-5 0-15,4-8 0 16,5-4 0-16,4-7-3 16,-1-5 3-16,1-6 0 15,-3-3 0-15,-8-3-3 16,-1-1 3-16,-7 3 0 15,-2 1 3-15,-3 7 24 16,0 5 8-16,-1 8 10 16,1 5-3-16,-3 12-24 15,0 5-12-15,-1 7 0 16,-3 0-3-16,0-4-3 16,3-3-3-16,0-9-45 15,2-5-45-15,4-7-89 0,1-3 18 16,1-9-187-16,-1-2-90 15,-2-1 191-15,-2-3 138 16,0 1 253-16,0-2 84 16,2 2 89-16,1 0-69 15,-1 5-101-15,1 2-23 16,0 5-48-16,1 4-22 16,0 7-5-16,-1 4-22 0,-2 4-21 15,-2 1-6-15,-1-3 3 16,-1 0 0-16,2-7-3 15,-1-4 0-15,4-3 3 16,1-5 0-16,2-4 6 16,1-4 0-16,4-8-9 15,1-1 0-15,4-7-105 16,1-3-125-16,10-1 151 16</inkml:trace>
  <inkml:trace contextRef="#ctx0" brushRef="#br0" timeOffset="80620.85">23265 2539 1537 0,'6'20'6'0,"4"-8"-4"15,-1-2-2-15,-1-7 2 16,1-3 1-16,-1-6 0 16,4-1-3-16,1-7 0 15,0-2 6-15,-1-6-6 16,1-4 0-16,3-6 3 15,0-4-6-15,8-3-44 0,-1 1-85 16,6 8 80-16</inkml:trace>
  <inkml:trace contextRef="#ctx0" brushRef="#br0" timeOffset="81403.02">23624 2505 2388 0,'25'-8'-5'0,"1"-2"-25"16,-2-3-56-16,-6-5-153 15,-2-3-63-15,-8-5 16 16,-2-2 91-16,-9 3 46 15,-5 3 8-15,-6 8 150 16,-5 5 90-16,-7 10 34 16,-2 5 15-16,-2 11-26 15,-1 6 10-15,2 9 26 16,1 2-23-16,4 1-76 16,8-3-20-16,6-6-27 15,6-4-9-15,10-7-12 16,3-3-15-16,15-5-80 0,7-4-52 15,11-6-70-15,2-1 67 16,1-5 27-16,-4 0 22 16,-3-2 75-16,-2 0 41 15,-6-1 15-15,-2-1 6 16,-10-1 8-16,-4-2 4 16,-10-3 2-16,-2-3-1 0,-2 1 3 15,-3 2 3-15,-2 6 3 16,-1 7-3-16,-5 10-15 15,2 7-7-15,-6 9-15 16,-2 2-1-16,1 3-4 16,4-6-2-16,4-4 0 15,5-2-2-15,6-8 4 16,-3-1-4-16,10-5 2 16,4-4 0-16,7-5-2 15,4 0 2-15,-1-1-1 16,-3 4-1-16,-4 4 10 15,-4 5 9-15,-4 11 11 16,-3 8 3-16,-6 13-18 16,-2 10 0-16,-8 14-12 15,-1 10 0-15,-5 11-3 16,-1 2-42-16,1-3-32 0,-2-5 41 16,0-12-2-16,-5-6 18 15,-11-17 11-15,-5-8 4 16,-8-18 31-16,0-7 18 15,3-14 86-15,3-9 34 16,12-14-77-16,7-10-49 16,22-18-145-16,13-12-129 15,25-27 146-15</inkml:trace>
  <inkml:trace contextRef="#ctx0" brushRef="#br0" timeOffset="81670.73">24026 2542 1607 0,'0'13'45'0,"0"-3"-13"16,0-4 1-16,-2-1 0 15,2-5 0-15,0 0-15 16,0 0-6-16,-6-11-3 15,5-4-9-15,-2-4 0 16,0-2 0-16,1-2 0 16,2-1 0-16,4-3 6 15,7-2-3-15,7 1-54 0,4 1-56 16,14 4 53-16</inkml:trace>
  <inkml:trace contextRef="#ctx0" brushRef="#br0" timeOffset="82021.39">24148 2479 2366 0,'18'0'3'16,"5"-3"-11"-16,10-7-71 15,4-5-70-15,0-3-57 16,-4-1-10-16,-7 1 73 16,-8 2 87-16,-9 3 37 15,-3 0 11-15,-7 6 16 16,-5 0 5-16,-4 4 18 16,-4 3 57-16,-3 5 19 15,-1 7 10-15,-6 8-31 16,-2 6-20-16,-1 6-33 15,0 1-21-15,10-4-3 0,3-5-9 16,14-9-48-16,8-3-47 16,11-8-115-16,7-4-9 15,6-8 159-15</inkml:trace>
  <inkml:trace contextRef="#ctx0" brushRef="#br0" timeOffset="82353.56">24526 2273 1042 0,'-6'-3'119'0,"-10"7"-26"15,-2 6-23-15,-4 10-19 16,-3 5-5-16,5 4-13 16,0 1-6-16,8-2-7 15,2-4-5-15,9-6-7 16,3-4-2-16,7-6-1 15,7-3-3-15,11-4 0 16,7-1 0-16,10-2-2 16,-1 2 0-16,-11 4 0 15,-10 1 0-15,-19 6 0 16,-11 1 2-16,-19 2-2 16,-9 1 0-16,-6-2 2 0,1-2-2 15,7-3-4-15,6-4-15 16,13-6-219-16,5-3 164 15</inkml:trace>
  <inkml:trace contextRef="#ctx0" brushRef="#br0" timeOffset="82686.6">24730 2303 969 0,'0'0'30'15,"-4"1"2"-15,-13 9 0 16,-7 3-7-16,0 3-4 16,-1 3-3-16,6 1 7 15,5 2 0-15,5-4 4 16,2-1-4-16,8-4-11 16,4-3-1-16,7-4-5 15,3-2-2-15,4-1-2 16,4-3 0-16,0 3-4 15,-1 0 2-15,-8 4-2 16,-4 2 2-16,-16 4-1 16,-9 3-1-16,-16-3 0 0,-6 1 2 15,-1-3-2-15,1-3 2 16,8-5-50-16,6-4-219 16,9-4 155-16</inkml:trace>
  <inkml:trace contextRef="#ctx0" brushRef="#br0" timeOffset="82815.61">24847 2449 976 0,'-8'11'-18'15</inkml:trace>
  <inkml:trace contextRef="#ctx0" brushRef="#br0" timeOffset="83221.23">24725 2301 1239 0,'5'-11'50'0,"7"4"-34"15,4 2-8-15,5 6-6 16,4 5-1-16,5 7-1 15,-2 4 0-15,-4 4 2 0,-5 3 0 16,-10 0-2-16,-5-1 0 16,-2-4 0-16,1-1 0 15,-3-8 2-15,0-2-2 16,6-6 4-16,0-2 2 16,7-5 4-16,-1-2 1 0,0-5 3 15,-3-4 5 1,-6-4 18-16,0-3 2 15,-5-1-2-15,-1-1-8 0,1 5-10 16,1 3 26-16,3 6 6 16,1 3 2-16,3 9-11 15,4 7-6-15,-1 11 3 16,2 6 3-16,1 5 0 16,-2 0-1-16,3-4-23 15,3-3-15-15,7-9-35 16,-1-4-88-16,3-10 69 15</inkml:trace>
  <inkml:trace contextRef="#ctx0" brushRef="#br0" timeOffset="83721.16">21124 2964 1816 0,'16'-1'146'15,"12"0"58"-15,33 1-186 16,19 0 2-16,31-1 7 16,14-2 6-16,44-3 19 0,14 1-16 15,14-2-6-15,11 0-5 16,4 0-16-16,-6 0-5 16,-2 1-2-16,-5 1-6 15,-33-3-13-15,-12 0-46 16,-21-4-241-16,-19-1-313 15,-27-2 478-15</inkml:trace>
  <inkml:trace contextRef="#ctx0" brushRef="#br0" timeOffset="84151.38">21453 2011 2454 0,'1'72'-5'0,"-1"31"5"16,0 13-2-16,1 5-88 15,-2-7 68-15</inkml:trace>
  <inkml:trace contextRef="#ctx0" brushRef="#br0" timeOffset="131552.9">2404 6840 1421 0,'-39'31'2'0,"-4"15"0"15,-2 10 4-15,-6 21 2 16,-1 6-1-16,-8 5-3 16,-4-3 0-16,1-12-4 15,2-8-14-15,10-19-117 0,10-12 90 16</inkml:trace>
  <inkml:trace contextRef="#ctx0" brushRef="#br0" timeOffset="131769.47">1974 6991 1433 0,'29'49'6'0,"4"6"-6"16,-2 2 1-16,1-3-1 15,2-3 2-15,-2-8-2 16,1-5-2-16,2-10-25 16,1-8-50-16,1-13 46 15</inkml:trace>
  <inkml:trace contextRef="#ctx0" brushRef="#br0" timeOffset="132034.97">2517 7390 1450 0,'14'31'0'0,"0"6"4"0,-5 7-2 16,-3 4-2-16,-7 6 0 16,-7 1-6-16,-10-3-120 15,-5-4 89-15</inkml:trace>
  <inkml:trace contextRef="#ctx0" brushRef="#br0" timeOffset="132618.35">3018 7467 1063 0,'0'0'50'15,"-11"17"10"-15,-1 2-21 16,-5 16-20-16,-4 5-9 15,-3 8-6-15,-1 0-18 16,1-4 8-16</inkml:trace>
  <inkml:trace contextRef="#ctx0" brushRef="#br0" timeOffset="133085.47">3710 7171 1063 0,'-39'29'97'16,"-5"6"158"-16,-11 17-245 16,-2 5-4-16,-6 3-8 15,2-2-12-15,8-15-224 16,4-10 168-16</inkml:trace>
  <inkml:trace contextRef="#ctx0" brushRef="#br0" timeOffset="133269.54">3258 7136 1204 0,'9'2'93'16,"5"9"111"-16,7 8-160 15,11 16 3-15,3 8-14 16,7 10-27-16,0 1-21 16,3-2-81-16,2-5-20 15,-4-9 61-15</inkml:trace>
  <inkml:trace contextRef="#ctx0" brushRef="#br0" timeOffset="133635.76">3807 7564 1491 0,'6'-6'39'16,"6"1"104"-16,11 6-281 15,5 3 71-15,12 1 18 16,1 0 10-16,-2 1 16 16,-4 1-4-16,-14 1-6 15,-9 1-2-15,-16 1 29 0,-10 2 16 16,-15 5 23-16,-6 0 10 16,-8 5-10-16,3 1-4 15,9 2-12-15,11 1-1 16,18 1-7-16,10-3-1 15,25-3-4-15,12-7-6 16,26-9-62-16,11-8-110 16,14-14 100-16</inkml:trace>
  <inkml:trace contextRef="#ctx0" brushRef="#br0" timeOffset="134052.92">5161 7593 2013 0,'27'4'30'0,"8"1"-185"15,9 0-49-15,13-1 42 16,1-3 86-16,5-5 26 16,-2-1 9-16,-4-5-21 15,-3-2-155-15,-5-2 128 16</inkml:trace>
  <inkml:trace contextRef="#ctx0" brushRef="#br0" timeOffset="134236.57">6001 7552 1876 0,'16'6'101'0,"8"0"-59"16,6 1-36-16,10-4-12 16,7 0-15-16,12-7-59 15,3-2-49-15,-2-7-98 16,-5 0 90-16,-9-3-235 15,-5 0 195-15</inkml:trace>
  <inkml:trace contextRef="#ctx0" brushRef="#br0" timeOffset="134368.14">6920 7541 1113 0,'40'-3'62'0,"2"0"72"0,6-3-130 16,3-1-2-16,1-1-16 15,3-1-31-15,-7 1 28 16</inkml:trace>
  <inkml:trace contextRef="#ctx0" brushRef="#br0" timeOffset="134520.48">7852 7510 1541 0,'35'-6'69'0,"5"-1"-69"16,6-1-67-16,4-3-107 15,5-1 116-15</inkml:trace>
  <inkml:trace contextRef="#ctx0" brushRef="#br0" timeOffset="134686.29">8748 7478 1305 0,'37'-8'6'0,"3"-2"-90"16,1-1-149-16,2-5 112 16</inkml:trace>
  <inkml:trace contextRef="#ctx0" brushRef="#br0" timeOffset="134836.47">9335 7404 1253 0,'32'-1'29'0,"8"-1"-2"16,5-1-58-16,7-1-95 15,-1-2-134-15,3-1 141 16</inkml:trace>
  <inkml:trace contextRef="#ctx0" brushRef="#br0" timeOffset="135003.09">10224 7407 1989 0,'19'1'-27'0,"10"1"317"0,23-6-529 16</inkml:trace>
  <inkml:trace contextRef="#ctx0" brushRef="#br0" timeOffset="135169">10691 7443 1417 0,'16'-14'-101'16,"-1"0"-100"-16,10 2 60 16</inkml:trace>
  <inkml:trace contextRef="#ctx0" brushRef="#br0" timeOffset="135952.66">11671 7483 2340 0,'0'30'26'16,"4"2"-137"-16,2 3-128 16,1-3-234-16,0-5 388 15</inkml:trace>
  <inkml:trace contextRef="#ctx0" brushRef="#br0" timeOffset="136135.79">11671 7599 1272 0,'4'-32'70'16,"5"1"36"-16,3-1-53 0,10 1-40 15,5 2-5-15,5 3-10 16,1 4-2-16,0 9 2 16,-4 5 6-16,-2 10 17 15,-2 6 41-15,-3 13 33 16,0 6-5-16,-2 10-39 15,0 4-15-15,3 1-30 16,1-3-39-16,7-9-433 16,3-6 383-16</inkml:trace>
  <inkml:trace contextRef="#ctx0" brushRef="#br0" timeOffset="138469.29">11683 6765 1437 0,'-40'29'48'0,"-5"5"10"16,-10 20-18-16,-5 8-1 16,-20 18 14-16,-7 7 1 15,-8 5 3-15,-2-6 30 16,12-15 38-16,6-13 10 16,21-21-28-16,9-10-47 15,20-20-105-15,10-7-95 0,11-20-174 16,5-10-54-16,9-18 269 15</inkml:trace>
  <inkml:trace contextRef="#ctx0" brushRef="#br0" timeOffset="138685.72">10887 6898 1571 0,'8'9'131'15,"2"4"61"-15,8 14-112 16,6 9 25-16,13 17 41 15,1 3-19-15,10 10-65 16,0 1-23-16,-3-4-32 16,-1-1-2-16,-12-7-5 15,-6-5-5-15,-14-8-4 16,-6-4-15-16,-6-13-94 0,0-5-163 16,2-9 150-16</inkml:trace>
  <inkml:trace contextRef="#ctx0" brushRef="#br0" timeOffset="139853.38">2506 7975 1425 0,'72'6'-23'0,"15"-3"-59"16,7-1-57-16,17-4-194 15,12-1 156-15</inkml:trace>
  <inkml:trace contextRef="#ctx0" brushRef="#br0" timeOffset="140852.24">12908 7485 1678 0,'67'-7'48'16,"3"0"-3"-16,4 3-298 15,6-1 86-15,0-3 94 16</inkml:trace>
  <inkml:trace contextRef="#ctx0" brushRef="#br0" timeOffset="141452.44">13947 6510 1501 0,'-13'10'29'15,"-1"10"-29"-15,3 9-4 16,1 15-4-16,5 8 2 0,2 13 6 15,0 5 0-15,0 13 4 16,-3 7-4-16,-5 10 0 16,-5 3 2-16,-5-2-2 15,-2-3 0-15,0-15 2 16,0-4-2-16,1-15 2 16,1-10-2-16,2-15-37 15,1-11-81-15,1-18 73 16</inkml:trace>
  <inkml:trace contextRef="#ctx0" brushRef="#br0" timeOffset="141635.34">13344 7411 1338 0,'-12'-35'56'16,"7"2"31"-16,20 6-77 16,11 3-2-16,15 5-8 0,6 2-2 15,9 7 0-15,2 0 2 16,2 6 9-16,-2 0 5 15,-6-2-4-15,-2 0-3 16,-3-5-38-16,-1-3-81 16,-4-6 69-16</inkml:trace>
  <inkml:trace contextRef="#ctx0" brushRef="#br0" timeOffset="142019.26">14050 7228 1968 0,'8'14'144'0,"6"-2"-16"15,10 1-119-15,9-5-36 16,5-3-9-16,6-5-17 16,1-5-13-16,-6-4 0 15,-5-4 3-15,-8-6 19 16,-6-4-16-16,-4-4-48 15,0-1-32-15,-6-5 10 16,-1 0 2-16,-9 1-23 16,-5 3 11-16,-14 9 86 15,-3 5 74-15,-18 12 100 16,-5 3 10-16,-7 11-1 16,-1 9-9-16,11 16 36 0,7 7 32 15,11 11-72-15,7 1-38 16,10-1-45-16,6-4-21 15,11-11-9-15,7-9-6 16,15-15-66-16,10-10-23 16,17-15-157-16,5-8-30 0,14-13 201 15</inkml:trace>
  <inkml:trace contextRef="#ctx0" brushRef="#br0" timeOffset="142356.01">14819 7105 662 0,'-20'-15'150'0,"-3"2"167"16,-4 5-207-16,-12 9-46 16,-6 7 0-16,-8 12 8 15,-1 5-1-15,8 5 5 16,6 1 19-16,12-1-53 16,6-3-21-16,12-8-15 15,6-5 0-15,10-8-12 16,7-6-12-16,13-7-50 15,7-7-28-15,7-9 46 16,6-3 17-16,-2-6 29 16,-6 0 20-16,-11-1 22 0,-7 6 58 15,-14 10 35-15,-6 16-11 16,1 1-34-16,3 5-14 16,-1 25-45-16,-2 6-9 15,2 14-18-15,2-2 6 16,-1-5-60-16,4-4-110 15,0-16-455-15,5-10 474 16</inkml:trace>
  <inkml:trace contextRef="#ctx0" brushRef="#br0" timeOffset="142556.54">15080 6645 2130 0,'-2'66'95'0,"-1"11"-83"15,-5 9-12-15,-6 8-33 16,-6 0-77-16,-7-8-189 16,6-10-154-16,-4-20 321 15</inkml:trace>
  <inkml:trace contextRef="#ctx0" brushRef="#br0" timeOffset="143119.01">14790 7206 1406 0,'16'-28'58'16,"9"1"55"-16,8 2-107 15,10 8-9-15,8 5 3 0,3 9 3 16,1 3 3-16,2 8-6 15,-2 2-6-15,-10 4-27 16,-4 1 9-16,-14 5-32 16,-8 2-12-16,-7 4 8 15,-5 2 7-15,-7 5 40 16,-4 3 13-16,-4 5 17 16,-2 0 10-16,2 0 18 15,1-5-1-15,6-9-1 16,2-6-12-16,9-15-13 15,8-6-3-15,4-10 6 16,2-9 31-16,5-5 61 16,-2-3 28-16,-1-2-1 15,-2 0-14-15,-5-4-60 16,-3 0-52-16,-9 0-70 0,-2 0-25 16,-5 2-21-16,-1 2 16 15,1 6 35-15,4 7 24 16,5 10 18-16,4 4 0 15,6 11 0 1,3 4 0-16,1 7 3 0,1 3 6 16,-5 1 0-16,0-1 3 15,-5-2 6-15,-6-3 3 0,-2-4 42 16,-5-2 30-16,0-6 50 16,-1-6 21-16,0 0-17 15,0 0-57-15,14-19-68 16,1-1-52-16,9-13-142 15,9-4-114-15,4-6-165 16,4-3 352-16</inkml:trace>
  <inkml:trace contextRef="#ctx0" brushRef="#br0" timeOffset="143521.07">16025 7189 1726 0,'-1'27'150'16,"1"-1"71"-16,14-6-194 16,5-5-18-16,9-10-3 0,6-5 3 15,-2-10 0-15,-1-4-6 16,2-9 0-16,-4-3-3 16,-2-5-12-16,-3 0-15 15,-9-3-51-15,-4 2-30 16,-8 1-68-16,-4 1-18 15,-11 6 107-15,-5 3 25 0,-11 10 45 16,-7 6 23-16,-7 13 52 16,-4 11 19-16,1 17 154 15,2 6-1-15,10 8-77 16,9 1-49-16,18-9-74 16,8-8-21-16,22-15-63 15,10-9-17-15,16-15-82 16,7-7-41-16,10-13-89 15,0-4 122-15,9-5-56 16,-3-2-45-16,0-2-18 16,-1 2 83-16,-6-1 94 15,2-2 52-15</inkml:trace>
  <inkml:trace contextRef="#ctx0" brushRef="#br0" timeOffset="143785.63">16947 6797 1309 0,'-33'8'81'0,"-9"4"45"15,-6 4 57-15,-8 9-12 0,0 1-19 16,8 7-14-16,5 3 2 16,13 0-69-16,9 1-20 15,13-3-35-15,14-4-23 16,19-7-67-16,10-5-67 16,17-4-53-16,6-2 18 15,-4 2 92-15,-10 2 51 16,-18 6 36-16,-16 0 15 0,-32 5 9 15,-17 1 0-15,-32 3 0 16,-12 0-6-16,-12-2-21 16,2-4-9-16,14-12-215 15,15-13 161-15</inkml:trace>
  <inkml:trace contextRef="#ctx0" brushRef="#br0" timeOffset="144252.82">12586 7778 1989 0,'94'-1'12'16,"20"2"96"-16,33 3-255 15,21 1-2-15,20-1 152 16,6 1 12-16,18-2 18 16,0 0 0-16,2-2 35 15,2-2 10-15,-15-5 3 16,-11-3-10-16,-6-5-35 15,-17-2-18-15,-26-7-140 16,-8-3-147-16,-39-6 152 16</inkml:trace>
  <inkml:trace contextRef="#ctx0" brushRef="#br0" timeOffset="144791.16">7906 2528 1556 0,'80'5'-34'0,"2"0"36"16,3-2 0-16,0 2 0 15,-1-1 0-15,-2-2-45 16,1-1-275-16,-10-2 212 16</inkml:trace>
  <inkml:trace contextRef="#ctx0" brushRef="#br0" timeOffset="145318.81">9297 2156 2145 0,'2'70'-120'16,"-3"8"84"-16,-11 8 39 15,-3 0 3-15,-3-3 15 16,-1-4 15-16,0-14 24 16,4-8 11-16,3-19 16 15,5-10-14-15,3-20-17 16,1-6 2-16,1-17-24 15,0-12-30-15,2-20-31 16,1-11-12-16,3-15 5 16,-2-7 21-16,1-15 16 15,3-5 1-15,4-3 0 0,4 2-3 16,10 11-5-16,4 7 2 16,8 18-1-16,0 9 3 15,6 21 0-15,1 10-1 16,-1 19-11-16,-1 8-2 15,-14 24-4-15,-7 10-1 16,-19 19-2-16,-11 10-3 16,-20 9 9-16,-9 2 0 0,-10-3 12 15,-3-3-6-15,-1-13-33 16,5-6-56-16,7-20-129 16,4-9-98-16,12-20 257 15</inkml:trace>
  <inkml:trace contextRef="#ctx0" brushRef="#br0" timeOffset="145634.75">9692 2540 1533 0,'15'17'0'0,"-10"-9"2"16,-4-1-2-16,-4-4 2 0,-6-4 2 15,0-5 0-15,0-5 7 16,4-10-8-16,5-5-3 16,4-10-14-16,3-7 6 15,10-2 3-15,0 1-1 16,5 9 2-16,0 6 0 0,1 10 2 15,1 3-10-15,1 4-73 16,3 1-111-16,4 0 109 16</inkml:trace>
  <inkml:trace contextRef="#ctx0" brushRef="#br0" timeOffset="146102.66">10018 2381 853 0,'8'17'7'0,"3"-9"-7"16,0-3 9-16,-1-5 98 16,-4 0 18-16,-2-1 13 15,-4 1-4-15,0 0-68 16,1 0-26-16,0 0-28 16,0-1-8-16,14-14-4 0,-7 6 0 15,6-4-4-15,2-1 2 16,4 0 0-16,1 1 2 15,-4 4 0-15,0 3 0 16,-6 3-2-16,-3 2 2 16,-8 1 2-16,0 0-2 15,0 0 2-15,0 0-2 16,0-1 2-16,0 0 0 16,-7-25 0-16,1 16 0 0,-6-1 2 15,-1 2-3-15,-6 4 3 16,-4 5 2-16,-3 9 4 15,-1 5 1-15,0 13-3 16,2 5 10-16,6 10 6 16,4 4-3-16,11 1 6 15,4-2-3-15,15-10-6 16,9-9-10-16,13-14-14 16,9-11-14-16,12-15-43 15,6-9-1-15,8-11 0 16,-3-6-12-16,-7-3-69 15,-6 1-63-15,-11 6 90 16</inkml:trace>
  <inkml:trace contextRef="#ctx0" brushRef="#br0" timeOffset="146885.16">10936 2040 2010 0,'-15'92'-9'0,"-6"-5"6"16,-2-6-3-16,1-14 6 15,2-12 0-15,4-19 0 16,1-9 0-16,4-16 12 15,3-7-12-15,2-9-69 16,-1-9-44-16,2-11-34 0,0-2 9 16,-1-5 105-16,1 0 18 15,-2 2 13-15,-4 1 0 16,-4 7-8-16,-3 6 3 16,-11 14-3-16,-2 10 8 15,-7 21 19-15,2 8 11 16,8 12 4-16,6 4 21 0,12-5-8 15,4-6-21-15,12-14-21 16,5-8 6-16,10-12 2 16,7-6 7-16,9-12 0 15,4-5 3-15,10-11-6 16,2-5-12-16,3-1 6 16,1 0-9-16,-6 6 6 15,-4 7 0-15,-9 8-3 16,-9 8-3-16,-10 9-3 15,-6 6-18-15,-10 7 15 16,0 0 3-16,-6-3 3 16,-3-1 6-16,3-8-9 15,-5-4-12-15,0-7 3 16,0-5-6-16,-5-9 18 16,1-3 0-16,0-4 6 0,2-2 0 15,3 1-3-15,3 0-3 16,6-3-15-16,8 0 0 15,9-6-44-15,4 1-30 16,8-1-33-16,1 2-104 16,4 6 125-16</inkml:trace>
  <inkml:trace contextRef="#ctx0" brushRef="#br0" timeOffset="147353.1">11338 2306 1353 0,'-27'13'120'32,"-6"0"62"-32,-1 3-9 0,0 3-21 0,6 4-44 15,4 2-15-15,12-2-49 16,9 1-17-16,14-8-27 15,6-3-9-15,14-9-27 16,6-6-5-16,9-11-40 16,6-6-27-16,1-8-38 15,-3-5-18-15,-2-5 29 0,-5-1 74 16,-2-4-2-16,4-1-17 16,0-5-40-16,0-3-14 15,3-6 4-15,-3-2 43 16,-9 4 133-16,-5 6 79 15,-13 17 24-15,-7 10-4 16,-11 22-42-16,2 0-37 16,-10 25-35-16,-4 11-10 15,-5 22 22-15,-3 8 2 0,-6 12-12 16,-2 4-19-16,-5 1-5 16,1-7-9-16,-1-16-53 15,4-11-13-15,5-21 16 16,3-11 5-16,6-17-90 15,3-10 94-15</inkml:trace>
  <inkml:trace contextRef="#ctx0" brushRef="#br0" timeOffset="148253.32">11615 2283 1956 0,'38'-6'-35'0,"6"-8"-7"16,1-1 3-16,-3 0 0 0,-4 0 15 16,-10 4 21-16,-4 3 3 15,-7 5 0-15,-3 2-9 16,-4 4-6-16,-2 2-9 16,-2 4 6-16,1 1 6 15,0 3 3-15,1 0 6 16,3-1 3-16,1-1 0 15,1-3 9-15,0-2-6 0,0-1 9 16,0-1 21-16,0 0 24 16,1 1 6-16,3 0 0 15,4-2-22-15,3-3-20 16,-4-3-15-16,5-7-9 16,-10-3 3-16,0-4 0 15,0-1 0-15,-9-3 0 16,-4 0-15-16,-9 1-15 15,-2 5-11-15,-9 6 11 16,-6 7 3-16,-2 10 15 16,-4 9 15-16,1 12 3 15,4 7 0-15,2 14 9 16,4 3 0-16,10 0 0 16,7-5-3-16,12-15-12 15,9-9 3-15,14-17 3 0,5-7-6 16,13-14 3-16,5-9-3 15,10-14-6-15,2-5-9 16,2-8-33-16,-4-2-39 16,-5-6-89-16,-5-4 71 15,-9-5-17-15,-1-4-6 16,-3-4 12-16,0 2-16 0,-4 10 86 16,-5 9 76-16,-8 22 106 15,-8 11 10-15,-11 23-18 16,-1 13-37-16,-13 22-51 15,-1 10-5-15,-7 18 59 16,-2 5 19-16,-2 5-41 16,0 0 0-16,-1-12-22 15,3-5 1-15,9-18-9 16,4-7-12-16,6-16-9 16,4-5-9-16,3-13 0 15,-1-6 9-15,2-10-9 16,-1-2 0-16,-3-5-15 15,-3 0-12-15,-7 3-33 16,-7 1-15-16,-9 5-9 16,-5 3-2-16,-9 7 26 15,-6 7 18-15,-1 15 21 16,-2 9 3-16,7 14 24 0,7 7 3 16,16 4-3-16,9-3 6 15,25-8-24-15,11-8-21 16,16-18-36-16,8-9-24 15,11-14-85-15,2-10 79 16,8-9-47-16,2-4-56 16,-1-4 109-16</inkml:trace>
  <inkml:trace contextRef="#ctx0" brushRef="#br0" timeOffset="148902.16">13522 2277 2019 0,'-31'55'-6'15,"4"-1"12"-15,15-13-3 16,9-7 3-16,14-16 15 15,8-8 0-15,16-12 12 0,4-9 0 16,8-9-6-16,2-5-9 16,-5-6-7-16,-3-1-5 15,-12-1-23-15,-7 0-10 16,-11 1-30-16,-4 2-15 16,-9 4 12-16,-7 3 13 15,-5 6 26-15,-1 2 21 16,2 6 6-16,2 2 0 15,11 7-6-15,0 0-15 0,11-11 6 16,9 4 0-16,11 0 6 16,7 0 6-16,7 4 6 15,-1 3-3-15,-4 10 6 16,-6 5 0-16,-10 12-9 16,-10 4 0-16,-9 8 6 15,-5 3-1-15,-10 3 7 16,0 0 0-16,-2-3 15 15,1-5 18-15,12-9 15 16,5-5 6-16,11-13-13 16,5-5-5-16,7-9-3 15,3-6-3-15,7-11-1 16,5-3-17-16,2-12-9 16,-1-3-14-16,-8-8-17 0,-5-3-9 15,-10-1-23 1,-2 0-11-16,-5 4-33 0,-4 4-12 15,-2 10-28-15,-4 3-5 16,1 6-49-16,-3 3 0 16,-1-3-179-16,0 1 232 15</inkml:trace>
  <inkml:trace contextRef="#ctx0" brushRef="#br0" timeOffset="150202.04">14610 1756 1278 0,'7'42'89'16,"-3"9"2"-16,-5 14-17 16,-4 6 46-16,-7 3-70 15,-4-2-26-15,-6-10-24 16,1-6 0-16,1-15 0 16,1-8 6-16,3-12-6 15,2-6 0-15,4-13-30 16,0-3-53-16,4-11-127 15,-1-4-103-15,0-4 136 16,-21-33-340-16,30 60 475 16,-12-28 291-16,5 9-19 15,1-3 160-15,12 4-217 0,6-2-74 16,16-1-70-16,12-3-9 16,19-1-11-16,8-1-25 15,-1 3 1-15,-3 1 1 16,-11 4 6-16,-5 2 8 15,-1 1-17-15,3-1-32 16,0-2-59-16,1-1-8 16,1 1 25-16,-6 2 25 15,-4 5 42-15,-4 2-42 0,-11 5-43 16,-2 2 6-16,-11 2 96 16,-6 2 80-16,-7 2 116 15,-5 2-12-15,-9 3-32 16,-5-1-17-16,-8 3-16 15,-4 0 82-15,-1 2-38 16,-2 2-10-16,2 1-50 16,1 2-16-16,2 0-29 15,1 0-21-15,11-2-14 16,8-1-7-16,11-5-8 16,13-3-2-16,14-6-5 15,7-6-4-15,15-6-10 16,0-6-20-16,-2-4-20 15,-4-1 1-15,-8-2 2 16,0-2 21-16,-3 0 18 0,0 0 0 16,-5 2 6-16,-8 0-3 15,-5 1 3-15,-4 3 12 16,-6 5-3-16,-8 8 3 16,0 0 9-16,2 13 9 15,-13 6 24-15,-4 5-3 16,-3 4 0-16,-2 1-6 15,7-3-18-15,5-3 5 0,11-8-17 16,8-5 3-16,7-9 9 16,5-3 9-16,4-10 3 15,1-3-6-15,-3-7-9 16,-4 0-5-16,-3-3-5 16,-7-1 2-16,-4 1-4 15,-6 0-10-15,-6 1-11 16,-3 0-6-16,-3 4 15 15,1 2 9-15,3 1 3 16,4 3 9-16,6-1-9 16,4 2 3-16,9 3-3 15,4 1 6-15,5 8 3 16,2 4-6-16,-3 11 6 16,0 5-6-16,-4 10-3 15,-3 1 6-15,-2 1-6 0,-2-3 3 16,-4-5-3-16,0-4 0 15,-5-8 0-15,-4-10 3 16,0 0 7-16,0-1-1 16,-4-6 2-16,2-6-1 15,3-6-10-15,4-3 0 16,6-3 0-16,4-2-3 16,5-2 3-16,4-1 0 15,4 4-2-15,4 3 2 0,-1 9-2 16,-1 7-1-16,-7 13-8 15,-5 5-2-15,-10 12 1 16,-4 2-3-16,-8 1 15 16,1 1 3-16,-3-4 0 15,3-4 3-15,1-7 3 16,2-12-6-16,0 0 4 16,0-1-2-16,10-2 3 15,0-8-1-15,-1-9 2 16,2-4-5-16,4-5-4 15,2-3-3-15,7-5-4 16,3 3 7-16,1 6 0 16,-2 7 6-16,-3 14-5 15,-3 8-1-15,-3 17 0 16,0 8 0-16,-2 9 0 0,-2 2 3 16,7-3-127-16,-1-5-139 15,3-9 132-15</inkml:trace>
  <inkml:trace contextRef="#ctx0" brushRef="#br0" timeOffset="150735.32">10712 2935 1289 0,'213'-9'57'0,"8"3"49"16,4 0-15 0,15 3 140-16,3 2-13 15,7 1-92-15,0-1-34 0,-3 0-32 16,-5 1-14-16,-20 0-31 16,-8 2 0-16,-20-1-8 15,-8 0-3-15,-15 0-10 16,-6-1-23-16,-14-3-107 15,-11 1-109-15,-24 1 129 16</inkml:trace>
  <inkml:trace contextRef="#ctx0" brushRef="#br0" timeOffset="153367.74">17176 5576 276 0,'-4'-5'17'16,"4"5"26"-16,0 0-123 15,0 0 54-15</inkml:trace>
  <inkml:trace contextRef="#ctx0" brushRef="#br0" timeOffset="154451.23">12359 8068 322 0,'34'-6'55'0,"0"1"61"0,-2-1 18 16,-5 1-33-16,-3 1-10 16,-4 1-16-16,-3 0-5 15,-1 1-17-15,0 1-9 16,0-1-25-16,1-1-1 15,7 0 1-15,6-1 8 16,15-2 21-16,15 1 13 16,25-1 4-16,12 2-3 0,26-1-19 15,7 1-14-15,6 2-17 16,1 2-3-16,-14 2-11 16,-13 3-7-16,-28 4-295 15,-23 1 218-15</inkml:trace>
  <inkml:trace contextRef="#ctx0" brushRef="#br0" timeOffset="171036.24">1946 6387 1225 0,'85'7'4'15,"3"-3"0"-15,5-3 0 16,-3 0 4-16,3-1-4 15,2 0 0-15,4 2-3 16,0 2-1-16,-5 3-15 16,-4 0-35-16,-7 2 30 15</inkml:trace>
  <inkml:trace contextRef="#ctx0" brushRef="#br0" timeOffset="181919.3">3282 9042 1324 0,'5'8'18'0,"-18"-30"3"0,-2 1-9 0,-6-3-1 15,-1 2-9-15,-8 7-8 16,-5 4-3-16,-9 10 3 16,-7 3-2-16,-9 11 6 15,-1 4 2-15,-5 12-2 16,0 3 2-16,3 11 10 15,5 5 9-15,8 14 34 16,6 10 12-16,13 19 61 0,5 11 53 16,15 14-56-16,6 2-37 15,17-3-41-15,8-8-27 16,18-19-18-16,12-10-6 16,13-25-3-16,6-12 6 15,11-24 12-15,2-15 6 16,14-24 21-16,1-14 9 15,5-18 11-15,-1-9-2 0,-10-11-1 16,-8-1-4-16,-17 1 6 16,-12 3 3-16,-23 3-9 15,-10 0-17-15,-22 0-25 16,-9-2-15-16,-17-1-65 16,-10-2-27-16,-13-1-49 15,-13 1-48-15,-16 8 89 16,-7 2 43-16,-13 14 56 15,-1 6 9-15,-6 14 6 16,2 11 3-16,-2 16 24 16,2 10 14-16,6 16 16 15,6 7 9-15,20 9-15 16,12 4-13-16,26 1-29 16,13 0-6-16,24-3-9 0,13-2-6 15,27-8 15-15,13-1 9 16,21-11 12-16,15-6 3 15,11-12-9-15,6-5-9 16,6-10-2-16,-6-6-1 16,-7 0-21-16,-10 0-55 15,-26 2-211-15,-12 3-164 16,-36 3 323-16</inkml:trace>
  <inkml:trace contextRef="#ctx0" brushRef="#br0" timeOffset="184251.54">2638 10444 896 0,'0'0'50'0,"0"0"9"15,1 0-36-15,15-2-16 16,-5 0-5-16,3 1 3 15,1-1-1-15,-3 2 1 16,4 0 5-16,-5 3 9 16,-2 0 10-16,4 0 16 15,-4 0 5-15,8 0-7 16,4-2-3-16,4-1-12 16,5 0-5-16,2-1-8 0,1-2-3 15,1 2-4-15,-2-2-4 16,0 1-3-16,-2 2-1 15,-5 0 0-15,-2 0-5 16,-9-1-57-16,-2-1 44 16</inkml:trace>
  <inkml:trace contextRef="#ctx0" brushRef="#br0" timeOffset="185467.78">4518 9590 980 0,'0'0'77'16,"0"0"51"-16,0 0-113 31,0 0-1-31,0 0-3 0,12 6-1 0,-1-4 9 15,2-1 11-15,4 0 14 16,2 1 3-16,4-2-3 16,0-1-9-16,4 0-19 15,0-1-7-15,-1 2-7 16,1 0-2-16,-1 0 0 16,-1 0 0-16,-2 0-6 15,-3 0-21-15,-6-2-132 16,-3-1 107-16</inkml:trace>
  <inkml:trace contextRef="#ctx0" brushRef="#br0" timeOffset="185691.05">4392 9868 1132 0,'1'0'122'0,"21"4"320"0,4-1-433 16,7-2-3-16,12-2 0 15,2-2 0-15,6-3-48 16,1-1-32-16,-2-1-56 16,-2 0-67-16,-11 3 115 15</inkml:trace>
  <inkml:trace contextRef="#ctx0" brushRef="#br0" timeOffset="188851.19">6193 9056 1177 0,'-18'-4'39'0,"-2"0"5"15,-2 1-36-15,-4 1-6 16,-3 2 0-16,-4-2-2 16,-3 0-2-16,-5-1 2 15,-2-1 0-15,-1 0 10 16,3-2 9-16,5 2 26 16,3 1 11-16,4 2 0 15,3 1-11-15,5 2-22 16,3 3-12-16,7 2-7 15,1 2 0-15,6 5-4 16,2 2 2-16,2 10-2 16,0 7 0-16,1 16 0 15,2 10 0-15,0 15 0 0,0 4 2 16,2 7 1-16,0-1-3 16,0-1 3-16,0-1-3 15,-5-7 3-15,2-2-3 16,-4-7 0-16,-1-3 0 15,-3-8 3-15,-1-3 0 16,-1-6 3-16,-4-3-3 16,-1-7 3-16,1-3-6 0,-2-7 3 15,0-5 0-15,3-6-3 16,0-4 6-16,2-6 0 16,2 0 3-1,2-4-3-15,5-1 12 0,-1 0 15 16,0 0 5-16,0 0 13 15,1 0-12-15,0 0-15 16,0 0-15-16,0 0-3 16,11 0 3-16,3-4 0 15,4 2 9-15,7-3 3 16,8 0-3-16,13-1-6 16,5-1-6-16,19 2-3 15,7-2 0-15,10 3-48 16,6 2-48-16,7 2-192 15,0-1 227-15</inkml:trace>
  <inkml:trace contextRef="#ctx0" brushRef="#br0" timeOffset="190503.93">14699 8829 828 0,'0'0'159'0,"0"0"172"16,0 0-288-16,1 0-43 15,18-6-6-15,-6 7-11 16,4 0-1-16,7-1-3 0,2 0 0 15,9 0 11-15,2-3 4 16,0 0 4-16,3-2 4 16,-2 0 0-16,2 0 0 15,0 0 0-15,-8-1 0 16,-2 0 4-16,-5 0 3 0,-7 2 17 16,-1 0 1-1,-5 1 10-15,-3 1-3 16,0 2-6-16,0 0-9 0,-1 3-13 15,-1 5 0-15,-3 15 7 16,-4 11 8-16,-7 30 16 16,-6 13 49-16,-6 21-12 15,-5 6-20-15,-2 2-33 16,1 3-12-16,-2-3-12 16,4-1-3-16,9-9-12 15,0-7 3-15,6-12 3 16,3-5 3-16,-4-10 12 15,3-3 0-15,0-9 0 16,-5-5 6-16,3-11 3 16,-1-7 3-16,-1-12-3 15,1-4 6-15,1-9-9 16,-1-2 3-16,2-4-3 0,-1-3 6 16,-4-3-6-16,2-2 0 15,-4 1-3-15,-3 2-3 16,-3 4-3-16,-5 2 0 15,-9 4-12-15,-5 2-12 16,-13 2-51-16,-10-2-56 16,-11 1 65-16</inkml:trace>
  <inkml:trace contextRef="#ctx0" brushRef="#br0" timeOffset="192319.04">6312 9412 869 0,'-16'-5'102'0,"-1"2"54"16,-5 3-112-16,-4 3-21 0,-3 8-19 16,-2 3-2-16,2 9 6 15,-2 5 13-15,4 11 20 16,1 6 11-16,5 11 14 16,8 0-8-16,11-2-17 15,5-3-12-15,14-10-17 16,4-5-5-16,7-9-5 15,5-4 2-15,7-11-2 16,7-5 0-16,7-13 12 16,2-7 10-16,-4-10 30 15,-4-5 5-15,-7-9-5 16,3-3-12-16,1-8-30 16,0-5-3-16,-10-6 0 15,-1-2-6-15,-21 1 3 16,-11 2 3-16,-16 9-9 0,-15 6 0 15,-12 8 0-15,-4 7 0 16,-2 8 12-16,-1 4 0 16,-3 9 0-16,-3 4 0 15,-6 7-3-15,-2 3 3 16,6 7-6-16,5 3-6 16,11 7 3-16,5 4-3 15,13 3 3-15,9 2 6 0,16 1 5 16,10-1 10-16,18-3 9 15,6-3 3 1,21-8-15-16,11-5-3 0,9-12-9 16,1-5 6-16,5-10-6 15,-1-3 3-15,0-3-48 16,-6 3-60-16,-21 3-119 16,-15 4-43-16,-24 9 194 15</inkml:trace>
  <inkml:trace contextRef="#ctx0" brushRef="#br0" timeOffset="193055.44">6604 9886 814 0,'-13'0'68'0,"4"0"65"16,9 0-87-16,-1 0-37 16,0 0-9-16,1 0-7 15,0 0-5-15,0 0 5 16,0 0 7-16,1 0 13 15,0 0 8-15,0 0 14 16,-1 0 6-16,1 0 3 16,0 0-1-16,0 0-12 15,-1 0-6-15,0 1-6 0,0 0 1 16,0 0 11-16,0 1 4 16,-5 25 0-16,5-27-8 15,0 0-10-15,-1 2-3 16,-8 30-8-16,8-17-3 15,-1 3 3-15,0 0-4 16,2 2 0-16,0-1 0 0,5-3-2 16,4 0 2-16,3-6 0 15,7-4-2-15,10-7 2 16,0-8 0-16,11-9-2 16,-3-3 0-16,-3-5 0 15,-1-1 0-15,-13 0 2 16,-7 1 0-16,-10 4-2 15,-5 3 2-15,-13 4 9 16,-3 3 7-16,-15 5 15 16,-7 3 3-16,-5 8-18 15,-3 5-3-15,11 5-12 16,9 1-12-16,17-3-167 16,11-3 145-16</inkml:trace>
  <inkml:trace contextRef="#ctx0" brushRef="#br0" timeOffset="193414.56">7307 9910 1437 0,'-7'-1'56'0,"0"4"64"15,-2 8-69-15,0 16-37 16,-3 11 4-16,-1 18-18 16,-2 5-44-16,-3 6-185 15,4-2 179-15</inkml:trace>
  <inkml:trace contextRef="#ctx0" brushRef="#br0" timeOffset="194052.02">7921 9515 1346 0,'-16'-15'73'0,"-1"5"124"16,-1 2-111-16,1 9-56 16,-1 8 12-16,0 14-30 15,1 11 0-15,-3 16-12 16,2 6 3-16,0 0 0 15,7-2-3-15,11-12-9 16,6-8 0-16,14-12 6 16,5-7 6-16,12-13 9 15,3-6-3-15,2-12 9 0,1-6 9 16,0-8 9-16,-1-4 3 16,-5-6-4-16,-4-3-8 15,-10-10-6-15,-3-3-12 16,-14-6-9-16,-5-2-12 15,-11 5-9-15,-12 4-6 16,-12 11-2-16,-5 9 23 0,-14 14 29 16,-2 10 22-16,0 15 39 15,5 8 3-15,7 14-10 16,8 5-14-16,9 11-37 16,8 5-19-16,18 5-14 15,8-1 0-15,21-6-3 16,7-4-2-16,21-13-9 15,7-8-6-15,8-15-15 16,6-5-5-16,-1-11-67 16,-4-3-29-16,-15 0-40 15,-10 1-3-15,-23 6 95 16,-24 7-77-16,7-3 104 16</inkml:trace>
  <inkml:trace contextRef="#ctx0" brushRef="#br0" timeOffset="194335.8">8223 9910 1959 0,'-6'2'245'15,"-1"5"104"-15,5 13-315 16,1 8-24-16,4 17-14 16,5 7-13-16,0 10-126 15,6 1-118-15,-3-2 90 16</inkml:trace>
  <inkml:trace contextRef="#ctx0" brushRef="#br0" timeOffset="194981.97">8839 9957 1433 0,'-31'62'64'16,"0"2"123"-16,4 6-334 15,4-1 132-15</inkml:trace>
  <inkml:trace contextRef="#ctx0" brushRef="#br0" timeOffset="195800.76">9465 9367 1471 0,'-15'-9'59'0,"-3"3"72"16,1 13-90-16,-1 9 1 15,-2 22-12-15,-1 13-6 16,-2 23-9-16,7 6-6 16,4-3-18-16,9-5-6 15,13-18-9-15,2-11 0 16,13-17 9-16,1-9 3 16,6-15 12-16,5-7 12 0,7-15 9 15,2-7 15-15,-1-8 3 16,-1-5 0-16,-4-9-9 15,-3-5-6-15,-7-10-13 16,-7-4-8-16,-15-7-23 16,-8 3-10-16,-18 2-18 15,-9 3 0-15,-15 14 21 16,-7 8 24-16,-16 23 33 16,-7 12 21-16,-5 22 47 15,-1 9-2-15,12 15-6 16,8 3-31-16,18 4-53 15,13-2-17-15,24-4-10 16,13-1 15-16,24-2 3 16,8-2 6-16,18-4-3 0,5-3-21 15,9-7-69-15,7-6-53 16,0-5-264 0,0 0 331-16</inkml:trace>
  <inkml:trace contextRef="#ctx0" brushRef="#br0" timeOffset="196217.54">9585 9924 1938 0,'6'-4'105'0,"8"-3"-27"15,3-1-114-15,16-5-90 16,4-1-35-16,5 2-9 16,2 2 60-16,-9 8 83 15,-6 2 15-15,-14 11 8 16,-9 5 2-16,-16 10-1 15,-11 4-1-15,-16 2 4 16,-9 2-2-16,-5-2 4 16,2-2-2-16,11-7 11 0,7-5 7 15,17-8 13-15,14-10 26 16,0 0 50-16,10 11-14 16,16-10-30-16,6-1-24 15,20-6-90-15,8-2-84 16,16-5 67-16</inkml:trace>
  <inkml:trace contextRef="#ctx0" brushRef="#br0" timeOffset="196568.47">10649 9767 1394 0,'12'-1'60'15,"5"1"31"-15,4 0-38 16,9-1-71-16,5-1-25 16,6-3-57-16,2-2-261 0,-2 1 190 15</inkml:trace>
  <inkml:trace contextRef="#ctx0" brushRef="#br0" timeOffset="196772.65">11333 9776 876 0,'35'-5'-242'0,"3"3"115"15</inkml:trace>
  <inkml:trace contextRef="#ctx0" brushRef="#br0" timeOffset="196953.4">11751 9771 1340 0,'14'3'42'16,"4"0"5"-16,4 0-37 0,8-3-80 16,0-1-280-16,5 1 193 15</inkml:trace>
  <inkml:trace contextRef="#ctx0" brushRef="#br0" timeOffset="197136.37">12155 9792 1535 0,'18'-8'-54'0,"6"-2"-190"16,15 3 120-16</inkml:trace>
  <inkml:trace contextRef="#ctx0" brushRef="#br0" timeOffset="197303.08">12641 9743 2441 0,'0'0'77'0,"1"0"-69"16,12 3-191-16,4-2 41 16</inkml:trace>
  <inkml:trace contextRef="#ctx0" brushRef="#br0" timeOffset="197484.71">13003 9729 1795 0,'0'0'218'0,"10"-5"109"15,5 2-265-15,12 2-147 0,4-2-126 16,4-1-369-16,0 3 477 15</inkml:trace>
  <inkml:trace contextRef="#ctx0" brushRef="#br0" timeOffset="197652.28">13221 9744 2375 0,'4'-1'186'0,"3"1"-3"16,7 0-218-16,12-2-308 16,7 2 95-16</inkml:trace>
  <inkml:trace contextRef="#ctx0" brushRef="#br0" timeOffset="198434.15">14120 9208 1562 0,'-20'-35'149'0,"-4"4"70"15,-4 6-154-15,-7 13-47 16,-6 9 6-16,-6 23 0 16,-2 16 0-16,-5 21-12 15,2 12 0-15,4 10-6 16,3 3-12-16,13-4-21 15,9-6-15-15,17-16-9 16,7-9 3-16,17-16 25 0,8-5 17 16,12-13 12-16,9-6 14 15,15-11 1-15,3-7 15 16,11-10 9-16,3-5 0 16,3-8-6-16,5-8-15 15,-12-10-21-15,-10-5 3 16,-22-10-30-16,-18 0-12 15,-21-1-27-15,-10 0-9 0,-27 2 16 16,-17 5 11-16,-23 8 30 16,-10 10 27-16,-6 17 48 15,2 6 23-15,12 16 22 16,8 5-10-16,13 16-17 16,9 8-26-16,12 19-17 15,6 8-5-15,14 10-12 16,9 2-4-16,21 1-9 15,12-2-20-15,23-9-67 16,16-7-79-16,24-17-90 16,11-11 0-16,15-17 96 15,-6-4 81-15,-15-6 14 16,-14-1 8-16,-39 1-31 16,-14 1-195-16,-29 4 164 15</inkml:trace>
  <inkml:trace contextRef="#ctx0" brushRef="#br0" timeOffset="198917.84">14389 9742 1390 0,'1'7'35'0,"-1"3"-2"16,2 5-21-16,-3 6-5 15,-7 0-5-15,2 4-4 16,0-4-2-16,-4-6 4 15,4-3 2-15,-2-9 8 16,1-3 7-16,6-6 20 16,-1-8 55-16,4-8 36 15,4-2-8-15,-1-5-19 16,3-1-8-16,7 2-21 16,2 2-13-16,9 6-23 0,5 2-12 15,4 6-18-15,3 6-6 16,3 10 0-16,-1 5 0 15,-6 9 6-15,-4 1 0 16,-9 7 6-16,-4 2-3 16,-4 1 1-16,-3-2-2 15,1-3-62-15,-1-5-107 16,8-10-479-16,7-7 527 0</inkml:trace>
  <inkml:trace contextRef="#ctx0" brushRef="#br0" timeOffset="203468.86">3319 10154 493 0,'0'0'121'15,"0"0"159"-15,0 0-184 16,0 0-55-16,0 0-15 15,0 0-13-15,0 0-7 16,0 0 14-16,0 0 18 0,0 0 28 16,0 0 21-16,-2 16 14 15,2 1-10-15,-4 8-17 16,1 5 46-16,-2 4-70 16,0 2-23-16,1-3-36 15,-2-5-30-15,2-9-147 16,-2-7-184-16,6-12 223 15</inkml:trace>
  <inkml:trace contextRef="#ctx0" brushRef="#br0" timeOffset="203934.43">3658 10124 1123 0,'0'0'68'15,"0"0"30"-15,-1 0-61 16,1 0-14-16,-18 10-13 15,7 5-2-15,-10 11 2 16,-5 5 3-16,-7 9-3 16,-3 2 1-16,-5-1-7 15,0-1-2-15,2-8-17 16,4-7-20-16,10-12-184 0,6-9 147 16</inkml:trace>
  <inkml:trace contextRef="#ctx0" brushRef="#br0" timeOffset="204133.77">3418 10205 1390 0,'8'0'72'0,"2"4"49"16,5 5 10-16,2 7-59 15,3 6-12-15,8 4-39 16,0 1-3-16,8-2-30 15,-1-3-63-15,-3-9-234 16,-3-4 253-16</inkml:trace>
  <inkml:trace contextRef="#ctx0" brushRef="#br0" timeOffset="204634.21">3859 10196 1264 0,'0'0'72'0,"0"0"38"15,0 0-77-15,-8 7-8 16,6 11-19-16,1 6 0 0,-4 9-2 16,1 3 0-16,-5 2 0 15,4-4-2-15,-3-8 1 16,0-6-3-16,3-10 2 16,-4-5 2-16,3-7 4 15,3-5 19-15,-2-7 33 16,2-3 14-16,1-6 13 15,2-3-6-15,6-4-22 16,4 2-17-16,8-1-24 16,2 2 0-16,3 4-15 15,4 2 6-15,1 7-6 16,-1 3 0-16,-3 10-15 16,-2 6 0-16,-8 11 3 15,-3 7 3-15,-6 14 21 16,-4 3 9-16,-1 4-9 0,-1 0 0 15,1-8-48-15,3-3-77 16,4-14-282-16,6-6 324 16</inkml:trace>
  <inkml:trace contextRef="#ctx0" brushRef="#br0" timeOffset="210700.92">3287 10567 252 0,'0'0'48'0,"0"0"41"15,0 0-26-15,0 0 14 16,0 0-6-16,0 0-5 16,0 0 2-16,0 0 8 15,23 6 17-15,-8-1 16 16,13-1-2-16,8-1-6 15,13-3-16-15,4-3-17 16,8-4-33-16,0-1-10 0,9-2-14 16,0 2-3-16,0 1-4 15,-3 2 0-15,-10 1-4 16,-2 1 0-16,-10 1-20 16,-3-1-38-16,-10 1-296 15,-7 0 208-15</inkml:trace>
  <inkml:trace contextRef="#ctx0" brushRef="#br0" timeOffset="211101.11">3409 10714 1125 0,'-4'-1'35'15,"1"1"-4"-15,2 3-22 0,7-1-1 16,7-1-4-16,10-1 29 16,6 0 9-16,12-2 17 15,6-1 8-15,8 1-18 16,8 0-14-16,5-1-18 16,1 1-5-16,3-2-12 15,-1 0 2-15,-1-3-16 16,1-1-32-16,-9-2 24 15</inkml:trace>
  <inkml:trace contextRef="#ctx0" brushRef="#br0" timeOffset="-213411.97">3746 11340 1293 0,'-8'-8'80'16,"-1"2"130"-16,-3 3-201 16,-1 3-6-16,-4 4-3 15,-5 5 0-15,-6 10 3 16,-8 7-3-16,-9 14 0 15,-4 9 6-15,-17 17-3 0,-6 10 3 16,-17 15-3-16,-9 3-3 16,-8 1-21-1,-2-6-15-15,4-15-1 0,4-7 2 16,16-23-8-16,9-11-13 16,17-23-85-16,9-10-214 15,17-19 184-15</inkml:trace>
  <inkml:trace contextRef="#ctx0" brushRef="#br0" timeOffset="-213146.59">2903 11502 1956 0,'32'44'105'0,"7"11"-48"15,6 10-33-15,13 4-15 16,4-2-3-16,3-8-9 16,1-7-18-16,-1-10-21 15,-4-6-45-15,-12-9-89 0,-7-5-33 16,-13-4 29-16,-7-2-16 15,1-5 120-15</inkml:trace>
  <inkml:trace contextRef="#ctx0" brushRef="#br0" timeOffset="-211629.77">3649 12123 1264 0,'0'0'8'0,"0"0"-6"15,0 0-2-15,0 0-2 16,0 0 2-16,0 0 0 16,0 0 6-16,0 1 1 0,0 0 13 15,0 22 5-15,4-11 4 16,2 1-2-16,0 2-11 16,0 2-3-16,0 4-13 15,-1 3 0-15,-5 4-2 16,-4 4-9-16,-4 5-16 15,-3 1-49-15,-3-2 47 16</inkml:trace>
  <inkml:trace contextRef="#ctx0" brushRef="#br0" timeOffset="-210546.22">4011 12228 1464 0,'-30'35'-16'16,"0"-1"-19"-16,3-8-125 16,2-4-97-16,5-11-146 15,-1-6 190-15</inkml:trace>
  <inkml:trace contextRef="#ctx0" brushRef="#br0" timeOffset="-210313.71">3932 12168 2037 0,'26'31'-72'0,"-1"-1"-74"0,1-5-167 16,-2-4 104-16,-4-8-2 15,-1-3-8-15,-7-7 55 16,-4-2-84-16,-2-2 193 16</inkml:trace>
  <inkml:trace contextRef="#ctx0" brushRef="#br0" timeOffset="-209896.13">4286 12216 1508 0,'-1'14'-42'0,"0"1"-3"16,0-2 8-16,1-2 12 15,0-4 27-15,-3-1 14 16,0-3 9-16,-3 0 2 16,6-3-4-16,0 0-9 15,0 0-9-15,0-1-3 0,-1-24-2 16,3 9-2-16,4-6 1 15,2-2-1-15,2 1 9 16,2 0 7-16,2 6 7 16,0 2-1-16,0 8-7 15,0 4 3-15,-1 7-10 16,0 4 3-16,-1 9 0 16,2 2 3-16,0 5 0 15,-1 0 0-15,0-2-33 16,0-2-40-16,-2-8-249 15,-3-4 212-15</inkml:trace>
  <inkml:trace contextRef="#ctx0" brushRef="#br0" timeOffset="-209463.79">4085 12127 1402 0,'-12'23'-12'0,"-6"5"-71"0,-3-1-152 16,-3 2 121-16</inkml:trace>
  <inkml:trace contextRef="#ctx0" brushRef="#br0" timeOffset="-208429.01">4930 11916 1473 0,'22'-3'8'0,"-6"5"0"16,5-1 0-16,2 0 9 0,1-1 4 16,3 0 9-16,0-2 12 15,1-2-27-15,1 0-30 16,-4-1-55-16,-1 0 6 16,-8 0-184-16,-6 3 155 15</inkml:trace>
  <inkml:trace contextRef="#ctx0" brushRef="#br0" timeOffset="-208228.11">5010 12007 1888 0,'18'6'6'0,"7"-3"-30"15,4-2-48-15,4-6-71 16,4-3 8-16,-1-3-10 16,-1-1-169-16,-3 1 161 15</inkml:trace>
  <inkml:trace contextRef="#ctx0" brushRef="#br0" timeOffset="-206627.87">6545 10921 1423 0,'-32'-13'45'0,"0"4"7"15,2 2-46-15,-1 4-6 16,2 1 0-16,-9 2 0 16,-2 2 2-16,1 0 2 15,1 1-1-15,10-1 12 16,6 2 18-16,6 0 9 16,2 1-3-16,5 6-22 15,-1 3-2-15,3 12-9 0,2 11 6 16,0 21 12-16,-1 9-6 15,1 18-3-15,-2 5-12 16,-1 7 3-16,-1 5 0 16,-2 0-6-16,-1 0 6 15,-2-5-3-15,-1-2 0 16,0-12 6-16,3-2 6 0,1-12 12 16,4-6 6-16,2-9-9 15,2-6-9-15,0-9-1 16,1-5-5-16,-3-11 3 15,0-5 0-15,1-8 3 16,0-3-3-16,4-7 21 16,0 0 3-16,0 0 9 15,0 0 3-15,0 0-13 16,16-4-5-16,3-1-12 16,7-1-12-16,15 1 0 15,6 1-6-15,24 0 0 16,10 0 0-16,8-1-54 15,8-1-50-15,11-1-120 16,4 0-105-16,4-2 263 16</inkml:trace>
  <inkml:trace contextRef="#ctx0" brushRef="#br0" timeOffset="-206057.76">7078 11341 2001 0,'-16'2'87'15,"-1"10"-60"-15,2 8-33 0,-5 22 6 16,-4 11-6-16,-13 25 6 16,-7 11 3-16,-8 9 6 15,-5-3 0-15,-2-15-6 16,1-13-21-16,7-24-108 16,6-13-86-16,10-26 96 15</inkml:trace>
  <inkml:trace contextRef="#ctx0" brushRef="#br0" timeOffset="-205813.57">6664 11465 2192 0,'0'0'281'0,"1"18"77"0,13 9-334 15,8 23-69-15,10 7-8 16,8 4-7-16,0-4-21 16,2-11-59-16,-1-6 4 15,-8-12 6-15,-2-6-19 16,-11-11-222-16,-5-3 243 16</inkml:trace>
  <inkml:trace contextRef="#ctx0" brushRef="#br0" timeOffset="-205612.62">7136 11994 2887 0,'-4'73'-35'15,"4"2"-39"-15,0-4-117 16,1-8-189-16,6-16 97 16</inkml:trace>
  <inkml:trace contextRef="#ctx0" brushRef="#br0" timeOffset="-205163.97">7879 11761 2252 0,'34'2'-60'16,"8"-6"-65"-1,3-3-15-15,1-4 8 0,0 0 39 16,-2-1 31-16,-5 1-35 16,-3-1-232-16,-2 1 226 15</inkml:trace>
  <inkml:trace contextRef="#ctx0" brushRef="#br0" timeOffset="-204866.74">9378 11690 1158 0</inkml:trace>
  <inkml:trace contextRef="#ctx0" brushRef="#br0" timeOffset="-204679.29">9652 11717 1285 0,'21'-8'-60'0</inkml:trace>
  <inkml:trace contextRef="#ctx0" brushRef="#br0" timeOffset="-204513.41">10148 11694 2082 0,'38'-8'-478'15,"5"-9"351"-15</inkml:trace>
  <inkml:trace contextRef="#ctx0" brushRef="#br0" timeOffset="-204330.24">10886 11632 2402 0,'16'-6'34'0,"6"-2"-117"15,7 0-278-15,17-4 110 16</inkml:trace>
  <inkml:trace contextRef="#ctx0" brushRef="#br0" timeOffset="-204161.52">11395 11604 1864 0,'8'5'179'16,"5"-1"57"-16,3 2-157 16,7-4-206-16,1-4-112 15,8-8-431-15,3-4 509 16</inkml:trace>
  <inkml:trace contextRef="#ctx0" brushRef="#br0" timeOffset="-204012.41">11869 11572 1744 0,'21'6'132'0,"5"-2"14"16,6-1-95-16,6-3-129 15,3-6-89-15,7-5 83 16</inkml:trace>
  <inkml:trace contextRef="#ctx0" brushRef="#br0" timeOffset="-203829.23">12552 11572 2767 0,'0'0'68'0,"15"-5"-53"0,0 2-142 15,10-6-254-15,7 1 40 16</inkml:trace>
  <inkml:trace contextRef="#ctx0" brushRef="#br0" timeOffset="-202846.49">7345 11855 1726 0,'1'0'-24'0,"0"0"0"16,0 1 4-16,1 0 20 16,26 17 3-16,-28-18 20 15,1 1 1-15,20 16 6 16,-10-12-9-16,2-4-12 15,-2-1-3-15,4-3-9 16,-1-4-6-16,0-2-3 16,1-1 0-16,-11 0 6 0,-4 1 6 15,-6 1 0-15,-4 1-6 16,-3 2 6-16,3 1 9 16,-3 2 33-16,1-1 27 15,-1 3 38-15,0 1 4 16,2 3-9-16,3 1-28 15,2 1-41-15,2 0-15 0,3 0-24 16,4-1 0-16,2 0 3 16,-1-2-9-16,7-3 12 15,2-1 0-15,1-3 0 16,4-2 6-16,-5 0-3 16,-3 1 3-16,-4 2 0 15,-6 3-3-15,0 0 6 16,0 0 3-16,-1 0 1 15,-14 6 3-15,0 0-2 16,1 1-2-16,2 2 12 16,1 2 2-16,6 0 1 15,4 0-6-15,4 1-12 16,6 1-4-16,2 0-3 16,3-1 3-16,1-2-2 15,-3 2-3-15,-2 2-5 16,-4 2-3-16,-13 9-7 0,-7 8-1 15,-20 17-3-15,-13 5 3 16,-17 13 13-16,-6 0 1 16,5-10-42-16,10-10-128 15,54-47 89-15</inkml:trace>
  <inkml:trace contextRef="#ctx0" brushRef="#br0" timeOffset="-201810.26">13945 10988 1720 0,'0'-1'165'0,"-9"-3"32"16,-3 16-104-16,-7 20-67 0,-5 14-17 15,-10 19 24 1,-8 8 6-16,-9 6 32 0,-5-2-2 16,-9-4-14-16,-3-4-9 15,-4-12-64-15,2-6-51 16,8-19-115-16,10-10-138 16,17-22-216-16,10-12 414 15</inkml:trace>
  <inkml:trace contextRef="#ctx0" brushRef="#br0" timeOffset="-201611.79">13189 11204 2076 0,'1'-5'285'16,"4"2"23"-16,11 9-244 16,7 9-36-16,21 12-28 15,7 6-2-15,16 4-24 16,3 0-15-16,0-2-50 15,-2-2-54-15,-4-3-8 16,-5-1-65-16,-8-2-27 16,-4-3-62-16,-12-4 247 15</inkml:trace>
  <inkml:trace contextRef="#ctx0" brushRef="#br0" timeOffset="-201213.35">14006 11506 2324 0,'0'0'172'0,"-7"16"93"16,7 3-287-16,0 2-42 16,6 4-75-16,-1-2-12 0,-1-6-6 15,1-4 2-15,-5-7 110 16,-4-3 45-16,-5-8 69 15,-3-3 6-15,1-8-22 16,2-3-23-16,5-4-36 16,3-5-9-16,6 0 12 15,7 2 3-15,4 3-21 16,5 6 6-16,4 8 6 16,0 3 9-16,-1 9 42 15,0 2 6-15,-4 6 11 16,0 5-9-16,-1 4-4 15,2 4-12-15,2 0-13 16,1-1-16-16,3-5-98 16,-1-7-89-16,5-10 60 15</inkml:trace>
  <inkml:trace contextRef="#ctx0" brushRef="#br0" timeOffset="-200529.84">14434 10817 2309 0,'0'0'53'0,"8"9"-48"0,8-1-72 16,13-2-55-16,9-3 14 16,17-6 45-16,1-3 21 15,-2-4 87-15,-5-2 36 16,-12 1 20-16,0 1-11 16,-3 3-50-16,1 1-26 15,-6 2-14-15,-4 1 2 0,-4 2 0 16,-7 1-2-16,-3 3 6 15,-5 1-1-15,-4 9 19 16,2 6 10-16,-8 21 11 16,-2 13 6-16,-6 26-20 15,-2 9-6-15,-1 8-17 16,1-2-5-16,7-11 3 16,4-4-3-16,5-6-3 15,3-1 0-15,0-2 0 16,0 0 2-16,-1 1 5 15,-1 0-31-15,-4 0-8 16,-3-2 1-16,-10-5-7 16,-7-7 10-16,-10-10 33 15,-6-4 42-15,-6-18 51 16,-5-5 3-16,-23-14-37 16,-8-6-27-16,-8-16-66 0,-4-7-56 15,14-20-127-15,7-8 84 16</inkml:trace>
  <inkml:trace contextRef="#ctx0" brushRef="#br0" timeOffset="-191247.63">18106 8259 1309 0,'-8'0'73'16,"1"12"71"-16,-1 12-127 15,1 22-19-15,-4 15 2 16,-6 21 0-16,-2 6 0 16,-10 12 0-16,4-1 0 15,-1-8 0-15,2-7 2 16,5-23-2-16,0-13 0 15,6-25 0-15,2-11 2 0,1-19 0 16,3-10-2-16,2-21 0 16,4-11-2-16,5-17 2 15,3-9 2-15,6-8 4 16,1-1 0-16,10-9 3 16,2 1 0-16,8 7 9 15,3 11 6-15,-4 28 35 16,-3 16 13-16,-13 26-9 15,-5 13 0-15,-7 24-30 16,-3 13-15-16,-1 23-1 16,-1 8-2-16,2-1-12 15,2-5-3-15,5-15-6 16,2-9 0-16,0-13 3 16,1-8-3-16,-1-14 0 15,0-9 6-15,0-16 0 0,3-9 6 16,2-15 12-16,1-10-12 15,3-13-6-15,1-8 0 16,-1-6 3-16,2 0 0 16,4 10-3-16,-3 11 3 15,3 22 0-15,-2 12-9 16,-7 26 9-16,-1 14 0 16,-11 25 3-16,-5 13 0 15,-6 19 0-15,-2 3-3 16,1-7-15-16,2-6-24 0,7-19-62 15,4-8-52-15,6-15-121 16,3-7 199-16</inkml:trace>
  <inkml:trace contextRef="#ctx0" brushRef="#br0" timeOffset="-190480.47">18748 8609 1278 0,'-14'4'50'0,"1"2"28"15,3 8-73-15,2 4-3 0,2 7-2 16,3 4 0-16,1 6 2 16,1 1 0-16,2-5 0 15,2-3 0-15,7-11-2 16,5-6 0-16,4-13 0 15,3-6 0-15,1-11 0 16,-1-2 8-16,-2-2 3 16,-2 1 5-16,-4 4 1 15,-2 3-1-15,-3 6-8 16,-2 2-4-16,-3 5-4 16,-4 2-4-16,0 0 0 15,0 0-4-15,0 0 4 16,0 0 0-16,0 0 6 15,0 0 6-15,-1 0-2 16,0 0-2-16,0 1 0 16,1 0-4-16,-1 0 0 0,0 0 0 15,0 0-4-15,0 0 2 16,1-1 2-16,0 1 0 16,0 0 6-16,0-1-1 15,0 0-1-15,0 0 0 16,0-1-2-16,7-22-2 15,-5 12 0-15,0-2 0 16,2-3-2-16,-1-1 2 0,1-4-2 16,-2 1 2-16,0 6 0 15,-1 2 0-15,-1 12 2 16,0 0 2-16,1 15 6 16,-3 7-3-16,-2 11 3 15,-2 6 4-15,0 6-5 16,2-2-3-16,4-3-6 15,0-5 6-15,5-11-3 16,1-6-3-16,0-12-27 16,1-7-7-16,1-18 22 15</inkml:trace>
  <inkml:trace contextRef="#ctx0" brushRef="#br0" timeOffset="-190247.21">19179 8234 1774 0,'0'27'105'0,"-2"11"5"0,0 31-116 15,-2 13 3-15,-4 9-12 16,0-1-38-16,-3-9-186 15,1-9-15-15,0-17-153 16,1-7 175-16</inkml:trace>
  <inkml:trace contextRef="#ctx0" brushRef="#br0" timeOffset="-189813.45">18958 8683 2109 0,'7'-5'179'16,"5"-1"15"-16,12 0-178 15,5-2-18-15,17-1-22 16,2-1-46-16,9-1-104 16,1 3-80-16,-5 3 9 0,-4 4 75 15,-17 7 133-15,-7 5 6 16,-13 7-6-16,-5 4-2 15,-1 5 12 1,0 3 14-16,-1 3 20 0,1 0 3 16,0-2 2-16,-4-3-1 15,1-8-5-15,-3-5 0 16,-7-11-4-16,0-7-2 0,-10-11-16 16,-4-6-20-16,-2-9-17 15,-1-3 3-15,0-5 23 16,5 1 17-16,3-2 14 15,6 2 2-15,10 6-4 16,4 2 5-16,8 8 9 16,3 3 7-16,5 7 12 15,-1 2 6-15,1 4-3 16,0-2-3-16,5-3-19 16,4-2-16-16,7-6-2 15</inkml:trace>
  <inkml:trace contextRef="#ctx0" brushRef="#br0" timeOffset="-189480.38">19945 8600 1738 0,'-15'-5'180'16,"4"2"80"-16,1 0-341 0,4 3-263 16,6 0 22-16,0 0-6 15,0 0-34-15,0 0 212 16,0 0 168-16,0-1 255 16,-1 0-9-16,-21-7-109 15,7 15-64-15,-5 7-50 16,-2 3-16-16,-4 6-15 15,1 4-7-15,-3 2-1 16,-2 4 0-16,2-4-9 16,1-4-22-16,2-10 15 15</inkml:trace>
  <inkml:trace contextRef="#ctx0" brushRef="#br0" timeOffset="-189297.67">19619 8596 1520 0,'22'23'99'15,"9"0"23"-15,4 3-62 16,14 0-51-16,4-1-36 16,1-8-206-16,-2-4 201 15</inkml:trace>
  <inkml:trace contextRef="#ctx0" brushRef="#br0" timeOffset="-188522.01">20563 8366 1616 0,'-8'58'98'0,"-2"4"-41"0,-3 4-78 16,0-3-6-16,0-9-6 16,3-4 1-16,2-13 17 15,4-6 3-15,-2-14 18 16,3-12 21-16,-1-11 11 15,-2-10-5-15,6-11-12 16,0-4-9-16,5-6-12 16,3 1-3-16,0 1-24 15,3-2-9-15,3 3 7 16,0 2 5-16,7 7 18 16,2 6 6-16,-3 11 3 15,0 4 0-15,-6 10 15 16,-4 5 5-16,-2 10 10 15,-4 1-3-15,0 4-6 16,-2-3-9-16,4-4-9 16,0-3-6-16,1-7-3 0,2-1-12 15,0-4 0-15,-2-2 0 16,-3-2 6-16,-1-2 3 16,1-4 6-16,0-2 6 15,3-5-6-15,3-4 6 16,5-5-3-16,5-6 0 15,6-4-3-15,3-1-3 16,3 8 3-16,-4 6 0 0,-5 14 0 16,-5 7 0-16,-9 17 0 15,-5 8 3-15,-4 12 3 16,-1 1 6-16,-2-1-9 16,2-3-3-16,3-10-15 15,3-7-21-15,4-9-104 16,1-7 28-16,3-9 68 15</inkml:trace>
  <inkml:trace contextRef="#ctx0" brushRef="#br0" timeOffset="-188162.87">21073 8444 1429 0,'-5'23'41'15,"0"3"-10"-15,1 0-24 16,2 0-5-16,1-2-2 16,2-9 2-16,2-3-2 15,4-9 4-15,1-2-10 16,4-5 4-16,4-4 0 16,6-5-2-16,8-3 10 15,1-4-10-15,-3-1 1 0,-4-3-13 16,-5 1-7-1,-4 2 5-15,-4 2 1 16,-7 5 13-16,-4 6 14 0,0 8 9 16,-4 3 2-16,-2 14 3 15,2 8-7-15,1 9-1 16,-1 3-5-16,8-1-2 16,2-4 0-16,7-12-58 15,3-7-108-15,5-12 97 16</inkml:trace>
  <inkml:trace contextRef="#ctx0" brushRef="#br0" timeOffset="-187974.46">21565 8033 2172 0,'2'39'104'15,"-2"15"-71"-15,-2 13-33 16,-8 11-36-16,-1 2-71 16,-4-9-249-16,3-8-138 15,6-16 351-15</inkml:trace>
  <inkml:trace contextRef="#ctx0" brushRef="#br0" timeOffset="-187763.82">21803 8076 1983 0,'-5'47'174'0,"-2"13"54"15,-2 9-212-15,1 11-51 16,0-1-88-16,-1-5-274 15,-1-8-226-15,-1-14 442 16</inkml:trace>
  <inkml:trace contextRef="#ctx0" brushRef="#br0" timeOffset="-187397.12">21619 8381 1918 0,'1'-5'212'16,"10"-1"69"-16,5 0-241 0,16 1-99 15,6-1-60-15,0 0-123 16,0 3 15-16,-7 1 90 16,-7 3 62-16,-7 3 72 15,-5 2 0-15,-1 1-24 16,-1 1 0-16,3-1-24 15,7-2-17-15,-1 0-29 16,3 0 6-16,-7 2 31 16,-1 0 25-16,-10 3 59 15,-5 2 14-15,-4 4 15 16,-8 3-1-16,1 5-13 16,-2 1-8-16,1 0-14 15,8-2-7-15,3-6-10 16,5-5-10-16,-3-12 6 15</inkml:trace>
  <inkml:trace contextRef="#ctx0" brushRef="#br0" timeOffset="-186947.31">21971 8258 1318 0,'13'-20'72'15,"5"4"15"-15,2 7-23 0,6 13-19 16,1 5-18-16,-1 15-24 15,0 7 0-15,-8 15 9 16,-4 8 3-16,-12 13 0 16,-4 4-9-16,-5-1-57 15,-3 1-33-15,2 2 0 16,-1 1-5-16,1 2 14 16,-1-4 20-16,1-14 44 15,1-3 11-15,-2-17 27 16,0-7 12-16,1-13 15 15,1-13 10-15,7-18 5 16,0-8-3-16,8-24 61 16,3-12 1-16,8-22-50 15,5-13-7-15,6-10-29 16,5-2-30-16,-2 11-12 16,-3 13 0-16,-7 23 3 15,-4 17 0-15,-2 19-9 16,1 9-6-16,5 10-18 0,1 6-8 15,-4 12-13-15,-2 9-9 16,-18 16 21-16,-11 5 15 16,-17 6 15-16,-6-2 12 15,-4-12-36-15,2-6-68 16,5-18-131-16,5-7 158 0</inkml:trace>
  <inkml:trace contextRef="#ctx0" brushRef="#br0" timeOffset="-186747.2">22576 7984 2091 0,'19'34'128'0,"-8"18"-38"15,-5 14-66-15,-13 15-35 16,-4 4-74-16,-1-7-237 15,3-6-127-15,9-14 4 16,2-12 174-16</inkml:trace>
  <inkml:trace contextRef="#ctx0" brushRef="#br0" timeOffset="-186580">22801 8482 1477 0,'-8'18'33'0,"2"-6"-42"15,6-11-327-15,0 0 234 16</inkml:trace>
  <inkml:trace contextRef="#ctx0" brushRef="#br0" timeOffset="-186469.32">22901 8209 1388 0</inkml:trace>
  <inkml:trace contextRef="#ctx0" brushRef="#br0" timeOffset="-186246.79">22993 8384 1959 0,'-16'20'-27'16,"9"-3"-35"-16,6-2-13 15,9-7-95-15,8-3 42 0,11-8-173 16,8-6 185-16</inkml:trace>
  <inkml:trace contextRef="#ctx0" brushRef="#br0" timeOffset="-185879.01">23236 8352 2043 0,'-20'27'-6'0,"14"-5"-15"16,6-4-6-16,10-8-24 16,3-4-26-16,7-9 11 15,3-5 9-15,4-6 21 0,2-1 27 16,-3-3 3-16,-6 0 0 15,-1-1 9-15,-3 1 3 16,0 2 0-16,-3 1 0 16,0 8 6-16,0 4 15 15,-5 6 39-15,0 7 21 16,-4 9-4-16,0 5-5 16,-3 9-45-16,-1 3-15 15,4-2-15-15,0-3-3 0,5-9-54 16,2-8-57-16,2-11-107 15,2-7-46-15,-1-18 196 16</inkml:trace>
  <inkml:trace contextRef="#ctx0" brushRef="#br0" timeOffset="-185697.34">23703 8303 2486 0,'-12'62'-146'0,"0"-14"-474"0,0-7 404 16</inkml:trace>
  <inkml:trace contextRef="#ctx0" brushRef="#br0" timeOffset="-185046.93">23564 8417 971 0,'0'-14'71'16,"3"4"-25"-16,0 3 14 16,3 2 37-16,1 0 11 15,4-3-9-15,4-3-23 16,13-6-24-16,4 1-10 0,13 0-27 16,3 2 3-16,-1 8 26 15,-2 3-2-15,-15 10 3 16,-5 5-9-16,-11 9-36 15,-4 1-9-15,-8 7-15 16,-2-1-3-16,-3-3-3 16,-1-2 9-16,4-9 12 15,0-5 9-15,0-9 3 16,0 0 9-16,6-9 6 16,-3-5 15-16,0-8 27 15,-2-3 6-15,4-7 2 16,1-1-17-16,6-1-36 15,4 0-15-15,6 7-9 16,0 5 6-16,3 11 3 0,-4 7 6 16,-4 11-3-16,-1 6 0 15,-9 10-6-15,-3 2-3 16,-1 1 12-16,-3 0-6 16,0-4 9-16,1-2 0 15,2-3 0-15,2-3 0 16,2-4 9-16,3-3 9 0,1-7 21 15,4-4 2-15,1-6 7 16,2-3-12-16,-1-6-20 16,-3-2-4-16,0-3-2 15,-1 0 2-15,3 3 14 16,1 1 0-16,7 5-8 16,4 3-3-16,0 11-19 15,-1 5-2-15,-7 10-3 16,-7 4-4-16,-3 5 4 15,-6-2 0-15,3-1 0 16,0-4 5-16,8-7-4 16,3-2-3-16,9-7 2 15,7-3-5-15,3-5 0 16,6-1-10-16,-6 3-43 16,-4-1-32-16,-11 2-137 15,-8 2-78-15,-14 2 162 16</inkml:trace>
  <inkml:trace contextRef="#ctx0" brushRef="#br0" timeOffset="-184513.11">19839 9017 2181 0,'99'-8'176'15,"21"-1"43"-15,19 2-187 16,36 0-29-16,15 0 0 16,21-2-1-16,9-2 0 15,12-3-2-15,-9-3 0 0,17-3 0 16,-5 1-4 0,-17 0 1-16,1 2-1 0,-31 5-1 15,-10 3-5-15,-27 0-126 16,-16 0-119-16,-37 0 91 15</inkml:trace>
  <inkml:trace contextRef="#ctx0" brushRef="#br0" timeOffset="-180779.81">17692 9445 841 0,'3'-15'73'0,"-1"5"46"15,-2 10-45-15,-1 7-12 16,-6 15-6-16,-5 21-17 16,-7 11 4-16,-1 14-20 15,-1 0-9-15,1-5-9 16,5-8-3-16,4-20 4 0,4-8-2 15,2-16 12-15,5-11 13 16,1-3 9-16,5-13-3 16,6-11-15-16,0-5-17 15,1-7-4-15,-2-3-5 16,-4-4 8-16,1-4 3 16,-2-5-5-16,-1 4 4 15,3 7-2-15,-1 7 4 0,4 13 8 16,0 10 1-16,2 15 34 15,2 12 26-15,4 23 35 16,-1 10 7-16,-1 17-16 16,-1 6-29-16,-4-1-54 15,-1-4-30-15,1-14-60 16,-1-9-8-16,0-12-19 16,-4-8 3-16,-6-10 10 15,-1-11-4-15,0 0 13 16,-13-7-33-16,3-10 65 15</inkml:trace>
  <inkml:trace contextRef="#ctx0" brushRef="#br0" timeOffset="-180614.27">17539 9787 864 0,'-25'-4'132'0,"6"-2"117"0,11 0-150 15,14 0-37-15,8 0-4 16,14 0-25-16,2 0-12 15,9 3-17-15,1-2-2 16,0 3-47-16,0-2-54 16,-5-2 55-16</inkml:trace>
  <inkml:trace contextRef="#ctx0" brushRef="#br0" timeOffset="-180029.19">17413 10057 1522 0,'9'1'70'15,"5"0"55"-15,18-1-149 16,11 0 1-16,13-5 26 16,6-1 5-16,0 1 19 15,-3 0 3-15,-4 1-15 16,-5 3 0-16,-2-2-9 16,-4 2-3-16,-10-1-12 15,-3 0-89-15,-13-1-288 16,-5 0 285-16</inkml:trace>
  <inkml:trace contextRef="#ctx0" brushRef="#br0" timeOffset="-179363.31">18582 9771 1092 0,'9'0'137'0,"6"0"268"16,6 0-307-16,12 0-95 15,0 0-3-15,4-3-9 16,-1 0-33-16,-5-1-38 15,-5 1 4-15,-7 0-21 16,-7 0-126-16,-12 3 142 16</inkml:trace>
  <inkml:trace contextRef="#ctx0" brushRef="#br0" timeOffset="-179178.45">18650 9877 1285 0,'-1'1'105'0,"0"0"246"0,0 0-279 16,-7 12-45-16,28-14-15 16,9-2-3-16,10-3-6 15,4-2-30-15,-1 2-114 16,0 0-45-16,-8 3 138 16</inkml:trace>
  <inkml:trace contextRef="#ctx0" brushRef="#br0" timeOffset="-175878.97">19698 9423 415 0,'-16'-3'49'0,"-2"2"67"16,-2 0-41-16,-4 0-59 0,-2 1-9 15,-2 2-3 1,-1-1 1-16,-4 3 17 0,-2-2 19 16,0 1 41-16,-1 0 21 15,0 0 15-15,4 1-33 16,4 1-23-16,3 0-15 15,7 0-24-15,3 0-6 16,4 2-7-16,4 1 2 16,5 1 1-16,2 3 3 0,2 3 1 15,5 5 5-15,4 11-5 16,-1 11 0-16,1 17-7 16,-2 12-6-16,-4 17-2 15,-1 6-2-15,-3 5-4 16,-1 2 0-16,-1 0-2 15,-3-2-1-15,-2 1 3 16,-1-2 0-16,-1-8 4 16,0-6 0-16,-2-5 2 15,2-2 0-15,1-2 4 16,1-2-1-16,3-9 1 16,1-7 0-16,3-18 2 15,3-7-2-15,-1-13 1 16,1-6-1-16,-2-7-4 15,0 0 0-15,1-2 0 0,1 0-2 16,2 0 8-16,3-2-1 16,5 0 3-16,3-1-2 15,9-4-6-15,3-1 0 16,11-4-4-16,5-2-4 16,7-2 0-16,5 1 0 15,7 1 2-15,5 2 4 16,8 3 0-16,3 3-5 0,3 2-55 15,4 4-70-15,0 4 70 16</inkml:trace>
  <inkml:trace contextRef="#ctx0" brushRef="#br0" timeOffset="-169629.42">19685 9694 455 0,'0'-6'104'0,"1"-2"153"15,2-1-186-15,3 2-35 16,4 0 15-16,3 1 24 16,0 1-5-16,5 1-8 15,-2 1-6-15,2 5-23 16,0 2-14-16,-4 4-11 15,-3 1-4-15,-2 4-2 16,-3 1-2-16,-4 4 0 16,-3 1-2-16,-7 0 0 15,-4-1-2-15,-3-2 4 16,1 0 0-16,-3-3 0 16,3-1 6-16,-5-4 4 15,3 0 7-15,0-3 10 16,3-1 4-16,7-4 0 15,6 0-4-15,-1 0-7 16,0-1-3-16,1 0-3 0,-4-25-3 16,14 18-1-16,1-1-6 15,7 1-2-15,2 2 0 16,2 3 0-16,0 2 2 16,2 3-1-16,1 2 5 15,0 4-4-15,-2-1-4 16,-2 0-10-16,0-1-11 0,-3-2-56 15,0-4-142-15,-2-1 133 16</inkml:trace>
  <inkml:trace contextRef="#ctx0" brushRef="#br0" timeOffset="-168012.08">20593 9567 960 0,'12'-9'89'16,"-1"4"35"-16,2 3-74 16,-5 9-32-16,-2 5-10 15,-7 10-8-15,-5 5 0 16,-8 4-2-16,-2 2 2 16,-6-3 6-16,-1-3-5 0,2-5 5 15,3-6-2-15,5-8 10 16,2-3 5-16,3-6 12 15,-1-2 2-15,6-4-2 16,2-2-8-16,4-2-9 16,5 1-4-16,7-1-5 15,5 3 3-15,10 0 4 16,1 1 5-16,3 3-3 16,1 1-3-16,-5 1-9 15,1 1-9-15,-4-2-23 16,-3-2-12-16,-5-2-34 15,-5-1-23-15,-8 0-54 16,-3-1-31-16,-6 1 31 16,-4-2 44-16,-3-1 132 15,-3 1 38-15,0 0 51 0,-1 3 20 16,4 5-4-16,1 4-16 16,0 11-9-16,0 6-14 15,-1 14-33-15,0 6-11 16,2 7-33-16,2 3-16 15,2-4-331-15,3-4 244 16</inkml:trace>
  <inkml:trace contextRef="#ctx0" brushRef="#br0" timeOffset="-167263.95">19948 10215 1324 0,'-4'30'56'0,"-1"8"34"0,-3 19-89 15,1 2-8-15,0 4-77 16,2-3-166-16,1-11 144 15</inkml:trace>
  <inkml:trace contextRef="#ctx0" brushRef="#br0" timeOffset="-166347.65">20580 10269 1365 0,'10'-4'31'0,"3"1"-19"15,1-1-11-15,3 4-1 16,-1 2 0-16,-3 4 0 16,-1 3 0-16,-7 4 0 15,-3 3 0-15,-3 3-3 16,-4 2 1-16,-3 0-2 15,-3-1 2-15,-5 0 2 16,-1-2 0-16,-3-1 8 16,0-3 9-16,4-4 16 15,2-4 8-15,5-5 15 16,2-4 72-16,4-4-8 16,5-4-15-16,9-1-49 15,4-1-26-15,8 4-30 16,2 4 0-16,2 5 3 0,0 3-3 15,-2 2-33-15,1-1-35 16,-2-1-82-16,4-1-59 16,1-6-182-16,3-1 246 15</inkml:trace>
  <inkml:trace contextRef="#ctx0" brushRef="#br0" timeOffset="-165529.36">20859 9357 1309 0,'0'0'69'16,"0"0"65"-16,15-1-114 0,8 3-22 15,5 0 2-15,6-1 3 16,1 0-3-16,-3 0 2 15,-1 1-2-15,-3 1 0 16,-2-1 2-16,-2 0-2 16,-2 0 0-16,-5-1 4 15,-3 2-4-15,-4 0 0 16,-4 2 2-16,0 3-4 16,-2 3 2-16,-2 8 0 15,0 6-2-15,-4 18 4 16,0 11-2-16,-6 17 2 15,-3 5-2-15,-3 8-6 16,-6 1 2-16,6 3-1 16,3-1-3-16,4-4-2 0,5-3 1 15,4-3 1-15,2-1 2 16,5-1 6-16,2-4 0 16,1-4 0-16,0-3 0 15,-8-10 2-15,-1-2-2 16,-7-10 2-16,-3-3 0 15,-5-4-2-15,0 2 4 16,-6-5 1-16,-2-5 5 0,-4-7 8 16,-3-7 11-16,-1-5 10 15,-4-2-3-15,-1 1-24 16,1-1-12-16,-4 1 0 16,1-1-9-16,-5-2-66 15,-3-1-21-15,-2-8 57 16</inkml:trace>
  <inkml:trace contextRef="#ctx0" brushRef="#br0" timeOffset="-163647.93">22234 9326 557 0,'0'-11'109'0,"0"2"130"15,0 1-139-15,0 8-35 16,0 0-26-16,0 0-8 16,0 0 2-16,3 18 12 15,-3-6 3-15,-2 3 2 16,-2 1-7-16,-1 1-20 16,-1 1-5-16,1-4-9 0,-1-1-1 15,5-6 2-15,1-7 2 16,0 0 13-16,0 0 12 15,0 0-5-15,-7-8 24 16,6-6-20-16,3-5-15 16,0-4-6-16,3-1 2 15,6-5 10-15,3-1 6 16,8-2-9-16,7 1 6 0,11 6-9 16,4 5-9-16,7 11 3 15,-6 8-12-15,-13 8-21 16,-6 6-6-16,-14 6-12 15,-6 3-3-15,-12 1 9 16,-6 0 7-16,-10-1 5 16,-5-3 3-16,-4-4 18 15,-2 1 15-15,-1-2 38 16,1 0 19-16,8 2 15 16,6-1-10-16,11-3-47 15,7 0-9-15,8-5-12 16,8-2-12-16,22 1 12 15,8 1-6-15,11 5-3 16,1 5 0-16,-12 7-15 16,-9 5-18-16,-24 1-12 0,-15-1-2 15,-28-3 8-15,-13-4 9 16,-16-7 12-16,-3-4 9 16,4-7 0-16,2-4 6 15,9-8 3-15,9-4-21 16,9-8-185-16,11 0 1 15,21-6 125-15</inkml:trace>
  <inkml:trace contextRef="#ctx0" brushRef="#br0" timeOffset="-162912.74">22848 9387 1382 0,'15'1'2'16,"3"0"6"-16,2-1 8 16,6 0 15-16,2-1 1 15,1-4-8-15,1 1-11 16,-3 0-69-16,0 0-70 0,-4 3-197 16,-5 1 141-16</inkml:trace>
  <inkml:trace contextRef="#ctx0" brushRef="#br0" timeOffset="-162730.48">22977 9512 1667 0,'28'-3'3'15,"3"-3"-21"-15,6 0-104 16,0 0-14-16,-5 0 72 31</inkml:trace>
  <inkml:trace contextRef="#ctx0" brushRef="#br0" timeOffset="-161513.91">23563 8955 1454 0,'-28'11'2'0,"0"1"0"16,0-2 0-16,-1 1 0 16,3-2 2-16,5-2 3 15,2 0 5-15,7-2 4 16,4 2 1-16,9 4 4 16,2 5 17-16,6 14 4 15,3 7-12-15,1 15-12 16,-3 6-7-16,-1 11-2 15,-8 10-3-15,-8 23-6 16,-2 10-3-16,-7 21-20 16,-2 4-16-16,-1 6-36 0,-2 3 40 15,2 0 12-15,4-4 5 16,2-13 18-16,2-10 8 16,-3-8 9-16,-3-5 3 15,-3-2 1-15,-3-5 13 16,3-10-10-16,1-10-3 15,5-20 15-15,2-6 26 16,8-24 52-16,4-7 29 0,4-12 16 16,3-6-19-1,8-7-73-15,5-3-32 0,8-5-25 16,5-2-7-16,12-1-21 16,6 1-9-16,9 1-52 15,1 5-37-15,4 3-49 16,-3 2-38-16,-4 5-124 15,-1 0 255-15</inkml:trace>
  <inkml:trace contextRef="#ctx0" brushRef="#br0" timeOffset="-160880.2">24070 9189 1479 0,'2'16'12'0,"0"16"7"16,-4 7 3-16,5 11-1 15,0 7 12-15,1 6-82 16,2 4 47-16</inkml:trace>
  <inkml:trace contextRef="#ctx0" brushRef="#br0" timeOffset="-159580.6">24024 10339 1522 0,'3'19'-12'15,"-2"6"-3"-15,-9 7-7 16,-2 1 7-16,-9-1 3 15,-2-1 8-15,-2-8 6 16,3-4 2-16,3-9 18 16,3-3 3-16,4-6 13 15,1-1 36-15,5-4 6 16,1 0-5-16,5-2-18 16,4 1-6-16,8 2 0 15,6 0-10-15,9 3-11 16,7 3-9-16,4 1-6 15,-1 1-15-15,3-1-57 16,-3-3-53-16,-2-2-73 16,-4-4 17-16,-12-2 65 15,-4-3-15-15,-15-3-89 16,-4-2-34-16,-9-2 132 0,-2-1 109 16,-6-1 228-16,1-1-12 15,1 3-70-15,1 4-42 16,3 8-38-16,4 5 11 15,-1 12-1-15,-2 7-28 16,1 14-29-16,-2 9-15 0,0 8-6 16,2 2-9-16,2-4-134 15,1-7-38-15,5-8 113 16</inkml:trace>
  <inkml:trace contextRef="#ctx0" brushRef="#br0" timeOffset="-158598.02">24370 9156 1619 0,'17'-1'-91'16,"11"-2"44"-16,3-1 10 15,0-10 35-15,-1-1 8 16,-1-1 8-16,-4-1-3 16,-1 7-3-16,-4 2-2 0,-4 3-6 15,0 3 0-15,-6 6 0 16,-1 6-2-16,-5 12-2 15,-4 7 2-15,0 15-2 16,-4 8 2-16,-8 6 2 16,-2 10 2-16,-11 21 2 15,-1 13-4-15,-6 21-6 16,0 8-9-16,7 6-43 16,3-2-14-16,10 5-23 15,7-1-8-15,6-8 28 16,4-7-2-16,2-22 45 15,-4 1 35-15,-5-7 72 16,-2 1 4-16,-10-4 5 16,-4-12-11-16,-4-12-36 15,-2-9-8-15,4-16 14 0,4-8 15 16,1-18 21-16,1-7 73 16,0-7 15-16,-2-1-30 15,-2-3-65-15,-5 0-30 16,-6 0-33-16,-6 3-9 15,-4 3-18-15,-5 1-15 16,1 5-24-16,2-2-5 16,1 0-61-16,6-4-68 0,15-5 123 15</inkml:trace>
  <inkml:trace contextRef="#ctx0" brushRef="#br0" timeOffset="-155014">17847 10221 1065 0,'-1'-3'81'15,"1"-2"130"-15,6-2-203 16,3 0-8-16,8-5 0 15,2 1 2-15,4 1 4 16,2 1 3-16,-2 3 7 0,-1 3-1 16,-1 5-3-16,-6 6-4 15,-4 9-10-15,-3 5 2 16,-8 8-4-16,-5 3 4 16,-10 3 0-16,1 0-2 15,-8-4 2-15,2-3 0 16,-3-9 4-16,-1-4 7 15,1-10 7-15,0-2 5 0,6-8 8 16,2-2 4-16,6-6 64 16,6-2-7-16,4 0-14 15,6 1-24-15,11 2-30 16,2 3-12-16,4 3-12 16,-1 5-3-16,-2 2-21 15,2 3-12-15,-2 2-66 16,1-2-32-16,5-4-29 15,-4-2-147-15,4-8 181 16</inkml:trace>
  <inkml:trace contextRef="#ctx0" brushRef="#br0" timeOffset="-154681.64">18296 10195 42 0,'0'0'4'0,"0"0"41"16,0-1 29-16,1 0 59 15,-1 1 30-15,1-1 83 16,-1 0-23-16,0-3-75 16,-11 17-49-16,-9 12-37 15,-4 6-12-15,-7 11-15 16,2 1-10-16,0-1-44 16,2-6-177-16,7-10 132 15</inkml:trace>
  <inkml:trace contextRef="#ctx0" brushRef="#br0" timeOffset="-154479.95">18176 10209 1409 0,'11'19'61'16,"2"9"12"-16,3 5-6 15,1 7-61-15,2 0-15 16,0-7-82-16,-3-6-41 16,1-12 76-16</inkml:trace>
  <inkml:trace contextRef="#ctx0" brushRef="#br0" timeOffset="-154145.35">18347 10246 1801 0,'5'-5'93'0,"6"-1"-63"16,4 0-60-16,9 1-33 15,0 0-9-15,0 4 3 16,-3 1 10-16,-9 7 35 15,-6 5 0-15,-9 7 18 16,-5 4 3-16,-8 4 0 0,-2 1 3 16,0-3 6-16,-1-1 3 15,7-6 18-15,0-5 9 16,5-4 11-16,5-3-5 16,4-5-6-16,8-1-12 15,14-2-12-15,6-3 0 16,10-3-75-16,3-1-83 15,1 1 80-15</inkml:trace>
  <inkml:trace contextRef="#ctx0" brushRef="#br0" timeOffset="-147315.58">22509 9840 958 0,'-7'-3'128'15,"2"1"199"-15,5 2-319 16,0 0-4-16,9-15 0 16,2 5-2-16,5-2 2 15,1 1-2-15,3 1 0 16,3 1 1-16,2 4 1 15,-5 2 0-15,-2 4 0 16,-5 4-4-16,-5 7 2 16,-4 5-2-16,-12 8 0 15,-9 3 0-15,-8 4 0 16,-2 0-2-16,-3-4 2 0,5-4 0 16,3-9 10-16,2-5 9 15,9-4 8-15,11-6 8 16,-1 0 57-16,1 0-6 15,-1-9-29-15,10 0-15 16,9-4-30-16,5 2-15 16,13 1 3-16,6 2-3 15,5 5-75-15,-1 2-89 0,-9 4-90 16,-9 1 158-16</inkml:trace>
  <inkml:trace contextRef="#ctx0" brushRef="#br0" timeOffset="-146807.37">22870 9820 1452 0,'-20'24'0'15,"-1"-1"0"-15,1-4-19 16,-1-1-18-16,4-10-56 16,1-4-54-16,5-9 83 15</inkml:trace>
  <inkml:trace contextRef="#ctx0" brushRef="#br0" timeOffset="-146631.77">22784 9770 1392 0,'4'3'60'16,"5"7"4"-16,4 4-15 15,9 6 5-15,6 4-18 16,4 2-36-16,1-3-63 0,-5-4-120 15,-2-6 125-15</inkml:trace>
  <inkml:trace contextRef="#ctx0" brushRef="#br0" timeOffset="-146415.41">23085 9847 2058 0,'-1'47'-123'0,"0"-1"-77"15,1-6 126-15</inkml:trace>
  <inkml:trace contextRef="#ctx0" brushRef="#br0" timeOffset="-145935.86">22933 9751 1365 0,'-5'12'17'0,"-2"7"-17"16,-1 3-15-16,-2 2-291 16,0-3 191-16</inkml:trace>
  <inkml:trace contextRef="#ctx0" brushRef="#br0" timeOffset="-143670.64">23051 9794 958 0,'4'-7'20'16,"-2"0"23"-16,0 1 35 15,0 1 14-15,-2 5 6 16,0 0-12-16,0 0-42 0,0 0-17 16,0 0-23-16,0 0-2 15,0 1-2-15,-8 15-2 16,1-5-8-16,5-1-7 16,-2 0-101-16,1-1 75 15</inkml:trace>
  <inkml:trace contextRef="#ctx0" brushRef="#br0" timeOffset="-140614.45">17295 11269 1276 0,'-9'17'71'16,"0"8"55"-1,-4 8-93-15,1 10-27 0,-1 4-4 16,0 6 0-16,0 1-2 15,-2 2 0-15,1-2 0 16,-1-8-2-16,3-4-2 16,2-15-2-16,0-8 1 0,5-14 1 15,2-6 0-15,4-15-8 16,6-5-13-16,1-8-8 16,1-4-2-16,4-7 14 15,-1-1 9-15,2-5 12 16,2-1 0-16,3 1 2 15,-5 2-2-15,7 3 2 16,-3 3-2-16,-3 6 10 16,3 5 7-16,-9 11 10 15,0 5 4-15,-1 16-5 16,-1 7-7-16,1 14-4 16,1 8 5-16,-1 8-3 15,0 4 18-15,3 0-8 16,0 0-15-16,3-4-18 15,1-6-33-15,0-10-46 16,-1-6-21-16,-5-14-268 0,1-6 192 16</inkml:trace>
  <inkml:trace contextRef="#ctx0" brushRef="#br0" timeOffset="-140431.58">17207 11512 2049 0,'0'-6'209'0,"12"-2"-31"15,3-1-122-15,23 1-135 16,6 0-64-16,6 0-186 16,2 1-90-16,-1 2 330 15</inkml:trace>
  <inkml:trace contextRef="#ctx0" brushRef="#br0" timeOffset="-139715">17759 11417 1388 0,'-6'9'54'0,"2"3"24"16,3 3-76-16,2 1-2 0,3 2 2 16,-1-1-2-16,0 1 2 15,-2-1 0-15,-2-1 3 16,-2-1 1-16,-2-5 0 15,1-2 8-15,4-8 7 16,0 0 0-16,-1 0 27 16,-8-14 11-16,9-4 25 15,0-4 6-15,0-4-10 16,2-4 4-16,3-2-9 16,1 1-7-16,7 2-8 15,4 0-24-15,10 4-15 16,4-3-11-16,9 7-9 15,-1 3 3-15,0 10-7 16,-7 8-6-16,-7 12-27 16,-6 7-15-16,-11 11-2 15,-7 5-13-15,-15 5-24 16,-5 0-5-16,-10-3 8 0,2-3 27 16,-6-7 63-16,-3-4 63 15,-1-3 83-15,-2-4 46 16,12-8-6-16,7-3-73 15,17-10-52-15,11-5-25 16,21-4-34-16,7-1 1 16,12 5-3-16,1 5-3 0,-9 8-4 15,0 4-2-15,-15 9-12 16,-7 2-4-16,-14 6-5 16,-8 0 1-16,-14 2 12 15,-8-2 7-15,-9-3 8 16,-5-2 5-16,-9-4 1 15,-2-2-3-15,-6-5-1 16,0-1 1-16,10-3-40 16,8-4-69-16,25-9-224 15,19-8-434-15,28-13 577 16</inkml:trace>
  <inkml:trace contextRef="#ctx0" brushRef="#br0" timeOffset="-139297.3">18427 11577 2252 0,'16'-1'140'0,"10"1"26"15,8 2-134-15,7-2-110 16,2 0-70-16,-1-3-155 16,-4 0-53-16,-9 0 130 15,-4 0 93-15,-14 2 88 0</inkml:trace>
  <inkml:trace contextRef="#ctx0" brushRef="#br0" timeOffset="-139130.91">18492 11710 2741 0,'26'-4'-44'16,"9"-2"-57"-16,8-5-139 15,2-1-181-15,2 1 203 16</inkml:trace>
  <inkml:trace contextRef="#ctx0" brushRef="#br0" timeOffset="-137465.34">17770 10600 1380 0,'4'-2'37'16,"4"-1"-2"-16,7 0-17 16,8 0 5-16,4-1 6 15,9 0 41-15,-2 0 40 16,3 3-17-16,-5-1-24 15,-6 2-36-15,-2 1-12 0,-9 1-27 16,-4 0-6-16,-12 2-54 16,-11 1-60-16,-11-3-215 15,-2 0 256-15</inkml:trace>
  <inkml:trace contextRef="#ctx0" brushRef="#br0" timeOffset="-136632.25">22887 10112 1067 0,'1'1'54'0,"1"0"-6"15,0 0 3-15,25 7-3 16,-27-8 0-16,1 0 3 16,0 0-3-16,0 0 1 15,1 0-3-15,-1 0-11 16,28 6 48-16,-28-6 0 16,15 0 7-16,-1 0 33 15,0 0-4-15,12-3-29 16,3 0-22-16,7 0-65 15,-2-1-68-15,-5 1-234 16,-7 1 194-16</inkml:trace>
  <inkml:trace contextRef="#ctx0" brushRef="#br0" timeOffset="-134681.77">18961 11633 1037 0,'2'-8'47'16,"1"0"15"-16,1 0-56 15,4 0 0-15,-1 1-4 16,-1 1 5-16,2 2 7 16,-1-1 7-16,2 1 14 15,1 0 4-15,-1 0 1 0,5 2-7 16,-2 0-13-16,0 2-7 15,-3 3-7-15,-6 3-4 16,-1 6 0-16,-4 2-2 16,-4 6 2-16,0 1-2 15,-8 0 4-15,1-1-2 0,-5-2 7 16,-6-3 9-16,3-2 19 16,-3-1 7-16,6-6 25 15,5-2 47-15,7-3-20 16,6-1 6-16,0 0-25 15,19-8-11-15,5 0-33 16,2 1-15-16,9 0-15 16,-2 3-6-16,-4 3-39 15,-3 1-21-15,-7 0-53 16,-3 0-31-16,-2-1-60 16,-1-2-10-16,2-7 130 15</inkml:trace>
  <inkml:trace contextRef="#ctx0" brushRef="#br0" timeOffset="-134377.93">19414 11543 1359 0,'-25'11'56'16,"-3"3"20"-16,-2 7-66 15,-1 3-3-15,0 0-7 16,2-1-13-16,5-8-98 15,4-3-189-15,9-12 149 16</inkml:trace>
  <inkml:trace contextRef="#ctx0" brushRef="#br0" timeOffset="-134198">19216 11585 1249 0,'0'0'89'0,"1"0"75"16,18 4-123-16,-4 5 20 16,5 4-25-16,4 2-12 15,3 2-45-15,3-2-87 16,-4-3 89-16</inkml:trace>
  <inkml:trace contextRef="#ctx0" brushRef="#br0" timeOffset="-133998.91">19542 11551 2189 0,'-3'13'137'0,"-1"9"-49"15,3 6-141-15,3 6-214 16,2-2-163-16,4-10 270 16</inkml:trace>
  <inkml:trace contextRef="#ctx0" brushRef="#br0" timeOffset="-133564.99">19165 11871 1528 0,'80'-8'0'0,"4"0"-4"15,-3 0-12-15,-9 1-46 0,-5-1-54 16,-13 2 60 0</inkml:trace>
  <inkml:trace contextRef="#ctx0" brushRef="#br0" timeOffset="-133164.92">19491 11962 1270 0,'48'-1'-120'16,"-6"0"-29"-16,-4-1-159 15,-9 0 183-15</inkml:trace>
  <inkml:trace contextRef="#ctx0" brushRef="#br0" timeOffset="-125565.45">17165 12622 773 0,'0'0'84'0,"0"0"-8"0,0 0-15 16,5 4-18-16,-4 9-4 15,-4 9 6-15,-6 8 1 16,-2 8-7-16,-4 4-12 0,0-1-19 16,1-4-2-16,2-8-6 15,3-6 6-15,3-11 3 16,1-4 11-16,5-8 16 16,0 0 7-16,-4-7-6 15,4-6-10-15,5-3-17 16,0-5-8-16,3-1 0 15,-1-2-1 1,1-1 3-16,-1 1 0 0,3 1-2 16,-2 0 0-16,3 3-2 15,1 1 0-15,0 1 0 16,1 2 0-16,-1 3 0 16,1 1 2-16,-3 5-2 15,-1 1 2-15,-1 4-2 16,1 2-2-16,1 1 4 15,0 2-2-15,-4 3 0 16,-1 0 0-16,-3 3 0 0,-2 2 0 16,-4 2 8-16,-2 2-1 15,0 2 3-15,-1 2 4 16,2 0-5-16,1-1 3 16,1-5-4-16,3-3 1 15,0-3-3-15,0-7 0 0,0 0 5 16,0 0-5-16,0 0 9 15,-7-8-6 1,4-5 6-16,3-1-3 0,4-4-6 16,1-1-3-16,5-1 3 15,2 1-3-15,6-2 0 16,4 0 3-16,6 4-6 16,-1 3-3-16,-5 6 3 15,-4 5-6-15,-8 3 3 16,-1 6-9-16,-4 6 3 15,0 2 9-15,-2 9 12 16,-2 3 3-16,-1 4 9 16,0 0-1-16,1-1-2 15,0-2-3-15,0-7-15 16,1-6-6-16,2-9-83 16,0-4-44-16,4-10 94 0</inkml:trace>
  <inkml:trace contextRef="#ctx0" brushRef="#br0" timeOffset="-124947.47">17737 12676 1411 0,'-22'24'4'0,"-1"6"-2"16,-4 1-2-16,4-1-25 16,4-5-33-16,0-9-146 15,5-7 125-15</inkml:trace>
  <inkml:trace contextRef="#ctx0" brushRef="#br0" timeOffset="-124781.98">17664 12668 1965 0,'18'30'30'16,"3"1"-27"-16,1-1-12 15,2-6-80-15,0-6-85 16,-2-7 94-16</inkml:trace>
  <inkml:trace contextRef="#ctx0" brushRef="#br0" timeOffset="-124330.95">18030 12690 1610 0,'0'15'0'16,"0"-1"-3"-16,-4-3 3 0,1-1 3 15,-2-5 9-15,-2-2 6 16,7-3 44-16,-1 0 13 15,-9-12 12-15,10 0-10 16,1-6-38-16,7-2-6 16,0-1-12-16,4 1-12 15,10 1 6-15,6 0-12 16,9 2-6-16,4 5 3 16,-1 5 0-16,-3 5-3 0,-10 11-6 15,-6 7-3-15,-16 10 9 16,-6 6 3-16,-12 8 6 15,-6 2-3-15,4-2-3 16,5-3 3-16,10-14-3 16,11-7-3-16,12-16-131 15,8-10-189-15,16-15 242 16</inkml:trace>
  <inkml:trace contextRef="#ctx0" brushRef="#br0" timeOffset="-119647.77">20066 12545 1398 0,'-10'17'29'0,"-10"10"-16"15,-5 4 1-15,-6 6-4 16,-4 0-3-16,3-4-8 16,0-3-11-16,6-8-23 15,3-8-21-15,7-13-262 16,6-3 188-16</inkml:trace>
  <inkml:trace contextRef="#ctx0" brushRef="#br0" timeOffset="-119482.71">19934 12599 2136 0,'26'29'50'15,"7"8"-29"-15,-1 1-56 16,1-6-172-16,-2-5-130 16,0-9 215-16</inkml:trace>
  <inkml:trace contextRef="#ctx0" brushRef="#br0" timeOffset="-118896.15">20395 12383 1336 0,'6'20'2'0,"-2"2"-4"16,1 1 0-16,-4 0-2 15,0-2 4-15,0 0 6 16,-4-3 4-16,1-3 1 15,-3-2 5-15,-2-3-1 16,-1-3 14-16,2-1 10 16,0-3 21-16,1 0 55 0,5-3 49 15,0 0-12-15,0 0-38 16,0 0-27-16,17-7-51 16,4 2-16-16,7 2-17 15,2-1-3-15,3 4-3 16,-3 0 0-16,-2 6-9 15,-4 3 4-15,-7 7-7 16,-5 2-3-16,-9 6 0 16,-4 1-3-16,-9 4 3 15,-7-3 9-15,-11-3 9 16,-3-2-3-16,-8-7 21 16,0-4 21-16,-2-10 0 15,-4-7-25-15,4-14-214 16,1-4-364-16,14-6 440 15</inkml:trace>
  <inkml:trace contextRef="#ctx0" brushRef="#br0" timeOffset="-116847.3">21067 12543 2145 0,'11'-2'-9'0,"9"1"-3"16,7 0 6-16,4-1 3 15,0 1 3-15,-4-1-3 16,0 1-21-16,-2 0-75 15,1 0-29-15,-3 1-99 16,-4 1 57-16,-8 0-117 16,-4 4 178-16</inkml:trace>
  <inkml:trace contextRef="#ctx0" brushRef="#br0" timeOffset="-116696.83">21117 12631 1543 0,'0'2'112'16,"12"-1"-41"-16,4-1-26 0,17-1-30 16,0-1-3-16,6-3-149 15,1-1-53-15,-3 0 132 16</inkml:trace>
  <inkml:trace contextRef="#ctx0" brushRef="#br0" timeOffset="-115647.52">21854 12494 1479 0,'-9'28'-2'16,"-1"-3"-4"-16,1 0 3 15,1-7-1-15,0-1 4 0,3-9 2 16,0-3 5-16,5-5 3 16,0 0 2-16,-1 0-3 15,-7-16-1-15,8 1-2 16,0-2-2-16,3-5 9 15,1-1 17-15,3-5 33 16,3 1-10-16,4-1-17 16,1 2-12-16,9 6-18 15,1 3-3-15,6 8-3 16,2 6 0-16,-7 10 0 16,-4 7 0-16,-10 12 0 15,-5 1 0-15,-7 5 6 16,0-1-3-16,-1-4 0 15,-4-3 0-15,-1-8 6 16,1-4 3-16,0-8 36 0,5-4 12 16,0 0 26-16,0 0-2 15,0-9-30 1,5-2-12-16,4-8-21 0,1-4-16 16,1-8-5-16,4-2 0 15,5-4-5-15,4 1 2 16,6 6-3-16,5 5 0 15,1 12 3-15,-4 7-3 16,-10 14 6-16,-5 8-3 16,-11 16 0-16,-6 5-6 0,-1 10 9 15,-4 0 0-15,-3-4-6 16,-2-4 9-16,7-10-12 16,3-5-39-16,7-12-116 15,2-7-171-15,7-8 247 16</inkml:trace>
  <inkml:trace contextRef="#ctx0" brushRef="#br0" timeOffset="-115349.52">22668 12341 1846 0,'-26'26'9'0,"-2"4"-6"16,-6 4 0-16,1 1-3 0,-1-7-15 15,1-2-18-15,5-10-66 16,1-5-41-16,5-8 3 16,2-3-69-16,3-6 117 15</inkml:trace>
  <inkml:trace contextRef="#ctx0" brushRef="#br0" timeOffset="-115199.23">22401 12345 1723 0,'22'14'75'0,"7"13"-24"15,2 3-12-15,2 3-54 16,2-1-93-16,-1-6 57 16</inkml:trace>
  <inkml:trace contextRef="#ctx0" brushRef="#br0" timeOffset="-114732.53">22867 12211 1604 0,'-1'42'45'0,"1"5"-16"16,-1 0-5-16,1-3-15 15,-1-4-3-15,0-10-3 16,-1-6-3-16,-1-12 6 16,-1-4-6-16,4-8 42 15,0 0 27-15,0-1 35 16,-8-18 4-16,8-1-30 15,3-4-30-15,7-3-39 16,4 2-1-16,14 4-8 16,2 3 3-16,12 8-6 15,-1 5 0-15,4 9-2 16,-1 6-4-16,-13 7-6 0,-4 5-12 16,-22 3-21-16,-9 1 3 15,-20-4 15-15,-11-2 6 16,-8-7 21-16,-5-2 3 15,-6-6 0-15,1-3-3 16,4-5-113-16,3-7-120 0,22-3 141 16</inkml:trace>
  <inkml:trace contextRef="#ctx0" brushRef="#br0" timeOffset="-113981.45">22474 12429 1156 0,'2'0'5'0,"-1"1"9"16,26 18 42-16,-21-12 22 0,2 4 22 15,2-1-5-15,3 5-1 16,6-1 10-16,6 0-65 15,2 0-18-15,1-3-48 16,-1-1-77-16,-6-5-178 16,-1 0 203-16</inkml:trace>
  <inkml:trace contextRef="#ctx0" brushRef="#br0" timeOffset="-112982.64">18586 13208 1601 0,'147'-7'-73'0,"15"0"40"0,3-1 4 15,11 0 15-15,2 0 12 16,7-1 8-16,3 1 2 16,3 2 1-16,1 0 3 15,6 0-6-15,7 1 0 16,-9 0 5-16,2 1-1 16,-10-1 5-16,-9 1-3 0,-6-3 8 15,-4 0-8-15,0-2-12 16,-9 0 3-16,-21 1-3 15,-10-2 0-15,-29 2-6 16,-5-1-27-16,-6 0-110 16,-9 1 100-16</inkml:trace>
  <inkml:trace contextRef="#ctx0" brushRef="#br0" timeOffset="-108146.73">18625 12608 1017 0,'-2'5'9'16,"0"1"26"-16,0 0 9 16,-2-1 32-16,-1 1 5 15,4-1-11-15,1 0-16 16,3-1-32-16,7-2-9 16,3-2-7-16,-1 0 0 0,3-4 1 15,-5 0 7 1,2-3 2-16,-1 1-1 0,2 0 1 15,-1 0-5-15,-4 1-5 16,1 3-2-16,-9 2 0 16,0 0 0-16,0 0 1 15,0 0-3-15,0 0 4 16,0 0-4-16,-1 0 3 16,0 0 1-16,0 0-3 15,-25 10 6-15,18 0 0 16,-3-1 0-16,2 2 12 15,3 0 3-15,1-3 12 16,3 0-1-16,4-3-11 16,-1-3 0-16,8-2-15 15,1-2 3-15,3-4 3 16,-1-1-3-16,1-3-3 16,-1 0 0-16,-2-1-9 0,0 3 0 15,-3 1 6-15,-4-1-6 16,-3 1 3-16,-3 2-3 15,-4 1 0-15,-3 2 6 16,-4 2 0-16,0 2-3 16,1 1 0-16,-4 0-3 15,3 2 0-15,5 0 0 0,0-2 3 16,7 4-3-16,2-7 0 16,0 0 3-16,0 0-3 15,0 0 0-15,1 0 0 16,0 0-3-16,23-3 3 15,-14-2-3-15,4 0 3 16,-1-1 0-16,3 2 0 16,-1-2 0-16,0 0 0 15,0 1-3-15,-4-1 3 16,-1 2 3-16,-10 4-3 16,0 0 0-16,0 0 0 15,-11 5 0-15,-3 1 3 16,-5 1 0-16,1 3 18 15,2 3 18-15,-5 4 20 16,1 0 7-16,-6 2-15 0,-5-2-15 16,2 1-9-16,-1-2 6 15,4-3 14-15,5-1 1 16,10-7-8-16,11-5-21 16,0 0-16-16,-1-5 2 15,14-7-5-15,2-1 0 16,9-3-1-16,-1-1-3 0,5 2 4 15,-1-1 0-15,-6 2 4 16,3 1-3-16,-5 0-1 16,-3 2 0-16,-1 4 0 15,-6 0-3-15,-4 4-1 16,-5 3 1-16,0 0-4 16,0 0-1-16,0 0 6 15,-1 0-2-15,0 0 5 16,-23-4-1-16,13 12 0 15,-2 2 3-15,-2 5-3 16,-3 3 0-16,-6 0 2 16,1 1 1-16,-1-3 0 15,4-2-1-15,5-3-2 16,3-4 0-16,5-3 0 16,7-4-2-16,0 0-5 15,-1-1-28-15,-7-15-87 0,9 4-25 16,3 0-14-1,-1-1 23-15,1-1 79 0,2 0 29 16,-3-3 24-16,0 0 6 16,-1-2 0-16,1-1 6 15,1 5 24-15,3 1 14 16,-2 8 28-16,-5 6 6 16,1 0-3-16,16 4 2 0,-9 10 10 15,3 6-3-15,2 7-7 16,3 3-20-16,4 4-42 15,-1-1-9-15,1 0-6 16,-2-3 0-16,-2-10 0 16,3-2 0-16,-7-8-1 15,-3-4 1-15,-2-3 0 16,-2-3 0-16,-3-7-5 16,-2-2-7-16,-4-6-51 15,-8-2-20-15,-2-4-13 16,-4-1-3-16,-5-4 43 15,2-2 11-15,-5 0 18 16,0-1 9-16,0 1 15 16,0 3 6-16,8 5 30 15,1 5 6-15,7 7 5 16,1 3-5-16,5 2-18 16,4 3-9-16,0 0-12 0,2 9-6 15,8 3 6-15,5 5 6 16,5 8 33-16,5 4 9 15,4 6 6-15,-4-3-1 16,0 0-29-16,-2-4-12 16,-3-7-12-16,-1-5-3 0,-7-8-6 15,-11-8 6 1,0 0-3-16,-1 0 0 0,3-13 0 16,-8 0-3-16,-6-6-26 15,-3-2-16-15,-4-4-12 16,1 0 0-16,-2 1 21 15,2 2 13-15,-3 3 23 16,-2 3-3-16,7 7 18 16,2 2 6-16,5 7-4 15,3 0 4-15,5 6-15 16,0 1-6-16,7 5 3 16,2 3 0-16,4 2 6 15,3 3-3-15,-3 0 0 16,2 1 0-16,-3-2-3 15,-6-2 3-15,-1-3 0 16,-3-3 0-16,0-7 3 16,-2-4 0-16,0 0-3 0,0 0-3 15,3-15-44-15,-2 0-52 16,-1-3-62-16,-2-2 37 16,-2 2 64-16,-4 1 23 15,2 0 30-15,1 1 9 16,3 1 11-16,4 2-1 15,3-3 3-15,-1-1 1 0,4-3-1 16,2 0-1-16,5 2-3 16,0 2 3-16,3 6 13 15,-3 1 47-15,-4 6-3 16,-3 0-14-16,-6 6-42 16,-2 2-9-16,-4 9-3 15,-3 6-3-15,-6 8 12 16,-4 7 0-16,-4 2 0 15,0 2 0-15,-7-2-9 16,1-3 3-16,1-7-3 16,0-4 12-16,7-9 12 15,3-5 9-15,7-5-4 16,9-4-2-16,0-1-18 16,-4-17-6-16,14-2-6 15,3-3 0-15,7-2 0 16,1-1 0-16,2 4 0 15,-2 1-3-15,-4 4-3 0,4 5-6 16,-5 5 3-16,-6 2-3 16,-10 5 12-16,1 0-6 15,-1 0 6-15,0 0-3 16,-10 0-3-16,0 6 1 16,-4 2 5-16,-4 2 0 15,-4 5 11-15,-4 2 4 16,-5 2 0-16,5 3 6 0,1-3-18 15,4-1-3-15,8-8 3 16,3-4-3-16,10-6 9 16,0 0-6-16,0 0 3 15,-1-10 0-15,8-1-6 16,5-1 3-16,3 0-3 16,2-2-3-16,4 1 6 15,3-1 0-15,-2 1 9 16,1 0-3-16,-5 2-3 15,-7 3-3-15,-1 7-6 16,-2 2-3-16,-1 9 3 16,0 2 3-16,-4 4 0 15,-2 3 6-15,-1-2-3 16,4-1-3-16,-4-5-3 16,0-4 0-16,0-7-6 0,0 0 9 15,0 0 0-15,-1 0 0 16,0 0 0-16,0-1 0 15,-23-18-6-15,22 8 6 16,2-4-30-16,1-2-30 16,2-4-44-16,0-2-16 15,1-1 16-15,2 1 36 16,0-2 58-16,-1 1 5 0,-2 4 8 16,2 4 5-16,-1 6 16 15,-2 4 15-15,-2 6-9 16,0 0-6-16,-7 11-4 15,1 7 4-15,-4 11 0 16,3 5 3-16,-8 4-6 16,0-1 0-16,-3-4-15 15,-1-3 0-15,4-8 3 16,0-5-6-16,2-6 6 16,0-4-3-16,1-7 0 15,4-4-3-15,3-5 0 16,1-3-3-16,4-4-3 15,3 0-3-15,1-1-3 16,1 3 6-16,0 1 0 16,-1 2 3-16,0 5 0 15,0 2 0-15,-4 4 3 16,0 0-3-16,1 0-3 0,-1 0 3 16,1 1 0-16,8 17 0 15,-5-9 15-15,2 2-6 16,5-4-6-16,1 0 3 15,2-2-6-15,3-2-3 16,-5 0 3-16,1-2-3 0,-12-1 0 16,0 0-3-16,0 0-21 15,-1 0-18-15,0 0-59 16,0 0-27-16,-1 0-6 16,-21-19-94-16,11 6-190 15,-5-2 191-15,-24-33 9 16,33 41 396-1,-8-12-22-15,2 0 175 16,4 5-96-16,4 6-89 16,5 8-28-16,0 0-44 15,3 5 32-15,7 11 37 16,7 5-11-16,15 9-4 16,5 0-29-16,10 1-60 15,3 0-39-15,-2-5-165 16,-4-3-110-16,-9-4 131 0</inkml:trace>
  <inkml:trace contextRef="#ctx0" brushRef="#br0" timeOffset="-107232.7">18680 12545 1720 0,'-15'21'-74'0,"-2"0"20"16,-2-1 18-16,-4 0 25 15,-1 1 7-15,-2 0 6 16,0 0 0-16,7-5 3 16,1-2 4-16,9-8-9 0,2-5 3 15,6-8-3-15,4-4 0 16,5-7-3-16,3-1 3 16,4-3-3-16,1-2 0 15,4 1 0-15,1 2-2 16,-2 4 5-16,-2 3 0 15,-5 5 2-15,-6-1-2 16,-1 9 0-16,-5 1 9 0,0 0 3 16,-2 16 9-16,-5 2 0 15,0 5 0-15,-4 4-6 16,0 2-6-16,-1-5-9 16,2-1 3-16,0-7-3 15,1-3 0-15,1-8 3 16,2-1-3-16,0-8 0 15,4-2 0-15,2-5-12 16,1-1-15-16,5-4-91 16,0 0-25-16,1-2 77 15</inkml:trace>
  <inkml:trace contextRef="#ctx0" brushRef="#br0" timeOffset="-107014.48">18575 12492 1301 0,'-3'-1'79'0,"-1"1"-13"16,0 5-19-16,3 5-7 16,1 6 31-16,2 2 6 15,9 3-20-15,2-2-21 16,13 0-21-16,2-2-6 16,1-2-81-16,1 0-38 15,-12-4-4-15,-5 1 21 16,-5 2-42-16,-2 0-175 0,2 1 162 15</inkml:trace>
  <inkml:trace contextRef="#ctx0" brushRef="#br0" timeOffset="-102764.61">19191 12588 1524 0,'8'-10'59'0,"1"9"13"0,2 5-16 16,-2 10-44-16,-1 6 0 15,-6 11-6-15,-2 4 0 16,-8 6 18-16,-3-1-15 15,-2-4 3-15,-1-5-6 16,0-10 21-16,2-5 27 0,1-8 56 16,1-5 19-16,4-7 38 15,2-6-45-15,4-12-38 16,0-3-14-16,7-10-39 16,4-1-21-16,6-2-10 15,6-1 1-15,4 7-2 16,5 3-3-16,6 7 7 15,0 5-7-15,-1 12-1 16,-5 5 0-16,-8 10-21 16,-5 6-4-16,-8 8-12 15,-5 2 0-15,-4 6 20 16,-5 0 8-16,2-3 17 16,1-4 10-16,0-7-9 15,5-4-7-15,7-8-72 16,5-4-106-16,12-7-533 0,3-8 584 15</inkml:trace>
  <inkml:trace contextRef="#ctx0" brushRef="#br0" timeOffset="-100433.33">20376 12412 958 0,'1'-2'0'15,"26"-24"2"-15,-27 26 14 16,0 0 11-16,0 0 31 16,-1 0-2-16,0-1 6 15,0 0-2-15,-1 0-2 16,-25-7 0-16,27 8-2 16,0 0-3-16,0 0-13 15,0 0-9-15,0 0-1 16,0 0 0-16,0 1-9 15,-4 20 0-15,-1-4 6 0,-3 3 5 16,-2 6 4-16,0 3 0 16,1 2-3-16,2 1-3 15,3 1-12-15,1-2-3 16,3-3-9-16,0-1 0 16,3-4 9-16,1-2 6 0,0-5 5 15,0-1 1-15,-1-6-3 16,-2-2-6-16,-1-3-9 15,-1 0-6-15,-2 1 3 16,0-1-6-16,0 0 0 16,3-4 6-16,0 0-6 15,0 0 3-15,0 0-12 16,0 0-18-16,0 0-107 16,-4-8-144-16,5-11 204 15</inkml:trace>
  <inkml:trace contextRef="#ctx0" brushRef="#br0" timeOffset="-96881.8">20320 12374 1031 0,'4'-3'4'0,"-4"3"7"16,0 0 10-16,1 0 29 15,0 0 14-15,0 0 15 16,10 4-5-16,-5 12-10 16,0 7-8-16,-3 11-9 0,-1 7-9 15,-7 4 0-15,-1-1-8 16,-3-4-27-16,-1-5 3 15,3-10-3-15,1-4 0 16,4-11 6-16,2-9-6 16,0-1 12-16,0 0 0 15,7-3-4-15,0-7 1 16,3-4-3-16,-1-1-3 0,-4-2-3 16,-3-1-3-16,-4 1 0 15,-3-2-3-15,-1-2 3 16,0-2 3-16,3-3-3 15,0-3 6-15,2-3-3 16,1-1 3-16,-1 4 12 16,1 6 12-16,-2 10 42 15,1 4 9-15,1 9-13 16,0 0-14-16,-6 21-45 16,1 5-12-16,-2 16 3 15,-1 3 0-15,-1 5-6 16,-1-2 6-16,2-6-3 15,1-3 0-15,5-7 3 16,2-2 0-16,4-11 0 16,2-5 6-16,-2-7 3 0,-4-7 0 15,1 0 0-15,-1 0 6 16,13-14-3-16,-10-4-3 16,-2-8-6-16,-1-2-3 15,-2-4 0-15,-1 1 3 16,1-2 0-16,2 3 6 15,3 1 0-15,1 3-9 16,1 7 12-16,-1 1 0 16,-1 9 6-16,-3 9-4 0,5 3-5 15,-1 13-12-15,0 12-8 16,-1 8 2-16,-3 9 6 16,0 4 3-16,-2 4-3 15,-2 0 0-15,0-4-84 16,1-5-83-16,-2-15-457 15,0-10 487-15</inkml:trace>
  <inkml:trace contextRef="#ctx0" brushRef="#br1" timeOffset="-90598.51">17058 12378 1444 0,'-47'21'2'0,"3"9"0"16,-1 6-2-16,-1 11 2 15,0 9 2-15,1 14 4 16,3 8 0-16,10 10-3 16,7-1-3-16,21-8-11 15,10-8-11-15,21-16-15 16,14-7 4-16,11-13 8 15,6-8 10-15,8-19 13 16,0-8-2-16,10-17-8 16,-1-7-2-16,0-10 1 15,-3-5 1-15,-8-7 24 0,-5-5 9 16,-8-9 12-16,-7-6 0 16,-12-5-8-16,-9 0-8 15,-16 6 6-15,-8 4 6 16,-17 9 18-16,-6 4 56 15,-18 8-31-15,-7 6-23 16,-18 17-30-16,-5 10-18 16,-13 18-51-16,-3 11-62 0,13 7 53 15</inkml:trace>
  <inkml:trace contextRef="#ctx0" brushRef="#br1" timeOffset="-89466.21">20346 12212 1501 0,'-41'47'1'0,"0"10"1"15,1 19 0-15,0 5-2 16,4 6 2-16,4 4-2 16,11-4 0-16,12-2 0 15,17-13-4-15,12-10 2 16,19-21 1-16,5-7-3 15,15-15 4-15,3-8 0 16,8-11 4-16,1-5-3 0,5-10 1 16,1-4-2-16,0-7 0 15,-2-6 0-15,-12-13-2 16,-10-7-7-16,-22-15-13 16,-10-3-14-16,-20-4-71 15,-6-3-25-15,-19 1 12 16,-13-1 27-16,-15 9 163 15,-8 8 42-15,-11 18 20 16,-1 11-23-16,-8 18-63 16,-3 9-34-16,7 16-130 15,8 10 85-15</inkml:trace>
  <inkml:trace contextRef="#ctx0" brushRef="#br1" timeOffset="-88465.64">21763 12837 1123 0,'30'-3'2'16,"5"-2"5"-1,14-2 30-15,6-1 27 0,3 0 29 16,1 2 10-16,-6 2-30 15,-5 1-10-15,-3 3-18 16,-7 1-24-16,-8 2-21 16,-8-1-27-16,-9-1-84 15,-4 1-128-15,-4-4 143 16</inkml:trace>
  <inkml:trace contextRef="#ctx0" brushRef="#br1" timeOffset="-87933.46">22652 12702 1846 0,'4'2'-9'0,"14"1"0"0,4 0 3 15,13-3 24-15,5-1 30 16,13-2 62-16,4-1 25 15,9-1-16-15,2 2-33 16,4-1-60-16,2 3-23 16,0-2-70-16,-5 0-118 15,-14 1-505-15,-8-1 562 16</inkml:trace>
  <inkml:trace contextRef="#ctx0" brushRef="#br1" timeOffset="-86863.68">18981 13036 1338 0,'0'0'8'0,"0"0"17"0,10 0 10 16,7 1 17-16,6 0 4 15,5-1 1-15,1 0 21 16,9-3-52-16,3 2-14 16,10-4-3-16,0-1-3 0,4 2 0 15,-2-1 0-15,-7 1-3 16,-5 2 0-16,-12-1-3 15,-5 1-18-15,-9 2-160 16,-2-1-148-16,-9 2 202 16</inkml:trace>
  <inkml:trace contextRef="#ctx0" brushRef="#br1" timeOffset="-86315.4">18107 13042 1499 0,'10'-1'3'16,"6"1"7"-16,8 0 13 15,6 1 22-15,7 0 24 16,1 1-10-16,2 1-29 15,-2-1-15-15,2-1-15 16,0-1-9-16,-4-1-12 0,-1 0-6 16,-9 0-8-16,-3-1-7 15,-8 1-57-15,-2 0-6 16,-13 1 59-16</inkml:trace>
  <inkml:trace contextRef="#ctx0" brushRef="#br1" timeOffset="-85848.89">18060 13054 1082 0,'-30'-2'140'16,"4"0"-30"-16,4 1-46 15,7 0-14-15,8 1-17 16,7 0-6-16,0 0-5 15,8-2-7-15,17 1 7 16,5 0-1-16,13-1-6 16,6 0-3-16,0-1 0 15,2 1-9-15,-3 1-3 16,-3 1 3-16,-3 1-3 16,-5 1 3-16,-4 1 0 15,-5 0-3-15,-5 1 0 0,-5 0 0 16,-9-1 0-16,-3 0 0 15,-11 0 0-15,-6-1-3 16,-10-1 3-16,-6 1 0 16,-10-2 0-16,-2 0 3 15,-2-2-3-15,-2 0 3 16,-2 0 0-16,2-1 3 16,3 2 0-16,1 1 3 0,7 3 0 15,0 0-7-15,12 2-4 16,6-2-10-16,17 2-36 15,10-3-6-15,17-1 11 16,11-1-2-16,18-5-69 16,7-2-175-16,19-1 144 15</inkml:trace>
  <inkml:trace contextRef="#ctx0" brushRef="#br1" timeOffset="-83799">19283 12357 1792 0,'7'13'-42'0,"6"-5"18"15,5-2 3-15,3-5 18 16,0-1 3-16,-5-2 0 15,-1-2 6-15,-8 2 3 16,-2 1 3-16,1-1 6 16,4 1-12-16,5-2 3 15,3-2-6-15,14-5-3 16,1-2-6-16,15-7-57 16,4-3-113-16,3-7 145 15</inkml:trace>
  <inkml:trace contextRef="#ctx0" brushRef="#br1" timeOffset="-82634.04">18106 12344 1373 0,'1'0'-4'16,"0"0"0"-16,-1 0-2 16,1 0 4-16,1 0 2 0,0 1 0 15,-1-1 0-15,1 2 2 16,18 27-2-16,-18-19 2 15,-1 3 2-15,-1 4-2 16,-2 2 4-16,-1 2 1 16,1-1 1-16,-1-2 2 15,3-3-2-15,2-5-5 16,3-3 1-16,0-2 0 0,3-7 0 16,2-5 4-16,6-9 7 15,6-5-3-15,11-13-2 16,8-3-8-16,9-6-101 15,5-2-186-15,3 0 152 16</inkml:trace>
  <inkml:trace contextRef="#ctx0" brushRef="#br1" timeOffset="-81783.19">19258 12307 1655 0,'0'0'-15'0,"1"0"6"16,0 1 6-16,13 15 3 15,-11-6 3-15,-2 3 0 16,2 2 3-16,1 0-6 16,2 1-3-16,1-3 0 15,-1-2 3-15,-1-2 3 16,-1-2 0-16,-2-5 0 15,-2-2 3-15,0 0 9 16,0 0 23-16,0 0 25 16,19-13 18-16,-4 3 3 15,1-3-13-15,5-2-17 16,4-2-24-16,4 0-12 16,4-1-12-16,7-1-6 15,5-1 0-15,5-4-179 16,8-1-376-16,4-12 440 0</inkml:trace>
  <inkml:trace contextRef="#ctx0" brushRef="#br1" timeOffset="-76633.19">17354 7675 1932 0,'96'-31'96'0,"9"-2"-39"16,34 1-63-16,18-1-3 16,22-2 15-16,11-2 9 15,30 2 12-15,14-2 12 0,22 3 14 16,15 0 1-16,19 1-12 15,8-2-19-15,20-3-10 16,14 1 7-16,9-2 15 16,3 0 5-16,2 5-9 15,-14 3-10-15,-14 7-14 16,-11 4-3-16,-31 4-4 16,-10 2 3-16,-23 3-12 15,-16 2-18-15,-20 2-69 16,-15 2-94-16,-29 3-298 15,-19 2 309-15</inkml:trace>
  <inkml:trace contextRef="#ctx0" brushRef="#br1" timeOffset="-75683.53">16910 7634 2124 0,'-4'-1'60'0,"1"3"-150"0,3 3-15 16,4 8 25-16,-1 6 20 15,-4 16 48-15,1 11 3 16,-8 25 3-16,-3 14 3 0,-4 30 3 16,-4 9 0-16,-2 17 0 15,0 5 0-15,4 1-6 16,1 10-3-16,6 12 6 16,2 4 3-16,3 9 6 15,0 4-3-15,-1 2-3 16,-3 7 3-16,-7-1 0 15,-4-1 3-15,-4-4 12 16,-3-8 6-16,-2-2 30 16,1 1 20-16,1-4 43 15,3 1 35-15,-1-2-15 16,0-6-19-16,2 2-36 16,0 1-29-16,1-7-41 15,4-2-8-15,2-11-1 16,2-1 0-16,4-7-3 15,1-6 0-15,2-10-3 0,1-7 1 16,-1-14-3-16,1-3-7 16,-3-8-31-16,-1-2-27 15,0-9-37-15,1-8-3 16,4-19-78-16,3-12-15 16,6-27-391-16,5-16 470 15</inkml:trace>
  <inkml:trace contextRef="#ctx0" brushRef="#br1" timeOffset="-33966.4">18899 12478 457 0,'0'-1'2'0,"0"0"27"16,0 0 31-16,0 0 31 16,0 0 14-16,0 1-14 15,0-1-25-15,-1 0-32 16,0 0-7-16,0 0-11 15,0 0 2-15,-26 0 17 16,18 9 1-16,-1 5 6 0,-4 5 7 16,-5 7-3-16,-6 5-9 15,-7 5-8-15,0 4-10 16,-8 6-9-16,-1 3-4 16,-3 1-2-16,0-1-2 15,8-9 5-15,4-5 5 16,10-12 7-16,3-4 1 15,9-8-7-15,2-4-5 0,8-6-25 16,0 0-7-16,9-5-22 16,4-6-28-16,6-9-193 15,4-3 153-15</inkml:trace>
  <inkml:trace contextRef="#ctx0" brushRef="#br1" timeOffset="-33517.41">18411 12448 1031 0,'0'0'53'0,"3"12"-1"16,9 0-5-16,1 2 3 16,8 5 18-16,5 2 4 0,11 3-8 15,7 1-12-15,8 1-23 16,0-2-15-16,4 0-9 15,0 1-3-15,-4 2 0 16,0 1 0-16,-7 4 0 16,-1 1 0-16,-13 0-2 15,-8-2 0-15,-9-4-2 16,-8-2 0-16,-2-8-2 16,1-5-2-16,-4-6-30 15,-1-6-55-15,0 0 52 16</inkml:trace>
  <inkml:trace contextRef="#ctx0" brushRef="#br1" timeOffset="-32184.37">17404 13071 400 0,'20'-1'2'0,"-5"-1"7"16,-1 1 11-16,-4-1 28 16,-4 0 39-16,-6 2 27 15,0 0 2-15,0-1-18 16,-1 0-21-16,-23-13-36 15,7 11-16-15,-9 1-13 16,-4 2-6-16,-4 0 0 16,-2 0-4-16,-1 1 2 15,-1-1 3-15,0 0-1 0,0 0 2 16,2 1-4-16,3 1 2 16,6 0 3-16,1 0 1 15,10 2-4-15,3-1-2 16,7 0-6-16,6-3-6 15,0 0-11-15,0 0 3 16,15 4 2-16,-2-5 9 16,3-1 16-16,4 1 3 0,2-2-1 15,3 0 3-15,0-1-1 16,-1 2-3-16,-2 0 2 16,-4 0-3-16,-6 1 1 15,-12 1 3-15,0 0 16 16,0 0 12-16,0 0 9 15,-11-5-3-15,-5 4-14 16,-1 1-16-16,-5 1-4 16,1 0-1-16,2 1-2 15,2-1-5-15,8 2-1 16,5 0-12-16,16-1-7 16,13-2-24-16,28-2 18 15</inkml:trace>
  <inkml:trace contextRef="#ctx0" brushRef="#br1" timeOffset="-31548.55">17835 12959 1074 0,'15'4'6'0,"3"1"2"16,3-1 2-16,1-1 13 16,-3 1 10-16,3-1 13 15,-3 0 5-15,-4 1-7 0,0-2-9 16,-4 0-14-16,1 1-3 15,-2-2-7-15,-2-1-3 16,-1 0 0-16,-7 0-2 16,0 0-2-16,0 0-2 15,0 0-2-15,-9 0 0 16,-5 0 0-16,1 1 0 16,-5 0 0-16,3 1 5 15,1-1 13-15,3 0 7 0,5-1 6 16,6 0-6-16,5-2-7 15,2 0-7-15,13-1-9 16,2-2 0-16,9-1-2 16,6 1 2-16,2-2-2 15,0 2 3-15,-2 2-3 16,-4 1-5-16,-9 4-30 16,-6 3-77-16,-23 6 65 15</inkml:trace>
  <inkml:trace contextRef="#ctx0" brushRef="#br1" timeOffset="-28951.94">20342 12537 780 0,'8'-7'-46'16,"-2"0"15"-16,-3 0 19 15,-1 0 14-15,-3 1 35 16,-1 1 31-16,2 5 51 16,0 0 8-16,0 0-44 15,0 0-23-15,0 0-43 16,0 0-9-16,0 0-4 15,0 0 0-15,1 6 7 16,-4 7 9-16,-5 11 7 16,-2 6 2-16,-3 11-6 0,0 3-4 15,0 2-7-15,0-1-4 16,3-9-4-16,1-4-2 16,4-13-2-16,4-7 0 15,1-12-4-15,0 0 2 16,6-4 0-1,2-8 2-15,1-7 0 0,-1-1-4 16,-4-4 2-16,-1-1 2 16,-3-2 4-16,-1 0 2 15,1 0 1-15,0 0 3 0,3-1 2 16,2-1-1-16,5-2 3 16,-1 0-2-16,2 2-5 15,0 3 3-15,-4 8 0 16,-3 5-4-16,-1 6-1 15,-3 7 1-15,1 6-2 16,-2 9 2-16,-4 15 4 16,1 9-1-16,0 9 1 15,0 2-4-15,3-1-4 16,1-2-8-16,3-9 6 16</inkml:trace>
  <inkml:trace contextRef="#ctx0" brushRef="#br1" timeOffset="-28129.43">22058 12825 1637 0,'15'-1'-243'0,"5"-2"177"16</inkml:trace>
  <inkml:trace contextRef="#ctx0" brushRef="#br1" timeOffset="-27470.99">23238 12767 1392 0,'0'0'-6'16,"0"0"-2"-16,0 0-3 16,0 0-14-16,0 0-61 15,0 0 57-15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36:17.24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1990 546 1163 0,'20'58'35'16,"-3"25"18"-16,-4 6 1 15,-2 8-21-15,-5 1-10 16,-2-8-15-16,0-6-4 0,-9-20-2 15,-1-11 0-15,-3-17 1 16,-2-11 7-16,4-15 6 16,0-6 3-16,-1-15 0 15,7-9-7-15,0-18-16 16,0-12-8-16,4-18-1 16,1-10 3-16,0-7 10 15,4 0 0-15,2 2 4 16,0 5-2-16,3 5 0 15,3 2-2-15,-1 13 6 16,-3 4 0-16,-2 15 1 16,-3 9 7-16,-4 15-6 15,2 10 3-15,0 21-3 16,0 12 0-16,6 26 3 16,1 12 1-16,1 17-2 0,0 0-3 15,-4-7-3-15,1-10 0 16,-3-19 0-16,-1-10 7 15,0-17-5-15,-2-5 6 16,2-12 6-16,0-3-6 16,4-13 9-16,3-9-12 15,2-18-15-15,2-10-6 0,3-17-15 16,0-8-3 0,3-4 14-16,1 2 14 0,-2 17 0 15,2 11 2-15,-4 24 2 16,-2 11-2-16,0 24-6 15,0 13 4-15,0 33 2 16,0 14 2-16,-2 20 6 16,-2 7-1-16,0-4 2 15,-1-5-3-15,-1-17-6 16,-2-13-6-16,-3-23-16 16,-2-13-14-16,-2-22-116 15,-1-11 96-15</inkml:trace>
  <inkml:trace contextRef="#ctx0" brushRef="#br0" timeOffset="533.78">2956 629 1342 0,'1'22'7'16,"1"8"5"-16,0 15 0 16,1 5-3-16,4 8-3 15,1 0 0-15,5-2 0 16,2-8-4-16,6-12-2 16,1-7 2-16,6-14 3 15,4-7 13-15,5-15 5 16,3-8-3-16,5-19-11 15,0-8-15-15,-2-10-5 0,0-7 1 16,-17-4 2-16,-7-3 4 16,-19-4 3-16,-14 1-1 15,-14 5 2-15,-8 4-2 16,-11 15 4-16,0 9 5 16,-10 16-1-16,-2 10-2 15,-6 16-4-15,-1 6-2 16,7 12-6-16,7 5-1 0,15 0-88 15,9-3-240-15,22-10 177 16</inkml:trace>
  <inkml:trace contextRef="#ctx0" brushRef="#br0" timeOffset="1067.22">3760 951 1256 0,'-10'19'74'15,"-3"-8"-16"-15,-1-8-6 0,4-6-36 16,0-7 7 0,2-14-1-16,-1-6-5 0,2-16 4 15,3-4-7-15,10-7-8 16,7-1 12-16,16-4-21 15,9 0-18-15,10 4 5 16,4 4-1-16,5 14 5 16,0 5 8-16,-1 20 2 15,-2 12-1-15,-9 18-1 16,-7 13-10-16,-17 18-5 16,-8 3 1-16,-18 15-1 15,-12 3 3-15,-17 3 5 16,-7-1 3-16,-11-6 8 15,-5-3 2-15,-7-8 6 16,-4-6-6-16,-5-18-47 16,3-11-50-16,4-23-180 0,7-14 127 15</inkml:trace>
  <inkml:trace contextRef="#ctx0" brushRef="#br0" timeOffset="1552.17">4363 692 1320 0,'-5'20'33'16,"1"5"-8"-16,-1 11-3 15,1 7-5-15,-1 9-1 16,-1 4-3-16,0 0-1 15,-1-3-4-15,1-10-3 0,3-5 1 16,4-13 2-16,4-5 2 16,8-9 3-16,2-3 3 15,8-8-1-15,5-2-1 16,9-10 7-16,10-5-15 16,7-11-27-16,3-5 3 15,2-5-3-15,-5-2 3 16,-11 2-3-16,-7 3 2 0,-20 8-28 15,-12 3-22-15,-23 5-104 16,-14 2-90-16,-19 4 122 16</inkml:trace>
  <inkml:trace contextRef="#ctx0" brushRef="#br0" timeOffset="1917.57">4227 821 1241 0,'29'2'60'16,"6"-3"-8"-16,14-10-5 16,9-6-8-16,13-12-24 15,3-5-5-15,3-5-1 16,-5 0-3-16,-15 2-2 16,-11 4-4-16,-24 8-8 15,-15 3-27-15,-27 7-7 0,-13 5-3 16,-20 0 10-16,-5 4 26 15,-5 0-1-15,0-1 2 16,7 1 2-16,8 1 1 16,16 0 7-16,9 2 9 15,23 3 20-15,0 0 2 16,13-3 0-16,13 3 2 0,18 0-18 16,9-2-3-16,13-8-4 15,5-3-6-15,4-9-3 16,-2-5-1-16,-6 0 2 15,-8 2-4-15,-14 1-29 16,-9 5-29-16,-15 6 29 16</inkml:trace>
  <inkml:trace contextRef="#ctx0" brushRef="#br0" timeOffset="2283.55">5268 485 1646 0,'-13'74'-116'0,"-6"14"90"0,-4 3 23 16,-7 1 10-16,-1 1 1 15,0-10-6-15,1-9 0 16,4-20 2-16,4-13-2 16,9-20 4-16,4-6-3 15,9-13 5-15,5-3-1 0,13-11 2 16,8-3-9-16,19-11 0 16,12-2-6-16,20-3 0 15,10-1 0-15,14 2-17 16,5 4-10-16,-2 7-37 15,-3 5-42-15,-13 1 63 16</inkml:trace>
  <inkml:trace contextRef="#ctx0" brushRef="#br0" timeOffset="3176.55">7522 898 1822 0,'-5'53'-51'0,"1"-18"36"0,3-8 18 16,-2-13 12-16,3-13 3 15,0 0 18-15,0-1 6 16,-10-18-18-16,11-8 17 16,1-17-23-16,4-8 0 15,8-14 9-15,4-6-27 16,14-8-6-16,9 3 0 16,13 3-9-16,6 4 3 15,12 13 3-15,1 4-3 0,-4 18-5 16,-2 12 11-16,-15 19-15 15,-8 10-6-15,-18 17-9 16,-8 8-18-16,-20 7 6 16,-8 6 9-16,-18 1 16 15,-8-1 11-15,-9 2 15 16,-5-3 14-16,0-5-2 16,1-2 0-16,0-9-3 15,2-8-3-15,3-9-6 16,1-9 0-16,10-7 6 15,5-4-3-15,15-2-9 16,5-1-9-16,13-3 3 16,5-2-3-16,12-4 15 15,6 1 6-15,11 3-6 16,5 6-3-16,7 10 0 0,1 7-3 16,-1 15-3-16,-2 6-6 15,-8 9 9-15,-4 2-3 16,-7-1-3-16,-5-4-17 15,-5-10-67-15,-3-8 16 16,-3-16-107-16,-2-12-211 16,3-13 197-16</inkml:trace>
  <inkml:trace contextRef="#ctx0" brushRef="#br0" timeOffset="3585.94">8399 658 1783 0,'8'28'-3'0,"-3"8"3"16,-2 5 9-16,-5 8 9 15,-3 2 12-15,-4 4 3 16,-2-2-9-16,1-5-3 0,1-4-12 16,6-11-3-16,2-3 5 15,7-9-8-15,5-4-3 16,11-6 9-16,5-4-3 16,15-7 0-16,5-3-6 15,9-9-12-15,3-3-9 16,4-7-17-16,-3 0-10 15,-6-4-6-15,-7 0-9 0,-20 2-17 16,-14 1-28-16,-20-2-10 16,-13 0-74-16,-19-1-125 15,-5 0-42-15,-13 6 113 16,-2-1 134-16</inkml:trace>
  <inkml:trace contextRef="#ctx0" brushRef="#br0" timeOffset="3784.18">8271 848 1334 0,'41'-1'58'15,"11"-6"-17"-15,15-12-28 16,6-9-5-16,6-8-4 16,-2-4 2-16,-8-4 0 15,-5 1-3-15,-19 6 1 16,-13 3-11-16,-26 9-50 0,-14 2-41 15,-31 5-205-15,-14 3 151 16</inkml:trace>
  <inkml:trace contextRef="#ctx0" brushRef="#br0" timeOffset="3950.05">8510 399 1313 0,'95'-15'5'0,"10"-5"5"15,-4-2-4-15,-14 3-2 16,-9-3 0-16,-24 9-4 16,-10 3 0-16,-16 3-41 15,-6 8-89-15,-13-2 78 16</inkml:trace>
  <inkml:trace contextRef="#ctx0" brushRef="#br0" timeOffset="4433.3">9231 809 1771 0,'-3'85'-6'0,"-4"-1"-3"15,-10-7 3-15,-3-4 0 16,0-19 6-16,-1-12 6 16,6-19 12-16,5-9-3 15,10-14-3-15,-8-5-27 0,11-18-33 16,2-10-9-16,6-23-32 16,3-10 38-16,4-12 32 15,1-6 4-15,3-3 11 16,4-2 0-16,6 2 2 15,2 3 2-15,7 14 4 16,-1 10 2-16,2 15 5 16,1 11 3-16,-1 16-5 15,-4 8 1-15,-3 24-2 16,-5 12 1-16,-11 15 9 16,-7 10-18-16,-18 6 3 15,-11 3-3-15,-21-3 0 16,-11-2 6-16,-21-6 6 15,-4-6 3-15,-6-11-9 16,5-6-15-16,17-16-82 16,10-10-31-16,29-17 68 0</inkml:trace>
  <inkml:trace contextRef="#ctx0" brushRef="#br0" timeOffset="5050.74">10040 819 1607 0,'-8'65'0'0,"-9"-8"-12"15,-2-3 9-15,-4-16 21 16,-2-7 15-16,1-17 26 16,2-8-2-16,5-11 0 15,3-10 54-15,8-17-22 16,6-12-14-16,9-21-33 16,9-6-72-16,11-14-21 15,4-3 3-15,14-6-29 16,6-2 11-16,10 10 12 0,9 7 9 15,3 21 48-15,-1 17 15 16,-7 21 12-16,-9 16-3 16,-15 22-24-16,-12 8-3 15,-24 20-15-15,-13 7 9 16,-24 10 6-16,-12 2 6 16,-18 3 12-16,-6-5 6 15,-7-7 21-15,0-8 2 0,8-14-2 16,7-7-6-1,16-18-9-15,6-3-3 0,14-11-9 16,5-5-6-16,11-11-12 16,8-5 0-16,16-3 0 15,9-2 6-15,19 8 9 16,10 10-12-16,13 20-3 16,1 15-3-16,-4 18-9 15,-3 4-12-15,-17-1-57 16,-5-5-53-16,-15-13-114 15,-5-8 43-15,-5-17-60 16,0-8-88-16,4-15 158 16</inkml:trace>
  <inkml:trace contextRef="#ctx0" brushRef="#br0" timeOffset="5750.79">10977 507 2324 0,'1'75'2'15,"-4"3"-1"-15,-6-4 3 16,-3-6 3-16,4-8 3 16,1-7 0-16,7-11 5 15,4-6-5-15,11-10 3 16,5-7-7-16,12-8-4 15,7-7-2-15,12-5-16 16,5-3-5-16,7-4-28 16,2 0-53-16,-4-5-26 15,-5-1 2-15,-16-3 19 16,-13 0 20-16,-19-2-26 16,-13-3-14-16,-16-2 43 15,-10-3 9-15,-18 1 30 16,-4 1 22-16,-12 5 27 15,-4 2 2-15,-7 7-4 16,-2 2 1-16,3 8 9 16,5 2 15-16,19 6 16 0,11 3 3 15,26 0-9-15,10 0-10 16,22-3-2-16,11-3 4 16,24-7 28-16,11-8-6 15,22-13-28-15,9-5 4 16,9-6 3-16,-1-3-3 15,-18-3-6-15,-13 1-12 0,-33 2-30 16,-17 1-33-16,-31 4-32 16,-15 5-1-16,-31 2 56 15,-15 3 11-15,-18 4-9 16,-6-1-10-16,-1 4-1 16,7 5 9-16,19 7 39 15,11 4 19-15,26 6 11 16,10 5 3-16,22 3-6 15,10 3 3-15,23 0 28 16,12 0-13-16,25-10-14 16,11-2-9-16,18-16-15 15,7-4-3-15,-1-9-9 16,-5-6-3-16,-13 3-12 16,-6-4-27-16,-13 5-110 15,-5 4 39-15,-8 3-162 16,-7 7 162-16</inkml:trace>
  <inkml:trace contextRef="#ctx0" brushRef="#br0" timeOffset="6166.8">12357 208 2288 0,'-62'19'3'15,"-4"3"9"-15,-10 5 21 16,-1 4 6-16,10 10 6 16,5 4-3-16,20 2-21 15,11-1-8-15,19-9-8 16,10-4-5-16,20-5 6 16,10-4-2-16,20-5-3 15,8-2 0-15,9-4-16 16,1 3-6-16,-7 1-9 15,-7 3-4-15,-22 1-3 16,-15 2-8-16,-29 3-10 16,-14 0-14-16,-27 5 34 15,-12 0 14-15,-20-2 15 16,-7-2 9-16,-4-9-3 16,6-5 3-16,19-13-39 0,14-7-63 15,27-17-146-15,11-6-41 16,24-14 24-16,15-7-22 15,31-9-107-15,16-1 225 16</inkml:trace>
  <inkml:trace contextRef="#ctx0" brushRef="#br0" timeOffset="6817.43">12542 778 1870 0,'-10'70'27'0,"1"-4"6"16,0-3-1-16,0-9 28 15,1-8 27-15,6-9 26 16,2-6-6-16,10-9-51 16,3-3-14-16,14-10-27 15,7-6-11-15,15-12-34 16,7-8-24-16,9-12-62 15,2-4-42-15,-14-7 2 16,-8 0-2-16,-24 1-60 16,-16 2 106-16,-25 3-37 0,-12 2 10 15,-25 3 20-15,-7 2-29 16,-11 3-43-16,2 3-3 16,-4 1 94-16,2 3 73 15,11 1 143-15,6 2 69 16,20 6 19-16,10-2-31 15,17 7-61-15,10 0 3 16,17 3-22-16,11 0-20 0,21 0-28 16,11-3-12-16,13-7-14 15,6-4 13-15,5-9-26 16,-1-3 3-16,-7-3-3 16,-7-2-6-16,-22 2 3 15,-13 1-6-15,-24 2-30 16,-14 2 7-16,-24 1 9 15,-12 2-3-15,-19 2 7 16,-7 4-6-16,-10 3-9 16,3 0 3-16,-1 6 8 15,5 3 9-15,17 3 16 16,11 0 0-16,29 6 9 16,15 1 10-16,31 0 2 15,16 0 0-15,29-4-9 16,12-9-13-16,22-6-5 0,3-4 0 15,2-6-2-15,-3-3-4 16,-17 3-23-16,-8 3-29 16,-16 2-159-16,-8 4-198 15,-14 5 201-15</inkml:trace>
  <inkml:trace contextRef="#ctx0" brushRef="#br0" timeOffset="7324.44">13549 763 2300 0,'-20'72'6'16,"-2"-4"-3"-16,-2-11-3 16,-1-6-9-16,2-16 9 15,-1-7 12-15,4-13-2 16,1-7-3-16,7-8-42 15,2-8-78-15,8-15-73 16,6-11-17-16,12-17 24 16,5-8 88-16,9-10 58 15,2-3 6-15,2-4-10 16,-1-1 2-16,-4 8 6 16,-3 5 12-16,-8 21 38 0,-4 14 14 15,-4 20 5-15,-3 11-1 16,-2 18-14-16,-2 9-7 15,-1 24 5-15,-2 11 42 16,0 12 6-16,2 1-2 16,1-5-21-16,2-6-15 15,8-15-6-15,1-10-6 16,10-19 18-16,3-10 11 0,11-17 13 16,7-9 0-16,11-19-24 15,3-8-18-15,4-15-21 16,-3-6 0-16,-8-10-3 15,-4-4-27-15,-12-9-81 16,-4 0-35-16,-12 7-28 16,-5 7 19-16,-7 22 49 15,-4 11-131-15,-1 14 143 16</inkml:trace>
  <inkml:trace contextRef="#ctx0" brushRef="#br0" timeOffset="7566.38">14684 541 2309 0,'0'67'0'0,"-3"1"8"15,-16 6 4-15,-5 0 5 16,-8-6 1-16,-2-5-4 15,2-13-5-15,1-11-8 16,8-19-1-16,-1-9-5 0,7-18-132 16,0-12-135-16,6-25 135 15</inkml:trace>
  <inkml:trace contextRef="#ctx0" brushRef="#br0" timeOffset="8203.11">14690 386 2246 0,'109'-1'27'0,"-10"-9"3"16,-2-4-21-16,-7-4-9 15,-10-4-9-15,-20-1-42 0,-11-3-35 16,-20 2-34-16,-6 8-5 16,-6 2 23-16,-2 6 12 15,-4 8-17-15,0 5 7 16,-4 8 32-16,-4 5 8 16,-2 9 23-16,0 1 22 15,-10 12 34-15,0 5 14 16,-4 19 19-16,-7 9-1 15,-9 17-1-15,-6 6 61 0,-14-3-19 16,-7-3-2-16,-1-13-12 16,6-8-1-16,9-16-5 15,13-11-12-15,13-19 23 16,4-8-5-16,12-15-30 16,-2-5-33-16,8-22-81 15,1-14-59-15,13-26-31 16,7-12 28-16,14-13 26 15,2-5 15-15,9-6-11 16,3 2 31-16,-4 12 38 16,0 8 4-16,-13 30 21 15,-6 9 11-15,-6 24 7 16,-5 11 3-16,-4 21 7 16,-7 20 6-16,-5 32 45 15,-3 17 8-15,-6 19-11 0,1 2-9 16,5-5-30-16,3-9-12 15,8-23-12-15,3-13-3 16,-4-23 0-16,0-11-6 16,-6-20-78-16,0-7-66 15,-1-23-71-15,-2-9-68 16,-3-12 173-16</inkml:trace>
  <inkml:trace contextRef="#ctx0" brushRef="#br0" timeOffset="8567.31">15315 741 1693 0,'85'-11'-15'0,"7"-10"24"15,1-3-3-15,0-4-3 16,-9 0-3-16,-15 0-12 15,-8 2-20-15,-11 4-61 16,-8 2 36-16,-6 8-37 16,-2-3-42-16,-5 4-71 15,-5 1-35-15,-4 2 78 0,-4 7 96 16,-6 1 159 0,0 7 21-16,-9 11 38 0,-3 8-10 15,-2 20-20-15,-5 7-11 16,-1 17-34-16,-3 3-24 15,-7-2-34-15,0-4-7 16,-5-14-12-16,0-11-10 16,-2-22-11-16,-2-10-33 15,0-29 30-15</inkml:trace>
  <inkml:trace contextRef="#ctx0" brushRef="#br0" timeOffset="8800.7">16246 390 1501 0,'114'-29'-4'16,"-14"-3"4"-16,-24 5 4 15,-16 3-3-15,-24 6-26 16,-4 6-60-16,-6 4 52 0</inkml:trace>
  <inkml:trace contextRef="#ctx0" brushRef="#br0" timeOffset="8999.87">16928 591 2013 0,'-20'81'-6'0,"-10"4"-9"15,-5-3 9-15,-1-10 6 16,-3-4-9-16,8-17-3 16,4-12-35-16,9-21-193 15,5-13-180-15,7-32 287 16</inkml:trace>
  <inkml:trace contextRef="#ctx0" brushRef="#br0" timeOffset="9865.73">17150 904 2516 0,'-13'70'-51'0,"1"-6"28"15,10-16 24-15,3-11 5 0,12-18 7 16,6-11-3 0,13-21-1-16,6-12-7 15,18-19-7-15,7-7 0 0,6-7-5 16,5-5-6-1,-11-3-65-15,-11-2-48 0,-19 1-38 16,-15 5 15-16,-26 12 107 16,-12 7 42-16,-35 14 24 15,-10 7-3-15,-13 13 20 16,-2 9 13-16,20 11-12 16,11 2-18-16,21-3-84 15,11-7-23-15,11-12-13 16,6-5 0-16,14-15 4 15,7-5 11-15,17-2 39 16,8-1 6-16,10 7 20 16,8 6 5-16,9 12 12 0,4 11-2 15,3 13 8-15,-4 5 4 16,-13 12 8-16,-7 1-1 16,-24 7-1-16,-12 9 9 15,-17 14 16-15,-8 13 49 16,-13 12 52-16,-3 2-26 15,-9-4-43-15,-2-8-26 16,4-16-27-16,0-11 6 16,9-22 3-16,4-8 3 0,4-14 9 15,3-6-6-15,5-12-18 16,1-11-39-16,7-18-48 16,5-9-18-16,4-14 1 15,3-4 38-15,1-9 33 16,3-3 12-16,2 6-12 15,3 7-3-15,1 24 9 16,-3 13 3-16,1 19 6 16,-1 13 3-16,-3 19-9 15,-2 13 3-15,-4 28 6 16,-5 9 3-16,1 14 6 16,-2-1 3-16,0-12-3 15,4-8-9-15,3-21 0 16,6-12 6-16,4-17 6 15,7-9 3-15,8-18 0 16,9-11 0-16,6-20-12 16,0-7-3-16,0-14 6 0,-6-4 9 15,-2-9 21-15,-1-5 2 16,-2-2-79-16,-5 4-43 16,-10 7-188-16,-12 8 218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28:40.10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2370 1560 1344 0,'-6'-5'-8'15,"-1"0"18"-15,1 4 21 16,3 1 1-16,-4 13-6 16,0 8-3-16,2 27 10 15,-2 13 2-15,5 33 16 0,0 15 18 16,0 23-34-1,2 14-14-15,0 14-12 0,3 3-3 16,7 6 0-16,0-5-3 16,4 0 0-16,3 2 3 15,4 4 0-15,3 5 3 16,8 8 12-16,2-2 0 0,5-2 6 16,0 0-9-16,5-2-9 15,-1 1 3-15,0-1 3 16,-1-1 12-16,-3-3 14 15,-1 2 4-15,-5-4 6 16,-3 2-9-16,-11-2-12 16,-5-3-9-16,-7-6-9 15,-2-6 3-15,-4-14-15 16,1-9 3-16,1-18-9 16,0-10-24-16,3-19-99 15,0-9-68-15,1-22 101 16</inkml:trace>
  <inkml:trace contextRef="#ctx0" brushRef="#br0" timeOffset="716.84">857 5485 1301 0,'89'6'-14'16,"22"-4"7"-16,10-1-1 16,20-1 0-16,13-1 0 15,14-1 6-15,15 0 2 16,20 1-1-16,12 0-3 15,28-1 4-15,9 1 2 16,36-1 15-16,10-1 14 0,36-1 14 16,11-1 7-16,25 0 0 15,5 3-3-15,6 2-5 16,4 2 43-16,-12 5 8 16,7-1 1-16,-11 3 3 15,-4 1-1-15,0 2-11 16,-13 0-18-16,-5 1-31 15,-2 1-11-15,-18-1-21 16,-15-1-6-16,-30-2-15 16,-17 0-18-16,-34-3-68 15,-15-1-52-15,-33-1-241 16,-18-4 324-16</inkml:trace>
  <inkml:trace contextRef="#ctx0" brushRef="#br0" timeOffset="4268.39">9797 5913 1177 0,'-7'-1'-4'0,"-1"0"2"16,2 2-40-16,0 0 14 15,-1 3 48-15,-1-1 9 16,-4 6 23-16,-5 4 8 0,-9 12-2 16,-6 7-7-16,-18 15-32 15,-9 5-15-15,-17 7-175 16,-10-2 123-16</inkml:trace>
  <inkml:trace contextRef="#ctx0" brushRef="#br0" timeOffset="5150.62">9572 5869 1382 0,'-14'-7'26'0,"2"2"-21"15,3 2-10-15,3 2 8 16,6 1 7-16,0 0 8 16,-2 9 7-16,8 9 15 15,-1 7 12-15,6 14 70 0,5 9-23 16,5 7-42 0,4 2-21-16,7-7-39 0,-2-4-15 15,3-13-63-15,-2-7-62 16,-7-15-239-16,-3-11 268 15</inkml:trace>
  <inkml:trace contextRef="#ctx0" brushRef="#br0" timeOffset="7600.31">1356 1792 962 0,'0'21'2'0,"-2"8"35"16,2 6 8-16,3 6 5 16,2 1-10-16,3 0-16 15,2-3-9-15,2-6-11 16,0-7 0-16,3-8 5 15,0-5 7-15,2-8 11 16,0-4 2-16,-1-6 2 16,0-4-10-16,-2-9-7 0,-1-2-4 15,-4-5 11-15,0-2 6 16,-4-2 14-16,0 1 3 16,-4 2-3-16,-1 1 4 15,-2 6 30-15,-3 4-13 16,-3 5-20-16,0 5-3 15,4 6-18-15,1 6-12 16,5 15-9-16,4 8 0 16,5 18 0-16,6 8 3 0,4 10 0 15,3 7-12-15,1 8-21 16,-6 4-9-16,-4 0 3 16,-8-3 1-16,-13-10 26 15,-5-8 6-15,-19-8 26 16,-8-6 19-16,-14-15 18 15,-11-6 9-15,-14-19-21 16,-8-10-7-16,-13-17-20 16,0-10-9-16,7-21-15 15,14-9-50-15,23-19-163 16,19-9-38-16,34-5 173 16</inkml:trace>
  <inkml:trace contextRef="#ctx0" brushRef="#br0" timeOffset="10351.09">3429 4582 1129 0,'-7'0'36'0,"3"2"5"0,-1 2-41 16,2 2 0-16,1-1-2 15,-2 5 2-15,1-1 2 16,-1 1 0-16,2 2-2 16,2-4 2-16,2-2 2 15,5 0-2-15,4-6 0 16,5-4 2-16,1-5-3 16,7-9-1-16,0-2 0 0,2-4 0 15,-2-1 2-15,-5 1-2 16,-4 3 0-16,-11 3 6 15,-4 2 2-15,-13 7 2 16,-7 1-5-16,-10 8-3 16,-2 3-2-16,-8 5 0 15,6 1 2-15,4 0-38 16,7-3-249-16,14-10 176 16</inkml:trace>
  <inkml:trace contextRef="#ctx0" brushRef="#br0" timeOffset="10750.31">4066 3961 1882 0,'-6'8'30'16,"3"5"-192"-16,1 4-32 0,0 3 121 16,0-1 21-1,-2-3 40-15,-2-2 14 0,3-4 2 16,2-3 2-16,4-6 2 16,4-2-1-16,7-10 5 15,5-3-4-15,9-7-1 16,1-5-5-16,2-3 2 15,-4-1-2-15,-5 1 0 16,-5 2 0-16,-10 5-2 16,-7 4-2-16,-9 6 0 15,-5 2 2-15,-2 4 0 16,1 4 2-16,3 4 2 16,4 0-2-16,8-2-23 15,0 0-82-15,-1-5 64 16</inkml:trace>
  <inkml:trace contextRef="#ctx0" brushRef="#br0" timeOffset="11167.3">4830 3409 2010 0,'-4'22'48'16,"4"3"-108"-16,10 8-143 15,2-2 9-15,4-9 103 16,-2-3 60-16,1-13 31 16,0-4 2-16,3-10 10 15,3-7 3-15,8-13 3 16,3-5-5-16,7-7-9 15,-1 1-2-15,-2 3-2 16,-5 4 0-16,-11 7-4 16,-6 5-4-16,-16 5-7 15,-8 4-1-15,-12 4 5 16,-5 4 5-16,-3 3 6 16,1 4 4-16,7 3 0 15,4-1-2-15,10-1-4 0,8-5-2 16,0 0-6-16,0 0-3 15,17-7-51-15,3-6-70 16,13-14 74-16</inkml:trace>
  <inkml:trace contextRef="#ctx0" brushRef="#br0" timeOffset="11583.88">5942 2596 1813 0,'-4'10'39'0,"-1"5"-162"16,2 2 10-16,3 1 34 15,-2 0 52-15,3-6 27 16,2-1 0-16,2-6 0 15,1-3 0-15,6-8 2 16,4-6 2-16,8-8 2 16,1-4 0-16,3-4-1 0,2 0-1 15,-4 2 0 1,-3 4-2-16,-8 3-8 0,-7 3-5 16,-9 5-11-16,-5 1-1 15,-8 4 6-15,-3 2 5 16,0 4 8-16,1 2 4 15,5 1 0-15,0 2 2 16,6-1-2-16,1 0-4 16,6-2-9-16,4-2-22 0,12-10-246 15,6-7 185-15</inkml:trace>
  <inkml:trace contextRef="#ctx0" brushRef="#br0" timeOffset="12000.31">6786 2068 1601 0,'0'20'-62'0,"2"-8"56"16,2-3 6-16,4-8 0 0,2-2 0 16,6-10 2-16,5-7 2 15,6-7-2-15,6-3 0 16,6-5-2-16,1-1-2 16,-2 3-6-16,-6 3 1 15,-9 5-3-15,-8 4 0 16,-11 6 5-16,-6 2-1 15,-11 2 4-15,-1 3 2 0,-8 3 0 16,1 0 0-16,6 6 2 16,0 0 0-16,6 3-2 15,2 1 0-15,5-2-4 16,1 0-18-16,4-5-119 16,5-2-190-16,9-9 148 15</inkml:trace>
  <inkml:trace contextRef="#ctx0" brushRef="#br0" timeOffset="12367.42">7713 1523 1299 0,'-18'20'-35'15,"1"-2"35"-15,2-1 8 16,6-3 9-16,3-4-1 16,7-5 1-16,6-4-3 0,9-6 3 15,6-4 7-15,11-10-3 16,5-2-2-16,4-9-13 15,1-2 0-15,-1-4-4 16,-5 1 0-16,-7 2 2 16,-6 1-4-16,-18 6-2 15,-6 5-2-15,-20 8-6 16,-5 7-2-16,-10 8-17 16,-1 4-38-16,5 0 39 15</inkml:trace>
  <inkml:trace contextRef="#ctx0" brushRef="#br1" timeOffset="17033.93">1485 5956 652 0,'-6'11'-86'0,"0"-3"86"16,3-1 14-16,3-7 22 16,0 0 3-16,0 1-3 15,1-1-8-15,0 0-1 16,19 0 9-16,-6-7 21 15,4-3 9-15,8-5 28 16,7-3-7-16,5-3 0 16,2-4 0-16,6-6-17 15,1-2-12-15,16-11-17 0,10-6-4 16,16-13-6-16,11-7 0 16,11-16 9-16,8-6 35 15,15-14-4-15,8-7-2 16,14-11-6-16,7-3-12 15,10-8-7-15,9-6-5 16,14-10-6-16,6-3 3 16,16-4-6-16,0-4-12 15,13-3-6-15,1 0-6 0,0-5-6 16,1 6 6-16,-11 5-3 16,-5 3-3-16,-7 5 0 15,-7 3 6-15,0 0-6 16,-8-1 3-16,9 6 3 15,-1-2-6-15,-7 3 9 16,9 3-3-16,-17 4-3 16,-3 5 0-16,-10 9-3 15,-14 7 0-15,-18 13 0 16,-12 6 0-16,-27 11 0 16,-10 6-3-16,-23 12-12 15,-11 7 0-15,-18 12-102 16,-8 8-86-16,-20 9-324 15,-8 6 391-15</inkml:trace>
  <inkml:trace contextRef="#ctx0" brushRef="#br1" timeOffset="18767.14">8560 1517 148 0,'12'-19'-5'16,"1"1"5"-16,-4 2 31 15,-3 2 34-15,-5 5 65 16,-3 2 44-16,-2 6 15 16,-3 2-43-16,-3 9-89 15,-2 6-30-15,2 7-6 16,1 4-3-16,2 6 16 16,4 0 1-16,3 4 14 15,0 0 5-15,4 0 6 0,2-2-4 16,8-4-13-16,0-4-10 15,4-6-18-15,2-4-5 16,-4-6-8-16,3-7 0 16,-1-8 2-16,-1-5 4 15,4-8-1-15,0-3 1 16,3-6 0-16,-1-2-6 0,-1-2 2 16,-2-1-2-16,-4 4 0 15,-7 3-1-15,-5 5 7 16,-1 4 8-16,-3 7 15 15,0 8 4-15,0 0 3 16,11 13 7-16,-1 15-39 16,3 11-6-16,3 21-3 15,-1 6 0-15,3 15-3 16,-1 2-3-16,-4-2-3 16,-4 0 9-16,-9-8-6 15,-7-5 3-15,-12-8 3 16,-7-5 3-16,-17-8 12 15,-6-7 18-15,-13-11 36 16,-5-9-1-16,-4-15-5 16,-3-8-6-16,-1-16-6 15,4-9-7-15,7-20-26 16,8-8-62-16,15-12-82 0,10-1-32 16,19 4 13-16,12 3 36 15,26 7-235-15,11 5 186 16</inkml:trace>
  <inkml:trace contextRef="#ctx0" brushRef="#br1" timeOffset="19368.02">9135 1671 210 0,'26'0'152'15,"3"-2"68"-15,3-3 80 16,-1-3-53-16,7-2-147 15,-1-1-34-15,-2-1-41 16,2 1-9-16,-9 2-12 16,-2 1-2-16,-9 4-4 15,-2 2-8-15,-9 2-234 16,-6 0 166-16</inkml:trace>
  <inkml:trace contextRef="#ctx0" brushRef="#br1" timeOffset="19532.21">9317 1753 1583 0,'38'-12'-46'16,"-5"-6"6"-16,0-3-38 0,-9 0-187 15,-3-1 168-15</inkml:trace>
  <inkml:trace contextRef="#ctx0" brushRef="#br1" timeOffset="22350.53">9822 1592 1326 0,'7'11'2'0,"0"8"-2"0,-1 5 2 16,-1 6 0-16,-3 1 0 15,-2 0-2-15,0-2 0 16,-1-6 0-16,-3-5 0 15,0-8-2-15,-1-4 0 16,-2-6 4-16,1-7 4 0,0-5 3 16,-1-5 9-16,3-8 15 15,1-4 0-15,3-6 2 16,-1-1-2-16,3-1-16 16,1 3-3-16,2 4-7 15,4 0-3-15,2 5-2 16,6 2 0-16,2 3-2 15,5 3 0-15,-1 9 8 16,0 4-8-16,-5 10-6 16,-4 6 15-16,-5 9-20 15,-3 4 11-15,-4 4 0 16,-1 0-2-16,-3 1 2 16,0-2 2-16,0-2 3 15,2-2-5-15,-2-5 3 16,1-2-9-16,-2-9 6 15,3-8 6-15,0 0 0 0,0 0 6 16,-6-11 0-16,8-4 3 16,5-10-6-16,2-3-6 15,5-2-3-15,2 0 6 16,6 3-6-16,-1 0 0 16,-1 8 6-16,-1 4-6 15,-7 10 0-15,-1 4-3 16,-3 7 0-16,-1 4 6 15,2 8 21-15,-1 2-9 0,2 4 8 16,1 1 1-16,1 0-21 16,1 0 9-16,0-3-9 15,1-2-6-15,-3-8-74 16,1-3-58-16,-6-11 100 16</inkml:trace>
  <inkml:trace contextRef="#ctx0" brushRef="#br1" timeOffset="23150.26">10689 1453 1454 0,'-1'0'54'16,"-14"3"-19"-16,0 10-19 16,-5 7-7-16,-10 14-6 15,-5 5-3-15,-8 15 12 16,-2 3-12-16,1-2-9 16,3-5-18-16,5-18-33 15,1-8-39-15,5-14 53 16</inkml:trace>
  <inkml:trace contextRef="#ctx0" brushRef="#br1" timeOffset="23333.22">10342 1568 1738 0,'39'17'105'0,"2"3"-27"0,6 4-49 16,5-1-26-16,-2-1-38 16,-1-3-97-16,-7-5 78 15</inkml:trace>
  <inkml:trace contextRef="#ctx0" brushRef="#br1" timeOffset="23679.25">11154 1580 2333 0,'38'-2'0'0,"4"-2"-6"15,4-2-21-15,-3 0-203 16,-4-2-182-16,-10-1 268 16</inkml:trace>
  <inkml:trace contextRef="#ctx0" brushRef="#br1" timeOffset="23886.28">11161 1567 2276 0,'5'52'6'0,"7"4"-42"0,3-2-95 15,2-5-466-15,5-8 502 16</inkml:trace>
  <inkml:trace contextRef="#ctx0" brushRef="#br1" timeOffset="24249.76">11865 1397 1533 0,'-47'-1'4'16,"1"2"2"-16,0 10 7 15,2 4 11-15,8 11 21 16,2 4 11-16,12 6 13 15,4 2 0-15,13 0-21 16,8 0-12-16,12-1-21 0,7-3-1 16,14-6-14-16,11-5 0 15,14-13 3-15,5-4-17 16,8-10-73-16,-3-5-69 16,-2-10-91-16,-5-1-15 15,-12-2 144-15</inkml:trace>
  <inkml:trace contextRef="#ctx0" brushRef="#br1" timeOffset="24682.86">11175 1571 1330 0,'13'-1'62'0,"1"0"-17"15,4 1-24-15,2 0-9 0,2 1-12 16,1-1 1-16,-2 0-64 15,-3-1-218-15,-10 0 178 16</inkml:trace>
  <inkml:trace contextRef="#ctx0" brushRef="#br1" timeOffset="24950.36">10874 1603 1604 0,'37'0'57'16,"11"0"-16"-16,3 0-17 15,3-2-21-15,0-1 0 16,-4-3-18-16,-3-2-44 16,-6-1-129-16,-1-1-109 15,-12 1 170-15</inkml:trace>
  <inkml:trace contextRef="#ctx0" brushRef="#br1" timeOffset="25200.24">11099 1447 1765 0,'11'27'45'0,"1"10"-9"16,-1 7-15-16,-2 7-129 0,-6 3-139 15,4 2 197-15</inkml:trace>
  <inkml:trace contextRef="#ctx0" brushRef="#br1" timeOffset="27048.8">10024 2105 618 0,'4'-3'12'0,"2"2"6"15,0-1 9-15,0 2 30 16,1 3 23-16,1 5 27 15,0 3 5-15,-2 9-18 16,-1 8-1-16,-2 13-8 16,-1 7-4-16,3 15-25 15,-1 1-11-15,2 0-29 0,2-4-9 16,-2-11-5-16,-3-5-2 16,-2-9 2-16,-1-4-2 15,-2-8 0-15,-3-6-2 16,0-9 0-16,1-6-4 15,-1-6-32-15,-4-5-80 16,5-6 75-16</inkml:trace>
  <inkml:trace contextRef="#ctx0" brushRef="#br1" timeOffset="27532.94">9906 2584 1473 0,'31'31'16'15,"3"6"-8"-15,-2 4-3 16,0 4-6-16,0-2-15 15,-4-7-25-15,-2-7-1 0,-7-12 7 16,-5-6 14-16,-8-8 52 16,-6-3 23-16,0 0 45 15,3-15 157-15,-4-1 40 16,1-5-36-16,5-12-140 16,1-4-35-16,7-9-47 15,5 1-27-15,6 1-24 16,4 3-32-16,1 6-122 15,0 1-161-15,1 6 143 16</inkml:trace>
  <inkml:trace contextRef="#ctx0" brushRef="#br1" timeOffset="28466.02">10219 3040 1249 0,'-15'-2'44'0,"-4"1"5"16,-2 1-7-16,-3 4-1 16,-2 2-2-16,-4 6-16 15,-4 3-9-15,-1 6-7 16,0 1-3-16,5 1 0 15,4 0-2-15,11-6 4 16,8 1-2-16,13-4 1 16,6-3-1-16,11-2 0 0,4-1-2 15,4-1 0-15,2 1 3 16,-4 4 4-16,-5 1-6 16,-8 4 3-16,-7 1 0 15,-10 3-3-15,-7 0 0 16,-14 0-3-16,-8 1 3 15,-12-2-3-15,-5-4 0 0,-7-5-9 16,2-5-6-16,3-8 1 16,7-7-11-16,15-10-118 15,9-3-199-15,21-8 162 16</inkml:trace>
  <inkml:trace contextRef="#ctx0" brushRef="#br1" timeOffset="28699.72">10308 3018 1315 0,'1'17'52'0,"-1"8"-6"16,-2 7 3-16,-3 10-7 0,3 2-14 15,-4 1-19 1,2-2-9-16,2-7-13 0,-2-4-26 16,2-9-83-16,2-7-111 15,0-16 125-15</inkml:trace>
  <inkml:trace contextRef="#ctx0" brushRef="#br1" timeOffset="29383.86">10367 3280 696 0,'8'0'29'16,"1"0"26"-16,-2 4 4 15,-1 4 14-15,-1 5 36 16,-2 2-29-16,0 5-29 16,1-1-11-16,2-2-24 15,1-4-12-15,3-7-4 16,-1-5-4-16,3-5-8 15,-1-5 1-15,2-6 1 16,0-2 0-16,-5-2 5 16,0 0 3-16,-6 2 0 15,-2 1 2-15,-5 2 4 16,-2 1 1-16,-3 2 13 16,-1 3 5-16,0 3 0 0,0 2-3 15,2 1-9-15,1 1-9 16,3-1 0-16,5 2-19 15,0 0-90-15,0-1-91 16,4-15-66-16,6 13 32 16,1 0 163-16,1 2 85 15,0 1 125-15,-1 4 71 16,1 3 25-16,1 3-53 0,-1 6-77 16,1 1-28-16,0 10-38 15,1 2-14-15,0 13-19 16,-1 6 0-16,-3 14-8 15,-4 4 3-15,-4 5-45 16,-3-2-1-16,-6-4-17 16,-4-3-2-16,-7-9 45 15,-2-8 1-15,0-18 57 16,0-14 27-16,4-17 32 16,-1-12 19-16,4-21 67 15,1-5-24-15,1-17-76 16,4-5-38-16,7-9-33 15,5-8 3-15,11-2-27 16,8 2-33-16,11 14-18 16,3 11-8-16,2 22 17 0,-1 12 21 15,-11 19-3-15,-6 7-6 16,-15 13-8-16,-7 7-10 16,-11 6 9-16,-7 4 19 15,-10-2-37-15,-4-4-47 16,2-10 67-16</inkml:trace>
  <inkml:trace contextRef="#ctx0" brushRef="#br1" timeOffset="29782.71">10895 3255 1408 0,'0'0'58'15,"0"0"107"-15,0 0-144 16,1 0-3-16,19 5 2 16,-7-11-8-16,3-6-12 15,-1 0-35-15,-1-1-46 16,-4 0 19-16,-8 4 27 0,-2-1 8 15,-11 5 17-15,-5 0 4 16,-6 1 6-16,-7 4 6 16,0 3 10-16,-2 3 5 15,2 7 12-15,3 4 13 16,8 4 64-16,7 3 1 16,11 2-39-16,9-1-15 15,16-5-40-15,8-3-37 16,19-11-130-16,6-7-134 15,22-10 218-15</inkml:trace>
  <inkml:trace contextRef="#ctx0" brushRef="#br1" timeOffset="30233.42">9747 3641 1518 0,'79'-3'59'0,"10"-3"-11"15,7-1-36-15,17-1 0 16,4-2-3-16,7 0-6 16,5 0-3-16,2-2-6 15,-4 0-15-15,-5 2-63 16,-9-1 27-16,-20 3-151 16,-12 0 127-16</inkml:trace>
  <inkml:trace contextRef="#ctx0" brushRef="#br1" timeOffset="33182.26">3714 7259 1237 0,'70'-37'31'0,"4"-5"-14"16,6-5 1-16,12-6 1 16,2 0 1-16,8-1-5 15,3 3 1-15,1 0-5 16,-3 3 5-16,-3 3-1 15,-6 2-3-15,-8 5-6 16,-4 4-2-16,-11 4 3 16,-7 3-5-16,-13 4 0 15,-2 2 0-15,-10 4-2 16,-4 4 0-16,-8 4 2 16,-10 1 2-16,-5 4-2 0,-4 1 2 15,-6 3-2-15,-2 0 0 16,0 0-2-16,0 0 0 15,0 0-6-15,0 0-14 16,0 0-195-16,0 0 151 16</inkml:trace>
  <inkml:trace contextRef="#ctx0" brushRef="#br1" timeOffset="35283.66">3766 7521 340 0,'-3'2'-24'0,"0"2"-43"15,-1 0-6-15,4-4-1 16,0 0 23-16,0 1 35 15,0-1 5-15,1 0 84 16,0 0 42-16,0 0 62 16,0 0 73-16,0 0-27 15,29-4-43-15,-14-2-92 16,5 1-18-16,9-3-17 16,6-3-13-16,11-3 3 15,8 0-1-15,15-4-5 16,6-1-4-16,12-3-17 15,8-1-3-15,11-4-11 16,4-2-2-16,9 1 2 16,3-2-2-16,-4 3 4 15,-1 0-2-15,-7 0 0 16,-5 4 0-16,-11 1 0 0,-5 3-2 16,-11 5 0-16,-5 1 0 15,-9 2-2-15,-7 0-10 16,-10-1-46-16,-5 0-68 15,-9-4 68-15</inkml:trace>
  <inkml:trace contextRef="#ctx0" brushRef="#br1" timeOffset="38416.19">3524 7353 5 0,'3'1'2'15,"1"-1"6"-15,0 1 3 16,0-1 3-16,-4 0 5 16,1 0-7-16,0 0-3 15,0 0-7-15,0 0-2 0,28-9-2 16,-29 9-1-16,1 0-1 16,0 0 0-16,-1 0 3 15,1 0-3-15,0 0-7 16,0 0-4-16,0 1 6 15</inkml:trace>
  <inkml:trace contextRef="#ctx0" brushRef="#br1" timeOffset="38933.39">3589 7321 709 0,'0'-1'91'15,"-7"-20"78"-15,6 8-70 16,1-6-42-16,0-4-15 0,5-10-18 16,2-8-11-16,7-12-9 15,4-2-2-15,-1-2 10 16,3 3 11-16,-2 5 21 16,-2-2 9-16,-2 4 3 15,-3-3-6-15,-5-2-19 16,-1-2-6-16,-1 0-13 15,1 0-2-15,5 1-8 16,1-3-2-16,2 4 0 16,1 2 0-16,1 10-4 15,-2 6 2-15,1 9-8 16,-1 1-1-16,1 8-3 16,1 0-2-16,-3 4 1 15,-3 3-1-15,-3 1 1 16,0 1-4-16,-3 0-16 15,-2 0-10-15,1 0-25 0,-1-1-28 16,1-1-118-16,2 0-117 16,3 3 179-16</inkml:trace>
  <inkml:trace contextRef="#ctx0" brushRef="#br1" timeOffset="41015.82">3912 6346 395 0,'0'0'15'0,"0"0"-1"16,0-1-1-16,0 0 14 15,1 0 25-15,-1 0 28 16,1 0 8-16,0 0 6 15,0 1-3-15,27-18-5 0,-19 17 1 16,6-2-31-16,4 0-8 16,7-4-19-16,6-2-12 15,9-3-11-15,3 0 0 16,6-4-6-16,-1 2 0 16,-7 2 6-16,-4 2-6 15,-11 5-19-15,-7 2-71 16,-12 4 52-16</inkml:trace>
  <inkml:trace contextRef="#ctx0" brushRef="#br1" timeOffset="43849">4516 6055 347 0,'2'-3'33'16,"-2"-1"29"-16,3 1 19 15,-3 3 12-15,0 0 0 16,0 0-11-16,4 8 3 0,1 9 10 15,0 3-3-15,-1 7-25 16,-2 5-18-16,0-2-30 16,0-2-9-16,-1-4-8 15,-2-5 2-15,1-10-2 16,0-8 0-16,0-1 7 16,0 0 5-16,-5-8 13 15,2-7 6-15,0-8 12 16,1-2 1-16,2-1-1 15,3 0-5-15,3 1-16 16,5 2-7-16,-1 2-9 16,1 1-4-16,3 8-4 15,-2 4 0-15,1 8 0 16,-1 6 0-16,-1 7 0 16,-1 4 0-16,-2 5 0 0,-1 2 0 15,-4-2-2 1,-1-1 4-16,-2-5-2 0,-1-2 0 15,0-5 3-15,-1-3-3 16,2-6 4-16,0 0-2 16,0 0 9-16,0 0 13 15,-1-15 3-15,1 0-3 0,7-5-15 16,2-3-6-16,4-3 0 16,3 0-3-16,0 2 3 15,0 3-3-15,-1 8 0 16,-1 6-3-16,-2 7 3 15,-1 6-3-15,-1 9 3 16,-2 5 9-16,1 7-9 16,-1 1 0-16,2-2-3 15,6 0-9-15,-1-8-84 16,5-4-152-16,4-10 163 16</inkml:trace>
  <inkml:trace contextRef="#ctx0" brushRef="#br1" timeOffset="44982.55">5052 6598 1243 0,'0'0'52'16,"0"0"14"-16,0 0-50 16,0 0-11-16,17 2-3 15,-1 4 2-15,6 6 2 16,5 3 4-16,3 7 3 15,0 4 7-15,-1 4-5 16,-2 2-3-16,-1-5-6 0,1 0-3 16,-5-6-1-16,1-4 0 15,-6-6-4-15,-4-3-3 16,-3-6-25-16,-3-3-61 16,-1-3 55-16</inkml:trace>
  <inkml:trace contextRef="#ctx0" brushRef="#br1" timeOffset="46016">5500 6813 197 0,'-3'0'11'0,"-1"-4"8"16,3 2-19-16,3-3-4 15,1 1-1-15,1-2-3 16,0-1 5-16,-1 1 28 15,-1 0 37-15,-1 1 79 16,-1 5 97-16,0 0 31 16,0 0-63-16,0 0-101 15,0 0-34-15,12 9-34 16,-6 1-6-16,2 3-15 16,1 2-7-16,-3 0-5 0,0-2-2 15,-4-3 0-15,-1-2-2 16,-2-4 0-16,-2-1 4 15,0-5-2-15,-2-2 4 16,2-6-1-16,0-2 13 16,2-1 28-16,1-1 25 15,5 0 63-15,1-1-26 16,6-1-75-16,3 0-18 0,5 0-18 16,0 1-9-16,-2 5-3 15,0 4-3-15,-5 4-6 16,-1 3 6-16,-5 5 9 15,-3 1 6-15,-1 1 3 16,-2 2 0-16,-1-1 0 16,0 1 3-16,-3-2-3 15,-1-1 6-15,1-1 0 16,-2-4 3-16,5-2 0 16,0 0 0-16,0 0 6 15,0 0-3-15,0-14 0 16,6 1 0-16,7-7-9 15,3-1-3-15,7-2 3 16,1 4-3-16,-2 6 0 16,-3 6 0-16,-5 11-6 0,0 5 0 15,-2 10 3-15,0 4 0 16,0 2 3-16,2-1 0 16,3-6-39-16,2-2-69 15,3-12-385-15,2-5 367 16</inkml:trace>
  <inkml:trace contextRef="#ctx0" brushRef="#br1" timeOffset="47218.29">6048 6735 805 0,'0'0'107'16,"0"0"106"-16,0 0-155 15,0 0-37-15,0 0-7 16,0 0-14-16,1 0 2 15,16-7-2-15,-7 4 0 16,-1 2 0-16,1-1 0 16,-1 0 2-16,-2 2-2 0,-1 1 0 15,-4 2 1-15,0 2 7 16,-3 1-2-16,-2 4 4 16,-3 3-1-16,-3 2 5 15,-2 0 5-15,-3 1 26 16,1-1 7-16,2-3 10 15,4-2-2-15,5-4-23 16,4-2 25-16,7-4-35 16,6 0-12-16,9-6-12 15,4-1-27-15,6-6-134 16,6-2-218-16,-6-4 199 16</inkml:trace>
  <inkml:trace contextRef="#ctx0" brushRef="#br1" timeOffset="47788.22">5012 6122 1382 0,'-4'1'41'0,"2"3"-18"15,2 4-9-15,1 9-10 16,3 5-4-16,0 11-20 15,1 3-42-15,5-4 37 16</inkml:trace>
  <inkml:trace contextRef="#ctx0" brushRef="#br1" timeOffset="48867.94">6174 7093 1301 0,'-6'5'33'0,"1"2"-12"16,2 2-15-16,3 5-6 16,0 2 0-16,3 2-2 15,2 0-6-15,-1-1-1 16,-2 0 1-16,-1-7 2 15,-1-2 4-15,0-8 4 16,0 0 0-16,0 0 2 16,-5-10 2-16,4-4 5 15,1-3 5-15,2-2 1 16,1 2 5-16,4-2-7 16,3 3-3-16,3 2-8 15,2 0-4-15,4 5 0 0,-1 2-8 16,-1 7 4-16,-2 3 0 15,-5 7 2-15,-1 5 4 16,-5 3 2-16,0 4 6 16,-4-1 1-16,0 0-3 15,0-4 2-15,0-4-3 16,-1-5-3-16,0-2-2 0,1-6 2 16,0 0-2-16,0 0 2 15,11-14 2 1,-1-2 0-16,3-2 3 0,1-3 5 15,-3 0-1-15,4 6 14 16,-1 2 12-16,-2 9-12 16,1 4-12-16,-3 11-6 15,-2 3-6-15,0 5-3 16,0 1 0-16,2-1-108 16,1-2 15-16,3-7 52 15</inkml:trace>
  <inkml:trace contextRef="#ctx0" brushRef="#br1" timeOffset="49615.9">6590 7203 766 0,'0'0'66'0,"0"0"44"16,-1 0-53-16,0 1-39 15,0 0-4-15,0 0-5 16,0 0-3-16,0 0-3 15,0-1-1-15,1 0 4 0,-1 0 9 16,0 0 22-16,1 0 0 16,0 0 8-16,0 0-5 15,0 0-9-15,0 0-4 16,14-1-5-16,0-2-9 16,6-1-5-16,4 0-4 15,-4 2-2-15,-3 0 2 16,-9 3-8-16,-2 3 2 0,-4 3 2 15,-6 2 0-15,-1 2 6 16,-8 0 5-16,-4 2 20 16,3-2 8-16,-2-1 13 15,4 0 1-15,5-3 2 16,2-1 8-16,5 1-42 16,4-1-10-16,4 2-11 15,5 0 0-15,6 2 0 16,6-2 0-16,-1 1 0 15,1 0 0-15,-8 1-3 16,-7 1 1-16,-9 3 2 16,-10 1 0-16,-17 4 5 15,-18 1-2-15,-11 1 0 16,-5-4-3-16,8-11-101 16,13-6-241-16,21-29 237 15</inkml:trace>
  <inkml:trace contextRef="#ctx0" brushRef="#br1" timeOffset="50667.51">7638 6841 1406 0,'0'0'44'16,"9"12"10"-16,-2 5-50 15,2 3-2-15,4 11 4 16,-2 2-6-16,0 4 4 15,-1 1-4-15,-4-3 0 16,0-2-2-16,-9-10 0 0,-3-4-4 16,-2-13 6-16,-1-3 14 15,0-6 66-15,0-6 69 16,1-5 60-16,0-3 1 16,3-7-61-16,1-3-68 15,6-4-51-15,4-1-25 16,11-1-33-16,1 1-14 0,11 2-13 15,2 2-29-15,1 9 34 16,-1 6 11-16,-6 12 24 16,-4 5 6-16,-4 11 0 15,-4 4 3-15,-5 8 9 16,0 2 3-16,-5 1-6 16,1-3-3-16,-4-8-3 15,0-4 3-15,-1-8 3 16,1-7 6-16,0 0 6 15,0 0 6-15,-6-11 0 16,4-4 0-16,2-8-6 16,5-3-7-16,6-4-5 15,4 1-2-15,4 3 2 16,2 4-3-16,2 10 3 16,-1 6 0-16,-2 12-18 15,-1 7 9-15,-2 12-6 0,0 4 9 16,-2 3-63-16,0-3-74 15,-1-6-376-15,1-8 406 16</inkml:trace>
  <inkml:trace contextRef="#ctx0" brushRef="#br1" timeOffset="50950.89">8268 6807 1177 0,'0'-3'10'0,"0"3"-22"16,0 0-21-16,0 0-15 16,1 0-59-16,0 0 62 15</inkml:trace>
  <inkml:trace contextRef="#ctx0" brushRef="#br1" timeOffset="51048.52">8289 6819 659 0,'0'0'173'0,"0"0"178"16,0 0-272-16,0 0-42 15,0 0-83-15,0-1-154 16,0 0 105-16</inkml:trace>
  <inkml:trace contextRef="#ctx0" brushRef="#br1" timeOffset="51366.12">8273 7020 1351 0,'0'0'88'0,"0"-1"175"15,0 0-119-15,0 1-72 16,-2 1-10-16,10 18-32 0,2 10-21 16,1 14-9-16,0 6 6 15,-1 6-42-15,0-2-53 16,-3-3-165-16,-1-4 6 16,-4-15 159-16</inkml:trace>
  <inkml:trace contextRef="#ctx0" brushRef="#br1" timeOffset="51834.68">8492 6784 1550 0,'-4'-3'105'0,"4"3"-25"15,0 0-44-15,0 0-24 0,0 0-6 16,0 0-6-16,11 6 0 15,4 0-6-15,3 0 3 16,4-3-3-16,1-1 6 16,3-2 0-16,1-3 0 15,-4 2 9-15,0 1-6 16,-7 0 9-16,0 1 0 0,-7 1-6 16,-3 0 3-1,-6-2-9-15,0 0 3 0,0 1 18 16,0 0 0-16,2 24 12 15,-7-8-1-15,-7 11-2 16,-5 5-6-16,-7 11 3 16,-3 5-6-16,-9 3-42 15,2-5-95-15,-3-10 71 16</inkml:trace>
  <inkml:trace contextRef="#ctx0" brushRef="#br1" timeOffset="52950.24">9016 6813 1024 0,'0'0'112'0,"0"0"94"15,0 0-84-15,0 0-62 16,3 4 20-16,2 12-32 16,0 6-13-16,0 7-17 15,-1 3-3-15,1 0-9 16,-4-2-6-16,1-9-12 16,-2-4 0-16,0-10 6 15,0-7 6-15,0 0 9 0,0 0 18 16,-2-17 30-16,1 1 0 15,1-9 9-15,2-4-22 16,6-2-29-16,4-2-12 16,5 3-12-16,5 2-9 15,1 8 9-15,1 4 3 16,-1 12-8-16,-1 4 11 16,-4 11-18-16,0 5-6 15,-5 9 6-15,-2 5 3 0,-1 2 15 16,-7 0 3-16,1-4 0 15,-7-4-3-15,-1-10 3 16,4-3 0-16,0-11 12 16,0 0 9-16,-5-9 3 15,7-6 3-15,1-9-3 16,2-3-7-16,4-5-11 16,0 2-6-16,10 1 0 15,2 1 0-15,2 8 6 16,2 3 0-16,-3 12-6 15,-2 6 0-15,-3 13-6 16,0 7 3-16,-1 8 9 16,0 3 3-16,-1-3-56 15,-1-3-112-15,-2-11 96 16</inkml:trace>
  <inkml:trace contextRef="#ctx0" brushRef="#br1" timeOffset="53368.46">9609 7008 1655 0,'0'0'95'0,"0"-1"-11"16,7-11-42-16,9 2-9 15,4-2-4-15,10 0-46 16,4 1-10-16,-1 6-6 16,-4 2-6-16,-10 7 6 15,-7 4 6-15,-10 7 9 16,-4 2 6-16,-9 4 27 15,-4 2 15-15,-8 0 54 16,-1 0 20-16,-1-1 43 16,2-4 8-16,8-5-58 0,2-3-29 15,12-4-44-15,2-3-12 16,14 0-31-16,6-3-37 16,12-7-139-16,8-6-187 15,5-12 194-15</inkml:trace>
  <inkml:trace contextRef="#ctx0" brushRef="#br1" timeOffset="53849.14">9932 6731 1992 0,'0'0'162'15,"0"0"10"-15,13 12-118 16,5-4-42-16,4-1-6 16,13 0-61-16,4-2-69 15,9 0-43-15,-1-1 0 16,0-1 83-16,0 1 54 16,-12-1 27-16,-4 0 9 15,-16-1 3-15,-5 0 6 16,-10-2 66-16,0 0 29 0,0 0 40 15,0 0 8-15,-1 0-86 16,-13 8-21-16,-2 7-38 16,-5 6-4-16,-14 18-9 15,-6 10-5-15,-15 16-79 16,-2 7-136-16,-3 4 106 16</inkml:trace>
  <inkml:trace contextRef="#ctx0" brushRef="#br1" timeOffset="54815.14">10748 6785 2052 0,'3'3'105'15,"4"7"-58"-15,2 3-56 16,1 11-17-16,1 5-19 15,-2 4-87-15,-3 1-38 0,-3-5-51 16,-3-3 103-16,-2-11 70 16,-4-5 22-16,0-10 61 15,0-3 22-15,0-10 88 16,0-5 85-16,3-10-45 16,3-5-45-16,3-5-77 15,6 0-36-15,3 1-39 16,4 3-9-16,4 6-6 15,2 4 3-15,6 7 9 16,2 6-2-16,2 10 5 16,-2 5 3-16,-5 9-12 15,-2 5 0-15,-8 7-6 16,-2 3-6-16,-10 3 3 16,-6 1 12-16,-3-7 6 15,-4-4 9-15,0-8 3 16,3-5 3-16,0-6 6 15,2-3 3-15,2-8 6 16,2-4 3-16,1-8 6 0,3-3 3 16,7-3-12-16,0 0-12 15,9 0-6-15,3 3 3 16,4 6-3-16,3 6 3 16,-4 9-6-16,-3 6-3 15,-3 13-15-15,-2 6-3 16,-3 10 9-16,-3 0 0 0,-3 1 18 15,0-2 6-15,-2-10-84 16,1-4-59-16,2-14-210 16,2-6 270-16</inkml:trace>
  <inkml:trace contextRef="#ctx0" brushRef="#br1" timeOffset="55335.79">11441 6909 2160 0,'6'-9'137'0,"4"-1"43"15,6 0-211-15,-1 1-19 16,8 2-55-16,0 1-80 0,0 6-75 16,-1 3 0-16,-6 5 171 15,-4 0 38-15,-8 1 20 16,-3 0 20-16,-6 0 16 15,-4-1 15-15,-5 1 21 16,-4-1 1-16,-4 2 14 16,1 0 43-16,4 1-13 15,4 1-5-15,8-1-24 16,1-1-18-16,15 1-10 16,4-3-8-16,16-3-12 15,8-4-33-15,9-1-74 16,5-1-31-16,-8 2 7 15,-8 5 41-15,-27 9 66 16,-19 6 15-16,-28 7 6 16,-13 2 5-16,-14 4 14 0,-1-2 5 15,0-7-96-15,-1-3 56 16</inkml:trace>
  <inkml:trace contextRef="#ctx0" brushRef="#br1" timeOffset="56281.41">3350 6596 1287 0,'9'58'57'15,"2"23"3"-15,-2 18-8 16,-4 40-21-16,-4 8-10 16,-8 15-25-16,-1-8-29 0,-5-32-168 15,2-19-77-15,3-48-39 16,1-19 103-16,2-26 410 15,-1-10 125-15,-1-11-29 16,-1-5-54-16,2-5-65 16,2-2-8-16,7 1-70 15,5 0-26-15,14 4-45 16,9 2-12-16,16 8-12 16,9 6 6-16,20 4-3 15,10 1-3-15,23-3-9 16,7-2-51-16,14-6-110 15,2-4-87-15,-11-3 193 16</inkml:trace>
  <inkml:trace contextRef="#ctx0" brushRef="#br1" timeOffset="59434.55">11956 2066 1272 0,'0'0'23'0,"0"0"-7"16,0 0-5-16,0 0-5 15,0 0 2-15,10 16 3 16,-4-1 7-16,-1 8 7 16,0 6 6-16,-2 7 0 15,-1 4 0-15,-3 8-10 16,-3 3-3-16,1 5-7 15,-2-2-5-15,0-6-4 16,0-6 0-16,-2-12-15 16,-1-4-47-16,-3-9 42 15</inkml:trace>
  <inkml:trace contextRef="#ctx0" brushRef="#br1" timeOffset="59866.04">11702 2348 1448 0,'15'9'4'0,"4"9"-2"16,1 7 0-16,5 12 0 16,0 6 6-16,0 5 5 15,-1 4 3-15,-6 3-5 16,-3 3 1-16,-2-2-8 16,-2-4 0-16,-1-10-4 15,-3-10 2-15,0-15 0 16,-1-6 5-16,0-9 48 0,2-5 55 15,1-13 79-15,2-7 5 16,5-17-15-16,4-7-61 16,5-8-67-16,2-2-12 15,6-4-30-15,2-1-23 16,2-6-80-16,0 0-113 16,-11 5-480-16,-5 11 554 15</inkml:trace>
  <inkml:trace contextRef="#ctx0" brushRef="#br1" timeOffset="60648.78">11969 3270 580 0,'0'0'86'0,"1"-1"103"15,10-21-98-15,-5 11 14 16,1 0-6-16,-1 3 5 16,3 6-11-16,0 2-13 0,0 8-26 15,2 5-13-15,-5 13-16 16,-3 5 23-16,-6 9-36 16,-6 3-12-16,-6-3-105 15,-5-3 84-15</inkml:trace>
  <inkml:trace contextRef="#ctx0" brushRef="#br1" timeOffset="61081.16">11807 3186 1485 0,'0'-19'39'16,"7"1"11"-16,10 3-50 15,8 1 3-15,8 6 0 0,1 3 0 16,5 7-3-16,2 5 0 16,-3 9 0-16,-2 4-6 15,-2 6 0-15,-5 2-6 16,-3 0-4-16,0-2 6 16,-7-7-3-16,-4-4-1 15,-8-5 3-15,-7-10 5 16,0 1 4-16,0 0 0 15,0-1 6-15,-13 0 2 16,5-6 9-16,-1-2 5 0,7-3-7 16,5 0 18-1,10-4-22-15,7-4-12 0,6-4-18 16,3 0-1-16,0 0 9 16,0 6 5-16,-5 9 2 15,-1 6 6-15,-8 8 2 16,-3 6 0-16,-2 9 4 15,-1 5 2-15,-3 6-3 16,0 1 3-16,2-3-6 16,1-1-2-16,4-8-11 15,1-5-36-15,3-10 32 16</inkml:trace>
  <inkml:trace contextRef="#ctx0" brushRef="#br1" timeOffset="61314.89">12605 3205 1266 0,'0'0'105'0,"0"0"205"15,1 0-250-15,16-1-54 16,-3 1-3-16,9-2 0 15,6-5-9-15,5-6-107 16,4-4-30-16,-2-8-198 16,-2 0 199-16</inkml:trace>
  <inkml:trace contextRef="#ctx0" brushRef="#br1" timeOffset="61440.76">12832 3001 739 0,'-31'-8'203'0,"2"4"191"15,0 4-231-15,6 11-10 16,0 7 29-16,5 14-81 15,4 8-35-15,7 9-51 16,4-1-12-16,8-3-84 16,3-4-125-16,3-8 126 15</inkml:trace>
  <inkml:trace contextRef="#ctx0" brushRef="#br1" timeOffset="62114.51">12742 3332 873 0,'12'-6'135'0,"1"2"152"0,-2 2-225 16,2 2-2-16,0 0-13 15,-1 2-12-15,7 1-24 16,1-2-1-16,7-1-8 16,5 0 0-16,3-4-4 15,2-2 2-15,-4-4-2 16,-1 0 0-16,-9-2 4 15,-4-1-2-15,-9 1 4 16,-6 2 0-16,-8 2 1 16,-6 0 1-16,-5 3-2 15,-5 0 18-15,-5 3 5 16,-2 2-3-16,-1 3 15 16,-2 3-30-16,4 6-3 15,2 3-3-15,2 6 2 16,0 2 7-16,5 5-3 15,8 0-3-15,6-3-6 0,9-3-3 16,7-5-6-16,5-4-3 16,7-8 1-16,2-5-4 15,3-9 3-15,-3-3 0 16,-1-4 12-16,-4-1 6 16,-5 1 12-16,-3 1 5 15,-4 0 13-15,-2 2 0 16,-3 5 3-16,0 1-6 15,-1 4-18-15,0 3-12 0,1 6-12 16,1 3 0-16,3 7 6 16,-2 3 3-16,0 3 3 15,-1 0-3-15,-3-5 0 16,-1-2 0-16,-1-8 0 16,-1-7 6-16,0 0 0 15,0 0 12-15,-2-10-6 16,0-3-6-16,2-7 0 15,6-2-6-15,4-2 0 16,4-1 3-16,7 0-9 16,-1 0-12-16,2 1-15 15,1 4-21-15,-8 6-12 16,-2 5-11-16,-1 11-295 16,0 2 277-16</inkml:trace>
  <inkml:trace contextRef="#ctx0" brushRef="#br1" timeOffset="63182.28">13368 3313 2696 0,'-10'-10'62'0,"2"0"12"16,3 3-85-16,2 1 3 15,0 0-14-15,3 6-37 16,0 0-26-16,0 0-104 16,-1 0 4-16,-13 13 6 15,9-3 65-15,-2 1 99 16,0 0 15-16,-1 4 0 16,-1 2 12-16,2 3 9 15,4 4 0-15,2 3 0 16,2-1 0-16,6-3-6 15,2-3-6-15,6-9 0 16,1-4 0-16,5-7-3 16,1-5-6-16,6-10-6 15,3-5-21-15,3-4-3 0,-1-1 3 16,-7 3 18-16,-6 4 12 16,-12 7 3-16,-3 2 3 15,-7 5 3-15,-2 1 3 16,-4 3-6-16,-2 2 9 15,2 2-15-15,-2 1 0 16,6 1 0-16,0-1-3 16,3 0-6-16,1 0 0 0,2-1-3 15,2 0 9-15,3-2 6 16,3 1 0-16,3-4 9 16,2-2-3-16,4-4-6 15,-4-3 9-15,5-4-15 16,-3-1 0-16,-1-3 3 15,-4-2-3-15,-5 1 6 16,-4 1-6-16,-10 0-3 16,0 5-3-16,-9 6-6 15,1 2 12-15,-4 11 24 16,-2 5 6-16,1 10 2 16,-2 6-11-16,5 9-18 15,5 2 6-15,6 1-6 16,5-2 3-16,7-4-6 15,5-3-9-15,8-10-3 16,4-5-6-16,6-9-8 0,1-6 2 16,3-8 9-16,1-2 6 15,-5-3 21-15,-3-1 6 16,-5 3 11-16,-5-1-5 16,-3 3 6-16,-2 4-9 15,-3 4-9-15,1 1 0 16,-1 10-18-16,1 5-3 15,1 14 3-15,-1 6-3 0,-3 10 0 16,-3 1 9-16,-6 6-9 16,-3 1 6-16,-3-3-3 15,-1-5 0-15,0-13 3 16,0-10-6-16,1-16 6 16,0-6 12-16,0-15 9 15,1-9-3-15,1-17 3 16,1-6 0-16,4-8 3 15,2 0-7-15,2-10-2 16,6-5-12-16,6-4-20 16,4 3-22-16,9 8-27 15,4 10-5-15,5 16 26 16,-1 11 18-16,-8 21 9 16,-9 9 3-16,-14 16 6 15,-5 6-3-15,-13 7 9 0,-2 4 6 16,-13 1-3-16,-2-4-6 15,-3-9-9-15,-1-7-65 16,7-11-201-16,2-9-86 16,8-13 230-16</inkml:trace>
  <inkml:trace contextRef="#ctx0" brushRef="#br1" timeOffset="63383.14">13936 2926 1136 0,'23'-9'89'0,"-2"11"47"16,-4 9-43-16,-1 20-46 16,-3 11-11-16,0 14 10 15,0 6-10-15,3 2-18 16,1-1-6-16,0-9-12 16,2-6-30-16,-6-12-90 15,-5-7-97-15,-8-13 131 16</inkml:trace>
  <inkml:trace contextRef="#ctx0" brushRef="#br1" timeOffset="63547.96">13974 3356 1318 0,'-14'-10'97'0,"4"1"137"16,4 1-28-16,4 1-12 16,7-1-74-16,6 0-46 15,25-3-74-15,13 0-51 16,29 1-92-16,15 3-60 15,3 6-377-15,-4 3 439 16</inkml:trace>
  <inkml:trace contextRef="#ctx0" brushRef="#br1" timeOffset="64005.48">10992 3896 1473 0,'18'-9'59'16,"18"-2"111"-16,17 1-134 15,36 1 0-15,18-3 0 16,21 0-6-16,17 0-6 15,17-1-15-15,3-1 0 0,15 0-3 16,1 0-6-16,-8 0 0 16,-3 0 6-16,-9 2-6 15,-15 2 6-15,-15 2-3 16,-10 4 0-16,-27 1 0 16,-13-1-12-16,-21 1-45 15,-14-2-96-15,-18-1 91 16</inkml:trace>
  <inkml:trace contextRef="#ctx0" brushRef="#br1" timeOffset="68411.46">2599 5113 35 0,'11'-9'13'15,"1"0"5"-15,1-1 9 16,-1 1 2-16,2 1 1 16,0 3-6-16,-3 1-15 15,1 2-6-15,-3 1-6 16,0-1-8-16,0-2-11 15,1 2-6-15,-3-1 17 16</inkml:trace>
  <inkml:trace contextRef="#ctx0" brushRef="#br1" timeOffset="69282.05">2615 5105 214 0,'0'0'53'16,"0"0"46"-16,11-9-32 0,3 3-32 16,3-2-1-16,8-5-18 15,3 1-5-15,1-3-6 16,1 0 2-16,-5 0 0 15,-2 1-3-15,-7 2-1 16,-3 4 1-16,-7 3-6 16,-6 5-3-16,0 0 1 15,0 0-1-15,0 0 3 16,-11 12 2-16,0-5 0 16,-1 0 0-16,-6 4 0 15,-1 3 0-15,-5 0 0 16,-3 3-2-16,-1 0-5 15,0-1 4-15,2-1 3 16,7-1 3-16,6-4 6 0,2-3-7 16,11-7-2-1,0 0 0-15,13 4 0 0,5-9-2 16,9-5 4-16,1-3 3 16,10-3-3-16,-2-4 3 15,0-4-5-15,0 2 0 16,-7-1 0-16,-3 4 2 15,-5 3 0-15,-2 2 0 16,-9 6-2-16,-2 5 0 0,-8 3 3 16,0 0-1-16,-8 9 2 15,-5-1 3-15,-3 8-4 16,-4 1-3-16,-6 6 0 16,-4 1 0-16,-5 0-3 15,0 1-1-15,-4-3 1 16,2-2-1-16,6-3 2 15,3-3 2-15,13-7 6 16,15-7 4-16,0 0-4 16,-1-3-1-16,17-7 0 15,2-3-5-15,13-5-3 16,5-2 3-16,6-5-2 16,2-2 2-16,-2-4 0 15,-3-1 2-15,-3 1 1 16,-1 2 1-16,-8 7-4 15,-3 6 2-15,-12 9-13 0,-12 7-3 16,2 1-8-16,-12 6-1 16,-10 7 9-16,-4 6 3 15,-7 7 8-15,-5 2 1 16,-4 3 2-16,-3-3 0 16,-3 0 2-16,4-3 1 15,7-7 1-15,7-1-4 16,17-10-32-16,9-7-54 0,31-11 55 15</inkml:trace>
  <inkml:trace contextRef="#ctx0" brushRef="#br1" timeOffset="73648.67">2817 8602 263 0,'-1'-5'88'0,"-1"-1"86"15,-3 2 20-15,3 0-10 0,2 4-34 16,0 0-49-16,0 0-35 16,0 0-20-16,-7 8-21 15,8 10 0-15,2 24 24 16,0 17 11-16,-3 39 19 16,-4 17 39-16,-8 38-8 15,-5 12-29-15,-6 15-66 16,0 4-3-16,2 2-12 15,6 2 0-15,6 2-3 16,5 1 0-16,6-7 3 16,4-6 3-16,-1-18 3 15,0-12 0-15,-8-21 9 16,-2-13-6-16,-7-30 9 16,-4-9-6-16,-2-26-3 15,2-10-12-15,5-22-102 0,3-10-146 16,5-16 200-16</inkml:trace>
  <inkml:trace contextRef="#ctx0" brushRef="#br1" timeOffset="74183.64">1514 11029 1577 0,'79'9'-18'0,"11"0"4"16,33-5 12-16,13 1 4 15,26 1 3-15,13-1 16 16,21-1-3-16,7-3 0 16,15-1 0-16,6-2-3 0,3 0 3 15,7-1-1-15,2 1 7 16,-1 2-9-16,2-1-3 16,-6 0 3-16,-3-3-12 15,0-3 3-15,-16-4-6 16,-6-1 0-16,-25-2 0 15,-12 1 0-15,-27 5-24 16,-21 2-24-16,-37 5-350 16,-22-3 303-16</inkml:trace>
  <inkml:trace contextRef="#ctx0" brushRef="#br1" timeOffset="75653.28">5888 11155 721 0,'-7'-8'84'0,"0"0"94"16,3 6-117-16,4 2-27 15,-1 0-7-15,0 0-3 16,1 0 7-16,-1 0 11 16,-24 14 30-16,15 1 13 15,-4 11 2-15,-3 8-13 16,-9 9-11-16,-6 5 0 16,-6 2-48-16,-4-2-15 15,-2-6-102-15,3-7-3 16,0-12 66-16</inkml:trace>
  <inkml:trace contextRef="#ctx0" brushRef="#br1" timeOffset="75831.3">5529 11231 1533 0,'0'0'217'16,"9"15"354"-16,7 5-554 15,4 7-19-15,11 8 2 16,1 1-5-16,7 0-4 16,0 0-16-16,0-7-83 15,1-2-95-15,-11-9 120 16</inkml:trace>
  <inkml:trace contextRef="#ctx0" brushRef="#br1" timeOffset="76914.77">2201 8674 1357 0,'0'0'2'16,"0"1"0"-16,-9 18 4 15,6-3 2-15,1 2 7 16,-2 8 4-16,1 2 1 16,3 3-7-16,0 0-3 15,3-6-8-15,5-6-2 0,2-10 2 16,3-7 2-16,2-9 2 15,2-6 5-15,6-11-7 16,1-3 4-16,4-4 4 16,-3 1 3-16,-3 4 10 15,-3 2 26-15,-5 7 0 16,-3 4-16-16,-8 8-23 16,-3 5-12-16,0 0-3 15,-3 11 3-15,-4 10-3 16,1 7 9-16,-1 14-3 15,2 5 0-15,5 11 0 16,0 1 0-16,5-1-3 16,-3-2 9-16,-3-13 0 15,-1-5 0-15,-11-11 36 16,-6-3 27-16,-12-9 62 16,-11-2 13-16,-15-11-37 15,-5-4-30-15,-15-11-75 0,0-6-57 16,3-13-193-16,6-4-191 15,33-14 324-15</inkml:trace>
  <inkml:trace contextRef="#ctx0" brushRef="#br1" timeOffset="79732.6">7037 9299 894 0,'0'0'39'16,"0"0"-5"-16,0 0-39 16,0 0-18-16,0 0-11 15,0 0-7-15,0 0 5 16,0 0 8-16,0-1 13 0,0 1 15 15,0-1 2-15,0 0 0 16,0-1 0-16,0 0-4 16,0 1-2-16,-11-26 4 15,11 27-5-15,0 0 3 16,0-1-14-16,0 0 14 16</inkml:trace>
  <inkml:trace contextRef="#ctx0" brushRef="#br1" timeOffset="81200.61">7043 9184 755 0,'-2'13'86'16,"-2"2"74"-16,0 9-67 15,1 2-10-15,0 3-23 16,2 0-13-16,1-5-28 16,0 0-6-16,4-7-11 0,0-2 0 15,6-8-2-15,2-5 2 16,5-7 4-1,1-6 0-15,6-8 2 0,2-4-4 16,-1-4 1-16,0 0 1 16,-6-1 6-16,-6 0 11 15,-5 4 10-15,-4 1 4 16,-2 4-2-16,-3 2-6 0,-2 5-16 16,0 5-2-16,3 7 1 15,-1 0 6-15,-11 17-12 16,7 8 9-16,1 16-9 15,-3 8 0-15,1 11 3 16,1 4-6-16,4 9-3 16,2 3 0-16,1 2-3 15,2-2 0-15,-4-11 3 16,0-8 3-16,-7-15 9 16,-6-5 35-16,-11-13 127 15,-5-6 68-15,-7-11 32 16,0-6-74-16,-8-13-95 15,-3-7-55-15,-6-12-28 16,-3-7-16-16,5-12-40 16,5-8-58-16,25-14-207 15,12-4-529-15,39 10 665 16</inkml:trace>
  <inkml:trace contextRef="#ctx0" brushRef="#br1" timeOffset="81547.62">7527 9286 1502 0,'12'-6'66'0,"7"0"56"15,5 1-95-15,10 1-39 16,6-1 0-16,3-1-38 15,4-1-48-15,-11 2-69 16,-6 2 104-16</inkml:trace>
  <inkml:trace contextRef="#ctx0" brushRef="#br1" timeOffset="81730.82">7499 9427 2376 0,'12'1'65'0,"12"0"-50"16,7-1-40-16,15-1-4 15,5-2-26-15,9-2-186 16,1-1-210-16,3 1 298 16</inkml:trace>
  <inkml:trace contextRef="#ctx0" brushRef="#br1" timeOffset="82565.12">8219 9261 1361 0,'-7'21'45'0,"1"4"-7"16,-1 5-16-16,4 4-9 15,3 1 3-15,0-5-10 16,5-3-5-16,-1-11 1 16,0-4 0-16,-4-12 2 15,0 0 0-15,0-11 2 0,-3-5-2 16,1-12 2-16,1-1 1 16,1-5 39-16,3-2 44 15,1 2 20-15,3-1 4 16,5 2-40-16,3 4-23 15,4 6-36-15,4 6-15 16,-1 10 0-16,-1 5-9 16,-2 11 9-16,-1 7-6 15,-7 9 0-15,-1 3 3 0,-6 3-6 16,-1 1 6-16,-2-6 0 16,0-1 3-16,-1-9 0 15,-1-3-3-15,0-7 3 16,1-6 0-16,0 0 18 15,0 0 6-15,-7-12 3 16,7-3-9-16,3-6-6 16,3-4-12-16,7-1 3 15,6 1 0-15,8 1-3 16,5 3 0-16,0 7-9 16,0 3 9-16,0 11-3 15,-7 4 3-15,-5 11 0 16,-5 6 0-16,-4 6 0 15,-2 2-6-15,0 2-9 16,-1-2-27-16,3-5-206 0,2-1 164 16</inkml:trace>
  <inkml:trace contextRef="#ctx0" brushRef="#br1" timeOffset="82797.78">9227 9105 1616 0,'-7'-3'188'0,"-1"6"57"16,-2 5-131-16,-6 12-99 15,-2 9-1-15,-10 8-8 16,-4 5-3-16,0-2-12 15,-1-3-23-15,4-9-219 16,3-6-276-16,3-14 405 16</inkml:trace>
  <inkml:trace contextRef="#ctx0" brushRef="#br1" timeOffset="82981.5">8929 9103 1533 0,'2'-4'289'0,"6"5"242"0,0 6-426 16,8 11-107-16,7 7 0 16,5 7 2-16,7 1-3 15,7-1-23-15,6-5-35 16,3-11-212-16,0-8-244 16,0-12 405-16</inkml:trace>
  <inkml:trace contextRef="#ctx0" brushRef="#br1" timeOffset="83531.1">9562 9158 1822 0,'9'-1'173'16,"5"1"132"-16,14 0-284 15,7 1-20-15,11 0-11 16,3-1-35-16,-2-2-200 15,-4-4-265-15,-13-2 413 16</inkml:trace>
  <inkml:trace contextRef="#ctx0" brushRef="#br1" timeOffset="83714.16">9697 9023 2228 0,'-6'5'108'15,"0"7"-42"-15,3 5-55 0,0 14-11 16,3 6 10-16,1 8-15 16,0 0-42-16,2 0-191 15,2-5-358-15,7-11 486 16</inkml:trace>
  <inkml:trace contextRef="#ctx0" brushRef="#br1" timeOffset="83997.28">10171 9058 1559 0,'-4'-9'182'0,"-2"2"72"16,0 2-164-16,-1 5-90 0,1 4 6 15,-1 8-9-15,-1 4-3 16,0 10 6-16,1 4 0 16,1 2 21-16,3 0 9 15,5-1-6-15,3-2 8 16,12-5-17-16,6-5-9 16,13-10-65-16,11-6-106 15,12-11 97-15</inkml:trace>
  <inkml:trace contextRef="#ctx0" brushRef="#br1" timeOffset="89398">10053 9539 364 0,'0'0'51'0,"0"0"73"16,0 0-6-16,0 0-20 16,0 0-7-16,0 0-16 15,0 0-6-15,0 0-13 16,0 0-6-16,1 0 4 15,19-6-6-15,-4 4-9 0,2 0-6 16,8 1-8-16,2-2-4 16,7 1-9-16,2 1-4 15,2-1-4-15,0 1-2 16,-2 0 3-16,-4 0-3 16,-6 1 0-16,-5 0 0 15,-9-1 0-15,-4 1 0 16,-9 0 10-16,0 0 1 15,-15-5 3-15,1 2 1 16,-7-2-9-16,-4 1-2 0,-6 1 0 16,-3 1-2-16,-3 1 7 15,2 1 7-15,4 0 3 16,3 2 2-16,7-1-5 16,1 1-9-16,8 0-5 15,2-1 0-15,10-1-4 16,0 0-2-16,0 0 0 15,7 8 0-15,5-4 2 16,4-1-2-16,5-1 0 16,3-2-2-16,8 0 3 15,1-1-1-15,-2-1 4 16,-4-1-2-16,-7 0 3 16,-9 2-1-16,-6-1 2 15,-5 0 14-15,-6 1 24 16,-3-1 12-16,-7 0-1 15,1 0-5-15,-10 1-15 0,1 1-9 16,0 3-3-16,-3 1-6 16,4 1 0-16,0 1-9 15,3-1-3-15,3 0-3 16,4-1-3-16,3 1 3 16,6-2-18-16,4-3 0 15,0 0-12-15,0 1 6 16,12 7-3-16,1-7 9 0,4-1 9 15,3 0-6-15,2-2 12 16,0 1 0-16,-1-1 3 16,-1 0 0-16,-6-1 0 15,-3 2 9-15,-11 1 3 16,0 0 9-16,0 0 9 16,-11-9 0-16,-4 5 3 15,-2 0-12-15,-4 2-12 16,-4 2-3-16,-1 2 0 15,-3 2 0-15,1 1-6 16,0 2 3-16,1 0-3 16,6-1 0-16,4 1-3 15,6-2 0-15,11-5-15 16,3 7-9-16,19-7-24 0,9 0-9 16,21-5-14-1,12-2-22-15,16 1-253 0,6-2 248 16</inkml:trace>
  <inkml:trace contextRef="#ctx0" brushRef="#br1" timeOffset="101363.26">7524 9989 1055 0,'0'0'50'0,"2"9"18"16,3 7-47 0,1 11-23-16,1 7 1 0,0 4 2 15,1 3 3-15,-1-5-8 16,0-3-21-16,-1-10 16 16</inkml:trace>
  <inkml:trace contextRef="#ctx0" brushRef="#br1" timeOffset="101580.45">7682 10306 1520 0,'-6'40'54'0,"3"0"-51"0,0 3-47 15,3-5-50-15,1-6-73 16,-1-9-200-16,0-7-70 16,-4-10 199-16,-2-5 68 15,-5-7 158-15</inkml:trace>
  <inkml:trace contextRef="#ctx0" brushRef="#br1" timeOffset="101780.79">7531 10384 949 0,'0'-21'95'0,"3"0"42"15,4-1-71-15,8-1-33 16,5 1-2-16,5 1 2 16,3-1-2-16,6 3-8 15,1 1-4-15,6 1-7 16,0 1-6-16,-4 3-20 16,-4 1-15-16,-13 4-35 15,-5 1-29-15,-15 7-205 16,-5 0-100-16,-16 4 234 15</inkml:trace>
  <inkml:trace contextRef="#ctx0" brushRef="#br1" timeOffset="101914.56">7636 10145 898 0,'-6'-8'137'16,"1"0"84"-16,11-3-159 16,5 0-34-16,11-3-25 0,7 1-5 15,6-1-11-15,2 0-8 16,-2 3-18-1,-6 1-19-15,-6 5-127 0,-6 0 96 16</inkml:trace>
  <inkml:trace contextRef="#ctx0" brushRef="#br1" timeOffset="102630.79">7653 10122 1115 0,'0'-8'60'16,"0"8"54"-16,0 0-98 0,0 0-5 15,9 10 7 1,-5 7 5-16,-1 9 2 0,2 7 1 16,-2 10-9-16,2 3-3 15,0 4-11-15,0-1-5 16,1-8-54-16,-2-5 39 16</inkml:trace>
  <inkml:trace contextRef="#ctx0" brushRef="#br1" timeOffset="103430.76">8193 10149 1450 0,'4'6'37'0,"5"6"-16"15,0 5-17-15,4 4-4 16,2 2 0-16,-7 0-2 15,1-1-2-15,-6-2-3 16,-3-4-3-16,-5-4 6 16,-1-3-4-16,0-6 10 15,-1-3 6-15,4-5 2 16,1-3 3-16,4-7-1 16,3-4-4-16,4-4 3 15,1-2-7-15,6 1-2 16,3 1 1-16,0 4 0 15,4 1 0-15,-1 5 0 16,-2 6-3-16,-2 6 0 16,-1 4 0-16,-4 9-6 15,-1 2 6-15,-2 6-8 0,-1 3 6 16,-5 0 2-16,-1-1 0 16,-3-3 0-16,0-3 0 15,0-5 7-15,0-3 5 16,0-8 9-16,0 0 6 15,0 0-9-15,-1-12 0 16,6-8-6-16,0-5-9 16,9-7 0-16,6 0-3 0,4 0-6 15,3 3 3-15,2 11 3 16,-4 5-3-16,-1 13 3 16,-2 7-6-16,-2 14 0 15,-2 7 0-15,-4 9 6 16,2 3 0-16,-2 0-3 15,0-3-15-15,5-6-83 16,-1-10-207-16,-1-15 200 16</inkml:trace>
  <inkml:trace contextRef="#ctx0" brushRef="#br1" timeOffset="103669.98">8940 10166 2291 0,'-5'1'30'16,"7"4"-111"-16,6-2-116 15,9-3-54-15,6-2 9 16,5-5 129-16,0-2 2 0,-1 0 18 15,-4 2-15-15,-9 4 79 16</inkml:trace>
  <inkml:trace contextRef="#ctx0" brushRef="#br1" timeOffset="103847.39">8921 10327 2004 0,'0'0'290'0,"0"0"-41"16,11 0-220-16,10-2-200 15,9-5-109-15,11-4-127 16,3-4 73-16,6-1 234 16</inkml:trace>
  <inkml:trace contextRef="#ctx0" brushRef="#br1" timeOffset="104199.16">9415 10193 2270 0,'-17'8'123'15,"-2"4"62"-15,8 9-237 16,3 2-27-16,8 2-22 15,4-1-26-15,7-6 23 16,2-3 32-16,4-7 63 16,2-3 9-16,0-8 15 15,2-4-6-15,3-7 0 16,2-4-3-16,1-5-6 16,0-2 3-16,-7-5-3 15,-3 1 6-15,-11-1-3 16,-5 0 9-16,-8 3 0 15,-4 1 12-15,-5 9 21 16,-6 3-4-16,-2 11-2 16,0 5-15-16,2 7-81 15,4 4-107-15,8 4 92 0</inkml:trace>
  <inkml:trace contextRef="#ctx0" brushRef="#br1" timeOffset="105864.22">8521 10810 1477 0,'-21'-9'73'0,"-4"1"265"0,1 2-320 16,3-1-30-16,-1 2 12 16,1 1 0-16,0 3 0 15,-3 1 0-15,0 9 21 16,0 5 5-16,1 16 10 16,3 6-6-16,5 13-21 15,3 2-12-15,11-2-15 16,6-4-3-16,12-11-12 15,7-7 7-15,5-13 5 16,5-8 3-16,7-13 6 16,10-7-6-16,10-12-18 15,2-2 0-15,4-2-9 16,-6-1 3-16,-6 5-53 16,-3 1-4-16,-16 8 64 15</inkml:trace>
  <inkml:trace contextRef="#ctx0" brushRef="#br1" timeOffset="106247.64">9124 10851 2178 0,'0'0'184'0,"0"0"-88"16,13 0-223-16,14 2-269 15,7-1 2-15,9-4 262 0,-2-3-17 16,-6-1 6-16,-5 0 4 16,-9 2 55-16,-6 2-130 15,-7 5 159-15</inkml:trace>
  <inkml:trace contextRef="#ctx0" brushRef="#br1" timeOffset="106397.33">9102 11015 2331 0,'0'0'92'15,"17"-7"35"-15,12 0-326 16,13-3-211-16,15-5 180 15</inkml:trace>
  <inkml:trace contextRef="#ctx0" brushRef="#br1" timeOffset="107596.94">9592 10842 1247 0,'-7'-15'155'0,"3"1"647"0,8 0-748 16,8-2-93-16,9 3-23 16,4 1 11-16,7 3 27 15,-1 5 3-15,-3 5 18 16,-4 2-6-16,-5 9-3 15,-5 4-9-15,-7 6-18 16,-4 2-11-16,-8 4-28 16,-7 0 6-16,-9 1 15 15,-6 0 4-15,-7-2 61 16,-2-1 43-16,4-6 99 16,6-2 50-16,7-9 40 15,6-5-91-15,7-9-52 16,6-6-27-16,11-7-56 15,9-2-13-15,16 1-6 0,4 3-12 16,12 9-15-16,3 5-11 16,6 8-39-16,-2 4-38 15,-2-1-215-15,1-4 177 16</inkml:trace>
  <inkml:trace contextRef="#ctx0" brushRef="#br1" timeOffset="108180.07">8940 11247 1431 0,'19'1'42'16,"5"2"11"-16,17-1-53 16,10 0-2-16,20-3 2 15,9-4 2-15,14-1 0 16,5-1 5-16,1 0 5 16,-1 0 15-16,-2 1-9 15,-2 0-6-15,-6 2-18 16,-4 0-21-16,-12-2-61 15,-8 2-90-15,-18 1 104 16</inkml:trace>
  <inkml:trace contextRef="#ctx0" brushRef="#br2" timeOffset="112446.58">2086 9470 791 0,'0'0'80'0,"0"-1"-2"16,13-8-3-16,1 9-11 15,6 0-6-15,10 1 4 16,10 2 2-16,15 0-2 16,9 0-8-16,14 1-11 15,7-1-4-15,16 2-7 16,6-1 1-16,8 0 18 15,10 1 18-15,4-1-22 16,3 0-11-16,8 0-18 16,-3-2 0-16,3 0-12 15,-1-1 3-15,-9-1-9 16,0 0 3-16,-13-2 3 16,-6 0-6-16,-15-2 6 0,-11-1-6 15,-10-2 0-15,-7 0 0 16,-10-1 0-16,-4-1 6 15,-10 1-6-15,-4 1 0 16,-7 1-24-16,-5 1-36 16,-11 1-113-16,-7 0 16 15,-18 2 97-15</inkml:trace>
  <inkml:trace contextRef="#ctx0" brushRef="#br2" timeOffset="115480.27">3680 8944 1185 0,'0'0'44'0,"-1"11"45"16,5 3-94-16,2 2 3 16,1 6 0-16,-1 1 0 15,1 2 2-15,0 1-2 0,2-2 2 16,1-1 0-16,5-4 0 15,3-4 0-15,2-7 0 16,-1-6 0-16,4-5 0 16,-3-4 2-16,0-6-4 15,2-3-6-15,-6-3-13 16,-3-1-6-16,-6-1 3 16,-5-2 7-16,-6 3 17 15,-3 2 4-15,-2 5 7 16,-4 2 17-16,0 8 10 15,-3 3 5-15,2 9-10 16,-1 8-8-16,4 11-15 16,0 7-2-16,7 12-3 15,0 4-1-15,5 9-2 16,0 0-2-16,3-1 0 16,4-3 0-16,-3-12 0 0,-1-5 0 15,-6-14 4-15,-3-5 10 16,-10-10 30-16,-5-5 7 15,-11-7 72-15,-4-5-1 16,-3-7-62-16,-1-4-21 16,5-7-21-16,4-2-15 15,8-6-78-15,3-3-57 16,13-3-121-16,6 0 175 0</inkml:trace>
  <inkml:trace contextRef="#ctx0" brushRef="#br2" timeOffset="115814.91">4061 9103 1138 0,'8'-3'70'15,"6"-3"29"-15,2 2-47 16,10 0-29-16,6-1-13 15,7 1-20-15,3 0-23 16,-1 0-205-16,-3 0 153 16</inkml:trace>
  <inkml:trace contextRef="#ctx0" brushRef="#br2" timeOffset="116013.94">4153 9251 1983 0,'17'0'99'0,"8"2"-84"16,6 1-99-16,12 0-77 16,-1-2-36-16,2-1-43 15,-4-5-165-15,-9-1 211 16</inkml:trace>
  <inkml:trace contextRef="#ctx0" brushRef="#br2" timeOffset="118329.53">4740 9122 1369 0,'0'-13'48'15,"1"0"39"-15,3 2-102 16,3 1-3-16,3-2 5 0,0 1 7 16,3 2 4-16,3 0 4 15,2 4 0-15,1 1-2 16,1 4 2-16,-3 4 0 16,-1 5-2-16,-1 4 2 15,-7 5-2-15,-1 4-2 0,-9 5 0 16,-3 1-2-16,-6 3 4 15,-3-1-6 1,0-5 6-16,-1-3 6 0,1-8 8 16,3-3 5-16,0-4 4 15,1-1-1-15,3-6-2 16,2-1 34-16,3-4-3 16,2-2 5-16,6-2-17 15,3 0-15-15,8 1-18 16,7 2-6-16,2 3 3 15,2 2 3-15,4 5-3 16,-3 1 3-16,2 2-6 16,0 0-36-16,-2-3-149 15,-3-3 2-15,-1-5 111 16</inkml:trace>
  <inkml:trace contextRef="#ctx0" brushRef="#br2" timeOffset="122765.58">3086 11118 121 0,'-6'0'7'0,"0"0"19"15,6 0-28-15,0 0-2 16,0 0 2-16,0-1-3 16,0 0 1-16,0 0-1 15,0 0-14-15,0 0 12 16</inkml:trace>
  <inkml:trace contextRef="#ctx0" brushRef="#br2" timeOffset="123030.13">3102 10929 75 0,'0'-1'26'16,"0"0"56"-16,0 0 7 15,-7-28 5-15,7 29-7 16,0-1 3-16,0 0 4 16,-1 1 3-16,0-1-3 15,0 1-30-15,-15 1-21 0,15 18-14 16,-4 7 6-16,1 16 17 16,0 9-13-16,-1 8-10 15,2 1-10-15,2-4-36 16,1-5-210-16,-3-16 145 15</inkml:trace>
  <inkml:trace contextRef="#ctx0" brushRef="#br2" timeOffset="125280.9">8193 9727 1361 0,'-11'-3'39'15,"4"-1"-16"-15,0 4-19 16,7 0-14-16,0 0-5 15,18 3-16-15,3-3-4 16,14-3 10-16,6-3 3 0,13-1 18 16,6 0 1-16,12 1 5 15,3 0 1-15,8 2 9 16,7 2 7-16,3 2 16 16,2 0 4-16,4 2-6 15,2 1-6-15,1 2-23 16,-1-3-21-16,-3-2-193 15,-6-4 144-15</inkml:trace>
  <inkml:trace contextRef="#ctx0" brushRef="#br2" timeOffset="125865.99">8426 9800 1342 0,'0'0'38'0,"0"0"-18"16,9-2-12-16,13 2-5 15,8 1-1-15,16 0 0 0,6-1-2 16,12 0-6-16,10-3-3 15,9 1-1-15,1-2 0 16,6-2 7-16,-2 0 1 16,2-3 2-16,2 0-2 15,-5 0 2-15,0 0 0 16,-13 0 0-16,-1 1 0 0,-7 2-84 16,-8-2-146-16,-8 1 117 15</inkml:trace>
  <inkml:trace contextRef="#ctx0" brushRef="#br2" timeOffset="128046.94">2996 10961 698 0,'-9'-10'112'0,"1"0"191"15,1 2-291-15,2-1-1 16,2-1-3-16,1-1 2 16,2-1-6-16,1 0-2 0,1-2-2 15,0 0 1-15,-1-1 3 16,1-1-2-16,-2-3 12 16,0-2 1-16,0-2 3 15,0-2-1-15,1-6-9 16,2-1 6-16,3-4 1 15,0-2 6-15,1 1 8 16,1 2-3-16,0-1-9 16,1-1-3-16,1-3-7 15,-1-3-3-15,-1-1-2 16,-2-1 0-16,0 1-2 16,-2 2 0-16,-3 0 0 15,1 2 2-15,-3-6-2 16,1-2 4-16,0-4-2 15,0 0 0-15,5 3-2 16,-2 3 0-16,2 6 0 0,0 2 2 16,-5 0-2-16,-1 2 4 15,-3 1-4-15,-3 0 2 16,2 7-1-16,3 1-1 16,-3 4 2-16,-1 5 0 15,2 3-2-15,-1 3 4 16,0 4-4-16,2 2 2 0,0 3 0 15,3 3 0-15,0 0-2 16,0 0 2-16,0 0-2 16,0 0-2-16,0 0 0 15,0 0 2-15,0 1 0 16,0 0-2-16,0 0 2 16,0 0-2-16,0 27 2 15,0-28 2-15,0 1 0 16,0 0-2-16,0 0 0 15,0-1 0-15,0 2 0 16,-2 28 0-16,2-29 0 16,-6 17 0-16,2-8-2 15,1 1 2-15,0 0 2 16,2 1-2-16,-1 0 2 16,-2 1-2-16,-1 2 0 15,-2 2-2-15,0 0 2 0,-1 0-2 16,0 1 2-16,0 0 2 15,0-4-2-15,0-1 2 16,1-2-2-16,2-3 0 16,1-4 0-16,4-4 0 15,0 0 2-15,0 0-2 16,0-1 0-16,-2-18 2 16,7 3-2-16,2-3 2 0,2-6-2 15,2-1 0-15,2-5-2 16,-2 0-2-16,1 1 2 15,-1 2 2-15,-3 6 0 16,1 3 0-16,-5 7 0 16,-2 3 0-16,-3 3 0 15,1 6 2-15,0 0-2 16,0 0 0-16,0 0 0 16,10 3-2-16,3 9 2 15,4 6 0-15,4 10 0 16,2 7 4-16,6 10 0 15,1 2-4-15,1 0-21 16,0-4-282-16,-6-14 201 16</inkml:trace>
  <inkml:trace contextRef="#ctx0" brushRef="#br2" timeOffset="132398.43">9493 10082 461 0,'-2'-6'57'0,"1"1"64"16,1 5-10-16,0 0-10 15,0-1-31-15,-1 0-47 16,0 0-12-16,0 1-2 16,-28-2 3-16,19 7 2 0,-3 1 1 15,0 1 1 1,-1 2-2-16,0 1-7 0,2 3 0 16,-4 1-7-16,-1 2-3 15,2-1-10-15,-1 1-15 16,11 0-165-16,7-3 131 15</inkml:trace>
  <inkml:trace contextRef="#ctx0" brushRef="#br2" timeOffset="134562.38">3095 11426 621 0,'0'0'22'0,"0"0"-8"15,0 0-5-15,0 0 7 16,0 0 5-16,0 0 10 16,-1 0 8-16,-16 12 4 15,8 0 5-15,-5 6 0 16,-2 3-9-16,-4 5-14 15,-2 0-11-15,1-1-14 16,1-2-14-16,3-7-248 16,1-4 185-16</inkml:trace>
  <inkml:trace contextRef="#ctx0" brushRef="#br2" timeOffset="134745.74">2868 11434 1351 0,'3'5'41'0,"3"7"-6"0,5 2-23 15,7 9-12-15,5 0 1 16,6 2-2-16,4-1-7 16,3-3-48-16,1-4-53 15,-4-7 59-15</inkml:trace>
  <inkml:trace contextRef="#ctx0" brushRef="#br2" timeOffset="135246.85">3207 11601 437 0,'-4'-4'95'0,"0"-1"112"15,1 1 0-15,3 4-50 16,0 0-44-16,0-1-36 16,0 1-17-16,-5 4-23 15,7 12-14-15,0 20-15 16,-1 9-4-16,0 18-31 16,1 4-289-16,2-6 198 15</inkml:trace>
  <inkml:trace contextRef="#ctx0" brushRef="#br2" timeOffset="138696.69">4260 11216 518 0,'-3'2'109'0,"-2"1"115"16,-1 1-106-16,1 5-54 15,-1-1-7-15,-3 8 3 16,0 4-2-16,-5 7-17 15,-6 5-10-15,-5 7-22 16,-3 1-5-16,-4 1-52 16,1-3-160-16,4-11 115 15</inkml:trace>
  <inkml:trace contextRef="#ctx0" brushRef="#br2" timeOffset="138879.79">3968 11311 1332 0,'0'0'60'16,"6"3"12"-1,5 5-39-15,10 9-26 0,4 6 1 16,10 7-2-16,5 2-2 16,5 0-45-16,1-3-77 15,1-7 71-15</inkml:trace>
  <inkml:trace contextRef="#ctx0" brushRef="#br2" timeOffset="139379.51">4430 11456 1378 0,'0'0'51'16,"0"0"19"-16,6-7-61 16,5 4-7-16,9-1-8 15,4 0-7-15,0-2-49 16,0 3-52-16,-6 2 63 16</inkml:trace>
  <inkml:trace contextRef="#ctx0" brushRef="#br2" timeOffset="139530.53">4441 11526 867 0,'-5'0'170'0,"0"1"144"0,5-1-248 16,0 0-52-16,12 6-6 15,7-5-14-15,6-1-21 16,3-7-134-16,1-3 99 15</inkml:trace>
  <inkml:trace contextRef="#ctx0" brushRef="#br2" timeOffset="139796.38">4712 11398 1297 0,'-7'11'60'0,"2"7"23"15,3 7-50-15,3 12-17 16,4 5-4-16,6 6-12 15,1 2-24-15,3-6-257 16,-1-6 194-16</inkml:trace>
  <inkml:trace contextRef="#ctx0" brushRef="#br2" timeOffset="140147.34">4882 11503 1506 0,'-11'0'77'0,"4"5"81"15,2 3-128-15,6 7-30 16,2 3 0-16,8 3 0 16,5 1-12-16,2-6-36 15,-2-3-11-15,-1-9-10 16,-4-5 19-16,1-8 39 15,2-5 5-15,-4-8 6 16,-2-1 0-16,-6-3 4 16,-4 1 4-16,-6 4 9 15,-5 3 45-15,-2 5 27 16,-2 3 1-16,2 6-18 16,-2 3-15-16,3 8-42 15,4 4-15-15,5 5-129 16,6 3-133-16,14-2 218 0</inkml:trace>
  <inkml:trace contextRef="#ctx0" brushRef="#br2" timeOffset="141213.31">4382 11088 272 0,'0'-7'17'0,"-1"1"14"16,1 6 7-16,0-1 23 16,0 1 6-16,0-1 38 15,0 0 9-15,0-1 4 16,0-25 5-16,0 17-23 16,0-1-27-16,-2-5-17 15,0-1-6-15,-2-6-7 16,1-2-6-16,-1-5-12 0,1-5-2 15,-1-2-7 1,0-3-3-16,0-8-5 0,-1-6-6 16,-2-7-23-16,0-5-35 15,-1-9-132-15,1-5-164 16,-2-9 173-16</inkml:trace>
  <inkml:trace contextRef="#ctx0" brushRef="#br2" timeOffset="141312.51">4277 9923 1142 0,'-4'-18'47'0,"-1"5"-5"15,1 1-22-15,1 5-65 16,0 0-185-16,3-1 134 16</inkml:trace>
  <inkml:trace contextRef="#ctx0" brushRef="#br2" timeOffset="142345.88">4279 9534 721 0,'0'0'59'15,"-1"0"57"-15,-6 16-95 16,7-1-15-16,2 3-3 15,-1 4-3-15,1 3 0 16,0 5 0-16,-3 3-3 0,-1 0 3 16,-5 2 3-16,-1 0-3 15,1-1 2-15,-1 0 3 16,5-3-3-16,0-2 2 16,3-6-4-16,2-2 3 15,-1-7-3-15,-4-4 2 16,-1-5 3-16,-3-2-1 15,-1-5 1-15,1-2-1 0,0-6 19 16,1-3 11-16,3-5 8 16,2-3-2-16,1-5-14 15,3-1-9-15,0-4-11 16,1-2-4-16,1-2-2 16,-1-1 0-16,3-1 0 15,-2 0 0-15,3 1 2 16,-2 1-2-16,-1 6 4 15,2 4-1-15,-5 8 21 16,0 5 9-16,-1 7 13 16,-1 5 1-16,0 0-22 15,0 0-8-15,0 17-17 16,-2 0 0-16,-4 9 0 16,-1 4 0-16,-3 6 4 15,-1 2-4-15,-1-3 0 16,1-1 0-16,-4-8 0 15,0-3 2-15,3-9-2 0,0-5 2 16,12-9 0-16,0 0-2 16,0 0 2-16,3-16 0 15,6 0-2-15,3-1 0 16,7-4 0-16,0-2 0 16,0 0 0-16,2-2 0 15,-3 2 0-15,-1 0-2 0,-1 5 2 16,1 0 2-16,-3 9 0 15,1 4 2-15,-1 5-4 16,1 8 2-16,4 7-2 16,7 3 2-16,9 5 1 15,4 0-6-15,3-1-205 16,0 0 150-16</inkml:trace>
  <inkml:trace contextRef="#ctx0" brushRef="#br2" timeOffset="142780.04">4296 9664 878 0,'0'0'86'16,"0"0"44"-16,-2 18-74 0,6 8-6 15,3 9 1-15,4 19 1 16,1 12-6-16,0 18-20 16,-1 7-11-16,-4 12-7 15,-3 2-8-15,-3-2-29 16,-2-3-58-16,-4-15-169 16,0-11-83-16,-1-22 65 15,1-10 121-15,4-17 158 16,1-10 24-16,4-6 4 15,1-5-5-15,2-6-16 16</inkml:trace>
  <inkml:trace contextRef="#ctx0" brushRef="#br2" timeOffset="145895.57">12786 8718 805 0,'-9'-15'123'0,"-2"0"122"16,3 3-191-16,2 5-25 15,2 1-5-15,4 6-19 16,0 0-1-16,0 0-4 16,2 6 0-16,3 13 8 15,1 9 6-15,-3 29 26 16,-1 23 13-16,-6 39 9 16,-3 21-4-16,-5 42-2 15,-2 15-2-15,-1 24-57 16,1 0-30-16,5-10-24 15,4-10 28-15,3-21 10 16,2-3 7-16,0 0 18 16,3-1 2-16,3-10-1 15,4-4 1-15,0-27-4 0,-1-10-2 16,-1-13-2-16,-3-11 2 16,-2-20-2-16,-1-12-2 15,-2-25-33-15,-1-13-46 16,-3-30 50-16</inkml:trace>
  <inkml:trace contextRef="#ctx0" brushRef="#br2" timeOffset="146661.78">11438 11440 1520 0,'-6'-1'141'0,"7"0"77"16,4-3-212-16,24 1-117 16,11-4 21-16,22-3 64 15,15-1 14-15,24-5 9 16,9-1 3 0,16-1 0-16,6-2 0 0,10 0 9 15,4-1 3-15,7 2 5 16,7 1 10-16,-1 4 3 15,5 1 6-15,4 5 21 16,3-1 3-16,6-1 17 16,4-1 7-16,2-2 0 15,0 0-10-15,1-1-11 16,5-2-20-16,-11-3-32 16,-1-1-2-16,8-4-9 15,-16 1 0-15,14-2-9 0,-7 0-2 16,-18 3-20-1,-4 4-5-15,-22 5 6 0,-10 1 3 16,-18 2 13-16,-4 1-7 16,-17 1-33-16,-5 1-15 15,-8-1-59-15,-4-1-19 16,-3-3-20-16,5 0 72 0,0 0 44 16,-2 3 11-16,-3 3 20 15,-10 1 11-15,-8 5 3 16,-4 0-14-16,-8 3-57 15,-5-2-68-15,-5 0 81 16</inkml:trace>
  <inkml:trace contextRef="#ctx0" brushRef="#br2" timeOffset="148895.56">12208 8421 302 0,'3'-8'62'0,"-3"-1"83"15,1 2 37-15,-2-1-13 16,-1 3-17-16,2 5-61 16,0 0-25-16,0-1-27 15,0 1-14-15,0 0-13 0,-1 0-4 16,-8 13 5-16,5 6 10 15,1 9 14-15,1 6 2 16,3 2-10-16,5 1-6 16,3-7-15-16,4-3-2 15,4-11-6-15,0-5 2 16,4-11 2-16,0-4-4 16,4-11 0-16,0-2-2 15,-3-5 2-15,-3-3 4 0,-6 0 15 16,-4 0 10-16,-5 3 4 15,-2 4 9-15,-3 3 15 16,-1 4-15-16,0 5-19 16,2 6-5-16,0 0-9 15,0 0-6-15,-4 17 0 16,7 5-3-16,3 18 0 16,1 6-3-16,3 14 0 15,0 4-3-15,0 7-32 16,-1 5-28-16,-2-1 0 15,-5-8 32-15,-11-15 10 16,-9-12 17-16,-15-16 28 16,-10-6 20-16,-11-11 162 15,-4-7 99-15,-3-12 18 0,4-6-106 16,5-12-99-16,1-11-56 16,13-17-59-16,8-8-71 15,22-11-215-15,18 2-584 16,20 1 684-16</inkml:trace>
  <inkml:trace contextRef="#ctx0" brushRef="#br2" timeOffset="150479.24">16697 11096 346 0,'0'0'49'0,"0"0"76"0,0 0 12 16,0 0-9-16,0 0 1 15,0 0-17-15,0 0-29 16,0 0-34-16,0 0-11 15,1 0-16-15,0 0-9 16,0 0-3-16,0 0-4 0,0 0 1 16,-1 0 3-16,2 0 4 15,0 0 1-15,0 0 5 16,-1 1-1-16,1 0-7 16,0 0-3-16,0 0 1 15,-1-1 2-15,1 0 1 16,0 0 1-16,-1 0-1 15,1 0-5-15,0 0-2 16,0 0-4-16,-1 1 0 16,0-1 4-16,0 1 7 15,0-1 10-15,0 0 10 16,0 0 2-16,0 1 41 16,-1 0-8-16,0 0-5 15,0 0-6-15,-2 27 3 16,-5-18-6-16,-3 3-1 0,-2 6-8 15,-4 5-6-15,-3 4-6 16,-3 10-6-16,-2-2-3 16,0-1-9-16,1-3-9 15,-1-10-45-15,3-7-69 16,-2-14-203-16,0-8 174 16</inkml:trace>
  <inkml:trace contextRef="#ctx0" brushRef="#br2" timeOffset="150645.57">16345 11124 2391 0,'6'23'143'16,"4"6"52"-16,15 11-178 16,8 3-17-16,15-3-32 15,6-3-52-15,5-15-203 16,4-6-297-16,-6-13 333 15</inkml:trace>
  <inkml:trace contextRef="#ctx0" brushRef="#br2" timeOffset="154045.79">16240 8691 518 0,'-10'-6'59'0,"0"0"92"16,-2 1-117-16,-2-1-5 16,4 2 12-16,-5-1 5 15,-1 2 2-15,-3 2-7 16,-7 1-3-16,-1 5-10 15,-3 1 6-15,5 6 20 16,5 2 6-16,5 7 6 16,4 4-10-16,6 7-17 15,4 3-6-15,6 1-10 16,3 0-8-16,7-4-11 0,2-2-2 16,14-10 0-16,4-8-2 15,12-14 0-15,5-6 0 16,0-12-21-16,-1 0-33 15,-6-1-90-15,-4 2-43 16,-13 6 61-16</inkml:trace>
  <inkml:trace contextRef="#ctx0" brushRef="#br2" timeOffset="154446.34">16549 8728 1280 0,'8'-5'79'0,"3"1"95"15,4 2-164-15,4 2-10 16,5 0-6-16,3 0-1 15,-1 0-17-15,2 0-16 0,-6 0-230 16,-1 0 185-16</inkml:trace>
  <inkml:trace contextRef="#ctx0" brushRef="#br2" timeOffset="154784.1">16503 8864 1142 0,'10'0'60'0,"4"0"53"0,4 2-48 16,5 0-6-16,5-3 3 15,6 0-7-15,4-1 32 16,5-3-46-16,3 2-11 16,2-2-36-16,-2 0-9 15,-6 2-47-15,-6-1-43 16,-12 1-174-16,-6 0 184 0</inkml:trace>
  <inkml:trace contextRef="#ctx0" brushRef="#br2" timeOffset="155746.41">17296 8585 1322 0,'-12'-3'47'0,"1"1"1"15,-2 2-23-15,2 8-11 16,5 5-2-16,0 7-5 15,0 6-3-15,2 5-4 16,-3 1 0-16,8 1 0 16,3-1 0-16,5-3 0 15,6-6 0-15,2-9-2 16,5-4 2-16,3-11 0 16,3-5 0-16,1-10 2 15,1-3 6-15,-3-4 2 16,-1-1-3-16,-7-2 5 0,-3-2-2 15,-8 0-3 1,-7 0 5-16,-10 0 11 0,-10 2 7 16,-9 5 9-16,-8 6 2 15,-7 12 1-15,-6 7-3 16,8 12-24-16,7 7-3 16,12 4-158-16,15 2 110 15</inkml:trace>
  <inkml:trace contextRef="#ctx0" brushRef="#br2" timeOffset="161661.7">11877 12002 313 0,'-12'12'0'0,"3"-3"1"15,3-4 3-15,6-5 11 16,0 0 8-16,0 0 18 16,10-10 6-16,-2 3 18 15,2 1 8-15,-3 1-14 0,5 1-11 16,-3-1-21-16,2-1-9 15,1-1-11-15,-2-2-4 16,2 0-1-16,2-2 5 16,0-3 9-16,1-1 6 15,2-1 1-15,0-2 4 16,-1 2-8-16,0 1-8 0,-2 3 0 16,-2 1-6-1,-2 3 2-15,-1-1-5 0,0 2 3 16,0-3-1-16,3-2 8 15,-2-1 1-15,3-2 15 16,0-2 1-16,2 0 3 16,2 0-2-16,-2 4-12 15,0 0-3-15,-1 3 1 16,-1 0-3-16,0-1-3 16,0 0-6-16,0-3-2 15,1-1 0-15,-1-3-2 16,1-2 3-16,3 1-1 15,2-2-2-15,1 0 2 16,1 2 0-16,1 3 0 0,-1-1 0 16,-2 4 2-16,-3 1 0 15,-1-1 0-15,-4 1 2 16,3-2-1-16,1-2-1 16,2-2 2-16,1-3-4 15,1-2 0-15,-2-3-2 16,1 2 2-16,-3 2-2 15,0 3 2-15,0 2 0 16,-2 3 2-16,1-3-2 16,-1-4 5-16,0 1 1 0,2-3-2 15,0-2 0-15,6 2-1 16,3-2-1 0,1-4 0-16,1 3-2 0,-2-1 2 15,-2 3-4-15,0 4 2 16,-4 0 0-16,1 4 2 15,-2 0-4-15,1-2 2 16,0 0 0-16,3-3 0 16,1-1-2-16,4-1 2 15,2-2-2-15,0 0-2 16,1 1 2-16,-1 2 0 16,0 0 2-16,-5 2-2 15,0 1 1-15,-4 1-1 16,-3 1 0-16,1-4 0 15,-2-1 0-15,3-4 0 0,2-3 0 16,2-3 0-16,2-3 0 16,-1 1 0-16,-1 1 0 15,-2 5 0-15,-2 4 2 16,-3 2-2-16,-1 3 0 16,0 0 0-16,0 0 0 0,4-1 0 15,3-2 0-15,3-3 0 16,2-2-2-16,2-1 2 15,-1 1 0-15,-3 2 2 16,-2 1-2-16,-3 4 0 16,-1 1 0-16,-3 0 0 15,1 0 2-15,-1-3 0 16,3-3-2-16,7-5 2 16,1 0 0-16,7-1-2 15,-2 0 0-15,0 4 0 16,-4 2 2-16,-7 3 0 15,-4 3 0-15,-4 0-2 16,-2-1 2-16,2 0 0 16,2-5 2-16,5-3-4 15,4-2 2-15,4-1-2 16,5 0 0-16,1 5 0 0,1 0 0 16,-7 5 0-1,-6 3 0-15,-8 1 0 0,-7 3 2 16,3 0 1-16,2-2-1 15,0-3 0-15,4-2-2 16,3-4 2-16,0-1 0 16,6 0-2-16,-1 0 0 15,-1 1 0-15,-2 5 0 0,-5 1 18 16,-1 1 1-16,-3 3 2 16,3-2 3-16,3-1-19 15,3-2-3-15,9-7 2 16,-2-4-2-16,0-1-2 15,-2-2 2-15,-6 4 0 16,0 1 0-16,-2 3 4 16,-1 0-2-16,-3 3 0 15,-2 1-1-15,-2 4-3 16,3 1-2-16,-1 1 2 16,3 1 6-16,1-3-2 15,2 2 0-15,1-1-2 16,-2 2-2-16,0 1 0 15,-1 0 4-15,1 3 0 16,-1 0 0-16,1-2 3 16,1 1-3-16,-2 0-2 0,3-1 0 15,-2 5-2-15,-5 0 0 16,4 1 0-16,-6 0 0 16,5 0 2-16,1-1-2 15,-4-2 0-15,1 0 0 16,-6-1-17-16,0 1-36 15,-2 0-75-15,0 2 68 0</inkml:trace>
  <inkml:trace contextRef="#ctx0" brushRef="#br2" timeOffset="169228.62">13558 11745 753 0,'0'0'38'15,"0"0"15"-15,0 0 4 16,0-1-3-16,-1 0 8 16,-14-24 15-16,13 13 0 0,-1-3 6 15,0-1-7-15,2-3-24 16,-1-1-13-16,1-2-20 15,1-2-7-15,0-4-6 16,-1 0-6-16,-1-3 4 16,0 0-2-16,-1 2 4 15,2 1-3-15,-1 3 5 16,1 3 0-16,0 4 0 16,-1 3 1-16,2 4 1 15,0 3 0-15,0 1 1 16,2 2-3-16,-1-1 6 15,-1 6-2-15,0 0-12 16,0 0 3-16,0-1-3 16,0 0 3-16,0 0 3 15,1-1-6-15,0 0 0 0,0 1 0 16,-1-1 3-16,0 0 6 16,0 1 21-16,0 0 0 15,0 0-1-15,1 0 1 16,-1-1-24-16,0 1 0 15,1-1 0-15,5-26-6 16,-6 28 9-16,0-1-9 0,0 0 3 16,0 1-3-16,0-1 0 15,0 0 0-15,-1 0-3 16,0 1 3-16,-18 1-3 16,13 7 3-16,-1 8 0 15,-2 2 6-15,0 6-3 16,0 1-3-16,-3 3 3 15,-1-1-3-15,0-2 0 16,-1-2 0-16,-1-5 0 16,2-4 3-16,2-5-3 15,2-4 0-15,9-5 3 16,-1 0-3-16,-5-15 0 16,12 1 0-16,2-5 0 15,4 0-3-15,-2 0 0 16,-1 0 3-16,0 1 0 15,1 2 0-15,-4-1 0 16,4 0 0-16,-2 0 0 0,-1 1 0 16,0-1 0-16,0 2 3 15,-1 0 0-15,1 3 0 16,-2 4 6-16,2 3-6 16,-4 4 12-16,1 1-3 15,0 4 6-15,-2 3-3 16,5 2-9-16,-1 1 0 15,4 1-3-15,1 1 3 16,1 1-3-16,2 0-3 0,-1-2 0 16,0-1 0-16,0-3-42 15,0-3-51-15,0-4-165 16,0-3 198-16</inkml:trace>
  <inkml:trace contextRef="#ctx0" brushRef="#br2" timeOffset="169877.94">13467 11200 573 0,'0'0'75'0,"0"0"105"16,0 0-162-16,1 0-18 15,0 0-82-15,0 0-57 16,-1 0-53-16,1-1 52 16,0 0 61-16,0 0 61 0,0 0 74 15,0 1 16-15,0-1-3 16,-1 0-18-16,1 0-32 16,-1-1-21-16,4-25-93 15,-4 27 65-15</inkml:trace>
  <inkml:trace contextRef="#ctx0" brushRef="#br2" timeOffset="171196.79">13476 11933 1495 0,'0'-1'2'0,"0"0"2"0,0 0-1 16,14-28-1-1,-14 29 0-15,1 0 0 0,0 0 2 16,0 0 12-16,0 1 13 16,11 15 70-16,-10-4 14 15,-2 9 4-15,0 4-13 16,-2 5-35-16,-1 2-21 15,1-1-24-15,-1-3-18 16,1-7-87-16,1-4-71 0,1-17 71 16</inkml:trace>
  <inkml:trace contextRef="#ctx0" brushRef="#br2" timeOffset="172025.62">13246 10548 399 0,'9'0'-55'0,"1"0"27"15</inkml:trace>
  <inkml:trace contextRef="#ctx0" brushRef="#br2" timeOffset="172447.98">13319 10561 755 0,'-8'-1'20'15,"0"0"-8"-15,1 0-12 16,-3 1-7-16,2 1 5 0,-1 0-1 16,-1 0 3-16,2 0 16 15,-3 0 5-15,0 2 13 16,-1 0-4-16,0 2-5 16,2 0-7-16,-5 0 0 15,1 0-2-15,-3 0 0 16,0-2-2-16,-3 1-7 15,1-2-3-15,0 1 14 16,-2 0 19-16,2 0 13 16,-3 0 5-16,0 1-11 15,-1-2-15-15,-1 1-17 16,0 0-6-16,-1 0-2 16,-4 0 0-16,-1 1-4 15,-3-1-2-15,-1-2-45 0,2-1-25 16,-1-2-43-16,0-1-20 15,2 0 67-15,2 3 66 16,1 0 109-16,3 3 9 16,4 0-40-16,-2-1-91 15,2-3-3-15</inkml:trace>
  <inkml:trace contextRef="#ctx0" brushRef="#br2" timeOffset="173037.63">12237 10562 1336 0,'-6'31'56'15,"0"4"29"-15,1 9-96 16,1 0-46-16,6-1 34 15</inkml:trace>
  <inkml:trace contextRef="#ctx0" brushRef="#br2" timeOffset="175697.61">14364 11632 1365 0,'2'-14'68'16,"-2"-2"100"-16,10-7-129 15,0-3-30-15,9 1-18 16,5 4-12-16,1 10-9 16,-2 5-6-16,-4 12 16 15,-4 3 1-15,-8 11 0 16,-3 4 3-16,-7 6 5 15,-5 1 9-15,-4-1 2 16,-2 1 2-16,-2-3 15 16,0-1 14-16,-2-4 84 15,2-4 79-15,0-7 15 16,2-5-21-16,2-8-75 16,4-5-52-16,3-7-35 15,5-3-17-15,9-3-27 16,4 1-17-16,9 6-5 0,4 5-1 15,6 9 5-15,5 4 18 16,3 8 3-16,-1 0-56 16,-1-6-177-16,-2-4-331 15,-8-17 440-15</inkml:trace>
  <inkml:trace contextRef="#ctx0" brushRef="#br2" timeOffset="177228.63">14349 11165 851 0,'-3'-3'-23'15,"1"-3"-50"-15,-2 1-23 16,1-3 17-16,1-3 35 15,0-1 44-15,0-2 30 0,1-3 54 16,-2 1 23-16,2-5 30 16,-1-2-7-16,0-2-53 15,0-4-18-15,-4-2-28 16,2-3-4-16,-6-2 17 16,-2-3 7-16,1-1 14 15,-3-1-6-15,4-3-25 16,3 2-8-16,1 2-22 15,2 4 1-15,0 3 1 16,0 1 2-16,0 0 0 16,3 0-1-16,-1-2-1 15,0-3-2-15,2 0 1 16,1-1 1-16,0 1 0 16,0 1 0-16,0 1 0 15,-1 1-3-15,-1 3-6 16,0 0 3-16,-3 2 3 0,3 0-3 15,-3 0 6-15,0-2-6 16,2 3 0-16,-1-1 0 16,0 4 0-16,1 3 6 15,0 2 3-15,0 3 3 16,2 2 6-16,0 1-6 16,2 2 0-16,0 1-6 15,-1-1-6-15,1 0 6 0,0 0-9 16,-1 0 0-16,0 0 6 15,-1 0-3-15,0 2 0 16,0-1 0-16,0 3 3 16,-1 2-3-16,0 0 3 15,-1 2-3-15,-1 1-6 16,0-2 6-16,0 2 3 16,1-2 0-16,0 0 3 15,0 0-6-15,1-2 0 16,1 0 0-16,0 1 0 15,0 6 2-15,0 0-2 16,0-1 3-16,0 0-3 16,0 1-5-16,0-1-22 15,-1 0-3-15,0 0-3 16,0 0 3-16,0 0 22 16,0 0 6-16,0 0 0 0,1 0 2 15,-1-1 2-15,-10-25 0 16,11 27 0-16,0 0 4 15,-1 0-6-15,1-1-6 16,-1 0-2-16,0 1-5 16,0-1-5-16,0 0 5 0,-1 0 1 15,1-1 8-15,-1 1 4 16,-21-26 0-16,23 27 0 16,0 0 2-1,0 0-2-15,0 0 2 0,0-1-2 16,0 1 0-16,0-1 0 15,0 0 0-15,0 0-2 16,0 0 0-16,0 1 2 16,0 0-2-16,1 0 0 15,0 0-7-15,0 0-53 16,0-1-219-16,-1 0 175 16</inkml:trace>
  <inkml:trace contextRef="#ctx0" brushRef="#br2" timeOffset="177878.31">14138 9551 955 0,'-10'2'46'0,"-2"-1"4"16,1 0-44-16,-2-1-51 15,-3 0-64-15,-5-1-39 0,-3 0 9 16,-8 1 128-16,-5 1 99 15,-9 4 106-15,-4 1 9 16,-7 2-70-16,0-1-18 16,-2 3-44-16,-5-1-16 15,-4 1-30-15,0 0-10 16,-3 1-11-16,-1 1-2 16,0 0-2-16,-1 2 0 0,2-3 0 15,3-2-6-15,3-1 4 16,0-2-3-16,4-2 3 15,0 0 0-15,6-1-2 16,3 0 0-16,4 1 2 16,3 0-2-16,6-1 2 15,1 1-2-15,7-2-3 16,5-2-3-16,5 0-37 16,3 0-20-16,6-3-46 15,3 0-13-15,5 0 72 16</inkml:trace>
  <inkml:trace contextRef="#ctx0" brushRef="#br2" timeOffset="179344.73">12084 9543 1185 0,'-10'23'50'16,"-3"2"12"-16,0 3-46 15,-1 2-20-15,0-3-8 16,0-4-5-16,-3-3-1 16,1-8 10-16,-1-2 3 15,0-4 12-15,2-2 7 0,4-3 11 16,3-2 16-16,1-2 11 16,7 3 2-16,0 0-7 15,0-1-14-15,13-11-14 16,4 8 8-16,11-1-9 15,6-1 3-15,6-1-9 16,0-1 0-16,0-1-12 16,-1 1-9-16,-9-1-51 15,-2 1 24-15,-9 1 3 16,-5 1 4-16,-6 1 19 16,-4-2 4-16,-4 0 12 15,-3-1 2-15,-4 0 7 16,-2-2 5-16,-2 1-1 15,-2 2 2-15,2 4 25 16,2 4 17-16,-1 11-7 16,5 5-17-16,-5 15-27 15,0 7-12-15,-2 13-39 0,-2 7-83 16,3 3 80-16</inkml:trace>
  <inkml:trace contextRef="#ctx0" brushRef="#br2" timeOffset="190861.53">16152 9292 1165 0,'0'0'76'16,"0"0"87"-16,7 20-148 15,-2-2-9-15,-1 6 0 16,-4 3-2-16,2 2-4 0,-1 0 0 16,-1-5 0-16,1-3 0 15,-1-8 2-15,-2-3 1 16,2-10 27-16,0 0 18 15,0 0 101-15,-9-16 69 16,9-1-21-16,3-2-39 16,0-4-80-16,3-2-44 15,6 0-34-15,1 3-9 0,8 3-7 16,3 2 5-16,1 8-5 16,0 2-8-16,-4 7 3 15,-1 4-6-15,-6 7 0 16,-5 3 1-16,-4 6 5 15,-5 1 0-15,-3 2 12 16,-2-1 6-16,-1-5 3 16,0-1 6-16,2-7 6 15,2-3 6-15,2-6 6 16,0 0 8-16,0 0 7 16,6-14-15-16,4-5 0 15,3-5-18-15,6 0-12 16,2 0 0-16,3 7 3 15,-2 3-3-15,-1 8 9 16,0 4 0-16,-6 7-3 0,0 6-6 16,-6 7 0-16,-2 3 3 15,2 5-9-15,-2-1-9 16,6-2-122-16,0-4-123 16,10-9 137-16</inkml:trace>
  <inkml:trace contextRef="#ctx0" brushRef="#br2" timeOffset="191129.26">16749 9307 1711 0,'-3'-2'168'16,"3"2"113"-16,7-4-272 15,9 2-21-15,11 0-24 16,2-2-27-16,7 1-77 16,-3-1-61-16,-6 2-203 15,1 2 297-15</inkml:trace>
  <inkml:trace contextRef="#ctx0" brushRef="#br2" timeOffset="191278.21">16774 9419 1477 0,'0'3'56'16,"5"1"86"-16,3-1-67 0,10-1-51 15,4-1 0-15,9-5-39 16,5-2-95-16,5-2 59 15</inkml:trace>
  <inkml:trace contextRef="#ctx0" brushRef="#br2" timeOffset="191778.12">17115 9309 1537 0,'0'-17'279'16,"4"1"263"-16,5-3-422 15,10 0-104-15,4 0-2 16,11 0-9-16,3 2-2 16,8 6-7-16,0 5-8 15,-4 11-12-15,-6 6-19 16,-16 12-37-16,-8 4-27 0,-14 7-6 16,-9 2 17-16,-10 3 60 15,-5 1 18-15,-3-4 21 16,-4-1 24-16,2-11 93 15,3-5 47-15,1-10-7 16,7-4-2-16,3-10-75 16,5-3-28-16,11-8-33 15,8-3-13-15,17-1-24 16,10 1-9-16,21 6 0 16,5 6 1-16,16 7 1 15,2 5-12-15,-5 4-130 16,-6 0-89-16,-15-1 71 15</inkml:trace>
  <inkml:trace contextRef="#ctx0" brushRef="#br2" timeOffset="192411.42">16527 9738 1433 0,'13'-1'60'0,"8"-1"63"15,6 0-64-15,16-2-56 16,12-3-3-16,17-1 0 16,6 0 0-16,6-2 3 15,0 2-3-15,-2 2 0 16,-4 1 0-16,-1 2 0 16,-4-2 3-16,-7 3-3 15,0-1 0-15,-11 2-6 16,-5 0-17-16,-15-2-104 15,-8 0-236-15,-9-3 233 16</inkml:trace>
  <inkml:trace contextRef="#ctx0" brushRef="#br2" timeOffset="195127.43">15346 11463 1021 0,'0'0'63'15,"0"0"30"-15,0 1-64 16,0-1-29-16,0 1-2 15,0 0 0-15,0 0 4 16,0 0 8-16,0 1 7 0,0-1 18 16,0 1 2-16,0 25 2 15,0-27-6-15,0 1-18 16,-1 0-1-16,0-1-10 16,-13 28 3-16,9-17-1 15,1 0 0-15,-2 0 4 16,1 0-3-16,0 0 3 15,0-3-2-15,2 0-4 16,-1-3 3-16,0-1-7 16,1-1 0-16,3-3-2 15,0 0-3-15,0 0-7 16,0 0-2-16,0 0-15 16,0 0-21-16,0 0-122 15,0 0 108-15</inkml:trace>
  <inkml:trace contextRef="#ctx0" brushRef="#br2" timeOffset="196661.03">15324 11470 584 0,'0'0'116'16,"0"0"114"-1,0-1-90-15,0 0-89 0,0 0-12 0,0 0-16 16,0 1 2 0,0 0-6-16,0 0 1 0,3 16 1 15,-7-5-4-15,-3 5 3 16,1 1-1-16,-3-1-1 16,-2 2 5-16,3-3 10 15,-3-2 8-15,4-3 5 16,2-4-1-16,5-6 11 15,0 0 19-15,1 0-19 16,15 4-8-16,-1-8-12 16,5-2-15-16,0-1-9 15,2-1 0-15,1 0-12 16,-2 0-6-16,3-1-75 16,-3-1-68-16,-3 1-28 15,-3-1-29-15,-8 2-127 0,-6 1-13 16,-7 1 217-16,-5-1 129 15,-5 2 243-15,4-2 55 16,-3 1-77-16,4 1-66 16,-1 1-62-16,-3 0-25 15,4 4-24-15,1 0 40 16,5 7-16-16,-1 6-11 16,1 15-18-16,-1 7-3 0,0 10-21 15,4 3-6-15,3-2-30 16,2-4-57-16,2-8-274 15,0-3 278-15</inkml:trace>
  <inkml:trace contextRef="#ctx0" brushRef="#br2" timeOffset="198494.77">12563 9003 1055 0,'0'0'64'16,"0"0"50"-16,0 0-77 15,5 0-10-15,9 1 4 16,5-1 2-16,11-1 0 16,5-4-2-16,9-1-8 15,1 1-9-15,3-2-14 16,-2 0-6-16,-7 5-13 16,-6-1-18-16,-11 5 21 15</inkml:trace>
  <inkml:trace contextRef="#ctx0" brushRef="#br2" timeOffset="199261.03">13478 9003 1127 0,'-2'0'56'0,"2"0"23"16,0 0-59-16,17-5-26 15,4 2 0-15,14 0 6 16,6 0 0-16,8-1 0 15,2 0 0-15,0 0 0 16,3 2 2-16,-3 0 0 0,1 2-2 16,3-1 0-16,-3-1 0 15,0-2 0-15,-2-2 0 16,-2 0 0-16,1 1 0 16,-2-2-25-16,-3-1-35 15,-7-1-240-15,-7-2 180 16</inkml:trace>
  <inkml:trace contextRef="#ctx0" brushRef="#br2" timeOffset="199427.55">14468 8898 389 0,'10'1'90'0,"0"0"163"16,4 1-57-16,1-1-82 16,2 0-47-16,7-1-36 15,3 0-15-15,8 0-9 16,-2 0-5-16,4-1 0 15,-5 1-2-15,-7 0-21 16,1 0-37-16,-12 1 33 16</inkml:trace>
  <inkml:trace contextRef="#ctx0" brushRef="#br2" timeOffset="199578.22">14819 8935 1044 0,'0'0'83'16,"1"0"74"-16,0 0-138 16,21-5-205-16,-14 4 130 15</inkml:trace>
  <inkml:trace contextRef="#ctx0" brushRef="#br2" timeOffset="200394.43">14825 8914 461 0,'-1'16'105'16,"-2"6"102"-16,1 8-118 0,1 5-34 16,1 8-37-16,2 2-11 15,2 9-7-15,3 5 0 16,1 10-23-16,0 6-27 16,0 13-55-16,-2 6-13 15,0 7-17-15,1 4 46 16,-2 2 51-16,2-1 10 15,0-3 38-15,1 1 19 16,-1-1 37-16,0-1 34 16,-1-3 5-16,0-5-32 0,0-13-46 15,0-3-13-15,0-11-30 16,1-3-4-16,-1-2-3 16,-1-4 0-16,-3-10 12 15,-1-7 4-15,-1-16 0 16,2-10-16-16,5-15 12 15</inkml:trace>
  <inkml:trace contextRef="#ctx0" brushRef="#br2" timeOffset="201627.63">12510 8974 949 0,'-23'-1'63'0,"1"4"38"0,2 1-89 16,6 5-7-16,5 1 1 16,6 1-4-16,7 2 2 15,4 0 0-15,5 4 4 16,6 0 5-16,-2 4 3 15,-2-1 3-15,0-1 4 16,-6 0-1-16,1-4-5 16,-2-2-3-16,-5-3-5 15,-4-1 5-15,-5-1 15 16,-5 0 10-16,-3-2 23 16,-2-1 6-16,-2-1 25 15,1-3 59-15,1-2-41 16,6-3-13-16,3-4-23 0,5-3-12 15,7-7-18-15,4-4-12 16,12-5-21-16,2-4-12 16,2-3-24-16,-1-1-15 15,-6 2-21-15,-3 0-12 16,-7 1 7-16,-3 1-31 16,-2 7-110-16,2 4 12 15,5 7 118-15</inkml:trace>
  <inkml:trace contextRef="#ctx0" brushRef="#br2" timeOffset="203095.73">13284 10576 1142 0,'0'-9'35'0,"-1"3"4"16,1 6-28-16,0 0-5 0,0 0 2 15,10 4 2-15,-6 7-5 16,0 9 3-16,2 5 2 15,0 9-4-15,1 7-1 16,2 13-1-16,0 6-2 16,1 17-4-16,-1 8-5 15,-3 4-189-15,1-2 134 0</inkml:trace>
  <inkml:trace contextRef="#ctx0" brushRef="#br2" timeOffset="204544.28">14654 8896 935 0,'-17'0'82'0,"-5"2"22"15,1 2-46-15,-7 3-46 16,-1 1-5-16,-3 1-7 16,-1-1-2-16,-2-1-2 0,-1-1 1 15,-6 2-1-15,-2-2 4 16,-9-2 0-16,0-3 0 16,-5-1 0-16,-4-1 0 15,-7 1 6-15,-4 3 1 16,-9 1 13-16,-2 2 5 15,-5 0 4-15,-2-5 2 16,2 2 10-16,0 2 1 0,2-1-3 16,3 2-4-16,2 0-18 15,-1-3-9-15,7 2-6 16,-1-4-2-16,6 0 0 16,8-1 0-16,11 1 0 15,10 1 0-15,14 0-2 16,8 1-4-16,11 0-58 15,8-1-69-15,9 1 74 16</inkml:trace>
  <inkml:trace contextRef="#ctx0" brushRef="#br2" timeOffset="208244.87">19494 7956 1556 0,'2'13'96'16,"3"17"-55"-16,1 14-38 15,1 33 0-15,0 15 3 16,-3 36 6-16,-3 13 0 16,-1 29 0-16,1 14-6 15,4 11-3-15,4 6-3 16,3 6 0-16,3-1-3 0,-5 7 3 16,-1 1 0-16,-4-4 0 15,-3-10 3-15,-2-14 9 16,-2-2 9-16,-5-14 39 15,-1-7 21-15,-1-24 26 16,-2-15 1-16,4-30-31 16,1-10-23-16,3-21-42 15,4-13-12-15,5-29-134 16,4-12-76-16,7-27-444 16,-1-13 495-16</inkml:trace>
  <inkml:trace contextRef="#ctx0" brushRef="#br2" timeOffset="208744.45">18684 10876 1462 0,'75'-4'54'16,"14"-2"91"-16,25 1-125 15,15-2 28-15,28-3 81 16,10-1 26-16,26-4 39 15,13-4-39-15,23-5-79 16,12-3-20-16,17-2-29 16,8-2-19-16,5 2-6 0,-7 1-6 15,2 5-15-15,-6 3-16 16,-31 1-81-16,1 2-105 16,-30-3-186-16,-14 0 55 15,-22-1 253-15</inkml:trace>
  <inkml:trace contextRef="#ctx0" brushRef="#br2" timeOffset="213177.75">19286 10327 580 0,'-6'0'41'15,"1"-1"54"-15,1-4-6 16,4 0 20-16,2-3 14 16,2-1-35-16,2-2-40 15,3 1-7-15,5 1-1 16,3 0-5-16,2 4-8 16,3 0-5-16,-4 5-14 15,-4 1-3-15,0 8-1 0,-9 1-2 16,-1 8-2-16,-5 2 0 15,-9 5 0-15,-5 1 0 16,-7-1-4-16,-2 0 2 16,-2-5 8-16,1-2 17 15,1-5 36-15,3-4 14 16,4-5 105-16,4-4 38 16,9-4-61-16,4-3-38 15,10-4-70-15,8-2-23 0,12-1-27 16,6 0-9-16,4 3-89 15,1 3-52-15,-1 2-77 16,-3 4-19-16,0-2 196 16</inkml:trace>
  <inkml:trace contextRef="#ctx0" brushRef="#br2" timeOffset="-212819.22">19179 10519 247 0,'-5'3'44'16,"0"0"34"-16,5-3 1 15,0 0 39-15,0 0 14 16,0 0-9-16,0 0-32 16,0 0-2-16,7-14-25 15,2 3-16-15,4-2 6 16,2 0-1-16,8-6-3 15,4-3 0-15,11-4-3 16,3-3-8-16,10-2-14 16,2-1-10-16,1-1-9 15,2-1-4-15,-1-4 0 16,3-2-2-16,1-6 0 16,-1-3 0-16,2-4 0 15,0 0 0-15,1 0 2 0,2 4 6 16,0 3 9-16,0 1 1 15,-1 2-1-15,1-2-5 16,2-2-9-16,0-2-1 16,1-4-2-16,-2-1 0 15,-3 1 2-15,2-1-2 16,4 1 0-16,-2 2 0 0,2 0 0 16,-2-2 2-16,-4 2-2 15,5 1 0-15,6-2 0 16,0 1 0-16,2-4-4 15,-1-3-3-15,2 1-17 16,-3 2-9-16,-9 5-15 16,-5-1 2-16,-11 3 11 15,0-2 11-15,-1-4 24 16,1 2 0-16,8 5 6 16,0 3-4-16,5 4 0 15,-4-1 0-15,-7 0-2 16,-3-2-4-16,-10 4-6 15,-2 2-32-15,-12 7-277 16,-4 5 196-16</inkml:trace>
  <inkml:trace contextRef="#ctx0" brushRef="#br2" timeOffset="-209252.47">22261 8236 49 0,'0'0'0'0,"0"0"4"15,0 1 3-15,0 0 21 16,0-1 17-16,0 1 23 15,0 0 3-15,0 1-3 16,1 0 0-16,0-1 26 16,0 1 41-16,8 26 17 15,-9-28 1-15,0 1-30 16,0-1-36-16,-3 29-33 16,0-19-13-16,3 2-24 15,0 1-5-15,2-2-4 16,1 0-5-16,4-2-1 15,0-2 2-15,4-4-2 16,-1-3 0-16,6-4 6 16,1-3 2-16,4-4-3 15,1-2 3-15,-5-2-6 0,-3-2 0 16,-4 0 2-16,-4 1-1 16,-4-2 11-16,-1 2 5 15,-3 2 6-15,0 4 2 16,-1 5-2-16,3 5-3 15,0 0-9-15,-6 15-3 0,6 10-8 16,0 7-2-16,2 15 0 16,2 7 0-16,1 12-12 15,2 2-10-15,3-5-30 16,1-6-16-16,-2-8 6 16,-4-6 12-16,-14-3 34 15,-10-6 24-15,-16-13 56 16,-5-5 15-16,-2-15 33 15,0-4 161-15,-3-12-30 16,0-7-27-16,-4-11-111 16,2-4-41-16,12-4-40 15,7-4-16-15,17-2-72 16,9-3-79-16,20-1-283 16,9 1-221-16,15 14 459 15</inkml:trace>
  <inkml:trace contextRef="#ctx0" brushRef="#br2" timeOffset="-208869.92">22531 8276 1532 0,'7'-1'93'0,"5"-1"5"16,5 0-29-16,14-1-42 15,7-2-9-15,7 0-18 16,2-1-15-16,-10 2-78 16,-7 2-89-16,-15 3-112 0,-7 3 183 15</inkml:trace>
  <inkml:trace contextRef="#ctx0" brushRef="#br2" timeOffset="-208682.94">22606 8345 857 0,'-16'2'119'0,"3"2"53"16,7-2-93-16,6-2-19 0,0 0-9 16,7 6-1-16,8-5-7 15,9 0-8-15,10-2-14 16,3-3-6-16,5-1-5 15,-1-1-2-15,-2-1-27 16,-1 0-43-16,-6 3 34 16</inkml:trace>
  <inkml:trace contextRef="#ctx0" brushRef="#br2" timeOffset="-206519.45">15127 8099 194 0,'10'-14'-33'16,"-3"0"-27"-16,-2 0 56 15,-7-1 66-15,1 0 90 16,-1 0 23-16,-1-2 67 15,3 2-28-15,3 1-80 16,-3 2-35-16,2 4-14 16,-2 8-13-16,0 0-20 15,0 0-11-15,2 11-27 16,-2 6-7-16,1 11 1 16,4 4 2-16,-1 6-3 0,5 0-3 15,3-2-2-15,1-5 0 16,5-9-2-16,0-5 2 15,1-9 2-15,-1-5-2 16,-3-6 2-16,1-5 0 16,-2-5 2-16,-2-3-3 15,1-4 1-15,-3 0 2 16,-1-2-2-16,-2 1-2 0,-5 2 0 16,2 2-2-16,-4 3 0 15,0 2 0-15,0 5 4 16,0 7-4-16,0 0 0 15,-2 4 0-15,3 13 0 16,1 6 2-16,4 18 3 16,-2 7-1-16,0 10-4 15,-1 3 4-15,-3 0-4 16,-3 0 0-16,-5-5 0 16,-6-5 0-16,-10-15 78 15,-2-7 62-15,-17-19 84 16,-4-6 24-16,-14-15-83 15,-5-8-65-15,6-15-44 16,5-7-23-16,19-11-37 16,12-2-29-16,20-3-104 15,11 0-85-15,22 6-312 0,18 3 364 16</inkml:trace>
  <inkml:trace contextRef="#ctx0" brushRef="#br2" timeOffset="-205936.48">15612 7941 1550 0,'27'-1'81'0,"4"-1"-57"15,5-1-21-15,6-1-45 16,-2 2-48-16,-7 1-249 16,-3 2 226-16</inkml:trace>
  <inkml:trace contextRef="#ctx0" brushRef="#br2" timeOffset="-205718.59">15551 8110 1470 0,'10'1'80'0,"5"0"288"16,13-1-345-16,8-3-14 0,8-3-18 15,2-3-32-15,-1-1-127 16,-6 1-62-16,-4-1 170 15</inkml:trace>
  <inkml:trace contextRef="#ctx0" brushRef="#br2" timeOffset="-203470.02">16084 7910 1272 0,'0'-18'52'16,"3"0"22"-16,5-2-10 16,4-1-10-16,3-2 10 0,10 1 5 15,6 1-22-15,3 6-20 16,0 2-9-16,-6 9-12 15,-8 6-6-15,-8 13-12 16,-6 7 0-16,-9 16-12 16,-4 5 6-16,-9 9 15 15,-4 3-2-15,-10-3 5 16,1 1 2-16,-4-10-4 16,-1-6-1-16,3-15 11 15,1-6 7-15,5-13 30 16,3-4 21-16,10-12 36 15,4-5-4-15,8-8-20 16,4-2-27-16,10-1-42 16,5 2-3-16,10 5-6 15,2 3 3-15,6 9-6 0,-2 3 3 16,0 10-3-16,-2 6-3 16,-8 7-3-16,-2 3-12 15,-6 0-30-15,1-2-42 16,-3-7-101-16,2-3-67 15,-1-10 199-15</inkml:trace>
  <inkml:trace contextRef="#ctx0" brushRef="#br2" timeOffset="-203185.73">16731 7720 1270 0,'-10'4'89'0,"-2"6"108"16,-6 9-107-16,-5 15-69 15,-5 6-7-15,-6 9 1 16,-2 0-9-16,-3-4-3 15,-1-4-3-15,4-13-21 0,2-8-74 16,10-14-117-16,5-6 148 16</inkml:trace>
  <inkml:trace contextRef="#ctx0" brushRef="#br2" timeOffset="-203019.33">16293 7828 1154 0,'13'-28'83'15,"3"7"68"-15,5 7-42 0,9 12 22 16,5 7 33-16,4 16-86 16,0 8-24-16,-2 11-43 15,-4 2-22-15,-3-2-142 16,-3-5-116-16,0-9 206 16</inkml:trace>
  <inkml:trace contextRef="#ctx0" brushRef="#br2" timeOffset="-201202.79">16537 7983 296 0,'5'-3'24'0,"-2"-1"22"15,-3 4-2-15,0 0 14 16,0 0 29-16,0 0 1 15,0 0 8-15,0 0 0 16,0 0 2-16,0 0 6 16,0 0-14-16,0 0-7 15,0 0-2-15,0 0-5 16,1 0-10-16,19 17-22 16,-13-7-13-16,4 6-21 15,-1 0-6-15,1 1-2 16,0 0-2-16,-2-4-6 15,-2-3-11-15,-2-5-106 16,-5-5 87-16</inkml:trace>
  <inkml:trace contextRef="#ctx0" brushRef="#br2" timeOffset="-197715.53">16513 8001 190 0,'0'-3'46'0,"-2"-2"43"15,2-1-43-15,0 1-15 16,2-2-22-16,3-1-3 0,0 0-6 16,-1 1 2-16,-3 0 3 15,-3 2 23-15,2 2 90 16,0 3 46-16,0 0 37 16,0-1-33-16,0 0-82 15,0 0-28-15,0 0-29 16,0 0-8-16,0 0-9 15,0 1-5-15,0-2-3 16,0 0 2-16,0 0-4 16,0-24 0-16,0 26-2 15,-1-1 0-15,0 0 0 16,0 0 0-16,0 0 0 16,-30-12 0-16,31 13 0 15,-18-1 2-15,6 2-2 16,3 1 0-16,0-1 6 15,9-1 9-15,0 0 16 16,0 0 6-16,0 0 4 0,0 0-6 16,0-1-6-16,0 0 4 15,14-18 15-15,-3 14 6 16,4 0-25-16,0 2-5 16,1 4-12-16,0 3-6 15,2 4 6-15,-4 2-6 16,-2 3-6-16,-1 3 0 15,-9 2 0-15,-2 3 0 0,-4 0 3 16,-4 2-3-16,-1-1 6 16,-3-2 9-16,-2-3 15 15,1-3 12-15,-2-7 0 16,2-1-12-16,-3-5-18 16,-3-1-7-16,-2-6-37 15,-1-2-49-15,8-3-110 16,6 0 24-16,12-3-229 15,13 1 215-15</inkml:trace>
  <inkml:trace contextRef="#ctx0" brushRef="#br2" timeOffset="-197399.67">16849 7724 1522 0,'-9'0'82'16,"-5"3"-16"-16,-3 3-34 15,-5 2-32-15,-2 3-6 16,-1 2-3-16,0 6 0 0,-1 8 9 16,0 4 3-16,0 8 18 15,3 1 6-15,7-4 12 16,5-4 0-16,11-7-3 15,6-5-9-15,9-5-21 16,6-5 6-16,7-7-12 16,6-4 0-16,5-8-12 15,4-2-48-15,1-3-215 16,-3-1-89-16,0 4 218 16</inkml:trace>
  <inkml:trace contextRef="#ctx0" brushRef="#br2" timeOffset="-196853.02">16412 7830 1425 0,'0'0'60'15,"0"0"89"-15,19-7-125 16,-5 7-12-16,11 0-9 16,2 5 2-16,-1 2-5 15,0 5 0-15,-4 5-3 16,-5 1-2-16,-3 6-1 15,-3-1-3-15,-7 0 9 0,-2 0 0 16,-5-5 0-16,-6-1 0 16,-4-2 3-16,-1-2 14 15,-10-2 10-15,3-1 0 16,-9-2 3-16,-2-1-15 16,0-2-24-16,-2-3-45 15,10-2-124-15,7-3 33 16,17-1 77-16</inkml:trace>
  <inkml:trace contextRef="#ctx0" brushRef="#br2" timeOffset="-196452.53">16891 7739 1218 0,'-31'7'104'16,"0"-1"285"-16,4 7-368 15,3 1-9-15,-2 4-9 16,2 3 0-16,1 3-3 0,2 1 0 15,4 0 3-15,1-1 3 16,4-1-3-16,5-1 6 16,2-3-6-16,5-2-3 15,5-3 0-15,2-2 6 16,8-2 12-16,4-3 3 16,7-4-6-16,4-2 0 0,8-3-12 15,4-1 3-15,-5-1-21 16,-4 0-48-16,-7 1-164 15,-9 1-19-15,-1 1 149 16</inkml:trace>
  <inkml:trace contextRef="#ctx0" brushRef="#br2" timeOffset="-191687.14">23116 8174 1336 0,'4'-15'19'0,"3"-2"1"0,3-2-1 16,1 1-2-16,2 1 1 15,3 2 5-15,1 2 0 16,2 4-1-16,3 2-1 15,6 3-6-15,2 3 2 16,1 4 7-16,-3 5-15 0,-11 8-3 16,-4 5-6-16,-13 9-3 15,-4 4 6 1,-15 6 0-16,-1 0 3 0,-8-3 0 16,1-4-6-16,3-7 6 15,1-3 9-15,-2-6 38 16,-1-3 40-16,-2-1 30 15,-1-4 8-15,6-8-29 16,4-1-25-16,10-10-29 16,8-3-3-16,12-4-21 15,8-3-10-15,14 0-6 16,3 2-4-16,4 6 1 16,2 2-1-16,-2 8-3 15,-2 3-1-15,-8 7-6 16,-2 3-7-16,-7 1-13 15,-2 1-49-15,2-2-86 0,-2-3-60 16,3-6-232-16,2-1 348 16</inkml:trace>
  <inkml:trace contextRef="#ctx0" brushRef="#br2" timeOffset="-191252.17">23603 8140 1543 0,'9'-8'-11'0,"1"-1"-1"15,-1 1 0-15,4-1 6 16,0 2 6-16,7 1 0 16,5 1 2-16,4 5 2 15,1 1 0-15,-1 9 2 0,-5 3-2 16,-13 10 4-16,-7 1-6 15,-16 2-2-15,-9-2-2 16,-14-5-6-16,-3-2 6 16,-7-5 0-16,2-3-4 15,3-5 8-15,6-3 0 16,8-4 0-16,7-3 0 0,12-3-21 16,5-2-49-16,14-3 41 15</inkml:trace>
  <inkml:trace contextRef="#ctx0" brushRef="#br2" timeOffset="-190968.68">23892 8055 1828 0,'-30'11'3'0,"2"4"6"16,4 4 21-16,1 4 18 15,1-1 11-15,12-2 1 0,3-1-12 16,17-5-39-16,10-2 0 16,15-5-9-16,7-5 0 15,5-5-42-15,2-2-48 16,-6-4-155-16,-3-2-52 15,-7-1 214-15</inkml:trace>
  <inkml:trace contextRef="#ctx0" brushRef="#br2" timeOffset="-190570.98">24229 8075 1589 0,'47'-4'-3'16,"0"0"-42"-16,-2 0 5 15,-6 0-92-15,-7 0-193 0,-7-1 163 16</inkml:trace>
  <inkml:trace contextRef="#ctx0" brushRef="#br2" timeOffset="-190370.64">24363 8063 2076 0,'13'54'9'16,"0"0"-30"-16,3-7-173 15,4-6-135-15,-3-12 259 0</inkml:trace>
  <inkml:trace contextRef="#ctx0" brushRef="#br2" timeOffset="-189850.98">24611 7966 1687 0,'29'-20'0'16,"6"-1"0"-16,4 6 0 16,3 2 3-16,-6 7 0 15,-7 4-6-15,-9 11 0 16,-8 5-3-16,-13 12 3 16,-7 4 3-16,-15 6 0 0,-3 2 0 15,-6-2 0-15,1-1 0 16,1-7 3-16,1-6 18 15,1-7 81-15,1-4 38 16,7-7 61-16,6 0-20 16,14-4-106-16,3-2-25 0,18-4-36 15,8 0-7 1,13-3-17-16,2 2-19 0,2-1-66 16,-5 1-104-16,-10 3-184 15,-5-2-35-15,-14-2 302 16</inkml:trace>
  <inkml:trace contextRef="#ctx0" brushRef="#br2" timeOffset="-189572.81">24207 7953 1792 0,'21'16'6'0,"4"4"-3"16,5 8 0-16,1 3-3 0,-7 5-117 15,-5 1-298-15,-16-10 304 16</inkml:trace>
  <inkml:trace contextRef="#ctx0" brushRef="#br2" timeOffset="-187071.35">19193 10340 1318 0,'-3'-4'35'0,"0"-1"-2"0,3-2-31 15,1-2-2-15,1 0 0 16,1 0 0-16,-1 2 2 16,1 1-2-16,-1 2 2 15,5-2 0-15,0-1-2 0,8-4 2 16,3-1 0-16,9-3 2 15,2-1 2-15,4 4-3 16,3 4 1-16,-9 8-2 16,-3 7 2-16,-10 11-2 15,-9 5 0-15,-5 5-2 16,-5 4 0-16,-5 4 0 16,-2-2 0-16,-5 0 0 15,-2-3 6-15,-6-2 19 16,0-3 12-16,-5-4 9 15,0-1 61-15,-1-5-18 16,1-3-20-16,3-7 3 16,1-4 14-16,10-8 1 15,7-6-3-15,14-9-31 16,10-4-23-16,13-3-24 16,8-1-3-16,8 7-3 0,0 3-3 15,2 10 3-15,-3 6 0 16,-2 8-30-16,-2 3-32 15,-3 0-112-15,2 0-83 16,-4-6 126-16</inkml:trace>
  <inkml:trace contextRef="#ctx0" brushRef="#br2" timeOffset="-185136.86">20540 10713 755 0,'-10'-7'43'0,"3"-2"39"0,0-2-50 16,1-4 25-16,3-3 9 16,3-5-5-16,0-5-15 15,3-8-21 1,3-5-3-16,-4-11-13 0,0-5 1 16,-2-4-8-16,-1 1 0 15,1 2 0-15,0 4-2 16,-3 0 2-16,3 0 2 0,-4 1 1 15,0 1 1-15,2 7 2 16,-2 3-2-16,1 6-6 16,0 3 2-16,-2 6 0 15,1 3 0-15,-1 6 3 16,2 3 3-16,-4 5 2 16,0 2 0-16,0 2-5 15,0 1-1-15,7 5 0 16,0 0 0-16,0 0 0 15,-1 0 2-15,0 0-1 16,0 0-1-16,1 0 0 16,0 0-2-16,0 0-2 15,0 0 0-15,0 0-6 16,0 0-5-16,1 0-24 16,0 0-43-16,0-1 42 15</inkml:trace>
  <inkml:trace contextRef="#ctx0" brushRef="#br2" timeOffset="-184636.1">20438 9660 1380 0,'-10'2'33'0,"0"5"-13"16,-3 0-13-16,0 6-5 15,-2 1 0-15,1 5 0 16,-2 3-2-16,1-1 0 15,2 2 0-15,3-3-2 16,2-5-7-16,5-6-38 16,3-9-17-16,0 0-13 15,-5-3 7-15,5-10 37 0,2-4 18 16,2-5 26-16,2 0 3 16,3-4 7-1,1-1 6-15,2 0 0 0,-1 2-2 16,4 3-7-16,-1 3-5 15,3 7-7-15,-4 1 0 16,1 8 0-16,-2 3-4 16,-2 9 2-16,3 4 3 0,-1 6 3 15,-1 1 0-15,8 0-8 16,2-4-25-16,3-6-296 16,5 0 205-16</inkml:trace>
  <inkml:trace contextRef="#ctx0" brushRef="#br2" timeOffset="-182637.11">23664 8408 1338 0,'11'0'13'15,"5"0"-3"-15,4 3-4 16,4-1-6-16,5 0 2 16,5-2-2-16,1 0 0 0,6-5-27 15,-2-1-61-15,-1-1 52 16</inkml:trace>
  <inkml:trace contextRef="#ctx0" brushRef="#br2" timeOffset="-182004.8">20515 11012 1506 0,'-17'31'244'0,"3"7"457"15,3 12-790-15,4 4-69 16,9 1-105-16,2-4-62 16,14-13 235-16</inkml:trace>
  <inkml:trace contextRef="#ctx0" brushRef="#br2" timeOffset="-178753.39">20381 9600 378 0,'0'0'42'0,"0"0"63"15,0 0-64-15,0 0-11 16,0 0-5-16,0 0 2 0,0 0-11 15,-1 0-5-15,-19 2-8 16,7-2 1-16,-4 1 10 16,-3-1 4-16,-6 3 43 15,-3 1 15-15,-5 1 10 16,-5 0-6-16,-4 1-42 16,-3 0-23-16,-4-1-7 15,-1 1 2-15,-3-1 15 16,-3 0 14-16,-3 0 23 15,-2 0 6-15,-1 1-1 16,-1 0-5-16,2 1-13 16,4 0-8-16,2-1-18 15,6 0-6-15,7 0-17 16,5-3-4-16,13 0-32 16,6-1-36-16,19-2-292 0,1 0 204 15</inkml:trace>
  <inkml:trace contextRef="#ctx0" brushRef="#br2" timeOffset="-176087.1">19124 9490 415 0,'2'7'87'0,"-3"5"184"15,-1 3-80-15,-10 12-50 0,0 5-32 16,-6 9-39-16,-3 4-28 16,-6 0-26-16,-3-1-7 15,-2-8-7-15,1-7 2 16,10-12-2-16,2-9 8 15,7-8 23-15,3-3 5 16,2-7 15-16,1-2-5 16,5-3 42-16,4-1 5 0,12-1-20 15,5 0-12-15,19 2-27 16,5-2-15-16,8 4-10 16,3 3-5-16,-5 7-9 15,-3 3-17-15,-6 4-79 16,-4 2-42-16,-8-4-41 15,-4 0 40-15,-8-6-40 16,-6-2-4-16,-8-5 35 16,-5-3 58-16,-5-4 143 15,-4-3 37-15,-7-1 40 16,0 0-11-16,-3 3-31 16,0 2-7-16,4 11-18 15,-1 6-10-15,5 14-15 16,0 10-14-16,4 19-17 15,0 6-10-15,8 10-1 0</inkml:trace>
  <inkml:trace contextRef="#ctx0" brushRef="#br2" timeOffset="-174853.29">19242 9648 627 0,'-8'-2'21'16,"1"-3"-10"-16,2 0-8 15,2-1 1-15,3 6 5 16,0-1 28-16,0 0 15 0,0 0 32 15,0 0 19-15,0 0-5 16,0 0-26-16,0 1-18 16,0-1-4-16,-9 2 16 15,7 17 10-15,-4 9-3 16,-2 9-3-16,0 10-39 16,-2 1 11-16,5 1-27 15,3-3-18-15,2-11-59 16,2-3-13-16,0-12 38 15</inkml:trace>
  <inkml:trace contextRef="#ctx0" brushRef="#br2" timeOffset="-172853.7">19174 10278 839 0,'-5'-4'73'0,"0"-1"80"16,5 5-150-16,0 0-1 15,0 0-2-15,1 0 0 0,0 0 2 16,0 0-2-16,0 0 6 16,1 0 2-16,30-10 0 15,-22 7-1-15,2 0-5 16,1 0 2-16,1 1-4 16,0 1 2-16,-2 1-25 15,-2 1-210-15,-6-3 153 16</inkml:trace>
  <inkml:trace contextRef="#ctx0" brushRef="#br2" timeOffset="-172205.24">24502 8423 1512 0,'-1'35'16'0,"-4"9"-3"0,-1 8 5 16,-3 2 6-16,-1-2-18 16,-2 2-6-16,6-3-52 15,-2-3 10-15,5-4-24 16,-1-6-14-16,-4-9-30 15,1-4-24-15,-8-9 71 16</inkml:trace>
  <inkml:trace contextRef="#ctx0" brushRef="#br2" timeOffset="-171718.7">24239 8998 1398 0,'21'44'8'0,"-2"-5"-8"15,0-2 0-15,-1-10 0 16,0-6 0-16,1-14 3 16,3-4 11-16,0-9 27 15,0-3 15-15,4-17 67 16,-1-5 26-16,-1-11-68 16,-1-6-27-16,-1-6-60 15,-5-3-42-15,3-1-81 16,0 3-50-16,3 14-33 0,2 8 137 15</inkml:trace>
  <inkml:trace contextRef="#ctx0" brushRef="#br2" timeOffset="-169703.05">19549 10256 450 0,'0'0'32'0,"0"0"47"15,1 0-15-15,0 0 32 16,24 4 63-16,-11-5 14 0,5-2-61 15,2 0-21 1,8-1-44-16,0 0-14 0,1 2-20 16,1-1-5-16,-4 2-6 15,-3 0-2-15,-5 1 0 16,-3 0 0-16,-11 0 0 16,-3-1 2-16,-5 0 0 15,-6-1 2-15,-5 1 9 16,-4 0 1-16,-6 1 5 15,-5 2-1-15,-2 0-12 16,2 0-1-16,-2 1-3 16,4 0 0-16,2-1 8 15,2 2 0-15,7-3 1 16,-1 0-1-16,9 0-4 16,8-1 2-16,0 0 1 0,0 0 1 15,7-1-2-15,8-1-3 16,5 2-3-16,2-2 0 15,5-1-2-15,3 2 0 16,2-1 2-16,-1 0 0 16,-3 0-2-16,-3 1 0 15,-7 0 0-15,-4 0 0 0,-8 0 0 16,-6 1 0-16,-7-1 0 16,-7 1 0-16,-5 1 0 15,-4 0 0-15,-2 1 0 16,-2 0 2-16,-3-1 0 15,0 0 0-15,-2-1 16 16,2 1 15-16,1-1 21 16,4 0 17-16,7-1 4 15,3 1-6-15,15 0-15 16,0 0-10-16,6-3-29 16,12 2 0-16,8 1-9 15,5 0-6-15,3 0 6 16,1 0-3-16,1-2-3 15,-3 1-9-15,-4 0-18 16,-4-1 0-16,-10 2 1 0,-3-1 5 16,-7 0 21-16,-5 1 0 15,-1 0 12-15,-18 2 3 16,-1 3-1-16,-3-1-2 16,-8 2-12-16,-2 0 0 15,-4-2 6-15,-2 0-6 16,2-2 12-16,1-2 15 15,9 0 48-15,6-2 21 16,20 2 11-16,0 0-37 0,2-5-47 16,14 2-12-16,11 1-13 15,7 0-3-15,7 0-1 16,6 1 3-16,2 0-8 16,-1 1-2-16,-4 2-14 15,-3 0-19-15,-8 0 7 16,-6 0 9-16,-16 0 18 15,-10-2 12-15,-14 0 18 16,-8 0 21-16,-9-1 49 16,-3 0-8-16,-5-1 20 15,1 1-5-15,-2-1-41 16,4 0-22-16,5 1-19 16,6 0-4-16,12 1-8 15,12 0-7-15,1 0-27 16,11 1-45-16,14-2-100 0,8-1-85 15,15-6-351-15,10-2 511 16</inkml:trace>
  <inkml:trace contextRef="#ctx0" brushRef="#br2" timeOffset="-167121.68">22064 8123 753 0,'11'-10'50'0,"1"1"39"16,4 0-80-16,3 0-2 16,2 2-5-16,0 0 0 15,-2 1 0-15,-4 2-2 16,-3 1 3-16,-3 2-3 15,-4 0 13-15,0 0 31 16,-5 1 6-16,0 0 8 16,1 0-11-16,0 0-13 15,0 0-1-15,0-1-6 16,0 0 6-16,0 0 4 0,-1 0 2 16,1 1 2-16,0-1-8 15,0 0-6-15,0 0-4 16,0 0-8-16,0 1 3 15,-1 0-8-15,1 0-1 16,-1 0-5-16,-1 2 0 16,-7 7 0-16,-3 4 0 0,-3 9 0 15,-2 4-2-15,-1 5-2 16,-1 2-2-16,6-6-76 16,6-4 57-16</inkml:trace>
  <inkml:trace contextRef="#ctx0" brushRef="#br2" timeOffset="-166104.53">21945 8112 1121 0,'-4'-4'52'0,"5"-1"8"16,3 0-21-16,10 4-16 15,1-2-7-15,8 2-9 16,2 0 1-16,1 0 0 16,1-1 2-16,0 0 3 0,2 0 3 15,-1 0-5-15,2 0-3 16,-5 1 0-16,-4 0-8 15,-4 1 6-15,-3 1-1 16,-10 0 3-16,-4-1 2 16,0 0-2-16,0 0-1 15,0 0 3-15,0 1 4 16,-6 14 5-16,0 0-2 0,-9 11 1 16,-4 8-5-16,-7 11-7 15,-9 3-25-15,2-1 13 16</inkml:trace>
  <inkml:trace contextRef="#ctx0" brushRef="#br2" timeOffset="-164367.67">19444 7977 949 0,'5'-8'38'0,"4"2"-15"16,0-1-7-16,1 3-11 15,-2 4-1-15,-5 6 5 16,-3 6 12-16,-8 11 17 16,-3 5 7-16,-9 14-4 15,-3 7-14-15,-4 5-20 16,0-2-3-16,3-16-4 15,5-10 2-15,8-17 0 0,2-6 8 16,5-8 15-16,2-4 2 16,3-6 0-16,4-4-5 15,5-6-11-15,-1-3 1 16,4-6-2-16,-2 0-3 16,2-1-5-16,-1 0 2 15,4 3-4-15,3-1 2 16,0 3 0-16,0 3-2 0,-1 5 2 15,-5 5 0-15,3 8 10 16,1 8 1-16,-2 9 6 16,0 7-1-16,-6 11-8 15,1 4-5-15,-4 5-1 16,0 2-2-16,5 1-2 16,7-4 0-16,17-10-33 15,15-11-176-15,24-23 139 16</inkml:trace>
  <inkml:trace contextRef="#ctx0" brushRef="#br2" timeOffset="-162435.98">18793 8238 1268 0,'10'27'35'16,"2"0"-31"-16,2-1-2 15,4-5-18-15,3-4-15 16,4-9-19-16,1-5-4 15,2-6 13-15,-3-5 10 16,0-7 23-16,-3-1 6 0,0-7 2 16,0-4 2-16,-4-5 6 15,-2-5 7-15,-6 2 18 16,-2 3 10-16,-5 9 17 16,-4 6-2-16,-4 14-9 15,-4 7-15-15,-4 15-20 16,1 8-6-16,-6 15-8 15,5 6 0-15,-3 7 2 16,0 8-2-16,6 12 0 16,1 4 0-16,6 0 0 15,7-6 0-15,-1-16 0 16,-1-6-2-16,-2-16-2 16,-9-7 6-16,-9-15 15 15,-7-7 12-15,-12-8 20 16,-4-7 3-16,-5-11 55 15,4-7-15-15,6-9-41 0,9-1-21 16,20-10-48-16,10-5-75 16,30-13 63-16</inkml:trace>
  <inkml:trace contextRef="#ctx0" brushRef="#br2" timeOffset="-161768.84">22390 10788 969 0,'-46'11'165'0,"6"1"200"16,3-1-305-16,4-3-51 16,2-3-24-16,8-6-53 15,3-5-79-15,12-8 87 0</inkml:trace>
  <inkml:trace contextRef="#ctx0" brushRef="#br2" timeOffset="-161637.11">22177 10690 1129 0,'9'2'91'0,"1"3"83"16,3 3-91-16,1 3-7 16,6 5 46-16,0 1-35 0,7 4-51 15,4 1-27-15,12-3-96 16,7-3-109-16,1-6 159 16</inkml:trace>
  <inkml:trace contextRef="#ctx0" brushRef="#br2" timeOffset="-161187.23">22351 10727 1550 0,'-35'46'105'0,"-10"0"-129"15,2 5-124-15,0-13 111 16</inkml:trace>
  <inkml:trace contextRef="#ctx0" brushRef="#br2" timeOffset="-160792.28">22211 10761 2313 0,'17'8'65'0,"6"3"-92"16,8 4-102-16,16 4-709 15,1 0 691-15</inkml:trace>
  <inkml:trace contextRef="#ctx0" brushRef="#br2" timeOffset="-156354.55">9670 2019 1239 0,'25'-3'4'15,"17"-3"13"-15,8-1 8 16,10-1 3-16,4 1 3 15,3 1-8-15,-3 2-4 16,-6 2-13-16,-6 1 0 0,-12 1-4 16,-7-1 0-16,-8 1-2 15,-2-2 0-15,-8-1-4 16,-1-2-6-16,-6-1-71 16,-4-3-195-16,-4-1 146 15</inkml:trace>
  <inkml:trace contextRef="#ctx0" brushRef="#br2" timeOffset="-155769.64">11477 1941 1115 0,'20'2'21'16,"9"-2"26"-16,5 0 9 15,9-1 10-15,10-2-4 16,14 0-14-16,5-1-9 16,6-2-25-16,-1-1-5 15,-6-3-9-15,-2 1 0 16,-8-2-13-16,-6 1-36 0,-9 0 32 16</inkml:trace>
  <inkml:trace contextRef="#ctx0" brushRef="#br2" timeOffset="-153105.89">13450 1765 760 0,'22'10'15'16,"8"-2"13"-16,15-5 6 15,10-1 0-15,14-7-9 16,6-2-13-16,10-4-10 0,1-3 0 16,3 1 0-16,1-2 3 15,5 4 4-15,-1 2 2 16,2 4 3-16,3 5-3 15,2 0 1-15,-1 4-5 16,-3 0-7-16,-7-1 2 16,0-3-2-16,2 0 2 0,-3-6-2 15,-3 0 0-15,-22-2 3 16,-10-2-3-16,-8 2 4 16,-2 1 1-16,0 3-5 15,0 0 2-15,-5 0 2 16,-3 3-4-16,-6 0 3 15,-3 0 1-15,-6 1-1 16,-2 0-1-16,-6 0 0 16,-4 0 3-16,-9 0-3 15,1 0-2-15,-1 0 2 16,1 0 1-16,0 0 6 16,-1 0 4-16,1 0 6 15,0 0 3-15,0 1 5 16,4 16 8-16,-3 4 3 15,-2 8 5-15,4 12-6 16,2 6-8-16,-6 17-12 16,0 6-1-16,-3 23 5 0,-1 12 2 15,-2 22-1-15,3 1-3 16,-4-6-11-16,5-7-4 16,2-26-6-16,0-12-4 15,8-25-37-15,1-14-174 16,-6-26 142-16</inkml:trace>
  <inkml:trace contextRef="#ctx0" brushRef="#br2" timeOffset="-152586.86">15415 2603 1398 0,'27'55'8'0,"2"7"-41"16,5 19 4-16,1 1 9 16,-5-7 20-16,-3-6 0 15,-2-8 0-15,-1-6 4 0,-5-7 0 16,-2-6 2-16,-2-8 0 15,-2-3-1-15,0-9 3 16,2-3-4-16,1-8 0 16,2-4-2-16,-5-9-2 15,-3-8 0-15,-1-11 6 16,-1-9-2-16,9-18 7 16,7-9-1-16,8-22-8 15,7-7-10-15,5-7-7 16,2 3-1-16,-5 15-11 15,-8 10-62-15,-10 18 60 16</inkml:trace>
  <inkml:trace contextRef="#ctx0" brushRef="#br2" timeOffset="-150855.41">16939 2950 1357 0,'-7'60'31'0,"1"6"-25"15,2 4-4-15,4 1-2 16,4-5 2-16,8-12 0 15,4-7 0-15,8-14 2 16,4-9-4-16,4-17 2 0,4-8 1 16,1-16 1-16,-1-8 0 15,1-10-2-15,-3-5 2 16,-3-3-2-16,-3-3 0 16,-8 1 0-16,-2 2 0 15,-8 7 5-15,-3 7 7 16,-3 13 3-16,-4 15 1 15,2 5-5-15,-2 17-9 0,-3 25 6 16,-1 13 2-16,2 25 5 16,2 12 27-16,12 9-20 15,2 4-9-15,10 4-15 16,2-4 0-16,-1-5 0 16,-3-4 0-16,-12-15 0 15,-8-5 3-15,-20-6 21 16,-15 0 5-16,-22-8 58 15,-12-4 30-15,-20-17 32 16,-6-15 3-16,-9-27-29 16,-7-14-55-16,7-32-26 15,7-16-10-15,18-32-40 16,9-13-92-16,22-17-158 16,13-2-68-16,24 10 12 15,12 17 175-15,24 25 13 16,9 18-261-16,15 11 275 0</inkml:trace>
  <inkml:trace contextRef="#ctx0" brushRef="#br2" timeOffset="-150544.92">17752 3249 987 0,'11'6'68'0</inkml:trace>
  <inkml:trace contextRef="#ctx0" brushRef="#br2" timeOffset="-150439.12">17878 3237 1088 0,'17'-6'108'0,"0"1"73"16,6 3-110-16,5 1-30 15,8 2-33-15,6 1-8 16,0 0-58-16,2-1-78 16,-6-4 78-16</inkml:trace>
  <inkml:trace contextRef="#ctx0" brushRef="#br2" timeOffset="-150171.47">18050 3388 2222 0,'35'13'-44'0,"7"-1"-291"16,3-1-6-16,-1-8 200 15,-2-3 13-15,-8-7 60 16,-9-4 43-16,-5-2 52 0,-4 0 2 16,-4-2-308-16,1 0 201 15</inkml:trace>
  <inkml:trace contextRef="#ctx0" brushRef="#br2" timeOffset="-148538.78">19054 3022 1068 0,'-24'-7'68'0,"-4"4"81"15,4 5-141-15,-1 10-6 16,0 5 0-16,2 16 10 15,0 9 3-15,3 18 7 16,0 10-1-16,7 8-8 16,3 0-1-16,13-10-10 15,8-10 2-15,16-16-4 16,7-9 0-16,11-15 0 16,5-6 0-16,7-12 2 15,1-6 0-15,9-10-2 16,1-4 4-16,8-11-4 15,-4-2 3-15,-3-14-1 16,-7-6-4-16,-16-8 1 0,-6-2-5 16,-18-3 2-16,-8 0 2 15,-17 3 6-15,-6 3 2 16,-17 7-3-16,-6 5 5 16,-17 6-6-16,-5 5 0 15,-20 7 0-15,-7 4-4 16,-6 15-4-16,-3 6 4 15,2 11-3-15,6 7 6 0,11 9 3 16,7 4 0-16,17 10 2 16,6 4 0-16,14 6-2 15,7 3 3-15,20 2 7 16,8-3 5-16,24-4 9 16,12-2-3-16,24-12-1 15,13-4 33-15,18-14-6 16,8-5 2-16,10-10-11 15,1-7-9-15,-10-5-42 16,-8-4-27-16,-23-2-27 16,-12-1-29-16,-20 4-5 15,-12 0-35-15,-17 5 76 16</inkml:trace>
  <inkml:trace contextRef="#ctx0" brushRef="#br2" timeOffset="-147826.97">19600 3604 901 0,'2'-3'-217'0,"2"0"133"16</inkml:trace>
  <inkml:trace contextRef="#ctx0" brushRef="#br2" timeOffset="-147655.52">19616 3592 455 0,'0'0'74'0,"0"0"61"0,0 0-33 16,0 1-45-16,0-1-23 15,-1 27-11-15,2-8 9 16,2 16 18-16,-2 6 3 0,-1 12-13 15,0 3-17-15,-4-3-31 16,0-4-27-16,-1-14-70 16,0-8-81-16,0-13 99 15</inkml:trace>
  <inkml:trace contextRef="#ctx0" brushRef="#br2" timeOffset="-146965.41">20440 3075 1117 0,'-33'30'29'0,"-1"5"-8"0,-1 8-19 15,2 2 2-15,-2 3-2 16,-2 1 2-16,-4 4 2 16,-1 1 3-16,-3-2 1 15,1-5-4-15,1-9 0 16,1-6-8-16,8-14-229 15,9-8 158-15</inkml:trace>
  <inkml:trace contextRef="#ctx0" brushRef="#br2" timeOffset="-146737.99">20067 3191 1363 0,'17'11'95'0,"4"9"379"16,12 17-482-16,3 7-13 16,3 7-12-16,-2 1-3 15,-3-2 0-15,-3-4 12 16,-4-8 15-16,-1-4 3 16,-1-11-15-16,1-2-47 15,1-10-100-15,-1-5-29 16,11-5 106-16</inkml:trace>
  <inkml:trace contextRef="#ctx0" brushRef="#br2" timeOffset="-146504.81">20637 3544 1470 0,'0'0'58'0,"-3"8"140"16,5 12-246-16,1 14-20 16,1 5 11-16,1 12 39 15,-1 3 13-15,1 2 5 16,0-1 2-16,-2-15-37 16,-1-6-54-16,0-17 52 15</inkml:trace>
  <inkml:trace contextRef="#ctx0" brushRef="#br2" timeOffset="-144952.08">10535 1963 584 0,'29'-4'78'15,"3"1"-26"-15,4-1-45 16,-2 1-3-16,-2-2-67 15,-4 0-155-15,-1-2 160 16</inkml:trace>
  <inkml:trace contextRef="#ctx0" brushRef="#br2" timeOffset="-141969.99">21106 3299 1508 0,'25'1'29'0,"7"3"-25"16,5 0-8-16,2-2 0 16,-1-2-1-16,-3-2 3 15,-1-4 2-15,-2-3 0 16,0 0 2-16,-3-4-2 16,-1 0-4-16,-5-1-64 15,-4-2-108-15,-10-2 100 16</inkml:trace>
  <inkml:trace contextRef="#ctx0" brushRef="#br2" timeOffset="-141770.55">21247 3102 1693 0,'9'29'90'0,"2"7"-75"15,6 16-42-15,2 5-21 16,-2 1-92-16,-3-2 17 16,-11-2-55-16,-3-4-1 0,-2-10 11 15,1-7 27-15,7-11 120 16</inkml:trace>
  <inkml:trace contextRef="#ctx0" brushRef="#br2" timeOffset="-140988.89">22080 3082 500 0,'-23'16'114'0,"-2"8"113"15,3 6-3-15,-2 10-93 16,0 6-24-16,9 7-49 16,2 1-19-16,13 0-20 15,13-4-5-15,12-8-7 16,7-7-1-16,7-12 0 15,1-4 0-15,11-9 0 16,1-6-2-16,5-7-1 16,-1-4 3-16,0-10-6 15,2-3 2-15,-4-11-8 16,-5-7-1-16,-12-10-1 16,-10-2 4-16,-15-5 2 15,-6 0 2-15,-13-3 0 0,-7-1 0 16,-9 1 0-16,-4 5 0 15,-11 4-4-15,-6 3 2 16,-9 2-35-16,-2 2-15 16,-11 6-4-16,-6 5 0 15,-6 13 34-15,-6 9 13 16,0 16 17-16,6 11 5 16,11 19 24-16,11 9 7 0,22 14 5 15,10 6-6-15,23 3-18 16,12 0-6-16,24-8-13 15,16-7-2-15,26-18 9 16,12-10 7-16,16-14 15 16,0-8 24-16,2-10 10 15,2-3-22-15,2-6-38 16,-2-2-9-16,-9-2-50 16,-14-2-52-16,-33 2-41 15,-15 2-206-15,-28 6 173 16</inkml:trace>
  <inkml:trace contextRef="#ctx0" brushRef="#br2" timeOffset="-140382.48">22731 3566 1413 0,'-16'19'27'0,"0"6"-23"0,5 6-2 16,4 10 0-16,4 0-2 16,13-5 0-16,8-4 0 15,5-14-2-15,3-6 2 16,-1-9 6-16,-2-4-2 16,1-7 4-16,1-3-2 15,-2-6-3-15,0-7 1 16,-7-4-2-16,-5-1-4 0,-8-4 2 15,-5 5 0-15,-8-3 2 16,-3 1 0-16,-4 6 4 16,-6 4-2-16,-3 15 0 15,-4 5 0-15,-2 11-2 16,-2 5-2-16,5 9-4 16,4 0-12-16,17 1 6 15</inkml:trace>
  <inkml:trace contextRef="#ctx0" brushRef="#br2" timeOffset="-137589.04">17118 4823 687 0,'-2'17'50'15,"0"2"18"-15,1 9-29 16,0 3 20-16,1 4 30 16,2-1 1-16,3-1-9 15,2-3-15-15,6-7-33 16,2-2-8-16,4-8-15 15,-1-4-2-15,5-9 0 16,0-4-3-16,7-9 3 16,5-5 0-16,1-3 4 15,5-1-5-15,-3 0 1 16,-1-2 0-16,-4 2-2 0,-1 0-1 16,-11 2-1-16,-3 1-4 15,-14 4 10-15,-6 0 9 16,-6 7 14-16,-1 1 8 15,0 4-8-15,1 3-6 16,2 6-6-16,1 8-9 16,3 15-6-16,0 9-6 15,4 15 3-15,0 7 6 0,7 14-9 16,0 7 3-16,5 9 3 16,2-1-6-16,-1-6 0 15,0-4 3-15,-9-8-3 16,-5-4 3-16,-8-13 3 15,-6-9 3-15,-14-16 15 16,-5-6 2-16,-9-17 37 16,-5-9 15-16,-2-20 15 15,-2-9 2-15,1-14-20 16,1-6-15-16,4-3-21 16,5 0-10-16,5 3-29 15,4 2-21-15,15 0-107 16,10 1-48-16,19 0-201 15,12 1 302-15</inkml:trace>
  <inkml:trace contextRef="#ctx0" brushRef="#br2" timeOffset="-137071.41">17728 4946 823 0,'7'0'94'0,"4"0"71"0,4 1-66 16,9-1-26-16,7 0-11 16,10-1-21-16,5-1-12 15,8 0-17-15,-1 0-6 16,0-1-4-16,-3 1-2 16,-4 0 2-16,-1-1-2 15,-7 0-12-15,-2-1-13 0,-4 0-217 16,-3 1 170-16</inkml:trace>
  <inkml:trace contextRef="#ctx0" brushRef="#br2" timeOffset="-136856.47">17893 5125 1631 0,'-2'8'98'0,"8"1"-14"16,5 2-81-16,13-2-12 15,5-5-6-15,10-5-9 16,3-3-3-16,1-5 9 16,3 1 6-16,-5 1 15 15,1 1 0-15,-3 2-27 0,-5 1-86 16,4-1 68-1</inkml:trace>
  <inkml:trace contextRef="#ctx0" brushRef="#br2" timeOffset="-136136.8">18906 4774 1367 0,'-6'2'27'0,"-1"7"-17"16,0 6-8-16,-1 11 0 0,-2 8-2 16,2 12 1-16,-1 4 5 15,3 5 0-15,3-2 4 16,4-3-2-16,6-3-1 16,10-5-1-16,4-6 0 15,10-9 4-15,3-7 1 16,5-16 3-16,3-7 1 15,5-16-3-15,0-5-4 0,2-10-3 16,-1-1-1-16,-8-7-4 16,-1-3 4-16,-12-12-2 15,-5-4-2-15,-14-10 2 16,-8-1 0-16,-9 1-2 16,-7 1 0-16,-11 7-2 15,-5 4-2-15,-14 16-2 16,-9 3 1-16,-7 17 1 15,-2 8 0-15,-7 15 4 16,5 10 0-16,7 12 2 16,3 7 2-16,21 10 3 15,6 3 1-15,16 6 8 16,6-2-4-16,16-7-6 16,9-1 6-16,15-11 9 15,9-4 9-15,16-11 11 16,6-5 1-16,15-9 15 15,5-3 0-15,6-6 0 0,0-2-4 16,-3 1-23-16,-6-2-12 16,-20-2-30-16,-9 0-9 15,-26-3-47-15,-11 1-40 16,-16 3-101-16,-8 4 65 16,-6 9 84-16</inkml:trace>
  <inkml:trace contextRef="#ctx0" brushRef="#br2" timeOffset="-135689.03">19567 5175 1380 0,'-6'-2'-91'16,"6"2"-133"-16,0 0-41 15,0 0 86-15,0 0 224 16,0 0 158-16,0 0 24 16,-6 15-72-16,4 0-57 15,0 2-26-15,3 3-41 0,2 1-19 16,6-5-8-16,4-2-2 15,6-9-1-15,3-5 1 16,6-9 0-16,-1-4 2 16,2-7-2-16,-3 0-2 15,-7-3 4-15,-4 1-2 16,-8-2 4-16,-7 0 3 0,-2 2 9 16,-9 1 3-16,-6 8 12 15,-4 4 0-15,-9 9-21 16,0 4-6-16,-1 6-24 15,5 2-27-15,5 1-115 16,5-1 113-16</inkml:trace>
  <inkml:trace contextRef="#ctx0" brushRef="#br2" timeOffset="-135155.55">20274 4956 1421 0,'0'0'56'0,"1"0"35"16,16 5-46-16,4 1-33 16,8 1-9-16,9-2 0 15,3-3-3-15,4-2 0 16,-7-2 0-16,-3-4-12 0,-4-1 0 15,-9-4-12-15,-1-2-18 16,-7 0-53-16,-3 0-79 16,-5 0 89-16</inkml:trace>
  <inkml:trace contextRef="#ctx0" brushRef="#br2" timeOffset="-134988.93">20489 4739 1369 0,'0'0'64'0,"-2"12"44"16,2 8-66-16,0 21-36 16,0 12 0-16,-3 14 3 15,2 3-6-15,-2 4-3 16,1-2 0-16,3-2-6 16,1-2-18-16,8-13-39 15,4-6-16-15,3-19 38 16</inkml:trace>
  <inkml:trace contextRef="#ctx0" brushRef="#br2" timeOffset="-134321.46">21111 4790 1429 0,'-11'23'42'0,"-1"9"-20"0,2 17-20 15,3 5 2-15,3 5-4 16,4-3 0-16,9-8 0 16,6-4 0-16,11-11 0 15,4-5 3-15,15-12 5 16,1-6 6-16,7-11 5 16,4-6 21-16,1-11-10 15,2-5-12-15,-10-9-15 16,-6-5-3-16,-15-13 3 15,-9-6 0-15,-4-11-3 16,-4-3 6-16,-7-2 3 16,-2 3 0-16,-11 8 17 15,-8 2 1-15,-6 9 0 0,-7 5-12 16,-19 6-12-16,-6 6-6 16,-16 12-3-16,-1 6 0 15,-4 22 3-15,4 6 3 16,5 19 21-16,9 8 6 15,18 4 3-15,9 0 0 0,17 0-15 16,7-6-9-16,17-6 9 16,10-1 6-16,23-10 11 15,14-2 13-15,17-8 12 16,7-4 6-16,10-7-9 16,-3-2-10-16,-9-2-20 15,-5 1-12-15,-17-1-18 16,-8-1-12-16,-11-2-65 15,-8-1-46-15,-16-2-98 16,-8 1-42-16,-10 2 207 16</inkml:trace>
  <inkml:trace contextRef="#ctx0" brushRef="#br2" timeOffset="-134036.85">21800 5075 1504 0,'8'-3'-13'16,"3"3"-123"-16,5 0 4 15,0 6 39-15,2 4 57 0,-4 9 117 16,-7 7 12-16,-7 16-17 15,-6 10-18-15,-3 12-29 16,1 4-16-16,3 0-11 16,-1-4-9-16,-4-12-179 15,3-7 139-15</inkml:trace>
  <inkml:trace contextRef="#ctx0" brushRef="#br2" timeOffset="-133555.58">22803 4650 1446 0,'-19'31'25'0,"-7"14"-7"16,1 7-6-16,-12 7-11 15,-3 2 1-15,-9-1-2 16,-7-4 2-16,3-10-2 15,0-8 2-15,11-6 0 16,5-6 0-16,9-10-13 16,7-4-57-16,10-15 41 0</inkml:trace>
  <inkml:trace contextRef="#ctx0" brushRef="#br2" timeOffset="-133088.4">22413 4789 1783 0,'3'9'-36'0,"-9"-8"36"15,29 46 3-15,5 3 9 16,1 2 0-16,-2-2 6 0,1-4-12 16,-6-12 0-16,-3-5-9 15,-3-9-24-15,-3-5-21 16,3-10-71-16,2-3 20 16,4-6-56-16,4-2-229 15,5 0 206-15</inkml:trace>
  <inkml:trace contextRef="#ctx0" brushRef="#br2" timeOffset="-132921.83">22867 5201 2347 0,'4'59'-119'0,"-4"1"-87"16,-3-2-39-16,-2-9-20 16,-4-5 112-16,1-10 91 15</inkml:trace>
  <inkml:trace contextRef="#ctx0" brushRef="#br2" timeOffset="-132062.59">18960 5868 1123 0,'-6'6'-270'16,"7"0"120"-16</inkml:trace>
  <inkml:trace contextRef="#ctx0" brushRef="#br2" timeOffset="-131871.74">19226 5914 1090 0,'118'2'70'0,"10"0"19"15,16-1-25-15,21-1-30 16,11 0-6-16,18 0-13 15,3-2-3-15,12-1-10 16,-3 0 0-16,4-2-8 16,-2 0-2-16,-14 1-19 15,-4-2-23-15,-6 1-90 16,-5 1-143-16,-22 0 141 16</inkml:trace>
  <inkml:trace contextRef="#ctx0" brushRef="#br2" timeOffset="-130038.7">19322 4179 1063 0,'91'0'23'16,"9"1"-29"-16,9 0 0 15,17 0 0-15,5-1 1 16,17-1 12-16,3-2 5 0,12-1 11 16,3 1-1-16,6-2-5 15,1 1-5-15,1-1-8 16,-2 0-3-16,-11 1 3 16,-8-1-2-16,-12 0 6 15,3-1-2-15,-13 0 0 16,-3 0-2-16,-25 1-4 15,-21 0 1-15,-13 0-1 16,-9 1 0-16,-12 0-13 16,-1-1-24-16,-21 2-282 15,-6 0 210-15</inkml:trace>
  <inkml:trace contextRef="#ctx0" brushRef="#br2" timeOffset="-128256.18">23439 3381 1132 0,'34'-5'2'15,"0"-1"-2"-15,-1-1 0 0,-2 0 4 16,1 2 6-16,0 0 2 15,-1 3-3-15,-3 2-1 16,-2 0-4-16,-1 1-2 16,-4 5-2-16,-2 0 0 15,-5 8 0-15,-5 7 0 16,-6 15 2-16,-1 8 2 16,-4 14-1-16,-3 7 1 0,0 24-2 15,-2 11 0-15,-4 9 0 16,1 5 0-16,-2-9 0 15,2-4-2-15,8 1 4 16,5-5 6-16,5-7 7 16,2-3 2-16,1-12 1 15,-2-3-7-15,1-10-7 16,2-7-4-16,-5-11 2 16,4-8-2-16,-6-11 2 15,-2-3-2-15,1-10 19 16,-3 0 8-16,2-4 8 15,1-2 0-15,-2 1-14 16,2 0-6-16,-4-2-11 16,0 2 0-16,-4-3-4 15,-2-2-2-15,-8-2-6 0,1-1-7 16,-7-5-77-16,-3-2-105 16,4-2 110-1</inkml:trace>
  <inkml:trace contextRef="#ctx0" brushRef="#br2" timeOffset="-127537.83">23537 4863 1272 0,'10'37'6'16,"2"1"-4"-16,5 1 0 15,2-1 0-15,3-7-1 16,1-2 1-16,1-9-2 16,-2-2 2-16,-3-8 0 15,-1-3 0-15,-4-7 0 16,2-2 0-16,3-6 2 16,-1-4 0-16,3-3 37 0,-1-1 5 15,0-2 12-15,5 0 2 16,3-1-31-16,2-4 9 15,2 0-29-15,-3-3-3 16,-7-2-15-16,-3 3-6 16,-10 4-16-16,-3 3-7 15,-5 5-115-15,0 2 100 16</inkml:trace>
  <inkml:trace contextRef="#ctx0" brushRef="#br2" timeOffset="-116938.9">14591 5855 1326 0,'6'-3'21'0,"0"6"-28"16,2 10-7-16,-3 20-3 15,-1 12 9-15,-8 23 12 0,-5 7 0 16,-8 10 2-16,0 5-1 15,-1-6-1-15,-1-6-2 16,2-18-2-16,0-14 0 16,2-21 2-16,1-10 0 15,3-13 6-15,2-6-4 16,4-12-4-16,4-6-4 16,4-14-6-16,4-7 0 0,4-12 5 15,2-3-1-15,3-5 4 16,0-1 6-16,0 2 5 15,-1 2 3-15,-4 9 7 16,-4 7 1-16,-2 20-1 16,-2 10-5-16,-1 18-3 15,1 10-3-15,5 20-4 16,0 12 6-16,10 15-5 16,5 7 3-16,5 2-4 15,3-2-2-15,-3-8-4 16,-6-8-4-16,-4-14-1 15,-4-10-3-15,-8-11-6 16,-2-5-20-16,-5-9-299 16,-6-1 203-16</inkml:trace>
  <inkml:trace contextRef="#ctx0" brushRef="#br2" timeOffset="-116739.52">14425 6402 1485 0,'15'-4'188'0,"11"1"376"15,10 0-677-15,20-4-156 16,4-2-33-16,1-6 110 16,-5-2-42-16,-18-2-54 15,-5 2-53-15,-9-2 236 16</inkml:trace>
  <inkml:trace contextRef="#ctx0" brushRef="#br2" timeOffset="-116470.03">15156 5842 2240 0,'-6'37'87'16,"2"9"-72"-16,5 31-41 16,3 6-38-16,0 9-94 0,0 3-36 15,-3-10-31-15,3-8 66 16,-5-21 120-16,-4-14 18 16,0-19 23-16,-3-9 2 15,0-14-4-15,2-5-22 16,3-13-111-16,-1-4-117 15,5-6 96-15</inkml:trace>
  <inkml:trace contextRef="#ctx0" brushRef="#br2" timeOffset="-115722.8">15067 6327 386 0,'-20'-18'153'15,"-6"6"195"-15,1 17-159 16,-2 8-80-16,-4 12-59 16,6 7-11-16,2 7-14 15,5-2-4-15,10-6-13 16,6-6-2-16,12-10 4 15,5-5-3-15,9-8 5 16,7-3 2-16,4-8-9 16,9-2 1-16,7-5-6 15,-4-3-6-15,6-3-7 16,-10-1-3-16,-12 1 5 16,-1 2 5-16,-13 5 6 15,0 3 2-15,-6 2 2 16,0 0-4-16,-2 1 2 15,-2-2-2-15,1-2 0 0,-3 1 0 16,0-1 0-16,-1-1 0 16,-4-1-6-16,-1-1 2 15,-2-2 0-15,0-1-2 16,2 0 6-16,3-1 0 16,0 0-4-16,5 0-7 0,-1-2-61 15,0 2-42-15,1 1-74 16,-1-2-13-16,-2 2 85 15,1-1 57-15,-3-1 96 16,-1 3 22-16,2 1 34 16,-1 4 12-16,3 9-3 15,0 5-2-15,3 16-3 16,5 8 0-16,0 20-8 16,2 9-10-16,-4 11-44 15,-3 1-17-15,-5-5-13 16,-2-6-3-16,-1-14 2 15,-2-8 0-15,2-16 0 16,-3-8 0-16,1-9-2 16,0-6-4-16,2-12-31 15,1-2-21-15,4-6-67 16,-4 0-14-16,-1 5 22 0,-2 2 6 16,-7 6 82-16,-1 4 32 15,-5 9 23-15,-2 5-1 16,-6 9 19-16,3 6-2 15,-1 6-6-15,0 3 1 16,5 0-6-16,-1-2-2 16,5-8-10-16,2-4-6 0,7-6-1 15,5-2 7-15,8-2 8 16,4 1 2-16,6 1-8 16,0 0-7-16,1 1-12 15,2-1-10-15,2-6-16 16,0-4-36-16,1-7 31 15</inkml:trace>
  <inkml:trace contextRef="#ctx0" brushRef="#br2" timeOffset="-115231.86">14911 6334 1099 0,'21'-10'-21'16,"0"-1"-2"-1,7 4-243-15,-3 2 6 0,-9 2 135 16,-1 2 87-16,-9 1 91 15,-8-1 76-15,-9 0 108 16,-3 0 11-16,-10 1-94 16,3 1-61-16,-1 1-62 15,-1 1-14-15,4 4 1 16,4 1-3-16,2 6-1 16,2 5-3-16,2 6-7 15,0 1-6-15,3-2-54 16,2-2-99-16,2-5 91 0</inkml:trace>
  <inkml:trace contextRef="#ctx0" brushRef="#br2" timeOffset="-114706.02">15406 6311 1208 0,'0'0'-39'0,"0"0"-118"0,0 0-39 16,1 0 42-16,0 0 90 15,0 0 194-15,0 0 43 16,0 0 29-16,-1 0-41 15,-14-7-66-15,1 5-39 16,-2 2-38-16,-1 4-11 16,-3 4 3-16,-1 4 4 15,-2 7 7-15,5 2 2 16,7 7-5-16,4 0-7 16,12 2-5-16,7-1-4 0,4-3-6 15,4-6-7-15,2-9-15 16,3-6-7-16,2-9-27 15,2-4-35-15,7-6 57 16</inkml:trace>
  <inkml:trace contextRef="#ctx0" brushRef="#br2" timeOffset="-114384.97">15626 6401 1105 0,'7'4'35'0,"0"2"-2"16,1 0-17-16,0 2 3 15,-3 4 14-15,-3 2 10 16,-3 3 1-16,-4 1-5 0,0-1-16 16,0-2-7-1,0-6-32-15,5-9-44 0,0 0-198 16,-3-9 144-16</inkml:trace>
  <inkml:trace contextRef="#ctx0" brushRef="#br2" timeOffset="-114138.52">15635 6251 1198 0,'13'-29'35'0,"7"-5"-10"15,4-1-15-15,10-2 0 16,3 0 3-16,4 8 16 16,0 5 2-16,-9 13-5 15,-6 8-15-15,-10 10-22 16,-4 7-5-16,-4 11 2 15,0 4 3-15,0 15 11 0,1 6 4 16,0 14-2-16,-3 5 0 16,-3 1-2-16,-2-5-6 15,-4-14-8-15,-4-8-5 16,-5-19-14-16,-3-8-21 16,-4-15 34-16</inkml:trace>
  <inkml:trace contextRef="#ctx0" brushRef="#br2" timeOffset="-113273.12">15763 6389 1497 0,'0'0'36'0,"11"0"-7"16,5-2-23-16,13 0-6 15,5-4 0-15,3-1-9 16,0 1 9-16,-5 1-12 15,-3 4 10-15,-5 3 2 16,-2 4-2-16,-5 6-9 16,1 4-9-16,-1 1-5 15,-1 3-2-15,-1-2 6 16,-3 0-5-16,-7-3-32 16,-5-5-25-16,-9-3-35 0,-3-4 4 15,-8-6 32-15,0-3 54 16,-2-6 115-16,2-3 7 15,4-6-1-15,1-4-19 16,10-7-57-16,4-4-40 16,11-6-39-16,5 0-8 15,10 2-5-15,3 6 11 16,3 13 46-16,2 8 29 16,-7 16 63-16,-2 6-2 0,-5 14-6 15,-5 5-18-15,-5 11-34 16,-5 3-6-16,-1 2-2 15,-1-2 7-15,4-6 8 16,2-4 5-16,3-12-5 16,1-3-2-16,2-9-7 15,4-6-4-15,2-5-2 16,2-5-1-16,0-8-9 16,-3-2-7-16,-7-6-12 15,-5-1-3-15,-11 2 7 16,-4-1 9-16,-9 5 8 15,-3 3-3-15,-3 6 5 16,0 3 0-16,5 4 15 16,3 3 6-16,8 1-3 0,7-1-1 15,5 4-7-15,8-3-2 16,10-3-1-16,6-1 1 16,8-1-2-16,1 3-2 15,-4 6 2-15,-6 4-2 16,-11 10-2-16,-5 4-2 15,-8 5 0-15,-1-2 0 16,-4-2 0-16,-3-3-2 16,3-7 4-16,-2-3 3 0,4-5 1 15,3-6 6-15,6-6-1 16,2-5 1-16,3-12-2 16,3-3-1-16,1-9-3 15,1-1 0-15,4 2 6 16,0 3-3-16,3 10 13 15,0 8 5-15,-1 15-6 16,0 12-3-16,-2 19-6 16,0 7 0-16,-4 7-12 15,-2-1-27-15,-2-10-102 16,-1-6-206-16,6-13 205 16</inkml:trace>
  <inkml:trace contextRef="#ctx0" brushRef="#br2" timeOffset="-112904.5">17353 6295 1858 0,'1'19'57'0,"1"3"-177"15,2 2-68-15,3 1 4 16,0-5-33-16,0-5-150 16,-2-5-11-16,-5-10 219 15,0 0 78-15,-5-10 46 16,-2-2 52-16</inkml:trace>
  <inkml:trace contextRef="#ctx0" brushRef="#br2" timeOffset="-112506.95">17243 6185 1396 0,'20'-14'44'0,"5"1"9"15,15 3-51-15,6 3-4 16,8 5 2-16,4 2 0 0,-5 5 0 16,0 1 0-16,-11 2-2 15,-9 2-2-15,-11 0-10 16,-8 1-5-16,-14 2-12 15,-6 1-4-15,-14 2 12 16,-2 3 7-16,-8 2 24 16,-6 0 15-16,0-1 18 15,0-3 4-15,8-4 3 16,10-3 0-16,15-5 0 16,5-3-6-16,16-2-19 15,6-3-2-15,12 0 6 16,4 1-12-16,-2 5-3 15,-3 3-9-15,-17 6-15 16,-8 4-15-16,-19 5-20 16,-12 3-1-16,-17 4 12 15,-12-2 12-15,0-6 15 16,5-4 2-16,17-13-55 0,14-5-145 16,18-9 127-16</inkml:trace>
  <inkml:trace contextRef="#ctx0" brushRef="#br2" timeOffset="-111323.41">18446 6203 1537 0,'-28'4'97'0,"5"8"4"0,6 6-92 16,4 9-9-16,2 6-3 15,1 5 3-15,-1 1-6 16,10-5-3-16,4-5-3 16,10-10-3-16,4-6 3 15,7-9 6-15,2-5 6 16,5-9 0-16,5-4 3 0,1-4-14 15,1-5-16-15,-2-1-27 16,-3-1 3-16,-10 2 32 16,-8 2 1-16,-9 5 13 15,-6 4-1-15,0 12 8 16,0 0 7-16,-5 8 5 16,2 9 1-16,-1 7-5 15,4 3 6-15,5 0-10 16,1-5 3-16,7-8-9 15,2-4 9-15,3-10 0 16,4-4 6-16,1-7 0 16,-1-4-3-16,0-3-3 15,-2-2-9-15,-6-1-3 16,-3-2-6-16,-9 2-15 16,-3 1 0-16,-7 2 6 15,-3 1 6-15,0 4 18 0,1 2 9 16,3 4 12-16,3 1 0 15,6 1-18-15,6 0-9 16,6 0 0-16,6 1 0 16,6 2 0-16,2 3 12 15,2 5 0-15,2 4 2 16,-2 8 1-16,-2 3-3 0,-3 4-6 16,-8 0-3-16,-7-3-9 15,-3-2 3-15,-8-5-9 16,0-3 3-16,-2-4 9 15,-2-2 9-15,-2-5 6 16,-3-1 6-16,1-6 3 16,1-2 3-16,4-4 24 15,0-3 6-15,7-4-4 16,1-3-11-16,12-5-30 16,8 0-12-16,8 0-12 15,6 3-6-15,-4 11 6 16,-3 5-3-16,-10 13-2 15,-4 8-4-15,-11 10-9 16,-4 3 0-16,-3 3 9 16,-2 0-3-16,0-4 12 15,3-4 6-15,2-5 6 16,3-4 0-16,3-7 0 0,0-4 6 16,-1-5 3-16,0-5 3 15,-4-6 3-15,0-1-6 16,-2-3 0-16,0-2 3 15,5 1-12-15,5 0 6 16,10 2-6-16,3 0-6 16,5 7 0-16,-1 2-9 15,-4 9-3-15,-1 8 6 0,-8 10-6 16,-3 6 9-16,-6 7 0 16,-5 0 0-16,-3-3-6 15,-1-2 0-15,1-8-15 16,1-5-17-16,5-11-66 15,0-5-17-15,4-12 76 16</inkml:trace>
  <inkml:trace contextRef="#ctx0" brushRef="#br2" timeOffset="-110751.41">19637 6251 1670 0,'4'6'80'16,"0"7"-68"-16,2 5-18 15,-1 4-3-15,-1 1-12 16,-2-1-15-16,-3-4 1 16,-4-2 2-16,-3-4 9 15,-1-6 21-15,2-2 9 0,7-4 0 16,0 0 3-16,-5-13-9 15,10 0-6 1,1-6 6-16,1 0 6 0,2-6-3 16,-3 1 3-16,9 2-3 15,1 0-9-15,5 6 3 16,1 3 0-16,-1 8 3 16,-2 5 0-16,-6 10-3 15,-5 5 0-15,-4 10 0 16,-4 2 3-16,-3 2 0 15,2-2 0-15,-1-8 0 16,3-2-9-16,4-11-6 16,-1-5 9-16,3-5 0 15,-1-8 0-15,-3-3 6 16,-2-3-3-16,-1-2 0 16,-1 0 3-16,1-2 3 15,3-1 0-15,8-1-3 0,2 1-6 16,7 1-6-16,3 3 6 15,0 7 0-15,-1 8 1 16,-5 12 1-16,-4 10 0 16,-8 17 2-16,-3 4 0 15,-2 9 2-15,-1-1-2 16,2-10-17-16,2-7-18 0,3-15-64 16,0-7-71-16,-1-14 94 15</inkml:trace>
  <inkml:trace contextRef="#ctx0" brushRef="#br2" timeOffset="-110498.24">20113 6214 1181 0,'9'18'58'0,"0"3"6"15,-1 3-21 1,-4 1-30-16,0-3-5 0,1-4 7 15,1-4 7-15,1-6 7 16,4-4 8-16,3-5-3 16,3-3-5-16,2-4-3 15,3 0 1-15,-2-4-21 0,-2 0-3 16,-5-3-27-16,-2 0-14 16,-8-6-74-16,-3-2-101 15,-2-5 116-15</inkml:trace>
  <inkml:trace contextRef="#ctx0" brushRef="#br2" timeOffset="-110306.89">20368 5952 395 0,'16'4'75'15,"1"4"158"-15,-4 9-63 16,0 5 16-16,0 13-41 16,-3 4-11-16,4 11-39 15,-3 4-22-15,-3 5-36 16,1 1 9-16,-6-6-37 15,1-5-21-15,-3-12-37 16,0-9 1-16,-5-16-194 16,-2-5 156-16</inkml:trace>
  <inkml:trace contextRef="#ctx0" brushRef="#br2" timeOffset="-110140.02">20339 6265 2124 0,'19'-8'128'16,"11"0"-53"-16,7 1-204 15,9 2-151-15,0 1-116 16,-4 2 316-16</inkml:trace>
  <inkml:trace contextRef="#ctx0" brushRef="#br2" timeOffset="-109689.3">20840 6240 1506 0,'-11'-16'0'15,"0"-1"-58"-15,-2 7-294 16,1 0-62-16,-9 8 220 16,0 2 150-16,-3 5 398 15,-1 5-2-15,5 7-182 16,5 3-50-16,7 2-77 16,6 2-22-16,13-4-15 0,3-2-4 15,8-5-2-15,2-5 0 16,2-5-2-16,0-4 2 15,3-5 0-15,-2-3 0 16,-2-5 0-16,1 1 0 16,-8-3-4-16,0 0 2 15,-6 3 2-15,-4 1 0 16,-1 5 8-16,-5 2-2 16,1 10 0-16,0 3 3 15,-3 8-5-15,0 3 0 0,2 1-2 16,0-2-6-16,4-6-13 15,2-4-16-15,2-10-56 16,3-5-57-16,0-8 81 16</inkml:trace>
  <inkml:trace contextRef="#ctx0" brushRef="#br2" timeOffset="-109473.36">21146 5992 2067 0,'3'21'102'0,"-3"13"-82"15,3 10-64-15,-4 11-79 16,-1 1-41-16,-6-1-117 0,-4-4 125 16,0-7 17-16,-3-6 18 15,2-17 56-15,2-9 26 16,1-12 37-16</inkml:trace>
  <inkml:trace contextRef="#ctx0" brushRef="#br2" timeOffset="-109255.27">21030 6277 1962 0,'12'-3'126'0,"9"-1"-10"16,6 2-175-16,10 1-61 15,1 0-8-15,-4 1-7 16,-6 0 37-16,-11 0 44 16,-4 2 18-16,-6 3 24 15,-6 3 3-15,-1 1-1 16,-2 1-3-16,0-2-51 16,2-1-78-16,0-7 80 15</inkml:trace>
  <inkml:trace contextRef="#ctx0" brushRef="#br2" timeOffset="-108873.18">21193 6255 589 0,'-11'-21'120'0,"3"0"126"16,6-2-170-16,7 1-27 15,10 3-26-15,3 1-1 16,7 7-3-16,0 3-2 16,3 9-3-16,-1 5 3 15,-1 11 14-15,-1 7 6 16,-6 6 2-16,-1 2-2 15,-6 1-14-15,-1-1-7 16,0-4 1-16,0-2-3 0,3-7-5 16,0-4-1-16,-3-8-2 15,1-6-4-15,-5-9 2 16,-3-5 3-16,0-6 1 16,0-3-2-16,-3-3 2 15,-1 0 1-15,6 2 11 16,0 3-1-16,2 4 1 15,5 3-7-15,-4 6-13 16,1 2-4-16,-1 5-9 16,-2 0-5-16,-2 6-7 15,3 1-4-15,-3 1 4 16,-1 1 2-16,1-1 7 16,-4-2-1-16,5-3-30 15,1 0-40-15,4-3 50 0</inkml:trace>
  <inkml:trace contextRef="#ctx0" brushRef="#br2" timeOffset="-108523.34">21717 6236 1042 0,'0'4'67'15,"0"2"22"-15,0 0-23 16,3-1-29-16,1 0-8 16,7-3-2-16,3-2-7 0,5 0-3 15,3-3-2-15,2-3-5 16,5 0-4-16,1-3-2 15,3 0 0-15,-2-3-2 16,-4 1 0-16,-6-3-2 16,-4 1 2-16,-12 0-8 15,-5 0-2-15,-12 2-6 16,-10 3 5-16,-6 6 13 16,-5 4 19-16,-2 11 19 15,6 8 7-15,0 11 38 16,6 5 32-16,10 3-38 15,5-1-21-15,17-5-36 16,8-4-18-16,21-11-6 16,9-8 0-16,14-12-36 15,5-8-42-15,1-6-98 16,-2 0 31-16,-11-1 92 16</inkml:trace>
  <inkml:trace contextRef="#ctx0" brushRef="#br2" timeOffset="-107483.3">22758 5736 1481 0,'-6'-11'29'0,"-4"5"-31"15,-3 7-4-15,-8 18 3 16,-6 7 1-16,-13 23 2 16,-3 8 4-16,-10 20-4 15,-3 7 0-15,-1 9 0 16,-1 3-8-16,10-3-33 16,7-7-11-16,3-15 1 0,5-8 5 15,3-20-47-15,7-7 68 16</inkml:trace>
  <inkml:trace contextRef="#ctx0" brushRef="#br2" timeOffset="-106931.56">22879 6043 1533 0,'-12'53'-5'0,"-4"13"1"0,-2 4 2 16,-2 2 0-16,-2-2 0 15,6-14 0-15,2-7 0 16,6-22 6-16,3-10 0 16,5-17 4-16,0 0 1 15,6-16-5-15,3-8-2 16,1-13-6-16,2-5-4 15,1-8 3-15,1-1 5 0,1-1 9 16,0-2 1-16,0 1 26 16,0 4-3-16,-1 12 3 15,1 8 2-15,-1 19-2 16,0 10-12-16,-1 19 0 16,1 9-9-16,-4 16-6 15,3 4 6-15,-1 2-15 16,1-1-39-16,0-6-137 15,-2-6 32-15,-3-11-32 16,-4-7-14-16,-4-12-141 16,-5-7 181-16</inkml:trace>
  <inkml:trace contextRef="#ctx0" brushRef="#br2" timeOffset="-106305.71">22777 6277 1119 0,'1'-13'126'0,"7"-2"248"16,14-2-344-16,8-2-21 16,9 3-30-16,1 0-3 15,-1 2-9-15,-3 1-10 16,-3-2-1-16,0 0-9 16,-3-1 11-16,-2-1 9 15,-3-1 21-15,-4-2 10 0,-1-1 4 16,-3-3-2-16,-1-6 4 15,0 0-2-15,-4-4 6 16,0 3 7-16,-3 7 24 16,-1 6 13-16,-8 18 3 15,3 1 48-15,-8 25-5 16,-1 13-20-16,-4 19-21 16,-4 6-9-16,-1 7-36 15,-4-1-6-15,2-8-6 16,2-5-9-16,6-15 6 15,1-7 3-15,4-14 0 16,0-5 6-16,3-10 5 16,1-6-8-16,1-5 0 15,4-7-6-15,2-10-8 16,2-3 8-16,3-4 6 16,2 1 20-16,3 1 7 0,3 2 0 15,4 4-3-15,3 3-12 16,1 7-6-16,0 2-6 15,-5 9-3-15,-3 3-3 16,-5 8-12-16,-5 4-3 16,-6 4 3-16,-4 1-12 15,-7 0-6-15,-5 0 10 0,-10-2-4 16,-6 0 12-16,-9-3 6 16,0-1 0-16,0-5-24 15,4-4-30-15,10-8-27 16,8-3-8-16,11-6 32 15,5-2 23-15,10 0-25 16,5-1-56-16,4 1 76 16</inkml:trace>
  <inkml:trace contextRef="#ctx0" brushRef="#br2" timeOffset="-105939.55">23574 6245 1649 0,'15'0'-3'0,"1"-6"-3"15,-5-1 6-15,0-3 0 16,-4-3 6-16,-1-1 0 16,1-2-3-16,-1 1 0 15,-1 0-3-15,-2 2-3 16,-3 3-18-16,-2 1-27 15,-8 3-3-15,-6 2 26 16,-10 5 6-16,-3 3 17 16,-1 8 15-16,1 4 5 0,8 10 1 15,3 2 13-15,8 4-14 16,7-1-12-16,8-7 0 16,4-3 0-16,12-8 9 15,4-3-3-15,8-8-15 16,5-6-18-16,8-8-59 15,6-3 12-15,2-9-112 16,-1-2-133-16,-12-6 147 16</inkml:trace>
  <inkml:trace contextRef="#ctx0" brushRef="#br2" timeOffset="-105767.02">23864 5804 1415 0,'0'-1'87'0,"-4"0"-15"0,0 18 15 15,-5 19-67-15,-3 11-8 16,-7 14 6-16,-2 3-3 16,0 3-12-16,-1 0 0 15,6-8-9 1,3-3-12-16,4-14-98 0,8-5-1 16,1-12 75-16</inkml:trace>
  <inkml:trace contextRef="#ctx0" brushRef="#br2" timeOffset="-105588.2">23857 6254 1254 0</inkml:trace>
  <inkml:trace contextRef="#ctx0" brushRef="#br2" timeOffset="-105406.02">23931 5973 1413 0,'30'-3'-7'15,"2"3"-110"-15,-1 2 82 0</inkml:trace>
  <inkml:trace contextRef="#ctx0" brushRef="#br2" timeOffset="-104940.12">24072 6126 2157 0,'-17'5'-305'15,"-1"0"45"-15,1 3 213 16,-1 1 61-16,2 2 46 16,3 1 5-16,7 3-5 0,6 0-18 15,9-1-39-15,7-1-9 16,5-4 0-16,2-2-3 16,1-7 3-16,-3-4 6 15,4-3 0-15,1-4 0 16,0-2 6-16,2-2-3 15,-4-3-3-15,-1-1 0 16,-9-1 0-16,-2 2 0 16,-9 5 0-16,-3 3-3 0,-4 7-3 15,-4 3 0-15,-5 12 6 16,-7 2-3-16,3 9 3 16,0 2 0-16,6-1 0 15,8-2 0-15,4-5 0 16,5-3-12-16,10-10-77 15,7-4-45-15,6-10-250 16,1-3 233-16</inkml:trace>
  <inkml:trace contextRef="#ctx0" brushRef="#br2" timeOffset="-104606.27">24330 6188 1729 0,'-6'28'-3'0,"1"-6"-3"15,1-9-3-15,4-13 0 16,0 0 15-16,-5-6 0 16,6-8 6-16,1-4-3 15,3-2-24-15,3 1-12 0,2-3-20 16,0 0 2-1,3-2 9-15,0 0 16 0,2 1 20 16,0 1 5-16,7 4 28 16,6 5 15-1,8 12 11-15,6 6-2 0,-3 17-21 16,-6 5-15-16,-11 10-15 16,-3-1-6-16,-13-3-24 15,1-5-39-15,-1-8-260 16,1-6 253-16</inkml:trace>
  <inkml:trace contextRef="#ctx0" brushRef="#br2" timeOffset="-101054.2">18465 6941 611 0,'-6'-13'103'0,"-1"-1"193"15,-4-1-287-15,-1 0 12 16,-3 2 21-16,-4 0 8 0,-3 2 16 16,-1 4-11-1,-6 6-21-15,-2 1-8 0,-1 8-7 16,0 5 2-16,1 10 3 15,3 4-1-15,5 8-2 16,4 0-5-16,10 2-5 16,7-4-1-16,12-6 3 15,7-3 1-15,9-9 0 16,3-5-1-16,7-10 3 16,0-7 9-16,2-10 41 15,0-2-7-15,-8-4-5 16,-4-3-12-16,-5-3-18 15,-4-1-9-15,-6-2-6 16,-2 0-6-16,-6 1 0 16,-2 3-3-16,-3 9 3 15,0 6-3-15,-2 13 0 16,-2 8 0-16,-2 16 0 0,-2 7 0 16,0 15 0-16,-1 4 3 15,4 2 6-15,6 0-6 16,4-9 0-16,5-7 0 15,8-15-3-15,3-7 3 16,4-14-9-16,3-6-57 16,1-13-325-16,1-4 310 0</inkml:trace>
  <inkml:trace contextRef="#ctx0" brushRef="#br2" timeOffset="-100689.52">18676 6968 1493 0,'6'3'37'0,"7"1"-20"0,4 0-8 16,9 1-6-16,6-3-3 15,3-2 6-15,5-1-3 16,0-3 3-16,0-2-6 0,-6-3-58 15,-4 1-21-15,-10-3-195 16,-5 0 162-16</inkml:trace>
  <inkml:trace contextRef="#ctx0" brushRef="#br2" timeOffset="-100455.33">18794 6840 1792 0,'2'16'215'16,"3"4"211"-16,6 16-483 16,6 7-52-16,-3 7-94 15,1 0-15-15,-5-2 33 16,-3-1 52-16,-2-11 63 0,-2-6-31 15,-2-11 60-15</inkml:trace>
  <inkml:trace contextRef="#ctx0" brushRef="#br2" timeOffset="-100007.39">19115 6624 2402 0,'5'23'-4'0,"1"14"-228"16,-1 8-130-16,-1 7 53 16,-2 0 158-16,-3-6 58 15,-3-6 34-15,-3-9 81 16,-1-5 44-16,0-11 32 15,2-6 7-15,6-9-11 16,0 0 25-16,0 0-65 16,8-12-30-16,10-3-24 15,4 0-18-15,8-2-21 16,4 2 0-16,7 3 13 0,-1 4 5 16,4 6 21-16,-7 4 0 15,-12 8-9-15,-4 4 6 16,-15 6-9-16,-5 1 6 15,-5 0 0-15,-5 2-12 16,-8-3 0-16,-8 0 0 16,-11-4 10-16,-8-3 8 15,-6-7 2-15,1-4 2 0,5-10-21 16,8-5-39-16,10-7-225 16,8-1 176-16</inkml:trace>
  <inkml:trace contextRef="#ctx0" brushRef="#br2" timeOffset="-99472.08">20114 6936 2237 0,'38'1'69'0,"13"1"-183"15,3 0-38-15,10-2-42 16,1-2-18-16,-15-1 94 16,-6 0 64-16,-13 0 25 15,-10 1 5-15,-8-2 23 16</inkml:trace>
  <inkml:trace contextRef="#ctx0" brushRef="#br2" timeOffset="-99277.39">20088 7054 2378 0,'10'2'114'0,"13"2"45"15,9-1-232-15,24-1-85 16,11-2-43-16,7-6-112 16,2-1-1-16,-5-2 184 15,-7 2 43-15,-13 0-20 16,-5 2 72-16</inkml:trace>
  <inkml:trace contextRef="#ctx0" brushRef="#br2" timeOffset="-98407.39">20999 6644 1768 0,'-1'40'99'0,"1"4"-42"15,4 11-165-15,2 0-71 0,-1-8 17 16,-2-3 54-16,-3-10 38 16,-2-5 35-16,-2-11 66 15,0-4 27-15,-1-8 20 16,0-2 1-16,0-4-16 16,1-3 9-16,2-4-45 15,1-4-13-15,5-4 13 16,3-4 9-16,7 0-3 15,6-2 0-15,11 3-12 16,5 0-9-16,10 7 9 16,-2 4 0-16,-5 8 3 15,-3 5-9-15,-13 7-15 16,-3 2 0-16,-9 4-9 16,-6 0-12-16,-11 2-3 15,-6 0-3-15,-15-2 3 16,-7-1 12-16,-12-4 45 15,-6-1 30-15,0-6 77 0,3-3 18 16,17-4-31-16,10-4-67 16,16-7-151-16,8-3-154 15,17-6-517-15,10-2 588 16</inkml:trace>
  <inkml:trace contextRef="#ctx0" brushRef="#br2" timeOffset="-97973.8">21666 6900 2638 0,'16'4'13'16,"11"3"-196"-16,8 2-78 16,12-3-28-16,7-1 49 15,4-3 226-15,-4-2 64 0,-11-2 13 16,-11-1 3-16,-14-3-33 16,-4-1-24-16,-4-5-141 15,-4-3-132-15,-5 1 204 16</inkml:trace>
  <inkml:trace contextRef="#ctx0" brushRef="#br2" timeOffset="-97789.64">21818 6801 2142 0,'-3'37'95'0,"4"3"-101"15,2 6-15-15,6 3-32 16,2 1-37-16,0-4-59 0,-3-2-46 16,4-8-47-16,4-8-39 15,0-6 171-15</inkml:trace>
  <inkml:trace contextRef="#ctx0" brushRef="#br2" timeOffset="-97240.58">22551 6902 1328 0,'-9'-7'43'0,"-2"-1"-8"16,0 0-24-16,-5-3 11 16,0-1 3-16,-5-1 8 15,-1 1 7-15,-5 4 66 16,0 5 19-16,2 5 4 16,2 5-10-16,5 10-53 15,3 2-36-15,2 6-33 16,4 0-6-16,5-2-3 0,4-1 9 15,6-8 6-15,2-2 12 16,10-8 12 0,-1-3 6-16,16-7 5 0,4-4 1 15,7-7-6-15,1-2-9 16,-7-7-12-16,-4-2-5 16,-9-1-2-16,-2 0-2 0,-15 7-3 15,-4 2-2-15,-7 10-4 16,-5 8-4-16,0 10 1 15,-2 11 0-15,2 10 3 16,3 4 3-16,10 3 3 16,8-1-3-16,15-4 3 15,2-3 0-15,5-7-3 16,-1-4-3-16,-2-8-60 16,0-4-89-16,-2-6-174 15,0-4-79-15,-3-3 276 16</inkml:trace>
  <inkml:trace contextRef="#ctx0" brushRef="#br2" timeOffset="-95372.89">14883 5580 725 0,'-31'4'30'16,"-3"1"-16"-16,2 3-12 15,-9-1-2-15,-8-1-2 16,-8 1 6-16,-9 0 5 15,0 0 21-15,6 4 20 16,-2-1 41-16,1 1 17 16,2 2-23-16,2-1-8 0,14 3-32 15,7 1-16-15,15 0-21 16,2 4-2-16,9 5-4 16,1 4-2-16,5 14 3 15,4 7 1-15,4 18 0 16,3 9 2-16,6 19-2 15,2 12 0-15,2 11-4 16,3 2 0-16,-2 2 2 16,-1-11 0-16,-3-16-2 15,0-9 0-15,0-20 0 16,-1-5 0-16,0-5 0 16,-1 0 0-16,-3-6 2 15,0-1-2-15,-2-5 0 16,1-3 0-16,-2-4 0 15,-2-5 0-15,-4-11 0 0,-4-6 0 16,4-16 0-16,0 0 7 16,7-5 7-16,8-9-2 15,9-3 3-15,4-1-7 16,13 3-8-16,8 0-8 16,19 4-62-16,12 0-162 15,6 3 129-15</inkml:trace>
  <inkml:trace contextRef="#ctx0" brushRef="#br2" timeOffset="-94223.34">24411 5560 466 0,'62'-1'-212'0,"6"-4"196"16,2-1 118-16,-7-2 60 15,-1 1 66-15,-8 1-87 16,-5 1-59-16,-11 3-59 16,-4 2-16-16,-10 1-3 15,-5 3-1-15,-4 2 1 16,-4 1 14-16,-2 5 33 16,3 4 5-16,-3 8 14 15,-1 7-8-15,-4 16-14 16,-5 7-9-16,-5 16-10 15,-3 9-4-15,-3 12-9 0,-3 6-7 16,5 11-3-16,2 7-4 16,8 2-2-16,4 2 2 15,1-7-2-15,-1-8 2 16,-9-10 0-16,-6-7-2 16,-12-10 2-16,-7-7 2 15,-7-14-4-15,3-9 0 16,-5-19 2-16,4-10 3 0,3-15 13 15,-1-7 7-15,5-9 4 16,-5-3-2-16,-15-2 10 16,-12 1-13-16,-18 4-21 15,-12 5-6-15,-15 3 3 16,-3 3 0-16,-6 2-6 16,-1 2 6-16,14 4 0 15,6 3 0-15,24 3-21 16,18 3-42-16,25 5 48 15</inkml:trace>
  <inkml:trace contextRef="#ctx0" brushRef="#br2" timeOffset="-89690.81">23340 3437 641 0,'17'-3'2'0,"5"0"3"15,3 1 2-15,5 0 9 16,4 2 6-16,6-2 17 16,3 0 4-16,1 1-4 15,0-1-7-15,-5-1-16 16,-1 0-5-16,-13-1-4 15,-6 1 0-15,-10 1 16 16,-3 0 9-16,-2 2 13 16,-4 0 1-16,0 0-18 15,0 0-11-15,0 0-13 16,0 0 0-16,0 0 4 16,0 0 7-16,-13 12 18 15,6 1 8-15,-3 12 7 16,1 7 1-16,0 10-13 15,-1 5-6-15,1 13-13 0,-2 7-5 16,2 21-10-16,5 4 3 16,-1 0-5-16,1-2 2 15,5-10 2-15,4-2-2 16,5-6 4-16,3 0-2 16,-1-10 0-16,-1 0-2 15,-1-6-2-15,2-5 2 16,1-5 3-16,2-2 3 0,7-6 2 15,-6-1-2 1,-2-8-1-16,-5-4-5 0,-8-7 6 16,-2-3 6-16,-9-4 13 15,0-1 8-15,1-2 19 16,4 1 12-16,1 1-40 16,4-1-8-16,-1 1-12 15,-3-1 0-15,5 0 0 16,-3 0 3-16,-3 0-6 15,-2-1 0-15,-1-2-3 16,-2 0 0-16,6-1 0 16,4-1 0-16,0-1 0 15,0-3 6-15,0 0 3 16,0 0-9-16,0 1 9 16,0 0 0-16,1 0-3 0,0-1 3 15,0 0-6-15,0 0-3 16,-1 0 3-16,1 1-3 15,-1 0-3-15,0 0 3 16,0 1 0-16,-1 28 0 16,3-21 0-16,1 0-3 15,-5-1 0-15,-1-1 3 16,-1-1 3-16,4-6-3 0,0 0 0 16,-1 1-6-16,0-1-39 15,-3 2-11-15,15-9-28 16,3 1 30-16,-2 3 32 15,-12 3 5-15,0 0-34 16,-2-1-59-16,-10 4 60 16</inkml:trace>
  <inkml:trace contextRef="#ctx0" brushRef="#br2" timeOffset="-87406.72">24068 4799 1080 0,'0'0'14'0,"-1"-1"30"15,0 1 10-15,-29-4 22 16,24 13 0-16,-7 11-12 16,-1 8-8-16,-3 13-16 15,-3 8-7-15,-4 2-5 16,-2 1-4-16,2-10-12 15,-1-6-6-15,6-8 3 16,3-6-3-16,3-7 12 16,8-4 0-16,2-5 2 15,3-6 4-15,0 0-9 16,0 1-3-16,0-1 9 16,0 0 6-16,-11 1 12 15,-2-6-6-15,-5-2-3 16,0-2-12-16,-2-4-12 15,2 0 0-15,-2-5-3 0,-1-2 0 16,2-1 3-16,-1-3 8 16,-2-1-5-16,-1-1 6 15,-4 1-15-15,-4 0 3 16,-4 4 0-16,1 3-3 16,7 7 9-16,4 3 0 15,12 4 0-15,4 2 6 16,7 2-6-16,0 0 9 15,-1 0 3-15,1 0 3 0,3 5 6 16,7 2 3-16,5 5-9 16,-2 1 2-16,2 5-11 15,0-2-9-15,4 3-3 16,5 0-3-16,1 0 0 16,2 2 0-16,0-1 3 15,-2-2 3-15,-3-2-6 16,-1 0 0-16,-6-3 3 15,-2 1-3-15,-3-4 0 16,-3-2 0-16,-2-3 0 16,-5-5 3-16,0 0 3 15,0 0 3-15,-10-7 0 16,0-2 0-16,-3-5 0 16,-3-1-6-16,-2-3-3 15,0-1 3-15,-5-4 0 0,1-3-3 16,0-2 3-16,-2 0-3 15,8 3 0-15,1 4 6 16,7 7 0-16,4 3-3 16,4 11-3-16,0 0 0 15,5 13-3-15,4 3 3 16,5 6 0-16,4 0-3 0,3 2 3 16,3 2 0-16,3 2 3 15,0 0-3-15,8-1 0 16,-1 0 3-16,0-4-3 15,2 0 3-15,-5-8-3 16,-1-2 3-16,-5-7 3 16,-3-2-2-16,-9-6 2 15,0-2-2-15,-6-5 1 16,-1-3 2-16,1-1 2 16,1-2 1-16,3-2-5 15,3-1 2-15,1-2-1 16,1-2-5-16,1-4 1 15,-3-3-2-15,1-7-2 16,-2-4 2-16,0-1 4 16,0-2-4-16,-2 9 3 15,1 8-1-15,-8 9-2 16,-1 6 0-16,-4 8-9 0,1 3 4 16,0 0-5-16,0 0 5 15,0 0 1-15,0 0-1 16,0 1 4-16,-8 26-3 15,0-10 0-15,-2 2 2 16,-7 13-1-16,-2 2-1 16,-8 3 2-16,-5 0 1 0,-2-5 2 15,-2 0 1 1,2-5-2-16,1 1 0 0,3-2 0 16,3 1 2-16,5-3-2 15,4-2 0-15,6-6-2 16,2-3 0-16,4-7 4 15,6-6 4-15,0 0 1 16,-1 0 2-16,0 0-4 16,0-1 3-16,0 0-1 15,0 0 4-15,-1 0-1 16,-30-28-4-16,20 22-3 16,-2 0-3-16,-4-1 0 15,1-3 0-15,-1-3 5 16,-1-2-2-16,2-3-1 15,0-2 1-15,4 0-1 16,2-1 5-16,2 0 12 0,4 1 2 16,2 1 5-16,1 2-3 15,2 5-13-15,1 1-3 16,1 6-4-16,0 3-4 16,2 5-1-16,3 4-1 15,-1 10-6-15,3 6 8 16,4 10-4-16,2 4 2 0,7 7 8 15,3 3-5-15,6-1 4 16,2-2 1-16,-1-11-5 16,-1-7 1-16,-8-12 8 15,-2-6-5-15,-8-6 0 16,-5-3 3-16,-2-4-1 16,-5-1 3-16,-1-5-2 15,-2 0 0-15,-1-2-5 16,-2 0-1-16,-4-3 3 15,-1 0-6-15,-8-4-1 16,-1-1 1-16,-3-2 2 16,-2 0 0-16,-3 3 2 15,-2 1-2-15,-3 4 0 16,0 3 0-16,5 1-4 16,2 3 2-16,7 1 2 0,2 1-3 15,6 2 5-15,1-1-4 16,9 6 0-16,-1 0 1 15,1 0-3-15,0 0 4 16,0 0-1-16,0 0 1 16,10-1 0-16,-1 6 1 15,2 0-1-15,3 2 1 16,3 3-2-16,3 5-4 0,5 8 1 16,2 4 3-16,4 7-1 15,3 2 4-15,-1 0-1 16,1-3 2-16,0-9-2 15,0-4 0-15,-2-10-1 16,-3-5 0-16,-4-6 5 16,-5-5-5-16,-2-8 4 15,1-4-2-15,-3-8 1 16,-1-1 1-16,-1-3-2 16,0 2-1-16,-1 1 1 15,-1 0 0-15,-2 1-2 16,-2-1-2-16,0-2 0 15,-2-1 2-15,0-2 0 16,-1 2 0-16,-4 4 2 16,2 2-2-16,-3 7-3 15,1 3 3-15,-2 6 0 0,0 2-2 16,1 6 0-16,0 0 0 16,0 0-1-16,0 0-3 15,-2 14 1-15,-8 11-5 16,-11 22 5-16,-5 11-4 15,-15 14 6-15,-7 5 1 16,-7 3-1-16,-1 0-2 16,7-17-102-16,5-12-40 0,22-27-211 15,21-23 148-15</inkml:trace>
  <inkml:trace contextRef="#ctx0" brushRef="#br1" timeOffset="-77474.7">14869 5632 380 0,'4'-5'68'0,"0"-1"157"15,1 2-113-15,1-1-21 16,0 1 9-16,1 0-17 16,1-1-31-16,0-2-23 15,-1 0 0-15,-3-2 25 16,-1 0 10-16,-7 3 6 16,-3 0-4-16,-7 1-21 0,-4 3-11 15,-6 2-10-15,-2 3-9 16,-4 2-9-16,0 2 3 15,-7 2-3-15,-6-1 0 16,-14-1 6-16,-6 0-3 16,-2-2 18-16,1 1 15 15,7-3 26-15,-4 1 4 0,-5-1 0 16,1 0-7-16,5 0-5 16,6-1 6-16,12 0-18 15,6 0-3-15,4-1-24 16,5 0-7-16,8-1 16 15,0 0 12-15,8 0 19 16,6 1-17-16,5-1-9 16,0 0-18-16,0 0-8 15,0 1-3-15,8 16 4 16,6-4 10-16,5 10 3 16,6 6 3-16,-1 13 0 15,0 8-6-15,1 15-2 16,-3 7-7-16,-2 11-5 15,-5 5-2-15,-4 10 1 16,-3 2-1-16,-3 0 1 16,-5-1 0-16,0-9-3 0,0-7-1 15,0-13-1-15,1-7 6 16,4-10 2-16,0-6 4 16,3-4-1-16,-1-3-5 15,1-2 0-15,0 0-3 16,-1-3-1-16,-1-5 0 15,-3-5 2-15,-1-4 1 0,-2-6 4 16,-2 0 4-16,-1-3 16 16,-1 1 3-16,-1 0 1 15,2 2-5-15,1 2-14 16,0 0-5-16,2-1-8 16,0 1 0-16,3-3-1 15,0 0-1-15,2-3 0 16,-1-1-3-16,0-2 0 15,-1 0 4-15,-1-2 0 16,-1 1 0-16,0 2 1 16,-1 0-1-16,2 1 0 15,-1-1 0-15,1-2-1 16,1 0-1-16,0-3 2 16,-1-1 0-16,2-1-3 15,0 0 2-15,2-3 3 16,2-2 0-16,6 1 5 0,3-2 2 15,8 1-2-15,1 0-1 16,8 0-1-16,-1 0-3 16,11 0-1-16,7 0-1 15,22-3 0-15,10 0-1 16,10-4-10-16,6-1-10 16,5-3-45-16,7-1-35 15,8-2-131-15,-8 1-123 0,-4 0 158 16</inkml:trace>
  <inkml:trace contextRef="#ctx0" brushRef="#br1" timeOffset="-75990.3">24141 5581 1247 0,'30'-4'-8'0,"12"-1"6"16,6-2 2-16,6-2 2 15,2 1 4-15,7-2 5 16,2 0 3-16,2 0-2 15,-3 1-1-15,-4 1-7 0,-4 1 0 16,-7 3-4-16,-6 0 2 16,-12 2 0-16,-3 0 2 15,-6 1 3-15,1 0-3 16,-2 1 6-16,2 1-2 16,-7 0 1-16,-1-1-1 15,-3 0-4-15,-3 2 2 0,-2-2-4 16,-1 1 4-16,-4 3 5 15,0-1 11-15,0 5 12 16,4 2 3-16,3 9-4 16,4 3-8-16,6 13-13 15,0 7 9-15,-2 17-6 16,-5 8 0-16,-9 18-6 16,-4 5 0-16,-8 7 0 15,-3 2-3-15,-5 1 0 16,0 3 3-16,3-1-9 15,0-3 0-15,5-2 3 16,0-6 0-16,4-3 3 16,5-1 0-16,6-5 3 15,4 0-4-15,3-10 1 16,-2-4 3-16,-6-21-3 16,0-6 0-16,-8-16 6 0,-1-7 9 15,-3-9 63-15,-3-3 59 16,0-6 99-16,-3-3-31 15,0-1-60-15,-2-3-51 16,2 1-68-16,-2 0-16 16,-1 0-14-16,-2 0-2 15,-6 0-4-15,-1 0-2 16,-8-2-4-16,-3 0-2 16,-12 0 2-16,-5 0 3 0,-7 2 5 15,-4 0 0-15,2 5 3 16,-5 1 0-16,0 4 1 15,2 2-1-15,-3 3 1 16,6 0-1-16,7 1 1 16,4 0 2-16,13-2-2 15,8 0 1-15,8-4-4 16,7-1-9-16,15-3-90 16,0 0-81-16,5-7-232 15,18-2-237-15,19 0 509 16</inkml:trace>
  <inkml:trace contextRef="#ctx0" brushRef="#br1" timeOffset="-73524.34">14926 7574 241 0,'20'-3'42'0,"5"-1"50"0,19 1-48 15,9 0-11-15,17 1-12 16,6-2-10-16,4-1-58 15,11-1-17-15,10-2-11 16,10-2 4-16,18-2 45 16,-2-1 26-16,15-1 42 15,3 1 8-15,11 0 3 16,4 0-8-16,13 0-6 16,6-1 29-16,11-1 84 15,7 0 35-15,11-1 7 16,1 2-65-16,12 1-60 15,6-1-26-15,3 1-30 16,7-1-5-16,4 1-8 16,-1 0 2-16,6 1 0 0,1-1 0 15,-3 1 0-15,-4 0 2 16,-10 2 9-16,-12 4 7 16,-13 4 3-16,-12 4 0 15,-14 4-9-15,-6 4-8 16,-13-1-4-16,-8-2-2 15,-10-2-2-15,11-4-4 0,-10-5 0 16,2-2 4-16,-18-3 2 16,-16-1 2-16,-7 3-2 15,-3 1 0-15,3 2-138 16,-3 4 102-16</inkml:trace>
  <inkml:trace contextRef="#ctx0" brushRef="#br1" timeOffset="-71692.02">15535 7613 371 0,'28'0'18'0,"2"-1"17"16,5-1-33-16,5-1-2 16,4 0-2-16,12-2 2 15,-1 1 0-15,7-1 0 16,2 1 2-16,3 1-2 16,2 0 0-16,5-2-6 15,3 1-4-15,3-1-12 16,6-1-2-16,-1 1 4 15,1-1 7-15,4 0 13 16,1 0 4-16,8 1 5 16,2-1-2-16,1 1-2 0,-2 0-1 15,5-2-4 1,5 0 0-16,7-2 0 0,2 0-2 16,4-1 0-16,0 1 1 15,-1 2 1-15,1 0-2 16,2 1 0-16,-1 1 0 15,0 3-7-15,2 0-6 16,-7 1-50-16,6-1 44 16</inkml:trace>
  <inkml:trace contextRef="#ctx0" brushRef="#br1" timeOffset="-71324.38">20117 7400 230 0,'106'-5'31'0,"3"1"39"15,2-1-46-15,0 0-23 16,6 0-6-16,0 0-19 16,-4 0-5-16,3-2 0 15,-7 0 9-15,-7 0 31 16,-1 0 14-16,-7 3 17 16,-4 0 0-16,-3 3-16 15,1 0-10-15,9 1-16 16,8 0-1-16,3 0-9 15,-2 0-1-15,-19-3 2 0,-6 1 2 16,-5-3 7-16,-3-2 9 16,3 1 11-16,1 1 8 15,-2 0 6-15,-5 0 16 16,-6 0-16-16,-5 0-12 16,-5 1-15-16,-4 0-7 15,-1 0 3-15,-2 2-1 16,-3-1-4-16,-1 0-8 0,-7 1-69 15,-3 0-26 1,-6 0 55-16</inkml:trace>
  <inkml:trace contextRef="#ctx0" brushRef="#br1" timeOffset="-70489.43">18595 7459 1017 0,'-24'4'29'16,"6"-1"-12"-16,5 1-17 0,13-4-14 15,0 0-4-15,15 2-8 16,8-4-3 0,17-3 17-16,8 0 10 0,14 0 4 15,8-1 10-15,16 1-5 16,7-1-5-16,9 2 0 15,7 1-2-15,10 0 0 16,3 1 3-16,5 1-3 16,2-1 2-16,-4-1 0 15,5-1-2-15,0-2 5 16,-1-1-3-16,3 0 2 16,-7-1-1-16,-2 1-69 15,-1-1-139-15,-13 0 120 16</inkml:trace>
  <inkml:trace contextRef="#ctx0" brushRef="#br1" timeOffset="-69307.49">22243 7253 1096 0,'11'1'29'0,"5"2"-8"16,3 1-23-16,16-2-19 15,7-2-6-15,16-3-6 16,8-2 1-16,17-2 13 15,4-1 15-15,2 0 27 16,2 1 1-16,-13 3 5 16,1 0-4-16,2 2-9 0,0 0-5 15,9 1-3-15,-2-1 0 16,-2 1-2-16,-2-2-3 16,-8 1 1-16,0 0-2 15,-5-1 0-15,-2 1 2 16,-10 1-2-16,-4-1-2 15,-13 1 2-15,-3-1-4 0,-8 2 0 16,-2 0-6-16,-4 2-92 16,-1 1 70-16</inkml:trace>
  <inkml:trace contextRef="#ctx0" brushRef="#br1" timeOffset="-68857.36">22660 7292 1078 0,'21'0'27'16,"11"-1"4"-16,10 0-44 16,17 0-5-16,8-2 3 0,8-2 3 15,10-2 4-15,11-1 16 16,10-2 13-16,4 2 16 15,-2 1 8-15,-6 2-10 16,-2 3-8-16,-2 0-17 16,-2 2-7-16,-6 0 1 15,-10-1-4-15,-5-1 2 16,-3-1-2-16,-7-1-2 16,-5 1-4-16,-13-1-67 15,-5-2-128-15,-11 0 101 16</inkml:trace>
  <inkml:trace contextRef="#ctx0" brushRef="#br1" timeOffset="-57340.45">23754 5819 876 0,'0'0'4'0,"7"16"51"16,-4 7 22-16,-5 21 9 16,1 11-15-16,-7 19-34 15,-2 5-21-15,4-1-94 16,-2-3-227-16,8-12 178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36:32.76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2795 800 1411 0,'4'90'18'0,"-3"1"-7"15,-1-7-5-15,1-7-2 16,-1-21-2-16,1-13-2 15,1-20-4-15,0-10-5 0,0-17-57 16,1-13-64-16,0-19-64 16,2-11-50-16,2-19 130 15,-2-6 126-15,0-6 156 16,0-1 24-16,0 3-55 16,3 2-32-16,3 6-41 15,2 8-4-15,-1 21-4 16,0 11 4-16,-2 23 73 15,3 7-13-15,2 21-57 16,3 13-9-16,4 20-4 16,0 7 1-16,3 7-15 15,1-2-9-15,1-7-18 16,-2-6-9-16,3-17 0 16,-2-8-3-16,2-23-48 15,3-11-15-15,1-21-32 0,4-11-13 16,3-19 33-1,2-4 16-15,1-7 50 0,-2 2 21 16,-6 8 53-16,-5 6 25 16,-6 20 39-16,-4 10-7 15,-2 25-26-15,0 13-15 16,1 25-34-16,0 12 4 0,4 15-8 16,0 7-18-16,3 0-14 15,3-2-9-15,-2-12-143 16,-2-10-145-16,-4-21 160 15</inkml:trace>
  <inkml:trace contextRef="#ctx0" brushRef="#br0" timeOffset="383.37">4213 855 2213 0,'8'47'6'0,"5"0"6"16,4 2 3-16,1-3-3 16,6-9-6-16,3-5-9 15,4-17-18-15,6-7-47 16,4-18-55-16,1-11-8 15,3-17 2-15,-3-9 48 16,-7-5 60-16,-7-2 12 0,-18 0 45 16,-9 4 18-16,-16 0 36 15,-8 3 2-15,-13 8-5 16,-4 5-15-16,-11 17-24 16,-1 10-1-16,4 14-8 15,3 9-6-15,16 10-21 16,8 5-33-16,11 2-254 15,12-3 180-15</inkml:trace>
  <inkml:trace contextRef="#ctx0" brushRef="#br0" timeOffset="783.35">5044 777 2151 0,'9'42'0'15,"-3"-8"0"-15,0-4 6 16,-3-9 0-16,-2-7 0 16,-1-14-15-16,0 0-9 15,-1-8-42-15,-2-12-33 16,2-14 13-16,1-6 11 15,8-5 87-15,4 1 42 0,12-2 35 16,9 4-8-16,11 7-27 16,6 4-10-16,7 17-14 15,-5 8-6-15,-1 18-6 16,-6 14-8-16,-10 21-6 16,-7 10 0-16,-20 14-4 15,-10 3-2-15,-23 4-7 16,-13-1 0-16,-17-8-2 15,-10-7-14-15,-15-18-149 16,-7-10-83-16,-3-24-392 16,-3-11 475-16</inkml:trace>
  <inkml:trace contextRef="#ctx0" brushRef="#br0" timeOffset="1168">5939 935 2343 0,'21'54'35'0,"-1"-4"-12"15,-2 0-13-15,-4-8-12 16,-2-2 2-16,-8-7-13 15,-1-3-17-15,-3-5-93 16,0-3-41-16,3-6-6 16,0-3 32-16,7-6 93 15,3-5 21-15,10-8 18 16,4-5-6-16,10-5 12 16,3-2 6-16,5-1 6 15,-2 3 3-15,-10 3-3 16,-6 3-6-16,-16 4-9 15,-10 6-3-15,-1-1 0 16,-4-14-18-16,-9 5-92 16,-4-1 4-16,1-3 71 15</inkml:trace>
  <inkml:trace contextRef="#ctx0" brushRef="#br0" timeOffset="1450.05">5938 806 2703 0,'51'0'2'0,"9"-5"5"16,4-5-4-16,7-5-19 15,2-4-46-15,-7-7-213 16,-3-12 117-16</inkml:trace>
  <inkml:trace contextRef="#ctx0" brushRef="#br0" timeOffset="1656.75">5899 713 2710 0,'44'-3'10'16,"21"0"3"-16,11 1-4 15,25-3-8-15,0-2-30 16,6-8-172-16,0-2-33 0,-18-10 4 16</inkml:trace>
  <inkml:trace contextRef="#ctx0" brushRef="#br0" timeOffset="1984.08">6186 1005 2127 0,'97'-13'122'16,"-1"-3"-95"-16,-2-3-102 0,-10-8-666 15,-4-1 627 1</inkml:trace>
  <inkml:trace contextRef="#ctx0" brushRef="#br0" timeOffset="2333.94">6987 652 2692 0,'2'48'-2'16,"-1"11"2"-16,-6 18 3 15,-5 5-4-15,-8 7-6 0,-5-2-2 16,-3-15-34-16,-3-11-45 16,7-24-10-16,-1-11 9 15,5-17 58-15,1-8 31 16,6-8 48-16,3-5 23 15,6-3 50-15,7-2-10 16,12-2-37-16,13 0-12 16,19 2-35-16,12 1-13 0,31 2-13 15,17 1-22-15,25-7-137 16,11-5-362-16,-19-18 167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7:23:33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9624 2038 632 0,'13'-3'75'15,"-3"3"3"-15,5 0-6 16,0 1-10-16,8 0-17 15,0 1-4-15,4-2-6 16,2 0-3-16,2-1 3 16,4-2 0-16,5-2 6 15,2 1-6-15,2 0-10 16,-1-2-4-16,-5 4-9 16,-6 0-3-16,-7 0-1 15,-6 2-2-15,-7 0 0 0,-4 0 2 16,-2 1-1-1,-1 1-3-15,-5-2 0 0,0 0-2 16,0 0 2-16,0 0-4 16,0 0 0-16,0 0 0 15,0-1-10-15,-1 0-3 16,0-1-18-16,-22-23-18 16,10 21-96-16,-3 2-181 0,-3 0 177 15</inkml:trace>
  <inkml:trace contextRef="#ctx0" brushRef="#br0" timeOffset="1957.59">11463 1963 283 0,'31'1'64'16,"6"-1"8"-16,2 0 18 0,5-2 19 15,3-1-24-15,5 2-19 0,5-2-35 16,-1 1-8-16,0-2-11 16,-5-1-8-16,-3-1 1 15,0-1 4-15,-5 2 16 16,0-1 7-16,-5 2 7 16,-6 1 2-16,-6 3-16 15,-7-1-5-15,-7 2-6 16,-4 0-10-16,-8-1 0 15,0 0 6-15,0 0 5 16,0 0 4-16,0 0-3 16,-1 0-6-16,0 0-41 15,-1-1-148-15,-29-9 115 16</inkml:trace>
  <inkml:trace contextRef="#ctx0" brushRef="#br0" timeOffset="12883.86">8469 4210 1181 0,'4'5'35'16,"2"6"5"-16,2 1-49 0,-2 5-1 15,-1 5 4-15,-4 3 6 16,-3 2 2-16,-1 5 6 16,-1 1 2-16,4 3 3 15,2 2-1-15,7 1-3 16,5-1-1-16,4 1-4 15,5-1 0-15,9-8-2 16,3-3 0-16,5-14 0 16,1-4 0-16,-3-12 2 15,-1-9 1-15,-3-10 1 16,-4-7-2-16,-5-10 0 16,-4-4 2-16,-8-5-2 0,-3-1 0 15,-7-2-1-15,-3 0-1 16,-5 5 4-16,0 6-2 15,0 15 10-15,1 8 7 16,-2 11 4-16,-1 8-6 16,1 18-5-16,-1 9-10 0,5 27 0 15,2 10 0-15,1 23-2 16,1 11-2-16,3 14 2 16,-2 6-2-16,-1-7 0 15,-2-10 0-15,-9-21-2 16,-7-14 0-16,-15-15 2 15,-5-10 4-15,-12-14 1 16,-6-9 5-16,-6-19-6 16,-5-9 4-16,-4-21-4 15,-1-8-1-15,6-14 3 16,5-5-4-16,16-13-4 16,11-9-11-16,20-6-82 15,12 1 64-15</inkml:trace>
  <inkml:trace contextRef="#ctx0" brushRef="#br0" timeOffset="13283.84">9089 4500 1448 0,'11'-1'53'0,"13"3"41"15,10 2-214-15,14-1 16 16,4 0 30-16,3-5 70 16,-3-4 4-16,-7-3 2 15,-3-2-2-15,-13 0 0 16,-4 1 2-16,-10 4-10 0,-6 1-63 15,-10 6 47-15</inkml:trace>
  <inkml:trace contextRef="#ctx0" brushRef="#br0" timeOffset="13502.11">9304 4676 2100 0,'42'10'-141'0,"3"-3"-317"15,3 0 202-15,-5-6 46 16,-3-4-4-16,-13-4 121 16,-5-3 43-16,-14-1 9 15,-6-2 36-15</inkml:trace>
  <inkml:trace contextRef="#ctx0" brushRef="#br0" timeOffset="14533.66">10083 4360 1086 0,'-6'-4'-16'16,"-3"1"51"-16,-1 4-146 15,0 4-7-15,-5 6 111 16,1 3 48-16,0 5 36 16,1 5 8-16,1 6-13 15,1 6-4-15,4 6-18 16,2 2-9-16,7 3-14 15,3-1-6-15,8-5-9 16,2-2-2-16,11-5 1 16,5-5-1-16,6-7 0 15,7-7-1-15,5-11-3 16,5-6 0-16,4-11-2 16,-3-5 2-16,1-8-2 15,-8-2-3-15,-6-4-1 16,-4-2 2-16,-12-3-2 15,-6-3-2-15,-14-2-3 16,-6-3-5-16,-15-3-2 0,-6 0 3 16,-12 3 1-16,-6 1 4 15,-11 5 0-15,-6 7 2 16,-5 11 6-16,-1 6 8 16,9 14 3-16,2 5 5 15,12 9-11-15,3 4-5 16,7 3 0-16,3 2-2 0,7 2 0 15,6 1 2-15,10 2 4 16,5 0-3-16,18-2 5 16,8-2-2-16,16-7-4 15,8-4 0-15,8-8-1 16,6-4-3-16,4-6 2 16,-1-3-2-16,-1-5-5 15,-5 0-7-15,-9 0-11 16,-5 1-6-16,-14 5-35 15,-8 4-51-15,-17 4 67 16</inkml:trace>
  <inkml:trace contextRef="#ctx0" brushRef="#br0" timeOffset="15783.4">10690 4742 1146 0,'-1'21'70'16,"0"8"71"-16,1 6-125 15,2 12-16-15,-2 1 0 0,1-3 2 16,0-3 0-16,1-10-2 16,2-7-4-16,-3-12-16 15,-1-12-24-15,0-1 24 16</inkml:trace>
  <inkml:trace contextRef="#ctx0" brushRef="#br0" timeOffset="16766.71">11239 4467 882 0,'0'0'3'15,"0"0"61"-15,0 0-174 16,0 0-8-16,0 0 63 16,0 0 26-16,0-1 44 15,0 0 24-15,0 0 16 0,0 1 2 16,-1 0-23-1,-13 6-9-15,3 8-11 0,-5 4 2 16,-6 10 18-16,-3 3 9 16,-6 11 14-16,0-1-7 15,-2 0-17-15,-1-2-13 16,2-11-9-16,2-5-7 0,6-12-2 16,4-5-4-16,6-12-33 15,0-8-75-15,4-8 57 16</inkml:trace>
  <inkml:trace contextRef="#ctx0" brushRef="#br0" timeOffset="16983.24">11059 4473 1941 0,'24'37'-26'0,"2"0"-148"16,0 4-8-16,2-3 153 16,-6-4 21-16,-1-4 8 15,0-5-4-15,-3-9-10 16,1-7-17-16,2-10-228 0,0-6 177 16</inkml:trace>
  <inkml:trace contextRef="#ctx0" brushRef="#br0" timeOffset="17417.75">11450 4786 687 0,'4'35'82'16,"-1"2"47"-16,-2 3-49 16,2-3-46-16,-2-3-18 15,-1-11-32-15,-1-5-32 16,-1-11-250-16,-4-2 193 0</inkml:trace>
  <inkml:trace contextRef="#ctx0" brushRef="#br0" timeOffset="17949.87">11712 4581 1301 0,'29'9'8'16,"5"-1"-14"-16,8 0-25 15,1-3 13-15,-2-4 20 16,-4-1 2-16,-6-3 6 15,-4-2 0-15,-8 0 3 16,-2-1-3-16,-8-5-41 16,-2-3-247-16,-8-6 164 15</inkml:trace>
  <inkml:trace contextRef="#ctx0" brushRef="#br0" timeOffset="18186.98">11866 4386 2240 0,'5'17'-65'16,"6"10"-154"-16,2 7-59 0,4 15 126 15,-2 2 127-15,-3 3 25 16,-2 1 0-16,-2-4 0 15,-3-4 1-15,0-11-4 16,0-4-11-16,-1-13-93 16,2-7 73-16</inkml:trace>
  <inkml:trace contextRef="#ctx0" brushRef="#br0" timeOffset="18799.93">12384 4524 1262 0,'-7'17'4'0,"-1"8"-29"15,-2 7 7-15,1 13 40 16,-1 5 9-16,3 7 2 16,5-2-4-16,7-8-6 15,6-7-4-15,11-12-5 16,5-8 3-16,12-18-1 16,3-8 1-16,9-16-3 15,4-8-6-15,2-8-8 16,4-2-2-16,-7-3-2 15,-3-2-2-15,-11-3 6 16,-8 0 2-16,-18-4 4 16,-9-3 3-16,-11 0 5 15,-11-3 2-15,-12 4 3 16,-6 3-2-16,-17 8 5 16,-6 7 20-16,-10 12-6 15,-3 11 5-15,1 13-11 0,4 10-9 16,14 14-9-16,8 8-6 15,11 12-6-15,6 6-3 16,6 6 3-16,3 0-6 16,15-5 3-16,7-5 3 15,21-8 6-15,10-3 3 16,23-8 3-16,11-4-3 16,12-12-6-16,6-7 3 0,-2-6-45 15,-1-4-32-15,-14-2-54 16,-10 1 65-16,-18 2-8 15,-15 4-31-15,-16 3 65 16</inkml:trace>
  <inkml:trace contextRef="#ctx0" brushRef="#br0" timeOffset="19149.28">12765 4846 1528 0,'5'19'-43'16,"3"5"-19"-16,5 9-74 0,1 0 9 16,1-1 94-16,-1-3 42 15,2-8 30-15,0-2 17 16,5-8 22-16,4-5-3 15,1-8-24-15,1-6-16 16,3-11-28-16,0-2-5 16,-2-7-2-16,-2-3-2 15,-9-2-2-15,-7 1-5 0,-13-1-1 16,-9 3-4-16,-16 5 13 16,-6 4 1-16,-10 13 3 15,0 7 1-15,-3 10-8 16,2 5-13-16,2 4 9 15</inkml:trace>
  <inkml:trace contextRef="#ctx0" brushRef="#br0" timeOffset="24366.3">12179 5158 976 0,'0'0'14'15,"0"0"-3"-15,0 0-45 16,15 9 18-16,0-5 48 16,5 0 52-16,4-1-1 15,11-2 12-15,3 0-10 0,13-1-33 16,2-2-11-16,6-1-24 16,0-2-3-16,-1 0-2 15,0-1 3-15,4 2 6 16,3 0-1-16,-1 1-1 15,-3 0-1-15,-5 0 3 16,-6 1-15-16,-6 0-3 16,-3-1 3-16,-6 1-6 15,-5-2 0-15,-7 0-6 16,-2-2-15-16,-8-4-52 16,-4-3-65-16,-10-7 78 15</inkml:trace>
  <inkml:trace contextRef="#ctx0" brushRef="#br0" timeOffset="56083.92">10727 1804 944 0,'0'0'75'16,"-1"-1"7"-16,0 0-16 15,0-1-6-15,-13-27-2 16,14 29-9-16,0-1-18 16,0 0-6-16,0 0-7 15,0 0-3-15,0 0-7 16,0 1-2-16,-5-6-4 16,10 18 1-16,1 8 5 15,0 1-2-15,0 3 0 16,-2 1-2-16,1-3 1 15,-1-1-3-15,-1-6 4 16,0-3-4-16,-3-5 4 0,0-7 4 16,0 0-1-16,0 0 3 15,1 0-2-15,7-13-3 16,-3-2-1-16,0-2-4 16,-4-2-2-16,0-1 2 15,-2-3 3-15,-1 1 1 16,-1 0-3-16,1 0-3 15,0 6 0-15,1 2 0 16,1 6 0-16,0 8 0 16,0 0 0-16,0 0-9 15,5 6 4-15,1 6 1 0,-2 6 4 16,1 1 0-16,-1 3 4 16,2-3-4-16,-4-4 0 15,1-1 0-15,-2-5 5 16,-1-3-2-16,0-6 3 15,0 0 6-15,0 0-6 16,0 0 3-16,0 0-3 16,0-10 6-16,-1-2-9 15,-2-2-3-15,1-1 6 16,0-2-3-16,-3 3 6 16,3 3-6-16,-1 4 6 15,3 7 3-15,0 0-6 16,0 0-3-16,-2 8-3 15,1 9-3-15,-4 14 3 16,-2 6 0-16,-5 8 0 0,-1 1 0 16,1-3-42-16,3-3-43 15,3-13 65-15</inkml:trace>
  <inkml:trace contextRef="#ctx0" brushRef="#br0" timeOffset="76430.8">15627 684 1258 0,'9'35'4'16,"3"0"4"-16,3-7 9 16,4-7 7-16,5-5 12 15,3-5 7-15,3-9 0 16,1-4 1-16,2-8-9 15,-3-5-10-15,-1-5 15 16,-5-1 5-16,-5-2-9 16,-4-1 5-16,-4 0-14 15,-5 2-3-15,-2 4-6 0,-2 3-6 16,-2 8 3-16,-1-1 0 16,1 8-9-1,0 0 0-15,1 13-6 0,0 6-6 16,-1 17 9-16,-1 5-3 15,-2 12-6-15,0 7-3 16,-3 5-6-16,-4 2 3 16,-8-2 3-16,-3-5 0 15,-8-9 12-15,-5-4 3 0,-6-11 27 16,-2-5 6-16,-6-10 6 16,-2-3-3-16,-3-11-4 15,-6-7-2-15,2-13-9 16,6-7-3-16,11-17-84 15,10-9-47-15,17-21-117 16,7-7 17-16,19-7 145 16</inkml:trace>
  <inkml:trace contextRef="#ctx0" brushRef="#br0" timeOffset="77049.63">16551 760 837 0,'42'1'153'0,"-2"-1"-40"16,-1 0-72-16,-2-4-10 16,-8 0-6-16,-5-1 4 0,-7 1-9 15,-6 0-9-15,-11 4-96 16,0-1-249-16,-6-7 191 15</inkml:trace>
  <inkml:trace contextRef="#ctx0" brushRef="#br0" timeOffset="77251.28">16602 905 1489 0,'44'-1'-8'15,"-1"-4"8"-15,-2-3-6 16,-1-3-1-16,-1-4-34 0,-2-3-29 16,0-2-83-16,1-2-100 15,3 0 118-15</inkml:trace>
  <inkml:trace contextRef="#ctx0" brushRef="#br0" timeOffset="77832">17208 864 1714 0,'-7'46'3'0,"2"-7"-3"16,-2-7 3-16,4-13 3 16,1-8-6-16,2-11 3 15,0 0 6-15,0-15-9 16,1-4-6-16,1-12-15 16,0-1-12-16,5-4 7 15,0 1 5-15,4 1 3 16,4 1 6-16,4 2-15 15,0 0-2-15,2 6 19 16,0 4 5-16,-2 12 5 16,1 6 5-16,-2 13 1 0,-1 9 6 15,-5 12 6-15,-1 6-3 16,-3 6 0-16,-1-1-6 16,-2-5 0-16,0-4-6 15,-2-12 0-15,0-7-3 16,-3-14 3-16,0 0 0 15,0 0 3-15,2-12-3 16,-2-8-9-16,0-5-6 0,2-3-12 16,4 0-3-16,6 0 1 15,5 0 16-15,10-2 1 16,6 0-5-16,7 1 6 16,-2 2 1-16,-3 12 5 15,-4 7 0-15,-9 19 4 16,-5 12 4-16,-8 17 3 15,-4 8 1-15,-5 6-2 16,-1 0-1-16,1-9-12 16,4-8-15-16,6-19-90 15,5-11-165-15,6-20 151 16</inkml:trace>
  <inkml:trace contextRef="#ctx0" brushRef="#br0" timeOffset="78134.73">18361 744 1353 0,'-15'28'-7'16,"-6"1"26"-16,-11 8 24 16,-6 4 1-16,-7 3-13 15,-2-1-4-15,6-12-11 16,4-6-7-16,9-15-7 16,6-7-9-16,3-15-71 15,2-11-257-15,5-12 194 16</inkml:trace>
  <inkml:trace contextRef="#ctx0" brushRef="#br0" timeOffset="78350.34">18183 882 1429 0,'40'44'8'15,"0"-9"-1"-15,-2-7-1 16,-1-11-8-16,-5-8-2 16,-2-11-11-16,-4-5-12 15,-3-8-66-15,2-1-126 16,-2-5 116-16</inkml:trace>
  <inkml:trace contextRef="#ctx0" brushRef="#br0" timeOffset="78614.97">18832 829 1167 0,'45'5'-17'0,"-5"-6"27"0,-4-4 3 16,-8-3 3-1,-6-3 1-15,-8-2-13 0,-5 0-35 16,-13-4-277-16,-4 1 197 16</inkml:trace>
  <inkml:trace contextRef="#ctx0" brushRef="#br0" timeOffset="78815.14">18818 841 1903 0,'11'55'-30'0,"-6"0"6"16,-3-3-3-16,1-7-69 15,-1-7-44-15,2-14-21 16,3-9-122-16,3-15 165 16</inkml:trace>
  <inkml:trace contextRef="#ctx0" brushRef="#br0" timeOffset="79184.55">19592 708 755 0,'-14'-4'127'0,"-9"2"232"15,-6 0-187-15,-7-1-115 16,0 0-13-16,-3 3 7 16,5 6 39-16,5 4-25 15,3 5-14-15,9 8-39 16,4 1-9-16,11 6-9 16,6 0-12-16,17-5-3 15,7-4-9-15,17-9-35 16,6-6-22-16,6-9 23 15,1-4-6-15,-4-8-70 16,-5-2-201-16,-6-1 182 16</inkml:trace>
  <inkml:trace contextRef="#ctx0" brushRef="#br0" timeOffset="79615.53">18626 812 962 0,'19'0'34'16,"3"0"40"-16,11-2 8 15,4-1-9-15,8-2-30 16,3-2-16-16,-4 1-13 16,0 0-7-16,-5 1-5 0,-3 1 0 15,-8 0-11-15,-7 0-20 16,-5 1-117-16,-3-3-210 16,1 1 190-16</inkml:trace>
  <inkml:trace contextRef="#ctx0" brushRef="#br0" timeOffset="79881.47">18869 772 1349 0,'7'67'-29'0,"-6"-2"29"16,-3 0 0-16,-4-8 0 16,-1-7 0-16,1-12-7 15,2-10 5-15</inkml:trace>
  <inkml:trace contextRef="#ctx0" brushRef="#br0" timeOffset="80414.59">18871 623 1595 0,'10'30'-52'0,"-4"0"35"16,-7 3 9-16,-5 2 2 16,-4-3 6-16,-1 3 4 0,1-6-4 15,0-1-8-15,5-8-27 16,1-4-29-16,4-6-224 15,1-1 175-15</inkml:trace>
  <inkml:trace contextRef="#ctx0" brushRef="#br0" timeOffset="81181.59">18145 725 1189 0,'16'7'38'0,"3"3"13"15,2-1-1-15,1 4-17 16,-1 0-10-16,-4 1-13 16,0 1-6-16,-8-1-4 15,-2 1 0-15,-2 0-4 16,-3-1 0-16,0-2-8 15,-1-3-11-15,2-4-72 16,1-3-164-16,6-6 129 16</inkml:trace>
  <inkml:trace contextRef="#ctx0" brushRef="#br0" timeOffset="81964.97">18340 667 889 0,'-9'8'23'16,"2"4"7"-16,-5 2 6 15,-4 3 7-15,-4 1 4 16,-3 1-4-16,-3-2 6 15,-2-1 5-15,2 0 0 16,0 1-4-16,3-1-13 16,2 2-10-16,2-3-17 15,1 1 0-15,2-4-6 16,0 0-2-16,4-5 1 16,2 1-1-16,5-4 2 15,5-4-2-15,0 0 0 16,0 0 0-16,0 0-2 15,0 0 4-15,0-1-4 0,0 0-8 16,0-1-25-16,0-26-23 16,8 19-101-16,2 0-99 15,0 0 119-15</inkml:trace>
  <inkml:trace contextRef="#ctx0" brushRef="#br0" timeOffset="90880.03">17128 1262 1431 0,'26'3'6'16,"4"-1"1"-16,1-2 5 15,-1 0 5-15,2-2 5 16,0 0 1-16,7 0-6 15,2 1 7-15,4-2 0 16,3 2-6-16,2 1-6 16,0 1-6-16,-3 3-3 15,-6-1-3-15,-11 1-3 0,-3 0-9 16,-10-2-30-16,-4-2 3 16,-5-2-79-16,-2-4 77 15</inkml:trace>
  <inkml:trace contextRef="#ctx0" brushRef="#br0" timeOffset="91880.91">19584 1242 1318 0,'44'5'6'15,"-3"-2"2"-15,-1-3 15 16,-4 0 0-16,-6-1 3 16,-4-2-1-16,-6 0-15 15,-6 0-5-15,-4-1-10 0,-2 1-15 16,-5-1-156-16,-1-1 122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13T16:36:40.528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1820 2139 263 0,'-9'-10'-38'0,"1"0"42"15,-3-1-10-15,4-1 4 0</inkml:trace>
  <inkml:trace contextRef="#ctx0" brushRef="#br0" timeOffset="1684.48">1776 1657 1810 0,'8'74'9'0,"-2"31"6"15,2 16 6-15,-4 22-6 16,0 18-9-16,-4 13-6 0,0 7 0 16,-1 7-3-16,1 3 0 15,0 11-9-15,5-4 9 16,0 7 3-16,1-10 3 15,2-10 3-15,1-5-3 16,2-15-3-16,1-3 0 16,-1-20 3-16,0-8-3 15,-1-22 6-15,-1-13-6 16,-1-23-96-16,0-11-139 0,-8-29 194 16</inkml:trace>
  <inkml:trace contextRef="#ctx0" brushRef="#br0" timeOffset="2248.71">831 4849 1466 0,'96'-11'-20'16,"12"-2"-7"-16,26-1 2 15,10 0 6-15,17 5 17 16,8 1 13-16,16 5 26 15,6 2 12-15,14 1 14 16,8 1 71-16,8-1-6 16,8-2-26-16,8-4-37 15,2-1-23-15,7-5-21 16,2 1-6-16,2-1-12 16,1-2 0-16,-4 4-3 15,-8 0-3-15,-13 3-27 16,-10 0-48-16,-24-1-182 15,-14-2-91-15,-37 1 237 0</inkml:trace>
  <inkml:trace contextRef="#ctx0" brushRef="#br0" timeOffset="3985.86">2193 3843 1423 0,'121'-66'8'0,"10"-4"-4"16,8-2 0-16,6-8-1 16,0-2 3-16,1-2 10 15,-6 1 5-15,0 5 10 0,-6 1 9 16,-9 5 26-16,-3 3-10 16,-6 2-29-16,-3 2-12 15,-2 1-9-15,-4 2-9 16,-4 6-42-16,-3 3-65 15,-10 13 77-15</inkml:trace>
  <inkml:trace contextRef="#ctx0" brushRef="#br0" timeOffset="4834.75">1481 3984 1807 0,'130'-60'21'0,"19"-11"-9"16,11-3-6-16,6-3-12 15,7 1-9-15,2-2-12 16,-2 1-12-16,-4 1-15 16,-3 2-8-16,-13 7-77 15,-6 0-72-15,-7 3 126 16</inkml:trace>
  <inkml:trace contextRef="#ctx0" brushRef="#br0" timeOffset="5648.64">4987 2110 1318 0,'0'31'26'0,"1"2"-5"16,4 1-8-16,1-2-7 15,5-5-2-15,0-3-2 16,1-9-2-16,1-5-4 15,0-9 0-15,1-3-1 0,-1-10 8 16,0-2 15-16,0-7 24 16,0-1 15-16,1-2 38 15,-1-2 63-15,0 1-38 16,0 1-37-16,-1 5-26 16,-3 3-18-16,-2 9-9 15,-2 3-6-15,3 9-21 16,-1 7-9-16,3 16-6 15,2 10 0-15,1 19-9 16,0 11-81-16,-3 10-11 16,-5 2-7-16,-9-8 7 15,-12-7 89-15,-14-12 24 16,-8-5 24-16,-11-12 92 16,-3-8 52-16,-4-15 113 15,0-9-31-15,-4-17-71 16,-3-10-75-16,4-12-65 0,2-4-17 15,15-4-67-15,13-3-83 16,24-8-234 0,11-10 93-16</inkml:trace>
  <inkml:trace contextRef="#ctx0" brushRef="#br0" timeOffset="5982.92">5491 2120 1798 0,'14'-5'93'0,"16"-1"-54"0,6-1-19 16,13-3-40-16,5-3-43 15,4-3-108-15,1-1-19 16,-4 2 138-16</inkml:trace>
  <inkml:trace contextRef="#ctx0" brushRef="#br0" timeOffset="6181.79">5596 2278 1649 0,'29'-7'59'0,"19"-3"-32"15,6-2-18-15,7-3-143 16,4 1-12-16,-4 0 91 16</inkml:trace>
  <inkml:trace contextRef="#ctx0" brushRef="#br0" timeOffset="7203.79">6463 1912 1448 0,'-16'30'39'0,"6"14"-6"16,3 5-8-16,1 7 13 16,5 1-14-16,1-5-3 15,6-1-9-15,8-8 0 16,3-6-6-16,8-8 6 15,5-4-4-15,6-13 1 16,6-7 0-16,8-13-3 16,4-6 0-16,-2-11 12 15,-4-5 9-15,-7-7 18 16,-7-6 3-16,-4-5 0 0,-4-4 8 16,-9-7-20-16,-5-5-9 15,-11-6-24-15,-5-1-18 16,-13 6-39-16,-7 4 1 15,-16 14 8-15,-13 8 9 16,-18 18 30-16,-5 10 6 16,-4 13 21-16,7 11 18 15,15 11-3-15,7 3-4 0,15 6-20 16,2 1 0-16,10 0 12 16,7-1 6-16,13 2 12 15,10 0 0-15,15-2-12 16,8 1-3-16,11-8-15 15,7-4-3-15,18-10-9 16,8-6 3-16,16-7-3 16,0-5-6-16,-12-3 3 15,-8-1-6-15,-22-1-42 16,-7 3-42-16,-18-1-188 16,-5 0 162-16</inkml:trace>
  <inkml:trace contextRef="#ctx0" brushRef="#br0" timeOffset="7715.64">7041 2439 1655 0,'-6'25'32'0,"7"-1"-2"15,5-3-9-15,2-3-12 16,4-6-6-16,3-7-3 16,2-5 0-16,8-10-6 15,4-4 6-15,0-8 9 16,-4-1 21-16,-9-5 45 16,-6 0 26-16,-10 0 76 15,-1-2 13-15,-10 4-75 0,-9 1-24 16,-7 6-57-1,-4 5-28-15,-4 8-33 0,5 4-10 16,0 8-30-16,1 3-17 16,3 4-57-16,3-1-41 15,8-2-30-15,6-1-24 16,14-6-181-16,9-5 283 16</inkml:trace>
  <inkml:trace contextRef="#ctx0" brushRef="#br0" timeOffset="8150.05">7575 2037 1664 0,'15'-1'161'0,"8"1"-21"16,8-1-8-16,13-2-45 15,5-1-28-15,10-6-47 16,0 1-24-16,0-4-53 15,-2 1-31-15,-9 0-48 16,-5 3-20-16,-14 2-77 16,-8 2 54-16,-12-1 109 15</inkml:trace>
  <inkml:trace contextRef="#ctx0" brushRef="#br0" timeOffset="8349.73">7801 1829 1837 0,'0'20'75'0,"2"14"-13"16,2 21-11-16,3 10-21 16,3 11-24-16,4-1 0 15,0-2-152-15,-2-2-159 16,4-15 207-16</inkml:trace>
  <inkml:trace contextRef="#ctx0" brushRef="#br0" timeOffset="9582.57">8378 1762 1741 0,'-19'49'6'0,"9"9"-6"15,3 1 0-15,7 3-6 16,6 0-3-16,9-4 3 15,4-6 3-15,12-11 3 16,5-5 0-16,8-15 0 16,2-7 0-16,0-13 6 0,-3-6 3 15,0-12 3-15,-2-3 0 16,1-13-6-16,3-4 3 16,-5-12 3-16,-6-7-3 15,-10-7 3-15,-8-5 0 16,-14 1-6-16,-6-1 0 15,-18 2 0-15,-11 2-3 16,-18 8 0-16,-9 6 3 0,-12 18 0 16,0 8 3-16,-1 16 30 15,5 9 14-15,9 15-2 16,4 5 0-16,11 11-27 16,4 6-24-16,14 9 15 15,8 5-6-15,19 2 3 16,8-2 0-16,15-8-3 15,7-5-3-15,13-8-6 16,12-7-3-16,14-11-9 16,10-5-3-16,6-9-18 15,-1-4 3-15,-6-1-6 16,-7-1-3-16,-19 2-44 16,-14 2-73-16,-20 2-369 15,-4 2 389-15</inkml:trace>
  <inkml:trace contextRef="#ctx0" brushRef="#br0" timeOffset="9832.79">8983 2224 1989 0,'13'36'108'15,"-2"9"-21"-15,1 21-67 16,-1 6-26-16,-5 2-143 16,-2-1-126-16,-6-18 141 15</inkml:trace>
  <inkml:trace contextRef="#ctx0" brushRef="#br0" timeOffset="10299.24">9774 1730 2261 0,'-39'73'82'16,"-4"3"-28"-16,-5-2-40 16,-1-3-42-16,-1-10-133 15,0-9-114-15,-1-17-414 16,4-7 521-16</inkml:trace>
  <inkml:trace contextRef="#ctx0" brushRef="#br0" timeOffset="10516.83">9428 1965 2207 0,'36'63'78'16,"3"-3"-23"-16,2-5-47 15,1-5-32-15,1-15-221 16,1-5-498-16,-4-21 580 16</inkml:trace>
  <inkml:trace contextRef="#ctx0" brushRef="#br0" timeOffset="10821.36">9907 2258 2207 0,'13'48'72'0,"2"13"-22"16,0 3-39-16,5-2-185 16,-4-7 126-16</inkml:trace>
  <inkml:trace contextRef="#ctx0" brushRef="#br0" timeOffset="12998.88">1591 3983 835 0,'28'-9'75'15,"4"-2"-9"-15,8-3-25 16,5-3-7-16,14-6-20 0,10-5-3 15,19-6-5-15,8-2-2 16,9-4-2-16,-1 1-2 16,6-2 2-16,2-2 0 15,8-8 0-15,1-7 5 16,-6-6 30-16,3-3 14 16,-8 4 14-16,-2 2 1 15,-4 3-23-15,-3 1-16 0,-7 5-15 16,-3 5-8-16,-7 8-35 15,-3 10 21-15</inkml:trace>
  <inkml:trace contextRef="#ctx0" brushRef="#br0" timeOffset="16248.58">5567 4811 1222 0,'-7'-5'52'16,"-3"1"25"-16,-2 3-34 15,-4 6-12-15,-2 4-6 0,-5 11-17 16,-3 6 0 0,-11 16-6-16,-5 6-2 0,-12 12 2 15,-5 4-2-15,-2 3 0 16,-1 3 0-16,8-6-62 15,5-7-181-15,18-21 154 16</inkml:trace>
  <inkml:trace contextRef="#ctx0" brushRef="#br0" timeOffset="16498.58">5019 4999 1870 0,'-2'-7'98'0,"2"1"-50"0,2 3-42 16,11 4-6-16,4 6-6 16,8 14 6-16,5 11 0 15,6 19-3-15,4 12 3 16,3 14-3-16,-2 2-18 15,-5-7-191-15,-4-9-260 16,-2-25 346-16</inkml:trace>
  <inkml:trace contextRef="#ctx0" brushRef="#br0" timeOffset="16681.79">5408 5315 2163 0,'0'22'125'16,"0"10"-35"-16,0 18-95 15,-1 9-20-15,-2 11-145 16,0 1-159-16,1-2 170 16</inkml:trace>
  <inkml:trace contextRef="#ctx0" brushRef="#br0" timeOffset="17781.52">940 1745 1421 0,'-2'26'19'0,"0"8"-15"16,-1 4 0-16,0 4-2 15,-1 0 0-15,3-1 0 16,1-2 0-16,5-11-2 15,1-3 0-15,3-13 0 16,1-10 0-16,4-8 2 16,1-8-2-16,1-9 6 15,1-4 3-15,-2-6 15 16,-3-1 9-16,-5 2 56 16,-5 3 36-16,-4 4 1 15,-5 5-7-15,0 6-23 16,2 4-6-16,3 6-34 15,2 4-8-15,0 0-36 16,12 15-12-16,5 22-6 16,7 14 0-16,0 29 3 0,-1 11 3 15,-9 14-12-15,-5 1-9 16,-9-5-6-16,-11-9-8 16,-15-23 11-16,-10-11 12 15,-15-23 65-15,-4-9 37 16,-15-16 13-16,-5-9-5 15,-12-15-29-15,-7-7-21 16,0-14-51-16,3-8-62 0,20-22-182 16,19-9 110-16</inkml:trace>
  <inkml:trace contextRef="#ctx0" brushRef="#br0" timeOffset="24567.76">13502 2391 1481 0,'41'-5'47'0,"1"0"8"15,7 3-22-15,-2-2-24 16,-3 2-84-16,-1-2-15 0,-14-5 53 16</inkml:trace>
  <inkml:trace contextRef="#ctx0" brushRef="#br0" timeOffset="24799.17">13479 2612 2392 0,'0'0'79'0,"11"-2"-7"15,6-1-86-15,14-1-2 16,8-2-1-16,8-1-43 16,3-1-43-16,-1 1-190 0,-1 1-119 15,-6 2 286-15</inkml:trace>
  <inkml:trace contextRef="#ctx0" brushRef="#br0" timeOffset="26198.17">14612 2114 1117 0,'-24'-12'-4'0,"5"8"-6"16,0 4 3-16,2 8 9 16,-2 7 11-16,0 14 30 15,0 9 11-15,3 13 8 0,2 7-2 16,8 5-21-16,6 1-14 16,6-6-13-16,5-7-9 15,11-13-3-15,4-6-1 16,17-12-1-16,6-5 0 15,8-12 4-15,-2-6 1 16,-3-12 9-16,-2-4 4 16,-2-8-3-16,0-4-1 0,-3-10-3 15,0-6-1-15,-9-10-2 16,-5-3-4-16,-10-4-2 16,-8-1-2-16,-13 2-4 15,-11 0-5-15,-14 5-9 16,-7 4 1-16,-16 7 3 15,-8 8 3-15,-12 11 11 16,-12 7 2-16,-19 14-2 16,-3 7 4-16,5 13 15 15,12 6 14-15,29 10 14 16,13 4-1-16,20 6 19 16,12 6-12-16,24 2-25 15,7-1-5-15,14-3-9 16,1-7 0-16,14-9-12 15,9-6 0-15,25-14-3 0,5-7 3 16,5-10 6-16,-4-3 3 16,-14-5 3-16,-3 0-6 15,-9 2 0-15,-13 4 0 16,-20 3-15-16,-8 2-36 16,-22 3-174-16,-1 4 178 15</inkml:trace>
  <inkml:trace contextRef="#ctx0" brushRef="#br0" timeOffset="26733">15266 2611 1303 0,'-20'5'54'16,"2"1"31"-16,4 5-71 16,7 5-8-16,3 3-4 15,9 6-2-15,7-1-2 16,6 0 0-16,3-2 0 0,2-9-2 16,-2-5 0-16,1-9 2 15,0-6 2-15,-2-9 4 16,-1-4 0-16,-2-4 6 15,-5-1 9-15,-6 0 26 16,-3-1 71-16,-9 1 42 16,-3 0 0-16,-6 2-53 15,-2 2-27-15,-7 8-48 16,-2 6-16-16,-8 10-17 16,-1 7-8-16,1 9-91 15,5 1-77-15,13 3-447 16,10-2 475-16</inkml:trace>
  <inkml:trace contextRef="#ctx0" brushRef="#br0" timeOffset="27198.02">15951 2329 1702 0,'37'0'15'0,"12"0"-6"0,-1 0-9 16,1 0-36-16,-5-1-56 15,-10-5-64-15,-2 0-35 16,-11-4-221-16,-5-1 184 16</inkml:trace>
  <inkml:trace contextRef="#ctx0" brushRef="#br0" timeOffset="27368.87">16090 2103 1028 0,'-22'-8'130'0,"9"3"-26"15,13 5-24-15,0 0-34 16,-5 17-11-16,11 13-8 16,1 8 2-16,-3 24 4 15,-2 13 0-15,-8 17 26 16,-6 3-20-16,5-2-51 15,1-5-109-15,10-18 96 16</inkml:trace>
  <inkml:trace contextRef="#ctx0" brushRef="#br0" timeOffset="28115.71">16713 2162 1229 0,'-5'0'45'0,"1"11"-6"16,1 6-6-16,0 17-2 15,1 12 3-15,-3 21 1 16,-1 8-2-16,4 1-10 16,2-4-9-16,13-15-12 15,9-7-4-15,13-18-4 0,6-8 4 16,10-22 6-16,2-9 2 16,7-18 4-16,0-4-3 15,-4-9 3-15,-6-3 1 16,-11-5 7-16,-6-7 0 15,-16-11 9-15,-4-4 0 16,-13-5 0-16,-5-1-10 16,-8 0-5-16,-4 1-3 15,-13 8-15-15,-6 3 3 0,-11 17-9 16,-8 7 0-16,-10 20 15 16,-5 10 0-16,-7 19 12 15,0 9 0-15,9 14 0 16,9 7 6-16,19 9-9 15,7 2 0-15,19-5-3 16,8-2-6-16,20-9 6 16,10-6 3-16,20-7 9 15,13-5 6-15,22-11 0 16,6-5-6-16,11-7 6 16,0-3-1-16,-13-2-8 15,-5 0-3-15,-22 1-12 16,-10 1-6-16,-22 4-125 15,-10-1-144-15,-8 4 199 16</inkml:trace>
  <inkml:trace contextRef="#ctx0" brushRef="#br0" timeOffset="28597.76">17328 2583 1965 0,'0'45'21'0,"0"9"-6"15,0 11-33-15,2-2-41 16,0-8-213-16,3-7 170 16</inkml:trace>
  <inkml:trace contextRef="#ctx0" brushRef="#br0" timeOffset="28915.06">18053 2067 1508 0,'-35'43'6'16,"-11"22"0"-16,-5 10-2 16,-4 10 0-16,3-2-10 15,3-13-263-15,8-9 197 0</inkml:trace>
  <inkml:trace contextRef="#ctx0" brushRef="#br0" timeOffset="29202.36">17779 2225 1971 0,'26'78'93'0,"5"4"-51"0,5-4-30 16,4-14-57-16,2-12-48 16,-4-18-188-16,-3-9 165 15</inkml:trace>
  <inkml:trace contextRef="#ctx0" brushRef="#br0" timeOffset="29430.84">18197 2595 1732 0,'3'21'138'0,"0"17"-43"16,-2 9-14-16,-1 12-66 15,-2 1-54-15,-2-7-221 16,-2-3 173-16</inkml:trace>
  <inkml:trace contextRef="#ctx0" brushRef="#br0" timeOffset="29865.36">18648 2311 1589 0,'47'-3'15'0,"-1"-2"-15"16,3-3-59-16,-2-3-26 15,-10 0 50-15</inkml:trace>
  <inkml:trace contextRef="#ctx0" brushRef="#br0" timeOffset="30066.11">18843 2151 1867 0,'12'48'77'0,"-7"25"-14"15,-4 10-24-15,-6 9-48 16,-3-4-69-16,2-10-413 16,4-11 409-16</inkml:trace>
  <inkml:trace contextRef="#ctx0" brushRef="#br0" timeOffset="30698.34">18682 2298 1765 0,'26'-1'45'0,"17"2"-15"15,8 0-15-15,11 2-9 16,6-2-3-16,0 0-15 16,-3-1-21-16,-9-3-81 15,-7-1-50-15,-6-4-12 16,-3 0-197-16,-7 0 184 16</inkml:trace>
  <inkml:trace contextRef="#ctx0" brushRef="#br0" timeOffset="31319.75">19544 2091 1840 0,'-14'33'0'0,"-4"18"-6"16,-4 11 0-16,0 8-21 15,0 0-21-15,12-10-27 16,5-8-2-16,15-14 17 15,8-6 41-15,7-12 13 16,6-3 6-16,5-13 12 16,3-5 16-16,7-10 68 15,4-6 5-15,1-10-14 16,-2-6-21-16,-5-15-42 16,-6-5-13-16,-11-10-8 15,-8-5-12-15,-17 0-32 16,-6 0-28-16,-15 4-12 15,-6 2 1-15,-15 10 38 16,-7 7 33-16,-14 13 54 16,-4 6 38-16,-2 13 10 15,0 9 5-15,6 9-41 0,0 8-15 16,12 10-15-16,8 3-6 16,16 7 6-16,14 1 3 15,13 2 12-15,9-1-1 16,18-5-5-16,6-3-3 15,18-6-12-15,7-6-8 16,12-7 1-16,5-3 1 0,8-5 0 16,-1-1 2-16,-1 1-4 15,-6 0-5-15,-14 2-19 16,-11 0-51-16,-16 3-519 16,-13 0 384-16</inkml:trace>
  <inkml:trace contextRef="#ctx0" brushRef="#br0" timeOffset="31816.9">19932 2669 1225 0,'-1'-12'91'0,"3"-1"97"16,7-2-151-16,4 0 35 16,6 1-27-16,6 1-10 15,4 2-14-15,0 2-9 0,0 7-6 16,-5 1 0-16,-7 4-6 15,-3 4-3-15,-9 5-6 16,-6 4-3-16,-11 6 6 16,-2 4-3-16,-10 4 6 15,-4 0 3-15,-3-3 0 16,-2-1 6-16,4-8 6 16,3-4 9-16,6-6 36 15,1-3 15-15,9-5 35 16,4-2 10-16,9-4-1 15,6 0-20-15,18-3-54 16,12 0-15-16,18 0-18 16,8 1-5-16,3 5-4 15,-4 1-11-15,-14 5-54 16,-9 1-84-16,-18 0-153 0,-6-1-142 16,-11-10 342-16</inkml:trace>
  <inkml:trace contextRef="#ctx0" brushRef="#br0" timeOffset="32249.98">20850 2124 1765 0,'-74'77'27'0,"2"-3"-30"15,12-15-249-15,10-11 223 16</inkml:trace>
  <inkml:trace contextRef="#ctx0" brushRef="#br0" timeOffset="32464.24">20830 2214 2483 0,'31'57'-10'0,"-10"-5"-150"15,-6-1-235-15,-4-12 203 16</inkml:trace>
  <inkml:trace contextRef="#ctx0" brushRef="#br0" timeOffset="33080.44">20666 1879 1780 0,'27'47'102'15,"5"11"-19"-15,15 12-32 16,1 5-9-16,4-3-39 16,-2-5-24-16,-12-12-233 15,-3-7 176-15</inkml:trace>
  <inkml:trace contextRef="#ctx0" brushRef="#br0" timeOffset="33464.98">20982 1901 1843 0,'-48'65'51'0,"-17"20"-1"16,-4 5-11-16,-1 2-30 16,3-3-36-16,14-17-346 15,9-7 299-15</inkml:trace>
  <inkml:trace contextRef="#ctx0" brushRef="#br0" timeOffset="34051.12">21066 2405 2034 0,'17'-23'60'0,"10"8"-54"0,7 2-9 15,2 13-21-15,-1 4-9 16,-12 11-12-16,-10 6-9 15,-11 8-5-15,-7 1 2 16,-13 4 18-16,-6-2 12 16,-10-3 15-16,-2-4 9 15,4-6 6-15,5-4 12 16,8-6 36-16,3-2 15 0,7-5 29 16,9-2 16-16,-1 0-4 15,-4-10-17-15,13-2-41 16,9 0-33-16,15 0-15 15,7 1-1-15,10 6-5 16,-2 2 2-16,-4 7-1 16,-7 1-5-16,-6 3-33 15,-3-2-54-15,-7-3-196 16,2 1 172-16</inkml:trace>
  <inkml:trace contextRef="#ctx0" brushRef="#br0" timeOffset="34716.41">21548 2230 1460 0,'27'3'33'0,"-3"-3"-22"16,0 0-5-16,6 0-6 16,4-2-4-16,2-1-5 15,1 0-13-15,-9-2-206 16,-3-1 162-16</inkml:trace>
  <inkml:trace contextRef="#ctx0" brushRef="#br0" timeOffset="34997.17">21624 2067 1425 0,'5'12'2'16,"3"11"2"-16,-2 8 4 16,-2 12 9-16,-2 8 4 0,-5 7-1 15,-3 2-3-15,-4-3-11 16,1-3-6-16,3-13-19 15,-2-6-36-15,6-14 34 16</inkml:trace>
  <inkml:trace contextRef="#ctx0" brushRef="#br0" timeOffset="35334.4">22049 2327 1846 0,'22'-3'30'16,"8"1"-21"-16,3-1-3 0,-2 0-39 16,1-2-60-16,-9-1 54 15</inkml:trace>
  <inkml:trace contextRef="#ctx0" brushRef="#br0" timeOffset="35517.96">22451 2286 1423 0</inkml:trace>
  <inkml:trace contextRef="#ctx0" brushRef="#br0" timeOffset="35731.85">22794 2343 2064 0,'29'1'12'0,"4"-1"-185"15,0-1-437-15,-10-4 469 16</inkml:trace>
  <inkml:trace contextRef="#ctx0" brushRef="#br0" timeOffset="35885.97">22989 2335 2367 0,'29'-7'-10'16,"6"-2"-277"-16,3 1 182 16</inkml:trace>
  <inkml:trace contextRef="#ctx0" brushRef="#br0" timeOffset="36048.16">23203 2309 1995 0,'15'-1'102'0,"1"1"-63"15,0-2-42-15,-2-3-6 16</inkml:trace>
  <inkml:trace contextRef="#ctx0" brushRef="#br0" timeOffset="36282.15">23493 2124 2204 0,'-4'57'21'16,"0"1"-30"-16,0-2-83 15,0-5 62-15</inkml:trace>
  <inkml:trace contextRef="#ctx0" brushRef="#br0" timeOffset="36498.16">23468 2244 2571 0,'52'0'16'16,"5"0"-22"-16,1 0-184 15,-1 0-197-15,0 1 163 16</inkml:trace>
  <inkml:trace contextRef="#ctx0" brushRef="#br0" timeOffset="37251.03">23666 2136 1932 0,'-6'46'9'16,"9"-2"-12"-16,6-1-17 16,13-3-13-16,1-5-6 15,15-10 6-15,0-5 6 16,7-10 33-16,1-4 21 16,-5-9 36-16,2-3 20 0,-5-12-2 15,1-6-3-15,-7-14-33 16,-5-7-16-16,-2-10-20 15,-9-5-9-15,-4-4-18 16,-7 0-8-16,-17 5-7 16,-7 1 6-16,-20 8 12 15,-11 2 12-15,-20 7 3 16,-13 5 0-16,2 15 0 16,5 9 6-16,16 18-3 15,13 9 3-15,6 12-6 16,4 4 0-16,9 5 9 15,4 2 15-15,15 2 21 16,6 1 5-16,13-3-5 16,9-1-6-16,17-5-13 15,11-5 2-15,27-6 10 16,12-6 4-16,15-6 4 0,0-2 5 16,-6-6-9-16,-8-2-4 15,-14-6-18-15,-10-2-12 16,-18-4-8-16,-8 1-4 15,-19-2-74-15,-6 1-103 16,-18 5 102-16</inkml:trace>
  <inkml:trace contextRef="#ctx0" brushRef="#br0" timeOffset="37898.3">24009 2444 2163 0,'6'24'3'0,"-1"4"-3"16,-2 1-36-16,-3-3-30 0,0-5-36 16,-1-3-8-16,1-7 38 15,-2-3 27-15,2-8 45 16,0 0 24-16,0 0 90 16,0 0 41-16,-7-18 54 15,9 6-48-15,6-5-68 16,-1-2-22-16,11-6-41 15,-1-3-14-15,9-1-16 16,8 0-6-16,5 7-8 16,4 5 0-16,-3 14 7 15,-3 5-3-15,-12 11 9 16,-7 4-3-16,-9 8-3 16,-4 3 5-16,-4 3 0 15,0 1 1-15,0-2 1 0,2-2 3 16,4-1-3-16,1-2-3 15,5-5-34-15,2-3-64 16,-1-14-219-16,-6-5 159 16</inkml:trace>
  <inkml:trace contextRef="#ctx0" brushRef="#br0" timeOffset="38248.62">24847 1945 1879 0,'-14'17'39'0,"-14"23"-39"0,-9 11 9 16,-24 20-1-16,-7 9 4 15,-13 2-12-15,0-2-6 16,13-17-140-16,8-10-102 15,20-23-54-15,9-9 170 16</inkml:trace>
  <inkml:trace contextRef="#ctx0" brushRef="#br0" timeOffset="38481.23">24183 2138 602 0,'12'-54'-22'16,"6"4"56"-16,9 15 127 15,5 9 35-15,0 20 8 16,4 7-37-16,-5 18-53 16,-2 10-5-16,-5 13 52 15,-5 3-47-15,-3 4-63 16,-2-2-24-16,4-5-36 16,0-2-21-16,13-7-144 15,4-4-38-15,4-5-116 16,2-4 178-16</inkml:trace>
  <inkml:trace contextRef="#ctx0" brushRef="#br0" timeOffset="38931.24">24708 2426 1849 0,'7'30'116'0,"-3"0"-56"16,-3 0-18-16,-3-3-30 16,-3-3-6-16,1-7-6 15,0-3-3-15,1-7-6 16,3-7-3-16,0 0 15 15,0 0 6-15,-2-14 12 16,5 1 3-16,2-7-3 16,1-3-3-16,5-6 6 15,1-2 8-15,5-2 13 16,2 0 3-16,0 7-14 16,0 3-5-16,1 11-5 15,-1 7-3-15,3 10-4 16,0 7-7-16,-2 8-5 0,1 3-2 15,-6 7 2-15,-1 0 3 16,-4 2-3-16,-3-1-1 16,0-4 1-16,-1-1-5 15,6-6-119-15,1-5-449 16,-3-13 335-16</inkml:trace>
  <inkml:trace contextRef="#ctx0" brushRef="#br0" timeOffset="45230.2">13585 3747 1231 0,'0'0'29'0,"0"0"-13"15,12 0-14-15,1-3-2 0,3-1 4 16,4-1-2-16,1-1-2 15,3 0 1-15,0 1 1 16,1 2 24-16,2 2 18 16,2-2 28-16,4 0 7 15,10-3 44-15,5 0 11 16,3-1-59-16,-1 0-30 16,-4 1-36-16,-6 1-12 0,-7 4-81 15,-6-1-65-15,-10 2-299 16,-9 2 318-16</inkml:trace>
  <inkml:trace contextRef="#ctx0" brushRef="#br0" timeOffset="45497.79">13692 3951 1462 0,'-4'-3'71'0,"4"3"239"15,0 0-271-15,0 0-24 16,13 3 6-16,5-3-7 16,7 3 10-16,7-5-15 0,6 1 6 15,6-4-3-15,1-1-42 16,-4-3-188-16,-4-3-182 15,-5-3 281-15</inkml:trace>
  <inkml:trace contextRef="#ctx0" brushRef="#br0" timeOffset="47622.62">14885 3665 589 0,'-10'-10'86'0,"-1"-2"119"0,0 1-127 16,1 0-31-16,1 3-10 15,-1 2-28-15,-3 4-5 16,-1 4-4-16,-6 6-2 16,2 12 23-16,-1 9 37 15,-8 31 49-15,1 16 13 16,-9 24-8-16,2 7-36 16,9 1-13-16,8-6-27 15,20-15-33-15,14-9 3 0,15-24-6 16,6-11 0-16,5-21-6 15,2-12-6-15,7-20-3 16,12-13-3-16,13-14 3 16,4-6 6-16,1-5 9 15,-13 0 12-15,-19-1 30 16,-11 0 11-16,-18 1 7 16,-7-2-9-16,-11-3-18 15,-3-4-18-15,-10-13-3 16,-7-5-18-16,-14-4-33 15,-7 3-9-15,-18 8-9 16,-6 2 10-16,-9 8 23 16,-3 7 18-16,1 12 6 15,-1 9 0-15,-7 16 0 16,-3 8 9-16,1 14 6 16,4 8 0-16,19 12 8 0,10 8-2 15,15 10-6-15,7 5 6 16,14 4-3-16,13 1 6 15,15 0 9-15,10 2 12 16,13-5 6-16,8-5 17 16,28-12 49-16,9-8-1 15,13-15 2-15,2-8-44 16,3-13-28-16,2-5-12 0,3-4-21 16,-8-3-3-16,-23 0-6 15,-16-4-12-15,-22 3-87 16,-12 0-107-16,-10 1 74 15</inkml:trace>
  <inkml:trace contextRef="#ctx0" brushRef="#br0" timeOffset="49197.26">15399 3087 285 0,'0'0'61'0,"0"0"63"16,0-1 15-16,0 1-48 15,0 0-25-15,1 0-38 16,0 0-6-16,0 1 33 16,9 15 32-16,-9 4 37 15,1 5-10-15,-2 6-17 16,-3 2-17-16,3-1-38 15,1-1-17-15,2-4-13 0,-1-1-8 16,1-6-2-16,-3-3 0 16,1-5-6-16,0-3-6 15,-1-9-147-15,0 0 113 16</inkml:trace>
  <inkml:trace contextRef="#ctx0" brushRef="#br0" timeOffset="49496.84">14859 3063 1433 0,'0'0'42'0,"-1"-1"-1"16,1 0-25-16,11-7-7 16,12 6 0-16,22-3 9 15,18-1-6-15,23-2-3 16,6 0 9-16,0 0 3 16,-4 1 6-16,-6 4 5 15,-5 3 4-15,-5 1-18 0,-10 3-6 16,-15-1-12-16,-7 1-27 15,-9-3-193-15,-3 0 187 16</inkml:trace>
  <inkml:trace contextRef="#ctx0" brushRef="#br0" timeOffset="51163.67">16351 3430 82 0,'0'0'9'16,"0"0"8"-16,0-1-8 0,0 0 11 16,1 0 6-16,-1 1 16 15,0 0 14-15,0 0 27 16,-12 4 10-16,1 5 59 15,-1 4 9-15,-2 3-19 16,-2 6-15-16,-5 11-31 16,-4 6-7-16,-11 16-8 15,-3 10-5-15,-11 18-24 16,-2 6-17-16,0 3-21 16,0-6-8-16,3-16-3 15,4-8-1-15,4-11 0 16,1-5 0-16,5-12-2 15,4-6-2-15,7-11 0 16,5-5 0-16,7-11-11 0,3-4-30 16,4-8-195-16,3-5-170 15,4-6 180-15</inkml:trace>
  <inkml:trace contextRef="#ctx0" brushRef="#br0" timeOffset="51496.83">15802 3616 1440 0,'0'-3'39'0,"5"0"-14"15,1 3-3-15,4 8-7 16,3 4-3-16,7 14 15 16,3 12 9-16,5 21 23 15,1 9 16-15,2 7-12 16,1-4-6-16,7-8-33 16,1-8-15-16,3-8-9 15,0-5-9-15,-8-13-48 0,-1-5-30 16,-8-9-98-16,-3-5 66 15,-7-6 71-15</inkml:trace>
  <inkml:trace contextRef="#ctx0" brushRef="#br0" timeOffset="52330.4">13683 4858 917 0,'30'-6'120'0,"1"-1"128"16,3 0-228-16,3 1-20 15,2 0-2-15,6 1-6 16,-1 2 0-16,5-1-3 0,0 1 3 16,-2-1 6-16,4-1 4 15,8-2 10-15,1 0 3 16,9-2 8-16,6-1-3 16,14-3 5-16,7-2 0 15,9-2 8-15,7-2 4 16,10-1 7-16,10-2-1 0,7 0 46 15,8 1-12-15,-3 3-32 16,-3 0-12-16,5 5-27 16,-9-1 3-16,-5-1-18 15,-10 2-24-15,-10-2-89 16,-5 2-23-16,-22 0-192 16,-10 0 203-16</inkml:trace>
  <inkml:trace contextRef="#ctx0" brushRef="#br0" timeOffset="54097.41">13604 5534 1063 0,'-5'-2'33'0,"5"2"-2"0,0 0-16 16,0 0-5-16,1 0-1 16,17-4 3-16,-3 3 0 15,3 0 11-15,2-1 22 16,4 1 7-16,4-4 8 15,1 0-10-15,11-1-17 16,3-2-10-16,10 0-9 16,0 1-2-16,0 1-1 15,-2 1-7-15,-7 2 0 16,0 0-2-16,-7 2-8 16,-3 1-11-16,-3-1-276 15,-4 1 208-15</inkml:trace>
  <inkml:trace contextRef="#ctx0" brushRef="#br0" timeOffset="54380.92">13561 5734 1510 0,'19'-4'49'0,"8"-2"29"16,5-1-63-16,13 0-12 16,5 0 0-16,11 1 0 15,5 0 0-15,3 1 3 16,-1 1-6-16,-6 1 0 15,-7 1-15-15,-9 2-97 16,-1 0-10-16,-15 0 70 16</inkml:trace>
  <inkml:trace contextRef="#ctx0" brushRef="#br0" timeOffset="56847.02">14894 5374 1183 0,'-13'6'50'0,"-1"7"32"16,-1 7-46-16,2 12-7 15,1 6 0-15,3 13-7 16,2 6-11-16,8 4-5 0,5-1-2 15,10-10-4-15,6-7 0 16,8-12 2-16,5-6 0 16,7-9 15-16,4-5 14 15,3-11 63-15,2-6 61 16,1-11-2-16,-3-6-34 16,-4-9-62-16,-2-5-21 15,-12-10-18-15,-6-5-6 0,-7-10-18 16,-5-1-18-16,-11-3-57 15,-4-2-21-15,-12 3 4 16,-9 0 14-16,-16 12 57 16,-13 6 21-16,-30 17 12 15,-7 6 6-15,-5 9 21 16,5 5 0-16,22 8 9 16,10 3 12-16,16 8-10 15,9 7-2-15,9 13-15 16,5 9-12-16,6 14-12 15,7 5 3-15,17-2 0 16,8-5 0-16,20-15 3 16,6-9-3-16,12-14 12 15,7-8 9-15,18-13 21 16,3-4-1-16,-3-7-5 16,-7-2-12-16,-28-1-30 0,-10 1-3 15,-21 1-182-15,-8 2-108 16,-14 6 144-16</inkml:trace>
  <inkml:trace contextRef="#ctx0" brushRef="#br0" timeOffset="58797.19">15437 5842 135 0,'0'0'83'0,"0"0"54"16,0 0 33-16,0 0 42 15,1 1-32-15,0 0-29 16,10 24-58-16,-13-14-9 16,2 4-24-16,0 0-12 0,2 0-19 15,0-1-9 1,3-1-7-16,3-2-3 0,6-5 7 15,4-2 5-15,4-6-5 16,2-2 3-16,1-6-11 16,-1-3-3-16,-4 0-2 15,-3-2 2-15,-6 0 1 16,-3 0 10-16,-5-3 34 16,-3 0 9-16,-6-1 5 15,-4 0-2-15,-3 1-6 16,-4 1-6-16,-3 5-10 15,-1 6-11-15,-2 6-9 16,1 6-21-16,0 9-3 16,6 5-15-16,2 8-107 15,5-1-111-15,19-2 157 16</inkml:trace>
  <inkml:trace contextRef="#ctx0" brushRef="#br0" timeOffset="60349.41">15046 6435 803 0,'-11'0'34'0,"-5"1"14"16,4 6-10-16,-6 2 10 15,0 6 12-15,1 8-3 16,3 5-3-16,1 10-9 15,3 4-10-15,3 9-22 16,1 1-3-16,6-3 1 16,2-1 3-16,6-13-2 15,3-4 9-15,3-11 20 16,5-6 3-16,9-13 8 16,0-4-5-16,9-15-24 15,6-4-7-15,-6-8-9 16,4-3 1-16,-9-9-4 15,-9-2 7-15,-7-9-2 16,-6 1-6-16,-11-4-3 16,-6 1-3-16,-12 0-9 15,-7 4 9-15,-15 11 24 16,-1 10 12-16,-15 19 18 0,0 10-4 16,1 14-17-16,1 8-3 15,18 14-3-15,3 4 0 16,17 6-9-16,5-1-6 15,12-3-9-15,7-3 0 16,9-7 0-16,7-4-3 16,9-10 9-16,5-5 3 0,14-8 12 15,10-4 0-15,8-9-6 16,4-2 0-16,-8-1-9 16,-11 1-6-16,-18 4-45 15,-10 2-75-15,-12 5-273 16,-6 2 300-16</inkml:trace>
  <inkml:trace contextRef="#ctx0" brushRef="#br0" timeOffset="60630.77">15381 6837 1497 0,'-2'5'77'16,"2"5"114"-16,0 8-128 15,7 15-54-15,0 9-21 16,3 11-15-16,-1 5-42 15,-1-2-181-15,0-3 206 0</inkml:trace>
  <inkml:trace contextRef="#ctx0" brushRef="#br0" timeOffset="62284.23">15045 7583 634 0,'-20'1'121'16,"2"5"166"-16,0 3-197 15,-1 10-33-15,1 4-5 16,-1 9-15-16,2 3-10 16,3 8-12-16,2 1 5 0,5 0 24 15,4-4 14-15,5-3 8 16,7-3 9-16,6-7 23 15,5-3-11-15,6-11-33 16,2-7 6-16,15-9-21 16,1-5-10-16,7-8-2 15,1-4-3-15,-11-7-12 16,-3-3-3-16,-14-8-3 16,-5-5 3-16,-13-9-3 15,-5-4 0-15,-10-5-9 16,-4 0-3-16,-12 6-9 15,-4 8 6-15,-12 21 33 16,-14 9 6-16,-8 16 18 16,-4 8-9-16,3 13-15 15,13 6 11-15,12 8-2 16,10 0 0-16,17 1-12 0,9-2-8 16,13-2-3-16,9-2 2 15,13-6-3-15,6-5-5 16,21-12-17-16,8-6-9 15,9-10-96-15,6-3-49 16,-15-1-63-16,-9 2-6 16,-15 7 144-16,-11 5 1 15,-10 7 60-15</inkml:trace>
  <inkml:trace contextRef="#ctx0" brushRef="#br0" timeOffset="62831.42">15406 7931 1406 0,'-2'-8'104'0,"3"-2"357"16,2 1-350-1,11 2-123-15,4-1 0 0,8 7 3 16,3 1-9-16,-4 6-48 16,-2 3-26-16,-10 3-25 15,-6 0 13-15,-9 3 44 16,-4-1 18-16,-12 0 37 15,-5 2 10-15,-9-1 67 16,0 2 50-16,7 0 108 16,4 0 36-16,11-4-68 15,2 0-51-15,14-6-84 16,3-2-48-16,30-8-97 16,13-6-102-16,13-6-685 15,6 1 714-15</inkml:trace>
  <inkml:trace contextRef="#ctx0" brushRef="#br0" timeOffset="63347.38">15256 8414 1532 0,'-1'20'111'0,"0"0"65"15,5 0-164-15,1 0-6 0,2 0-6 16,1-1-6-16,-1 0-21 16,1-2-27-16,-2-3-98 15,-2-1 22-15,-2-1 81 16</inkml:trace>
  <inkml:trace contextRef="#ctx0" brushRef="#br0" timeOffset="63530.73">15204 8803 2172 0,'-1'9'104'0,"1"0"-80"16,1-1-45-16,5 0-269 16,0 1-396-16,4-2 523 0</inkml:trace>
  <inkml:trace contextRef="#ctx0" brushRef="#br0" timeOffset="63664.39">15152 9040 1429 0,'-2'12'108'16,"1"-2"470"-16,1-2-548 16,4-2-114-16,6-3-630 15,2-1 587-15</inkml:trace>
  <inkml:trace contextRef="#ctx0" brushRef="#br0" timeOffset="64896.1">15152 9564 1504 0,'-21'-4'97'0,"2"1"94"16,-1 1-122-16,1 2-99 15,-2 4-12-15,1 7-30 16,2 5-5-16,-1 9 20 16,3 1 30-16,-1 9 84 0,4 1 41 15,5 3 64-15,3 0 20 16,6-1 12-16,5-1-65 16,7-6-56-16,9-4-12 15,10-9-35-15,2-9-11 16,11-9-7-16,0-4-12 15,7-14-8-15,1-3 7 0,-2-9-1 16,-9-5-1-16,-7-2 7 16,-5-3 5-16,-7-6 4 15,1-2 6-15,-14-8-8 16,-6-2-7-16,-9 1-11 16,-7 5-10-16,-4 11-3 15,-4 8-1-15,-7 14-6 16,-8 5-9-16,-20 14-24 15,-16 3-22-15,-12 16 6 16,1 8 26-16,11 10 69 16,16 4 38-16,20 4 94 15,9-2-8-15,17-2 16 16,6-4-66-16,16-7-48 16,10-7-28-16,20-13-38 15,14-9-9-15,29-16-4 16,7-8-3-16,0-3-69 15,-6 1-10-15,-14 6-33 0,-6 8-41 16,-15 9 24-16,-5 3-43 16,-23 8 127-16</inkml:trace>
  <inkml:trace contextRef="#ctx0" brushRef="#br0" timeOffset="66013">15565 9869 1849 0,'-4'12'137'0,"2"1"1"15,3 2-105-15,6 0-45 16,2-1-18-16,-1-1-57 16,-3 0-20-16,-3-4 8 15,-2-2 12-15,-3-4 78 16,-1-1 39-16,-2-4 48 15,0-3 20-15,-1-5 13 16,-1-4-21-16,3-3-31 16,2 0-23-16,6 0-24 15,4 0-3-15,5 1-9 16,1 3 0-16,3 4-12 16,0 2-9-16,-3 4-6 15,-1 1-5-15,-3 2 14 16,1 0 9-16,-1 1 6 0,2 0 6 15,0-1 9-15,-3 2 9 16,0 2 20-16,-3 4-2 16,1 7-6-16,-2 4-12 15,-1 10-18-15,-2 1 6 16,-1 3 0-16,1-1 8 16,1-2-5-16,0-1 8 15,1-6 24-15,4-4-14 0,-1-8-9 16,2-3-18-16,7-8-41 15,1-1-25-15,12-9-150 16,2-4-119-16,6 0 156 16</inkml:trace>
  <inkml:trace contextRef="#ctx0" brushRef="#br0" timeOffset="67413.82">14630 5069 962 0,'9'-7'120'16,"-9"7"157"-16,0-1-250 15,0 1-4-15,0 0-1 16,0 0-11-16,0 0-7 16,-19-4-2-16,5 4-2 15,-3 0-2-15,-3-2 2 0,0-1-2 16,-2 1 2-16,0 2 4 15,4 2 2-15,0 1 4 16,4 4 11-16,5 3-5 16,2 7 5-16,2 10 0 15,1 19 10-15,0 14 5 16,-1 23-15-16,0 10-3 16,1 21-12-16,0 6-6 15,1 7 0-15,3 2 3 16,5 0-3-16,6 0 6 0,1 12-3 15,3 6 3-15,-5 19-1 16,-4 7-5-16,-5 9 3 16,-4 2-3-16,-5-5 0 15,0-5 0-15,1-10 3 16,0-5 3-16,4-9 30 16,1-3 12-16,2-13 42 15,3-2 14-15,1-10 22 16,5 1-1-16,0 10-23 15,-1 0-40-15,1 2-29 16,-2-1-11-16,-4-13-13 16,1-6-7-16,-3-7-5 15,0-3 0-15,-1-8-34 16,0-3 2-16,-1-6 6 16,-3-1 9-16,-1-2 81 0,-1-2 33 15,2-9 26-15,0-6-33 16,3-16-44-16,1-9-19 15,0-15-22-15,0-8-7 16,1-12-13-16,-1-8 3 16,0 0 4-16,0 0 6 15,0 0 10-15,1 0 1 16,15 2 0-16,-7-8-2 0,6-6-2 16,3-2-2-16,7-5-7 15,5 0-5-15,9 3-10 16,1 1-3-16,3 8 7 15,0 2-8-15,0 3 11 16,4 2-6-16,7-2-79 16,8-3-45-16,16-9-224 15,2-6-321-15,-2-9 531 16</inkml:trace>
  <inkml:trace contextRef="#ctx0" brushRef="#br0" timeOffset="68713.39">15570 5080 1423 0,'-6'-6'54'0,"6"6"14"16,0 0-27-16,8-10-8 0,11 9-12 15,8 0-15 1,10-2-42-16,2 1-27 0,5-1 26 16,0-1 4-16,-4-1 14 15,-1-1 7-15,-8-1 12 16,-2 1 2-16,-4 1 2 16,-3 2 2-16,-3 5 9 15,0 4 1-15,-4 12 19 16,2 7 33-16,-2 22 63 15,3 15 1-15,2 31-40 16,0 13-26-16,1 33-42 16,-4 11-15-16,-3 27-51 15,-3 13-38-15,0 21-58 16,0 6-107-16,5-1 137 16,2-1 19-16,2-19 32 0,-1-7 73 15,-7-14 61-15,0-1 16 16,-4-8 62-16,1-1 60 15,3-8-96-15,3-8-35 16,5-7-60-16,1-9-9 16,8-10-6-16,2-1-9 15,-1-6 3-15,-3 0-3 16,-2-7-3-16,-6-6 3 0,-3-11 0 16,-2-5 0-16,-8-9 3 15,-6-2 0-15,-4-15-3 16,-3-6 0-16,-1-11 0 15,0-9 0-15,2-7 6 16,0-4 12-16,1-6 24 16,5-2 2-16,-3-6-5 15,-3-1-3-15,1-4-21 16,-2 1-2-16,2-1 1 16,3 1-1-16,-1-1-2 15,1 1-1-15,-1 0 4 16,1-2-2-16,1 2-3 15,0-1 1-15,2 1 0 16,0-1 6-16,-1-1 1 16,0-4-4-16,0 0-17 15,0 0-12-15,-1 0-3 0,0 0 3 16,-27 2 23-16,17 0 20 16,-3 2 21-16,-3 3 8 15,0 3-8-15,-2-1-9 16,-1 1-29-16,0-2-14 15,0-3-28-15,1 0-16 16,-3-1-3-16,0-2 4 16,-4 2 19-16,-1-1 12 15,-4 5 9-15,-2 0 5 0,-2 5 2 16,3 0 0-16,3-3-55 16,5-1-72-16,9-7-192 15,5-4 157-15</inkml:trace>
  <inkml:trace contextRef="#ctx0" brushRef="#br0" timeOffset="70430.62">17194 4928 473 0,'-5'-7'88'0,"-3"-1"99"16,-4-1-73 0,-2 1-27-16,-5-3-5 0,-3 1-10 15,-1 1-12-15,-8 4-23 16,-2 3-4-16,-9 7-27 15,-4 2 0-15,-7 7 0 16,1 2 3-16,3 0 5 16,5 1 7-16,11-3 2 15,6 0 1-15,10-6-5 16,4-2-2-16,8-4 7 16,5-2 1-16,0 0 0 0,0 1 0 15,3 14-7-15,2-4 1 16,5 7 4-1,2 5 26-15,2 10 14 0,3 9-1 16,0 28-8-16,-2 13-3 16,-4 28-18-16,-4 14-6 15,-4 15-15-15,0 7-12 16,-1 7 6-16,3-6-6 16,1-19 0-16,1-13 6 0,2-32-3 15,-3-14 6-15,-2-22 11 16,-3-7 16-16,-3-13 39 15,-1-3 21-15,-3-8 2 16,1-1-18-16,0-4-50 16,2-3-13-16,2-3-12 15,1-6-5-15,0 1 0 16,0 0-5-16,0 0-1 16,0 0 4-16,0 0-3 15,0 0 1-15,-1 1 4 16,-8 26-4-16,9-28-1 15,16 1 2-15,14-8-1 16,12-6 4-16,22-6-10 16,10-2-35-16,10 4-119 15,3 4-48-15,2 12-151 16,0 2 24-16,1 7 221 0</inkml:trace>
  <inkml:trace contextRef="#ctx0" brushRef="#br0" timeOffset="72930.09">17383 5199 296 0,'0'0'35'16,"0"0"54"-16,0 0-74 15,0 0-4-15,0 0 2 16,0 0 1-16,0 0 15 0,0 0 19 16,0 0 68-16,0 0 30 15,0 0 27-15,0 0-29 16,0 0-48-16,0 0-14 16,7 9-14-16,-7 5-6 15,0 22-6-15,-2 12-6 16,-3 19 35-16,-1 10-20 15,-2 6-32-15,1 2-18 16,5-5-54-16,2-6-89 0,7-16 91 16</inkml:trace>
  <inkml:trace contextRef="#ctx0" brushRef="#br0" timeOffset="79246.89">18627 5004 1204 0,'-5'-4'58'0,"1"2"18"15,4 2-8-15,0 0-24 16,-12 9-11-16,2 13-8 16,-6 9 0-16,-9 22 25 15,-6 12 13-15,-13 19-22 16,-3 4-17-16,-8-1-18 16,1-8-18-16,5-19-62 15,4-9-18-15,10-17 38 16,6-8 0-16,9-15-10 0,1-8-41 15,6-13 65-15</inkml:trace>
  <inkml:trace contextRef="#ctx0" brushRef="#br0" timeOffset="79481.82">18207 5242 1127 0,'9'0'77'0,"0"1"39"0,-1 5-54 16,-1 1-17-16,0 7-10 16,0 2-8-16,3 9 8 15,0 5 24-15,5 8 39 16,0 4-5-16,3 4-33 16,1-1-24-16,4-3-36 15,2-5-18-15,4-9-114 16,-1-3-64-16,-2-11 151 15</inkml:trace>
  <inkml:trace contextRef="#ctx0" brushRef="#br0" timeOffset="80115.64">18727 5570 1264 0,'0'0'54'0,"0"1"28"16,7 22-57-16,-3 1 0 0,2 14 2 15,2 7-5-15,-4 9-15 16,-1 1-11-16,-4-2-242 16,-1-5 181-16</inkml:trace>
  <inkml:trace contextRef="#ctx0" brushRef="#br0" timeOffset="80864.3">20115 4884 1431 0,'-8'-1'48'0,"-5"7"-9"15,-6 8 2-15,-8 18 4 16,-8 12-6-16,-10 21-18 16,-9 10-7-16,-11 19-14 15,-5 4-14-15,2-6-40 16,5-9-11-16,15-27 34 16,8-10 6-16,11-17 15 15,2-8 10-15,7-10 0 16,4-8-17-16,9-13 11 15</inkml:trace>
  <inkml:trace contextRef="#ctx0" brushRef="#br0" timeOffset="81096.41">19643 5170 1921 0,'0'0'218'16,"1"0"119"-16,15 3-315 0,1 14-22 15,6 6-2-15,4 13 2 16,3 8-9-16,3 5-41 16,-2 1-34-16,2-5-148 15,-1-4-97-15,-2-9 171 16</inkml:trace>
  <inkml:trace contextRef="#ctx0" brushRef="#br0" timeOffset="81480.45">19991 5449 2427 0,'9'-7'84'0,"10"-1"-39"0,7 1-16 16,13 2-29-16,3 4-23 15,3 6-81-15,-3 4-41 16,-13 8-140-16,-7 1 16 15,-18 3 114-15,-8-2 83 0,-15 0 68 16,-5 0 11-16,-6-2 101 16,0-1 77-16,8 0 123 15,3-1-33-15,9-3-93 16,7 0-74-16,4-3-74 16,7 1-16-16,9-6-44 15,5-2-40-15,18-7-172 16,4-5-193-16,7-5 174 15</inkml:trace>
  <inkml:trace contextRef="#ctx0" brushRef="#br0" timeOffset="81847.03">21054 5391 1631 0,'12'-1'239'16,"3"0"191"-16,14 0-374 15,9 2-16-15,5-3-44 16,0 1-70-16,-1-4-231 16,-3-2-204-16,-1 0 391 15</inkml:trace>
  <inkml:trace contextRef="#ctx0" brushRef="#br0" timeOffset="82001.74">21516 5380 2541 0,'15'-2'95'16,"6"0"-58"-16,1-1-26 15,9-5-163-15,5 0-131 16,6-5 68-16</inkml:trace>
  <inkml:trace contextRef="#ctx0" brushRef="#br0" timeOffset="82179.99">21978 5303 1798 0,'4'-3'251'16,"1"0"42"-16,5 0-213 16,3-1-59-16,10-2-236 15,6-1-329-15,2-7 355 16</inkml:trace>
  <inkml:trace contextRef="#ctx0" brushRef="#br0" timeOffset="82329.83">22248 5264 1518 0,'1'0'256'0,"13"-5"379"16,-3 0-628-16,4-1-88 16,7-3-522-16,7-2 399 15</inkml:trace>
  <inkml:trace contextRef="#ctx0" brushRef="#br0" timeOffset="82663.39">23251 4847 2317 0,'-56'65'39'0,"-10"14"-33"0,-4 6-6 15,5-7-95-15,6-4-105 16,11-14-117-16,6-11 56 16,8-17 137-16,4-9-16 15,4-15 94-15</inkml:trace>
  <inkml:trace contextRef="#ctx0" brushRef="#br0" timeOffset="82898.19">22939 4979 2869 0,'28'54'12'0,"2"10"-22"16,3 4-35-16,1 2-86 15,3-5-102-15,-1-12-210 16,0-8-58-16,-3-16 77 16,-1-7 235-16</inkml:trace>
  <inkml:trace contextRef="#ctx0" brushRef="#br0" timeOffset="83330.48">23327 5335 2646 0,'11'21'0'16,"2"1"-5"-16,1 0-64 15,1-3-35-15,-5-5-26 16,-4-4-42-16,-3-4 76 16,-3-6 63-16,0 0 90 15,0 0 38-15,1-11 58 16,-1-2-24-16,2-5-21 16,1-5-30-16,8-5-54 15,4-4-12-15,6 0-11 16,2 2-1-16,5 7-1 15,0 6-2-15,0 9 1 16,0 4-1-16,-4 10 0 16,-1 4-3-16,-6 7 3 0,-2 5 1 15,-6 4 6-15,-4 0 1 16,0-1-2-16,1-3-5 16,3-5-105-16,9-3-98 15,12-6 73-15</inkml:trace>
  <inkml:trace contextRef="#ctx0" brushRef="#br0" timeOffset="84095.58">23667 4493 1789 0,'27'-1'27'0,"8"1"-21"16,19 0 0-16,7 1-6 0,9-1 0 15,-4-3 0-15,-3 0 3 16,1-3 3-16,-4 0-3 15,-3 0 0-15,-9 1 0 16,-7 3 3-16,-9-5 3 16,-2 0-3-16,-6-1-3 15,-4-1 9-15,-2 8 15 16,-7 1 11-16,-2 9 16 16,-2 6 0-16,-6 9 6 15,-2 10 0-15,-8 14 8 16,-7 10-2-16,-16 22-37 15,-2 8-5-15,-9 11-17 16,5 0-5-16,14 0-2 16,9 0-2-16,15-3-5 15,8-4 3-15,8-8 3 16,-1-7 1-16,1-7 4 0,-2-4 4 16,-4-5 10-16,-3-5 6 15,-7-11 1-15,-3-4-7 16,-13-12-1-16,-7-5-10 15,-17-8 9-15,-8-3 19 16,-10-3 38-16,-5-2 1 16,-3-2-4-16,-2 1-3 15,-10 1-30-15,-4 2-11 0,-4 1-29 16,-2 2-25-16,0 1-75 16,0 0-83-16,2 5-715 15,7 0 659-15</inkml:trace>
  <inkml:trace contextRef="#ctx0" brushRef="#br0" timeOffset="86913.98">13240 10838 1303 0,'-37'-3'97'0,"4"3"146"16,4 1-130-16,9 2-113 15,6 0-12-15,14-3-65 16,0 0-1-16,11 2 21 16,4-4 31-16,9-1 38 15,1 1 7-15,9-2 54 16,3 1 19-16,14-2 16 16,6 0-15-16,13-3-16 15,4 1-11-15,1-2-36 16,-2 0-6-16,-7 2-24 15,-9-2 0-15,-10 3-15 16,-7 2-33-16,-18 1-173 16,-9 1-193-16,-21 0 309 15</inkml:trace>
  <inkml:trace contextRef="#ctx0" brushRef="#br0" timeOffset="87346.43">13322 11044 1545 0,'18'-4'110'0,"8"0"-3"16,5-2-80-16,15 0-21 0,6-1-3 16,9-2 3-1,2-1-3-15,-5 3-3 0,-8 2-6 16,-9 3-42-16,-7 0-86 16,-11-1 74-16</inkml:trace>
  <inkml:trace contextRef="#ctx0" brushRef="#br0" timeOffset="91647.27">15167 5619 419 0,'0'-6'88'0,"-1"0"130"0,-2 1-122 15,0 1 2-15,2 0-41 16,1 4-9-16,0 0-13 16,0-1-12-16,1 1-7 15,0-1-3-15,0 0-9 16,0 0-2-16,-1 1-2 15,1 0-6-15,1 0 2 16</inkml:trace>
  <inkml:trace contextRef="#ctx0" brushRef="#br0" timeOffset="92201.23">17366 5749 280 0,'0'0'40'0,"1"0"22"15,-1 0-29-15,1 0-15 16,0 0-20-16,0 0-3 16,0 0-6-16,0 0-2 15,0 0 4-15,-1 0 2 16,2 0 7-16,0 0 0 0,0 0 0 16</inkml:trace>
  <inkml:trace contextRef="#ctx0" brushRef="#br0" timeOffset="97629.38">18492 5605 855 0,'7'-10'32'0,"0"3"-7"16,1 3-18-16,0 4-5 16,-1 2-2-16,0 2-11 15,-1 0-5-15,-2 1-25 16,-1-2-2-16,-3-3-1 16,0 0 8-16,0 0 22 15,0 0 5-15,0 0-36 16,0 0 35-16</inkml:trace>
  <inkml:trace contextRef="#ctx0" brushRef="#br0" timeOffset="102484.03">15366 8017 1431 0,'0'0'27'0,"0"0"-41"16,0 0-46-16,0 1 39 15</inkml:trace>
  <inkml:trace contextRef="#ctx0" brushRef="#br0" timeOffset="102914.97">19550 5794 300 0,'15'-23'31'15,"0"1"11"-15,-4 9 13 16,0 5 1-16,0 7-20 16</inkml:trace>
  <inkml:trace contextRef="#ctx0" brushRef="#br0" timeOffset="117459.05">22196 10493 3261 0,'-116'-7'-143'0,"9"-4"-119"16,29-14 107-16</inkml:trace>
  <inkml:trace contextRef="#ctx0" brushRef="#br0" timeOffset="119248.19">14171 4645 1105 0,'-16'-8'62'0,"2"0"74"15,0 4-90-15,5 3 7 16,2 0 1-16,7 1-8 16,0 0-11-16,21 8-4 15,3-4 5-15,23-4-6 16,6 0-3-16,21-6 14 15,10-1 1-15,19-5 27 16,6-3 15-16,9-2 50 16,0 0 21-16,13 1-3 15,2 1-49-15,-3 3-27 16,3 1-14-16,-25 5-25 16,-2 2-11-16,-12 3-22 15,-10 1-5-15,-19 0-26 0,-9 1-39 16,-14-1-93-16,-6 0-95 15,-10-4-215-15,-6-4 300 16</inkml:trace>
  <inkml:trace contextRef="#ctx0" brushRef="#br0" timeOffset="120445.39">22688 2606 1074 0,'0'0'130'0,"7"2"300"16,3 11-415-16,-1 4-9 15,0 12-6-15,-6 9 0 16,0 9 0-16,-1 5 3 0,-4 1 3 15,0-4-3-15,0-7 3 16,-3-3-1-16,4-8-5 16,-2-2 6-16,0-9 0 15,1-3 0-15,-1-7 6 16,3-2 21-16,0-8 33 16,0 0 21-16,0 0 17 15,0 0 1-15,-1 0-4 16,1 0-20-16,-1 0-37 15,0 0-20-15,-1 0-19 16,-25 2-5-16,27-2-5 16,-1 0-6-16,-24-2-2 15,13 3 1-15,-9 1 4 16,-4 1-1-16,-5 1 3 16,-5 1 0-16,-7 1-3 15,-5 0 9-15,-4 3 3 0,0-1-3 16,-2 3 3-16,-2 0 0 15,-15 3-6-15,-14 1 6 16,-22 2-3-16,-8 2 0 16,2-1 3-16,-4 0-3 15,0-1 3-15,2 0 3 16,-11-2-6-16,4-1 6 16,10 0 4-16,3-2-2 0,4 0 4 15,4-2 3-15,2 0-8 16,1 0 4-16,9 1-11 15,4 0 0-15,7 1-3 16,6 1-2-16,11-3-4 16,8 0 0-16,10-1-10 15,5-3-20-15,9-2-110 16,4-2-57-16,5-4-392 16,4-8 460-16</inkml:trace>
  <inkml:trace contextRef="#ctx0" brushRef="#br0" timeOffset="120879.84">20475 3194 1673 0,'-60'18'86'0,"-1"5"-68"16,-8 3-9-16,-5 12-3 16,-4 3 0-16,-7 10-6 15,-5 1-6-15,-3-1-15 16,3-5-9-16,7-12 0 15,6-9 6-15,13-12 12 16,9-3 12-16,15-7 15 16,9-2 21-16,16-1 72 15,3-1 50-15,18 1 22 16,9-1-19-16,23 1-81 16,15 0-31-16,19 1-13 15,11 1-7-15,14 1-13 16,6 0-6-16,6 0-11 15,1 0-19-15,-2 2-121 0,1-2-135 16,0 1 111 0</inkml:trace>
  <inkml:trace contextRef="#ctx0" brushRef="#br0" timeOffset="125282.35">16823 3901 568 0,'0'-13'114'0,"1"4"171"0,0 1-158 16,4 4-29 0,6 5-22-16,9 0-49 0,7 3-7 15,15 2-5-15,7-3-1 16,9-3-5-16,3-3-3 16,3-8 0-16,0 0-4 15,-8 0 0-15,-3-1 0 16,-10 4 2-16,-7-2 5 15,-10 3 5-15,-4 2 1 0,-11 0 3 16,-3 3-3-16,-8 2-3 16,0 0 0-16,0 0-5 15,0 0 1-15,-6 12-6 16,-1 2 4-16,-4 11-2 16,-1 3 7-16,-2 16 16 15,0 4 48-15,-3 12 41 16,1 5-11-16,2 12-42 15,2 2-25-15,8 1-26 16,4-4 3-16,9-15-9 16,3-8 3-16,2-22 0 15,-1-6-6-15,-4-15 3 16,0-5 3-16,-9-5 48 16,0 0 54-16,1 0 55 15,-1 0-45-15,0 0-30 16,0-1-35-16,0 0-45 0,0 0-17 15,0 0-26-15,-1 0-32 16,0 0-72-16,-26-13-83 16,26 14-176-16,0 0 201 15</inkml:trace>
  <inkml:trace contextRef="#ctx0" brushRef="#br0" timeOffset="125728.32">16976 4409 1344 0,'5'-8'71'0,"2"5"59"15,2 3-50-15,6 13-9 0,1 6-2 16,6 12-15-16,5 6-18 16,1 5-12-16,1-2-12 15,1-4-9-15,0-4 3 16,-3-11-6-16,-1-4 0 15,-4-11 0-15,-2-6 12 16,-3-7 23-16,0-4 64 16,1-6 125-16,-1-5-34 15,6-2-3-15,2-1-87 16,1-3-49-16,4 0-21 0,-3-4-26 16,2-1-22-16,1-2-84 15,0-3-107-15,9 3-836 16,1-2 832-16</inkml:trace>
  <inkml:trace contextRef="#ctx0" brushRef="#br1" timeOffset="130445.36">22710 2567 1216 0,'0'0'29'0,"0"0"-2"16,0 0-8-16,0 0-1 15,0 0-3-15,16-8 3 16,-6 6 7-16,0 0-2 0,-10 2 6 16,0 0-4-16,0 0 2 15,0 0 1 1,1 0-7-16,-1 0-2 0,1 0 13 15,-1 0 10-15,1 1 23 16,0 0 10-16,0 0 18 16,0 0-1-16,11 32 1 15,-9-21-9-15,-3 7-7 16,-1 3-8-16,0 7-27 16,-2 4-16-16,-1 6-13 15,-2 2-3-15,-2 1 0 16,-1-1-5-16,-2-5-1 15,0-1 0-15,4-4-3 16,4-1 6-16,4-4 6 16,2-2-2-16,4-4 20 15,-1-3 12-15,1-2 7 0,3-3 7 16,-6-2-12-16,-2-2-17 16,0 0-10-16,-2-2-4 15,-1 1-7-15,3-2-1 16,-3 0-3-16,2 1 0 15,-1-3 0-15,0-3-2 16,0 0-1-16,-1 1 1 16,-25 6 1-16,5-7-1 0,-3-2 0 15,-6 0-1-15,-3-1 0 16,0 0 0-16,-8 1 0 16,0-2 2-16,-8 3-1 15,-1 3-1-15,3 3 1 16,-5 1-1-16,-2 2 0 15,-7 1 2-15,-16 0-3 16,-6 0 1-16,-9-1 0 16,0-1 0-16,4 0 0 15,11 0 0-15,8 0 0 16,-1 2 1-16,-1 0-1 16,-3 0-1-16,0 1 1 15,3 1 0-15,0 0 2 16,0 1-2-16,2 0 1 15,6 0-1-15,4 0-1 0,2-2 1 16,3-1 0-16,0-2-1 16,7-1 2-16,4-1 0 15,2 0-1-15,1 1 1 16,1 0 1-16,1 1-2 16,1 1 1-16,1 0 0 15,-1-1-1-15,1 0 0 16,1 0 0-16,0-1 0 15,2 0 1-15,2-2 0 16,5 1-1-16,3-1 1 16,4 1-1-16,1-2 1 0,1 0 0 15,2-1-1-15,2 1 1 16,-2 0 2-16,2 1 1 16,1 0 0-16,-1 1-2 15,2 0-2-15,-2 0-1 16,2-2 0-16,0 2-1 15,0-2 2-15,-1 1 0 16,-2-3-1-16,-1 0-1 16,1-2 1-16,0 1-4 15,2-1 1-15,3 1-17 16,0-1-19-16,3-3-123 16,2-2-118-16,8-12 84 15</inkml:trace>
  <inkml:trace contextRef="#ctx0" brushRef="#br1" timeOffset="130951.15">20504 3133 1396 0,'-7'-1'75'0,"-1"-1"109"16,-5 2-44-16,-6 3-35 16,-6 6-31-16,-13 9-38 15,-6 5-9-15,-13 7-12 16,-7 3-9-16,-2 2-6 16,-3 0 3-16,-3-1-3 15,2-1 3-15,-4-1 9 16,4-1 15-16,8-3 71 15,4-2 32-15,12-3-1 16,2-3-1-16,7-1-50 16,0 0-35-16,2 0-23 15,5 0-8-15,4-4-6 16,7-1-2-16,8-2-2 16,3-2-2-16,14-1 2 0,8-1 1 15,20-3 1-15,10-2 5 16,18-5-1-16,7-2 4 15,13-2 2-15,3 2-2 16,0 2-4-16,-3 2-2 16,-11 4-5-16,-6 1 0 15,-9 5-2-15,-5 3-4 0,-5 2-48 16,0-1-74-16,-5-6 38 16</inkml:trace>
  <inkml:trace contextRef="#ctx0" brushRef="#br1" timeOffset="132646.15">16879 3891 678 0,'-20'-2'22'0,"1"2"-13"16,-2-3 3-16,2 0 6 16,0 3 7-16,-1-4 23 15,3 4 16-15,-1 2 22 16,0-2 1-16,0 6-31 16,-2 3-9-16,1-2-22 15,0 3-8-15,4-3 5 16,2-1 5-16,5 0 27 15,8-6 10-15,0 0 6 16,0 0-4-16,12 5-4 16,7-4 66-16,18-4-8 15,8-4-9-15,22-2-31 0,7-4-20 16,10-1-33-16,0-1-3 16,0 1-12-16,-5 0 3 15,-4 4 0-15,-7 1-9 16,-11 4 3-16,-6 0-6 15,-11 4-3-15,-7-2 6 16,-10 0-3-16,-5 1-3 16,-12 0 3-16,-6 2 2 15,0 0-2-15,-12-5 3 0,-8 5 9 16,-7 0 3-16,-11 6 3 16,-4 1 3-16,-8 3-18 15,-3 2 3-15,-1-1-9 16,-3 1 3-16,1-1 0 15,2 1 0-15,4-4 0 16,2-1 0-16,8-2 6 16,3-2-3-16,10 2 7 15,8-3-4-15,9-1-1 16,8-1 2-16,7-1-2 16,2-1 1-16,12 0-4 15,-1-2-3-15,10 0 1 16,3-2 3-16,1 0-5 15,6 2 4-15,0 0 0 16,2 0-3-16,4 0 5 16,-1-1-4-16,-2 3 1 0,-3 0 0 15,-7 0-3-15,-8 2-2 16,-8 3 1-16,-6-1 0 16,-9-2-2-16,0 0 2 15,0 0 2-15,0 0 1 16,-1 1 4-16,0-1 4 15,1 0 9-15,-1 0 4 0,0 0 2 16,0 0-1-16,0 1-11 16,0 0-9-16,0 0 1 15,1 0-3-15,-1 0-3 16,-16 27 1-16,14-13-1 16,1 3 14-16,-1 10 35 15,1 4-8-15,-1 14 10 16,0 4-5-16,-2 8-17 15,-1 3-11-15,3 0-14 16,0 0-1-16,3-4-1 16,4-3 0-16,-1-7 2 15,2-3-2-15,-2-10 0 16,-1-3 2-16,-3-7 15 16,1-3 7-16,0-6 12 15,-1-2 2-15,0-7-13 16,0-1-1-16,1-5-14 0,0 0-5 15,0 0-2-15,0 0-3 16,0 0 2-16,0 1-4 16,0 0 1-16,0-1 0 15,0 0-1-15,0 0 2 16,0 0 0-16,0 0-1 16,0 0-1-16,0 0 0 0,0 0 0 15,0 0-2-15,0 0-8 16,0 0-4-16,0 0-33 15,0 0-26-15,1 0-106 16,0 0-125-16,9-13 86 16</inkml:trace>
  <inkml:trace contextRef="#ctx0" brushRef="#br1" timeOffset="133952.24">16915 4430 1501 0,'7'-2'82'15,"8"1"157"-15,3 1-182 16,8 10-1-16,3 4 4 16,5 11 6-16,1 6-12 15,2 4-21-15,2 3-12 0,-6 2-12 16,-4-1-6-16,-4-5-3 16,-7-3 0-16,-1-10 5 15,-3-4-2-15,-2-10-3 16,-2-2 36-16,-5-6 110 15,2-3 5-15,-4-5 20 16,3-3-52-16,2-6-49 16,1-6-23-16,3-2-28 15,3-3-7-15,3-2-9 16,4 0-2-16,3 0-4 16,7 0-1-16,1 2-2 15,0 0 2-15,-2 2 1 16,-6 2 0-16,-3 4 3 15,-4 4 0-15,-3 3 0 16,-2 4 0-16,-4 4 1 0,0 2 0 16,-6 1-1-16,-3 3 1 15,0 0-2-15,0 0-1 16,0 0-2-16,0 0 1 16,0 0-2-16,0 1 1 15,-7 16 2-15,0-7-2 16,-5 4 3-16,-3 1-4 15,-6 6 1-15,-4 2 1 0,-9 8 1 16,-2 2 0-16,-8 2 2 16,0 1-2-16,3 2 2 15,0-4 0-15,7-5 2 16,4-3-2-16,4-10 0 16,6-5 1-16,3-8-1 15,2-3 3-15,1-5 1 16,3-1-1-16,2-2 3 15,1 2-2-15,5-1 2 16,-2 2-1-16,4 1-3 16,1 4-1-16,0 0-1 15,0 0 1-15,0-1-1 16,0 0-1-16,0 1 0 16,0-1 1-16,0-1-1 15,-5-29 3-15,3 15-2 16,-2 0 1-16,-1-4-1 15,-2-1-1-15,-1-2 1 16,0 0 0-16,-2-1 0 0,-4 3 0 16,-1 3 0-16,0 1-1 15,-1 5 1-15,0 2 0 16,5 3-2-16,2 4-1 16,9 3 2-16,0 0-1 15,0 0-1-15,0 0 2 0,9 16-2 16,3-3 3-16,3 8-3 15,2 4 2-15,2 4 2 16,0 2-3-16,2 2 1 16,2 0 0-16,0-1 1 15,-1 0 1-15,0-2 0 16,-3-3 0-16,-2-7-1 16,0-3 0-16,-3-7 2 15,-2-3 0-15,-4-5 0 16,-8-2 3-16,0 0 4 15,6-17-2-15,-6 2 4 16,0-3 2-16,3-4-8 16,4-1 2-16,4-3-6 15,5-1 0-15,2 0-1 16,4 1-1-16,1 2 1 16,-1 1 0-16,0 2 0 0,-2-1 0 15,-6 3-1-15,3 2 1 16,-3-1 0-16,-2 0 0 15,1 1 2-15,-3 2-2 16,-4 4 0-16,3 4 0 16,-9 7-5-16,0 0 1 15,1 0-7-15,0 0-8 16,0 0-29-16,10 10-39 0,-16 2-120 16,0 2-429-16,-6-7 284 15</inkml:trace>
  <inkml:trace contextRef="#ctx0" brushRef="#br1" timeOffset="138561.28">7612 5719 803 0,'0'0'50'16,"0"0"39"-16,-1 0-26 16,-11 18 12-16,10 4-1 15,-1 14-1-15,3 9-5 16,-1 14-17-16,0 4-15 15,1 3-18-15,-1-3-9 0,2-9-12 16,0-9-19-16,0-18-305 16,0-9 200-16</inkml:trace>
  <inkml:trace contextRef="#ctx0" brushRef="#br1" timeOffset="138777.93">7109 5721 1959 0,'23'-24'141'15,"4"2"75"-15,13 5-216 0,10 3-4 16,9 3 1-16,6 3 0 15,15 2-15-15,3-1-18 16,10-3-74-16,1-3-49 16,-11-2-184-16,-5-4 221 15</inkml:trace>
  <inkml:trace contextRef="#ctx0" brushRef="#br1" timeOffset="139194.73">7777 5982 1311 0,'-2'-6'73'16,"2"6"57"-16,0 0-85 15,0 0 51-15,9 8-52 16,1 4-26-16,1 9-12 16,0 1-6-16,-6 2 0 0,-3 1-3 15,-3-4 0-15,-3-4 0 16,-1-7 3-16,-1-4 9 15,-2-8 18-15,0-4 45 16,4-6 95-16,1-3 28 16,10-6-32-16,5-2-74 15,10-6-79-15,5-1-58 16,4 0-137-16,-1 2-158 0,-1 9 172 16</inkml:trace>
  <inkml:trace contextRef="#ctx0" brushRef="#br1" timeOffset="139677.9">8190 6031 1082 0,'-8'-11'79'0,"-4"1"94"16,-2 1-146-16,-2 2-13 16,-5 2-1-16,-1 5-7 15,-1 3-2-15,-1 7-2 0,1 2-2 16,2 5 2-16,1 1 2 16,7 2-1-16,3-1 5 15,8-2 0-15,4-1 0 16,7-6-1-16,5-1 3 15,4-6 2-15,3-3 3 0,4-5-3 16,3-4 0-16,2-7-9 16,-2-3 1-16,-5 1-2 15,-5-1 0-15,-8 3 14 16,-1 3 6-16,-4 4 59 16,1 2 14-16,-1 3-23 15,-3 0-15-15,4 4-39 16,-1 5-12-16,0 9-6 15,0 4-6-15,2 7 6 16,2 1 0-16,0 0-24 16,1-2-33-16,0-7-107 15,1-4 17-15,0-11-27 16,-1-5-59-16,0-11 112 16</inkml:trace>
  <inkml:trace contextRef="#ctx0" brushRef="#br1" timeOffset="140011.65">8354 6049 709 0,'0'-13'189'15,"0"0"158"-15,0 5-212 0,0 3-30 16,0 5-60-16,0 0 2 16,0 0-26-16,8 14-12 15,-4 2 0-15,-2 1-9 16,1 0 6-16,0-1-6 16,1-6 0-16,-1-2 0 15,1-6 3-15,-4-2 3 16,0 0-6-16,0 0 18 0,0-1 3 15,10-23 5-15,-8 12 4 16,4-2-15-16,3-3-9 16,4-2-6-16,11-3-9 15,4 0-3-15,7 3 6 16,-2 3-9-16,-2 11 12 16,-4 5 0-16,-10 12 0 15,-4 7 3-15,-12 6 0 16,-1 4 6-16,-2 1-3 15,0-1-3-15,4-8-101 16,5-5-49-16,13-12 104 16</inkml:trace>
  <inkml:trace contextRef="#ctx0" brushRef="#br1" timeOffset="140345.71">8967 5924 1419 0,'-17'-10'43'16,"-2"4"1"-16,-1 4-20 15,-7 5 11-15,-1 5 25 16,-4 6-39-16,0 3-15 0,5 2-6 16,4 1-12-16,11-5 0 15,5-2-9-15,8-4 0 16,5-2 0-16,8-2 15 15,4-1-3-15,2 0 9 16,3-1 9-16,-1 3-6 16,0-2 6-16,-8 2-6 15,-7 3-3-15,-12 3-3 16,-10 3 0-16,-15 5-3 16,-4 1 6-16,-7-1-21 15,1-3-39-15,12-8 43 16</inkml:trace>
  <inkml:trace contextRef="#ctx0" brushRef="#br1" timeOffset="140562.31">9032 6063 1556 0,'0'27'146'0,"0"3"93"16,2 10-224-16,0 1-3 16,1 4-6-16,-2-2-27 0,-3-3-173 15,-3-2-90-15,-6-10 211 16</inkml:trace>
  <inkml:trace contextRef="#ctx0" brushRef="#br1" timeOffset="140814.51">8940 6341 949 0,'2'-31'139'15,"1"-2"155"-15,-2-5-243 16,1-2-26-16,2-6-17 16,1-2-10-16,9 1 0 15,4 2-4-15,5 8 4 16,4 3 0-16,5 11 2 16,2 5 2-16,0 11 0 15,-1 6 0-15,-8 8 0 16,-7 5-2-16,-8 7 0 15,-8 3-2-15,-9 6 2 0,-2 0 0 16,-9-1 0-16,-1-3 4 16,-5-6-2-16,-1-4 0 15,-1-8-51-15,0-6-145 16,8-8 123-16</inkml:trace>
  <inkml:trace contextRef="#ctx0" brushRef="#br1" timeOffset="141144.81">9360 5906 1324 0,'-2'20'49'0,"-2"5"-3"16,-1 4-7-16,0 2 0 16,2 0-8-16,4-5-14 15,1-3 18-15,6-10-20 16,2 0-3-16,3-12-9 15,3-1 0-15,0-9 0 16,-2-5 0-16,2-7 3 16,0-3 0-16,-2-3-6 15,-2-1 3-15,-6 3 0 16,-4-1 6-16,-8 6 12 16,-4 2-1-16,-6 4 10 0,-4 3 9 15,0 6 3-15,-1 3 3 16,2 6-12-16,0 2-15 15,2 3-21-15,3 1-39 16,6-3-203-16,8-7 174 16</inkml:trace>
  <inkml:trace contextRef="#ctx0" brushRef="#br1" timeOffset="141477.63">9828 5756 1516 0,'-18'-3'67'0,"-3"5"5"15,-8 5-22-15,-7 8-5 16,-4 3-21-16,3 4-24 16,1-1-6-16,11 0-6 15,6-3 3-15,7-4-6 16,8-3 15-16,7-3 0 15,4 0 6-15,10-1 0 16,2 2-3-16,7 0 3 16,1-1-3-16,-2 1 3 15,-5 1-6-15,-8-1 0 0,-7 1-3 16,-10 2 3-16,-5 1-6 16,-12 0 3-16,-7 2 3 15,-3-4-15-15,2-3-50 16,9-8 50-16</inkml:trace>
  <inkml:trace contextRef="#ctx0" brushRef="#br1" timeOffset="141877.93">9939 5934 2393 0,'0'-5'150'0,"2"-1"34"16,3 0-165-16,5-1-33 15,2 0-30-15,7-3-86 16,3 0-64-16,3-2-109 16,2-1 28-16,-6 2 141 15,-3-1 65-15,-8 1 96 16,-4 0 33-16,-8-2 20 0,-5-1-2 15,-8 2-12-15,-5 3-28 16,-7 7-17-16,-4 4-6 16,-1 11-3-16,-3 2-3 15,3 6 0-15,3 1 6 16,6 3 12-16,8 1 6 16,13-1 3-16,7-1-6 15,20-4-9-15,10-5 0 0,20-10-33 16,9-5-27-16,16-14-105 15,9-3-95-15,3-3 129 16</inkml:trace>
  <inkml:trace contextRef="#ctx0" brushRef="#br1" timeOffset="142316.04">7832 6396 1613 0,'125'-12'128'0,"14"-3"-5"15,11 1-10-15,27-1 7 16,9-3-36-16,11 2-76 15,8-1-2-15,-4-1-3 16,-9 0-3-16,-9 0 0 16,-12 0-3-16,-24 1-8 15,-11 3-19-15,-32 0-69 16,-16 2-59-16,-23 1-215 16,-10 2 297-16</inkml:trace>
  <inkml:trace contextRef="#ctx0" brushRef="#br1" timeOffset="147560.01">7639 6902 117 0,'5'-15'7'15,"1"-1"10"-15,4-4-1 16,0 1 26-16,2 2 57 16,-2 1 36-16,-1 5 100 15,-2 3 23-15,-7 8-67 0,0 0-61 16,-4 9-59-16,-5 9-20 15,-3 15-14-15,-1 11-4 16,0 19-1-16,0 8-2 16,-3 11-19-16,1 0-1 15,-5-8-6-15,1-8-2 16,2-19 2-16,-1-10-3 16,7-20-1-16,3-7 2 0,4-17 0 15,1-6 0-15,3-16 0 16,0-6 2-16,5-10 22 15,4-4 19-15,0-7 29 16,5-4 4-16,2-4-12 16,2 0-18-16,3 4-27 15,1 5-12-15,-1 9-6 16,-2 9-3-16,-4 13 0 16,-3 10 0-16,-2 13 3 15,1 8-3-15,5 18 20 16,1 8 7-16,3 20 36 15,1 7 0-15,0 7-12 16,-2 0-12-16,0-8-28 16,-3-8-8-16,-1-14-6 15,-1-7-38-15,-8-12-97 16,0-5-59-16,-7-12-326 0,-4-4 397 16</inkml:trace>
  <inkml:trace contextRef="#ctx0" brushRef="#br1" timeOffset="147776.85">7394 7172 1489 0,'0'-10'97'16,"6"-1"163"-16,16-1-209 15,10 0-24-15,19 3-19 16,6-1-5-16,14 4 0 15,6 0 0-15,-5 3-32 16,-6 0-55-16,-12 1-214 16,-11 0 249-16</inkml:trace>
  <inkml:trace contextRef="#ctx0" brushRef="#br1" timeOffset="148660.73">8131 7287 985 0,'0'0'34'0,"0"0"10"16,0 0-4-16,0 0 17 0,9-6 1 15,-1 11-8-15,-1 3-2 16,-1 9-7-16,-1 3-6 15,-4 5-14-15,1 2-5 16,-4 1-10-16,-2-3-2 16,-1-5-3-16,2-4 1 15,0-8 0-15,3-8 2 16,0 0 25-16,0 0 10 0,-2-14 49 16,1 0 49-16,3-6-41 15,1-4-33 1,5 1-39-16,-1-1-10 15,6 1-14-15,-1 3 0 0,5 3 0 16,0 5-3 0,-1 6-2-16,1 4-4 0,-3 8 9 15,0 5 0-15,-3 6 0 16,-2 2 3-16,-4 3-6 16,-3-1 3-16,-2-1 0 15,-2-3-3-15,-3-2 3 16,2-3 0-16,-1-5 0 15,4-7 0-15,0 0 3 16,0 0 3-16,0 0 5 16,2-10-2-16,6-2-3 0,4-3 3 15,3-4-6-15,1-1-3 16,3-3 6-16,2-1-3 16,-3 6-3-16,2 3 3 15,-4 10-12-15,-2 4 6 16,1 8-3-16,-7 7 6 15,1 9 3-15,1 3 3 16,-1 3-3-16,2 0-9 16,3-3-122-16,2-4-111 15,5-12 161-15</inkml:trace>
  <inkml:trace contextRef="#ctx0" brushRef="#br1" timeOffset="149161.23">9003 7243 1245 0,'-12'0'81'0,"-2"4"109"0,-3 7-171 15,0 5 8-15,-9 12 15 16,-1 6-12-16,-9 11-24 15,-3 1 0-15,2-2-30 16,1-5-55-16,10-13-196 16,5-8 188-16</inkml:trace>
  <inkml:trace contextRef="#ctx0" brushRef="#br1" timeOffset="149343.67">8642 7345 1231 0,'0'-15'95'0,"0"0"107"16,2 6-105-16,4 2 4 16,6 8-29-16,5 4-24 15,10 14-42-15,6 4 0 16,10 10-6-16,0 1-12 16,-1-2-117-16,-5-4-80 0,-8-10 157 15</inkml:trace>
  <inkml:trace contextRef="#ctx0" brushRef="#br1" timeOffset="149694.17">9103 7367 1359 0,'0'0'85'15,"-1"0"200"-15,0 0-249 16,-8 15-21-16,9 3 3 15,1 3-15-15,-1 6 0 16,0 0-9-16,-3-5-24 16,-1-5-6-16,-1-8 3 15,-1-4 12-15,-2-9 18 0,-1-4 6 16,0-10 12-16,-2-2 3 16,4-8 42-16,3-2 12 15,5-1 0-15,5 0-7 16,7 4-38-16,4 1-15 15,7 9-12-15,4 4 0 16,5 8 0-16,1 5-6 16,2 10 6-16,1 6-3 0,-3 10 0 15,-1 2 0-15,-4 4 3 16,-4 0-6-16,-3-7-170 16,0-4 134-16</inkml:trace>
  <inkml:trace contextRef="#ctx0" brushRef="#br1" timeOffset="150428.21">8418 7675 787 0,'0'0'148'16,"1"0"171"-16,0 0-237 16,24-1-41-16,-11 3-1 15,9 1-3-15,1-2-12 16,9-2-7-16,7-2-5 16,9-5-5-16,8-3-2 15,11-2-2-15,0 1-2 0,-5 1-2 16,-6 2 2-16,-13 5-2 15,-9 2 0-15,-8 3 0 16,-3 4-2-16,-8-1-29 16,-3 0-70-16,-6-2 56 15</inkml:trace>
  <inkml:trace contextRef="#ctx0" brushRef="#br1" timeOffset="152314.24">7487 6768 969 0,'-38'-23'142'16,"-1"2"197"-16,-2 7-288 16,0 2 7-16,2 10 38 15,1 2-22-15,6 17-41 16,2 11-12-16,6 25-9 0,4 20-6 15,2 33 12-15,5 15-12 16,4 19-3-16,4 0-18 16,14-17-182-16,6-8 27 15,18-32-140-15,5-16 150 16</inkml:trace>
  <inkml:trace contextRef="#ctx0" brushRef="#br1" timeOffset="152960.34">9146 6663 2324 0,'19'-5'64'0,"12"4"-43"16,11 5-23-16,18 14-4 16,7 8-2-16,11 16-2 15,1 11-4-15,2 15-20 16,-5 8-34-16,-15 13-84 15,-9 3-22-15,-30 4-5 0,-14 1-33 16,-20-7 155-16,-11-2 14 16,-13-11 24-16,-5-6 28 15,0-15 7-15,-2-6 1 16,5-17-19-16,0-9-46 16,-1-23 25-16</inkml:trace>
  <inkml:trace contextRef="#ctx0" brushRef="#br1" timeOffset="153730.4">6128 6885 1177 0,'-5'-2'134'0,"5"2"356"16,0 0-394-16,19 5-78 15,7 0-3-15,22-1-4 16,11 0-8-16,7-5 3 16,2-3-3-16,0-4 0 15,-1-3 0-15,2-4 3 16,0-2-6-16,-20 4-6 0,-12 0-3 16,-24 4 0-16,-13 1 12 15,-11 0 6-15,-6 1 3 16,-6-2 3-16,-1 3-6 15,-2 4 9-15,1 2-3 16,0 6 0-16,1 5-6 16,3 12-6-16,1 11 0 15,4 27-3-15,1 16 3 0,4 26-3 16,2 10 3-16,3 7 0 16,5-8 0-16,6-15-15 15,3-12-72-15,8-21-134 16,-1-7-62-16,-3-19 198 15</inkml:trace>
  <inkml:trace contextRef="#ctx0" brushRef="#br1" timeOffset="154493.53">10369 7013 1613 0,'2'-5'164'15,"-2"5"96"-15,0 0-251 16,0 0 0 0,10-7-9-16,3 9-6 0,7-1-6 15,3 0-6-15,7-1 12 16,2 0 0-16,4-3-6 16,1-1-6-16,1-2-80 15,-1 0-67-15,-6 1-136 16,-7 3-107-16,-10 3 192 15</inkml:trace>
  <inkml:trace contextRef="#ctx0" brushRef="#br1" timeOffset="154661.53">10355 7185 1693 0,'0'0'210'16,"1"0"130"-16,20 0-230 15,0 1-99-15,8-1-4 16,6-1-32-16,8-2-78 16,10-3-196-16,7-2-141 15,10-2 338-15</inkml:trace>
  <inkml:trace contextRef="#ctx0" brushRef="#br1" timeOffset="156745.17">11707 6656 1152 0,'-2'-6'62'16,"-1"0"52"-1,3 6-36-15,0 0-18 0,0 0-14 16,0 0-30-16,1 9-11 0,3 23-5 15,-1 13 2-15,-3 25 6 16,-5 13 11-16,-8 16 5 16,-4 3 0-16,-3-2-21 15,1-10 0-15,6-22 0 16,1-11 0-16,6-23 0 16,2-9 0-16,-1-14 15 15,-1-9 17-15,-3-12 40 16,0-6 9-16,3-14-12 15,0-6-22-15,6-14-50 16,1-6-21-16,6-14-32 16,2-8-22-16,3-10-12 15,3-2 13-15,5 4 20 16,0 6 33-16,3 16 54 16,-3 12 15-16,-4 15 20 0,0 11-2 15,-4 18-24 1,1 8-9-16,1 21-6 0,-1 12-9 15,3 23 8-15,-3 8 1 16,4 16-6-16,-2 1-6 16,3-1-9-16,5-4-6 15,-4-15 0-15,4-8 0 16,-6-20-6-16,0-7 0 0,-7-15 6 16,-4-6-6-16,-4-9-53 15,-2-7-64-15,-5-10-203 16,-3-5-85-16,-3 0 198 15</inkml:trace>
  <inkml:trace contextRef="#ctx0" brushRef="#br1" timeOffset="156911">11548 7047 876 0,'-11'-6'192'0,"3"1"186"15,8 5-166-15,0 0-48 16,13-6-39-16,11 6-83 15,8 1-27-15,13 0-15 16,8-1-6-16,9-2-98 16,2-2-85-16,-7 0-118 0,-3 1-92 15,-9 3 182-15</inkml:trace>
  <inkml:trace contextRef="#ctx0" brushRef="#br1" timeOffset="157646.16">12121 7292 1433 0,'0'0'37'0,"0"0"-16"15,7 10-15-15,2 4-2 16,-2 4-4-16,1 4 0 16,-1 3-2-16,-4-1-2 15,-3 0 4-15,0-6 0 16,0-3 0-16,-3-6 7 16,-5-5 7-16,3-3 26 15,-4-3 68-15,1-6 29 16,5-3 6-16,-4-4-14 15,5-1-21-15,5-3-49 16,4-1-17-16,6-5-48 16,5-2-33-1,7-1-35-15,3 3-4 0,3 8 12 16,-3 6 27-16,-4 11 30 16,-6 8 9-16,-6 12 3 15,-1 9 0-15,-1 8 9 0,-2 4-3 16,1-2 0-16,-1-1-3 15,2-8-6-15,2-6-6 16,2-9-69-16,2-7-98 16,-2-10 92-16</inkml:trace>
  <inkml:trace contextRef="#ctx0" brushRef="#br1" timeOffset="157943.43">12826 7191 1738 0,'-6'1'105'0,"0"5"-21"16,-3 7-61-16,0 17-23 15,-5 9 3-15,-8 12-9 0,-4 4-35 16,-10-3-100-16,-3-3-89 16,1-13 178-16</inkml:trace>
  <inkml:trace contextRef="#ctx0" brushRef="#br1" timeOffset="158145.25">12533 7298 1448 0,'9'4'60'0,"3"5"110"15,3 4-47-15,9 7-48 16,3 5-1-16,9 1-47 15,1 2-48-15,0-5-206 16,2-3-155-16,-9-8 268 16</inkml:trace>
  <inkml:trace contextRef="#ctx0" brushRef="#br1" timeOffset="158695.19">12979 7374 1305 0,'0'0'56'16,"0"0"39"-16,0 0-35 15,0 0 7-15,-5 14 20 16,9 4-58-16,-1 3-14 16,2 3-15-16,0-3-6 15,-2-5-21-15,0-4-5 16,-3-12-7-16,0 0 3 0,0 0 33 15,-12-6 18-15,7-10 66 16,0-2 41-16,3-4 45 16,1-2-14-16,4-1-55 15,5 2-41-15,6 4-66 16,4 3-18-16,6 8-20 16,4 5-1-16,-2 10 6 15,-1 6 15-15,-5 9 18 16,-3 1-9-16,-8 2 12 15,-4 0-6-15,-3-2 6 16,-2-3 9-16,-1-7 0 16,-2-1 6-16,1-9 18 15,2-3 12-15,0 0 51 16,0 0 14-16,-1-11-35 16,7-2-17-16,0-7-30 15,7-4-16-15,6-1-7 0,0-1-4 16,8 3-1-16,-2 2 1 15,6 9 5-15,0 5 0 16,-3 12 0-16,3 6 2 16,-7 12-2-16,-2 2 0 15,-3 4-24-15,0 0-47 16,-1-8-228-16,-2-4 177 16</inkml:trace>
  <inkml:trace contextRef="#ctx0" brushRef="#br1" timeOffset="159494.1">12076 7782 1392 0,'-5'-3'54'0,"5"3"24"15,0 0-59-15,15-2 15 16,12 3-1-16,7 1-21 16,20-2-9-16,9 0 0 15,19-2 0-15,6-2-3 16,2 0 3-16,2-2-3 15,2-2 0-15,2 0 3 0,-4 1-3 16,-6 0 3-16,-15 4 3 16,-12 1-3-16,-13 2 3 15,-10 0-6-15,-9-1-24 16,-4 1-33-16,-9-2-36 16,-2-3-46-16,-12 1 71 15</inkml:trace>
  <inkml:trace contextRef="#ctx0" brushRef="#br1" timeOffset="159777.12">12026 7983 1253 0,'22'-1'73'16,"11"-3"72"-16,8-1-115 16,24-2-25-16,10-1 5 15,18-2 4-15,8 0 6 16,3-1 22-16,1 2-9 0,1-1-21 15,-6 1-3-15,-7 1-12 16,-10-1-6-16,-20 3-80 16,-7-1 4-16,-15 1 46 15</inkml:trace>
  <inkml:trace contextRef="#ctx0" brushRef="#br1" timeOffset="165610.12">7498 8443 428 0,'4'-1'88'0,"-4"1"171"15,0 0-197-15,0-1-89 16,0 0-35-16,1 0-22 15,-1 0 4-15,1-1 37 16,17-24 61-16,-18 26 96 16,9-15 32-16,-3 5 43 0,1-3-37 15,3 0-44 1,-3-2-23-16,5-1-29 0,2 1-13 16,2 1-18-16,2 3-5 15,2 4-5-15,2 3-1 16,0 8-10-16,2 4-1 15,-4 10-1-15,-2 3-4 16,-6 11 4-16,-6 5-2 0,-6 6 0 16,-6 2 0-16,-10-3 0 15,-5-3-2-15,-6-7 2 16,-5-5 0-16,-2-7 0 16,-1-5 2-16,3-6 8 15,-1-5 16-15,8-5 34 16,7-3 8-16,6-4-5 15,7-1-6-15,7-2-24 16,5 1-6-16,10 0-12 16,3 1 3-16,6 3-15 15,2 2-3-15,7 5 3 16,1 3-3-16,3 4 3 16,2 1 0-16,-2 1-3 15,-3-1-6-15,-6-4-36 16,-4 1-42-16,-3-7-192 0,-3-3 226 15</inkml:trace>
  <inkml:trace contextRef="#ctx0" brushRef="#br1" timeOffset="170242.55">8845 8279 1313 0,'0'0'60'0,"-1"0"33"15,0 0-58-15,-21 6-32 16,13 4 5-16,-2 6-4 16,-2 2-2-16,0 6-4 15,-1-1-4-15,-5 2 4 16,-2 0-4-16,-2-2 6 16,0-3 6-16,2-4 8 15,3-3 5-15,9-8 23 16,9-5 12-16,0 0 17 0,5-7-5 15,12-2-18-15,6-2 0 16,8 3-48-16,8 1 6 16,3 2 6-16,3 2-6 15,0 1 3-15,-7 0-9 16,-3-4-36-16,-3 0-33 16,-4-3-80-16,-2-2 12 15,-6-2 36-15,-5-1 6 0,-9 0 28 16,-5-1 20-16,-8 0 43 15,-5 2 20-15,-2 1 30 16,-3 2 10-16,0 4 6 16,-1 3-3-16,2 3-11 15,4 4-5-15,2 5 12 16,5 6 17-16,3 11-19 16,1 8 1-16,5 15-18 15,4 8-12-15,0 8-24 16,0-1-21-16,-1-4-185 15,-1-8-146-15,2-12 228 16</inkml:trace>
  <inkml:trace contextRef="#ctx0" brushRef="#br1" timeOffset="172359.19">7669 9226 1127 0,'0'0'89'0,"0"0"114"16,0-1-162-16,0 0-14 16,0 0-6-16,13-8-7 15,4 6-8-15,3 2-4 16,8-2 0-16,5 0-1 16,0 1 1-16,-1 1 0 15,-5 3-2-15,-6 4 0 0,-6 3-5 16,-5 2-1-16,-10 4 0 15,-5 1 2-15,-7 1 6 16,-5-1 6-16,-5 1 22 16,-1-2 57-16,-3 0 44 15,1 0 22-15,6-3-13 16,3-1-21-16,11-2-62 16,5-1-33-16,11 0-24 15,1 1-9-15,14-2 3 16,2 0-9-16,7 0-15 15,2 2 7-15,-4 3 8 16,-5 2 6-16,-12 4-9 16,-8 2 0-16,-14 3 3 15,-11 2 15 1,-15 0 39-16,-8 0 14 0,-10-5 7 16,-1-2-5-16,3-11-35 0,2-6-16 15,12-12-163 1,9-9-119-16,19-18 128 0</inkml:trace>
  <inkml:trace contextRef="#ctx0" brushRef="#br1" timeOffset="172878.71">8739 9333 1330 0,'-5'-8'85'15,"0"0"143"-15,6-5-121 16,7-3-41-16,14-3-24 16,7-3-30-16,14-1-42 15,3 4-6-15,1 5 12 0,-2 6 9 16,-9 11 9-16,-4 6-3 16,-14 11-39-16,-9 7-20 15,-17 8 5-15,-9 4 22 16,-10 3 33-16,-4 0 8 15,-4-1 23-15,2-2 87 16,0-4 123-16,4-5 65 0,3-8-35 16,6-6-69-16,8-10-130 15,12-6-30-15,7-4-50 16,19-9-21-16,15-10-55 16,7-3-57-16,15 0 2 15,3 3-38-15,10 8 101 16,-3 5 45-16,-11 9 3 15,-15 2-53-15,-23 4-252 16,-7 2 286-16</inkml:trace>
  <inkml:trace contextRef="#ctx0" brushRef="#br1" timeOffset="173826.16">7887 10088 1268 0,'-4'15'107'0,"3"9"220"16,-1 5-207-16,3 10-114 16,7 3-6-16,2 3-72 15,3-2-59-15,6-5-117 16,-2-4 168-16</inkml:trace>
  <inkml:trace contextRef="#ctx0" brushRef="#br1" timeOffset="174202.73">9141 9847 2019 0,'-4'3'179'0,"3"6"5"16,2 7-128-16,9 15-57 16,2 6-11-16,6 13-67 15,2 3-104-15,0 4-227 16,2 0-166-16,-6-9 395 16</inkml:trace>
  <inkml:trace contextRef="#ctx0" brushRef="#br1" timeOffset="175029.03">9262 8238 2106 0,'-1'-3'110'0,"7"-1"-29"16,5 2-57-16,16-2-27 15,8 0-63-15,13-7-116 0,9-2-24 16,7-5-3-16,2-1 87 16,-3 1 107-16,-5 4 9 15,-14 7 10-15,-9 4-2 16,-18 8-4-16,-6 6 2 15,-10 9 6-15,-1 6 4 16,0 10 8-16,3 8 27 0,3 15-15 16,2 9 0-16,1 16-4 15,1 6-5-15,-2 9-15 16,1 9-3-16,-1 5-3 16,0 3 0-16,3-1-3 15,1-7-9-15,5-7 0 16,4-2 3-16,-2-2 12 15,-3-1 30-15,-4 0 102 16,-7-2 32-16,-3-5 45 16,-2-3-52-16,-3-10-92 15,-4-4-27-15,2-12-30 16,0-6-5-16,-8-12-10 16,1-10-7-16,-12-11-12 15,-3-6-4-15,-7-11-5 16,-6-3 6-16,-10-5 4 15,-5-2-2-15,-9-3-66 16,-6 2-71-16,-10 2-141 0,-6 2-41 16,-12 5 254-16</inkml:trace>
  <inkml:trace contextRef="#ctx0" brushRef="#br1" timeOffset="175779.85">7569 8050 1759 0,'-42'-1'126'16,"-5"4"14"-16,0 3-107 0,-2 6-30 15,3 2 6-15,1 5-6 16,0 0-3-16,6 1 0 15,5 2 0-15,8-2 0 16,6 1 3-16,7 1-3 16,4 2-6-16,8 7 3 15,2 8-3-15,8 18 6 16,2 13 0-16,4 24-6 16,0 13 3-16,0 30-3 15,-1 9 6-15,-5 13-9 16,-1 2 3-16,-2-12-9 15,-1-5-3-15,4-16-3 16,3-5 6-16,3-9 6 16,2-4 6-16,1 3 18 0,-3 0 9 15,-1 2 9-15,-3 0 6 16,-5-9 6-16,1-9-15 16,-2-16-9-16,1-12 0 15,5-19-18-15,3-9-3 16,6-20-9-16,9-9-6 15,15-19-18-15,8-9-15 16,20-9-48-16,13-2-38 0,10 1-177 16,6 5-74-16,9 5 225 15</inkml:trace>
  <inkml:trace contextRef="#ctx0" brushRef="#br1" timeOffset="176910.86">10630 8883 1132 0,'10'0'57'0,"3"0"47"16,2 1-94-16,2 0-4 16,4 0-4-16,0-2 2 15,6-2-3-15,-1 0 3 16,7 0-4-16,3-3 4 15,-2 3-10-15,0 0-3 16,-3 3-26-16,-2 0-35 0,-8 1-279 16,-4 2 210-16</inkml:trace>
  <inkml:trace contextRef="#ctx0" brushRef="#br1" timeOffset="177176.6">10703 9071 1189 0,'4'5'46'0,"6"0"12"15,1 1-33-15,12-3-9 16,5-1 1-16,10-3-1 0,5-3-3 16,4-3-7-16,1-1-6 15,-1-1-48-15,-6 2-55 16,-6 4 57-16</inkml:trace>
  <inkml:trace contextRef="#ctx0" brushRef="#br1" timeOffset="178161.09">6447 8308 1063 0,'8'11'60'16,"2"4"37"-16,-2 7-63 16,0 4-3-16,0 5-15 15,-2 3-8-15,0 3-8 16,-1 2 0-16,-4-2 0 15,0-1 0-15,-2-6 0 0,0-4 0 16,-2-6-49-16,0-6-180 16,-1-4 126-16</inkml:trace>
  <inkml:trace contextRef="#ctx0" brushRef="#br1" timeOffset="178428.34">6050 8329 2016 0,'0'0'111'0,"0"-1"-43"15,14-10-79-15,15 5-10 16,14-3 3-16,24-3 9 15,6-2 6-15,6-5 3 16,-1 2-3-16,-2-3 0 16,3 3 0-16,-1 1-75 15,-3 3-62-15,-23 4-240 16,-13 3 304-16</inkml:trace>
  <inkml:trace contextRef="#ctx0" brushRef="#br1" timeOffset="181859.45">11676 8606 1417 0,'-1'-1'49'16,"1"0"7"-16,-1-1-43 15,0-30-5-15,12 21 2 16,7-1 5-16,8-2-9 16,2-1 0-16,7 1-3 15,-2 1 3-15,1 4 0 16,-2 5 0-16,-8 6-6 15,-1 5 0-15,-11 8-3 16,-3 7-3-16,-7 6-3 16,-4 3-3-16,-8 3 6 15,-3 0 0-15,-8-1 6 16,-3-3 6-16,-5-3-3 16,-3-3 0-16,-2-6 18 15,3-2 15-15,0-8 32 16,5-2 13-16,8-6 9 0,4-5-7 15,8-3-5-15,5 0-18 16,8-5-15-16,4-1-18 16,10 1-15-16,2 1-3 15,6 3-1-15,4 2-2 16,2 6-6-16,-2 1 3 0,5 1-3 16,-5 2 0-16,1 1-29 15,-2 0-76-15,-6 0-155 16,-3-1-73-16,-8 0 244 15</inkml:trace>
  <inkml:trace contextRef="#ctx0" brushRef="#br1" timeOffset="183275.54">12347 8493 1160 0,'-2'-6'62'0,"2"1"40"16,0 0-40-16,7-1-31 15,5-1-6-15,9-2-19 16,6 1-2-16,9-3-4 16,2 3 0-16,-2 2-4 15,-6 2 4-15,-7 6 0 16,-4 3 0-16,-5 5-2 15,-2 2 2-15,-3 2-2 16,-2 0 2-16,-4 2 0 16,-1-1 0-16,-4 1-4 0,-4-1 3 15,-9-1-5-15,-4 1 6 16,-10-1 15-16,-2 0 7 16,-9-2 20-16,-1-2 23 15,8-3 45-15,5-3-8 16,19-4-48-16,7-1-18 15,15-3-21-15,10-1-9 16,10 3-3-16,5 0-3 0,2 5-3 16,-2 4 0-16,-2 6 9 15,-3 2-6-15,-7 0 0 16,-4 0 0-16,-10-2-6 16,-9 0 3-16,-13-1 9 15,-5 0 12-15,-12-2 5 16,-4-3 1-16,-4-6-9 15,0-1-3-15,2-7-21 16,3-4-47-16,10-3-184 16,5-2-179-16,12 0 287 15</inkml:trace>
  <inkml:trace contextRef="#ctx0" brushRef="#br1" timeOffset="183759.25">13203 8373 1293 0,'0'0'103'0,"8"2"278"15,-2 14-336-15,4 8-36 16,2 16-6-16,-5 5 0 15,2 6-18-15,-1 1-60 16,0-7 42-16</inkml:trace>
  <inkml:trace contextRef="#ctx0" brushRef="#br1" timeOffset="184877.14">11785 9332 1423 0,'-7'24'31'0,"2"3"-14"15,0 8-15-15,1 5-2 16,-1 0 0-16,0-2-5 16,0-1-1-16,1-10 2 0,-2-5 2 15,0-11 4-15,-1-4 0 16,-2-8 4-16,1-3-1 15,1-8 1-15,4-4-2 16,1-5 8-16,3-3 3 16,7 0 3-16,1 1-1 15,12 5 11-15,1 3 5 16,6 6 0-16,1 5 8 16,5 5-2-16,2 3-9 0,8 5-18 15,1 0-3-15,-2 2-15 16,-3-4-24-16,-7-2-146 15,-2-5 14-15,-8-3 90 16</inkml:trace>
  <inkml:trace contextRef="#ctx0" brushRef="#br1" timeOffset="185062.47">12101 9315 1828 0,'-11'35'122'0,"5"7"4"16,1 9-87-16,8 7-63 15,3 1-78-15,4-1-238 0,2-3 226 16</inkml:trace>
  <inkml:trace contextRef="#ctx0" brushRef="#br1" timeOffset="185659.79">12619 9349 2243 0,'0'-12'154'0,"4"-1"87"15,10 3-249-15,5 1-59 16,9 5-95-16,4 2-94 16,1 8-100-16,1 4 85 15,-10 11 213-15,-8 4 23 16,-16 8 37-16,-10 2 8 0,-12 3 3 15,-4-2 3-15,-4-6 5 16,-2-3 6-16,2-10 21 16,3-6 68-16,4-10 58 15,3-4 23-15,5-8 30 16,2-3-83-16,10-3-57 16,6-2-28-16,14 1-56 15,6 1-5-15,13 5-4 16,4 4-8-16,10 8 5 15,2 3-7-15,-3 5-78 16,-2 1-58-16,-4-3-251 16,-5 0-183-16,-4-8 439 15</inkml:trace>
  <inkml:trace contextRef="#ctx0" brushRef="#br1" timeOffset="185876.19">13248 9139 1661 0,'1'-2'271'16,"3"6"159"-16,-1 8-310 0,6 19-113 16,3 11-7-16,3 14 2 15,2 6-1-15,1 6-39 16,-2 0-65-16,-4-1-265 15,-4-2 195-15</inkml:trace>
  <inkml:trace contextRef="#ctx0" brushRef="#br1" timeOffset="186976.2">13474 8314 1316 0,'-23'-15'82'16,"3"1"65"-1,11 6-14-15,2 2-28 0,9 5-24 16,6 0-33-16,8 3-36 16,6 3-6-16,8 2-6 15,2 2-12-15,2-1-6 16,-1-1 0-16,-2 0 0 0,-3 0 9 16,-4 2 6-16,-2 0 3 15,-5 1 0 1,-3 2 0-16,-5 5-6 0,-3 2-3 15,-3 11 9 1,-3 5 0-16,-2 15 12 0,-3 6 6 16,-1 15 3-16,-1 9 0 15,-1 20-9-15,0 8-3 16,3 5-9-16,1-2 0 16,5-15-6-16,4-1 3 0,4-12 0 15,1-3 3-15,2-7 0 16,-1-6 6-16,-3-7 5 15,1-4 4-15,0-4 3 16,-1-2 0-16,-4 0-12 16,-4-1-3-16,-10-8-3 15,-6-2-6-15,-10-10 18 16,-6-4 6-16,-10-8 9 16,-3-5 6-16,-11-8-15 15,-3-5-18-15,-14-8-105 16,-4-3-62-16,-9-3 74 15</inkml:trace>
  <inkml:trace contextRef="#ctx0" brushRef="#br1" timeOffset="187662.39">11636 8338 1353 0,'-11'-13'53'0,"-2"3"28"0,-4 4-40 16,-4 6-1-16,-1 5 26 15,-5 5-39-15,0 4-13 16,-3 3-11-16,1 2 0 16,1 3-3-16,-1-1 3 15,6 4 3-15,1 1-3 16,7 7 0-16,4 5 0 15,6 12 6-15,5 8 12 0,7 27 12 16,6 17 0-16,6 24-6 16,-1 8-15-16,3 0-27 15,-1-6-21-15,-2-9-48 16,-3-8 1-16,1-16 29 16,-4-6 33-16,-2-14 75 15,-2-3 53-15,-6-12 100 16,2-6 23-16,-4-15-36 15,6-8-86-15,5-11-67 16,4-7-23-16,7-10-71 16,4-3-42-16,3-9-148 15,4-4-128-15,1-7 198 16</inkml:trace>
  <inkml:trace contextRef="#ctx0" brushRef="#br1" timeOffset="190192.49">8118 11215 1448 0,'12'-1'49'0,"4"0"16"15,1 1-62-15,4 2-48 16,-2 0-2-16,-3 5-17 16,-4 1-1-16,-6 4 16 15,-5 2 16-15,-8 1 55 16,-6 0 22-16,-6 1 34 15,0-3 11-15,-4 1 38 16,3-2 64-16,3 0-27 16,1-2-23-16,9-3-58 15,7-1-38-15,12-3-48 16,3-1-27-16,14-3-38 0,3-1-7 16,2-1-15-16,1 3 10 15,-8 3 44-15,-7 4 9 16,-12 7 24-16,-4 2 15 15,-14 3 24-15,-8 2 26 16,-10 0 49-16,-4 1 9 16,-5-2 14-16,-1-2-55 15,5-7-25-15,3-4-23 0,14-11-147 16,9-8-138-16,14-12 95 16</inkml:trace>
  <inkml:trace contextRef="#ctx0" brushRef="#br1" timeOffset="190492.69">8705 11165 2046 0,'-16'8'138'0,"0"4"9"0,0 5-125 16,2 9-23-16,1 6-5 16,-2 6-14-16,2 1-54 15,-6-3-108-15,0-3-48 16,-6-11-144-16,-2-5 290 15</inkml:trace>
  <inkml:trace contextRef="#ctx0" brushRef="#br1" timeOffset="190677.86">8447 11189 2151 0,'10'13'196'15,"7"8"38"-15,5 11-203 16,7 4-27-16,6 0-27 16,2-3-39-16,5-9-131 15,-2-5-201-15,-5-12 176 16</inkml:trace>
  <inkml:trace contextRef="#ctx0" brushRef="#br1" timeOffset="191008.57">8934 11241 2407 0,'-1'-5'226'0,"2"-1"89"0,10-2-317 15,2 1-48-15,11 0-67 16,3 1-26-16,4 4-115 15,1 3-71-15,-12 6 135 16,-6 4 80-16,-15 4 132 16,-8 4 45-16,-9 2 92 15,-5 2 46-15,0-3 13 16,1 2-37-16,5-2-45 16,4-2-39-16,12-1-33 15,3-2-17-15,19-6-36 16,10-4-17-16,20-13-62 15,13-6-47-15,15-13-177 16,5-4-394-16,-4-1 452 16</inkml:trace>
  <inkml:trace contextRef="#ctx0" brushRef="#br1" timeOffset="192526.23">11650 10801 1559 0,'0'-10'182'16,"4"-2"117"-16,10-1-254 15,6-2-45-15,16 0-6 16,4 1-15-16,4 6-24 16,-3 5-27-16,-7 11-20 15,-6 2 5-15,-11 9 21 16,-6 2 25-16,-11 5 20 15,-6 3 12-15,-8-2 6 16,-7 0 3-16,-8-4 39 16,-2-4 26-16,-5-5 52 15,1-2 26-15,0-7 46 0,5-4-12 16,6-4-29-16,7 0-1 16,12-1-75-16,5 0-14 15,18 0-33-15,6 1-20 16,14 3-19-16,9 2-10 15,6 2-41-15,1 1-65 16,-1-4-156-16,-4-3-252 0,-5-7 310 16</inkml:trace>
  <inkml:trace contextRef="#ctx0" brushRef="#br1" timeOffset="192758.83">12385 10675 1873 0,'-3'-5'221'15,"-2"1"127"-15,-2 6-314 16,-1 6-54-16,-3 7-29 16,-2 4-10-16,-5 8-58 15,-1 1-17-15,-6 1 50 16,0 0 12-16,0-5 16 15,1-5-31-15,1-9-166 0,2-6-123 16,0-8 228-16</inkml:trace>
  <inkml:trace contextRef="#ctx0" brushRef="#br1" timeOffset="192925.44">12142 10704 2522 0,'10'17'103'0,"8"0"-27"16,6 2-68-16,6-2-35 16,5 0-58-16,-1-3-161 15,-1-4-226-15,-4-5 212 16</inkml:trace>
  <inkml:trace contextRef="#ctx0" brushRef="#br1" timeOffset="193408.58">12524 10669 2094 0,'-2'-5'158'0,"5"-2"-18"0,3 0-118 16,11-3-83-16,4-1-46 15,8-2-87-15,2 1 6 16,1 3 62-16,-3 6 43 16,-9 6 50-16,-8 4 18 15,-12 8 6-15,-6 2 3 16,-12 5 21-16,-2-2 18 16,-5-2 8-16,-1-2 28 0,2-1 69 15,1-3 38 1,7-2 98-16,7-2-76 0,5-1-61 15,7 1-66-15,9-2-53 16,6-1-21-16,13 1-15 16,6-2-2-16,7-1-5 15,2 2 0-15,-9 1 4 16,-8 1 1-16,-18 1 4 16,-11 3 9-16,-19 2 11 15,-8 2 12-15,-13 2 8 16,-6-2 0-16,0-1 5 15,1-4-5-15,6-5-8 16,6-4-12-16,10-4-68 16,8-1-122-16,21-5-775 0,8-2 781 15</inkml:trace>
  <inkml:trace contextRef="#ctx0" brushRef="#br1" timeOffset="193842.61">11514 11285 1305 0,'7'2'97'16,"6"0"221"-16,21-6-279 15,16-2-57-15,24-7-18 16,14-5 9-16,21-1 10 15,5-2 8-15,11 1 9 16,1-2 3-16,-4 1 6 0,-6 1-3 16,-21 5-6-16,-11 1 3 15,-19 5-3-15,-12 3 0 16,-11 3-12-16,-9 1-30 16,-17 0-51-16,-15 2 2 15,0 0 46-15</inkml:trace>
  <inkml:trace contextRef="#ctx0" brushRef="#br1" timeOffset="194442.88">8397 11802 2472 0,'96'-19'-146'15,"9"-1"-74"-15,17-3-43 16,-2 0-6-16,-1 0 180 16,-4 4 37-16,-18 3 38 0,-6 3 8 15,-20 3-58-15,-12 3-273 16,-20 2 187-16</inkml:trace>
  <inkml:trace contextRef="#ctx0" brushRef="#br1" timeOffset="-211137.27">12503 2080 935 0,'1'-10'43'0,"2"2"47"16,-3 8-6-16,0 0 9 15,9 9-8-15,-5 13-27 16,0 7-9-16,1 9-22 16,-1 3-12-16,0 3-9 15,0 1-2-15,2-2 2 16,2 0-2-16,4-6 1 16,4-2 3-16,8-7 2 0,0-5 1 15,9-8-1 1,4-3 0-16,6-11-1 0,2-3-6 15,2-11-3-15,-1-4 6 16,-7-9-3-16,-3-6 3 16,-9-5-3-16,-6-3 3 15,-7-2 3-15,-4 2 0 16,-10 3-6-16,-4 3 0 16,-5 2 6-16,0 2-3 0,-3 8-3 15,0 4 3-15,-3 10 21 16,-1 3 11-16,1 8 7 15,-1 7 0-15,4 13-21 16,4 6-12-16,4 15 0 16,5 5-6-16,11 15 6 15,4 7-3-15,10 8 0 16,3 3 3-16,-3-1-6 16,0 0-6-16,-10 2 3 15,-4 1-3-15,-11-3 21 16,-8-2 17-16,-14-6 67 15,-12-3 53-15,-10-6-2 16,-8-3-35-16,-15-11-34 16,-5-6-27-16,-12-17-43 15,-1-11-6-15,-7-23-5 0,1-15-7 16,4-26-31-16,4-13-55 16,22-24-97-16,11-8-125 15,26-4-253-15,21 6 450 16</inkml:trace>
  <inkml:trace contextRef="#ctx0" brushRef="#br1" timeOffset="-206487.06">14875 11671 1245 0,'-4'15'31'15,"1"7"-12"-15,0 8-13 16,1 9-4-16,2 6 2 16,6 0 0-16,1 0 1 15,7-4-1-15,4-5 0 0,3-11-4 16,2-4-4-16,7-13 0 16,5-7 3-16,3-11 4 15,-1-5 3-15,-5-9 0 16,-9-3 0-16,-7-4 5 15,-4-2 15-15,-7-1 18 16,-4 1 16-16,-6 4 4 16,-2 2 68-16,1 10-7 15,-1 4 4-15,7 13-25 16,0 0-11-16,-5 13-45 16,4 11-16-16,1 20-17 15,2 9-6-15,6 16-3 16,4 8-9-16,4 13-146 15,-2 0-39-15,-1 0-36 16,-8-3 58-16,-15-15 126 0,-13-7 20 16,-28-16 30-16,-15-9 25 15,-18-20 62-15,-4-6 124 16,-3-16 36-16,-3-5-3 16,1-15-99-16,4-7-14 15,17-9-66-15,18-7-27 16,26-12-43-16,13-4-34 15,23-8-161-15,13 0-161 0,29-2 100 16</inkml:trace>
  <inkml:trace contextRef="#ctx0" brushRef="#br1" timeOffset="-206005.29">15645 11861 1227 0,'24'0'35'0,"12"-2"0"15,5-3 0-15,8-1 0 16,2-1 0-16,1 4-6 16,-1 1-10-16,-4 3-17 15,-5 3-8-15,-4 2-25 16,-6 2-66-16,-9 3 59 15</inkml:trace>
  <inkml:trace contextRef="#ctx0" brushRef="#br1" timeOffset="-205785.28">15739 12018 2109 0,'54'0'-105'0,"10"-4"-47"15,3-1-7-15,3-1 46 16,0 1 61-16,-9 1 38 16,-5 2-17-16,-14 0-273 15,-3 2 213-15</inkml:trace>
  <inkml:trace contextRef="#ctx0" brushRef="#br1" timeOffset="-203735.6">17047 11652 1012 0,'-14'-4'70'0,"-2"1"46"0,1 3-77 16,0 4-31-16,1 3-2 16,-1 6-1-16,-2 6 3 15,-4 15 13-15,0 6 12 16,0 13 24-16,3 6 5 16,7 4-14-16,7 0-13 0,8-3-22 15,6-4-5 1,11-11-8-16,5-4 2 15,11-14 0-15,3-7 6 0,9-13 7 16,2-7 0-16,6-15 3 16,2-4-12-16,-3-11 0 15,-2-4 3-15,-7-7 6 16,-4-3 6-16,-11-3-1 16,-2-3 4-16,-12-4-15 15,-5-2-6-15,-12-7-3 16,-7-1 3-16,-15 0-6 15,-7 0-3-15,-15 6-9 16,-9 4 0-16,-10 12 4 16,-8 5 14-16,-6 11 29 15,-3 6 13-15,-3 10-3 0,0 6-3 16,1 10-21-16,7 6-9 16,9 10 6-1,9 5-3-15,15 7 0 0,9 5-9 16,12 2-9-16,11 3 6 15,16-2 3-15,8-1 12 16,19-4 11-16,9-3 1 16,17-5 0-16,13-4 9 15,11-8 39-15,2-2 6 0,7-9-4 16,-2-3-19-16,-3-6-47 16,-2-6-9-16,-14-5-2 15,-12-3-7-15,-20 1-42 16,-12-1-70-16,-20-1-103 15,-8 2-103-15,-13 0 224 16</inkml:trace>
  <inkml:trace contextRef="#ctx0" brushRef="#br1" timeOffset="-202502.82">17494 11209 216 0,'-5'-2'53'16,"5"2"55"-16,0 0 1 0,0 0 44 16,0 0-12-16,0 0-27 15,0 0-46-15,0 0-6 16,0 0-2-16,0 0 4 15,1 0 11-15,0 0-3 16,22 9-18-16,-7-4-9 16,9-2-10-16,0 0-2 0,11-3-10 15,-2 0-4-15,5-4-5 16,3 0-4-16,-4 0-1 16,2-1-3-16,-4 0 4 15,-2 2 2-15,-5 0-3 16,-3 1-3-16,-12 2-3 15,-4 0-3-15,-10 0-21 16,0 0 6-16,-7 3 7 16,-9-1 2-16,-3-2 6 15,-6 2 0-15,0 0 0 16,2 0 2-16,-5 3 0 16,1-1 2-16,-1 2-2 15,0 0 0-15,3-1 3 16,1 1 1-16,5-2-3 15,4-1 3-15,6 0 9 16,2 0 6-16,7-3 12 0,0 0 14 16,0 0 13-1,0 21 6-15,5 1 12 0,0 5 5 16,2 12-5-16,1 1-15 16,-1 4-30-16,1 2-15 15,1-2-15-15,1-1-3 16,-2-7-54-16,0-4-60 15,-8-11-250-15,-1-8 255 16</inkml:trace>
  <inkml:trace contextRef="#ctx0" brushRef="#br1" timeOffset="-201376.47">17366 11259 1210 0,'-21'-3'43'15,"0"0"7"-15,4 2-33 16,3 1-15-16,1 0 2 15,8 1-4-15,5-1 2 16,0 0 0-16,0 0 4 0,13 8 5 16,5-6 1-16,14-4 2 15,7-2-3-15,9-2-3 16,7-2 0-16,3 2 1 16,0 2 3-16,-3 1-2 15,-5 2-2-15,-4 2-5 16,-2 2-3-16,-7-1-42 15,-4 2-53-15,-10-1 52 16</inkml:trace>
  <inkml:trace contextRef="#ctx0" brushRef="#br1" timeOffset="-200789.04">18385 11521 441 0,'-5'-8'91'16,"-1"0"68"-16,2 2-52 15,0 0-23-15,1 1-17 16,-1 1 1-16,-2 3-7 16,-2 0-12-16,-4 5-11 0,0 4-3 15,-7 8 14-15,-3 8 11 16,-7 18 13-16,-6 9-3 15,-6 20-20-15,-6 7-11 16,-3 4-6-16,-3-1-9 16,4-10-15-16,4-8-9 15,6-14 0-15,6-8 0 16,4-14-24-16,5-7-33 0,6-17-164 16,6-4 149-16</inkml:trace>
  <inkml:trace contextRef="#ctx0" brushRef="#br1" timeOffset="-200555.97">18000 11595 2064 0,'10'9'221'16,"3"9"56"-16,7 20-256 15,4 11-25-15,4 15-1 16,6 2 7-16,5 0-11 16,4-2-13-16,2-10-60 0,-2-3-54 15,-5-14-202-15,-4-7-92 16,-3-12-10-16,-1-7 247 16</inkml:trace>
  <inkml:trace contextRef="#ctx0" brushRef="#br1" timeOffset="-199436.54">15837 12844 1462 0,'127'0'4'15,"14"-1"-4"-15,15 0 0 16,6-3 0-16,3 2 2 15,12-3-2-15,-3 1 2 16,10 0-2-16,2-1 1 0,-1 1-1 16,-3 0 2-16,-2 1-4 15,-5 1-5-15,-12-1-65 16,-6 0-257-16,-17-3 178 16</inkml:trace>
  <inkml:trace contextRef="#ctx0" brushRef="#br1" timeOffset="-198955.87">16874 13046 1485 0,'235'-13'2'16,"8"0"4"-16,-6 1-4 15,-5 0-2-15,-9 0 0 16,-14 2-2-16,-18 1-25 16,-16 2-72-16,-30 1 58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E27871-9326-47EB-BA33-B22299FF8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A9977183-3C74-9300-1156-7A9D68761D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00D17E41-E433-A104-74EB-4484E1BAD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581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3FAE0F1-AA36-528A-FCB5-BA984FCBB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EB1609FC-0C47-D7C1-45E6-5EA081D510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DFDAC3D-7706-98A3-CB9E-BAD47E2F7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3154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8AE50CB-426A-FDF5-708D-5CD9F40A5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9E3E88F8-49D7-B87F-F883-8E004A9725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9246142E-99A4-4C78-6CB0-7D95EB3A40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911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9F8CFDC9-8B62-4BDA-DC89-B73133F96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1BA1822C-1E7F-DBED-B93A-7206ABFF3C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EE6C3B5E-C068-3A6F-6493-A1A1C97D3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63299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6C1B450-0D58-4124-DA94-5BDB61EE5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9B6C9B7C-C2EA-D33A-960B-5D2A741E3A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A7A14D42-8E5C-FE28-56D8-D739A66A3C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77726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D35D748A-74C4-B096-9BA9-2CD8246FE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98800482-CDDC-44A0-BF2D-0030C85D0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F77A76F-106C-9152-4521-F29159B605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91087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2419FC5-6358-6F63-0792-E4AE58EDD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6A16EDCD-C2E6-24D0-B98D-B2336F5C50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4FD04419-CAB6-6797-0716-1B3B319DED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91840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5611706-0DAA-DFB4-D4F7-1FC519792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40CAFFA1-7E68-8B55-8980-0BA139CE47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837F6B3-E4F6-9FA5-DA90-0DD8DF1836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46295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1BA9C33A-21FC-C888-85F6-29236CF81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78664869-2AD0-667D-9582-0E862BCA94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2465AA74-FB29-90B6-5E8A-BBDE839B1B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439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728BFE8-6EC4-975A-05E6-3C6BC2E0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CAC0655-2E54-A4F6-BD0E-7B9FCF8E7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61383B6-504C-6CD1-E090-210A6396F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554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AC78525-653E-5F9E-CFD9-3108BFBDE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775C57F-8435-4203-F425-72658033BE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CC14C7ED-1CC3-8E2A-3669-98E30366D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57180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93673777-8605-11AE-56D1-52CF1086D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B75EEBEB-DB6D-5173-2C02-0AD361CCF9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F27E5088-C2AD-A402-D310-9C10CD4181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4956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CD3126D3-BC35-988C-C333-C9A3F8EEE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88F1C0FB-1E6D-32EE-9076-236859FFF9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F401B845-0F43-A899-6C4A-60D9E932E2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493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C76C037-A659-AAC8-A9A5-AA3920E71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529CE43C-3928-D3B6-A9B7-15A8E637BA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E83AA0E0-3D39-0660-4D1D-FFC1FDCF0C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9945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199E35C-2EE0-311F-80AA-DD3E925B4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222DA7B4-7C40-1690-0617-560273780E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01273156-1400-B090-A5DE-10E19A07DE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61688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A7A3783D-0440-7D02-70AA-5F96439ED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053C9E8E-0533-9CB7-1C81-557332A626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B3ABE1A5-14BB-73A8-65B1-02F8EE8F6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000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78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432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3656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47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87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787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FF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751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39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4011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54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62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2858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6.xml"/><Relationship Id="rId18" Type="http://schemas.openxmlformats.org/officeDocument/2006/relationships/image" Target="../media/image18.png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15.png"/><Relationship Id="rId17" Type="http://schemas.openxmlformats.org/officeDocument/2006/relationships/customXml" Target="../ink/ink18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customXml" Target="../ink/ink15.xml"/><Relationship Id="rId24" Type="http://schemas.openxmlformats.org/officeDocument/2006/relationships/image" Target="../media/image21.png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10" Type="http://schemas.openxmlformats.org/officeDocument/2006/relationships/image" Target="../media/image14.png"/><Relationship Id="rId19" Type="http://schemas.openxmlformats.org/officeDocument/2006/relationships/customXml" Target="../ink/ink19.xml"/><Relationship Id="rId4" Type="http://schemas.openxmlformats.org/officeDocument/2006/relationships/image" Target="../media/image11.png"/><Relationship Id="rId9" Type="http://schemas.openxmlformats.org/officeDocument/2006/relationships/customXml" Target="../ink/ink14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customXml" Target="../ink/ink2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customXml" Target="../ink/ink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customXml" Target="../ink/ink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customXml" Target="../ink/ink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583644C7-D4DF-543E-6801-D112434A16B3}"/>
              </a:ext>
            </a:extLst>
          </p:cNvPr>
          <p:cNvSpPr txBox="1">
            <a:spLocks/>
          </p:cNvSpPr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GB" dirty="0">
                <a:solidFill>
                  <a:srgbClr val="FF0000"/>
                </a:solidFill>
              </a:rPr>
              <a:t>Regression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Machine Learning</a:t>
            </a: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931FCB0E-A5A6-B716-2963-FEF651776A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at Zindua School | By Chris Aloo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9E84E2C-053D-3FFD-C1D6-DAE27730E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B88A3ED1-9572-0AEC-C0A1-36280C58BD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Cost Function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78566638-B002-8F79-F8A7-82D56A213E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6184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B3B24FB-3AEC-25E0-166A-9B6EA707D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007D5B-D863-8EEE-D300-EEE85EA77182}"/>
                  </a:ext>
                </a:extLst>
              </p14:cNvPr>
              <p14:cNvContentPartPr/>
              <p14:nvPr/>
            </p14:nvContentPartPr>
            <p14:xfrm>
              <a:off x="290160" y="110160"/>
              <a:ext cx="8776800" cy="486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007D5B-D863-8EEE-D300-EEE85EA771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800" y="100800"/>
                <a:ext cx="8795520" cy="48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57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E6BB0F1-54FC-F1B7-7770-E4C7E1497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27979D34-AA64-BDB5-F8B9-31604ED2B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Gradient Decsent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2A30CF55-AF23-AFCA-1C0A-0DD66A11C36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076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FE659D3-1126-19F1-993D-9381227C9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623B44-A3C0-E11A-19C4-2F0A64CB40AC}"/>
                  </a:ext>
                </a:extLst>
              </p14:cNvPr>
              <p14:cNvContentPartPr/>
              <p14:nvPr/>
            </p14:nvContentPartPr>
            <p14:xfrm>
              <a:off x="558000" y="65160"/>
              <a:ext cx="8179920" cy="388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623B44-A3C0-E11A-19C4-2F0A64CB40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8640" y="55800"/>
                <a:ext cx="8198640" cy="39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B0043C-6722-59F0-0175-40A286D53573}"/>
                  </a:ext>
                </a:extLst>
              </p14:cNvPr>
              <p14:cNvContentPartPr/>
              <p14:nvPr/>
            </p14:nvContentPartPr>
            <p14:xfrm>
              <a:off x="4847680" y="4161680"/>
              <a:ext cx="2795760" cy="13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B0043C-6722-59F0-0175-40A286D535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1560" y="4155560"/>
                <a:ext cx="280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1ABAA5-C49A-83CB-7638-BE7C4679FF8C}"/>
                  </a:ext>
                </a:extLst>
              </p14:cNvPr>
              <p14:cNvContentPartPr/>
              <p14:nvPr/>
            </p14:nvContentPartPr>
            <p14:xfrm>
              <a:off x="6648760" y="2839760"/>
              <a:ext cx="1289520" cy="7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1ABAA5-C49A-83CB-7638-BE7C4679FF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42640" y="2833640"/>
                <a:ext cx="13017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C7FA7F-6759-8D85-B33D-E7299ADE18E3}"/>
                  </a:ext>
                </a:extLst>
              </p14:cNvPr>
              <p14:cNvContentPartPr/>
              <p14:nvPr/>
            </p14:nvContentPartPr>
            <p14:xfrm>
              <a:off x="3353320" y="3030200"/>
              <a:ext cx="966240" cy="12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C7FA7F-6759-8D85-B33D-E7299ADE18E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47200" y="3024080"/>
                <a:ext cx="978480" cy="13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DDC6A03-41AF-3F0B-9367-E7CCB10862F7}"/>
              </a:ext>
            </a:extLst>
          </p:cNvPr>
          <p:cNvGrpSpPr/>
          <p:nvPr/>
        </p:nvGrpSpPr>
        <p:grpSpPr>
          <a:xfrm>
            <a:off x="3561040" y="4433480"/>
            <a:ext cx="2464200" cy="431280"/>
            <a:chOff x="3561040" y="4433480"/>
            <a:chExt cx="246420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16BD7AC-7611-A142-A580-9B906B5B2323}"/>
                    </a:ext>
                  </a:extLst>
                </p14:cNvPr>
                <p14:cNvContentPartPr/>
                <p14:nvPr/>
              </p14:nvContentPartPr>
              <p14:xfrm>
                <a:off x="3561040" y="4433480"/>
                <a:ext cx="461160" cy="394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16BD7AC-7611-A142-A580-9B906B5B232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54920" y="4427360"/>
                  <a:ext cx="4734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3A1DCAA-8BE2-9EDD-9644-65DC4F0AD3F7}"/>
                    </a:ext>
                  </a:extLst>
                </p14:cNvPr>
                <p14:cNvContentPartPr/>
                <p14:nvPr/>
              </p14:nvContentPartPr>
              <p14:xfrm>
                <a:off x="3973240" y="4491080"/>
                <a:ext cx="268560" cy="213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3A1DCAA-8BE2-9EDD-9644-65DC4F0AD3F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67120" y="4484960"/>
                  <a:ext cx="280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C47F619-F2D3-D646-EBDA-9C8778DBFE42}"/>
                    </a:ext>
                  </a:extLst>
                </p14:cNvPr>
                <p14:cNvContentPartPr/>
                <p14:nvPr/>
              </p14:nvContentPartPr>
              <p14:xfrm>
                <a:off x="3593800" y="4763960"/>
                <a:ext cx="864720" cy="65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C47F619-F2D3-D646-EBDA-9C8778DBFE4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87680" y="4757840"/>
                  <a:ext cx="87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9EFC9A8-5201-0B32-70C5-788B13314A8D}"/>
                    </a:ext>
                  </a:extLst>
                </p14:cNvPr>
                <p14:cNvContentPartPr/>
                <p14:nvPr/>
              </p14:nvContentPartPr>
              <p14:xfrm>
                <a:off x="5062240" y="4568120"/>
                <a:ext cx="320760" cy="238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9EFC9A8-5201-0B32-70C5-788B13314A8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56120" y="4562000"/>
                  <a:ext cx="3330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5E916C-10A0-8609-7C1D-0A3F4A88560C}"/>
                    </a:ext>
                  </a:extLst>
                </p14:cNvPr>
                <p14:cNvContentPartPr/>
                <p14:nvPr/>
              </p14:nvContentPartPr>
              <p14:xfrm>
                <a:off x="5425120" y="4466600"/>
                <a:ext cx="201600" cy="260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5E916C-10A0-8609-7C1D-0A3F4A88560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19000" y="4460480"/>
                  <a:ext cx="213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D9334E-9A60-71F3-C4DB-13151B68B68B}"/>
                    </a:ext>
                  </a:extLst>
                </p14:cNvPr>
                <p14:cNvContentPartPr/>
                <p14:nvPr/>
              </p14:nvContentPartPr>
              <p14:xfrm>
                <a:off x="5644720" y="4506200"/>
                <a:ext cx="258480" cy="165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D9334E-9A60-71F3-C4DB-13151B68B6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38600" y="4500080"/>
                  <a:ext cx="270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C136B2-F78E-AB49-5EF9-2E37493E52D0}"/>
                    </a:ext>
                  </a:extLst>
                </p14:cNvPr>
                <p14:cNvContentPartPr/>
                <p14:nvPr/>
              </p14:nvContentPartPr>
              <p14:xfrm>
                <a:off x="5107600" y="4823360"/>
                <a:ext cx="917640" cy="41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C136B2-F78E-AB49-5EF9-2E37493E52D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01480" y="4817240"/>
                  <a:ext cx="929880" cy="5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061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373DBED-93C7-98BB-9886-1DD1BE593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60FAF8-4A2D-4DA2-CB38-B14A10A7ADE6}"/>
                  </a:ext>
                </a:extLst>
              </p14:cNvPr>
              <p14:cNvContentPartPr/>
              <p14:nvPr/>
            </p14:nvContentPartPr>
            <p14:xfrm>
              <a:off x="290520" y="61200"/>
              <a:ext cx="8491680" cy="402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60FAF8-4A2D-4DA2-CB38-B14A10A7AD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160" y="51840"/>
                <a:ext cx="8510400" cy="40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136495-4C07-A703-4963-0A796E23AEBD}"/>
                  </a:ext>
                </a:extLst>
              </p14:cNvPr>
              <p14:cNvContentPartPr/>
              <p14:nvPr/>
            </p14:nvContentPartPr>
            <p14:xfrm>
              <a:off x="132480" y="402480"/>
              <a:ext cx="7423560" cy="4373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136495-4C07-A703-4963-0A796E23AE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120" y="393120"/>
                <a:ext cx="7442280" cy="43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151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7657A0F-628C-5121-865E-261975CFD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BC613B-D333-921C-89F9-FC0FA0766B15}"/>
                  </a:ext>
                </a:extLst>
              </p14:cNvPr>
              <p14:cNvContentPartPr/>
              <p14:nvPr/>
            </p14:nvContentPartPr>
            <p14:xfrm>
              <a:off x="560160" y="568080"/>
              <a:ext cx="8547120" cy="426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BC613B-D333-921C-89F9-FC0FA0766B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800" y="558720"/>
                <a:ext cx="8565840" cy="42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77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66EF29E6-2FCB-FC96-C0FA-69CF88B6F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47E2DC-D896-C41C-497F-0E715B8659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18" t="10344"/>
          <a:stretch/>
        </p:blipFill>
        <p:spPr>
          <a:xfrm>
            <a:off x="550333" y="1049866"/>
            <a:ext cx="5647512" cy="28532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4005D6-C0D0-7282-6D1E-82D073949573}"/>
                  </a:ext>
                </a:extLst>
              </p14:cNvPr>
              <p14:cNvContentPartPr/>
              <p14:nvPr/>
            </p14:nvContentPartPr>
            <p14:xfrm>
              <a:off x="1353960" y="676800"/>
              <a:ext cx="7699320" cy="363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4005D6-C0D0-7282-6D1E-82D0739495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4600" y="667440"/>
                <a:ext cx="7718040" cy="36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899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D99E6F7-621E-A789-BFFD-B3C56324F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9D5DD-3333-57F2-213F-0D9AFC4B36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243"/>
          <a:stretch/>
        </p:blipFill>
        <p:spPr>
          <a:xfrm>
            <a:off x="266244" y="837075"/>
            <a:ext cx="8877756" cy="23802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A3D7F7-B65F-DB4F-1B5C-688782842C4F}"/>
                  </a:ext>
                </a:extLst>
              </p14:cNvPr>
              <p14:cNvContentPartPr/>
              <p14:nvPr/>
            </p14:nvContentPartPr>
            <p14:xfrm>
              <a:off x="1456560" y="2025000"/>
              <a:ext cx="5210640" cy="61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A3D7F7-B65F-DB4F-1B5C-688782842C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7200" y="2015640"/>
                <a:ext cx="5229360" cy="63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216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145F-CF69-3E26-DDA7-FD06D9BD9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46C7B286-289D-4229-9F71-E59C474B7C0B}"/>
              </a:ext>
            </a:extLst>
          </p:cNvPr>
          <p:cNvSpPr txBox="1">
            <a:spLocks/>
          </p:cNvSpPr>
          <p:nvPr/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000" b="1" dirty="0">
                <a:solidFill>
                  <a:srgbClr val="FF0000"/>
                </a:solidFill>
              </a:rPr>
              <a:t>End…</a:t>
            </a:r>
          </a:p>
        </p:txBody>
      </p:sp>
    </p:spTree>
    <p:extLst>
      <p:ext uri="{BB962C8B-B14F-4D97-AF65-F5344CB8AC3E}">
        <p14:creationId xmlns:p14="http://schemas.microsoft.com/office/powerpoint/2010/main" val="58382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8F52D25-38D8-2A86-85C8-0846A3BDF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BEF3944A-EAD5-EE28-C376-A58B05C4B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Regression Intuition</a:t>
            </a:r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D47DB140-3CE5-A333-2682-DAE22A2876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3439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5B875EE1-DDC3-C65B-8B44-0BFCFF20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C876A14-EF1C-6390-94B3-1A59864337BA}"/>
                  </a:ext>
                </a:extLst>
              </p14:cNvPr>
              <p14:cNvContentPartPr/>
              <p14:nvPr/>
            </p14:nvContentPartPr>
            <p14:xfrm>
              <a:off x="704520" y="578520"/>
              <a:ext cx="8271360" cy="4566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C876A14-EF1C-6390-94B3-1A59864337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160" y="569160"/>
                <a:ext cx="8290080" cy="45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74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67AC7F20-4DC8-D0C6-46AE-C8203F300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F58F5D-6391-CFA4-6FB3-EBC676533A5E}"/>
                  </a:ext>
                </a:extLst>
              </p14:cNvPr>
              <p14:cNvContentPartPr/>
              <p14:nvPr/>
            </p14:nvContentPartPr>
            <p14:xfrm>
              <a:off x="562680" y="543960"/>
              <a:ext cx="7127640" cy="389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F58F5D-6391-CFA4-6FB3-EBC676533A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3320" y="534600"/>
                <a:ext cx="7146360" cy="39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297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8678BDEB-19AD-43BF-3452-AE7D24DF9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32B339-A437-45F2-A167-F2747C13BB0C}"/>
                  </a:ext>
                </a:extLst>
              </p14:cNvPr>
              <p14:cNvContentPartPr/>
              <p14:nvPr/>
            </p14:nvContentPartPr>
            <p14:xfrm>
              <a:off x="711000" y="294840"/>
              <a:ext cx="7655040" cy="283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32B339-A437-45F2-A167-F2747C13BB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640" y="285480"/>
                <a:ext cx="7673760" cy="28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2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D18478F-1416-8CE9-BA35-39FD7814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34BEFDA-A1E4-03EA-A5FE-83A7DD308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Representation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10766574-838B-B901-7C64-8350FD9174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8452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BD26E72-E4D8-5887-2588-F7234B33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7E4159-1572-9AA0-BDE1-2EBAF5DADC54}"/>
                  </a:ext>
                </a:extLst>
              </p14:cNvPr>
              <p14:cNvContentPartPr/>
              <p14:nvPr/>
            </p14:nvContentPartPr>
            <p14:xfrm>
              <a:off x="640440" y="596520"/>
              <a:ext cx="8410680" cy="4385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7E4159-1572-9AA0-BDE1-2EBAF5DADC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080" y="587160"/>
                <a:ext cx="8429400" cy="44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140C31-1B1E-6325-EFA2-C0960E7CDBCE}"/>
                  </a:ext>
                </a:extLst>
              </p14:cNvPr>
              <p14:cNvContentPartPr/>
              <p14:nvPr/>
            </p14:nvContentPartPr>
            <p14:xfrm>
              <a:off x="716400" y="72360"/>
              <a:ext cx="6002280" cy="409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140C31-1B1E-6325-EFA2-C0960E7CDB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7040" y="63000"/>
                <a:ext cx="6021000" cy="42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1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F14406D-6152-EB1C-6B8C-39AD3FD63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1D5FD21-D3B6-B79E-705F-DB049052D034}"/>
                  </a:ext>
                </a:extLst>
              </p14:cNvPr>
              <p14:cNvContentPartPr/>
              <p14:nvPr/>
            </p14:nvContentPartPr>
            <p14:xfrm>
              <a:off x="308520" y="280800"/>
              <a:ext cx="8747640" cy="408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1D5FD21-D3B6-B79E-705F-DB049052D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160" y="271440"/>
                <a:ext cx="8766360" cy="41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6D340A-12DA-BB92-1765-AD36FACB99BA}"/>
                  </a:ext>
                </a:extLst>
              </p14:cNvPr>
              <p14:cNvContentPartPr/>
              <p14:nvPr/>
            </p14:nvContentPartPr>
            <p14:xfrm>
              <a:off x="1006200" y="190080"/>
              <a:ext cx="1710720" cy="285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6D340A-12DA-BB92-1765-AD36FACB99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6840" y="180720"/>
                <a:ext cx="17294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526EF7-B3FD-A3E8-4058-B98634AD30D2}"/>
                  </a:ext>
                </a:extLst>
              </p14:cNvPr>
              <p14:cNvContentPartPr/>
              <p14:nvPr/>
            </p14:nvContentPartPr>
            <p14:xfrm>
              <a:off x="2956680" y="224280"/>
              <a:ext cx="4192560" cy="169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526EF7-B3FD-A3E8-4058-B98634AD30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47320" y="214920"/>
                <a:ext cx="4211280" cy="17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652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E7096B6-B582-EA8E-4064-171323F98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ECFEE5-CCA5-B454-4DAB-AB7421453484}"/>
                  </a:ext>
                </a:extLst>
              </p14:cNvPr>
              <p14:cNvContentPartPr/>
              <p14:nvPr/>
            </p14:nvContentPartPr>
            <p14:xfrm>
              <a:off x="122400" y="537120"/>
              <a:ext cx="8888400" cy="415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ECFEE5-CCA5-B454-4DAB-AB74214534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040" y="527760"/>
                <a:ext cx="8907120" cy="41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150898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reamlin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28</Words>
  <Application>Microsoft Office PowerPoint</Application>
  <PresentationFormat>On-screen Show (16:9)</PresentationFormat>
  <Paragraphs>11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Lato</vt:lpstr>
      <vt:lpstr>Raleway</vt:lpstr>
      <vt:lpstr>Streamline</vt:lpstr>
      <vt:lpstr>1_Streamline</vt:lpstr>
      <vt:lpstr>PowerPoint Presentation</vt:lpstr>
      <vt:lpstr>Regression Intuition</vt:lpstr>
      <vt:lpstr>PowerPoint Presentation</vt:lpstr>
      <vt:lpstr>PowerPoint Presentation</vt:lpstr>
      <vt:lpstr>PowerPoint Presentation</vt:lpstr>
      <vt:lpstr>Model Representation</vt:lpstr>
      <vt:lpstr>PowerPoint Presentation</vt:lpstr>
      <vt:lpstr>PowerPoint Presentation</vt:lpstr>
      <vt:lpstr>PowerPoint Presentation</vt:lpstr>
      <vt:lpstr>The Cost Function</vt:lpstr>
      <vt:lpstr>PowerPoint Presentation</vt:lpstr>
      <vt:lpstr>Gradient Decsent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Aloo</dc:creator>
  <cp:lastModifiedBy>Christopher Aloo</cp:lastModifiedBy>
  <cp:revision>5</cp:revision>
  <dcterms:modified xsi:type="dcterms:W3CDTF">2025-01-13T17:42:19Z</dcterms:modified>
</cp:coreProperties>
</file>