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81" r:id="rId4"/>
    <p:sldId id="270" r:id="rId5"/>
    <p:sldId id="282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84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1" autoAdjust="0"/>
  </p:normalViewPr>
  <p:slideViewPr>
    <p:cSldViewPr snapToGrid="0">
      <p:cViewPr varScale="1">
        <p:scale>
          <a:sx n="88" d="100"/>
          <a:sy n="88" d="100"/>
        </p:scale>
        <p:origin x="660" y="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07:25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1847 1460 602 0,'-9'-1'12'16,"4"0"8"-16,5 1 8 16,0 0 1-16,0 0 37 15,-6 10 12-15,2 20 8 16,-2 13 3-16,-3 26-34 15,-2 10-22-15,0 11-16 16,0 0-7-16,7-11-6 16,4-8-1-16,3-19-1 15,4-10 2-15,0-18 0 16,1-10 0-16,-2-11-2 16,0-3-4-16,-1-8-33 15,-1-4-25-15,-2-7-56 16,-1-4-9-16,1-2 40 15,0-1 26-15,0-3 43 0,4-2 16 16,3-5 2 0,1-1 1-16,4-2-3 0,1 2-34 15,-5 10 27-15</inkml:trace>
  <inkml:trace contextRef="#ctx0" brushRef="#br0" timeOffset="1835.41">1793 1541 835 0,'16'-14'9'0,"5"-6"9"16,6-2 7-16,7-3 18 16,4-1 10-16,3 7 10 15,-2 1-13-15,-2 10-14 0,-4 5-7 16,-7 10-17-16,-4 7-8 16,-9 8 0-16,-4 5-2 15,-10 3 0-15,-2 1 4 16,-6-3-5-16,-4 0 3 15,-5-4 10-15,-7 0 7 16,-3 3 8-16,-3 1-2 16,-6 0 2-16,3-2 1 0,0-3 4 15,5-4 3-15,11-7-6 16,6-3-9-16,18-8-5 16,12-3-3-16,20-9-7 15,7 0 3-15,15-2-8 16,2 2 0-16,1 6 2 15,-1 3-4-15,-10 10 0 16,-9 6-4-16,-16 13-6 16,-14 5 0-16,-20 10 3 15,-10 3 1-15,-23 5 6 16,-8-3 6-16,-12-4 13 16,-5-6 8-16,0-13 36 15,2-7-12-15,3-13-69 16,4-7-72-16,10-10-20 15,5-2-96-15,16-10 113 16</inkml:trace>
  <inkml:trace contextRef="#ctx0" brushRef="#br0" timeOffset="2184.01">2449 1959 1729 0,'5'23'-33'16,"-2"-3"-8"-16,-1-7-31 15,-4-6 7-15,5-15-313 16,1-12 262-16</inkml:trace>
  <inkml:trace contextRef="#ctx0" brushRef="#br0" timeOffset="2347.31">2618 1565 2148 0,'18'0'-269'16</inkml:trace>
  <inkml:trace contextRef="#ctx0" brushRef="#br0" timeOffset="2883.42">2740 1832 1607 0,'-14'-8'0'0,"-1"2"0"16,-3 5-18-16,-2 4 0 0,4 10-8 15,2 3 18-15,0 11 1 16,2 4 5-16,5 4 0 16,0 1 2-16,7-5 0 15,5-4 0-15,4-10 0 16,3-6 0-16,5-10-2 15,1-6 0-15,5-11-8 16,2-5-3-16,-2-6-1 16,-1-2 0-16,-4 1 13 15,-4 3 1-15,-2 5 1 16,-4 1 7-16,-2 8 0 16,-2 3 0-16,-4 8 1 15,0 0 1-15,7 10-2 16,-5 6 2-16,3 10 1 0,0 5 5 15,-2 1 2-15,3 0 0 16,0-7-12-16,1-6-3 16,0-8-36-16,-1-7-28 15,2-14-258-15,2-11 216 16</inkml:trace>
  <inkml:trace contextRef="#ctx0" brushRef="#br0" timeOffset="3216.82">3127 1765 1458 0,'-13'11'4'0,"-6"5"5"16,2 4 13-16,-6 4 11 15,0-2 18-15,4 0 6 16,3-3-18-16,6-7-34 15,4-3-5-15,8-6-11 16,6-4-4-16,8-5-18 16,5-3 9-16,8 2 3 15,-3 1 6-15,-1 5 6 16,-6 3-2-16,-10 9 2 16,-8 3-1-16,-11 7 2 15,-9 4 8-15,-9 6 0 0,-3 0 6 16,-6-4 2-16,6-5-6 15,6-14-76-15,5-10-290 16,11-20 202-16</inkml:trace>
  <inkml:trace contextRef="#ctx0" brushRef="#br0" timeOffset="4016.56">3539 1887 1643 0,'32'2'-12'0,"1"-3"-69"16,0-3 30 0,-4-4-48-16,-1 0-29 0,-3-7-64 15,-3-1-185-15,-3-6 215 16</inkml:trace>
  <inkml:trace contextRef="#ctx0" brushRef="#br0" timeOffset="4383.95">3952 1619 1690 0,'13'61'-6'0,"3"9"9"0,-1 1-3 16,-2-9 0-16,2-5 0 16,-3-13-6-16,-1-7 3 15,-4-16 3-15,-1-6 0 16,-6-15 6-16,0 1 12 0,0-1 9 16,5-8 15-16,-2-12 3 15,2-8-3-15,5-10-15 16,1-2-9-16,6-6-6 15,0 0-9-15,0 1-3 16,2 1 0-16,-8 9-24 16,-1 6-39-16,-6 9-164 15,-1 7-107-15,2 3 216 16</inkml:trace>
  <inkml:trace contextRef="#ctx0" brushRef="#br0" timeOffset="5283.92">4467 1927 1473 0,'-14'-26'-23'0,"-1"0"10"0,-1 9 16 15,0 5 13-15,0 12 5 16,-2 4-1-16,-4 14-5 16,0 5-7-16,-2 9-6 15,3 3 2-15,9 2-4 16,3-4 2-16,11-7-2 15,4-4 0-15,5-9 2 16,4-4-2-16,1-10 3 16,4-5-1-16,0-12-2 15,2-5 0-15,-2-7 2 16,-3-2 0-16,-3 3-2 16,-3 3 2-16,-5 9 2 15,0 3 10-15,-4 6 4 16,-2 8-6-16,0 0 0 15,1 5-6-15,-2 9 0 0,-1 6 9 16,-2 8-6-16,2 0 0 16,-2-1 0-16,3-4-9 15,1-8-6-15,3-4-12 16,5-9-30-16,0-2 0 16,5-9 8-16,1-5-7 15,2-7-3-15,0-2-1 16,-3 0 17-16,-1 2 10 15,-2 3 20-15,-5 3 4 16,2 5 16-16,-3 4 9 0,1 6 14 16,0 1 2-16,1 9-7 15,0 2-4-15,0 7-11 16,0 3 4-16,-2 3-2 16,0-1 17-16,-2-5 4 15,-1-4-15-15,-1-7-9 16,0-8-12-16,0 0-6 15,0 0 0-15,4-20-24 16,1-3-18-16,5-9-19 16,2-3 28-16,4 5 10 15,-1 3 10-15,-2 8 11 16,-1 5 0-16,-2 8 2 16,0 3-4-16,0 2-12 15,1 1-17-15,0 0-60 0,1 0-17 16,-1 4 11-16,0 3 11 15,-1 9 84-15,-3 3 40 16,-4 4 20-16,-2 2 12 16,-1-1 13-16,-1-3-3 15,-2-3-10-15,0-5-14 16,-1-7-42-16,3-8-59 16,0-21 22-16</inkml:trace>
  <inkml:trace contextRef="#ctx0" brushRef="#br0" timeOffset="5485.02">4858 1721 1640 0,'21'-8'-153'15,"-3"0"37"-15,-3 6 15 16,-5 5 20-16,-1 8 53 15,-1 2 25-15,-2 4-9 16,1 1-21-16,-1 1-300 16,1 1 226-16</inkml:trace>
  <inkml:trace contextRef="#ctx0" brushRef="#br0" timeOffset="5950.7">5024 1941 1947 0,'-9'-10'-26'16,"-1"2"23"-16,0 2-18 0,-2 6-12 16,2 2-6-16,-4 5 6 15,2 2 0-15,0 2-18 16,-1 1-5-16,7 0-13 15,-1-2 18-15,9-1 35 16,5-2 4-16,2-2 5 16,5-3 3-16,1-3 0 15,2-5 2-15,3-4 0 16,1-3-2-16,-1-3 4 16,1-4-2-16,-3 0 2 15,-2 0 0-15,-1 2 0 16,-3 2 0-16,-2 5 6 15,-2 4 2-15,-2 6 3 16,0 4 1-16,-2 7 2 16,0 4-1-16,1 8 3 15,-2 0-1-15,1 0-12 0,1-2-3 16,1-7-3-16,-1-3-9 16,-1-6-13-16,2-4 2 15,-1-6-10-15,1-4-15 16,4-11-103-16,0-4-212 0,6-6 181 15</inkml:trace>
  <inkml:trace contextRef="#ctx0" brushRef="#br0" timeOffset="6317.4">5357 1875 1481 0,'-5'47'16'0,"3"-8"-5"15,-1-7-3-15,3-14-6 16,1-7 0-16,-1-11-2 16,0 0-6-16,-4-16-21 15,0-5-23-15,2-12-22 16,1-1 6-16,4-1 21 16,2 2 24-16,5 5 25 15,-1 2 2-15,5 3 5 0,0 3-1 16,2 2 4-16,-1 4 1 15,0 4 7-15,-1 5 3 16,-1 8 8-16,-1 7 2 16,-3 12 3-16,-1 6-1 15,-1 9-10-15,-1 2-4 16,-3-3-11-16,2-6 2 0,-1-11-17 16,0-8-25-16,0-13-123 15,0-8 104-15</inkml:trace>
  <inkml:trace contextRef="#ctx0" brushRef="#br0" timeOffset="6934.77">5783 1735 1696 0,'-5'9'3'0,"-2"2"0"16,-2 0-3-16,-1 4 0 15,-4 1 0-15,0 2-3 16,1-1 3-16,3-2 3 0,4-3 0 16,5-5-3-16,1-1-3 15,2-3-3-15,4-1 0 16,3 0 6-16,4-1-3 15,3-2 9-15,2-2-3 16,0-1 0-16,0-2 0 16,-2-1-3-16,0-1 0 0,-4 1-6 15,-1 0 3-15,-2 2 6 16,-3 1 3-16,-6 4-6 16,1 0 6-16,0 0-3 15,0 1-3-15,0 0 9 16,-1 0-6-16,1 1-3 15,13 27 3-15,-14-29-3 16,1 0 0-16,0 1 3 16,22 7 3-16,-9-9-3 15,0-3 9-15,3-5 0 16,1-1 0-16,0-6-6 16,-2-3 3-16,-2-1-3 15,-5-2-6-15,-4 3 3 16,-3 3 0-16,-10 5-3 15,-1 4-3-15,-7 9-3 0,-1 6 0 16,-2 9 9-16,0 5 6 16,6 5 12-16,3 4-3 15,11 1 9-15,4 0-6 16,11-7-9-16,5-6-3 16,9-12-36-16,7-6-27 15,8-16-96-15,7-8-36 16,8-10 136-16</inkml:trace>
  <inkml:trace contextRef="#ctx0" brushRef="#br0" timeOffset="7450.49">6635 1833 1738 0,'51'-21'-24'16,"6"-10"0"-16,-2-3 7 15,-7-4 11-15,-2 0 0 16,-8 0 6-16,-2 2 0 0,-9 1-15 16,-2 1-24-16,-9 1-31 15,-7 1 24-15,-9 3-16 16,-6 1 6-16,-10 5 11 15,-2 0 18-15,-6 12 44 16,-1 5 20-16,0 15 14 16,0 9-1-16,1 18-2 15,0 11-7-15,0 23 63 16,0 14 0-16,3 15-35 16,-3 0-6-16,12-8-42 15,3-11-21-15,9-21-33 16,3-9-39-16,2-22-101 15,1-9 3-15,6-19 112 16</inkml:trace>
  <inkml:trace contextRef="#ctx0" brushRef="#br0" timeOffset="7783.98">6932 1932 2175 0,'-4'28'-51'16,"-1"-2"-6"-16,1-8 3 15,0-5 15-15,1-8 30 16,3-5 3-16,0 0-12 15,-1 0 4-15,-7-20-7 16,8 1 3-16,4-10 12 16,5-4-6-16,8-5-24 15,3-1-27-15,5 1-86 16,0 4 14-16,0 5-220 16,1 5 219-16</inkml:trace>
  <inkml:trace contextRef="#ctx0" brushRef="#br0" timeOffset="8234.57">7144 1906 1396 0,'-16'3'6'0,"1"1"1"16,6 1-3-1,-1 3-2-15,1 3 0 0,1 4 2 16,0 3 0-16,6-1 2 16,4 0 2-16,6-5 3 15,7-3-3-15,5-7 2 16,2-5-7-16,5-7-1 15,-1-4 2-15,-1-6-2 16,0-2-2-16,-5 0 4 16,-2 0-4-16,-6 6 0 15,-2 5 4-15,-5 6 8 16,-5 5 1-16,3 8 5 16,-3 5-3-16,-4 8 11 0,2 1-2 15,2 1-6-15,1-4-9 16,6-6-6-16,4-5-9 15,4-9-51-15,2-6 7 16,5-12-130-16,2-5 114 16</inkml:trace>
  <inkml:trace contextRef="#ctx0" brushRef="#br0" timeOffset="9000.17">7755 1558 1885 0,'9'78'15'0,"-6"1"6"16,0-3-4-16,-2-16-11 15,-5-9-3-15,3-17-3 16,0-7-3-16,-1-12 0 15,-2-3 3-15,-3-8 3 16,-4-3 3-16,1-4-15 16,1-3-20-16,1-7-28 15,-1-3-9-15,-1-7 3 0,0 0 10 16,-2 2 23-16,-2 3 9 16,0 5 15-16,0 4 9 15,-1 9 6-15,-1 7 6 16,1 13 17-16,-1 3 4 15,4 3-3-15,3 0 0 16,6-5-12-16,3-4-15 16,4-5 6-16,4-5-6 0,6-4-3 15,1-1 6-15,3-6-6 16,3-3-3-16,4-6 6 16,1-2-6-16,2-5-18 15,1 0 6-15,-4 2-15 16,-3 2 0-16,-7 8 15 15,-5 2-3-15,-4 5 9 16,-3 1 0-16,-1 3 3 16,2 2 3-16,-1 2 6 15,1-1 3-15,2 0 0 16,3 1 0-16,3-3 0 16,-1-1 3-16,1 0 3 15,-3-1 6-15,2-1 3 16,-1-1 0-16,1-1-3 15,-1-4-6-15,-1-3-9 0,-2-4 3 16,-4-3 3-16,-2-2-3 16,-2-2-9-16,-3-1 0 15,-4 6-9-15,-3 3 6 16,-2 9-3-16,-1 4 3 16,-2 12 3-16,1 7 3 15,1 12 9-15,1 3 11 16,8 1 13-16,5-1-9 15,11-9 0-15,8-7-24 0,12-14-30 16,6-8-30-16,6-19-140 16,3-9-74-16,5-12 203 15</inkml:trace>
  <inkml:trace contextRef="#ctx0" brushRef="#br0" timeOffset="9466.79">8334 1604 1468 0,'2'72'5'16,"-2"0"5"-16,-2-4-6 15,-3-9-4-15,1-14 0 16,-2-11 0-16,-4-13-6 15,0-8-23-15,-6-13-240 16,-2-8 189-16</inkml:trace>
  <inkml:trace contextRef="#ctx0" brushRef="#br0" timeOffset="9650.12">8136 1873 1559 0,'26'0'63'0,"9"-5"-18"16,12-14-39-16,3-5-6 16,6-5-18-16,1 0-9 15,-3 3-9-15,-5 2-11 0,-5 4-21 16,-9 0-79-16,-9 4 81 16</inkml:trace>
  <inkml:trace contextRef="#ctx0" brushRef="#br0" timeOffset="9967.46">8646 1689 1541 0,'-4'61'6'15,"0"-6"3"-15,-2-5-6 16,-1-17-6-16,2-6-12 15,-4-13-37-15,-3-5-57 0,-4-9 57 16</inkml:trace>
  <inkml:trace contextRef="#ctx0" brushRef="#br0" timeOffset="10150.33">8593 1869 1944 0,'54'-11'-12'0,"3"-7"-62"15,0 1-37-15,-3-3-68 16,-5 0 79-16,-10 1-137 16,-5-2 154-16</inkml:trace>
  <inkml:trace contextRef="#ctx0" brushRef="#br0" timeOffset="15018.16">2268 2477 518 0,'142'-8'-30'0,"13"-4"-1"15,9-1 9-15,14 0 17 16,6 1 23-16,14 0 77 16,6 2 33-16,11 2 15 15,13 1-20-15,5 4-61 16,10 0-26-16,11 2-27 16,-2 1-4-16,8 3 3 15,-2 1-2-15,-5 6-1 16,-5 2 3-16,-11 3-6 15,0 2 0-15,-13-4-8 0,-2-3-7 16,-10-6-15-16,-5-4-2 16,-11-5 10-16,-4-2 4 15,-18 0 11-15,-14-1-22 16,-20-3 22-16</inkml:trace>
  <inkml:trace contextRef="#ctx0" brushRef="#br0" timeOffset="16335.75">2156 2464 939 0,'19'0'25'0,"6"-1"-2"16,2 0 0-16,6-2-14 15,6 0-4-15,8-1-5 16,4 2-5-16,8-4-59 15,2-1-97-15,2-3 95 16</inkml:trace>
  <inkml:trace contextRef="#ctx0" brushRef="#br0" timeOffset="26384">1890 3443 1423 0,'-5'119'6'0,"-1"15"-4"16,1 16 6-16,0 7-5 15,2 22 7-15,1 4 2 16,2 13 5-16,0 5 3 0,3 0-5 16,-1 2 10-16,-2-6 50 15,0-3 23-15,-3-6 10 16,-1-7-12-16,0-9-10 15,0-6-5-15,2-18-24 16,0-11-4-16,3-25-50 16,1-11-50-16,1-24-139 15,1-13-118-15,-2-21 171 16</inkml:trace>
  <inkml:trace contextRef="#ctx0" brushRef="#br0" timeOffset="26983.61">951 6355 1460 0,'58'8'2'0,"20"-4"0"15,14-1 2-15,17-3 1 16,14-4 1-16,19 0-2 16,6-1 2-16,24 1 4 15,4 4 1-15,22 0 9 16,9 3 18-16,14 2 22 15,11 0-10-15,13 2 1 0,5 2-3 16,12 1 21 0,6 1 3-16,8-3-1 0,5-2-5 15,3-2-15-15,-6-2-12 16,-2 1-21-16,-5-1-3 16,-13 0-9-16,-7 0-6 15,-20 2 5-15,-6-1-5 16,-35 1 0-16,-8-1-11 0,-25-2-85 15,-21-4-45-15,-17-3-151 16,-17-3 12-16,-32-6 189 16</inkml:trace>
  <inkml:trace contextRef="#ctx0" brushRef="#br0" timeOffset="28017.21">2656 5445 778 0,'-24'12'136'0,"0"2"160"15,0 1-250-15,1 3-30 16,-2 1 1-16,2 2 7 16,0 1 1-16,3-1-4 15,5-2-3-15,4-2 1 16,5-3-6-16,11-4 7 0,3-1 7 15,13-8-6-15,2-1 1 16,4-11-9-16,3-3-3 16,-4-8-2-16,1-3 1 15,-2-7 2-15,-1-3 1 16,-4-2 0-16,-4-1-6 16,-4 3-9-16,-3-1 0 0,-9 8 3 15,0 6 0 1,-8 9-15-16,-5 6 12 0,-9 10 0 15,-5 7-3-15,-7 12 6 16,-1 8-4-16,7 4-2 16,3-1-1-16,13-5-26 15,7-6-70-15,13-9 60 16</inkml:trace>
  <inkml:trace contextRef="#ctx0" brushRef="#br0" timeOffset="28437.55">3370 4954 1334 0,'-10'13'99'0,"3"0"359"16,5 6-470-16,2 0-6 16,0 2 6-16,0 2 6 15,0-6-9-15,-2-2-15 16,3-8-63-16,5-4-5 0,11-12 26 16,5-8 41-16,17-15 28 15,5-6-1-15,1-7 0 16,1 2 0-16,-9 5 0 15,-8 6 4-15,-10 9 0 16,-5 6 2-16,-10 8 4 16,-4 9 3-16,0-1 9 15,-8-6-1-15,-7 12 14 16,-3 3-1-16,-6 6-30 16,-2 3 0-16,1 3-15 15,5 0-18-15,9-5-16 16,9-4-77-16,12-14 71 15</inkml:trace>
  <inkml:trace contextRef="#ctx0" brushRef="#br0" timeOffset="28837.2">4349 4525 1959 0,'-21'19'75'0,"5"0"-105"16,2 0-18-16,7-1-17 16,3-2 2-16,0-3 6 15,4-3-9-15,4-8-8 16,5-2-1-16,9-11 56 15,6-7 15-15,9-10 14 16,3-3 6-16,0-2-7 16,-3 1 0-16,-6 5-6 15,-9 4 12-15,-8 8 3 16,-2 3 12-16,-12 7 8 16,-4 4 7-16,-10 6-6 15,-5 3-12-15,-1 6-18 16,3-1-9-16,5-1-108 0,7-2-77 15,9-10 139-15</inkml:trace>
  <inkml:trace contextRef="#ctx0" brushRef="#br0" timeOffset="29217.32">5367 4075 1565 0,'-27'23'87'0,"8"3"-40"16,4 1-29-16,8 0 6 15,5-1 9-15,2-5-9 16,6-4 3-16,8-9-21 15,4-7-3-15,10-10 9 16,4-7 6-16,6-12 6 16,4-2 0-16,-2-2 20 15,0 1 13-15,-7 5 15 16,-3 3 0-16,-14 4-31 16,-5 3-14-16,-10 4-27 0,-5 0-6 15,-12 5 3-15,-6 3-12 16,-12 7 6-16,-3 4-14 15,4 4-79-15,3-1-68 16,14-1 86-16</inkml:trace>
  <inkml:trace contextRef="#ctx0" brushRef="#br0" timeOffset="29599.63">6440 3744 1681 0,'-11'24'138'15,"0"1"29"-15,10 1-179 16,4-2-15-16,3-5-8 15,3-5-16-15,4-9 3 16,1-3 6-16,11-11 27 16,7-6 27-16,7-8 18 0,5-3 18 15,-3-2 21-15,-4 0 17 16,-10 6 22-16,-10 2-1 16,-10 5-11-16,-7 4-56 15,-14 1-16-15,-11 3-17 16,-16 2-63-16,-9 5-55 15,-3 5-86-15,5 2-39 0,12 1-254 16,8-2 376-16</inkml:trace>
  <inkml:trace contextRef="#ctx0" brushRef="#br0" timeOffset="31200.42">3457 5601 1046 0,'-1'9'28'0,"0"1"7"16,-1 2 2-16,0 1 17 16,1 0 10-16,1 0-6 15,3-2-9-15,2-1-20 16,2-3-10-16,1-4-7 15,0-3-1-15,7-7 5 16,1-4 1-16,3-10 1 16,4-4-1-16,-4-7-7 15,0-2-4-15,-4 1-4 16,-2 3 0-16,-6 7-2 16,-4 6 0-16,-8 7 0 0,-3 3-6 15,-8 7-12-15,-1 2-1 16,-1 8-22-16,1 2-21 15,5 0 33-15</inkml:trace>
  <inkml:trace contextRef="#ctx0" brushRef="#br0" timeOffset="31634.38">4647 5048 1714 0,'-15'16'147'16,"0"2"80"-16,3 1-323 15,1 0 1-15,5-6 35 16,3-1 48-16,5-7 9 16,5-3 3-16,7-7 0 0,1-4 3 15,6-9 15-15,0-3-9 16,0-3 0-16,-1 0 0 16,-6 4-9-16,-2 3 3 15,-7 6 6-15,-2 2-3 16,-7 6-3-16,-6 2 0 15,-8 5-12-15,-5 5-9 16,-6 7-27-16,-2 2-6 0,5-1-21 16,4-4-44-16,16-7-75 15,6-5 135-15</inkml:trace>
  <inkml:trace contextRef="#ctx0" brushRef="#br0" timeOffset="32016.95">5548 4718 1932 0,'-28'23'129'0,"4"-1"-4"15,9-3-145-15,6-2-19 16,5-9-45-16,3-1-15 16,3-5-26-16,4-2 5 15,8-7 52-15,2-3 35 16,9-9 42-16,6-4 3 16,3-4-3-16,0-2-3 15,0 1 3-15,-4 3 0 16,-7 6-3-16,-3 4 0 0,-11 7-3 15,-9 8-3-15,0 0 6 16,-18-1-6-16,-3 10 5 16,-3 3-5-16,-1 3-95 15,1-3-38-15,-3-3 83 16</inkml:trace>
  <inkml:trace contextRef="#ctx0" brushRef="#br0" timeOffset="32418.11">6479 4380 2306 0,'-26'18'-27'16,"3"2"-161"-16,1-1-6 15,4 0 44-15,1-2 93 16,2-2 60-16,2-4-3 16,6-5 3-16,7-6 0 15,0 0 15-15,9 0 6 0,7-10 9 16,6-2-6-16,6-8-9 15,1-1-6-15,3-2-3 16,-4 1-3-16,0 3-3 16,-5 3 0-16,-10 6-9 15,-12 10 3-15,-1-1-45 16,-7-6-6-16,-15 9-80 16,-7 2 0-16,-5 4 94 15</inkml:trace>
  <inkml:trace contextRef="#ctx0" brushRef="#br0" timeOffset="35368.62">8440 3118 455 0,'1'-6'79'16,"-1"6"108"-16,0-1 4 16,0 1-35-16,0 0-43 15,3 3-43-15,4 10-8 16,2 16-8-16,1 8-4 0,5 19-3 16,-3 10-5-16,0 15-18 15,-2 3-9-15,-6-3-1 16,-2-1-14-16,-4-14 6 15,-2-4-12-15,3-11-10 16,-2-9 1-16,3-17-67 16,2-13-86-16,2-21 90 15</inkml:trace>
  <inkml:trace contextRef="#ctx0" brushRef="#br0" timeOffset="35603.62">8641 3311 1409 0,'18'48'41'0,"1"7"-25"15,-1 14-9-15,-1 2-1 16,-6-2-4-16,-1-6 2 15,-5-14-10-15,-2-7-13 16,-3-18-82-16,-3-8-164 0,-6-20 131 16</inkml:trace>
  <inkml:trace contextRef="#ctx0" brushRef="#br0" timeOffset="35819.83">8408 3604 1927 0,'33'5'182'0,"12"-1"92"16,7 1-300-16,9-5-40 16,-2-4-71-16,-7-2-70 15,-4-1-32-15,-10 2 35 16,-2-1 94-16,-10-1-206 15,-3 0 191-15</inkml:trace>
  <inkml:trace contextRef="#ctx0" brushRef="#br0" timeOffset="36000.75">8956 3637 2067 0,'7'27'12'15,"-1"-2"-42"-15,2-2-104 16,-3-5-37-16,-2-10-23 16,-3-8 69-16,0 0-171 15,-7-12 159-15</inkml:trace>
  <inkml:trace contextRef="#ctx0" brushRef="#br0" timeOffset="36152.74">8946 3405 2085 0,'25'3'-206'0,"9"-8"71"0</inkml:trace>
  <inkml:trace contextRef="#ctx0" brushRef="#br0" timeOffset="36617.4">9219 3542 1466 0,'-21'4'19'0,"1"1"-31"16,5 4 1-16,5 4-3 15,2 1 6-15,8 3 5 16,2 1-3-16,7-1 6 16,2-1-2-16,8-6 2 15,5-3 0-15,6-7 2 16,0-1 0-16,2-6 4 15,-4-3-3-15,-2-1-1 16,-3 0 2-16,-9 0 6 16,-4 3 2-16,-6 4-3 15,-4 4-3-15,0 0-8 0,-1 10 0 16,-6 13 2 0,1 8 0-16,-4 19 4 0,0 9 0 15,-1 15-2-15,1 1-4 16,1-5-2-16,1-5-2 15,0-16-3-15,-2-8 5 16,-2-13 4-16,-2-5 0 0,-2-14-8 16,-2-6-29-16,0-16 22 15</inkml:trace>
  <inkml:trace contextRef="#ctx0" brushRef="#br0" timeOffset="37003.28">9590 3191 1702 0,'5'46'114'0,"2"4"11"0,0 5-119 16,0-2-3-1,-3-3 3-15,0-11 3 0,-1-6-9 16,-1-14 0-16,0-6 0 16,-2-13-41-16,0 0-25 15,0 0 12-15,0 0-3 16,0-13 12-16,-4-1 21 16,5-4-8-16,2 0-13 15,7-1 21-15,2 1 0 16,3 7 14-16,-1 4 10 0,0 11 0 15,3 8 0-15,-3 10 10 16,-2 3-4-16,-3-1 3 16,-1-1 6-16,-1-10-61 15,1-6-10-15,3-9 29 16</inkml:trace>
  <inkml:trace contextRef="#ctx0" brushRef="#br0" timeOffset="38484.31">8603 4123 1454 0,'16'1'33'0,"-1"5"-10"16,2 3-21-16,-5 8-2 16,1 3 4-16,-4 10 2 15,0 3 0-15,-4 2-2 16,-2 0-1-16,-3-5 1 15,-3-3 0-15,-1-8 9 16,0-6 14-16,-2-6 39 16,1-6 20-16,-2-3 43 15,0-4-4-15,0-8-17 16,0-3-19-16,3-7-32 0,3-4-9 16,7-4-30-1,5-6-21-15,11-2-27 0,9-1-12 16,11 3 12-16,4 5 4 15,0 12 29-15,-5 5-3 16,-10 13 0-16,-6 3 0 16,-10 8-12-16,-4 5 0 15,-10 6 6-15,-5 5 3 0,-11 6 0 16,-4 2 9-16,-11 4 41 16,-6 1 16-16,-3-1 14 15,2-2-23-15,10-9-23 16,8-3-13-16,15-8-21 15,6-5 1-15,13-2-3 16,8-3-4-16,16-2-11 16,1-2-4-16,0 1-12 15,-2 4-3-15,-14 4 9 16,-5 4-27-16,-12 7 22 16,-7 2 11-16,-15 6 36 15,-4 2 47-15,-17 1 25 16,-3 1-32-16,-6-6-15 15,0-7-11-15,4-12-75 16,4-8-92-16,8-18-226 16,3-6-99-16,13-12 346 0</inkml:trace>
  <inkml:trace contextRef="#ctx0" brushRef="#br0" timeOffset="38669.07">9029 4378 1574 0,'28'51'87'16,"0"-1"-40"-16,-2 2-38 0,-5-4-27 15,-4-4-38-15,-8-10-52 16,-3-8 41-16,-6-14-52 16,-4-8-90-16,-7-20 124 15</inkml:trace>
  <inkml:trace contextRef="#ctx0" brushRef="#br0" timeOffset="38819">9108 4267 2351 0,'27'4'-105'16,"6"-3"-164"-16,14-2 60 0</inkml:trace>
  <inkml:trace contextRef="#ctx0" brushRef="#br0" timeOffset="39250.32">9395 4362 1487 0,'-31'-3'56'0,"-2"2"202"16,-3 2-288-16,-1 4-24 16,-1 1 39-16,4 2 27 15,5 1-3-15,7 3 3 16,4 1-3-16,6 5 6 16,2-2 0-16,10-1-27 15,5-2-6-15,12-6-3 16,3-2 3-16,8-5 24 15,3-1 21-15,2-5 9 16,4-3 9-16,-4-5-18 16,-2-1-9-16,-6-6-12 15,-7 0-12-15,-8 2 6 16,-5 2-3-16,-4 7 12 0,-1 2 6 16,0 8-3-16,0 0 9 15,0 0 2-15,-3 13 1 16,-1 11-3-16,3 6-9 15,1 4-9-15,0-4-3 16,5-9-63-16,0-9-59 16,5-11-217-16,5-8 270 15</inkml:trace>
  <inkml:trace contextRef="#ctx0" brushRef="#br0" timeOffset="39567.05">9619 4228 2276 0,'-19'22'86'16,"3"-1"-17"-16,6 0-91 16,4-2 4-16,5-4-11 15,1-4-9-15,2-3-49 16,2-1 1-16,7-1 29 15,-1 0 21-15,5-1 36 16,-1 0 0-16,-1 0 3 16,-1 2 0-16,-8 2-6 0,-4 2-6 15,-9 6 3-15,-10 2 3 16,-7 4 15-16,-3 1 9 16,-12-2-9-16,-3-3-12 15,-5-9-111-15,-4-7-98 16,8-13 102-16</inkml:trace>
  <inkml:trace contextRef="#ctx0" brushRef="#br0" timeOffset="40368.29">9956 4116 1598 0,'4'29'101'0,"-2"14"-23"15,1 9-84-15,-5 15-30 16,-2 1 9-16,-3-6 24 15,-1-8-6-15,3-18 6 16,3-9 3-16,-1-17-3 16,3-9 9-16,0-1 3 15,-5-14-3-15,3-13 0 16,1-9-3-16,-1-8-3 16,0-4 0-16,0-6 3 15,1-1-3-15,4 0 0 16,3 4-6-16,9 10-3 15,0 7 3-15,4 13 9 16,3 9 33-16,-2 16 21 16,0 8 3-16,-1 14 0 15,0 4-4-15,-2 4-14 16,-1-1 0-16,-5-2-15 0,-1-2-3 16,-2-5 0-16,-2-5-6 15,-2-8-6-15,0-4-6 16,-1-8-15-16,2-5 6 15,1-14-6-15,1-8 0 16,2-13 9-16,-2-4-9 16,1 0 3-16,0 5 0 15,1 8 9-15,2 8 9 0,1 11-9 16,0 6 12-16,1 12-9 16,-4 11 3-16,0 19 11 15,-1 7-5-15,-1 7 3 16,2-1-12-16,2-12-45 15,4-6-71-15,2-18-162 16,1-7-62-16,3-16 242 16</inkml:trace>
  <inkml:trace contextRef="#ctx0" brushRef="#br0" timeOffset="40671.12">10415 4306 2067 0,'-7'33'72'0,"5"-6"-69"0,5-4-12 16,7-10-3-16,6-5-12 16,1-9-24-16,2-7-9 15,-1-9 18-15,1-6 18 16,-1-4 1-16,0-4-13 15,-2 1-6-15,-4 1-3 0,-7 4 30 16,-4 5 15-16,-8 6 39 16,-7 4 18-16,-6 8 11 15,-5 3 1-15,-3 11-30 16,0 5-15-16,3 2-84 16,4-2-54-16,10-11-294 15,10-9 339-15</inkml:trace>
  <inkml:trace contextRef="#ctx0" brushRef="#br0" timeOffset="41400.86">10940 3791 1631 0,'8'25'242'0,"3"14"277"16,3 13-523-16,-2 18-20 0,-2 5 13 15,-5 0 15 1,-2-2 5-16,-2-11-4 0,2-9 2 16,-1-15-2-16,-1-11 4 15,-1-13-3-15,0-13-3 16,0-1-16-16,-8-9-9 16,-2-14-23-16,-4-5-21 0,0-3 3 15,-1 0 4-15,0 4 35 16,-1 6 6-1,1 7 6-15,1 4 0 0,1 9-6 16,-2 2 0-16,3 11 12 16,1 4 6-16,4 7 18 15,4 2 0-15,5 1 12 16,3-3-3-16,6-4 0 16,4-4 3-16,7-8-10 15,3-2 7-15,4-11-6 16,2-4-12-16,4-9-18 15,-2-5-21-15,3-4-29 16,-5 2-7-16,-4 5 15 16,-5 4 12-16,-6 8 33 15,-5 3 6-15,-7 5-12 16,-2 3-3-16,-3 4 3 0,0 0 6 16,0 4 24-16,1-1-3 15,1-1 3-15,2 0-3 16,5 0 18-16,1-2 6 15,5-4 12-15,3-1 11 16,1-5-2-16,2-2-2 16,-1-5-34-16,2-2-8 15,-4-5-15-15,-4-3-6 16,-6-3-18-16,-7 0-6 0,-5 2-7 16,-6 3 9-16,-5 11 27 15,-2 7 24-15,-1 16 15 16,0 9-13-16,2 18-4 15,2 5-9-15,9 1-5 16,5-3-4-16,14-13-20 16,8-8-3-16,13-16-55 15,6-11-48-15,9-22-102 16,1-10-120-16,-3-16 263 16</inkml:trace>
  <inkml:trace contextRef="#ctx0" brushRef="#br0" timeOffset="41583.62">11581 3676 1637 0,'6'58'125'0,"1"21"25"0,-1 14-46 16,1 16-5-16,0 0-7 16,0-13-32-16,2-6-24 15,-2-20-22-15,1-12-14 16,-4-27-154-16,-4-11-118 15,-9-24 131-15</inkml:trace>
  <inkml:trace contextRef="#ctx0" brushRef="#br0" timeOffset="41986.26">9191 4701 1909 0,'-43'16'38'0,"14"-2"-47"0,10-1-143 15,26-3-9-15,11-3 77 16,25-7 75-16,16-3 5 16,23-7 19-16,11-1 49 15,20-2 64-15,10 2 19 16,20 3 11-16,5 0 6 16,12 3-26-16,0 1-49 15,-8 2-20-15,-3 1-19 0,-21-2-31 16,-10 0-12-16,-22-2-40 15,-16-1-23-15,-23-2-70 16,-17-3-105-16,-16-3-268 16,-10-4 361-16</inkml:trace>
  <inkml:trace contextRef="#ctx0" brushRef="#br0" timeOffset="45316.89">8751 5161 1464 0,'0'0'29'0,"0"0"-27"16,0 0 0-16,0 1 5 15,-5 16 9-15,6 1 9 16,1 10 49-16,-1 22 15 16,0 12 1-16,-2 20-36 15,-2 6-21-15,-2 4-24 16,-1-2-3-16,0-8-3 16,-1-8 3-16,-1-19-9 15,-1-10-12-15,0-21-69 16,-1-13-104-16,4-27 112 15</inkml:trace>
  <inkml:trace contextRef="#ctx0" brushRef="#br0" timeOffset="45566.15">8914 5158 1532 0,'-1'31'102'0,"1"18"35"16,0 12-110-16,3 18-18 15,3 3 0-15,0-2-6 16,1-6 0-16,-2-12-3 16,-5-6-3-16,-1-16-3 15,-4-8-6-15,-5-14-81 16,-3-9-82-16,-12-11 143 15</inkml:trace>
  <inkml:trace contextRef="#ctx0" brushRef="#br0" timeOffset="45799.6">8538 5636 1208 0,'9'6'169'0,"11"1"664"0,9 1-712 16,17-2-116-16,5-5-1 16,10-8-59-16,1-4-73 15,-4-5-76-15,-4-1-23 16,-14 4 27-16,-5 2 99 16,-10 4-85-16,-4 1-173 15,-2-3 179-15</inkml:trace>
  <inkml:trace contextRef="#ctx0" brushRef="#br0" timeOffset="45967.75">9151 5606 1750 0,'-7'24'129'0,"2"3"-4"16,1 0-92-16,5-3-33 15,2-1 0-15,3-8-69 16,0-5-41-16,-2-8-111 15,-1-6 38-15,-3-11 123 16</inkml:trace>
  <inkml:trace contextRef="#ctx0" brushRef="#br0" timeOffset="46102.09">9155 5403 1595 0,'10'1'36'0,"4"-1"-18"16,15-6-108-16</inkml:trace>
  <inkml:trace contextRef="#ctx0" brushRef="#br0" timeOffset="46601.38">9564 5558 1123 0,'-23'7'135'0,"0"-3"297"16,-1-2-426-16,0-3-86 16,-2-2 11-16,1-3 59 15,0 3 3-15,2 3 7 16,5 3 5-16,2 10 3 15,3 5 2-15,3 9-10 16,2 2 6-16,8-1 15 16,5 0 3-16,7-7 6 0,1-5 11 15,4-6 1-15,-1-8-3 16,6-10-6-16,1-5-12 16,2-11-24-16,0-3 0 15,-3 0 0-15,-4 2 3 16,-4 8 0-16,-4 5 3 15,-6 8-6-15,-1 6-9 16,-2 18 0-16,3 13 0 16,-4 24 6-16,1 8 6 15,-2 11-21-15,-4 2-30 0,-2 1 4 16,-4-1-7-16,-10-6 45 16,-5-2 36-16,-12-9 80 15,-5-5 64-15,-4-14 62 16,-3-8-21-16,2-23-141 15,4-16-73-15,8-35-187 16,8-18-124-16,16-32 145 16</inkml:trace>
  <inkml:trace contextRef="#ctx0" brushRef="#br0" timeOffset="46950.76">9729 5264 1598 0,'18'51'104'16,"-1"10"-17"-16,-4 8-30 15,-7 9-18-15,-5 0 0 16,-2-9-25-16,-2-9-8 16,0-19 3-16,2-11-9 15,-1-16 6-15,2-13 0 16,0-1 9-16,0 0 6 0,-4-19-9 15,5-3-9-15,8-13-3 16,4-3-12-16,9 2-3 16,3 3 6-16,4 12-6 15,1 7 12-15,-2 15 0 16,-5 11 0-16,-4 18 3 16,-8 8-9-16,-1 5 0 15,1-5-32-15,7-16-130 16,3-11-78-16,9-19 181 15</inkml:trace>
  <inkml:trace contextRef="#ctx0" brushRef="#br0" timeOffset="47353.04">10446 5279 2237 0,'2'56'92'16,"3"4"-65"-16,3 4-31 16,3-1-12-16,1-3-14 0,-2-9-48 15,1-2-5-15,-6-8 17 16,-3-4 27-16,-4-8 51 15,-4-6 21-15,-3-9 45 16,2-5 11-16,2-6-8 16,5-3-23-16,0 0-26 15,0 0-6-15,0 0-19 16,3-15-7-16,4-4-7 16,3-7-1-16,3-13-2 15,2-6-12-15,1-11-25 16,2-4-9-16,0-4-37 15,2 0 13-15,-1 4-13 16,-2 5-26-16,-2 9-186 16,-3 7 211-16</inkml:trace>
  <inkml:trace contextRef="#ctx0" brushRef="#br0" timeOffset="48151.33">10766 5606 1619 0,'-22'-13'-18'0,"2"4"-79"16,1 0 32-16,3 5 32 15,0 2 23-15,3 7 10 16,0 5 4-16,2 12 19 16,2 7 12-16,3 6 25 15,4-3 47-15,8-7-6 16,5-5-23-16,6-10-36 16,0-6-6-16,6-11-18 15,0-7-3-15,3-11-30 16,-1-2-18-16,-5-4-21 15,-2 0 6-15,-8 4 21 16,-1 3 15-16,-7 10 42 0,-2 14 15 16,0-1 51-16,0 0-7 15,4 12-20-15,-5 17-24 16,-2 17-42-16,1 3 6 16,2 0-24-16,1-7-27 15,8-13-57-15,1-6-14 16,2-15-7-16,2-6 16 0,0-11 26 15,4-7 38-15,1-9-13 16,2-3-9-16,5-6-44 16,4-4-28-16,5 1-4 15,0 1-3-15,-4 10 102 16,-5 5 68-16,-10 15 113 16,-5 9 5-16,-7 17 10 15,-4 9 2-15,-1 16 54 16,1 2 98-16,4 1-51 15,4-6-97-15,6-12-94 16,0-7-36-16,5-14-84 16,-1-7-21-16,-2-10-61 15,1-7-61-15,-5-10 21 16,-1-2 5-16,-5-6 31 16,-2 0 72-16,-1-1 32 15,0-2 2-15,2-1 14 0,2 2 3 16,4 2-3-16,4 4-7 15,-1 10-7-15,0 7 0 16,-3 11 20-16,-1 4 11 16,-2 7 23-16,1 2 10 15,-3 1 4-15,-2-1-6 16,1-5-39-16,-2-3-68 0,0-6 42 16</inkml:trace>
  <inkml:trace contextRef="#ctx0" brushRef="#br0" timeOffset="48485.47">11112 5454 1661 0,'0'0'113'0,"17"1"25"16,0-3-112-16,8-2 1 15,8-8 3-15,3-4-42 16,9-6-182-16,-1-1-118 16,-2-3 233-16</inkml:trace>
  <inkml:trace contextRef="#ctx0" brushRef="#br0" timeOffset="49283.91">11590 5543 1497 0,'-16'-10'95'15,"2"0"269"-15,2 3-364 16,0 1-3-16,7 5 0 15,-2-1-23-15,1 5-22 16,1 6 0-16,-3 10 18 16,-4 6 24-16,3 8 33 0,5 0 12 15,3-3 38-15,5-3 7 16,6-8-9-16,1-5-3 16,6-8-19-16,4-6-20 15,4-13-30-15,2-5-24 16,2-7-50-16,1 0-7 15,-7 0 18-15,-3 3 18 0,-9 7 30 16,-6 4 24-16,-5 11 33 16,0 0 30-16,0 0 29 15,0 0 2-15,5 16-55 16,-3 2-18-16,2 2-21 16,0-1-3-16,3-7-26 15,3-3-33-15,-2-9-91 16,4-2-59-16,1-10-75 15,-2-4 42-15,-3-3 63 16,-2-1-8-16,-2 4 14 16,-4 2 13-16,5 4 135 15,0 4 64-15,2 2 89 16,0 1 3-16,0 3 1 16,0 1-9-16,2 5-37 15,0 3 38-15,0 5-23 0,-1 0-11 16,-5 3-39-16,-3-2-13 15,-3-3-26-15,0-3-3 16,1-5 12-16,2-4 9 16,0 0 27-16,0 0 5 15,0 0-5-15,8-12-20 16,-2-6-35-16,2-3-11 16,2-5-12-16,2-1-6 0,5 2-18 15,2 1-9-15,2 8-5 16,3 3-7-16,-2 11 27 15,0 7 6-15,-5 17 24 16,-1 12 6-16,-8 15 12 16,-1 6 0-16,-2 1 9 15,0-6-9-15,3-15-48 16,0-9-57-16,7-23-167 16,1-13-137-16,14-29 287 15</inkml:trace>
  <inkml:trace contextRef="#ctx0" brushRef="#br0" timeOffset="49851.47">12421 5402 2583 0,'-28'31'70'15,"6"0"-46"-15,2-2-33 16,8-2-18-16,2-3-38 15,6-4-6-15,2-2-6 16,5-3 20-16,3-4 37 16,2-5 17-16,3-1 7 0,3-7-4 15,3-4 0-15,7-7-1 16,3-2-4-16,0-1 5 16,-1 1 0-16,-7 4 2 15,-3 0 1-15,-5 6-3 16,-1 1 0-16,-5 4-5 15,-1 2 5-15,0 4 11 16,-2 0-1-16,4 3 20 16,1-1 0-16,4-3 11 15,1-1 3-15,3-4-4 16,4 0-9-16,2-5-13 16,1-3-12-16,-1-2-2 15,2-2-4-15,-6-2-26 16,-2-1-16-16,-9-2-25 15,-5-1-2-15,-9-4 18 0,-7 1 19 16,-8 3 24-16,-5 5 9 16,0 10 29-16,-1 4 14 15,5 14 16-15,0 7 2 16,6 13-4-16,4 4-8 16,9 4-1-16,6-3-9 15,13-8-12-15,9-3-13 0,9-13-54 16,7-7-32-16,7-14-145 15,4-6-120-15,0-10-446 16,-3-3 609-16</inkml:trace>
  <inkml:trace contextRef="#ctx0" brushRef="#br0" timeOffset="50202.11">9802 5957 1421 0,'33'20'225'16,"25"0"665"-16,24 1-828 16,39-5-57-16,17-4 4 15,29-10 7-15,10-3-1 16,17-7-17-16,4-2 3 0,2-4-2 16,-6-1 2-16,-10-2-1 15,-10-1-17-15,-27 0-82 16,-12 0-71-16,-30-2-672 15,-16-2 693-15</inkml:trace>
  <inkml:trace contextRef="#ctx0" brushRef="#br0" timeOffset="54018.13">11617 3060 1462 0,'0'0'33'0,"0"0"-33"15,0 0-2-15,0 0-4 16,7 12 6-16,12 7 8 16,10 4 7-16,20 7 10 15,10 3 20-15,15 1 3 16,2 1-15-16,1-2-19 15,-1-1-5-15,-2-1-6 16,-2 0 0-16,-6 1 0 16,-1 1 3-16,-8-2 9 15,-5-2 6-15,-8-7 24 16,-7-4 6-16,-9-6 12 16,-6-4-10-16,-11-4-8 15,-10-4 6-15,0 0 45 0,-1 1 23 16,-14 19-13-16,-6-3-24 15,-13 20-37-15,-5 15-18 16,-18 37-16-16,-7 18-8 16,-15 29-43-16,-3 10-29 15,1-13-90-15,4-10-113 16,10-30-247-16,9-13 411 16</inkml:trace>
  <inkml:trace contextRef="#ctx0" brushRef="#br0" timeOffset="54744.12">8375 2843 1628 0,'-3'16'107'0,"-3"10"-26"16,-7 30-87-16,-6 22 0 15,-8 32 6-15,-4 10 9 16,-4 8-3-1,1-8-3-15,-1-19-3 0,0-11 6 0,0-19-3 16,0-10 0 0,4-12 0-16,3-10 0 0,10-13 3 15,4-8 0-15,7-11 0 16,7-7 3-16,0 0-6 16,7 8 0-16,8-3 3 15,5 0 0-15,10 5 3 16,5 0-9-16,10 5 0 15,1 1 3-15,6 3-21 16,1 0-24-16,1 0-134 16,3 0-56-16,2-1 158 15</inkml:trace>
  <inkml:trace contextRef="#ctx0" brushRef="#br0" timeOffset="55734.83">8651 4941 1287 0,'0'0'70'0,"0"0"50"16,-1 0-108-16,-13 23-12 16,7 0 0-16,-8 19 2 15,-4 11 0-15,-7 25 4 16,-6 15-1-16,-6 11 1 15,-2 3 0-15,-3-7 0 0,2-9 4 16,4-16 17-16,0-10 39 16,5-20 26-16,1-10 1 15,10-14-15-15,4-8-10 16,10-9-32-16,7-4-15 16,4 1-18-16,9-3-3 15,14-1 0-15,5 2 0 16,13 5 0-16,7 9-6 0,12 15-30 15,6 8-11-15,5 9-70 16,2 3-80-16,5-6 127 16</inkml:trace>
  <inkml:trace contextRef="#ctx0" brushRef="#br0" timeOffset="56399.66">12537 5007 2392 0,'15'7'54'0,"5"3"-37"16,19 5-52-16,8 4-1 15,17 0 32-15,6 2 4 16,8 1 0-16,2 4 3 15,2 1-2-15,-2 1 0 16,-9-1 2-16,-6-3-1 16,-10-3-2-16,-9-2 3 15,-14-6-2-15,-5-1 1 16,-13-4 3-16,-5-2 2 0,-6-2 8 16,-2-1 3-16,-3 3 9 15,-3 1 2-15,-7 10 0 16,-6 7-6-16,-12 20-11 15,-8 14-3-15,-10 24-6 16,-4 14-5-16,-12 15-6 16,-5 3-15-16,-6-1-54 15,-4-7-37-15,1-18-134 16,6-8-90-16,12-14 180 16</inkml:trace>
  <inkml:trace contextRef="#ctx0" brushRef="#br0" timeOffset="61867.15">7199 6708 1431 0,'-31'30'68'0,"-2"1"258"16,1 5-365-16,4 0-18 15,1 2 48-15,3 0 15 0,0-1 3 16,2-1 6-1,-2-5-15-15,-2-4 3 0,1-8-45 16,0-7-53-16,4-13-40 16,0-8-18-16,5-11 85 15</inkml:trace>
  <inkml:trace contextRef="#ctx0" brushRef="#br0" timeOffset="62080.31">6883 6838 1307 0,'0'0'108'16,"8"13"344"-16,6-4-404 15,5 3-42-15,7 2-6 16,5 2-3-16,3 2-9 16,0 1-12-16,5 1-6 0,0-1-12 15,-3-3-30-15,-4-4-41 16,-11-7-122-16,-3-5 169 15</inkml:trace>
  <inkml:trace contextRef="#ctx0" brushRef="#br0" timeOffset="63742.89">1452 3452 1272 0,'-3'5'0'0,"1"2"0"16,1 2 8-16,1 3 7 15,2 7 22-15,3 0 6 0,0 7-1 16,1 0-5-16,0-1-18 16,0-1-7-16,0-7-6 15,0-4-4-15,1-5 0 16,0-3 0-16,2-4 9 15,2-3 1-15,4-6 9 16,2 0 21-16,2-6-9 16,-2-1 0-16,1-1-15 15,-4-1-4-15,-3 1-5 16,-1 1 0-16,-4 3-6 16,-4 2 3-16,1 2 3 15,-3 2 12-15,0 6 30 16,0 0 12-16,0 0 6 15,0 0-10-15,0 0-35 0,0 0-6 16,-5 9-18 0,1 6 3-16,-2 8 0 0,0 4 0 15,3 3 0-15,1 3-3 16,0 5 0-16,2 0-3 16,-5 4 0-16,-3 2 3 15,-11 0 0-15,-7-1 0 16,-6-6 3-16,-6-4 3 0,-2-14 0 15,1-4 3-15,0-11 9 16,4-8-6-16,3-13-123 16,0-10-119-16,7-22 132 15</inkml:trace>
  <inkml:trace contextRef="#ctx0" brushRef="#br0" timeOffset="68821.56">5885 8819 2973 0,'-7'13'-47'16,"2"-4"-205"-16,4-7 64 15</inkml:trace>
  <inkml:trace contextRef="#ctx0" brushRef="#br1" timeOffset="76366.16">1162 4937 1361 0,'47'-2'14'16,"16"-6"9"-16,8-2 4 16,20-3 10-16,5-1-2 0,15 3-2 15,9 3 26-15,18 2 25 16,7 4-1-16,20 2-8 16,8 3-12-16,10 4-36 15,4 4-10-15,9 2-14 16,2 5 3-16,5 0 3 15,3-2 12-15,0-2 15 16,7-5-3-16,-1-6 6 16,1-1-9-16,-5-5 15 15,-8 0 14-15,-8-5 34 16,-8 0-34-16,-11 2-12 16,-7 0-14-16,-25 4-28 15,-7-2 1-15,-18-1-6 16,-11-2 0-16,-14-2-13 15,-7-4-27-15,-20 0-63 16,-6 1-85-16,-21 1-60 16,-14 1-39-16,-17 0 222 0</inkml:trace>
  <inkml:trace contextRef="#ctx0" brushRef="#br1" timeOffset="80517.44">15847 2620 1431 0,'6'77'33'0,"-1"16"-10"0,-3 4-8 16,2-5-11-16,-4-7 0 15,1-13-4-15,3-7-8 16,-3-18-17-16,1-9-13 0,0-20-85 16,-2-17-167-1,8-1 144-15</inkml:trace>
  <inkml:trace contextRef="#ctx0" brushRef="#br1" timeOffset="80751.77">16156 2590 1831 0,'14'50'3'0,"-4"9"6"16,-2 3-6-16,-4 1-3 0,-1-4 0 15,-4-11-12-15,-2-6-12 16,-4-12-57-16,-2-5-41 16,0-10-15-16,-3-7-135 15,-2-9 170-15</inkml:trace>
  <inkml:trace contextRef="#ctx0" brushRef="#br1" timeOffset="80966.99">15858 2961 2700 0,'5'1'39'0,"8"4"-39"16,4 1-17-16,13-1-27 16,5-3-47-16,11-5-99 15,8-4-92-15,5-5-71 16,-1-1 84-16,-3-1 94 15,-6 0-76-15,-6 1 121 16</inkml:trace>
  <inkml:trace contextRef="#ctx0" brushRef="#br1" timeOffset="81117.47">16470 2901 561 0,'9'15'164'0,"-1"2"187"16,4 1-182-16,-2 4-51 0,0 0-19 15,-2 1-39-15,-5 1 16 16,-2-4-28-16,0-4-21 15,-4-8-30-15,2-5-48 16,-6-9-98-16,-3-5-45 16,-4-9 101-16</inkml:trace>
  <inkml:trace contextRef="#ctx0" brushRef="#br1" timeOffset="81234.35">16439 2752 1136 0,'8'-3'62'15,"2"-1"68"-15,4 3-163 16,0-1-151-16,7 2 115 16</inkml:trace>
  <inkml:trace contextRef="#ctx0" brushRef="#br1" timeOffset="81767.39">16867 2813 737 0,'-14'4'164'0,"-9"-1"145"0,2-1-150 16,-6-1-43-16,-4 1 48 16,7 0 21-1,-1 1-36-15,8 2-86 0,2 0-27 16,6 4-33-16,3 1-3 15,5 0-3-15,1 1-6 16,8 0 3-16,3-3-3 0,7-4 0 16,5-2-3-16,3-7 0 15,0-2 6-15,-1-4 6 16,0-1 3-16,-5 2 6 16,-2 1-3-16,-4 2-3 15,-4 3 0-15,0 5-6 16,-1 4 0-16,1 14-6 15,-2 7 6-15,1 15 6 16,-3 8 0-16,-6 13 3 16,-4 7-6-16,-8 8 0 15,-2 3 0-15,-4 2-12 16,0-4 0-16,-10-5 0 16,-4-5 9-16,-4-12 27 15,-3-10 21-15,7-15 6 16,-1-8-6-16,7-21-51 0,1-9-63 15,5-28-125-15,4-13-69 16,7-26 38-16,4-11 4 16,9-16-184-16,4-8 195 15,38-189-46-15</inkml:trace>
  <inkml:trace contextRef="#ctx0" brushRef="#br1" timeOffset="82083.75">17119 2620 1774 0,'10'66'114'15,"-3"3"-34"-15,0-6-41 16,1-7-18-16,-1-17-18 16,-1-8-3-16,-2-13-6 15,-3-6 9-15,-1-12-3 16,0 0 6-16,0 0-21 15,1-13-24-15,3-12-26 16,4-6-22-16,9-9-24 16,0-1 7-16,6 6 28 15,-4 6 49-15,-3 16 18 16,-1 11 9-16,-8 20 13 16,-1 8 6-16,-5 14 19 0,0 0 19 15,4-6-33-15,2-7-9 16,11-12-42-16,2-8-66 15,8-10 79-15</inkml:trace>
  <inkml:trace contextRef="#ctx0" brushRef="#br1" timeOffset="82750.78">17843 2528 1375 0,'4'5'-4'0,"-4"-5"0"16,0 0 4-16,1 0 6 15,0 0 11-15,-1 0 2 16,0 1 9-16,0-1-3 0,0 1-8 16,0 0-1-16,1 0-7 15,-1 0 3-15,1 0-6 16,0-1 2-16,-1 1-3 16,1 0 3-16,0 0 11 15,15 22 11-15,-9-4 15 16,0 8-1-16,1 16-14 15,0 6-3-15,-2 7-15 16,2-2-9-16,0-8 3 16,0-8-3-16,1-10-3 15,-3-6 0-15,0-10 9 16,0-4 3-16,0-6 39 16,2-2 12-16,2-7 20 15,3-5 4-15,4-13-33 16,-1-6-12-16,-4-16-39 0,-1-5-15 15,-4-10-54-15,0-1-24 16,3 3-47-16,-2 4-31 16,4 16-9-16,-2 7 30 15,0 19 91-15</inkml:trace>
  <inkml:trace contextRef="#ctx0" brushRef="#br1" timeOffset="83252.8">18338 2907 1479 0,'-3'-16'22'0,"-4"-3"-36"16,-1 1 4-16,0-2 16 15,-6 2 0-15,0 4 11 16,-1 2 3-16,-5 6 4 16,2 5 33-16,0 7-27 15,1 1-6-15,4 6-7 16,2 0-5-16,5-1-3 16,5 1 6-16,8-3-3 0,3-2-3 15,6-5-3-15,3-3-9 16,6-5-6-16,0-4-9 15,-1-5-9-15,-3-1-8 16,-3-5-10-16,-6 0 3 16,-2 0 25-16,1 1 11 15,-8 8 12-15,-3 10 11 16,0 0 19-16,0 1 3 0,-1 14 5 16,-2 9 1-16,-1 14-12 15,-3 1-3-15,6-3-9 16,0-5-9-16,2-11-27 15,4-6-9-15,0-10-81 16,2-4-34-16,2-12 19 16,4-2-46-16,2-10-159 15,2 1-101-15,1 2 273 16</inkml:trace>
  <inkml:trace contextRef="#ctx0" brushRef="#br1" timeOffset="83503.45">18504 2788 346 0,'12'6'118'0,"0"4"223"16,0 6-56-16,-1 8-153 15,0 3-39-15,-3 3-53 16,-4-1-18-16,-4-8-15 16,-1-5-3-16,-7-8-8 15,-2-4-3-15,-5-9-1 0,-2-2-2 16,3-6 10-16,0-3 0 16,8-6 0-1,2-3-15-15,4-6-30 0,6-3-21 16,4-5-40-16,2 0-63 15,5-1-70-15,2 5 47 16,2 10 138-16,-1 7 106 16,-2 11 126-16,-3 6-24 15,0 1-117-15,1 2-10 16</inkml:trace>
  <inkml:trace contextRef="#ctx0" brushRef="#br1" timeOffset="83688.75">18806 2898 2753 0,'-1'10'-8'0,"1"-5"-41"15,0-5-240-15,-1-3-111 16,1-12-141-16,0-12 434 0</inkml:trace>
  <inkml:trace contextRef="#ctx0" brushRef="#br1" timeOffset="83854.66">18791 2607 1440 0,'15'6'31'15,"2"-1"-7"-15,9-5-48 16</inkml:trace>
  <inkml:trace contextRef="#ctx0" brushRef="#br1" timeOffset="84316.58">19130 2724 1254 0,'-13'7'55'0,"0"-4"1"15,-2-2 0-15,-2-5-4 16,1-2-13-16,-3-3-1 16,4 2 55-16,0 2-1 0,0 0-5 15,7 5-57-15,2 4-12 16,5 5-18-16,2 3-6 15,6 6 15-15,3 1 0 16,3-2-6-16,1-1 3 16,4-7-12-16,-2-4 3 15,5-5 0-15,0-6-3 16,3-7 6-16,-2-3-3 16,1-3 0-16,-4 0 3 0,-4 4 0 15,-3 2 0-15,-6 6 15 16,-6 7-3-16,0 0 21 15,0 0 5-15,5 8 7 16,-7 4-6-16,-1 6-18 16,-1 1-6-16,2-7-21 15,2-4-33-15,2-5-77 16,2-4-37-16,3-7-44 16,2-4 100-16,1-4 24 15,2-3-20-15,0 0-101 16,-1-2-136-16,4-1 159 15</inkml:trace>
  <inkml:trace contextRef="#ctx0" brushRef="#br1" timeOffset="84650.75">19389 2610 1181 0,'-3'28'83'16,"-2"1"47"-16,-2 4-35 16,0-2-39-16,0-4 27 15,3-7-44-15,3-4-19 16,1-9-5-16,4-2-3 15,-4-5-3-15,0 0-3 16,-2-15-9-16,1 3-15 0,4-7-12 16,1 0-5-16,4-2 17 15,0-1 12-15,3-2 3 16,-1 0 0-16,7 4-6 16,4 2 0-16,1 9 3 15,1 3 6-15,-2 7 12 16,-5 4 6-16,-1 9 12 15,-3 5 2-15,-4 6 4 16,-1 4-6-16,-1-3-18 16,1-4-6-16,3-8-45 15,2-5-56-15,5-12-99 16,0-4-186-16,-1-10 187 16</inkml:trace>
  <inkml:trace contextRef="#ctx0" brushRef="#br1" timeOffset="85217.86">19763 2621 1384 0,'-7'11'53'0,"-7"2"3"16,4 3-27-16,-2 2 11 15,4-2 8-15,7 0-12 0,-2-3-12 16,5-2-4-16,3-2 7 15,2-3-9-15,5-3-9 16,4-3-6-16,5-4 0 16,2-4-3-16,4-2-3 15,-3-3-3-15,0 2-3 16,-2 2 0-16,-5 1-6 16,-3 3 6-16,-8 1 3 15,-6 4 6-15,0 0 0 16,0 0-6-16,0 0 9 15,1 0 0-15,0 0 3 16,0 0 3-16,1 0 3 16,27 1-3-16,-17-3 12 15,2-2 6-15,4-2 6 16,1-2-3-16,5-2-6 16,-2-3-12-16,1-2-6 0,-1 0-6 15,-8-1 0-15,-2 1 3 16,-8 2-6-16,-5 1-3 15,-9 5 6-15,-5 0 3 16,-14 7 12-16,-3 4 0 16,-3 9 29-16,0 3 22 15,8 6 45-15,3 3 11 0,11 2-28 16,6 1-34-16,14-3-28 16,10-5-8-16,14-7-19 15,7-5-14-15,14-11-74 16,6-4-46-16,8-9-131 15,1-1-56-15,-6 0 196 16</inkml:trace>
  <inkml:trace contextRef="#ctx0" brushRef="#br1" timeOffset="85699.96">16518 3281 1342 0,'95'-5'25'0,"21"-3"-25"15,16-1-4-15,29-2 6 16,11-1 0-16,19 0 6 15,6 0 5-15,13-1 5 16,4 3-1-16,2-1 4 16,3-1 5-16,-2 3 6 15,-2-3 1-15,-9 1 24 16,-6 0 0-16,-19-2-33 16,-12 0-7-16,-21-2-20 15,-17 3-11-15,-21-1-58 0,-15 1-9 16,-25 3-97-16,-11-2 110 15</inkml:trace>
  <inkml:trace contextRef="#ctx0" brushRef="#br1" timeOffset="87616.4">15627 3917 1406 0,'-12'130'79'0,"2"11"183"16,4 5-250-16,4 10-12 15,2 3-3-15,3 9-3 16,1 4 3-16,-1 11 0 15,0 5 0-15,-3 3 6 16,-2 0 6-16,-6-7 54 16,-1-6 42-16,-4-10 65 15,1-7 39-15,5-17-73 16,1-10-24-16,6-24-32 16,4-11-43-16,-2-21-25 15,0-8-16-15,-3-15-37 16,-1-3-41-16,-4-13-30 15,2-8-5-15,0-14-47 0,4-16-22 16,0-1-44-16,-12-12-18 16,7-29 194-16</inkml:trace>
  <inkml:trace contextRef="#ctx0" brushRef="#br1" timeOffset="88133.47">14349 6546 1346 0,'-7'3'62'0,"2"0"15"15,2 1-25-15,14 0 27 16,7 0-2-16,24-3-20 16,18-2-3-16,36-5 3 0,12-2-15 15,27-2-15 1,18 0-16-16,12 5-5 0,25 1 12 15,28 4 36-15,2 2 21 16,36 4 50-16,2 1 4 16,21 2-24-16,10 3-8 15,17 0-35-15,1 2-21 16,8-1-32-16,1 0-3 16,-5-2 10-16,-1-3 6 0,-14-1 10 15,-10-1 4-15,-14-2-3 16,-9 0-4-16,-15-1-6 15,-11-3-7-15,-18-4-12 16,-13-1-10-16,-28-5-52 16,-14-2-45-16,-35-2-166 15,-18 0-250-15,-39 1 241 16</inkml:trace>
  <inkml:trace contextRef="#ctx0" brushRef="#br1" timeOffset="89548.99">16403 5912 1222 0,'-25'12'79'16,"1"1"91"-16,4 3-146 0,4 1-7 16,5 2-9-1,4 0-2-15,7-2-2 16,6-2 1-16,7-6-3 0,5-5 2 16,3-5-4-16,4-5 2 15,0-8 11-15,0-3 5 16,-3-4 6-16,-3-2 9 15,-5 2 35-15,-5 0 19 0,-6 5 51 16,1 2-1-16,-7 2 6 16,-2 2-20-16,-6 1-75 15,-4 2-12-15,-7 6-60 16,-2 3-57-16,1 8-167 16,0 2-102-16,10 0 183 15</inkml:trace>
  <inkml:trace contextRef="#ctx0" brushRef="#br1" timeOffset="89951.95">16782 5464 1508 0,'-14'0'45'16,"0"1"18"-16,3 5-60 15,0 4-15-15,0 4-6 16,1 3 6-16,1 3 3 16,4-1 9-16,1-3 6 0,3-4 12 15,2-5 6-15,6-7 15 16,3-4-1-16,7-7-2 15,2-5-9-15,1-6-9 16,-7-2-3-16,0-2-6 16,-2 1 0-16,-10 1 15 15,3 3 15-15,-12 5 32 16,-5 2 22-16,-7 7-18 16,-4 3-6-16,-4 8-52 15,-1 7-17-15,5 3-56 16,4 2-67-16,11-6-289 15,9-3 309-15</inkml:trace>
  <inkml:trace contextRef="#ctx0" brushRef="#br1" timeOffset="90349.02">17354 4981 1502 0,'0'0'72'16,"0"0"29"-16,-14-1-26 15,1 6-48-15,-3 2-24 0,-2 4-3 16,-1 1 0-16,2 3 15 16,1 1 12-16,3-2 30 15,5 1-1-15,6-7-8 16,1-1-12-16,10-6-21 15,4-2-3-15,12-9 3 16,5-6-9-16,3-5-6 16,0-3-6-16,-7-1-9 15,-4 0 12-15,-7 4 3 16,-3 2 12-16,-8 7 18 16,-2 4 12-16,-8 4 12 15,-5 3 2-15,-8 6-23 16,-5 6-18-16,2 5-48 15,4-1-59-15,12-5-234 16,9-6 200-16</inkml:trace>
  <inkml:trace contextRef="#ctx0" brushRef="#br1" timeOffset="90716.67">18021 4550 1678 0,'-26'16'111'16,"1"2"-30"-16,1 3-102 16,0 1-30-16,4-1-15 15,2-2 7-15,6-4 17 16,5-4 18-16,6-5 45 15,1-6 15-15,1 0 14 16,18-7 4-16,1-6-18 16,5-4-18-16,-1-2-12 15,0-1 0-15,-5 1-6 16,-5 0 0-16,-6 3 9 16,-4 1 12-16,-5 5 27 15,-5 2 14-15,-3 5-5 16,-4 2-18-16,-2 5-18 15,0 5-30-15,3 4-143 0,1 0-135 16,11-8 174-16</inkml:trace>
  <inkml:trace contextRef="#ctx0" brushRef="#br1" timeOffset="91132.32">18540 4260 1927 0,'-16'2'188'0,"2"4"98"16,-1 2-283-16,-2 6-14 15,0 3-4-15,-1-1-5 16,2 0 5-16,8-5-2 16,3-3 0-16,9-6-4 15,5 0 3-15,10-6 15 16,3-5 9-16,6-6-3 16,1-3 6-16,-1-2 0 0,-2 0-6 15,-5 0 0-15,-4 3-3 16,-7 1-15-16,-4 4 3 15,-6 3-24-15,-4 2 6 16,-8 6 4-16,-2 1 2 16,-5 7 21-16,1 6-12 15,1 6-87-15,4 3-95 0,7 0 104 16</inkml:trace>
  <inkml:trace contextRef="#ctx0" brushRef="#br1" timeOffset="91582.44">19140 4041 2216 0,'-9'0'87'0,"1"0"-105"0,-4 4-48 16,-1 4-92-16,-4 1-24 15,0 4 26-15,0 1 37 16,2 1 101-16,2 1 24 16,4-3 36-16,3-3 20 15,9-3 37-15,5-1 3 16,6-5-4-16,5-2-8 15,6-6-48-15,0-3-6 0,3-5-21 16,-3-1-12-16,-6-1 2 16,-3-1 1-16,-8 3 6 15,-3 3-6-15,-5 2-9 16,-4 2 0-16,-3 6 3 16,-2 1 3-16,-3 4 6 15,0 3-21-15,0 5-95 16,3 0-78-16,5 0-463 15,4-2 499-15</inkml:trace>
  <inkml:trace contextRef="#ctx0" brushRef="#br1" timeOffset="92166.32">19513 4182 1446 0,'-13'-3'35'0,"-1"2"-23"16,-2 3-8-16,2 7 0 16,0 4-4-16,2 6 1 15,3 0-1-15,2 2-1 16,4 0 1-16,3-6 3 0,2-3 15 16,8-4 28-16,2-5 50 15,7-6-10-15,8-2-17 16,-1-8-42-16,0-2-15 15,-6-3-6-15,-5 1-6 16,-9 0 0-16,-3 3 0 16,-6 3 6-16,-5-1 0 15,-7 5 12-15,-2 3-3 0,-1 4-15 16,-1 2-18-16,5 6-102 16,5 2-108-16,5 4 182 15</inkml:trace>
  <inkml:trace contextRef="#ctx0" brushRef="#br1" timeOffset="92599.61">19948 4400 1328 0,'-19'-2'81'15,"2"0"123"-15,1 2-147 16,2 4-28-16,2 3-17 16,0 4-12-16,2 2-3 15,6 2 3-15,4 0-3 16,8-2 9-16,5-4 12 15,5-4 9-15,2-2 9 16,5-4-12-16,0-3-3 0,-2-4 0 16,0-1 6-16,-6-5-3 15,-2-1-1-15,-6 0-5 16,-3 1-15-16,-7 1 0 16,-5 2-3-16,-7 3 0 15,-5 0 6-15,-3 9-6 16,-1 6-3-16,-1 7-41 15,3 8-49-15,2 1-250 16,6-1 279-16</inkml:trace>
  <inkml:trace contextRef="#ctx0" brushRef="#br1" timeOffset="93000.76">20294 4615 1233 0,'-8'1'45'0,"-2"1"-8"16,1 1-14-16,2 0 12 15,-3 2 7-15,1 2 3 0,1 2-6 16,0 0-8-16,4 3-18 15,1 0 15-15,6-2 29 16,4 1-4-16,6-5-2 16,3 0-9-16,7-5-27 15,1-2-6-15,2-3 0 16,1-4-3-16,-3-2 3 16,-4 0 6-16,-8-1 3 15,-6 1 12-15,-4 3 17 16,-3-1 4-16,-8 3 0 15,-2 4-9-15,-12 3-30 16,-1 5-3-16,-1 4-21 16,1 0-27-16,6 3-113 15,4-1-105-15,7 1 153 16</inkml:trace>
  <inkml:trace contextRef="#ctx0" brushRef="#br1" timeOffset="93450.08">20586 5006 846 0,'-6'0'194'0,"-3"0"199"16,3-1-279-16,-4 0 71 15,1 0-47-15,-1-1-96 16,1 1-33-16,-2 3-12 16,2 1-15-16,1 1 3 15,0 2 6-15,6 1 0 16,2-2 0-16,4 1 0 16,5-2 3-16,7-1-6 15,1-3 12-15,5-2 0 16,1-3-3-16,-1-4 6 15,1 0 0-15,-5-2 0 16,-3-1 0-16,-3 0-3 16,-3 1-3-16,-5 2 3 15,-1 1 0-15,-7 2 9 0,-2 2 0 16,-7 4 6-16,-4 5-15 16,-4 6 0-16,-1 3-9 15,0 4-39-15,2 0-51 16,10-1-161-16,7 1 198 15</inkml:trace>
  <inkml:trace contextRef="#ctx0" brushRef="#br1" timeOffset="93932.64">20979 5241 1268 0,'-11'-3'97'16,"0"0"178"-16,1 2-222 15,1-2-20-15,-1 2-33 16,-2 2-15-16,-1 2-3 0,1 1 3 15,1 3 10-15,4 1 5 16,2 0 5-16,4 0 1 16,3 0 3-16,4-1 0 15,6 1-9-15,-1-3 0 16,2-3 0-16,1-2 0 16,0-2 9-16,1-3 0 15,-1-4 0-15,-2 0 0 0,-4-1-3 16,-2 1-6-16,-5 2 6 15,-1 1-3-15,-4 0 6 16,-3 3 9-16,-2 1-3 16,-2 3 0-16,0 7-3 15,-1 0-9-15,4 4 3 16,1-1-12-16,8 0-51 16,3-1-41-16,7-5-95 15,4-3-109-15,4-6 188 16</inkml:trace>
  <inkml:trace contextRef="#ctx0" brushRef="#br1" timeOffset="94466.8">21148 5518 1446 0,'-12'-2'47'0,"-1"0"-3"15,2 0-31-15,1 3-22 16,-1 2-8-16,4 5-6 16,1 2-1-16,3 3 15 15,2 1 5-15,5 0 19 16,3-1-1-16,5-3 5 31,5-4-1-31,5-4-5 0,2-3 21 0,1-6-4 16,-4-3-6-16,-2-3-18 15,-6-2 0-15,-1-2-6 0,-2 2-3 16,-7 0 0-16,-3 1 3 16,-6 4 21-16,-3 2 11 15,-10 5 13-15,0 3-6 16,-6 6-30-16,-2 3-30 0,8 2-149 15,4-1 119-15</inkml:trace>
  <inkml:trace contextRef="#ctx0" brushRef="#br1" timeOffset="98533.01">17653 5654 1411 0,'-10'-9'45'0,"-2"0"23"16,2 3-76-16,-3 1-4 15,1 5 1-15,0 6 1 16,-4 6 18-16,1 5 9 0,-1 7 5 16,3 4 7-16,4 1 4 15,4 1-15-15,9-8-12 16,2-4-3-16,11-10-3 16,-2-4 0-16,10-11 3 15,0-5-3-15,0-10-6 16,2-3 0-16,-8-3 0 15,-3 1 3-15,-7 4 3 16,-2 3 0-16,-7 5 9 16,-3 2 6-16,-2 5 6 15,-2 3-9-15,1 4-36 16,0 1-27-16,0 6-109 16,3 3 110-16</inkml:trace>
  <inkml:trace contextRef="#ctx0" brushRef="#br1" timeOffset="99517.02">18353 5235 942 0,'0'0'128'0,"0"0"87"16,3 10-151-16,-6 3-23 15,1 11-31-15,0 3-2 16,1 3-3-16,3-2-1 0,5-8 0 16,4-5-2-16,4-9 0 15,2-4 2-15,4-7 2 16,4-5-2-16,2-11-3 16,4-3 1-16,0-8-2 15,-2-1-5-15,-5 2-9 16,-6 2-1-16,-11 7 1 15,-5 3 10-15,-8 7 29 16,-3 3 14-16,-11 8 6 16,1 3-3-16,-5 7 6 15,2 4-21-15,9 0-115 16,7-1 70-16</inkml:trace>
  <inkml:trace contextRef="#ctx0" brushRef="#br1" timeOffset="100133.74">19408 5031 1311 0,'-8'0'58'0,"2"-1"50"15,1 1-96-15,5 0 0 16,0 0-12-16,-1 0 0 15,1 0-4-15,-1 0 0 16,-4 10 12-16,15 0 7 16,-4-1 2-16,3 1 21 15,2-3-5-15,-5-3-15 16,7-4-6-16,-1-1 3 0,0-5 0 16,2-3 8-16,-6-2 7 15,-1-1 0-15,-4-1 3 16,-3 1-15-16,-6 1-6 15,-2 2-3-15,-4 4-6 16,-4 3-3-16,2 5-18 16,1 2-60-16,6 3-386 15,11-1 352-15</inkml:trace>
  <inkml:trace contextRef="#ctx0" brushRef="#br1" timeOffset="109566.37">16416 5929 404 0,'3'0'64'16,"-3"0"127"-16,0 0-88 16,0 0-14-16,1 0-28 15,0 0-15-15,-1 0-26 16,1-1-8-16,0 0-6 16,0 0 10-16,0 0 12 15,1 1 0-15,26-20 0 0,-28 20-1 16,1 0-2-16,0-1 0 15,1 0-6-15,24-17-5 16,-26 18-10-16,1-1-2 16,0 0 2-16,0 0 3 15,0-1 19-15,0 1 5 16,0-1 5-16,11-26-3 16,-12 28-7-16,1-1-5 15,-1 0-4-15,1 0-5 16,23-22-4-16,-17 14-4 0,1-2-2 15,3 0-1-15,-4 0-1 16,1 1 2-16,-2 1 0 16,-1 0 2-16,1 2 12 15,-3 1 9-15,2-1 12 16,-2 1 20-16,1-3 15 16,0 1-7-16,1 1-29 15,0 1 0-15,0 0-18 16,0 0-15-16,0-1 3 15,-2 0-3-15,0 1-3 16,-2 1 6-16,1 1-6 16,0-1 0-16,-1 1 6 15,1 0-6-15,-2-1 6 16,0 5-3-16,0 0-3 0,0-1 0 16,1 0 3-16,0 0-3 15,0 0 0-15,0-1 0 16,18-28 0-16,-19 30 0 15,1-1 0-15,0 0 0 16,-1 0 6-16,1 1-3 16,0-2-3-16,0 0 0 15,0 0 0-15,0 2 3 0,0-2 0 16,-1 0 0-16,1 0 3 16,-1 1-6-16,10-26 0 15,-10 27 0-15,0 0-3 16,0 0 3-16,0 0 6 15,0 0 0-15,0 0-3 16,0 0-3-16,0-1 0 16,0 0-3-16,0 0 3 15,0 0-3-15,0 1 3 16,0-1 6-16,1 0 6 16,-1 0 12-16,1 0 2 15,-1 0 13-15,0 0-3 16,0 0 6-16,0 1-18 15,0-1-3-15,1 0-18 16,-1 0 3-16,1 0 0 0,-1 0 3 16,0 0-6-16,1 1 0 15,0-1 3-15,-1 0 0 16,1 0 3-16,0 0 3 16,0 0-3-16,-1-1-6 15,1 1-3-15,18-26 0 16,-19 27 0-16,1-1 0 15,0 0 0-15,0 0-3 16,1 1 3-16,-1-2 0 0,26-21-3 16,-27 23 3-16,1 0-3 15,0-1 3-15,0 1 6 16,0-1-6-16,30-17 3 16,-23 14-9-16,0 0 3 15,2 0 0-15,-3 2 3 16,-7 2 0-16,0 0 3 15,1 0-3-15,0 0 6 16,1 0-6-16,0-1 0 16,24-7-3-16,-26 8 0 15,1 0 0-15,0 0 3 16,1 0 3-16,28-8 0 16,-29 8 0-16,0 0-6 15,1 0 3-15,-1 0 0 16,1 0 0-16,0 0 0 15,25-3-6-15,-27 3 3 0,0 0 0 16,1 0-3-16,-1 1 12 16,2 0-3-16,0-1 3 15,31 14-3-15,-33-14 0 16,1 0-3-16,-1 1 0 16,2 0-6-16,27 15 3 15,-29-16 3-15,1 0-6 0,17 13 9 16,-9-7-3-16,2-2 0 15,0 1 0-15,-1 0-6 16,0 0 9-16,0 1-3 16,0 0 0-16,-2 0 0 15,0 1-3-15,1 0 3 16,-1 1 3-16,3-1 3 16,0 1-3-16,3-1-6 15,4-1-3-15,0-1 3 16,1 1 0-16,-1 0 3 15,-1 1-3-15,-1 1 0 16,-2 0 3-16,2-1 6 16,-4 0-3-16,3-1 0 15,2 0-9-15,1-3 6 16,1 0 3-16,0-2-3 16,1-1 9-16,-2 0-9 0,1-1 0 15,-4 2-3-15,1-1-6 16,-2 3 9-16,1 1 0 15,-1-1 0-15,0-1 0 16,3 0 0-16,2 0-3 16,-3-1 3-16,1 1-6 15,-2-1 3-15,-3 0 0 0,0 1 3 16,-1-1 6-16,-5 0 3 16,-6-1-9-16,1 0 3 15,0 0-3-15,0 0 3 16,0 0-3-16,0 0 0 15,0 0 0-15,0 0 3 16,-1 0-3-16,1 0 9 16,0 0-9-16,0 0-3 15,-1 0 6-15,0 0-6 16,0 0 6-16,0 0-3 16,0 0 0-16,0-1 3 15,1 0-6-15,0 0 3 16,-1 0 0-16,0 0 0 15,0 0 0-15,0 1 0 16,0-1 0-16,0-1 3 0,0 0-3 16,0 0 3-1,1-26-3-15,-1 28-3 0,0-1 3 16,0 0 0-16,-9-26 0 16,9 27-3-16,0 0 3 15,0-2-6-15,-8-29 9 16,6 19 3-16,1 0-3 15,1-1 0-15,-1 0-3 0,-2-2-3 16,0 1 3-16,-2 0-3 16,-1 1 6-16,3 2-3 15,-1 0 0-15,2 1 3 16,-2 1 2-16,2-1 16 16,-3 0-3-16,0-2 6 15,2 0-6-15,-5-3-12 16,1 0 9-16,-1 2-6 15,-2-1 7-15,1 1 4 16,1 2-5-16,-2-1 3 16,2 2-4-16,0-1-9 15,-2 0-1-15,1-1-4 16,-1 0 0-16,2 0 0 16,2 0 1-16,-1 0 2 15,1-1-3-15,-1 2 0 16,1 1 0-16,0 1 0 0,-1 1 0 15,2 3 2-15,-1 0 4 16,3 2-3-16,3 3 3 16,0 0-6-16,0-1-2 15,0 0 2-15,0 0 0 16,0 0 0-16,0-1 0 16,-8-26 0-16,8 28 0 15,0-1 2-15,-1 0-2 0,0 0 3 16,0 0-1-16,1 1 2 15,-1-1 2 1,0 0-6-16,0 0 0 0,0-1-3 16,0 1 1-16,-17-29 4 15,18 30 1-15,0-1 1 16,0 0-3-16,0 1-1 16,0-2 0-16,-8-28 0 15,8 30 0-15,0-1-1 16,0 0 1-16,0-1 0 15,1-29 0-15,-1 21 0 16,1 2-1-16,-1-1 1 16,0 0 0-16,-2-1 0 15,1 0 0-15,1 0-4 16,0 2 0-16,1 2 3 0,3-2-3 16,1 0 0-16,1 0 1 15,1 0-2-15,1 2 0 16,-1 0 0-16,-1 2-4 15,-2 1 2-15,-1 0 0 16,2 0 3-16,1 1 2 16,0-1 1-16,2 1-1 15,0-1 2-15,0-1 0 0,3 0 0 16,2 0-2-16,-1 0 2 16,0 0 0-16,-3 0 0 15,-1-1-1-15,1 2 1 16,0-1 0-16,2 0 0 15,1 1 1-15,-1-2-1 16,-4 0 2-16,1 1-2 16,-2-1-2-16,4-1 1 15,-1 0 1-15,1 1 0 16,-1 0 0-16,0-1 0 16,2 2 0-16,-2-1 0 15,0 2 0-15,-2 0 0 16,-1 1 0-16,1-1-3 15,0 1 3-15,2-2 3 16,1 1-3-16,1 0 1 0,1 0-2 16,-2 0 1-16,1 0 1 15,-2-1-1-15,1 2 0 16,-4 1 0-16,1 1-4 16,-1 0 4-16,0 0 0 15,1 0-1-15,1 1 1 16,2 2 0-16,1 0 0 0,2 1-5 15,1 0 4-15,0 2-7 16,2 3-8-16,-4 1-8 16,0 1-6-16,-1-1 3 15,1-1 9-15,0 0 18 16,-2-1 0-16,4-1 0 16,-4 1 0-16,4-1 0 15,3 2 0-15,-3 1 0 16,-2 0 0-16,1 3-12 15,-2-1-3-15,0 2-2 16,0-1 5-16,2 1 9 16,2-1 0-16,-1 0 9 15,1-2 0-15,-2 0-6 16,0 1-3-16,-1 0 0 16,-1 1 0-16,-2 1 3 31,-1 0-3-31,0 1-3 0,1 2-3 0,-2-1-9 0,5 1 12 15,-2-2-9-15,-2 1 3 16,1-2 12-16,-2 0-9 16,3-1 9-16,0 0 0 15,0-1 0-15,1 0 0 16,0 0 0-16,-1-1 0 16,2 1 3-16,0 0-3 0,0-1 0 15,-1 0 0 1,-1-1 0-16,0-1 0 0,-3-2 3 15,0-2-3-15,-1-2 0 16,0-3 0-16,1-2 0 16,1-2-3-16,-1-3 9 15,0-1 3-15,0-1-9 16,-1 2 3-16,-1 1-6 16,0 2 3-16,-1 0 0 15,0 2 6-15,0-2 0 16,-1 0-6-16,2-3 9 15,-1-1-3-15,2-6 0 16,4-1 3-16,-1-2-12 16,1-1 3-16,-1-1 0 15,-4 1-6-15,0 3 6 16,-5 0 0-16,0 2 0 0,-1-1 9 16,-2-2-3-16,3-1 9 15,0-3-6-15,0-3-9 16,4-2 5-16,2 0-7 15,0 1 2-15,-1 0 0 16,-4 5-3-16,0 2 3 16,-4 1 0-16,0 3 0 15,-2 0 0-15,-1 0 11 0,2 0-2 16,-1-1 0-16,2 1 3 16,1-1-12-16,1-1-3 15,0 2 3-15,0-3-6 16,1 1 9-16,0 0 0 15,-1-1-6-15,-2 0 9 16,-1 0-3-16,-2 2-3 16,0 0 0-16,1 0 0 15,1-1 0-15,0-2 0 16,0 0 0-16,0-2-6 16,1 1-3-16,0-1-3 15,1 1 3-15,-2 2 4 16,1 4-4-16,-2 2 3 15,-2 1-6-15,1 2 3 16,-1 1 0-16,2 0 3 0,1 2 6 16,1-1 0-16,3 0 0 15,1-2-3-15,3-1 0 16,3-2 0-16,0-1-3 16,1 2 9-16,-1 0 0 15,-2 0-3-15,0 2 9 16,-3-2-9-16,0 2 0 15,1 1 0-15,0 0 0 0,1 2-3 16,4-1 6-16,1-2-6 16,-1 1-3-16,2 0 6 15,-1-2-6-15,-3 3 12 16,1-1 3-16,-3 3-3 16,0 0 6-16,-4 3-9 15,0 0-3-15,0-1 6 16,0 0 3-16,1 1 0 15,16-17-3-15,-6 12-4 16,1-2-2-16,-1 1 0 16,-3 0-2-16,1 1 2 15,1 0 0-15,0 1 0 16,1 2 0-16,2-2 0 16,-2 1 2-16,0 0-2 15,1 0-2-15,-1 0-1 16,0 1 3-16,2 0 0 0,1-1 0 15,0 0 0 1,1 0 0-16,-3 0 0 0,-1 2 0 16,-2 0 3-16,0 1-6 15,0 0 3-15,1 2-3 16,-1 0-3-16,0 0 6 16,-1 1 0-16,2 0 0 15,1-1 0-15,4 2 0 16,2-3 0-16,2 0-9 0,-2-1 3 15,-2-1 3-15,-4 1 3 16,-5 1 0-16,0 0 0 16,2 2 0-16,-2 0-3 15,0 0 3-15,4 1 0 16,-3-2 0-16,4 2 0 16,3-2-3-16,0 1 0 15,1 0 0-15,-2 2 3 16,-1-1 0-16,-6 0-3 15,1 1 3-15,-4-1-6 16,0 0 0-16,1 2 3 16,0 0-3-16,1 1 6 15,1-1 0-15,1 2 0 16,1 1 3-16,0 1-6 16,-1 1 3-16,-2 1-3 0,-1 2-3 15,-1 0 6-15,0 1 0 16,-3 0-3-16,1-1 3 15,1 2 0-15,1-2-3 16,1 0 0-16,2 1 3 16,0-1-6-16,0 1 3 0,0 1 3 15,-1-1 0-15,1 2-3 16,-2-2 3-16,-1 1 0 16,0 0-3-16,0 1 6 15,1-2 3-15,1 0-6 16,3 0 0-16,0 0 0 15,4-1-3-15,-1 2 0 16,-1 0 3-16,1 1 0 16,-4 0 6-16,-1 0 0 15,-2 0-6-15,-2-1-6 16,0 1 3-16,2-1-3 16,1-1 6-16,1-1 0 15,0-1 3-15,4 0-3 16,-2-1 9-16,2 0-9 15,-1-2-3-15,-4 0 0 16,1 0 0-16,-4-1 0 0,0 2 3 16,0 0 3-16,2-1-3 15,1 1 0-15,2-2 3 16,0 0 3-16,-1 0-9 16,1-3 3-16,-1-2-6 15,-2-1 6-15,-4-3 6 16,1 0 3-16,0 0-3 15,0 0-6-15,0 0 0 0,1 0 0 16,26 0 0-16,-28 0 0 16,1-1-6-16,0 0-12 15,19-23 9-15,-16 12 6 16,-1 0-9-16,0-1 21 16,0 0-3-16,-3 1-3 15,1-2 3-15,0 0-6 16,0-2 0-16,0-3-6 15,1-1 3-15,-1-2 3 16,-1-1-6-16,0 0 9 16,0 0 0-16,-2 2-3 15,-1 0 6-15,1 4-3 16,0-1-9-16,-2 1 6 16,2 1-6-16,-2-2-3 15,2 3 9-15,2-2 0 16,0 0 6-16,2-2 3 0,2-1-9 15,0-2 0-15,0-2-6 16,-2 0-6-16,1 2 12 16,-3 3-6-16,-1 1 0 15,0 5 6-15,-2 1 0 16,2 4-3-16,-1 0 9 16,1 2-3-16,0 1 0 0,0-3 0 15,1 1-6-15,0-1 0 16,0 1 0-1,0 0-3-15,1 1 12 0,-1 1 3 16,1 1-9-16,-1 4 9 16,0 0-12-16,0-1 0 15,0 0 3-15,0 0 0 16,1 0 0-16,0 0 3 16,0 1-3-16,0-1-6 15,-1 0 6-15,1 0-3 16,0 0 3-16,0 0 0 15,1 0 0-15,0 1-3 16,26-5 3-16,-27 5-3 16,15 5 0-16,-7-4 6 15,0 3-9-15,-2-1 6 16,3 2-6-16,-2 2 3 0,1-1 3 16,0 1 0-1,0-1 3-15,2 2-3 0,0-1 0 16,3 0-3-16,-1 0 3 15,3 0-9-15,2 0 6 16,-5 0-3-16,-2 1-12 16,-3-1 9-16,-2 1 3 0,1-1 6 15,0 1-3 1,1-1 3-16,2 1 0 0,1-1 0 16,1-2 3-16,3 1-3 15,-1-3 0-15,-2 0-3 16,-2 0-6-16,-3 1 0 15,-2-1 0-15,-1 0-6 16,-1 1 9-16,0-1 1 16,-2 0 2-16,1 3 3 15,1 1 3-15,-2 0-1 16,2 0-2-16,-1-2 0 16,-1 0-2-16,0-1-1 15,0 1 0-15,0-2 3 16,-1-3 3-16,0 0-3 15,0 1-9-15,0 0 6 16,0 0-6-16,0 0 3 0,0 0 6 16,0 31 0-16,0-32 0 15,0 1 3-15,0 0-3 16,-3 26 0-16,3-26 0 16,0 0 0-16,0 0-3 15,-4 27 0-15,4-27 0 16,0 0 0-16,0 1 0 15,-2 24-3-15,2-25-3 0,0 0 0 16,0 0-3-16,0 1-3 16,0-1 0-16,-2 26-3 15,2-27 6-15,0 1 0 16,0 0 6-16,0 0 0 16,0 0-6-16,0 0 3 15,0-1-3-15,0 1 6 16,0 0 3-16,1 0 3 15,-1 0 0-15,1 0 0 16,0 0 0-16,0 0 0 16,0 0 0-16,0 0 0 15,1 0 0-15,25 15 0 16,-27-16 3-16,1 0-3 16,1 0 0-16,0 0 0 15,28 3-3-15,-30-3 3 16,1 0 0-16,0 1-3 0,-1 0 3 15,2-1-6-15,26 18 9 16,-20-14-3-16,-1 0 0 16,3 1 3-16,-2-1-3 15,0 1 3-15,4 0 0 16,-5-1-3-16,2-1 0 16,-2 0-3-16,-7-3 3 15,1 0-3-15,0 0 0 16,-1 1 6-16,1 0-3 0,1 0 0 15,25 7 3 1,-27-8-3-16,1 0-3 0,0 0 3 16,0 0 0-16,1 0 0 15,26-4 3-15,-28 4-3 16,1 0 0-16,-1-1 0 16,1 0 0-16,1 0-3 15,25-13-3-15,-26 14 6 16,0-1 0-16,-1 0 3 15,2 0 0-15,28-8-3 16,-30 9 0-16,0 0 0 16,1 0 0-16,0 0 0 15,0 0 0-15,0 0 0 0,1 0 3 16,-1 0 0 0,1 0 0-16,26 0 6 15,-28 0 0-15,1 0-3 0,0 1 6 16,29 9-9-16,-21-8-3 15,2 3 3-15,0-2-3 16,0 0 0-16,0-1 0 16,1-1 0-16,0-1 0 15,-2 0-3-15,-3-1 0 16,2 0 3-16,4 1 3 0,-2 0 0 16,4 0-3-16,-4 0 0 15,-2-1 0-15,0 0 0 16,-2 1-6-16,0 0 6 15,-1 2-3-15,-1 0 3 16,-2 1 0-16,1 0-3 16,0 1 3-16,-2 0 0 15,4 0 6-15,-2 1-3 16,0 1-3-16,4 0 0 16,-1-1 0-16,3 2 0 15,-1 0-3-15,-1 1 0 16,-1 0 3-16,-3 2 0 15,-1-1 0-15,-3 2-12 16,1 2 6-16,-2-1-9 16,1-1 6-16,1 0 9 0,0 0-3 15,0 1 3-15,2 0-3 16,-1-3 0-16,0 0 3 16,-2-1 0-16,1-1 0 15,-2-1 0-15,-1 1-3 16,-2-2-3-16,0-1 9 15,0 0-3-15,-1-2 3 16,5-2 0-16,0 0-3 0,0 0 6 16,-1 0-3-16,0 0 0 15,0 0-3-15,0 0 0 16,0 0 0-16,0 0 0 16,0 0 0-16,1 0 3 15,-1 0 0-15,1 1 3 16,0 0 0-16,0 0-3 15,0-1 0-15,0 1-3 16,0-1 0-16,1 1 0 16,-1 0 0-16,1 0 0 15,0 0 3-15,1 0 9 16,26 14-3-16,-28-15-3 16,16 4 0-16,-7-3-3 15,-2 0-3-15,1-1 3 0,0 1-3 16,1 0 0-1,-1 0 0-15,4 0 0 0,0 1 0 16,0 0 0-16,1 0 0 16,1 0 0-16,-2 0-3 15,-2 1 3-15,0-1-9 16,-4 1 6-16,-2 0 0 16,2 1 3-16,-1 2 0 15,3 0 0-15,2-1 0 0,0 0 0 16,-2-1 3-16,-1 0-3 15,0 0-6-15,-1 1-6 16,0 0 0-16,0 2-6 16,1 2 6-16,-1-1 6 15,1 2-3-15,-1-2 9 16,0 1 0-16,1 0 3 16,-1-1 3-16,2 3-3 15,0-1 0-15,-1 1-3 16,-1 0 3-16,-1 0-3 15,-1 1-6-15,0 0 3 16,-1 0 3-16,1 1 0 16,-1-2 0-16,1-1 9 15,-2-1-9-15,2-2 0 16,-1-1 6-16,0-3-3 0,1 0 3 16,-1-2 0-16,-3-1 0 15,0 0-3-15,0 0-3 16,0 0 3-16,0 1-3 15,0 0 6-15,0 0 0 16,0 0 6-16,0 0 9 16,0-1 3-16,0 0 3 15,0 0-6-15,0 1-3 0,0-1-6 16,1 1-3-16,-1-1 0 16,0 1-9-16,1-1 3 15,-1 1 0-15,1 0 0 16,0 0 0-16,0 0-1 15,0-1-2-15,1 2 0 16,26 25 0-16,-23-20 3 16,2 2 0-16,-1 1 0 15,-1 0-3-15,3 2 0 16,-2-1 0-16,2-1 0 16,0-1 0-16,1-2 0 15,1 0 0-15,-1-2-6 16,0 0 3-16,-3 0 6 15,-1 0-3-15,0 1 0 16,1 0 0-16,-1 0 0 0,0 1 3 16,0-1 0-16,0-1 0 15,0 0-3-15,2 0-3 16,-5 0 3-16,1 0 0 16,-1-2 0-16,-3 1 0 15,2-1 0-15,0 1 3 16,3 1-3-16,-1-1-3 15,1 1 3-15,-1 1 0 0,3 1 0 16,1 0 3-16,3 1 3 16,-1 0-6-16,3 0 6 15,0 0-3-15,0 0-3 16,0-1 6-16,0-2-6 16,-4-1 0-16,5-4-56 15,-1-2-34-15,-1-4-188 16,4-5 226-16</inkml:trace>
  <inkml:trace contextRef="#ctx0" brushRef="#br0" timeOffset="119298.42">16683 5998 898 0,'-4'-2'0'16,"4"2"-70"-16,0 0-21 16,0-1 13-16,0 1 33 15,0-1 88-15,0 0 46 0,0-1 41 16,-1 0 11-16,1 1-37 16,0 0-25-16,0 0-34 15,0 0-10-15,-5 0-22 16,7 12-5-16,2 0-4 15,0-1 0-15,1-2-4 16,1-4 4-16,0-3-1 16,1-1 5-16,2-5 15 15,2-1 7-15,2-5 2 16,0-3-4-16,-2-3-15 16,-1 2-7-16,-5-2-4 15,-1 2 4-15,-4 1 1 16,-4-1 1-16,-2 3 12 15,-3 0 5-15,-4 4 22 16,1 1 37-16,-3 3-13 16,0 3-14-16,2 4-21 0,0 3-15 15,2 3-21-15,3 0-18 16,8-1-45-16,3-2-44 16,9-6-81-16,5-4-72 15,6-9 154-15</inkml:trace>
  <inkml:trace contextRef="#ctx0" brushRef="#br0" timeOffset="119500.98">16932 5694 798 0,'-9'-2'50'16,"1"-3"126"-16,6-1-308 16,2 0-78-16,0-4 119 15</inkml:trace>
  <inkml:trace contextRef="#ctx0" brushRef="#br0" timeOffset="119848.45">16900 5630 340 0,'-7'-2'112'15,"-3"0"168"-15,1 2-36 16,4 0-70-16,5 0-79 0,0 0-27 15,0 0-45-15,-1 1-10 16,1 0-11-16,0 0 0 16,0 1 0-16,0-1 0 15,3 28 2-15,-3-29 0 16,0 0 4-16,0 1-1 16,0-1 7-16,0 0 5 0,12 0 5 15,-2-6-7-15,1-1-7 16,1 0-4-16,-7 0-5 15,-1 1 3-15,-3-1 0 16,-1 2-2-16,-2-1 4 16,-2 1 0-16,-1 0 3 15,-6 2 7-15,4-1-1 16,2 2 2-16,5 2 13 16,0 0-12-16,-1 0-18 15,0 0 0-15,0 0-9 16,0 0 3-16,1 1-32 15,0-1 9-15,16 9-95 16,-3-16-222-16,9-8 178 16</inkml:trace>
  <inkml:trace contextRef="#ctx0" brushRef="#br0" timeOffset="120065.45">17092 5273 650 0,'0'0'-166'0,"0"0"119"16</inkml:trace>
  <inkml:trace contextRef="#ctx0" brushRef="#br0" timeOffset="120365.81">17092 5280 413 0,'0'0'176'0,"-1"0"197"16,0 1-133-16,0 0-139 15,-1 0-41-15,1 0-43 16,-1 0-9-16,1 0-6 16,0-1-2-16,0 1 0 15,1 0 0-15,1 0 0 16,0 0 0-16,22 8 2 15,-15-16-2-15,0-3 0 16,-1 0 2-16,-2-1-2 16,-2 1 2-16,-3 2 0 15,0 2 0-15,-4 1 0 0,-1 2 4 16,-1 2 3-16,-1 1 5 16,0 1-1-16,0 1-1 15,1 2-4-15,0 0-6 16,2 1 2-16,0 0-4 15,2 0-4-15,2-1-10 16,6-5-48-16,1-3-68 0,6-7 78 16</inkml:trace>
  <inkml:trace contextRef="#ctx0" brushRef="#br0" timeOffset="120933.91">17605 5037 880 0,'0'0'84'0,"0"0"160"0,0 0-343 16,0 0-9-16,-1 0 49 15,0 0 86-15,1 0 100 16,-2 0-9-16,-25 6-21 16,27-6-33-16,0 1-51 15,10 11-7-15,2-9-4 16,0-3 0-16,4-3 0 16,0-3 0-16,1-3 2 15,0-1-2-15,0 0-2 16,-3 0 1-16,0-2-1 15,-1 3 0-15,-3 0 2 16,-3 1-2-16,-3 2 2 16,-4 6 0-16,0 0 0 15,0 0-2-15,-16-9 6 16,4 9 0-16,1 3 4 0,-2 1-5 16,3 1-1-16,1 1-6 15,3-2-42-15,6-4-71 16,0 0 71-16</inkml:trace>
  <inkml:trace contextRef="#ctx0" brushRef="#br0" timeOffset="121533.35">18269 4638 1233 0,'0'0'27'15,"0"1"-29"-15,-1 0-2 16,0 0 4-16,1 0 2 16,-19 27 6-16,19-28 2 0,0 0 11 15,0 1 0-15,0 0-1 16,0-1-1-16,12 1-7 16,1-7-2-16,3-1-5 15,-2-2 1-15,-3 1-6 16,0 0 0-16,-5 1 0 15,-3 0 2-15,-6 0 2 16,-3 1-4-16,-7 1 0 16,-4-1 2-16,2 5 2 15,-2 1 2-15,4 0-1 16,5 3-3-16,1 1-35 16,1 1-46-16,3 2 50 15</inkml:trace>
  <inkml:trace contextRef="#ctx0" brushRef="#br0" timeOffset="122118.4">18835 4373 353 0,'-12'11'22'0,"0"1"20"0,2 0-4 15,4-2 80-15,2-2 23 16,3-3 0-16,1 0-29 15,5-4-53-15,3 1-15 16,3-4-13-16,4-1 2 16,2-6-9-16,4-1-5 15,-2-2-7-15,0-1-5 0,-5 2-7 16,-4 1 2 0,-7 1 2-16,-3 2 2 0,-6-1 8 15,-2 1 9-15,-7 3 4 16,-4 1-4-16,0 5-5 15,-1 2-11-15,5 5-7 16,3-1-5-16,8 1-152 16,2-1 110-16</inkml:trace>
  <inkml:trace contextRef="#ctx0" brushRef="#br0" timeOffset="122784.03">19290 4382 1307 0,'0'4'31'0,"0"2"-27"16,0-2-8-16,1 2-2 15,2-3 0-15,-1 1 6 16,0-1 0-16,2-1 0 15,3 0 2-15,4-2 0 0,1 0 2 16,3-2-4-16,-2-1 2 16,-1 0-2-16,1 0 0 15,-6-1 0-15,-1 0 0 16,1-1 0-16,-6-1 0 16,4 0 2-16,-3 0-2 15,-3 1 4-15,0 1-2 0,-4-1 3 16,1 3 5-16,-6 2 0 15,-3 1 1-15,-2 3-3 16,-2 3-4-16,3 2 0 16,4-1-2-16,4 0-6 15,4-2-13-15,8-2-121 16,4-4-219-16,6-2 184 16</inkml:trace>
  <inkml:trace contextRef="#ctx0" brushRef="#br0" timeOffset="123385.65">19829 4674 1328 0,'0'0'45'0,"0"0"-12"15,0 0-33-15,0 1-6 16,1 0 2-16,0 0 6 15,0 0-2-15,0 0 2 16,0 0 2-16,1 0 1 16,26 18 1-16,-28-19 0 0,1 0-2 15,-1-1-4-15,2 1 0 16,0-2 0-16,24-27 2 16,-26 28 0-16,1-16 0 15,-5 8-2-15,-4 0 0 16,-2 2 6-16,-3 0 3 15,1 5 18-15,2 0 4 16,2 4-3-16,3 3-1 0,4 0-45 16,-1 3-21-16,7-2-98 15,2-2-107-15,10 0 128 16</inkml:trace>
  <inkml:trace contextRef="#ctx0" brushRef="#br0" timeOffset="124031.73">20188 4908 1214 0,'-1'-4'58'16,"3"1"78"-16,6 2-144 15,0 1-4-15,3 3 2 16,0 2-1-16,-4 2 1 15,0 0 2-15,-2 0 5 16,-2-1 3-16,4-2 3 16,-2-2 1-16,2-2 2 15,3-3 0-15,-1-3 0 16,2-1 0-16,-3-3-3 16,0-2-1-16,-4 1 0 0,-3 0 0 15,-3 1 16-15,-4 2 7 16,-4 1 16-16,-1 3 1 15,-2 4-13-15,-1 0 10 16,0 5-24-16,2 1-6 16,4 2-30-16,3 0-19 15,6 1-22-15,3-2-39 0,7-3-156 16,4-1 133-16</inkml:trace>
  <inkml:trace contextRef="#ctx0" brushRef="#br0" timeOffset="124598.46">20650 5196 894 0,'-6'-2'80'15,"0"2"115"-15,2 2-203 16,1 1 5-16,3 4 26 16,-1 1 12-16,1 1 15 15,0 0-3-15,3-1-16 16,2-2-8-16,3-4-12 15,3-2-1-15,1-4-2 16,2-3-4-16,-1-3-4 16,-1-3-2-16,-4-2-6 15,-1 0 0-15,-4-2 4 16,-3 3 1-16,-5 3 5 16,-5 3 7-16,-3 5 9 15,-2 3 3-15,0 4 0 16,-1 5-5-16,3 3-8 15,2 1-10-15,6-3-55 0,3 0-88 16,7-5 87-16</inkml:trace>
  <inkml:trace contextRef="#ctx0" brushRef="#br0" timeOffset="125068.34">20903 5462 1328 0,'-22'4'14'16,"1"2"-10"-16,3-1-22 15,1 0 10-15,6-1 32 16,1 1 7-16,10-1 0 0,2-1-12 16,6-1-11-16,5 1-2 15,2-3-5-15,-1-2 3 16,6-2-2-16,-3 0 0 15,-2-1 0-15,1 0-4 16,-6 0-15-16,-1-2-5 16,-5 1 3-16,-3 0 9 15,-5-1 30-15,-2 1 5 16,-2 3 2-16,-5 0-4 0,-1 3-13 16,-2 0-10-16,-1 4-29 15,5-1-35-15,3-2 39 16</inkml:trace>
  <inkml:trace contextRef="#ctx0" brushRef="#br0" timeOffset="127349.58">18914 5283 855 0,'-11'0'94'16,"0"3"107"-16,0 4-160 15,4 3 1-15,1 2 5 16,2 4-1-16,2 4-1 15,2 0-10-15,3-2-4 16,3-3-2-16,3-5-10 16,2-4-3-16,2-6-5 0,5-8-1 15,2-7 1-15,3-12-9 16,0-6-2-16,-5-4-5 16,-5 1-5-16,-8 8 2 15,-2 8 4-15,-11 10 4 16,-5 5 0-16,-4 7-4 15,-2 5-5-15,1 6-61 16,5-1-279-16,5-12 194 16</inkml:trace>
  <inkml:trace contextRef="#ctx0" brushRef="#br0" timeOffset="129215.96">20649 4842 976 0,'-4'0'66'15,"4"0"5"-15,0 0-116 16,0 0-15-16,0 0 12 15,0-1 130-15,0 0 10 16,0 0 23-16,0 1-5 16,8-7-44-16,9 8-12 15,18-1-9-15,8 0 29 0,18-4 6 16,3-2-20-16,0-3-45 16,-3-3-12-16,-7-2-30 15,-5-1-6-15,-2 0-8 16,-8 0-10-16,-7 2-35 15,-4-1-7-15,-11 0 50 16</inkml:trace>
  <inkml:trace contextRef="#ctx0" brushRef="#br0" timeOffset="133098.75">21494 4544 388 0,'0'-5'60'0,"3"-1"140"16,1 6-145-16,0 0 22 16,2 7 25-16,1 6 31 15,1 12-19-15,1 8-27 16,-2 13-35-16,-2 3-25 16,-5 2-21-16,0-1-6 0,-2-9 2 15,-4-4 0-15,5-12 4 16,-5-6 3-16,6-10 17 15,0-9 5-15,0 0 0 16,-6-12-4-16,3-10-6 16,1-5-2-16,0-11 3 15,2-4-1-15,0-6-4 16,2-5 7-16,6-6 15 16,5-1-9-16,0-4-9 15,7 2-9-15,3 8-9 16,3 4-6-16,5 20 0 15,-1 9-3-15,2 19 6 16,-6 8-3-16,-7 17 3 16,-6 8 0-16,-12 14-3 15,-2 2-6-15,-13 1 9 0,-4-3 0 16,-8-4 0 0,-4-1 3-16,0-4-3 15,0-3 0-15,-1-11 0 0,0-4-9 16,-2-11-69-16,3-6 22 15,7-7-167-15,6-6 140 16</inkml:trace>
  <inkml:trace contextRef="#ctx0" brushRef="#br0" timeOffset="133485.29">21760 4695 1357 0,'-13'16'66'0,"3"3"52"15,3-1-133-15,5 0-14 16,0 0 2-16,2-3 13 16,0-4 12-16,1-2 14 15,1-3 3-15,1-3 6 16,1-2-3-16,7-4-10 15,4-5-1-15,4-6-7 16,4-3 2-16,-3-4 0 0,-2 1 0 16,-5 0 0-16,-3 1 0 15,-8 4 15 1,-7 2 25-16,-6 4 32 0,-5 5 16 16,-4 5-18-16,1 3-18 15,-2 6-39 1,0 1-24-16,7-1-81 0,3-2-77 15,11-8-171-15,0 0 231 16</inkml:trace>
  <inkml:trace contextRef="#ctx0" brushRef="#br0" timeOffset="134050.85">22065 4290 1652 0,'-3'16'98'16,"3"3"-53"-16,-1 17-42 16,-2 10-3-16,0 10 0 15,-4 2 0-15,0-1 3 16,0-7-3-16,2-6 0 16,1-7-12-16,3-9-63 15,1-5-32-15,5-12-5 16,0-5-10-16,3-9 73 15</inkml:trace>
  <inkml:trace contextRef="#ctx0" brushRef="#br0" timeOffset="134107.2">22165 4654 787 0,'-2'7'148'0,"-1"3"179"0,1 2-294 16,0 1-23-16,0 0-4 15,2-3-6-15,0-2 4 0,2-4 1 16,-2-4 5 0,0 0 6-16,0 0 1 0,1 0 4 15,14-13-3-15,-9 0-7 16,1 2-3-16,-2 0-6 16,-1 1 2-16,0 4 0 15,-2 2-2-15,1 2 4 16,0 2-3-16,0 11 1 15,-2 8-4-15,-2 14 2 16,0 9 2-16,-1 8-4 16,-1 5 2-16,3 6 0 15,3-2-2-15,0-4-8 16,-2-5-1-16,-5-10-1 0,-6-5-2 16,-5-10 10-16,-5-9 2 15,-2-15-17-15,-3-6-55 16,2-18 43-16</inkml:trace>
  <inkml:trace contextRef="#ctx0" brushRef="#br0" timeOffset="134518.32">22045 4253 1388 0,'0'0'37'16,"9"-2"-43"-16,2 2-60 15,5 0-42-15,-3 3-12 16,-1 1 39-16,-2 2 8 15,-6 1 92-15,0-1 44 16,-4 4-3-16,0-1 0 0,0 0-35 16,1 0-34-16,0-5-104 15,-1-4-178-15,0 0 154 16</inkml:trace>
  <inkml:trace contextRef="#ctx0" brushRef="#br0" timeOffset="135216.09">22309 4606 1299 0,'0'1'25'16,"3"15"-25"-16,4-5-35 15,2 1 0-15,-4 2 4 16,-3-2 14-16,-2 2 29 16,-4-3 17-16,0 1 13 15,1-1 5-15,-3-4-10 16,4-1-8-16,2-6-8 0,0 0 0 16,0 0-3-16,0 0-1 15,2-13-7-15,4 1 0 16,4-4-8-16,1 0-1 15,0 0 1-15,-1 0 2 16,-1 2 0-16,2 3 0 16,-1 2-4-16,1 3 0 15,0 6-2-15,-3 0-2 0,-1 9 4 16,0 2-2-16,0 6 4 16,-2 2-2-16,1-1 2 15,0-1-6-15,0-7-34 16,0-5-38-16,0-7-137 15,0-6-168-15,-1-5 186 16</inkml:trace>
  <inkml:trace contextRef="#ctx0" brushRef="#br0" timeOffset="135982.44">22523 4603 243 0,'2'-4'44'0,"1"1"64"16,0 1 36-16,-1 3 26 15,1 2-6-15,-1 4-43 16,0 2-35-16,-2 3-30 15,-2 1-13-15,-1 0-6 16,0-2 7-16,1-3 12 0,2-8 1 16,0 0-13-16,0 0-9 15,0 0-16-15,16-5-5 16,-6-6-10-16,1-2-2 16,-5 2-6-16,-5-1-2 15,-1 2 0-15,-3 3-1 16,-2 1 3-16,1 0 2 15,-2 3 4-15,2 1 7 0,0 1 7 16,4 1-1-16,0 0-1 16,0 0-8-16,0 0-2 15,16-11-2-15,0 9 1 16,1-2-1-16,4 4-2 16,-2 1 2-16,-2 4-2 15,1 3-2-15,-4 3 2 16,-2 0-2-16,-4 1 2 15,-5 0-1-15,-3-3 1 16,-2 1 1-16,-1-3 3 16,2-3 2-16,1-4-4 15,0 0 6-15,0 0-2 16,0 0 9-16,-4-9 3 16,8-1 0-16,2-4 0 15,2 0-9-15,5 0-3 16,3 2-6-16,2 1 0 0,1 4-3 15,-2 4 0-15,-2 3 0 16,-2 5-3-16,-4 4-6 16,-4 4 3-16,-1 4 6 15,-3 0 3-15,-1 0 0 16,1-4 0-16,2-4 0 16,1-4-3-16,2-4-3 0,-1-5-3 15,1-4 6-15,0-6 0 16,0-1 0-16,3-3 6 15,2 2-3-15,0 3 3 16,3 4-3-16,1 6 0 16,-2 3 3-16,0 5-6 15,-1 5 0-15,-3 6 3 16,-1 4-6-16,-4 1-3 16,-1 0 9-16,-3-7 0 15,-1-4 0-15,1-10 3 16,0 0-12-16,0 0-24 15,-2-12-16-15,2-5-90 16,-2-3-101-16,2 0 113 16</inkml:trace>
  <inkml:trace contextRef="#ctx0" brushRef="#br0" timeOffset="136251.65">23023 4589 1105 0,'10'10'99'15,"-3"2"-33"-15,2-1-25 16,1-2-36-16,0 0-5 15,-2-6-3-15,-8-3-3 16,0 0-6-16,-2-10 1 16,-8-1 3-16,1 0 4 0,-3-1 14 15,1 1 13 1,5 1 6-16,-3 0-6 0,8-1-23 16,1-1-17-16,6-2-65 15,4-2-30-15,4 4-29 16,4 1-11-16,-3 6 74 15,0 0 42-15,-3 4 45 16,0-1 7-16,0 0 0 16,3 0-2-16,2-1-128 15,2-1 84-15</inkml:trace>
  <inkml:trace contextRef="#ctx0" brushRef="#br0" timeOffset="136616.39">23171 4581 1565 0,'-17'10'21'15,"4"-1"-18"-15,0-3 3 16,6 0-3-16,2-2-3 16,5-3 0-16,0 1-3 15,7-4 3-15,4-1 6 16,3-5 0-16,3 1 3 15,2-2-9-15,0 1 0 0,2-1-18 16,1 0-12-16,2 0 5 16,-3 0 10-16,-1 3 7 15,-4 1 4-15,-9 3-2 16,-7 2 6-16,0 0 2 16,-2 6 6-16,-8 6 5 15,0 1 4-15,0 3-5 16,6 0 3-16,8-3-12 15,9-1-6-15,7-11-39 16,5-1-8-16,0-13-167 16,0-2 136-16</inkml:trace>
  <inkml:trace contextRef="#ctx0" brushRef="#br0" timeOffset="136798.79">23585 4257 1516 0,'5'52'16'15,"0"17"-7"-15,-1 3-5 16,-2-4 1-16,0-7-10 16,5-16-53-16,4-6 41 0</inkml:trace>
  <inkml:trace contextRef="#ctx0" brushRef="#br0" timeOffset="139466.04">24076 4405 1082 0,'-19'-4'0'0,"-2"1"64"15,-2 1 19-15,1 2 8 16,2 3-2-16,0 7-23 16,1 5-13-16,3 5-22 15,3 4 11-15,9-3-30 16,4-3-3-16,9-3-9 15,6-2 0-15,6-6-9 16,1-4 0-16,4-5-15 16,-1-6 3-16,0-2 5 15,-2-2 8-15,-4-1 1 0,-1 1-1 16,-6 0-2-16,-5 3 2 16,-2-3 3-16,-3 1 1 15,-4 4 8-15,1 0 3 16,-2 13 1-16,-4 2 0 15,5 6-4-15,2 2-2 16,-4-1-2-16,2 0 0 0,-1-2 2 16,-3-4-2-16,6-3 2 15,3-3 1-15,3-3 7 16,2-2 6-16,7-4 8 16,0-1-3-16,6-3-15 15,2 0 3-15,-4-1-9 16,-1 1 6-16,-6 2-6 15,-3-4 0-15,-4 2 6 16,-1 1-6-16,-4 9 12 16,0 0 0-16,0 0 8 15,0 0-8-15,0 0 3 16,-9 10-6-16,8 2-6 16,0 0 6-16,1-5-9 15,3-1 3-15,2-3-3 16,3-1 0-16,0-2 0 15,2-2 0-15,0-1 3 0,-1-2-3 16,2 2 3-16,-1-2 0 16,-1 0-3-16,0 1 3 15,-2 1 0-15,-7 3-3 16,0 0 0-16,0 0-3 16,0 0 3-16,0 0 0 15,0 0 0-15,0 0 0 0,0 1 0 16,0 1-3-16,0 0 3 15,7 25 3-15,-7-27-3 16,1 0 0-16,0 0 0 16,0 0-3-16,1-1 0 15,-1 0-3-15,24-28-3 16,-20 14 0-16,-3-1 3 16,1 1 6-16,0 4 0 15,2 3 3-15,2 3 0 16,5 2-3-16,-4 3-6 15,-1 3-3-15,1 4 0 16,-2 2 3-16,4 1 3 16,0 4 3-16,-2-2 3 15,-1-1 6-15,-4-3-3 16,5-5 3-16,-8-3 3 16,0 0 0-16,1 0 3 0,-1 0 0 15,7-12-12-15,-1 3 3 16,-2 0-3-16,-4 9-3 15,0-1 3-15,0 0-3 16,1 0 0-16,0 1-3 16,24-4 3-16,-10 7 0 15,-3 3 0-15,2 0 0 0,-2-5 0 16,-6-2 0-16,6-6-3 16,-1-1 3-16,1 0-9 15,-1-2-6-15,-3-4-6 16,0 1-9-16,-7-1 15 15,-1 0 1-15,-5 4 11 16,-2 3 3-16,-3 4 0 16,-3 3 0-16,1 5 9 15,0 3 2-15,2 7-5 16,0 1-3-16,5 9 0 16,1 1 3-16,4-2 3 15,6-2 9-15,4-8 0 16,4-3-3-16,4-4 3 15,1-4-3-15,4-7-6 16,4-4-6-16,-2-5-9 16,4-7-15-16,-7 0 0 0,0 1 3 15,-9 1 6-15,-5 6 3 16,-3 6 9 0,-5 6 0-16,0-1-6 0,0 1 3 15,0 0 0-15,0 0 0 16,0 0 3-16,0 1-3 15,0 0 3-15,0 1 3 16,-1 26 9-16,1-28 3 0,0 0 3 16,0 1-9-16,0 0 0 15,0 0 0-15,0-1-3 16,0 0 3-16,11-2 0 16,0-5-6-16,-7-4-3 15,1-3 0-15,4-3-33 16,1-5-33-16,3-1-144 15,-1 1-178-15,4-1 220 16</inkml:trace>
  <inkml:trace contextRef="#ctx0" brushRef="#br0" timeOffset="140501.65">22154 4970 1454 0,'4'-7'45'0,"2"3"-26"15,1 0-15-15,-1 5-12 16,-2 2-2-16,-4 5 8 16,-2 7 2-16,-2 8 14 15,-1 3 3-15,0 4 0 0,2-2 13 16,3-4-27 0,5-4-3-16,1-7 3 0,1-4 0 15,1-6 3-15,-1-4-6 16,3-9-36-16,1-2-1 15,5-9-41-15,0 0-30 16,0-3-12-16,-2-1 13 16,-3 3 51-16,-5 2 29 0,3 6 64 15,0 4 9-15,-3 5 22 16,3 5 2-16,-4 7-10 16,1 3-2-16,3 10-8 15,-1 4-1-15,3 5-16 16,0 3-12-16,-1-4-17 15,0-2-8-15,-2-10-12 16,-1-3-5-16,-7-13-23 16,0 0-24-16,11-13 43 15</inkml:trace>
  <inkml:trace contextRef="#ctx0" brushRef="#br0" timeOffset="140715.91">22507 4928 1681 0,'2'12'96'15,"2"7"-81"-15,3 4-15 16,1 7-12-16,-1 0 3 16,-3-3 3-16,-2-1 6 15,0-9 0-15,-1-3-12 16,-3-8-71-16,0-3-55 0,-6-4-78 15,-2-2-170-15,-6-6 184 16</inkml:trace>
  <inkml:trace contextRef="#ctx0" brushRef="#br0" timeOffset="141114.89">22314 5064 1326 0,'-3'1'58'0,"3"-1"33"0,3 3-87 16,11-2-12-16,11-2-9 15,5-2 7-15,9-5 6 16,0 1 3-16,-3-1 2 16,2 0-1-16,-3 2 2 15,3 2 0-15,-2 3 0 16,-5 2 0-16,-3 4 2 0,-6 2-4 16,-4 2 2-1,-4 0-2-15,-4 3 0 0,-4-2 0 16,-5-1-15-16,-3-1 3 15,-7-4 0-15,-2-2 6 16,-7-4 20-16,-2-2 0 16,2-5 5-16,1-1-2 15,4-5-11-15,3-3-14 16,4-5-75-16,4-1-56 16,4 3-32-16,2 4-13 0,4 8 118 15,0 3 75-15,6 6 82 16,-2 0-2-16,2 3-24 15,0 3-11-15,0-2-25 16,2 0-23-16,8-8-4 16</inkml:trace>
  <inkml:trace contextRef="#ctx0" brushRef="#br0" timeOffset="142615.16">22867 5048 1154 0,'0'1'-586'15,"-1"0"636"-15,0-1 412 16,0 0-297-16,0 0 346 15,0 0-260-15,-3-5-137 16,18 4-198-16,4 0-41 16,5 2-22-16,-2 2 22 0,-3 2 62 15,-1 0 29-15,-4 0 30 16,-2-2 0-16,1-2 6 16,-1-2 2-16,-2-1-4 15,2-2 0-15,-3 0 0 16,0 0 2-16,-1 1-6 15,-4-1-2-15,-3-1-7 16,-3 1-3-16,-3-1 5 16,0-2 5-16,0 1 8 15,1 1 6-15,5 5 3 16,0-1-3-16,0 0-4 16,0 0 0-16,0-1-4 15,0 0-2-15,0 2 6 16,0-1 5-16,0 0 1 15,-3 4 25-15,3 18-11 0,0 5-15 16,4 3 3-16,0 3-3 16,4 5-6-16,2-1-3 15,-2 6 0-15,-2 0-3 16,-4 3 0-16,-3 0 3 16,-8-2-9-16,-7-2-6 15,-6-8 6-15,-6-7 15 0,-3-11 27 16,0-6 5-16,0-11-35 15,2-9-35-15,6-19-98 16,6-9 2-16,10-22-137 16,4-6-78-16,8-10 40 15,5-2 144-15,6-1 203 16,4 0 46-16,6 5 88 16,2 5 20-16,4 18-96 15,-1 10-27-15,2 20-56 16,2 9-22-16,0 14 8 15,3 7 24-15,-6 16 41 16,-2 4 23-16,-8 9 7 16,-4-1-12-16,-9 1-46 15,-4-1-20-15,-7-6-11 16,-2-3 5-16,-3-7 5 16,0-6 2-16,3-6 1 15,4-8 6-15,0 0-18 0,0 0-6 16,1-16-6-16,5-2 0 15,4-1-3-15,3 1 0 16,3 7 3-16,1 2 6 16,4 7 3-16,0 2 0 15,-1 7-3-15,-1 3-3 0,-5 2-9 16,-2-2-6-16,1-2-33 16,-1-4 1-16,2-6-12 15,1-3-17-15,-2-7-18 16,2 0 3-16,-3 0 34 15,-1 3 23-15,-2 3 35 16,-3 3 10-16,-2 2 1 16,-1 1 3-16,2 3-11 15,-1-1 1-15,1 1-2 16,1 0 4-16,-2-2 9 16,-4-1 6-16,0 0 27 15,0 0 10-15,0 0 18 16,0 0 3-16,1 0 58 15,0 0-30-15,17-10-63 16,-7 3-21-16,1-3-27 16,0-1 0-16,-3 3-9 0,-4-2-3 15,-3 2 6-15,-3 1 0 16,-4 0-9-16,0 0-9 16,-5 2 0-16,0 2 6 15,-4 4 15-15,-1 1 3 16,2 6 6-16,2 3 0 15,3 4 6-15,3 2 9 16,5 3-9-16,2-1 3 0,6-4-9 16,3-4-3-16,3-6-3 15,4-4 0-15,0-3 0 16,2-3 3-16,1-6 0 16,3 0-3-16,1-5 3 15,1-1-3-15,-6 0 0 16,-3-1 0-16,-4 5 3 15,-5 1 0-15,-3 6 12 16,-5 6-3-16,0 0 6 16,1 0-6-16,3 9-9 15,-8 6-3-15,0 6-3 16,1 3 6-16,0-1 0 16,2-3 3-16,4-8 6 15,-3-3-10-15,6-7 34 16,7-2 9-16,8-7-6 15,8-5 6-15,6-7-72 16,-1-2-51-16,-1-5-98 0,-2 1-93 16,-8 1 221-1</inkml:trace>
  <inkml:trace contextRef="#ctx0" brushRef="#br0" timeOffset="143015.99">22380 5242 1311 0,'67'1'69'16,"15"-1"104"-16,29-1-191 0,10-4 3 15,8-3 1-15,-2-1 5 16,1-1 14-16,-1-1 5 15,-5 2 15-15,-7-3 24 16,-12 4 8-16,-3 0-22 16,-11 1-70-16,-7 1-43 15,-20 1-19-15,-15 0-41 0,-20-1 82 16</inkml:trace>
  <inkml:trace contextRef="#ctx0" brushRef="#br0" timeOffset="147282.72">16564 6189 183 0,'2'-2'11'0,"-2"2"33"16,0 0 16-16,0 0 42 15,0-1 34-15,1-1 17 16,8-27-23-16,-4 20-64 0,1-2-21 15,1-2-26-15,-1 0-8 16,0 1-2-16,0 0-7 16,0 2 3-16,0 2-1 15,-2 0 3-15,3-1 0 16,1-1 16-16,0 0 4 0,3-2 5 16,1 0-7-16,-1-2-5 15,1 1-9-15,-1-1-7 16,0 1-2-16,-2-1 2 15,1 1 6-15,-2 2 21 16,-3 1 11-16,3 0 7 16,-1 0 1-16,4-1-23 15,3-1-11-15,-5 0-12 16,3 0 0-16,-5 1-4 16,-2 0 0-16,1 0 3 15,-2 0 5-15,-2 1 21 16,4-1 8-16,-3-2 2 15,1 0-4-15,3 0-20 16,-1-1-11-16,1 0 7 16,1-2-8-16,2 3-3 15,-3-1 6-15,2 2-6 0,-1 2 6 16,-1 1 3-16,0-1 0 16,3 1 12-16,1 0-3 15,1-1 3-15,2-1-9 16,-1 0-9-16,0-1 0 15,-1-2-3-15,1 2 3 16,-2-1-3-16,1 2 0 16,-2 0 0-16,1 2 8 0,1 0 13 15,-2 1 3-15,2 0 0 16,1-2-12-16,3-1-6 16,-1-2-3-16,5-3-3 15,1-3 3-15,-2-2-3 16,3-2 0-16,-4 1 0 15,1 0 3-15,-1 3-3 16,-2 1 0-16,2 2 0 16,0 3 0-16,2-1 0 15,1-1-3-15,4 0 3 16,1-2 3-16,-1 1-3 16,-1-1 0-16,-1 3 0 15,-3-1 0-15,1 2 0 16,-3 1 0-16,0 1 3 15,1 2-3-15,-1-1 3 16,-1-2 3-16,2-2-3 0,0 1 6 16,3-5-3-16,3-1-3 15,-1 0 0-15,0-1 0 16,-5 0 0-16,1 2-3 16,-5 3 3-16,-3 1-3 15,0 4 12-15,0 1 6 16,2-1 3-16,2 2 0 0,4-3-12 15,1-1-3-15,0-1 3 16,-3-1-6-16,1 1-3 16,-1 0 0-16,-1 1 0 15,0 3 14-15,-3 0 49 16,-2 2 15-16,2 0 12 16,2 1-13-16,1 1-44 15,2 1-12-15,2-1-18 16,2-2-3-16,-1 0 3 15,1-1-3-15,-2 1 6 16,1-1 1-16,-4 1-7 16,-1-1 3-16,-3 0-3 15,-1 2 0-15,2 2 0 16,1-2 0-16,-1 1 0 16,2 1 0-16,-1 0 0 15,-1 0 2-15,2-1-2 0,-1 1-1 16,0-2 1-16,0 1-1 15,-3 1 2-15,2 0 0 16,-3-2-1-16,2 2 4 16,3-2-4-16,1 1-1 15,2-1-2-15,-1-2 2 16,2 1 2-16,-3-1 2 0,0 0 0 16,0 1-3-16,-1-1-2 15,2 2 1-15,2 2 1 16,-2-1 0-16,0 2-3 15,-1 0 3-15,-1 0 0 16,1 0 0-16,-2 0 4 16,2-2-4-16,1 0 0 15,2 1-1-15,0-1-2 16,1-3 6-16,0 1-2 16,-2 0 1-16,-1 2-2 15,-4 2 0-15,-2 2 0 16,-1 0 0-16,-1 0 0 15,0 0-2-15,-1-1 2 16,-2 1-1-16,5 1 2 16,-1-2-1-16,5 1 0 0,-1-2 0 15,1 0-1 1,-3 0-3-16,-1 1 4 0,0 0 0 16,-2 0 1-16,1 2 3 15,0 0-4-15,2 3 4 16,2-1-4-16,1-1 0 15,5-1 0-15,2 0-4 16,2-1 0-16,2 0 3 16,-4-3 1-16,-5 2 4 0,-3-2-1 15,-3 1-1-15,-1 1-4 16,-1 2 2-16,1 1-6 16,-2 1 4-16,2 3 2 15,1 0-4-15,0 2 4 16,1 1 0-16,-1 3-3 15,-1-1 3-15,-1-1-3 16,-2 0 3-16,-1-4 0 16,-1 1 3-16,-1-1 1 15,0-1-1-15,1 2-3 16,0 0-3-16,2 0 3 16,2 0 0-16,3 1 0 15,-2 1 0-15,2 0 0 16,4 1 0-16,-5-3 3 15,3 1-2-15,-3-1-1 0,-3-1 0 16,5 0 0-16,0-1 0 16,4-2 0-16,1 0 0 15,1 0 1-15,4-2-1 16,-2 2 0-16,2 1-1 16,-3 0 0-16,-3 2-2 15,-1 1 3-15,-2 1 4 16,2 2-4-16,1 1 1 15,0-1-1-15,0 1-1 0,0 2 1 16,-1-2 0-16,0 2 1 16,-1 0-1-16,-4 0 0 15,1 0-1-15,-4 1-3 16,-1 0 4-16,2 2 0 16,-1 0 0-16,2-1 3 15,1 0-3-15,2 0 0 16,1-2-3-16,0 0 3 15,0-2 0-15,0-1 3 16,1 0-1-16,-3-4-2 16,0 1-1-16,-2-1 1 15,1-2 0-15,0 2 4 16,-1 0-4-16,5 2-4 16,-2-1 3-16,0 2-2 15,0 3 7-15,-2-2-3 16,-1 1-1-16,1 0 0 0,0-2 0 15,-1 0 0-15,0 2 0 16,1-1-1-16,-1-2 0 16,1 2 1-16,-2-1 2 15,0 0 1-15,-1 0-3 16,0 1 1-16,-1 0-1 0,1-1 0 16,-2 3 0-16,1 0 0 15,-1 1 4-15,-1 0-3 16,-1-2 1-16,1 2 0 15,1-3 2-15,1 1-4 16,0-1 7-16,0 1-3 16,1 0-3-16,0 0 8 15,2 2 8-15,0-1 11 16,0 1 3-16,-1 1 0 16,2 0-12-16,-4 0-9 15,3-1-4-15,-3 2-10 16,-4-3 4-16,4 1 0 15,-3-1 0-15,4-1 6 16,1-1-3-16,1-1-3 16,0 1 2-16,0 0-4 15,1 0-1-15,-2 0 4 0,-1 0-1 16,0 2 6-16,-1 0-5 16,0 0-1-16,1 0 4 15,0-2-3-15,3 0 9 16,1 0-1-16,0-1 4 15,0 0-5-15,-1-2-4 16,-1 1 0-16,-1-2-4 16,-2-2 0-16,0 0-5 0,-4-2-30 15,-5-1-39-15,0 0-124 16,1-1-202-16,2-19 203 16</inkml:trace>
  <inkml:trace contextRef="#ctx0" brushRef="#br0" timeOffset="162386.17">9231 1986 1446 0,'15'8'2'16,"4"-2"4"-16,5-2 2 15,4 0 3-15,10-4 1 0,2 0-2 16,4-4-6 0,-2-1-1-16,-6-4-6 0,-1 0-13 15,-10-3-166-15,-4 0 128 16</inkml:trace>
  <inkml:trace contextRef="#ctx0" brushRef="#br0" timeOffset="163003.29">9993 1931 1508 0,'-6'60'2'0,"-6"-5"-4"16,0-5 0-16,-7-12 2 16,2-5 0-16,1-15-9 15,1-4-26-15,3-14 21 16</inkml:trace>
  <inkml:trace contextRef="#ctx0" brushRef="#br0" timeOffset="163402.07">9638 1788 1158 0,'0'0'19'0,"1"0"24"16,13-4 17-16,14-3 13 16,7-1-3-16,9-2-16 15,7-2-13-15,9-1-16 16,4-2 24-16,2-1-10 15,-1-1-15-15,-5 1-15 16,-2-1-3-16,-3 2-3 16,1 0-1-16,-9 2-4 0,-7 2 4 15,-12 2-22-15,-10 2-55 16,-13 3-241-16,-3 1 225 16</inkml:trace>
  <inkml:trace contextRef="#ctx0" brushRef="#br0" timeOffset="163716.51">9891 2016 1435 0,'47'-9'13'0,"5"-5"9"16,-2-1 1-16,-7 0-4 16,-5 1-1-16,-11 2-9 15,-5 1-3-15,-7 0-6 16,-3 1-6-16,-5-1-48 0,-2 0-64 15,3 0 64-15</inkml:trace>
  <inkml:trace contextRef="#ctx0" brushRef="#br0" timeOffset="163914.46">10343 2041 1834 0,'2'22'-30'15,"-1"-3"0"-15,-5-6-15 16,-4-4-6-16,-5-9-94 16,-2-8 12-16,-5-8 75 15</inkml:trace>
  <inkml:trace contextRef="#ctx0" brushRef="#br0" timeOffset="164397.92">10338 1886 2055 0,'40'-10'0'0,"-7"1"0"15,-7 0 0-15,-6 2-3 16,-8 5 0-16,-1 2 3 16,-6 7-6-16,-1 6-3 15,-2 8-3-15,-3 6-21 0,-4 4-12 16,-1-1 1-16,-3-5 2 16,1-2 15-16,2-9 21 15,3-5 6-15,2-4 3 16,1-5 0-16,0 0 6 15,0-10 0-15,3-6 0 16,2-5 3-16,4-4-6 16,3-3-6-16,4 0 3 15,2 1-3-15,3 3-3 16,1 2 3-16,1 7-6 16,-1 6 6-16,-4 10-6 15,-3 6 0-15,-5 12 0 16,-6 6 0-16,-4 5 6 15,-3 0 0-15,-1-4 0 16,3-5 3-16,2-10-24 16,1-4-33-16,-2-7-89 0,0 0 3 15,0-1-159-15,5-19 187 16</inkml:trace>
  <inkml:trace contextRef="#ctx0" brushRef="#br0" timeOffset="166098.44">11077 1560 1309 0,'0'0'6'15,"0"0"9"-15,7 11 6 0,-4 6 10 16,-1 6 6-16,-1 11-2 15,-1 4-6-15,-2 6-11 16,-1 0-9-16,-1-11-5 16,2-7-2-16,3-11 0 15,0-7-2-15,-1-8 2 16,0 0 2-16,1 0-2 16,0 0 2-16,0-1-4 15,11-16 0-15,-12 5-2 16,-2 0 2-16,-4 1-2 15,-4 1 2-15,-5 2-4 16,-2 1 0-16,-10 4-13 16,-1 2-9-16,-4 4 3 15,0 4 4-15,3 7 15 16,2 3 4-16,7 7 4 16,2 3 0-16,8 4 1 0,2 2 5 15,8-5 0-15,4-4-2 16,9-9-1-16,4-6-5 15,7-9 2-15,3-7 2 16,4-10-4-16,4-4 0 16,3-5-2-16,2-1-6 15,1 0-2-15,-2 3-5 0,-6 5-14 16,-1 3-8-16,-9 8-12 16,-3 4 3-16,-10 6 16 15,-3 3 11-15,-4 4 21 16,-2 1 11-16,0 1 14 15,0 1 8-15,1-1 2 16,-1 1 0-16,0 2-10 16,-1-1-4-16,0 1-13 15,-2-2-3-15,-2-1-5 16,0-3-2-16,-1-4 4 16,0-1-4-16,-1-5 4 15,0-2-4-15,2-7-6 16,1-4-2-16,3-3-8 15,1-1 1-15,3-1 3 16,1-1 2-16,3 0 8 0,1 1 0 16,3 2 4-16,1 2-2 15,0 4 4-15,1 2-2 16,3 1 2-16,-3 4 0 16,1 5-5-16,-1 3 1 15,-6 6-2-15,-2 4 0 16,-3 5 6-16,2 3-4 15,-5-1 4-15,-2-2-2 0,-3-4-4 16,-3-5 4-16,8-9-2 16,0 1 0-16,0-1 3 15,0 0-1-15,0 0-2 16,-4-11 4-16,6-3 6 16,2-1 3-16,5-4 0 15,2 0-6-15,4 0 0 16,1 0-6-16,1 6 0 15,-2 4 3-15,-2 7-6 16,-1 4-3-16,-5 12 0 16,-1 5 0-16,-1 6 3 15,-2 1 0-15,-1-4 0 16,0-4 0-16,5-5 0 16,-1-4 0-16,3-6-9 15,2-3-9-15,-2-5-41 16,1-4-7-16,3-4-23 0,-2-1-2 15,2-2 19-15,0 3 22 16,-1-1 23-16,0 3 5 16,-3 3 11-16,-1-1 5 15,-3 4 23-15,-5 5 16 16,0 0 29-16,0 0 14 16,0-1-3-16,0 0-7 15,0 0-21-15,-1 1-12 0,0-1-6 16,-25-10-6-16,18 19 10 15,-1 2-13-15,3 2-9 16,0 1-6-16,3-2 0 16,1-3-3-16,3-3 0 15,1-2 0-15,5-4-3 16,2-1 3-16,3-5 0 16,4-2 0-16,-1 2 0 15,1 0-3-15,-4 5 3 16,0 4-3-16,-2 7 0 15,-1 7 6-15,-2 10 0 16,0 8 3-16,-7 9-3 16,-3 5-6-16,-9 5 3 15,-6 1 0-15,-8 3 0 16,-7 0 3-16,-14 3-3 16,-6-3 0-16,-16-2 0 15,-5-4 3-15,-6-16 6 0,2-8-3 16,12-22 0-16,7-8-6 15,19-26-63-15,13-14-46 16,24-21 72-16</inkml:trace>
  <inkml:trace contextRef="#ctx0" brushRef="#br0" timeOffset="166648.26">12182 1786 1528 0,'51'-19'5'16,"9"-7"-3"-16,0-5 0 16,2-2 2-16,-3-2-4 15,-6 2 2-15,-7 3 0 16,-13 0 0-16,-7-1 1 15,-10 0-8-15,-6-2-1 16,-8 2-5-16,-4 0 3 0,-9 1 0 16,-3 2 4-16,-6 7 2 15,0 3 0-15,-4 14 6 16,-1 6 4-16,-3 17 9 16,-1 8 9-16,-1 20 13 15,4 7-6-15,4 8-24 16,3 1 0-16,5-2-6 15,2-3 3-15,4-10-3 16,3-7-3-16,3-16 3 16,2-9-12-16,4-11-57 15,6-6-22-15,8-14-64 16,6-7-115-16,7-16 120 16</inkml:trace>
  <inkml:trace contextRef="#ctx0" brushRef="#br0" timeOffset="167249">12651 1540 1448 0,'4'22'45'15,"-3"11"-20"-15,-1 7-6 16,-8 7 6-16,-2-2 20 16,-1-9 9-16,2-6-7 15,5-13-14-15,4-6-6 0,0-11-18 16,0 0 0-16,0 0-3 15,9-16-18-15,2-3-27 16,1-3-3-16,5-1-14 16,1 0 8-16,-2 5 21 15,2 2 9-15,-5 9 13 16,-2 2 3-16,-2 6 2 16,-3 3-2-16,-2 4 2 15,-2 3 0-15,-1-1 2 16,4 1 2-16,2-4 8 15,3 0-3-15,6-4 0 16,-2-1-3-16,8-3-3 16,0-2-3-16,0-4 6 15,2-2-6-15,-6-1 0 0,-2-1 9 16,-1-2-9-16,-2-1 6 16,0-2-3-16,0 2-3 15,-4 1 0-15,-1 1 0 16,-6 4 0-16,-1 2 6 15,-5 2 0-15,-5 3 0 16,-5 5 0-16,-5 2 3 16,-6 3-6-16,-2 2-3 15,2 1 6-15,1 1 0 0,11-1 9 16,4 0 5-16,7 0-8 16,6-1 3-16,2-1-12 15,6-1 0-15,6-3-3 16,1-3 6-16,8-4 0 15,0-5-3-15,5-5 0 16,0-2-21-16,-3-6-104 16,-1 1-26-16,-9-1 96 15</inkml:trace>
  <inkml:trace contextRef="#ctx0" brushRef="#br0" timeOffset="167747.39">13659 1530 1400 0,'-31'15'21'0,"-7"6"14"16,0 2 8-16,0 5 8 15,3 1 60-15,11 0-43 16,5-6-29-16,12-6-33 15,6-5 0-15,10-5 0 16,5-1 6-16,9-5-3 16,4 1 3-16,2 0-9 15,3-1 3-15,-9 6-3 16,-6 0-3-16,-10 5 0 16,-9 5-9-16,-10 3 6 15,-6 2 0-15,-14 3 3 0,-5-1 6 16,-5-3-3-16,-1-3-3 15,0-7 0-15,-1-5 3 16,5-9-27-16,5-4-33 16,13-12-164-16,10-7-109 15,17-5 202-15</inkml:trace>
  <inkml:trace contextRef="#ctx0" brushRef="#br0" timeOffset="169268.36">13843 1650 2148 0,'0'24'-18'0,"0"1"12"15,-2-2 6-15,1-7 0 16,1-2 9-16,0-6-6 15,0-2 6-15,2-3-9 16,1-3 0-16,4-3 9 16,4-7-6-16,6-5-9 15,3-3-12-15,4-5-6 0,-1 0 0 16,-2 2 15-16,-3 2 6 16,-5 7 12-16,-5 3 0 15,-1 5 3-15,-2 1-6 16,-5 3-3-16,0 0 0 15,0 1-3-15,-1 15-6 16,0-4 6-16,-3 1-3 16,3 0 6-16,1 0 0 15,3-3-3-15,3-4 9 0,5-4 0 16,2-5 0-16,3-6 3 16,3-3-6-16,3-5-3 15,3-1 0-15,0-3 0 16,1 0-3-16,-4 0-6 15,-2 2-3-15,-6 5 6 16,-5 3-3-16,-9 11-3 16,0 0 9-16,0 0-18 15,0 0 12-15,-4 9-3 16,4 2 0-16,-1 0 9 16,4-1-6-16,4-2 3 15,2-1-3-15,9-3 0 16,0 0 3-16,2-3 3 15,-2 0 6-15,-1-1-6 16,-1-1 0-16,-1-3 6 16,1-1-3-16,-2-2 0 0,-1-1 6 15,-2 0-6-15,-3-1 0 16,-2-1 6-16,-4-2-9 16,-3 0 0-16,-2 2 0 15,-6 1-3-15,-3 4 0 16,-3 5-6-16,1 3 12 15,-4 6-6-15,4 3 0 16,-3 5 3-16,2 2 0 0,4 1-3 16,1 0 3-16,8-2-3 15,5-2 3-15,7-5 0 16,0-2 6-16,4-5 0 16,0-2 6-16,7-5-3 15,6-2-3-15,0-4 3 16,1-1-3-16,-4-1-3 15,-3 1 6-15,-5 2-9 16,-4 2 3-16,-6 1-3 16,-6 5-3-16,0 0-3 15,0 0 3-15,0 0-3 16,0 0 0-16,0 0 0 16,0 1 0-16,0 0 6 15,0 0 0-15,9 22 3 16,2-19 3-16,6-3-3 15,2-1 0-15,9-6-3 0,-1 0 0 16,3-5 0-16,-4 0 3 16,-6-1 3-16,-4 1 0 15,-8 1-3-15,-4 1-3 16,-4 1 0-16,-2 1 3 16,-6 0-3-16,-3 2 3 15,-6 2-3-15,0 4 0 0,-7 5 0 16,3 2 0-16,1 6 0 15,2 1-3-15,7 7-3 16,5 2 3-16,7 4 3 16,8-1 3-16,14-4 6 15,6-7-9-15,7-11 0 16,3-9 3-16,2-12-12 16,3-6-6-16,-2-6-6 15,0-4-9-15,-5 0 3 16,-2 0 3-16,-6 0 3 15,-3 0 18-15,-12 2 0 16,-1 4 9-16,-8 6-6 16,-2 4 0-16,-2 8 0 15,-6 4 6-15,0 7 3 16,-5 9 3-16,-5 14 9 0,0 8-6 16,-2 12-3-16,0 3 6 15,3 2-9-15,3-1-3 16,2-7-3-16,6-7-42 15,1-12-33-15,1-7-17 16,-2-13-73-16,-2-5 7 16,-4-9 6-16,-3-5-16 15,-2-8-138-15,-3-1-103 0,-1 2 153 16,0 1 160-16,5 8 239 16,1 3 120-16,8 2 67 15,5 3-118-15,5 1-114 16,4 0-18-16,8 4-13 15,1 0-16-15,7 3-15 16,3-1 32-16,8-2-44 16,4-1-6-16,4-7-48 15,1-4-54-15,-4-7-62 16,-2-1-118-16,-1-2 135 16</inkml:trace>
  <inkml:trace contextRef="#ctx0" brushRef="#br0" timeOffset="169666.79">15613 1512 1332 0,'-32'18'-4'16,"3"-3"45"-16,4 1 5 0,6-2 5 16,3-2-7-16,10-2-13 15,6 0 23-15,7-3-3 16,8 1-13-16,4 0-5 16,6 1-6-16,0 3-18 15,0-1 3-15,-5 3-6 16,-4-1-3-16,-8 0-3 15,-6 0 0-15,-9 3 0 16,-10 1-3-16,-11 1 3 16,-7 0 0-16,-8-6-3 15,1-3 3-15,8-9-45 16,6-3-62-16,13-10-125 16,6-2-124-16,8-5 151 15</inkml:trace>
  <inkml:trace contextRef="#ctx0" brushRef="#br0" timeOffset="170115.39">15874 1860 1380 0,'-3'59'4'0,"-6"-3"0"0,-9-5-2 16,-3-6 0-16,-3-11 0 15,0-4 0-15,1-12 0 16,4-5-2-16,3-12 2 16,3-6-6-16,7-13-2 15,1-3-2-15,8-10 3 16,2-3 5-16,6-8 11 16,6-3 9-16,4-6 7 15,4 0 0-15,8-1-8 16,1-2-3-16,4 4-9 15,-1 4 1-15,0 11 2 16,-4 8 0-16,-1 11-1 16,0 7-5-16,-9 9 1 15,-3 4-5-15,-12 12-3 16,-6 6 1-16,-11 12 0 0,-7 3 2 16,-10 3 0-16,-3-3 2 15,-4-11-2-15,2-7 0 16,2-14-29-16,3-6-29 15,6-13-101-15,-1-4-33 16,10-8-7-16,2-1 12 16,12-5 30-16,8 2 122 15</inkml:trace>
  <inkml:trace contextRef="#ctx0" brushRef="#br0" timeOffset="170418.21">16088 1690 1497 0,'2'32'25'0,"-5"-1"-6"16,-1-6 8-16,1-11 15 15,-1-4 12-15,4-10 29 16,0 0 13-16,0 0-9 16,1-8-25-16,7-7-38 15,3-4-24-15,1-7-9 16,3 0-9-16,-4-1 9 15,-6 4 3-15,-4 4 0 16,-2 2 3-16,-6 8-6 16,-4 3-3-16,-8 6 9 0,-6 5 3 15,-1 5 0-15,1 2-3 16,5 1-14-16,7-2-58 16,13-11-228-16,-6-3 22 15,17-14 155-15</inkml:trace>
  <inkml:trace contextRef="#ctx0" brushRef="#br0" timeOffset="170647.75">16525 1627 1879 0,'-5'55'0'0,"-5"-10"0"15,0-7 3-15,-3-15 0 16,-2-7 0-16,-1-12-27 16,-3-5-42-16,1-11-149 15,-1-4 40-15,-1-9-139 16,1-1-141-16,3 0 238 16</inkml:trace>
  <inkml:trace contextRef="#ctx0" brushRef="#br0" timeOffset="170821.36">16291 1683 1206 0,'5'12'155'16,"8"-3"-48"-16,5-2-34 16,15-4 35-16,9-3-28 15,11-9-29-15,3-3-6 16,-2-4-15-16,-4 1-12 16,-9 2-12-16,-6 2-9 0,-10 4-51 15,-6 0-63-15,-10 1-335 16,-9-3 333-16</inkml:trace>
  <inkml:trace contextRef="#ctx0" brushRef="#br0" timeOffset="171347.48">13859 2157 534 0,'-33'10'62'16,"9"-2"140"-16,5-1 191 16,18-1-233-16,9-3-61 0,27-1-60 15,19-2-10-15,31-7-14 16,18-2 2-16,33-3 19 15,9 1 18-15,24 0 44 16,0-1 13-16,13 4 41 16,4 0 10-16,-7 2-9 15,6 1-63-15,-14 3-34 16,-7-1-22-16,-15 2-25 16,-14-1-2-16,-32-2-7 15,-17-2-7-15,-33-4-36 16,-14 0-27-16,-28-4-82 15,-11-2-93-15,-25 0-445 16,-11-1 546-16</inkml:trace>
  <inkml:trace contextRef="#ctx0" brushRef="#br0" timeOffset="174685.82">2595 8459 1361 0,'-3'15'37'0,"2"-1"-16"15,2 2-11-15,4-1 3 16,1-2 11-16,1-1 22 16,0-2 37-16,2-4 63 15,-1-2-8-15,0-4-22 16,0-1-8-16,1-6-25 16,2-4-2-16,2-8-30 15,1-6-23-15,1-6-17 16,-5-1-10-16,-1 3-16 15,-3 0-4-15,-12 8-17 16,0 2-6-16,-12 8 6 16,-3 7-2-16,-4 6-1 0,-1 7 15 15,0 11 18 1,1 5 15-16,9 10 36 0,1 6 11 16,8 8 19-16,4 2-17 15,6-1-13-15,4-3-11 16,9-8-16-16,3-6-7 15,8-12-12-15,4-7-9 16,4-12-17-16,0-3-13 0,-1-11-1 16,-4-2-15-16,-4-5-19 15,-3-1-17-15,-4-4-96 16,-2 0-61-16,-5-3-1 16,0 0 48-16,-3 4 19 15,1 2-11-15,-1 6 142 16,-1 4 77-16,-2 5 107 15,-1 6 18-15,-1 10-6 16,1 5-9-16,0 13-42 16,1 4-13-16,2 6 28 15,2 1-19-15,0-6-41 16,0-5-21-16,-2-14-54 16,-2-6-60-16,-5-17-292 15,-7-10 286-15</inkml:trace>
  <inkml:trace contextRef="#ctx0" brushRef="#br0" timeOffset="174831.25">3006 8329 2945 0,'2'5'-7'16,"8"-5"-194"-16,3-1-167 15,9-9 9-15</inkml:trace>
  <inkml:trace contextRef="#ctx0" brushRef="#br0" timeOffset="175181.23">3347 7976 1795 0,'3'33'329'0,"2"8"249"16,5 22-565-16,6 9-10 16,0 16-6-16,-1 3-10 15,-5-1-2-15,-4-2-18 0,-5-18-45 16,-2-10-12-16,-5-24-83 16,-2-14-133-16,-12-19 169 15</inkml:trace>
  <inkml:trace contextRef="#ctx0" brushRef="#br0" timeOffset="176163.86">3185 8531 2788 0,'10'8'30'16,"7"-3"-16"-16,19-9-132 15,9-10-43-15,14-15-14 16,2-7 25-16,-5-8-26 16,-5-3 9-16,-8-2 77 0,-6-2 45 15,-8-3 45-15,-7-3 3 16,-11-5-3-16,-6 3-3 16,-5 3 3-16,-3 7 0 15,-1 17 18-15,1 9 15 16,-2 19 96-16,1 8 8 15,-3 20 27-15,0 11-24 0,1 25-62 16,3 13 2 0,1 12-2-16,2 4-21 0,2-1-19 15,1-7-6-15,2-9-9 16,1-10-6-16,1-20-10 16,2-10-3-16,0-20-15 15,2-5-25-15,1-15-25 16,3-9-29-16,3-10-32 15,2-5 24-15,-1-2 7 16,1 5-22-16,-4 8 35 16,-1 5 15-16,-4 12 30 15,-4 3 3-15,1 6 12 16,-1 3 18-16,5 1 0 16,-2-2 6-16,5-4-6 15,2 0-3-15,2-5 3 16,5-1-3-16,0-1 12 0,-2 0 6 15,-1-1 9 1,0 1 3-16,-2-2 6 0,0-1-9 16,-4-4-6-16,0-3 0 15,-5-5-15-15,-2-1 0 16,-9-2-24-16,-3 1-12 16,-10 3-18-16,-2 2-6 15,-5 8-2-15,-4 4 8 16,1 11 21-16,-1 8 21 0,5 11 39 15,3 4 6-15,8 5 12 16,4 1 5-16,10-2 4 16,4-1 0-16,8-5-3 15,5-4-18-15,4-5-19 16,3-6-2-16,3-6-6 16,0-6 3-16,2-13-9 15,-4-7-3-15,1-14-12 16,-5-4-29-16,0-2-13 15,0 1-3-15,-9 7 0 16,-2 7 9-16,-9 10 16 16,-6 14 2-16,0 0 21 15,0 0 21-15,-3 11 26 16,-1 8 19-16,4 9 33 16,2 2 3-16,2 5 11 0,1 2-27 15,2-5-6-15,0-2 7 16,0-12-4-16,-1-5-13 15,1-10-37-15,0-6-8 16,3-16-13-16,1-9-3 16,4-15-4-16,1-6-7 15,2-4-17-15,3 0-28 0,1 7-78 16,-2 1-46-16,-1 8-280 16,3 5 245-16</inkml:trace>
  <inkml:trace contextRef="#ctx0" brushRef="#br0" timeOffset="177147.86">5307 8008 2064 0,'-2'23'137'16,"0"9"15"-16,5 21-165 15,3 7-1-15,5 15 5 16,0 3 9-16,3 2 7 16,2-2 9-16,4-8 13 15,3-9-2-15,-1-16-1 16,0-9-7-16,-2-16 3 16,-2-9 4-16,3-13-7 0,-1-9-4 15,4-18-16-15,0-8-4 16,-4-16-1-16,0-6-5 15,-13-6-18-15,-4-1-11 16,-7 2-24-16,-8 3-6 16,5 6-26-16,-3 1-14 15,4 4-105-15,5 4-255 0,-1 9 365 16</inkml:trace>
  <inkml:trace contextRef="#ctx0" brushRef="#br0" timeOffset="177531.25">5900 8449 2489 0,'-4'25'73'0,"2"4"-73"15,2 1-165-15,3 1-57 16,0-5 3-16,-2-8 178 15,-1-6 26-15,0-12 24 16,0 0 41-16,0 0 7 16,-14-14 3-16,1-10-42 0,1-8-48 15,5-9-24-15,5-2-3 16,5 0 19-16,6 3 11 16,4 4 9-16,2 5 0 15,4 10 9-15,0 7 9 16,1 15 33-16,3 6 15 15,-2 15 17-15,0 5 7 16,1 8-12-16,-3 3-9 0,2-1-22 16,1-4-23-16,-3-14-71 15,-1-7-64-15,-4-16-295 16,-3-11 328-16</inkml:trace>
  <inkml:trace contextRef="#ctx0" brushRef="#br0" timeOffset="178565.48">6455 7842 2523 0,'15'77'91'15,"3"10"-28"-15,4 14-62 0,1 0-2 16,-1-5 1-1,-4-9 1-15,-5-17 0 0,-3-11 3 16,-3-21-2-16,-1-11-4 16,-6-16-3-16,0-11-14 15,-7-2-32-15,-4-11-19 16,-7-13-31-16,0-3-1 16,1-1-44-16,-1 0-6 15,5 7 18-15,0 3 26 16,-2 5 39-16,3 4 21 15,-3 5 48-15,1 5 12 0,3 5 33 16,1 5 15-16,2 10 39 16,3 4 17-16,5 10 7 15,2 2-7-15,10 0-22 16,2-5-26-16,6-10-12 16,5-6-5-16,9-11-26 15,4-6-11-15,2-11-13 16,1-4-2-16,-3-8-3 15,0 0 3-15,-2 1-1 16,-5 1 0-16,-7 2-6 16,-3 4-16-16,-12 2-24 15,-4 4 0-15,-6 2 1 16,-10 1 20-16,-2 3 21 0,-5 2 2 16,-3 2 4-16,2 2-1 15,0 5 2 1,7 3 6-16,2 0 8 0,5 1 9 15,4-2 0-15,0 0 2 16,11 1-5-16,1-2-3 16,7-3 0-16,5-2 0 0,0-5 1 15,0-3-9-15,-2-4-6 16,-4-2-4-16,-4 1-11 16,-5 0 0-16,-5 0-16 15,-3 0 3-15,-8-1 3 16,-4-1 8-16,-3 0 11 15,-6-1-1-15,0 6 3 16,1 4 0-16,-1 5 4 16,3 6 1-16,2 9 14 15,2 8 3-15,7 10 3 16,1 7-5-16,11 9 5 16,3 1 8-16,13-3 33 15,7-4-19-15,2-11-8 16,-1-10-9-16,-1-13-27 15,-1-7-11-15,-3-13-12 16,1-9-3-16,-5-13-5 16,-3-6 0-16,-6-6-19 0,-4 3-12 15,-4 5 2-15,1 6 7 16,-1 11 10-16,1 6-4 16,1 8 4-16,-1 6 0 15,4 10 49-15,1 8 33 16,3 14 22-16,-1 5 6 15,2 6-10-15,-4 2-9 16,3-6-11-16,0-3-8 0,-5-11-7 16,3-6-2-16,-6-8-5 15,1-5 0-15,-1-6-16 16,-2-8-12-16,-2-14-13 16,0-14-18-16,-5-26-145 15,-2-12-118-15,5-14 103 16</inkml:trace>
  <inkml:trace contextRef="#ctx0" brushRef="#br0" timeOffset="178748.42">7395 8148 2743 0,'22'94'61'0,"-6"6"-9"16,-2 2-38-16,-4-12-14 15,-5-12-22-15,-3-31-79 0,-2-17-70 16,-5-23-165-16,-2-11-118 16,-5-15 174-16,-5-6 141 15,-6-6 96-15</inkml:trace>
  <inkml:trace contextRef="#ctx0" brushRef="#br0" timeOffset="179266.07">7192 8539 1086 0,'-1'6'238'15,"2"-1"660"-15,4-5-563 0,13-8-255 16,5-3-69-16,12-3-21 16,3 3 4-16,1 3 10 15,-2 2 3-15,-1 2-5 16,0 3-2-16,2 0-13 16,1 1-16-16,-1 1-8 15,-1-1 7-15,-8 1 11 16,-1 3 7-16,-8-1 1 15,-6 1-6-15,-5-1-4 16,-4 0 6-16,-7 0 11 16,-2 1 4-16,-5 1 16 15,-3 0-4-15,0-1 5 16,1-3 6-16,-1-4-7 16,1-5-14-16,0-8-18 0,2-4-15 15,2-10-4-15,3-3 8 16,1-7 17-16,2-3 3 15,3-1 6-15,0-2-2 16,7 2 3-16,0 1 0 16,4 6 4-16,0 6 3 15,3 13 21-15,2 6 13 16,2 14 20-16,4 10 2 0,7 25-23 16,1 10-23-16,2 21-13 15,0 8-5-15,-3 2 1 16,-2 1 0-16,-6-12-10 15,-6-9-41-15,-9-20-77 16,-4-10 2-16,-6-17-68 16,-6-10-1-16,-7-22-44 15,0-11-238-15,2-22 336 16</inkml:trace>
  <inkml:trace contextRef="#ctx0" brushRef="#br0" timeOffset="179448.82">7883 8404 1912 0,'0'0'0'0,"0"0"-186"0,16 0-55 16,0-5 41-16,5-1-20 15,-2-4-88-15,-4-3-1 16,-5-3 214-16</inkml:trace>
  <inkml:trace contextRef="#ctx0" brushRef="#br0" timeOffset="179671.47">7693 8336 2643 0,'2'4'94'16,"11"1"-10"-16,8 0-156 0,20-1-92 16,6-2-68-16,10-5 9 15,1-5 17-15,-7-3 65 16,-3 0 28-16,-13 2 77 16,-5-2-33-16,-12-3-180 15,-3-1 178-15</inkml:trace>
  <inkml:trace contextRef="#ctx0" brushRef="#br0" timeOffset="180018.38">8348 8245 2300 0,'-26'12'182'0,"0"0"148"15,2-1-423-15,2 1-34 0,4 1-11 16,4 1 69-16,3-2 71 16,2-1 20-16,6 0 69 15,3-2 2-15,9 0-23 16,6 0-40-16,13-1-64 16,7-1-33-16,9 1-25 15,5 0 17-15,-2 5 43 16,-1 4 12-16,-17 4 9 15,-10 4 2-15,-23 7 17 16,-13 0 19-16,-23 1 26 16,-11-2-2-16,-13-8-22 15,-4-7-45-15,0-16-133 16,2-10-182-16,11-23 146 16</inkml:trace>
  <inkml:trace contextRef="#ctx0" brushRef="#br0" timeOffset="180568.67">4318 9066 2855 0,'5'8'54'15,"23"2"-58"-15,19 0-46 16,43-6-6-16,20-4 3 0,35-11 44 15,15-5 9-15,19-7 19 16,10-1 8-16,7 1 13 16,5 3-1-16,-6 5-16 15,1 2-8-15,-22 6-10 16,-9 2-4-16,-12 5-1 16,-18 0-8-1,-20-4-30-15,-14-5-23 0,-37-14-82 16,-13-9-147-16,-22-15 99 15</inkml:trace>
  <inkml:trace contextRef="#ctx0" brushRef="#br0" timeOffset="181104.78">4886 7419 876 0,'-5'14'-69'16,"1"5"213"-16</inkml:trace>
  <inkml:trace contextRef="#ctx0" brushRef="#br0" timeOffset="181814.49">4871 7527 1380 0,'0'0'64'0,"6"-15"24"15,7 1 29-15,4-11-19 16,4-4 4-16,1-9 35 15,4-2 13-15,5-6 17 16,1-4-66-16,5-6-40 16,1-4-18-16,1-2-30 15,1 1-5-15,-9 4-5 16,-3 8-3-16,-15 9 4 16,-9 6 3-16,-6 12 13 15,-6 3 10-15,-3 6 10 16,4 4-10-16,1 2-13 15,6 7-4-15,0 0-7 16,0 0-2-16,0 0-3 16,0 0 1-16,0 0-2 0,0 0-2 15,0 0 1-15,-1 0-2 16,0 0 2-16,0 1 2 16,0 0-1-16,0 0 0 15,0 0-7-15,1 0-2 16,0 0-6-16,0-1-4 15,0 0-10-15,-23 8-4 0,9-2 8 16,-4 1 14-16,-4 5 7 16,-5-2 1-16,-2 3 3 15,0 1 0-15,-1 1 2 16,1 3-1-16,-3 2-1 16,2 4 0-16,-6 2 0 15,-1 1 0-15,-2 2 0 16,0-2 0-16,6-7 5 15,6-5 5-15,10-8 10 16,7-4 13-16,13-10-2 16,10-6-14-16,19-16-7 15,12-7-8-15,14-10-5 16,6 1 1-16,5 0 1 16,-4 3 0-16,2 5 2 15,-2 4-2-15,-5 8 1 16,-6 5-1-16,-12 8 0 0,-9 2 0 15,-12 6-2-15,-5 1 1 16,-9 3 1-16,0 4 5 16,0 5 7-16,0 8-4 15,1 15 4-15,0 9-7 16,-3 21-5-16,-1 7-5 16,0 8-36-16,0-4-105 15,9-12-302-15,3-6 207 16</inkml:trace>
  <inkml:trace contextRef="#ctx0" brushRef="#br0" timeOffset="183496.81">9795 8226 2313 0,'0'0'84'0,"0"0"-38"15,0 0-33-15,0 0-13 16,0 0 0-16,0 13 0 15,0 2-3-15,1 13 8 16,0 5 4-16,2 6 1 0,0 1 7 16,1-5 5-1,-1-3-4-15,-2-10 11 0,0-5 6 16,-2-7 3-16,1-10-14 16,0 0-14-16,0-8-7 15,5-20-8-15,2-8-3 16,7-14 6-16,4-4 0 15,7-1 2-15,1 3 0 16,5 13-1-16,-5 10-1 16,4 18 3-16,1 11 3 0,0 17-4 15,3 10 1-15,-5 13-1 16,-1 4-1-16,-5-1 3 16,0-2 1-16,-2-6-3 15,-1-7 0-15,0-9-1 16,0-6-12-16,0-13-60 15,1-8-40-15,-1-15-89 16,2-5-118-16,-1-9-124 16,0-5 12-16,6-5 224 15</inkml:trace>
  <inkml:trace contextRef="#ctx0" brushRef="#br0" timeOffset="183797.77">10551 8072 1423 0,'-1'22'89'0,"-2"7"188"15,0 8-59-15,3 7-50 0,2 3-17 16,9-3-66-16,4-2-23 16,11-8-37-16,3-8-10 15,3-12 1-15,-2-6-2 16,-2-10 9-16,0-7-2 16,-1-12-15-16,0-4-3 15,-5-9-20-15,-4-2-9 16,-9-3-35-16,-6-2-8 0,-10 3-3 15,-7 4-6-15,-13 7 42 16,-7 7 24-16,-10 12 18 16,0 8 15-16,-1 12 0 15,5 6-3-15,12-2-51 16,5-2-92-16,16-7-258 16,5-4-186-16,12-12 378 15</inkml:trace>
  <inkml:trace contextRef="#ctx0" brushRef="#br0" timeOffset="184184.81">11104 8107 1423 0,'-7'2'-62'0,"7"-2"-31"15,0 0-37-15,0 0 20 16,0 0 162-16,-1 0 70 16,0 0 49-16,0 0 15 15,-6 10 190-15,8 6-80 16,2 10-140-16,1 4-51 0,3 4-7 16,1 3-24-16,2-4-24 15,-2 0-6-15,-2-7-7 16,0-3 3-16,-6-9 5 15,0-2-2-15,-1-8-15 16,1-4-6-16,0 0-25 16,-3-17-10-16,5-11-22 15,5-7-11-15,8-9-6 16,3 0 2-16,7 2-2 16,2 3-11-16,3 8-128 15,3 4-93-15,1 8-549 16,2 4 649-16</inkml:trace>
  <inkml:trace contextRef="#ctx0" brushRef="#br0" timeOffset="185097.53">12518 8050 1466 0,'-9'-12'35'0,"0"2"-22"15,-1 3-17-15,-1 8 12 16,-1 7 11-16,-2 20 66 15,3 13 28-15,7 24 31 16,4 9 17-16,16 5 18 16,5-2-32-16,13-10-51 15,3-9-17-15,5-19-27 16,4-9-4-16,6-21-19 0,4-9 0 16,7-27-10-16,-1-13-4 15,-2-25-19-15,-8-10-5 16,-14-15-8-16,-9-7-1 15,-20-10 4-15,-9-2 2 16,-21 3-4-16,-15 9-4 16,-19 15 0-16,-11 13 9 15,-18 28 21-15,-5 16 25 16,-2 31 9-16,-2 14 0 0,11 24-2 16,7 10-15-16,15 13-43 15,13 5-20-15,21 3-36 16,14-3-62-16,23-7-73 15,12-5-115-15,19-10-163 16,11-7 384-16</inkml:trace>
  <inkml:trace contextRef="#ctx0" brushRef="#br0" timeOffset="185398.57">13150 8114 2387 0,'0'0'131'16,"0"0"41"-16,0 0-149 16,0 12-13-16,6 7-11 15,1 9-3-15,3 13 2 0,-3 3 2 16,0 4 2-16,-5-3 7 16,3-7 8-16,-2-7 6 15,-1-11 11-15,0-7-9 16,-2-13-16-16,0 0-18 15,0-13-24-15,5-13-2 16,-2-17-7-16,3-8 4 16,1-6-8-16,0-1-39 0,4 5-42 15,0 6-50-15,0 14-136 16,2 7-64-16,5 13 311 16</inkml:trace>
  <inkml:trace contextRef="#ctx0" brushRef="#br0" timeOffset="186030.94">13644 8329 3219 0,'0'15'-11'0,"11"-4"-151"16,4-2-91-16,8-11-87 15,3-6-76-15,-7-10 303 0,-3-4 148 16,-8-6 124-16,-4-2 29 16,-6-8-69-16,-2-3-61 15,-6-3-90 1,-6 2-32-16,-5 10-23 0,-5 8-29 16,-5 16 80-16,-1 9 30 15,-4 17 68-15,2 8 25 16,1 15-21-16,0 7-7 15,4 10-13-15,4 3 9 0,14-4 29 16,7-3-16-16,15-13-21 16,9-7-15-16,11-13-24 15,7-10-12-15,7-16-15 16,1-11-4-16,4-18-8 16,-2-5-5-16,-2-7-57 15,-2-2-10-15,-9 5 8 16,-3 4 1-16,-6 8 55 15,-4 7 27-15,-6 7 12 16,-5 7-3-16,-3 12 36 16,-3 9 18-16,1 17 8 15,-1 7 0-15,-1 11-18 16,-4 2-2-16,0 0 1 16,-3-5 8-16,1-12 19 0,1-8-27 15,1-11-4-15,0-12-7 16,0 0-23-16,2-6-6 15,2-19-5-15,0-9-2 16,6-18-10-16,6-4-11 16,6-5-48-16,3-1-52 15,-1 2-7-15,-4 4-64 0,-4 9-109 16,-4 9-221-16,-3 17 400 16</inkml:trace>
  <inkml:trace contextRef="#ctx0" brushRef="#br0" timeOffset="186247.03">14299 7819 2683 0,'11'31'63'0,"-2"11"-43"15,4 5-77-15,-8 15-50 16,0 3-32-16,-5 3 82 15,-4-4 24-15,-3-10 26 16,-4-8-13-16,-1-17-166 16,-3-7-113-16,-7-14-331 0,-3-6 448 15</inkml:trace>
  <inkml:trace contextRef="#ctx0" brushRef="#br0" timeOffset="186697.77">14078 8226 1384 0,'1'0'217'0,"16"-1"829"16,5-5-1004-16,7 0-43 16,14 0-9-16,8 2 0 0,1 4 5 15,-4 2 0-15,-6 5 1 16,-6 0-4-16,-1 5-2 16,2 1-5-16,-4 4-3 15,-3 1 7-15,-9 0-12 16,-4-1 10-16,-9-2 10 15,-3 1 2-15,-9-6 10 16,-3-2-8-16,-5-8-56 16,-4-9-27-16,-1-15-43 15,0-11-66-15,3-11 62 16,4-6 43-16,6-6 47 16,3 0 18-16,6-2 18 15,4 2 3-15,10 4 0 16,6 6 0-16,13 12 15 15,3 8 9-15,3 21 50 16,-3 8 25-16,-7 23-3 0,-3 9 8 16,-4 14-30-16,-2 6-18 15,-4 6 18-15,-2 2-9 16,-5-1-14-16,-2-7-18 16,-5-10-28-16,-2-10-8 15,-5-18-99-15,0-14-67 16,-8 0-318-16,-3-15-161 0,-7-9 461 15</inkml:trace>
  <inkml:trace contextRef="#ctx0" brushRef="#br0" timeOffset="187147.48">14755 8142 1291 0,'0'0'173'0,"1"0"538"16,17-6-494-16,8-8-251 15,10-5-84-15,9-5-127 16,7-2-21-16,3 3 51 15,3 2 122-15,3 5 10 16,0 2 5-16,-7 2 14 16,-5 1 10-16,-10 2 41 15,-9 1 28-15,-6 4 39 16,-4 1 8-16,-9 3 4 16,-3 3-4-16,-12 5 4 0,-3 1 12 15,-11 6 149 1,-6 1 39-16,-10 2 9 0,-10 2-93 15,-8 1-21-15,-4 0-66 16,6 0 0-16,12-1-11 16,14-5-28-16,10-1-19 15,15 0-27-15,8 0-7 0,29 1-6 16,11 1 0-16,19-3-7 16,0-3-4-16,-9-1-3 15,-5 2-3-15,-15 1 2 16,-8 2 3-16,-14 1 6 15,-12 1 5-15,-22 3 11 16,-9 1 0-16,-13-1-8 16,-5-4-16-16,-22-11-77 15,-15-5-62-15,-18-8-215 16,-3 0 54-16</inkml:trace>
  <inkml:trace contextRef="#ctx0" brushRef="#br0" timeOffset="187933.08">14405 7499 1328 0,'0'0'120'0,"5"0"610"16,18-2-730-16,13-5-3 15,34-12 83-15,17-8 29 16,20-14 5-16,8-5-5 0,12-9-45 15,2-5-35 1,-7-6-21-16,3-3-6 0,-6 0 1 16,2 0 0-16,13 3-2 15,0 1-1-15,3 2 0 16,-2 4 0-16,-4 3-2 16,-5 6-4-16,-24 12 5 15,-13 7-2-15,-30 13 3 16,-14 7 2-16,-22 6-3 15,-9 3 3-15,-14 2 7 16,0 0-2-16,0 0 3 16,0 0-6-16,0 0-7 15,0 0-3-15,0 0-8 16,-17 2-15-16,3-4-87 16,-5-3-61-16,-4-5-186 0,-2-2-143 15,1-7 417-15</inkml:trace>
  <inkml:trace contextRef="#ctx0" brushRef="#br0" timeOffset="188316.44">16031 6435 1998 0,'23'20'-36'0,"13"-7"-152"15,10-3 21-15,13-10 209 16,3-3 89-16,5-4 102 16,5-4 18-16,1 0-101 15,-1-1-42-15,-6-3-69 16,-4 0-22-16,-10 3-12 15,-2 2-5-15,-13 4 0 16,-6 3 0-16,-16 3-9 16,-5 1-13-16,-10 4-18 0,-6 1 5 15,-6 6 16-15,-5 4 15 16,-11 19 31-16,-4 14-7 16,-12 37-8-16,-4 18-3 15,-7 26-94-15,-3 7-106 16,-8-4 81-16</inkml:trace>
  <inkml:trace contextRef="#ctx0" brushRef="#br0" timeOffset="189965.01">12596 8961 1637 0,'34'-1'134'0,"9"1"54"0,30-6-188 15,13 1 0-15,22-3 30 16,9 0 42-1,16-2 86-15,9 2 8 0,15 1-15 16,3 1-27-16,6-3-75 16,-1 0-18-16,-4 3-20 15,-6-1 1-15,-4 6 7 16,-9 0 1-16,-19 0 3 16,-6-1-9-16,-21-5-14 15,1-2-12-15,-10-7-39 16,-5-2-28-16,-22-6-160 15,-15-4-146-15,-22-1 155 16</inkml:trace>
  <inkml:trace contextRef="#ctx0" brushRef="#br0" timeOffset="192313.79">15980 8161 2258 0,'22'8'98'16,"10"3"-45"-16,21-3-56 15,8-3-5-15,14-6 6 16,2-4 2-16,-4-4 0 16,-5-2 2-16,-12 1 2 15,-9-1-9-15,-16-3-146 16,-6 0-195-16,-9-6 172 15</inkml:trace>
  <inkml:trace contextRef="#ctx0" brushRef="#br0" timeOffset="192746.84">17231 7361 2431 0,'1'-4'101'0,"0"4"-3"16,4 4-101-16,2 19-28 16,3 15-4-16,1 30 22 15,0 12 22-15,-5 22 26 16,-4 8 15-16,-5 4-26 0,-4 2-1 15,-3-13-11-15,-1-12-8 16,2-25-34-16,1-15-98 16,3-26-203-16,5-13 104 15</inkml:trace>
  <inkml:trace contextRef="#ctx0" brushRef="#br0" timeOffset="193164.27">17590 7889 3041 0,'-23'69'28'0,"8"-2"-97"16,4-1-20-16,11-15-20 15,4-15 14-15,-1-16 62 16,1-10 32-16,-4-10 46 15,0 0 16-15,-3-8-13 16,1-12-21-16,2-18-50 16,5-12-23-16,1-8 1 15,2 1 10-15,3 0 22 16,1 2 9-16,7 6 4 16,2 2 2-16,7 12 3 0,2 8 0 15,-1 15 10-15,-1 8 5 16,-3 18-2-16,0 12 1 15,-5 21-3-15,1 9 1 16,-7 11 0-16,-4 1 0 16,-4-6-6-16,-5-6-6 15,-1-13-18-15,1-9-27 16,-2-18-98-16,1-15-133 0,-1-5-633 16,1-20 712-16</inkml:trace>
  <inkml:trace contextRef="#ctx0" brushRef="#br0" timeOffset="193647.14">18481 7163 2697 0,'20'46'51'16,"3"12"-24"-16,3 36-49 16,-2 8-26-16,-9 10-13 0,-8-1-35 15,-15-9 37-15,-7-4 48 16,-7-13 50-16,-1-9 20 16,1-21 25-16,2-10-28 15,8-22-10-15,3-9-11 16,6-14-49-16,5-8-11 15,3-15-11-15,4-8-3 16,3-13 27-16,2-1 9 0,8-1 5 16,4-3 2-16,14-2-1 15,5 1-3-15,10 7-12 16,6 8 1-16,-3 21-13 16,-1 11-14-16,-15 23-1 15,-12 9-6-15,-19 16 13 16,-13 5 3-16,-22 3 47 15,-8 1 17-15,-15-4 22 16,-8-4 0-16,-6-12-26 16,-3-8-16-16,1-19-47 15,3-9-51-15,11-19-101 16,8-8-149-16,23-12 169 16</inkml:trace>
  <inkml:trace contextRef="#ctx0" brushRef="#br0" timeOffset="194064.69">19111 7925 3160 0,'11'17'21'0,"4"0"-10"15,14-3-151-15,7-5-20 16,7-12 37-16,0-7 51 0,-3-12 78 15,-3-3 25-15,-8-7 4 16,-6-3-2-16,-4-6-40 16,-6-2-19-16,-5-1-17 15,-3 2-6-15,-11 8 13 16,-5 7-13-16,-9 11 47 16,-5 8 15-16,-9 16 21 15,-4 8-4-15,-1 17-3 16,-1 9-4-16,4 11-4 15,2 4-4-15,13 0 10 16,9-1 11-16,17-6 14 16,14-3-3-16,18-8-20 15,12-6-19-15,14-14-36 16,7-8-10-16,10-16-16 16,2-9-8-16,0-16-53 0,-4-8-116 15,-8-18-244-15,-5-10-196 16,-10-17 518-16</inkml:trace>
  <inkml:trace contextRef="#ctx0" brushRef="#br0" timeOffset="194248.42">20008 7105 1783 0,'-7'12'248'0,"0"16"135"16,1 12-201-16,5 31-84 15,2 15-34-15,6 22-39 16,0 5-10-16,-2 4-12 15,-2-5-2-15,-4-17-10 16,-1-13-11-16,0-30-64 16,-1-17-105-16,-3-27 86 15</inkml:trace>
  <inkml:trace contextRef="#ctx0" brushRef="#br0" timeOffset="194914.28">19712 7774 3202 0,'0'0'80'0,"16"11"-21"0,14-5-178 16,34-8-51-16,13-9-45 16,16-16 28-16,-1-5-35 15,-11-5 70-15,-7 0 33 16,-18 8 119-16,-9 1 18 15,-19 9-12-15,-5 5-42 16,-13 6-57-16,-4 4-6 0,-5 8 25 16,0 5 59-16,-3 8 101 15,-3 5 25-15,-1 7 9 16,-4 2-16-16,1 7-43 16,-3 4-16-16,-1 7 11 15,-3 0 10-15,3-4 6 16,1-5-6-16,7-12-29 15,4-5-3-15,7-9-10 16,7-4-1-16,9-10-8 16,6-4-6-16,9-11-17 15,-1-6-12-15,2-6-3 16,-1-2-1-16,-8-6 13 16,-2-2 10-16,-9-4 3 15,-7-1 5-15,-5 7 1 16,-3 5 8-16,-1 16 12 15,-2 14 8-15,0-1 1 16,2 2-7-16,-2 23-19 0,0 11-8 16,0 17-2-16,1 3 1 15,2-6 15-15,4-4 0 16,6-12 7-16,3-6 5 16,5-11-2-16,3-7 0 15,8-16-6-15,7-5-6 16,1-20-15-16,3-6-12 15,-5-13-10-15,-12-5-8 0,-4-4-3 16,-7-4 0-16,-8 2-17 16,-2 3-7-16,-7 10-9 15,-5 6-2-15,-4 20-47 16,-3 9-50-16,-2 19-97 16,-1 10-130-16,3 16 240 15</inkml:trace>
  <inkml:trace contextRef="#ctx0" brushRef="#br0" timeOffset="196031.92">21215 7716 3183 0,'10'21'24'0,"2"1"-23"16,11-1-140-16,0-4-32 15,-2-12 28-15,-1-5 62 16,-3-7 123-16,3-4 33 16,1-7 14-16,5-4-22 0,7-10-63 15,4-3-15 1,2-5-25-16,-10-2-8 0,-5 1-5 16,-8-1-1-16,-11 5 6 15,0 1 5-15,-14 9 19 16,-9 5 8-16,-25 16 16 15,-10 9 9-15,-13 24 7 16,-1 10-1-16,14 17 0 16,8 7-2-16,17 0 4 15,12-2 13-15,15-6 24 16,12-2 3-16,14-10-7 16,6-5-9-16,12-10-27 15,4-6-10-15,18-15-13 16,3-8-9-16,1-14-13 15,1-9-4-15,-4-7-3 16,3-2 5-16,-3 0 1 16,-6 1-3-16,-19 5-9 15,-13 3 1-15,-17 6 6 0,-7 4 17 16,-9 6 22-16,3 3 6 16,2 7 14-16,0 0-5 15,0 0-5-15,0 0-5 16,0 0-7-1,8 11 8-15,8-3 8 0,1-3 3 16,13-5 3-16,6-2-8 0,5-11-10 16,5-5-8-16,-1-7-17 15,-7-2-9-15,-7-5-17 16,-6-2-1-16,-11-1 2 16,-3 0 2-16,-11 3 9 15,-7 4 7-15,-8 8 6 16,-6 7 9-16,-10 13 18 15,-5 10 10-15,-13 19 7 16,-2 9 3-16,-2 14 12 16,2 4 3-16,15 2 20 15,8-3 4-15,25-8-2 16,13-4-6-16,24-11-23 16,11-6-12-16,16-15-20 15,8-8-10-15,0-15-21 16,4-8-16-16,3-13-10 15,-2-6-7-15,2-6-9 0,-7-1 8 16,-21-2 16-16,-7 3 11 16,-25 8 24-16,-7 7 3 15,-7 14 34-15,-2 16 9 16,-8-3 9-16,-1 18 0 16,-9 14-26-16,-6 7-7 15,0 6-11-15,3-3 3 0,4-8 0 16,8-7 2-16,5-10 4 15,2-6 1-15,2-8 12 16,0 0 0-16,17-10-8 16,1-4-7-16,10-13-22 15,2-6-4-15,7-7 6 16,-2-4 0-16,8-3 12 16,6-4 0-16,3 6-1 15,-1 6 2-15,0 20 14 16,-5 12 7-16,0 23 12 15,0 12 0-15,-5 18-9 16,0 6-7-16,-6 4-5 16,2-3-2-16,6-7-6 15,4-10-7-15,12-16-62 16,0-12-35-16,7-23-129 16,1-11-138-16,10-18 104 0</inkml:trace>
  <inkml:trace contextRef="#ctx0" brushRef="#br0" timeOffset="197016.46">17850 8627 2702 0,'-31'4'81'0,"-3"2"62"16,-9 5-158-16,-5 2-2 16,-11 8 9-16,-6 1 22 15,0 10 46-15,4 5 19 16,20 1 11-16,13-1-16 0,25-1-37 15,11-2-18-15,29 0-23 16,14-1-7-16,20-8-10 16,6-2 0-16,5-2-3 15,-4 1-6-15,-12 7 3 16,-11 1 3-16,-18 4 2 16,-17-2 15-16,-21 0-3 15,-14 1 3-15,-30 1 11 16,-13 4 15-16,-24 0 13 15,-10-3-2-15,-15-14-17 16,-4-8-25-16,3-23-67 16,5-8-38-16,17-16-57 15,14-3-67-15,27-6-161 16,15-3-297-16,29 1 563 0</inkml:trace>
  <inkml:trace contextRef="#ctx0" brushRef="#br0" timeOffset="197630.67">18147 8876 2818 0,'-1'12'118'15,"1"2"158"-15,8 11-412 16,5 3-28-16,2 7 20 15,-2 4 63-15,-7 1 101 16,-2 4 28-16,-3-6 35 16,-1-2 2-16,4-12-32 15,-1-7-16-15,6-11-31 16,4-4-7-16,10-11-5 16,7-7-1-16,3-16-15 15,5-7 2-15,-1-12-18 16,-5-5 2-16,-3-4 7 15,-10 0 3-15,-10 7 17 16,-3 9 6-16,-6 19 15 16,0 9 14-16,0 16 17 15,-1 6-5-15,-1 26-11 0,1 15-10 16,1 23-14-16,1 6 8 16,8-6 16-16,3-8 6 15,8-18 4-15,6-11-6 16,5-19-13-16,2-9-2 15,8-17-7-15,2-11-5 16,4-19-4-16,-1-8-4 0,-6-8-5 16,-5 0 1-16,-13 5-1 15,-4 4-1-15,-14 11 2 16,-4 6-2-16,-7 14 5 16,-1 4 5-16,-1 11-2 15,2 3-3-15,1 10-37 16,2 1-27-16,4 4-40 15,1 0-34-15,9-5-60 16,5-4-65-16,6-6-61 16,3-1 52-16,8-8 110 15,-1-3 16-15,9-6 92 16</inkml:trace>
  <inkml:trace contextRef="#ctx0" brushRef="#br0" timeOffset="198613.6">19255 8865 2771 0,'-8'13'161'0,"2"-1"186"15,5 2-418-15,4-2-38 16,5 0-23-16,2-2 21 16,0-3 90-16,1-1 44 15,0-5 29-15,3-1-1 16,5-7-19-16,7-3-11 0,4-9-26 15,1-2-15-15,5-4-2 16,-4 0-2-16,-1 0 4 16,-3-1 0-16,-10 0-8 15,-4 0 1-15,-10 3 15 16,-7 2 11-16,-12 4 14 16,-6 2 2-16,-14 4 1 15,-2 8-4-15,-7 9 0 16,2 8 1-16,1 19 2 15,1 9 0-15,7 17 2 16,4 5 2-16,12 4 9 16,7-2 6-16,16-9 5 15,10-7-8-15,16-14-18 16,8-7-11-16,16-20-29 16,5-8-12-16,8-21-19 0,0-7-9 15,-3-11-9-15,-5-1-2 16,-9 4 17-16,-8 4 18 15,-13 8 30-15,-10 6 8 16,-12 8 24-16,-9 9 16 16,0 0 22-16,0 0 6 15,0 0-12-15,0 0-20 16,0 0-23-16,0 0-6 0,0 0-6 16,0 0 3-16,1 1 1 15,17 11 3-15,-3-11 0 16,3-1 3-16,9-7-3 15,3-4 0-15,6-6-7 16,1-3-4-16,-2-4-12 16,-2-3-7-16,-8-4 1 15,-5-4 1-15,-12-3 11 16,-8 2 9-16,-9 3 5 16,-7 8 8-16,-13 9 11 15,-3 9 4-15,-14 10 8 16,-2 8-1-16,-3 20 7 15,-1 10 4-15,10 21 14 16,10 8 2-16,19 5 0 16,11-4-2-16,20-9-19 0,11-9-8 15,20-19-32-15,10-10-16 16,16-23-30-16,5-15-11 16,12-20-28-16,1-13-16 15,-1-13-7-15,-6-4-7 16,-13-4 11-16,-9-2-24 15,-18 1 61-15,-7 2 28 16,-18 1 55-16,-8 3 32 16,-9 3 32-16,-5 5 10 0,-3 18-1 15,1 11-19-15,3 26 29 16,0 0 0-16,-12 27-19 16,2 20-9-16,-7 28-38 15,1 12-12-15,-1 14-8 16,3 3-7-16,8 2-25 15,1-1-19-15,8-22-54 16,3-14-25-16,-2-28-51 16,-2-16-137-16,-5-26 130 15</inkml:trace>
  <inkml:trace contextRef="#ctx0" brushRef="#br0" timeOffset="198814.63">20181 8820 2689 0,'16'14'225'0,"22"0"225"0,18-5-515 15,37-9-97-15,14-10-77 16,11-13-109-16,0-6-284 16,-16-1 170-16,-9 3 282 15,-17 5 58-15,-6 4-38 16,4 6 89-16</inkml:trace>
  <inkml:trace contextRef="#ctx0" brushRef="#br0" timeOffset="199216.08">21723 8471 3028 0,'-57'-1'6'0,"-2"7"-112"16,-5 9-36-16,-6 15 22 15,-3 6 50-15,8 7 204 16,15-1 22-16,17-3 11 16,13-3-34-16,20-4-78 0,8-4-31 15,26-7-56-15,13-3-12 16,20-8-28-16,7-1-9 15,-2 2 20-15,-3 3 8 16,-14 7 26-16,-9 0 4 16,-16 5 1-16,-15 0 6 15,-24 5 13-15,-16 4 8 0,-15-2 36 16,-1 2-2-16,-11-10-17 16,-5-8-23-16,-7-19-89 15,-6-10-50-15,9-9-145 16,7-2-172-16,17 2-69 15,12-1 115-15,25-7 206 16</inkml:trace>
  <inkml:trace contextRef="#ctx0" brushRef="#br0" timeOffset="199663.61">22107 8835 3164 0,'22'72'46'0,"-5"10"-53"16,-2 4-39-16,-11-2-41 16,-4-5-11-16,-8-9 23 15,-9-2 10-15,-9-2 51 0,-8-1 13 16,-8-9 19-16,-2-8 13 16,5-16 3-16,9-8-6 15,9-17-24-15,8-7-18 16,7-18-14-16,4-8-4 15,3-18 18-15,5-8 17 16,6-15 24-16,0-3-1 0,9-11-3 16,4-12-5-16,9-11-12 15,8-6-3-15,10 3-4 16,8 15-2-16,-5 28-15 16,-4 16-7-16,-13 29-23 15,-5 12-8-15,-8 23 4 16,-6 15 6-16,-13 24 20 15,-12 8 9-15,-15 9 17 16,-9-2 3-16,-11-4 15 16,-5-10 5-16,-13-19-4 15,0-12-3-15,-4-27-64 16,5-16-112-16,20-23-177 16,11-10 72-16</inkml:trace>
  <inkml:trace contextRef="#ctx0" brushRef="#br0" timeOffset="200001.97">22739 8684 2812 0,'7'58'73'16,"-1"3"-3"-16,-1 5-56 15,-2-6-14-15,0-7 0 16,2-18 3-16,3-8 2 0,5-14 17 15,3-6 3-15,10-13-7 16,4-9-4-16,11-19-32 16,4-8-13-16,-7-7-16 15,-2-5-4-15,-11-2 0 16,-7 3 10-16,-15 2 20 16,-8 4 9-16,-17 11 26 15,-10 4 9-15,-15 13 22 16,-9 6 10-16,-10 13-3 15,-7 9 2-15,1 12-16 16,3 2-11-16,11 1-59 16,8-2-52-16,20-11-133 15,9-6-146-15,23-11 58 16</inkml:trace>
  <inkml:trace contextRef="#ctx0" brushRef="#br0" timeOffset="200247.12">23480 8388 3062 0,'-18'113'-3'15,"3"-3"-1"-15,3-10 1 0,4-16 2 16,7-2 2-16,0-15 0 15,1-8-2-15,4-22-46 16,-3-12-36-16,3-23-126 16,1-12-140-16,-4-23 79 15</inkml:trace>
  <inkml:trace contextRef="#ctx0" brushRef="#br0" timeOffset="200430.74">23253 8620 3024 0,'70'-3'9'0,"24"-3"-16"15,8-3-5-15,8 2-8 0,4-5-14 16,-5 1-53-16,-2 0-69 16,-17 0-190-16,-7 2 69 15</inkml:trace>
  <inkml:trace contextRef="#ctx0" brushRef="#br0" timeOffset="200930.21">18089 9681 3112 0,'320'-22'46'0,"36"-1"-25"16,23-4-21-16,51-3-12 0,8 0-1 15,14 1-3-15,-4 0 3 0,-12 6 12 16,-16 3 1 0,-24 4-1-16,-16 3-11 0,-38 3-25 15,-18 3-6-15,-46 8-1 16,-17 2 8-16,-49 4-16 16,-20-2-39-16,-53-5-136 15,-29-4-248-15,-46-3 167 16</inkml:trace>
  <inkml:trace contextRef="#ctx0" brushRef="#br0" timeOffset="210663.06">16544 7338 1535 0,'-34'2'120'0,"-2"1"98"16,4 0-269-16,2 1 0 0,13-4 30 16,5 0 33-16,13-2 96 15,10-3 5-15,20-1 43 16,12-3 21-16,24-1-82 16,15-2 1-16,26 1 3 15,12 0-28-15,22 3-12 16,2 2-1-16,5 4-5 15,2 1-6-15,-10 4-22 16,-6 0-7-16,-25 1-14 16,-15-2-3-16,-24-2-19 15,-16-3-22-15,-21-4-75 16,-12-2-57-16,-15-3-227 16,-3-5-461-16,-10 0 687 15</inkml:trace>
  <inkml:trace contextRef="#ctx0" brushRef="#br0" timeOffset="211165.5">16460 8508 1487 0,'-6'7'99'0,"2"1"155"0,1 0-233 16,9 0-60-16,4-1-3 15,12-2 84-15,9-1 45 16,13-7 83-16,9-2 30 15,14-10-48-15,8-4-30 16,6-3-52-16,-3-1-33 16,-3 0-31-16,-4 2-4 15,-9 2-2-15,-3 2-8 16,-11 2-36-16,-7 3-50 0,-9 1-93 16,-8 1-156-16,0 2 173 15</inkml:trace>
  <inkml:trace contextRef="#ctx0" brushRef="#br0" timeOffset="213430.65">13681 8045 755 0,'3'-4'25'15,"-3"4"16"1,0 0 30-16,0-1 61 0,0 1-6 15,-1-1-12-15,-13-15-23 16,5 14-40-16,-2 2-17 16,-2 0-12-16,-4 4-11 15,-7 5-5-15,0 4 0 0,-2 9 2 16,1 4 1 0,4 9 1-16,3 3-2 0,9 6 2 15,4 1-5-15,6 0 3 16,3 1 8-16,6 0 8 15,2-1 18-15,1 0 32 16,2-2 13-16,2-6 15 16,-3-4-10-16,6-9-32 15,-1-5-15-15,6-8-27 16,6-5-9-16,6-10 0 16,6-9 0-16,8-9-90 15,2-7-98-15,0-13 95 16</inkml:trace>
  <inkml:trace contextRef="#ctx0" brushRef="#br0" timeOffset="-204117.04">1717 7406 2151 0,'1'19'-30'0,"-6"9"12"0,-6 22 21 15,-4 9 21 1,-5 18 27-16,3 12 14 0,-6 17 11 16,0 11-25-16,-6 24-17 15,-2 8-5-15,-1 16-18 16,-1 0-5-16,2-6-1 16,0-8-3-16,4-19 0 15,5-8-1-15,5-21-1 16,4-10 0-16,0-21 4 15,2-11 6-15,2-22 24 16,3-9 11-16,4-18 13 16,2-12-6-16,-3-12-23 15,-1-19-8-15,5-33-12 16,1-18-8-16,7-29-4 16,8-13 0-16,5-14-7 15,6-5-8-15,0-8-11 16,3 0-13-16,1 5-16 0,3 2 7 15,4 15-3-15,3 10-3 16,-3 16 3-16,-4 11-8 16,-8 24-13-16,-9 12 10 15,-10 31 8-15,-8 24 21 16,-1 4 39-16,-5 27 27 0,0 28 21 16,1 16-3-16,2 22-7 15,1 12-17-15,6 14-9 16,2 2 6-16,6 3 12 15,3-6 2-15,7-17 5 16,5-8 4-16,8-27 6 16,6-12 3-16,6-26 21 15,5-15-11-15,7-26-18 16,1-16 0-16,4-28-11 16,-3-16-11-16,-3-29-6 15,-4-15-5-15,-3-23-19 16,-6-12-7-16,-4-7-25 15,-6-2-11-15,-9 6-10 16,-4 8-27-16,-11 21-73 16,0 14-45-16,-4 32-171 15,-2 16-77-15,-2 33 354 16</inkml:trace>
  <inkml:trace contextRef="#ctx0" brushRef="#br0" timeOffset="-199050.14">6234 4699 375 0,'0'0'-11'0,"0"0"-17"16,0 0 3-16,0 0 21 15,0 0 13-15,0 0 22 16,0 0 10-16,0 0 6 16,0 0 11-16,1 0 8 15,13 2-4-15,1 1 4 16,4-1 2-16,5 1-13 0,-2 0-8 16,2 2-19-16,-6-1-10 15,2 0 7 1,-1 1 5-16,-4-1 24 0,3 0 4 15,-7-2 1-15,1-1-7 16,-2-1-13-16,2-1-8 16,1-2-8-16,1 1 0 15,2-2-4-15,-1 3-1 16,-3 1-8-16,-3-1-3 0,-9 1-1 16,0 0 6-16,0 0 7 15,0 1 6-15,-11 11 1 16,1-7-1-16,-2 3-6 15,0-1-1-15,-1 2-7 16,0 1-1-16,-2 1 3 16,-1 1-3-16,-1 2 19 15,0 1 19-15,0 4-3 16,-1 0 2-16,1 4-17 16,-2-1-15-16,3-2-21 15,0-5-39-15,4-8-161 16,5-7-185-16,1-16 215 15</inkml:trace>
  <inkml:trace contextRef="#ctx0" brushRef="#br0" timeOffset="-191798.01">6853 6593 744 0,'-29'-6'157'0,"-4"2"173"16,0 4-260-16,-6 8-22 0,0 7-3 16,5 12-6-16,-1 6-6 15,11 13-20 1,2 6 1-16,9 9-8 0,4 1-3 16,9-2-4-16,6-4-9 15,7-10-23-15,6-5-12 16,10-11-48-16,10-5-42 15,19-11 82-15</inkml:trace>
  <inkml:trace contextRef="#ctx0" brushRef="#br0" timeOffset="-191450.46">7285 6651 1553 0,'27'11'102'0,"9"0"-58"0,5 2-29 15,14 4-24-15,0 3-15 16,-4 10-8-16,-5 5-10 16,-17 13 27-16,-9 5 21 15,-16 7 18-15,-10 3 3 16,-19 0-12-16,-8-5-12 16,-13-8-72-16,1-10-30 15,2-16 71-15</inkml:trace>
  <inkml:trace contextRef="#ctx0" brushRef="#br0" timeOffset="-189065.22">21241 6740 1537 0,'-4'7'85'0,"-6"8"-26"15,-5 4-56-15,-11 9-3 16,-7 3 0-16,-5 1 18 16,-1 1 30-16,5-2 39 15,1-3 17-15,6-7-14 16,2-4-27-16,4-11-90 0,4-4-87 16,6-10-164-16,4-7 12 15,9-9 175-15</inkml:trace>
  <inkml:trace contextRef="#ctx0" brushRef="#br0" timeOffset="-188881.79">20919 6754 2097 0,'19'23'119'0,"7"4"-50"15,10 4-28-15,10 5-15 16,6 1-11-16,4-4-15 15,-3-3-10-15,-9-10-65 16,-7-7-68-16,-5-12-99 16,-4-5-116-16,2-12 298 15</inkml:trace>
  <inkml:trace contextRef="#ctx0" brushRef="#br0" timeOffset="-187712.43">15110 4079 894 0,'2'15'118'16,"-1"3"148"-16,0 6-264 15,-1-1 3-15,-2 4 26 16,2 0 18-16,1 1 25 15,3 0 5-15,6-4 25 16,2-3 6-16,6-7-41 16,4-5-12-16,5-10-12 15,1-5-7-15,-1-12-11 0,-3-4-6 16,-7-4-9-16,-3-1 0 16,-8 1 0-16,1 3 0 15,-5 1-12-15,-2 4 6 16,0 3-6-16,-2 3-3 15,2 3 3-15,0 9 0 16,0 0 0-16,0 0-3 16,4 9-6-16,-1 13-6 0,-1 23 15 15,-2 9-9-15,-6 19 12 16,-3 8 3-16,-4 10-6 16,0 2 6-16,-6-1-3 15,-4-6-3-15,-6-17 12 16,-8-10 36-16,-9-16 74 15,-5-10 21-15,-5-12-28 16,-2-5-20-16,2-16-54 16,-1-6-21-16,2-20-35 15,0-9-45-15,-2-20-87 16,6-11-98-16,21-20-568 16,13-9 652-16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7:07:18.3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1977 4516 1545 0,'6'73'83'0,"3"15"54"16,-3 11 19-16,2 21-16 15,-2 6-20-15,-4 21-31 16,0 5-21-16,-2 15-19 15,0 6 0-15,3 12-7 16,2 8-4-16,7 17-9 16,1 8 2-16,-2 14-6 15,1 7 4-15,-10 9-12 16,1 6-9-16,-7 9-4 16,-3 3-2-16,-1 5 11 15,-1-1 11-15,2-4 17 16,2-3 8-16,1-7 1 15,-1-4-8-15,1-17-16 16,4-6-7-16,0-16-10 16,2-10-6-16,7-22-2 15,-5-11-1-15,8-22-15 16,3-9-21-16,-1-16-62 0,4-12-54 16,-4-18-203-16,0-11-317 15,4-19 510-15</inkml:trace>
  <inkml:trace contextRef="#ctx0" brushRef="#br0" timeOffset="506.41">1858 10469 2079 0,'197'-6'0'16,"26"-1"0"-16,16-3 6 16,18 0-3-16,13 0 6 15,20 0 0-15,6-1 3 16,15 3 9-16,10 0 0 0,7 3 11 15,9 3-8-15,5 2 0 16,5 2 0-16,-3 4-9 16,8 0-3-1,-4 2-3-15,-4 1-3 0,3 4-6 16,-10 1 0-16,-5 2-3 16,-9 1-6-16,-21-2-42 15,-11-1-53-15,-31-4-192 16,-10-1 170-16</inkml:trace>
  <inkml:trace contextRef="#ctx0" brushRef="#br0" timeOffset="2801.21">3229 9069 1351 0,'-17'-33'39'0,"4"-4"-14"16,0 0-17-16,5-4-6 15,3-2 4-15,-1-3-4 16,3 0 2-16,-1-4-2 0,-1-1-2 15,4-6 7-15,1-6 3 16,7-7 4-16,5-1 1 16,10-3-1-16,5-1-3 15,8-1-1-15,6-1-6 16,6 2-2-16,4 3-2 16,3-1 0-16,2 0-4 15,0-2 4-15,1-1-2 16,7 3 0-16,0-1 2 0,5 1-2 15,0 3 2-15,1 5 0 16,3 3 2-16,6 6-2 16,2 3 0-16,1 8 0 15,-4 5 0-15,-1 13 0 16,-3 7 0-16,-2 11 4 16,0 3 0-16,-4 9 3 15,2 2 1-15,1 9 10 16,-1 5 12-16,-2 9 9 15,-2 5-3-15,-2 9 2 16,2 4 4-16,0 7-9 16,-1 3 0-16,-3 7-21 15,0 2 3-15,1 3-6 16,-2 2-9-16,1 1 0 16,-2 1 3-16,-2 2 0 15,1 1-3-15,2 0 3 0,1 2-3 16,1 0 3-16,-2-2 0 15,-4-1 3-15,3-3-3 16,9-7 0-16,-2-3 9 16,-3-4 9-16,-2-4 11 15,-5-8 7-15,5-3 6 16,13-11-12-16,5-2-9 16,0-8-9-16,0-4-3 0,-7-7 0 15,1-5 6-15,9-6 12 16,2-5-4-16,4-9-2 15,0-3 0-15,0-8-9 16,-4-4-3-16,0-8-3 16,0-4-6-16,-7-9-3 15,-1-1 0-15,-8-7 0 16,-5-3 0-16,-3-3 3 16,-5-5 0-16,-7-3 0 15,-7 1-3-15,-10 0 3 16,-4 1-3-16,-3-1 3 15,-1 0-3-15,-1-1 0 16,2 1 0-16,4-4 0 16,2-3 0-16,5-4 0 0,2-2 6 15,2-3 0-15,-2-1-3 16,-2 3-3-16,-1 1 0 16,-2 7 4-16,0 4 7 15,-1 3 13-15,1 1 6 16,3 2 12-16,4-2-2 15,2-4-8-15,3-2-2 16,5-4-12-16,4 1-6 16,14-1-6-16,7 1-2 0,6-2-4 15,-1 3 1-15,-4 2-3 16,-3 3 2-16,-1 9 0 16,-3 3 0-16,-1 10 0 15,3 4-3-15,2 10 3 16,3 5-2-16,2 8-4 15,-1 7 4-15,0 9-3 16,0 7 5-16,-3 8 0 16,-6 8-2-16,-7 10-1 15,-3 6-3-15,-7 12 6 16,0 7 0-16,-4 12 4 16,-3 5 0-16,-1 7-4 15,-2 3 0-15,-2 6 0 16,1 1 1-16,-4 5-1 15,1 3 2-15,-6 8-2 0,-1 4-2 16,-5 9 6-16,-2 2-2 16,-5 0-1-16,-1 2 4 15,0-1-5-15,-2 1 3 16,5 0-1-16,0-3 2 16,6-3-3-16,2-1 2 15,7 1-2-15,5-1-1 16,10-6 0-16,4 0 4 0,4-7-6 15,-1-5 2-15,2-6-2 16,3-5-3-16,9-6 1 16,6-6-2-16,8-10 2 15,3-7 3-15,3-11-1 16,4-7 0-16,8-7-3 16,6-2 5-16,4-9 0 15,1-2 0-15,2-9 5 16,-3-5-1-16,-1-10-3 15,-2-8-1-15,-8-11 8 16,-6-2 5-16,-4-9 6 16,-3-3 7-16,-3-11 5 15,-4-3-11-15,-3-8 1 16,-1 0-5-16,2-11-6 16,3-6-6-16,-5-11-4 15,-4-7-6-15,-9-8-4 0,-6-2-3 16,-6 0-10-16,-4 2-8 15,-13 8-23-15,-5 6-8 16,-10 3-64-16,-6-3-87 16,2 1 90-16</inkml:trace>
  <inkml:trace contextRef="#ctx0" brushRef="#br0" timeOffset="5616.24">5466 7285 106 0,'-3'2'9'15,"-1"1"8"-15,0 0 19 16,1 1 15-16,-1-1 43 16,4-3 13-16,0 0 50 15,0 0 19-15,0 0-53 16,0 0-25-16,0 0-60 16,0 0-13-16,0 0-5 15,0 0-3-15,0 0 7 16,1 0 5-16,13 11 17 15,-6 1 3-15,2 6 1 0,4 4-4 16,5 9-18 0,1 5-9-16,4 7-13 0,1 5-2 15,-1 0-2-15,0 0-1 16,-5-8 1-16,-3-3-5 16,0-13-48-16,-5-6-55 15,-2-12 59-15</inkml:trace>
  <inkml:trace contextRef="#ctx0" brushRef="#br0" timeOffset="6068.63">5401 7622 1225 0,'5'5'57'0,"5"5"45"0,5 4-90 15,8 7-12-15,6 4 2 16,6 5 0-16,3 2 0 16,5 2-2-16,0-2 0 15,-4-7 0-15,-6-4 0 16,-9-8 4-16,-6-4-2 0,-9-6-1 16,-9-3-1-16,1 0 12 15,5-16 0-15,-10-10 7 16,0-8 0-16,3-16-5 15,3-6-6-15,10-8-4 16,6 0-4-16,12 1 0 16,6 5-14-16,1 9-261 15,-3 5 199-15</inkml:trace>
  <inkml:trace contextRef="#ctx0" brushRef="#br0" timeOffset="7499.48">7062 8682 1342 0,'-6'11'31'0,"1"2"-20"16,5-1-13-16,5-1-3 15,1-3 1-15,5-3 4 16,3-4 0-16,0-2 0 16,0-4 5-16,0-4 9 15,-2-2 3-15,-1-2 1 16,0-2-5-16,-4 2-7 0,-2-2-4 16,-5 6 4-1,-1 1 6-15,-7 4 15 0,-1 1 2 16,-7 1 8-16,0 3 35 15,-1 3-25-15,2 3 7 16,1 6-3-16,3 3 0 16,-1 4 3-16,2 1-1 15,5 3-11-15,1-1-9 16,5-4-15-16,2-3-12 0,4-9-6 16,1-2 0-16,4-7 0 15,0-3 0-15,1-6 21 16,1-4-6-16,-3-5 6 15,-3-2-6-15,-2-2-6 16,-3 2-3-16,-5 1 0 16,0 2-3-16,-9 5 3 15,1 4 0-15,-4 7 15 16,-1 3 20-16,0 10 10 16,-1 3 5-16,7 6-25 15,4 3-12-15,4 1-6 16,3 1-5-16,5-5-8 15,2-4 0-15,6-6 0 16,-2-5-1-16,5-7 2 16,-3-5 2-16,4-7-1 15,-3-3 6-15,-2-2-7 0,-2-1-1 16,-6 4 2-16,-3 2 1 16,-3 4 1-16,-7 5 3 15,-4 5 2-15,-3 1 0 16,-3 6 6-16,-1 3-3 15,4 5 2-15,3 3 1 16,4 0-4-16,4 0 3 0,2-2-8 16,4-2 0-16,4-6-9 15,3-3 3-15,5-7-9 16,1-5 3-16,3-8-5 16,-4-3-2-16,0-2 8 15,-2 0 1-15,-6 1 2 16,-2 1-11-16,-7 2 1 15,-5 2 3-15,-6 4 4 16,-3 1 5-16,-4 8 14 16,2 3 8-16,1 10 12 15,5 3 6-15,6 9-9 16,5 3-8-16,8 2-16 16,6 3-7-16,11-7-85 15,1-6-95-15,8-15 80 16</inkml:trace>
  <inkml:trace contextRef="#ctx0" brushRef="#br0" timeOffset="9716.6">5107 7124 700 0,'-14'2'46'0,"1"1"36"15,2 1-73-15,3-1-7 16,2 2 0-16,4-1 3 16,2 0-3-16,3-1 19 15,4-3 11-15,1 1 27 16,2-2 12-16,2-3-20 15,2 0-14-15,0-6-24 16,1 2-3-16,-1-5-8 16,0 1 0-16,-3-3 6 15,-3 0 5-15,-1 0 14 16,-4 2 8-16,-4 0 0 0,0 1-2 16,-8 3-6-16,-2 0-2 15,1 5-5-15,-3 0-1 16,0 4-7-16,0 2-1 15,1 4-5-15,2 1-2 16,2 5 0-16,3 2 0 16,4 4 0-16,1 3 0 0,3 1-4 15,3-2 2-15,1-6-1 16,2-3 1-16,1-8 2 16,2-4 4-16,1-8 8 15,0-3 5-15,2-8 0 16,-1-1-5-16,-4 1-9 15,-2 1-1-15,-7 6-4 16,-4 2 8-16,-7 6 23 16,-3 0 9-16,-3 7 0 15,-2 3-4-15,0 6-23 16,2 3 0-16,3 4-3 16,2 1 3-16,7-2 0 15,4 0 3-15,5-3-9 16,3-2-3-16,5-3 3 15,2-5-6-15,4-5 3 0,3-5 6 16,2-9-9-16,1-4 3 16,-2-6 3-16,-5-1-6 15,-6 0 3-15,-3 5-3 16,-8 4-3-16,-3 4 3 16,-5 5 12-16,-3 2-3 15,-7 6 6-15,-1 5-7 16,-6 9-5-16,1 3-3 15,1 7-3-15,4 3 18 0,7 0 0 16,4 1 0-16,12-5 3 16,6-1-15-16,13-8-3 15,5-7-12-15,11-11-98 16,4-9-82-16,6-24 94 16</inkml:trace>
  <inkml:trace contextRef="#ctx0" brushRef="#br0" timeOffset="12405.16">5995 7925 1152 0,'-8'8'39'0,"3"2"9"0,1-1-46 16,5-1 0-16,-1-2 0 16,-1-2-2-16,4 1 2 15,3-2 0-15,1 2-2 16,1 1-4-16,-4-1-299 15,0 2 205-15</inkml:trace>
  <inkml:trace contextRef="#ctx0" brushRef="#br0" timeOffset="12566.55">6059 8110 1185 0,'0'0'25'0,"14"3"4"16,-2 1-62-16,2-1-35 15,0 0 43-15</inkml:trace>
  <inkml:trace contextRef="#ctx0" brushRef="#br0" timeOffset="12750.02">6165 8295 1759 0,'-6'15'15'0,"6"-7"-515"15,5-6 386-15</inkml:trace>
  <inkml:trace contextRef="#ctx0" brushRef="#br0" timeOffset="12932.89">6334 8366 1583 0,'0'23'-50'0,"1"-1"-120"0,-2 1-20 16,5-4-73-16,-2-3-47 16,-1-2 217-16</inkml:trace>
  <inkml:trace contextRef="#ctx0" brushRef="#br0" timeOffset="13099.39">6427 8682 1460 0,'0'-1'27'16</inkml:trace>
  <inkml:trace contextRef="#ctx0" brushRef="#br0" timeOffset="14616.16">5123 6999 1287 0,'-11'-11'37'16,"-1"-2"-4"-16,-1-8-13 0,-4-5 3 15,-3-6 14-15,-6-6-3 16,-4-1-4-16,-1-3-3 16,-7 1 4-16,-1 0 32 15,-4 0-1-15,0 2-5 16,5 1-27-16,1 1-9 16,5 2-18-16,0 2 0 15,3 4-3-15,-2 3 3 0,3 8-3 16,3 4-3-16,2 6 3 15,7 3 0-15,2 5 0 16,4 0 0-16,5 2 0 16,-1 1 0-16,8 2 3 15,2 1-6-15,4 2 0 16,5 0 3-16,-1 0-3 16,0 0 3-16,-1 0 0 15,-1-2 0-15,-2-2 0 16,0 1 6-16,-4-4-6 15,-4-1 0-15,0 0 3 16,1 0-3-16,0 0 3 16,0-1 0-16,0 1 6 15,0-1-3-15,-1-1 0 16,0-29-6-16,0 31 0 16,0-1 6-16,-22-15-6 0,15 11 9 15,0 0-9-15,0 1 0 16,3 0 0-16,-1 1 0 15,5 3 0-15,0 0 3 16,0 0-3-16,-3 8-3 16,7 15-9-16,1 6 6 15,2 15 3-15,4 3 3 16,0 1 3-16,1-5-3 0,-1-9 0 16,-4-5 3-16,-2-13-3 15,-1-3 0-15,-4-13 12 16,-3-1-6-16,-3-14 9 15,-3-3-6-15,-2-9-6 16,-1-2-3-16,-1-1-3 16,-1 0 3-16,1-1 0 15,1 0 3-15,0-3-3 16,3 0 3-16,-1 3 3 16,3 2-6-16,2 7 3 15,2 5 0-15,3 10-3 16,3 6 3-16,9 11-6 15,7 9 3-15,10 12 3 16,2 2-6-16,10 2 3 16,-2-4-3-16,7-12 0 0,4-8 3 15,0-13-3-15,2-9 3 16,-1-14-102-16,-5-6-68 16,-2-10-53-16,-6-3-162 15,1 1 191-15</inkml:trace>
  <inkml:trace contextRef="#ctx0" brushRef="#br0" timeOffset="16689.55">5548 7267 247 0,'0'0'9'0</inkml:trace>
  <inkml:trace contextRef="#ctx0" brushRef="#br0" timeOffset="17150.58">6015 8014 1154 0,'5'11'25'0,"4"-6"-87"16,4-4-136-16,5-5 105 15</inkml:trace>
  <inkml:trace contextRef="#ctx0" brushRef="#br0" timeOffset="17332.3">6187 8121 488 0,'6'15'28'0,"4"-2"6"16,0-2-23-16,2-3-4 0,-2 1 25 15,-1-1 48-15,-2 2 15 16,-1 1 22-16,-3 0-22 16,0-2-47-16,0-2-22 15,3-7-337-15,-4-6 232 16</inkml:trace>
  <inkml:trace contextRef="#ctx0" brushRef="#br0" timeOffset="17479.45">6219 8441 1968 0,'-15'-2'72'15</inkml:trace>
  <inkml:trace contextRef="#ctx0" brushRef="#br0" timeOffset="18166.04">6065 8001 589 0,'-1'5'0'0,"-1"-1"-55"16,4 2-6-16,1 0 21 16,1-1 13-16,1 1 23 15,1-2 6-15,-1 0 5 16,1 2 2-16,2 2-1 15,0 1-3-15,2 0-76 16,0 2 51-16</inkml:trace>
  <inkml:trace contextRef="#ctx0" brushRef="#br0" timeOffset="18365.62">6199 8213 1196 0,'1'12'29'16,"2"1"-9"-16,3-1-16 15,2-2-2-15,1-3 0 16,3-5-16-16,1-4-34 16,1-6-231-16,2 0 170 0</inkml:trace>
  <inkml:trace contextRef="#ctx0" brushRef="#br0" timeOffset="18500.93">6398 8441 1301 0,'-2'2'14'0,"2"-2"38"16</inkml:trace>
  <inkml:trace contextRef="#ctx0" brushRef="#br0" timeOffset="21049.59">7113 8681 901 0,'-9'-2'29'0,"2"1"-10"15,7 1-15-15,0 0 14 16,-1 0 19-16,0 0 20 0,0 1-5 16,-14 16 14-16,15-7-2 15,1 3 0-15,1 1-6 16,10 0-21-16,1-1-10 15,3-4-20-15,1-2-1 16,3-6-4-16,1-2 2 16,1-9 6-16,0-4-2 0,-3-7 1 15,-1-2-3-15,-7 0-4 16,-2-1 0-16,-8 5 0 16,-5 3-2-16,-7 5 0 15,-3 3 0-15,-8 5 0 16,-2 4 4-16,-3 5-2 15,-2 3 5-15,5 2 11 16,4 1 1-16,6 3 23 16,2-1 0-16,6 3-24 15,1-2-3-15,5 2-6 16,4-1-1-16,3-2-2 16,0-3-3-16,5-5 0 15,2-2 9-15,4-7-9 16,5-3 0-16,-5-6 3 15,-5-2 0-15,-6 0 0 0,-6 1 6 16,-12 3 18-16,-5 2 12 16,-9 4 36-16,-3 2 2 15,1 2 7 1,1 0-6-16,7 3-13 0,5-1-8 16,7 2-5-16,6-1-25 15,4 3-18-15,7 0-1 16,7 4-11-16,6 0-2 15,9-3-19-15,2-2-97 0,7-6-443 16,-4-5 406-16</inkml:trace>
  <inkml:trace contextRef="#ctx0" brushRef="#br0" timeOffset="24432.59">14386 7201 210 0,'-6'-4'66'0,"1"-1"53"15,0-2-41-15,1 0-56 0,-1-1-3 16,2 1 33-16,1 1 28 16,2 6 49-16,0-1 15 15,0 0-10-15,0 0-43 16,0 0-31-16,0-26-10 16,5 15-13-16,0-1-10 15,3-5-9-15,-2-2-8 16,2-1-5-16,-1-3 5 0,3-2 6 15,1 0-1-15,1-3 6 16,3-3-3-16,2-2-5 16,2-3-1-16,6 1-6 15,6 0-2-15,8 3-4 16,1 2 0-16,4 2 2 16,-3 1-2-16,-7 2 0 15,-5 2 0-15,-3 3 2 16,-2 2-2-16,-1 6 1 15,2 0 3-15,-1 2-2 16,2 2 0-16,3 0 0 16,0 2 0-16,8 0 0 15,3 2 2-15,2 4 2 16,2 3 1-16,-6 7 13 16,0 2 5-16,-5 6 56 0,0 2-4 15,-2 5-5-15,-5 3-12 16,0 2-12-16,-1 1-9 15,5 3-7-15,3 1-2 16,4 1 3-16,0 2 3 16,-2 1-3-16,0 2 12 15,-2 2 3-15,0 2-13 0,0 1 4 16,-2 0-9-16,1 3-9 16,1 0-5-16,-2 3 2 15,-1-2-1-15,-2 3 4 16,-4 0 5-16,-2 0 1 15,-1 1 9-15,0 2 8 16,0-1-3-16,0 3 3 16,0 1-15-16,1 3-11 15,2 0-10-15,-2 0-5 16,1 2 0-16,-5-1 1 16,-4 4-1-16,0 4 4 15,-2 0 2-15,2 3 6 16,0 0 3-16,1 0-2 15,3 0 2-15,2-3-6 16,1-4 0-16,0 0-4 16,0 0 0-16,0 2 0 0,-1 5 2 15,3 6 4-15,0 1 5 16,3 0 5-16,-2-5-1 16,1-10-5-16,2-3-10 15,-1-8-4-15,2 0-4 16,0-4 0-16,-1-2 0 15,6 0-3-15,3 0 1 16,3 2-2-16,2-2 3 0,-1-1 1 16,-1-2-1-16,-2-2 1 15,-3 1 0-15,3 3 1 16,-1 1 3-16,2 5-2 16,4 1 0-16,6 0-1 15,0 1 1-15,4-4 0 16,0 0-1-16,3 1 1 15,3 4-2-15,4-1 2 16,1-1-2-16,2-5 0 16,-1-5-2-16,-1-8 0 15,2-4 2-15,3-5-3 16,5-3 3-16,7-2-2 16,6 0 0-16,6 2-1 15,3-2-1-15,2 0-1 16,2-2 3-16,-1 1 2 15,0 0-2-15,-1 0 0 0,-2 0 1 16,-1-1 0-16,-2-1 0 16,0-4 1-16,-2-3-5 15,1-6 2-15,3-2 0 16,-5-6-1-16,1-3 2 16,-5-11-5-16,0-3 1 15,0-15 1-15,-2-8-4 16,0-11-4-16,-8-3-3 0,-2-4-8 15,-4-1 1-15,-6-4 1 16,2-4 5-16,-9-6 5 16,-6-3 4-16,-5 0 2 15,-8 0 4-15,-3-4-1 16,0 0 1-16,-5-3-2 16,1 1-5-16,-5 4-11 15,-1 4-3-15,-6 5-13 16,-5 3 3-16,-7 8 21 15,-4 7 2-15,-5 7-21 16,-1 3-28-16,-2 3-103 16,0-1-134-16,2-1 141 15</inkml:trace>
  <inkml:trace contextRef="#ctx0" brushRef="#br0" timeOffset="27506.14">7173 8659 780 0,'0'0'32'0,"0"0"13"16,0 0-1-16,0 0 29 16,0-1 10-16,0 0-10 0,-1 1-11 15,0 0-21-15,1 0-8 16,-1 0-17-16,-22 10-3 15,18 2-5-15,3 0-2 16,2 3-4-16,0-2 0 16,5-1 0-16,1-2-2 15,3-5 3-15,2-2-1 16,6-5 10-16,0-3 5 16,5-7 3-16,0-1 3 0,0-3-11 15,-1-1-3-15,-5 0-5 16,-3 3 0-16,-7 1 6 15,-4 1-1-15,-5 2 13 16,-3-1-3-16,-3 0-1 16,-1 3-1-16,-1 2-5 15,-2 2-3-15,1 4-1 16,-1 3 9-16,2 3-5 16,2 2-9-16,2 3 0 15,1 2-3-15,3 2 0 16,0-2 0-16,3-1 0 15,2-2 0-15,2-2 0 16,0-3 3-16,1-3-3 16,0-1 0-16,2-4 3 15,-1 0 0-15,0-4 6 0,0 1-6 16,-3-2 3-16,-1-1-3 16,-2 0 0-16,-3 2 6 15,-3 3 0-15,-3 1 6 16,-3 4-6-16,-5 4-3 15,-2 4 3-15,-1 3-6 16,1 2 2-16,2 1-2 16,9-3-3-16,3 0 0 15,8-3 0-15,5-1-3 0,4-4 6 16,4 0 3-16,2-3 0 16,1-3 3-16,1-5-9 15,2-4 9-15,-3-3-9 16,-1 0 6-16,-4-3 3 15,-5 2-9-15,-4 0 9 16,-2 1 9-16,-6 4 24 16,-3 1 3-16,-7 5 3 15,-1 1-18-15,-4 5-10 16,-1 1-8-16,-1 7-6 16,-1 0 3-16,2 3-9 15,2 3 0-15,5-1 0 16,1 2 0-16,9-2 6 15,2-2-3-15,6-2 0 0,2-2 3 16,2-4-6-16,-2-2 0 16,4-4 0-16,0-3 3 15,1-6-3-15,0-2 3 16,-2-2 0-16,-2-2-3 16,-2 4 0-16,-4 3 0 15,-5 2 0-15,-2 3 0 16,-6 2 0-16,-4 2-3 0,-5 5 3 15,-2 2 0-15,-2 5 6 16,0 1-3-16,6 0-3 16,3 1 3-16,8-3-3 15,2-1 0-15,4-1 0 16,4-2 0-16,3-2 0 16,4-2 0-16,5-3 0 15,2-4 0-15,4-7-9 16,0-1 3-16,-2-6-24 15,-2 1-11-15,-6 1-13 16,-2 2 0-16,-7 4 18 16,-2 3 15-16,-5 4 12 15,-2 1 3-15,-7 5 0 16,0 4 0-16,-4 5 0 16,0 1-6-16,6 0-56 15,5 0-39-15,13-6 79 0</inkml:trace>
  <inkml:trace contextRef="#ctx0" brushRef="#br0" timeOffset="29000.12">7247 8667 338 0,'0'0'35'0,"0"0"51"15,0 0-82-15,0 0-3 16,0 0-2-16,0 0 1 15,-1 0 0-15,0 0 1 16,0 0 14-16,0 0 8 16,0 0 4-16,0 0-4 0,1 0-11 15,-1 0-10-15,0 0-2 16,0 0 0-16,0 0-9 16,0 1-12-16,0-1-67 15,1 0 66-15</inkml:trace>
  <inkml:trace contextRef="#ctx0" brushRef="#br0" timeOffset="29566.42">7121 8936 1305 0,'-9'5'46'0,"2"3"11"16,-1 2-52-16,8 3-9 15,0 5 3-15,4 5 1 16,1 5 0-16,-1 10 5 16,-3 2-1-16,1 9 4 15,3 3 0-15,-3-3-4 16,1-2-2-16,0-12-2 15,-3-5 1-15,4-10-1 0,-1-1 0 16,-1-6 0-16,2-2-7 16,-2-5-80-16,-2-6-158 15,1 0 134-15</inkml:trace>
  <inkml:trace contextRef="#ctx0" brushRef="#br0" timeOffset="30065.58">7355 9113 901 0,'-1'0'154'0,"-17"11"137"0,11 2-241 16,2 11-48-16,3 5 0 15,-1 11 0-15,2 4 0 16,-5 5 0-16,0 1-2 15,-1-2 0-15,-1-2 2 16,-1-10-2-16,0-7 1 16,3-14 3-16,3-4-2 15,3-11 16-15,-2-6 1 0,5-13-7 16,3-5-1-16,7-8-13 16,2 4-3-16,3 5 5 15,1 6 0-15,-1 11 0 16,0 6 2-16,1 11-2 15,2 4 0-15,2 2 0 16,1 1-4-16,3-5-97 16,0-2-97-16,1-10 107 15</inkml:trace>
  <inkml:trace contextRef="#ctx0" brushRef="#br0" timeOffset="30415.61">7588 9350 1421 0,'0'0'49'0,"0"1"1"0,-7 16-35 16,11 1-15-16,3 2 0 16,2 0 0-16,3-1 0 15,-1-6 0-15,-1-4 0 16,0-7 2-16,0-2-2 15,-1-7 0-15,-2-3 0 16,2-6 0-16,-2-2 4 0,-4-3-4 16,0 0 0-16,-5 4 0 15,-3 1 0-15,-4 7 2 16,-2 2 0-16,-2 4 6 16,-2 3 1-16,2 7 6 15,0 3 0-15,3 5-6 16,3-2-3-16,7 0-39 15,5-3-23-15,9-8-229 16,7-4 192-16</inkml:trace>
  <inkml:trace contextRef="#ctx0" brushRef="#br0" timeOffset="31166.96">8030 9195 1396 0,'-31'15'132'16,"1"4"529"-16,1 5-547 15,9 0-174-15,5-1-17 16,8-3 2-16,2-3 12 16,5-1 36-16,0-1 12 0,5-3 12 15,0-2 3-15,4-4-27 16,4-3-11-16,6-8-31 15,6-6-12-15,8-10-20 16,4-3-13-16,2-3 34 16,-4-3-15-16,-5 3-30 15,-4 1 8-15,-11 7 51 16,-4 2 61-16,-8 8 94 16,-5 3 23-16,-7 6 12 15,0 0-25-15,-7 8-29 16,-4 3 29-16,1 7-49 15,0 2-2-15,2 0-9 16,4 1-3-16,5-4-6 16,3-1-9-16,5-6-12 15,4-1-6-15,4-5-3 0,3-2 6 16,4-5 0-16,2-4 0 16,6-6 0-16,-1-3-6 15,4-5 0-15,-3 1-3 16,-2 1-18-16,-3 2 6 15,-8 7 3-15,-10 10 0 16,0 0 15-16,0 0 9 16,-5 1 21-16,-3 6 8 0,0 6 16 15,-3 1-6-15,8-1-18 16,1-1-9-16,4-3-15 16,3-1-3-16,2-5 0 15,1-2-3-15,5-7-3 16,3-7 0-16,2-11-60 15,1-6-48-15,3-7-86 16,-1-3-36-16,-2 0 98 16,-4-1-3-16,-6 1 15 15,-5 0 19-15,-7 3 111 16,-1 7 59-16,-2 13 63 16,1 5 21-16,5 12-37 15,-1 7 65-15,7 16-64 16,4 13-48-16,8 24-45 15,2 9-7-15,4 12-11 16,4-2-80-16,-3-4 53 0</inkml:trace>
  <inkml:trace contextRef="#ctx0" brushRef="#br0" timeOffset="32299.31">8735 9047 971 0,'0'0'12'16,"0"0"-26"-16,0 0-20 16,0 1 7-16,0 0 29 0,0-1 46 15,0 2 18 1,0 0 13-16,3 26-9 0,-3-28-14 16,0 0-13-16,0 0-20 15,0 0-5-15,1 0-7 16,0 0 3-16,0 0 3 15,0 1 1-15,-1 0 5 16,1 0-4-16,15 24-3 16,-12-15-3-16,0 3-5 15,-1-2-4-15,1-1-4 16,-1-3 2-16,2-1-2 16,-1-1 0-16,1-1 6 15,-1-2-2-15,5-2 3 16,1-2 1-16,4-8-2 15,3-3 0-15,1-8-2 16,1-4-1-16,-5-5-1 16,-2-1-2-16,-9-2 4 0,-3 0-2 15,-6 1-2-15,-5-1 4 16,-6 6 0-16,-3 5 0 16,-6 8 13-16,-2 8 15 15,0 7 10-15,2 6 3 16,8 7-30-16,4 2-10 15,11 3-34-15,5 2-43 0,7-4-28 16,4-2-51-16,3-8 85 16</inkml:trace>
  <inkml:trace contextRef="#ctx0" brushRef="#br0" timeOffset="32716.18">8966 8881 816 0,'13'23'123'15,"1"7"88"-15,1 19-116 16,1 9-14-16,0 21-32 16,-1 8-15-16,0 20-28 15,0 5-6-15,-5 0-4 16,-2-5 1-16,-5-21 1 16,-3-13 2-16,-3-23 0 15,0-10 3-15,-3-20 17 16,-1-9-1-16,-1-17 3 15,-2-9-3-15,-2-21-6 0,-1-10 1 16,-1-19 7-16,-2-10 16 16,0-15 5-16,3-4-3 15,7-4-27-15,4 3-6 16,10 13-1-16,4 10-2 16,5 17 9-16,4 10 0 0,1 16-3 15,2 5 0-15,0 15-6 16,-3 6-9-16,-2 13-24 15,-2 7-5-15,-9 10 5 16,0 5-6-16,-8 3 6 16,-4-4 4-16,-2-7-14 15,-1-8-11-15,-1-13-57 16,1-7-171-16,4-11 150 16</inkml:trace>
  <inkml:trace contextRef="#ctx0" brushRef="#br0" timeOffset="32949.41">9315 8653 1390 0,'2'-5'64'0,"-2"2"10"0,5 4-1 15,2 10-43-15,3 7-21 16,6 17-6-16,2 10 0 15,1 14 3-15,-1 3-3 16,-2-3-42-16,-3-3-34 16,-7-17-22-16,-6-7-54 15,-4-17 79-15</inkml:trace>
  <inkml:trace contextRef="#ctx0" brushRef="#br0" timeOffset="34049.99">9268 8920 1894 0,'5'-4'143'0,"12"-6"-20"15,4-7-135-15,15-2-78 16,2-2-6-16,-1 5 7 16,-1 5 8-16,-9 8 15 15,-2 4 21-15,-7 9 31 16,-3 2 2-16,-6 3 0 15,-1-1 0-15,-5-2-3 16,1-1 9-16,-2-4 6 0,-2-7-3 16,0 1-6-16,0-1-3 15,-10-2 3-15,0-9 0 16,-2-4 21-16,0-4 6 16,2-5 18-16,3-4 8 15,7-3-2 1,4 0-12-16,9 2-15 0,4 3-12 15,5 7-6-15,-1 5-6 0,3 9 3 16,-1 6-9-16,2 14 6 16,0 6 0-16,-6 10 6 15,-3 2 3-15,-6 0 0 16,-2-1 0-16,-4-7 0 16,-3-2 9-16,-2-11 3 15,0-3 3-15,1-9 15 16,0 0-6-16,-12-18-6 15,7-2-6-15,1-6-3 16,0 0-6-16,4 1 21 16,1 1 3-16,4 3 6 15,0 3-1-15,4 3-26 16,1 3 0-16,1 4-15 16,0 4-3-16,1 8 3 15,-3 4 3-15,2 8 3 16,-2 2 3-16,0 1 0 0,0-1-3 15,2-8-53-15,1-3-28 16,1-7-62-16,0-5 8 16,0-5 41-16,0-2-3 15,-1-1 16-15,1 0 22 16,0 1 39-16,0 0 15 16,-1 1 10-16,-2-1 12 15,-4-1 27-15,-5 1 11 0,-2-1 21 16,-5 0 7-16,-2 2-3 15,0 2-7-15,-4 4 83 16,1 4-21-16,1 4-42 16,2 3-25-16,4 8-44 15,3 2-9-15,3 5-15 16,4-2 3-16,2-3 6 16,4-5-6-16,1-5 3 15,2-3-6-15,-1-7-3 16,0-5 3-16,2-7-15 15,-3-2-3-15,3-5-12 16,-3 0 4-16,-3 1 8 16,0 3 9-16,-4 8 24 15,-3 3 12-15,-3 8 32 16,0 0 7-16,0 0 3 0,0 0-15 16,3 12-27-16,-1-2-10 15,1 1-8-15,0 0 0 16,0-4-3-16,-1-1-3 15,-2-6 0-15,0 0 3 16,0 0 6-16,11-8 3 16,-5-5-9-16,1-5 3 15,1-5-12-15,2 1 6 0,0 2-3 16,1 5-3-16,-2 9-3 16,1 6 3-16,-1 14-3 15,2 9 0-15,2 12 9 16,1 4 0-16,4-2-11 15,0-4-55-15,1-7-173 16,-3-5-96-16,-4-4 258 16</inkml:trace>
  <inkml:trace contextRef="#ctx0" brushRef="#br0" timeOffset="34449.28">8007 9702 1512 0,'35'-13'140'16,"24"-7"143"-16,14-7-157 0,34-13-12 15,15-7 29-15,14-6 1 16,13-2-5-16,-1 2-40 16,-3 2-26-16,4 6-22 15,-10 2-13-15,-8 4-27 16,-8 1-9-16,-22 6-6 15,-9 2 0-15,-20 6-24 16,-9 2-18-16,-18 3-52 16,-7 0-94-16,-13-2-196 15,-4 0 143-15</inkml:trace>
  <inkml:trace contextRef="#ctx0" brushRef="#br0" timeOffset="37868.66">19466 10834 1200 0,'-7'-5'31'0,"-1"0"-8"16,1 0-17-16,1-1 21 15,-3 0 20-15,1 0 27 16,-2 1 7-16,-3 0 25 16,1 1 49-16,-4 3-47 15,-1 1-22-15,-4 4-32 16,1 1-6-16,3 4 21 16,0 0 17-16,7 3 19 15,1 1-29-15,6 3-20 16,2 3-12-16,6 8-14 15,5 2-10-15,8 1-11 0,3-1 2 16,8-10-7-16,2-3-4 16,4-11-3-16,1-8-5 15,2-10-16-15,1-5-1 16,-3-10-6-16,-2 0 3 16,-10-1 7-16,-6 1-3 0,-10 5 10 15,-6 2 14 1,-10 3 24-16,-7 0 16 0,-9 5 19 15,-6 4-7-15,-7 8-13 16,-4 3-3-16,0 11-11 16,1 5-3-16,4 8 5 15,7 2 3-15,13 8-3 16,6-1-2-16,16 0-10 16,6-3-8-16,13-7-12 15,2-5-5-15,8-12-5 16,4-3-3-16,6-13 0 15,2-7-1-15,0-10 0 16,-2-3 0-16,-12-8-5 16,-4 1-2-16,-15 2-5 15,-6 3 7-15,-16 7 31 16,-10 4 9-16,-16 4 8 16,-8 4 1-16,-8 8-6 15,0 3 6-15,3 11 3 0,4 2 1 16,9 7-2-16,7 1-2 15,11 9-5-15,4 1-3 16,13 2-6-16,3-2-8 16,13-8-13-16,4-3 0 15,11-10-10-15,6-5 2 0,6-12 3 16,2-6 5-16,0-10-4 16,-2-7-10-16,-8-3-11 15,-8 1-5-15,-12 5-7 16,-9 6 12-16,-17 4 26 15,-6 4 8-15,-19 5 16 16,-6 4 10-16,-9 12 12 16,-1 6-12-16,6 10 7 15,6 2-2-15,8 8 3 16,6 0-2-16,16-5-10 16,5 0-3-16,16-13-21 15,9-3-9-15,11-12-11 16,7-5 1-16,11-10 9 15,5-4 5-15,-3-3 0 16,-1-4-4-16,-12 2-17 0,-11 2-4 16,-15 5 7-16,-11 6 0 15,-17 2 46-15,-6 2 3 16,-18 3 10-16,-2 3 0 16,-5 8 7-16,-1 2 5 15,9 9-3-15,5 1-5 16,10 0-14-16,7-1-6 15,10-5-7-15,7-2-3 0,11-3-9 16,6-3-6-16,9-8-2 16,1-4-3-16,1-9-3 15,0-1-11-15,-7-5-7 16,-4-1 2-16,-10 2 11 16,-5 0 11-16,-10 6 9 15,-8 2 2-15,-11 2 6 16,-6 4 2-16,-9 3 1 15,-1 3 1-15,1 2 3 16,3 2 5-16,9 3 5 16,4 1 2-16,13 3-4 15,9 1-3-15,9 1-12 16,12-1-7-16,4 0-8 16,6-1-6-16,8-11-3 15,-3-3-2-15,9-11-4 16,-5-3-5-16,-3 0-8 0,-7 0 0 15,-9 2 7-15,-6 0 9 16,-12 4 12-16,-7 0 8 16,-15 5 11-16,-7 4 1 15,-12 5 7-15,-3 7 5 16,3 3 11-16,4 4 6 16,10 1 2-16,5 1-8 15,13 3-13-15,7-3-8 0,13-1-11 16,6-4-5-16,10-10-10 15,4-4-3-15,7-13-14 16,2-4-13-16,-3-6-12 16,-2 0-4-16,-14 6 3 15,-5 3 4-15,-11 5-48 16,-6 3-39-16,-12 5-64 16,-4 2-58-16,-7 7-3 15,-4 0 568-15,9 1-239 16</inkml:trace>
  <inkml:trace contextRef="#ctx0" brushRef="#br0" timeOffset="38282.58">19439 10843 2151 0,'4'9'202'0,"12"6"14"16,7 1-177-16,20 6-62 15,11-1 5-15,14-1 29 16,6 3 17-16,9 1 7 16,3 2-12-16,4 6-7 15,-1 4-3-15,-6 2-7 16,-2 2-6-16,-9 8-2 16,-1-2-2-16,-14 0-10 15,-9-2-28-15,-12-12-55 16,-5-3-41-16,-10-12-149 15,0-6-48-15,-4-12 162 16</inkml:trace>
  <inkml:trace contextRef="#ctx0" brushRef="#br0" timeOffset="38984.99">20834 11091 1956 0,'-20'-11'156'0,"-4"2"-43"16,1 1-238-16,-4 7-69 16,-1 3 26-16,-1 12 183 15,3 8 75-15,-2 19 80 16,2 7 30-16,3 16-56 15,8-1-58-15,11-7-43 16,6-8-17-16,15-14-15 16,3-7-7-16,10-10-2 15,3-6-5-15,10-11-10 16,6-8-17-16,9-13-39 16,0-4-27-16,-7-4-131 15,-5 0-6-15,-17 6-12 16,-6 4 117-16,-16 10 74 15,-7 4 25-15,-10 6 56 0,-4 4 25 16,-5 3 59-16,2 3 113 16,1-1-30-16,2 1-32 15,4-4-67-15,2-1-46 16,8-6-49-16,0 0-19 16,0 0-26-16,0 0 0 15,0 0 7-15,0 0 23 16,0-1 12-16,1-26 0 0,-1 27 3 15,1-1 0-15,19-10 0 16,-9 10 0-16,0 0-9 16,2 1 6-16,-4-1 3 15,-1 1 0-15,-5 0 9 16,-3 0 3-16,0 0 80 16,0 0 7-16,0 0 15 15,0 0 0-15,0 0-41 16,-5 17-37-16,5 2-22 15,4 5-7-15,3 6-7 16,2 1 0-16,1 0 1 16,2 0-1-16,-1-2 7 15,1-1-16-15,0-6-2 16,0-4-20-16,3-11-129 0,0-8-85 16,5-17 60-16</inkml:trace>
  <inkml:trace contextRef="#ctx0" brushRef="#br0" timeOffset="39232.28">21191 10991 2807 0,'-14'26'56'0,"1"16"-41"16,-2 10-22-16,15 18-37 15,6 4-2-15,13-6 2 16,1-4 16-16,-2-18 26 16,-1-6 0-16,-4-11-9 15,-2-7-28-15,-1-10-127 16,2-5-77-16,2-11-235 16,0-4 48-16,4-2 321 15</inkml:trace>
  <inkml:trace contextRef="#ctx0" brushRef="#br0" timeOffset="39481.73">21353 11449 1142 0,'-13'-4'145'0,"2"0"199"0,0 0-31 15,4 1-187-15,7 3-45 16,0 0-28-16,0 0 7 16,0 0 7-16,0 0-22 15,0 0-15-15,0 0-11 16,1 1-12-16,14 15-3 15,-6-10 2-15,3 0-5 16,3-3-3-16,1 0-1 0,2-3-13 16,-1 0-8-1,-3-3-18-15,-2-1-26 0,-7-1-93 16,-1-1-39-16,-10-3-120 16,-7-1 221-16</inkml:trace>
  <inkml:trace contextRef="#ctx0" brushRef="#br0" timeOffset="39715.21">20842 11373 2991 0,'0'0'0'0,"12"-2"-124"15,5 0-86-15,18-2-192 16,5 0-106-16,2-1 283 0,-4 4 167 16,-12 0 50-16,-7 1 0 15,-12 0-102-15,-7 0 81 16</inkml:trace>
  <inkml:trace contextRef="#ctx0" brushRef="#br0" timeOffset="40315.89">21436 11356 723 0,'-13'-6'80'0,"2"0"75"0,4 1-114 15,4 1-16-15,2-1 16 16,1 5 26-16,0 0 15 16,0 0 17-16,0 0-3 15,0 0-1-15,-2 6 53 16,3 10 22-16,0 5-18 16,2 7 7-16,1 3 14 0,4 2-68 15,2-1-15-15,5-3-46 16,3-5-28-16,3-8-46 15,-1-5-12-15,0-9-29 16,-3-6-4-16,-4-8-4 16,-3-4-4-16,-6-5 47 15,-3-3 24-15,-1-2 36 16,-2 1 11-16,-5 1 10 16,-3 2 0-16,-11 3-10 15,-6 2-9-15,-6 10 7 16,1 4 13-16,4 10 0 15,4 3-9-15,7 4-37 16,2-1-56-16,11-3-108 16,6-4-156-16,10-10-377 0,7-6 528 15</inkml:trace>
  <inkml:trace contextRef="#ctx0" brushRef="#br0" timeOffset="40750.89">21650 11068 2181 0,'-2'27'257'0,"-1"5"128"0,-2 12-365 15,4 9-20-15,4-3-15 16,3-3-1-16,5-10-3 16,-4-9 8-16,-3-10 10 15,0-5 1-15,-2-5 4 16,-2-8-3-16,0 0-1 15,0 0 0-15,0 0-8 16,0 0-1-16,9-7 1 16,2-2 1-16,7-1 2 15,5-2 2-15,10-1-1 16,6 2-8-16,9 3-10 16,0 3-12-16,-2 8-28 15,-5 4-19-15,-17 6 1 16,-6 1 9-16,-17 4 27 15,-7-1 11-15,-18 2 36 16,-8 1 27-16,-15 0 19 0,-4-2 15 16,-2-2-1-16,3-4-18 15,15-11-31-15,6-1-47 16,15-12-92-16,7-2-60 16,11-4-146-16,7 0-21 15,15 0 296-15</inkml:trace>
  <inkml:trace contextRef="#ctx0" brushRef="#br0" timeOffset="41132.39">22184 11352 1735 0,'-29'5'260'0,"-3"3"120"15,-1 1-224-15,2 0-99 16,4 2-20-16,11-3-29 15,4-1-8-15,7 1 0 16,8 0 0-16,6-1 0 16,1 0-5-16,11-1-17 15,1-4-8-15,11-4 1 16,3-3-5-16,2-6-3 16,-3-3-2-16,-7-2 0 0,-8-2 7 15,-9 2 23-15,-6 0 25 16,-5 4 58-16,-3 2 37 15,-1 4 20-15,1 2-34 16,-4 4-16-16,1 5-19 16,0 12-31-16,5 6-15 15,2 8-13-15,3 1-6 16,6-5-13-16,4-2-10 16,5-12-36-16,2-6-24 0,10-15-93 15,4-11-140-15,3-21 101 16</inkml:trace>
  <inkml:trace contextRef="#ctx0" brushRef="#br0" timeOffset="41316.69">22465 10709 2335 0,'-3'14'236'15,"-1"4"112"-15,2 29-322 16,1 22-9-16,8 38-30 15,6 10-13-15,9 10-20 16,3-13-11-16,0-28-31 16,-1-10-101-16,-5-28-801 0,-7-9 806 15</inkml:trace>
  <inkml:trace contextRef="#ctx0" brushRef="#br0" timeOffset="41782.06">20823 11866 2935 0,'86'-27'-164'0,"57"-3"40"0,17 3 4 16,26 9 93-16,11 4 48 16,11 6 32-16,-5 4-4 15,-8 3-18-15,-9 1-19 16,-20 2-10-16,-9 1 0 16,-24-1-2-16,-20-2-2 15,-29-5-16-15,-14-3-30 16,-19-3-126-16,-8-2-91 15,-22 0-240-15,-8-2 326 0</inkml:trace>
  <inkml:trace contextRef="#ctx0" brushRef="#br0" timeOffset="48931.78">7101 8659 971 0,'-2'4'88'0,"2"2"53"16,0 2-119-16,0 0-11 16,2-2 5-16,-2-6 13 15,0 0 0-15,0 0-6 16,0 0 0-16,0 0-9 16,0 0-1-16,1 0-5 15,0 0-4-15,0 0 2 16,0 0-4-16,0 0 0 15,0 0-2-15,-1-1 2 16,2 0 0-16,0 0-2 16,-1 0 0-16,0 0 2 15,-1 0 5-15,1 1 15 0,0-1 5 16,-1 0 10-16,0 0 1 16,-1 0 33-16,-11-3-3 15,9 14-29-15,-2 1-12 16,5 1-24-16,1 1-3 15,8-6-6-15,5-1 6 16,6-6 0-16,2-5 0 16,0-5 0-16,-2-3-3 0,-5-1 9 15,-3 0-3-15,-4 3 0 16,-2 1 9-16,-4 4-3 16,-1 0 12-16,-4 1 36 15,-2 2 21-15,-2 3 32 16,-2 1 4-16,-4 6 11 15,0 3-45-15,-2 4-32 16,1 3-19-16,5 2-26 16,3-2-2-16,6-4-7 15,2-4 0-15,7-7-13 16,3-4-4-16,3-10 4 16,2-5 2-16,1-7 13 15,3-2 4-15,-4 2 0 16,0 2 4-16,-5 7-4 0,-5 4-5 15,-7 11-25-15,0 0-51 16,-1 18-77-16,-2-2-45 16,1 1 101-16</inkml:trace>
  <inkml:trace contextRef="#ctx0" brushRef="#br0" timeOffset="50932.03">9786 5431 1061 0,'4'-11'38'0,"-1"4"11"16,-3 7-14-16,0 0 17 15,0 0 29-15,0 0 3 16,0 0-11-16,0 0-16 0,-2 19-13 15,3-5 13 1,4 5-7-16,5 0 10 0,6-3 0 16,2-3-9-16,7-6-21 15,-1-4-9-15,2-5 11 16,1-6 7-16,-1-8 15 16,-2-3-3-16,-3-8-24 15,-2-1 0-15,-5-1-12 16,-6 0 6-16,-8 5 14 15,-7 2-2-15,-6 7 42 16,-2 4-26-16,-8 7 12 16,-1 6 0-16,-3 7-22 15,3 5 0-15,4 6-21 16,6 1 0-16,10 0-17 16,2 1-1-16,6-6-2 15,7-4-6-15,2-10 8 0,1-3-3 16,6-14 1-16,0-8 0 15,1-12 2-15,-1-7 0 16,-4-1 0-16,-4 0 4 16,-6 9-6-16,-2 6 4 15,-8 10-2-15,-2 6 0 16,-8 12 3-16,-3 7 2 16,-5 15 4-16,-2 9 5 15,-1 15 0-15,4 3 1 0,6-4-9 16,5-7-1-16,9-18-4 15,4-6-1-15,9-13 2 16,3-7 0-16,8-16 0 16,4-11 0-16,4-14 1 15,0-6-2-15,-4 1 1 16,-4 6 1-16,-12 12-2 16,-6 7 0-16,-12 14-1 15,-6 6 1-15,-9 16 3 16,-5 9 2-16,-8 24 4 15,1 11 1-15,-2 16-2 16,6-1-5-16,11-12-4 16,7-11-3-16,15-25-2 15,7-8 2-15,12-13 2 0,6-10 1 16,8-19 1 0,1-10-2-16,2-15 0 0,-5-4-4 15,-4 2-4-15,-7 4-2 16,-12 16 4-16,-5 8-1 15,-11 13 7-15,-8 7 0 16,-12 11 4-16,-7 9-1 16,-8 18 10-16,-1 12 4 0,1 17 7 15,5 6 6-15,13 2-2 16,11-4-3-16,16-16-13 16,8-8-7-16,12-16-7 15,3-8-3-15,5-19-4 16,3-11-1-16,4-24-2 15,3-9-3-15,-3-13-6 16,-4-1-5-16,-17 6-1 16,-6 7-3-16,-16 16 6 15,-5 6-4-15,-11 15 16 16,-4 6 15-16,-5 17 16 16,-2 11 15-16,2 20-5 15,2 10-5-15,6 7-8 16,6-1-1-16,7-11-12 15,4-13-2-15,6-18-3 16,4-9-2-16,9-21 2 0,3-9-2 16,7-24-7-16,1-9 0 15,-3-6 0-15,-5 3 0 16,-8 15-12-16,-5 10-10 16,-7 21-19-16,-3 10 4 15,-7 23 20-15,0 13 10 16,1 28 14-16,0 12 5 15,7 6 1-15,3-3-30 0,7-20-156 16,3-13-137-16,6-26 133 16</inkml:trace>
  <inkml:trace contextRef="#ctx0" brushRef="#br0" timeOffset="51681.6">10001 5268 1264 0,'-9'-4'54'15,"-2"-1"49"-15,5-1-103 16,0-1-8-16,4-3-3 15,4 1-5-15,3-1 3 16,-3 3 7-16,4 2 8 16,0 3 7-16,1 2 7 15,6 0-1-15,3 1 5 16,3 2-3-16,9-3 3 16,1-1 3-16,15-6 2 0,8-1-2 15,14-7-1-15,3-2 2 16,5-3-15-16,0 2-6 15,-6 2 0-15,2 1 0 16,-9 3 0-16,-5 1 0 16,-9 0 0-16,-8 3-6 15,-8 1 3-15,-3 0 0 0,-10 1-6 16,-2 0 6-16,-8 0 0 16,-4 0 3-16,-3 2 6 15,-1 4 9-15,0 0 12 16,-17-4-1-16,1 7-2 15,-6 0-6-15,-7 4-21 16,-2 2-6-16,-7-2-74 16,-4-1-46-16,-2-4 95 15</inkml:trace>
  <inkml:trace contextRef="#ctx0" brushRef="#br0" timeOffset="52365.41">9994 5409 707 0,'-12'-1'30'16,"2"3"220"-16,-10 2-302 16,-6 2 43-16,-4-1 125 15,-7-1 2-15,-4 1-2 16,-5 1-14-16,-4 0-28 16,-2 1-18-16,-7 5-8 15,-2 1 51-15,-4 7 2 16,-4 4-8-16,-5 4-24 15,-5 2-13-15,-5 1-20 16,0 0-6-16,6-2-9 16,1 0 0-16,1-4 12 15,0-2 12-15,4-1 35 16,4-2-2-16,11-3-21 16,5 0-9-16,6-3-13 15,2 0-6-15,12-3-9 16,6-1-11-16,12-3-12 0,5-2-3 15,9-5-10-15,0 0-15 16,0 0-7-16,10-1-2 16,6-4 9-16,5-2 15 15,6-3 7-15,5 0 4 16,7-1-49-16,1-2-38 16,3-3-64-16,2-1-17 15,-1-3 32-15,1 0 22 0,-4 2 74 16,-3 1 32-16,-2 3 5 15,-4 3 8 1,-7 2 0-16,-3 3 0 0,-7 2 0 16,-2 1 0-16,-5 3 0 15,0 0 0-15,-3 0 2 16,-1 1-2-16,-1-2-6 16,1-2-25-16,-5-4-320 15,0-3 236-15</inkml:trace>
  <inkml:trace contextRef="#ctx0" brushRef="#br0" timeOffset="55004.09">11145 7211 958 0,'-12'12'141'0,"4"9"183"16,3 6-303-16,6 9-28 15,5 0 3-15,6-3 4 16,4-4 0-16,1-12 6 15,-1-6-1-15,-2-9 9 16,-1-3 1-16,-1-10-1 16,1-3 1-16,-4-9-5 15,0-5-2-15,-3-2-2 16,-1-1-4-16,-5 3 0 16,-2 3 0-16,-6 5 1 15,-3 5 1-15,-2 4 2 0,-1 6 32 16,-1 9 34-16,0 6 2 15,2 11 10-15,2 3-30 16,4 3-33-16,5 0-12 16,4-7-6-16,2-3 0 15,7-10-3-15,1-5-3 16,3-11 3-16,4-6 3 16,2-12 9-16,1-3-3 15,-2-6-3-15,-1 1-1 0,-7 4-5 16,-4 3 0-16,-8 12 3 15,-3 3 3-15,-8 9 15 16,-4 3 12-16,-2 9 18 16,-3 6 9-16,2 14 15 15,1 6-16-15,4 11-2 16,5 4-26-16,6-6-27 16,3-5-4-16,9-15-2 15,4-9-4-15,6-15 1 16,4-8-5-16,6-19-14 15,2-6 3-15,1-11 6 16,-2-2 9-16,-8 2 0 16,-8 3-3-16,-8 5 0 15,-5 6 0-15,-5 11 9 16,0 5 6-16,-6 10 27 0,-3 6 21 16,-3 15-12-16,-3 8-8 15,-2 22-15-15,1 9-13 16,7 7-6-16,4 0 2 15,9-16-2-15,3-9-3 16,10-21-23-16,4-8-11 16,7-19-36-16,3-11-31 15,-3-17-25-15,-3-7 4 16,-6-3-7-16,-8 2 19 0,-8 5 53 16,-6 3 15-16,-10 10 42 15,-1 5 6-15,-9 17 63 16,-2 9 26-16,-9 22 46 15,-1 12 8-15,2 16-41 16,4 3-16-16,10 0-29 16,3-5-12-16,11-18-28 15,3-9-8-15,7-16-15 16,4-6-1-16,4-11-3 16,3-8 1-16,3-11 4 15,3-5-2-15,-3-6-8 16,-1 3 3-16,-7 4-12 15,-4 6 0-15,-8 10 9 16,-3 7 6-16,-6 10 63 16,-6 7 1-16,-5 18 2 0,-3 8-3 15,2 19-24-15,0 5-11 16,8-1-6-16,6-7-9 16,13-19-40-16,9-12-42 15,21-26-133-15,9-16 119 16,15-23-13-16</inkml:trace>
  <inkml:trace contextRef="#ctx0" brushRef="#br0" timeOffset="56051.24">15067 6502 1444 0,'0'9'95'16,"0"0"433"-16,7 1-651 16,4-2-23-16,8-11-3 15,3-9 47-15,2-17 92 16,-4-6 10-16,-4-10 6 16,-2-2 1-16,-11 4 2 15,-3 3-9-15,-9 11-3 16,-5 6 3-16,-10 11 0 15,-7 9 9-15,-8 15 15 16,-3 9 15-16,2 11 32 16,5 6 10-16,5 5 12 15,9 1-13-15,6-1-32 16,6-5-12-16,7-11-6 0,4-6 6 16,8-14-6-16,2-7-3 15,9-16-21-15,1-8-3 16,9-17-3-16,3-5 0 15,0-4 0-15,-3 3 0 16,-12 9-6-16,-8 6 0 16,-11 12 15-16,-5 5 0 15,-5 10 92-15,-4 4-11 0,-6 11-2 16,2 6 8-16,-7 17-39 16,1 8-15-16,2 8-23 15,0-2-5-15,13-13-13 16,4-10-1-16,4-14-6 15,5-7-4-15,5-16-8 16,1-10-17-16,10-18-8 16,2-8 4-16,1-4 15 15,-1 4 14-15,-7 8-5 16,-8 7 0-16,-8 13-7 16,-4 9-10-16,-11 18 34 15,-4 12 18-15,-7 32 17 16,-3 20 7-16,7 29-20 15,5 7-12-15,17-9-44 16,10-15-53-16,21-33-150 0,13-16-147 16,21-31 182-16</inkml:trace>
  <inkml:trace contextRef="#ctx0" brushRef="#br0" timeOffset="57048.17">16121 7917 2676 0,'-10'6'43'0,"3"2"6"16,6 6-163-16,5 2-72 0,4 1 40 15,1 0 16-15,-1-7 113 16,-4-2 14-16,0-5 35 16,0-2 16-16,4-6 0 15,2-6-19-15,11-15-29 16,4-5-13-16,6-8-24 16,3 0 1-16,-9 8-21 15,-4 6-5-15,-14 13-1 16,-7 7 9-16,-13 13 54 15,-8 6 18-15,-12 12 60 16,-3 5 32-16,4 4 24 16,6 2-32-16,8-5-24 15,5-2-17-15,12-8-43 0,1-4-8 16,10-8-12 0,2-4-6-16,5-9-10 0,2-5-4 15,1-11-1-15,2-5 6 16,-6-9-4-16,-3-1-1 15,-8 1 16-15,-6 1-6 16,-7 8 7-16,-2 4 8 16,-3 9 30-16,0 4 19 15,0 8 21-15,-1 3-24 16,4 9-23-16,3 5-13 0,1 6-6 16,3 3-5-16,-1-4-1 15,-1-3-1-15,4-10 0 16,1-10 2-16,0 0-7 15,10 0-1-15,2-17-6 16,5-7-3-16,4-11 3 16,2-3-2-16,-3 2 7 15,-2 5 0-15,-10 14 0 16,-8 16-11-16,0 0 3 16,-9 22 9-16,-8 25 5 15,-2 14 8-15,0 20 2 16,4 3-7-16,4-8-4 15,6-11-3-15,10-26-115 16,6-14-55-16,14-25-306 0,8-8 206 16</inkml:trace>
  <inkml:trace contextRef="#ctx0" brushRef="#br0" timeOffset="58881.58">11073 2057 1105 0,'0'-48'66'15,"0"15"29"-15,1 23 14 16,1 14-7-16,1 36-32 15,2 25 56-15,4 59-19 16,2 26-14-16,0 47-34 16,2 7-26-16,-4-6-27 15,-2-13-6-15,-3-34 9 16,-3-19-6-16,-2-34-3 16,0-16 0-16,-1-37-77 15,-1-15-43-15,-3-28-183 16,-1-15 233-16</inkml:trace>
  <inkml:trace contextRef="#ctx0" brushRef="#br0" timeOffset="59266.09">11364 2648 1223 0,'12'66'99'0,"-1"11"216"15,0 23-303-15,-3 5-6 16,1-10 3-16,1-9-3 0,-3-21-3 16,-1-14 2-16,-6-25 1 15,0-13 6-15,-4-13 27 16,1-7 12-16,-4-17-12 16,2-10-3-16,-8-22-36 15,0-9-15-15,5-16-27 16,1-6-12-16,23-10-18 15,8 2 1-15,11 14 20 16,2 11 30-16,-1 32 16 16,-2 15 3-16,-3 30 6 15,0 18 3-15,-6 39 10 16,-3 18 4-16,-9 25-9 16,-6 4-3-16,-7-4-6 15,-2-7-65-15,1-27 8 16,0-14-14-16,1-31-232 15,0-14 200-15</inkml:trace>
  <inkml:trace contextRef="#ctx0" brushRef="#br0" timeOffset="59832.83">12056 2598 2204 0,'-28'54'-149'0,"3"17"131"16,0 9 18-16,1 15 3 15,-2 5 0-15,7-13 9 16,3-13-6-16,12-26 6 15,5-15 3-15,11-24 9 16,3-8 0-16,13-22-21 16,7-12-24-16,10-23-69 15,6-9-14-15,0-10-16 16,-7-2 18-16,-5 7 34 16,-11 7 20-16,-10 25 33 15,-1 14 15-15,-10 26 45 0,-2 13 12 16,1 24 20-16,-1 13 4 15,0 21-18-15,2 5-13 16,-1 2-17-16,0-8-15 16,0-20-15-16,0-14-3 15,-3-21 6-15,-3-16 3 16,0-1 12-16,-3-14-3 0,-1-21-36 16,2-10-12-16,2-15-27 15,1-4 4-15,8-10 5 16,3-5-6-16,9-4-9 15,6 2 9-15,7 18 10 16,3 13 14-16,-5 29 15 16,-6 12 0-16,-7 22-19 15,-7 9-6-15,-2 10 24 16</inkml:trace>
  <inkml:trace contextRef="#ctx0" brushRef="#br0" timeOffset="60583.52">12849 3068 1708 0,'1'-11'108'15,"0"-2"107"-15,7-1-305 16,-2-7 31-16,2-4 56 15,0-14 27-15,-1-7-6 16,0-16-18-16,0-6 0 0,-4 1 3 16,-5 0 3-16,-11 11 2 15,-2 6-5-15,-8 16 21 16,-1 11 0-16,-2 23 0 16,-3 16 0-16,0 28-24 15,2 19-3-15,4 36-3 16,3 11 6-16,8 9 3 15,3-8-3-15,12-31 0 16,6-16 0-16,12-29-3 16,6-11 3-16,10-19-15 15,10-11-12-15,12-27-74 16,5-13-40-16,7-17-68 16,-4-4 95-16,-6-3-74 15,-4 0-21-15,-17 0-28 16,-10 3 20-16,-14 9 120 15,-9 9 63-15,-11 16 95 16,-4 5 107-16,-10 11 101 0,-2 4-21 16,0 10-68-16,2 4-54 15,4 14-46-15,0 10 45 16,0 21-71-16,0 15-9 16,-4 18-9-16,2 0-6 15,2-10-9-15,3-11-9 16,9-27-9-16,4-9 12 0,9-19 11 15,5-10-2-15,6-17-6 16,6-9-15-16,6-18-33 16,0-7-5-16,0-4-7 15,-3 0 0-15,-8 7 3 16,-3 8 6-16,-10 17 15 16,-3 9 24-16,-7 21 45 15,1 2 12-15,0 29 5 16,0 16 4-16,-1 29-33 15,1 7-3-15,4-10-42 16,3-11-54-16,4-29-62 16,2-13-10-16,0-21-5 15,1-11 35-15,4-20-119 16,3-10 147-16</inkml:trace>
  <inkml:trace contextRef="#ctx0" brushRef="#br0" timeOffset="60897.82">13621 2599 2438 0,'-11'51'-24'0,"4"-15"24"16,2-7 2-16,8-17-45 15,6-8-12-15,11-14-50 16,10-6-11-16,12-3 68 16,4 0 18-16,1 16 15 15,-8 6 0-15,-15 22-89 16,-13 9-19-16,-23 16-20 16,-13 6 38-16,-20 1 68 15,-8-3 8-15,-8-7 16 16,1-7 5-16,6-16-2 15,8-12-34-15,16-21 24 16</inkml:trace>
  <inkml:trace contextRef="#ctx0" brushRef="#br0" timeOffset="61331.14">14237 2715 1711 0,'16'9'177'0,"13"-2"315"15,5-2-715-15,11-9-64 16,3-6 161-16,-2-11 129 16,4-4 9-16,0-6-3 15,-3-3 0-15,-10-4 6 16,-10-2-6-16,-16-5-12 15,-11-3-15-15,-13 0-24 16,-9 1-18-16,-19 7-26 16,-1 9 27-16,-8 17 42 15,0 12 11-15,0 26 24 16,-1 16 13-16,-4 30 97 16,1 14 34-16,11 22 26 15,10 3-18-15,28-9-77 16,15-9-55-16,32-28-29 15,14-16-4-15,10-29-15 16,4-14-15-16,4-23-34 0,4-11-1 16,1-15-41-16,-5-2-40 15,-14-3-160-15,-13 3-156 16,-16 7 314-16</inkml:trace>
  <inkml:trace contextRef="#ctx0" brushRef="#br0" timeOffset="61832.11">11253 3745 2109 0,'-18'11'-212'0,"12"-1"-140"16,43-9 201-16,21-5 106 16,35-12 104-16,18-4 32 15,31-6 50-15,11-2 53 16,29 0-6-16,11-3-18 16,14-1-59-16,11-2-48 0,8-4-23 15,0 0-10-15,2 0-10 16,-10 0-9-16,-7 4-6 15,-13 2-1-15,-20 2-12 16,-17 1-22-16,-32 1-82 16,-10 3-123-16,-33 4-228 15,-10 0 22-15,-20-1 287 16</inkml:trace>
  <inkml:trace contextRef="#ctx0" brushRef="#br0" timeOffset="62182.53">15832 2611 2864 0,'-9'81'-236'15,"4"0"-394"-15,7-18 71 16,2-17 312-16,-6-28 156 15,-3-11 86-15,-10-15 30 16,-3-10-4-16,-8-17-262 16,-1-7 163-16</inkml:trace>
  <inkml:trace contextRef="#ctx0" brushRef="#br0" timeOffset="62481.61">15784 2204 1616 0,'56'-16'15'0,"1"2"3"15,-7 7 11-15,-5 4 10 16,-5 11 9-16,3 9 6 16,-8 20-6-16,-2 12-6 15,-4 26-19-15,-7 7-5 16,1 6-9-16,-1-3-12 0,-1-16-56 15,-2-10-13-15,-7-19-12 16,-4-12 7-16,-12-14 32 16,-5-7 18-16,-9-10 15 15,-1-6-23-15,-4-12-23 16,-1-5-45-16,-2-12-248 16,-2-1 175-16</inkml:trace>
  <inkml:trace contextRef="#ctx0" brushRef="#br0" timeOffset="62647.68">15930 2591 1357 0,'20'2'82'0,"17"-5"-36"16,9-3-27-16,10-7-15 16,0-2-4-16,-1-1 4 15,-7 3 0-15,-4 4 0 0,2 2 2 16,-2 3-24-1,0-1-32-15,-4-3 31 0</inkml:trace>
  <inkml:trace contextRef="#ctx0" brushRef="#br0" timeOffset="63231.85">16562 2617 1229 0,'5'19'22'0,"3"-8"14"15,3-5 15-15,3-11 9 16,3-4 4 0,5-11-10-16,4-3 4 0,3-7-10 15,1-4-21-15,-4-6-45 16,-5-2-6-16,-10 1-15 16,-6 5 8-16,-13 10 27 15,-6 8 1-15,-15 16 5 16,-5 6 1-16,-2 21 9 15,2 12 33-15,7 19 21 16,4 7-4-16,10 9-17 16,3-3-27-16,11-10-12 15,7-8 3-15,11-19 21 0,6-8 12 16,6-17 9 0,2-7-4-16,6-15-11 0,3-7-9 15,4-11-21-15,-2-5-3 16,-7-6-12-16,-7 0-9 15,-9-1 3-15,-7 1 3 16,-8-2 3-16,-2 2 6 16,-1 10 12-16,2 5 0 15,1 16 9-15,1 10-9 0,-1 13 0 16,-1 10 9-16,0 15 21 16,-1 5 3-16,-3 3 0 15,0-3-13-15,0-11-23 16,1-7-3-16,2-11-3 15,2-4 0-15,0-7 3 16,1-1 0-16,0-9 0 16,2-2-3-16,1-8 3 15,0-3-3-15,2-9-21 16,4-6-20-16,10-15-103 16,5-7-71-16,18-3 116 15</inkml:trace>
  <inkml:trace contextRef="#ctx0" brushRef="#br0" timeOffset="63699.01">17436 2351 1510 0,'-31'21'-40'0,"2"0"36"0,7 6 31 16,4-1 2-16,9 0-4 16,4-3 20-16,11-7-18 15,8-5-12-15,11-9-15 16,6-5 0-16,4-11-3 15,3-5 3-15,2-6 3 16,-4-4 3-16,-2-4-6 16,-4 0-12-16,-7 2-6 15,-4 4 9-15,-7 11 12 16,-3 6 12-16,-2 16 9 16,-1 10 8-16,-4 26 13 0,-2 12 0 15,-5 17-6-15,-2 0-9 16,1-12-42-16,4-8-18 15,8-24-42-15,7-9-29 16,6-23-2-16,2-13 26 16,1-18-220-16,3-10 192 15</inkml:trace>
  <inkml:trace contextRef="#ctx0" brushRef="#br0" timeOffset="63886.77">18035 2180 1810 0,'-19'85'-117'16,"-4"-10"16"-16,6-23 65 16,3-13 21-16,4-22 7 15,2-9-17-15,-2-16-180 16,1-10 139-16</inkml:trace>
  <inkml:trace contextRef="#ctx0" brushRef="#br0" timeOffset="64664.18">17958 2206 1541 0,'62'-24'-4'15,"-8"7"74"-15,-5 8 22 16,-8 12-23-16,-1 7-24 16,-5 14-36-16,-3 3-9 0,-4 5 0 15,-8-2 0-15,-2-6-30 16,-5-4-15-16,-6-11-27 16,-7-9-11-16,0 1 34 15,-6 4 34-15,-7-10 15 16,-1-1 5-16,-1-1 1 15,2 0 2-15,1-1 10 16,2-4 0-16,3-7-9 16,2-5 6-16,10-7 6 15,2-3-6-15,8 1 3 16,2 2-6-16,3 10-12 16,1 6 8-16,2 13 4 15,0 4-6-15,-2 15-3 16,-1 9 0-16,-2 10 0 15,-3 4 9-15,1 5 3 16,1-3 0-16,2-6 9 0,2-4-3 16,2-12-9-16,0-6 0 15,-2-13 6-15,-2-4 6 16,-4-11 27-16,-4-6 2 16,-6-8-5-16,2-4-6 15,-8-3-24-15,-2 2-6 16,-5 2-3-16,-3 5 0 15,3 7-3-15,0 3 6 0,8 5-9 16,3 0 0-16,7 3-6 16,3 1-3-16,1 0 6 15,1 3 6-15,3 4 9 16,-1 3 3-16,2 15-9 16,2 7-6-16,-3 11-3 15,-1 3 0-15,-3-2 3 16,1-5 3-16,-3-11-6 15,-1-6 3-15,-4-9 0 16,-7-6 5-16,0 0 4 16,9-12 6-16,-5-6-15 15,-1-5-9-15,2-9-27 16,4-4-11-16,3-3 8 16,3 2 3-16,7 9 27 15,1 8 6-15,2 18-6 0,-1 8-12 16,-5 19-36-16,-4 9-29 15,-5 6-61-15,-1-2-56 16,7-9 154-16</inkml:trace>
  <inkml:trace contextRef="#ctx0" brushRef="#br0" timeOffset="65014.95">19463 1997 1947 0,'-76'36'57'16,"3"1"33"-16,14-2 50 16,10-1-18-16,27-10-62 15,11-5-22-15,15-5-32 16,8-3 2-16,12-3 0 15,7 1-2-15,14 3 3 16,4 3-2-16,0 7 0 16,-1 4-4-16,-15 4-3 15,-9 1-3-15,-16 1-13 16,-11-2 8-16,-19-1-2 16,-6-1 2-16,-21-6-1 0,-4-8-34 15,-14-15-143-15,-4-12-151 16,-6-23 151-16</inkml:trace>
  <inkml:trace contextRef="#ctx0" brushRef="#br0" timeOffset="65284.66">17990 1875 1406 0,'17'-21'-318'0,"-14"3"251"15,-8 1 161-15,-7 7 36 16,3 2-59-16,9 8-113 15,6 3 30-15</inkml:trace>
  <inkml:trace contextRef="#ctx0" brushRef="#br0" timeOffset="66197.72">13635 3486 1070 0,'212'-23'62'0,"22"-4"70"15,19-2-93-15,28-7 4 16,16-3 3-16,31-6-1 16,4 0-11-16,28-5-8 15,1 3-9-15,8 4-5 16,5 0-3-16,-5 6-5 15,2 2-2-15,-7 3-2 16,-7 3-4-16,-22 3-15 16,-7 2-16-16,-42 2-275 15,-21 1 213-15</inkml:trace>
  <inkml:trace contextRef="#ctx0" brushRef="#br0" timeOffset="66814.42">12864 4022 2681 0,'83'-26'-31'0,"24"-3"-152"15,64-12 1-15,27-7 0 16,47-10 128-16,19-2 48 16,29-4 9-16,0 1 30 15,26-6 33-15,13-4 11 16,28-1 18-16,19 1-41 16,26 3-19-16,2 6-10 15,5 9-15-15,8 4-4 0,-13 9-2 16,-2 4-6-1,-21 7-9-15,-14 3-25 0,-32 4-102 16,-17-1-119-16,-37 0-416 16,-22 0 520-16</inkml:trace>
  <inkml:trace contextRef="#ctx0" brushRef="#br0" timeOffset="80050.24">1876 2026 1384 0,'-82'109'-7'0,"11"22"8"16,3 8 7-16,9 19 4 15,6 7-4-15,17 8 3 16,8 4 1-16,21 0 7 16,8-5 6-16,21-15 8 15,13-11 0-15,21-27 20 16,9-14-2-16,12-29-24 15,6-17-4-15,9-31-14 16,3-16 6-16,3-30 0 16,-3-14-3-16,-8-23 6 15,-6-9-6-15,-10-11 12 0,-7-3 3 16,-18 1-3-16,-7 4-3 16,-21 8-39-16,-12 4-21 15,-15 11-36-15,-11 5-17 16,-15 11-17-16,-10 7 49 15,-13 10-15-15,-4 9 1 16,-6 13 16-16,1 9 21 0,5 14 39 16,5 4 21-16,15 0 28 15,9-5 3-15,18-12-9 16,15-14-14-16,7-1-22 16,16-13-3-16,17-18 8 15,8-8 5-15,8-11 18 16,6-5 28-16,7-6 21 15,1 0-11-15,3 7-27 16,-3 4 0-16,-6 20 12 16,-2 11 2-16,-15 22 4 15,-6 15 9-15,-6 28 32 16,-4 19-7-16,3 33-38 16,1 14-20-16,-3 14-31 15,0 0-9-15,-7-13-2 16,-3-13 0-16,-6-29-48 15,-2-15-82-15,-3-33-184 0,-4-16-316 16,3-35 479-16</inkml:trace>
  <inkml:trace contextRef="#ctx0" brushRef="#br0" timeOffset="80363.67">3550 2852 2608 0,'0'33'73'0,"5"13"-21"0,7 26-80 16,4 8-2-16,2 10-1 16,0-2-5-16,-7-8 35 15,-3-6 1-15,-6-20 1 16,-3-13 3-16,0-21 2 15,1-19-1-15,-1 0 5 16,-11-9-1-16,2-27-13 16,0-12-11-16,1-20-34 15,0-7-12-15,6-7-25 16,1-3-6-16,7-3-71 0,7-1-35 16,10 1-62-16,8 4 17 15,12 11 180-15</inkml:trace>
  <inkml:trace contextRef="#ctx0" brushRef="#br0" timeOffset="80880.78">4325 2855 2204 0,'-24'-9'3'0,"2"1"-194"16,1-2 0-16,-2 0 44 15,0 3 70-15,-12 4 92 16,-2 3 12-16,-6 16-6 16,-1 6-4-16,9 14 22 15,5 6-3-15,12 8 6 16,6 6-6-16,12 3-27 15,3 1-3-15,9-9-6 16,4-8 0-16,6-18 0 16,5-13 0-16,7-20 0 0,5-11-3 15,0-20 6-15,1-8 0 16,-3-9 0-16,-4-2 9 16,-5 3 0-16,-6 2 3 15,-7 10-3-15,-5 6 3 16,-5 18-4-16,-5 19-2 15,4-6 15-15,-1 22 3 16,4 20-3-16,3 10 6 16,7 16-12-16,4 3-12 0,2-5 0 15,1-7-6-15,2-17-24 16,-4-12-12-16,3-21-45 16,-1-14-29-16,-4-27-81 15,-1-14-66-15,4-19 183 16</inkml:trace>
  <inkml:trace contextRef="#ctx0" brushRef="#br0" timeOffset="81480.25">4905 2567 2511 0,'27'87'-98'0,"-2"-17"21"15,-7-25 62-15,1-9 15 16,-10-16 1-16,-3-5 3 16,-10-15-4-16,-5-4-41 15,-9-9-66-15,-4-5-34 16,1-8-53-16,1-2 29 0,-2 0 17 15,-1 1 76-15,-6 4-21 16,-4 3-2-16,-2 7 29 16,-1 4 22-16,3 9 67 15,1 3 19-15,7 10 28 16,6 6 2-16,10 12-4 16,5 7-2-16,11 9-17 15,2 5 47-15,7-2-52 16,3-6-14-16,1-16-24 15,4-9 15-15,4-16 18 16,3-7 15-16,9-20 3 16,3-9-13-16,5-14-23 15,0-7-18-15,-3 1-3 16,-2 6-3-16,-10 10 0 0,-7 8 3 16,-10 14-18-16,-5 7-11 15,-5 12-13-15,-1 9 0 16,-1 11 15-16,-1 7 18 15,1 6 9-15,-1 1 6 16,1-1-6-16,-1-2 3 16,-1-9 3-16,-1-6-6 15,-3-9-24-15,-1-8-15 16,-2-12-44-16,0-10-33 16,2-22-41-16,-1-13 99 0</inkml:trace>
  <inkml:trace contextRef="#ctx0" brushRef="#br0" timeOffset="81697">4709 2097 1918 0,'2'-9'-12'16,"2"-5"-51"-16,1-12-326 15,3-6 323-15</inkml:trace>
  <inkml:trace contextRef="#ctx0" brushRef="#br0" timeOffset="82963.39">5484 2570 1421 0,'21'4'0'15,"-5"0"23"-15,-8 0 34 16,-8-4 28-16,0 0 43 16,0 0 4-16,11-9-25 15,-4-7-14-15,2-12 18 16,2-5-10-16,0-1-21 15,-1-2-27-15,-5 5-21 16,-3 3-9-16,-4 2-20 16,-5 3-10-16,-9 1-26 0,0 0-7 15,-9 7-5-15,-1 4-6 16,0 11 27-16,1 6 15 16,9 18 15-16,4 11 0 15,10 27 3-15,5 8-3 16,10 12-6-16,5-3 0 0,6-15 0 15,5-9-3-15,4-22 6 16,1-9 3-16,2-21 0 16,0-9 9-16,3-18-9 15,-2-8-3-15,-1-10-6 16,-5-3 0-16,-7-1-12 16,-5-1-3-16,-8 3 3 15,-3 3 0-15,-6 10 9 16,1 9 6-16,-3 10 0 15,0 12 0-15,0 0 6 16,5 1 0-16,0 17 18 16,1 4 6-16,0 7-3 15,0 3-2-15,1-4-15 16,2-2-2-16,1-9-5 16,1-4-3-16,4-9 9 15,4-5-2-15,1-12 7 0,3-6-2 16,-1-9-7-16,-2-4 3 15,-1-3-8-15,-3 1 1 16,-5 2 3-16,-2 3-4 16,-2 3 0-16,-1 4-5 15,1 11-19-15,0 6-7 16,5 17-5-16,1 8 5 0,2 14 7 16,1 5 24-16,-2-3 0 15,1-2 0-15,-2-16-36 16,1-7-47-16,2-15-91 15,0-10-29-15,2-17 18 16,3-5 91-16,-3-12 33 16,0-1 3-16,-1-2-31 15,-5-4-8-15,-2-4 12 16,-6-3-2-16,-3-11-18 16,-2-2-16-16,-3-7-43 15,2-5 32-15,-3 7 139 16,0 5 73-16,1 20 147 15,0 14 6-15,4 22-74 16,3 10-21-16,4 23-49 16,0 13-14-16,6 28-2 0,1 15 22 15,4 26-23 1,-1 9-24-16,-1 4-39 0,1-5 3 16,0-18-9-16,0-12-3 15,2-23 0-15,0-10 0 16,-4-19-3-16,-3-7-18 15,-8-15-96-15,-4-9-29 16,-7-11 34-16,-7-6-16 0,-8-2 2 16,-5 1 22-16,-5 5 33 15,-1 3 23-15,-2 5 105 16,5 4 26-16,6 5 37 16,11 2 12-16,13 2-30 15,12-3-24-15,14-4-31 16,4-6 13-16,23-11-33 15,9-7-6-15,24-11-13 16,10-4-2-16,-4 1-6 16,-3 5 3-16,-15 9-41 15,-9 6-55-15,-2 13-47 16,-5 5-158-16,-6 16 155 16</inkml:trace>
  <inkml:trace contextRef="#ctx0" brushRef="#br0" timeOffset="83680.25">3644 4037 1543 0,'146'-41'216'0,"15"-8"214"15,12-6-480-15,18-7-7 16,5-3-6-16,1-1 39 16,-4 2 24-16,-10-2 0 15,-6 0 3-15,-13 0 0 16,-9 2 0-16,-17 3 0 15,-7 4-9-15,-19 3-83 16,-7 2-55-16,-12 5-139 16,-8 5 211-16</inkml:trace>
  <inkml:trace contextRef="#ctx0" brushRef="#br0" timeOffset="84663.4">7845 1301 1522 0,'36'76'-20'0,"-3"11"19"16,-4 5 1-16,-9 1 0 0,-3-5 1 16,-7-12 13-16,1-11 3 15,-3-21 33-15,2-8 22 16,0-17-13-16,-2-6-11 16,-2-10-18-16,-6-3-9 15,0 0-27-15,-7-18-12 0,-9-4-27 16,-3-5-3-1,-10-6 13-15,-1-4 11 0,-7-3 6 16,-3 1 3-16,-2 3-6 16,-3 7-3-16,4 16 8 15,2 8 8-15,10 23 5 16,4 9 3-16,14 16 1 16,4 5 1-16,10 4 0 15,6 0 0-15,8-8 0 16,5-5 0-16,10-15-2 15,5-8 0-15,8-14 19 16,0-8 26-16,7-13 26 16,2-6 13-16,6-10-3 15,2-3-21-15,0-3-22 16,-3 2-14-16,-10 5-18 16,-6 4-3-16,-14 7 0 0,-7 8 6 15,-12 7-9-15,-10 8 0 16,1 0 0-16,0 0 0 15,-1 0 0-15,1 0 0 16,0 0 3-16,0 1-6 16,27 5 3-16,-16-9 3 15,6-6 3-15,4-8 3 16,3-6 3-16,5-5-6 16,-3-4 0-16,-2 0-3 0,-3-2 0 15,-5-1 3 1,-7 0-3-16,-6 3 6 0,-11 5-9 15,-6 2 0-15,-11 11-3 16,-3 4 0-16,-9 13 0 16,-1 9 6-16,2 17-3 15,6 12 0-15,11 20-9 16,5 7 6-16,13 6-9 16,4-3 3-16,12-14-6 15,5-13-15-15,8-19-20 16,4-9-16-16,8-17-30 15,3-9-20-15,5-21-16 16,3-9 8-16,5-15 74 16</inkml:trace>
  <inkml:trace contextRef="#ctx0" brushRef="#br0" timeOffset="85030.48">8947 1306 1646 0,'-30'49'0'15,"-3"5"21"-15,1 1 14 0,4-6 19 16,5-4 0-16,15-15-21 16,7-7-12-16,20-15-15 15,12-8-6-15,14-16 0 16,3-6-6-16,8-7-3 15,-1 0 0-15,-2 10-15 16,-4 6-3-16,-19 19-21 16,-11 11 3-16,-24 20 4 15,-15 13 5-15,-20 17 12 16,-8 5 0-16,-6 3 9 16,-2-3 6-16,-4-14 3 15,-2-9 4-15,4-21-27 16,3-11-31-16,19-21-267 15,11-15 197-15</inkml:trace>
  <inkml:trace contextRef="#ctx0" brushRef="#br0" timeOffset="86380.22">9538 1235 1568 0,'-26'47'30'16,"-4"4"12"-16,3 5 35 15,1 1 4-15,10-9-6 16,6-5-16-16,10-15-41 16,5-7-6-16,8-13-3 15,5-6 9-15,9-12 15 16,10-8 0-16,4-14-18 15,3-7-9-15,6-5-12 16,-2 0-3-16,-2 6 3 16,-3 6 6-16,-16 11-12 15,-7 5 6-15,-14 9-12 16,-6 7-3-16,0 0 18 16,0 0-3-16,1 0 6 15,12 10 0-15,2-8-12 16,5-2 6-16,3-6 15 0,5-3 0 15,0-7 6-15,-2-1-6 16,4-6-6-16,-2-1 6 16,2-5-3-16,-1-4 0 15,-6-6-6-15,-4 0-6 16,-12-1-21-16,-4 4 0 16,-10 7 6-16,-6 5-3 15,-13 11 19-15,-5 7 5 0,-9 14 0 16,-1 9 3-16,2 19 2 15,2 11-5-15,7 18 0 16,7 8-5-16,8 2 5 16,8-5 0-16,12-14 0 15,4-10 2-15,14-17 13 16,4-9 6-16,10-17 24 16,3-8 0-16,5-18-3 15,-1-11-6-15,4-9-27 16,-2-5 3-16,-3-1-9 15,-4 2 0-15,-11 4 6 16,-4 4-6-16,-12 9-3 16,-3 4-9-16,-4 12-9 15,-5 13-6-15,0 1 0 16,7 8 3-16,-2 14 15 0,0 7 12 16,4 5 3-16,3 0-3 15,2-4 3-15,2-4-9 16,2-10 6-16,2-7 3 15,5-14 6-15,2-8 3 16,6-15-3-16,0-8 3 16,0-9-7-16,-2-1-2 0,-7 1 3 15,-4 1 0-15,-11 6-6 16,2 4 0-16,-8 10-3 16,-2 5-3-16,2 12-18 15,-1 6-3-15,8 12-5 16,3 9 5-16,7 12 15 15,2 4 6-15,0 0 6 16,-3-4-6-16,-1-14 3 16,0-4 0-16,-3-15 0 15,4-9 3-15,-3-15-9 16,0-10-18-16,-3-11-6 16,-1-3 0-16,-7-2 0 15,-3 2 24-15,-2-2-3 16,-3 1 0-16,-2 1 9 15,0-1-3-15,0 7 15 16,3 4 0-16,2 12 6 0,3 9-6 16,6 18-3-16,2 9 0 15,4 25 24-15,1 12 5 16,1 20 7-16,-1 8-2 16,-4 4-33-16,1-1 0 15,-7-10-9-15,2-7-3 16,1-19 0-16,-3-10-1 15,0-15 0-15,-6-15-5 16,0-1-26-16,-1-8-44 16,-12-14-44-16,-9-3-22 0,-7-3 25 15,-11 1 26-15,-6 4 42 16,-3 2 30-16,-6 8 3 16,4 3 3-16,5 7 30 15,9 3 12-15,22 1 30 16,15-1-3-16,27 0-12 15,11-5-12-15,23-6-1 16,7-3 4-16,16-8 3 16,5-3 0-16,6-3 27 15,2 1-1-15,2 2-8 16,-2 2-6-16,-12 3-48 16,-7 3-15-16,-17 8-54 15,-10 8-26-15,-24 8-100 16,-17 8-53-16,-36 8 135 0</inkml:trace>
  <inkml:trace contextRef="#ctx0" brushRef="#br0" timeOffset="86779.97">6076 3230 1425 0,'30'-6'103'0,"31"-8"406"15,26-11-371-15,47-19-4 16,31-10-45-16,31-20-11 16,25-4-9-16,29-12-12 15,4-3-8-15,24 2-10 16,-3 0 0-16,7 3-9 0,2 1-9 16,-5 1-10-16,-2 4-6 15,-11 5-9-15,-6 2-11 16,-8 3-95-16,-6 0-141 15,-9 4 96-15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11:42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1729 678 1262 0,'-2'41'8'16,"3"15"0"-16,-1 5-1 16,8 12-5-16,1 0 0 15,2-1-2-15,0-5 0 16,-1-13 4-16,-1-6-2 15,-4-15 0-15,-2-5 2 0,-3-13 0 16,0-14 17-16,-2-2 8 16,-2-15 2-16,0-13-4 15,-2-8-11-15,0-13-10 16,0-2-1-16,1-9 3 16,0-4-4-16,3-1-2 15,2 0 0-15,4 0-2 16,4 1 0-16,7 3 0 15,2 2 0-15,5 14 0 16,3 7 0-16,4 15 6 16,3 10 2-16,0 14 1 15,1 7-1-15,-7 16-2 16,-6 8-4-16,-10 13-2 16,-9 8 0-16,-13 6-4 15,-6 1-2-15,-13-1 2 0,-4-3 0 16,3-5 4-16,-1-6 0 15,10-14 8-15,4-9 2 16,9-14 7-16,10-7 8 16,0 0 21-16,0 0 2 15,7-10-9-15,8 1-28 16,10 1-5-16,5 1 0 16,7 3-6-16,1 1 0 0,1 5 0 15,-4 4 0-15,-10 9-3 16,-7 7 0-16,-15 6 0 15,-6 6-3-15,-17 7 6 16,-10-1 0-16,-12 3-3 16,-5-2 1-16,-4-4 2 15,3-6 0-15,2-11 5 16,6-6-16-16,7-16-154 16,7-11-201-16,12-16 213 15</inkml:trace>
  <inkml:trace contextRef="#ctx0" brushRef="#br0" timeOffset="249.71">2290 1150 1535 0,'-1'15'0'0,"-3"-1"-5"0,-3-1-40 16,0-2-65-16,-4-6 63 15</inkml:trace>
  <inkml:trace contextRef="#ctx0" brushRef="#br0" timeOffset="432.88">2262 834 1545 0,'20'-13'-132'0</inkml:trace>
  <inkml:trace contextRef="#ctx0" brushRef="#br0" timeOffset="915.31">2562 1020 2085 0,'-25'-11'-60'0,"1"4"51"15,-2 4-15-15,5 10-6 16,4 8 0-16,2 12 7 16,4 6 8-16,2 5 15 15,3-1 0-15,4-4 0 16,4-5 3-16,9-9-3 16,-1-6-3-16,11-10-15 15,0-4-3-15,3-9-3 0,2-7 3 16,-1-6 9-1,0-5 6-15,-5-1 6 0,-2 0 0 16,-8 4 6-16,-4 4-6 16,-6 9 18-16,-3-1-3 15,-3 8 21-15,-3 2-3 16,3 2-9-16,0 4 5 16,2 9-20-16,3 7-6 15,5 10 0-15,1 5-3 0,5 2 0 16,1-1-6-16,3-10-95 15,1-7-108-15,3-16 116 16</inkml:trace>
  <inkml:trace contextRef="#ctx0" brushRef="#br0" timeOffset="1283.11">2873 930 2001 0,'-25'30'-15'16,"10"-6"12"-16,3-4-15 15,11-6-71-15,6-6-37 16,6-6-53-16,5 0 97 15,2-6 41-15,3 1 20 16,0-1 19-16,2 3 2 16,-3 5 4-16,-2 6-4 15,-12 10 8-15,-6 6-3 0,-16 12 3 16,-9 4 0-16,-10 2-4 16,-6 0 0-16,0-10-2 15,2-8 0-15,1-19-301 16,1-14 222-16</inkml:trace>
  <inkml:trace contextRef="#ctx0" brushRef="#br0" timeOffset="1800.04">3428 949 1912 0,'44'2'-9'0,"11"-11"-72"0,0-6-110 16,0-7 105-16</inkml:trace>
  <inkml:trace contextRef="#ctx0" brushRef="#br0" timeOffset="2233.98">4028 604 2317 0,'18'84'9'16,"4"6"0"-16,3-1-2 15,-2-4-3-15,4-9-7 16,-4-9-9-16,4-21-10 0,-1-9-11 16,-4-20-3-16,1-8 24 15,-6-9 12-15,-2-4 21 16,-2-8 15-16,-2-4 12 15,-1-14 7-15,1-6-2 16,-1-16-11-16,2-8-17 16,-2-11-22-16,3-8-22 15,0-11-86-15,5-1-90 0,6 8-187 16,1 12 11-16,6 25 281 16</inkml:trace>
  <inkml:trace contextRef="#ctx0" brushRef="#br0" timeOffset="2932.26">4720 1183 1363 0,'-2'-20'68'16,"-4"-7"0"-16,-3-11-41 16,-4-3-16-16,-4-3-7 0,-3 4-6 15,-3 9 2-15,1 6 2 16,3 14 55-16,1 7 29 16,5 9 4-16,0 7-3 15,1 11-57-15,-1 6-24 16,3 10-3-16,4 2-3 15,7 0 3-15,7-5 0 16,8-11 0-16,4-6-3 16,2-12-6-16,2-7-9 0,0-13-9 15,-1-6-9-15,2-12-6 16,-2-3 9-16,-4-2 15 16,-3 3 15-16,-6 10 24 15,-4 7 12-15,-4 8 30 16,-2 8 17-16,0 0 10 15,0 0-6-15,0 0-37 16,2 14-20-16,0 0-33 16,1 2-3-16,1 0 0 15,1-2 3-15,2-3-11 16,2-1-10-16,-2-7-21 16,1-3-27-16,1-7-41 15,-2-7-16-15,5-8-11 16,3-1 20-16,1-4 87 0,1 2 10 15,1 4 17-15,-4 4 6 16,-3 8 6-16,2 5 6 16,-6 7 9-16,4 6 4 15,-3 8 33-15,-4 6 2 16,4 7-22-16,-2 3-11 16,3 0-6-16,0-2-9 15,0-9-9-15,0-5-15 16,-1-10-42-16,0-5-17 0,-2-5-21 15,1-6 30-15,-1-9-85 16,0-5-197-16,4-8 169 16</inkml:trace>
  <inkml:trace contextRef="#ctx0" brushRef="#br0" timeOffset="3067.91">5184 989 1402 0,'7'34'81'0,"2"2"-42"16,0-1-16-16,-2-8-48 16,1-7-41-16,-2-11 37 15</inkml:trace>
  <inkml:trace contextRef="#ctx0" brushRef="#br0" timeOffset="3218.61">5136 808 1720 0,'22'-14'-56'15,"7"-2"-323"-15,4 2 285 16</inkml:trace>
  <inkml:trace contextRef="#ctx0" brushRef="#br0" timeOffset="3867.92">5491 987 1262 0,'-19'-7'45'0,"-2"-3"-3"15,-2 0-9-15,2-1-17 16,-1 3-5-16,6 3 11 15,-1 2 3-15,8 5 0 16,1 2 0-16,1 7-15 16,3 6-2-16,1 6-8 0,4 4 0 15,3 1 2-15,4-1-2 16,6-7 0-16,1-5-6 16,7-11-2-16,1-7 0 15,1-10-1-15,0-7 1 16,-1-9-15-16,2-1-2 15,-5-2-1-15,0 1 1 16,-5 3 17-16,-3 3 6 16,-6 11 10-16,-3 4 6 0,-3 10 17 15,0 0 2-15,5 14-2 16,-5 4-8-16,2 11-13 16,-1 6-5-16,4 2-3 15,1-1-2-15,-1-6 0 16,0-7-5-16,-1-9-15 15,2-6-13-15,0-10-69 16,0-6-42-16,-2-11-100 16,3-4-72-16,1-7 86 15,-5-2 111-15,7 1 106 16,1 0 33-16,4 1 29 16,3 0 6-16,0 5 26 15,-2 3 42-15,0 10 47 0,-2 7 15 16,-2 9-23-1,0 10-36-15,-3 13-53 0,-2 4-20 16,-3 9-42 0,-2-2-5-16,-1-4-6 0,1-3 0 15,0-11-2-15,0-5-2 16,1-9-13-16,-3-6-26 16,3-5-207-16,-2-7 158 15</inkml:trace>
  <inkml:trace contextRef="#ctx0" brushRef="#br0" timeOffset="4515.67">6068 1021 1953 0,'2'23'27'15,"2"-3"-3"-15,4-8-69 16,4-3-44-16,0-11-82 16,0-7-12-16,5-10 88 0,0-4 12 15,2-2 40-15,-1 5 30 16,-3 6 46-16,-2 3 9 15,-5 6 10-15,-1 1-5 16,-1 3-22-16,1 1-9 16,-1 1-11-16,2-1-5 15,2 0-1-15,-1-1-5 0,2-1-8 16,-2 0 3-16,-3 1 5 16,-6 1 2-16,0 0 21 15,1 0 5-15,-1 1 5 16,1 0 12-16,0-1-6 15,0 2-12-15,17 19-12 16,-5-22-9-16,1-8-6 16,-1-1-9-16,4-7-24 15,-5-2 12-15,4-1 14 16,2 2 3-16,-7 1 16 16,-2 2 3-16,-1 3 8 15,-3-1 22-15,-5 1-12 16,-3 1-6-16,-4-1-6 15,-3 1-9-15,-5 2 3 16,0 5 2-16,-3 7 19 16,2 6 15-16,3 12 21 0,-2 9 0 15,7 13-10-15,-2 6 4 16,9 6-15-16,4-2-3 16,6-9-45-16,7-11-78 15,1-20-143-15,2-15-77 16,9-26 224-16</inkml:trace>
  <inkml:trace contextRef="#ctx0" brushRef="#br0" timeOffset="4851.39">6020 798 1631 0,'-17'41'18'0,"4"5"0"16,9 5-1-16,2 0-2 15,13-12-71-15,4-11-71 16,15-22 98-16</inkml:trace>
  <inkml:trace contextRef="#ctx0" brushRef="#br0" timeOffset="7767.51">2144 1801 1450 0,'-35'-4'10'16,"-5"2"1"-16,-9 8-5 15,-5 7-6-15,-1 10 4 16,-1 5-4-16,6 11 0 15,3 2 4-15,18-2 6 16,10-1 5-16,20-8-3 0,11-3 1 16,17-5-7-16,7-4-6 15,13-6 2-15,3-3-2 16,16-2 0-16,4 2 2 16,3 2-2-16,-1 5 2 15,-11 6-4-15,-8 3 2 16,-19 6 0-16,-10 3 0 15,-21 6 2-15,-9-1 22 0,-23 3 66 16,-11-2 20-16,-22-2 4 16,-10-3-19-16,-15-5-59 15,-6-2-27-15,4-8 6 16,7-5 27-16,20-9 0 16,10-6 6-16,17-17-60 15,13-5-111-15,20-19-271 16,14-6 271-16</inkml:trace>
  <inkml:trace contextRef="#ctx0" brushRef="#br0" timeOffset="8281.94">2501 2294 1604 0,'-11'0'83'0,"3"0"-29"16,1 3-21-16,5 1-27 15,2 4 0-15,2 7-6 16,0 5 0-16,8 11 3 16,0 5 6-16,7 1 9 15,4 0 6-15,5-7-3 16,3-7 0-16,7-12-12 16,4-7-6-16,-1-11 6 15,0-7-3-15,-5-16 12 16,-4-5-1-16,-7-8-5 15,-5-3-3-15,-10 2 0 16,-6 2 6-16,-11 5 3 16,-7 2 6-16,-7 8 18 15,-4 3 18-15,-11 11-7 16,-3 10 1-16,-4 16-27 0,0 11-12 16,8 18-3-16,3 4-6 15,15 2-30-15,8-6-101 16,17-16-628-16,8-17 627 15</inkml:trace>
  <inkml:trace contextRef="#ctx0" brushRef="#br0" timeOffset="8517.61">3098 1946 2204 0,'-1'95'60'0,"3"-2"-2"16,2-2-23-16,0-10-34 16,0-5-26-16,-5-14-154 15,1-9-69-15,-2-19-338 16,-4-8 443-16</inkml:trace>
  <inkml:trace contextRef="#ctx0" brushRef="#br0" timeOffset="8951.85">3344 2218 1526 0,'4'38'54'0,"1"0"15"16,3 0-16-16,1-2-11 15,-2-2-3-15,1-8-15 16,1-6-9-16,1-11-6 16,4-5-9-16,5-12-9 15,1-8-12-15,6-17 0 16,1-8-6-16,2-7 6 15,-1-1 12-15,-5 6 9 16,-5 6 6-16,-7 11 15 16,-5 4 9-16,-6 11-3 15,-1 2 3-15,-5 7 6 16,0 2 9-16,1 1-10 16,0 4-5-16,4 4-24 15,0 5-12-15,3 10 0 16,2 5 3-16,2 11 0 15,1 2 3-15,-1 2 9 0,0-4-9 16,1-11 6-16,0-5-18 16,3-18-104-16,2-11-111 15,-1-21 131-15</inkml:trace>
  <inkml:trace contextRef="#ctx0" brushRef="#br0" timeOffset="9200.81">3875 2079 2228 0,'3'75'9'0,"-3"-7"-3"15,0-4-12-15,-2-11-33 16,-3-7-62-16,-1-13-156 16,-3-9-98-16,-4-12 268 15</inkml:trace>
  <inkml:trace contextRef="#ctx0" brushRef="#br0" timeOffset="9499.9">3688 2263 1504 0,'33'-10'79'0,"7"4"43"16,3 0-32-16,5 1-63 16,0 1-21-16,0-2-12 15,-1 0-18-15,-4 0-63 16,0 1-38-16,-6 3 5 15,-6 2-2-15,-3 4-22 16,-5 2 9-16,-5 4-4 16,-3 2 36-16,-9-1 62 15,-6 0 16-15,-3-3 55 16,-2-3 13-16,-1-5 7 16,1-2-20-16,0-6-192 15,-2-4 121-15</inkml:trace>
  <inkml:trace contextRef="#ctx0" brushRef="#br0" timeOffset="10214.65">4259 2144 1165 0,'17'-16'24'16,"2"-6"-28"-16,3 0-10 15,-1 5-5-15,-1 4 3 16,-5 13 14-16,-1 4 2 0,-4 12 16 15,-1 6 7-15,-2 11 16 16,1 3 9-16,-4 4-3 16,0-1-3-16,-2-3-7 15,1-2-8-15,0-8-1 16,-1-5-7 0,1-9-11-16,-3-11-8 0,0-1 2 15,0 0-2-15,-1-11 0 16,0-5-2-16,1-9 0 15,-2 0-2-15,0-3 4 16,-3 1 4-16,-2 1 0 16,-1 0-2-16,0 2 2 15,0 0-4-15,3 6 0 16,2 5 1-16,3 13 3 16,0 0 2-16,0 0 6 15,2 2 1-15,6 14 5 16,1 4-3-16,5 6 2 0,2 0 4 15,2-3-18-15,2-2-3 16,0-7 0-16,0-2 0 16,1-7 0-16,-2-4-6 15,1-2-6-15,-1-4-5 16,-3-1 13-16,0 1 0 16,-5 2 2-16,-1 0 4 15,-6 3-2-15,-4 0 0 0,0 0 0 16,0 0 0-16,0 0 0 15,0 1 0-15,0 0 0 16,0 0 0-16,0 0 0 16,0-1-2-16,-1 1 0 15,1 0 1-15,-1 0-3 16,0 0 4-16,0 0 0 16,0 0-2-16,0 0-4 15,0-1 0-15,1 0-2 16,-1 0 4-16,1 0 1 15,0 0 1-15,0 0 2 16,1 0-2-16,-1 0 2 16,1 0 0-16,0 0 0 15,1 0-4-15,0-1-85 16,25-24 65-16</inkml:trace>
  <inkml:trace contextRef="#ctx0" brushRef="#br0" timeOffset="10631.55">4756 2287 1777 0,'4'24'9'0,"2"1"-6"16,2 0 3-16,4 0-3 16,2-3-3-16,2-1 3 15,0-3-3-15,3-9 12 16,1-2-3-16,-3-9 21 16,1-4 12-16,-5-12-6 15,-3-7-10-15,2-12-35 16,-5-3-14-16,-2 1-1 15,-5 2 9-15,-8 7 18 16,-1 5 0-16,-8 7 3 16,-5 2 6-16,-5 8-6 0,-3 2 0 15,0 6-9 1,7 2-9-16,8 2-72 0,5-1-77 16,10-3-286-16,0 0 315 15</inkml:trace>
  <inkml:trace contextRef="#ctx0" brushRef="#br0" timeOffset="10949.93">5051 2162 1518 0,'32'20'146'0,"-2"2"-45"16,-3 2-38-16,-5 2-45 16,-3 1-12-16,-9-3-6 15,-4 0-6-15,-6-3 0 16,-6-2 0-16,-4-6 9 15,0-4 6-15,0-8 0 16,1-3-3-16,2-10 15 16,1-4 9-16,2-7-1 15,1-4 16-15,5 0-18 16,5 0-6-16,7 2-9 16,6 3-3-16,7 3-6 15,0 2-6-15,3 12-9 0,-1 7 6 16,-4 18-6-16,0 10 9 15,-1 16 9-15,-1 6-3 16,1 1-33-16,0-3-56 16,-1-12-216-16,0-7 211 15</inkml:trace>
  <inkml:trace contextRef="#ctx0" brushRef="#br0" timeOffset="11381.95">3444 2865 1625 0,'-6'-5'74'16,"10"-2"-53"-16,7-1-21 15,18-1 0-15,8 0 6 16,16-2 6-16,11 2 0 15,19-1 0-15,8 1 3 16,14 2 3-16,8-2 0 16,4 0-3-16,2 0-3 15,4-2-9-15,-6-1-3 0,-5 2-36 16,-3 0-30-16,-12 2-68 16,-9 2 20-16,-13 2-219 15,-11 1 219-15</inkml:trace>
  <inkml:trace contextRef="#ctx0" brushRef="#br0" timeOffset="12082.37">6252 2169 1753 0,'44'6'27'15,"0"2"-3"-15,7 3-6 16,0-2-9-16,1 1-27 15,3-2-33-15,1-3-59 16,-3-2-9-16,-5-4 57 16,-5-2 0-16,-12-4-133 15,-2 0 131-15</inkml:trace>
  <inkml:trace contextRef="#ctx0" brushRef="#br0" timeOffset="12866.61">7286 1974 2231 0,'2'79'0'0,"1"2"0"16,-2 2 3-16,-1-1-3 15,1-8-6-15,-1-7 6 16,-1-19-9-16,0-11 15 16,-1-19 21-16,0-6 24 15,2-12 24-15,0 0 23 16,-3-13 0-16,2-12-23 15,1-23-48-15,2-11-27 16,2-17-17-16,4-6-10 0,4-1-18 16,3 2 11-16,9 4 13 15,2 5 10-15,9 5 11 16,5 6 0-16,7 16-4 16,0 7 4-16,-4 20 0 15,-4 10 0-15,-8 22 1 16,-2 12-3-16,-11 21-14 15,-6 11-8-15,-13 14-25 16,-11 6-3-16,-14 2 6 16,-6-3-7-16,-8-13 35 15,-3-7 15-15,4-17 24 16,3-7 3-16,4-14-3 16,3-6-2-16,1-12-8 15,0-5-6-15,7-8-5 16,5-4-5-16,11-4-11 15,5-2-2-15,11-3 1 0,5 1-4 16,8 7 12-16,2 8 0 16,9 15 12-16,-2 14 9 15,7 25 6-15,2 12-9 16,-3 11-78-16,2-1-83 16,0-12-573-16,-2-13 586 15</inkml:trace>
  <inkml:trace contextRef="#ctx0" brushRef="#br0" timeOffset="13315.31">8004 2436 1819 0,'18'-18'-3'0,"2"-7"-51"15,1-1-24-15,-5-3-14 0,-2 0 30 16,-9 2 46-16,-5 1 12 15,-8 0 16-15,-6 1 9 16,-8 2 46-16,-2 1 13 16,-5 8-11-16,-3 7-12 15,-5 16-27-15,0 10-12 16,-3 18-9-16,3 9-6 16,2 13 0-16,4 5 0 0,12 2-3 15,10-4 0-15,18-13-3 16,10-10-6-16,22-18-66 15,4-9-42-15,16-18-84 16,8-9-72-16,13-15 163 16</inkml:trace>
  <inkml:trace contextRef="#ctx0" brushRef="#br0" timeOffset="13799.54">8576 2125 1367 0,'-33'-3'81'15,"-4"8"-32"-15,2 6-18 16,-1 12-9-16,0 4 17 16,6 9 27-16,2 3 5 15,8 4 1-15,5 0-6 16,8-2-24-16,3-5-16 15,10-9-14-15,4-7-6 0,8-11-15 16,6-5 6 0,3-14-14-16,5-7-7 15,2-12 6-15,0-3-6 0,-4-1 15 16,-7 2 12-16,-1 5 18 16,-6 3 3-16,-4 7 6 15,-1 3-7-15,-6 8-8 16,0 5-15-16,2 13-6 15,0 12 3-15,2 27 3 16,-3 16-12-16,-5 22-68 16,0 9-7-16,-4 15-20 15,-3 0-4-15,-11-1 83 16,-4-4 4-16,-16-11 22 16,-8-6 20-16,-12-14 81 15,-1-11 83-15,-3-27 27 16,0-15-35-16,-2-32-94 15,-1-19-110-15,4-40-200 0,4-22-149 16,18-34 251-16</inkml:trace>
  <inkml:trace contextRef="#ctx0" brushRef="#br0" timeOffset="14201.01">7978 2330 1661 0,'-16'-1'23'15,"-5"6"-5"-15,-2 4-9 16,-5 15-9-16,-1 3-9 16,-5 5-92-16,3-2 2 15,-1-4 67-15</inkml:trace>
  <inkml:trace contextRef="#ctx0" brushRef="#br0" timeOffset="14815.24">8782 2151 1705 0,'9'48'93'16,"2"7"-6"-16,5 6-42 16,-1-1-19-16,3-9-23 15,2-8-3-15,-1-16-6 16,1-7 0-16,-3-14 0 16,-3-6 3-16,1-17 3 15,1-9 0-15,4-16-14 16,-2-6-19-16,-2-3-45 15,-2 0-9-15,-7 5-20 0,-4 2 23 16,-4 5 17-16,-2 2-55 16,-2 2 73-16</inkml:trace>
  <inkml:trace contextRef="#ctx0" brushRef="#br0" timeOffset="15051.05">9252 2057 2527 0,'-1'106'0'0,"2"1"-10"15,1-9-64-15,6-21-165 16,2-15-254-16,7-22 288 16</inkml:trace>
  <inkml:trace contextRef="#ctx0" brushRef="#br0" timeOffset="15484.05">9472 2171 1912 0,'-27'31'29'16,"0"5"-5"-16,5 4 0 15,4 2 12-15,8 1 21 16,6-2 3-16,11-7-4 15,6-6-17-15,8-12-36 16,3-8-3-16,5-11-9 16,1-8-9-16,-1-11 3 15,-1-7-2-15,-7-4 11 16,-5-1 6-16,-7 1 17 16,-4 2 7-16,-3 4 15 15,1 4 0-15,-2 7-4 16,-1 5-3-16,0 11 5 15,0 0 7-15,-1 5-5 16,4 12-2-16,1 15-12 16,6 4-10-16,-4 3-11 0,0-2-23 15,0-11-82-15,-1-6-32 16,-3-13-163-16,0-6-62 16,3-18 238-16</inkml:trace>
  <inkml:trace contextRef="#ctx0" brushRef="#br0" timeOffset="15782.93">9887 2193 2388 0,'16'35'128'0,"-1"2"-87"15,-2-1-27-15,-7-6-56 16,2-3-15-16,-8-7-8 15,-3-6 4-15,-5-5 42 16,-5-5 16-16,-1-8 15 16,4-4 10-16,-2-11 7 15,3-4-5-15,6-9-22 16,4-3-17-16,11 0-27 16,4 1-14-16,8 2-40 15,0-1-5-15,1 5-25 16,3 2-8-16,-4 5-54 15,1 2-5-15,1-1 142 0</inkml:trace>
  <inkml:trace contextRef="#ctx0" brushRef="#br0" timeOffset="15967.8">10186 2360 2463 0,'0'0'-423'0,"-5"-8"304"16</inkml:trace>
  <inkml:trace contextRef="#ctx0" brushRef="#br0" timeOffset="16176.99">10231 1998 2037 0,'27'-2'-260'0,"-1"-1"182"16</inkml:trace>
  <inkml:trace contextRef="#ctx0" brushRef="#br0" timeOffset="17150.75">10365 2160 2396 0,'13'-5'10'0,"6"-8"-9"15,6-4-21-15,8-3-61 16,3-2-44-16,-2 6 29 16,-2 5 24-16,-11 9 66 15,-5 3 12-15,-12 9 18 16,-4 3 24-16,-4 6 27 15,-5 3-7-15,-2 6-20 16,-1 2-11-16,-2 6-28 16,-1 2 2-16,0 1-2 15,-1 0-5-15,4-6-7 0,2-4-5 16,5-10-72-16,4-6-42 16,7-13-117-16,5-8-57 15,13-16 75-15,7-6-20 16,10-4 17-16,5 3 42 15,0 6 157-15,-2 3 91 16,-4 7 9-16,-4 1-23 16,-3 3-31-16,1 0-10 15,-6-2-11-15,-1-2-13 16,-8 0-28-16,-4-2 0 0,-8 3 54 16,-5 2 99-16,-12 3 72 15,-4 1-2-15,-12 4-19 16,-4 4 9-16,-5 4-11 15,-2 4-12-15,3 5 1 16,0 1-4-16,6 6-33 16,4 3-15-16,8 5-13 15,6 4-15-15,10 0-42 16,1 0-20-16,14-6-14 16,2-4-19-16,13-13-70 15,7-7-10-15,5-11-4 16,3-7-4-16,-2-8 75 15,-1-2 17-15,-8-3 27 0,-5 0 9 16,-8 1 23-16,-7 2 13 16,-9 3 13-16,-3 4-7 15,-4 4-7-15,-2 6 3 16,-1 5-10-16,-1 3-1 16,-3 11-6-16,-2 9-5 15,-1 16-19-15,1 5-4 0,3 5-2 16,5-2-5-16,4-11-1 15,4-3-4-15,7-13-19 16,0-5-33-16,4-13-53 16,4-8-18-16,3-16-115 15,3-7-39-15,1-13-19 16,-1-4 143-16,-2-7 17 16,-4-2 22-16,-5-2 58 15,-3-2 33-15,-3-2 54 16,-2 1 14-16,-2 7 38 15,0 8 22-15,0 22 33 16,0 9 1-16,2 26 162 16,2 14-4-16,1 25-74 15,2 15-90-15,-3 21-53 16,1 2-30-16,-2-2-43 16,-2-8-22-16,-1-17-81 0,-2-10-39 15,-4-15-112-15,-3-6-96 16,-6-15-118-16,-2-6 345 15</inkml:trace>
  <inkml:trace contextRef="#ctx0" brushRef="#br0" timeOffset="17982.53">11164 2185 2070 0,'17'-22'87'0,"10"1"-72"15,8 3-15-15,12 5-3 16,6 6 0-16,3 4-24 16,-5 3-27-16,-8 5-24 15,-9 3-5-15,-10 3 23 16,-5 1 18-16,-9-1 45 16,-4-2 6-16,-4-1 9 15,-2-2 9-15,-3-2-3 16,-3-3-6-16,-4-2-27 15,-3-3-33-15,-4-5-60 16,-2 0-29-16,-2-6 10 16,1 1 49-16,5-4 26 15,4-2 15-15,6-1 44 0,4-3 16 16,8-1 10-16,4 0 0 16,12 6-8-16,3 5 1 15,1 8 25-15,2 4-3 16,-2 12-13-16,0 6-14 15,-2 11-9-15,0 3-6 16,1 4 9-16,-1 1 0 16,1-4 24-16,1-2 3 15,-2-9 14-15,1-5 7 0,-4-8-15 16,-2-4-9-16,-5-8-27 16,0-3-3-16,-5-8 0 15,0-1-12-15,-5-2-3 16,-4 1 0-16,-6 2-12 15,-5-1 9-15,-6-1 0 16,-3 0-9-16,-3-2 12 16,4 1 0-16,4 1 0 15,5 1 12-15,4 6 35 16,5 2 1-16,7 6-3 16,5 4-18-16,12 13-29 15,3 7 1-15,10 13 1 16,1 1 1-16,-1 1 1 15,-2-2-5-15,-7-9-6 16,-5-2-6-16,-8-13 0 0,-5-2 15 16,-10-8 18-16,0 0 18 15,0 0 44-15,7-17-4 16,-7-6-6-16,1-5-16 16,3-6-47-16,2-3-5 15,1 4-4-15,-1 4 0 16,7 15 6-16,2 7 12 15,12 19 11-15,6 10 4 0,6 21-2 16,1 8-4-16,-2 6-31 16,-1-2-20-16,-3-11-97 15,-2-7-124-15,-6-13-611 16,-6-8 683-16</inkml:trace>
  <inkml:trace contextRef="#ctx0" brushRef="#br0" timeOffset="18398.71">8212 2944 1983 0,'49'4'227'0,"24"-4"80"16,21-1-267-16,33-9-35 15,20-4 5-15,19-10 3 16,18-3-2-16,16-5-5 16,5-5-7-16,16 2 2 15,-7-1 3-15,-1 2-7 16,-9 2 3-16,-20 1-1 16,-10 4-4-16,-24 5-13 15,-11 2-30-15,-27 6-117 16,-14 1-167-16,-30 0 144 15</inkml:trace>
  <inkml:trace contextRef="#ctx0" brushRef="#br1" timeOffset="30286.64">1991 3155 1510 0,'0'0'6'16,"-4"9"0"-16,12 8 4 15,0 6 11-15,-2 15 33 16,3 9 6-16,-3 27 23 16,-2 16 10-16,2 23-4 15,-5 13-11-15,-1 12-36 16,2 2-24-16,-4 6-12 16,-2-2 3-16,3-2-6 15,-1 3 0-15,8 0-3 0,5 4 0 16,2 4 0-16,2 4 15 15,1 4 21-15,-2-2 26 16,0 3 22-16,0-4-10 16,2-3-4-16,1-1-10 15,3-7-14-15,-1-2-15 16,2-10-17-16,-1-4-5 16,2-14-8-16,-2-6 2 0,-1-13-11 15,0-7-11-15,-2-14-74 16,-1-10-52-16,1-17-289 15,2-6 215-15</inkml:trace>
  <inkml:trace contextRef="#ctx0" brushRef="#br1" timeOffset="31115.31">1321 6898 1508 0,'117'-12'4'0,"8"0"-2"16,5 2 2-16,18-1 0 16,3 3 2-16,12-1 7 15,9 2 20-15,13 3 39 16,3-1 11-16,19 1 10 15,5 0-6-15,10 0-31 16,9 2-20-16,6 0-15 16,4 0-3-16,6 1 6 15,2 0 6-15,5 4 33 16,2-1 20-16,1 1 30 16,-2 0-19-16,1-2 4 15,-2 0-6-15,-4-1-47 16,-3-1-5-16,-12-4-11 15,-5 0-9-15,-11-1-12 16,-4-2-2-16,-8-1-6 16,-5 0-3-16,-16-2-21 0,-10 1-24 15,-17 0-88-15,-15-1-96 16,-19 0-234-16,-10 2-99 16,-25-3 433-16</inkml:trace>
  <inkml:trace contextRef="#ctx0" brushRef="#br1" timeOffset="45397.7">8429 6976 634 0,'0'-12'57'0,"1"2"64"16,1 1-71-16,-2 9 34 15,0 0 19-15,0 0-10 16,0-1-17-16,0 1-28 15,0 0-3-15,-1 0-7 16,-20 9-3-16,8 4 2 16,-5 6 0-16,-5 7 0 15,-6 5 1-15,-9 7 27 16,-1 2 7-16,-5 0-34 16,1-4-14-16,5-7-57 0,3-6-62 15,10-11-198-15,5-5 200 16</inkml:trace>
  <inkml:trace contextRef="#ctx0" brushRef="#br1" timeOffset="45614.91">8045 6976 1667 0,'7'12'101'0,"5"6"-56"16,3 5-24-16,4 7-6 16,3 1 6-16,4 2-9 15,4 1-6-15,6-8-21 16,-2-6-42-16,0-10-227 16,-3-5 237-16</inkml:trace>
  <inkml:trace contextRef="#ctx0" brushRef="#br1" timeOffset="46967.6">1204 3498 974 0,'0'0'4'15,"0"0"-4"-15,1 0 0 16,0 0 2-16,19 19-2 0,-14-6 25 16,1 6 27-16,1 5 16 15,0 3 5-15,-1 5-1 16,0 0-16-16,3 0-17 15,-2 0-8-15,5-3-10 16,0-2-5-16,4-9-9 16,4-5 7-16,3-12-4 15,3-4 3-15,1-12 5 16,2-5-3-16,-5-6 1 16,1-4 8-16,-4 0 39 15,-2 2 14-15,-4 2 31 16,-2 3 0-16,-4 5-13 15,-2 2-11-15,-4 4-48 16,-2 6-15-16,-2 6-27 0,0 0 3 16,-3 11-3-16,-2 10-3 15,-4 18 9-15,2 10-6 16,5 14 6-16,1 4 0 16,3 3-3-16,0-2 3 15,-5-7 0-15,-6-3 0 16,-12-5 39-16,-6-1 26 15,-10-5 40-15,-6-4-21 16,-5-8-4-16,-3-8-9 16,-9-16-21-16,-3-9-20 0,-9-26-96 15,-4-15-110-15,2-30 97 16</inkml:trace>
  <inkml:trace contextRef="#ctx0" brushRef="#br1" timeOffset="50999.19">2661 6145 894 0,'-13'28'52'0,"0"-1"55"16,7-1-72-16,4-1 9 16,5-6 15-16,5-1 3 0,7-7-26 15,4-3-3-15,6-7-17 16,-1-5-3-16,5-9-7 16,0-4 2-16,-4-7 0 15,2-3-3-15,-10-1-1 16,-3 1-2-16,-10 3 2 15,-2 0 0-15,-8 2 2 16,-6 2-2-16,-6 3-6 16,-6 3-6-16,-6 7-7 15,-2 5 1-15,-3 7 4 16,1 4 4-16,8 2 3 16,6 0-11-16,11-4-180 15,8-2 134-15</inkml:trace>
  <inkml:trace contextRef="#ctx0" brushRef="#br1" timeOffset="51532.56">3104 5659 1291 0,'-19'6'51'0,"1"3"5"15,2 3-46 1,2 0-3-16,3 2-1 0,3-2-2 16,5 1 2-16,6 2-4 15,3 0-2-15,7 0 2 16,0-2-2-16,9-5 0 16,0-5-2-16,5-5 2 0,0-6-2 15,0-10 0-15,3-1 0 16,-2-8 0-16,0-3 2 15,-5-1 0-15,-3 0 0 16,-9 4 4-16,-6 2 2 16,-8 8 13-16,-7 3 8 15,-9 6 0-15,-6 4-2 16,-8 7-17-16,-2 4-14 16,-10 9-32-16,1 5-15 0,2 6-7 15,5 0 6-15,19-3 13 16,9-4-46-16,18-11 62 15</inkml:trace>
  <inkml:trace contextRef="#ctx0" brushRef="#br1" timeOffset="51983.34">3671 5193 1235 0,'-27'15'43'0,"2"0"17"15,5 4-39-15,2-1 4 16,8 2 0-16,3 2-1 16,5 1-9-16,3-3-3 0,5-1-4 15,3-3-1-15,4-6-7 16,2-4 2-16,5-11-2 16,4-7-6-16,2-11-1 15,1-5-3-15,3-6 2 16,-7-1 2-16,-1 2 6 15,-4 1 0-15,-13 6 4 16,0 3 4-16,-13 5 10 16,-6 5 1-16,-7 6 2 15,-2 3-3-15,-5 6-18 16,0 4-18-16,1 6-108 16,-2 3 82-16</inkml:trace>
  <inkml:trace contextRef="#ctx0" brushRef="#br1" timeOffset="52467.15">4298 4691 1012 0,'-26'10'41'0,"2"1"17"15,1 2 6-15,4 2 10 16,5 1-3-16,3 1-44 15,2 1-5-15,5-2-9 16,0 0-1-16,11-6 2 16,5-2-7-16,7-8 1 15,6-2-4-15,3-8 0 16,-1-5 2-16,3-7-3 16,0-3 1-16,-4-5-4 0,0 1 0 15,-8 0-2-15,-5 2 2 16,-9 6 2-16,-5 5 0 15,-9 6 4-15,-3 3 0 16,-5 8 0-16,-3 3 1 16,-5 11-7-16,-2 4-5 15,4 4-44-15,3-1-162 16,15-6 139-16</inkml:trace>
  <inkml:trace contextRef="#ctx0" brushRef="#br1" timeOffset="52905.07">5015 4306 1353 0,'-18'8'76'0,"-2"0"78"16,3 3-118-16,-1 0-30 16,2 1 0-16,2 5-6 15,-2 0 0-15,-2 3-3 0,3 1 0 16,3-1 3-16,2 0-3 16,12-6-3-16,7-5-3 15,9-5 0-15,5-5-6 16,9-8 3-16,1-5 0 15,4-7-2-15,-1-2 12 16,-3-5 2-16,-2 0 0 16,-9 2 2-16,-5 3 0 0,-12 3 7 15,-5 4 3-15,-11 5 6 16,-7 3 3-16,-10 7-21 16,-8 3-3-16,-6 12-48 15,-3 4 18-15,3 3-33 16,6-1-91-16,8-4 101 15</inkml:trace>
  <inkml:trace contextRef="#ctx0" brushRef="#br1" timeOffset="53397.28">5722 3996 1448 0,'-14'-3'35'16,"1"0"-31"-16,-3 3-2 0,-2 0 4 15,1 5 1-15,-1 3 7 16,4 4 0-16,-3 2-1 16,2 3 9-16,5 0-19 15,1-2 3-15,10-3-6 16,6-3-6-16,9-4 6 16,5-5-9-16,6-6 9 15,3-4-6-15,2-5 6 16,2-3 0-16,-2-1 0 15,-2 1 3-15,-7 0 0 16,-3 1 0-16,-9 0 6 16,-4 1 6-16,-8-1 21 15,-4 3 9-15,-5 2 20 16,-4 3 1-16,-5 5-27 16,-5 5-6-16,-5 10-42 0,-2 2-33 15,0 6-176-15,2 1 150 16</inkml:trace>
  <inkml:trace contextRef="#ctx0" brushRef="#br1" timeOffset="53998.12">6512 3496 1189 0,'-10'-1'36'0,"-1"1"7"15,-6 3-37-15,-3 2 0 16,-4 6-1-16,-3 4-1 0,-4 4 6 16,2 1 2-16,5 0 5 15,7-2 1-15,14-5-5 16,6-2-3-16,9-5-4 16,3-3-3-16,5-5 1 15,5-3 0-15,0-9-2 16,0-3 2-16,5-6 6 15,-3-5 1-15,2 2 7 16,-4 1-1-16,-11 6 8 16,-5 6 4-16,-18 5 1 15,-8 5 12-15,-9 8-9 16,-5 8-33-16,-1 12-89 16,5 5-184-16,-4-4 176 15</inkml:trace>
  <inkml:trace contextRef="#ctx0" brushRef="#br0" timeOffset="63731.09">717 8035 1150 0,'0'-1'-23'0,"7"-20"5"16,0 9 7-16,1 0 22 0,2 2 5 16,0-1 13-16,2 0 8 15,4-5 7-15,5-3 1 16,6-5-3-16,6-6-5 16,9-6-10-16,0-4-7 15,8-4-11-15,2-1-1 16,7-2 6-16,6-2 7 15,4-6 10-15,2-4 0 0,4-6-4 16,2-3 27 0,11-7-15-16,4-5-9 0,10-10 8 15,5-3 4-15,10-4 9 16,3-2 6-16,4 0-21 16,-4 0 0-16,-4-3-4 15,3 1 1-15,-1 0 30 16,-1-2-3-16,2 0 6 15,-5 0 2-15,3-1-17 16,5-3-16-16,3-3-11 16,1 1-8-16,6-5-7 15,-6 1-4-15,1 7-5 16,-2 2 0-16,-7 9 1 16,0 3 2-16,-5 7-1 15,-3 1-2-15,-5 4 0 0,4 2 0 16,-1-2 0-16,-1 1 3 15,6-3-3-15,0-1 0 16,-3 1 3-16,1 2-3 16,-5 5 0-16,-4 2 0 15,-6 1 0-15,0 1 0 16,-6 3 3-16,1 3-1 16,-3 7 0-16,-3 0-2 0,3-1 0 15,-6 0-2-15,-5 0 4 16,-7 3 0-16,-11 6-2 15,-1 5 0-15,-2 7 0 16,-6 5 0-16,-14 7 1 16,-8 3 3-16,-12 8-2 15,-4 3 1-15,-4 4 5 16,-1 0 3-16,-3 1 18 16,-1 0 0-16,-1 1 5 15,-1 2-6-15,-1 4-11 16,0 0-4-16,0 0-9 15,0 0-2-15,0 0-3 16,0 0-3-16,0 0-6 16,0 0-12-16,0 0-50 15,0-1-39-15,10-10-134 16,-1 6-99-16,7-5 189 0</inkml:trace>
  <inkml:trace contextRef="#ctx0" brushRef="#br0" timeOffset="66148.47">5942 3703 477 0,'0'0'48'0,"0"0"105"0,0 0-163 16,0 0 1-16,0 0 9 16,1 0 3-1,-1 1 6-15,0 0 7 0,0 0 29 16,0 0 14-16,1 0 32 15,21 23 10-15,-1-21-14 16,10 1-25-16,9-2-27 16,3-1-11-16,9 1-17 15,7-2-3-15,8 0 2 16,2-1-4-16,8-2 10 16,-2 1 1-16,15-2 12 15,5 1 10-15,1 0 16 16,1-2-1-16,-8 2-7 15,2 0-7-15,4 1-22 16,-1 1-4-16,0 0-5 16,-5-1-3-16,-10 0 0 0,-5 2 0 15,-14 1-2-15,-9 1 0 16,-14 1-2-16,-8 3-2 16,-11 0-5-16,-8 1-13 15,-6-1-84-15,0 0-240 16,-14-5 182-16</inkml:trace>
  <inkml:trace contextRef="#ctx0" brushRef="#br0" timeOffset="67200.27">7968 3494 1396 0,'0'0'60'0,"0"0"124"16,1 0-184-16,14 13 0 15,-4 12 0-15,2 6 21 16,1 15 11-16,-1 3 4 15,-2 8 3-15,-3 5-15 16,-3-1-18-16,1-3-6 0,-2-12-96 16,-1-11-71-16,3-18 134 15</inkml:trace>
  <inkml:trace contextRef="#ctx0" brushRef="#br0" timeOffset="67397.46">8298 3726 1466 0,'11'21'36'0,"1"6"-28"16,1 4-2-16,-3 4-4 15,-2-3-2-15,-3-5-41 0,-3-8-75 16,-2-19 73-16</inkml:trace>
  <inkml:trace contextRef="#ctx0" brushRef="#br0" timeOffset="67948.2">8220 3641 1885 0,'22'0'59'16,"4"0"10"-16,10 0-161 16,1 1-46-16,-6 0-86 15,-2 1 105-15,-7 0-20 16,-3 2 11-16,-2 2 58 16,0 0 22-16,-6 2 39 15,2 2 18-15,-4 2 16 16,-3 3 8-16,-1 0 17 15,-2 1 3-15,-3 0-9 16,-2 1-11-16,-1-4-17 16,-2 0-9-16,-1-5-3 15,1 0 2-15,1-5 2 16,-1-1 2-16,3-4 5 0,1-4-1 16,1-6-5-16,6-2 1 15,0-8-4-15,1-1-2 16,9 1-2-16,-1 1 0 15,7 7-2-15,0 1 0 32,-1 8 3-32,-2 4 3 0,-3 5 10 0,-1 5 3 15,-4 8 8-15,-3 4 0 0,0 3-1 16,0 1 9-16,-1-2-2 16,0 1-3-16,-1-6-18 15,-1-4-6-15,-1-7-6 16,-1-4-18-16,0-4-39 15,2-3 4-15,-1-5-7 16,1-1-16-16,0-3-181 16,0-2 158-16</inkml:trace>
  <inkml:trace contextRef="#ctx0" brushRef="#br0" timeOffset="68347.73">8906 3701 791 0,'0'0'155'16,"0"0"171"-16,0 1-235 15,1-1-35-15,0 1 0 16,23 12-21-16,-13-12-12 15,2-3-15-15,2-2-6 0,-3-4 2 16,0 1-4-16,-2-1 3 16,-4 1 0-16,-3 2 0 15,-2-1 0-15,-4 3-9 16,-3-1-4-16,-6 2 0 16,-3 0-1-16,-4 1 5 15,1 1 2-15,1 2 4 16,1 1 4-16,6 4 8 15,0 2 1-15,4 10 23 16,2 5-3-16,-1 7 0 16,4 2-15-16,11 1-9 15,6-3-1-15,16-8-34 16,6-10-83-16,10-21 94 16</inkml:trace>
  <inkml:trace contextRef="#ctx0" brushRef="#br0" timeOffset="69264.82">9554 3637 1477 0,'-1'-5'31'0,"-1"1"-33"16,-1 1-7-16,-1 3 5 16,-5 1 0-16,-2 7 2 15,2 2 4-15,-1 3 4 16,2 2 0-16,7 2 5 15,3 1-3-15,9-3-2 16,5-2 0-16,3-6-3 16,2-4 3-16,1-7 9 15,0-3 3-15,-4-2 15 16,-3-3 0-16,-6 1 20 16,-4-2 22-16,-5 0 9 0,0 1-6 15,-3-1-22-15,-2 4-14 16,-2 2-24-16,1 1-6 15,6 6-12-15,0 0-24 16,0 0-57-16,0 0-11 16,8-3-13-16,3 7 16 15,4 4 53-15,5 3 21 0,3 10 18 16,2 3 3-16,-2 12 0 16,-1 7-3-16,-6 13 0 15,-4 3-3-15,-5 4 3 16,-3-1-3-16,-7-9-3 15,-4-2 3-15,-4-9-3 16,-3-7 3-16,-1-10 9 16,-4-5-3-16,-2-9 9 15,-3-7-1-15,-4-10-11 16,1-7 12-16,1-14-12 16,2-5 0-16,8-8-3 15,3-4 3-15,9-3-3 16,6-2 0-16,8 2 0 15,1-1 3-15,18 6-3 16,6 2 0-16,17 6 0 0,8 4 0 16,-1 7 3-16,-5 4 0 15,-10 6 0-15,-11 3-3 16,-15 6 0-16,-17 4-3 16,0 0 6-16,-1 0 6 15,-13-10 6-15,-4 7-6 16,-8-3-69-16,-1-1-65 15,-2-4-9-15,-2-2-15 16,3-1 28-16,1 0 34 0,6 4 128 16,5 2 50-16,5 2 37 15,10 6-2-15,0 0-53 16,14-11 22-16,12 2-101 16,8-1-81-16,13-8-287 15,9-3 250-15</inkml:trace>
  <inkml:trace contextRef="#ctx0" brushRef="#br0" timeOffset="69766.92">10382 3153 2136 0,'2'6'86'0,"-2"4"-32"16,2 15-78-16,-2 9 0 15,1 11 24-15,2 4 0 0,-2 5 0 16,-1-2 0-16,0-2 0 15,0-5 3-15,4-11-3 16,3-4 0-16,1-11 0 16,-3-5 3-16,-2-7-3 15,-3-7-3-15,0 0-9 16,0 0-6-16,8-8-8 16,-3-4-4-16,7-8 3 15,4-4 12-15,5-2 15 16,3-1 6-16,5 4-3 15,4 2 0-15,3 10-6 16,0 4 0-16,-4 12-6 16,-5 8-6-16,-9 10 0 15,-5 5 3-15,-16 4-3 16,-9 0 9-16,-17-1 6 16,-7-3-6-16,-5-6-21 0,-1-4-56 15,5-11-222-15,2-6-97 16,8-11 260-16</inkml:trace>
  <inkml:trace contextRef="#ctx0" brushRef="#br0" timeOffset="70147.82">10771 3479 1433 0,'7'12'40'15,"3"-1"15"-15,5 1-42 16,1-1 5-16,1-5 12 16,-2-3-18-16,6-4-12 15,2-4 6-15,1-6-6 16,1-1 9-16,-6-2-6 16,-3 1-3-16,-9 0 0 15,-5 0-9-15,-7 1 3 16,-6 0 0-16,-5 4 6 15,-1 2 0-15,-4 5 15 16,0 2 0-16,2 8-6 16,0 4 9-16,3 8-12 0,-1 2 3 15,5 7 2 1,4 1 4-16,5-2 0 0,5 1 0 16,11-8-3-16,5-3-6 15,13-11-86-15,5-7-76 16,11-15 123-16</inkml:trace>
  <inkml:trace contextRef="#ctx0" brushRef="#br0" timeOffset="70464.64">11281 3311 1487 0,'-22'9'46'0,"-2"5"37"15,3 5-68-15,1 4 12 16,0 3 11-16,7-1 1 16,4-1 0-16,8-8-24 15,6-2-9-15,8-9-24 16,4-1 3-16,13-5-9 16,4-4-6-16,7 1 12 15,-3 1-2-15,-10 4 5 16,-7 4 3-16,-17 7 3 0,-7 3 6 15,-21 4 3-15,-8 2 9 16,-11 4 6-16,-4-1 3 16,2-4-13-16,2-5-5 15,11-12-189-15,10-8 154 16</inkml:trace>
  <inkml:trace contextRef="#ctx0" brushRef="#br0" timeOffset="70664.35">11656 3121 2154 0,'25'48'98'0,"-2"6"-74"16,-1 8-21-16,-6 7 0 15,-2 1-3-15,-6-3-98 16,0-5-73-16,-7-15-307 15,-4-9 385-15</inkml:trace>
  <inkml:trace contextRef="#ctx0" brushRef="#br0" timeOffset="70816.12">11456 3554 1375 0,'-3'-18'58'15,"6"-3"17"-15,6 0-6 16,20-3 24-16,5-2-34 15,23 3-68-15,9 3-38 16,15 4-94-16,0 2 17 16,-4 5 73-16</inkml:trace>
  <inkml:trace contextRef="#ctx0" brushRef="#br0" timeOffset="71147.14">12393 3074 1278 0,'0'57'73'0,"0"7"67"0,0 8-130 16,-2 3-9-16,0-3 1 15,-1-12-35-15,1-8-71 16,-3-19 67-16</inkml:trace>
  <inkml:trace contextRef="#ctx0" brushRef="#br0" timeOffset="71598.14">12226 3386 1452 0,'32'-10'74'0,"10"-1"309"15,7 2-434-15,13 1-27 16,1 4 54-16,0 4 24 16,-6 4 0-16,-16 5-6 15,-5 0-9-15,-17 1-9 16,-3 2-3-16,-8-1 13 16,-3 2-1-16,-2 1 12 15,-2 0-6-15,-5-2-24 0,-5-1-12 16,-7-5-4-16,-3-3-1 15,-3-7-3-15,-3-5 9 16,4-7 24-16,0-4 20 16,6-8 28-16,7-1 4 15,8-9-2-15,3-5-11 16,10-9-33-16,3-3-13 16,9 4-10-16,6 5 3 15,3 15 22-15,5 8 12 0,4 17 25 16,1 10 6-16,2 20 16 15,-4 9-1-15,-8 24-15 16,-5 5-4-16,-14 6-9 16,-6 1-12-16,-7-12-55 15,-2-5-65-15,-1-18 71 16</inkml:trace>
  <inkml:trace contextRef="#ctx0" brushRef="#br0" timeOffset="71767.88">12723 3425 1233 0,'-2'-4'113'0,"2"-4"208"15,5-3-202-15,14-3-83 16,10-4-3-16,21 0-24 0,7 2-12 16,8 4-48-16,-2 2-48 15,-10 6-214-15,-5 2 233 16</inkml:trace>
  <inkml:trace contextRef="#ctx0" brushRef="#br0" timeOffset="72463.5">9182 4150 1274 0,'-16'-1'48'0,"3"1"49"0,8-3-112 15,2-2-18-15,3-2-29 16,5-2-2-16,7-1 8 16,8-1 19-16,14 1 68 15,9 1 17-15,18 0 24 16,7 0 5-16,19 1-13 15,8-1-7-15,16 0-5 16,7 0 59-16,11-1 5 16,3 0 7-16,10-1 11 15,1 0-8-15,7 1-10 16,3 2-37-16,6 2-24 16,6 2-6-16,1 0-24 15,2 1-5-15,-9 0-14 0,-1 1-2 16,-15-1-4-16,-7 0 0 15,-15-3-9-15,-14-1-16 16,-18-3-54-16,-8 0-49 16,-23-1-159-16,-10-1-128 15,-27-7 332-15</inkml:trace>
  <inkml:trace contextRef="#ctx0" brushRef="#br0" timeOffset="79629.98">13791 3388 1177 0,'-6'1'52'0,"0"0"28"16,6-1-55-16,0 0-2 15,5 10 0-15,9-6 3 16,15-2-1-16,11-1 4 16,16-4-2-16,6-3-6 15,5-2-9-15,0 0-6 16,1 0-4-16,2 2 0 16,-11 1-28-16,-8 2-90 0,-16 2 72 15</inkml:trace>
  <inkml:trace contextRef="#ctx0" brushRef="#br0" timeOffset="80549.25">15482 3220 955 0,'-6'-13'135'15,"-1"-2"202"-15,-5-2-331 16,-3 0-6-16,-8-4-4 16,-2 0-4-16,-7 2 4 15,-2 4 4-15,-13 7 4 16,-5 6 4-16,-14 12 11 15,-1 5 6-15,0 19 8 16,4 6 4-16,15 13 27 16,5 4-1-16,15 3-31 15,8 1-20-15,17-9-15 16,9-4-6-16,14-16-15 16,5-8 1-16,10-14-7 15,7-4 3-15,12-13-9 16,4-5 15-16,-2-5 2 15,-3-3-1-15,-12-1 5 16,-9 0 3-16,-12 2 12 16,-5 2 8-16,-15 3 4 0,-3 1 7 15,-8 2 8-15,-4 1 33 16,-2 3 23-16,2 2 4 16,4 1 0-16,11 4-4 15,0 0-17-15,0 0-21 16,0 0-27-16,16-9-12 15,0 7 3-15,4 0-3 0,1 1 0 16,-2 1 0-16,0 1-6 16,-2 4-3-16,2 7 3 15,-2 4-3-15,-1 9 0 16,0 5 0-16,-6 2-3 16,1 0-6-16,-10-5-6 15,-3-2 0-15,-3-8 3 16,-1-4 9-16,6-13 6 15,0 1 9-15,0-1-9 16,0 0-12-16,-7-17-12 16,11 1 0-16,0-3 0 15,2-2 10-15,6 1 11 16,0 1-3-16,7-1-15 16,3 1-6-16,0 2-15 15,0 1 0-15,0 4 6 0,-2 3 15 16,-7 5 9-16,-2 1-3 15,-11 3-74-15,0 0-22 16,0 0 79-16</inkml:trace>
  <inkml:trace contextRef="#ctx0" brushRef="#br0" timeOffset="80998.42">15822 3433 1502 0,'-24'-1'41'16,"2"1"32"-16,-1-2-73 15,2 1 9-15,2 1 3 16,3 0 3-16,3 4 23 15,3 2 4-15,-1 5 3 16,1 2 0-16,2 2-33 16,1 0-9-16,8-2-9 15,3-2-3-15,10-5 6 16,5-1 0-16,9-9 0 0,0-3 6 16,6-7 0-16,-1-2 3 15,-4-1 0-15,-2 0 0 16,-9 2 0-16,-5 1-3 15,-8 5 9-15,-1 2 9 16,-4 7 35-16,0 0 7 16,0 0-3-16,1 6-12 15,1 7-39-15,1 3-12 0,3 2 3 16,1-1-9-16,4-6-108 16,1-4-95-16,5-10 113 15</inkml:trace>
  <inkml:trace contextRef="#ctx0" brushRef="#br0" timeOffset="81614.25">16243 3081 2001 0,'0'0'96'0,"5"19"-60"16,-3 2-15-16,1 14-9 15,-1 4 3-15,-1-1-4 0,2-2-2 16,0-6-9-16,-1-3 0 16,-1-6-41-16,0-3-28 15,-5-2-45-15,-3-4-17 16,-5-2 8-16,-1-2 25 16,0-4 32-16,3-3 37 15,0-6-10-15,2-4-39 16,-3-5-158-16,-4-4-120 15,-4 2-12-15,-3 0 182 0,-5 6 241 16,-2 1 107-16,1 7 157 16,1 2-32-16,4 6-132 15,4 3-23-15,5 5-39 16,4 3-10-16,7 3 39 16,5 1-38-16,10 0-39 15,5-2-15-15,8-6-15 16,9-4 3-16,4-9-3 15,4-5-9-15,5-7-24 16,-3-4-30-16,0-4-96 16,-1 1 1-16,-9 1 78 15,-3 5 14-15,-12 7 38 16,-7 1 13-16,-4 6 13 16,-5 3 8-16,-1 5 16 15,1 1 2-15,-3 3-2 16,-2 0 23-16,-1-1-36 0,1-2-15 15,-3-5-15-15,1-2-6 16,-4-8-79-16,-2-4 16 16,-2-4-156-16,0-2-108 15,1 0-33-15,3-3 132 16,7 0 125-16,3-2 91 16</inkml:trace>
  <inkml:trace contextRef="#ctx0" brushRef="#br0" timeOffset="81697.82">16396 3225 864 0,'7'-4'169'0,"0"0"70"15,-1 3-67-15,-1 2-94 16,2 3 7-16,5-2-85 16,4 1-322-16,15-10 233 15</inkml:trace>
  <inkml:trace contextRef="#ctx0" brushRef="#br0" timeOffset="82297.34">16632 3393 2234 0,'0'0'260'0,"0"0"151"0,0 0-434 16,0 0-22-16,1 0-17 15,15-11-56-15,-9-6-102 16,1-7-102-16,1-3-22 15,-2-1 177-15,-2 1 91 16,-5 3 58-16,-1 3 1 16,-6 8-6-16,-4 5 1 15,-4 9 13-15,-2 4 7 0,-3 8 19 16,0 3 6-16,5 4 18 16,1 2 24-16,7 0 27 15,4 0-23-15,3 0-48 16,3-2-6-16,6-2-15 15,2-3 3-15,9-4-3 16,3-3 0-16,11-8 0 16,7-3 0-16,10-7-39 15,-1-3-38-15,2-5-13 16,-3 1 37-16,-14-1 35 16,-5 0 14-16,-16 2 16 15,-5 0 4-15,-7 2 49 16,-2 0 36-16,-2 1-2 15,-1 3 0-15,2 3-52 16,1 7-8-16,0 0-24 16,0 0-6-16,0 0 3 0,-4 16 0 15,3 2 0-15,-2 2 3 16,3 2-3-16,1-2 0 16,1-5-9-16,3-3-3 15,3-5-12-15,1-4-9 16,7-6-39-16,3-4-23 15,7-8-112-15,4-3-25 0,-2-4 164 16</inkml:trace>
  <inkml:trace contextRef="#ctx0" brushRef="#br0" timeOffset="82605.58">17443 2816 1320 0,'-2'26'88'15,"-1"9"135"-15,-1 7 7 16,0 12-27-16,-2 3-48 16,0 2-92-16,1-2-48 15,3-9-137-15,1-4-64 16,0-12-316-16,0-5 397 16</inkml:trace>
  <inkml:trace contextRef="#ctx0" brushRef="#br0" timeOffset="82796.88">17113 3253 1138 0,'-2'-15'153'15,"4"1"497"-15,14 3-530 16,5 2-30-16,13 2-40 16,0 3-14-16,12 3-24 15,6 1-9-15,9 0-21 16,8-1-92-16,3-4-279 15,0-2-154-15,-6-2 350 16</inkml:trace>
  <inkml:trace contextRef="#ctx0" brushRef="#br0" timeOffset="83765.39">18261 2659 1249 0,'0'0'89'16,"0"0"85"-16,-4 15-127 15,0 12 13-15,2 22-30 16,2 6-1-16,1 5-14 15,4-1-6-15,-1-7-3 0,1-2-6 16,-5-5-9 0,-2-2-9-16,-1-11-5 0,2-6-4 15,1-13 6-15,0-12 6 16,0 0 3-16,0-1 6 16,-5-5-18-16,1-8 8 15,-5-6 1-15,-1-1-3 16,-6-1 11-16,-3 1-3 15,-6 3 4-15,-1 2 0 0,-3 8 4 16,-1 3 0-16,-3 10 4 16,-1 5 2-16,2 8 4 15,3 4 4-15,11 0 3 16,7 0 3-16,11-4-3 16,11-1 8-16,14-4-5 15,7-5 3-15,14-3-12 16,5-6 0-16,4-4-15 15,3-2-15-15,-3-2-32 16,-1 0 32-16,-7 0 1 16,-5 2 5-16,-8 1 13 15,-4 2 4-15,-9 2 2 16,-3-1-2-16,-6 1 0 16,-1 0 2-16,-3-2-1 15,-3 0 3-15,-1 0 4 16,-1-2 3-16,0 2 10 0,-1-2 16 15,0 0-9-15,2 1-9 16,1-3-12-16,0 0 3 16,7-3-9-16,3-2 0 15,6-2-1-15,-1-1 1 16,0-2-3-16,-4 1 0 16,-9 1-5-16,0 2-4 15,-8 3-18-15,-5 3 12 0,-7 4 0 16,-4 3 9-16,-9 6 18 15,0 3 3-15,-2 6 12 16,0 3 20-16,6 6 40 16,5 2 0-16,9 2-13 15,7-2-17-15,13-5-42 16,7-3-15-16,17-8-54 16,5-4-50-16,13-7-438 15,3-8 428-15</inkml:trace>
  <inkml:trace contextRef="#ctx0" brushRef="#br0" timeOffset="84146.75">19218 2895 2022 0,'-21'2'132'16,"-3"4"17"-16,-5 2-135 15,-4 4-10-15,-3 1 4 16,-10 1-8-16,3-1 2 16,2-3 0-16,5-2-2 0,19-2-6 15,7-2-18 1,11 1-45-16,7 1-17 0,6 3-10 16,3 1 15-16,6 4 42 15,0 1 16-15,0 2 17 16,-3-1 6-16,-7 1 3 15,-3-3 0-15,-10-1 0 16,-2 1-3-16,-17-1 0 16,-7-2-3-16,-10-2 0 15,-7-3-9-15,9-5-39 16,4-3-15-16,8-5-36 16,3-5-5-16,4-1 57 15,5 1 19-15,5 0-2 16,6 2-21-16,14-3 32 15</inkml:trace>
  <inkml:trace contextRef="#ctx0" brushRef="#br0" timeOffset="85298.66">19437 2984 1921 0,'-26'8'182'0,"2"1"15"0,3 2-135 16,5-1-20-16,2-1-32 16,1 0-11-16,3-1-8 15,-2-1 2-15,4-2 2 16,1 0-7-16,5-1-20 16,4 0-16-16,8 0-30 15,8 0 10-15,12-1 26 16,3-1 30-16,5-1 6 15,-4-1 6-15,-6-4 9 16,-2 0-6-16,-4-4 9 16,-2 1-3-16,-5-3-9 15,-1 0 0-15,-4-3-30 16,-2 0-9-16,-2 0-6 16,-1 1 0-16,-3 3 27 15,0 3 6-15,-2 6 6 16,0 0 1-16,0 0 8 0,0-1-3 15,0 1 2-15,0 0 7 16,0 0-9-16,-1 0 0 16,1 0 3-16,0 0-3 15,0-1 6-15,0 1-6 16,0-1 3-16,1 0 0 16,0 1 6-16,23-12-6 15,-16 9 9-15,-1 0-3 0,0-1-6 16,-1 1 9-16,-6 3-3 15,0 0-9-15,0 0 9 16,0-1 0-16,0 1-6 16,-1-1 0-16,0 0 0 15,-1 0 0-15,0 0 3 16,-28-16 3-16,30 17-6 16,-1-1 3-16,0 0-3 15,0 0-6-15,-30-15 3 16,20 17-6-16,0 6 3 15,1 4-6-15,3 8 0 16,1 2 9-16,3 5 0 16,3-1 0-16,3 0 0 15,3-4-3-15,7-3-3 16,3-3 6-16,7-6 3 0,5-3-3 16,5-5 3-16,1-2 0 15,-2-3-6-15,-7 0-9 16,-5-2-15-16,-6 1-6 15,-4 0 15-15,-1-1 12 16,-6 3 0-16,2-1 3 16,-5-1 3-16,-2 1-5 15,2-1 8-15,0 1 5 0,3-1-5 16,1 1 9-16,-4 4 3 16,0 0 3-16,0 0-3 15,0 0 3-15,0 0-15 16,0 0 0-16,0 0-12 15,0 1 3-15,0 0 0 16,-1 0 0-16,1 1-3 16,-1 0 9-16,1 0 0 15,0-2 0-15,3 11 3 16,4-22-3-16,3-6-3 16,-1-2 3-16,3-2-3 15,2 2 3-15,-1 3-3 16,3 3 3-16,1 4-6 15,0 2 6-15,2 4 0 16,-1 2 0-16,-2 5 6 0,-4 6-12 16,-3 5 6-1,-2 6-6-15,-3 6 6 0,-1 1 0 16,0-2 3-16,-1-1 0 16,3-8 0-16,-1-5 3 15,3-8-6-15,3-4-21 16,-1-11-119-16,-2-3-60 15,0-5-10-15,1-1-36 16,-1-1 145-16</inkml:trace>
  <inkml:trace contextRef="#ctx0" brushRef="#br0" timeOffset="85579.57">20415 2702 1774 0,'5'10'105'0,"-2"13"-22"15,-1 8-56-15,0 12 0 16,-2 3 3-16,0-2-18 0,3-3-9 15,-1-5-24-15,-1-4-12 16,-1-4-56-16,-1-5-43 16,-1-8-113-16,-2-5 57 15,-6-9 111-15</inkml:trace>
  <inkml:trace contextRef="#ctx0" brushRef="#br0" timeOffset="85764.21">20146 2977 1533 0,'0'0'145'0,"17"-1"53"16,8 2-109-16,18-1-41 15,7 0-24-15,16-2-6 16,3 0-15-16,1-2-36 16,-4 0-27-16,-10 1-119 15,-7 2-87-15,-12 1 210 16</inkml:trace>
  <inkml:trace contextRef="#ctx0" brushRef="#br0" timeOffset="86347.78">16581 3451 1303 0,'30'-2'31'0,"12"0"-14"16,12-2-22-16,27-1-1 0,10-1 2 15,26-4 14-15,16 1 17 16,24-2 42-16,17-2 19 16,18 0 99-16,5 0-13 15,10-1-100-15,-2 0-35 16,7 1-33-16,0 0 0 15,-10 2-6-15,0 0 6 0,-16 1-15 16,-11 1-9-16,-16-1-53 16,-13 2-70-16,-28 0-147 15,-12 0-86-15,-25 3 202 16</inkml:trace>
  <inkml:trace contextRef="#ctx0" brushRef="#br0" timeOffset="95096.79">15094 4121 461 0,'-9'9'82'0,"0"2"144"16,0 4-156-16,3 6-6 15,1 3 2-15,2 8 5 16,-2 3-15-16,7 3 2 0,4 0 0 16,10-4-8-16,4-3-11 15,5-7-16-15,3-3-3 16,-1-7-9-16,3-6 1 15,0-8-2-15,-1-2-1 16,-1-11-3-16,-3-3-4 16,-4-5-2-16,-1-5 4 15,-5-7-4-15,0-4 4 16,-8-6-2-16,-2-4 0 16,-6 1-2-16,-9 1 0 0,-2 5 3 15,-2 6 7-15,-8 8 10 16,1 6 5-16,-10 9 6 15,-2 6 2-15,0 9 4 16,-2 5 23-16,8 10-24 16,5 4-7-16,10 6-29 15,6 1-74-15,13-3 44 16</inkml:trace>
  <inkml:trace contextRef="#ctx0" brushRef="#br0" timeOffset="95680.24">15687 4271 1415 0,'-2'7'25'0,"0"5"-32"16,1-2-5-16,1 5-17 15,0 1 6-15,-1 1 0 16,0 4 7-16,-1 1 16 16,-2 3 4-16,-3 2 0 15,1 0 0-15,-3-2 0 16,-1-1 3-16,2-7 11 15,0-2 5-15,3-7 12 16,5-8 6-16,0 0 7 16,-1 0 32-16,-9-10 15 15,7-3-14-15,0-8-42 16,-1-3-18-16,1-8-12 16,0-3-6-16,1-3 9 15,2-1 0-15,5-2 6 16,3 2-3-16,9 5-9 0,3 4 0 15,9 8-6-15,1 5 0 16,2 6-3-16,-2 6 0 16,-4 6-3-16,-6 6 0 15,-6 11 3-15,-4 2-3 16,-10 11 6-16,-8 2-6 16,-12 1 6-16,-1 0-3 15,-8-7 0-15,1-4 3 16,0-10 0-16,0-6 0 0,5-9-96 15,0-5-83-15,5-10 111 16</inkml:trace>
  <inkml:trace contextRef="#ctx0" brushRef="#br0" timeOffset="95897.29">15804 3904 964 0,'16'-4'128'0,"-1"4"127"16,3 5-183-16,0 9-20 16,2 5-11-16,-1 11-12 15,0 3 1-15,-7 4-21 16,-3 1-6-16,-4 2 0 16,-2-1-12-16,-6-2-18 0,-4-3 7 15,-3-7-39-15,-1-3-63 16,1-10 72-16</inkml:trace>
  <inkml:trace contextRef="#ctx0" brushRef="#br0" timeOffset="96163.64">15841 4217 1462 0,'18'-13'44'0,"4"0"9"16,7 1-35-16,3 1-15 15,1 2-12-15,-2 2-27 16,-3 3 9-16,-4 2-4 16,-1 2 4-16,-4 4 14 15,-4 2 7-15,-3 6 4 16,1 1 2-16,-6 3-2 16,2 3 2-16,-4 2 0 15,-5 0-2-15,-2 0 2 16,-5-1-2-16,-1-7-17 15,-1-3-39-15,1-10 34 16</inkml:trace>
  <inkml:trace contextRef="#ctx0" brushRef="#br0" timeOffset="96768.66">16090 4047 1541 0,'15'4'117'16,"6"2"41"-16,3 0-146 0,4 3-9 16,-1 0-12-16,-6 4-33 15,-4 2-12-15,-7 2-8 16,-4 0 14-16,-6 2 33 16,-1-1 12-16,-3-4 3 15,-2-1 6-15,0-3-9 16,1-4 3-16,2-3 0 15,3-3 0-15,0 0 6 16,-1 0-6-16,-13-11 6 16,13 1 6-16,2-7-12 15,3 0 0-15,9 0 0 16,3-1-3-16,6 3 3 16,5 1 0-16,0 5 0 15,1 4-3-15,-5 9 3 16,0 5 0-16,-4 7-3 15,-5 3 0-15,1 2 3 0,-3 1 0 16,-3-1-3-16,-2 0 0 16,-5-3 0-16,-2-1 3 15,-9-2 0-15,-2-2 3 16,-3-6 9-16,0-1 0 16,4-7 15-16,3-4 11 15,5-12 4-15,5-4-3 16,8-9-18-16,3-2-9 0,10 3-21 15,-1 2 0-15,0 6-6 16,1 6 0-16,-10 8 9 16,-1 4-3-16,-3 9 0 15,-4 5 9-15,3 7-3 16,-2 2 3-16,5 3 3 16,1-1 0-16,2-3-24 15,1-3-59-15,-2-6-162 16,-4-4 176-16</inkml:trace>
  <inkml:trace contextRef="#ctx0" brushRef="#br0" timeOffset="96982.92">16866 4111 1466 0,'1'22'48'0,"-4"4"-3"0,2 2 0 16,-3 1-42-16,1-3-30 16,3-6-74-16,0-5-32 15,0-7-46-15,0-8-35 16,0 0 100-16</inkml:trace>
  <inkml:trace contextRef="#ctx0" brushRef="#br0" timeOffset="97124.94">16704 4085 1965 0,'12'-7'126'0,"11"-5"-33"16,9-1-46-16,12 0-160 16,2 0-96-16,0 3 104 15</inkml:trace>
  <inkml:trace contextRef="#ctx0" brushRef="#br0" timeOffset="97814.03">17028 4122 1506 0,'-6'2'113'16,"6"-2"183"-16,0 0-234 15,0 0-35-15,2 0-6 16,12-8-15-16,6-1-12 16,6-2 0-16,2 0 6 0,2 3 0 15,-3 0 0 1,-5 5 0-16,-6 3-15 0,-7 7-30 16,-6 3-2-16,-9 5-1 15,-5 2 12-15,-4 4 30 16,-3 0 3-16,-5 1 3 15,5-1 0-15,-1-1 3 16,1 1-3-16,4-4 3 16,0-4 0-16,5-3-3 15,2-6 3-15,7-6-3 16,6-4 0-16,11-6-15 16,6-1-21-16,10-2-33 15,3 1-23-15,0 3 12 16,-2 3 49-16,-4 4 14 15,-2 4 11-15,-7 0 8 0,-2 5-2 16,-6-1 2-16,-3 0 2 16,-1 1-2-16,1-4 2 15,3-1-2-15,5-1 1 16,3-4 1-16,4-1-2 16,0-3-2-16,0-1 0 15,-2-3 0-15,0 1 0 0,-2-2 0 16,-3 0 0-16,-1-3 2 15,-4 0-4-15,-8-2 0 16,-1 0-2-16,-8 1 2 16,-7 2 1-16,-9 5 1 15,-4 3 0-15,-9 11 15 16,2 4 12-16,1 11 82 16,4 5 16-16,10 9-11 15,6 3-31-15,16 0-44 16,9-2-21-16,21-8-39 15,11-4-65-15,14-10-243 16,2-6-19-16,3-6 210 16</inkml:trace>
  <inkml:trace contextRef="#ctx0" brushRef="#br0" timeOffset="98498.78">18702 4032 1194 0,'-33'-4'45'0,"-4"1"19"16,-7 5-47-16,-2 3 5 16,0 9 22-16,-1 3 7 15,11 5-3-15,5 2-5 16,15-3-15-16,9-2 8 15,14-6-27-15,7-3-9 16,14-8 0-16,4-5-3 0,6-7-3 16,6-3 0-1,2-5 3-15,3-1-9 0,-6 0 12 16,-5-2-6-16,-7 1 6 16,-6 2 0-16,-4 1 9 15,-2 4 3-15,-5 5 21 16,-1 2 12-16,-2 6 11 15,-1 5 1-15,-3 9-12 16,-1 5-15-16,-3 10-12 16,-1 3-3-16,-1 1-9 15,2-2-3-15,7-8-21 16,3-5-42-16,7-11-209 16,4-7-56-16,8-12 195 15</inkml:trace>
  <inkml:trace contextRef="#ctx0" brushRef="#br0" timeOffset="99182.89">19801 3926 1409 0,'-3'-19'47'15,"-6"0"5"-15,-1 4-38 16,-3 3-1-16,-7 9-5 16,4 3 5-16,-9 10-10 15,1 5 9-15,0 8 18 16,0 3 0-1,6 1 0-15,6 0-1 0,5-5-17 16,6-3 0-16,7-3-6 16,5-2 0-16,6-5 0 15,4-1-3-15,7-5 3 16,-1-3-3-16,5-4-3 16,0-4 6-16,-2-3-6 15,0-1 3-15,-1-2 3 0,-2-1 3 16,-3 1 3-16,-3 0 6 15,-10 5 0-15,-2 2 6 16,-9 7 3-16,0 0 0 16,0 0-3-16,-4 13-7 15,0-1-8-15,1 2-3 16,5-1 3-16,4 0-6 16,7-5 0-16,6-2-3 0,7-4 6 15,6-3-3-15,1-3 6 16,-2-3-9-16,-4-3 6 15,-5 1-6-15,-7-2 0 16,0-1 9-16,-11-1-6 16,-4-3 3-16,-8-1-6 15,-5-2-6-15,-7-2 0 16,-3 4 3-16,-7 5 3 16,-4 4 0-16,-4 9 0 15,-4 3-6-15,3 6-39 16,3 2-23-16,13 0-70 15,10-2-56-15,19-4-172 16,12-1 240-16</inkml:trace>
  <inkml:trace contextRef="#ctx0" brushRef="#br0" timeOffset="99549.33">20598 3773 1311 0,'-43'12'54'15,"3"1"4"-15,-3 3-10 0,4 3-9 16,2 1-8-16,8-3 20 16,7 0 3-16,14-5-22 15,8-1-2-15,13 0-15 16,6-2-6-16,13-1-9 15,5-1-21-15,-1-1-23 16,-4 2-7-16,-9 2 3 16,-7-2 23-16,-11 3 23 15,-6 1 2-15,-14-2 0 16,-8 2 0-16,-13-2 9 16,-6-2 18-16,-5-3 9 15,-2-2 0-15,5-4-10 16,3-4-26-16,10-5-62 15,5-4-31-15,13-6-147 0,7-4 152 16</inkml:trace>
  <inkml:trace contextRef="#ctx0" brushRef="#br0" timeOffset="99729.82">20638 3556 1171 0,'12'5'85'0,"-1"3"49"15,-1 4-29-15,-2 7-29 16,0 3 34-16,-1 8-62 16,-1 7-12-16,-1 5-27 15,-2 2-12-15,-3 1-188 16,-1-5-189-16,-8 0 250 16</inkml:trace>
  <inkml:trace contextRef="#ctx0" brushRef="#br0" timeOffset="99899.21">20566 3816 1971 0,'23'-4'117'0,"8"2"-36"15,17 3-105-15,6 0-93 16,10 3 69-16</inkml:trace>
  <inkml:trace contextRef="#ctx0" brushRef="#br0" timeOffset="100163.58">21428 3447 2291 0,'-11'45'71'0,"-3"7"-66"15,-1 6-3-15,-1 7-59 16,-2 0-125-16,2-2-475 15,0-1 535-15</inkml:trace>
  <inkml:trace contextRef="#ctx0" brushRef="#br0" timeOffset="100835.69">21122 3784 2157 0,'20'-3'122'0,"12"0"-39"16,0-1-78-16,13 0-11 15,0 0-39-15,0 0-138 16,3-1-26-16,-4 3 11 16,-3 1 52-16,-8 3 116 15,-2 5 30-15,-11 5 27 16,-5 4 0-16,-6 8 3 15,-4 3-3-15,-5 1-13 16,-1 0-5-16,-1-7-9 16,1-2 6-16,1-10 0 15,1-2-3-15,-1-7 9 16,0 0 15-16,0-1 24 16,9-16 6-16,-4 2-3 15,3-4-13-15,-4-2-29 16,0-4-3-16,-3-1-6 15,-1 1 6-15,0 0-6 0,-2-2 0 16,3 5-3-16,0 3-3 16,4 6 0-16,3 7 3 15,1 3 0-15,1 2 0 16,1 2 0-16,3 4-3 16,-1 7-3-16,0 2 6 15,0 4 0-15,-3 0 0 16,-3-3 0-16,-5 0 0 0,-2-1 0 15,0 1-9-15,-3-3 6 16,0-3 0-16,2-3 3 16,1-6 9-16,0 0-3 15,0 0 6-15,3-8 0 16,7-3 9-16,3-7-9 16,4 0 0-16,3-2-9 15,-1-2-3-15,6 4 0 16,0 4 0-16,1 7-3 15,1 7-9-15,-10 9 0 16,-4 6 3-16,-9 9-12 16,-1 1-6-16,6-1-98 15,0-3-102-15,17-8 152 16</inkml:trace>
  <inkml:trace contextRef="#ctx0" brushRef="#br0" timeOffset="101296.77">22340 3725 1661 0,'-12'-13'119'16,"-2"3"-50"-16,-2 8 0 16,-9 4-43-16,-2 8-8 0,-8 6-18 15,2 1 0-15,7 3 0 16,5-6 0-16,10-1 0 15,7-1 0-15,8 0 0 16,6 0 3-16,12-4 0 16,2-3-3-16,11-5-21 15,1-6-26-15,4-6-49 16,1-2-12-16,0-5-8 16,2-2 52-16,-4-8 29 15,-2-2 10-15,-9-3 11 16,-1-1 11-16,-6 2 14 15,-5 0 14-15,-4 2 14 16,-5 4 21-16,-5 6 65 16,2 6-20-16,-4 15-15 15,0 0-22-15,2 14-41 0,-4 9-9 16,0 12-18-16,-1 4 6 16,0-2-12-16,-2-1-12 15,0 2-83-15,0-2-49 16,-3-2-53-16,0-3 101 15,-2-12-20-15,-1-5-41 16,1-15 97-16</inkml:trace>
  <inkml:trace contextRef="#ctx0" brushRef="#br0" timeOffset="102180.95">22401 3632 1652 0,'17'0'122'0,"10"0"-41"16,7 3-18-16,13 0-31 16,8 1-17-16,4-2-15 15,0 0-12-15,-9 1-9 16,-9 0-2-16,-15 1 8 16,-7-1 9-16,-13 2-3 15,-4-1 0-15,-4 4 0 16,-4 1-9-16,1 2 0 15,1 5-9-15,0-3-30 0,-2-2-6 16,0-3-11-16,-2-6 15 16,-2-4 46-16,-1-6 5 15,0-4 10-15,0-2 2 16,5-3 7-16,3 1 1 16,5-3 9-16,7-1-6 15,6-2-9-15,4 0 3 16,7 8-6-16,1 1-3 0,1 13 0 15,-1 3-3-15,-5 8 3 16,0 6-9-16,-10 2 9 16,-2 4 0-16,-3 5 0 15,-2 4 0-15,3 1 12 16,1-1 0-16,5-6 0 16,-1-7 12-16,0-9-6 15,-1-4 5-15,-2-7 7 16,-1-5 0-16,0-5 0 15,-1-3-12-15,-1-4-9 16,-2-5-9-16,-2-2 0 16,-1 2 0-16,-5 2 0 15,-1 7 3-15,-9 0-3 16,-1 3 0-16,-4 2-3 16,1 2 3-16,3 3 6 15,4 3 6-15,10 1 6 0,0 0 3 16,14 2-3-16,2 0-6 15,9 0-6-15,7 0-6 16,-4 2 0-16,2 0 0 16,-5 1 3-16,-3-1-3 15,-5-1 6-15,-1 1-6 16,-6-2 3-16,-2 2 0 0,0-2-3 16,-1 1 0-16,0-2 0 15,-1-1 0-15,-1 0 3 16,2-3 5-16,-1-3-2 15,1-4 0-15,0-7 3 16,1 1-9-16,5-5 9 16,5 2-9-16,1 1 0 15,1 5 0-15,2 7-6 16,-2 6 6-16,1 10 0 16,-4 7-15-16,-4 11 15 15,-1 3-9-15,-4 1 9 16,-1 3 3-16,1-6-11 15,0-3-34-15,4-10-236 16,3-9-164-16,-1-10 276 16</inkml:trace>
  <inkml:trace contextRef="#ctx0" brushRef="#br0" timeOffset="102863.34">17082 4617 1173 0,'106'-11'76'0,"18"-3"96"16,20-1-160-16,25-2-6 15,15-2-1-15,19 1-5 16,3 1 2-16,17 0-2 15,-3 2 0-15,2-2 2 16,5 2 0-16,-10 1 0 16,1 1-2-16,-7 6 0 15,-5 2-6-15,-9 0-17 16,-4-1-18-16,-14-1-191 16,-9 1 152-16</inkml:trace>
  <inkml:trace contextRef="#ctx0" brushRef="#br0" timeOffset="111529.62">16836 5054 1177 0,'-1'29'31'0,"1"13"-23"16,1 10-6-16,-1 18-2 16,0 2-4-16,-7-1-25 15,-6-3-4-15,0-14-6 16,-3-5 6-16,4-13 23 0,2-6 8 16,-1-13 8-16,3-7 8 15,-3-11 27-15,2-8 7 16,-3-11 12-16,1-6-4 15,0-8-17-15,0-2-2 16,1-8 2-16,1-4-3 16,4-12 1-16,3-4-2 15,8-2-12-15,5 2 3 0,11 9-2 16,6 6-6-16,12 9-9 16,4 6-3-16,9 10-3 15,0 7-6-15,-6 12 3 16,-3 5-3-16,-16 11-12 15,-5 6-6-15,-12 11-3 16,-7 3 8-16,-11 7 10 16,-6 5 2-16,-8 2 4 15,-5 4-3-15,-6 0 3 16,-4-2 3-16,-2-8-1 16,-1-6 6-16,4-12 26 15,3-4-1-15,5-11 9 16,6-5-4-16,6-11-17 15,4-6-3-15,7-13-9 16,4-4-9-16,8-2-9 0,4-1 6 16,8 10-15-16,2 5 9 15,8 14 3-15,-1 8-3 16,2 18 6-16,-2 7 0 16,-4 7 3-16,0 2-3 15,-1-6-44-15,-1-3-48 16,2-8-230-16,-1-4 213 15</inkml:trace>
  <inkml:trace contextRef="#ctx0" brushRef="#br0" timeOffset="111897.56">17152 5420 1756 0,'0'0'114'0,"1"0"-54"15,12-5-37-15,5 0-14 16,6-1-3-16,3-3-3 16,3 0 0-16,-4-3 0 15,-4-2 6-15,-5-2-15 16,0 1-18-16,-8-2-35 16,-3 0-10-16,-5 1-9 15,-4-1 6-15,-8 3 25 0,-4 1 2 16,-10 4 24-16,-1 3 15 15,-4 6 0-15,2 5 12 16,1 9 21-16,3 5 15 16,5 9 20-16,4 4 7 15,12 3-15-15,3 0-3 16,13-6-24-16,6-4-21 16,9-8-51-16,5-6-39 15,9-11-131-15,4-5 33 0,7-5 110 16</inkml:trace>
  <inkml:trace contextRef="#ctx0" brushRef="#br0" timeOffset="112396.55">17855 5261 1454 0,'-11'-17'48'16,"-5"2"39"-16,-3 2-60 15,-3 4-12-15,-5 4-12 16,-1 2 3-16,0 6-3 16,-2 4-3-16,2 4 6 15,3 4 9-15,1 4-4 16,2 1 1-16,7-2-3 16,5-3-9-16,9-4 0 0,5-3 0 15,8-3 9-15,5-5 12 16,3-5 3-16,0-3 0 15,2-4 0-15,-2-2-12 16,-1 2-3-16,-2 3-6 16,-5 5 6-16,-4 3-3 15,-1 7 3-15,-1 6 6 0,0 14-6 16,0 7 6-16,-2 14-6 16,-2 5-9-16,-4 10-6 15,-3 3-15-15,-5 10-21 16,-2 1-3-16,-3 1 6 15,-1-2 9-15,-12-8 24 16,-1-5 9-16,-14-13 51 16,-2-7 21-16,0-19 44 15,-2-10 10-15,8-24-51 16,2-13-28-16,8-26-172 16,7-10-45-16,12-21-105 15,10-8 68-15,13-3-55 16,8 2-145-16,7 17 199 15</inkml:trace>
  <inkml:trace contextRef="#ctx0" brushRef="#br0" timeOffset="112649.3">17775 5226 1280 0,'23'6'100'0,"-1"2"88"16,-6 6 36-16,0 3-51 15,-5 3-74-15,-1 1-27 16,0-2-51-16,0 0-21 15,0-6 0-15,-2-1-18 0,-3-7-18 16,-5-5-6-16,0 0-12 16,0 0 9-16,-6-11 30 15,0-2 9-15,3-6 6 16,-1-6-3-16,5-5-38 16,6-2-25-16,2-2-63 15,3 4-40-15,5 7 24 16,-1 3-78-16,5 9 130 15</inkml:trace>
  <inkml:trace contextRef="#ctx0" brushRef="#br0" timeOffset="113031.89">18221 5197 1346 0,'-2'11'60'0,"0"-4"19"16,2-1-21-16,0-6 18 0,0 0-11 15,0 0-38-15,0 0-15 16,1 0 0-16,0-1 0 16,0 0-3-16,1 0 0 15,-1-1 0-15,28-30-6 16,-20 24-3-16,2-1 6 16,-1 1-6-16,3 0 0 0,-8 2-6 15,-3 0 0-15,-4 2 3 16,-5-1 3-16,-6 0 9 15,-3 1 6-15,-4 2-3 16,-1 0 12-16,1 4 3 16,1 2 3-16,4 6 6 15,3 5-7-15,4 7-11 16,4 3 3-16,6 5-21 16,7-1 3-16,8-2-6 15,7-3-21-15,11-9-59 16,1-5-61-16,6-10-196 15,1-4 253-15</inkml:trace>
  <inkml:trace contextRef="#ctx0" brushRef="#br0" timeOffset="113445.97">18780 5004 1423 0,'-20'4'62'0,"-4"0"102"16,0 6-108-16,1 0-8 15,-6 4-15-15,1 3 0 16,-2 2 42-16,2 0 17 0,3 1 31 16,5-1-4-16,10-4-50 15,5-1-37-15,13-4-32 16,9-2-12-16,12-2-35 15,4-1-19-15,4 1-29 16,-5 2 2-16,-7 3 24 16,-10 2 19-16,-10 5 35 15,-6 1 12-15,-14 1 21 16,-5 0 12-16,-9-4 11 16,-3-3 4-16,-1-7-21 15,1-4-6-15,3-6-39 16,2-5-48-16,2-5-74 15,-1-1-54-15,3 0 18 16,3 1 13-16,13-1-152 0,7-1 141 16</inkml:trace>
  <inkml:trace contextRef="#ctx0" brushRef="#br0" timeOffset="113846.02">19277 5002 1840 0,'-33'10'188'15,"0"2"21"-15,1 1-104 16,1 0-50-16,0 0-38 16,1-1-11-16,5-4-4 15,4-1-1-15,9-4 3 16,4-1 0-16,8-3 1 15,6-1-3-15,13 0-2 16,3 0-2-16,8 3-16 16,2 5-2-16,-2 3-9 15,-4 3-11-15,-9 3-19 16,-5 0-4-16,-8 2 22 16,-4-2 20-16,-8-2 51 15,-4-3 17-15,-3-3 31 16,0-2-26-16,-1-4-22 15,0-1-14-15,5-4-29 0,-1 0-36 16,6-2-136-16,4 0-81 16,7-2-115-16,8 0 186 15,9-2-42-15,5 0-119 16,7 0 220-16</inkml:trace>
  <inkml:trace contextRef="#ctx0" brushRef="#br0" timeOffset="113980.11">19365 5115 413 0,'45'-4'164'0,"-4"1"185"16,-4 2-110-16,-9 5-126 15,-5 2-32-15,-9 6-34 16,-3 3-9-16,-9 2-16 16,-2 1-9-16,-4-3-7 15,-1-4-12-15,-1-6-96 16,0-5-145-16,-3-6 141 16</inkml:trace>
  <inkml:trace contextRef="#ctx0" brushRef="#br0" timeOffset="114614.79">19395 4987 1530 0,'22'-3'116'0,"11"-2"30"0,6-1-92 16,13 4-30-16,3 3-6 15,-1 6-33-15,-6 0-21 16,-9 5-24-16,-9-1 0 15,-12 4 7-15,-5 1 20 16,-8 0 12-16,-2-1 3 16,-4-2 9-16,1-1 6 15,-1-3 6-15,1-3 6 0,0-6 12 16,0 0-3-16,1 0 0 16,16-1 6-16,-6-8-13 15,1 0 4-15,1-1-9 16,-1 1-3-16,-5 1 3 15,-1 0-3-15,-5 1 3 16,-1-2-15-16,-6 2-9 16,-1-2 6-16,-3 2 9 15,0-2 18-15,4 1 15 16,5 1 12-16,3-1-3 16,10 1 0-16,3 3-15 15,1 2-6-15,4 7-12 16,-3 3-6-16,-2 4-6 15,-2 3-12-15,-7 1-18 16,1-1 3-16,-7-1 3 16,1-1 9-16,-1 0 18 15,0-2 3-15,0-3 12 0,1-2 6 16,-1-6 12-16,1 0 3 16,14-4 9-16,-6-6-6 15,5-7-13-15,3-3-2 16,1-3-18-16,2 0 0 15,2 7-3-15,-1 3 0 0,-1 10 3 16,0 3-6-16,-4 8 0 16,-2 8-6-16,4 7 0 15,1 0 0-15,4-1-137 16,7-3-194-16,-3-6 266 16</inkml:trace>
  <inkml:trace contextRef="#ctx0" brushRef="#br0" timeOffset="115146.96">20974 4879 1382 0,'-23'-2'58'0,"-6"2"-5"31,-5 2-7-31,-6 5 10 0,-5 1 4 0,1 4 29 16,4 2 13-16,12 0 14 16,9 0-14-16,13-1-57 15,7-3-21-15,12 1-27 16,7-1-12-16,8 3-18 16,1-2-3-16,3 4 3 15,-5-2 3-15,-7 2 12 16,-1 2-6-16,-15-1 15 15,-2 1-5-15,-11 1 5 16,-5-3 3-16,-14-1 0 16,-4-3-3-16,-4-5-6 15,-3-3-24-15,6-8-63 16,2-4-47-16,6-7-11 0,3-2-14 16,6-2-99-16,7 0-66 15,11 1 95-15,9-1 78 16,14 0 120-16</inkml:trace>
  <inkml:trace contextRef="#ctx0" brushRef="#br0" timeOffset="115863.15">21067 4950 789 0,'24'12'103'0,"-5"1"149"0,-9 4-196 16,-6 0 6-16,-4 3 23 15,0 0 3-15,-1-2-17 16,1-3 9-16,4-4-17 15,3-3-31-15,7-4-14 16,2-2-6-16,2-5-3 16,0-1-3-16,-2-4-6 15,-5-1 3-15,-2-4-3 16,-4 0 0-16,-5-4 0 16,-1 0-9-16,-2-2 9 15,-4 1 3-15,3 0 12 16,3 1 21-16,1 1 12 15,4 2-3-15,4 2-12 16,-1 5-9-16,5 7-18 16,2 1-4-16,-1 12-2 0,0 2-8 15,-7 6-10-15,0 1-3 16,-5-1 6-16,-1 0-3 16,1-5 18-16,0-3 3 15,2-2-3-15,1-4 3 16,2-3 3-16,0-2-3 15,1-2 6-15,-2-4 3 0,0-5-6 16,0-3 6-16,-1-4 0 16,2-2 0-16,4-1-1 15,5-1 1-15,5 2-9 16,4 0 0-16,7 7-6 16,1 3 0-16,-4 9-6 15,-6 7 0-15,-11 7 1 16,-2 4-7-16,-5 3 3 15,2-1 6-15,0-1 3 16,-5-5 3-16,1-2 3 16,-1-5-3-16,-1-3 0 15,0-5 0-15,0 0 6 16,0 0 12-16,2-10-9 16,0-6-1-16,6-7-13 15,3-4-19-15,3-1-12 16,0-1 3-16,3 7 12 15,0 4 3-15,-2 12 18 0,-3 6 0 16,-4 8 0-16,0 7 3 16,0 4-3-16,5 3 0 15,2-2-54-15,5-2-83 16,5-6-277-16,-1-4 283 16</inkml:trace>
  <inkml:trace contextRef="#ctx0" brushRef="#br0" timeOffset="116728.54">22264 4905 964 0,'3'-4'32'0,"-1"0"-32"15,-4-1-6-15,-1 3 10 16,-1-1 19-16,4 3 59 16,-1 0 17-16,0 0 18 15,-10 14-11-15,12-1-46 0,2 0-23 16,5 1-25-16,2 1-5 15,3-6-3-15,3-1 0 16,4-7 4-16,-1-2-11 16,0-8-14-16,-4-3 0 15,-8-6-6-15,-5-2-2 0,-10-1 13 16,-7 1 2 0,-6 0 4-16,-2 2 6 0,-6 1 6 15,0 2 4-15,0 6 9 16,1 3 1-16,12 4-7 15,15 2-9-15,0 0-6 16,4 1-4-16,17 1 3 16,5 1 1-16,1 1 0 15,4 3 0-15,-1 7 2 16,1 4 0-16,5 13 2 16,0 7 0-16,0 8 0 15,-1 3-2-15,-7-2-49 16,-2-2-57-16,-9-4-113 15,-3-3-55-15,-13-6 42 16,-9-5 104-16,-19-9 226 0,-14-4 75 16,-11-8 62-1,-3-3-49-15,3-7-60 0,0-6-37 16,4-6-37-16,-1-5-9 16,9-4-5-16,10-1 30 15,19-3 1-15,12 2-16 16,21-1-26-16,11 1-18 15,12 3-9-15,1 1-3 16,6 1 0-16,2 3 9 0,7 1 0 16,2 1-6-16,0 1-21 15,-6 1-15-15,-13 4 1 16,-7 3-1-16,-17 2 24 16,-8 1 3-16,-20-1 9 15,-12 0 12-15,-11-1 15 16,-2 0 14-16,2 0 22 15,6 0 6-15,9-3-9 16,6 0-18-16,10-5-69 16,5-1-48-16,8-4-83 15,5 1 4-15,13 0 51 16,6 4-23-16,15 7 78 16</inkml:trace>
  <inkml:trace contextRef="#ctx0" brushRef="#br0" timeOffset="117321.59">23133 4743 1607 0,'-23'13'107'15,"13"-4"-71"-15,7-1-21 16,13 0-15-16,4-1-3 16,7 0 3-16,1 1 0 15,0 4 0-15,-2 1-6 0,-8 4-21 16,-3 2 3-16,-10 2-6 16,-7 0-2-16,-13-2 11 15,-7-3 6-15,-6-6 6 16,0-5 3-1,2-7 9-15,8-2-3 0,6-10-15 16,3-3-41-16,8-5-245 16,1-1 203-16</inkml:trace>
  <inkml:trace contextRef="#ctx0" brushRef="#br0" timeOffset="118212.35">23378 4767 1123 0,'-29'16'54'0,"11"0"-25"16,-1-3-10-16,17-3-11 15,2-2-4-15,8-4 8 16,8-1 13-16,3-4 12 0,1-3-1 15,10-5-8-15,-2-1-11 16,5-4-21-16,1-1 0 16,-9-1-3-16,-3 1-1 15,-6 5 8-15,-3 2 4 16,-6 7 5-16,-4 4 7 16,-4 11 3-16,-5 7 1 15,-6 12-5-15,-2 6-3 0,-9 12-6 16,-3 2-3-16,-2 4 1 15,1-3-4-15,2-7 2 16,5-6-2-16,4-8 0 16,5-5-2-16,4-14-2 15,1-5 2-15,8-12 1 16,2-7-7-16,11-10-17 16,6-5-3-16,0-9-12 15,3-4 7-15,1-10 15 16,0-4 11-16,-1-3 20 15,-1-1 14-15,-2 5 14 16,0 8 2-16,-5 12 1 16,-2 9-7-16,-4 13-12 15,-3 6 17-15,-3 10-18 16,0 7 0-16,-4 8-6 0,1 4-3 16,-1-1-6-16,1-2-9 15,1-7-3-15,2-3 0 16,2-6 0-16,-1-4 6 15,5-3 5-15,-2-3 7 16,5-7 0-16,2-3-3 16,0-6-27-16,2-3-56 15,-4-1-216-15,-4 1 207 16</inkml:trace>
  <inkml:trace contextRef="#ctx0" brushRef="#br0" timeOffset="118897.04">23978 4718 1462 0,'-14'0'15'0,"2"4"-9"16,-2 2-4-16,2 3 0 15,-1 4-2-15,-1 2 2 16,1 2-2-16,3 1 0 16,4-2 0-16,6-2-2 0,5-4-2 15,9-4-2-15,5-4-1 16,8-5-3-16,4-4-2 16,-1-5 1-16,-3 0 3 15,-7-2 4-15,-7-3 2 16,-3 2 4-16,-3-1 6 15,-7 4 9-15,-3 2 3 16,0 4-1-16,3 6 0 0,-1 0-11 16,0 0-4-16,-15 7-2 15,10 4-2-15,0 4-2 16,1 1 2-16,1-1-2 16,-1-2-4-16,4-4-7 15,1-2-5-15,1-4-23 16,4-3-7-16,3-5 2 15,-2-2 3-15,3-4 25 16,-2 0 15-16,1-3 22 16,-1 0 14-16,0 2 17 15,-2-2 5-15,1 4-9 16,3 0-7-16,-2 3-18 16,6 2 17-16,2 4-20 15,-1 4-9-15,-2 6-12 16,-5 2-3-16,-5 4-3 0,-2-2 6 15,-1 1 3-15,-2-2 3 16,1-3-3-16,-2-1 6 16,4-8 6-16,0 0 6 15,0 0 9-15,0 0-1 16,10-3-5-16,2-5-6 16,2-2-30-16,1-3-38 0,1-3-109 15,-2 0-96-15,2 4 154 16</inkml:trace>
  <inkml:trace contextRef="#ctx0" brushRef="#br0" timeOffset="119228.96">24400 4788 2231 0,'20'-2'-6'0,"5"-7"-119"16,1-1-37-16,-4-4-47 16,-3-1 25-16,-9 0 141 15,-1-2 14-15,-11 2 26 16,-3-2 4-16,-5 3 5 16,-6 1 0-16,-1 3-2 0,-1 4-2 15,-8 6 0-15,0 8 0 16,-3 12 0-16,-1 5 5 15,8 6 3-15,3 1 6 16,12-5-5-16,7-6-3 16,12-5-2-16,8-5-16 15,15-7-38-15,3-4-53 0,18-6 60 16</inkml:trace>
  <inkml:trace contextRef="#ctx0" brushRef="#br0" timeOffset="119545.79">24693 4623 1607 0,'-3'15'0'16,"10"0"-9"-16,10-2-59 15,9-1 23-15,7 0-5 16,-2 0 3-16,1 1 36 16,-3 0 7-16,-12 1 8 0,-4-1 1 15,-13 1 5-15,-9 1 6 16,-12 0 7-16,-8-1 6 16,-13-1 27-16,-5-1 56 15,-3-4 70-15,1-2-9 16,8-7-68-16,3-5-51 15,14-6-198-15,3-2-92 16,29-1 120-16</inkml:trace>
  <inkml:trace contextRef="#ctx0" brushRef="#br0" timeOffset="122279.55">17951 6192 967 0,'-15'-2'117'16,"1"-1"94"-16,4 4-141 15,5 2-12-15,2 7-15 16,2 7-7-16,4 10-3 16,3 11 27-16,4 14-3 15,-1 7-16-15,3 4-23 0,-1-1-6 16,7-8-9-16,3-7-3 15,4-17 0-15,3-8 0 16,-2-18 0-16,1-8 0 16,-3-12 0-16,-1-6 0 15,-5-10 0-15,-2 0 3 16,-7-6 18-16,-4 0 12 16,-5 0 42-16,0-1 32 15,-3 2 61-15,-3 0 11 0,-1 4-58 16,0 3-11-16,-1 7-37 15,1 4-29-15,3 11-30 16,4 8-6-16,0 0-7 16,-3 14-1-16,6 16-1 15,-1 10-3-15,5 18-9 16,3 6-14-16,6 8-89 16,6 3-44-16,3 4-162 15,-1 0-69-15,-2 0 109 16,-9 1 28-16,-8-7-31 15,-6-3 27-15,-21-9 224 16,-5-4 178-16,-21-12 168 16,-9-9-20-16,-12-15-2 15,-3-11 251-15,-1-18-215 16,4-13-123-16,13-22-143 0,7-16-48 16,18-21-77-16,12-10-92 15,19-5-180-15,13 6-270 16,13 20 497-16</inkml:trace>
  <inkml:trace contextRef="#ctx0" brushRef="#br0" timeOffset="122695.71">18578 6615 1169 0,'1'15'103'15,"2"6"126"-15,1 1-147 16,-1 3-1-16,0 1-22 15,-2-7-38-15,-1-1-12 0,0-8-12 16,0-10-51-16,0 0-267 16,-5-3 251-16</inkml:trace>
  <inkml:trace contextRef="#ctx0" brushRef="#br0" timeOffset="122862.41">18491 6411 2786 0,'6'-3'57'0,"7"-3"-69"16,6-2-41-16,10-3-175 16,3-2 82-16</inkml:trace>
  <inkml:trace contextRef="#ctx0" brushRef="#br0" timeOffset="123779.22">19007 6428 678 0,'-12'1'38'0,"1"0"35"0,4 1-66 16,0-1 0-16,2 0 18 16,5-1 61-16,0 0 28 15,0 0 10-15,0 0-12 16,1 0-32-16,0-1-24 15,22-10-21-15,-11 6-8 0,3 2-14 16,1 1 1 0,5 0-1-16,5 0 7 0,10 1 17 15,4-2 38-15,7 3-7 16,1-4-20-16,4 2-54 16,-1-4-27-16,-5-1-62 15,-3 1 3-15,-13-1-24 16,-6 1-140-16,-7 0 155 15</inkml:trace>
  <inkml:trace contextRef="#ctx0" brushRef="#br0" timeOffset="124495.22">19980 6066 1392 0,'-8'0'74'16,"0"0"135"0,0 9-170-16,0 5-15 0,2 12-24 15,1 4-9-15,4 8 9 16,1 1-3-16,6-3 3 16,2-1 0-16,4-7 3 15,5-3-3-15,3-7 0 16,2-7-3-16,7-9 0 15,1-7 3-15,2-9 12 16,1-3 3-16,-3-7 3 16,-2 0-9-16,-5-4 0 15,-6 0 15-15,-6-3 21 0,-2 2 6 16,-5 1 8-16,-1 3-17 16,-2 7-18-16,-1 3-3 15,-1 9-6-15,0 5-6 16,-2 8-6-16,-1 9-6 15,-1 10-9-15,-1 4 9 16,3 10-12-16,-1 2-3 16,5 6-27-16,4 5-14 15,7 4-25-15,6 0-21 0,6 0-50 16,2-3 52-16,2-1-32 16,-3 2-3-16,-7-3 30 15,-5-1 11-15,-19-5 85 16,-8-6 33-16,-18-7 49 15,-10-5 19-15,-12-8 43 16,-6-7 2-16,-9-12 19 16,-2-8 122-16,-1-15-96 15,3-7-41-15,9-12-106 16,9-5-97-16,17-16-288 16,15-5-219-16,23 1 394 15</inkml:trace>
  <inkml:trace contextRef="#ctx0" brushRef="#br0" timeOffset="125228.45">20482 6387 1487 0,'0'18'58'0,"2"5"81"16,1 0-46-16,5 3-69 16,-1-2-33-16,1-4-81 15,-1-3-32-15,-1-7 19 16,-6-10-27-16,0 0 78 16</inkml:trace>
  <inkml:trace contextRef="#ctx0" brushRef="#br0" timeOffset="125395.58">20413 6192 2603 0,'11'1'74'0,"4"-1"-61"0,11 0-171 15,7-3-167-15,6-1 74 16</inkml:trace>
  <inkml:trace contextRef="#ctx0" brushRef="#br0" timeOffset="125997.14">19980 5861 2282 0,'5'-13'110'0,"6"-6"-30"16,3-6-49-16,5-11-57 15,2-5-38-15,0-2-31 16,0 1-42-16,-5 7 41 15,-3 7 42-15,-4 8 54 16,-2 3 3-16,-5 7 18 16,-2 3-3-16,0 4-6 15,0 3 9-15,0 0-18 16,0 0-3-16,0 9 0 16,1 2-3-16,5 8 6 15,0 4 21-15,4 5 12 16,0 4 8-16,6 0 4 15,1-1-12-15,7-5-12 0,5-5-2 16,5-7 1-16,2-4 3 16,-1-9-5-16,-2-2-7 15,-4-4-9-15,-4 2-6 16,-4 5-34-16,-3 4-52 16,-5 10-206-16,-2 4-176 15,-1 7 376-15</inkml:trace>
  <inkml:trace contextRef="#ctx0" brushRef="#br0" timeOffset="126512.44">20595 5525 1334 0,'-2'-2'79'0,"2"2"118"16,7 5-161-16,13 9-7 15,10 8-11-15,21 18-6 16,9 11 6-16,9 14-12 15,-4 6 0-15,-10 3-6 16,-11-1-9-16,-17 3-15 16,-5-1 0-16,-13 1 1 15,-5 3 14-15,-13 1 12 16,-7 0 3-16,-10-3 0 16,-3-4-3-16,-3-10-24 15,1-7-79-15,-6-12 83 16</inkml:trace>
  <inkml:trace contextRef="#ctx0" brushRef="#br0" timeOffset="127096.76">17961 5793 1607 0,'-45'16'104'16,"-3"7"-41"-16,-6 6-27 16,-5 15-6-16,0 6-15 15,-5 13 3-15,0 8 24 16,7 15 26-16,3 11 10 0,17 15-3 15,10 2-22-15,22-1-38 16,16-7-6-16,34-16-18 16,18-8-56-16,27-24-147 15,10-8-307-15,16-29 398 16</inkml:trace>
  <inkml:trace contextRef="#ctx0" brushRef="#br0" timeOffset="128195.89">21021 5507 1702 0,'16'-8'87'15,"4"3"-78"-15,3 2-9 16,2 5-3-16,-1 2-12 0,-6 3-15 15,-2-1 6-15,-8 3 0 16,-5 0 12-16,-5 2 12 16,-6-1 0-16,-6 2 9 15,0 0 3-15,-3-1 0 16,-4 0 6-16,1 0 9 16,1 2 3-16,2-4 57 15,4 1 20-15,11-3 28 16,4 0 2-16,18 0-54 15,9-2-37-15,24-2-32 16,7-3-52-16,4-2-195 16,1-1-177-16,-17-2 214 15</inkml:trace>
  <inkml:trace contextRef="#ctx0" brushRef="#br0" timeOffset="131912.6">17202 5887 1460 0,'-21'1'42'0,"-5"3"-24"0,-2 3-8 16,-8 5-5-16,-3 3-5 16,-11 7 4-16,-6 3-2 15,-9 4-2-15,1 0 4 16,-1 0 10-16,2 0 10 15,6-2-3-15,5-2 0 16,10-3 15-16,7-3 14 16,17-6 16-16,12-2 9 0,16-4-6 15,11-1-7-15,17-2-8 16,6-2-15-16,16-2-12 16,7-2-12-16,6 1-12 15,0 1 3-15,-8 3-3 16,-6 3 0-16,-14 1-3 15,-5 2 3-15,-10 1-3 16,-5 3-3-16,-16 0-9 16,-9 2-9-16,-19 8 3 15,-12 3 3-15,-21 10 6 16,-8 3 9-16,-21 5 3 16,-7 2 3-16,-6 0 12 15,3 1-6-15,12-5 27 16,9-3 11-16,20-10 19 15,10-6-7-15,22-8-46 16,10-5-2-16,17 1-13 0,12-3 4 16,19-1 15-16,10-2-5 15,18-5 20-15,9-3 10 16,14-7-2-16,8-2-4 16,4 1-23-16,0 0-15 15,-6 6-7-15,-9 1-26 16,-14 4-106-16,-11 4-120 15,-24 1 105-15</inkml:trace>
  <inkml:trace contextRef="#ctx0" brushRef="#br0" timeOffset="132480.16">16514 7184 1082 0,'-3'3'128'0,"0"2"184"16,2 4-260-16,-2 4-43 15,3 4-6-15,0 7 18 16,-2 2 18-16,4 4 23 16,0 0 4-16,-1-3-18 15,-1-3-27-15,-3-7-138 16,-1-5-105-16,-4-11 174 0</inkml:trace>
  <inkml:trace contextRef="#ctx0" brushRef="#br0" timeOffset="132662.72">16376 7055 2710 0,'12'3'69'0,"10"-1"0"15,5-5-74-15,17-7-126 16,2-6-143-16,4-3 91 15</inkml:trace>
  <inkml:trace contextRef="#ctx0" brushRef="#br0" timeOffset="132911.28">16688 7171 2396 0,'6'1'107'16,"7"-1"-13"-16,6-3-103 16,12-3-143-16,4-3-74 15,3 1-135-15,-2 1 49 0,-8 7 237 16,-6 0-3-1,-11 5 61-15</inkml:trace>
  <inkml:trace contextRef="#ctx0" brushRef="#br0" timeOffset="133078.29">16742 7306 2536 0,'0'0'138'0,"0"0"-9"15,9 6-97-15,10-11-124 16,9-4-77-16,17-9-359 16,6-2 163-16</inkml:trace>
  <inkml:trace contextRef="#ctx0" brushRef="#br0" timeOffset="133247.64">17226 7088 2216 0,'0'0'216'0,"0"0"77"16,-6 15-252-16,2 3-20 15,1 17-17-15,-2 5-4 16,4 10-3-16,0-2-5 16,1-5-78-16,-3-5-119 0,2-11 91 15</inkml:trace>
  <inkml:trace contextRef="#ctx0" brushRef="#br0" timeOffset="134080.21">16568 5787 186 0,'0'0'-23'0,"0"-1"34"15</inkml:trace>
  <inkml:trace contextRef="#ctx0" brushRef="#br0" timeOffset="134639.22">16592 5778 1127 0,'0'0'46'0,"0"0"34"16,0 0-65-16,0 0-9 16,0 0 2-16,0 0 3 15,0 0 16-15,0 0 8 0,1 1 8 16,6 17-2-16,-3-6-12 15,-2 1-4-15,1 3-12 16,1 1-3-16,-3-2-8 16,-1-2 0-16,0-4 0 15,-2-2-2-15,2-7 8 16,0 0 7-16,0 0 32 16,0 0 16-16,-1 0-7 15,0-1-17-15,-15-18-15 16,13 5-9-16,3-3 12 15,3-1-3-15,3-1-9 16,4-1 0-16,3 1-12 16,2 0 6-16,4 1-6 0,0 3 3 15,1 3-3 1,-1 2-3-16,-5 7 0 0,0 3-9 16,-7 7-3-16,-3 4 6 15,-5 8 3-15,-3 2 3 16,-2 6 9-16,0 0 6 15,1-5 6-15,2-5 0 16,4-6-1-16,3-3-5 16,0-5-9-16,-4-3-6 0,0 0-15 15,1 0-20-15,0 0-37 16,0 0-18-16,-1-1-56 16,1 0 37-16,0 0-44 15,-1-1 87-15</inkml:trace>
  <inkml:trace contextRef="#ctx0" brushRef="#br0" timeOffset="135178.21">16753 5749 764 0,'0'0'130'0,"0"0"93"16,0-1-70-16,0 0-43 15,1 0-19-15,0 1-34 16,20-25 22-16,-8 18-19 16,3 0-19-16,1 0-23 15,-1 2-15-15,-2 5 3 16,-3 0-6-16,-1 8-3 16,-2 3 0-16,-4 6 0 15,-3 3 0-15,-2 1 3 0,0-2 3 16,3-4-3-16,4-3 0 15,8-6-30-15,-1-3-68 16,10-4 65-16</inkml:trace>
  <inkml:trace contextRef="#ctx0" brushRef="#br0" timeOffset="138396.16">16955 7784 1299 0,'66'-5'52'0,"6"1"14"16,6-2-13-16,11 1-9 16,5-2 7-16,11 0 18 15,3 0-1-15,6 1 1 16,2-1-9-16,9 0 3 16,3 0-16-16,13-1-11 15,6 1 0-15,5-1-12 16,2 0-3-16,1 1-9 15,0 1 0-15,-3 0 9 16,3-1 9-16,-5-1-12 16,-2 1 3-16,0-3-12 15,-7 1-9-15,-3-1 5 0,-6-1-5 16,-13 1 0 0,-3 0 0-16,-17-1-50 0,-11 0-49 15,-19 1-185-15,-13-1-131 16,-20 5 297-16</inkml:trace>
  <inkml:trace contextRef="#ctx0" brushRef="#br0" timeOffset="139161.49">18909 8026 1516 0,'3'-15'127'0,"6"-3"186"15,8-4-372-15,14 3-49 16,4 3 9-16,5 6 19 15,-1 5 13-15,-5 7 48 16,-4 5 7-16,-6 5 14 16,-1 4 4-16,-10 3 2 15,-3 2-8-15,-9 3 0 16,-5 1 0-16,-10 2 0 16,-8 2 2-16,-7-1 11 15,-4-1 39-15,-2-7 40 16,1-4 22-16,-1-10 23 0,3-5-8 15,7-5-36-15,3-5-25 16,14-2-44-16,2-1-21 16,12-1-6-16,5 2-6 15,11 3-6-15,9 4 9 16,4 8 0-16,4 4 3 16,2 3-9-16,2 0-32 0,5-3-61 15,2-4-53-15,5-5-220 16,-1-10 308-16</inkml:trace>
  <inkml:trace contextRef="#ctx0" brushRef="#br0" timeOffset="139729.72">19634 7928 2127 0,'-9'29'173'16,"1"2"3"-16,4 1-176 15,1-2-39-15,2-2-52 16,0-2-60-16,-4-7 8 0,-1-2 50 16,-1-6 138-16,-2-4 45 15,2-6 14-15,1-3-11 16,2-8-81-16,4-6-39 15,1-6-24-15,4-4-5 16,2-3 11-16,0 2 15 16,2 1 21-16,0 1 3 0,-1 4 9 15,1 3 0-15,0 6-3 16,-2 2 6 0,0 10 6-16,0 3 3 0,0 11 3 15,-1 6 3-15,0 5-9 16,1 1 0-16,1-2-7 15,0-5-5-15,-1-8 0 16,1-5-5-16,2-10-13 16,-2-6-6-16,6-12-18 15,0-6 0-15,2-8-36 16,-2-1-5-16,1-2 11 16,0 2 18-16,-1 4 42 15,-1 6 27-15,3 9 42 16,-3 8 45-16,1 13 53 15,-1 8 9-15,-3 16-49 16,1 6-46-16,0 12-39 0,0 2-11 16,2-4-19-16,1-5-20 15,6-14-104-15,1-10-141 16,5-15 116-16</inkml:trace>
  <inkml:trace contextRef="#ctx0" brushRef="#br0" timeOffset="141278.57">21604 5422 1487 0,'0'0'43'0,"0"0"10"16,6-10 22-16,11 3-31 16,6-1-11-16,12 0-27 15,4 1-6-15,0-1 6 16,-1 1 3-16,-4 0-9 15,2 1 6-15,-2 3-6 16,0 2 0-16,-9 1 6 16,-7 2-6-16,-5 1 0 15,-4 2 0-15,-3 2-6 16,0 4 0-16,-8 6 15 16,-4 4 9-16,-9 15 30 15,-5 6 3-15,-8 18 11 16,-1 10-2-16,2 17-24 0,8 6-3 15,7 15-30-15,8 4-12 16,8 15-57-16,-1 11-35 16,5 10-58-16,0 8-23 15,-3 0 110-15,-4-2 22 16,-5-2 24-16,-2-3 19 16,-3-7 38-16,1-5 15 15,3-12 44-15,3-6 104 0,4-14-18 16,3-8-23-16,-5-18-72 15,-3-8-28-15,-8-14-41 16,-3-6-12-16,-8-12 0 16,-6-5 12-16,-9-7 6 15,-7-5 12-15,-1-4-4 16,-1-4-6-16,-6-4-14 16,-2-4-22-16,-10-3-119 15,-4 0-89-15,-1 0-218 16,-4 1 353-16</inkml:trace>
  <inkml:trace contextRef="#ctx0" brushRef="#br0" timeOffset="142244.76">16070 5512 1367 0,'-52'-7'70'15,"0"1"91"-15,-1 6-134 16,0 2-3-16,1 4-6 15,1 2-7-15,6 3 19 16,6 2 12-16,8 2 12 16,5 0 6-16,9 5-18 15,4 3-7-15,12 12-14 16,5 8-6-16,13 26 9 16,6 14-3-16,8 32-12 15,-2 15-6-15,-6 29-60 0,-4 7-35 16,-9 10-34-1,0-1-8-15,-5-4 50 0,-3-4 57 16,-2-5 14-16,-5-2 7 16,0-6 6-16,-1-3 0 15,-1-10 9-15,-3-6 9 16,2-16 43-16,-3-9 58 16,4-16 28-16,1-14-1 15,0-19-26-15,1-12-22 16,3-25-35-16,1-8-18 0,3-16-33 15,8-4-12-15,7-9-4 16,8-1-4-16,11-3-10 16,3-1 3-16,13 5-21 15,5-2-21-15,16 2-29 16,9-1-46-16,13 0-113 16,8 2-60-16,19 3 220 15</inkml:trace>
  <inkml:trace contextRef="#ctx0" brushRef="#br0" timeOffset="145112">22066 6673 1458 0,'0'0'39'15,"0"0"-6"-15,15-1-22 16,4 1-5-16,11 0 21 15,4-1 6-15,10 1 21 16,-4 2 14-16,3 4 31 16,0-1-6-16,-2 0-31 15,3-2-23-15,-10-5-129 16,-4 0-74-16,-13-3-309 16,-7-5 343-16</inkml:trace>
  <inkml:trace contextRef="#ctx0" brushRef="#br0" timeOffset="145547.01">22338 6389 1720 0,'9'2'102'0,"8"1"-54"15,9 1-21-15,12 2-6 16,6-2 2-16,8 1-5 15,4 1-3-15,0 3-12 16,-4 2-3-16,-15 7-6 16,-10 3-6-16,-18 9 0 15,-8 5-3-15,-15 7-2 16,-11 5 5-16,-16 6 3 16,-4 3 3-16,-11 0 6 0,-1-2 0 15,1-11 0-15,-1-6 3 16,10-14-12-16,7-5-45 15,14-11-191-15,9-6-22 16,15-7 163-16</inkml:trace>
  <inkml:trace contextRef="#ctx0" brushRef="#br0" timeOffset="146412.22">23321 6235 1855 0,'-40'10'89'16,"3"6"10"-16,4 2 3 16,9 2-19-16,8 2 2 15,12 1-37-15,6 2-12 16,13 1-13-16,5 0-11 16,13 1-3-16,6 0-9 0,7 0 1 15,2 2-1-15,-2 1-4 16,-6 0 3-16,-8 2-4 15,-5 1-2-15,-14-1-5 16,-8 2 0-16,-14-3-4 16,-9-3 2-16,-15-6 9 15,-6-5-4-15,-15-5 13 16,-2-2 8-16,-2-7 12 16,4-4 7-16,11-11-8 15,7-2-27-15,16-9-101 16,8-5-110-16,17-9-375 15,12-2 476-15</inkml:trace>
  <inkml:trace contextRef="#ctx0" brushRef="#br0" timeOffset="147078.76">23916 6219 1245 0,'-40'-4'23'16,"-6"5"20"-16,-1 2 13 15,0 8 29-15,3 2 16 16,9 5 141-16,4 4-30 16,12 2-68-16,7 1-43 15,13 3-53-15,8-1-24 16,17-1-19-16,8-1-1 15,16-2-11-15,7-3-3 0,3 1 0 16,-2 2 1 0,-10 1 0-16,-9 3 3 0,-13-1-3 15,-7 0 3-15,-11-1-9 16,-4 1-9-16,-14-5-12 16,-4-1 1-16,-13-4 8 15,-6-5 6-15,-5-3 21 16,-3-4 3-16,0-6-3 15,2-1-24-15,3-8-123 16,5-2-41-16,8-3-80 16,3-1 47-16,8-4 138 15</inkml:trace>
  <inkml:trace contextRef="#ctx0" brushRef="#br0" timeOffset="147795.21">24265 6433 2034 0,'-13'45'-15'16,"1"4"3"-16,4 3-36 16,3 3-11-16,4 0 5 15,2-6 3-15,2-7 36 16,1-8 15-16,-3-11 3 16,0-7 9-16,-1-16 15 15,0 0 18-15,-4-5 18 16,0-12-1-16,0-12-14 15,0-5-15-15,-1-8 0 16,1-2 0-16,2-6 9 16,2-2-1-16,3 1-17 15,3-1-9-15,7 4-9 16,4 2-6-16,8 8-3 16,6 4 0-16,4 11 0 0,4 1 0 15,-1 7 0-15,-3 5-6 16,1 7 3-16,-3 3 0 15,-1 9 3-15,0 4 3 16,-9 10 0-16,-6 4 0 16,-15 16-3-16,-7 8-12 15,-20 5-17-15,-7-2-1 0,-8-6 6 16,-5-8 15-16,0-10 75 16,4-7 41-16,2-10 10 15,6-5-9-15,8-8-26 16,3-3-20-16,8-7-35 15,4 0-10-15,9-4-5 16,5-2-4-16,15-2 0 16,3-2-2-16,11 4 0 15,5 4-1-15,3 11-1 16,-1 6-2-16,3 13 1 16,-4 5 1-16,1 5-1 15,2 0 0-15,-2-2-25 16,1-5-49-16,0-7-131 15,3-7-177-15,1-15 170 16</inkml:trace>
  <inkml:trace contextRef="#ctx0" brushRef="#br0" timeOffset="148477.97">22956 7050 1466 0,'29'0'35'0,"16"-1"50"15,9 0 97-15,23-1 42 16,15 0-18-16,13 0-77 16,5-1-60-16,4 1-43 15,1 2-12-15,0 0-9 16,-5 1-5-16,-9 2-3 15,-10 1 1-15,-10 1-7 16,-5-2-4-16,-12-1-14 16,-8-2-14-16,-16-5-71 15,-8 1-40-15,-14-3-54 16,-8 0-48-16,-8-1 169 0</inkml:trace>
  <inkml:trace contextRef="#ctx0" brushRef="#br0" timeOffset="153894.63">23148 6246 1315 0,'0'0'15'0,"0"0"-11"15,0 0-2-15,1 0 11 16,0-1 13-16,1 1 20 16,26-11 4-16,-28 11-3 15,1 0-12-15,23-4 1 16,-12 2-15-16,4 1 0 15,2 0 0-15,1 0-9 16,0 1 2-16,-6-1-5 16,-1-1-6-16,-5 1 0 0,0 0 0 15,-1 0 0-15,0 1 0 16,0 0-3-16,1 0 0 16,-1 1-24-16,1 1-53 15,-1 0-136-15,2-1 151 16</inkml:trace>
  <inkml:trace contextRef="#ctx0" brushRef="#br0" timeOffset="173444.56">1168 7635 1545 0,'15'34'38'16,"3"18"10"-16,2 8 8 15,2 8-11-15,0 1-3 16,-2-2-30-16,-2-2-6 0,-2-5-12 15,-4-3-21-15,1-4-137 16,-3-3 0-16,0-12 104 16</inkml:trace>
  <inkml:trace contextRef="#ctx0" brushRef="#br0" timeOffset="174076.97">1191 8321 1655 0,'21'39'6'16,"1"0"0"-16,-1-2 0 16,-2-4-1-16,-3-4-5 15,-5-6 3-15,-3-6 18 0,-3-8 27 16,-5-9 57-16,0 0 32 16,5-17 55-16,-2-4-1 15,1-16-45-15,3-6-21 16,6-11-71-16,2-3-21 15,6-3-27-15,-1 1-6 16,1 6-40-16,-1 6-45 0,-6 14-178 16,-1 7-607-16,-7 11 711 15</inkml:trace>
  <inkml:trace contextRef="#ctx0" brushRef="#br2" timeOffset="183209.48">2609 8933 1545 0,'0'0'80'0,"8"-1"-50"16,6-6-21-16,11-9 14 15,7-9 34-15,11-11 48 0,1-6 35 16,5-7 34-16,1-2-13 16,-1-3-81-16,0-3-24 15,-3 1-39-15,-1 2-17 16,-9 7-6-16,-5 8-11 15,-13 12-26-15,-9 7-22 0,-9 9-95 16,-8 4-37 0,-8 6-78-16,-2 1 17 0,-9 7 194 15</inkml:trace>
  <inkml:trace contextRef="#ctx0" brushRef="#br2" timeOffset="183443.46">2858 8504 1280 0,'0'0'56'0,"0"1"21"15,12 12-57-15,1 1-1 16,4 5-1-16,6 15 5 16,2 8-2-16,7 11-5 15,0 6-5-15,0 6 1 16,-4 1 3-16,-8-2-12 15,-5-3-3-15,-8-7-9 16,-3-5-14-16,-10-10-72 0,-4-7-157 16,-14-18 146-16</inkml:trace>
  <inkml:trace contextRef="#ctx0" brushRef="#br2" timeOffset="183778.49">3119 8877 1514 0,'7'24'75'16,"3"0"53"-16,2 0-119 16,-1-1-9-16,-2-6 6 15,-5-2-3-15,-2-5 3 16,-2-2-3-16,-3-2 0 15,-2-2 3-15,-4-4 6 16,0-3 9-16,-1-9-9 16,1-7-3-16,7-11 3 15,2-4-9-15,8-4 3 16,3-2-3-16,6 2-3 16,2 2 0-16,2 4-15 15,0 3-27-15,2 0-122 0,1 1-6 16,1-2 107-16</inkml:trace>
  <inkml:trace contextRef="#ctx0" brushRef="#br2" timeOffset="184726.25">3442 8693 1822 0,'-19'4'96'0,"2"-3"-70"15,2 1-32-15,3-3-8 16,1 0-4-16,3-2-9 16,1 0-3-16,1 3 0 15,2 0 3-15,-2 6 27 16,1 4 3-16,0 5 0 16,2 2 6-16,2 1-9 15,1 0 3-15,6-1 6 16,2-4-3-16,3-5 15 15,0-3 0-15,0-6-9 16,2-4 3-16,-1-11-3 16,0-4 0-16,0-8 0 15,0-4-4-15,-3 2-5 0,1 3-3 16,-5 10 0-16,-4 4 0 16,-1 13 3-16,0 0 3 15,0 0 9-15,2 3 12 16,3 9 12-16,1 2 0 15,2 1-6-15,1 0-12 16,0-3-18-16,-1-3-6 16,1-5-60-16,-3-4-33 0,4-7-89 15,-3-6-58-15,2-9 96 16,4-4-4-16,1-4 31 16,0 0 22-16,1 5 76 15,-3 1 28-15,-3 7 46 16,-1 6 2-16,-3 7 22 15,0 5 9-15,-3 6 8 16,0 5-6-16,0 7-17 16,-1-3 24-16,1-1-40 15,1-2-28-15,-1-6-29 16,0-1-12-16,-2-6-32 16,0 0-45-16,0 0 9 15,-15-10-27-15,4-1 1 16,-1-3 18-16,-2-2 85 15,2 0 45-15,1-1 48 16,1 0 12-16,4 0-25 16,2-1-16-16,5-3-27 15,2 1-6-15,7 4-1 0,0 1-3 16,6 8 0-16,2 6-3 16,0 5 0-16,3 5-3 15,-2 3-12-15,-1 1 5 16,-2 0-8-16,-4 0 0 0,-5-5 3 15,-1-2 0-15,-6-6 6 16,0 0-3-16,0 0 0 16,0 0 0-16,-10-16-3 15,5 2 6-15,0-4 15 16,3-2-3-16,2-2 6 16,2 0-3-16,6 1-6 15,3 0-9-15,4 7-9 16,6 3 0-16,0 9 0 15,-1 7 0-15,0 9 3 16,-3 3-3-16,1 3 3 16,0-3 3-16,-2-6-48 15,-3-4-54-15,-5-9-165 16,-1-6 199-16</inkml:trace>
  <inkml:trace contextRef="#ctx0" brushRef="#br2" timeOffset="185244.98">3943 8238 889 0,'0'0'157'0,"0"0"86"0,0 0-99 16,0 0-65-16,0 1 1 15,-3 22-17-15,9-15-37 16,0 3-17-16,0-2-9 16,-2-2-12-16,-4 0-11 0,-3-3-99 15,-3-4 18-15,-4-1-198 16,-3-5-134-16,-2-5 202 15,-25-16-62-15,41 31 477 16,-9-18 134-16,-1-3-140 16,0-3 166-1,1-4-215-15,2-1-43 0,6 0-28 16,4 2-9-16,5 6-11 16,3 4 0-16,3 6 16 15,2 4-15-15,6 9-6 16,0 5-10-16,2 7-8 15,1 4 0-15,-7-3-6 16,0 1 0-16,-6-5 0 16,-3-5-6-16,-6-4 3 15,-4-6 3-15,0 0-3 0,0 0 6 16,-9-20 9-16,0 1-12 16,0-8 6-16,2-2-6 15,3 1-6-15,2 0 3 16,3 6 0-16,3 2 0 15,3 7 0-15,1 4 6 16,6 10 0-16,2 6 3 16,4 10-3-16,1 5-6 0,2 0-6 15,-1-1-6-15,0-11-42 16,-1-4-42-16,-3-12-115 16,-4-7-114-16,4-11 192 15</inkml:trace>
  <inkml:trace contextRef="#ctx0" brushRef="#br2" timeOffset="185911.02">4415 7755 1160 0,'-10'2'40'0,"0"-1"22"16,-3 0-46-16,0-1 3 16,-3 0 8-16,-3-3 4 15,0 0 2-15,-1 3 0 16,0 3 0-16,-2 5-4 16,2 2-2-16,3 7-11 15,6 2-9-15,6 7-1 16,5 1-4-16,4-3-2 15,3-2 2-15,5-6-2 16,0-5 4-16,4-9 8 16,-2-3-3-16,1-7 9 15,1-4 3-15,-4-7 0 16,0-3-6-16,-4-3-3 16,-1-1-6-16,-1 5-3 15,-2 5-3-15,-1 8 6 0,1 6-6 16,4 9 8-16,1 8-2 15,8 17 3-15,5 10 3 16,6 13-6-16,2 5 3 16,3 10-6-16,1 6-6 15,-8 6 0-15,-1 1-3 16,-20-3 6-16,-11 2 15 16,-19-5 81-16,-14-3 23 0,-14-13 7 15,-9-12-45-15,-9-26-267 16,-1-18-471-16,-9-34 502 15</inkml:trace>
  <inkml:trace contextRef="#ctx0" brushRef="#br2" timeOffset="186660.36">3505 9076 1512 0,'4'16'122'16,"-2"4"138"-16,13 8-207 15,2 5-35-15,9 5-18 16,6 4 6-16,-1 3 3 15,-2 3-3-15,-7-4-3 0,-3-4-3 16,-7-12 0-16,-4-5-3 16,-5-13 3-1,-3-9-9-15,0-1-15 0,0 0-11 16,-18-6-7-16,5-4 12 16,-5-1 12-16,-3 0 12 15,-3-1-3-15,-1 1-9 16,-2 0-24-16,1 4-6 0,5 5 1 15,5 3 14-15,5 8 33 16,5 4 12-16,5 6 18 16,4 5 2-16,9 5-14 15,5 1 6-15,4 1-9 16,2-4 3-16,2-9-3 16,-2-4-12-16,1-13-3 15,0-6-18-15,-1-19-78 16,-1-7-47-16,3-16-192 15,-1-5 219-15</inkml:trace>
  <inkml:trace contextRef="#ctx0" brushRef="#br2" timeOffset="187244.35">3861 9209 748 0,'-12'-2'205'0,"-2"-1"153"15,-2 1-201-15,0 2-105 16,1 0 2-16,1 6 0 0,6 1-4 15,2 7-14-15,3 3-15 16,5 6-9-16,4 2-6 16,2 0 0-16,4-1 0 15,1-8-6-15,1-5 0 16,-2-11-3-16,0-5-12 16,0-9 6-16,-6-3 0 0,1-4 9 15,-3-1 15-15,-3 0-9 16,0 3 6-16,-3 1-6 15,-6 1 3-15,0 1 3 16,1 1 6-16,0 6 18 16,4 1 6-16,3 8 41 15,0 0 7-15,0 0-18 16,-2 5-13-16,12 9-44 16,6 2-15-16,4 4-3 15,1-1 0-15,-1-6-32 16,-3-2-43-16,-4-10-80 15,-2-6-46-15,-6-10-9 16,-1-9 83-16,-4-11-58 16,-2-3-10-16,-2-4 32 15,-4-1 72-15,-1 3 176 0,-4-2 44 16,-2 4 24-16,1 3-22 16,3 9-10-16,2 4-4 15,5 12-1-15,4 10 120 16,0 0-60-16,9 12-23 15,11 14-64-15,7 6-26 16,8 9-21-16,4-2-19 16,0-7-10-16,0-4-8 0,-4-13-46 15,-7-5-75-15,-10-9-138 16,-9-3-133-16,-16-9 308 16</inkml:trace>
  <inkml:trace contextRef="#ctx0" brushRef="#br2" timeOffset="187417.01">3925 9079 1583 0,'-8'4'290'15,"8"-4"194"-15,0 0-392 16,1-14-45-16,15-11-85 16,4-6-51-16,12-7-99 15,4 0-55-15,8 2-2 16,1-1 70-16,0 6 35 15,-2 1-148-15,-6 1 153 0</inkml:trace>
  <inkml:trace contextRef="#ctx0" brushRef="#br2" timeOffset="187776.65">4332 8635 1094 0,'-11'0'118'16,"-2"3"118"-16,0 3-35 15,-4 3-37-15,0 4-36 16,0 4-83-16,0 2-21 0,5 3-21 15,4 3 0-15,3-1 3 16,3-2-12-16,5-4 0 16,1-5 0-16,5-4-3 15,2-5 12-15,1-5 6 16,2-7 0-16,-1-9 12 16,-1-5-18-16,0-8 15 15,0-2-9-15,-3 1 0 16,-1 4 9-16,-4 8-9 15,0 4 3-15,-3 8 6 16,-1 7-3-16,0 0 26 16,0 0 7-16,10 9 15 15,-3 3-21-15,6 5-13 16,5 0-4-16,4-4-15 16,4-3-5-16,3-8-31 15,-1-3-53-15,0-9-184 16,-4-2-96-16,-1-3 201 0</inkml:trace>
  <inkml:trace contextRef="#ctx0" brushRef="#br2" timeOffset="188276.73">3485 9983 1493 0,'15'-13'37'16,"10"-13"-17"-16,7-8 16 16,14-20 80-16,6-7 31 15,10-11 47-15,5-5 15 16,6-4-74-16,2-4-17 15,6-2-15-15,4-1-37 16,-4 2-37-16,-1 2-12 16,-9 5-14-16,-4 7-3 0,-9 12-3 15,-4 7 1-15,-13 18-6 16,-12 7-6-16,-11 13-19 16,-7 4-33-16,-11 11-93 15,-6-8-69-15,-11 3-235 16,-4-3 248-16</inkml:trace>
  <inkml:trace contextRef="#ctx0" brushRef="#br2" timeOffset="195346.74">2833 6366 525 0,'0'0'45'0,"0"0"-29"16,0 0-154-16,0-1 92 0</inkml:trace>
  <inkml:trace contextRef="#ctx0" brushRef="#br2" timeOffset="196765.39">2792 6275 734 0,'0'0'55'0,"0"-1"23"16,0 0-26-16,0 0-22 15,-1 0-3-15,0 0-2 16,0-1 0-16,1 0 10 0,-1 0 2 16,-1 1 23-1,0-1 7-15,0 0 1 0,1 0-4 16,-1 1-12-16,0 0-5 15,1 0-6-15,0 0-3 16,0 0 10-16,0 0 0 16,0 1-27-16,0-1-15 15,0 0-3-15,0 0-3 16,1 1 0-16,0 0 0 0,0 1 0 16,8 14 0-16,-2-5 0 15,-1-1 0-15,-2 0 3 16,-3 1 3-16,1-3-6 15,2 1 5-15,-2-1-5 16,2-2 0-16,-2 0 3 16,-1-5-3-16,0 0 0 15,0 0 0-15,0 1 0 16,0 0 6-16,0 1-6 16,3 25 0-16,-3-26 0 15,0-1 0-15,2 23 0 16,0-10 0-16,0 3 3 15,2 2-3-15,0 8 0 16,0 2 3-16,4 9 6 16,-1 4-6-16,4 8 12 0,2 5-3 15,0 6-3-15,0 4 3 16,2 5-12-16,0 2 0 16,0 5 0-16,0 2 0 15,0 2 6-15,-2-1-3 16,0-6 15-16,-2-2 18 15,0-3 21-15,-2-2 8 16,-1-5-5-16,0-2-18 16,-4-5-30-16,-2-2-3 15,-1-3-6-15,-1-3 0 0,-1-6 3 16,1-2 3-16,-1-10-9 16,0-3 0-16,-1-8 3 15,2-2 0-15,-3-4-3 16,1 1 0-16,0 0 0 15,0-2 0-15,0 1-3 16,3 1 3-16,-1-1 0 16,1 1 3-16,0 1 3 15,-1-1-6-15,0-1-3 16,0 0 0-16,2-1 3 16,-1 1 0-16,1 3 6 15,1 2-6-15,-1 0 6 16,-1 0-6-16,-1 2 0 15,1-3 9-15,-1 2-6 0,0-2 12 16,1-3 3-16,-1-1-3 16,1-4 9-16,0-1-4 15,0-2-11-15,1 0 6 16,-2-4-12-16,0 0-6 16,0 0-18-16,0 0-41 15,0 0-97-15,0 0-77 16,-12-13 117-16</inkml:trace>
  <inkml:trace contextRef="#ctx0" brushRef="#br2" timeOffset="197327.42">2829 8110 1065 0,'3'8'54'0,"0"3"35"16,0-1-75-16,1 0-7 15,2 2 5-15,3 1 11 0,1 4 16 16,2 4 2-16,5 11 5 16,2 7-5-16,1 5-14 15,1 1-8-15,-3-3-7 16,-2-4 3-16,-4-3 16 15,-1-3 44-15,-5-8 32 16,-1-4 4-16,-4-8-12 16,-1-4-10-16,0-8-20 15,0 0-21-15,0-15-21 16,2-4-6-16,4-10-10 16,0-3 1-16,7-1-6 15,0-1-3-15,3-2 0 16,2-3-3-16,-3-4-6 15,4-2 0-15,-4-8-38 16,0-4-55-16,2-7-263 16,1 1-160-16,5 5 337 15</inkml:trace>
  <inkml:trace contextRef="#ctx0" brushRef="#br2" timeOffset="198143.43">2781 6308 1123 0,'-6'3'27'0,"-4"1"-17"15,4 2-1-15,0-1 9 16,-2 0 7-16,5 2 19 16,2 2 5-16,0 9 7 15,0 4-2-15,-1 15-19 16,-2 5-8-16,-1 7-11 16,-3 3-8-16,-2 2-5 15,-2-1 9-15,-3-6 11 16,3-6 45-16,2-17 27 15,4-10-14-15,6-14-15 16,-2-2-6-16,6-17-28 16,3-6 1-16,3-12-18 15,2-1-15-15,-3-7 3 16,1 1-3-16,-2-4-3 16,-1-2 3-16,1 1-24 15,-1-2 0-15,-2 4-2 0,1 3-4 16,2 10 15-16,-2 6 3 15,5 10 12-15,-3 7 0 16,5 8 3-16,1 7 9 16,4 14 12-16,4 6 6 15,0 14-1-15,1 5-5 16,1 0-9-16,0-5-6 16,4-14-6-16,5-8-24 0,5-18-110 15,0-10-117-15,4-23 163 16</inkml:trace>
  <inkml:trace contextRef="#ctx0" brushRef="#br2" timeOffset="202011.07">8270 4137 256 0,'16'-1'2'0,"1"-2"-11"15,3 0 1-15,4-2 8 16,1-1 8-16,8-1 21 16,3 1 4-16,7-1 0 15,3 2-6-15,0 0-18 0,2 0-7 16,-2 0 0-16,1 1-2 15,4 1 2-15,6 0 0 16,1-2-1-16,0-1-1 16,-1-2-5-16,-4-1-8 15,2-1-7-15,1 1 0 16,0 2 7-16,-1 1 6 16,-6 0-2-16,-3 2-19 0,-12 1 21 15</inkml:trace>
  <inkml:trace contextRef="#ctx0" brushRef="#br2" timeOffset="204143.42">10204 4526 990 0,'-5'-16'139'0,"2"1"227"0,2 6-328 15,1 4 45-15,4 3 0 16,0 4-17-16,5 15-18 15,-1 12 21-15,3 29 32 16,-2 14 7-16,-5 26-30 16,-4 5-31-16,-6 6-38 15,-1-1-6-15,1-7-3 16,-2-5-33-16,1-18-53 16,-1-9-28-16,0-23-62 15,1-13-36-15,0-19-166 16,2-10 258-16</inkml:trace>
  <inkml:trace contextRef="#ctx0" brushRef="#br2" timeOffset="204413.33">10427 4660 1439 0,'2'3'50'16,"2"8"20"-16,2 6-28 16,3 20 35-16,2 10 16 15,0 23 0-15,0 7-19 0,-1 4-41 16,-2-2-15-16,-3-9-72 16,-3-6-68-16,-3-13-102 15,-3-7 97-15,-3-18-257 16,0-8 229-16</inkml:trace>
  <inkml:trace contextRef="#ctx0" brushRef="#br2" timeOffset="204731.68">10158 5150 2416 0,'19'2'89'16,"10"0"44"-16,22-2-153 0,6-3 4 16,6-3-25-16,-4-3-37 15,-9 1-62-15,-5 0-73 16,-12 3-14-16,-7 0 20 16,-10 2 29-16,-5 3 77 15,-3 0 4-15,0 3 14 16,0 3 40-16,1 3 22 15,-4 4 17-15,-1 1 14 16,-4 5 29-16,-3 1 7 0,-6 0 12 16,-4 0-7-16,-1-4-24 15,-3-5-10-15,3-10-42 16,0-6-74-16,2-16 64 16</inkml:trace>
  <inkml:trace contextRef="#ctx0" brushRef="#br2" timeOffset="204894.59">10691 4964 2352 0,'0'0'149'0,"1"0"38"16,23-5-247-16,-1-2-217 15,4 0-273-15,9-1 294 16</inkml:trace>
  <inkml:trace contextRef="#ctx0" brushRef="#br2" timeOffset="205393.41">10886 5095 2468 0,'-15'0'66'0,"1"-1"-62"16,1 1-10-1,3 1-10-15,1 0-23 0,9-1-41 16,0 0-20-16,0 1-46 16,0 0 23-16,1 22 63 15,4-14 22-15,3 0 5 16,2-1 3-16,1-2-6 16,3-1 3-16,-1-3 24 15,1-2 0-15,-1-3 12 16,1-3 12-16,1-4 18 15,-1-2 3-15,-4-1-6 16,1-1-3-16,-4 1-1 16,-1 2 4-16,-2 4 9 15,-4 7-3-15,0 0-27 0,1 0-9 16,10 13-9-16,-6 6-3 16,-3 16 9-16,1 7 3 15,-3 16 3-15,0 7 0 16,4 8-9-16,-2 3 0 15,0 1-39-15,-4-3-14 16,-11-1-1-16,-5-3 6 16,-10-8 33-16,-5-4 21 15,-6-13 39-15,-3-7 18 16,-2-17 17-16,0-9-8 0,-3-21-99 16,0-12-107-16,4-21-260 15,3-12 307-15</inkml:trace>
  <inkml:trace contextRef="#ctx0" brushRef="#br2" timeOffset="205744.22">11113 4856 1577 0,'13'5'134'16,"-1"5"25"-16,-1 14-46 15,-4 9 7-15,-3 10-16 16,-1 4-14-16,-1 3-70 0,0-4-15 16,-1-8-10-16,-1-4-12 15,-3-11-31-15,-2-7 6 16,0-9 4-16,1-4 11 16,1-5 12-16,3-5-6 15,2-9 6-15,5-3 6 16,8-8 6-16,4-1 3 15,5 0 6-15,1 4-3 0,0 9 12 16,-1 4-3-16,-3 10-6 16,-1 5 0-16,-4 8-21 15,-2 3-6-15,-1 0-30 16,1 0-54-16,6-7-208 16,3-5-151-16,7-6 293 15</inkml:trace>
  <inkml:trace contextRef="#ctx0" brushRef="#br2" timeOffset="206744.99">11784 4792 1580 0,'7'2'113'15,"1"7"-2"-15,2 8-117 16,3 18-9-16,-5 8 9 16,0 10-21-16,-5 1-12 15,-6-7-2-15,-1-4-4 0,-4-13 27 16,4-6 15-16,-1-12 6 16,3-4 9-16,2-8 39 15,0 0 20-15,-3-13 61 16,5-5 8-16,4-11-20 15,4-4-13-15,4-9-53 16,2-5-17-16,7-5-22 16,2-2-10-16,10 2-8 15,5 6 1-15,4 12-2 16,1 8 0-16,-9 17-7 16,-8 7-7-16,-10 14-45 15,-10 5 1-15,-10 10 11 16,-4 3 3-16,-13 5 45 15,-5 0-3-15,-4 1 24 16,-2-2 30-16,2-5 53 16,3-2 3-16,9-11-28 0,6-4-17 15,11-9-50-15,10-4-13 16,15-7-37-16,9-3-17 16,12-3-14-16,2 3-55 15,-6 9-19-15,-8 5 6 16,-17 11-13-16,-11 3 10 15,-20 8 62-15,-11 2 48 16,-20 4 19-16,-8 0 14 0,-5-2 49 16,-4-2 90-16,6-6 64 15,2-8-9-15,11-13-104 16,6-3-105-16,15-15-230 16,10-6-385-16,22-3 471 15</inkml:trace>
  <inkml:trace contextRef="#ctx0" brushRef="#br2" timeOffset="206911.95">12390 5018 2463 0,'-2'32'69'0,"1"-6"-75"0,-1-3-44 16,1-8-135-16,-2-6-182 15,-5-7 175-15</inkml:trace>
  <inkml:trace contextRef="#ctx0" brushRef="#br2" timeOffset="207077.55">12394 4833 2109 0,'17'-3'253'0,"13"-2"63"16,2-2-418-16,15-2-946 16,2 1 866-16</inkml:trace>
  <inkml:trace contextRef="#ctx0" brushRef="#br2" timeOffset="207461.84">12629 4975 2644 0,'-25'9'35'16,"-1"0"60"-16,6 4-163 0,5 0-24 16,3-2-90-1,5-1-72-15,6-3-90 0,2-2 53 16,6-2 249-16,-1-1 30 15,6-3 25-15,0-3 3 16,2-3-4-16,6 0-5 16,-1-1-7-16,0-2 2 0,0-1 0 15,-5 0 0-15,-4 0 14 16,-4 3 8-16,-4 1 30 16,-1 2 23-16,-1 5 55 15,0 0 8-15,0 0-5 16,0 0-25-16,0 15-62 15,0 0-21-15,2 1-20 16,2 0-7-16,5-4-88 16,1-4-76-16,2-7-177 15,0-6-94-15,2-8 310 16</inkml:trace>
  <inkml:trace contextRef="#ctx0" brushRef="#br2" timeOffset="207759.84">12991 4793 1720 0,'-29'14'129'0,"1"4"68"16,-3 5-134-16,3 1 6 16,2 1 2-16,5-2-8 15,10-6-46-15,4-5-10 16,12-5 3-16,4-3-10 15,10-3-6-15,4 1-5 16,6 0-18-16,1 4-1 0,-5 7-6 16,-5 1 3-16,-12 6 10 15,-5 1-7-15,-12 2 9 16,-8-1 12-16,-11 0 12 16,-5-3 0-16,-7-6-45 15,-1-6-99-15,-2-8 88 16</inkml:trace>
  <inkml:trace contextRef="#ctx0" brushRef="#br2" timeOffset="208243">10498 5571 1831 0,'57'-10'125'0,"19"-1"-14"16,11-1-90-16,23-3-12 16,10 2-6-16,6-2 0 15,8-2 3-15,-3 1 12 16,-5 0 9-16,-5-1 5 15,-7 2-2-15,-13 2-6 16,-4 0 6-16,-15 1-12 16,-7 0 0-16,-17 2-12 15,-6 0-9-15,-14 0-54 16,-9-1-62-16,-9-2-186 0,-5-4 164 16</inkml:trace>
  <inkml:trace contextRef="#ctx0" brushRef="#br2" timeOffset="209595.12">10344 5980 1117 0,'5'-6'58'0,"-2"1"14"15,-3 5-3-15,0 0-7 0,0 0-1 16,11 13 4-16,-9 4 35 15,3 16 67-15,-5 7-6 16,1 11-26-16,-1 6-16 16,-6-3-38-16,0-2-24 15,-1-8-34-15,1-3-12 0,1-10-11 16,4-4 0-16,-2-13 0 16,3-14-2-16,0 1-21 15,0 0-10-15,0-1-36 16,-10-7-2-16,8-6 38 15,-2 1 6-15,3 0 24 16,2 2 6-16,1 1 6 16,2 1 9-16,2-1 6 15,-1 1 0-15,3-1 14 16,-1 2 1-16,1 3-12 16,0 1 7-16,-1 2-16 15,0 1 2-15,3 1 4 16,0 2-1-16,4 1 1 15,1 0-9-15,1 0-6 16,1 0-9-16,-1-2-23 16,2-1-24-16,0-4-128 0,3-3-105 15,0-7-295 1,2-3 431-16</inkml:trace>
  <inkml:trace contextRef="#ctx0" brushRef="#br2" timeOffset="209927.34">10721 6149 2100 0,'-8'15'188'15,"2"4"60"-15,-1 6-236 16,6 3-3-16,4 0 0 16,0-3-1-16,5-3-11 15,-1-5-5-15,0-6-3 16,1-4-5-16,1-6-7 15,2-4 2-15,8-10-8 16,3-3 2-16,2-8-17 16,0-1-1-16,-6 0 7 15,-5 2-1-15,-10-1 27 16,-5 3 12-16,-8 1 6 16,-5 2 0-16,-8 6 24 15,-3 6-4-15,-5 8-4 16,-2 7 3-16,8 2-23 0,3 0-25 15,11-4-143-15,11-7-129 16,6 4 145-16</inkml:trace>
  <inkml:trace contextRef="#ctx0" brushRef="#br2" timeOffset="210411.65">11058 6076 1336 0,'4'0'122'0,"-2"2"385"16,2 1-393-16,-4 7-99 16,-1 6-3-16,-3 9 3 15,-1 3-3-15,-2 3-3 16,3-2-6-16,0-4 3 16,2-4-3-16,3-7-3 15,3-5 0-15,0-4-9 16,2-4-3-16,2-7-3 15,-3-1 6-15,5-8 3 16,-1-1 9-16,2-4 3 16,2 1 3-16,-4 3 3 15,2 2 0-15,-5 6 24 16,-2 2-4-16,-4 6 7 16,0 0 6-16,11 7-24 15,-5 4 1-15,3 4-10 0,1 3-3 16,0-3-4-16,-2 0-2 15,2-7-1-15,-1-1 3 16,0-7-1-16,1-1-1 16,2-9 5-16,1-3-3 15,-1-4 3-15,0 0-3 16,-3-2 4-16,-1 5-4 0,-5 0-5 16,-3 0-7-16,-3 1-57 15,-2-2-69-15,1-2-168 16,1 1-107-16,5-6 329 15</inkml:trace>
  <inkml:trace contextRef="#ctx0" brushRef="#br2" timeOffset="211059.74">11757 5861 1473 0,'-9'12'134'0,"3"3"463"16,3 9-573-16,3 4-3 16,-2 5 6-16,-1 1-3 15,1-1-12-15,2-4-11 16,-3-7 3-16,1-3 3 15,-3-9-4-15,-2-3-1 16,3-4 4-16,4-3 2 0,-1 0 16 16,-8-15 11-16,6 1 23 15,1-1 5-15,3-5-1 16,4-2-15-16,9-12-31 16,6-5-14-16,16-7-4 15,6-2 0-15,6 8-1 16,1 8 1-16,-7 18-14 15,-3 7-2-15,-11 13-23 16,-6 7-4-16,-13 6-8 16,-8 5 3-16,-12 4 25 15,-8 4 8-15,-9 3 50 16,-5 0 34-16,-6 1 65 16,2-1-20-16,9-9-21 15,5-6-15-15,15-9-44 16,7-6-29-16,9-4-16 15,7 0-9-15,5-1-2 0,4 0 5 16,3 4-1-16,1 1-2 16,-4 5-6-16,-2 2-14 15,-10 6 3-15,-7 0 6 16,-13 4 9-16,-10 1 16 16,-13 0 17-16,-10 1-1 15,-6-9 2-15,-3-4 0 0,3-11-13 16,5-5-18-16,11-9-134 15,9-6-73-15,16-5-468 16,9-1 549-16</inkml:trace>
  <inkml:trace contextRef="#ctx0" brushRef="#br2" timeOffset="211228.6">12189 6014 1849 0,'7'38'194'16,"-2"-1"75"-16,-1 0-214 16,0-6-13-16,-3-8-89 15,-2-8-75-15,-2-10-177 16,-2-5-234-16,-7-7 420 16</inkml:trace>
  <inkml:trace contextRef="#ctx0" brushRef="#br2" timeOffset="211361.03">12152 5891 1941 0,'19'-12'6'0,"7"0"180"0,13 0-342 16</inkml:trace>
  <inkml:trace contextRef="#ctx0" brushRef="#br2" timeOffset="211776">12479 5955 2648 0,'-30'6'31'0,"3"3"-28"16,-1 0-48-16,5 2-81 15,2 0-7-15,5-1-53 16,4 0-17-16,4 1 123 16,4 0 65-16,2-1 53 0,2 1 1 15,7-3 3-15,5-4-9 16,8-5-54-16,7-2-6 16,6-10-15-16,-3-1-2 15,3-4 26-15,-5-1 12 16,-8 4 6-16,-5 0 9 15,-7 2 15-15,-4 0 2 16,-2 4 43-16,1 1 18 0,-3 8 23 16,0 0-5-16,0 0-48 15,2 9-7-15,2 9-26 16,-1 3-1-16,1 4-18 16,0-3-6-16,-2-6-77 15,3-4-68-15,-1-12-269 16,6-5 200-16</inkml:trace>
  <inkml:trace contextRef="#ctx0" brushRef="#br2" timeOffset="212093.28">12829 5794 2852 0,'-37'29'66'0,"6"1"-7"0,2 0-56 16,13-5-19-16,3-3-18 16,11-8-45-16,3-4-19 15,6-5 4-15,2-2-12 16,3-1 74-16,2-1 24 16,3 4 11-16,2 3 4 15,-2 4-1-15,-1 2-3 0,-6 3 3 16,-8 0-3-16,-9 2 19 15,-8 2 11-15,-11-1 3 16,-4 0-11-16,-4-8-31 16,1-8-64-16,9-18 5 15,8-14 5-15</inkml:trace>
  <inkml:trace contextRef="#ctx0" brushRef="#br2" timeOffset="213242.98">10417 6619 1191 0,'-28'3'42'0,"5"2"16"16,6-1-17-16,10-1 11 15,7-3 10-15,5 4-4 16,14-2 27-16,23-2 82 16,16-4-5-16,27-5-7 15,13-4-30-15,21-5-59 16,12 0-18-16,5 0-24 16,5 1 20-16,2 0 52 15,-5-1 21-15,3 0-13 16,-6 3-29-16,-5-1-28 15,0 0-15-15,-14-4-21 16,-4-1-2-16,-11-2-10 16,-10 0-2-16,-14 3-11 15,-11 0-18-15,-22 2-42 16,-8 1-40-16,-18-1-202 16,-6 0 84-16</inkml:trace>
  <inkml:trace contextRef="#ctx0" brushRef="#br2" timeOffset="-201721.16">8481 4222 1175 0,'49'-13'45'0,"10"-1"28"16,11 0-34-16,20 0 13 16,6-1 10-16,3 1-7 15,2 1-11-15,0 1 18 16,0 0-8-16,-5-1-22 16,-6 1-8-16,-18 2-6 15,-4 1-9-15,-19 3-3 16,-9 2-3-16,-16 1-3 15,-9 1 0-15,-15 2 3 16,-1-2 15-16,-18 0 6 16,-6-1 3-16,-19 2-6 15,-7-1-9-15,-15 3-3 16,-11 1-9-16,-17 4 3 16,-4-1 6-16,-5 1-6 0,4-1 9 15,-3-1-3-15,5 1 0 16,6-2 3-16,0 0-4 15,23-2 7-15,9-1 0 16,19 0 3-16,10 0 0 16,21 0-24-16,8 2-9 15,19 2-9-15,12-1 1 16,21 0 20-16,10-1 6 0,22-2 2 16,11-2 1-16,9-3-3 15,6 1-3-15,10-1 6 16,-3-1-6-16,6-1 3 15,1-1-3-15,-12-1 0 16,-3 1 3-16,-9 0 0 16,-9 1 0-16,-13 2 0 15,-7 0-3-15,-11 1 0 16,-4 1 3-16,-3-1-3 16,1-1 3-16,4 0-3 15,-1-3-3-15,-3 0 0 16,-3 1 3-16,-12-1-3 15,0 3-9-15,-9 2 3 16,-2 1 9-16,-6 3 0 16,-2 2 0-16,1 0 6 0,0 1-9 15,2 1 3-15,-3-1 0 16,2 0-3-16,-2 2 3 16,-4-2 0-16,2 1-23 15,-10 0-97-15,-4 1-80 16,-4 0 128-16</inkml:trace>
  <inkml:trace contextRef="#ctx0" brushRef="#br2" timeOffset="-200670.13">11546 4084 928 0,'0'0'150'0,"0"0"174"16,0 0-289-16,0 0-32 15,0 0 3-15,4 12 14 16,0 3 9-16,-2 9 13 16,2 4 64-16,-1 9-5 15,0 2-11-15,1 1-39 0,-1 2-18 16,2-3-30-16,-2 0 0 16,1-3-3-16,0-4 0 15,0-3 6-15,0-5-6 16,-1-1 2-16,1-5-2 15,-2-5 0-15,0-2-11 16,-2-3-46-16,0-2-36 16,-5-2-137-16,-2-4-37 15,-4-6 166-15</inkml:trace>
  <inkml:trace contextRef="#ctx0" brushRef="#br2" timeOffset="-200270.75">11284 4354 1466 0,'14'19'44'0,"4"3"17"16,7 7-40-16,3 5-3 15,3 2 3-15,-5 3-6 16,-3-4-6-16,-1-4 9 0,-1-3-7 16,-2-4 19-16,-1-4 6 15,-3-5 0-15,-2-2 0 16,-1-8-12-16,2-3 3 16,0-4 21-16,1-4 17 15,6-7 25-15,2-4 12 0,2-6-19 16,3-5-18-16,1-5-40 15,-1-4-12-15,-1-5-13 16,-5-4-11-16,-1-3-60 16,-5-1-75-16,0 2-96 15,0 1-78-15,-1 8 247 16</inkml:trace>
  <inkml:trace contextRef="#ctx0" brushRef="#br2" timeOffset="-198754.14">11236 4133 703 0,'0'0'36'0,"0"0"7"16,1 0-13-16,19-3 15 16,-6 1 8-16,7 0 20 15,6 0-1-15,9 0-26 16,4-1-5-16,-1 1-18 16,-3-1-5-16,1 0-1 0,-3 2 1 15,-1-1 3 1,3 1-4-16,-5-1-7 0,-2 1-4 15,-4 0 0-15,-5-1 0 16,-5 0 1-16,-6 1 5 16,-4-1 15-16,-5 2 14 15,0 0 17-15,0 0-2 16,-1-1-19-16,-22-11-6 0,4 9-19 16,-2 2-6-16,-6 1 0 15,-2 2-6-15,-4 2 3 16,-2-1-3-16,-1 1 3 15,1-3 9-15,-2 1 9 16,2-1 9-16,-2-1 11 16,3-2 7-16,3 0-3 15,4 0 3-15,9 1 0 16,5-1 11-16,7 1-5 16,6 1-3-16,0 0-21 15,0 0-15-15,16 0-9 16,5 0-9-16,10-1 6 15,9 1 0-15,6 0-6 16,0 0 3-16,4-3-3 16,0 0 0-16,5-3 3 15,6-2 0-15,2 0-57 0,-1-1-44 16,-8 2-168-16,-6-2-69 16,-14 4 232-16</inkml:trace>
  <inkml:trace contextRef="#ctx0" brushRef="#br2" timeOffset="-153290.15">8206 4218 760 0,'-11'-3'81'16,"2"0"131"-16,5 0-212 16,-1 0 0-16,6-3-4 15,1-1 1-15,5-1 3 16,-1-1 3-16,1 3 15 16,1 2-1-16,1 0 0 15,3 1-1-15,1 0-10 0,1 0 0 16,2 0 1-16,1 0 7 15,3 0 9-15,5 1 4 16,3-2 0-16,4 1-1 16,3-2-17-16,4 0-5 15,1 0 0-15,1-1-4 16,1 0 0-16,-1 0 0 0,-2 0 0 16,0 0 0-16,1 1 0 15,2-1 2-15,1 3-2 16,-5 0 0-16,-2 1 0 15,-6-1 0-15,-5 1 0 16,2-1-2-16,-3-1 2 16,2 0 0-16,-1 0 2 15,1 0-2-15,-2 0 0 16,1 1 2-16,-3 1-2 16,-2 1 0-16,-3 1 0 15,-5 0 0-15,0 1 0 16,-1 0 0-16,-3 1 0 15,3-2 0-15,-7 1 0 16,-4-1 0-16,0 0 0 16,0 0 0-16,0 0 2 15,0 0-2-15,0 0-2 16,0 0 2-16,0 0-2 0,0 0-4 16,-1 0-11-16,0 0-10 15,0 0-12 1,-26 1 2-16,27-1 12 0,0 0 7 15,0 0 11-15,0 0-1 16,1 0 2-16,0 0-2 0,0 0 4 16,24 0 2-16,-15 0 2 15,-2 0 0-15,2 0 0 16,1 0 2-16,-1 0-2 16,0 0 0-16,-4 0 2 15,-2 0-2-15,-4 0 0 16,0 0-2-16,0 0 4 15,0 0 0-15,0 0 0 16,-14 0 0-16,1 2 0 16,0 2-2-16,-5 0 2 15,-1 2-2-15,-6 0 2 16,-2-1 2-16,-5 0 17 16,0-1 4-16,0 1 10 15,0-1 2-15,-1 0-6 16,1 1-2-16,0-3-2 15,2 2 4-15,-2-3 0 16,1 2 2-16,-4-1-6 0,-2 1-3 16,3 1-7-16,0 0-5 15,5 2-3-15,0-1-5 16,3 0 0-16,1-1 0 16,2-2 0-16,-1-1 4 15,1 1-1-15,2-1 1 16,-1 1 4-16,4-1-3 0,-1 0-1 15,0 2 12-15,4-2-2 16,0 0 3-16,4-1 3 16,2 1 0-16,3-1-9 15,6 0-4-15,0 0-5 16,0 0-3-16,0 0-3 16,0 0 0-16,11 3 3 15,4-5 3-15,11 0 0 16,4-4 0-16,4 0-3 15,1 1 0-15,-1 0-3 16,0 0 0-16,-3 1-6 16,1 0 3-16,-6 1 3 15,1 0-3-15,-4 0 3 16,-3 2 0-16,-4 0-6 16,-6 1-3-16,-10 0 6 15,1 0 0-15,0 0 3 16,-1 0 0-16,-7 1 0 0,-9-1 0 15,-2 0-3-15,-2 0 3 16,-5 0-11-16,0 0-28 16,-2-1-87-16,-3-2-123 15,1-1 150-15</inkml:trace>
  <inkml:trace contextRef="#ctx0" brushRef="#br2" timeOffset="-144806.29">13113 5708 2070 0,'0'0'152'0,"0"0"1"16,0 0-136-16,0 0-31 15,0 0 2-15,0 0 7 16,9 13 2-16,-4-2 16 16,0 1 8-16,0 5 20 15,-1 2 4-15,-1 1-2 16,2 0-11-16,-2-3-11 15,2-3-3-15,-2-4 1 16,2-3 12-16,3-7 1 16,2-3 6-16,12-13 1 15,6-6-3-15,16-16-17 0,5-5-5 16,6-3-9-16,1 1-4 16,-5 3-1-16,-3 4-1 15,-9 5-3-15,-8 3-4 16,-9 5-25-16,-8 3-29 15,-7 4-115-15,-4 2-115 16,-3 5-410-16,-2 4 566 0</inkml:trace>
  <inkml:trace contextRef="#ctx0" brushRef="#br2" timeOffset="-144390.06">13203 5951 1425 0,'4'2'50'16,"2"3"10"-16,-1 1-39 0,-1 0 18 15,5 1 3-15,-2 1 5 16,1 0 13-16,0 1 9 16,-1 4 36-16,-2-1 8 15,-3 5-14-15,3 2-4 16,-6 3-14-16,0 2-16 16,-2 2 24-16,-2-3 13 15,4-5-3-15,-2-4-39 16,8-10-19-16,5-5-12 0,11-18-18 15,9-13-1-15,16-23-5 16,6-12-4-16,15-10-5 16,4-3-12-16,6 2-38 15,1 2-33-15,3 5-213 16,6 7 112-16</inkml:trace>
  <inkml:trace contextRef="#ctx0" brushRef="#br3" timeOffset="-129290.65">5493 4555 1005 0,'0'0'63'0,"0"0"29"15,0 0-34-15,0 0-6 16,0 0-4-16,0 0-15 15,0 0-15-15,0 0-10 16,0 0-1-16,0 9 18 16,1 5 3-16,0 9 3 15,-1 4-4-15,-1 4-12 16,-1 1-5-16,0-1-8 16,-1-3-2-16,-1-3 0 15,-1-4 0-15,-1-6 0 0,0-4 0 16,2-6 4-16,4-5-2 15,0 0 5-15,-1 0-1 16,-7-19 0-16,7 3 12 16,1-7-12-16,3-1-3 15,1-4-3-15,2 1-3 16,2 0 3-16,-1 2 3 0,2 3 6 16,-1 2-3-16,0 4 12 15,0 1-6-15,-2 4 0 16,1 1-9-16,-2 4-3 15,-1 1 0-15,2 2 0 16,-6 3-3-16,0 0 3 16,0 0-6-16,0 0 0 15,1 0 6-15,-1 0 0 16,1 1 12-16,0 0-6 16,0 0 3-16,0-1 0 15,0 1-6-15,0 0 3 16,23 14 0-16,-14-18-3 15,2 1 2-15,6-4-2 16,-3 0 0-16,6-1-3 16,0 1 0-16,1-1 0 15,1 0 0-15,-3 2 6 0,-2-1-6 16,-6 5 3-16,-4 0-3 16,-4 0 0-16,-4 1-6 15,0 0 18-15,0 0 9 16,0 0 9-16,-1 0 12 15,0 0-15-15,0 0-12 16,0 0-9-16,-30 8 0 16,30-8-6-16,-14 10 6 0,5 0-3 15,2 3-3-15,0 2 0 16,1 1-3-16,0 4 3 16,1 0 3-16,2 2 0 15,-4 1 3-15,6 0-6 16,0-1-3-16,4 1-3 15,4-1 3-15,-1-2 3 16,1 0 0-16,-4-4 0 16,-3-2 3-16,-1-3 0 15,-3-5 3-15,-3-3 0 16,-1-2 3-16,-6-2 9 16,-1-2 6-16,-2-3 2 15,-3 0 10-15,-2 0-18 16,-1 0-6-16,-1 1-6 15,1 1-6-15,3 1-6 16,-1 2-9-16,6 2-36 16,4 0-26-16,5-1-135 0,7-2 128 15</inkml:trace>
  <inkml:trace contextRef="#ctx0" brushRef="#br3" timeOffset="-128965.89">5874 4480 154 0,'8'-11'3'0</inkml:trace>
  <inkml:trace contextRef="#ctx0" brushRef="#br3" timeOffset="-128890.85">5957 4418 730 0,'0'0'52'0,"0"0"30"16,0 0-82-16</inkml:trace>
  <inkml:trace contextRef="#ctx0" brushRef="#br3" timeOffset="-127886.5">6025 4313 1268 0,'0'0'43'0,"0"1"7"16,0 0-46-16,0 0-2 16,5 33 0-16,-3-19 2 0,3 5-2 15,3 2-2-15,-9 3 2 16,3-1 3-16,-4-1 3 16,-3-1 0-16,6-3 0 15,-1-1-3-15,0-6 1 16,0-3 0-16,-3-2 2 15,-2-1-2-15,2-1 1 16,3-5 5-16,0 0 0 16,0 0 1-16,0 0-1 15,0 0-4-15,-1-1-5 16,-11-16 3-16,9 4-2 16,4-2-2-16,0-2 2 15,3 0-2-15,0 0-2 16,0-1 2-16,-1-1-2 15,2 1-2-15,2 0 0 0,-1 3 2 16,0 3-2-16,0 5 2 16,-2 3 0-16,0 1 0 15,-4 3-2-15,0 0 2 16,1 1-2-16,0 0 0 16,0 0 6-16,0 1-4 15,24 25 2-15,-16-23-2 0,0-3 0 16,-1-1-2-16,1-3 2 15,1 1 0-15,-1-4 0 16,2 0 2-16,1-1 0 16,2 0-2-16,1-3 2 15,1 1-2-15,-2-2 0 16,-1 3 0-16,-3 1 0 16,-3 2 4-16,-7 5 0 15,0 0 3-15,0 0 6 16,0 0 14-16,-6 9 0 15,0 1-15-15,-1 3-6 16,1 0 3-16,-1 4-9 16,2 0 0-16,2 1 0 15,-2 2 0-15,2 0 0 16,-1 1 3-16,1-2 0 16,0 0-3-16,-1-4 3 15,1-1-3-15,-1-5 0 0,0-3 3 16,-1-4 0-16,-3-1-3 15,-3-1 6-15,-2 0-6 16,-2 3 0-16,-1 0 3 16,-1-2 3-16,2 2 3 15,0-2-4-15,1 0-22 16,2-2-96-16,1-4-61 0,9-7 106 16</inkml:trace>
  <inkml:trace contextRef="#ctx0" brushRef="#br3" timeOffset="-126773.43">6424 4057 1017 0,'4'-5'36'0,"-1"0"-9"16,-3 5-2-16,0 0 14 15,0-1 2-15,0 0 3 16,0 1-7-16,0 0 8 16,0 0 5-16,5 8 8 15,-4 5-6-15,0 3-17 16,-2 1-11-16,0 1-13 16,1-1-9-16,-1-2 0 15,-3-2 6-15,3-4-2 16,1-2 0-16,0-4 9 15,0-3 3-15,0 0 18 0,0 0 5 16,-4-16-2-16,4 4-6 16,2-3-24-16,-1 1 3 15,0-3-6-15,-1 2 6 16,2-1 0-16,-1 1 0 16,2 1 0-16,1 1-6 15,-1 0-6-15,2 1 3 16,-4-1 0-16,2 2 0 0,-2 3 3 15,1 1-3-15,0 2 0 16,-2 5 6-16,0 0 0 16,0 0-6-16,1 0-3 15,0 0 0-15,16 10 0 16,-8-3 0-16,2-4 0 16,0 0-3-16,7-2 0 15,0-2 3-15,1-4-3 16,1-2 6-16,-2-2-3 15,2 0-3-15,-3-1 3 16,-2 0 0-16,-2 3 3 16,-3 0 3-16,-3 3 0 15,4 3-3-15,-11 1-6 16,0 0-12-16,0 0 15 16,-8 7 0-16,-3 1 3 0,-3 4 18 15,0 4-15-15,-3 2 0 16,3 1 3-16,-1 0-6 15,4-1-3-15,1 0 0 16,2 1 0-16,3-3 0 16,1-1 0-16,0-3 0 15,2-4 0-15,-4-2 0 16,0-3 9-16,-2 0-6 16,-2-3 11-16,3 0-2 0,-3 0 6 15,1-1 3-15,-4-1-12 16,1 2 3-16,-5 3-12 15,-2 1-3-15,4 1 3 16,-2 1-6-16,5-1 3 16,1 0 0-16,1-4-68 15,2-1-76-15,4-5 78 16</inkml:trace>
  <inkml:trace contextRef="#ctx0" brushRef="#br3" timeOffset="-125455.39">4982 4762 1297 0,'0'0'37'0,"0"0"-10"16,0 0-15-16,1 16-7 16,3-4 3-16,0 5 4 15,-1 3-2-15,-1 3-1 16,-2 0 5-16,0 1-8 16,-1-1 1-16,-1-7-5 15,1 0 0-15,-1-7 0 0,-1-3 2 16,3-6 13-16,0 0 9 15,0 0 14-15,-1 0 54 16,-9-19-11-16,8 6-14 16,0-5-36-16,-2 0-15 15,3-1-9-15,-1 1 0 16,-1 2-6-16,3-1 9 16,0 2 6-16,-1 2-9 0,2 1 15 15,1 2-7-15,1 3-11 16,3 1 3-16,1 2 0 15,0 2-9-15,4 2 6 16,-2 0-3-16,1 2-3 16,0 0 0-16,-1 0 0 15,0-1 0-15,1-1 3 16,-1-3 0-16,2 0 0 16,0-4 3-16,2-2 0 15,0 1 6-15,0-4-9 16,-1 4 3-16,-3 1-3 15,-3 2-3-15,-6 5 0 16,0 0 0-16,0 0 24 16,0 0 6-16,0 0 6 15,0 0-3-15,-1 1-15 0,-15 19-9 16,12-6-6 0,0 2-6-16,2 6 0 0,0 1 0 15,1 2-6-15,1-1 6 16,-1 0-6-16,1-1 9 15,-2-3 3-15,-2-3 3 16,2-4-3-16,-1-4 6 16,0-4-9-16,3-5 0 0,0 0 6 15,0 0 0-15,-22 1 3 16,7-2-6-16,-6 0 0 16,-4 2-3-16,-2 2 2 15,1 0 10-15,3 0-12 16,5-2-9-16,2-5-155 15,0-2-159-15,2-8 177 16</inkml:trace>
  <inkml:trace contextRef="#ctx0" brushRef="#br3" timeOffset="-119069.15">10423 6653 1103 0,'0'0'41'16,"0"0"21"-16,18-5-62 15,-4 3-12-15,4 1 5 16,2-1 7-16,5 0 2 15,5 2 23-15,6-1 17 0,11 0 18 16,5-1 2-16,8-1-23 16,2 1-16-16,0-1-17 15,2 1-2-15,-3 0-2 16,0 1-2-16,-6-1 0 16,-6 0 2-16,-7-1-2 15,-6 0 0-15,-6-2-10 16,-5 2-28-16,-9-1-164 15,-2 0 132-15</inkml:trace>
  <inkml:trace contextRef="#ctx0" brushRef="#br3" timeOffset="-118124.23">11251 6681 391 0,'0'0'64'0,"0"0"143"16,0 0-41-16,0 0-30 15,0 0-28-15,0-1-55 16,1 0-17-16,0 1-10 16,-1 0-1-16,1 0 4 15,0 0-4-15,1 0 6 16,26 6 0-16,-22 5 2 15,2 2 4-15,-1 9-4 16,-1 4 0-16,-1 8-10 16,-1 4-6-16,-2 2-3 0,0 2-2 15,3 3-1-15,0 2 13 16,3 6 24-16,3 4 0 16,-1 5 11-16,-1-2-2 15,-1-1-9-15,-2-2-3 16,-3-1-12-16,1-4-1 15,-4-5-14-15,-1-3 0 16,-2-8-9-16,0-3 0 0,3-6 3 16,4-3-3-16,2-4-3 15,3-2 3-15,-9-6-18 16,0-2-24-16,-8-5-161 16,-10-4-112-16,-6-7 231 15</inkml:trace>
  <inkml:trace contextRef="#ctx0" brushRef="#br3" timeOffset="-117707.6">11125 7470 1433 0,'11'8'35'16,"4"4"-26"-16,4 3-5 16,7 9-2-16,3 2-2 15,1 9 2-15,1 1-2 16,-1 2 2-16,-3 2-2 16,-3-1 2-16,-4 0-2 15,-4-3 0-15,-3-2 4 0,-3-7 9 16,0-2 7-16,-5-11 16 15,4-1 45-15,-2-6 8 16,-3-3 1-16,6-5 12 16,0-4 5-16,8-10-26 15,6-4-9-15,4-16-34 16,4-3-20-16,-1-8-21 16,0-4-6-16,-2 10-27 15,-4 1-14-15,-4 9-67 16,-3 4-41-16,-4 3-135 15,2 4 92-15,-1 6 121 16</inkml:trace>
  <inkml:trace contextRef="#ctx0" brushRef="#br3" timeOffset="-116586.8">10675 8175 1206 0,'0'-17'43'0,"0"-5"11"16,2-1-52-16,2 1-14 16,0 2 4-16,3 6 8 15,-2 4 6-15,-1 6 16 16,-4 4 9-16,6 6 19 15,0 7 12-15,0 19 4 16,-2 10 52-16,3 18 19 16,-3 7-11-16,3 3-16 15,0-3-14-15,0-6-36 16,-1-6-22-16,-1-12-29 16,0-6 0-16,-3-8-6 0,-1-7-3 15,0-9-50-15,1-3-79 16,-2-10-182-16,0 0-14 15,8-22 228-15</inkml:trace>
  <inkml:trace contextRef="#ctx0" brushRef="#br3" timeOffset="-116355.8">10927 8123 1336 0,'0'0'114'0,"0"0"258"15,0 0-205-15,10 20-140 16,-1 8-24-16,6 19 0 16,2 5-6-16,-1 7 6 15,0 0 3-15,-4-7-3 16,-7-5-3-16,-3-8-39 16,-2-4-35-16,-6-11-103 15,0-6-67-15,-7-11 186 16</inkml:trace>
  <inkml:trace contextRef="#ctx0" brushRef="#br3" timeOffset="-116089.47">10778 8385 2802 0,'0'0'85'0,"14"5"-21"15,4 1-75-15,17 0-81 16,9-3-34 0,9-4-85-16,4-5-99 0,-1-1-27 15,-6 0 74-15,-17 1 182 16,-8 2 36-16,-12 1-44 16,-6-2-52-16,-3 1-208 15,-2 0 169-15</inkml:trace>
  <inkml:trace contextRef="#ctx0" brushRef="#br3" timeOffset="-115957.47">11200 8350 318 0,'0'0'106'16,"0"0"138"-16,0 1-50 16,0 0-48-16,-1 0-68 15,-14 23-12-15,12-11 11 16,1 1 5-16,1 6 3 16,0 1-11-16,1 1-40 15,-1-2-10-15,1-3-19 16,-1-2-3-16,0-9-19 0,1-6-61 15,-3-5 51-15</inkml:trace>
  <inkml:trace contextRef="#ctx0" brushRef="#br3" timeOffset="-115807.02">11184 8275 1375 0,'0'0'277'0,"0"0"709"15,10-7-925-15,4 1-242 16,8-3-156-16,7 1 115 16</inkml:trace>
  <inkml:trace contextRef="#ctx0" brushRef="#br3" timeOffset="-115340.14">11507 8356 1774 0,'-10'0'179'0,"0"-1"46"16,-3 0-145-16,0 1-137 15,1-1-26-15,-3 1-4 16,4 1 6-16,0 3 49 0,-2-1 32 16,5 4 9-16,-1 2 2 15,4 1-2-15,3 2-3 16,4-1 0-16,4 1 0 15,5-5-6-15,1-3-6 16,7-4-9-16,1-4 3 16,3-5-26-16,-1-2 5 15,0-1 6-15,-4 0 6 16,-6 5 24-16,-1 1 3 0,-3 6 0 16,0 4-3-16,0 11 3 15,1 11 3-15,0 14 9 16,-2 9 0-16,-2 11-9 15,-2 5-9-15,-3 7 0 16,-6 3-9-16,-8 9 3 16,-8 1 6-16,-12-2 27 15,-6-4 29-15,-8-15 46 16,-1-8 21-16,2-22-7 16,5-12-58-16,11-27-128 15,6-18-106-15,13-34-258 16,6-20 264-16</inkml:trace>
  <inkml:trace contextRef="#ctx0" brushRef="#br3" timeOffset="-114987.78">11740 7950 1495 0,'0'33'219'0,"0"11"449"15,0 20-634-15,2 6-8 16,4-4-21-16,1-7-14 0,1-16-41 16,-1-8-11-16,-6-12-26 15,0-4 10-15,-5-8 65 16,-3-5 6-16,0-4 12 16,-1-2-3-16,7-5-9 15,2-2-21-15,7-3-15 16,4-2 0-16,6 0 9 15,0 3 21-15,5 2 12 16,-1 3 6-16,0 3 0 16,-1 2 0-16,-4 4-3 15,-1 2-3-15,0 4 3 16,3 0 0-16,0 0 0 16,2 0-33-16,1-8-173 15,1-3-287-15,-5-8 360 16</inkml:trace>
  <inkml:trace contextRef="#ctx0" brushRef="#br3" timeOffset="-114606.45">12223 8031 1927 0,'5'14'110'0,"5"7"-23"16,2 11-75-16,6 12-12 16,0 1 0-16,1 3 0 15,-2-7-6-15,-3-9 6 16,-3-6 0-16,-5-13 3 15,-1-3 9-15,-5-10 32 16,0 0 22-16,7-5 32 16,-1-8-19-16,3-16-20 15,4-8-12-15,7-11-38 16,2-6-4-16,9 0-34 16,-2 2-36-16,1 10-111 0,-2 6-174 15,-1 16 174-15</inkml:trace>
  <inkml:trace contextRef="#ctx0" brushRef="#br3" timeOffset="-113738.24">12722 8225 1470 0,'-11'-7'119'15,"-3"0"383"-15,-1-6-481 16,0-2-33-16,0-1-24 16,1 2 6-16,3 5 9 15,-2 6 6-15,3 7 30 16,0 6 21-16,-2 9 3 16,3 3 6-16,1 6-15 15,1-2-4-15,7-4-11 16,0-3-6-16,6-8 6 15,4-2-6-15,4-9-3 16,3-5 3-16,5-10-9 16,3-3-9-16,1-6 6 0,1-2-3 15,-4 0 3-15,-3 3 6 16,-7 6-3-16,-5 7 0 16,-8 10 3-16,0 0 3 15,0 0 21-15,4 6 3 16,-7 8-4-16,0 3-5 15,2 1-11-15,-1-1-5 0,2-6-5 16,1-3-1-16,1-3-8 16,-2-5-8-16,0 0-51 15,13-6-51-15,-1-6-67 16,1-4-29-16,9-6-14 16,1 0 107-16,1 1 8 15,2 5 21-15,-3 8 77 16,0 3 49-16,-4 7 70 15,-1 5 13-15,-4 6-4 16,-1 6 122-16,-3 5-73 16,-1 0-38-16,-3 0-69 15,0-3-30-15,-3-6-18 16,-2-2-9-16,-1-6-9 16,-1-1-27-16,1-6-21 15,-1 0-6-15,0 0-35 16,-10-11-13-16,13-4-85 0,3 0 93 15,5-3-22-15,4 5 13 16,2 2 55-16,-1 2 43 16,-2 6 79-16,-2 3 25 15,-3 4 27-15,1 5 3 16,0 2 62-16,-1 0 46 16,-1 3-70-16,1-1-41 15,-5-2-70-15,-3-10-62 0,0-1-146 16,0 0-72-16,-6-6-96 15,0-5 109-15,-6-6 29 16,1 1 0-16,2-2 183 16,0 0 106-16,4-3 71 15,0-1-20-15,5-2-32 16,0-1-27-16,4 0-50 16,2 2-31-16,8 1-121 15,2 2-210-15,7 8 155 16</inkml:trace>
  <inkml:trace contextRef="#ctx0" brushRef="#br3" timeOffset="-113302.81">13396 8047 1528 0,'-3'5'85'0,"-3"-2"10"0,1 0-59 15,-4-2-27-15,0-1-12 16,-5 0-21-16,-1 0-3 15,-3 0 6-15,1 1 24 16,-1 4 45-16,1 0 21 16,4 3 6-16,2 2-16 15,5 2-26-15,7 0-18 0,4 2-12 16,5-3 3-16,4-1 0 16,0-3-3-16,6-7 3 15,0-3-6-15,1-7-3 16,-1-2-18-16,-3-4-6 15,-1 0-8-15,-6 1 5 16,-2 3 15-16,-5 5 24 16,-3 7 15-16,0 0 20 15,0 0-2-15,0 0-12 16,5 6-15-16,-3 9-6 16,2 4 0-16,-1 2 3 15,0 1 3-15,-1-5-9 16,1-4-3-16,-1-8-15 15,-2-5-33-15,7-7-131 16,-1-6-99-16,3-10-88 16,2-2-111-16,0 1 212 15</inkml:trace>
  <inkml:trace contextRef="#ctx0" brushRef="#br3" timeOffset="-112957.64">13519 8012 643 0,'8'-9'192'16,"1"3"140"-16,-2 4-117 15,-2 2-106-15,0 5-2 16,-4 7 0-16,1 3-20 15,-1 9-21-15,-1 0 0 0,0 1-16 16,0-2-11-16,-3-4-18 16,3-6-15-16,-1-6 0 15,1-7 3-15,0 0-3 16,0 0 3-16,0 0-36 16,-2-14-21-16,5-5-23 15,1 1-4-15,7-3 27 16,2 0 18-16,6 1 6 15,1 0 6-15,1 4 9 16,2 2 0-16,-2 7 9 16,-2 6-3-16,-5 9 21 15,-2 5 6-15,-5 8 12 16,-1 4 9-16,-6 2-15 16,0 2-3-16,0-4-18 15,2-3-3-15,3-10-69 16,1-5-69-16,1-10-339 0,4-9 345 15</inkml:trace>
  <inkml:trace contextRef="#ctx0" brushRef="#br3" timeOffset="-112390.83">13962 7969 2139 0,'-7'0'219'0,"-1"4"24"15,-2 5-176-15,-1 9-69 16,1 6-4-16,0 9-9 16,2 1-14-16,4-2 0 15,1-2 4-15,3-9 20 16,4-3 1-16,1-10-1 16,-1-4-3-16,6-5-34 15,3-4-25-15,3-8-46 16,4 0-72-16,4-5 20 15,1-3 43-15,0 4 77 16,-2 0 27-16,-4 4 21 16,-4 4 12-16,-5 1 3 15,-2 2 3-15,-4 2 9 16,-4 4 3-16,0 0 14 0,0 0 1 16,0 0-9-16,0 0-15 15,1 0-6-15,0 0 0 16,0 0 3-16,24-9 3 15,-10 1-12-15,3-1-6 16,4-3-3-16,3-1 0 16,-5-1-3-16,-2-1 3 15,-4 0-6-15,-3 0-12 0,-9-1-3 16,-6 1-3-16,-10 0 6 16,-7 3 12-16,-5 7 3 15,1 5 9-15,-1 7 39 16,2 6 23-16,8 6 31 15,3 5-29-15,8 2-21 16,6 0-12-16,15-3-26 16,8-2-4-16,14-7-69 15,4-6-52-15,7-9-222 16,3-6-320-16,-2-4 512 16</inkml:trace>
  <inkml:trace contextRef="#ctx0" brushRef="#br3" timeOffset="-111841.74">10548 8772 1446 0,'0'0'35'0,"15"-4"-4"16,11 1-31-16,25-3 2 15,12-1 12-15,24-3 47 16,12-2 67-16,25-1 90 15,10-1 39-15,15-1-47 0,2-1-60 16,11-3-64-16,3 1-47 16,10-2-17-16,7 0-1 15,7-1-6-15,0-2-6 16,7-2-4-16,-3-1-6 16,-9 0-21-16,-5-1-16 15,-21-1-89-15,-12 1-76 16,-29 3-199-16,-13 2-98 0,-30 3 397 15</inkml:trace>
  <inkml:trace contextRef="#ctx0" brushRef="#br3" timeOffset="-106437.84">12553 6500 1099 0,'3'-1'59'0,"-2"-2"53"0,2 1-95 16,0 1-3-16,0 0-2 15,-3 1-5-15,0 0-5 16,9 13 4-16,-6 1 17 16,2 5 8-16,-1 8 8 15,-2 4-4-15,1 0-18 16,-2 0-3-16,1-4-8 16,-2-1-4-16,-1-5 4 15,-2-2-3-15,1-6 13 16,1-2 3-16,0-4 16 15,1-7 10-15,0 0-27 16,0 0-6-16,0 1-6 16,0 0-6-16,0-1 0 15,0 0 3-15,1 0 6 16,-1 0 14-16,23 4 31 0,-12-9 6 16,6 0 3-16,1-1-15 15,8-2-31-15,1 1-11 16,3-1-17-16,1 2-28 15,-6 0-60-15,-2 2-50 16,-6 3-188-16,-5-1 242 16</inkml:trace>
  <inkml:trace contextRef="#ctx0" brushRef="#br3" timeOffset="-106038.81">13096 6485 1574 0,'0'0'104'16,"1"14"-11"-16,1-1-69 15,3 9-18-15,0 5-3 16,1 5-3-16,-1 1 0 15,0 0-3-15,-4-5 3 0,-1-4-15 16,-1-5-27-16,-3-9-98 16,0-3-24-16,-6-11 108 15</inkml:trace>
  <inkml:trace contextRef="#ctx0" brushRef="#br3" timeOffset="-105822.86">12934 6497 2401 0,'13'-2'59'0,"7"0"-33"16,7-3-45-16,9 1-26 15,4-1-24-15,6-3-74 16,1-1-33-16,-2-4-6 0,-4 0-21 15,-5 2 128-15</inkml:trace>
  <inkml:trace contextRef="#ctx0" brushRef="#br3" timeOffset="-105589.06">12883 6616 2366 0,'0'6'26'0,"10"-1"-67"15,2 0-85-15,17-2-77 16,7-3 33-16,8-1 44 16,4-5 7-16,-1-4 80 15,2-1 24-15,-9-2-30 16,-5 0-73-16,-4 1 72 15</inkml:trace>
  <inkml:trace contextRef="#ctx0" brushRef="#br3" timeOffset="-105390.89">13327 6606 987 0,'-11'8'122'0,"-1"0"178"15,-1 1-284-15,0 2-8 16,3 6 3-16,2 2-3 15,6 6-4-15,2-2 2 16,1-2-4-16,3-4-2 16,-1-8-6-16,-3-8-12 15,0-1-90-15,0 0-167 0,6-17 132 16</inkml:trace>
  <inkml:trace contextRef="#ctx0" brushRef="#br3" timeOffset="-105158.33">13284 6558 816 0,'7'-26'123'0,"5"1"98"16,1 2-84-16,7 3-46 16,3 2-21-16,1 4-37 15,1 3-10-15,-1 7-7 16,1 4-3-16,-3 6 9 16,0 4-1-16,-4 8-9 15,-3 4-3-15,-4 6 12 16,-2 4 0-16,-1 2 5 15,1-1-11-15,-3-4-3 16,-1-3-12-16,-2-8-56 0,-3-1-57 16,-7-7-160-16,-2-3 176 15</inkml:trace>
  <inkml:trace contextRef="#ctx0" brushRef="#br3" timeOffset="-105006.2">13406 6630 1419 0,'0'0'95'0,"1"0"258"16,18-2-204-16,4-4-113 15,7-1-18-15,15-6-105 16,4-2-146-16,3-2 126 16</inkml:trace>
  <inkml:trace contextRef="#ctx0" brushRef="#br3" timeOffset="-104674.62">13861 6516 1297 0,'5'-3'49'0,"0"0"9"15,-3 0-29-15,-3-2-10 16,1 2-7-16,-11 1-3 16,-2 4-3-16,-8 6 8 15,-5 1 11-15,-1 5 49 16,0 1 60-16,3 1 4 15,1 0-13-15,4-1-20 0,6-2-10 16,6-3-23-16,6-2-20 16,11-3-43-16,7-1-10 15,9-2-8-15,4 2-12 16,2-1-12-16,1 0-3 16,-5 2-5-16,-3-1-7 15,-13 3 24-15,-6 1 0 0,-16 3 21 16,-8 2 6-16,-10 0 12 15,-2-2-6-15,1-8-81 16,3-3-86-16,7-8-397 16,8-5 423-16</inkml:trace>
  <inkml:trace contextRef="#ctx0" brushRef="#br3" timeOffset="-104058.2">14159 6498 1825 0,'8'4'209'16,"6"1"168"-16,14 0-375 15,7-4-13-15,8-1-53 16,-1-5-55-16,-7-3-78 16,-7-1-9-16,-10-3 71 15,-5 0 43-15,-7-6 48 16,-2-1 21-16,-6-3-22 15,-2-2-11-15,-8 0-4 16,0 0 10-16,-3 1 26 16,-3 0 17-16,1 5 40 15,3 5 23-15,1 8 29 0,3 4 8 16,2 7 107-16,-3 5-32 16,9 15-46-16,1 7-14 15,2 17-43-15,4 3-8 16,2 5-36-16,-1-1-9 15,1-9-12-15,0-4-24 0,-6-10-137 16,3-6-102-16,-1-8 128 16</inkml:trace>
  <inkml:trace contextRef="#ctx0" brushRef="#br3" timeOffset="-103774.31">14461 6516 1481 0,'0'0'233'0,"0"1"449"15,3 14-606-15,4 3-81 16,-1 2-9-16,0 4-37 16,-2-2-5-16,-2-5-23 15,-1-4-2-15,-3-7 84 16,2-6 45-16,0 0 57 15,0 0-4-15,0 0 8 0,-3-6-23 16,10-11-74-16,3-3-32 16,5-4-67-16,3 0-29 15,1 3-101-15,3 4-123 16,3 2 181-16</inkml:trace>
  <inkml:trace contextRef="#ctx0" brushRef="#br3" timeOffset="-102873.39">14795 6506 1655 0,'-8'1'215'0,"0"1"137"15,-1-1-238-15,-1-1-110 16,-1-1-17-16,-2 1-92 16,1 0-32-16,-3 4 8 15,0 2 34-15,-1 5 116 16,-1 1 47-16,4 4 13 15,3-2-3-15,8 3-30 16,2-2-16-16,11-3-17 16,4-1-3-16,5-8-6 15,2-1-6-15,-4-6-6 16,3-4-6-16,-5-5 0 0,-1-3 1 16,0-2-1-16,-5 1 0 15,-1-1 6-15,-2 2 6 16,-4 5-3-16,0 3 12 15,-3 8 15-15,0 0 5 16,0 0 7-16,0 0-9 16,-5 11-24-16,0 2 0 15,2 6 0-15,2-1 3 16,1-2 0-16,3-2-6 0,2-6-66 16,1-4-41-16,5-7-87 15,3-4-69-15,2-6 3 16,3-2 23-16,0 0-4 15,0 2 29-15,1 4 237 16,-1 1 132-16,-2 6 68 16,-2 2-33-16,-1 4-59 15,-2 3-32-15,-3 5 13 16,-2 1-34-16,-7 2-56 16,0 1-9-16,-4-2-6 15,-2-2 0-15,-1-5-6 16,-4-4 0-16,-1-5-27 15,1-5-30-15,-1-6-41 16,-1-5 3-16,1-2 61 16,1-2 18-16,6-1 32 0,3-2 10 15,4-2 32-15,5-1-10 16,4 3-25-16,3 3-5 16,5 7-12-16,5 4 6 15,3 11-15-15,2 6 18 16,3 11 9-16,-5 5 3 15,-2 4 12-15,-5 3 0 16,-10-1 3-16,-5-4-4 0,-5-7-14 16,-3-4-12-16,0-7-3 15,-2-2 0-15,-1-4 33 16,0-2 9-16,0-6-6 16,2-2-1-16,3-3-20 15,1-4-6-15,10-2 3 16,2-2-3-16,9-2-7 15,6 1-9-15,5 0 0 16,1 4-5-16,-2 10 4 16,-7 8 6-16,-6 16-1 15,-3 6 5-15,1 11-2 16,-2 2-8-16,5-5-38 16,2-4-105-16,9-15 68 15</inkml:trace>
  <inkml:trace contextRef="#ctx0" brushRef="#br3" timeOffset="-102040.83">13455 6979 2118 0,'2'8'110'16,"4"4"-50"-16,1 5-54 0,5 11-6 16,1 3-9-16,7 7-3 15,0-3-3-15,2-8 3 16,-1-6 9-16,-8-10 3 15,-1-4 3-15,-5-9 0 16,0-6-3-16,1-9-15 16,0-5 0-16,3-7 3 15,-2-1 9-15,1-1 3 16,1 0 3-16,-4 6 12 16,-2 3-9-16,-2 10 0 15,-3 12 9-15,0 0 3 16,11 1 9-16,-5 18 8 15,1 6-7-15,5 4-2 16,1 1-3-16,1-6-15 16,3-5-2-16,-2-9-4 0,1-5-1 15,-1-7 3-15,2-6-3 16,-1-7-6-16,0-2-12 16,-1-5-25-16,-1 1-9 15,-4 1-64-15,-1 2-10 16,-5 7 2-16,-3 3 13 15,-1 8 50-15,0 0 30 16,0 0 21-16,1 0-3 0,0 0-98 16,18 3-38-16,-8-7 102 15</inkml:trace>
  <inkml:trace contextRef="#ctx0" brushRef="#br3" timeOffset="-101458.16">14093 7000 1475 0,'4'2'39'0,"1"0"33"16,0-1-6-16,1 1-10 15,-1-1-2-15,0 1-48 16,0-1-6-16,-2 0 6 16,-3-1-6-16,0 0 12 15,1 0 0-15,0 0-3 16,0 0 6-16,-1-1-9 15,1 1 0-15,0-2-3 0,4-28-3 16,-9 18 0-16,-2 2-9 16,-4 1 3-16,-2 2-6 15,-5 2 12-15,0 4 0 16,-1 2 30-16,3 6 21 16,3 6 32-16,1 3 19 15,4 5-12-15,3 4-4 0,4 0-38 16,4 0-15-16,5-4-15 15,4-2-11-15,6-7-19 16,2-4-22-16,6-8-53 16,0-5-47-16,4-10-78 15,2-2-54-15,-1-4 64 16,-2-1 32-16,-8-1-1 16,-2 1-28-16,-6-2 78 15,-3 1 33-15,-4-1 117 16,-3 2 76-16,-4 6 104 15,3 3-8-15,-4 6-17 16,1 7-15-16,0 0 82 16,3 12-24-16,-1 15-30 15,2 7-55-15,1 11-51 16,-2-1-29-16,6-6-46 0,-1-5-16 16,1-14-42-1,1-5-29-15,-3-9-76 0,-2-8-131 16,2-13-376-16,3-9 519 15</inkml:trace>
  <inkml:trace contextRef="#ctx0" brushRef="#br3" timeOffset="-101273.66">14576 6803 2585 0,'3'16'93'0,"0"5"-8"16,4 8-65-16,4 7-18 15,2 4-4-15,6 0-27 16,2-2-24-16,-3-10-67 16,-5-5-73-16,-8-12-134 15,-5-11-160-15,-4-9 390 16</inkml:trace>
  <inkml:trace contextRef="#ctx0" brushRef="#br3" timeOffset="-99923.81">12290 8778 1330 0,'-4'-4'41'16,"4"4"1"-16,0 0-30 0,0 0 2 16,0 0-1-16,0 0 12 15,2 7 18-15,5 11 107 16,0 2 80-16,1 9 36 16,0 5-56-16,1 0-103 15,0 1-29-15,0-1-54 16,0-2-11-16,-1-5-14 15,-2-2-3-15,-3-7-20 16,-1-1-38-16,-3-5-102 16,-1-2-151-16,-2-6 136 15</inkml:trace>
  <inkml:trace contextRef="#ctx0" brushRef="#br3" timeOffset="-99436.79">12157 9132 2348 0,'0'0'88'0,"19"6"5"15,-3-2-90-15,11 4-17 16,4 0-1-16,1 6 1 15,0 3 1-15,-4 2 2 16,-2 1 11-16,-11-1 2 16,-3-1 4-16,-8-2 2 15,-2-4 7-15,-3-3 34 16,-2-2 8-16,3-7 6 16,0 0-15-16,0 0-23 0,-2-18-10 15,11-10-22-15,5-7-16 16,6-6-32-16,2-1-56 15,3 4-108-15,-3 3-169 16,4 9 200-16</inkml:trace>
  <inkml:trace contextRef="#ctx0" brushRef="#br3" timeOffset="-98924.45">12758 9047 1583 0,'0'0'335'0,"0"0"172"15,0 0-311-15,2 8-176 16,1 6-20-16,1 10-14 15,2 3-5-15,-4 7 8 16,-2 2 7-16,-7-1 13 16,-1-2 12-16,-1-10 4 0,2-6-7 15,3-10-5-15,4-7-7 16,0 0 3-16,-6-7-5 16,5-11-3-16,1-5 4 15,3-6-2-15,3-3 5 16,3 0 5-16,6 0 0 15,11-5-6-15,5-1 1 16,12-3-15-16,4 0-15 0,1 11-21 16,-4 8-18-16,-8 22-30 15,-5 14 19-15,-14 24 39 16,-7 11 19-16,-16 10 14 16,-10 3 12-16,-18-3-1 15,-6-3 13-15,-7-11 87 16,-5-7-17-16,-3-16-45 15,1-10-40-15,7-14-156 16,4-14-117-16,21-11-522 16,10-7 633-16</inkml:trace>
  <inkml:trace contextRef="#ctx0" brushRef="#br3" timeOffset="-98523.12">13177 9134 1384 0,'0'10'105'0,"0"1"443"15,-1 4-512-15,1 1-24 16,-1-2-12-16,1-1 0 16,1-3-3-16,-1-2 3 15,3-3 12-15,1 0 6 16,2-5 27-16,2 0 8 15,4-7 16-15,2-1-17 0,9-5-21 16,-3-3-11-16,6-2-20 16,0 0-6-16,-5 0-13 15,-1 1 2-15,-9 2 3 16,-4 1 5-16,-7 3 4 16,-1 2-10-16,-9 1-3 15,-6 2-9-15,-3 5 9 16,-3 1 12-16,-1 9 9 15,5 2 12-15,1 5-9 16,2-1 3-16,2-2-60 16,2-2-56-16,5-5-144 15,7-4-283-15,9-6 401 16</inkml:trace>
  <inkml:trace contextRef="#ctx0" brushRef="#br3" timeOffset="-98089.47">13593 9087 2717 0,'-6'1'26'0,"-1"2"27"0,2-2-168 16,2 0-113-16,3-1-77 15,0 0-42-15,0 0 138 16,0 0 158-16,0 1 254 15,0-1 81-15,0 1 6 16,0 0-130-16,0 0-98 16,19 17-40-16,-5-18-34 15,6-3-9-15,3-7-26 16,-2-3-10-16,1-3-1 16,-4-1 4-16,-5 4 11 15,-5 0 16-15,-7 5 21 16,-1 0 12-16,-9 4 3 15,-3 3 15-15,-9 4 9 16,-5 6-7-16,-1 10 10 16,0 1 6-16,2 6 5 0,5 1 1 15,2-1-6-15,5-1-7 16,7-6 3-16,2-4-11 16,10-4-19-16,3-4-11 15,10-6-80-15,7-4-61 16,10-11-160-16,7-5-216 15,5-4 389-15</inkml:trace>
  <inkml:trace contextRef="#ctx0" brushRef="#br3" timeOffset="-97775">13974 8979 1720 0,'0'0'299'0,"0"0"98"15,0 0-192-15,-25 0-167 16,10 4-23-16,-9 6-26 15,-2 4-9-15,-3 5-4 16,0 3 7-16,5 0 33 16,2-1 14-16,10-5-2 15,4-3 0-15,7-6-16 16,6-2-12-16,7-2-13 16,8-1-7-16,9-2-4 15,2 1-7-15,1 2-18 16,-4 2 8-16,-9 3 11 0,-5 2 13 15,-11 1 18-15,-6 2 10 16,-13 0 9-16,-5-2 9 16,-6-2-19-16,0-7-32 15,2-7-125-15,5-6-137 16,10-10 107-16</inkml:trace>
  <inkml:trace contextRef="#ctx0" brushRef="#br3" timeOffset="-97372.73">14219 8972 2844 0,'1'20'62'0,"0"1"-8"16,2 3-61-16,-1 2-35 15,-1 1-17-15,-3-2-14 16,-3-2 7-16,-5-5 41 15,-1-4 26-15,3-7 43 16,0-2 3-16,3-5-6 16,1-5-18-16,2-6-47 15,2-7-13-15,5-8-18 16,3-3 2-16,7-2 5 16,2-1-16-16,7 0 27 0,3 2 7 15,1 2 15-15,2 2 2 16,-6 9-2-16,-9 6-2 15,-1 13 3-15,-5 7 8 16,-6 15 18-16,2 4 9 16,-6 8 1-16,-4 0-2 15,-2-8-10-15,2-5-11 16,4-12-101-16,1-11-104 16,6-2-569-16,1-9 618 15</inkml:trace>
  <inkml:trace contextRef="#ctx0" brushRef="#br3" timeOffset="-97023.98">14537 8897 2396 0,'-4'17'151'0,"1"4"32"16,-2 4-140-16,4 7-43 15,1 0-2-15,2-3-15 16,3-4-5-16,1-10-8 15,0-6 2-15,-1-8 5 16,1-4-12-16,2-10-15 16,-1-6-22-16,5-6-15 15,-2-2 6-15,0 1-2 0,-1 0 26 16,-5 3 43-16,-2 3 17 16,-3 6 68-16,-3 3 29 15,-8 5 32-15,-2 5 13 16,-7 7-71-16,0 2-24 15,2 8-41-15,-1-1-21 16,6-5-62-16,3-3-95 0,9-10-172 16,4-6-185-1,11-10 38-15,5-5 297 0</inkml:trace>
  <inkml:trace contextRef="#ctx0" brushRef="#br3" timeOffset="-96836.95">14847 8566 2343 0,'7'17'144'16,"0"8"73"-16,0 20-196 15,-1 7-9-15,-1 11-6 16,-2-1-4-16,-1-4-19 16,-2-8-14-16,-2-15-41 15,-5-7-66-15,-6-18-82 16,-5-8-165-16,-2-15 214 15</inkml:trace>
  <inkml:trace contextRef="#ctx0" brushRef="#br3" timeOffset="-96672.68">14747 8853 2431 0,'7'7'202'16,"3"2"5"-16,4-2-104 15,7-5-83-15,8-2-32 0,8-9-76 16,4-5-59-16,7-8-191 15,7-2 84 1</inkml:trace>
  <inkml:trace contextRef="#ctx0" brushRef="#br3" timeOffset="-96373.36">15328 8540 1759 0,'0'0'239'15,"0"1"138"-15,2 21-289 16,0 6-91-16,1 8 5 16,0 10 1-16,1 5-3 15,0 3 2-15,-2-1-2 16,-2-7-2-16,0-6-10 0,-5-9-90 16,0-7-107-1,-7-16 86-15</inkml:trace>
  <inkml:trace contextRef="#ctx0" brushRef="#br3" timeOffset="-96205.64">15224 8855 2774 0,'12'-4'56'15,"7"-1"142"-15,10-3-314 16,9-5-58-16,6-4-122 15,-1 3-587-15,11 1 702 16</inkml:trace>
  <inkml:trace contextRef="#ctx0" brushRef="#br3" timeOffset="-95891.33">15594 8787 1214 0,'-6'13'139'16,"-2"0"327"-16,-2 3-257 0,2 1-68 16,2 1-76-16,2 3-35 15,1-1-66-15,0 1-23 16,-2-4-19-16,-3-2 6 15,-3-6 36-15,2-4 18 0,-7-7 30 16,1-7 9-16,0-12-12 16,-3-9-42-16,7-9-38 15,7-1-4-15,10-3 18 16,3 2 36-16,13 2 24 16,2 2 18-16,7 6 18 15,5 4-3-15,-6 10 9 16,-1 5-1-16,-2 12 10 15,-1 5 27-15,-1 14 12 16,1 6-1-16,-8 8-33 16,-1 5-28-16,-9-2-27 15,-3-4-10-15,-5-12-136 16,-1-6-121-16,-10-14 135 16</inkml:trace>
  <inkml:trace contextRef="#ctx0" brushRef="#br3" timeOffset="-95740.85">15655 8756 2789 0,'14'4'104'0,"9"-3"92"16,10-4-245-16,8-3-44 16,11-8-114-16,0 1-150 15,2 0 71-15</inkml:trace>
  <inkml:trace contextRef="#ctx0" brushRef="#br3" timeOffset="-95041.14">12886 9678 1690 0,'0'0'254'0,"0"1"131"16,6 10-273-16,12-4-117 16,5-3-3-16,15-2 12 15,7-4 6-15,12-5 13 16,2-1-2-16,5-4-2 16,-2 0-6-16,-4-4-8 15,0-1-2-15,-9-5-21 16,-2-3-22-16,-9-3-50 15,-1-2-48-15,-13-1-56 16,-8-2 3-16,-11 2 50 16,-11 2 31-16,-9 6 51 15,-4 8 55-15,-9 13 61 0,0 4 47 16,-5 13 97-16,-1 6 35 16,4 15-19-16,2 10-66 15,4 13-44-15,5 6-47 16,5-2-36-16,5-4-8 15,5-11-23-15,4-9-18 16,4-17-81-16,3-6-74 0,5-17-275 16,4-8 213-16</inkml:trace>
  <inkml:trace contextRef="#ctx0" brushRef="#br3" timeOffset="-94673.84">13699 9614 2645 0,'-5'5'144'0,"5"2"73"15,-1 1-184-15,11 1-110 16,3-1-27-16,6-3-22 16,5-1-32-16,0-6 16 15,-1-1 53-15,-5-3 112 16,-2-3 34-16,-5-3-3 15,0-2-15-15,0-4-55 16,0-1-24-16,-2 1-23 0,-4 0-3 16,-5 8-4-16,-5 1 16 15,-9 6 60-15,-7 2 33 16,-9 5 38-16,-1 5-4 16,2 7 41-16,0 5 8 15,9 7-50-15,1 0-10 16,7 0-35-16,7-2-10 0,9-9-27 15,6-2-14-15,13-12-58 16,9-8-65-16,16-17-166 16,9-11 86-16</inkml:trace>
  <inkml:trace contextRef="#ctx0" brushRef="#br3" timeOffset="-94323.29">14383 9388 3265 0,'-25'14'71'0,"-1"2"-29"15,-3-2-79-15,0 1-57 16,-1 0-19-16,7 0-15 16,6-2 3-16,8 0 48 0,4-2 45 15,5-3 51-15,2-2 7 16,10 1-6-16,4 1-9 15,10 3-21-15,3-1-11 16,0 4-9-16,-3 0-3 16,-11 2 3-16,-8 2 12 15,-11 3 11-15,-7 3 7 16,-20 2 8-16,-11 0 2 16,-14-6-3-16,-7-5-7 0,1-15-9 15,9-6-26-15,12-19-82 16,12-6-61-16,19-14-179 15,9-5-132-15,22-4 406 16</inkml:trace>
  <inkml:trace contextRef="#ctx0" brushRef="#br3" timeOffset="-94140.02">14410 9233 1266 0,'39'4'147'15,"-2"2"468"-15,-6 7-403 16,-3 5-95-16,-1 11-60 15,-5 7-20-15,-4 11-25 16,-4 3-10-16,-14-2-34 16,-5-3-5-16,-14-9-46 15,-6-7-67-15,-2-12-60 16,0-7-82-16,2-12 174 0</inkml:trace>
  <inkml:trace contextRef="#ctx0" brushRef="#br3" timeOffset="-93990.46">14482 9522 2037 0,'29'-4'316'0,"9"-5"84"0,19-6-353 15,5-5-47-15,5-4-90 16,-4 0-109-16,-7 5-281 16,1 3-194-16,-10 12 515 15</inkml:trace>
  <inkml:trace contextRef="#ctx0" brushRef="#br3" timeOffset="-93373.36">13799 9603 1526 0,'0'0'144'0,"0"0"80"16,0 0-153-16,-1-1-118 15,0 0-13-15,0 0 6 16,-25-20 12-16,12 21 39 16,-4 2 39-16,-5 5 78 15,0 2 26-15,-1 3 18 0,4 3-12 16,2 4-43-16,3 7-12 15,4 10-36-15,5 5-15 16,6 5-35-16,3-1 1 16,10-5 4-16,2-6 0 15,6-8-6-15,6-6-4 16,5-11-27-16,4-7-31 16,8-15-116-16,5-10-132 15,3-12 144-15</inkml:trace>
  <inkml:trace contextRef="#ctx0" brushRef="#br3" timeOffset="-92174.83">15090 9470 2204 0,'-2'14'197'15,"6"5"137"-15,7 8-367 16,4 4-22-16,7 3-54 16,-3 0-1-16,-3-5-5 15,-1-2-29-15,-6-11 108 16,-2-4 57-16,-3-8 44 16,0-5-11-16,0-12-51 15,5-7-51-15,3-11-83 16,1-3-16-16,0 0 19 15,-4 1 17-15,1 5 70 16,-2 3 26-16,-2 10 44 0,-1 4 40 16,1 9 84-16,-1 2 26 15,-1 5-3-15,2 3-62 16,0 6-75-16,3 2-21 16,0 2-13-16,1-1-4 15,-1-2-1-15,-2-3 0 16,2-5-5-16,-2-3 5 0,1-4 0 15,0-2 0-15,-2-4 0 16,2 0 0-16,1-1-1 16,0-1-3-16,-1 2 4 15,-8 6 0-15,1 0 4 16,-1 0 0-16,0 0 6 16,1 0 11-16,0 0-5 15,-1 0 12-15,0 0-16 16,0 0-6-16,-1 0-6 15,0 0-11-15,0 0 0 16,0 0-5-16,0 0 1 16,1 0-3-16,-1 0-9 15,0 0-2-15,0 0 7 16,0 0 0-16,0 0 12 16,0 0 2-16,0 0 3 0,1 0-3 15,-1 0-2-15,1 0-10 16,0 0-7-16,0 0-6 15,0 0-18-15,0 0-8 16,0 0-46-16,0 0-14 16,0 0-4-16,0 0-5 15,0 0 17-15,0 0 63 16,0 0-5-16,-1 0 1 16,0 0 10-16,0-1 11 15,0 0 25-15,1 0 17 0,0 0 26 16,7-25 8-16,-2 20 13 15,1 0-2-15,-3-1 8 16,-2-1 34-16,1 0-11 16,-1 0 0-16,-1 1-4 15,0 0-5-15,-3-2-30 16,-3 1-15-16,-1 1-21 16,3 2 0-16,4 5 12 15,0 0 9-15,0 0 2 16,0 0-8-16,0 0-36 15,0 0-33-15,-1 0-86 16,0 0-60-16,0-1-174 16,0-19 289-16</inkml:trace>
  <inkml:trace contextRef="#ctx0" brushRef="#br3" timeOffset="-91741.77">15605 9530 2592 0,'-3'3'46'0,"3"-3"-77"16,0 0-98-16,0 0-55 16,9-13-70-16,2-2 66 15,-2 0 74-15,-1 2 156 16,-1 1 63-16,-1 1 59 15,0 1-9-15,3-3-43 16,1-3-71-16,-3 1-37 16,-1-2-4-16,-6 3-14 15,-3 4-2-15,-5 2 2 16,-4 3 0-16,-7 5 33 16,-1 3 11-16,-3 10 19 15,2 5 12-15,-1 13 0 16,2 5-6-16,7 7-12 15,5 2-14-15,10-7-11 16,8-2 3-16,7-11-5 0,1-5-11 16,9-12-31-16,2-8-30 15,7-14-121-15,3-9-85 16,0-11-216-16,0-4 93 16,-3-1-52-16,-7-1 187 15</inkml:trace>
  <inkml:trace contextRef="#ctx0" brushRef="#br3" timeOffset="-91574.34">15884 9308 652 0,'-7'-35'237'0,"-2"3"148"0,3 6-166 16,0 6 134-16,3 8-18 16,3 12-80-16,0 0-68 15,0 0-84-15,6 20-47 16,-2 11-22-16,2 16-34 16,-1 4-8-16,3 2-28 15,1-6-21-15,1-9-77 16,-1-9-80-16,-1-13-140 15,-3-8-122-15,1-15 401 16</inkml:trace>
  <inkml:trace contextRef="#ctx0" brushRef="#br3" timeOffset="-91388.15">16028 9187 2833 0,'-2'28'84'0,"2"8"14"0,1 6-71 16,4 12-32-16,-1 1-22 16,4 1-45-16,1-4-23 15,0-13-42-15,-2-6-46 16,-5-14-46-16,-3-7-144 16,-8-14 226-16</inkml:trace>
  <inkml:trace contextRef="#ctx0" brushRef="#br3" timeOffset="-90924.73">13199 10232 2762 0,'5'1'50'0,"12"-5"67"15,40-13-196-15,23-3-3 16,39-7 35-16,19 1 18 16,23 4 24-16,6 3 18 0,10 6 42 15,-3 1 12-15,1 3-3 16,-8 0-13-16,-13 0-35 16,2 0-9-16,-16 0-9 15,-5 0-6-15,-14-2-10 16,-12 2-12-16,-20-5-37 15,-7-1-29-15,-27-3-114 16,-10 0-162-16,-31-5 130 16</inkml:trace>
  <inkml:trace contextRef="#ctx0" brushRef="#br3" timeOffset="-88790.52">10965 6679 637 0,'-7'-8'25'16,"-2"0"100"-16,3 2-191 15,0 0 2-15,2 2 50 16,4 4 42-16,0 0 99 16,0 0 37-16,0 0 4 15,0 0-36-15,0 0-48 16,13-7-24-16,9 7-12 15,5-2-3-15,9-1-16 16,3 0-4-16,4-2-7 0,0-1-6 16,-3 0-9-16,-2 0 0 15,-6 1 0-15,-2 3-3 16,-3 1 0-16,-4 0 6 16,-3 1-3-16,-4 0 9 15,-5 0-3-15,-2 1 0 16,-9-1-3-16,0 0-3 15,0 0-3-15,0 0-3 0,0 0-24 16,-15-4-24-16,-1 3-48 16,-4 1-221-16,0-2 190 15</inkml:trace>
  <inkml:trace contextRef="#ctx0" brushRef="#br3" timeOffset="-81675.32">6772 4573 1678 0,'12'2'93'16,"4"6"-36"-16,14 11-42 15,8 7 6-15,17 17 15 0,11 6 14 16,21 13 10-16,10 8-9 16,16 7-3-16,4 5-18 15,6 5-15-15,4 2-9 16,0 6-6-16,3 3 3 15,6 3-3-15,0 1 0 16,14 3 3-16,0-1 0 16,6 1 0-16,-5-3-3 0,-10-3 0 15,0-2 0-15,-16-3 0 16,-4 1 3-16,-12-1 3 16,-10 0-1-16,-4 0 13 15,-2-2 6-15,-3-5 0 16,-1-6 3-16,-12-8-15 15,-3 0-12-15,-9-6-6 16,-1 1 6-16,-7-5-3 16,-3-2 9-16,-4-4-3 15,-5 1-3-15,-4-6 6 16,-2-1 0-16,-2-7 4 16,-1-4 3-16,-1-8-6 15,0-2 0-15,-4-8-4 16,-4-2 0-16,-4-6-3 15,-5-2-3-15,-5-4-14 16,-2-4-60-16,-6-6-192 0,-3-3-158 16,-2-12 338-16</inkml:trace>
  <inkml:trace contextRef="#ctx0" brushRef="#br3" timeOffset="-81042.17">9982 7652 1501 0,'35'27'40'0,"3"2"47"16,9 2-81-16,2 1 0 15,7 0 6-15,4-4 0 16,3-2 2-16,-1-4 1 16,-6-7-3-16,-5-2 6 0,-9-7 12 15,-3 0 9-15,-7-3 39 16,-4-3 14-16,-4 0 7 15,-4-2-12-15,-7-1-43 16,0-1-11-16,-6-3-3 16,1-4 6-16,-4-5-1 15,-2-3-8-15,-2-7-11 16,-1-2-3-16,-2-1-4 16,-1-2-7-16,-3-1 7 15,-5 2-5-15,-6 0-3 16,-2 0 3-16,-1 0-4 15,0 1 0-15,3-5-4 16,2-2-5-16,5-6-56 16,3-3-87-16,4 0-207 15,0-2 180-15</inkml:trace>
  <inkml:trace contextRef="#ctx0" brushRef="#br4" timeOffset="-66800.52">1223 6679 340 0,'1'0'15'15,"0"0"-3"-15,0 0 1 16,1 0 0-16,0 0 9 15,27-1 27-15,-29 1 42 0,1 0 34 16,0-1 0-16,25-12-18 16,-14 8-14-16,2-1-30 15,0 0-22-15,1 0-21 16,-2 0-7-16,1 0-11 16,-2 0 0-16,1-2 2 15,-1 2 0-15,-1-1 23 16,0 0 12-16,-2 2 15 15,2-2 0-15,2 1-11 16,3-2-8-16,2-3-12 16,4 1-6-16,3-3-9 15,1 0-4-15,0 1-4 16,-2 0 4-16,-5 1-4 16,-2 1 4-16,0 0 9 15,-4-1 5-15,5 1 3 0,-1-2-4 16,1-2-5-16,3-1 3 15,0-1 0-15,1 0-9 16,1 1-6-16,0 1 3 16,-2 0-3-16,-1 3 3 15,-3 1 0-15,-2 1 3 16,0 0 9-16,2 1 3 16,2 0 6-16,-3-2-4 0,8-1-11 15,-1-1 9-15,1 1-15 16,2 0 9-16,-7 4-3 15,-1 0-6-15,-2 1 9 16,-1 1-3-16,2-3 6 16,0 1 3-16,1-2-6 15,0-1-6-15,2-2 0 16,0-1-3-16,1 0 3 16,1 0 3-16,-1 0 3 15,1 0 0-15,-2 0 6 16,-2 1-12-16,4 0 6 15,-1-1-3-15,6-1 0 16,-2 1 0-16,2-3-3 16,0 1 3-16,-2 0-1 15,2-1 4-15,-3 3 6 16,3 0-3-16,-4 1-6 0,-3 1-3 16,4 1-3-16,-4-1-3 15,3 0 3-15,-1 1 3 16,0-2 3-16,-1 2 6 15,1-1 3-15,3-1-3 16,-1-2 6-16,2 0 0 16,-2 0-12-16,0 2 9 0,-1 0-9 15,0 2 3-15,0-1-3 16,1 0 3-16,1 0 5 16,1-2 10-16,-1-1-9 15,1-1 3-15,-1-1-6 16,2 1-6-16,-2 1 6 15,0 2-9-15,-2 0 7 16,-1 1-2-16,-1 1 0 16,2 1 3-16,-2 0-4 15,2 1 1-15,1-4-2 16,-1 1 1-16,1 0-5 16,-4-1 5-16,2 0 1 15,-2 1 2-15,-1 0 5 16,2 1-4-16,-5 1 0 15,1 1-8-15,1 1 2 16,-2 0-3-16,2-1 2 0,1-2-2 16,1 0-5-16,1-2 4 15,3-1 0-15,-2-1-3 16,1-1 9-16,0 1-3 16,0 2 2-16,0 0 4 15,0 0-3-15,-2 1-2 16,4-2-4-16,0 1-3 0,3-3-1 15,2 1 2-15,-2-1-2 16,4-1 2-16,-2 1 2 16,3 0-6-16,-3 0 2 15,-5 1 0-15,2 1 0 16,-1 1 7-16,4 0-2 16,-2-1 0-16,-1 1-4 15,1-1 2-15,-2-2-3 16,4 1-3-16,0-3 3 15,0 2 0-15,1 0 4 16,-2-1 5-16,0 2-4 16,-4-1 2-16,1 0-2 15,-1 2-1-15,-1 0-4 16,1 0 1-16,-1-1 4 16,0 2-3-16,1 0 2 0,2-1 0 15,-1 2-3 1,1 0-1-16,-2 1 0 0,0-1-1 15,-3 2 2-15,-1-1 2 16,-1 0 1-16,0 0 0 16,4 0 0-16,-1 0 1 15,0 0-1-15,1 1-2 16,-4 0 1-16,2-1-2 0,-2 2 0 16,-1-2 2-16,1-1-1 15,0 1 4-15,2-1-1 16,1 1-1-16,1-2 0 15,-1 0 0-15,2-1-4 16,-2 1 0-16,3 0-1 16,0-1 1-16,0 1 0 15,-1 0 2-15,-3 0 0 16,-1 3-1-16,-1 0-1 16,0 0 1-16,2 0-1 15,1-3 1-15,1 1 0 16,-3 0 0-16,3 0-1 15,-5 0-1-15,1 4 1 16,1 1 0-16,-4-1 0 16,3 2 1-16,-2-1-1 15,-2 1 0-15,1-2 1 16,-2-1-1-16,-1 2 1 0,1-2-2 16,-2 1 1-16,0 0 1 15,2 0-1-15,2 1 0 16,2-2 1-16,-1 1-1 15,1-2 0-15,-1 3 1 16,-2-2-2-16,2 0 0 16,-4 2 1-16,1-4 0 0,2-1 0 15,-4 3 0-15,6-1 0 16,0-1 0 0,2 3 1-16,2-4-1 0,-1 0 0 15,1 3 0-15,-3-1 0 16,2 1 2-16,-3 0-2 15,1 0 0-15,1 0 1 16,0-2-1-16,5 2 1 16,-2-4-2-16,-1 3 1 15,-1-2-1-15,-2 2 0 16,-1-1 2-16,0 2-1 16,-1-1 1-16,-3 3-1 15,2-1 0-15,2-1 1 16,1 2-2-16,2-1 2 15,0 0 1-15,3-1 0 16,-4-1 2-16,4 0-1 0,-1 0-2 16,-2 0-1-16,2 2 0 15,-5 1-1-15,-1-1 0 16,0 1 2-16,-3-3 1 16,1 1-1-16,-1 0 1 15,-1 1-2-15,1 1-1 16,0-1 1-16,0 1-2 15,-1 0 2-15,1 0 0 16,0-1 1-16,-2 0 1 0,1 1-2 16,-1-1 0-16,0 0 0 15,-1 0 0-15,1 0-1 16,0 0 1-16,1-1 0 16,0 0 0-16,-1 1 0 15,-1 0 0-15,0 2 0 16,3-2-1-16,-1 2 2 15,1 1-1-15,1-1 0 16,-2 0 2-16,2-1-2 16,3-1 0-16,2-1 0 15,0 0-2-15,-3 1 0 16,-3 2 1-16,-4 1 1 16,-2 1 0-16,-1 1 1 15,0 1-1-15,-1-1-1 0,0 0 2 16,0 0-1-16,1-2 2 15,1 0-1-15,1-1-1 16,2-2 0-16,-1 1-1 16,2 0 1-16,-4-1 1 15,6 1 0-15,2 0 1 16,1 0-3-16,6 0-1 16,-5-1 2-16,-2 0-1 15,3 0 1-15,-4 0 2 0,1 0-3 16,-1 2 1-16,-4 2 0 15,-2 0 0-15,-2 3 0 16,0-2 0-16,-1 0 0 16,1-1 0-16,0-1 0 15,2 1-2-15,-1-2 2 16,2 3 0-16,-2-4 2 16,-1 2 0-16,-1-1-1 15,-1 2-1-15,-2 1 0 16,-4 2 0-16,0 0-1 15,0 0 0-15,1-1-3 16,0 0-11-16,0 0-104 16,7-31-136-16,-17 10 72 15</inkml:trace>
  <inkml:trace contextRef="#ctx0" brushRef="#br5" timeOffset="-55257.49">1323 6676 566 0,'18'-10'73'0,"2"-1"7"15,-4 2-12-15,0-1 9 16,-1 1 10-16,-1-3 2 16,3 1-20-16,-3 0-7 15,0 1-17-15,0 4-7 16,-3-1-5-16,-1 3-7 16,1 1-5-16,0-1-4 0,1 2-3 15,4-1-4-15,-1 0-1 16,-1-2 3-16,5 1 1 15,-2-3 1-15,2-1 0 16,1 0-3-16,-1-4 3 16,-2-1-1-16,1 2 5 15,1 0-5-15,-1 0-1 16,1-2 0-16,1-2-3 16,1-1 11-16,2-2 13 15,1 1 6-15,-1 1 0 16,3 1-7-16,-3 3-2 15,1 0-9-15,0 0 0 16,-1 1-3-16,-2 1-6 16,2 0 9-16,-4 0 6 15,1 0 0-15,5-2 9 16,0-2-4-16,4-2-2 16,2 0-9-16,1-1-6 0,0 0-9 15,-2 1 3-15,2 1 0 16,-4-1 0-16,-1 2 6 15,1 1 0-15,-1-1 3 16,3-2-3-16,2-1 9 16,0-3-6-16,1 0 0 0,-1-2-6 15,3 0-7-15,-4 0 1 16,2 2 3-16,-5 3-3 16,-3 1 18-16,1 1 18 15,-5 1-3-15,7 0-4 16,-1-1 1-16,3-2-8 15,3-3-3-15,1-2-12 16,4-2-2-16,1-1-6 16,0 1 2-16,-2 0-1 15,-4 3 3-15,-1 0 5 16,-2 0 2-16,-1-1 1 16,3 0-4-16,2-3-3 15,2 0-4-15,4-1-6 16,3 1 9-16,-3 1-5 15,-2 2-1-15,-3 1 5 16,-4 2 1-16,-1 1 7 16,0 1 2-16,-1-1-4 0,2 0-9 15,3-1-1-15,0-2-3 16,5-4 2-16,-2 0-1 16,0 2-2-16,0 1 4 15,-6 5-2-15,2 1 0 16,-6 2-1-16,2 1 1 0,1 0 1 15,4-1 0-15,4-1-1 16,1-3-1-16,4-2-1 16,0-2-2-16,1-3 0 15,0 1 2-15,-3-2-1 16,-3 1 3-16,-1 4 1 16,1 1-3-16,-1 3 1 15,0 2-1-15,0 0-2 16,0 0 3-16,0-3 0 15,0 1-2-15,0-2 2 16,1-1 0-16,2 2-2 16,0-2 2-16,-2 3-1 15,-2 0 0-15,-5 3 2 16,-2 2-1-16,1-1-1 16,0 1 3-16,3-2-3 15,1-2 5-15,4-3-3 16,1-2 0-16,1-1 1 0,2 0-2 15,-1 2 1-15,-1 1 0 16,-1 2 1-16,-2 0-3 16,-3 1 0-16,1 1 0 15,2-1 0-15,1 0 0 16,4-3 3-16,-1 0 2 16,3-1 0-16,-1-3-2 0,-2 3-1 15,1 0 2-15,-1 2 2 16,-2 1-1-16,3 1 4 15,0-1-2-15,-2 2 1 16,2 1-4-16,-4-1 0 16,-1-1-1-16,3 1-1 15,2-2 2-15,6 0 4 16,1 1-1-16,-5-1 1 16,-2 2-4-16,-6-1 0 15,0 2-4-15,7-2 0 16,3 0 2-16,6-1-2 15,-1 0 0-15,0-5 2 16,-4 1-2-16,-5-1 0 16,-1-1 1-16,-4 4 0 15,-1 1 0-15,-3 4-1 16,1 1 0-16,-4 1 1 0,0 0-1 16,5 0 0-16,-1 1 0 15,5-1 0-15,-2 1 1 16,-5-1 1-16,-2 2-1 15,-7 0 2-15,0 2 3 16,-4-1 1-16,0 2 4 16,-2 0-2-16,1 0-2 15,-1 0-2-15,0-1-4 0,1 0 2 16,1 0 0-16,0 1-1 16,4 0 2-16,-1-2-5 15,-3 3 1-15,2-3 0 16,-5 1 0-16,-4 5 3 15,0-1-1-15,-5 2 1 16,-1 0-2-16,0 0-1 16,-1-1 1-16,-2 0-1 15,0 1 0-15,0-3 1 16,0 4-1-16,-3 1 1 16,0 0-3-16,0 0 3 15,0 0 0-15,0-1-2 16,1 0 5-16,0 1-3 15,0 0 3-15,-1-1-4 16,1 0 0-16,0 0-2 16,0 1 0-16,1-1 2 15,-1 0-1-15,26-15-7 0,-27 16-27 16,0 0-95-16,0-13-113 16,-14-5 84-16</inkml:trace>
  <inkml:trace contextRef="#ctx0" brushRef="#br5" timeOffset="-50909.93">5516 4392 177 0,'7'0'42'0,"0"-1"66"16,1 1-24-16,-3 0 7 15,2 1 28-15,-7-1-19 16,0 0-2-16,0 0 11 15,0 0 0-15,0 0-29 16,0 1-14-16,0-1-31 16,0 0-4-16,0 0 5 0,0 0-1 15,0 0 4 1,0 0-4-16,0 0-12 0,0 0-1 16,0 1-7-16,0 0 1 15,0 0-5-15,1 0 5 16,11 20 1-16,-4-11-1 15,-1 8 1-15,0 7 19 0,-1 17-12 16,-1 9-3 0,2 20-3-16,-1 10-6 0,1 13 8 15,1 5 1-15,2 4-3 16,4 5-6-16,2 7 0 16,2 1-3-16,3 10-9 15,0 3 3-15,1-1 6 16,-3 3 3-16,1 1 15 15,-1-2 12-15,2 0 15 16,3-2 5-16,2-6 19 16,1-1 18-16,-1-11 17 15,0-1-11-15,-4-3-35 16,-3-2-11-16,-2 3-25 16,-4-3-6-16,-2-2-14 15,-4-1 13-15,-1 1 12 16,-1-3 5-16,0 0-8 15,1-2-12-15,2-1-9 0,1-1-4 16,0-2-8-16,1-4 3 16,-3-5 0-16,-1-4-3 15,-2-4 2-15,-2-3-1 16,-2-4-1-16,-1-2 0 16,-1-5 0-16,-3-1-1 15,1-8 1-15,1-4-2 16,4-6-5-16,3-6-7 0,2-8-24 15,-1-5-38-15,0-9-69 16,0-2-57-16,-1-6-111 16,-4-7-60-16,1 0-34 15,-1 0 247-15</inkml:trace>
  <inkml:trace contextRef="#ctx0" brushRef="#br5" timeOffset="-50160.13">6502 9042 1072 0,'0'0'148'0,"3"15"299"16,-1 2-340-16,4 13-32 16,2 5-21-16,3 12-16 15,1 6-2-15,-4 10-18 16,2 3-6-16,-6 6 0 15,-1 0 6-15,-3-6-3 16,-3-7-3-16,0-13-12 0,-1-9-42 16,-3-14-113-16,-2-10-114 15,-5-20 181-15</inkml:trace>
  <inkml:trace contextRef="#ctx0" brushRef="#br5" timeOffset="-49926.39">6260 9015 2810 0,'25'6'59'16,"4"0"-33"-16,17-4-24 15,8-2-8-15,12-9-9 16,10-2-7-16,8-4-9 15,-2 0 2-15,-11 2-14 16,-9 0-14-16,-19 0-148 16,-5 0-175-16,-14 0 138 15</inkml:trace>
  <inkml:trace contextRef="#ctx0" brushRef="#br5" timeOffset="-49658.01">6037 9712 2779 0,'5'8'93'0,"15"1"24"15,14-4-199-15,30-6-41 16,12-6 24-16,5-12 17 15,1-2-34-15,-7-3 2 16,-2 2-25 0,3 5 65-16,-4 2-7 0,-10 3-173 15,-7-1-142-15,-13-3 287 16</inkml:trace>
  <inkml:trace contextRef="#ctx0" brushRef="#br5" timeOffset="-48592.57">7497 9592 1396 0,'-19'-40'-12'16,"0"3"-73"-16,-1 0-10 16,-3 11 35-16,-4 5 56 0,-6 11 89 15,-5 9 20-15,-4 12 27 16,-4 7 52-16,4 11 126 16,4 5-14-1,9 3-117-15,8 1-48 0,10 1-63 16,6-3-37-16,12-4-21 15,3-6-2-15,12-8-8 16,6-6-1-16,3-10-10 16,4-5-5-16,0-13 1 15,-2-4-7-15,-4-8 5 16,0-1 5-16,-9-1 3 16,-3 2-1-16,-3 3 7 15,-7-1 1-15,0 4-2 16,-1 0 4-16,-2 5 0 15,-2 3 0-15,1 8 1 0,0 4 3 16,-2 8 1-16,4 6 15 16,0 13 16-16,-6 6-3 15,6 10-4-15,0-1-5 16,-5-2-10-16,8-4-4 16,-6-12-11-16,0-6-14 15,3-11-28-15,0-6-33 16,5-14-49-16,2-8 4 15,4-12-3-15,1-3 5 0,3-2 44 16,1 2 18-16,0 6 33 16,-1 5 15-16,-2 9 18 15,1 4 9-15,-4 10 18 16,1 4 12-16,-4 6 27 16,-2 5 2-16,0 10 34 15,-1 4-41-15,-3 9 2 16,-2 0-10-16,-4-1-12 15,-1-4-10-15,-2-9-11 16,-1-5-15-16,2-9-15 16,2-6-11-16,0 0-37 15,-4-14-8-15,4-8-3 16,2-3 15-16,3-4 25 16,1 2 11-16,4 4 13 15,3 0 6-15,3 2 1 16,3 1-1-16,3 5-4 15,0 5-2-15,1 9 5 0,-4 4 12 16,0 11 19-16,-5 4 6 16,-3 6 7-16,-5 3-18 15,-6-2-18-15,-1-3-4 16,-3-9-4-16,-1-2 0 16,3-7-4-16,2-4-3 0,0 0-5 15,0 0-4-15,-1-12-1 16,5 0 3-16,4-4 2 15,0 0 3-15,4 1 3 16,1 1-1-16,1 6 3 16,4 3 3-16,2 11 0 15,1 6-2-15,2 13-11 16,-1 2-5-16,-1 4-21 16,-2-4-33-16,-3-9-85 15,-5-5-61-15,-1-12-184 16,0-8-113-16,3-19 388 15</inkml:trace>
  <inkml:trace contextRef="#ctx0" brushRef="#br5" timeOffset="-48159.92">8565 8815 2883 0,'6'76'35'16,"6"6"-50"-16,1 7-17 0,1 0 1 15,-5-8 7-15,-5-5 1 16,-5-3-1-16,-4-13 10 16,0-5 10-16,-5-17 32 15,3-9 16-15,-3-12 22 16,-1-5-7-16,7-11-25 15,0-2-18-15,7-14-33 16,4-5-4-16,5-12-11 16,2-5 4-16,7-1-6 15,4 2-4-15,6 10 9 16,1 6 6-16,-1 12 12 16,-1 4 2-16,-8 7 7 15,-6 3-1-15,-7 5-4 16,-7 3 0-16,-10 6-6 15,-7 2-4-15,-15 6-7 0,-3-1-9 16,-6-4-77-16,-2-4-39 16,4-10-130-16,3-6-92 15,9-9 213-15</inkml:trace>
  <inkml:trace contextRef="#ctx0" brushRef="#br5" timeOffset="-47758.93">8963 9432 1702 0,'5'9'156'0,"5"-1"38"16,0-1-125-16,4-5-72 16,3-2 3-16,1-6-6 15,1-6-9-15,-2-5 9 16,-3-3-3-16,-4-4 9 15,-3-1-6-15,-6 0-33 16,-3 1-42-16,-6 3-35 16,-2 5-7-16,-6 8 37 15,-4 7 44-15,-2 9 69 16,-2 7 35-16,2 11 58 16,5 9 32-16,2 9 31 0,6 5 2 15,3 1-57 1,0-2-8-16,7-10-36 0,5-7-36 15,8-10-33-15,4-5-13 16,8-13-21-16,3-6-16 16,8-19-95-16,4-10-53 15,8-11-152-15,3-4-50 16,-4-6 159-16,-5 0-55 16,-6 0 161-16</inkml:trace>
  <inkml:trace contextRef="#ctx0" brushRef="#br5" timeOffset="-47559.41">9404 8873 1658 0,'-3'23'251'0,"2"14"140"15,1 9-199-15,1 19-66 16,3 8-50-16,1 8-30 16,-1 4-14-16,1-1-24 15,-2-6-4-15,0-15-11 16,-3-11-15-16,-1-20-90 15,-3-9-93-15,-4-19-166 16,-4-10-153-16,0-23 458 16</inkml:trace>
  <inkml:trace contextRef="#ctx0" brushRef="#br5" timeOffset="-47359.83">9120 9316 3074 0,'7'3'60'16,"17"1"-49"-16,12-3-116 15,18-8-82-15,6-5-54 0,1-9-182 16,-4-2-265-16,-6 2 379 16,-4 2 77-16,-12 2 125 15,-8 2 111-15,-10-4 49 16</inkml:trace>
  <inkml:trace contextRef="#ctx0" brushRef="#br5" timeOffset="-47093.86">9586 8800 2823 0,'0'0'107'15,"5"16"117"-15,8 14-275 16,6 13-10-16,5 20 1 0,0 7 13 16,-3 6 18-16,-5-4-1 15,-8-8 14-15,-3-8 3 16,-11-14-45-16,-5-6-14 16,-7-10-79-16,-3-8-93 15,-2-14-107-15,-1-5-37 16,4-11 79-16,1-3 196 0</inkml:trace>
  <inkml:trace contextRef="#ctx0" brushRef="#br5" timeOffset="-46376.25">9553 9327 1080 0,'0'0'217'15,"0"0"607"-15,0 1-509 16,0 0-135-16,17 10-127 16,-3-10-33-16,7-5-17 15,4-2-2-15,11-5-2 16,1-3 1-16,4 0-3 15,-2-1 0-15,-6 2-6 16,-1 2-6-16,-7 0-10 16,-2 3-24-16,-4 5-7 15,-5 2 5-15,-4 5 13 16,-1 3 20-16,-4 3 35 16,0 2 12-16,-1 2 16 15,1-2 2-15,-4-3 9 16,0-2-9-16,-1-2-11 0,0-5 0 15,0 0-9-15,0 0-5 16,0 0-6-16,9-5-5 16,-1-7-10-16,0-2 0 15,2-4-6-15,-2 0-5 16,-3 2-8-16,-3 1-6 16,-3 5-3-16,-3 1 2 0,-6 6 8 15,-2 3 7-15,-6 11 11 16,1 3 8-16,-3 9 8 15,2 3 3-15,0 4 5 16,1 3 1-16,8 2-2 16,4-1-3-16,8-5-7 15,6-4-8-15,8-9-10 16,4-4-7-16,3-7-5 16,-1-5-1-16,3-12-2 15,1-3 1-15,2-8 5 16,2-3 0-16,-4-4 4 15,-4 0 4-15,-6 6-4 16,-3 3 5-16,-7 9 0 16,-1 4 3-16,-6 8 14 15,0 0 10-15,4 8 10 16,-3 3 3-16,0 10-4 16,0 3-5-16,1 3 5 0,-1 0-6 15,2-6-4-15,0-3-5 16,0-10-5-16,-3-8 2 15,0 0-9-15,1 0-5 16,10-11-12-16,-4-10-11 16,7-12-8-16,3-5-9 15,5-1-32-15,6 0-18 0,2 3-121 16,2 6-136-16,2 7 125 16</inkml:trace>
  <inkml:trace contextRef="#ctx0" brushRef="#br5" timeOffset="-45206.09">10608 9330 1287 0,'0'-3'51'16,"0"3"34"-16,0 0-35 15,0 0 10-15,0 0 127 16,0 0 28-16,6 11-14 0,-3 5-6 15,0 5-73-15,-1 2-12 16,1-1-31-16,2-3-48 16,2-7-12-16,0-2-6 15,5-6-5-15,-1-2-2 16,0-6-11-16,0-5-4 0,-2-8-6 16,-1-4-1-16,-1-4 4 15,-4 0 0-15,-2 5 8 16,-2 3 4-16,-1 6-1 15,-2 4 4-15,4 7 5 16,0 0-2-16,0 0 5 16,0-1-5-16,0 1-6 15,0 0-1-15,0 0-2 16,13 9 3-16,-3 9 2 16,-1 6-1-16,6 10-3 15,-3 4-7-15,-1 10-15 16,-4 2-21-16,-6 5-5 15,0 3-35-15,-5 0 14 16,-4-1 15-16,-7-5 32 16,-2-6 47-16,-7-10 30 15,-1-7-3-15,-6-13-12 16,-4-7-13-16,1-13-21 16,1-8-1-16,9-9-3 0,4-5 4 15,13-5 16-15,5-2 6 16,11-3 1-16,9 0-5 15,9-1-4-15,5 0-6 16,10 4-7-16,-1 4-1 16,3 2-2-16,1 2 0 0,-9-1 1 15,-2 1-3-15,-12-1-2 16,-7 3 2-16,-13 2-4 16,-4 3 1-16,-13 2 3 15,-3 1 1-15,-7 4 5 16,1 2 3-16,1 3 2 15,2 1 1-15,8 2-5 16,0-1 2-16,6 1-2 16,7 3-1-16,0-1 11 15,14-16 1-15,8 9-3 16,5-4-1-16,7 2-13 16,5-1-1-16,1-2-1 15,-1-2-8-15,-3-4-25 16,-5-1-24-16,-9-5-144 15,-6 1-138-15,-11 1 137 16</inkml:trace>
  <inkml:trace contextRef="#ctx0" brushRef="#br5" timeOffset="-44525.3">11134 9190 1813 0,'0'14'245'15,"2"2"208"-15,-1 7-522 16,0 5-37-16,-1 6-11 16,-2 5 55-16,-1 8 56 15,1 1 12-15,-1 0 44 16,1-4 4-16,1-8 2 16,-3-6-26-16,2-9-21 15,-5-4-7-15,0-7-27 16,-1-2-26-16,-6-8-53 0,-1-2-13 15,-4-6 24-15,-2-1 28 16,1 0 56-16,3 0 18 16,4 2 41-16,2 0 16 15,6 3 24-15,5 4 17 16,0 0 19-16,6-11-35 16,11 3-13-16,6-5-22 15,9-8-42-15,5-3-10 0,5-4-4 16,-3 0-6-16,-1 1-1 15,-7 2-2-15,-9 5 2 16,-6 1-6-16,-14 5-12 16,-3 0 1-16,-12 2 2 15,-5 0 4-15,-8-1 13 16,-3 0-1-16,-3 0-5 16,4 3-5-16,7 3 6 15,6 2 8-15,10 4 29 16,5 1 31-16,8 0 16 15,11 0 1-15,16 0-36 16,10-1-22-16,13-9-19 16,7-2-15-16,-1-6-120 15,-7-2-95-15,-10-1 59 16</inkml:trace>
  <inkml:trace contextRef="#ctx0" brushRef="#br5" timeOffset="-43409.94">6942 10176 1508 0,'-3'30'311'16,"3"12"306"-16,3 6-546 0,6 15-153 16,1 4-1-16,-2 1 57 15,1-2 27-15,-5-10 73 16,-2-6 33-16,-1-17 44 16,-1-7-49-16,3-17-51 15,6-11-30-15,4-17-46 16,-1-8-15-16,6-18-8 15,1-5 1-15,3-7-33 16,5 0-17-16,1 7 12 16,-3 6 17-16,-5 17 38 15,-5 8 6-15,-7 14 24 16,-2 7 3-16,-3 19 42 16,1 8 6-16,0 17 36 15,-1 5 11-15,1-1-10 16,-1-5-33-16,3-17-18 15,0-7-11-15,3-16-36 0,1-7-28 16,2-17-22-16,4-8-43 16,1-16-42-16,0-3-7 15,3-2-45-15,-1 4 18 16,1 10 95-16,2 7 36 16,1 13 21-16,1 5-21 15,4 11-74-15,-2 5 45 0,3 7-22 16,-1 4 12-16,-5 2 31 15,-3-1 33-15,-8 5 77 16,-2 1 27-16,-7 4 32 16,-2 2 59-16,-3 3 118 15,-3 1-1 1,-2-4-80-16,-1-4-52 0,1-7-76 16,0-7-57-16,2-8-49 15,0-4-36-15,0-10-24 16,-1-6 14-16,-1-9 42 15,0-5 14-15,3-9 15 16,1-5 3-16,6-14 9 16,6-4 0-16,9-7-1 15,7 3-5-15,9 12-7 16,5 7-4-16,5 18-8 0,0 11 3 16,-1 20-1-16,-4 11 5 15,-7 21 1-15,-4 6 1 16,-9 10 10-16,-2 0 5 15,-7-1-1-15,-2-3-10 16,-5-12-114-16,-3-7-128 16,-6-13-496-16,-2-5 570 15</inkml:trace>
  <inkml:trace contextRef="#ctx0" brushRef="#br5" timeOffset="-42941.73">7744 10467 2204 0,'8'6'192'0,"12"-6"18"16,10-3-156-16,17-16-89 16,9-7-24-16,8-11-6 15,6-5-4-15,-1-4 15 16,-2-1 18-16,-10-2 25 16,-7-2 11-16,-12-5-5 15,-5 2-5-15,-12 4 3 16,-2 2-2-16,-7 13 9 15,-2 7 9-15,-3 13 9 16,-3 8 8-16,1 13 48 16,1 8 20-16,-1 18 1 0,-3 9-34 15,-3 17-38-15,-4 6-15 16,-4 9-3-16,-1 2 6 16,-5-3 9-16,1-6 5 15,1-14 8-15,3-11-5 16,6-21-15-16,4-19-23 15,6 0-43-15,4-23-17 16,11-17-48-16,5-9-42 0,3 0 25 16,4 5-26-16,-3 12 89 15,-4 9 48-15,1 16 84 16,0 7 38-16,3 18 73 16,1 7-28-16,-1 9-27 15,-1 1-57-15,-3-5-58 16,3-8-29-16,-2-16-131 15,1-8-90-15,-2-18 61 16</inkml:trace>
  <inkml:trace contextRef="#ctx0" brushRef="#br5" timeOffset="-42709.97">9199 9808 3092 0,'5'76'54'16,"-1"3"-21"-16,5 0-67 15,0-5-22-15,-1-8-14 16,0-14-2-16,-1-7-8 16,-5-15-9-16,-8-5 0 15,-13-13-87-15,-6-9-85 0,-8-12-498 16,2-9 608-16</inkml:trace>
  <inkml:trace contextRef="#ctx0" brushRef="#br5" timeOffset="-41805">9016 10255 2462 0,'15'1'205'15,"9"-4"105"-15,17-13-314 16,12-9-32-16,15-13-12 15,3-6-17-15,-2-7-15 16,-3-1 1-16,-14 4-3 16,-6 1 20-16,-18 5 52 15,-5 3 7-15,-15 4 3 16,-2 3-3-16,-6 11 9 0,-2 3 1 16,-1 10 28-16,3 8 26 15,-10 3 8-15,1 13-8 16,-1 21-12-16,-1 11-14 15,0 17-24-15,3 6 1 16,3 3 18-16,0-3 8 16,5-10 12-16,0-9-5 15,2-19-26-15,1-9-23 16,3-18-65-16,3-9-32 0,6-18-79 16,7-9-121-16,5-9-222 15,2 1 62-15,4 8 196 16,-3 5 9-16,1 10 204 15,-3 6 148-15,-4 10 141 16,0 7-18-16,-3 8 21 16,-2 6 232-16,-3 4-119 15,-2 2-127-15,-6 1-148 16,-1-3-41-16,-5-8-71 16,-2-4-23-16,-5-7-65 15,-4-3-37-15,-3-9 22 16,-3-4-15-16,2-11 41 15,1-7-2-15,4-7-43 16,3-4-20-16,5-7 84 16,0-3-9-16,6 0-50 0,4 4-18 15,5 12 18-15,2 9 110 16,6 18 226-16,1 6 26 16,-1 10 54-16,-1 2 284 15,-1 2-179-15,0-1-143 16,4-4-159-16,4-5-33 15,0-5-38-15,0-3-8 16,-7-2-12-16,-5 0-1 0,-9 3 2 16,-8 2 4-16,0 0 13 15,0 0 4-15,-15 0 4 16,0 6 4-16,-4 6 10 16,-3 2 4-16,1 6 20 15,2 3 10-15,3 2 18 16,5 1-8-16,6-5-21 15,2-1-10-15,6-6-31 16,3-2-7-16,8-5-10 16,4-2 0-16,8-3 4 15,-1-1 3-15,-2 1 5 16,-4 1 3-16,-9 4-3 16,-4 3-4-16,-11 6-11 15,-6 3 0-15,-15 6 1 16,-2 1 7-16,-8-4-4 15,2-6-17-15,3-14-51 0,2-9-108 16,11-17-238-16,1-8 162 16</inkml:trace>
  <inkml:trace contextRef="#ctx0" brushRef="#br5" timeOffset="-41055.29">10627 9957 2940 0,'-6'27'-3'0,"4"1"8"15,5 4-193-15,6-1-61 16,0-5 62-16,-2-4 8 15,-2-8 176-15,-4-4 83 16,-1-4 100-16,0-6-20 16,0 0-48-16,0 0-65 15,-9-18-69-15,6-1-14 0,2-7-18 16,4-2 4-16,3-1 29 16,4 1 11-16,4 3 5 15,2 3 5-15,4 9 1 16,0 5 8-16,2 13 30 15,1 7 2-15,0 10 8 16,-6 7-17-16,-3 6-1 16,-6 3-6-16,-5-1 2 15,-2-4 4-15,-2-8-6 16,0-6-5-16,-1-12-17 16,2-7-16-16,0 0-22 15,-2-10-3-15,6-11-5 16,2-3 2-16,1-6 12 15,2 0-1-15,1-2 15 16,3 2 7-16,2 3 11 16,2 3-3-16,3 9 1 0,-1 5-2 15,1 10 8-15,-1 8 6 16,-3 9 8-16,-2 4-3 16,-6 4 1-16,-2-1 2 15,-3-2-4-15,-2-2-4 16,-1-7-23-16,2-4-22 15,-2-9-77-15,0 0-74 16,7-19-155-16,-2-2-177 0,6-4 430 16</inkml:trace>
  <inkml:trace contextRef="#ctx0" brushRef="#br5" timeOffset="-40724.93">11157 9966 2261 0,'1'10'193'0,"2"2"29"15,0 1-145-15,1 0-66 16,2 2-10-16,0 0-4 16,1-1 4-16,-3 0 16 15,-1-2 6-15,1-4 16 16,-2-3-3-16,1-5-18 16,3-2-9-16,2-8-16 15,2-1-2-15,1-5 0 16,-1-1-4-16,-3 2 0 15,-1 2-2-15,-6 1 3 0,-2 5 2 16,-6 1 8-16,-3 2 3 16,-4 4 7-16,0 2 4 15,-1 2-7-15,-2 2-4 16,2-2-27-16,0-3-27 16,4-6-85-16,4-4-130 15,5-8-198-15,7-2 15 16,11-3 360-16</inkml:trace>
  <inkml:trace contextRef="#ctx0" brushRef="#br5" timeOffset="-39743.02">11489 9640 1272 0,'12'1'205'16,"-2"2"740"-16,0 13-711 15,0 5-137-15,0 15-51 16,-1 8-12-16,-3 10-27 15,-2 0 3-15,-3-2 19 16,-2-4 11-16,-2-11 3 16,0-6-6-16,2-10-18 15,1-4-14-15,-1-9-18 16,1-8-11-16,0 1-26 16,0-1-6-16,0 0 1 0,-1-6 15 15,-1-7 24-15,-1-1 8 16,-3 0-4-16,-4-2 1 15,-3 2-7-15,0 4 3 16,-1 3 8-16,4 4 2 16,0 4 12-16,0 4 8 15,3 3 8-15,1 0 3 16,4 3-4-16,3 1-7 0,5 1-11 16,3 1-6-16,3 0-2 15,4-3 1-15,4-5 2 16,2-3 2-16,4-9 2 15,2-4-3-15,-1-7-2 16,2-2-10-16,-2-2-19 16,-1-1-14-16,-2 2-3 15,-4 3-15-15,-5 6 27 16,-6 4 24-16,-3 3 14 16,-1 2 3-16,-5 2 7 15,0 0 4-15,0 0 6 16,0 0 3-16,-1 0-8 15,0 0-4-15,0 0-4 16,-1 0 0-16,0 0 4 16,1 1 2-16,0 0 4 0,1 0 1 15,1 9-7-15,11-10-8 16,3-5-4-16,1-1-1 16,-1-5-3-16,0-1-1 15,-2-3-10-15,-6 0-2 16,-7-1 1-16,-4 0 4 15,-8 2 10-15,4 1 4 16,-5 3 7-16,4 3 0 16,-3 7 10-16,-3 5 3 0,3 10 4 15,-3 5-5-15,3 12-4 16,4 4-6-16,2 3-1 16,6-1 0-16,1-9-9 15,7-5-14-15,6-12-31 16,1-7-14-16,5-15-27 15,0-10-51-15,-1-13-72 16,-1-6-125-16,0-3-44 16,-4-1 182-16,-1-1 97 15,-1 0 23-15,-5-3 55 16,2 2 25-16,-4 6 48 16,0 7 22-16,0 17 48 15,-2 8 197-15,4 19 173 16,2 11-164-16,3 21-148 15,3 11-44-15,-2 15-66 0,0 2-18 16,-4-4-27-16,-1-6-17 16,-2-10-10-16,-1-8-4 15,-1-10-20-15,-4-7-8 16,-2-12-49-16,-4-5-24 16,-6-15-101-16,-5-7-162 15,-2-9 99-15</inkml:trace>
  <inkml:trace contextRef="#ctx0" brushRef="#br5" timeOffset="-39224.64">8293 10879 1528 0,'50'4'147'0,"14"-4"197"16,38-3-350-16,16-4 0 16,24-3 63-16,8-3 54 0,15-4 94 15,5 1-6-15,8-1-19 16,6 4-32-16,-4-3-54 15,-3 0-29-15,-8 0-47 16,-9-1-11-16,-14 0-7 16,-7 1 0-16,-22-1 0 15,-9-2-2-15,-26-1-25 16,-13-1-28-16,-23-4-54 16,-13-1-51-16,-22-3-122 15,-8-1-227-15,-24 3 246 16</inkml:trace>
  <inkml:trace contextRef="#ctx0" brushRef="#br5" timeOffset="-36127.3">6142 11063 1448 0,'-5'-3'39'0,"5"3"-22"0,0 0-11 16,0 0 0-16,0 0-4 16,0-1 2-16,0 0 0 15,5 1 13-15,0 16 53 16,2 27 91-16,1 14 33 15,3 31 42-15,0 14-49 16,1 25-89-16,0 8-26 16,-2 3-50-16,-2-10-20 0,-2-32-20 15,-3-20-42-15,-3-38-150 16,-2-18-277-16,-6-36 242 16</inkml:trace>
  <inkml:trace contextRef="#ctx0" brushRef="#br5" timeOffset="-35676.71">6593 11534 1640 0,'-29'9'152'15,"0"1"111"-15,5 4-239 0,1 2-18 16,5 5-3-16,-1 6 0 16,-4 8-3-16,-3 4 0 15,-4 2 3-15,0 0 3 16,-3-7-3-16,3-6 3 16,3-9-3-16,5-5 6 15,9-6 3-15,2-4 9 16,5-4 9-16,3-5-4 15,6-12-8-15,6-5-18 16,14-10-12-16,9-2-3 16,6 3 0-16,-1 3 10 0,-5 9 19 15,-10 6 7-15,-4 13 21 16,1 7 3-16,-4 22 10 16,1 9 14-16,3 14 20 15,1 2-3-15,12-5-34 16,1-8-29-16,7-18-57 15,4-13-73-15,-5-23-102 16,-1-13-171-16,-7-21-285 16,-10-8 502-16</inkml:trace>
  <inkml:trace contextRef="#ctx0" brushRef="#br5" timeOffset="-35415.55">6696 11087 1210 0,'0'0'118'0,"4"7"140"16,2 30-28-16,3 12-33 15,5 24-35-15,0 4-19 16,4 2-76-16,1-1-21 16,-2-5-31-16,-4-3-7 0,-6-10-13 15,-5-5-1-15,-8-12-14 16,-5-5-12-16,-2-13-65 15,2-8-76-15,0-19-57 16,6-12-33-16,10-29-21 16,4-12 194-16</inkml:trace>
  <inkml:trace contextRef="#ctx0" brushRef="#br5" timeOffset="-34592.35">6930 11213 787 0,'5'-3'203'16,"1"4"145"-16,0 15-182 15,3 10 128-15,5 19 14 16,2 11-48-16,-1 16-113 16,2 7-42-16,-7 4-66 15,-2-1-25-15,-4-12-9 16,-2-8-2-16,-2-17 0 0,-3-10-3 16,1-17 4-16,-3-7 4 15,5-11-4-15,2-11-6 16,6-13-24-16,4-8-8 15,5-9-21-15,6 0 14 16,2 5 24-16,1 3 6 16,3 4-12-16,-2 5-4 0,0 8-8 15,-3 7-1-15,-4 10 12 16,-2 7 10-16,-3 11 36 16,-2 3 26-16,-5 5 34 15,1-1 0-15,-3-5-22 16,0-4-34-16,-1-8-18 15,0-1-4-15,6-6-3 16,-1-1 3-16,12-4 0 16,4-2 2-16,2 0-1 15,3-2-1-15,0-1 0 16,-1 1-2-16,-5-1-5 16,-2-1-6-16,-10-4-13 15,-3 0-8-15,-9-6-34 16,-1-1-11-16,-12-4 4 15,-4-2 8-15,-7 1 27 0,-5 3 10 16,-5 8 31-16,6 9 27 16,2 10 48-16,6 9 10 15,10 17-5-15,1 8-32 16,11 16-38-16,2 3-6 16,14-1 4-16,2-1-1 15,8-15-10-15,5-8-4 16,1-17-11-16,1-8-3 15,-2-16 1-15,0-8 4 0,-7-11 5 16,-3-4 1-16,-6-3 10 16,-5-2-3-16,-1 1 5 15,1-2-2-15,-2 3-9 16,5 3-5-16,-3 10-5 16,2 6-8-16,0 14 15 15,-2 7 12-15,-4 14 16 16,-3 8 0-16,-5 11 2 15,-5 2-1-15,0-3-1 16,-1-4-4-16,4-12-3 16,-1-7-5-16,2-9-4 15,0-6 2-15,3-7-8 16,-1-10-8-16,5-15-35 16,3-8-26-16,5-11-127 15,4 0-59-15,0 1-99 16,-2 7 25-16,-1 10 276 0</inkml:trace>
  <inkml:trace contextRef="#ctx0" brushRef="#br5" timeOffset="-34209.53">8275 11775 2751 0,'16'4'-29'0,"-4"-6"-12"16,-1-3 5-16,2-7-6 15,0-3 10-15,2-10 24 16,3-5-14-16,0-8-54 16,-1-2-16-16,-4 4-47 15,-5 4-1-15,-8 12 74 16,-6 5 30-16,-10 11 36 15,-6 6 9-15,-10 13 3 16,-2 7 12-16,-3 13 30 16,3 6 36-16,5 5 64 15,4 1-31-15,14-7-10 16,8-3-29-16,16-10-62 0,13-3-12 16,21-10-16-16,10-5-19 15,24-16-126-15,9-11-57 16,9-11-267-16,3-1-11 15,-8-1 372-15</inkml:trace>
  <inkml:trace contextRef="#ctx0" brushRef="#br5" timeOffset="-33824.37">8948 11477 1559 0,'-39'6'239'0,"-9"9"96"15,-4 3-174-15,-2 13-161 16,4 5 3-16,16 4 26 16,8 1 6-16,20 1 37 15,7-2 17-15,19-5 8 16,9-5-35-16,9-11-29 16,7-7-19-16,5-13-24 15,-1-8-6-15,-2-11 0 16,-5-5 5-16,-11-4 10 15,-4 1 1-15,-13-3 0 16,-5 0 0-16,-11-1-1 0,-3 2-1 16,-5 5 5-16,2 6 1 15,2 10 6-15,0 8 2 16,1 15 3-16,0 11-4 16,1 14-4-16,2 6-4 15,2-4-26-15,4-6-37 16,6-16-161-16,3-6-138 15,11-17-277-15,7-8 486 0</inkml:trace>
  <inkml:trace contextRef="#ctx0" brushRef="#br5" timeOffset="-33526.97">9570 11500 1338 0,'0'-3'106'0,"-6"-1"155"16,-6 0-39-16,-18 5-127 15,-9 4-20-15,-20 10-3 16,-5 7 14-16,-2 7 68 16,7 1 8-16,23-7-21 15,12-5-36-15,22-7-57 16,10-1-26-16,18-1-27 16,2 2-3-16,16-1 7 15,0 2 1-15,-3 3 0 16,-1 1 0-16,-13 3-6 0,-6 1-1 15,-12 3 0-15,-5-1 4 16,-11 2 0-16,-11 0 3 16,-14-7-42-16,-8-5-36 15,-12-16-181-15,-3-12-699 16,4-19 778-16</inkml:trace>
  <inkml:trace contextRef="#ctx0" brushRef="#br5" timeOffset="-32659.21">10387 11467 1437 0,'0'0'265'16,"4"16"514"-16,2-2-600 15,9 15-169-15,3 5 1 0,1 8 3 16,0 3-4-16,-7-1-8 16,-2-3-4-16,-7-12-23 15,-3-7-36-15,-5-13-96 16,-5-8-26-16,-6-12-68 15,-3-7 51-15,-6-9 98 16,-1-2 31-16,0 0 44 16,2-1 30-16,0-2 30 15,6-1 5-15,0-8-17 16,4-2-18-16,9-6-33 16,3-4-11-16,17-3 5 15,6 3 24-15,12 8 69 16,2 6 65-16,4 15 123 15,0 7 30-15,3 14-85 16,4 4-37-16,-1 9-103 0,1 4-20 16,0 4-25-16,-4 5-4 15,-1 16-3-15,-5 5 2 16,-6 15 19-16,-5 9 4 16,-11 9 2-16,-4 0-2 15,-8-8-16-15,-1-10-5 16,-2-23-4-16,-2-10-9 15,-3-17-22-15,-3-8-17 16,-10-15-78-16,-5-11-104 0,-9-14-131 16,-2-2-4-1,-3-1 225-15,-2 2 100 0,6 8 46 16,2 6 21-16,12 11 29 16,7 7 103-16,13 8 76 15,0 0 4-15,6 11-34 16,10-1-40-16,18 1-42 15,6-3-59-15,24-12-41 16,13-6-38-16,17-10-71 16,7-4-111-16,-7 2-169 15,-9 1-172-15,-22 10 441 16</inkml:trace>
  <inkml:trace contextRef="#ctx0" brushRef="#br5" timeOffset="-31826.71">11990 10831 2737 0,'-1'95'58'0,"7"7"-26"15,3 8-29-15,4-3 1 16,-2-10-5-16,-5-13 0 16,-3-7 0-16,-4-12 0 15,-1-7 1-15,0-21 4 16,2-10-2-16,-1-18-5 15,0-8-27-15,0-15-45 16,-1-10-35-16,-3-14-121 16,-3-4-44-16,-8-1 27 15,-6 1 62-15,-10 5 51 16,-6 3 81-16,-7 7 13 0,4 3 12 16,4 13 60-16,5 5 23 15,13 11 138-15,0 8 101 16,11 15-48-16,3 8-77 15,3 15-92-15,4 3-33 16,8-2-26-16,6-6-5 16,10-14-6-16,8-6-5 15,8-15-2-15,3-7-8 0,12-12-17 16,-1-6-1-16,4-8-7 16,0-2 5-16,-7 0 18 15,-7 2 0-15,-16 3 11 16,-9 2 2-16,-13 4-7 15,-9 2 3-15,-6 6 0 16,0 1 11-16,-2 5 27 16,2 2 4-16,2 5 7 15,1 1-5-15,3 3-12 16,1-2-6-16,7 0-4 16,1 0-1-16,10-3 7 15,3-3 0-15,5-4 1 16,6-5-6-16,4-9-13 15,2-5-14-15,1-10-44 16,-4-4-16-16,-13-5-68 16,-13 0 9-16,-18 2 50 0,-10 3 18 15,-14 8 60-15,-5 7 15 16,-4 12 18-16,0 6-11 16,1 10-9-16,1 5-2 15,2 3-10-15,5 0-32 16,9-5-176-16,6-3-113 15,21-7 147-15</inkml:trace>
  <inkml:trace contextRef="#ctx0" brushRef="#br5" timeOffset="-31425.75">12755 11413 1965 0,'0'0'239'0,"0"0"13"16,0 0-181-16,0 0-98 15,0 0 0-15,0 1 17 16,10 15 18-16,5-10 7 16,5-2-5-16,11-3-6 15,2-4-10-15,9-8-35 0,2-2 1 16,-3-4-7-16,-3 0 2 15,-13-1 0-15,-6 2-3 16,-15-1 4 0,-5 2 17-16,-14 0 12 0,-8 3 15 15,-14 7 9-15,-7 4 6 16,-8 11 35-16,-1 6 19 16,2 10 31-16,0 3-14 0,11 6-21 15,3 2-8 1,19-3-23-16,9-4-15 0,21-7-54 15,13-9-71-15,22-14-147 16,16-7-198-16,15-15 242 16</inkml:trace>
  <inkml:trace contextRef="#ctx0" brushRef="#br5" timeOffset="-31106.08">13458 11208 1989 0,'-55'17'242'16,"-4"3"58"-16,1 8-224 15,2 3-33-15,9 2 3 0,8-2 5 16,8-6 8-16,8-7-6 16,13-6-25-16,7-3-6 15,16-2-9-15,9 0-7 16,20 2-5-16,5 0-2 15,9 4-8-15,-5 1 4 16,-14 5 4-16,-10 1-2 16,-26 3 2-16,-13 2 3 0,-23 1 2 15,-7 1 5-15,-11-6-1 16,1-6-9-16,4-16-60 16,3-11-64-16,16-21-187 15,12-5 68-15</inkml:trace>
  <inkml:trace contextRef="#ctx0" brushRef="#br5" timeOffset="-30392.2">14534 10609 2846 0,'3'23'56'0,"3"27"-24"16,3 23-34-16,3 48 6 16,1 15 0-16,4 8-3 15,0-6 0-15,-6-26-8 16,-3-16-5-16,-15-26-2 15,-3-12-2-15,-5-26 12 16,-1-10 6-16,3-17 16 16,-1-5 3-16,-3-13-10 0,3-8-10 15,5-18-28-15,5-5-7 16,17-12-19-16,10 0 1 16,17-2 17-16,5-1 4 0,6 6 28 15,-3 6 12-15,-3 16 20 16,-3 9 9-16,-4 21 6 15,-4 8-6-15,-8 15-21 16,-3 11-8-16,-9 8-14 16,1 3-2-16,-6-6-28 15,-2-6-25-15,6-12-103 16,2-9-158-16,21-15 82 16</inkml:trace>
  <inkml:trace contextRef="#ctx0" brushRef="#br5" timeOffset="-29973.97">15265 11133 1413 0,'-29'-19'117'0,"2"7"330"0,1 6-252 16,3 16-154-16,1 9-26 15,0 14 6-15,2 5-3 16,3 5-9-16,5-4 9 15,9-8 34-15,8-6 8 16,15-10 10-16,6-5-1 16,13-9-33-16,3-6-20 15,6-12-46-15,-1-9-36 0,-4-7-37 16,-7-3-7-16,-7 1 3 16,-5 1 47-16,-15 9 72 15,-3 3 18-15,-11 10 20 16,-6 6 25-16,3 10-6 15,-2 11-8-15,4 18-6 16,0 8-12-16,4 4-32 16,5-3-4-16,2-14-63 15,2-5-37-15,-1-14-64 16,4-5-52-16,-3-8 75 16,2-4 47-16,-1-13-12 15,-5-5-55-15,7-9-220 16,7-5 243-16</inkml:trace>
  <inkml:trace contextRef="#ctx0" brushRef="#br5" timeOffset="-29777.38">15668 11049 1315 0,'12'32'149'0,"1"5"472"16,-1 9-321-16,-3 7-113 16,2-3-81-16,-2-4-49 15,1-11-37-15,3-9-11 16,-5-13-9-16,-8-12 2 15,1 0 13-15,0 0 15 0,5-4 9 16,-6-12-7-16,3-18-39 16,2-10-51-1,14-20-132-15,9-12-657 0,8-4 537 16</inkml:trace>
  <inkml:trace contextRef="#ctx0" brushRef="#br5" timeOffset="-29420.26">16033 11227 2700 0,'11'14'81'16,"7"0"72"-16,7 2-178 16,-3-3-21-16,6-8-39 15,-4-5-8-15,1-10-31 16,5-3-1-16,-5-8 71 0,-2-2 23 15,-4-7-23-15,-4-4-42 16,-8-4-14-16,-5 0-1 16,-11 2 58-16,-8 4 23 15,-13 9 21-15,-4 8 9 16,-7 17 33-16,-1 11 53 16,0 19 96-16,3 13 11 0,7 14 12 15,8 1-59-15,15-3-33 16,11-7-21-16,22-11-49 15,11-6-37-15,22-18-65 16,10-8-51-16,18-19-123 16,8-10-100-16,4-14 82 15</inkml:trace>
  <inkml:trace contextRef="#ctx0" brushRef="#br5" timeOffset="-28676.83">17284 10953 1413 0,'-22'-21'283'0,"-2"5"590"16,1 2-777-16,-4 10-176 16,-2 5-19-16,-1 13 24 0,-3 5 30 15,3 14 50-15,1 6 30 16,8 6 64-16,5 0 23 16,13-5-41-16,8-4-13 15,12-13-26-15,6-5-13 16,12-12-14-16,4-6-2 15,6-10-13-15,1-8-6 16,2-10-11-16,-1-2-3 0,-7-7 2 16,-6 3 4-16,-13 4 5 15,-7 6 4-15,-8 10 8 16,-6 13 10-16,0 1 10 16,-1 0 2-16,-5 28-9 15,-1 14-1-15,0 14-7 16,3 2-6-16,4-8-17 15,7-10-29-15,6-16-88 16,8-11-103-16,13-23-295 16,9-8 196-16</inkml:trace>
  <inkml:trace contextRef="#ctx0" brushRef="#br5" timeOffset="-28192.49">18369 10782 2309 0,'-36'-6'265'16,"-4"6"70"-16,-2 3-308 15,-4 9-112-15,-1 5-7 0,4 6 25 16,3 3 21-16,9 2 50 15,5 0 13-15,14-4 17 16,5-2 7-16,16-5 1 16,9-4-3-16,16-8-14 15,7-5-9-15,9-13-17 16,6-10-10-16,1-8-16 16,-2-4-3-16,-4 0-12 15,-7 4-4-15,-12 11 0 16,-7 6-7-16,-15 11 8 15,-6 10 18-15,-5 21 27 16,-5 12 0-16,-6 28 7 16,-2 9 3-16,-7 12-5 15,-2 2-2-15,-7-1-3 16,-2-2-27-16,-7-5-35 0,-3-5-3 16,-11-8 9-16,-8-6 31 15,-11-18 63-15,-1-11 25 16,5-26 13-16,8-16-27 15,25-38-170-15,15-18-144 16,30-32 76-16</inkml:trace>
  <inkml:trace contextRef="#ctx0" brushRef="#br5" timeOffset="-27575.58">18672 10785 2743 0,'13'9'77'0,"3"6"10"16,-1 6-85-16,-7 14-36 16,-5 6-16-16,-15 6-19 15,-10 1 3-15,-3-11 19 16,0-6 1-16,10-15 65 16,6-6 14-16,9-10 13 15,0 0 3-15,6-4-9 16,5-7-16-16,10-8-34 15,0-4-9-15,3-3-11 16,0-1 0-16,-8-2 15 16,-2 1 5-16,-11 2 8 0,-6 1 7 15,-9 5 4-15,-5-1 1 16,-5 3-1-16,0 1-1 16,3 3 0-16,4 3-3 15,8 2 2-15,7-1-7 16,10 2-9-16,8 1 0 15,17 1-5-15,6 4 8 16,11 4 0-16,3 3 5 16,-5 3 5-16,-2 5 0 0,-16 3 3 15,-4 1 4-15,-18 6 10 16,-3 1 7-16,-7 8 17 16,-6 1 8-16,9 2-2 15,0 1-5-15,4-9-16 16,7-3-9-16,3-6-9 15,1-8-2-15,6-7 1 16,0-5 1-16,2-10-6 16,0-4-3-16,-5-10-4 15,-4-6-3-15,-10-6-4 16,-6-1 1-16,-12 1 3 16,-6 8 1-16,-10 8 3 15,-5 3 0-15,-6 10-1 0,-1 4-9 16,3 5-37-16,8 0-32 15,10 0-147-15,7-4 90 16</inkml:trace>
  <inkml:trace contextRef="#ctx0" brushRef="#br5" timeOffset="-27144.03">19914 10310 3065 0,'-5'44'39'0,"2"16"-73"16,-1 12-31-16,-2 8-81 16,0-4-48-16,-8-18-98 15,0-7-41-15,0-12 282 16,3-5 150-16,5-6 125 15,1-2-73-15,5-10-33 16,0-5-44-16,0-11-59 16,0 0-8-16,-9-3-21 15,-2-9-19-15,-10-8-31 16,-7-3 3-16,-11 1 28 0,-4 3 29 16,-17 7 30-16,-3 5 3 15,-8 9 17-15,1 6 17 16,12 7 1-16,14 4-6 15,27 1-15-15,15-1-14 16,36 3-33-16,19-3-2 16,36-6-22-16,14-10-30 15,22-10-124-15,6-5-150 0,7-7 96 16</inkml:trace>
  <inkml:trace contextRef="#ctx0" brushRef="#br5" timeOffset="-26243.02">20636 10636 2642 0,'9'2'64'16,"15"-1"-2"-16,17-1-49 0,33-5 7 15,16-2-1 1,35-10-1-16,7-4-2 0,13-11-25 15,-4-5-6-15,-35-10-30 16,-14-6-15-16,-43-6-14 16,-19-1-45-16,-24-1 24 15,-18 1 29-15,-12 1 38 16,-6 1 18-16,-2 2 12 16,1 4-4-16,-5 8 2 15,1 7 5-15,0 20 40 16,1 11 8-16,-2 34 29 15,-3 23-4-15,-16 52-41 16,-7 28-15-16,-10 35-19 16,-2 2-4-16,16-24-9 15,11-20-5-15,25-40-6 16,12-18 3-16,12-21-37 0,7-11-50 16,9-25-204-16,5-15 123 15</inkml:trace>
  <inkml:trace contextRef="#ctx0" brushRef="#br5" timeOffset="-25988.43">21321 10750 2665 0,'-28'37'80'0,"1"11"28"15,-1 4-130-15,10-4-33 16,7-5-20-16,10-21-34 15,1-6-20-15,0-16 79 16,0 0 90-16,7-10 103 16,-4-10-36-16,5-15-39 15,3-7-37-15,4-4-36 16,6 2-9-16,10 2-35 16,8 2-28-16,16 3-153 15,2 4-130-15,1 10 163 16</inkml:trace>
  <inkml:trace contextRef="#ctx0" brushRef="#br5" timeOffset="-25059.48">21784 10730 1512 0,'-17'-5'187'15,"-2"-2"309"-15,-4 0-445 0,-5 3-33 16,-3 3-18-16,1 3-6 15,1 7 18-15,6 2 3 0,11 3 21 16,4-1-5-16,5 0 9 16,2 0 6-1,9-2-6-15,1-2-5 0,7-3-14 16,6-3-10-16,7-6-13 16,7-2-5-16,5-4-7 15,0-3-3-15,-8 0 4 16,-2 0 3-16,-9-1 10 15,-4 1 7-15,-9 3 17 16,-6 2 13-16,-4 3 9 16,-7 8 1-16,-1 5-31 15,0 4-7-15,3 4-9 16,7-1-3-16,4-2-16 16,5-2-26-16,6-5-51 15,1 0-24-15,4-8-61 16,2-2-37-16,5-5 12 15,-1-4 21-15,5 4 108 16,-1 0 44-16,1 4 23 0,-1-1 12 16,-4 5 25-16,-3 3 16 15,-7 5 130-15,-3 3 48 16,-8 4 19-16,-1 0-57 16,-5 2-82-16,-2 0-49 15,-2-4-38-15,-2-4-13 16,-2-3-20-16,-3-6-5 0,-6-6-38 15,-2-4-7-15,-3-6 5 16,0-1-14-16,9 1 60 16,3-2 18-16,9 1 6 15,5 1 9-15,8-6-9 16,6 0-9-16,10-10-15 16,5-2-29-16,4-4-16 15,0 2 12-15,-4 10 36 16,-5 12 27-16,-2 22 66 15,-2 14 2-15,-9 23 16 16,-6 7-32-16,-16 8-26 16,-5-3-7-16,-3-6-17 15,-3 1-4-15,9-10 1 16,-2-5 9-16,7-14 27 0,2-10 16 16,2-9 4-16,4-3-20 15,-1-6 11-15,4-8-4 16,2-13-10-16,4-7-4 15,10-8-24-15,6-2-2 16,14 1 3-16,7 3-6 16,22-1-8-16,7 0-11 15,1 9-11-15,-5 7-2 16,-22 19-2-16,-14 11 2 0,-26 23 4 16,-9 5 2-16,-15 12 3 15,-4 5 5-15,3 2 5 16,2 1-29-16,8-13-90 15,2-9-117-15,5-21-258 16,1-9-166-16,1-22 519 16</inkml:trace>
  <inkml:trace contextRef="#ctx0" brushRef="#br5" timeOffset="-24542.27">23092 10586 2541 0,'-34'21'-10'15,"8"6"24"-15,6 1 2 16,9-6 13-16,6-5 0 0,5-8-7 16,5-2 0-16,2-6 4 15,3-2 2-15,9-6-1 16,4-4-10-16,12-4-18 16,4-1-3-16,3-4-9 15,0 3 0-15,-4 7 8 16,-4 4 3-16,-10 12 0 15,-7 8-3-15,-16 16-4 16,-9 9 0-16,-17 25-2 16,-8 16 4-16,-12 22 0 15,-9 11 15-15,-8 15-188 16,0-7-30-16,-10-8-92 16,-2-9-47-16,-20-21 367 15,-13-8 41-15,-5-25 168 16,2-17 105-16,28-31-70 15,15-18-87-15,32-35-135 0,16-18-77 16,26-32-206-16,17-21-214 16,42-31 173-16</inkml:trace>
  <inkml:trace contextRef="#ctx0" brushRef="#br5" timeOffset="-24094.68">24054 10336 1125 0,'-13'-7'-206'0,"-13"4"138"16,-9 3 122-16,-9 7 173 15,-3 6 8-15,2 5 53 16,8 2 118-16,15 2-197 16,7 0-103-16,20 0-80 0,7-1-10 15,14-2-11-15,6-3-1 16,2-2-6-16,-2 1-1 15,-9 0-1-15,-6 0-5 16,-17 4-8-16,-8 2-4 16,-20 1-2-16,-13 1 4 15,-19-6 6-15,-5-4-3 16,2-9-5-16,8-4-6 0,18-6-116 16,10-5-69-16,17-6-336 15,10-4 413-15</inkml:trace>
  <inkml:trace contextRef="#ctx0" brushRef="#br5" timeOffset="-23126.72">23974 10522 2513 0,'-20'19'-10'16,"6"-3"5"-16,7-4-1 16,5-1 6-16,6-2 13 0,5-3 0 15,6 0 17-15,6-5-6 16,9-1-9-16,2-1-6 16,5-3-9-1,-2 1-3-15,-2-2-2 0,-1-1 0 16,-11-1 3-16,-6 0 2 15,-9-5 20-15,-5 0 11 16,0-4-2-16,1-1 2 16,1 3-7-16,2 2 2 15,-1 6-4-15,-4 6-2 0,0 0-4 16,1 0-6-16,8 13-10 16,-8 0 0-16,0 2-4 15,1 1 4-15,1-3 1 16,2 0-1-16,2-5 3 15,0-2-3-15,1-2 2 16,-1-3 3-16,-3-2 1 16,-2-2 6-16,-1-4 1 15,-1-1 1-15,-3-6-4 16,1-1-5-16,-2-3-2 16,1-1-2-16,3-2 3 15,3 1 0-15,5 4-8 16,2 3 1-16,-2 4-1 15,1 3 0-15,-2 4 4 16,-1 0 1-16,3 2-1 0,-1 0 0 16,3 0-2-16,1 0-4 15,2 0 1-15,2 1 1 16,-1 4 4-16,2 1-2 16,-5 3 3-16,-2 1-2 15,-3 1 0-15,1 0-1 0,-7-3-3 16,1-1 4-16,-2-4 1 15,0-3 0-15,0 0 5 16,0 0-2-16,2 0-1 16,16-5-1-16,1-2-3 15,4-1 1-15,-5-3-3 16,-7-1-8-16,-3 0-8 16,-4-2-6-16,-8-1-2 15,-5-1 8-15,-4 1 13 16,-2 0 6-16,5 5 4 15,4 2 1-15,6 8 1 16,0 0-3-16,11-9-2 16,1 7 1-16,7 2 0 15,3 1 2-15,-1 6 0 16,3 3-2-16,-7 4-1 16,-2 3 0-16,-3 3-2 15,-4 1 0-15,-1-1 0 0,-1-1 2 16,-3-6 2-16,-2-3-2 15,-1-10 4-15,0 0-1 16,0 0 6-16,1 0 3 16,14-7-5-16,-2-6-1 15,6-4-8-15,1-2-11 16,2-4-52-16,0-1-89 0,9-7-617 16,5-3 468-16</inkml:trace>
  <inkml:trace contextRef="#ctx0" brushRef="#br5" timeOffset="-22776.52">24967 10534 2911 0,'27'2'-255'15,"1"-7"-173"-15,-5-8 52 16,0-4 179-16,-9-5 286 16,-8-2 37-16,-6-2-49 0,-3-2-29 15,-9 0-66-15,-1 1 3 16,-7 3 69-16,-2 4 39 16,1 13 35-16,-3 7-9 15,1 17-33-15,0 11-16 16,5 10-8-1,8 7-13-15,18 1-27 0,10-1-6 16,14-7-18-16,5-6-14 0,10-10-74 16,6-6-43-16,-1-6-127 15,3-5-99-15,-10-10 207 16</inkml:trace>
  <inkml:trace contextRef="#ctx0" brushRef="#br5" timeOffset="-20940.24">6636 12678 2375 0,'9'51'0'0,"4"0"1"16,-2-2-1-16,2-9 0 15,-3-5-3-15,-6-15-88 16,-4-5-139-16,-17-22 128 16</inkml:trace>
  <inkml:trace contextRef="#ctx0" brushRef="#br5" timeOffset="-20777.42">6593 12433 2783 0,'73'-36'-270'0,"7"-2"103"0</inkml:trace>
  <inkml:trace contextRef="#ctx0" brushRef="#br5" timeOffset="-20541.37">7001 12351 3017 0,'5'54'-8'0,"6"14"4"15,1 3 0-15,-2-1 4 16,1-6-3-16,-2-6-33 15,-3-8-21-15,-1-14-63 16,-4-7-27-16,-8-12-124 0,-3-6-119 16,-10-9-117-16,-3-1 61 15,-3-7 227-15</inkml:trace>
  <inkml:trace contextRef="#ctx0" brushRef="#br5" timeOffset="-20410.73">6846 12796 2755 0,'18'-20'70'0,"8"-4"-35"0,19-6-50 16,12-2-26-16,19 7-104 16,2 7-161-16,4 15 89 15</inkml:trace>
  <inkml:trace contextRef="#ctx0" brushRef="#br5" timeOffset="-19710.96">8051 12566 1607 0,'-26'-6'80'0,"-1"6"76"15,0 3 20-15,4 8 9 16,2 5-28-16,7 8-62 16,7 3-19-16,7 5-21 15,7-2-17-15,8-4-15 16,3-2-10-16,5-11-5 15,3-6 1-15,6-13-9 16,3-8 2-16,4-11-6 16,-2-5-7-16,-4 1-4 15,-5 3-7-15,-11 9 2 0,-5 6 10 16,-12 11 13-16,0 0 3 16,5 12 6-16,-5 7-6 15,-3 13 1-15,-1 5-6 16,-3 12-1-16,-2 6 4 15,-5 7-4-15,2 3 6 16,-7-1 0-16,-1-1 5 16,-8-7 16-16,-4-5 4 15,-2-14 36-15,-2-7 7 0,3-17-20 16,0-8-16-16,-4-18-78 16,1-16-45-16,-6-20-103 15,1-8-171-15,10-7-319 16,6 1 330-16,23 1 231 15</inkml:trace>
  <inkml:trace contextRef="#ctx0" brushRef="#br5" timeOffset="-19524.63">8527 12709 2647 0,'-8'39'2'0,"-1"-8"-3"0,-3-7-15 16,0-14-66-16,0-5-36 15,-7-17-136-15,0-8-162 16,-3-12 240-16</inkml:trace>
  <inkml:trace contextRef="#ctx0" brushRef="#br5" timeOffset="-19226.82">8377 12395 1849 0,'50'-11'81'15,"2"10"-13"-15,0 15 10 16,-4 11 6-16,-10 16 2 16,-2 6-6-16,-13 2-18 15,-4-1 6-15,-4-4 8 16,-4-8 0-16,-2-8-2 15,-2-6-8-15,-3-11 8 16,-4-10-9-16,0-1-53 16,0 0-35-16,6-22-67 15,-5-8-31-15,2-12-107 16,1-1-46-16,1 4 32 16,3 7 71-16,-1 9 76 15,1 6-23-15,1 10-79 0,-1 2-167 16,-1 12 166-16</inkml:trace>
  <inkml:trace contextRef="#ctx0" brushRef="#br5" timeOffset="-18894.38">8882 12638 1708 0,'14'15'452'16,"-2"-3"-154"-16,-1 1-94 0,1-5-119 16,-2-2-24-16,8-3-35 15,-1-4-14-15,5-8-36 16,2-5-12-16,1-8-26 15,0-3-6-15,-3 0-7 16,-3 1 10-16,-6 5 40 16,-6 1 16-16,-7 4 4 15,-5 2 1-15,-12 1-1 16,-6 3 2-16,-5 5 3 16,-2 3 13-16,4 10 35 15,3 3 7-15,5 11 2 16,4 6-28-16,6 4-20 15,5 0-5-15,6-4-2 16,3-4-15-16,11-10-35 16,4-7-41-16,12-15-79 15,8-8-87-15,9-16-280 0,6-3 417 16</inkml:trace>
  <inkml:trace contextRef="#ctx0" brushRef="#br5" timeOffset="-18610.94">9475 12425 2471 0,'-35'-3'46'15,"-5"9"-40"-15,0 5-2 0,1 10 45 16,7 4 17-16,10-1-5 16,9-1 3-16,12-3-17 15,3-1-13-15,13 0-16 16,4-2-4-16,9 0-3 15,4-2-8-15,3-1-4 16,-4 0-8-16,-10 1-8 16,-8 0 4-16,-19 3-4 15,-12 2 10-15,-13 4 7 16,-7-3 1-16,3-7-7 16,2-7-43-16,11-20-164 15,16-14 97-15</inkml:trace>
  <inkml:trace contextRef="#ctx0" brushRef="#br5" timeOffset="-17910.4">10244 12508 2791 0,'-1'37'-58'15,"1"-7"13"-15,4-11 12 16,0-8-10-16,-4-11 59 16,0 0 24-16,0 0 11 15,0 0-2-15,9-20-29 16,-6 0-17-16,6-5-11 16,1-3 3-16,10-4 3 15,4-2 0-15,7-2 3 0,6 3-3 16,0 5 1-16,0 5 0 15,-1 11-2-15,-5 8 1 16,-9 14-1-16,-3 8 0 16,-11 12-1-16,-3 6 3 15,-10 3 3-15,-2 1 2 16,-1-9 4-16,1-4 1 0,2-12 0 16,1-4-1-1,4-11-1-15,0 0-5 0,0 0-4 16,0 0 1-16,0 0 0 15,4-19 1-15,6-6 1 16,5-7 1-16,11-8-2 16,6-2-2-16,6 3-3 15,0 4-4-15,-2 15 3 16,-5 10 5-16,-5 17 5 16,-4 10 1-16,-5 15 3 15,-2 5-3-15,-2 5-3 16,3-4 1-16,-1-11-6 15,0-6-16-15,2-14-52 16,0-4-46-16,1-14-138 16,-1-6-169-16,-2-9-201 15,-4-5 464-15</inkml:trace>
  <inkml:trace contextRef="#ctx0" brushRef="#br5" timeOffset="-17543.14">11162 12419 2771 0,'27'7'16'0,"4"-5"-10"0,8-9-17 16,2-6-5-16,-2-8-6 16,-3-2-1-16,-11-1-6 15,-11 0 2-15,-12 2-5 16,-6 2-9-16,-18-1 1 15,-6 2-5-15,-12 4 6 16,-8 3 2-16,-3 12 20 16,0 7 19-16,2 16 71 15,7 11 44-15,11 16 0 16,8 6-9-16,16 2-20 16,7-7-31-16,19-13-32 15,8-11-17-15,13-15-56 16,6-9-17-16,5-14-56 15,3-10-56-15,0-14-175 0,-2-4-454 16,2-3 646-16</inkml:trace>
  <inkml:trace contextRef="#ctx0" brushRef="#br5" timeOffset="-16776.11">12162 11870 2240 0,'14'24'89'0,"0"26"-31"16,-5 13 4-16,-6 13-4 16,-4 1-8-16,-9-3-28 15,1-6-9-15,-3-17-13 16,0-7-4-16,0-19 17 15,1-7 4-15,4-11 16 16,2-5-4-16,3-9-12 16,2-7-5-16,8-11-18 15,4-6-5-15,14-5 2 0,4 2 3 16,13 6 3-16,6 4 3 16,3 10 0-16,2 4-4 15,-14 10-17-15,-7 5-20 16,-16 8-6-16,-13 4 7 15,-20 7 31-15,-14 4 9 16,-18 4 14-16,-8 0 12 16,-1-6 9-16,3-5-3 15,14-13-95-15,8-11-117 0,18-21 89 16</inkml:trace>
  <inkml:trace contextRef="#ctx0" brushRef="#br5" timeOffset="-16376.11">12684 12309 3089 0,'10'1'-165'0,"13"-10"-58"15,6-5-76-15,6-9 6 16,0-1 78-16,-7 2 337 0,-4-1 105 16,-10 1-24-16,-3 0-33 15,-4-7-124-15,-3 0-43 16,-4-1-56-16,-3 0-37 16,-13 9-9-16,-4 4 16 15,-10 15 55-15,-4 9 43 16,-5 19 49-16,-1 11 13 0,1 14-4 15,1 5-12-15,12 1-12 16,8-4-21-16,16-13-5 16,9-4-8-16,16-14-14 15,8-6-4-15,17-16-37 16,8-10-63-16,14-16-181 16,4-9-502-16,1-3 639 15</inkml:trace>
  <inkml:trace contextRef="#ctx0" brushRef="#br5" timeOffset="-16161.32">13229 11790 2707 0,'8'47'44'0,"-3"27"-23"0,-3 6-4 16,7 2-7-16,-2-3-6 15,11-14-8-15,2-8-20 16,1-16-49-16,-1-9-57 16,-8-16-129-16,-2-9-199 15,-2-18 264-15</inkml:trace>
  <inkml:trace contextRef="#ctx0" brushRef="#br5" timeOffset="-15954.34">13643 12092 3333 0,'17'75'-128'15,"-2"-11"-35"-15,-6-17-62 16,-4-8-29-16,-7-18 4 15,-5-10-86-15,-12-21 250 16</inkml:trace>
  <inkml:trace contextRef="#ctx0" brushRef="#br5" timeOffset="-15760.11">13344 12048 2884 0,'126'-20'-305'0,"3"2"-356"16,-6 2 271-16</inkml:trace>
  <inkml:trace contextRef="#ctx0" brushRef="#br5" timeOffset="-15410.87">13990 12115 2073 0,'-5'8'170'16,"2"-1"-16"-16,3-7-15 16,0 0-19-16,0 0-47 15,0 0-9-15,14 3-13 16,8-8-11-16,6-8-34 15,6-1-13-15,0-7-25 16,-3 0-12-16,-6 1-17 0,-5 0-4 16,-8 4-20-16,-6 2-17 15,-9 4 46-15,-5 0 27 16,-10 3 24-16,-3 1 5 16,-7 6-6-16,-1 0 9 15,0 2 39-15,2 3 15 16,9 1 6-16,4 2-12 0,13 4-32 15,6 4-25-15,16 1-65 16,6-1-49-16,4-7-147 16,-1-4-119-16,-9-5-20 15,-3-4 289-15</inkml:trace>
  <inkml:trace contextRef="#ctx0" brushRef="#br5" timeOffset="-15043.03">13659 11572 1243 0,'7'-3'31'16,"-1"0"-4"-16,3 3-27 15,-5 1 25-15,0 4 27 16,0 8 45-16,-2 8 101 0,3 26 202 16,-1 14-51-16,-3 27-113 15,-1 11-113-15,-4 5-64 16,-2-6-29-16,3-15-74 15,-1-13-26-15,4-23-68 16,0-10-118-16,-5-20-260 16,0-9 250-16</inkml:trace>
  <inkml:trace contextRef="#ctx0" brushRef="#br5" timeOffset="-14754.87">13097 11992 2743 0,'84'-13'-41'0,"13"-4"28"0,2-2 9 16,-9 3 5-16,-7 2 2 15,-20 3 0-15,-9 1-3 0,-15 1-38 16,-7 1-87-16,-6-4-173 16,-2-1 89-16</inkml:trace>
  <inkml:trace contextRef="#ctx0" brushRef="#br5" timeOffset="-13877.91">14341 12061 2494 0,'31'-21'-61'0,"-1"-5"11"16,-3 0 9-16,-9 3 16 16,-7 2 21-16,-11 1 12 15,-7 1 2-15,-13-2-6 16,-2 3-10-16,-11 9-11 16,0 6-1-16,-10 13 15 15,-6 7 24-15,0 19 10 0,-2 8 6 16,8 16 5-16,2 7-8 15,6-1-3-15,5-2 8 16,12-11 33-16,9-8 3 16,19-11-8-16,9-7-4 15,19-12-26-15,7-8-17 16,19-17-23-16,8-8-12 16,3-14-13-16,3-2-1 0,-6-4-4 15,-3-1-6-15,-7-1-16 16,-9-2-50-16,-16 2-7 15,-10 3 17-15,-20 7 61 16,-5 5 51-16,-7 12 68 16,-6 6 28-16,-3 13 10 15,-3 9-57-15,-6 17-25 16,1 7-14-16,3 6-16 16,4 0-1-16,8-9-3 15,3-5-1-15,3-12-3 16,0-6 1-16,1-13 19 15,0 0 7-15,0 0 15 16,0 0-1-16,9-14-17 16,3-9-11-16,15-14-28 15,4-8-20-15,7-13-44 0,1-1-54 16,-4-2-152-16,2 7 104 16</inkml:trace>
  <inkml:trace contextRef="#ctx0" brushRef="#br5" timeOffset="-13460.46">15652 11415 2025 0,'0'30'358'0,"-3"31"79"0,-1 21-366 15,-1 30-88-15,3 3-15 16,6-14-55-16,2-10-30 16,2-21-117-16,-1-10-61 15,-4-21 14-15,-2-10 18 16,-4-23-88-16,-2-9 231 15</inkml:trace>
  <inkml:trace contextRef="#ctx0" brushRef="#br5" timeOffset="-12894.25">15819 12181 3046 0,'34'25'-47'0,"6"-16"-33"16,3-6-8-16,-5-13 15 15,-5-6 20-15,-12-7 23 16,-5-2 1-16,-12-6-6 16,-5-1 3-16,-11-4 15 15,-6 0-4-15,-11 1-7 0,-4 1 1 16,-4 5 12-16,1 5 15 15,8 9 50-15,7 3 14 16,12 6 4-16,5 0-31 16,8 0-30-16,4 1-7 15,11 2-1-15,6 4 5 16,6 9 12-16,4 2 0 16,0 5-8-16,-2 3-2 0,-5 3-6 15,-6 3-1-15,-4 2 4 16,-2 1 1-16,-8-3 2 15,-3 0-3-15,-4-9 7 16,-3-4 1-16,-2-5 8 16,4-6 5-16,-7-4 1 15,2-3-2-15,0-8-7 16,2-4-10-16,8-11-11 16,8-5-10-16,14-4-24 15,7 0-6-15,11 9-12 16,2 8-8-16,-3 20 15 15,-1 13-2-15,-12 19 33 16,-4 11 21-16,-9 5 5 16,-4 1-6-16,3-10-12 15,3-5-60-15,8-17-147 16,4-12-167-16,3-16 167 0</inkml:trace>
  <inkml:trace contextRef="#ctx0" brushRef="#br5" timeOffset="-12524.49">16638 11878 2725 0,'-25'28'20'0,"6"3"-18"16,6-2-5-16,7-10-3 15,8-4-2-15,5-7 7 16,3-3 10-16,4-4 24 15,2-2 12-15,6-4 4 16,3-2-7-16,5 2-20 16,1 4-10-16,3 11-16 15,-1 7-5-15,0 22-19 16,-6 9-12-16,-12 17-35 16,-12 8-4-16,-18 13-120 15,-11 1-32-15,-23 4-2 16,-9-1 78-16,-20-7 349 15,-3-3 88-15,-15-19 25 16,-2-12-105-16,5-30-67 0,4-19-44 16,20-39-89-1,13-22-45-15,25-39-96 0,15-19-93 16,42-21 74-16</inkml:trace>
  <inkml:trace contextRef="#ctx0" brushRef="#br5" timeOffset="-12077.42">17573 11944 2932 0,'56'-27'-153'0,"19"-9"70"16,3-4 31-16,-4-4 63 15,-2 0 15-15,-18 1 18 16,-11 1 7-16,-14 4-11 0,-12 0-10 15,-13 6-21-15,-8 1-7 16,-18 6-14-16,-8 4 1 16,-9 11 4-16,-2 6 3 15,-5 18 25-15,-1 15 11 16,-4 28 5-16,0 14-5 16,7 12-19-16,9-1-8 15,17-12-26-15,8-8-21 16,11-17-67-16,4-8-74 0,2-19-233 15,4-11 118-15</inkml:trace>
  <inkml:trace contextRef="#ctx0" brushRef="#br5" timeOffset="-11026.99">17967 11964 2651 0,'47'-16'-338'0,"0"-7"-132"0,-6 1 131 16,-16 2 305-16,-5 2 51 16,-11 0 130-16,-3-3 107 15,-2-6-75-15,-3-4-54 16,-3-2-110-16,-4 4-21 15,-7 6-20-15,-4 9-4 16,-8 13 42-16,-3 8 26 16,-10 20 94-16,0 9-32 15,2 16-1-15,4 5-7 0,14-1-45 16,7-3-12-16,16-11 8 16,2-5-5-16,13-10-9 15,4-6-7-15,11-14-39 16,10-7-24-16,8-17-78 15,5-6-111-15,0-7-71 16,-2-2-7-16,-6 0 194 16,-7 3 87-16,-13 0 54 15,-9-1 9-15,-13 2-3 16,-6 2 21-16,-4 8 80 16,-1 7 46-16,3 11 14 15,0 0-74-15,-4 17-60 16,1 7-26-16,-1 11-24 15,-1 2-9-15,-3-2 3 16,2-4-4-16,-3-8-1 0,-2-7 2 16,3-8 13-16,1-4 8 15,4-7 18-15,5-4-15 16,3-10-11-16,4-5-10 16,7-8-16-16,4-3 0 15,9-3-4-15,1 2-2 16,1 4 9-16,1 1-18 15,2 8-17-15,0 6-18 16,-2 15-1-16,-4 9 14 16,-11 17 31-16,-6 6 18 0,-13 6 10 15,-3-1 2-15,-4-4 2 16,1-4 3-16,1-12 2 16,6-5-1-16,1-7-6 15,0-3 2-15,7-5 8 16,0-3-3-16,3-7 13 15,1-2 6-15,2-5 11 16,1-2-12-16,2-3-12 16,3-2-6-16,5 2-22 15,-2-1-10-15,4 11-16 16,-2 6-4-16,-6 12 1 16,-4 10 17-16,-8 9 28 15,-1 2 2-15,-5 5 1 16,-2-5 0-16,1-6-11 0,0-2 4 15,3-8-5-15,2-3 0 16,1-5 5-16,1-1-5 16,3-7 11-16,3-3-1 15,5-5-2-15,0-4-4 16,1-3-6-16,-2-2-1 16,1 4-3-16,0 2-5 15,-3 6-2-15,1 6-2 16,1 8 7-16,-3 8 8 0,1 10 3 15,-1 6 3-15,-6 4-5 16,0-2-6-16,-2-4-29 16,0-6-34-16,4-8-153 15,1-6-139-15,8-11 159 16</inkml:trace>
  <inkml:trace contextRef="#ctx0" brushRef="#br5" timeOffset="-10475.3">19755 11679 2928 0,'3'4'54'0,"-1"19"-31"15,5 14-47-15,-7 34-8 16,-2 14 2-16,-12 18 20 16,-4 4 6-16,-6-1 2 15,0-3 2-15,0-12-1 16,1-8-14-16,1-19-15 15,0-11 1-15,7-20 1 16,5-11 16-16,10-21 13 16,0-1-17-16,-5-14-18 15,7-16-10-15,2-24-40 16,-1-13-19-16,7-21 8 16,6-9 11-16,12-15 52 15,10-5 29-15,13 1 26 16,5 6-2-16,6 25 3 15,-1 15-3-15,-6 30 0 16,-6 14-3-16,-14 22-24 0,-4 8-14 16,-12 17-14-16,-9 6-1 15,-13 9 14-15,-11 5 12 16,-20 5 12-16,-6 0 18 16,-19-2-7-16,-4-5 4 15,4-16-134-15,5-8-123 16,14-20 132-16</inkml:trace>
  <inkml:trace contextRef="#ctx0" brushRef="#br5" timeOffset="-10193.84">20324 11920 2974 0,'-7'25'-202'0,"-6"-14"-89"15,-4-10-111-15,-2-9 118 16,-1-6 188-16,7-10 318 16,7-2 43-16,10-12-58 15,9-5-84-15,14-10-185 0,9-3-54 16,14-3-170-16,6 2-73 15,4 8-6-15,0 10 251 16</inkml:trace>
  <inkml:trace contextRef="#ctx0" brushRef="#br5" timeOffset="-10010.6">20814 11843 2618 0,'57'-18'-668'0,"-8"-11"304"16</inkml:trace>
  <inkml:trace contextRef="#ctx0" brushRef="#br5" timeOffset="-9794.85">20983 11651 1287 0,'-21'-42'136'0,"-2"3"251"15,0 3-130-15,0 10-161 16,-2 7-22-16,2 19 15 16,-6 12-23-16,-10 22-15 15,-5 11-8-15,-6 14-26 16,4 2 2-16,10-4-1 16,9-7-6-16,16-12 5 0,9-8-5 15,15-11 4-15,8-6-15 16,15-13-65-16,9-8-66 15,15-13-213-15,8-3-190 16,4-9 428-16</inkml:trace>
  <inkml:trace contextRef="#ctx0" brushRef="#br5" timeOffset="-9160.82">21381 11327 2019 0,'6'-4'328'16,"0"4"15"-16,-7 18-268 15,-5 12-44-15,-7 20-38 16,-4 7 2-16,1 6 5 16,2-3 0-16,7-5 2 15,3-3-2-15,7-9 0 16,2-5 0-16,4-10 3 16,-1-5 1-16,-1-11-2 15,-3-4 3-15,-4-8-21 16,0 0-8-16,-4-26-11 15,-7-1-10-15,-10-12-23 16,-7-1-13-16,-3 4 17 0,2 6 20 16,-1 11 49-16,1 7 10 15,-2 17 18-15,-2 8 7 16,1 18 16 0,5 3 14-16,10 5-26 0,9-2-3 15,14-5-12-15,6-3-10 16,11-8-11-16,5-7-3 15,10-11-12-15,3-7-11 0,9-8-16 16,0-4-3-16,1-1 9 16,-1-1 11-16,-7 1 11 15,-1 2 7-15,-9 1 3 16,-4 2 6-16,-8 5 11 16,-4 2 1-16,-4 5 2 15,-4 5-5-15,-4 6-9 16,-3 2-3-16,-8 3-7 15,-2 0-3-15,-8-4-7 16,-3-5-1-16,-2-7-9 16,2-3-2-16,1-11-24 15,5-7-63-15,5-10-65 16,2-4-63-16,6-2 37 16,6 1 74-16,3 1 126 15,4 0 21-15,5 3 30 16,2 3 17-16,5 2 67 0,-2 2 14 15,9 2-47-15,9 0-77 16,19 5-149-16,11 6-103 16,14 12-194-16,-1 5 33 15,-14 7 257-15</inkml:trace>
  <inkml:trace contextRef="#ctx0" brushRef="#br5" timeOffset="-8276.2">22183 11489 955 0,'-1'0'143'0,"-19"0"136"0,1 3-198 15,-4 0-11-15,-6 2 83 16,-4 3 51-16,-5 5 32 16,-2 5-19-16,-2 5-101 15,2 1-23-15,8-1-57 16,5-2-16-16,14-5-12 16,5-3-3-16,12-4 16 15,7-1-3-15,21-3 4 16,8-4-1-16,18-4-16 15,4-4-14-15,-2-3-28 16,-3-3-18-16,-14-5 5 16,-5-2 15-16,-11-10 18 15,-7-4 0-15,-7-11-24 16,-3-5-14-16,-4-4-6 0,0-6-22 16,0 7 26-16,1 7 28 15,-1 19 124-15,-6 26 10 16,2 0-8-16,-4 28-3 15,-4 21-61-15,5 7-17 16,-5 8-5-16,1-6 0 16,4-2 0-16,1-1 0 15,6-6-10-15,2-4-1 0,-3-14-15 16,-2-8-22-16,-9-15-66 16,-3-8-15-16,-13-12-94 15,-4-6-27-15,-11-6 89 16,-5-1 31-16,5 3 77 15,3 3 24-15,15 6 36 16,7 1 9-16,13 3 56 16,10 0 52-16,12 0 71 15,8 0 0-15,10-1-82 16,3 0-52-16,6 0-43 16,3 1-6-16,2 0 8 15,2 5 19-15,-3 3 14 16,-5 2-17-16,-7 5-9 15,-6 2-13-15,-12 7-23 16,-4 4-6-16,-17 7-3 16,-3 4 2-16,-14 2-1 0,-6 0 3 15,1-4 2-15,-3-3 1 16,12-6 3-16,6-4 2 16,2-6 0-16,2-8 5 15,1 0 10-15,17 4 4 16,2-12-2-16,8-2-4 15,1-8-15-15,-1-4-1 16,-1-6-2-16,-7-3-2 16,-4 4 1-16,-3 3 1 0,-3 12 6 15,-1 6 13-15,2 12 1 16,1 5-1-16,1 11-5 16,1 4-12-16,-1 2-2 15,-3-3 0-15,-2-7-2 16,-3-5-2-16,-1-8-11 15,-4-5-12-15,10-3-29 16,-1-8-19-16,9-4-75 16,7-4-96-16,4 1-128 15,4 1-29-15,6 2 327 16</inkml:trace>
  <inkml:trace contextRef="#ctx0" brushRef="#br5" timeOffset="-7993.09">23510 11410 2592 0,'-59'6'53'16,"-13"3"16"-16,1 1 14 16,13 1 5-16,14 2-19 15,28 5-32-15,11 2-14 16,18 4-11-16,8 4-1 0,16 2-2 15,5 3-5-15,4 3 2 16,-6 2-4-16,-18 0-4 16,-13 0-3-16,-33-1-3 15,-19-1 1-15,-42 2 3 16,-15 0 4-16,-22-4-18 16,-7-4-35-16,-11-17 34 15</inkml:trace>
  <inkml:trace contextRef="#ctx0" brushRef="#br5" timeOffset="-1643.76">5915 10811 1361 0,'-22'-24'48'0,"-2"3"20"0,-2 4-50 16,-3 4-3-16,-3 5 1 15,-5 1-5-15,-6 5-5 16,-3 1 13-16,-7 4 14 16,0 4 9-16,-1 2 14 15,-1 1 1-15,3-1-15 16,4-1-12-16,6-3-12 16,5 1-9-16,11 2-3 15,2 2-3-15,9 6 0 16,2 5-3-16,4 13 21 15,4 8 9-15,2 19 5 16,3 8 13-16,4 14 3 16,2 6-9-16,8 12 3 15,7 8-3-15,6 21-7 16,1 9 4-16,5 13-15 16,-1 1-3-16,-1-2-12 0,-2-1 1 15,-7-14-6-15,-6-10 3 16,-8-21 2-16,-3-13 0 15,-3-19 41-15,-1-9 16 16,3-23 24-16,2-10 6 16,0-14-46-16,2-7-8 15,-1-4-15-15,-1-3-4 16,-2-2-13-16,0 2-5 0,-1 0-3 16,0 2-2-16,3 1-1 15,-1 1-6-15,3 0-12 16,0 1-8-16,6 1-10 15,3 0-6-15,12 3-15 16,6 1-13-16,17 3 12 16,10 0 9-16,18 1-52 15,8-2-118-15,7-6 115 16</inkml:trace>
  <inkml:trace contextRef="#ctx0" brushRef="#br5" timeOffset="-225.81">23820 9771 1690 0,'56'-6'-143'0,"9"-1"108"15,13 1 33-15,10-3 4 0,14 0 6 16,2 0-2-16,13 1-2 15,-3 2 1-15,-1 2-5 16,7 2 0-16,-24 2-2 16,-8 0-3-16,-17 1-3 15,-13 0 4-15,-18 3 0 16,-7 1 2-16,-21-1 0 16,-9 0-4-16,-1 0 5 15,-3 0-3-15,-1 0 8 16,0 3 7-16,-2 5 18 15,1 4 52-15,-6 10 11 16,-1 7-14-16,-5 18-24 16,-5 13-12-16,3 25-3 15,1 15 5-15,6 30 1 16,5 8 0-16,8 4-21 0,3-2-3 16,-4 9-18-16,-2-3 3 15,-9 10 0-15,-6-4-3 16,1-12 18-16,3-3 92 15,3-5 38-15,4 2 2 0,2-5-21 16,4-1-64-16,7-8-35 16,1-6-10-16,7-21-15 15,2-12-1-15,-5-28-5 16,-1-14-2-16,-9-22 0 16,-9-10 0-16,-8-14 21 15,-6-7 4-15,-15-9 3 16,-9-6-3-16,-21-6-21 15,-13-2-8-15,-30 0-21 16,-13 1-11-16,-31 1-21 16,-11 3 1-16,-14 6 16 15,-7 4 13-15,2 17 31 16,3 6 22-16,4 13 25 16,10 6-2-16,36 4-10 15,17-1-22-15,54-6-100 16,28-4-102-16,53-11 57 15</inkml:trace>
  <inkml:trace contextRef="#ctx0" brushRef="#br5" timeOffset="4644.01">6993 3798 77 0,'0'0'5'15,"0"0"14"-15,0 0 21 16,0 0 22-16,0 0 48 15,0 0 12-15,0 0 36 16,0 0 2-16,0 0-49 16,0 0-15-16,0 0-37 15,0 0-17-15,-1 0-25 0,1 0-7 16,0 0-4-16,0 0 5 16,0 0 5-16,0 0 3 15,0 0-1-15,0 0-5 16,-1 0-5-16,1 0-4 15,0 0 0-15,0 0 0 16,0 0-3-16,0 0 3 0,0 0-4 16,0 0 0-1,0 0 2-15,0 0-2 0,0 0 0 16,0 0 0-16,0 0 0 16,0 0-6-16,0 0-28 15,0 0-44-15,0 0 47 16</inkml:trace>
  <inkml:trace contextRef="#ctx0" brushRef="#br5" timeOffset="9472">5794 8487 1528 0,'0'10'67'0,"7"6"-25"16,5 7-30-16,12 10-12 15,7 3 0-15,6 3 0 0,-1 0 0 16,-4 2 3-16,-7 1 0 15,-2 5 9-15,-4 1-1 16,-6 0 10-16,2-1-9 16,-8-6 0-16,0-6 0 15,-2-9 6-15,0-6 3 16,1-9 6-16,-1-3 0 16,0-6-15-16,0-2-3 0,0-2-6 15,0-4 3-15,0-4 6 16,-2-2-3-16,2-9 6 15,1-5 0-15,5-13-12 16,4-9 3-16,17-10-6 16,11-6 0-16,14-1-57 15,1 0-111-15,3 2 100 16</inkml:trace>
  <inkml:trace contextRef="#ctx0" brushRef="#br5" timeOffset="14421.84">12066 1514 1431 0,'94'18'2'0,"15"1"2"15,22 2-2-15,-1 4-1 16,2 11 9-16,-3 8 2 16,-23 13 1-16,-11 8-1 15,-40 11-4-15,-27 3-2 16,-45 8-6-16,-29 3 1 16,-46 4-2-16,-20 3 1 15,-28-1 0-15,-6-4 0 0,1-13-20 16,7-9-24-16,17-13-63 15,10-7-58-15,14-15 90 16</inkml:trace>
  <inkml:trace contextRef="#ctx0" brushRef="#br5" timeOffset="15154.67">7441 1347 1349 0,'-102'55'0'0,"-1"16"10"15,1 8 11-15,13 24 24 16,10 13 11-16,13 32-2 16,9 10 36-16,21 18-42 15,15-1-19-15,32-10-23 16,17-9 0-16,30-37 3 16,13-11-3-16,30-31-12 15,11-16-15-15,26-26-153 16,0-20 143-16</inkml:trace>
  <inkml:trace contextRef="#ctx0" brushRef="#br5" timeOffset="21339.6">13247 527 1272 0,'-16'59'0'0,"-1"4"0"0,1 0 0 15,0-5 6-15,0-6-2 16,4-3 1-16,1-12 3 15,2-4 2-15,6-13 5 16,0-6 3-16,6-9-1 16,1-5-3-16,5-10-6 15,4-6-1-15,3-11-5 16,-2-7-2-16,0-7-2 16,-3-5 2-16,1-7 0 15,-1 0 4-15,-3-5 8 16,1 7 5-16,-3 4 14 0,0 5 0 15,1 12-6-15,-1 2-5 16,0 10-11-16,-2 5 3 16,-4 13 17-16,0 0-8 15,11 8-3-15,-5 12 0 16,3 21 18-16,0 11-4 16,2 17-5-16,1 4-6 15,4-5-18-15,2-8-3 16,0-16 0-16,0-7 0 0,-2-12 0 15,-1-4 3-15,-3-6-3 16,0-5-6-16,-6-8-98 16,0-4-31-16,-6-12-239 15,-3-2 216-15</inkml:trace>
  <inkml:trace contextRef="#ctx0" brushRef="#br5" timeOffset="21538.25">13145 838 1127 0,'43'-5'54'0,"11"-6"14"16,4-2-1-16,5-3-34 0,-1-2-15 15,-4-2-22-15,-4 1-8 16,-11-3-38-16,-6 0-55 15,-8 0 61-15</inkml:trace>
  <inkml:trace contextRef="#ctx0" brushRef="#br5" timeOffset="23255.34">13945 414 1732 0,'2'22'-21'0,"-2"12"24"15,-2 5 6-15,2 10-6 16,0 0 0-16,-1-3 6 16,-1-6-9-16,-5-8 3 15,-2-4 0-15,-1-10 0 16,3-3 0-16,0-8-3 15,0-3 0-15,1-4 0 16,-1 0-24-16,-2-6-86 16,0-2 10-16,-5-6 24 15,-2-3 14-15,-3 0 35 0,-3 0 16 16,-2 4 13-16,-4 5 0 16,0 11 5-16,-3 7 3 15,3 11 2-15,4 5 3 16,7 4 5-16,6 4-3 15,14-4-3-15,7-2-5 16,12-9-9-16,8-8 4 16,3-11 8-16,4-5 3 0,7-14 3 15,3-1 1-15,6-8-13 16,1-1-4-16,-2-6-2 16,-2-3-2-16,-8-6-4 15,-1-2-4-15,-6-2 1 16,-2-2 1-16,-3 4 6 15,2 2 2-15,-11 10 0 16,-1 6 6-16,-12 13 3 16,-8 15-1-16,0-1-2 15,-11 17 6-15,0 21 3 16,-1 11 28-16,7 14 2 16,1 4-9-16,6-3-22 15,-1-3-8-15,1-15-3 16,0-10 0-16,-2-12 0 15,-1-5 3-15,1-8-3 0,0-9 0 16,0 0 0-16,0-1 0 16,-8-7-24-16,2-6-5 15,-7-6-7-15,-2-3 6 16,-4-2 18-16,-1 0 3 16,-2 0 6-16,-2 6 0 15,0 11 3-15,0 4-3 16,3 15 3-16,-1 4-3 0,7 9 0 15,3 2 0-15,9-5-3 16,7-2 3-16,9-5-3 16,5-4 0-16,10-10 3 15,4-1 3-15,9-9 9 16,6-1 3-16,4 1 0 16,3 0 6-16,-6 4-15 15,-5 3 0-15,-7 2 0 16,-5 1-6-16,-6 3 5 15,-4 0-5-15,-9 0 0 16,-2-1 0-16,-10-3-3 16,0 0 6-16,0 0 0 15,0 0 0-15,0 0 3 16,0-1-12-16,-8-18 0 16,-6 9 3-16,-1-2 3 0,-2-1 3 15,5-1 6-15,1-3-3 16,7-2-6-16,2-3-6 15,7-6-6-15,6-1 4 16,8 1 5-16,6 2 0 16,8 6 3-16,3 7 3 15,-1 8 0-15,-6 8 0 0,-6 13 2 16,-3 7-5-16,-11 10-5 16,3 0 2-16,-6-1 0 15,-2-1 6-15,4-8 0 16,-1-4 5-16,0-6-5 15,-3-4 3-15,0-5 3 16,-4-4-3-16,0 0-3 16,0 0 6-16,3-11 0 15,-2-1-3-15,5-9 0 16,-1 0-3-16,4-3 0 16,1 1 0-16,2 5 0 15,2 3 0-15,-1 13-3 16,2 5 3-16,-4 15-3 15,-1 5 3-15,1 5-3 16,-4-4-6-16,2-6-3 16,1-6-6-16,3-7-3 0,2-1-3 15,6-8-8-15,1-2 2 16,5-7-12-16,3-2-6 16,-3-1 18-16,2 0 2 15,-9 2 0-15,-3 1 3 16,-8 2 20-1,-7 1 0-15,-2 1 12 0,-6 0 6 16,-6 0 9-16,-1 3 2 16,-1 2-4-16,0 0 36 0,4 7-26 15,0 2-9-15,-2 7-4 16,0 0-11-16,1 3 0 16,0 1 3-16,5-2 3 15,1 0 0-15,7-5-12 16,3-5 0-16,11-4 6 15,5-3 6-15,15-3 0 16,5-3 0-16,-1 1-9 16,0 6-6-16,-10 7 0 15,-3 11 0-15,-10 15-9 16,-5 7-3-16,-14 13 0 16,-5 5 3-16,-10 6 0 15,-5 2 0-15,-13-8-9 16,-12-6 9-16,-25-13 15 15,-13-9 12-15,-14-13 12 0,-7-6-3 16,0-15 0-16,8-10-12 16,24-19-36-16,18-9-60 15,34-20-138-15,10-6 89 16,19-3-33-16,10 5-1 16,17 14-114-16,13 7 162 15</inkml:trace>
  <inkml:trace contextRef="#ctx0" brushRef="#br5" timeOffset="24659.72">15924 485 691 0,'-17'10'91'0,"-1"3"37"16,-1 0 6-16,2 2-38 16,-1 2-14-16,10 4-38 15,6 2-15-15,7-4-17 16,9 3-6-16,7-9-1 16,3 3 3-16,3-3 0 0,-1-5 0 15,-3 4-4-15,-3-6-1 16,-7 4-1-16,-5 0 0 15,-11 2 4-15,-7 1-2 16,-14-1 2-16,-7 1 0 16,-9-4-3-16,1 1-1 15,-2-6 0-15,6-2 0 16,11-7-21-16,3-4-33 0,18-8-181 16,5-6-133-16,11-4 30 15,7-2 112-15,4-1 154 16,0 0 55-16,4 4 21 15</inkml:trace>
  <inkml:trace contextRef="#ctx0" brushRef="#br5" timeOffset="25195.05">16157 719 1448 0,'-10'23'-4'0,"-4"-8"6"16,-3-4 0-16,4-7 2 16,-3-1 2-16,5-8 2 15,3-4-4-15,-1-6-1 0,5-3-1 16,4-5-6-16,3 1-1 16,9-4-3-16,6-2 2 15,4 1 0-15,3-2 2 16,4 7 1-16,0 4 1 15,0 12 2-15,-2 2 3 16,-6 9 3-16,-3 6 2 16,-6 9-4-16,-1 5 4 0,-4 7-1 15,-2 0 1-15,-3-3-2 16,-1-3-2-16,-1-8-2 16,0-3-2-16,0-8 0 15,0-7 2-15,0 0 0 16,0 0 3-16,12-10-5 15,-3-5-1-15,5-10-1 16,4-2 0-16,4-5 2 16,0-1 0-16,7 4 0 15,-2 2 0-15,0 9 0 16,0 9 0-16,-9 11-2 16,-2 9 2-16,-12 13 0 15,-1 6 4-15,-8 7 1 16,0-2 1-16,4-5-6 0,5-5-9 15,10-12-34 1,5-1-27-16,4-11-215 16,-1-4 165-16</inkml:trace>
  <inkml:trace contextRef="#ctx0" brushRef="#br5" timeOffset="25820.54">16875 546 1454 0,'-26'7'21'0,"-4"6"-15"16,-1 6-2-16,5 0 0 16,4 0 0-16,7-1-4 15,5-4 0-15,6-2 0 16,4-3 0-16,7-1 8 15,4-2-1-15,9-3 3 16,4-2 0-16,7-5-6 16,0-4 1-16,-2-6-3 15,-4 1 2-15,-5-1-2 16,-3 1 3-16,-5 4 10 16,-5 0-3-16,-1 6-3 0,-6 3 6 15,1 8-9-15,-1 3 12 16,-3 8-3-16,0-1 0 15,2-1-12-15,1-2 0 16,6-9-3-16,1-3-3 16,4-7-6-16,-1-6-18 15,3-3-30-15,1-3 24 16,-2-5 11-16,1 0 7 0,-1-1 9 16,0-3 2-16,-1 2-11 15,0-4-5-15,-2 0 3 16,1 2 1-16,-1 2 16 15,-1 5 8-15,0 7 4 16,-1 6 1-16,-2 17 8 16,-3 11 9-16,-3 18 1 15,-5 8 17-15,-4 10-3 16,-3-4-24-16,-5-6-15 16,2-7-9-16,5-17-12 15,2-7-3-15,6-12-3 16,3-6-21-16,2-7-5 15,3-3-13-15,2-10-58 16,4-2-33-16,1-4-235 16,3-4 204-16</inkml:trace>
  <inkml:trace contextRef="#ctx0" brushRef="#br5" timeOffset="26004.31">17288 272 1411 0,'8'12'45'15,"-8"24"-6"-15,-4 8-8 16,-5 17-10-16,-3 1 21 16,1-2-27-16,2-3-12 0,1-13-3 15,3-6-6-15,3-14-18 16,-1-4-12-16,3-9-34 16,0-3-75-16,5-5 85 15</inkml:trace>
  <inkml:trace contextRef="#ctx0" brushRef="#br5" timeOffset="26620.99">17885 114 1607 0,'6'49'-15'0,"-13"12"6"16,-6 4 3-16,-12-3 6 15,-2-4 0-15,2-7 6 16,1-8 6-16,9-12 3 16,2-3 0-16,5-14 3 15,4-4-3-15,4-10-6 16,0 0-3-16,13-11-15 15,2-4 0-15,9-5 0 16,5-4-3-16,4 4 9 16,1 6-3-16,-2 8 6 15,-5 12 0-15,-8 8 0 16,-7 4 0-16,-10 8-3 16,-5-1 3-16,-10 5 3 0,-6-1 3 15,-6-4-6-15,-1-1 0 16,-1-7 9-16,1-4-3 15,2-6 0-15,2-4-18 16,2-6-45-16,1-3-8 16,3-6 5-16,2-5 4 15,9-1 15-15,4-3 14 16,11-2-47-16,7-3-92 16,10-2 89-16</inkml:trace>
  <inkml:trace contextRef="#ctx0" brushRef="#br5" timeOffset="26808.65">18126 633 1437 0,'0'30'-8'16,"0"-8"0"-16,-1-15 0 16,0-6 4-16,-3-13 8 15,1-5-2-15,-3-10-6 16,-1-3-11-16,-2-5-97 15,-2-2-258-15,4 4 206 16</inkml:trace>
  <inkml:trace contextRef="#ctx0" brushRef="#br5" timeOffset="27303.53">18370 507 1437 0,'-27'4'2'0,"6"2"-2"16,3 0 1-16,5 1-1 15,6 1 0-15,4-2 0 16,3 1-3-16,10-2-3 16,-2 1 4-16,13-4-4 15,1-2 2-15,8-4 0 16,2-3-3-16,-2-2-3 15,-3-2 0-15,-7 1 4 0,-3 0 4 16,-6-2 6 0,-4 2 6-16,-5 4 5 0,-1 6 1 15,-3 12 1-15,-4 5 1 16,-1 14-7-16,-2-2-3 16,1 1-2-16,2-3-6 15,6-11-8-15,2-7-5 16,6-7-24-16,3-8-21 0,3-8-70 15,2-4-78-15,4-6 90 16</inkml:trace>
  <inkml:trace contextRef="#ctx0" brushRef="#br5" timeOffset="27614.97">18689 435 1675 0,'-30'22'0'0,"11"-3"3"16,6-3-3-16,11-7-3 16,6-1-2-16,11-7 5 15,5 0 0-15,7 1 3 0,1 1 8 16,-5 4-8-16,-6 2-3 15,-17 4-3-15,-7 1-6 16,-15 3 1-16,-5 0 8 16,-7-2 0-16,0-2 0 15,6 1-9-15,4-7-18 16,17-7-107-16,6-6-107 16,13-11 146-16</inkml:trace>
  <inkml:trace contextRef="#ctx0" brushRef="#br5" timeOffset="28238.99">19360 438 1502 0,'55'0'-48'0,"4"-7"48"16,-5-2 8-16,-4-3 17 16,-4-3 6-16,-10-1 31 15,-5-2 36-15,-13-1-38 16,-5 3-21-16,-7-5-39 15,-4-1-21-15,-2-3-51 16,0-5-23-16,-9 0 26 16,-3 0 28-16,-10 0 14 15,-5 4 12-15,-5 5 11 16,-5 5 4-16,-1 12 6 16,0 4 3-16,10 15 5 15,4 11-1-15,10 23 13 16,7 9-5-16,-3 24 4 15,2 6 11-15,-3 0-27 16,0 0-3-16,6-22-21 0,4-11-9 16,9-22-9-16,3-10-12 15,10-18-110 1,5-8 93-16</inkml:trace>
  <inkml:trace contextRef="#ctx0" brushRef="#br5" timeOffset="28587.83">19673 564 1553 0,'14'15'-68'0,"4"-5"62"15,-1-6 12-15,4-3 11 16,-3-4 11-16,4-6 25 16,0-3 19-16,-1-5-28 15,1 1-8-15,-8-4-21 16,-3 2-6-16,-8 1-6 16,-4 0-6-16,-7 7 18 15,-4-1 3-15,-4 7 3 0,-3 3 6 16,-5 7-27-16,-2 5 6 15,-2 9-6-15,2 4 0 16,8-2-57-16,10 0-77 16,17-11-319-16,11-3 321 15</inkml:trace>
  <inkml:trace contextRef="#ctx0" brushRef="#br5" timeOffset="29526.41">20424 379 716 0,'0'0'299'0,"0"0"-94"16,0 1-68-16,0-1-79 15,0 0-25-15,0 0-25 16,1 0-6-16,0 0 0 15,0 0 2-15,0 0 2 16,28 1-3-16,-28-1 3 16,0 0-4-16,-1 0 0 15,2 1 2-15,0 0-4 16,26 23 0-16,-25-11 0 16,4 1 0-16,3 2 2 15,0-3-2-15,4 3 0 16,1-2 2-16,-1-4-2 15,-1 0 2-15,2-10 2 16,-1 0 0-16,5-9 3 0,2-1-3 16,2-4 0-16,2-3-2 15,0 1-2-15,-3-2 0 16,-1-4 0-16,-3 1 0 16,-6 3 2-16,0 4 0 15,-7 5 4-15,2 4-4 16,-5 7 0-16,1 4-1 0,-3 13 3 15,-3 7 4-15,0 15 30 16,-3 6-14-16,-6 10-3 16,-1 2-12-16,-7 1-9 15,-3-1 3-15,-2-5-3 16,-2-3 0-16,-1-5 0 16,-2 0 3-16,-6-5 0 15,-3-4-3-15,-6-8 12 16,-3-6 3-16,0-13-1 15,2-9 4-15,9-17-12 16,5-10-12-16,10-18-15 16,5-9-20-16,11-13-40 15,6-9 33-15,14-8 4 16,6 1 5-16,13 6 17 16,5 8 7-16,10 18-33 15,5 8-88-15,7 15 86 16</inkml:trace>
  <inkml:trace contextRef="#ctx0" brushRef="#br5" timeOffset="30404.21">20919 451 1466 0,'-2'12'11'0,"0"-5"1"15,2 5-2-15,0-4-1 16,2-1 3-16,1 1 1 15,2-5-1-15,3-3 14 16,1 1-11-16,7-2-3 16,3-6-3-16,6-2-6 15,2 0-3-15,-1-2-9 16,-3 6 3-16,-9-2-3 16,-3-1 9-16,-9 0 3 15,-2 1 6-15,-5-2 0 16,-3-1 0-16,1 2 3 15,4 1-9-15,3-3 3 16,3 3-6-16,-1 2 3 16,-2 5 0-16,0 0-3 15,0 0 0-15,-1 0-6 16,0 0 6-16,0 0 0 0,-27 5 0 16,28-5-6-16,8 6-9 15,10-6-6-15,3 1 0 16,7-3 6-16,-3 1 6 15,0-1 4-15,-1 2 5 16,-12 3 2-16,-1 0 1 16,-8 4-6-16,-4 0 1 0,-8 1 2 15,-2 0 0-15,0 0 5 16,0 2 4-16,5 1-3 16,1-1 0-16,5 3 6 15,3 0-6-15,-3-4 6 16,0-8-6-16,1 0-3 15,-1 0 3-15,1-1 0 16,23 7 3-16,-12-17-3 16,-1 0 0-16,2-4-3 15,1-2 3-15,0 3-3 16,3 0-3-16,-2 1 6 16,-2 3-3-16,-4 3-3 15,-9 6 0-15,0 0 0 16,0 0 6-16,-5 7 5 15,-3 2 7-15,0 4 0 0,5-1-12 16,4-1-6 0,4-4-3-16,4-1 0 0,3-5 6 15,2-1 3-15,2-1 6 16,0-4-3-16,1 0-3 16,-1-2 0-16,1-2 0 15,-1 0-6-15,-1-3 9 16,1-2-9-16,1 1 0 0,1 4 0 15,-1 4 0 1,-6 10-3-16,0 6-6 0,-10 7 6 16,-6 4-6-16,-5 4 9 15,-2-2 0-15,1-7 0 16,4-3 6-16,7-14-6 16,0 0 0-16,10 1-51 15,5-14-62-15,6-6-174 16,2-3 196-16</inkml:trace>
  <inkml:trace contextRef="#ctx0" brushRef="#br5" timeOffset="31489.29">22056 430 1545 0,'-7'31'-31'0,"-3"-4"31"16,-1-2 0-16,5-9 2 16,0-6 0-16,7-7 2 15,4-3 6-15,2-4 1 16,4-6 14-16,3-7-7 15,0-2-9-15,0-3-9 16,4 1 0-16,-1 3 6 16,2-1 0-16,2 0-6 15,0 1 0-15,4 3 3 16,2 3-3-16,-3 9 0 0,-5 3 0 16,-7 10-3-16,-7 3-3 15,-3 5 6-15,-1 2 6 16,-2-3 0-16,-1-2 6 15,-1-6-6-15,3-8-3 16,0 0 0-16,0-1-3 16,11-2-6-16,0-7 6 0,-2-1 0 15,-3-2 0-15,4-2 0 16,-2 2 3-16,2 2 0 16,4 3-3-16,1 4-3 15,1 3 3-15,2 8 0 16,-4 2-3-16,-2 8 0 15,-1 0 3-15,-6-1-6 16,-1-1 6-16,0-6 0 16,-1-3-3-16,3-5-6 15,1-2-9-15,5-5-31 16,1-3 14-16,3-4-15 16,-1-1 1-16,0 1 13 15,-2 0 10-15,-2 3 17 16,-3 1 5-16,-2 4 4 15,-1 3 0-15,-1 3 4 16,1 2 4-16,-4 4 5 0,0 2 6 16,-1 0-1-16,-3 2-1 15,2-3-3-15,1-1-1 16,2-1 9 0,3-2 1-16,4-2 2 0,3 0-2 15,10-1-11-15,2-1 5 16,8-3-11-16,-1-2-3 15,-5 1 3-15,-1-3-3 0,-10-1-3 16,-4-2 0-16,-6-4-18 16,-4 1 1-16,-9-4 9 15,-4 2-1-15,-9-1 7 16,-3 2 2-16,-7 7 0 16,-2 4 4-16,-3 9 1 15,0 6-3-15,3 4 0 16,5 0 0-16,12-4-8 15,7-4-1-15,15-6-13 16,7-4-7-16,19-7-15 16,7-4-5-16,9-8-40 15,3-1-26-15,-4-2-158 16,-4 2-125-16,-2-1 255 16</inkml:trace>
  <inkml:trace contextRef="#ctx0" brushRef="#br5" timeOffset="32223.57">23169 168 1431 0,'-2'43'48'0,"-7"4"-9"15,-13 5-18-15,-1-1-1 16,-1-11 7-16,1-3-9 16,9-10-6-16,3-4 3 0,3-10-6 15,2-2 0-15,3-9-6 16,3-2 0-16,0 0-6 15,0 0-15-15,-4-16-36 16,3 2 4-16,-4-4 19 16,-1-4 3-16,-6 4 21 15,-2 0 5-15,-4 2 6 16,-3 1 0-16,-4 7-1 16,-1 5 3-16,-2 11-2 15,2 4 2-15,5 5-2 16,4-1-2-16,12-1-2 15,5-4 0-15,12-2 2 16,7-1 3-16,8-5 5 16,4 0 0-16,7-2-4 15,-3-1-1-15,8-1-3 16,1 0 0-16,3-1-2 0,2 1 0 16,-6 1 0-16,-5 0 0 15,-8 0 0-15,-5 0 2 16,-9 0 0-16,-5 0-2 15,-11 0 0-15,0 0-2 16,0 0 2-16,0 0 2 16,1 0 0-16,0 0 0 0,20-14 0 15,-11 5 1-15,6-1-3 16,-3 0 0-16,-2 0 3 16,2 1 3-16,-5-1 0 15,-1 1-3-15,-5-2-3 16,-2 0-6-16,-5-2 3 15,0 2 9-15,-9 1 15 16,-2 2 3-16,-4 5 3 16,-5 4-9-16,3 13 5 15,0 6 1-15,3 10-6 16,5 2 0-16,7 4-12 16,7-7-3-16,13-6 0 15,7-4-3-15,15-10 3 16,2-3 0-16,5-6-9 15,3-3-15-15,-1-7-74 16,1-5-15-16,-2-5 3 16,-2-1-32-16,-3-8-134 0,0 2-141 15,-7-9 242-15</inkml:trace>
  <inkml:trace contextRef="#ctx0" brushRef="#br5" timeOffset="32372">23816 128 1272 0,'-3'28'85'0,"-10"15"-2"16,-4 5-9-16,-8 10-29 16,-3-1 18-16,2-1-45 15,3-4-15-15,9-14-42 16,4-5-35-16,8-13-287 16,0-7 247-16</inkml:trace>
  <inkml:trace contextRef="#ctx0" brushRef="#br5" timeOffset="32903.77">24474 338 1361 0,'-6'53'-91'0,"-14"-6"19"0,3-7 16 16,-7-12 58-16,0-6 19 15,3-11 3-15,1-5-5 16,7-8-11-16</inkml:trace>
  <inkml:trace contextRef="#ctx0" brushRef="#br5" timeOffset="33354.64">24376 416 1912 0,'50'9'-66'0,"-9"-10"33"16,-4-5 15-16,-6-4 9 15,-3-3 9-15,-3 1 6 16,-3-1 3-16,-8 5 3 16,0 4-12-16,-5 4 0 15,0 7-15-15,-3 4-9 16,-4 3 3-16,1 2 6 15,-2 3 3-15,2 0 12 16,-1 3 0-16,5-2 12 16,1-2 0-16,-1-5 6 0,6-7-9 15,4-6 3-15,3-2 3 16,6-10-3-16,-1-2-3 16,-3-3 0-16,-8-1-3 15,-4 2 0-15,-2-1-6 16,-11-3 0-16,-3 0 0 15,-7 3 0-15,-6 6 0 0,-1 11 0 16,2 6-6-16,-1 10-15 16,0 2-24-16,14-3-89 15,1 0-11-15,9-9-198 16,0-2 206-16</inkml:trace>
  <inkml:trace contextRef="#ctx0" brushRef="#br5" timeOffset="34554.73">14230 1181 1185 0,'-14'-15'19'0,"-4"7"30"16,-1 0 5-16,2 4 4 16,-1 2-10-16,1 5-17 15,-1 3-7-15,-5 8-9 16,0 5 3-16,-1 7-3 15,2 3 4-15,2 5 5 16,6 0 6-16,7-5-15 16,5-3-12-16,10-13-3 15,6-2 9-15,10-10 6 16,4-1 0-16,7-10 0 16,2-5-3-16,0-3 8 15,-1-2 1-15,-3-4 0 16,-5 2 6-16,-7-2-6 0,-5 2 9 15,-10 3 3 1,-1 2 9-16,0 8-6 0,-4 3-10 16,4 7-17-16,2 4-6 15,-2 10 3-15,2 7 3 16,-4 7 15-16,-3 3-9 16,0-6-3-16,2-3-3 15,2-11-36-15,0-8-24 16,6-9-89-16,0-9-60 0,10-8 6 15,4-3-2-15,9-3 109 16</inkml:trace>
  <inkml:trace contextRef="#ctx0" brushRef="#br5" timeOffset="35404.86">14771 1179 1351 0,'-9'-9'95'16,"-3"5"-31"-16,-3 4-15 0,-8 6 11 15,1 6-15-15,-3 5-36 16,1 5-7-16,18 1-4 16,8 1-4-16,19-4-3 0,8-4 6 15,6-9 0-15,3-6-6 16,7-8 9-16,0-3-6 15,4-6 9-15,0-3-3 16,4-4 0-16,-3-3 0 16,-2-2-9-16,-5-2 6 15,-15-2-3-15,-3 0-3 16,-11-2 12-16,-3-1 0 0,-7 6 9 16,-3 4 12-16,-1 9-1 15,-1 6 1-15,0 10 0 16,-1 8-9-16,-1 16 12 15,-4 9 9-15,-2 14 6 16,2 2-3-16,0-3-15 16,2-6-12-16,4-10-12 15,1-6 0-15,2-8 6 16,1-2-3-16,3-7-1 16,2-3 7-16,7-4 0 15,4-3-3-15,3-4 6 16,3-4-6-16,1-2 3 15,-5-1-3-15,-2 3-6 16,0 2 0-16,-12 6-3 16,5 3-12-16,-9 7 6 0,-3 3-6 15,-1 3 9-15,-6 2 6 16,9-2 3-16,-2-3-6 16,6-6-20-16,7-2-22 15,1-6-27-15,7-1 3 16,-5-4 10-16,-2 1 14 15,-3-2 18-15,-3 2 9 16,-1 1-6-16,0 1 8 0,2 3 10 16,2 0 2-16,3 3 1 15,2 4 3-15,-5 4-2 16,-3 3 2-16,-8 5 0 16,-4 2 0-16,-8-3 2 15,-3 0 3-15,-3-8 1 16,0-5 6-16,0-6 0 15,2-6-12-15,8-9-22 16,0-4-5-16,6-5-16 16,2 1 5-16,0 2 11 15,0 0 11-15,3 6 16 16,-1 0-2-16,1 6 0 16,5 4 0-16,0 4 2 15,2 3 0-15,11 1 0 16,3 1-13-16,11-3 5 15</inkml:trace>
  <inkml:trace contextRef="#ctx0" brushRef="#br5" timeOffset="36371.04">15972 1269 1361 0,'7'1'43'16,"-3"-1"28"0,-1-5 79-16,-2-2 104 0,0-4-102 15,2-3-77-15,-1-4-96 16,-1-1-9-16,-2-2-30 16,-3-1-5-16,-4 1 17 15,0 1 3-15,-5 4 24 16,-2 4 6-16,-1 11 6 15,-3 5 6-15,-2 14 0 16,-1 5 3-16,2 10 3 16,4 3 0-16,4 3 18 15,3-2-3-15,11-4 6 16,3-3-6-16,11-9-9 16,6-7 0-16,5-10 0 15,7-6 3-15,4-10 0 0,1-2-4 16,6-7-8-16,-7 1 0 15,-6-3-2-15,-3 2-7 16,-14 1 6-16,-4 1-3 16,-5 3 6-16,0 0 6 15,1 6-6-15,2 2 9 0,-1 7-15 16,0 1 0-16,-1 8-3 16,-1 5 3-16,-6 7 24 15,-3 3 5-15,-6 3-5 16,-4-3 3-16,4-7-9 15,4-2-6-15,3-8 9 16,7-4-6-16,3-6 6 16,6-7 6-16,8-5-18 15,2-3-3-15,3-3-18 16,-3 1-3-16,-3 1 6 16,-4 1 0-16,-4 1-24 15,-1 3-41-15,-2-2-94 16,1 3-21-16,3 2 48 15,0 2 4-15,-3 7 40 16,1 3 27-16,-7 7 49 16,2 4 2-16,-1 2-12 15,-2 1-1-15,3-2 17 0,-4 1 37 16,0-2 89-16,2 1 12 16,2 1 18-16,4-3-11 15,6 0-50-15,5-2-24 16,-1-4-28-16,1-1-7 15,-3-3 53-15,-3-4 24 16,-3-2 49-16,-2-1 11 0,-6-3-38 16,-2-2-28-16,-6-1-65 15,-2-2-12-15,-6 0-12 16,-3 1-3-16,-1 1 6 16,-1 0-3-16,-2 4 3 15,-1-1 3 1,0 10-3-16,3 4 0 0,-3 11-9 15,4 11 3-15,6 7-3 16,2 4 9-16,14-3 0 16,6-4-9-16,12-9-29 15,3-9-31-15,8-12-48 16,4-6-23-16,3-11-48 16,2-3 20-16,1-2 119 15</inkml:trace>
  <inkml:trace contextRef="#ctx0" brushRef="#br5" timeOffset="36821.45">17456 1004 1852 0,'-6'66'-69'0,"-12"-3"51"15,-3-5 3-15,-1-13 27 16,1-5 42-16,7-15 60 16,1-6 14-16,9-11-23 15,4-8-16-15,0 0-56 16,5-14-39-16,9-6-21 15,4-6-6-15,7-4-5 16,3 2 20-16,9 0 18 16,6 3-6-16,7 5-3 15,2 3 3-15,-5 11-6 16,-7 6 0-16,-13 10-12 16,-9 6-9-16,-15 3 9 15,-6 1 9-15,-14-1 12 0,-5 2 0 16,-12-3-6-16,-1-3-9 15,-6-6-44-15,2-5-7 16,6-7-69-16,3-4-50 16,11-7 153-16</inkml:trace>
  <inkml:trace contextRef="#ctx0" brushRef="#br5" timeOffset="37254.25">17954 1257 2058 0,'23'9'-21'0,"-3"-9"-6"15,0-4 6-15,0-7 18 16,-3-4 6-16,-1-5 21 15,-1-3 6-15,-5-4-15 16,-1 0-12-16,-7-3-33 16,-2 3-39-16,-9 2-2 0,-4 5-4 15,-8 11 36-15,-4 6 36 16,-3 13 3-16,0 9 9 16,2 10-6-16,3 6 3 15,-1 8 0-15,2 2 3 16,10 3 6-16,5-2 0 15,17-8 6-15,9-5-3 16,14-15-18-16,6-7-9 16,13-13-33-16,2-8-18 0,7-13-38 15,1-3-26-15,0-7 52 16,-3-1-17-16,-10-1-219 16,-5 0 180-16</inkml:trace>
  <inkml:trace contextRef="#ctx0" brushRef="#br5" timeOffset="37438.9">18590 930 1506 0,'-6'42'65'16,"-7"10"42"-16,-7 7-62 16,-1-1-21-16,2-8-21 15,3-7 3-15,7-12-6 16,5-9-6-16,4-9-33 15,3-7-41-15,3-9-81 0,3-6-146 16,4-10 181-16</inkml:trace>
  <inkml:trace contextRef="#ctx0" brushRef="#br5" timeOffset="37638.78">18781 1115 2028 0,'-8'60'-39'0,"1"-17"-15"15,3-7-11-15,-1-12 14 16,0-5 6-16,-1-8-21 16,0-4-56-16,-3-7-117 15,-1-5 160-15</inkml:trace>
  <inkml:trace contextRef="#ctx0" brushRef="#br5" timeOffset="37858.41">18536 1171 1879 0,'32'3'0'0,"5"-1"15"15,0-3-9-15,2-4 0 16,3-7-15-16,-1-2-48 16,0-7-131-16,-1-2 17 15,-2 1 6-15,0-1-19 0,-4 6-209 16,-1 5 220 0</inkml:trace>
  <inkml:trace contextRef="#ctx0" brushRef="#br5" timeOffset="38488.56">18977 1159 1452 0,'2'9'-4'0,"4"-1"2"15,2-3 2-15,2-2 8 16,3-3 8-16,2-3 11 16,1-2 4-16,0-3-6 15,-2-1 5-15,-1-1-18 0,-3-1-3 16,-3 0-6-16,1-2 0 16,-6 1-6-16,-1 0-6 15,-6 4-9-15,-2 2 6 16,-5 6 3-16,0 4 9 15,-4 8 6-15,-4 4 0 16,-4 9-3-16,-1 2 0 16,-2 4-3-16,4 1 6 0,10-6 12 15,8-5-3-15,14-9 6 16,6-3-3-16,14-9-3 16,4-7-4-16,8-7 1 15,1-6-3-15,-2-3-6 16,0-2 3-16,-5 0-3 15,-3-1-3-15,-7 3-3 16,-2 2-3-16,-6 8 3 16,-3 5 0-16,-3 11-3 15,-3 5 3-15,-4 10 0 16,-1 1 6-16,-3 4 9 16,-1-1 0-16,0-3 15 15,0-4-6-15,2-6-3 16,-1-9 6-16,0 1 42 15,0-1 14-15,0 0 10 16,10-7-3-16,2-7-54 16,3-3-27-16,17-5-66 0,3-3-69 15,9-5-152-15,4 2 20 16,-3 4 179-16</inkml:trace>
  <inkml:trace contextRef="#ctx0" brushRef="#br5" timeOffset="38837.26">20301 859 1792 0,'-8'9'6'0,"-3"8"0"16,-5 20 12-16,-2 10 3 15,-2 16-6-15,2 1-3 16,5-5-12-16,3-6-24 16,6-16-120-16,1-6-69 15,7-15 157-15</inkml:trace>
  <inkml:trace contextRef="#ctx0" brushRef="#br5" timeOffset="39489.27">20346 1252 1861 0,'3'10'-177'16,"2"-4"52"-16,4-7 86 15,0-4 20-15,5-6 24 16,0-2 17-16,0-4 12 16,2 0 11-16,-4-2-45 0,-3 0-12 15,-6 4-24-15,-6-2 14 16,-6 2 15-16,-1-1 5 16,-3 2 7-16,2 3 7 15,4 3 2-15,4 2 10 16,6 1-21-16,3 3-3 15,3 2 0-15,3 4 0 16,-1 3 9-16,-3 2 3 16,2 5-6-16,-3 1 0 0,2 1 3 15,2 1-6-15,1-3 0 16,2-2-3-16,-1-1 0 16,1 1 0-16,-5 0 0 15,-6-1-3-15,-3 0 3 16,-7-3-3-16,-1-4 3 15,-2-1 9-15,2-4 9 16,3-2-3-16,5-9-1 16,5-4-2-16,4-7-9 15,2-6-3-15,10 1-12 16,0-1 3-16,6 9 4 16,2 7-4-16,-3 13 3 15,-1 9 3-15,-4 17-6 16,-3 5 3-16,-6 9 3 15,-2-1-6-15,0-4-42 16,5-4-12-16,6-9-65 0,3-6-36 16,8-11-164-16,-2-5-68 15,-2-12 172-15,1-3 72 16</inkml:trace>
  <inkml:trace contextRef="#ctx0" brushRef="#br5" timeOffset="39872.17">20968 1183 1613 0,'-13'17'15'0,"1"2"-3"16,2-2 3-16,2-6-3 16,4-4-1-16,4-7 34 15,0 0 12-15,1 0 15 16,15-10 0-16,1 2-49 15,3 0-17-15,2 6-24 16,3 5-11-16,-4 13-7 16,-3 9 6-16,-9 14 3 15,-8 6-6-15,-10 4 3 16,-7 1 0-16,-5-3 9 16,-3-1 12-16,-7-1 15 15,-7 1 9-15,-14-5 12 16,-10-4 21-16,-16-10 36 0,-5-9 5 15,0-16-5-15,4-7-15 16,20-21-42-16,13-9-24 16,34-19-150-16,18-13-101 15,34-18-173-15,14-3 34 16,15 5 7-16,5 9 130 16,8 23 160-16,4 11 89 0</inkml:trace>
  <inkml:trace contextRef="#ctx0" brushRef="#br5" timeOffset="40238.28">21759 1151 1541 0,'40'-9'-77'0,"2"-6"84"16,-3-4 23-16,1-6 67 15,-2-3 112-15,-5-6 21 0,0-2-39 16,-7-2-102-16,-2 1-59 16,-8 6-30-16,-4 4-5 15,-7 9-11-15,-3 4 7 16,-2 14 1-16,0 0-4 15,-12 0-9-15,0 16-3 16,-5 17-3-16,-3 8 9 16,-1 14 18-16,0-1-9 0,4-5-38 15,1-7-43-15,9-13-89 16,7-9-69-16,11-10 149 16</inkml:trace>
  <inkml:trace contextRef="#ctx0" brushRef="#br5" timeOffset="41304.8">22243 1169 1699 0,'9'1'-68'0,"-2"-3"56"16,-2-5 6-16,4-1 6 16,1-6 15-16,-1-3-6 15,0-3-9-15,-3-3-12 16,0-1-15-16,0-2-9 16,-6 4 15-16,0 3 10 15,-4 6 7-15,-5 6 0 16,0 9 6-16,-5 6-2 15,-2 12 0-15,-4 7 4 0,-2 8 7 16,0 4 15-16,-2 2 10 16,3 0-6-16,9-5-15 15,5-6-6-15,12-9 0 16,8-7-3-16,13-9-1 16,4-6-7-16,4-11-4 15,2-6-3-15,-7-3 3 16,-2-2 6-16,-2 2-24 15,-3-1-18-15,-7 2-11 16,-2 1 17-16,-7 4 12 16,-2 0 13-16,-2 9 19 15,0 3 3-15,1 7 1 16,-1 4-4-16,0 5 3 16,-2 2 9-16,-3 2 10 15,-3 0 27-15,-3-4-27 0,0-3-4 16,1-6-14-1,0-1 3-15,4-5 3 0,0-3-3 16,7-2 0-16,4-2-3 16,8-4-3-16,7 1-6 15,3-5 0-15,1 0-3 16,0-1 3-16,0 1-3 16,0 4-6-16,0 5 6 0,1 7 0 15,1 4 0-15,-5 9-3 16,0 4-6-16,-11 6 3 15,-4 0 0-15,-7-2 6 16,-6-1 3-16,-3-5 3 16,0-1 9-16,-4-5 0 15,7 0 0-15,2-4 3 16,3-4-6-16,0 0-6 16,6-7 0-16,9-4 3 15,4-2 9-15,0-3 6 16,1-2-3-16,-1-2-4 15,0 0-5-15,0 3-12 16,0 3 0-16,-6 8 0 16,-1 4-6-16,-5 9 0 15,-3 4-2-15,-3 5 5 0,-1 0 3 16,0 0 3-16,-2-3 5 16,3-5-8-16,0-2-8 15,4-6 5-15,2-2 3 16,2-4 6-16,5-4 5 15,3-2-2-15,2-1-3 16,-1-2 3-16,-2 0-9 16,1 2 6-16,-2 3-6 0,1 5-6 15,1 5 6-15,-1 8-3 16,-4 4-3-16,-1 5-3 16,-3 0 3-16,-2-1-5 15,0-4 11-15,3-6-9 16,4-5-18-16,5-7-84 15,6-7-83-15,6-7 131 16</inkml:trace>
  <inkml:trace contextRef="#ctx0" brushRef="#br5" timeOffset="41879.38">23564 1397 1589 0,'-31'95'0'0,"-5"-6"0"16,0-6 0-16,-1-13 3 16,5-6 0-16,3-14 0 15,2-6 6 1,8-12-9-16,3-10 0 0,10-13-3 15,2-8-18-15,10-18-27 16,6-9 21-16,7-23 0 16,6-13 4-16,6-20 21 15,1-8 2-15,6-11 6 16,-1-2 3-16,2 9 15 16,1 11 5-16,2 17 6 15,2 11 28-15,-2 18-30 0,2 8-27 16,-4 16-6-16,-4 8-6 15,-9 12-18-15,-7 6-12 16,-17 9 9-16,-8 5 6 16,-18 5 17-16,-6 3 6 15,-8-2-2-15,3-3 0 16,4-8 2-16,5-6-2 0,10-12-48 16,4-4-84-16,7-13 78 15</inkml:trace>
  <inkml:trace contextRef="#ctx0" brushRef="#br5" timeOffset="42505.56">23936 1247 1115 0,'-1'16'95'0,"0"-8"6"15,-3-3-4-15,4-5-16 16,0 0 1-16,-3-14 25 16,5 1-44-16,4-6-87 15,4-3-26-15,4-3-37 16,4-1 29-16,5-1 21 16,-1 3 6-16,-1 3 16 0,-2 6 9 15,-6 10 4-15,-1 4-4 16,-8 5-8-16,0 3-15 15,-4 4-23-15,-2 1-12 16,2 1-6-16,1-2 10 16,4-1 29-16,3-2 12 15,-1-3 21-15,5 0 11 16,-6-2 22-16,0-2 12 0,1 1 9 16,-4-1-6-16,2 1-9 15,0-2-4-15,-1 0-4 16,1-1 0-16,3-3-4 15,1-1-10-15,2-4-5 16,-1-1-5-16,-2-3 15 16,-5 0 25-16,-3 1 29 15,-4 0-7-15,-7 2-44 16,-1 3-15-16,-7 7-18 16,0 6-3-16,-3 16-6 15,-2 8 9-15,4 9 6 16,1 1 0-16,8-3-3 15,5-2 0-15,9-13-21 0,9-3-8 16,11-13-10-16,9-6-21 16,13-10 29-16,6-6-1 15,6-6 2-15,-3-1 4 16,-7-2 0-16,-3 0-8 16,-8-5-85-16,-4-3-113 15,-8-5 100-15</inkml:trace>
  <inkml:trace contextRef="#ctx0" brushRef="#br5" timeOffset="43145.69">24631 765 1518 0,'12'0'77'0,"-7"21"-2"15,-5 13-19-15,-8 18-8 16,-6 6 6-16,-4 2-18 16,1-4-15-16,3-11-6 15,2-7 0-15,6-11-9 16,2-6 3-16,1-6-9 15,1-3 2-15,0-5-2 16,2-7 0-16,0 0-26 16,-1 0-19-16,-18-11-24 15,4-4-6-15,-1-6 33 16,-2 0 16-16,2 6 38 16,3 2 23-16,-6 13 4 15,2 5 3-15,-3 9-15 16,1 4-9-16,6 2-12 0,7 0-6 15,10-4-30-15,7-4-21 16,16-9-21-16,5-4-20 16,8-9 25-16,4-3 22 15,1-2-1-15,1-1 3 16,-1 1 12-16,0-1-11 16,-3-1-45-16,1-1-12 0,-8 1 7 15,-6-1 3-15,-6 0 123 16,-7 0 51-16,-5 2 29 15,-3 3 20-15,-5 5-22 16,-5 4-15-16,-13 4-8 16,-4 3 3-16,-12 6-47 15,-9 2-24-15,2 1 0 16,4 1 3-16,3-2 18 16,13 0 3-16,7 0 2 15,5 0-2-15,12-1-15 16,5 0-3-16,12 3-9 15,6 1-3-15,2 4-6 16,-1 1-3-16,-6 6 3 16,-9 1-3-16,-11 0-18 15,-13-1 0-15,-16-5 0 0,-9-1 3 16,-16-5 15-16,1-3 6 16,-6-7-9-16,0-5-72 15,12-10-215-15,0-7 183 16</inkml:trace>
  <inkml:trace contextRef="#ctx0" brushRef="#br5" timeOffset="43792.82">15623 1826 1510 0,'94'2'-21'0,"29"-3"71"15,20 0 110-15,31-1 50 16,13-1-16-16,26-2-75 15,7-1-44-15,18-3-60 16,11 0-6-16,8-4-3 16,10 0 0-16,11 0 3 15,1-1-4-15,3-1 1 16,-9 0-1-16,-16-2-2 16,-15 3-3-16,-26 2 0 15,-11 3-9-15,-33 1-7 16,-16 0-26-16,-29 3-131 0,-16-2-87 15,-29 0 131-15</inkml:trace>
  <inkml:trace contextRef="#ctx0" brushRef="#br5" timeOffset="44720.49">13311 60 1078 0,'0'1'83'0,"-7"2"3"16,-6 1-11-16,-8 2-17 16,-6 0-13-16,-10 0-24 15,-2 1-11-15,-9 2-2 16,-1 1-1-16,1 4 1 15,1 2 2-15,3 2 2 16,1 2-7-16,6 3 1 16,0 1-4-16,7 1-2 15,5 0 2-15,8 4 0 0,8 3-2 16,8 10 0-16,4 9 2 16,11 24-2-16,4 13 0 15,5 18 4-15,-1 7 0 16,-3 5-2-16,-4-2 1 0,-8-4-3 15,-3-9 2-15,-4-20-2 16,0-8 0-16,-7-16 0 16,-3-8 2-16,-5-10-2 15,-6-7 2-15,3-9 2 16,0-7-4-16,8-8 4 16,3-4-4-16,7-6 0 15,0 0 18-15,0 0 24 16,16-13 9-16,9 8 5 15,8-1-17-15,17 2-30 16,5 0-3-16,17 2-45 16,9 2-71-16,16 2-51 15,9 0-17-15,25 4 89 16</inkml:trace>
  <inkml:trace contextRef="#ctx0" brushRef="#br5" timeOffset="45953.25">24557 125 1266 0,'64'6'-2'0,"9"-6"2"16,-2-4 0-16,-7-5 4 15,-1-3 6-15,-10-1 9 0,-1-2 6 16,-1 2-1-16,-7 2-3 15,-4 8-13-15,-5 1-5 16,-8 6-1-16,3 1-2 16,-7 3 0-16,-1 1 0 15,-3 6-2-15,-6 2 2 16,-2 13 0-16,-6 6 0 16,-12 17 4-16,-4 15 0 0,-13 25 0 15,-6 15 0-15,5 17-2 16,0-1 2-16,8-3-2 15,10-6 2-15,8-10-4 16,4-5 2-16,9-14-2 16,-2-6 0-16,-3-8 0 15,-3-6 0-15,-9-8 0 16,-2-6 1-16,-16-8-1 16,-11-4 2-16,-15-11 0 15,-6-5 6-15,-10-10 33 16,3-5 7-16,-6-8 43 15,-3-2 34-15,2-9-68 16,1 0-21-16,11-4-72 16,10 1-95-16,14-5 77 15</inkml:trace>
  <inkml:trace contextRef="#ctx0" brushRef="#br1" timeOffset="-140841.12">18158 8564 1324 0,'68'-5'33'16,"6"-2"-10"-16,15 0-34 16,8 0-1-16,8-2 10 15,1 0 4-15,9 2 4 16,-2 0 6-16,2 0 19 15,1 1 0-15,5 0 3 16,-3 0-4-16,-3 2-15 16,-3 0-5-16,-10-2-4 15,-4 1 1-15,-4-1-1 0,-5 1 8 16,-9-2-11 0,-7 0-3-16,-10-1-19 0,-11 1-4 15,-13-3-93-15,-8 1 77 16</inkml:trace>
  <inkml:trace contextRef="#ctx0" brushRef="#br1" timeOffset="-139223.32">21083 5919 716 0,'24'0'57'15,"5"-3"80"-15,5 2-137 16,4 0-5-16,0-1 5 15,-1-3 0-15,1 0 0 16,-5-1 3-16,-3 1 1 16,-5 0 3-16,-7 1 2 15,-5 2-4-15,-13 2 4 16,0 0 11-16,-7-2 8 0,-4 2 3 16,-9 2-1-16,-2 0-13 15,-1 2 3-15,-6-2 1 16,3 1 4-16,0-2 4 15,-2-1 4-15,1 0 0 16,-1 0 0-16,2-2 2 16,8 0-2-16,18 2 6 0,-1 0-6 15,1 0-4-15,17-1-14 16,5 1-7-16,9-2-4 16,1 0-4-16,-3 0 4 15,3 1-2-15,-8-1 0 16,-2 0 2-16,-12 1-3 15,-10 1 1-15,0 0 4 16,0 0 2-16,-13-1 0 16,-4 4-1-16,-10 0-5 15,0 2 2-15,-4-2-2 16,2 2 0-16,5-3 4 16,-1 2-2-16,6-3 4 15,6 1 1-15,13-2-3 16,0 0 11-16,8 5 4 15,7-2-12-15,14-1 3 0,2-1-9 16,8-1-3-16,4-1 3 16,3 1 3-16,2-2-3 15,0 1-3-15,-3 1 3 16,-14 0-3-16,-6 1 0 16,-25-1-12-16,1 2 6 15,-25-2-6-15,-9 1 6 16,-16 2 15-16,-3 0-3 0,1 0 6 15,1 0 12-15,9-2 23 16,3 1 10-16,4 0 18 16,4-1-12-16,5-1-15 15,7 0-4-15,18 0-20 16,0 0-3-16,3 1 3 16,15-1-6-16,12 0-3 15,8-3-3-15,5-1-3 16,-1-1-6-16,-1 1 3 15,-5 0-3-15,-12 3-9 16,-6 0-9-16,-19-1-27 16,-9 2 3-16,-19 0 3 15,-9 2 9-15,-7 2 30 16,-3 1-3-16,6 1 3 16,8 1 3-16,26 1-113 15,19 0-13-15,38-12 46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19:48.4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2762 1912 1468 0,'3'29'-2'0,"-1"23"13"15,0 15 7-15,-3 28 20 16,-4 15 48-16,0 26 6 15,-3 11-14-15,1 19-39 16,4 3-21-16,2 10-9 16,1 4 0-16,7 6-3 15,0 8 12-15,1 6 24 16,1 8 11-16,3 8 19 0,0 5-3 16,3 12-18-16,2-2-22 15,1 7-11-15,1-2-12 16,-1-1-6-16,1-2 12 15,-3-6-12-15,0-1 6 16,-1-8-3-16,0-5 0 16,2-12 6-16,-2-5-9 15,-3-13 3-15,-5-6-3 0,-8-15-48 16,-4-7-23-16,-4-10-79 16,-4-9-32-16,1-15-101 15,0-8-39-15,4-24 208 16</inkml:trace>
  <inkml:trace contextRef="#ctx0" brushRef="#br0" timeOffset="649.55">2622 7412 1667 0,'237'8'89'0,"22"-1"7"15,11 2-21-15,18 0-13 0,5 2-17 16,10 1-12-16,8 1 0 15,3 0-24-15,5 0-3 16,10-2 0-16,-2 0 0 16,6 1 6-16,-6-1 9 15,-10 1 23-15,-1 0 4 16,-15-1-6-16,-2-2-12 16,-16-4-21-16,-10-3-6 15,-24-4-8-15,-18-2-13 0,-23-6-43 16,-19-1-34-16,-39-4-76 15,-15-1-53-15,-42-4 126 16</inkml:trace>
  <inkml:trace contextRef="#ctx0" brushRef="#br0" timeOffset="3466.34">3453 6500 1245 0,'-5'21'50'15,"3"0"35"-15,7 0-85 16,4-1 0-16,3-5 0 16,0-3 0-16,2-7 0 15,1-4 0-15,2-12 0 16,-1-7 0-16,2-11 4 16,-1-9-4-16,-1-3 0 15,-1-1-4-15,-8 7 1 16,-3 5 1-16,-8 10-2 15,-5 5 2-15,-7 6-6 0,-4 4-2 16,-8 5-1-16,0 3-1 16,-1 8 8-16,-1 2 4 15,7 9 2-15,2 1 0 16,12 3-23-16,9 1-47 16,15-5 39-16</inkml:trace>
  <inkml:trace contextRef="#ctx0" brushRef="#br0" timeOffset="3949.23">4240 5796 1196 0,'-22'16'35'0,"-4"5"2"15,3 2-25-15,3 6 23 0,-3 2 9 16,11 3 16-16,2-2-8 15,10-4-26-15,5-4-7 16,10-11-15-16,3-5-2 16,5-14 2-16,-1-5 0 15,4-12-1-15,1-5 5 16,3-7 1-16,0-5 9 16,-2-3-3-16,-3 0-15 0,-8 2 0 15,-4 3-3-15,-11 12-3 16,-6 5 3-16,-11 11 3 15,-5 9 3-15,-9 9 6 16,-4 9-9-16,0 14 0 16,2 3 0-16,10 3-51 15,7-4-33-15,16-17 49 16</inkml:trace>
  <inkml:trace contextRef="#ctx0" brushRef="#br0" timeOffset="4352.12">5062 5229 1986 0,'-13'9'111'0,"1"1"-13"15,6 8-196-15,1 3-28 16,2 5-11-16,-1 3 23 16,1-3 49-16,-1-5 41 0,4-5 36 15,3-6 12-15,7-8 11 16,4-5 7-16,7-11-9 16,4-7-3-16,5-14-18 15,6-4-3-15,3-6-9 16,0 0 0-16,-4 5 3 15,-5 2-3-15,-12 8 3 16,-10 7-3-16,-12 7 0 16,-10 4 9-16,-8 10 15 15,-3 3 12-15,-4 12 8 16,2 3-8-16,6 4-24 16,6 2-30-16,8-8-245 15,7-13 186-15</inkml:trace>
  <inkml:trace contextRef="#ctx0" brushRef="#br0" timeOffset="4783.08">5889 4595 2222 0,'-21'26'66'0,"4"3"-138"16,4 2-35-16,9 1-55 15,2-1 13-15,4-7 38 16,2-7 40-16,7-12 65 16,4-5 15-16,8-14 27 15,5-5 11-15,7-13 10 16,4-4-3-16,3-6-27 15,-1-5-15-15,1 3-12 16,-5 1-9-16,-5 3 0 16,-3 4-3-16,-12 7 12 15,-7 6 0-15,-10 9 3 16,-6 4 21-16,-11 13 18 16,-5 6-9-16,-4 15 2 0,1 4-20 15,5 4-15-15,4-1-9 16,7-10-104-16,5-7-61 15,8-14-81-15,5-8 21 16,10-14 127-16</inkml:trace>
  <inkml:trace contextRef="#ctx0" brushRef="#br0" timeOffset="5166.05">6910 3874 1732 0,'-14'9'123'15,"1"2"86"-15,2 10-338 16,2 2-17-16,-3 5 18 16,-2 1 50-16,0-4 42 15,2-4 34-15,6-9 40 16,6-3-5-16,8-9 6 15,4-2-19-15,10-10-11 16,5-5 6-16,6-11-15 16,6-5-3-16,-4-8-3 15,-2-1-6-15,-7 3 7 16,-5 3-7-16,-12 9 6 0,-4 6 6 16,-10 6 0-16,-6 3 12 15,-5 6 2-15,-3 3 7 16,-2 9-3-16,-3 6-12 15,-1 8-6-15,2 2-6 0,5 0-83 16,3-3-41 0,7-10 93-16</inkml:trace>
  <inkml:trace contextRef="#ctx0" brushRef="#br0" timeOffset="5582.42">7733 3153 2133 0,'-25'28'-48'0,"1"5"-233"16,0 5 14-16,3 3 184 15,2-5 35-15,8-8 42 0,2-7 6 16,8-11 6-16,4-7 9 16,8-9 12-16,7-5 2 15,7-10-2-15,7-5-5 16,7-7-16-16,1-2-1 16,1-3-5-16,-5 0 0 15,-7 6-5-15,-9 3-1 16,-14 9-2-16,-6 6 0 15,-17 5 4-15,-4 4 2 0,-8 7 2 16,-2 4 4-16,0 5-2 16,1 2-2-16,11 0-9 15,5-1-30-15,6-4-130 16,4-2-214-16,4-6 180 16</inkml:trace>
  <inkml:trace contextRef="#ctx0" brushRef="#br0" timeOffset="5976.19">8393 2659 1980 0,'-2'11'-77'15,"0"8"-183"-15,0 7 96 16,-2 7 108-16,-1 0 35 16,-3-6 21-16,3-6 4 15,4-11-1-15,4-9 5 16,12-13 12-16,7-9-5 16,15-17-3-16,9-5-1 0,6-4-15 15,-2 0-1-15,-5 5-3 16,-7 3-2-16,-13 4 8 15,-7 5-4-15,-16 5 6 16,-9 4-3-16,-16 5-1 16,-10 5 2-16,-15 11 4 15,-10 7 2-15,-8 19-1 16,-1 9 5-16,11 8-4 16,15 0-12-16,25-7 3 15</inkml:trace>
  <inkml:trace contextRef="#ctx0" brushRef="#br0" timeOffset="8682.82">1232 8374 424 0,'17'-10'87'15,"1"-6"39"-15,9-8 8 16,2-4-4-16,8-10-26 16,4-6-25-16,7-7-29 15,9-4-7-15,12-6 0 16,5-3 3-16,9-8 8 15,2-8 1-15,16-8-13 16,6-4-11-16,11-6-15 0,8-4-3 16,1-7-5-1,8-5-2-15,6-5-2 0,2-1-2 16,10-5 2-16,-2-1-4 16,5-3 0-16,2-3 1 15,-2 2-1-15,4-1 2 16,2-2 2-16,3 1-2 15,4-4 0-15,5-3 2 16,3-2-2-16,4-4 0 16,1 3-2-16,-2 1 0 15,-5 2 0-15,-2 4 0 16,-6 2 2-16,-4 4-2 0,2 2 0 16,2 3 0-16,-8 4 0 15,9 1 0-15,-6-3-4 16,-9 4 2-16,4 1 0 15,-7 2 0-15,-8 6 2 16,1 4-2-16,-5 1 2 16,-4 2-2-16,-4 7 2 15,-3 1 2-15,-5 0-2 16,-1 2 0-16,-4 3-2 16,2 1 4-16,-6 8-2 15,-3 1 0-15,-2 5-2 16,-9 3-4-16,-10 11-1 15,-4 7 1-15,-16 5 4 0,-1 5 2 16,-8 4 0-16,-7 3-2 16,-8 7-44-16,-10 1-55 15,-8 4 58-15</inkml:trace>
  <inkml:trace contextRef="#ctx0" brushRef="#br1" timeOffset="15751.36">7284 4769 639 0,'0'0'100'0,"0"0"132"16,0 0-225-16,0 0-21 15,0 0 1-15,0 0 13 16,0 0 2-16,0 0 19 15,-1 0 10-15,0 0 29 16,-19 6-4-16,15 5 4 0,2 3-10 16,2 5-15-16,2 1-10 15,5 3-9-15,2-1-3 16,3-5 1-16,1-2-1 16,3-9 7-16,3-6 5 15,4-11 2-15,3-6-2 16,1-7-7-16,0-2-9 0,-5 0-7 15,-1 2-2-15,-11 5 4 16,-6-1-2-16,-3 3 2 16,-9 3 0-16,-5 1-2 15,-3 4-2-15,-8 6 0 16,-4 3-2-16,0 9 0 16,-1 4-2-16,4 4 2 15,2 2 0-15,10-1-36 16,3-4-65-16,13-9 62 15</inkml:trace>
  <inkml:trace contextRef="#ctx0" brushRef="#br1" timeOffset="16299.66">8051 4491 1699 0,'-27'19'54'0,"4"1"-99"16,6 2 4-16,9-2 32 16,4 2 9-16,6-1 0 15,3-1 0-15,4-1 0 16,1-2 3-16,5-5 0 15,2-6 8-15,7-7 1 16,3-8 6-16,4-10 3 16,-1-3-9-16,-4-6-6 15,2 1-3-15,-10-3-3 16,-1 3-3-16,-10 6 0 0,-5 4 0 16,-11 8-3-16,-5 5 3 15,-12 4 3-15,-5 4 0 16,-6 5-3-16,-1 2 3 15,1 4-18-15,3 2-26 16,11-3-98-16,5-5 2 16,18-9 78-16</inkml:trace>
  <inkml:trace contextRef="#ctx0" brushRef="#br1" timeOffset="16733.97">8869 4295 2052 0,'-24'8'9'15,"4"3"224"-15,4 8-466 16,1 2 39-16,2-2 134 15,-2 0 9-15,-2-3 12 0,4-1 24 16,2-6 63 0,3 1 9-16,8-3-9 0,3-4-9 15,11-3-24-15,7-3-9 16,13-9 0-16,9-4 0 16,2-7-12-16,-1-2 0 15,-3-4-36-15,-6 0-12 16,-6 2-12-16,-6 4 12 15,-12 9 25-15,-8 1 14 0,-12 8 21 16,-8 2 6-16,-7 5 2 16,-3 5 4-16,0 4-6 15,2-1-3-15,8-1-12 16,4 0-21-16,6-4-134 16,1 0 13-16,6-5 81 15</inkml:trace>
  <inkml:trace contextRef="#ctx0" brushRef="#br1" timeOffset="17150.28">9656 4038 1530 0,'-13'7'9'0,"0"1"202"16,1 5-414-16,1-1 127 15,-1 0 67-15,0 0 9 16,1 0 9-16,-1-1 5 16,5-1 7-16,0-2 1 15,8-1-7-15,5-1 7 0,8-6-4 16,6-2 0-16,6-9 0 15,1-5-3-15,4-5-3 16,-2 0 0-16,-1-3-6 16,0 2 0-16,-7 0-3 15,-2 1 2-15,-10 4 7 16,-5 3 9-16,-10 7 21 16,-6 1 6-16,-8 6 6 15,-6 6-18-15,-2 8-27 16,-2 3-3-16,4 1-18 15,6-3-45-15,11-7-203 16,12-4 203-16</inkml:trace>
  <inkml:trace contextRef="#ctx0" brushRef="#br1" timeOffset="17985.34">10198 3455 1437 0,'0'-8'11'15,"0"8"-1"-15,0 0-45 16,0 0 10-16,0 0 19 15,4 12 0-15,-4 1 4 16,0 1-2-16,-1 1 4 16,0 0 4-16,1-1 8 15,1 1 1-15,5 0 3 16,5-2-2-16,8-8-9 16,8-5-1-16,6-11 0 15,1-5-2-15,-2-4 0 16,-4-2-2-16,-6 0 4 0,-5 2-2 15,-9 6 0-15,-7-1 2 16,-8 4-1-16,-6 1 5 16,-9 3 2-16,2 3 0 15,-8 1-5-15,2 2 3 16,2 1-8-16,0 0-2 16,5 2-44-16,0 1-82 15,6-2 77-15</inkml:trace>
  <inkml:trace contextRef="#ctx0" brushRef="#br1" timeOffset="18666.64">9865 2920 1202 0,'-17'9'21'0,"2"4"-22"16,0 1-7-16,1 4 4 15,1 1 4-15,2-3 13 16,2-1 11-16,7-6 11 15,2-2 5-15,8-4 3 16,5-3-8-16,7-6-8 16,6-5-6-16,6-7-9 0,1-3-2 15,0-3-7-15,-4-1-1 16,-4-1 0-16,-6-1 0 16,-10 2-8-16,-5 2 1 15,-14 4-3-15,-5 3-4 16,-15 9 8-16,-4 5 0 0,-6 10 3 15,0 7 1-15,7 9-2 16,5 1-22-16,13 4 19 16</inkml:trace>
  <inkml:trace contextRef="#ctx0" brushRef="#br1" timeOffset="19316.04">9073 3336 408 0,'2'-4'115'0,"-2"4"242"16,0 0-167-16,0 0-68 16,-16 0-23-16,5 7-44 15,-1 3-17-15,2 2-9 16,1 1-2-16,6 1-11 15,0 0-2-15,4-3-7 16,4-2-1-16,4-5 4 16,3-3-1-16,7-6 7 15,4-4 7-15,8-9 7 16,5-3 9-16,7-5-15 0,-1 0-12 16,-5 1-3-16,-8 2-3 15,-16 4 6-15,-5 5 17 16,-13 3 40-16,-3 4-6 15,-13 7-3-15,-6 1-19 16,-11 12-35-16,-5 3-6 16,6 4-23-16,4-1-40 15,20-7-215-15,8-4 217 16</inkml:trace>
  <inkml:trace contextRef="#ctx0" brushRef="#br1" timeOffset="23599.1">9329 2038 362 0,'0'27'11'0,"-3"-19"4"0,-3 1 23 16,3-2 18-16,-3-4 39 16,6-3 6-16,0 0-22 15,0 0-15-15,4 0-16 16,9-3-5-16,12-1-9 15,4-2-2-15,10 4-11 16,6-1-3-16,11 0-9 16,5-1-2-16,12-1-3 15,6-2-1-15,14-3-1 16,4-1 2-16,11-6-1 16,4-1 5-16,5-2 21 15,-2-1 6-15,1 0 5 16,-1 3-5-16,-11 1-21 15,-2 3-8-15,-14 2-4 16,-6 1-2-16,-14 2 4 16,-8-1-4-16,-14 0 0 15,-6-2 1-15,-12 0-1 16,-5 2-1-16,-11 0-21 0,-4 4-38 16,-8-5 39-16</inkml:trace>
  <inkml:trace contextRef="#ctx0" brushRef="#br1" timeOffset="24332.48">11591 1744 1251 0,'1'31'-2'0,"-6"3"2"16,-1-1-2-16,1-6 2 15,1-3 6-15,2-9 1 16,2-3 1-16,2-7 4 16,-2-5 1-16,0 0 3 0,0 0 1 15,13-7-5-15,-3-4-1 16,5-8-3-16,1 1-6 15,-1-5-2-15,-2 3 0 16,-9 3-2-16,-4-1 0 16,-8 7 0-16,-4 0 0 15,-2 7-3-15,-2 2-1 16,2 4-70-16,3 1 53 0</inkml:trace>
  <inkml:trace contextRef="#ctx0" brushRef="#br1" timeOffset="24987.1">11854 1515 1361 0,'-58'27'0'0,"-5"3"4"16,-4 8 19-16,1 6 14 15,17 9 11-15,7 0 1 16,27-2-9-16,12-6 5 15,18-8-39-15,7-5 0 16,2-9-3-16,1-4 0 0,1-9 0 16,1-6 0-16,4-5-3 15,2-4 9-15,5-6-9 16,0-2-6-16,-2-3-33 16,-6 0-9-16,-11 1 31 15,-4 2 3-15,-16 3 12 16,-8-1 2-16,-10 3 2 15,-9 1 4-15,0 3 9 16,6 2 19-16,6 0 14 16,16 2-12-16,0 0-13 15,4-1-14-15,15-2 0 16,1-4-3-16,4-5-6 16,3 0 3-16,-3 1-3 15,0 2 0-15,-3 4 0 16,-5 3 0-16,-5 3 0 0,-4 6 0 15,-3 9 0-15,-2 7-3 16,1 14 0-16,1 2-3 16,2 5 6-16,0-6-15 15,1-9-35-15,-2-7-16 16,-3-13 30-16,-2-9 11 16,0 0 3-16,-2-9-36 15,2-9-273-15,4-4 199 0</inkml:trace>
  <inkml:trace contextRef="#ctx0" brushRef="#br1" timeOffset="25566.3">12140 1940 1906 0,'4'24'0'15,"4"-4"0"-15,-2-8 6 16,3-5-3-16,-4-7 3 16,1-6 5-16,1-8-11 15,-1-4-2-15,-4-4-25 16,-1-1-9-16,-6 3-9 16,-5 1 6-16,-3 6 9 0,-4 1 12 15,2 5 9-15,4 1-6 16,11 6 9-16,1-6 0 15,13 0 0-15,3 1 3 16,7-2 0-16,3 1 3 16,0 1 0-16,0 2 3 15,-5 2-3-15,-3 1 0 0,-6 3-3 16,-1 1-3-16,-3 2 3 16,1 0 3-16,0 2 0 15,2 4 0-15,1 0 0 16,2 1 0-16,-1-1-3 15,3-2 3-15,-2-2 3 16,0-1-3-16,-1-5 9 16,-5-1-9-16,-2-2 9 15,-3-5 3-15,-3-1 9 16,0-4 6-16,-2-3-9 16,-3 1-6-16,2-5-9 15,-1 3-3-15,-5-3 6 16,2 5-9-16,-9 4 3 15,-7 2 0-15,-6 11-9 16,-5 3 9-16,-1 7-6 16,1 0-33-16,12-4-156 0,21-9-80 15,-1 3 170-15</inkml:trace>
  <inkml:trace contextRef="#ctx0" brushRef="#br1" timeOffset="26015.05">13075 1658 1837 0,'-1'51'-242'0,"-10"-11"149"16,-3-10 57-16,2-11 55 16,2-6 8-16,2-7 8 15,4 1 43-15,4-7-48 16,0 0-15-16,0 0-30 16,-12-5-3-16,-1-3-12 15,-7 1 3-15,-8 1 9 16,-1 0 6-16,-8 6 9 0,3 1 6 15,2 8 3-15,1 4 0 16,8 8 6-16,3 3-3 16,7 4-3-16,4-3-3 15,11-5 6-15,8-2-9 16,19-11 3-16,14-6 0 16,13-11 0-16,5-7 9 15,2-6-12-15,-5-1 0 0,-1-1-79 16,1-3-20-16,5-4 63 15</inkml:trace>
  <inkml:trace contextRef="#ctx0" brushRef="#br1" timeOffset="26315.9">13521 1485 1369 0,'13'32'15'0,"6"2"9"0,-3 2 1 16,-1-1-6-16,-6 4-5 15,-7-4-9-15,-2-3 1 16,-6-5-2-16,-2-8 0 16,-3-7-19-16,0-4-63 15,5-10 51-15</inkml:trace>
  <inkml:trace contextRef="#ctx0" brushRef="#br1" timeOffset="26849.12">13772 1787 1532 0,'8'15'1'0,"-5"-7"-1"16,-5-2 12-16,-6-5 44 16,-1-1 4-16,-4-6 5 15,2-2-17-15,3-6-24 16,2-1-15-16,7-5-3 15,3-4-6-15,3 0 0 16,1-1 0-16,1 3-3 16,0 3 0-16,2 5-6 15,3 3 3-15,5 1-9 0,6 1 3 16,5 0 6-16,2 3 0 16,-2 3 6-16,-6 3 0 15,-7 7 0-15,-7 4-6 16,-8 8 3-16,-4 4 0 15,-5 3 3-15,-2 1 0 0,0-2 0 16,6-2 0-16,-1-6 0 16,3-3 9-16,1-5-6 15,0-9 9 1,0 0 15-16,0 0 3 0,0 0 9 16,9-16-6-16,-1-8-21 15,0-5 0-15,8-3-9 16,-2 3 3-16,9 6-1 15,1 4-7-15,-4 12 2 16,0 3-6-16,-6 12-3 16,-2 5 6-16,-2 8-15 15,-3 2-15-15,2 0-87 16,1-1-68-16,3-8 10 16,4-4-78-16,2-10 131 15</inkml:trace>
  <inkml:trace contextRef="#ctx0" brushRef="#br1" timeOffset="27185.6">14396 1707 1276 0,'15'10'70'16,"3"-3"-28"-16,-4-3 3 15,-2-6 19-15,-1-2 43 0,0-6 81 16,1-4-27-16,1-2-83 15,0-3-45-15,-2 0-27 16,0-1-3-16,-5 0-3 16,-2 3 3-16,-7 1-12 15,-3 3-3-15,-10 5-15 16,-7 5 6-16,-5 6 3 16,-1 7-3-16,5 10 18 15,5 4-6-15,14 7 6 16,5 2 3-16,15-5 0 15,8-2-3-15,10-14-38 16,7-7-13-16,13-11-27 16,6-6-9-16,2-7-41 15,-3 2 42-15,-9 0 56 16</inkml:trace>
  <inkml:trace contextRef="#ctx0" brushRef="#br1" timeOffset="27582.75">12383 2240 1625 0,'57'-1'-42'0,"26"-9"84"16,11-2 20-16,28-4 34 16,7-2-6-16,19-3-25 15,9-1-35-15,4-2-18 16,3-2-3-16,-2 2-9 15,-5 0 6-15,-21 4-3 16,-9 4-3-16,-21 2-6 16,-16 2-21-16,-21 1-62 0,-14 0-43 15,-19 0-90-15,-6-1 78 16,-11-3-123-16,0-2 130 16</inkml:trace>
  <inkml:trace contextRef="#ctx0" brushRef="#br1" timeOffset="28431.9">15646 1441 1921 0,'4'8'-9'0,"-4"8"9"0,-3 5 0 16,-11 15 0-16,-7 7 6 16,-11 17-6-16,-8 3 6 15,-7 0-6-15,2-6 0 16,8-21 0-16,6-11 0 16,14-14 6-16,2-6 2 15,5-6 1-15,2-2 0 16,4-6-9-16,7-1-9 0,3-4-3 15,7-1-2-15,6 1 11 16,2 1 3-16,18 9 0 16,3 3 6-16,5 10-6 15,0 3 3-15,-13 0-3 16,-2 0-9-16,-9-5-18 16,-2-4-30-16,-2-7-63 15,0-5-61-15,7-7 9 16,0-3-43-16,6-3-124 15,-1-2 0-15,-7 3 169 16,-4 3 29-16,-8 6 77 16,-3 4 13-16,-9 8 71 15,0 0 66-15,0 0 93 16,0 0 67-16,3 19 75 16,0-7-75-16,0 8-104 0,1 2-32 15,-2 0-48-15,1 1-17 16,-2-5-12-16,0-3 12 15,4-8 6-15,1-3-6 16,7-7-4-16,4-5 1 16,5-9-3-16,1-4-15 15,-2-3-18-15,-4 0 0 16,-6 0-6-16,-3-2 0 0,-9 3-9 16,-6-1-12-16,-7 4-12 15,-8 6-3-15,-4 3 6 16,-2 7 9-16,1 8 18 15,-2 3 0-15,2 11 3 16,1 1-38-16,5 3-145 16,4-3-187-16,11-5 187 15</inkml:trace>
  <inkml:trace contextRef="#ctx0" brushRef="#br1" timeOffset="28967.13">16281 1715 1458 0,'-12'24'-52'0,"2"-4"13"15,6-11 25-15,4-3 14 0,11-6 6 16,5-6 0-16,8-8-2 16,2-3-4-16,-2-4 0 15,-1-2 4 1,-6 1-4-16,-3-1 0 0,-5 1 0 16,-5 3-4-16,-1 7 2 15,-1 3 4-15,2 7-2 16,3 5 0-16,-2 7 0 15,1 6 0-15,-3 11 4 16,-1 6 3-16,-1 3 3 16,-1-2-2-16,3-10-2 15,2-6 1-15,6-12 21 16,6-7 10-16,4-12 7 16,5-4 19-16,5-9-13 15,0 0-33-15,0-5-18 16,-4 2 6-16,-9 7 6 15,-6 2-7-15,-11 5 4 0,-4 4-9 16,-7 3-3-16,-1 4 0 16,1 6 0-16,0 3 3 15,8 3-26-15,3 0-43 16,6-4-87-16,5-3-227 16,1-6 192-16</inkml:trace>
  <inkml:trace contextRef="#ctx0" brushRef="#br1" timeOffset="29767.13">17324 1509 1720 0,'-9'54'-42'15,"-5"-1"7"-15,-3-3-1 0,3-12 12 16,4-10 15 0,3-15 36-16,7-13 36 0,-1 0 20 15,1 0 7-15,-7-21-36 16,14-2-45-16,1-8-24 15,3-2-6-15,2 2 6 16,1 0 15-16,4 2 0 16,1 0 0-16,6 2 3 15,4-1-3-15,6 4 0 16,3 1 0-16,1 7 3 16,-6 6 0-16,-7 9 0 15,-7 1-6-15,-14 11-6 16,-6 3 6-16,-19 5-3 15,-6 2 3-15,-8 1 0 16,0-4 3-16,6-1 3 16,5-3 3-16,7-2-6 15,4 1 3-15,5-2-6 16,3-2 3-16,8 0-3 0,5 0 3 16,11 1 0-16,5 0 3 15,12-2-3-15,2 0 3 16,-5 0-3-16,-4 0 0 15,-18-1 3-15,-10 3-3 16,-18 4-3-16,-11 3 3 0,-16 3-3 16,-6 1 3-16,-5-2 6 15,2-2 0-15,6-2 6 16,6-3-9-16,9-5-27 16,5-6-48-16,11-8-104 15,4-4 53-15,11-10 23 16,10-3 10-16,15-7-14 15,5 0-99-15,14-1 117 16</inkml:trace>
  <inkml:trace contextRef="#ctx0" brushRef="#br1" timeOffset="29931.93">17710 1729 1074 0,'-7'18'2'0,"-8"-11"10"15,-2-8 1-15,-3-10 5 0,-2-2-3 16,7-11-46-16,2-4-174 16,5-2 128-16</inkml:trace>
  <inkml:trace contextRef="#ctx0" brushRef="#br1" timeOffset="30008.51">17738 1537 919 0</inkml:trace>
  <inkml:trace contextRef="#ctx0" brushRef="#br1" timeOffset="30449.65">17901 1656 2318 0,'-33'16'-93'0,"4"-4"78"16,5-1 12-16,15-7-6 0,8 0 3 15,13 0-14-15,6-3-1 16,16-3-33-16,5-3-27 15,7-5-29-15,1 0-22 16,-9-3 13-16,-2 0 20 16,-12 0 73-16,-4 0 18 15,-7-1 8-15,-2 0 4 16,-5 2 0-16,-1 2 3 0,-1 4 15 16,-4 6 14-16,0 0-6 15,0 0-15-15,-2 19 0 16,-8 0 0-16,-6 9 8 15,-1 1 4-15,2-2-9 16,2-7-6-16,8-8-6 16,5-5-3-16,9-11-45 15,9-6-50-15,13-15-344 16,9-8 312-16</inkml:trace>
  <inkml:trace contextRef="#ctx0" brushRef="#br1" timeOffset="30766.35">18515 1528 2306 0,'-56'25'-6'15,"-2"-2"6"-15,1-1 0 16,12-5 6-16,14-4-6 15,18-5 6-15,8-3-2 16,19-1-7-16,6-2 3 16,19 0-4-16,9 2-5 0,3 5 9 15,-1 5 0-15,-11 6-3 16,-8 5 3-16,-17 1-9 16,-9 0-3-16,-17-2 0 15,-13-1 0-15,-16-3 6 16,-9-2-9-16,-13-7-140 15,-4-5-108-15,-2-7 140 16</inkml:trace>
  <inkml:trace contextRef="#ctx0" brushRef="#br1" timeOffset="34331.69">6883 5012 782 0,'-15'14'85'15,"-2"3"138"-15,2 2-254 0,0 2 0 16,1-1 22-16,7 0 58 15,1-3 10-15,10-4 24 16,5-2 10-16,6-10-19 16,3-2-12-16,6-11-22 15,3-7-17-15,3-8-7 16,1-3-8-16,-4-4-4 16,-2 2-2-16,-8 2-1 15,-7 4 1-15,-6 7 0 16,-5 3 2-16,-5 5 0 15,-4 4 1-15,-10 7-5 16,-5 8 0-16,-12 12 0 16,-2 6-5-16,6 3 1 15,8-5-7-15,11-9-36 16,7-6-59-16,13-10 59 16</inkml:trace>
  <inkml:trace contextRef="#ctx0" brushRef="#br1" timeOffset="34948.76">7455 4179 1241 0,'-3'2'39'15,"-2"4"3"-15,-1 1-36 16,-1 5-4-16,-1 1 2 15,4 0 4-15,-1-1 1 16,8-2 15-16,2-4 1 0,6-2 4 16,6-3-4-16,3-7-11 15,-1-3-3-15,4-5-5 16,-6-4-2-16,0 0 4 16,3 1 5-16,-6-2 1 15,0 1 3-15,-6 0-5 16,-5 1-3-16,-6 5-3 15,-6 4-3-15,-12 6 3 16,-4 6-3-16,-9 14 0 16,-7 5-3-16,10 9-3 15,1 0-32-15,17-7-153 16,14-6 134-16</inkml:trace>
  <inkml:trace contextRef="#ctx0" brushRef="#br1" timeOffset="35383.19">8372 3817 1400 0,'-15'10'9'16,"-2"1"-10"-16,0 4-32 16,-3 1 11-16,-1 1 26 15,-1 1 8-15,1-1 19 16,1 0 6-16,6-3 11 16,1-2-3-16,6-3-4 15,7-9 7-15,0 0-27 16,14 2-6-16,9-16-3 15,4-5-1-15,5-8-2 16,1-2 0-16,-1-2-3 16,-1 3-6-16,-6 5 0 15,-5 4 0-15,-10 9 0 16,-5 3 0-16,-11 5-3 16,-4 2 3-16,-7 8-9 0,-3 3 3 15,-1 5-38-15,4 3-55 16,5-3 80-16</inkml:trace>
  <inkml:trace contextRef="#ctx0" brushRef="#br1" timeOffset="35864.41">8785 3851 1278 0,'-20'5'106'0,"3"2"365"16,5 9-474-1,4 1-3-15,6 2-6 0,3 2 9 16,6-3 0-16,2-2 0 16,7-7 0-16,3-6-6 15,11-12-12-15,5-7-9 16,4-13 6-16,-3-5-6 15,-4-3 24-15,-4 2 0 16,-8 7 6 0,-2 5 0-16,-10 7-6 0,-5 5 6 0,-6 5 0 15,-5 2 0-15,-10 5 0 16,-1 7 0-16,-8 8-3 16,-4 4-6-16,-1 1-126 15,2-3-2-15,6-6 75 16</inkml:trace>
  <inkml:trace contextRef="#ctx0" brushRef="#br1" timeOffset="36564.71">8182 3990 939 0,'13'-6'-86'16,"2"-1"102"-16,4-4-351 16,-2-2 101-16,-4-2 175 15,-2 1 121-15,-7 1 137 16,-3 3 120-16,-2 5-11 15,-4 3-111-15,-5 4-115 16,-3 8-34-16,-2 9-36 16,-2 3-9-16,1 6-1 15,3-1 2-15,3-5-4 16,6-2 2-16,4-8-2 16,5-3 0-16,3-7 0 0,2-2 6 15,8-9 2-15,1-4 1 16,8-11 1-16,2-3-4 15,-2-7 0-15,0 0-4 16,-6 1-2-16,-3 2 4 16,-7 10 5-16,-3 5 11 15,-5 9 25-15,-3 7-3 16,0 0-13-16,-13 5-8 0,-1 9-12 16,-3 4 0-16,-2 3-3 15,0-1-3-15,1-2 0 16,3-2 3-16,5-5-6 15,4-1 0-15,11-5-6 16,7-3-18-16,11-12-95 16,7-6 2-16,6-16-197 15,2-5 179-15</inkml:trace>
  <inkml:trace contextRef="#ctx0" brushRef="#br1" timeOffset="37097.71">8444 3835 1774 0,'-19'11'120'0,"0"3"14"16,3 5-203-16,-2 1-2 15,1 0 17-15,2 0 48 16,-1 0 3-16,4-2 3 15,1-1 3-15,2-5 0 16,4-3-3-16,5-9 3 16,0 0-3-16,6 1-6 15,4-9 6-15,9-10-6 16,3-5 3-16,1-8-3 16,2-3 0-16,-5 1 0 15,-3 5 3-15,-8 5 3 16,-5 7 0-16,-5 5 0 0,-6 4 0 15,-5 6 9-15,-3 2 0 16,-6 9 0-16,-1 5 6 16,-3 10-6-16,1 3-3 15,6-1-6-15,4-1-3 16,9-9-36-16,3-4-72 16,11-12-358-16,5-9 351 15</inkml:trace>
  <inkml:trace contextRef="#ctx0" brushRef="#br1" timeOffset="37833.18">6392 4741 1241 0,'-6'9'31'0,"-2"3"-14"15,-1 3-11-15,-7 2 15 16,3 3 12-16,1-1 20 15,4 2 3-15,8-1-4 16,5-1-6-16,9-4-1 16,1-7-9-16,9-8-18 15,-3-7 0-15,2-11-1 0,0-1 4 16,-3-2-12-16,-3 0-3 16,-2 0 3-16,-1 2-6 15,-6 2 3-15,-1 1-3 16,-7 4 3-16,-2 2 0 15,-7 3 9-15,-2 1-6 16,-5 3 0-16,-2 4-6 16,-1 10-9-16,0 2 6 0,4 6-6 15,2 1-9-15,3-5-140 16,5-4-138-16,8-11 198 16</inkml:trace>
  <inkml:trace contextRef="#ctx0" brushRef="#br1" timeOffset="38281.43">6881 4527 1384 0,'-17'9'62'0,"0"-1"54"0,11 4-113 16,4-1 0-16,8-4-6 15,3 1 0-15,6-8-3 16,1-2 0-16,2-7 6 16,-2-4-3-16,0-6 3 15,-3 1 3-15,1-1 0 16,-1 1 0-16,-4 3-3 16,-2 0 3-16,-7 5-3 15,-1 3 3-15,-7 7-3 16,-3 2 3-16,-6 10-3 15,-4 6-3-15,-2 6-12 16,0 0-10-16,6-3 15 16</inkml:trace>
  <inkml:trace contextRef="#ctx0" brushRef="#br1" timeOffset="39498.37">4526 6342 716 0,'-8'0'91'0,"3"-1"163"15,-1 1-239-15,1 1 5 16,4 2-3-16,-1 3-1 15,2 3-11-15,2 0-5 0,0 1 6 16,0-1 12-16,2 0 20 16,-1-4 5-16,5-3 0 15,2-2-1-15,-1-6-13 16,4-3 2-16,-4-5-2 16,-2-1-2-16,1-2-7 15,-4 1-3-15,1 3-5 16,-2 1-4-16,-5 1 3 15,2 3-1-15,-9 1 9 16,2 1 24-16,-1 6 17 16,-3 1-4-16,-1 8-32 15,-1 4-6-15,-2 7-12 16,-1 1 0-16,5-3-6 16,4-3-3-16,7-6 0 15,4-6 0-15,9-8 3 16,3-3 0-16,2-9 3 0,1-2-3 15,1-1 3-15,-3 1 0 16,-4 5-3-16,-3 3 0 16,-6 5 0-16,-4 6 3 15,0 0-3-15,0 0 0 16,-12 2 6-16,-1 6-6 0,-4 8-6 16,-2 1-6-16,4 1-89 15,4-5-54-15,15-16 114 16</inkml:trace>
  <inkml:trace contextRef="#ctx0" brushRef="#br2" timeOffset="48797.98">1146 7844 166 0,'0'0'4'0,"0"0"23"15,1 0 12-15,-1 0 16 16,1 0 3-16,21-6-16 16,-12 1-9-16,3-2-16 15,1-2-1-15,1 1 34 16,0-1 34-16,3 0 34 15,0-1 8-15,3-3-26 16,-1-1-23-16,6-2-36 16,-2-2-20-16,4-1-15 15,1-1 0-15,0-2-4 16,3 0 0-16,4-2 11 16,4-2 11-16,4 1 14 15,0 0 3-15,0-2-6 16,-2 1-8-16,-1-2-21 0,0-2-2 15,4 0 0-15,1-1-2 16,8-1 1-16,1-1 1 16,3-2 0-16,3-1-2 15,-5-2 4-15,5-1-4 16,-3-3 2-16,0 2-2 16,3 3-2-16,-1 0 2 0,0 2-2 15,3 0 0-15,1-2 2 16,0-1-2-16,1-3 1 15,-1-1-1-15,-3 1 2 16,5 2 2-16,-1 4 4 16,-1 1 2-16,-2 2 9 15,-6 1 2-15,2-3 8 16,-1 0 2-16,8-5 6 16,-1-4-2-16,4-3-12 15,3 0 4-15,6 0-9 16,1 0-3-16,3-1-3 15,-2 1-9-15,-1-2 3 16,3 1-6-16,-2 2-3 16,0 0 6-16,-3 3 0 15,0 1 0-15,4-2-3 0,0-2 0 16,2-1 0-16,5-2 0 16,-4 0 3-1,0 1 0-15,0 3 0 0,-4 1 0 16,2 3 3-16,-2-1 9 15,0 1 3-15,-1-3 2 16,-4 2 4-16,0 1 0 16,2 0-6-16,-3 3 6 0,-2 0 6 15,3 1 0-15,0-1 0 16,-1 0-9-16,0-3-6 16,-3 0-9-16,-1 1-3 15,4 1 3-15,-8 4 5 16,-4 0 4-16,-7 1 0 15,-3 0 0-15,8 1 9 16,8-3-12-16,5 0 9 16,-2-1 0-16,-5 1-18 15,-2-1 12-15,-7 2-12 16,-3 2 3-16,4 2 0 16,1 3 6-16,1-3-6 15,6 2 0-15,-6-2 9 16,0-3-6-16,0 1 0 15,1 1 0-15,3-1-6 16,-1 2 0-16,2 0 0 0,2 1 0 16,-1 2-3-16,-2 1 3 15,-1 1 0-15,-3-1-3 16,4-3 3-16,0-1-3 16,4-4 0-16,-1 0 0 15,-1 1 0-15,2-1 0 16,-1 2 0-16,2 2 0 0,-5 3-3 15,-2 1 6-15,-3 2 0 16,-1 1 0-16,4-1 2 16,1 0 1-16,-3-3-6 15,-3-2 6-15,-1-1-3 16,-2-1-3-16,5-2 3 16,0 3-3-16,-3 1 0 15,-4 2 0-15,-6 3 0 16,-1 3 3-16,-4 1 3 15,2 0 3-15,3-1 0 16,2 0 3-16,2-2-6 16,3 2 0-16,-1-4-3 15,0 1 3-15,1 0 3 16,-1 0 0-16,-5 2 6 16,-1 0-6-16,1 3-2 15,-4-1-5-15,3 2-2 0,1-2 0 16,1 1 0-16,0-1-1 15,5-2 2-15,-1-1 2 16,-2 2-3-16,-3-1 0 16,-7 2 0-16,-1 0 0 15,-1 1 0-15,0 1 1 16,-1 2 1-16,1-1 1 16,-4 1-3-16,2 0 0 0,0-1-3 15,0 2 3-15,-1-2-2 16,-2 3 4-16,-5 2 0 15,-2 3-2-15,-1 1 0 16,0 2 0-16,1 1 0 16,3 0 0-16,0-1-2 15,-3-1 0-15,2-1 1 16,-4-1 1-16,0 1 0 16,-3 2 0-16,-6 0 0 15,-1 1 0-15,-7 3 0 16,-6 2 1-16,0 0-1 15,0 0-16-15,0 0-98 16,0 0-65-16,0 0-496 16,-15-11 533-16</inkml:trace>
  <inkml:trace contextRef="#ctx0" brushRef="#br2" timeOffset="50881.47">7986 2892 296 0,'6'1'6'0,"-2"-1"-8"15,1 0 0-15,-1 0 6 16,-1 0 8-16,3 3 23 16,1-2 16-16,4 2 37 15,2 1 33-15,1 2-14 16,3 3-16-16,3 3-18 15,0 2-7-15,4 1 3 16,1-1-10-16,-1 1-12 16,-1 0-7-16,-1-1-3 15,-3 0-4-15,0 3-11 16,0-1-3-16,-2 2-6 16,2 4-1-16,-1 1 2 0,1 2-1 15,-2 2-7-15,-1 0 0 16,-5-1 0-16,-1-1-1 15,-4-2 5-15,-1 0 2 16,-5-2 7-16,0 2-1 16,0-2-3-16,-1-1 1 15,0-2-7-15,1-3-1 16,-2-3-4-16,1-2 2 0,-4-4-4 16,-1-1 0-1,-3-3-6-15,-1-2-12 0,-2-6-85 16,-1-4-206-16,3-7 152 15</inkml:trace>
  <inkml:trace contextRef="#ctx0" brushRef="#br2" timeOffset="51416.78">8062 3370 1299 0,'0'0'45'16,"0"0"13"-16,15-3-54 0,4 4-4 16,2 1 2-16,7 1-2 15,1 1 1-15,3 2 1 16,-1 0 0-16,-1 1 2 16,-1 0 2-16,-4 2 4 15,0 0-1-15,-4 1 1 16,3 0 4-16,-3-1-1 15,2 0 1-15,-3-2-3 16,-1-1-3-16,-6-4-2 16,-2 1-4-16,-7-3 4 15,-4 0 3-15,0 0 42 16,0-1 36-16,-4-16 8 16,2 5-14-16,0-6-36 15,2-1-12-15,1-2-19 16,1-2-5-16,1-1-15 0,1-1-3 15,3-2-17-15,0-2-7 16,5-1-60-16,4 1-68 16,4-3 95-16</inkml:trace>
  <inkml:trace contextRef="#ctx0" brushRef="#br2" timeOffset="52631.45">10645 2814 1622 0,'13'15'62'15,"3"3"-79"-15,2 7-1 0,5 10 15 16,-2 4 3-16,-1 17 0 15,-1 10 0-15,0 23 6 16,-2 10-3-16,-3 22 6 16,1 2-3-16,0 2-1 15,0-2 1-15,4-12-3 16,3-7 3-16,2-9-6 16,1-8 0-16,-8-9-47 15,-3-3-61-15,-10-16-116 16,-4-13 142-16</inkml:trace>
  <inkml:trace contextRef="#ctx0" brushRef="#br2" timeOffset="53331.13">11391 3673 1545 0,'7'4'62'16,"4"3"-77"-16,-1 11-3 15,-3 5 3-15,0 12 15 16,-6 2-3-16,-4 4 3 16,-2-2 0-16,-5-8-3 15,-2-7 6-15,5-13 0 16,7-11 12-16,0 0 3 16,-3-7-3-16,7-11 9 15,2-6-3-15,3-10 29 16,2-3-2-16,4-7 0 15,5-1-12-15,10-6-27 16,10-4-3-16,13-1 0 16,8 1 9-16,3 15 18 15,-1 10-1-15,-11 19-2 0,-9 10-15 16,-14 13-15-16,-6 7-9 16,-14 11-3-16,-5 3-6 15,-13 5-5-15,-6-3 5 16,-13-1 9-16,-6-2 12 15,-8-1 41-15,0 1 19 16,8-5 0-16,7-6-6 0,14-9-33 16,13-11-18-16,0 0-3 15,10 5 6-15,7-7 9 16,6 1 5-16,-1 2 1 16,1 5-9-16,-6 10-9 15,-4 6-3-15,-9 8-3 16,-10 3 0-16,-13 1-6 15,-14 1 6-15,-16-3 0 16,-4 1 6-16,-11-5 6 16,0-4-15-16,-3-10-63 15,4-10-53-15,10-16-87 16,9-7-72-16,23-13 202 16</inkml:trace>
  <inkml:trace contextRef="#ctx0" brushRef="#br2" timeOffset="53780.85">12008 3850 2721 0,'5'21'-54'0,"8"-4"-188"15,6 1-134-15,6-11 98 16,-1-7 150-16,-3-11 113 16,-5-3 24-16,-3-6 32 15,-2-5 4-15,-5-3-12 16,0-2-12-16,-6 0-18 16,-6 1 0-16,-7 3-12 15,-7 2 0-15,-6 9 3 16,-3 6 3-16,-3 11 27 15,1 7-6-15,1 14 0 16,0 6-6-16,4 17-12 16,-2 10 6-16,6 8 0 15,5 2-3-15,9-8 0 16,9-9-3-16,11-18 3 16,6-9 0-16,13-18-9 0,5-9-21 15,10-17-57-15,5-9-20 16,1-13 1-16,1-3 54 15,-3-8-34-15,-6 2-217 16,-7-2 180-16</inkml:trace>
  <inkml:trace contextRef="#ctx0" brushRef="#br2" timeOffset="53998.63">12391 3371 1545 0,'-5'27'80'0,"1"17"-68"15,1 14 6-15,3 17 5 16,2 7 4-16,2 7 3 16,1-3-12-16,1-9-12 15,1-12 3-15,-1-25-12 16,1-12 3-16,-3-16-81 16,-4-11-2-16,3-1-25 15,0-13-82-15,2-19 128 16</inkml:trace>
  <inkml:trace contextRef="#ctx0" brushRef="#br2" timeOffset="54181.98">12683 3339 2317 0,'13'40'61'15,"3"14"-61"-15,1 10-11 16,-5 7-56-16,-4-1-55 15,-6-10-19-15,-3-6 13 16,-6-8 89-16,-1-7-30 0,-6-10-59 16,-4-8-60-16,-4-18 130 15</inkml:trace>
  <inkml:trace contextRef="#ctx0" brushRef="#br2" timeOffset="54936.18">12242 3823 1879 0,'6'-2'191'0,"15"-5"122"15,11-2-444-15,23-7-90 16,8-4 54-16,8-2 98 16,-2 0-3-16,-5 2 13 15,-5 4 20-15,-5 3 33 16,-4 5 6-16,-7 4-15 15,-6 2-12-15,-8 4 9 0,0 3 0 16,-7 2 18-16,-3 1 0 16,-6 4 0-16,-3-2 0 15,-3 1 2-15,-2 0 14 16,-3 1 35-16,-2 0 20 16,0-2 10-16,-1-1-6 15,1-5-24-15,0-4-18 16,0 0-13-16,1 0-2 0,13-9-9 15,-7-4 6-15,1-6-12 16,-2-1-3-16,-4 0-9 16,-2 1 0-16,-5 4 0 15,-4 4-3-15,-4 6 3 16,-2 3 1-16,-3 7 5 16,1 5 0-16,1 5 6 15,4 7 5-15,5 6-2 16,2 4 6-16,7 1 0 15,2-2-12-15,10-6 6 16,2-4-3-16,4-10 0 16,1-5 3-16,2-12-6 15,0-3 0-15,-1-8 0 16,1-2 0-16,-3 0-9 16,-2-2 3-16,-1 0 3 0,2-1 3 15,1-2 0-15,-3 1 0 16,3 5 0-16,-4 4 0 15,-3 9-6-15,-1 5 3 16,-9 11 6-16,-2 4 3 16,-5 12 18-16,-4 2 0 15,-1-1 0-15,3-1 0 16,-3-7-3-16,7-4 6 16,1-4 9-16,-2-5 0 0,6-2 8 15,0-3-17-15,4-6-6 16,2-7-33-16,3-16-68 15,5-9-31-15,10-14-74 16,6-3-7-16,5 2 27 16,0 8 74-16,-4 8 56 15</inkml:trace>
  <inkml:trace contextRef="#ctx0" brushRef="#br2" timeOffset="55747.11">14041 3585 1491 0,'-28'27'2'15,"-2"0"-31"-15,1 1-14 16,2 2 43-16,3 0 27 0,9-4 16 16,6-5 1-16,7-9 31 15,6-4 14-15,7-8-11 16,8-3 3-16,5-11-24 16,3-7-16-16,5-5-23 15,-2-2-9-15,-3 4-3 16,-7 3-9-1,-9 4-12-15,-7 3 6 0,-6 5-18 16,-2 1 7-16,-2 4 11 16,2 2-3-16,4 2 12 15,0 0-9-15,0 0 3 16,0 1 6-16,1 16 0 16,5-5 0-16,0 9 3 15,2 4-3-15,0 13 0 16,-2 8-3-16,-3 14-30 15,-2 6-15-15,-2 5-18 0,-1 3 15 16,-2 3-29-16,0 3 20 16,-6 3 41-16,-6-2-6 15,-9-12 25-15,-5-8 2 16,-8-21 23-16,-2-13 25 16,-1-17 49-16,2-10 14 15,2-18-29-15,4-8-1 0,7-21 25 16,5-6 3-16,17-16-7 15,9-5-40-15,18-1-52 16,11 2-12-16,13 12-16 16,9 7-3-16,4 8 2 15,3 3-7-15,2 1-3 16,4 3-6-16,-5 3-5 16,-3 4-34-16,-19 5-51 15,-15 3-2-15,-21 3 17 16,-9 2 54-16,-18 5 69 15,-3 2 18-15,-13 8 6 16,1 2-12-16,1 2-12 16,3 3 3-16,11-1-9 15,6-1-6-15,8-1-9 16,4-6-24-16,7-7-63 16,7-5-38-16,12-7-2 15,8-1 7-15,10 4-58 0,4 2-229 16,3 4 244-16</inkml:trace>
  <inkml:trace contextRef="#ctx0" brushRef="#br2" timeOffset="56299.32">14584 3630 2473 0,'-3'59'-115'0,"8"3"-305"16,6 4 6-16,5 1 369 15,-3-1 28-15,-6-7 19 16,-3-3 0-16,-13-10 5 16,-2-5 1-16,-10-11 6 15,-3-4-1-15,-1-15-3 16,-2-5-4-16,3-12-22 15,0-7-19-15,1-10-48 16,0-4-27-16,-3-5 17 16,0 0 31-16,-4 0 77 15,-1 1 41-15,6 1 41 0,1-1-2 16,16 4-15-16,8 0-15 16,21 4-12-16,9 1-11 15,9-2-39-15,5 1-3 16,4-5 0-16,5-1-3 15,8-4-9-15,1-2-3 16,-5-3-9-16,-11 4-8 16,-16-1 11-16,-10 2-6 0,-13 8-12 15,-7 3-2-15,-9 11 18 16,-9 3 9-16,-4 4 18 16,2 4 12-16,0 1 7 15,11 3 2-15,4 0 0 16,5-4-3-16,0 0-9 15,15 5-3-15,9-8 0 16,10-5-10-16,16-14-89 16,9-6-274-16,19-6 195 15</inkml:trace>
  <inkml:trace contextRef="#ctx0" brushRef="#br2" timeOffset="57382.93">7848 3201 1241 0,'0'6'37'0,"3"1"-4"16,2 2-28-16,2 3-1 15,1 0 0-15,0 7 0 16,-1 5 2-16,-2 18 11 16,-2 12 7-16,-2 27 3 15,-2 10 2-15,1 14-12 16,1 0-5-16,3-10-6 16,1-7-6-16,0-24 0 15,-1-13 4-15,-4-23-8 16,-1-5-14-16,-6-15-303 15,1-5 225-15</inkml:trace>
  <inkml:trace contextRef="#ctx0" brushRef="#br2" timeOffset="58182.06">7832 3298 1061 0,'0'0'104'16,"0"0"216"-16,0 0-334 15,1 14-1-15,-8 3 7 16,-2 5 8-16,-1 5 6 16,1 3 2-16,2 0-2 15,2-2-1-15,-1-7-1 16,-1-4-2-16,3-8 2 16,4-9 0-16,-1 1-2 15,0-1-2-15,0 0 4 16,-6-7-4-16,17-12 2 15,6-9 2-15,6-9-10 16,2-1 2-16,-3-2-4 16,-4 4 0-16,-2 1 8 15,-1 3 0-15,-1 7 10 16,-1 3 4-16,-1 11-1 0,-1 5-3 16,3 11-2-16,3 4-3 15,6 9-3-15,2 3 4 16,3 3-4-16,-2 1-2 15,-6-7 0-15,-1-3 0 16,-9-6 0-16,-1-3 2 16,-8-6-35-16,0 0-23 0,-9-9 29 15</inkml:trace>
  <inkml:trace contextRef="#ctx0" brushRef="#br0" timeOffset="62241.15">5662 4860 1518 0,'-12'17'59'0,"7"5"19"16,5 3-81-16,10 5-3 16,0-2 0-16,0-5 6 15,-3-2 0-15,-3-10 3 0,-1-3 3 16,-3-8 0-16,0 0 0 16,8-14 6-16,-3-5-7 15,6-10 1-15,3-5-3 16,1 1-3-16,0 0 0 15,-6 7 0-15,-1 4-3 16,-7 7-14-16,-4 1-10 16,-8 5 0-16,-4 2-3 0,-6 5 18 15,-2 2 9-15,-1 5 6 16,1 3 0-16,8 6 3 16,4 3-15-16,4-1-61 15,4 0-58-15,3-16 71 16</inkml:trace>
  <inkml:trace contextRef="#ctx0" brushRef="#br0" timeOffset="62764.95">6514 4326 787 0,'-1'0'148'0,"-17"2"164"16,11 4-256-16,2 3-19 0,3 1-24 16,1 3-5-16,1 2-4 15,-1 1-4-15,1 0 2 16,0-2 0-16,2-4 0 16,-1-1 2-16,5-5 3 15,4-3 5-15,6-5 5 16,3-6 1-16,3-6-3 15,0-2-5-15,-6-4-4 16,-2 2-2-16,-11 1 0 16,-4 3-1-16,-11 5-3 15,-2 0 2-15,-5 7 2 16,0 0 0-16,3 4 4 16,0 2 0-16,3 3-1 15,0 6-5-15,5 1 0 0,-2 1-6 16,0 1-42-16,-1-4-173 15,0-2 141-15</inkml:trace>
  <inkml:trace contextRef="#ctx0" brushRef="#br0" timeOffset="63231.8">6998 3987 2109 0,'-4'13'-12'0,"-2"1"-147"16,-2 3-17-16,-1-1 95 16,-2-2 37-16,-1-2 20 15,1-4 27-15,2-2 54 16,3-1-4-16,5 1-5 15,1 0-9-15,6 1-33 16,2-2-3-16,4-4 3 16,4-3-3-16,5-7 0 15,2-2 0-15,5-5 0 16,-4 0 3-16,0-2 0 16,0 1 0-16,-5 0 0 0,1 2-6 15,-8 3 0-15,-11 4-3 16,-7 2 3-16,-8 4 9 15,-6 4-6-15,0 2 9 16,-4 5-9-16,5 4-3 16,0 3 0-16,-3 0-3 15,7 0-6-15,1-4-18 0,8-5-87 16,6-5-84-16,8-10-150 16,4-6 218-16</inkml:trace>
  <inkml:trace contextRef="#ctx0" brushRef="#br0" timeOffset="63632.74">7514 3599 1245 0,'-5'1'89'0,"0"6"205"0,1 3-406 16,0 5 48 0,-4 3 25-16,1-3 39 15,-1 1 2-15,0-3 14 0,1-2 1 16,5-1 6-16,4-3 3 16,5-3-7-16,5-4-7 15,1-5 1-15,0-4 5 16,4-5 6-16,-3-1 6 15,2-2-18-15,0 0 0 0,-3 0-6 16,-2 1-6-16,-6 4-3 16,-2 1-6-16,-8 6 0 15,-4 2 3-15,-8 5 0 16,-7 5 0-16,-1 6 6 16,1 2-3-16,2 2 3 15,9-3-3-15,12-2-12 16,0-1-29-16,18-10 35 15</inkml:trace>
  <inkml:trace contextRef="#ctx0" brushRef="#br0" timeOffset="64249.78">8442 2975 1291 0,'5'-3'-31'16,"1"1"8"-16,2 3-78 15,-1 2 11-15,-1 3 81 16,-4 0 33-16,-1 2 44 15,0 2 15-15,0 2 12 16,1 0-12-16,4-1-42 16,0-1-18-16,1-4-15 15,1-4 0-15,3-5 7 16,1-3 4-16,0-4 3 0,-1-3-3 16,4-3-5-16,-2 0-5 15,1-3 0-15,-2 1-3 16,-3 2-6-16,-5 1 0 15,-6 1 0-15,-6 3-6 16,-11 5 6-16,-4 3-6 16,-11 8 6-16,0 2 6 15,1 5 21-15,5-1 3 0,11 1 0 16,7 0-16-16,9-1-19 16,5-1-31-16,6-7-71 15,7-3 0-15,4-8-263 16,2-4 190-16</inkml:trace>
  <inkml:trace contextRef="#ctx0" brushRef="#br0" timeOffset="64700.16">9033 2631 1852 0,'2'7'-135'15,"-1"4"-93"-15,-1 2 81 16,-6 4 71-16,-4-3 51 16,-4 0 44-16,0-2 22 15,4-2 27-15,2-3 7 16,8-3-22-16,2 1-18 15,6-2-24-15,3-1-1 0,7-4 2 16,4-5 3-16,5-6-6 16,5-2 0-16,1-5-3 15,0 1-3-15,-2-1-3 16,0 1 3-16,-12 5-3 16,-6 1 0-16,-12 3 3 15,-10 1 0-15,-10 1 0 16,-3 1 9-16,-10 3-3 15,0 1 9-15,2 4 8 16,1 2-5-16,9 4-3 16,1 1-12-16,6 3-12 15,1 0-42-15,5-3-140 16,3-1 153-16</inkml:trace>
  <inkml:trace contextRef="#ctx0" brushRef="#br0" timeOffset="65206.07">9579 2491 1792 0,'4'13'-24'16,"2"-1"18"-16,2-3 6 16,0-3 0-16,4-4 3 15,-3 0 0-15,6-4 3 16,-1-3-3-16,0-4-3 0,1-3 6 16,-5-5 0-16,-3-2-3 15,-1-2 0 1,-4-1 0-16,-4 3-3 0,-3 1 0 15,-10 6-3-15,0 3-6 16,-5 9 3-16,-2 4 0 16,3 11 3-16,0 6-3 15,6 3 3-15,2 2-45 16,8-5-284-16,0-4 266 16</inkml:trace>
  <inkml:trace contextRef="#ctx0" brushRef="#br0" timeOffset="65747.86">9207 2341 1367 0,'-7'31'-31'16,"2"-5"13"-16,3-11 20 16,5-4 12-16,6-11 27 15,3-1 15-15,5-9 0 16,3-4-8-16,4-9-12 15,0-3-12-15,1-3-24 16,-3-2 0-16,-3 3-6 16,-6 0 0-16,-9 5 6 15,-6 2-3-15,-11 6-3 16,-5 6-6-16,-15 10 9 16,-7 8 0-16,-7 11 3 15,0 4 0-15,10 1-55 16,8-1-265-16,14-6 209 0</inkml:trace>
  <inkml:trace contextRef="#ctx0" brushRef="#br0" timeOffset="66382.14">8905 2304 1342 0,'-10'5'40'15,"0"4"-18"-15,2 2-9 16,1 2-7-16,2 2 0 0,4 0-6 16,1-2 2-16,6-4 2 15,-6-3 1-15,9-5 21 16,-4-3 3-16,5-5-2 15,5-2 7-15,-2-5-10 16,5-2-18-16,-5-3 3 16,-1 0-3-16,-6 1 0 15,-6 2 6-15,-5 5 3 16,-8 1-3-16,-6 9 0 16,-6 3 0-16,-14 10-7 15,1 5-2-15,-1 4-8 16,7-1-52-16,13-6 36 15</inkml:trace>
  <inkml:trace contextRef="#ctx0" brushRef="#br0" timeOffset="67214.5">8170 3046 1483 0,'3'15'8'0,"-1"-2"-43"15,0 2 2-15,-1-2 27 16,-1 2 8-16,-2-1 2 15,-1 1 2-15,-1-4 9 16,3-1 3-16,4-3 3 16,4-3 0-16,10-5 3 15,5-6-7-15,5-10 21 0,3-3-2 16,-4-5-30 0,-3 1 0-16,-6 2 3 0,-3 0-9 15,-6 4 6-15,-4 2-3 16,-5 3 0-16,-6 4 0 15,-8 5-6-15,-3 2 0 16,-9 6 3-16,-1 6-3 16,-4 6 6-16,2 4 0 15,7 5-3-15,4 0-21 16,5-2-123-16,4-4 115 0</inkml:trace>
  <inkml:trace contextRef="#ctx0" brushRef="#br0" timeOffset="68164.45">6940 3443 1384 0,'11'-12'6'0,"-2"2"-66"16,0 3-25-16,-3 3-35 15,-6 4-4-15,0 0 35 16,0 0 46-16,-1 0 113 16,-19 9 31-16,10-1-11 15,2 5-12-15,3 0-35 16,0 2-14-16,6-1-16 15,3-2-3-15,4-4-2 16,2-2-1-16,2-6 5 16,2-4 2-16,4-9-1 15,0-4 1-15,1-7-5 16,2 0 1-16,-6-1-6 16,-8 0 2-16,-3 7-4 0,-4 1-2 15,-9 5 0-15,0 3 0 16,-13 7 0-16,-7 3 0 15,-5 10 0-15,-2 3-2 16,1 10-14-16,3 1-32 16,13-3 28-16</inkml:trace>
  <inkml:trace contextRef="#ctx0" brushRef="#br0" timeOffset="68614.32">7384 2942 1297 0,'-14'14'29'0,"1"4"-27"0,0 1 0 16,3 1 2-16,2-1-2 15,4-5 0-15,3-3 2 16,4-9 7-16,4-3 16 16,7-9 14-16,6-4 0 15,8-7-12-15,-1-1-16 16,4-3-11-16,-2 0 0 15,-3 0-2-15,-3 3 0 16,-10 5 0-16,-6 2-4 16,-12 8 2-16,-5 3-3 0,-12 9 3 15,-8 4 0-15,-6 9 2 16,1 2-2-16,2-1-6 16,8-4-21-16,13-6-97 15,5-7-235-15,12-9 179 16</inkml:trace>
  <inkml:trace contextRef="#ctx0" brushRef="#br0" timeOffset="69015.6">7989 2359 1473 0,'-18'19'-34'16,"-1"2"28"-16,0 3 6 16,2-3 4-16,1-3-1 15,7-6 5-15,4-3 0 0,9-4 0 16,7-5-1-16,13-9 1 15,5-5 0-15,8-9-2 16,2-4-2-16,1-4 0 16,1 1-3-16,-3 0-1 15,-7 3 2-15,-6 5-4 16,-9 4 2-16,-12 6 0 16,-4 3 0-16,-13 6 0 15,-6 4 0-15,-14 7-1 16,-4 3 1-16,1 4-16 15,1 0-32-15,12-2 26 16</inkml:trace>
  <inkml:trace contextRef="#ctx0" brushRef="#br0" timeOffset="69572.28">7761 2693 1634 0,'16'12'12'15,"0"0"68"-15,7 4-265 16,-4-1 141-16,0-6 36 15,-4-4 12-15,-2-5 2 16,-2-4 5-16,-5 0 9 16,1 0 9-16,-5-1 13 0,1 0-9 15,-1-4-21-15,2 0-9 16,-2-3 0-16,-1 0 0 16,1-2-3-16,0 1 0 15,-1 3 0-15,-1 0-6 16,-2 5 6-16,-3 1-3 15,-6 5-6-15,-3 5 3 16,-5 9 3-16,-2 3 0 0,-1 6 3 16,6 3-6-16,5-1-85 15,7-3-163-15,1-13 167 16</inkml:trace>
  <inkml:trace contextRef="#ctx0" brushRef="#br0" timeOffset="70231.46">6239 3794 115 0,'12'-8'-2'0,"-4"0"65"16,-4-4 75-16,-4 0 121 16,-2-2 98-16,2 0-102 15,0 1-104-15,2 3-83 16,-2 10-20-16,0-1-34 15,0 1-9-15,2 5-5 16,-4 9-1-16,-4 9 1 16,1 3 1-16,5 3 5 15,1-2-4-15,9-4 4 16,4-5 2-16,7-9 0 16,4-4 1-16,-1-8-3 0,-5-7 4 15,-4-6-1-15,-5 0 1 16,-3-3 13-16,-4 1-2 15,-4 1 3-15,-1 1-3 16,-6 2 0-16,2 1-6 16,-4 4-10-16,-4 4-2 15,-11 6-3-15,-2 7 0 0,-4 9 0 16,1 4-3-16,8 6-47 16,3-2-47-16,11-4 73 15</inkml:trace>
  <inkml:trace contextRef="#ctx0" brushRef="#br0" timeOffset="70715">5625 4294 1402 0,'-19'8'31'15,"5"4"-20"-15,5 5-9 16,3 6-2-16,4 3 2 16,2 1-2-16,2-4 0 15,8-6 0-15,2-6-2 0,2-11 4 16,4-4 2-16,1-9-2 16,1-4 8-16,2-6-8 15,-3 1 2 1,-6-2-1-16,-3 3-1 0,-10 7 0 15,-4 1 0-15,-7 5 6 16,-4 2 2-16,-4 5 3 16,0 1-3-16,-3 12-8 15,-1 5-2-15,-1 9-8 16,1 6-27-16,7-4 24 16</inkml:trace>
  <inkml:trace contextRef="#ctx0" brushRef="#br0" timeOffset="79380.1">8348 3917 289 0,'-3'-5'89'0,"-3"-1"103"15,-1 0 2-15,0 2-94 16,-3 1-22-16,1 4-19 15,-3 2-1-15,-2 4-10 16,1 1-3-16,-2 4-8 16,2 2-4-16,0 3-10 15,-1 1-2-15,3-1-5 16,0 1-1-16,4-3-3 16,3 0-3-16,0-4-1 15,4-1-2-15,-1-4-4 16,1-6 2-16,0 0 0 0,0 0-2 15,17 3 5-15,-3-9 1 16,5-3 2-16,0-2 3 16,0 1 3-16,-2 0-1 15,-5 1 3-15,-1 1-1 16,-4 0 3-16,-2 1 3 16,-3 1 2-16,-2 1-2 15,-1 2 21-15,-2-1-8 0,-1 2-9 16,-2-1-12-16,-4 5-15 15,0 2 3-15,-2 3 0 16,0 2 0-16,5-1 2 16,0 1-5-16,5-2-5 15,2 0-4-15,4-3 9 16,3 0-6-16,3-4 9 16,3 0 3-16,1-7-6 15,3-2 6-15,-1-6-3 16,1-3 2-16,-4-2-2 15,0 2 6-15,-8 3 3 16,-3 3 12-16,-3 5 18 16,-4 3 12-16,-2 1 0 15,-2 3 5-15,-2 6-26 16,-2 2-12-16,0 9-9 16,-2 2-12-16,4 1-6 15,1-2 0-15,10-6-116 0,8-6-108 16,12-16 136-16</inkml:trace>
  <inkml:trace contextRef="#ctx0" brushRef="#br0" timeOffset="82047.03">11654 4213 1355 0,'-43'1'6'0,"171"-7"21"0,1 0-7 16,4-2-7-16,8-1-11 15,7-5 0-15,8-2-2 16,2-2 8-16,11-3 17 16,0 0 6-16,11 0 8 15,1 0 16-15,-2 4 2 16,0 2-13-16,-14 2-8 16,-10 1-12-16,-14 2-18 15,-14 1 6-15,-25 0 0 16,-10 1-3-16,-24-1-3 15,-5-1 0-15,-13-1-6 16,-10-1-6-16,-18-3-105 16,-16-2-53-16,-24-6 123 15</inkml:trace>
  <inkml:trace contextRef="#ctx0" brushRef="#br0" timeOffset="87980.22">6631 4017 82 0,'0'0'15'0,"0"0"36"16,0 1 8-16,12 18 48 15,-2-3 25-15,5 16 106 0,3 13 1 16,5 33-68-16,-1 15-61 16,4 28-69-16,-1 6-24 15,1 3-13-15,-1 4-2 16,0-6 0-16,-4 0 0 16,-1 11 4-16,0-1 5 15,-2 12 11-15,3-1-3 0,-2-13 18 16,-4-9-10-1,-3-27 0-15,-3-11 0 0,-6-25-5 16,-1-11-1-16,-4-19-2 16,-2-7-3-16,-1-14-9 15,3-4-1-15,-1-9 0 16,-2-2-6-16,1-10-79 16,1-4-268-16,-1-6 206 15</inkml:trace>
  <inkml:trace contextRef="#ctx0" brushRef="#br0" timeOffset="93398.21">7249 5955 1458 0,'5'11'23'0,"0"4"-15"0,4 12-16 16,0 7 0-16,-2 10 8 16,-1 4 2-16,-6 2 4 15,-4-1 8-15,-2-6 11 16,-1-4 11-16,-1-13 63 16,1-5 20-16,2-12 25 15,-1-6-1-15,2-9-26 16,0-5-34-16,0-11-65 15,3-3-18-15,-1-6-9 16,1-1-9-16,3-3 12 16,2-2 3-16,7-4-3 15,5-3 6-15,9-4-3 16,5 0 3-16,7 4-3 16,-3 6 3-16,0 10-3 15,-1 8 3-15,-9 11-12 16,-1 9 0-16,-10 10 9 0,-6 8-12 15,-8 13 10-15,-6 5 5 16,-12 9-6-16,-1 3 6 16,-11 0 6-16,4 0-1 15,-1-10 31-15,1-4-3 16,11-13 9-16,1-8-12 16,15-13-17-16,4-1-6 0,16-13-6 15,10-3-1-15,16-3 0 16,2-1 3-16,3 7-7 15,-3 4-10-15,-12 9-22 16,-4 3-18-16,-16 10 9 16,-8 3 7-16,-17 12 23 15,-10 6 6-15,-22 9 3 16,-9 7 6-16,-12 3 3 16,-6-2-3-16,1-9 6 15,1-9-6-15,6-17-114 16,10-8-32-16,19-15-75 15,8-8 33-15,26-15 147 16</inkml:trace>
  <inkml:trace contextRef="#ctx0" brushRef="#br0" timeOffset="94198.85">7758 6136 1008 0,'0'0'132'15,"0"0"230"-15,0 0-350 16,1 0-12-16,17 4-2 16,-6-3 2-16,2-3-4 15,-1 0 2-15,4-1 0 16,2 0 4-16,-1 0 0 15,-1-2 0-15,-2 0 0 16,-3-3-2-16,-1-2 4 0,-2 1-4 16,-4-4 2-16,0 1 2 15,-4-3 0-15,0-2-2 16,-3 0-2-16,0 1 2 16,-6 0-2-16,-1 3 0 15,-5 7 0-15,-4 4 0 16,-4 9 0-16,-1 9 3 15,2 10 3-15,-2 3 5 16,7 11 22-16,1 1 0 0,7 1-3 16,6-1-9-16,7-7-10 15,4-4-2-15,8-9 0 16,3-6-3-16,2-12-6 16,3-4 0-16,3-12-9 15,2-6-41-15,2-9-58 16,0-3 44-16,-3-3-13 15,-3-1 13-15,-8-2 27 16,-3 3 14-16,-8 1 15 16,-4 2 2-16,-6 4 6 15,-3 2 12-15,-3 2 21 16,0 2 10-16,0 5 15 16,2 3 4-16,3 8-12 15,1 5 4-15,4 13 9 0,0 10-19 16,3 16-17-1,-1 10 0-15,3 7-6 0,-1-1-9 16,-1-7-12-16,0-8-21 16,-1-15-9-16,0-8-3 15,0-12-38-15,-3-5-30 16,2-8 78-16</inkml:trace>
  <inkml:trace contextRef="#ctx0" brushRef="#br0" timeOffset="94414.11">8120 5748 2231 0,'9'43'115'16,"0"3"-39"-16,4 15-141 15,1-2-70-15,-3-3-131 16,-1-5-17-16,-9-12 97 15,-1-8 83-15,-6-14-27 16,-3-8 76-16</inkml:trace>
  <inkml:trace contextRef="#ctx0" brushRef="#br0" timeOffset="95112.51">7927 6176 2306 0,'23'-16'91'16,"13"-5"-45"-16,11-4-189 15,9-4-120-15,1-3-9 16,-6 2 29-16,-8 2 115 0,-12 4 19 16,-7 4 34-16,-11 9 79 15,-5 3 27-15,-3 7 2 16,-2 2-8-16,0 7-8 15,3 3-5-15,-1 5-6 16,0 2 0-16,-1 0 3 16,-1 0 3-16,-1-5 7 15,-1-5 5-15,-1-8 7 16,0 0 9-16,6-6 5 16,-1-7 20-16,1-7 1 15,1-2-34-15,-2-2-23 16,-2 1-6-16,-3 4-6 15,-3 3-9-15,-5 5-8 16,-1 5-4-16,-5 7 6 16,-1 6 12-16,1 9 9 0,2 4 9 15,4 8 3-15,1 3-3 16,4 1-3 0,2-3-3-16,5-9-6 0,3-6 0 15,3-10 5-15,4-6 1 16,3-11 12-16,2-4-3 15,5-8 0-15,0 0-9 0,2-1-3 16,1 3 0-16,0 4 0 16,-1 4 0-16,-4 7-3 15,0 3-6-15,-9 5-12 16,-3 4 9-16,-7 7 0 16,-5 2 6-16,-5 5 27 15,-1 0 21-15,-3 1 51 16,6-3 23-16,1-6 13 15,4-9-22-15,0 0-25 16,-1 0-35-16,1-1 0 16,-4-10-1-16,17-12-20 15,6-6-16-15,7-8-44 16,6-3-47-16,2-2-116 16,0 1-95-16,-4 4-193 15,1 4 369-15</inkml:trace>
  <inkml:trace contextRef="#ctx0" brushRef="#br0" timeOffset="95431.53">9023 5866 1720 0,'6'-2'126'0,"11"-4"-22"15,7-3-71-15,18-3-60 16,7-2-38-16,3-1-61 15,-3-2-17-15,-6 1 31 16,-6 0 46-16,-5-1-172 16,-1 1 159-16</inkml:trace>
  <inkml:trace contextRef="#ctx0" brushRef="#br0" timeOffset="95863.08">9627 5559 2627 0,'-18'16'-114'16,"1"3"-138"-16,-2 10-211 15,0 1 142-15,2-1 255 16,1 1 45-16,4-7 56 15,5-4 19-15,5-6 10 16,2-4 68-16,7-9-57 16,3-4-42-16,8-13-18 15,2-4-12-15,4-8-21 16,2 0-3-16,1-2-33 16,-3 1 1-16,0 5 14 15,-6 3 6-15,-8 9 27 16,0 5 12-16,-10 8 42 15,0 0 8-15,8 19 28 16,-4-1-12-16,1 10-33 0,2 4-18 16,1-3-15-16,1 0-3 15,3-10-3-15,1-6-3 16,0-11-30-16,-1-4-27 16,1-14-219-16,0-5-64 15,-2-13 210-15</inkml:trace>
  <inkml:trace contextRef="#ctx0" brushRef="#br0" timeOffset="96230.24">9943 5181 2297 0,'6'35'90'15,"1"10"-6"-15,1 18-83 16,1 5-1-16,-2-4-35 15,-5-5-24-15,-2-14-67 16,0-7-38-16,-8-15 41 16,-3-6 37-16,-2-11-4 15,-6-6-56-15,0-8-31 16,2-3 6-16,-5-4-164 16,1 2-48-16,0 3 208 15,2 3 140-15,7 3 286 16,11 4 109-16,1 0-107 15,0 0-61-15,10-5-62 0,9 1 115 16,14-1-63-16,6-2-44 16,9-6-84-16,3 0-45 15,-2-6-72-15,0-2-42 16,-3-3-92-16,0-1-60 16,3-1-80-16,9 2 216 0</inkml:trace>
  <inkml:trace contextRef="#ctx0" brushRef="#br0" timeOffset="96647.65">10670 5333 2699 0,'-3'8'44'0,"8"0"-49"16,5 1-115-16,13-5-71 16,5-4-8-16,9-13 98 15,1-6 20-15,0-11 24 16,-1-3 39-16,-12-2 51 0,-5-2 12 16,-8-5 6-16,-6-1-9 15,-5-7-45-15,-1 0-33 16,-7-1-57-1,0 3-11-15,-6 13 23 0,-1 6 21 16,1 19 45-16,0 7 30 16,4 18 18-16,1 11 15 0,4 25 15 15,2 9-4-15,0 18-20 16,-1 5-12-16,-4 1-48 16,0-4-24-1,-4-16-32-15,3-12-10 0,3-27 15 16,3-9-29-16,5-17 80 15</inkml:trace>
  <inkml:trace contextRef="#ctx0" brushRef="#br0" timeOffset="96916.87">11038 5203 2680 0,'6'32'34'0,"1"0"-69"16,2 2-37-16,-4-8-67 0,1-8-2 16,-3-10 12-16,-3-8 16 15,0 0 125-15,-9-11 48 16,2-6 11-16,6-2-5 16,1-6-60-16,3 1-15 15,2 1-24-15,-4 0-12 16,6 2-14-16,0 1-4 15,7 2-24-15,3 1-17 16,4 2-100-16,1 1-40 0,2 3 180 16</inkml:trace>
  <inkml:trace contextRef="#ctx0" brushRef="#br0" timeOffset="97832.4">11422 5189 2175 0,'-28'8'65'0,"2"0"-80"16,6 1-71-16,2 0 5 16,6 2 33-16,5-2 36 15,4 2 0-15,4-2 3 16,3 2 9-16,7-3-12 0,3-2 6 15,9-5-32-15,-1-4-16 16,3-7-9-16,2-2 3 16,-5-4 24-16,-2 1 24 15,-2-2 15-15,-7 1 9 16,-2-1 12-16,-2 1 12 16,-3 4 15-16,-2 2 6 0,-1 4 17 15,-1 6-20-15,0 0-15 16,1 0-15-16,16 13-27 15,-11-2 3-15,4 4-6 16,-1-2-9-16,4-2-33 16,2-3-23-16,1-5-43 15,1-3-21-15,1-6-4 16,0-2 85-16,0-4 15 16,-1-1 12-16,-1 0 23 15,-2 1 2-15,-2 3 2 16,2 2 0-16,-2 4 0 15,-1 1 4-15,0 6 14 16,-3 2 3-16,-4 5 16 16,-2 4-4-16,-6 2 0 15,-4 0 21-15,-5-2-21 16,-1 0-1-16,-3-8 10 0,3-2-6 16,2-9-3-16,2-4-15 15,1-11-45 1,1-5-24-16,3-2-17 0,0-3 5 15,5 3 30-15,3 1 27 16,2 4 18-16,5 0-3 16,3 4-6-16,4 2-3 15,10 3 0-15,0 4 0 16,6 4 6-16,0 5-6 0,-3 8 6 16,-2 5 9-16,-7 10 6 15,-3 3 3-15,-8 5-4 16,-3-3-2-16,-5-4-3 15,-1-4 15-15,-3-8 12 16,0-5 15-16,2-8 12 16,0 0-19-16,-1 0-8 15,-11-13-15-15,11-4 9 16,1-4 18-16,3-2 12 16,5-2 2-16,6 2-32 15,4-1-15-15,6 5-15 16,3 2-6-16,3 7 0 15,-1 4-3-15,2 13-9 16,1 8-3-16,-5 9-18 0,-1 2-27 16,-2 0-62-16,-4-3-51 15,2-9-205-15,0-4-40 16,-2-9 223-16</inkml:trace>
  <inkml:trace contextRef="#ctx0" brushRef="#br0" timeOffset="98297.02">12518 4982 2046 0,'-19'-7'63'0,"-5"2"-66"16,-1 2-54-16,-3 3 21 15,1 5 27-15,3 2 9 16,1 1 6-16,8 4-9 15,3-1 3-15,10 0 3 16,5-1-6-16,13-5-15 16,8-4-9-16,11-8-5 15,7-4 2-15,3-4 18 16,-5-3 12-16,-6 1 9 16,-5 1 6-16,-11 3 11 15,-3 4 1-15,-5 7 3 16,-4 2 0-16,-1 10 3 15,0 6-9-15,0 11-9 0,0 6-3 16,1 10-12-16,-1 6-15 16,2 8-30-16,-2 6 3 15,-4 7 0-15,-3 2 7 16,-11 1 32-16,-8-1-3 16,-12-3 9-16,-9-2 0 15,-20-10-3-15,-4-7 20 0,-12-17 25 16,-3-12 6-16,-2-21 3 15,-3-14-45-15,0-23-177 16,5-9-187-16,3-9 263 16</inkml:trace>
  <inkml:trace contextRef="#ctx0" brushRef="#br0" timeOffset="98716.03">9336 6234 1198 0,'-11'17'55'16,"20"-7"45"-16,19-7-38 15,45-14 43-15,22-10 155 16,45-15 81-16,24-6-86 16,37-11-113-16,11-2-30 0,21-6-71 15,3-1-14-15,1-2-17 16,0 2 0-16,-14 2-4 15,-7 1-1-15,-25 6-7 16,-16 1-10-16,-29 6-41 16,-19 4-66-16,-31 6-88 15,-14 3-119-15,-32 6 12 16,-13 2 105-16,-19 8-169 16,-16 0 233-16</inkml:trace>
  <inkml:trace contextRef="#ctx0" brushRef="#br0" timeOffset="99180.14">13033 5013 2443 0,'33'4'10'16,"9"-3"-27"-16,27-2-83 0,9-4-14 15,2-7-2-15,-3 0-31 16,-12-5-53-16,-5-3-24 16,-9-3-57-16,-2-3 188 15</inkml:trace>
  <inkml:trace contextRef="#ctx0" brushRef="#br0" timeOffset="100329.5">14368 4699 1497 0,'-19'-20'11'16,"-4"3"-53"-16,0 3-47 16,-7 6 30-16,-5 4 17 15,1 6 67-15,3 6 21 16,4 8 20-16,3 2 2 16,9 8-23-16,3 4-3 15,11 0-15-15,3-1-15 16,12-5-12-16,5-6 0 15,8-11 0-15,4-5 0 0,8-10 0 16,-1-7 9-16,-1-7 0 16,-3-4 0-16,-14 0 0 15,-4 0-3-15,-10 2 32 16,-4 1 16-16,-3 5 27 16,-1 3 32-16,-2 7 13 15,4 8 20-15,0 0-24 16,-1 6-55-16,6 26-32 15,-5 13-23-15,-1 23-9 16,1 7 0-16,-1-1-21 16,1-4-37-16,3-17-111 15,0-11-88-15,2-19-178 16,7-10 347-16</inkml:trace>
  <inkml:trace contextRef="#ctx0" brushRef="#br0" timeOffset="100730.53">14824 4513 2082 0,'-25'9'164'0,"-1"6"116"0,0 8-494 16,2 4-88-16,-2 2 72 15,2 2 123-15,0-3 112 16,4-1 25-16,11-8 24 16,6-4 3-16,12-8-12 15,5-4-6-15,8-6-1 16,3-6 4-16,2-8-3 16,-1-4-6-16,-1-5-18 15,-2-3-6-15,-2-1-3 16,-3 1 3-16,-3 4 0 15,-2 7-3-15,-6 10-6 16,0 6 12-16,-1 15 24 16,-1 10 11-16,0 24 7 15,-1 10-9-15,-1 15-35 0,-1 5-7 16,-2-2-58-16,0-2-52 16,1-15-103-16,0-8-70 15,0-19 157-15</inkml:trace>
  <inkml:trace contextRef="#ctx0" brushRef="#br0" timeOffset="101063.62">15467 4409 1231 0,'-10'13'99'16,"-4"4"241"-16,-5 12-332 15,1 4-5-15,-2 9 42 16,2 5 27-16,3 5 9 15,3 1-7-15,6-6-41 16,2-7-24-16,2-15-63 16,1-7-41-16,1-18-90 0,-6-2-14 15,5-20 145-15</inkml:trace>
  <inkml:trace contextRef="#ctx0" brushRef="#br0" timeOffset="101381.58">15283 4349 2755 0,'-9'33'26'0,"6"-4"-114"16,3-1-78-16,11-11-109 15,0-5-86-15,1-13 175 16,-3-7 112-16,-3-9 157 15,-2-6 25-15,1-5-6 16,2-2-22-16,2-3-104 16,-1 2-29-16,-7 5-7 15,-1 6-9-15,-7 10 33 16,-4 6 9-16,-2 14 15 16,-3 6 9-16,-4 13 9 0,2 7-6 15,-3 2-3 1,4 1-39-16,9-9-117 0,3-9 132 15</inkml:trace>
  <inkml:trace contextRef="#ctx0" brushRef="#br0" timeOffset="101714.54">15602 4774 2870 0,'-10'20'1'0,"6"-1"-145"15,4 1-110-15,5-9-92 16,5-5-22-16,-2-10 273 16,0-3 80-16,0-10 149 15,0-2 45-15,1-6-2 16,0-1-37-16,-1-2-119 15,-2 3-30-15,-6 5-18 16,-5 3 0-16,-10 10 27 16,-6 6 6-16,-11 10 9 15,-3 9 0-15,-4 6-30 0,2-1-51 16,10-4-185-16,10-5-321 16,24-6 436-16</inkml:trace>
  <inkml:trace contextRef="#ctx0" brushRef="#br0" timeOffset="102180.82">14003 5499 2169 0,'24'2'38'0,"21"-1"58"0,17-1-458 15,29-5 67-15,5-1 182 16,9-6 125-16,6 0 41 16,-11-2 78-16,1 1 61 15,-5 0 44-15,-7-2-41 16,7-2-116-16,-4-1-47 0,-12 0-28 15,-12 0-4 1,-24 2-7-16,-11-2-16 0,-15-1-138 16,-7-2-188-16,-11-5 172 15</inkml:trace>
  <inkml:trace contextRef="#ctx0" brushRef="#br0" timeOffset="103385.24">10714 2875 600 0,'1'9'-86'0,"1"-4"-77"0,4-3 11 15,-2-4 75-15,4-2 101 16,-1-2 137-16,-2 1 32 16,2 1 44-16,1 0-64 15,3 3-100-15,1 1-30 16,7-1-32-16,2-1-2 15,11 0 10-15,6 0 8 16,11 0 15-16,6 1 7 16,8 1-1-16,4 2-1 0,11 2-7 15,6 0-7-15,14 3-11 16,5-1-11-16,19 0-5 16,3 1 2-16,18-1 2 15,14-6 9-15,14-6 10 16,3-3-2-16,7-6-4 15,-1 1-7-15,-12-4-10 16,-1-1-1-16,-8-2-5 16,-5 2 2-16,-6 2-2 15,-7 1 0-15,-8 2 2 16,-8 1 0-16,-19 4 0 16,-7 1-2-16,-21 2 0 0,-13 1 0 15,-19 1-2-15,-15-1-9 16,-19 0-63-1,-6 1-100-15,-9-1 100 0</inkml:trace>
  <inkml:trace contextRef="#ctx0" brushRef="#br0" timeOffset="103850.47">14916 2629 1377 0,'6'41'-43'15</inkml:trace>
  <inkml:trace contextRef="#ctx0" brushRef="#br0" timeOffset="103913.1">14914 2787 502 0,'-13'-4'43'16,"0"-5"96"-16</inkml:trace>
  <inkml:trace contextRef="#ctx0" brushRef="#br0" timeOffset="104128.75">14880 2511 2007 0,'76'-7'-284'16,"-1"-9"138"-16,-4-3 89 15,-4-7 49-15,-7-2 4 16,-17 1-120-16,-4 0 91 15</inkml:trace>
  <inkml:trace contextRef="#ctx0" brushRef="#br0" timeOffset="105279.59">14946 2530 821 0,'0'0'14'15,"0"1"86"-15,0 0 32 16,1 0 1-16,6 21-3 0,-5-7-56 16,0 4-30-16,1 8-26 15,1 6-7-15,-2 7 1 16,2 5 0-16,0-2-3 16,-2 0-3-16,0-10-4 15,-2-6 0-15,0-10 0 16,1-3 0-16,0-9-10 15,-1-5-19-15,0 0 15 16</inkml:trace>
  <inkml:trace contextRef="#ctx0" brushRef="#br0" timeOffset="105579.66">14632 2614 1483 0,'0'-1'50'16,"29"-11"110"-16,-6 10-246 16,16-2 16-16,3-1 51 0,11-3 36 15,5-2 34-15,17 1 41 16,4-2-2-16,-2 0-27 15,-4 1-24-15,-21-3-33 16,-12 2 0-16,-13-1 0 16,-9 2-9-16,-10 1-36 15,-4 1-27-15,-4-4-161 16,-2 0-153-16,-1-6 242 16</inkml:trace>
  <inkml:trace contextRef="#ctx0" brushRef="#br0" timeOffset="105929.99">15354 2603 1613 0,'4'38'-74'0,"1"0"37"16,1-1 14-16,-1-3 14 16,-4-8 9-16,-4-3 1 15,1-10 5-15,-1-4 12 0,3-9 17 16,0 0 36-16,-6-8 15 16,4-5-20-16,0-5-45 15,-1-4-18-15,3-1-3 16,1-2 0-16,3 3-3 15,1-1-6-15,7 2-54 16,6-1-56-16,11 1-74 16,5 2-84-16,8 1 128 15</inkml:trace>
  <inkml:trace contextRef="#ctx0" brushRef="#br0" timeOffset="107247.09">15731 2610 1470 0,'-27'10'40'0,"2"2"3"0,-3 0-40 16,4-1 0-16,-1-1-3 16,3-3 0-16,3 0 3 15,5-1 3-15,4 1 0 16,6 0 3-16,4 1-6 15,4-1 0-15,6-1-3 0,7-5 0 16,3-2-3-16,6-4 3 16,0-3 0-16,2-3 0 15,-2-2 6-15,-1-3-6 16,-1-1 0-16,-9 2-3 16,-5 2 3-16,-6 5 3 15,2 4-3-15,-6 3 3 16,2 2-3-16,-2 6 0 15,-9 4 0-15,5 8 3 16,1 1 0-16,4 4 0 16,7-2-6-16,0-4 6 15,2-5-3-15,-1-8 0 16,4-4 3-16,0-10-3 16,2-3 0-16,1-7 0 15,-1-2-6-15,3 0-6 16,1 1 6-16,0 1-3 0,-1 4 0 15,1 6 3-15,-3 4-3 16,-2 6 4-16,-4 4 5 16,-3 8-2-16,-3 2-2 15,-5 4 4-15,-4 1 0 16,-2-5 0-16,-2-2 2 16,0-7 0-16,2-3-2 0,0-6 2 15,-1-4-2-15,1-6 0 16,0-1 2-16,1-4 1 15,1 0-3-15,1 3 0 16,3 1 0-16,0 2-3 16,1 1 3-16,4 3 0 15,4-1 0-15,6 2 0 16,3 0-2-16,6 3 2 16,2 0 0-16,2 4 2 15,0 5 4-15,-8 5-6 16,-3 4-3-16,-9 3 3 15,-7 1-3-15,-2 0 3 16,-1-3 3-16,-3-2-3 16,1-2 0-16,1-4 12 15,-1-2 3-15,5-5 6 16,0 0-3-16,0 0-3 16,0 0 3-16,12-7-3 0,-2-4 5 15,3-3 16-15,5-2 6 16,4 1 12-16,4 1-9 15,6 2-9-15,-1 3-15 16,-4 8-15-16,-3 4 0 16,-7 10-4-16,-1 3-2 15,-1 7-5-15,2 1-19 0,5-3-39 16,7-4-27-16,7-10-80 16,1-7 58-16,2-10-24 15,-4-5 4-15,-5-3 37 16,-2 0 23-16,-10 3 51 15,-4 2-1-15,-4 2-51 16,-3 3-39-16,-5 1-9 16,-3 1 14-16,-9 1 121 15,-3 1 98-15,-7 4 102 16,-4 2 1-16,-4 5-54 16,-4 2-31-16,0 4-45 15,1 1 23-15,6 2-7 16,3-1-35-16,13-1-42 15,7-3-9-15,10-6-9 16,9-4 3-16,6-5 0 16,5-3-6-16,2-4 3 15,1 0-6-15,-3 0 9 0,-2 3-3 16,-1 6-6-16,1 3 3 16,2 12-6-16,1 7 0 15,-6 16-3-15,-3 11-3 16,-15 16-12-16,-7 6-18 15,-13 7-9-15,-6 0 3 16,-8-5 19-16,-8-5 14 16,-13-15 12-16,-9-10 0 0,-23-20 14 15,-3-10 4-15,-6-17 0 16,6-9-3-16,17-17-9 16,10-10-15-16,22-17-95 15,11-7-13-15,25-12 81 16</inkml:trace>
  <inkml:trace contextRef="#ctx0" brushRef="#br0" timeOffset="107998.19">17628 2458 1699 0,'-55'11'0'0,"2"2"3"0,8-1 3 16,17-3 6-16,13 1-6 15,15-1 6-15,6 0 3 16,12 3 0-16,6 2 0 15,14 1 0-15,4 3-12 16,0 3 0-16,-3 2 3 16,-11-1-6-16,-6 1 3 15,-11-3-6-15,-6-1 0 0,-13 0 0 16,-6 1-3 0,-15-2 6-16,-7-3 0 0,-8-6 3 15,-2-4 3-15,2-8 6 16,5-3 3-16,10-7 39 15,4 0 26-15,13-4 46 16,6 1 5-16,11-6-38 16,9-3-44-16,11-4-34 15,8-2-5-15,11 0-10 16,6 2 0-16,1-1-1 16,0 0-19-16,-4 1-63 15,-5-1-90-15,-3 4-165 16,-5 2-136-16,-7 4 350 15</inkml:trace>
  <inkml:trace contextRef="#ctx0" brushRef="#br0" timeOffset="108472.97">17910 2465 1834 0,'16'-1'-24'0,"5"-9"30"16,-1-3 3-16,4-5 9 15,-3-2-9-15,1 2 0 16,-3-1 0-16,-6 2-9 16,0 3 0-16,-8 5 3 15,-5 9 0-15,0 0-3 16,0 0 6-16,-9 15-6 15,-5 14 6-15,-7 19 6 16,-5 9-3-16,-2 7 6 0,2 2-9 16,0-4-15-16,7-4-3 15,7-16-48-15,2-10-24 16,12-24-104-16,6-13-100 16,10-20 191-16</inkml:trace>
  <inkml:trace contextRef="#ctx0" brushRef="#br0" timeOffset="108812.04">18565 2602 2079 0,'-24'45'-152'0,"3"-3"-34"16,6-12 7-16,5-11 108 16,6-19 46-16,1-9-1 0,3-15 19 15</inkml:trace>
  <inkml:trace contextRef="#ctx0" brushRef="#br0" timeOffset="109164.79">18440 2399 2172 0,'0'31'-290'0,"6"-17"182"16,2-10 51-16,5-13 66 15,4-3 15-15,3-9 24 16,0 1 0-16,2-2-9 0,0 1-18 16,-6 5-30-16,-5 0-9 15,-8 4-12-15,-7 1 3 16,-10 5 6-16,-7 1 9 16,-9 7 18-16,-5 4 3 15,0 7 9-15,1 2-6 16,6 1-6-16,2-1-9 15,12-5-108-15,2-3-72 0,13-3 26 16,6-1-29-16,10 0 97 16</inkml:trace>
  <inkml:trace contextRef="#ctx0" brushRef="#br0" timeOffset="109763.59">18629 2602 1998 0,'-13'12'-71'15,"3"-1"65"-15,2-1 6 16,1-2 0-16,3-3 3 0,4-5 5 15,0 0 7-15,0 0 3 16,0 0 3-16,0 0-3 16,0 0-9-16,19 0 0 15,-13 0-9-15,-6 0 0 16,1 0 0-16,0 0 0 16,0 0 3-16,0 0-3 15,0 1 0-15,-1 0-3 0,0 0 3 16,0 0 3-16,1-1 3 15,0 0 3-15,14 6-9 16,-4-5 0-16,1 1 0 16,0 1 0-16,-1 0 0 15,-1 0-3-15,0-3 3 16,1-1 3-16,1-4 0 16,1-1-3-16,2-2 0 15,-1 0 3-15,-1 0 0 16,-3 1 6-16,-5 2-6 15,-3 0-6-15,-6 2 3 16,-4-1-9-16,-7 2 0 16,-1 1 9-16,-4 1 0 15,2 0 0-15,6 1-3 16,4 1-3-16,3-2-15 16,0-1-12-16,1-2-14 0,-1 0-10 15,1 0 6-15,4 3-3 16,0 0-21-16,0 0-47 15,0-1 84-15</inkml:trace>
  <inkml:trace contextRef="#ctx0" brushRef="#br0" timeOffset="110163.5">18753 2230 1543 0,'-24'55'0'16,"-8"20"2"-16,-3 4 9 15,-13 5-5-15,-1-1-3 16,-3-5-3-16,2-5 0 15,8-10 3-15,3-12 0 16,8-22-37-16,10-7-24 0,9-15 35 16</inkml:trace>
  <inkml:trace contextRef="#ctx0" brushRef="#br0" timeOffset="129696.64">13635 7927 2025 0,'55'5'212'0,"18"-3"56"16,11-3-110-16,20-8-70 15,12-5-6-15,9-10-32 16,-2-7-9-16,13-8 1 16,-7-6-2-16,-11-8-8 15,-1-3-6-15,-21-7-16 16,-9-1-10-16,-11-1-3 15,-12 1 2-15,-26 1-9 16,-9 5-6-16,-27 2-14 16,-7 5-6-16,-15 6 3 0,-8 10 9 15,-8 15 13-15,-2 9 8 16,0 20 3-16,2 12-2 16,1 27 2-16,-2 14 0 15,0 25-2-15,-1 11 1 16,1 11-9-16,3 5-3 15,3 2-12-15,2-4-4 0,-3-5 6 16,-4-5 0 0,6-15 1-16,2-8-18 0,11-24-80 15,8-13-108-15,8-21 78 16</inkml:trace>
  <inkml:trace contextRef="#ctx0" brushRef="#br0" timeOffset="130111.75">14910 7914 1655 0,'-8'11'254'0,"0"5"203"16,-2 2-391-16,5 4-65 15,2-2-1-15,6 0-2 16,3-5-6-16,4-5 5 15,3-1 10-15,0-5 43 0,1-2 11 16,3-4 9-16,5-4-18 16,8-6-35-16,6-3-10 15,4-4-7-15,-2 0 0 16,-3 0 2-16,-7 1 0 16,-10 4 2-16,-8-1-4 15,-10 2-9-15,-6 2-5 0,-14 1-4 16,-7 2 4-16,-13 8 0 15,-8 6 14-15,-1 12 4 16,3 5 1-16,5 15 6 16,5 6 0-16,9 13 5 15,2 2 1-15,16-6-3 16,6-6-7-16,21-16-31 16,11-11-64-16,19-22-170 15,19-11 89-15</inkml:trace>
  <inkml:trace contextRef="#ctx0" brushRef="#br0" timeOffset="130462.95">15773 7776 1613 0,'-17'2'317'0,"-6"2"332"15,-13 11-609-15,-7 5-21 16,-6 7-10-16,-2 3-6 15,4 0 1-15,5-2 16 16,16-3 27-16,8-6 8 16,17-4 1-16,8-1-16 15,20-4-34-15,9 0-12 0,15-2-22 16,2 1-12 0,-5 2-7-16,-7 1 3 0,-14 3 13 15,-11 2 6-15,-19 7 6 16,-11 0 0-16,-21 6 11 15,-9 1 8-15,-21-2 32 16,-5-2-8-16,1-8 3 16,5-8-4-16,17-11-26 15,4-6-38-15,15-11-149 16,9-8-151-16,21-17 108 16</inkml:trace>
  <inkml:trace contextRef="#ctx0" brushRef="#br0" timeOffset="130650.27">16048 7588 2665 0,'9'18'101'0,"2"11"62"0,-2 9-130 16,-2 20-31-16,-4 4-1 15,-4 6-11-15,-6 0-17 16,-5-8-26-16,0-4-21 15,-7-11-64-15,-1-8-124 16,-8-17 113-16</inkml:trace>
  <inkml:trace contextRef="#ctx0" brushRef="#br0" timeOffset="131294.42">15750 7993 2797 0,'26'-4'115'16,"8"-2"107"-16,23-4-237 16,12-2-48-16,8 0-126 15,3-1-104-15,-5 2-773 16,-5 3 818-16,58 9-262 16,-120 2 260-1,-1 9 505-15,-2 5 204 16,-5 2-138-16,-5 10 118 15,-1 3-73-15,-3 5-158 0,1 0-66 16,1-6-83-16,0-7-20 16,-2-10-43-16,-1-9-26 15,-3-8-37-15,-3-5-41 16,0-11 0-16,-1 0 41 16,5-6 100-16,3-5 38 0,7-3 11 15,4-1-16-15,10-5-39 16,3 0-7-16,10 0-9 15,4 1-7-15,6 8-15 16,4 5-4-16,-4 16-4 16,-6 9 1-16,-9 18 9 15,-3 9 7-15,-7 13 9 16,0 4 4-16,-5 5 0 16,-2-1-3-16,-3-3-1 15,-2-5 4-15,-2-11 10 16,0-8 5-16,2-12 3 15,2-6-5-15,2-12-15 16,1-7-9-16,6-15-17 16,1-5-7-16,10-6 1 15,3 1 4-15,5 2 9 16,2 3 5-16,1 8 5 16,-3 6 7-16,-5 15 5 0,-3 6 0 15,-9 15-12-15,-5 11-5 16,-5 13-19-16,-1 6-10 15,0 1-77-15,4-4-74 16,9-10-208-16,3-7-227 16,9-17 484-16</inkml:trace>
  <inkml:trace contextRef="#ctx0" brushRef="#br0" timeOffset="131656.35">17160 7783 1592 0,'-22'-6'263'0,"-4"6"191"16,-4 5-307-16,-5 12-87 15,-1 6-19-15,2 3-24 16,2 1-10-16,10-3-1 16,6-5 0-16,15-5 2 15,3-2-1-15,17-4-19 16,9 2-12-16,8 4-22 15,4 1-27-15,-5 8-14 16,-3 1-24-16,-9 3 4 16,-8-1 35-16,-14-1 57 0,-7-2 24 15,-17-4 45-15,-6-3 11 16,-11-7 4-16,-5-5-10 16,-3-9-50-16,-4-3-77 15,0-5-186-15,4 1-95 16,8 5 78-16,12 2 21 15,16-1 142-15</inkml:trace>
  <inkml:trace contextRef="#ctx0" brushRef="#br0" timeOffset="132013.29">17121 7780 1768 0,'0'-7'156'0,"0"7"29"0,0 0-63 16,0 0-47-16,5 11-43 16,-3 18-30-16,-2 10 4 15,-3 15-5-15,-3 7 0 16,-6 12 3-16,-1 3-3 16,-2-3 2-16,-1-3-2 15,3-11-25-15,-2-6-48 0,-2-13-152 16,-2-7-9-16,0-22 99 15</inkml:trace>
  <inkml:trace contextRef="#ctx0" brushRef="#br0" timeOffset="132533.7">18621 7484 2893 0,'-17'-13'56'16,"-4"4"-18"-16,-7 4-18 15,-11 9-13-15,-9 5-2 0,-12 11-5 16,-4 6-2-16,-1 9 12 16,5 3 14-16,19-2 20 15,13-1-3-15,30-3-15 16,17 2-22-16,24 5-46 15,10 3-22-15,9 1-31 16,1 0-4-16,-7-1 27 16,-7-1 18-16,-21-4 37 15,-12 0 14-15,-27-2 9 16,-15 0 6-16,-26-2 14 16,-9-4 8-16,-18-10 19 15,-7-8 1-15,-4-14-17 16,2-12-15-16,14-12-62 15,13-4-37-15,26-6-94 16,15 0-157-16,29 1 104 16</inkml:trace>
  <inkml:trace contextRef="#ctx0" brushRef="#br0" timeOffset="133294.74">19021 7626 2151 0,'-2'7'232'16,"-14"6"26"-16,-4 4-139 0,-18 8-51 16,-6 5-22-16,-2 9-20 15,-1 3 0-15,8 1 25 16,5 1 3-16,14-5-2 16,8-4-14-16,14-6-30 15,7-4-14-15,19-8-30 16,8-8-10-16,14-12-29 15,6-9-1-15,3-9-8 16,-6-2 8-16,-9-1 33 16,-8 0 16-16,-14 4 25 15,-3 3 7-15,-9 5 24 16,-1 2 13-16,-7 4 30 16,-2 6 7-16,0 0-15 15,0 0-13-15,-12 3-27 16,3 8-10-16,-3 7-9 0,0 2-3 15,2 0-2-15,3-3 0 16,7-5-6-16,4-3-2 16,7-8-2-16,2-1 1 15,8-9 7-15,3-2 1 16,5-5-1-16,1-2-4 16,-5-2-21-16,-2 1-2 15,-12 0-7-15,-4 0-4 16,-11 3 15-16,-8 0 7 0,-9 2 19 15,-6 3 13-15,-2 3 23 16,3 2 7-16,10 1 4 16,5 2-4-16,11 3-24 15,0 0-11-15,19-8-25 16,2 7 0-16,16 3 3 16,3 3-2-16,7 4 4 15,3 2-8-15,-10 6-9 16,-4 3 2-16,-11 3 2 15,-9-2 7-15,-4-1 12 16,-6-2 4-16,-6-3 13 16,-2-1 6-16,-5-5 25 15,-2-3 2-15,3-6 3 16,1-2-5-16,1-7-16 16,2-4-7-16,5-8-19 0,6-6-8 15,10-7-24-15,6-3-11 16,8 0-20-16,2 2-2 15,5 9-23-15,1 5-22 16,-2 8-120-16,4 4 107 16</inkml:trace>
  <inkml:trace contextRef="#ctx0" brushRef="#br0" timeOffset="133644.92">19883 7871 2935 0,'2'7'169'0,"11"2"178"15,9-2-333-15,14-8-66 16,8-6-55-16,6-16-73 16,-1-9-52-16,-5-8-20 15,-8-3-90-15,-17 1 163 16,-9-1 140-16,-15 3 173 15,-7 3 12-15,-10 8-1 16,-2 7-6-16,-14 14-82 16,-6 9-15-16,-6 17-26 0,-3 11-1 15,7 20 17-15,3 5 16 16,11 8 21-16,9-4-5 16,21-8-12-16,14-10-15 15,30-15-32-15,14-7-20 16,27-18-77-16,14-11-85 15,14-18 87-15</inkml:trace>
  <inkml:trace contextRef="#ctx0" brushRef="#br0" timeOffset="135133.76">9562 7413 1504 0,'0'0'55'0,"1"0"59"16,18 0-25-16,13-5 16 15,12-2 23-15,23-6 72 16,16-1-22-16,16-8-55 15,4-3-23-15,5-4-60 0,-1-2-27 16,-9-3-11-16,-6-1 2 16,-16-1-4-16,-11-2 1 15,-14 2 0-15,-4 1-1 16,-21 3 1-16,-7 2-1 16,-17 0-3-16,-10 3-4 15,-14 1-18-15,-9 2-22 16,-12 10-8-16,-7 6 6 0,-7 13 15 15,-4 11 24-15,-4 20 28 16,-2 10 14-16,5 26 26 16,3 10 7-16,12 18-19 15,5 6-22-15,11 2-13 16,6-5-6-16,7-8-8 16,2-6-17-16,4-13-72 15,-3-6-60-15,2-14-174 16,2-9-455-16,0-19 620 15</inkml:trace>
  <inkml:trace contextRef="#ctx0" brushRef="#br0" timeOffset="135445.12">10171 7716 2019 0,'-15'49'334'0,"0"2"155"16,4 2-492-16,2-3-23 15,3-10-59-15,0-5-32 16,-1-13-56-16,0-5 14 16,0-12 129-16,0-4 108 15,4-7 66-15,-1-5 12 0,6-9-70 16,4-6-33-16,10-7-42 15,9-8-7 1,11-7-11-16,8-3-16 16,6 0-52-16,0 3-84 0,-2 12-186 15,-6 5-352-15,-4 18 566 16</inkml:trace>
  <inkml:trace contextRef="#ctx0" brushRef="#br0" timeOffset="135878.29">10665 7730 1512 0,'-25'-3'113'0,"-1"-3"132"0,2 0-108 16,-3 0-32-16,-3 0-10 16,3 4-2-16,-1 2-18 15,3 8 31-15,1 5 10 16,1 12-25-16,1 7-24 15,3 11-23-15,2 2-8 16,11 0-16-16,6-4-6 16,10-8-10-16,7-6-1 15,8-10-3-15,2-7-3 0,6-12 3 16,1-8-4-16,2-10-9 16,1-7-2-16,0-6-6 15,-2-2 0-15,-8 1 5 16,-5 0 6-16,-7 5 4 15,-6 5 4-15,-4 8 10 16,0 5 2-16,-5 11 12 16,0 0-1-16,-3 19-7 15,0 6-1-15,-2 12-10 16,1 1 1-16,2-3 1 16,2-3-3-16,5-10-34 15,0-5-47-15,3-12-169 16,1-6-752-16,12-12 801 15</inkml:trace>
  <inkml:trace contextRef="#ctx0" brushRef="#br0" timeOffset="136428.78">11020 7787 1607 0,'3'23'331'0,"0"2"207"15,-6 8-422-15,-3-1-50 16,-4-1-53-16,-1-5-10 0,3-9-23 15,-1-6-27-15,5-10-62 16,-1-5-37-16,-2-9-127 16,-1-4-65-16,0-4 63 15,1-4 135-15,3-1 55 16,2-2 40-16,2-4 90 16,6-2 19-16,5 0 23 15,4 1 8-15,7 3 49 16,5 4 83-16,2 7-30 15,1 4-24-15,4 10-40 16,-2 5-32-16,-2 13-13 16,-1 6-15-16,-9 12-45 15,-5 3-18-15,-7 7-10 16,-3 0 0-16,-9-3 0 16,-5-4-2-16,-4-6 2 15,-2-5 0-15,-1-5 2 0,2-7 6 16,5-7 8-16,1-4 5 15,7-10 5-15,3-8-7 16,11-14-18-16,6-6-17 16,10-7-18-16,7-1 6 15,5 4 3-15,1 4 13 16,-1 9 11-16,-6 6-3 0,-4 17 2 16,-3 8 8-16,-9 20 5 15,0 7 2-15,-6 14 6 16,-1 5-6-16,-3 0-7 15,2-5 0-15,1-11-15 16,1-7-25-16,3-15-174 16,2-7-79-16,-1-10 65 15</inkml:trace>
  <inkml:trace contextRef="#ctx0" brushRef="#br0" timeOffset="136913.67">11938 7605 1753 0,'-37'9'335'0,"1"3"255"15,-7 7-542-15,4 4-10 16,6 5-11-16,2 3-11 16,12 2-12-16,3 2-4 15,8-6 0-15,7-2-3 16,9-9-9-16,9-5-5 15,11-8-7-15,5-4-3 16,5-9-3-16,0-5 3 16,1-12 9-16,-4-1 2 0,-3-7 20 15,-1-4 4-15,-9 0 9 16,0 0 1-16,-8 6 4 16,-1 6-1-16,-5 13 3 15,-8 12 2-15,4 1-7 16,-8 18-4-16,-3 21-12 15,-4 14-5-15,-4 16-8 16,-1 4-5-16,4 6-13 16,2-1-5-16,4 4 1 15,2 0 4-15,-4-3 15 16,-3-2 6-16,-12-6 9 16,-9 0 8-16,-12-8 32 15,-8-4 9-15,-8-16 9 16,0-12-8-16,2-23-42 0,0-16-39 15,8-27-108 1,9-16-121-16,15-23-560 0,12-6 595 16</inkml:trace>
  <inkml:trace contextRef="#ctx0" brushRef="#br0" timeOffset="137779.6">9337 8555 1765 0,'-56'10'99'15,"3"0"-45"-15,8-1-57 0,11-4-33 16,7 1-15-16,16-5-18 16,9-1 0-16,21-2 10 0,13-3 23 15,30-2 60-15,15-4 83 16,33-4 123-16,18-3 69 16,34-5-33-16,19 0-72 15,37-3-70-15,12-2-28 16,34-1-45-16,13-1-23 15,18 2-23-15,16 3-3 16,3 2-4-16,1 3 0 16,-7 5-3-16,-12 2 1 0,-26 3 1 15,-18 3 3-15,-34-1 0 16,-17 0 0-16,-40-2-18 16,-18-1-18-16,-41-2-41 15,-17-1-22-15,-38 0-17 16,-14-2-78-16,-33-3-73 15,-18 0-109-15,-24 0 200 16</inkml:trace>
  <inkml:trace contextRef="#ctx0" brushRef="#br0" timeOffset="138444.82">13738 6046 2356 0,'-3'63'69'0,"-1"23"-53"15,-2 26-10-15,-4 33-2 16,-4 15-4-16,-7 21-14 0,-2 7 0 15,-1 19-2-15,2 4 5 16,5 13 21-16,1 7 21 16,5 15 88-16,3 5 4 15,3 24-18-15,4 3-6 16,0 11-54-16,2 3-18 16,-1-17-9-16,1-7 1 0,3-21 13 15,-4-19 0-15,0-27-6 16,-4-9-6-16,-6-23-15 15,-3-9-10-15,-3-17-38 16,-1-12-22-16,1-25-48 16,0-9-42-16,3-22-133 15,2-14-271-15,7-20 272 16</inkml:trace>
  <inkml:trace contextRef="#ctx0" brushRef="#br0" timeOffset="140244.99">12631 8430 1986 0,'27'7'233'16,"13"0"120"-16,39-2-327 15,14-3-3-15,32-6-2 0,18-4-12 16,27-5-4-16,16-1 2 16,35 2 17-16,14 1 4 15,33 2 3-15,2 2-8 16,31 2-15-16,8 0-3 16,20 1-3-16,23-1-1 15,8 0 1-15,10 0-3 0,3-3 1 16,3-1-2-1,-5-7-5-15,-7-1-3 0,-13-6-11 16,-7-2 0-16,-16-2 1 16,-14 1 5-16,-15 4 10 15,-9 0 2-15,-23 9 2 16,-7 1 1-16,-32 7 1 16,-17 3-8-16,-31 1-137 15,-15-1-93-15,-31-5 43 16</inkml:trace>
  <inkml:trace contextRef="#ctx0" brushRef="#br0" timeOffset="142028.56">5672 8889 1622 0,'-7'-12'310'0,"-1"0"111"16,1 8-233-16,7 4-68 16,-11 9-89-16,7 12-17 15,-1 22-14-15,-4 13-4 0,2 16 3 16,-2 5 2-16,-6 7-1 16,-2 0 0-16,-4-8 0 15,-1-8 0-15,3-22 26 16,3-10 24-16,6-20 30 15,10-15 7-15,-4-4-20 16,12-22-23-16,13-20-39 16,5-13-17-16,14-12-19 15,2-4-4-15,4-2 5 16,3 1 5-16,5-1 12 16,7 4 7-16,7 12 6 15,3 11 1-15,-7 25 0 16,-8 14 1-16,-19 28-1 15,-10 12-1-15,-21 23 0 16,-10 8-2-16,-22 12 2 16,-10 4 2-16,-25 7 6 0,-12 4 12 15,-17 4 21-15,-6 2 12 16,0-12 0-16,11-11-10 16,29-29-21-16,17-14-9 15,41-29-17-15,20-10-21 16,34-9-33-16,14-1-14 15,17 5-18-15,3 6-6 16,-2 10 8-16,-5 5-10 16,-19 11-47-16,-17 4 25 0,-31 8 43 15,-18 6 53-15,-29 7 147 16,-13 6 22-16,-26 4 20 16,-7-4-49-16,-14-11-49 15,-2-10-25-15,0-22-92 16,4-9-63-16,21-20-139 15,13-11-571-15,32-13 583 16</inkml:trace>
  <inkml:trace contextRef="#ctx0" brushRef="#br0" timeOffset="142229.63">6455 8851 2887 0,'2'40'54'16,"-1"16"-30"-16,-4 15-14 16,-5 23-3-16,-2 4-2 15,-2 9-14-15,1 2-27 16,-8-4-37-16,-4-5-34 16,-15-14-132-16,-6-10-202 15,3-26 184-15</inkml:trace>
  <inkml:trace contextRef="#ctx0" brushRef="#br0" timeOffset="142629.93">6826 9321 2367 0,'-26'8'254'0,"-6"4"39"15,-6 3-215-15,-7 4-78 16,4 2-11-16,6 2-28 16,3 0-10-16,8 9-9 15,2 3 4-15,5 4 32 16,6 0 14-16,10-9 4 0,6-7 3 16,11-13-2-16,9-7-1 15,13-16-3-15,10-11-8 16,10-17-19-16,-1-5-6 15,-3-6-37-15,-8 1 11 16,-12 6 34-16,-3 4 11 16,-11 14 21-16,-6 7 9 15,-14 20 48-15,0 0 22 16,-1 10-2-16,-10 16-16 0,-1 18-28 16,-2 6-14-16,4 5-13 15,2-2-6-15,6-10-105 16,2-8-125-16,7-19 101 15</inkml:trace>
  <inkml:trace contextRef="#ctx0" brushRef="#br0" timeOffset="142911.6">7216 9293 2454 0,'-47'17'213'16,"2"6"76"-16,9 12-249 0,8 5-19 16,13 11-19-16,3 3-3 15,9-3-6-15,3-4-5 16,7-10-20-16,4-7-12 16,5-13-28-16,2-5-13 15,13-18-11-15,1-13-73 16,9-18-59-16,3-8-113 15,-4-8-50-15,-1-2 166 16,-6-4 142-16</inkml:trace>
  <inkml:trace contextRef="#ctx0" brushRef="#br0" timeOffset="143061.6">7461 9075 1270 0,'5'-16'153'0,"-1"6"392"16,-4 10-86-16,-3 18-243 15,-3 12-120-15,-1 24-67 16,-1 11-8-16,1 15-13 15,-2 5-6-15,-2 3-2 16,-1-2-3-16,-2-15-69 16,0-10-80-16,3-27-225 15,0-13 70-15</inkml:trace>
  <inkml:trace contextRef="#ctx0" brushRef="#br0" timeOffset="143331.67">7745 9185 2768 0,'-43'41'118'0,"-3"3"102"16,-10 15-203-16,-1 1-8 16,2-2-7-16,5-2-2 15,11-14-1-15,8-8-2 0,13-15 0 16,5-6-2-16,18-3 3 15,7-4-4-15,19-1 1 16,13 0-7-16,18-6-26 16,8-3-20-16,9-5-32 15,0-3-21-15,-3-5-45 16,-3-3-124-16,-11-6 120 16</inkml:trace>
  <inkml:trace contextRef="#ctx0" brushRef="#br0" timeOffset="144200.82">5434 10127 1510 0,'-7'2'58'0,"7"-2"14"16,0 0-69-16,0 0-45 15,13-2-18-15,7-2 29 16,7 0 2-16,15 1 29 16,10 0 29-16,24 1 89 15,10 1 103-15,24 1 18 16,11-2-27-16,18 1-124 16,1-1-38-16,3 2-34 15,9-1-5-15,-10 1-3 16,1 1 6-16,-6 3 10 15,-11 1-1-15,-13 3-1 0,-6 0-4 16,-21-3-13-16,-10-3-3 16,-25-6-47-16,-9-5-59 15,-22-5-133-15,-11 1-175 16,-14-4 215-16</inkml:trace>
  <inkml:trace contextRef="#ctx0" brushRef="#br0" timeOffset="145185.23">11226 9135 1450 0,'-9'-14'76'0,"0"0"142"0,-4-1-98 15,-6-2-72-15,-3-1 14 16,-8-2 37-16,-5 1 9 16,-6 5 40-16,-3 1-40 15,-7 11 7-15,-4 6-20 16,-5 14-56-16,0 6-6 15,-4 10-11-15,3 4-2 16,9 5 3-16,4-1 3 16,21 0-5-16,10-3 1 0,17-7-11 15,10-1-2-15,19-8-6 16,8-3 0-16,14-10-3 16,4-7 0-16,6-14-1 15,4-8 0-15,1-12-2 16,-1-5-2-16,-4-7 3 15,-8-2-5-15,-12-2 4 16,-8 2 0-16,-14 5 3 16,-6 3 3-16,-10 12 11 15,-4 4 12-15,-9 12 7 16,-1 6 2-16,-9 15-6 16,-2 10-10-16,-2 23-8 15,-1 9-2-15,2 18-2 16,-1 8 2-16,2 9-5 15,2 2-4-15,4-4 2 16,1-7-8-16,5-16-30 0,2-9-16 16,3-21-77-16,2-9-80 15,3-25 69-15</inkml:trace>
  <inkml:trace contextRef="#ctx0" brushRef="#br0" timeOffset="145862.03">11758 9035 2538 0,'-45'29'124'0,"2"4"24"16,11 5-154-16,5 0-19 0,13-3-26 15,8-4 0-15,11-9 6 16,7-4 0-16,10-8 66 16,5-5 20-16,6-9-8 15,5-6-1-15,7-10-17 16,-1-6-11-16,0-10-20 16,-5-4-9-16,-9-5-14 15,-8 2-13-15,-10 3 17 16,-5 5 26-16,-7 12 68 15,-2 7 2-15,-4 15 1 16,-1 10-3-16,-6 19-23 16,0 13-8-16,-2 23-10 15,-1 11 1-15,0 15-8 16,-3 4-3-16,2 2-3 0,0-2-5 16,4-13-56-16,5-11-93 15,5-22 88-15</inkml:trace>
  <inkml:trace contextRef="#ctx0" brushRef="#br0" timeOffset="146629.73">11837 9011 1413 0,'3'-15'43'0,"0"-1"-2"15,4 1-37-15,-1-1-3 16,-2 3 5-16,-1 3 16 16,-2 4 37-16,-1 6 117 15,0 0 15-15,-24-1-29 16,2 6-28-16,-13 7-98 16,-3 5-30-16,-1-1-24 15,1 2-42-15,13-2-188 16,5-2-419-16,14-1 510 15</inkml:trace>
  <inkml:trace contextRef="#ctx0" brushRef="#br0" timeOffset="147094.9">12584 9017 1777 0,'-16'44'141'0,"-2"10"20"15,0 9-107-15,-8 13-30 16,-2 5 0-16,-9-2-10 0,-2 0-5 16,3-12-9-16,3-9-9 15,7-19-65-15,3-10-70 16,11-24-449-16,6-15 477 16</inkml:trace>
  <inkml:trace contextRef="#ctx0" brushRef="#br0" timeOffset="147427.54">12365 8908 2943 0,'-18'7'52'0,"3"9"-23"15,3 3-45-15,5 11-41 16,4 2-16-16,4-1-18 15,3-5 12-15,2-9 40 16,0-5 21-16,3-8 26 16,1-6 6-16,7-9-1 15,5-8 0-15,8-14-19 16,1-2-11-16,-4-7-27 16,-3 2-36-16,-13 7 11 15,-5 5 17-15,-11 14 67 16,-6 4 28-16,-12 13 29 15,-4 6 10-15,-6 16-48 16,1 7-10-16,7 5-42 0,6 3-99 16,13-4-481-16,7-3 300 15</inkml:trace>
  <inkml:trace contextRef="#ctx0" brushRef="#br0" timeOffset="147761.13">12703 9512 2550 0,'-23'23'142'16,"5"0"83"-16,8-4-244 16,6-3-26-16,9-7-56 15,6-4-9-15,3-7-29 16,3-3 47-16,-2-2 148 15,-2-3 43-15,-1-3 9 16,-2-2-39-16,-1-6-36 16,2-3-17-16,-5 1-21 15,-4 0-2-15,-6 4 1 16,-7 2 6-16,-8 10 15 0,-3 6 9 16,-5 10 4-16,0 6-6 15,3 5-37-15,2-2-40 16,10-6-145-16,12-7 74 15</inkml:trace>
  <inkml:trace contextRef="#ctx0" brushRef="#br0" timeOffset="151312.54">16283 8965 1253 0,'-17'0'104'0,"1"0"74"15,2 0 94-15,5 0-66 16,9 0-12-16,0 0-35 16,0 0-48-16,6 0-19 15,9-4-13-15,11-4-43 16,5-2-3-16,7-1-10 15,3-2-1-15,3 3-7 16,-4 0 0-16,-4 4-3 16,-9 2-3-16,-8 4-7 0,-2 0 2 15,-10 5 1-15,-2 3 2 16,-6 8 15-16,-4 6 5 16,-7 21 9-16,-6 11-1 15,-12 22-9-15,-5 7-8 16,-15 14-13-16,-1 0-3 0,-1-4-2 15,3-4 0-15,14-21 0 16,4-12 0-16,16-22-42 16,5-12-53-16,18-18-34 15,9-10 40-15</inkml:trace>
  <inkml:trace contextRef="#ctx0" brushRef="#br0" timeOffset="151794.82">16740 9232 2261 0,'0'-18'188'0,"3"-2"52"0,4-3-147 16,12-2-32-16,7-1-1 16,11 2-14-16,7 3 3 15,3 6-6-15,-1 4-9 16,-5 11-15-16,-6 4-11 16,-11 15-27-16,-7 9-7 0,-16 15-12 15,-9 6-11-15,-17 6 2 16,-9-1 6-16,-12 1 11 15,-8-1 15-15,-7-2 39 16,-2-5 20-16,1-11 26 16,4-7 6-16,17-17-7 15,9-6-14-15,16-10-27 16,9-8-6-16,14-9-15 16,7-5-9-16,17-5-5 15,7 1-2-15,12 8-1 16,6 8 4-16,1 13 2 15,0 7 0-15,-1 11-21 16,-4 3-15-16,5-2-71 16,3-5-83-16,5-13 103 15</inkml:trace>
  <inkml:trace contextRef="#ctx0" brushRef="#br0" timeOffset="152063.71">17926 8834 3115 0,'-12'16'51'0,"0"18"-28"15,-6 16-23 1,1 24-26-16,-1 10-24 0,-2-3-43 15,-2-6-8-15,0-17 9 16,-1-8 23-16,-1-16-8 16,0-9-92-16,-2-18-136 15,5-7 57-15</inkml:trace>
  <inkml:trace contextRef="#ctx0" brushRef="#br0" timeOffset="152395.26">17547 8657 2800 0,'-25'31'94'0,"4"5"17"0,1 4-82 16,10 0-30-16,7-3-11 15,12-8-32-15,6-7-5 16,12-12-7-16,1-7 9 15,6-12 25-15,0-9 4 16,-4-9 1-16,-1-5-3 0,-11-5 13 16,-4 0 2-16,-10 5 8 15,-4 4 7-15,-11 8 7 16,-4 5 0-16,-10 10 5 16,-5 5-4-16,-8 13-4 15,1 6-3-15,3 6-12 16,5 2-16-16,16-2-124 15,12-4-123-15,20-9 88 16</inkml:trace>
  <inkml:trace contextRef="#ctx0" brushRef="#br0" timeOffset="152716.82">18027 9216 2513 0,'-30'20'215'16,"3"-1"131"-16,0 0-313 16,7 1-40-16,4 0-24 15,8-4-32-15,6 0 0 16,8-7 12-16,4-5 22 16,6-6 53-16,2-5 2 15,4-7-2-15,4-5-5 0,1-6-15 16,-3-5-4-16,-6-5 1 15,-7-3 5 1,-10 0 12-16,-7 3 8 0,-9 13 14 16,-5 7-2-16,-9 17-6 15,-5 12-11-15,0 12-38 16,4 2-43-16,12-2-101 16,6-10 76-16</inkml:trace>
  <inkml:trace contextRef="#ctx0" brushRef="#br0" timeOffset="154578.82">5651 11079 1652 0,'-5'10'95'15,"3"-4"-95"-15,2 0-63 16,1-6-74-16,4-1 67 0,-3-6 16 15,1-2 11-15,-2-1 32 16,-1-2 15-16,0 2 5 16,-1-2 1-16,-2-5-204 15,7-2 142-15</inkml:trace>
  <inkml:trace contextRef="#ctx0" brushRef="#br0" timeOffset="155197.31">6088 10748 2189 0,'-35'-9'163'0,"-6"1"3"0,-2 2-152 16,-5 4-33-16,-1 4-3 15,-2 7 8-15,-3 6 5 16,-2 16 8-16,-3 11 6 16,-1 30 31-16,-1 17 14 15,4 29 11-15,1 9-15 16,12 9-25-16,7-5-10 0,19-20-6 16,11-13 0-16,24-34-3 15,11-17 4-15,17-31-4 16,12-13-4-16,10-28-7 15,2-14-4-15,1-18-11 16,-4-7 0-16,-12-3-15 16,-8 1-6-16,-16 11 6 15,-7 6 6-15,-21 14 20 16,-8 7 15-16,-15 13 54 16,-6 5 28-16,-4 12-7 15,-2 6-5-15,-2 9 0 16,4 4-6-16,8-1-14 15,7-4-10-15,12-7-22 16,2-2-6-16,15-5-15 16,6-2-5-16,13-7-6 15,6-5-1-15,7-8 4 0,-1-3 3 16,1 0 6-16,-5 0 0 16,-10 9 1-16,-7 5-1 15,-14 12-2-15,-4 10-2 16,-7 18 2-16,-5 12 1 15,-1 22 1-15,-5 9 3 16,-1 8-2-16,0 1 0 16,-3-11-22-16,4-9-32 0,3-21-115 15,2-10-124-15,8-23 83 16</inkml:trace>
  <inkml:trace contextRef="#ctx0" brushRef="#br0" timeOffset="155546.35">6220 11378 1762 0,'-6'4'469'0,"-1"6"80"16,1 2-419-16,3 7-124 15,1 2-9-15,3 4-11 16,0 2-8-16,-2 5 2 15,-4 2 3-15,-4 4 12 0,-2 0 5 16,-2-6 4-16,0-6-2 16,5-11 0-16,1-6 3 15,7-9-2-15,0 0 1 16,5-14-1-16,1-6-3 16,6-16 0-16,3-7 0 15,11-9 0-15,8-1-1 16,9 2-4-16,1 0-3 15,-1 6-45-15,-7 4-56 0,-7 9-150 16,0 9 79-16</inkml:trace>
  <inkml:trace contextRef="#ctx0" brushRef="#br0" timeOffset="155696.76">6517 11515 1293 0,'0'0'68'16,"0"0"89"-16,12-7-355 15,0-4 131-15</inkml:trace>
  <inkml:trace contextRef="#ctx0" brushRef="#br2" timeOffset="158945.82">6602 11526 1477 0,'-17'12'142'0,"-1"-1"273"16,4 1-233 0,3-2-76-16,2-3-26 0,9-7 1 15,0 0-1-15,0 1-24 16,14 5-15-16,4-6-12 16,5-4-4-16,4-5 2 15,11-3-6-15,1-5-6 16,0-2-1-16,-2-3-4 15,-7 0 0-15,-8 0-6 16,-4 2-3-16,-11 3-1 16,-6 2 6-16,-9 2 2 15,-7 1 2-15,-14 4 2 16,-6 3-6-16,-13 11-3 16,-2 7 0-16,-1 13 9 0,4 10 11 15,10 14 13-15,6 5 1 16,15 8-10-16,5-3-11 15,10-11-12-15,4-7-4 16,12-14-18-16,9-7-16 16,15-15-36-16,12-10-38 15,16-23-91-15,3-10-169 16,2-12 132-16</inkml:trace>
  <inkml:trace contextRef="#ctx0" brushRef="#br2" timeOffset="159696.69">7107 11474 2432 0,'-15'22'161'16,"3"1"51"-16,5-1-193 16,2-1-19-16,9-7-4 15,4-2-4-15,8-7 0 16,6-2 0-16,9-6 7 15,0-4 3-15,5-7 1 16,1-2 4-16,-4-6-3 16,-1-2-4-16,-3-2-1 15,-5-1-6-15,-4 1 1 0,-2-2 2 16,-8 3 0-16,-4 2 7 16,-10 4 7-16,-7 5 4 15,-8 6 7-15,-3 6-3 16,-12 13-7-16,-6 8-5 15,-7 19-5-15,-3 8 8 16,7 18 12-16,5 5 7 16,15 0 4-16,9-6-8 0,14-19-10 15,6-9-13-15,16-18-21 16,9-10-15-16,14-20-45 16,6-13-33-16,9-19-79 15,5-7-91-15,-1-6-69 16,0 0 65-16,-8 6 186 15,-7 7 76-15,-16 11 27 16,-9 8 17-16,-12 13 163 16,-12 12 168-16,0 1 94 15,0 0-169-15,0 10-100 16,-6 9-61-16,0 17-73 16,0 7-15-16,0 12-20 15,-1-1 0-15,1-3-6 16,0-6 2-16,-2-14 3 0,-1-7-3 15,2-12 4 1,7-12-1-16,-5-6-11 0,8-13-2 16,9-21-9-1,7-10-2-15,5-14 13 0,5 0-1 16,7 0 9 0,0 6 1-16,3 13 3 0,-3 8 4 15,-3 17 9-15,0 9 8 16,-5 23 5-16,-2 14-2 0,-4 24-6 15,-2 15-7-15,-1 20-14 16,2 3-5-16,1-7-68 16,4-12-36-16,1-26-139 15,1-13-115-15,6-22 108 16</inkml:trace>
  <inkml:trace contextRef="#ctx0" brushRef="#br2" timeOffset="160244">6079 12239 3063 0,'166'-33'1'0,"27"-11"0"15,8-3-1-15,-8 4 0 16,7 3 3-16,-24 9-2 16,-14 6 0-16,-21 11 1 15,-13 4-2-15,-23 8 0 16,-13 4 2-16,-22 2-2 0,-12-1-2 16,-19-4-52-16,-9-4-42 15,-11-8-123-15,-9-5-37 16,-15-8 76-16</inkml:trace>
  <inkml:trace contextRef="#ctx0" brushRef="#br2" timeOffset="162310.64">11521 10845 2505 0,'-41'-9'150'0,"-15"-1"-10"16,-7 3-95-16,-13 2-48 15,-7 4-2-15,0 8-2 16,0 6 7-16,9 11 28 15,8 1 15-15,21 2 8 16,9 0-2-16,24-2-30 16,8 1-19-16,24 4-27 15,14 2-10-15,23-1 0 16,12 0 1-16,13-1 11 0,2-1 6 16,-4 5-11-16,-4 2-7 15,-19 3-24-15,-12 2-26 16,-30 0-64-16,-20-1 1 15,-33 0 4-15,-15-3 44 16,-19-4 129-16,-7-5 80 16,-1-11 95-16,0-5-5 15,7-11-13-15,6-5-22 16,18-9-37-16,10-5-24 0,23-5-55 16,10-6-20-16,27-12-29 15,16-6-12-15,27-13-16 16,13-2-4-16,17-5-6 15,2 1-12-15,1 1-34 16,-5 1-12-16,-16 3-49 16,-11 1-87-16,-22 11-177 15,-10 6 146-15</inkml:trace>
  <inkml:trace contextRef="#ctx0" brushRef="#br2" timeOffset="162777.01">11789 10863 2094 0,'-20'8'320'0,"5"0"15"15,7 0-143-15,13-1-108 16,6 0-22-16,18-2-43 16,8-3-18-16,14-5-2 15,8-6-4-15,5-7 5 16,3-3 0-16,-6-3 1 15,-4 2 0-15,-7 0 2 16,-10 2-2-16,-13 7 1 16,-9 3 2-16,-18 8 10 15,2 5 4-15,-18 18 2 16,-8 14-3-16,-12 33-9 16,-7 18-7-16,-5 26-4 15,0 2-2-15,-5-10-2 16,1-11 2-16,5-28-8 0,4-13-24 15,16-21-85-15,6-11-114 16,23-22 118-16</inkml:trace>
  <inkml:trace contextRef="#ctx0" brushRef="#br2" timeOffset="163130">12763 10882 1390 0,'-8'3'351'0,"-2"5"594"16,-4 6-732-16,-2 13-150 16,-6 12-32-16,0 29-36 15,-3 10-6-15,0 18 0 16,2 3 2-16,0-7 8 16,5-6 3-16,3-23 2 0,4-13-3 15,3-28-40-15,1-15-73 16,3-31-717-16,4-18 376 15</inkml:trace>
  <inkml:trace contextRef="#ctx0" brushRef="#br2" timeOffset="163465">12720 10667 3183 0,'-37'36'52'0,"7"-3"-34"16,2-2-50-16,14-7-43 16,6-2-21-16,11-4-3 15,6-2 23-15,3-7 59 16,0-4 26-16,3-7 26 16,1-6 0-16,4-11-12 15,5-5-6-15,1-5-11 16,0-3-6-16,-6-3 0 15,-4 1-2-15,-13 3-3 16,-4 5 5-16,-13 12 21 16,-8 5 14-16,-10 14 7 15,-8 8-3-15,-4 13-30 0,0 6-25 16,7 4-75-16,6 0-83 16,16 5 87-16</inkml:trace>
  <inkml:trace contextRef="#ctx0" brushRef="#br2" timeOffset="163793.88">12959 11436 3210 0,'-33'39'20'16,"4"-4"-17"-16,16-11-146 15,10-6-51-15,17-16-25 16,6-5-56-16,7-11 80 16,1-4 79-16,-7-4 244 15,-3 0 9-15,-6-4-12 16,0-2-14-16,-5-1-48 16,-3 1-19-16,-6 4 26 15,-7 4 19-15,-9 9 14 16,-7 4-7-16,-7 9-30 0,-1 7-20 15,-4 8-34-15,4 2-23 16,1 0-79-16,5-4-67 16,15-8 70-16</inkml:trace>
  <inkml:trace contextRef="#ctx0" brushRef="#br2" timeOffset="165613.54">16792 10694 1977 0,'-28'-10'105'0,"-2"-1"-36"16,-2-1-42-16,2-3 95 15,-1 1-2-15,-1-2 48 16,0 0-44-16,-9 0-45 16,-6 1-18-16,-9 5-27 0,-2 7-3 15,4 10 3-15,7 10 2 16,11 15 3-16,6 6-7 16,16 9-12-16,8 4-10 15,22 0-13-15,15 3-13 16,22-3-29-16,13-1-10 15,10-6-5-15,1 0-2 16,-9 1 8-16,-9 1-16 16,-21 2-61-16,-13-1-76 15,-28 1-48-15,-18-2 19 0,-30-4 212 16,-16-2 119-16,-20-6 296 16,-5-4-71-16,3-10-77 15,13-7-38-15,28-15-97 16,14-9-33-16,30-17-59 15,10-9-18-15,29-20-32 16,14-9-9-16,23-13-11 16,10-1 2-16,4-1 9 15,2-1 10-15,-5 7 5 16,-5 3-14-16,-5 9-46 16,-6 8-49-16,-14 13-144 15,-9 7-500-15,-18 14 538 16</inkml:trace>
  <inkml:trace contextRef="#ctx0" brushRef="#br2" timeOffset="167562.04">17133 10708 1510 0,'0'0'121'0,"0"-1"121"16,5-12-78-16,13 3-41 15,6-2 8-15,14-1-34 16,8-2-8-16,12 1-23 15,2 0-13-15,2 6-33 16,-1 2-13-16,-17 6-22 16,-10 6-6-16,-20 10-59 0,-9 6-7 15,-23 7 5-15,-8 3-13 16,-20 1 95-16,-8 0 60 16,-2 2 95-16,0 2 50 15,7 3-10-15,8-3-11 16,17-8-40-16,12-6-42 15,25-10-63-15,20-8-35 16,40-6-58-16,22-3-20 16,25 4-42-16,5 7-23 0,-17 16-58 15,-20 5-96-15,-46 14-182 16,-25 1 0-16,-60 7 376 16,-25 4 96-16,-39-6 261 15,-19 0 409-15,-6-2-196 16,9-4-153-16,20-10-102 15,20-7-56-15,39-17-119 16,16-8-48-16,41-26-110 16,21-12-82-16,42-22 109 15</inkml:trace>
  <inkml:trace contextRef="#ctx0" brushRef="#br2" timeOffset="167876.26">18676 10343 2926 0,'-12'18'56'0,"-4"14"-15"16,-7 13-24-16,-5 27-12 15,-1 10-4-15,-3 13-9 16,2 3-2-16,-3 2-9 16,0-1-7-16,2-9-17 15,0-8-22-15,6-29-86 16,1-12-101-16,1-27 102 15</inkml:trace>
  <inkml:trace contextRef="#ctx0" brushRef="#br2" timeOffset="168245.08">18299 10231 2857 0,'-26'11'68'0,"-1"3"-11"16,1 14-58-16,5 5-23 15,10 12-29-15,6 3-15 16,6-2 10-16,2-4 17 16,4-13 37-16,3-6 14 0,3-11 12 15,5-5-1-15,8-12-2 16,1-5-7-16,3-12-4 15,-2-4 0-15,-6-4-3 16,-6 0 3-16,-11 5 5 16,-5 3 10-16,-13 7 0 15,-6 4-5-15,-7 10-10 16,0 7-30-16,-3 13-53 16,6 8-59-16,12 10-870 15,2 1 731-15</inkml:trace>
  <inkml:trace contextRef="#ctx0" brushRef="#br2" timeOffset="168560.11">18758 11128 3136 0,'-26'32'35'0,"5"-3"-16"15,18-7-146-15,7-4-54 16,24-7-24-16,7-4-40 16,7-7 122-16,2-6 111 0,-7-4 140 15,-4-5 18-15,-4-7-29 16,-4-6-46-16,-7-7-24 16,-6-1 2-16,-12 1 18 15,-3 4 9-15,-20 6 0 16,-9 4-18-16,-13 10-28 15,-9 8-13-15,0 12-8 16,4 4-2-16,13 5-50 16,12-3-45-16,28-10-174 15,17-11 130-15</inkml:trace>
  <inkml:trace contextRef="#ctx0" brushRef="#br2" timeOffset="170628.91">11330 12288 1837 0,'241'-21'48'0,"30"-3"8"15,16 0-2 1,32 0-24-16,5 0-24 0,24-3-48 16,2 1-41-16,14-2-97 15,6 2-24-15,2 6 16 16,1 1-163-16,7 7 178 15</inkml:trace>
  <inkml:trace contextRef="#ctx0" brushRef="#br2" timeOffset="172661.43">20880 6658 1435 0,'0'-14'93'15,"0"3"359"-15,0 11-392 16,0 0 0-16,-3 4-27 16,0 14-6-16,-4 26 14 15,-3 16 34-15,-1 38 13 16,-3 21-5-16,-5 33-7 0,-4 20-21 16,-9 24-30-16,-1 3-5 15,4 15-7-15,6 1 2 16,10 0 9-16,4 0 0 15,6 5 2-15,-1-2 0 16,2 3-4-16,-2 0 0 16,-3-12-7-16,-4 3-5 0,-3-6 5 15,-2-5 6-15,-4-17 6 16,1-13-1-16,2-14-7 16,0-12-7-16,3-12-6 15,-2-4-1-15,0-28-2 16,-2-14-3-16,0-24-32 15,2-13-29-15,-3-13-113 16,-3-8-122-16,-1-14 86 16</inkml:trace>
  <inkml:trace contextRef="#ctx0" brushRef="#br2" timeOffset="187844.46">8971 6747 1607 0,'3'32'80'0,"2"17"-71"15,-1 16 9-15,1 39 6 0,-2 16 0 16,-4 39-12-1,1 13-3-15,0 17-3 0,1 4 3 16,2 5-6-16,0 0 3 16,-1-1 3-16,1 2 15 15,-2 6 68-15,-1 3 43 16,0 0 53-16,-2 2-34 16,0-9-23-16,0-1-20 0,1-3-48 15,-2-3-6-15,0-6-17 16,-2-6-6-16,-2-4-14 15,1-3-7-15,-3-10-9 16,-1-5-1-16,-3-12-3 16,1-10-2-16,-1-12-4 15,1-9-15-15,-2-22-37 16,-2-15-36-16,2-23-134 16,1-13-145-16,1-22 146 15</inkml:trace>
  <inkml:trace contextRef="#ctx0" brushRef="#br2" timeOffset="199925.98">17137 11399 1237 0,'0'0'60'16,"0"0"62"-16,0 0-132 16,0 0-3-16,0 0 1 15,18-2 5-15,-9 4 20 16,2-1 5-16,-3-1 18 15,-1 0 5-15,2 0-6 16,-1 1 10-16,1-1 12 16,2 0-18-16,-1 0 2 15,0 1-11-15,1 0 3 16,0-1 3-16,1 1 9 16,0-1 9-16,4-1 20 15,0-1 13-15,5 1 3 16,1-1-4-16,2 1-26 15,1-1-26-15,-4 1-17 16,0 1-3-16,-4-1 0 16,0 1-2-16,-3-2-4 15,-1 1-6-15,-3-2 2 0,-2-1-2 16,2-1 5-16,0-1 2 16,3 0-1-16,2-2 1 15,2 1-8-15,0 0 3 16,2 0 0-16,-1 1-1 15,-3-1 4-15,-2 1-3 0,-5 1 3 16,-1 0-1-16,-2 1 8 16,-2 0 10-16,1-5-1 15,2 2 9-15,1-4-6 16,3 1-7-16,-1 1-3 16,2 1-5-16,-2-2-4 15,0 2-2-15,0 1 1 16,-2 1-2-16,-1 0 3 15,0 1 1-15,-4 0 2 16,2 0 1-16,-4 0-3 16,1 1 1-16,-1 4-4 15,0 0-1-15,0-1-2 16,0 0-2-16,0 1 4 16,0-1 1-16,-4-26-1 15,4 27 0-15,0-1-3 16,0-1 1-16,-9-25-1 15,9 27 0-15,0-1 0 0,-1-1 0 16,-10-29 4-16,11 30-3 16,0 0 0-16,-1 0 0 15,1 0-4-15,-12-31-1 16,12 32 0-16,-1 0 1 16,1-1 1-16,-1-1 1 15,0 0 1-15,0 1-1 0,-21-26 0 16,22 27 0-16,0 0 0 15,0-1-1-15,0 0-30 16,-1 0-37-16,0 0-153 16,0 0-149-16,-16-29 152 15</inkml:trace>
  <inkml:trace contextRef="#ctx0" brushRef="#br2" timeOffset="202791.96">15700 10220 962 0,'-22'-8'59'15,"0"-1"33"-15,1 1-73 0,5 0 1 16,1 2 19-16,2 0 11 16,0 4 6-16,-2 1-4 15,-4 4-13-15,-5 4-12 16,-4 6-11-16,1 2-5 15,3 3-5-15,3 0 0 0,8 2 2 16,5 0 0-16,2 5 1 16,5 3 3-16,2 9-2 15,-2 6 1-15,2 16-5 16,-1 9 0-16,-3 19-2 16,-3 9-4-16,-6 26 2 15,1 13-2-15,-2 12 0 16,0 0 0-16,1-16 0 15,3-17 3-15,3-22 23 16,1-8 46-16,0-19 17 16,0-11-2-16,-1-19-27 15,1-10-27-15,2-14-9 16,3-10-10-16,0-1-2 16,0 0 27-16,0 0 15 15,0 0 12-15,9-12-6 16,1 4-22-16,7-2-26 15,1 0-6-15,7-3-33 0,4-1-38 16,16 1-103-16,8 3-95 16,16 4 138-16</inkml:trace>
  <inkml:trace contextRef="#ctx0" brushRef="#br2" timeOffset="203658.95">18661 9922 1318 0,'24'-7'62'16,"10"-1"45"-16,19 0-92 15,13 2-7-15,16 2-4 16,2 2 0-16,4 0-4 16,-1 1 2-16,-7-1 0 15,-4 1-2-15,-6 1 6 16,-8-1-4-16,-17 1 1 15,-7 1 1-15,-18 0 4 16,-7 1 24-16,-10 0 28 16,-1 3 17-16,-3 5 31 15,-2 5 17-15,-2 18 31 0,-3 11-13 16,-8 25-38-16,-5 17-49 16,-13 31-35-16,-4 15-7 15,-5 13-13-15,0 2 5 16,11 0-2-16,7-1-6 15,14-6 0-15,6-4-1 16,7-19 3-16,3-6 3 0,4-9 4 16,-2-4 0-16,-2-13 2 15,-3-10-3-15,-9-22 19 16,-4-9 19-16,-14-15 6 16,-7-7-4-16,-18-13-31 15,-8-8-20-15,-16-13-60 16,-6-6-25-16,-3-5-26 15,5 2-32-15,14 2-55 16,12 2-54-16,20 2 144 16</inkml:trace>
  <inkml:trace contextRef="#ctx0" brushRef="#br2" timeOffset="205793.66">19766 10680 1338 0,'-16'-5'35'0,"0"-1"-24"0,-2-1-44 16,-2-2-3-16,3 1 6 16,-1-1 34-16,3 2 22 15,4 3 36-15,2 0 19 16,9 4 20-16,0 0 108 15,0 0-53-15,13 0-25 16,22 0-23-16,13 0 14 0,31-2-5 16,14-3 2-16,17-1-7 15,6-1-47-15,2 0-29 16,0-2-12-16,-5 0-13 16,-4-1-4-16,-6-1-5 15,-11 1-2-15,-14 2-6 16,-10 0-11-16,-24-1-39 15,-5 0-35-15,-14-1-99 16,-4 0-92-16,-9-3-193 16,-6 0 318-16</inkml:trace>
  <inkml:trace contextRef="#ctx0" brushRef="#br2" timeOffset="206211.52">21296 10219 1562 0,'-2'6'102'16,"-1"10"-61"-16,-1 9-2 15,-1 19 6-15,-2 8-12 0,2 9 3 16,3 0 6 0,2-7 23-16,5-4 7 0,5-16 21 15,1-6 8-15,9-13 21 16,5-4-10-16,11-12 6 16,12-8-24-16,8-12-45 15,-3-8-12-15,-4-11-18 16,-11-5-7-16,-9-5-10 15,-3 0-1-15,-9 1-18 16,-4 1-28-16,-13 7-82 16,-4 2-106-16,-5 12-198 15,-1 8-9-15,1 12 173 16,3 6-140-16,3 8 204 16</inkml:trace>
  <inkml:trace contextRef="#ctx0" brushRef="#br2" timeOffset="206560.34">21780 10344 1160 0,'14'18'60'16,"2"6"29"-16,0 4-10 15,-3 6-11-15,-1 0-10 16,-5-1-19-16,-3-1 27 16,-5-5-18-16,-1-5-1 0,-3-6 49 15,-1-6 12-15,4-6 71 16,2-4 36-16,-5-8-84 15,8-8-11-15,9-13-60 16,9-8-33-16,9-11-27 16,4-1-4-16,6-1-14 15,1 2-8-15,4 10 0 16,1 8 6-16,-5 17 14 16,-1 8 1-16,-12 15 10 15,-4 6-5-15,-13 12-5 16,-5 7 3-16,-9 5-3 15,-7 5 3-15,-4-2 4 16,-3-3 1-16,1-10-1 16,6-8-5-16,5-11-84 0,5-11-84 15,5-6 52-15</inkml:trace>
  <inkml:trace contextRef="#ctx0" brushRef="#br2" timeOffset="207009.75">22498 10247 2683 0,'0'0'78'0,"0"0"13"16,0 0-86-16,0 0-48 15,1 1-27-15,0 0-58 16,20 12-72-16,-14-12 18 15,-1-1 12-15,-6 0 161 16,0 0 78-16,0-1 53 16,-18-12-21-16,-1 10-37 15,-3 1-32-15,-9 3-24 16,-1 4-8-16,0 2 2 16,2 2 3-16,11 1 24 15,7-2 15-15,8 0-4 16,0 0-3-16,6 0-20 15,3 4-10-15,6 1-1 16,4 2 2-16,8 3-5 0,3 2-1 16,1 5 2-16,0 2-3 15,-6 4-1-15,-6 0 1 16,-14 0-4-16,-5-4-9 16,-18-4-11-16,-9-4-6 15,-2-9-13-15,0-5-33 16,9-12-113-16,7-9-188 0,13-10 181 15</inkml:trace>
  <inkml:trace contextRef="#ctx0" brushRef="#br2" timeOffset="208010.65">22530 10368 2219 0,'4'3'203'0,"10"2"51"15,7-3-197-15,22 1-55 16,8-1-2-16,12-6-17 16,-1-3-12-16,-6-3-7 15,-7-4-27-15,-15-6-10 16,-9-3-1-16,-14-6-40 16,-6-3-58-16,-9 2 16 0,-4 2 49 15,-11 9 128-15,-4 2 41 16,-7 9 52-16,-2 5 2 15,-1 8-1-15,0 8-39 16,1 12-20-16,2 6-9 16,-1 11-25-16,1 2-11 15,10 0 0-15,1-3-3 16,21-9 2-16,9-2 3 0,20-9 1 16,9-2-3-16,13-11-11 15,5-3-14-15,3-8-50 16,-3-1-17-16,-6-2-14 15,-4 0-24-15,-13 1 18 16,-4-1 20-16,-12-1 27 16,-6 0 18-16,-9 0 42 15,-2 1 66-15,-3 0 104 16,1 6-3-16,0-1-8 16,0 1-43-16,0-1-69 15,0 0-14-15,13-16-25 16,3 11-6-16,7-3-8 15,2 0-3-15,3-2-3 16,2-3-3-16,-5-1 1 16,-2 0 1-16,-5-4-2 0,-4-1 1 15,-5-2-1-15,-6 0-7 16,-7 1-5-16,-7 2 1 16,-11 6 8-16,-6 4 6 15,-6 9 22-15,-1 5 5 16,0 12 1-16,3 7 1 15,3 9-4-15,6 3-2 16,11 0 1-16,12-2-1 16,13-7-5-16,9-2-4 0,16-8-8 15,11-6-5-15,14-8-16 16,3-5-7-16,1-9-2 16,-9-3 3-16,-16-3 12 15,-7-1 6-15,-17-2 6 16,-6 1 0-16,-10 0 2 15,-2 3 10-15,-5 3 22 16,-1 3 11-16,1 5 13 16,1 4-12-16,-1 7-18 15,-1 7-9-15,-5 10-12 16,1 1-1-16,1 1-1 16,2-3-1-16,6-7-1 15,2-5-3-15,5-6-7 16,3-4-2-16,7-8 2 15,3-5 4-15,7-9 2 0,2-4 4 16,-1-2-1-16,0-4 2 16,-3 6 3-16,-3 0-4 15,6 10 3-15,-3 6-3 16,8 10 5-16,2 6 6 16,-5 14-1-16,1 8 1 15,-5 8 0-15,-1 3-8 16,1-5-47-16,0-5-89 0,1-9 75 15</inkml:trace>
  <inkml:trace contextRef="#ctx0" brushRef="#br2" timeOffset="208411.49">21993 10772 1989 0,'44'-9'192'16,"21"-1"14"-16,15-1-122 15,26-1-34 1,14 2 5-16,19 3 11 0,6 4-31 16,-6 3-15-16,-7 3-9 0,-18 2-12 15,-7-1-9-15,-13-3-25 16,-12 0-46-16,-20-2-113 15,-14-5-117-15,-19-5-452 16,-6-5 594-16</inkml:trace>
  <inkml:trace contextRef="#ctx0" brushRef="#br2" timeOffset="209326.58">18673 9075 2204 0,'0'0'194'0,"0"0"40"16,0 0-186-16,0 0-49 16,1 0-7-16,20 5 5 15,0-3 1-15,16-2 19 16,13 0 22-16,28-4 26 15,10-1 8-15,28-4-12 16,14 0-21-16,16-1-24 16,13 1-6-16,7-1-9 15,-4 1-1-15,-4 0-1 16,-9 0 2-16,-14 0-1 16,-8-2 1-16,-22 0-1 0,-9-2 0 15,-18-2 0-15,-8 3 0 16,-15-1 2-16,-9 2-1 15,-17 3-1-15,-11 1-4 16,-9 3-26-16,-7-2-30 16,-8 1-112-16,-7-1-103 15,-7 1-330-15,-5 0 275 16</inkml:trace>
  <inkml:trace contextRef="#ctx0" brushRef="#br2" timeOffset="209942.57">21117 8611 1425 0,'-19'32'39'0,"3"4"-12"16,2 6-10-16,9 5 1 15,3-2 1-15,10-4 31 16,8-6 22-16,9-12 32 15,3-6 7-15,12-13 17 16,1-9-11-16,5-12-37 16,4-7-11-16,-6-9-39 15,-5-5-19-15,-14-4-7 16,-8 0-1-16,-15-5 4 16,-5 1-5-16,-17-2-9 15,-8 1 7-15,-14 7 25 16,-7 5 22-16,-11 14 41 15,-4 7-3-15,1 16-9 16,6 11-40-16,18 13-27 0,11 9-23 16,21 5-175-16,9-1-143 15,16-5 107-15</inkml:trace>
  <inkml:trace contextRef="#ctx0" brushRef="#br2" timeOffset="210242.8">21436 8597 2441 0,'0'0'151'0,"0"13"10"16,3 2-126-16,1 9-43 16,1 5-13-16,2 0-36 15,0 2-18-15,5-4-30 16,-1-4 21-16,-3-8 60 15,-1-6 21-15,-7-9 15 16,0 0 21-16,0 0 42 16,2-8 1-16,3-9-21 15,6-5-31-15,6-8-31 16,4-2-18-16,5-2-91 16,-2 1-40-16,5 7-117 15,0 2-62-15,-1 10-202 0,-3 5 401 16</inkml:trace>
  <inkml:trace contextRef="#ctx0" brushRef="#br2" timeOffset="211077.84">21737 8715 1440 0,'2'9'92'0,"3"1"329"0,5-2-349 15,3-1-12 1,7-6-24-16,4-1-3 0,10-5-24 15,3-4-3-15,-2-4-27 16,-2-3-30-16,-14 0-33 16,-7 1-8-16,-9 2 2 15,-8 2 18-15,-7 1 54 16,-4 2 12-16,-14 3 33 16,-3 3 12-16,-4 4 6 15,-1 4 12-15,6 11 35 16,2 3 4-16,7 9-9 15,1 5-28-15,11 0-47 16,5-1-9-16,10-7-3 16,8-7 0-16,13-9 0 0,5-3 0 15,9-10-21-15,7-5-6 16,4-7-2-16,2-1 5 16,-1-2 12-16,-7-4 12 15,-8 4 3-15,-5 0 0 16,-11 2 9-16,-4 6-6 15,-10 2 15-15,-6 8 20 16,0 0 28-16,0-1-15 16,0 1-11-16,0 0-11 15,0 0-24-15,0 0-7 0,0 0 3 16,1 0-7-16,-1 0 3 16,1 0 0-16,0 0 3 15,0 0-1-15,0 0 1 16,0 0-2-16,-1 0-2 15,0 0 1-15,1 0 0 16,-1 0-3-16,1 0 3 16,0 0 0-16,0 1-5 15,0 0 5-15,0-1-1 16,0 0 0-16,-1 0 3 16,1 1 1-16,0-1-1 15,0 0 3-15,0 0-5 16,0 1 0-16,0 0 0 15,0 0 0-15,-1-1 0 16,2 1-1-16,0 0 2 16,27 13-1-16,-29-14 3 0,0 0-2 15,0 0-1 1,0 0 2-16,1 1 0 0,0-1-2 16,-1 0 3-16,0 0 6 15,1 0 11-15,0 0 15 16,8-11 10-16,-4 1 6 0,0-3-10 15,2-2-18-15,3-5-8 16,2-2-11-16,1-4-17 16,2 0-16-16,-1-1-88 15,-1 1-68-15,6 4-227 16,3 2 197-16</inkml:trace>
  <inkml:trace contextRef="#ctx0" brushRef="#br2" timeOffset="211325.18">22618 8218 1223 0,'2'-13'192'0,"-2"5"736"16,0 8-737-16,5 5-102 15,-2 11-52-15,-2 17-39 0,-1 10-3 16,-5 16 2-16,-3 6 0 15,0 4 0-15,0 1-18 16,0-9-68-16,3-6-38 16,-2-10-138-16,-4-6-103 15,1-15-31-15,-3-7 284 16</inkml:trace>
  <inkml:trace contextRef="#ctx0" brushRef="#br2" timeOffset="211793.63">22303 8659 1487 0,'-4'-7'308'0,"3"1"328"16,1-1-374-16,9 3-180 16,9 1-36-16,16-2-44 15,12 0-8-15,14-1-3 16,5-1-3-16,4 0 5 16,-5 0 1-16,-9 4 3 15,-8 0-1-15,-13 5 2 16,-4 5-1-16,-8 7-2 15,-4 5 0-15,-8 6-5 16,-4 2 1-16,-7 0-3 16,-3 3 3-16,-3-7 1 15,-2-4 0-15,-2-7 5 0,0-7 5 16,-1-7 12-16,1-5 3 16,2-9 0-16,2-6-8 15,2-8-9-15,4-6-3 16,6-3-2-16,5-3 4 15,9-11-2-15,4-3 1 16,9-5-3-16,4 0-5 0,5 8-7 16,4 8 2-1,1 17 1-15,-3 9 4 0,-8 20 5 16,-7 14-1-16,-16 22 1 16,-7 8 3-16,-8 19-1 15,-2 3 3-15,-2-1-2 16,3-6-18-16,2-15-95 15,0-9-45-15,2-17-161 16,0-7-52-16,-2-15 93 16,0-6 191-16</inkml:trace>
  <inkml:trace contextRef="#ctx0" brushRef="#br2" timeOffset="211994.07">23410 8019 2085 0,'15'24'96'0,"-5"14"-7"15,-3 25-42-15,1 8-24 16,-3 8-11-16,2-2-3 16,-2-11-91-16,-2-4-103 15,-4-14-126-15,-5-6 1 16,-8-9 237-16</inkml:trace>
  <inkml:trace contextRef="#ctx0" brushRef="#br2" timeOffset="212641.93">23067 8503 2734 0,'68'-21'-15'0,"21"7"-12"16,1 6 1-16,-2 9 6 16,-7 6 1-16,-17 6 17 15,-9 3 0-15,-9 6-2 16,-5 1-1-16,-10 2-2 16,0 2-3-16,-14 0 3 15,-2 0-2-15,-8-1-10 16,-8-3-9-16,-2-6-33 0,-6-4-5 15,-6-10 10-15,1-3 8 16,-6-10 39-16,1-4 12 16,4-8 16-16,1-4-8 15,6-10 10-15,6-3 2 16,2-10-9-16,2-2-3 16,12 3-6-16,3 4-4 0,9 13 4 15,6 8 2-15,6 14 6 16,0 8 1-16,1 15-4 15,-3 10 1-15,-8 14-6 16,-9 5-4-16,-9 2-4 16,-6-2-6-16,-5-7 2 15,-5-6-4-15,-2-11 9 16,-2-4 8-16,0-7 48 16,0-3 22-16,3-3 11 15,7-2-31-15,0 0-26 16,0-1-11-16,-1-20-10 15,7 5-6-15,8-3-3 16,1-1 0-16,8 3-2 16,3 2 1-16,-1 7 0 15,-2 6-6-15,-7 13-2 16,-5 5-4-16,-7 10-9 0,-5 5-2 16,1-3-16-16,-2 0-43 15,9-6-80-15,12-4-70 16,11-10-171-16,7-4-26 15,5-9 323-15</inkml:trace>
  <inkml:trace contextRef="#ctx0" brushRef="#br2" timeOffset="213041.03">24398 8399 2566 0,'-8'-9'123'16,"-5"3"-63"-16,4 9-48 15,-3 7-12-15,-1 8-3 16,5 3 0-16,3 0 2 16,4-2-1-16,7-5-4 15,2-4 1-15,6-4-4 16,8-2-1-16,4-7-6 16,2-3-3-16,3-5-7 15,-5-1-10-15,-3 2-4 16,-2 3 12-16,-8 7 18 15,-2 3 3-15,-9 19 5 0,-4 8 2 16,-8 20 0-16,-7 10 3 16,-5 27 4-16,0 13-7 15,-11 26-21-15,-3 4-30 16,-12-8-19-16,-9-5 4 16,-14-10 14-16,-7-4 34 15,-8-12 96-15,-5-15 51 16,0-31 62-16,3-20-47 15,7-32-35-15,8-16-61 16,25-41-153-16,12-18-99 0,32-17 31 16</inkml:trace>
  <inkml:trace contextRef="#ctx0" brushRef="#br2" timeOffset="213511.25">21623 9153 1568 0,'26'-7'155'0,"27"-4"54"16,26-1-152-16,45 0-57 15,15-1 3-15,15 3 3 16,5 0 9-16,12 0 57 16,2 0 41-16,4 1 45 15,-2 3-31-15,-14-1-29 16,-8 3-32-16,-18 1-53 16,-10-1-10-16,-29 3-11 15,-13-1-20-15,-27-1-117 16,-18 1-82-16,-28 2-603 15,-10 0 659-15</inkml:trace>
  <inkml:trace contextRef="#ctx0" brushRef="#br2" timeOffset="-213504.3">11987 9075 935 0,'0'0'84'0,"0"0"33"15,0 0-70-15,0-1-39 0,11-19-5 16,-5 9 1-16,0 0 4 16,0-3 17-16,-2 0 8 15,-2 2 21-15,-2-1-3 16,-2 4 1-16,-2 1-9 15,-2 3-14-15,-1 1-2 16,-1 1-8-16,-1 1 19 16,0 0 7-16,-1 0-6 15,-3-1-7-15,0 2-11 0,-4 0-12 16,-3 0 0 0,-2 3 9-16,-3 0 6 0,-4 6-3 15,-3 2-3-15,0 5-9 16,4 2 9-16,4 2 18 15,5 0 9-15,2 0-7 16,1 0-5-16,4 1-21 16,0 0-3-16,6 0 0 15,-2 1 6-15,3-1 9 16,0-1 0-16,3-1 0 16,2-2 0-16,4-3-3 15,4-1-6-15,4-1 2 16,3-3 1-16,5-1-3 15,3-5-6-15,1-1-3 16,2-2 3-16,-2-4-9 16,-1-2 0-16,1-5-30 15,-3-2-20-15,1-4-40 16,-3-2-33-16,-6 1-23 0,-4 1 0 16,-7 1 25-16,-2 4 65 15,-9 3-304-15,-11 4 242 16</inkml:trace>
  <inkml:trace contextRef="#ctx0" brushRef="#br2" timeOffset="-212922.15">11974 8947 807 0,'0'-3'32'16,"0"3"7"-16,0 0 11 15,0-1 32-15,0 0 42 16,0 0 6-16,0 0 2 16,0 1-16-16,0-1 12 15,0 1-6-15,-1 0-80 16,0 0-24-16,0 0-18 16,-23 12 6-16,15 3 0 15,1 4 6-15,-3 9 15 16,0 5 9-16,2 9 20 15,-2 7 1-15,1 9-21 16,-2 3-9-16,-3 1-15 16,3-3-12-16,0-11 3 15,2-9-9-15,2-13-147 16,2-8-5-16,2-18 59 16</inkml:trace>
  <inkml:trace contextRef="#ctx0" brushRef="#br2" timeOffset="-208521.23">8621 6796 1359 0,'-7'-8'35'0,"1"1"-4"16,6 3-33-16,0 4-6 15,0 0 1-15,19 2 3 16,7 3 0-16,10-1 4 16,30 0 9-16,17-2 5 15,32-5 11-15,26-3 2 16,28-4 4-16,21-3-2 16,39-4 16-16,7 1 15 0,39-2-7 15,10 0 4-15,31-1 3 16,16-2 0-16,32-3 14 15,19-1 7-15,45-4 12 16,19-1 2-16,40 0-11 16,13 2-35-16,21 3-24 15,3 1-4-15,5 4-6 16,-3 4 5-16,-16 6 0 16,-4 6 4-16,-18 5 1 15,-13 1-5-15,-15 0 0 16,-13 0-9-16,-27-4-5 15,-15-1-1-15,-29-8-5 16,-16-2 5-16,-40-1-5 16,-15-3 3-16,-49 8-2 15,-33 0-1-15,-47 9-5 0,-27 5-14 16,-29 7-96-16,-4 4-115 16,-26 5 90-16</inkml:trace>
  <inkml:trace contextRef="#ctx0" brushRef="#br2" timeOffset="-207170.09">20801 6291 1059 0,'1'-9'89'0,"3"2"109"15,6 1-148-15,6 3-11 16,-2 1-6-16,3 2-14 16,-2 0-5-16,-3 4-5 15,0 0 1-15,-6 2 0 16,-2 2-3-16,-4 4 1 15,0 4 12-15,-2 11 13 16,-2 8 3-16,4 13 3 16,2 6-13-16,4 8-11 15,0 5-18-15,-4-1-89 16,-4-1-160-16,-12-5 180 16</inkml:trace>
  <inkml:trace contextRef="#ctx0" brushRef="#br2" timeOffset="-201572.58">16270 9016 285 0,'-1'-10'8'16</inkml:trace>
  <inkml:trace contextRef="#ctx0" brushRef="#br2" timeOffset="-201255.76">16262 8955 755 0,'-7'-1'112'0,"2"0"93"16,-3-1-131-16,3 0-60 15,5 2-9-15,0 0-3 16,-1 0 0-16,1-1 4 16,-1 0 10-16,0 1 18 15,0-1 13-15,0 0 3 0,0 0-3 16,0 0-16-16,1 0-2 16,-1 1 0-16,-11 6-2 15,12 6 2-15,0 0-6 16,-1 3 2-16,0-2 8 15,1-1-12-15,0-2-6 16,0-2-6-16,-1 0 0 0,1-2-6 16,0 1 0-16,0 0 0 15,0 0-3-15,3-1-3 16,0 0-15-16,1-2-36 16,1 0-1-16,-5-4-27 15,0 0-63-15,1 0 85 16</inkml:trace>
  <inkml:trace contextRef="#ctx0" brushRef="#br2" timeOffset="-197022.73">13247 9311 1161 0,'12'0'43'16,"4"0"31"-16,8 0-74 15,5-1 2 1,5-1 15-16,4 2 10 0,0-1 18 16,4 0 5-16,5 0 4 15,4-1-11-15,2-2-18 16,0 1 5-16,0-1-21 15,-1 0 0-15,0 1 0 16,2-1 0-16,-10 2 0 16,-5 0-6-16,-11 2-12 15,-7-1-18-15,-7 1-30 16,-5 0-11-16,-9 0-196 16,0-1 166-16</inkml:trace>
  <inkml:trace contextRef="#ctx0" brushRef="#br2" timeOffset="-196570.59">13993 9073 905 0,'0'0'158'0,"0"1"138"16,16 11-240-16,2-4-50 15,7 1-2-15,9 1 11 16,5-3 3-16,9 1 5 15,3-1 0-15,1 1 1 16,-5-1-7-16,-11 0-3 16,-11 0 4-16,-9-1-12 15,-7 3 18-15,-11 4 50 16,-4 4 19-16,-14 10 39 16,-6 4-7-16,-19 7-47 0,-8 4-12 15,-5 2-46-15,0-1-5 16,4-4-15-16,3-3-9 15,3-10-89-15,3-5-40 16,12-9-59-16,7-5-36 16,22-9 195-16</inkml:trace>
  <inkml:trace contextRef="#ctx0" brushRef="#br2" timeOffset="-194937.5">13329 10959 1375 0,'-5'1'36'15,"5"-1"15"-15,0 0-80 16,0 1-2-16,1 0 13 15,0 0 14-15,1 0 20 16,25 20 11-16,-16-16 12 16,3 1 5-16,10 2 15 15,7-1 51-15,14-1-8 16,9 0-15-16,9-5-27 16,1-1-16-16,1 0-17 15,-1-1 0-15,0 0-18 16,-3 1 0-16,-11-1-9 15,-8 1-3-15,-15 2-12 16,-7-2-21-16,-12 1-110 0,-8-1-54 16,0 0 6-16,0 0-67 15,1-15 164 1</inkml:trace>
  <inkml:trace contextRef="#ctx0" brushRef="#br2" timeOffset="-194555.14">13956 10845 1535 0,'0'0'0'15,"1"0"2"-15,18 6-60 16,-6-3 12-16,11 0 59 16,-1 2 22-16,9-1 25 15,3 2 107-15,2 1-5 16,2 1-25-16,-3 0-62 16,-2 0-30-16,-8 4-33 15,-8 2-9-15,-17 9 36 0,-5 6 5 16,-25 10 10-16,-7 6 2 15,-10 4-33-15,-5-2 1 16,4-6-21-16,2-9-41 16,9-13-179-16,4-8-121 15,11-13 147-15</inkml:trace>
  <inkml:trace contextRef="#ctx0" brushRef="#br2" timeOffset="-191703.08">11909 9083 502 0,'2'-6'7'0,"3"-1"-16"16,1-1-28 0,-3 2 24-16,2 1 22 0,-5 5 87 15,0 0 47-15,0 0 32 16,0 0-2-16,0-1-83 16,0 0-30-16,-1 1-31 15,0-1-7-15,0 0 1 16,-1 0 6-16,-25-21 0 15,27 22 14-15,-1 0-1 16,0-1-3-16,-1 0-14 16,-28-23-13-16,29 24-8 15,-17-11 0-15,3 6 7 16,-1 1-3-16,-2 0 2 16,-2 2-1-16,2 2-3 0,3 1 12 15,0 3 6-15,3-1-3 16,-1 2-9-16,0 0-6 15,2 1-3-15,0 2-3 16,0 1 0-16,0 3 3 16,1 5 9-16,0 1 3 15,1 4-6-15,1 0 0 16,2 0-9-16,1-3 5 0,3-5 7 16,2 0 12-16,0-2-6 15,2 0 0-15,-1-1 0 16,1-1-9-16,1 0 9 15,1 1 6-15,4 0 6 16,2-1 0-16,5 2-3 16,3-4-9-16,4-2-4 15,1 0-2-15,0-6-6 16,-1 0 3-16,-4-5-3 16,-2-1 9-16,0-1-6 15,0 0 0-15,0-1 0 16,0-1-9-16,0-1 12 15,-2-2-3-15,-1 0-3 16,-3-2-3-16,1 1 3 16,0 0-6-16,-1 0 0 15,1 1 6-15,-5 4-3 0,0 0 0 16,-4 4 3-16,-2 4 0 16,0-1 3-16,0 0 3 15,0 0 3-15,0 0 3 16,0 0 3-16,4-26 3 15,-4 26-1-15,0 0 7 16,0 0-9-16,0-1-3 0,5-26 3 16,-5 28-3-16,0 0 0 15,0 0-4-15,0 0-1 16,0 0-3-16,0 0 3 16,0 0-1-16,0 0 7 15,0 0 4-15,0 0-2 16,0 0 1-16,0 0-12 15,1 9-5-15,-5 15 4 16,1 8-5-16,-3 15 12 16,-1 6-5-16,-3 8-7 15,-1 3 1-15,1 0-5 16,-1 0 2-16,-3-3 4 16,1-4-5-16,-3-5 3 15,1-5-6-15,4-8 0 16,0-5 1-16,6-10-17 0,0-6-6 15,5-10-51-15,0-8-35 16,0 0-148-16,0 0-89 16,-7-9 204-16</inkml:trace>
  <inkml:trace contextRef="#ctx0" brushRef="#br2" timeOffset="-190772.42">11981 9019 734 0,'-6'-5'71'0,"0"-2"93"15,1-1-150-15,-1 1-5 16,0-2 0-16,0 1 11 15,-3 0 29-15,0 1 2 16,-3 1 13-16,-3 1 0 16,-1 0-22-16,-3 1-7 15,0 2-12-15,-1 0-7 0,-2 2-4 16,2 0 1-16,0-1 3 16,1 1 1-16,4 0 6 15,0 0 1-15,3 3-5 16,1 3-4-16,-1 5-9 15,0 4 0-15,-1 4-4 16,-1 1 0-16,-1 1 0 16,0-2 0-16,1-1-2 15,1 0 4-15,1-3-4 16,4-2-8-16,4-6-81 16,6-3 60-16</inkml:trace>
  <inkml:trace contextRef="#ctx0" brushRef="#br2" timeOffset="-187005.31">11798 9483 541 0,'0'-3'80'16,"0"3"184"-16,0-1-285 16,0 0 3-16,1 0 34 15,0 1 25-15,0-1 48 16,0-1 5-16,29-21-13 0,-21 21-13 15,-4 1-31-15,-5 1-12 16,1 0-9-16,-1 0-1 16,1 0 10-16,0 0 0 15,0 0 6-15,0 0 0 16,0 0-3-16,-1 0-1 16,0 0-4-16,0 0-4 0,0 0 27 15,1 1 2 1,-1 0 2-16,0 0 1 0,4 29 6 15,-5-16 3-15,-1 5 9 16,-5 2-10-16,3 5-14 16,-3 2-6-16,0-1-15 15,3-1 3-15,-1-4-3 16,1-1-6-16,0-3 6 16,0-1-10-16,0-5 16 15,-2-3 6-15,4-3 6 16,1-1-9-16,1-5-5 15,0 0-2-15,0 0-7 16,0 0-7-16,0 0-10 16,0 0 0-16,0 0-4 15,0 0 2-15,0 0-9 16,0 0-11-16,0 0-40 0,0 0-67 16,0 0-91-1,0 0-75-15,5-14 165 0</inkml:trace>
  <inkml:trace contextRef="#ctx0" brushRef="#br2" timeOffset="-182822.87">12883 10743 146 0,'0'0'51'16,"0"0"66"-16,0 0 11 15,0 0 37-15,0 0-8 0,0 0-50 16,0 0-25-16,0-1-39 16,0 1-15-16,0 0-10 15,0 0 1-15,0 0 10 16,4 8 4-16,-9 11-6 15,-3 5-4-15,-11 10-17 16,-3 3-6-16,-7 2-21 16,0 2-41-16,4-5 36 15</inkml:trace>
  <inkml:trace contextRef="#ctx0" brushRef="#br2" timeOffset="-176456.67">10545 10060 1061 0,'0'0'23'15,"1"0"-9"-15,11 1-24 16,-1-1 0-16,1 0 8 16,0 0 14-16,1 0 9 0,2 0 22 15,3 1 11-15,8 1 18 16,3-1 1-16,12 1-7 16,6 0-2-16,16 0-6 15,13-1 70-15,19-2 15 16,9 0-12-16,16-6-29 15,1 0-18-15,0-3-39 16,3 0-13-16,-3 0-11 16,0-1-3-16,-6 4 3 15,-4 2 3-15,-15 3-6 16,-6 2-3-16,-11 0-10 16,-10 1-2-16,-14 1-1 15,-10 0-2-15,-16-1 0 16,-10-1-2-16,-10-2-5 15,-3-2-21-15,-8-3-130 16,-3-5-75-16,-9-1 110 16</inkml:trace>
  <inkml:trace contextRef="#ctx0" brushRef="#br2" timeOffset="-174937.14">10487 9975 375 0,'0'0'33'0,"0"0"25"16,0 0 3-16,0 0-8 16,0 0 4-16,0 0 15 15,0 0 4-15,0 0-10 16,0 0-9-16,0 0-23 15,0 0-14-15,1 0-11 16,0 0-4-16,0 0 2 0,1 0 2 16,-1 0 0-16,29 2-2 15,-29-2 2-15,0 0-2 16,22 2-3-16,-13-2 1 16,4 2-1-16,-1-2 1 0,1 1-5 15,1 2 4-15,0 0-4 16,2 0-2-16,-1-1 0 15,0 0 2-15,0-1-5 16,0 1-6-16,3 0-25 16,0-2-92-16,5-1 80 15</inkml:trace>
  <inkml:trace contextRef="#ctx0" brushRef="#br2" timeOffset="-172573.12">10452 10007 1063 0,'0'0'64'0,"0"0"46"0,1 0-116 16,17 5-25-16,-3-5 4 15,1-4 17-15,2 0 5 16,-2-1 5-16,-2 1 9 16,-1 0 15-16,0 1-1 15,2 2 0-15,1 1-4 16,3 0-5-16,4 1-2 15,2 0-1-15,-1 1 3 16,6 2-3-16,-3 0-5 16,6-1-2-16,3 0-2 0,1-2-2 15,1-1 4-15,2-4-2 16,2 2-2-16,0-4 0 16,-3 1 0-16,-1 0 0 15,-3 1 2-15,-4 2-2 16,-1 0 2-16,-1 1-2 15,1 1 2-15,2-1-2 16,1 0 0-16,3 0 0 16,1 0 0-16,-4-1 0 15,-1 0 0-15,-3-2 2 16,-2-1-2-16,-2 1 0 16,-2 0 0-16,-2 3 2 15,-1 0 3-15,-3 0-3 16,2 0 2-16,2 0 0 0,1 0 2 15,6 0-4-15,-1 1 0 16,5 0 0-16,-1-1-2 16,-1 1 0-16,0 1 2 15,-4 0 0-15,-1 1 3 16,-2 0 5-16,1 0 2 16,1-2 1-16,1-1 3 15,4-2-5-15,1 0-1 16,2-2 0-16,2 1-4 0,3 0 1 15,1 1 1-15,2 1-4 16,-2 2 2-16,-3 0 0 16,-2 1-3-16,-4 2 5 15,-3-1 4-15,-1 0 5 16,-3 1 16-16,-2-2 6 16,-2-1-3-16,-1 0-15 15,-3-1-10-15,1-1 4 16,0 0-9-16,-1 0 3 15,-2-1 0-15,-3 1-3 16,-4 1 3-16,-6 1 3 16,0 0-6-16,1 0 6 15,-1 0-3-15,0 0 6 16,0 0 3-16,0 0-9 16,1 0-3-16,-1 0-6 0,0 0 0 15,0 0 0-15,0 0 9 16,0 0 3-16,0 0 3 15,0 0-3-15,-1 0 6 16,0 0-12-16,-23 0 0 16,10 2-3-16,-2-2-6 15,-6 2 0-15,-3 0-3 0,-8-1 3 16,-5 1-6-16,-10 0 6 16,-5 0 3-16,-6 3-3 15,-4-2 3-15,-2 4 3 16,-2-1-3-16,0 1 0 15,3 0 0-15,2-1-3 16,0 0 0-16,2 0-6 16,0 0-15-16,2-2-15 15,2-1-3-15,3 0 6 16,0-1 6-16,-7 2 15 16,-1-2 1-16,-1 2 5 15,-2-1-3-15,8 2 3 16,3-1-3-16,4-1 0 15,1 2-3-15,3-2 6 16,1 2 3-16,4 0-3 16,1-1 0-16,4 0-5 0,2 1 4 15,-1-2-7-15,2 1-8 16,2-1-2-16,-1-2 3 16,3-1 11-16,3-2 7 15,4 2 6-15,1 0 0 16,4 0 2-16,2 1 0 15,5 0-2-15,1 0-2 16,8-1 0-16,0 0 0 0,0 0-2 16,0 0 2-16,13 1 0 15,3-5 4-15,10 0 2 16,8-1 2-16,6-2 0 16,4 0-2-16,5 1-4 15,0 0 4-15,6 1-4 16,4 1 1-16,5 1-1 15,0 3 0-15,4 1 0 16,0 4 0-16,8 0 2 16,5 0 0-16,-2-1-2 15,-1 1 2-15,-1-3 2 16,2 0-4-16,6-2 2 16,-2-3-2-16,-4-3 0 15,-6-1 0-15,-8 0 0 16,-3-2-2-16,-9 0 2 15,-2 0 0-15,-9 1 0 0,-2 3 2 16,-11 3-2-16,-4 1 0 16,-7 2 0-16,-6 0-4 15,-5 2 4-15,-7-3 0 16,0 0-4-16,0 0 0 16,-13 6 3-16,-1-4-1 15,-6-1 2-15,-3 0 0 16,-5-1 0-16,-2 0 0 0,-5 0 2 15,0 0-2-15,-3 1 1 16,-3 0-1-16,-3 0 0 16,-3-1 0-16,-4 1 0 15,-3-1 0-15,-5 0 0 16,-4 0-1-16,-5-1 1 16,0 1 0-16,-2 1 1 15,1-1 1-15,-10 2 0 16,-2 0 0-16,-3 1-2 15,-1 3 0-15,3 2 0 16,2 2 0-16,1 2 2 16,4-1-2-16,10 0 2 15,2-1 0-15,8-3-2 16,6 0 2-16,3-5 0 16,7 0-2-16,5-2 2 15,2 0-2-15,4-2 0 0,3 1 2 16,5 1 2-16,3-1 2 15,10 1-3-15,7 0 3 16,0 0 0-16,9 1-4 16,15-1 4-16,11 0-2 15,17 0 1-15,11-1-3 0,15-3 2 16,5 1-2-16,12-3 0 16,4 1-2-16,10-1 0 15,6-1 0-15,10 3 0 16,-5 0 2-16,2 4-2 15,1 0-2-15,-10 0-6 16,-1 3-5-16,-13 0-76 16,-6-2-267-16,-10 3 192 15</inkml:trace>
  <inkml:trace contextRef="#ctx0" brushRef="#br2" timeOffset="-161972.05">16355 11742 1466 0,'-17'3'-35'16,"6"-1"17"-16,2 0 22 16,9-2 35-16,0 0 19 15,7 2 77-15,16-1 50 16,30-2-51-16,14-2-32 15,27-4-60-15,14 0-21 0,14 3-24 16,3 2-9-16,2 4 9 16,-5 3 0-16,-10 5 18 15,-4 1 6-15,-12 1 6 16,-12-2-1-16,-19-1-11 16,-12-3-3-16,-22-3 6 15,-8-1 3-15,-14 0 21 16,-9-2 1-16,0 0 33 15,-6-1 3-15,-16-4-7 16,-8-1-15-16,-22-2-55 16,-14-3-3-16,-23 0-11 15,-13 0 1-15,-20 2 9 16,-6 2-3-16,-17 5 1 16,-5 2 4-16,0 7 3 15,-1 3 5-15,12 5 23 0,12 1-6 16,19 3 12-16,19-3 1 15,30-1-12-15,14-4-6 16,26-5-15-16,18-6-4 16,8 8 1-16,19-6 0 15,27-3 0-15,14-4-1 16,22 0 0-16,14 1 1 16,14 0-2-16,9 3 5 15,13 0 1-15,3-1-4 0,8 2 4 16,2-1-5-16,-10 0-1 15,-1 0-1-15,-20 0-8 16,-12-1-4-16,-31 1-5 16,-20 1-2-16,-31-2 5 15,-26 2-7-15,0-8 5 16,-25-1 2-16,-23-2 2 16,-12-2 12-16,-25 1 1 15,-12-1-1-15,-17 3-2 16,-8 1 2-16,-12 2 1 15,-4 1 1-15,-11 1 1 16,5 4 0-16,3 1 1 16,6 2 3-16,22 3 3 15,6 1 0-15,33-1 0 0,15-1-2 16,25-1-5-16,15-1-4 16,18-2-8-16,10 0-4 15,24-2 1-15,13-1 4 16,25-1 6-16,17 0 2 15,21 0 1-15,7 2 0 16,20 2 1-16,4 3 1 16,5 2 0-16,-1 0 1 15,-9-1-2-15,-6 0 1 0,-15 0-1 16,-9 2-1-16,-29-3 0 16,-15 0 1-16,-33-2-5 15,-28-1-6-15,9-2-9 16,-28-2 4-16,-21-1 7 15,-8 0 13-15,-28 2 10 16,-9 0-7-16,-17 2-7 16,-10 0 0-16,-8 1-1 15,-3 0-1-15,-17-1 2 16,4 1-1-16,1 0 0 16,-1 0 1-16,23 2 5 15,8 2 7-15,27 1 7 16,17-2-2-16,26 1 0 15,15-2-2-15,27 1-6 16,15-1 0-16,30-1-1 0,15 0-2 16,35-3 0-16,10-1 2 15,22 1 2-15,9 2-4 16,-2 2-1-16,5 1 0 16,-18-1-5-16,-8 1 0 15,-17 1-6-15,-13-1-11 16,-24-2-29-16,-14 0-24 15,-29-4-134-15,-16-5-123 16,-26-12 110-16</inkml:trace>
  <inkml:trace contextRef="#ctx0" brushRef="#br2" timeOffset="-147890.62">4756 8227 1470 0,'0'1'48'16,"-5"20"65"-16,2-2-128 15,-1 5-3-15,3 5 6 16,0 6 15-16,2 14 9 16,4 14 12-16,0 23 26 15,1 13 4-15,-3 30 15 16,1 10-18-16,-3 18-21 15,-2 6-6-15,-5 10-6 16,-4 4 20-16,-4 4 40 16,-4 2 30-16,-2-1 38 15,-1 1-45-15,1-7-21 16,0-2-16-16,2-6-26 16,-1-2-4-16,0-6 1 0,0-3-14 15,-4-13 15-15,-1-6 7 16,-3-12 6-16,-1-7 2 15,3-15-15-15,0-7-13 16,6-13-14-16,1-6-5 16,4-7-4-16,1-7-3 15,1-9-33-15,1-7-34 0,1-13-79 16,0-10-135-16,4-16-716 16,4-9 794-16</inkml:trace>
  <inkml:trace contextRef="#ctx0" brushRef="#br2" timeOffset="-146490.91">4679 8402 1297 0,'0'0'37'0,"0"0"-10"16,0 0-23-16,15-1-2 15,-2 3-2-15,6-1 0 16,5-1 2-16,7-1 2 15,6-1 0-15,4 0 13 16,2 1 10-16,9 1 20 16,0 2 5-16,15 2 47 0,10 1 14 15,13 0-38-15,7-1-18 16,20 1-36-16,4-1 0 16,18-2-9-16,11-1-3 15,13-2-1-15,5-2-8 16,3-4 6-16,11 0-9 15,-6 0 3-15,5-1 21 16,7 3 27-16,-6 1 6 0,5 2 3 16,-1 1-18-16,-11 1-27 15,-6 2 0-15,-13 1-12 16,-7 0 0-16,-10 1-3 16,-11-3-6-16,-13-1-63 15,-8-1-39-15,-22-5-101 16,-10 0-42-16,-18-6 198 15</inkml:trace>
  <inkml:trace contextRef="#ctx0" brushRef="#br2" timeOffset="-145521.28">4463 12469 1214 0,'-13'-8'-54'15,"0"2"5"-15,5 4 24 16,2 0 21-16,6 2 41 16,0 0 25-16,0 0 6 15,0 0-4-15,16 9-6 16,4-4-8-16,17-2 8 16,8 0 4-16,20-1 58 15,8-2-4-15,18 0-35 16,9-1-15-16,17-4-25 15,10 0-8-15,10-1-3 16,9 0-3-16,12-1 0 16,3 1 3-16,10 0 9 0,5 0 5 15,-2 0 25-15,2 0-7 16,5 1-22-16,-6 0-4 16,7-1-22-16,-4-1-7 15,-6-3-5-15,1-1-2 16,-4-1 0-16,-3-1 0 15,-6-2 0-15,-2 0-3 16,-11-3-8-16,-4 0-4 16,-19-1-28-16,-9 2-25 0,-20 0-66 15,-10 3-19-15,-25 1-11 16,-8 1-21-16,-21 0-76 16,-5-1 188-16</inkml:trace>
  <inkml:trace contextRef="#ctx0" brushRef="#br2" timeOffset="-144524.34">9028 12199 1485 0,'97'-5'10'0,"18"-1"-1"15,8 1 5-15,9-3-10 16,2 1 4-16,2 1 9 15,2-2 31-15,2 5 12 16,-1-2-10-16,0 1-11 16,1 2-9-16,-1-3-12 15,-2 0-6-15,2 0-6 16,-3 0 3-16,4 1-3 16,4 0 0-16,-6 1-3 15,3-1-3-15,-2-1 0 16,-5 0 0-16,-1 0 0 15,-4-1 0-15,-7 1 0 16,1 0 6-16,-7-1 3 16,-5 1 3-16,-3-2 3 15,0 2 3-15,1-2 6 0,-1 0-1 16,-2 1 1-16,0 0-3 16,2 1 3-16,1 0 3 15,2 3-12-15,-2-1 6 16,-2 2-12-16,1 1-6 15,-6 2 0-15,0 0-3 16,-1 0 0-16,-4 2 3 16,-4 0-3-16,-1-1 0 0,-2 3-30 15,-2-1-27-15,-6 0-77 16,-4 2-55-16,-14-1-52 16,-3 1-96-16,8-4 183 15</inkml:trace>
  <inkml:trace contextRef="#ctx0" brushRef="#br2" timeOffset="-143114.22">15066 12138 1282 0,'71'1'2'0,"-1"0"1"16,-3-1 3-16,1-1 12 15,9-1 22-15,7 0 7 16,13-1 5-16,5 0-7 0,3 0-22 16,2 1-8-16,11 0-7 15,1 1-6-15,10 1-2 16,0-2-2-16,0 1-2 16,2-1 0-16,-1-1-1 15,1 0-1-15,3 0 4 16,-1-1 2-16,-1-1 0 15,6 1 0-15,-2-1 0 16,0 0 2-16,1 1 4 16,-4 0 1-16,-3-1 17 15,-2 0 30-15,-7 1 14 16,-5 0 1-16,1-1-30 16,-3 2-12-16,1-2-24 15,-2 0-3-15,-1-1 3 16,0 1 0-16,1-1 9 0,1-1 6 15,-5 1 12 1,0 1 3-16,-4 0-10 0,-3 1-5 16,1 1-18-16,-2 0 0 15,-5 1 6-15,-1 1-6 16,-6-1 0-16,-7 0 0 16,-6 0 3-16,-5-1-3 15,-11 0 6-15,-5 2-6 0,-12-1-3 16,-4 0 6-1,-13 1-12-15,-5 1 0 0,-12 0-3 16,-9 0-5-16,0 0-1 16,0 0-9-16,0 0-6 15,0 0 3-15,0 0 3 16,0 0 12-16,-17-1 9 16,2 1-6-16,-5-2-21 15,-2-2-44-15,-1-2-79 16,-1-2 115-16</inkml:trace>
  <inkml:trace contextRef="#ctx0" brushRef="#br2" timeOffset="-142671.11">20482 11509 1400 0,'-17'1'52'0,"4"2"16"16,-1 2-58-16,6 4-10 16,1 3-4-16,4 2-2 15,0 3-6-15,0-2-7 16,2 0 1-16,-4-4 1 15,2-2 5-15,-5-5 9 16,-1 0 3-16,-2-4-4 16,-2-3-6-16,3-3-58 15,0-2-116-15,4-4 109 16</inkml:trace>
  <inkml:trace contextRef="#ctx0" brushRef="#br2" timeOffset="-142537.83">20287 11490 1051 0,'0'0'118'0,"0"18"188"16,1 14-263-16,-1 13-14 0,-2 18 19 15,-2 8-12-15,-5 7-72 16,0 2-43-16,-6-8 56 16</inkml:trace>
  <inkml:trace contextRef="#ctx0" brushRef="#br0" timeOffset="101660.64">9222 2085 59 0,'-10'3'-13'0,"2"-3"24"15,0 0 9-15,1-3 4 16,1 2-1-16,6 1-17 15,0 0-23-15,0-1 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25:48.20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1950 1787 1253 0,'18'-21'23'0,"12"-4"12"16,5-2 1-16,5 0 9 15,6 2-4-15,3 4-1 16,-3 4-5-16,6 6-13 16,-2 4 4-16,1 9 4 15,-1 9-3-15,-5 15-12 16,-1 11-9-16,-11 14 3 16,-7 3 0-16,-11 6-6 15,-5 0 6-15,-11 0-6 16,-8-2-3-16,-12-6 11 15,-5-4 13-15,-13-5 18 0,-4-4 21 16,-6-6-3-16,-1-5-3 16,0-8-25-16,2-6-8 15,12-10-15-15,5-4-6 16,19-9-6-16,12-5-3 16,19-7-6-16,13-2 3 0,23-1 3 15,5 3 6-15,17 8 0 16,4 6 3-16,1 10-3 15,6 8 0-15,-13 11-3 16,-8 5-9-16,-20 8 9 16,-16 4-3-16,-23 10 1 15,-10 4 5-15,-28 5 29 16,-10 2 46-16,-29-1 77 16,-14-2 9-16,-16-1-54 15,-5-4-20-15,2-11-43 16,3-5-11-16,6-20-24 15,3-7-20-15,7-20-123 16,5-10-63-16,12-16-293 16,6-7-39-16,23-4 390 15</inkml:trace>
  <inkml:trace contextRef="#ctx0" brushRef="#br0" timeOffset="1016.11">3620 1749 1545 0,'-13'82'5'16,"-4"16"-2"-16,-1 5 3 0,1-1-6 15,-4-4 6 1,3-8-6-16,0-3 3 0,0-9 6 16,3-6-3-16,0-14 15 15,1-7 15-15,6-16 32 16,1-9 13-16,7-15-12 16,1-5-9-16,4-15-34 15,2-10-5-15,4-22-12 16,4-14-18-16,1-25-29 15,1-13-25-15,-1-16-15 16,-5-6 3-16,6-4 19 16,2 5 14-16,6 5 24 15,1 6 6-15,3 19 9 16,0 10 0-16,0 24 6 16,-4 11 3-16,-2 23 0 15,-1 10 3-15,-7 27-3 16,-2 15 9-16,-6 35 18 15,-5 15-1-15,-2 19 10 0,-2 6-6 16,-2-6-21-16,-1-7 3 16,3-14-6-16,1-8 21 15,3-14 18-15,4-9 11 16,-1-16-2-16,1-10-3 0,1-16-21 16,2-8 3-16,5-20-9 15,5-18-4-15,8-29-14 16,4-15-24-16,5-21-38 15,5-1-16-15,3 4 15 16,1 8 6-16,0 17 36 16,-1 8 6-16,-9 19 3 15,-3 10 3-15,-11 19-3 16,-6 8-3-16,-3 21-6 16,0 9 0-16,-3 23 9 15,3 15 9-15,-4 20 6 16,0 13-3-16,-6 6-12 15,-3 0-6-15,-4-12-6 16,-1-6-62-16,3-20-58 16,2-11-35-16,2-20-67 15,3-9 164-15</inkml:trace>
  <inkml:trace contextRef="#ctx0" brushRef="#br0" timeOffset="1632.7">4556 2389 1499 0,'16'-3'5'16,"2"-5"1"-16,5-6 2 16,0-4 4-16,1-6 5 15,0-2 43-15,-3-5 26 16,-1 1 1-16,-2-2 3 15,-1 1-19-15,-7 4-23 16,-3 2-15-16,-9 4-3 16,-3 3-12-16,-7 4-15 15,-4 1-3-15,-4 8-6 16,-1 5 6-16,-1 10 18 16,-1 9 0-16,3 18-6 15,2 10 3-15,3 22-9 16,1 9 3-16,6 9-9 15,5-5 0-15,14-12 0 16,9-12-9-16,18-22 9 0,6-9 0 16,10-20-21-16,3-11-21 15,5-20-36-15,-3-8 1 16,-1-18 26-16,0-9 15 16,-7-17 30-16,2-10 0 15,-7-15-30-15,-2-6-18 16,-9-8-29-16,-4-2-20 15,-6 1 70-15,-5 6 8 0,0 14 13 16,0 8 12 0,-5 28 10-16,-2 14 4 0,-8 27 15 15,-3 16 22-15,-7 35 45 16,-6 20 29-16,-9 46 4 16,-6 24-4-16,-8 26-32 15,-2 7-46-15,-1-7-41 16,3-10-32-16,6-27-31 15,5-19-18-15,10-31-21 16,3-18 1-16,0-26-67 16,-3-11-23-16,-2-17 141 15</inkml:trace>
  <inkml:trace contextRef="#ctx0" brushRef="#br0" timeOffset="2450.23">4944 2277 1516 0,'1'8'58'16,"11"1"-1"-16,8-4-27 16,18-8-30-16,9-10-33 15,15-16-42-15,5-8 40 16,2-11 6-16,-1-2 21 0,-7-4 31 16,-3-2 8-16,-1-3 32 15,-6-3 6-15,-6-4-31 16,-4-2-14-16,-12-2-18 15,2 5-9-15,-10 13-6 16,-3 9 3-16,-4 22 0 16,-6 8-3-16,-2 21-18 15,-2 16 4-15,-5 34 14 16,-7 20 18-16,-13 30 23 16,-5 12 7-16,-7 4-15 15,-2-5-9-15,5-20-6 16,5-10-6-16,5-26 3 15,11-12 0-15,5-19 0 16,1-11-3-16,9-17-9 16,2-7-9-16,9-19-36 15,5-9-8-15,5-12-22 16,3-5 24-16,2 3 37 0,-1 4 5 16,-2 8 13-16,-3 5 4 15,-7 14 0-15,-3 4 2 16,-7 12-2-16,1 7 3 15,-2 11 7-15,1 5 0 16,3 11-3-16,0 1 1 16,3-1-4-16,3-3-6 0,2-9-8 15,1-7 0-15,0-12 1 16,-5-6 3-16,3-12 0 16,-1-5 4-16,4-8 0 15,1-1 0-15,0-2 4 16,-2 0-4-16,-4 3 2 15,-1 3 0-15,-3 6 1 16,0 4 1-16,-4 7 2 16,-3 3-4-16,-2 9 12 15,-1 5 10-15,-1 5 0 16,1 4 9-16,1-2-9 16,3-1-13-16,4-7-8 15,2-4-3-15,6-6 0 16,0-2 6-16,1-5 15 15,3-2 9-15,-8-2 3 16,-2-2-3-16,-10-3-6 16,-4-1-12-16,-8-3-9 15,-3-1-18-15,-13 0 3 0,-5 0 0 16,-2 6 12-16,-1 4 3 16,10 10-3-16,0 4-12 15,5 10-51-15,2 3-44 16,3 2-106-16,7 3 147 15</inkml:trace>
  <inkml:trace contextRef="#ctx0" brushRef="#br0" timeOffset="2998.79">6840 1816 869 0,'5'-19'168'0,"-5"8"-3"16,0 11-16-16,0 0-56 15,-13 7-17-15,-1 15 35 16,-4 6 32-16,-1 15-17 16,0 6-13-16,6 10-41 15,2 1-15-15,2-2-39 16,-3-3-6-16,3-9-9 0,-2-6-3 15,5-9 6-15,1-5-3 16,0-8 2-16,3-5 1 16,-4-7-6-16,-2-5-6 15,-3-8-47-15,0-6-46 16,-3-8-38-16,3-3-10 16,1-2 28-16,1 0 35 0,2 5 69 15,-1 4 6-15,-2 7 7 16,-4 8 2-16,-3 9 0 15,-3 7 0-15,0 10 6 16,1 3 1-16,8 3 15 16,2-2 8-16,10-3-6 15,9-2-3-15,9-10-12 16,10-5 0-16,13-8-6 16,8-9-3-16,14-8-3 15,-1-3-9-15,-1-6-6 16,-3-2-30-16,-7 0-22 15,-1 1 3-15,-6 1-13 16,-5 3 10-16,-1 0 18 16,-7 1-23-16,2 1 49 15</inkml:trace>
  <inkml:trace contextRef="#ctx0" brushRef="#br0" timeOffset="3333.01">7201 2026 1681 0,'-39'21'69'0,"-6"2"-12"0,4 2-18 15,5-1-15-15,5-3-18 16,10-2 3-16,7-7-21 16,6-1-3-16,13-3 0 15,5-3-12-15,13-2 24 16,6-1 6-16,13-1 3 15,2-1 6-15,7 5-3 16,-4 2-6-16,-9 6 0 16,-6 4 3-16,-18 5 9 15,-11 3 12-15,-20 7 41 16,-14 3 4-16,-20 2-12 16,-6 0-6-16,-7-8-54 15,0-5-60-15,4-13-113 16,2-5-78-16,7-12-239 15,-1-5 330-15</inkml:trace>
  <inkml:trace contextRef="#ctx0" brushRef="#br0" timeOffset="3816.01">4069 2873 1125 0,'87'-8'91'0,"11"-2"149"15,33-5-234-15,8-4 2 16,20-1-5-16,9-1 1 16,10 0-2-16,4 1 0 15,6 0-2-15,-2 2 0 16,-5-1 2-16,-3 1-4 16,-9 0-2-16,-12 0-3 0,-21 0-42 15,-2-1-181-15,-18 4 150 16</inkml:trace>
  <inkml:trace contextRef="#ctx0" brushRef="#br0" timeOffset="4749.66">8359 2067 2142 0,'-32'32'3'0,"4"0"0"0,7-4-6 15,5-2 0-15,11-9 0 16,4-3 3-16,13-6 18 16,6-5 11-16,11-6 31 15,6-7 16-15,8-8-7 16,2-3-2-16,3-4-18 15,-3 0-11-15,-5 0-30 16,-3-1 1-16,-10 5-5 16,-3 1-4-16,-9 6-3 15,-2 3-3-15,-6 6-10 16,-2 5-8-16,-1 7-15 16,-3 10-6-16,-2 17 5 15,-6 10 5-15,-7 15 17 16,-4 8-73-16,-7 6-22 15,-2 3 14-15,-4 0-8 16,-4-4 95-16,-5-3 12 0,-3-3 6 16,-3-1 29-16,3-3 4 15,0-11 45-15,1-8 9 16,4-16-16-16,0-10-20 16,4-14-66-16,-1-8-39 15,7-14-26-15,5-9-1 16,14-14 3-16,12-9 6 15,19-12 19-15,10-3-4 16,15-4 24-16,6-1 21 0,14 1 6 16,6 2 6-1,10 9 15-15,3 6 3 0,-3 13 18 16,-2 6 14-16,-8 11 4 16,-9 4 0-16,-23 8-21 15,-14 4-18-15,-27 7-6 16,0 0-12-16,-14-4-3 15,-12 4-3-15,-20 3-27 16,-3 1-6-16,-2-1-24 16,4 0-3-16,10-3 1 15,1-3 5-15,12-3 24 16,5-1 12-16,14-1 15 16,11-3 9-16,20-3 15 15,12-2 0-15,27-2 3 0,16-2-15 16,11-2-9-1,2-4-15-15,1 0-45 0,1 1-33 16,-9 4-86-16,-8 3-95 16,-22 6 174-16</inkml:trace>
  <inkml:trace contextRef="#ctx0" brushRef="#br0" timeOffset="5515.98">10157 1597 1870 0,'-18'91'3'16,"-5"8"-3"-16,-3 0 0 15,-4-9 3-15,1-8-3 16,3-15-3-16,2-10 6 16,4-19 56-16,4-10 61 15,6-18 77-15,2-4-42 0,7-15-49 16,1-11-38-16,9-24-66 16,3-16-14-16,7-26-19 15,6-13-9-15,10-19-37 16,4-5-10-16,7-5-21 15,7 4-11-15,8 20 71 16,4 9 21-16,4 24 15 16,1 12 3-16,-9 21 30 15,-1 10 6-15,-10 22 15 16,-4 11-3-16,-15 24-27 16,-9 13-6-16,-20 23-9 15,-12 12 3-15,-27 17 15 16,-11 5-3-16,-18 7 5 15,-5-4-14-15,0-18 9 16,3-8 24-16,6-27 38 16,6-12-22-16,11-20 2 0,7-8-28 15,10-19-80-15,8-9-32 16,12-19-117-16,8-7-15 16,16-7 59-16,6-3 40 15,13 9 80-15,5 7 21 16,10 19 27-16,-1 11 18 15,0 25 3-15,-4 17 0 16,-9 21-4-16,-2 6-14 0,-3 1-24 16,4-6-41-16,1-16-296 15,4-9 261-15</inkml:trace>
  <inkml:trace contextRef="#ctx0" brushRef="#br0" timeOffset="6299.11">10790 1866 1535 0,'5'13'2'0,"5"-2"-2"16,2-1 0-16,6-8 2 16,4-2 2-16,7-8 15 15,4-5 20-15,4-5 12 16,1-5 8-16,-1-5 10 15,-5-4 0-15,-4-3 0 0,-7 1-10 16,-8 3 13-16,-4 4 12 16,-11 7 2-16,-8 4-14 15,-12 6-32-15,-9 5-15 16,-12 15-20-16,-3 10 3 16,-1 24-11-16,2 10-6 15,13 14 3-15,6-1-7 16,19-10-34-16,9-8-55 0,16-17-59 15,9-7-12-15,11-17 2 16,7-5 24-16,12-12 93 16,1-5 8-16,5-5 13 15,-1-2 17-15,0-3 12 16,3 0 2-16,-3-1 2 16,-1-3 0-16,-12-3 0 15,-9 0-2-15,-13-3 2 16,-8 2 2-16,-12 0 16 15,-7 5 11-15,-11 8 15 16,-3 2 3-16,-6 11 10 16,-2 3 27-16,-3 10-37 15,-1 7 1-15,-3 12-27 16,0 6 0-16,1 8 3 16,4 0-3-16,7-5-3 0,4-3-6 15,9-10-12-15,4-3-3 16,8-9 6-16,3-3 9 15,6-7 9-15,4-6 14 16,1-6 1-16,2-3-3 16,-3-1-9-16,-4 1-9 15,0 8-15-15,-6 5 0 0,-2 12-12 16,-2 12-3 0,-9 23-9-16,-1 14-18 0,-11 22 7 15,-5 8-7-15,-10 15-48 16,-8 4-15-16,-11 2-26 15,-4-3 75-15,-8-11 36 16,-1-8 30-16,-3-18 48 16,-1-10 96-16,4-25-7 15,2-14-55-15,11-31-121 16,4-21-88-16,12-41-236 16,7-23 271-16</inkml:trace>
  <inkml:trace contextRef="#ctx0" brushRef="#br0" timeOffset="6600.55">11818 1833 1559 0,'-18'39'69'16,"9"-9"-42"-16,5-5-7 0,5-8-22 15,5-5-7-15,5-11-9 16,2-5 0-16,5-12 6 16,3-5-3-16,2-11 12 15,2-5-9-15,0-7-24 16,3-4 12-16,2-2-36 15,5 1-55-15,4 3 67 16</inkml:trace>
  <inkml:trace contextRef="#ctx0" brushRef="#br0" timeOffset="6798.7">12299 1372 1547 0,'-7'75'96'0,"-5"8"-49"0,0 4-17 15,1-8-27-15,1-7-9 16,6-14-47-16,3-12-37 16,2-17-20-16,4-8-45 15,2-14 87-15</inkml:trace>
  <inkml:trace contextRef="#ctx0" brushRef="#br0" timeOffset="7231.81">12537 1587 1501 0,'-16'4'27'0,"-3"8"4"15,-4 4 32-15,-4 6-7 16,3 3 4-16,0 4-21 16,7-2-3-16,7-2-15 15,7-5-9-15,11-8-3 16,7-5 6-16,12-9-3 16,8-8-9-16,5-10-42 0,-2-5-18 15,-3-4-6 1,-6 0 12-16,-9 3 37 0,-1 1 8 15,-11 8 6-15,-4 2 9 16,-3 7 5-16,-1 8 4 16,0 0 3-16,0 0-12 15,-1 9 0-15,1 9-6 0,0 13-9 16,0 3-12 0,0 5-41-16,1-3-34 0,3-11 12 15,1-7-10-15,5-14-21 16,3-6 7-16,7-12 16 15,4-7-28-15,7-12-111 16,1-3-52-16,6-4 176 16</inkml:trace>
  <inkml:trace contextRef="#ctx0" brushRef="#br0" timeOffset="7466.38">12987 1575 1256 0,'-2'44'97'0,"-6"14"-25"16,-3 6-10-16,2 0-31 15,0-7-14-15,2-15-7 16,3-8-2-16,-3-15 1 16,5-7 15-16,-2-10 45 0,0-7 2 15,2-11-50-15,-2-8-33 16,10-16-113-16,4-5 19 16,6-10 35-16,4-3-9 15,5 1-51-15,0 4-49 16,1 10-64-16,0 11-40 15,-2 14 192-15</inkml:trace>
  <inkml:trace contextRef="#ctx0" brushRef="#br0" timeOffset="7598.19">13214 1698 1293 0,'0'20'128'0,"0"-8"-39"15,2-1 26-15,-2-5-53 16,0-6-56-16,0 0-158 15,1-16 1-15,-2-7 87 16</inkml:trace>
  <inkml:trace contextRef="#ctx0" brushRef="#br0" timeOffset="7782.12">13170 1484 1454 0,'7'-19'16'0,"7"7"-18"15,15-5-22-15,5 0-5 16,2 1 6-16,3 2 11 16,-10 7 30-16,-4-1 1 15,-2 3-3-15,0 0-22 16,-3-1 0-16</inkml:trace>
  <inkml:trace contextRef="#ctx0" brushRef="#br0" timeOffset="8481.73">13408 1588 2252 0,'11'11'0'0,"13"-10"-66"16,6-4-23-16,12-12-31 15,7-4 25-15,-1-4 53 16,-3 1 24-16,-8 4 99 15,-10 4 29-15,-9 9 10 16,-6 3-10-16,-12 9-53 16,-2 5-30-16,-10 11-12 15,-5 4 1-15,-6 6-8 16,-3 1-7-16,-2 4-1 16,0 0-5-16,6-2 4 0,4-3-3 15,8-10 3-15,7-5-12 16,7-7-8-16,8-5-19 15,19-10-50-15,7-6-14 16,13-8-19-16,6-6 4 16,5 1 50-16,3-1 24 15,-2-1 39-15,-1 1 6 16,-5 3 3-16,-4 2 3 16,-5 2-3-16,-4 2 0 0,-13-1-9 15,-5 1-12-15,-13 3-6 16,-11 1-5-16,-6 5 23 15,-8 1 18-15,-9 6 20 16,-1 5 13-16,-8 7 3 16,-3 6 3-16,-1 5 9 15,2 3-1-15,5 0-23 16,7-2-12-16,12-6-18 16,5-7-6-16,11-6 0 15,6-5 3-15,6-6 6 16,5-6 9-16,1-5 12 15,1-2 0-15,-4-1 21 16,-4 1 5-16,-5 3 13 16,-7 2-15-16,-4 6-9 15,-3 7-4-15,0 0-22 0,1 0-7 16,12 13-13-16,-7 7-6 16,3 10 3-16,2 2 2 15,4-3-14-15,6-4-8 16,-1-10-52-16,2-10-108 15,3-15-154-15,1-13-121 16,6-14 337-16</inkml:trace>
  <inkml:trace contextRef="#ctx0" brushRef="#br0" timeOffset="9232.18">14692 1253 1375 0,'14'-20'62'0,"-2"17"-6"16,1 9-14-16,-5 26 33 15,-6 16 14-15,-2 25 1 16,-7 6-3-16,-5 9-33 16,-1-3-22-16,-3-8-29 15,0-7-3-15,1-19-24 16,1-12-53-16,-2-21-112 16,1-11 16-16,-3-17-40 15,-2-11-98-15,1-14-12 16,-2-3 67-16,-1-7 171 15,-1 0 96-15,-2 4 42 0,1 5 30 16,5 12 118-16,2 6 38 16,8 10-23-16,9 8-57 15,1-3-60-15,13 6-34 16,17 3-37-16,13 0-15 16,22-6-17-16,9-1 0 15,-1-7 2-15,-2-2 2 16,-12 2 37-16,-4-1 47 0,-7 4 128 15,-1 1 15-15,-6 7-60 16,-5 3-48-16,-6 10-90 16,-7 2-18-16,-10 8-11 15,-2 2-4-15,-6 4-7 16,-2-1-10-16,0-7-33 16,-1-6-15-16,-1-9 4 15,-2-9 11-15,0 0 12 16,0 0 15-16,-3-9 21 15,3-6 6-15,1-10 24 16,3-3-12-16,7-4-12 16,2-2 0-16,8-2-21 15,2 2 6-15,-3 4-6 16,1 7 0-16,-5 11 15 16,-4 7-3-16,-1 11 9 15,-1 5 9-15,-2 9 0 0,3 3 9 16,-5 4-3-16,-2-1-6 15,4-3 0-15,-4-2-3 16,6-5-3-16,3-5-3 16,5-6 0-16,8-5 0 15,16-7 15-15,7-6 0 16,7-6-3-16,2-1 0 0,-7 0-9 16,-2 4 9-16,-8 7 21 15,-6 3 0-15,0 6 5 16,-2 3-8-16,4 4-21 15,4 0-15-15,7-1-107 16,7-3-105-16,5-5 116 16</inkml:trace>
  <inkml:trace contextRef="#ctx0" brushRef="#br0" timeOffset="9903.68">7701 2782 1293 0,'102'-3'60'0,"3"0"58"16,18-2-116-16,3 0 2 15,22-5 0-15,8-2-4 16,21-4 2-16,4 0-2 16,21-3 0-16,6 1 0 15,15 1 0-15,18 1 2 0,11 3 2 16,8 4 2-16,9 4 5 15,-1 3 3-15,-6 3 3 16,-6 2 5-16,-13 2 11 16,-15-1-9-16,-23-1-21 15,-13-1-15-15,-29-3-83 16,-13 0 76-16</inkml:trace>
  <inkml:trace contextRef="#ctx0" brushRef="#br0" timeOffset="31314.72">1459 4084 2494 0,'-2'62'9'0,"2"9"17"0,3 2 11 16,0-3 16-16,-1-5-9 15,-2-7-17-15,-2-8-4 16,-1-12-15-16,-2-6-3 16,3-18-31-16,2-13-73 15,-2-8-77-15,2-25 64 16</inkml:trace>
  <inkml:trace contextRef="#ctx0" brushRef="#br0" timeOffset="31680.99">1335 3591 2692 0,'35'5'1'0,"10"11"5"15,6 4 8-15,13 12 12 16,1 6 1-16,3 13 0 16,-3 10-8-16,-12 11-11 15,0 6-5-15,-14 11 1 0,-4 7 2 16,-18 16 7-16,-11 7 10 15,-23 10 19-15,-14 3 11 16,-19 2 17-16,-13 0 2 16,-18 0-25-16,-9 1-10 15,-6-9-26-15,2-5-8 16,11-20-31-16,6-16-37 16,16-27-152-16,9-13 72 0,25-26 26 15</inkml:trace>
  <inkml:trace contextRef="#ctx0" brushRef="#br0" timeOffset="39118.91">2386 3802 1568 0,'-2'33'9'0,"1"17"-3"16,-1 5-6-16,-1 7 3 16,1 5 3-16,-2 7 9 15,0 3 9-15,1 9 23 16,-1 0 10-16,3 2 21 15,1-2-3-15,2-6-10 0,-1-6-2 16,-3-15-24-16,1-12-15 16,-3-20 3-16,1-10 33 15,3-17 120-15,-2-7-40 16,1-23-12-16,0-11-58 16,2-27-73-16,2-12-12 15,2-17-3-15,4-7-7 16,-1-8-1-16,2-3 7 0,10 2 7 15,4 4 2-15,14 9 7 16,7 10 3-16,6 17 0 16,2 10 0-16,-1 22 5 15,-1 8 0-15,-3 19 4 16,-6 10 0-16,-8 21 0 16,-5 13-1-16,-10 25 2 15,-5 14 1-15,-11 17 3 16,-7 6-1-16,-15 0 6 15,-6-2 15-15,-11-8 31 16,-6-3 13-16,-3-13 3 16,-1-5-18-16,-1-17-30 15,2-8-13-15,5-14-17 16,0-7 0-16,3-13-19 16,2-6-12-16,4-12-17 15,5-4-9-15,10-9-1 0,6-3 10 16,14-5 11-16,7-2 7 15,18 2 1-15,7 4 4 16,10 12 6-16,4 9 7 16,-3 19 15-16,-2 8 4 15,-3 19 19-15,-4 7-3 16,-6 12 1-16,-5 4-4 0,-6-1-12 16,-3-1 0-16,-1-8-6 15,0-5 0-15,-2-6-6 16,2-4 0-16,-4-10-20 15,-1-3-16-15,-2-11-76 16,1-5-131-16,-1-13-658 16,0-4 724-16</inkml:trace>
  <inkml:trace contextRef="#ctx0" brushRef="#br0" timeOffset="39301.39">3081 4444 1367 0,'16'7'48'0,"-2"7"10"16,1 7-11-16,-5 12 10 16,-2 5 41-16,-3 6-11 15,-1-2 0-15,-4-7-12 0,1-8-22 16,-1-14-151-16,-2-10-141 16,2-20 138-16</inkml:trace>
  <inkml:trace contextRef="#ctx0" brushRef="#br0" timeOffset="39430.93">3047 4302 2616 0,'-3'-2'97'0,"3"-4"-10"16,4 0-53-16,17-11-146 16,1-7-127-16,22-14 92 15</inkml:trace>
  <inkml:trace contextRef="#ctx0" brushRef="#br0" timeOffset="40331.19">3639 3756 1514 0,'20'8'48'0,"-2"13"60"16,-3 11 14-16,-4 26 21 15,-6 7 1-15,-8 17-78 0,-2 5-16 16,-6-1-32 0,-1 1-6-16,3-12-9 0,1-8 0 15,5-16 3-15,1-8-6 16,1-14 39-16,1-6 20 16,-2-11-2-16,2-11 7 15,0 0-29-15,0-1-21 16,0 0-54-16,0 0-14 0,-10-20-30 15,6 3-33-15,-4-5 22 16,-2-1 17-16,-4 0 36 16,-2 0 12-16,-5 8 9 15,-3 3 9-15,-3 13 12 16,1 8 0-16,-2 12 30 16,4 7 9-16,2 8 15 15,2 4 6-15,14 1-6 16,6-2-13-16,13-10-14 15,10-3-6-15,7-13-21 16,3-6-3-16,10-13-48 16,4-8-17-16,12-13-70 15,7-6-44-15,3-4-81 16,-1-1 150-16,-6 3 46 16,-9 4 40-16,-15 5 87 15,-9 3 19-15,-15 7 67 0,-6 1 78 16,-9 2-15-16,-5 1-24 15,-7 0-82-15,-3 0-44 16,-7 3-47-16,-6 3-8 16,-4 6-6-16,-4 3-3 15,2 11-2-15,2 4 7 16,1 9 28-16,5 2 20 16,6 6 37-16,8-2-6 0,13-5-43 15,6-2-10-15,12-10-22 16,3-4-4-16,12-10-12 15,4-4 3-15,5-12-5 16,2-5 1-16,-2-7 10 16,1-2-3-16,-5 1 6 15,-2 2 2-15,-4 5 12 16,-4 2 3-16,-8 8-2 16,-3 3-4-16,-8 7-16 15,-2 4-12-15,-3 16-6 16,-3 8-3-16,-1 17 1 15,0 11 1-15,-2 13-5 16,-2 8 4-16,-3 10 1 16,-4 3 12-16,-13 1 18 15,-9 0 18-15,-18-2 56 0,-9-2-8 16,-9-10 18-16,-2-6 1 16,-5-21-33-16,-1-16-17 15,2-28-68-15,2-16-47 16,19-39-121-16,16-20-130 15,39-27 61-15</inkml:trace>
  <inkml:trace contextRef="#ctx0" brushRef="#br0" timeOffset="40815.86">4571 4386 2347 0,'0'37'76'0,"-1"-5"-27"16,0 0-18-16,3-6-7 15,3-4 1-15,4-5-16 16,5-6-8-16,3-10 4 16,4-4 13-16,4-13 16 15,4-3 7-15,3-12 0 16,1-3-3-16,-4-6-6 15,-1-2-12-15,-11-2-22 16,-7 3-9-16,-11 3-6 0,-10 5-1 16,-10 4 4-16,-7 4 4 15,-12 12-1-15,-7 6 4 16,-9 15 6-16,-5 10-1 16,-4 15 5-16,4 11 2 15,9 18 17-15,8 6 6 16,19 8 12-16,10-1 0 0,21-5-12 15,11-5 0-15,22-10-15 16,12-6-4-16,21-15-4 16,8-10-5-16,19-17-10 15,6-9-14-15,8-13-42 16,1-5-24-16,-6-5-99 16,-5 1-99-16,-15 3-431 15,-8 4 584-15</inkml:trace>
  <inkml:trace contextRef="#ctx0" brushRef="#br0" timeOffset="41532.58">5957 4189 1479 0,'-5'1'83'0,"10"3"165"16,12 4-21-16,18 2 21 15,15 1-79-15,28-3-35 16,17-3-48-16,12-5-63 15,9-3-13-15,15-4-8 16,-5-5-1-16,7 0 3 16,-5 0-4-16,-14 0 0 15,-5 2-7-15,-13-1-98 16,-10 0-122-16,-16-2 80 16</inkml:trace>
  <inkml:trace contextRef="#ctx0" brushRef="#br0" timeOffset="42064.65">8306 3488 2231 0,'-6'14'93'0,"1"9"-69"16,-1 10-24-16,-3 17-6 15,-3 10 0-15,-9 15 1 16,-2 9 1-16,-12 7 3 16,-5 0 1-16,-11-2 3 15,-3-4 20-15,-8-5 87 16,1-6 44-16,7-13-11 16,4-5-9-16,6-16-53 0,4-8-25 15,9-14-36-15,5-8-11 16,13-10-16-16,3-4-7 15,11-9-13-15,7-4-1 16,14-4 7-16,11 0 6 16,15 5 15-16,5 3 1 15,10 12 9-15,3 4 1 16,6 8 2-16,2 3-1 16,0-3-19-16,-2-4-34 0,-5-8-113 15,-3-8-97-15,-3-8 58 16</inkml:trace>
  <inkml:trace contextRef="#ctx0" brushRef="#br0" timeOffset="42681.11">8677 3814 2486 0,'14'-40'59'0,"6"3"-56"15,11 2-30-15,13 4 7 16,2 7 8-16,0 7 9 16,-5 5 3-16,-9 11 1 15,-6 3 3-15,-5 12 5 16,-2 7-6-16,-8 11 10 15,-5 7 2-15,-10 11 4 16,-6 4-2-16,-11 4-6 16,-4 1-4-16,-7-6 15 15,-5-4 14-15,-4-9-1 16,2-4 0-16,1-12-9 16,10-5-10-16,11-12-13 15,5-6 2-15,9-6 5 16,5-6 1-16,11-5 1 15,11-2-4-15,15 3 4 16,5 3 6-16,9 9 18 0,0 4-1 16,4 10-10-16,4 3-7 15,9 3-22-15,2 0-11 16,0-6-58-16,2-4-59 16,-4-10-169-16,-4-5-728 15,11-9 824-15</inkml:trace>
  <inkml:trace contextRef="#ctx0" brushRef="#br0" timeOffset="43722.56">12923 3734 2661 0,'15'-26'55'0,"7"-3"13"16,10-1-79-16,10 2-11 16,4 2 8-16,6 8 0 15,1 3 0-15,0 8 4 16,-4 6 4-16,-6 9 0 15,-5 7 0 1,-14 14-5-16,-8 5 0 0,-14 12 3 16,-8 3 2-16,-16 8 6 15,-8 4 0-15,-15-1 2 16,-5-2-2-16,-12-7 7 16,-4-4 8-16,-4-9 6 15,1-7 2-15,5-13-7 16,5-7-9-16,13-16-14 15,9-6-3-15,17-10-5 16,10-5-1-16,17-2 8 0,8-1 5 16,17 3 10-16,8 7 10 15,9 7 22-15,5 7 2 16,10 16 3-16,5 8-2 16,7 10-16-16,2 4-10 15,2-3-28-15,-1-3-33 16,0-11-80-16,-3-4-89 0,-6-13-148 15,-6-7-114-15,-10-10 319 16</inkml:trace>
  <inkml:trace contextRef="#ctx0" brushRef="#br0" timeOffset="44131.61">13262 3164 2701 0,'26'-3'66'0,"16"7"56"0,13 5-147 16,23 17 1-16,9 7 19 15,5 12 4-15,-1 8-1 16,-9 11-5-16,-8 5 3 16,-20 8-3-16,-14 6-3 15,-23 8 5-15,-11 5-2 16,-24 4 17-16,-11-2 10 16,-26-5 49-16,-7-6 16 0,-16 1 15 15,-4-3-13-15,-9-8-40 16,-6-3-25-16,0-15-48 15,0-6-27-15,13-11-61 16,10-5-36-16,20-12-98 16,12-7 13-16,26-12 63 15</inkml:trace>
  <inkml:trace contextRef="#ctx0" brushRef="#br0" timeOffset="45715.95">15013 2921 1330 0,'-7'29'95'16,"-3"9"299"-16,1 25-352 15,-5 14 0-15,-1 23-1 16,-3 11 4-16,-9 14-33 16,-9 2-3-16,-8 6-9 15,-3-7 0-15,-13-16 0 16,-3-10-3-16,-2-30 9 16,0-12 48-16,15-18 125 15,8-8-16-15,16-16 31 16,4-6-69-16,9-12-57 15,4-7-12-15,5-11-37 16,5-6-13-16,13-9-12 0,6-1-5 16,15 0-3-16,11 2 3 15,14 12 6-15,5 8 0 16,-1 15 2-16,-8 10 1 16,-11 10-5-16,-7 2-5 15,-3-1-33-15,0-3-28 16,1-6-109-16,0-7-91 15,14-12-499-15,7-7 629 0</inkml:trace>
  <inkml:trace contextRef="#ctx0" brushRef="#br0" timeOffset="46397">15519 3799 548 0,'-10'-8'127'0,"1"2"222"15,-2-2-256-15,1 1-16 16,0 1 1-16,1 1-20 15,0-1-11-15,-3 6-18 16,0 0-10-16,-3 9-7 16,-4 5-7-16,-1 8-3 15,-2 6 2-15,-5 8 14 16,0 4 13-16,-1 1 31 16,3-1 87-16,9-8 22 15,8-1-10-15,14-10-41 16,6-3-31-16,9-8-47 15,2-6-24-15,5-9-11 16,-1-5-5-16,5-8-2 16,2-3 3-16,3-3-2 15,-1-2 3-15,-4-5-3 16,-6-1 1-16,-10-6 0 0,-4-1 2 16,-7 7 1-16,-3 7-3 15,-1 12-1-15,-1 13-1 16,0 2 0-16,-1 16 0 15,-3 21 0-15,-1 11 0 16,1 6 0-16,-1-1 0 16,4-11-55-16,1-8-100 15,5-10-180-15,3-7-195 0,7-18 381 16</inkml:trace>
  <inkml:trace contextRef="#ctx0" brushRef="#br0" timeOffset="46779.94">16183 3513 2392 0,'-38'29'64'0,"-5"2"-60"15,4 1 7-15,-7 3 0 0,0 4 1 16,3 3 1-16,2-1-7 16,12-6-2-16,9-8-4 15,19-8 0-15,9-4-1 16,19-6-4-16,5 2 2 16,6 0-2-16,0 6 2 15,-6 7-1-15,-4 4 2 16,-13 4-1-16,-8-1-2 15,-17-1-4-15,-9-1-6 0,-17-1-6 16,-8-2 3-16,-12-4 8 16,-1-3 1-1,-1-13-77-15,2-6-120 0,15-12-251 16,6-7 49-16,23-9 266 16</inkml:trace>
  <inkml:trace contextRef="#ctx0" brushRef="#br0" timeOffset="47147.68">16708 3498 1206 0,'-18'10'91'15,"-6"2"87"-15,-10 8-70 0,-7 3 119 16,-9 7 0-16,-5 2-36 15,-5 3-71-15,1 2-50 16,6-3-32-16,9-3-12 16,20-8-22-16,8-8-1 15,19-6-10-15,6-3-7 16,14-3-5-16,4 3-2 16,3 4 7-16,2 2 7 15,-6 9 7-15,-7 1-1 0,-10 8-4 16,-9 2-4-16,-19 0-5 15,-6 1 0-15,-18-1 1 16,-4-1 2-16,-6-4 2 16,3-3 5-16,6-14-131 15,11-8-101-15,22-18 123 16</inkml:trace>
  <inkml:trace contextRef="#ctx0" brushRef="#br0" timeOffset="47513.66">16880 3764 1783 0,'-27'48'206'0,"2"-1"176"16,16-1-330-16,3-6-2 15,14-13-10-15,3-4-21 16,6-11-17-16,5-7-2 16,11-14 2-16,8-6-2 15,13-18 2-15,4-6 3 0,0-9-1 16,-5-1-1-16,-12 0 3 16,-10 0-1-16,-19 6 0 15,-8 3 1-15,-14 7 1 16,-6 3 4-16,-18 9-4 15,-5 9-6-15,-20 17-6 16,-7 9-5-16,0 16-2 16,5-1-3-16,18-1-145 15,14-5 195-15,19-8-78 16</inkml:trace>
  <inkml:trace contextRef="#ctx0" brushRef="#br0" timeOffset="48169.48">17814 3688 1433 0,'-11'0'33'16,"-1"0"-26"-16,-1 0 1 16,0 0 2-16,-1-1 0 0,3 0 11 15,1-1 22-15,10 2 127 16,0 0 13-16,18-3-4 15,8 0 0-15,17 1-72 16,8-1-14-16,15 0-8 16,0 0-28-16,-1 0-34 15,-2 1-19-15,-13-1-12 16,-4 1-33-16,-12 0-127 16,-6-1-112-16,-11 1 97 15</inkml:trace>
  <inkml:trace contextRef="#ctx0" brushRef="#br0" timeOffset="49046.67">19167 3143 1589 0,'-13'57'84'0,"-5"10"-76"15,-1 9-2-15,-10 11 0 16,-3 0-3-16,-11 4-3 15,-6-2-6-15,-8-1 0 16,-4 0 0-16,0-16 9 16,4-12 42-16,3-21 159 15,3-10 44-15,5-11 2 16,2-7-60-16,9-11-119 16,5-4-28-16,10-7-30 15,7-3-3-15,12-6-10 16,7 1 2-16,17-5-2 0,9 2-2 15,16 1 1-15,5 5 0 16,12 8 1-16,3 3 2 16,7 10 0-1,8 0-1-15,5 5-2 0,-1 0 0 16,0-5-57-16,-4-4-111 16,0-12 82-16</inkml:trace>
  <inkml:trace contextRef="#ctx0" brushRef="#br0" timeOffset="49380.45">19781 3170 2521 0,'-4'11'66'15,"1"5"-63"-15,-1 17-15 16,3 11 8-16,-7 19 4 16,-4 9 0-16,-5 8 2 0,-5 1 1 15,1 6-3 1,1-4 2-16,2-1 4 0,3-4-3 15,2-19 0-15,3-8-3 16,1-15-93-16,1-7-61 16,4-12-110-16,1-7 61 15</inkml:trace>
  <inkml:trace contextRef="#ctx0" brushRef="#br0" timeOffset="50730.19">19769 3236 1105 0,'0'-6'39'0,"-5"-1"-2"15,1 3 0-15,1 0 1 16,3 4-7-16,-1 0-9 15,1 0-7-15,-29-6-3 16,17 7 11-16,-1 2 6 16,-2 3 16-16,0 3 3 15,0 3 8-15,1 3 56 0,-2 10-11 16,-2 3-8-16,-2 8-27 16,-4 4-13-16,-1 3-23 15,-2-1-9-15,6-7-15 16,1-5-3-16,9-10-15 15,4-6-30-15,4-3-101 16,2-6-84-16,10-4 151 16</inkml:trace>
  <inkml:trace contextRef="#ctx0" brushRef="#br0" timeOffset="51133.07">19385 4034 573 0,'0'0'166'16,"0"0"144"-16,0 0-153 15,0 0-14-15,9 13-42 16,7-10-19-16,11-1 64 16,8-1 1-16,7-3-31 15,5-2-20-15,0-1-45 16,-4 0-18-16,-2 2-24 15,-5 0-9-15,-5 2 0 16,-1 1 0-16,-7 0-36 16,-2 0-69-16,-6-2-428 15,-3-1 442-15</inkml:trace>
  <inkml:trace contextRef="#ctx0" brushRef="#br0" timeOffset="53034.4">9247 3369 1274 0,'-8'1'37'0,"6"0"-2"0,4 2-4 15,10-1 13-15,7 1 5 16,9-2 1-16,0-1 16 15,11-3 23-15,2-1 1 16,2-4-9-16,3-1 3 16,-4-2-22-16,-6 1-8 0,-1 0-9 15,-5 2-15-15,-6 2-3 16,-1 1-3-16,-10 4 2 16,-5 1-5-16,-2 5-6 15,0 4-3-15,-1 13-6 16,1 10-6-16,-3 22 18 15,-3 12-12-15,-4 21 0 16,-4 8 3-16,-3 19-3 16,0 3-3-16,1 7-3 15,2 1 3-15,7-13-3 16,3-2 0-16,7-9 3 16,1-5 0-16,0-6 0 15,0-4 1-15,-10-4-2 16,-4-5 2-16,-15-8 12 15,-5-5 10-15,-9-12 3 0,0-7 3 16,-7-16-15 0,-5-7-21-16,-15-17-92 0,-9-6-98 15,-14-12-108-15,-4-3-14 16,4-8 149-16,5-2-129 16,15-5 152-16</inkml:trace>
  <inkml:trace contextRef="#ctx0" brushRef="#br0" timeOffset="53702.7">7976 3329 1516 0,'-15'0'49'16,"-4"3"-1"-16,-6 3-12 16,-6 7-7-16,-1 5-2 0,-8 4 0 15,2 5 0-15,-4 2-12 16,2 0 6-16,3-1-12 15,4-2 3-15,6-1 0 16,3 1 0-16,7 4 3 16,4 4 3-16,11 15 6 15,5 12 3-15,13 28-7 16,2 11-2-16,0 22-6 16,-3 6-3-16,-8 4-6 15,-3 2 0-15,-6-10-3 16,-2-8-3-16,-5-18 3 15,-2-8 0-15,-8-19 24 16,-3-8 60-16,-2-15 65 16,2-6-23-16,5-10-32 15,6-6-40-15,8-7-44 0,4-4-3 16,17-5-3-16,7-4 3 16,20-6-5-16,8-5-18 15,22-10-118-15,11-3-100 16,17-3-454-16,11 2 543 15</inkml:trace>
  <inkml:trace contextRef="#ctx0" brushRef="#br0" timeOffset="54779.96">14735 4439 1528 0,'0'0'106'16,"19"7"58"-16,6-2-113 16,9 0 18-16,20 0 2 15,13-3-5-15,28-1 12 16,7-1 8-16,6-2 13 16,5 0-26-16,-4-2 7 0,1-1-1 15,9-3-11-15,-4-1-22 16,-5-2-25-16,-4-1-9 15,-12-1-10-15,-5 1 0 16,-11 1-3-16,-5 1-5 16,-13 2-37-16,-7 0-87 15,-13 1-97-15,-7 2-173 0,-10-1-174 16,-2 1 439-16</inkml:trace>
  <inkml:trace contextRef="#ctx0" brushRef="#br0" timeOffset="71830.99">5737 5134 1061 0,'8'44'99'15,"2"6"180"-15,2 11-278 16,2 2 3-16,0 3 6 0,-1-1 0 16,-1-2 11-16,1-1 0 15,-1-3 6-15,0-5 23 16,-1-8 10-16,-1-5-4 15,-1-12-5-15,1-5-3 16,4-10-6-16,2-4-12 16,9-9-18-16,6-4-3 0,10-7-9 15,5-3 0-15,11-4 3 16,10 1-3-16,10-3 9 16,4-1-6-16,11 0-3 15,11-1 3-15,16 1-9 16,9 1 3-16,14 1 0 15,3 4-3-15,15 5 6 16,11 1 0-16,22 6 0 16,5 2 3-16,17 0-3 15,9 1 0-15,12 0 0 16,5-1-3-16,15-1 6 16,2 0 0-16,12-2 6 15,7-1-3-15,2 0-3 16,2 0 0-16,-3 3 14 15,-6 1 1-15,-3 2 12 16,-2 2 12-16,-9 1 0 0,2-1-3 16,-4 0-15-16,-5 0-18 15,0-3-6-15,-7 0-3 16,-5-3-21-16,1-3-6 16,-16 0-21-16,-7-1-6 15,-14-1 10-15,-18 3 8 16,-12 1 21-16,-17 2 6 15,-23 3 9-15,-3 3 3 0,-23 0 0 16,3 3 0-16,-14-2 6 16,-11 0 0-16,-26 0 0 15,-12-1-3-15,-20-3 18 16,-11 0 0-16,-4-2 11 16,-8 0 10-16,-2 0-9 15,-2 0-3-15,0 0 9 16,0 0 3-16,0-1-6 15,0 0-1-15,0 0-29 16,-1 0-6-16,-12-28 6 16,13 29-6-16,0-1 3 15,0 0 0-15,0 0-12 16,-4-26 3-16,4 26-3 16,0 0 0-16,6-23 6 15,-6 13 3-15,5-2 0 16,-4-1 3-16,5-3 9 0,-4 0-3 15,3-4 9-15,1-2-12 16,1-7-3-16,-1-3-3 16,1-10-6-16,0-2 3 15,-5-1-9-15,-2 3 0 16,-5 9 12-16,-5 4-9 16,1 11 9-16,-1 0 0 15,3 6-20-15,-1 3-37 0,4 1-134 16,3 1-156-16,4 4 260 15</inkml:trace>
  <inkml:trace contextRef="#ctx0" brushRef="#br0" timeOffset="73615.5">11531 5659 1260 0,'-15'13'70'0,"5"4"87"16,0 5-176-16,5 5-10 15,0 2 11-15,2 1 18 16,-1 2 2-16,1 0 10 16,-2 0 7-16,1 3 14 15,-2 2 0-15,-1 1-6 16,-1 2 15-16,-1-3-21 16,2-1-9-16,1-3-9 15,4-3-3-15,3-5 0 16,0-2 3-16,8-5 0 15,-1-4 6-15,8-3 9 16,5-4 5-16,14-5 13 16,7-2-9-16,20-2-6 0,13-4-6 15,17-3-6-15,10-2 0 16,15-2-9-16,7 0 3 16,18 0 0-16,6 0 3 15,20-1 12-15,11-1 6 16,11 0 6-16,12 0 0 15,11 0-15-15,3 2-4 16,11 2 1-16,5-2 6 16,-3 1 18-16,-4-1 9 0,-11-2 12 15,-1 1-9-15,-10-3-18 16,4 0-7-16,0-3-8 16,-13-1-9-16,-11 0 3 15,-13 1-9-15,-22-1-9 16,-13 1-9-16,-31 3-62 15,-15-1-37-15,-31 5-74 16,-14 0-66-16,-20 1 200 16</inkml:trace>
  <inkml:trace contextRef="#ctx0" brushRef="#br0" timeOffset="74314.09">16980 5419 1375 0,'12'3'19'0,"-1"2"-33"0,0 2-1 15,-4 4 3-15,-5 1 6 16,-3 9 18-16,-1 9 9 16,-5 17 14-16,-1 11 12 15,-1 17-7-15,-4 5-9 0,1 5-11 16,-2-1-2-16,-1-6-18 16,1-7 3-16,7-13 9 15,6-7 12-15,12-13 41 16,9-6 10-16,13-9 3 15,10-8 0-15,11-9-34 16,5-5-11-16,8-9-27 16,1-4-9-16,-3-7-33 15,-3-1-5-15,-8-4-13 16,-3-1-6-16,-18-1-57 16,-10-1-39-16,-16 0-181 15,-12-2 217-15</inkml:trace>
  <inkml:trace contextRef="#ctx0" brushRef="#br0" timeOffset="74499.13">16931 5923 2201 0,'40'-13'45'16,"15"-1"-140"-16,15-2-40 15,13-3 13-15,3 0 32 16,-3-1 21-16,-5-3-44 16,-8-3-39-16,-5-1-96 0,-16-5 153 15</inkml:trace>
  <inkml:trace contextRef="#ctx0" brushRef="#br0" timeOffset="74712.97">16946 5542 2255 0,'33'3'186'16,"16"0"119"-16,31 0-319 16,14-2-6-16,20-6-90 15,6-7-99-15,-2-5-195 16,-3-4-55-16,-14-7 197 0,-2-1 154 15</inkml:trace>
  <inkml:trace contextRef="#ctx0" brushRef="#br0" timeOffset="75013.21">18271 5141 2794 0,'-18'33'25'0,"-2"23"-162"16,-2 16-80-16,2 18-91 16,0 3-48-16,1 1 278 15,0-2 45-15,2-7 24 16,0-6 6-16,0-16 0 15,2-7 1-15,-3-9 7 16,0-5-2-16,5-6 0 16,0-4-14-16,9-7-163 15,6-3 145-15</inkml:trace>
  <inkml:trace contextRef="#ctx0" brushRef="#br0" timeOffset="75446.61">18343 5756 1471 0,'-36'34'43'16,"1"2"-7"-16,5 4-30 15,4 0 6-15,9-6 21 16,8-4 3-16,7-11 8 16,5-6 7-16,12-10 3 15,4-7 0-15,16-16-12 16,6-6-15-16,6-10-21 16,0-1-15-16,-6 0-27 15,-5 1-6-15,-11 2-36 16,-3 2-17-16,-11 8 8 15,-3 6 45-15,-5 8 26 16,-3 10 16-16,0 0 16 16,-2 8 3-16,-1 14 52 0,2 10-9 15,-3 9-14-15,1 3 0 16,-1-1-36-16,1-3-9 16,2-11-9-16,1-9-15 15,5-12-110-15,6-8-38 16,10-19 115-16</inkml:trace>
  <inkml:trace contextRef="#ctx0" brushRef="#br0" timeOffset="75829.53">18989 5576 2534 0,'-51'21'115'16,"4"2"-10"-16,12 9-213 15,6-1-66-15,13-5 14 16,5-3 14-16,7-8 128 16,3-1 0-16,4-3 9 15,3-2 12-15,6 1 9 16,1-1 9-16,4 2-9 15,1 1 0-15,0 2-12 0,-2 2-6 16,-9 0-36-16,-7 2-9 16,-14 1-21-16,-9 2 3 15,-16 1 34-15,-8-1 17 16,-5-2 18-16,0-2 6 16,6-10 9-16,9-5-6 15,11-9-81-15,11-6-48 16,18-13-138-16,11-5-29 15,18-14 167-15</inkml:trace>
  <inkml:trace contextRef="#ctx0" brushRef="#br0" timeOffset="76096.73">19312 5409 1801 0,'-8'43'170'16,"0"9"111"-16,-5 16-269 16,-1 3 0-16,-1-2-6 15,-1-5-6-15,-1-11 6 16,3-5-6-16,1-15 0 16,3-8 3-16,2-15-21 0,1-5-86 15,0-10-103-15,-1-5-50 16,-3-7 8-16,-3-3 75 15,-2-3-214-15,-1 0 201 16</inkml:trace>
  <inkml:trace contextRef="#ctx0" brushRef="#br0" timeOffset="76249">19018 5758 1119 0,'0'-6'106'16,"5"-2"69"-16,1 0-63 0,14-2-53 16,5-2 10-16,12 0-7 15,8-2-5-15,8 0 6 16,2 2 0-16,4 0-30 15,-1 3-4-15,-6 3-67 16,-4 1-73-16,-6 1-328 16,-3-1 342-16</inkml:trace>
  <inkml:trace contextRef="#ctx0" brushRef="#br0" timeOffset="76512.83">19748 5674 2657 0,'-10'15'12'0,"1"8"-18"15,3 13-175-15,-1 4-34 16,1 0-84-16,-3-5 15 15,0-11 56-15,-2-5 87 16,0-17 51-16,1-5 40 16,-3-17-18-16,2-7-254 15,3-12 194-15</inkml:trace>
  <inkml:trace contextRef="#ctx0" brushRef="#br0" timeOffset="76629.39">19813 5344 1502 0,'44'-7'-5'0,"0"7"12"15</inkml:trace>
  <inkml:trace contextRef="#ctx0" brushRef="#br0" timeOffset="76946.07">20117 5612 2875 0,'-50'8'12'0,"3"4"-72"16,7 8-24-16,3 3 5 0,10 2 21 15,1 0 39-15,7 2 19 16,7-2-2-16,11-4 9 16,6 1-2-16,13-5 6 15,7 0 2-15,14-5-9 16,5-4-4-16,9-7-37 16,1-2-34-16,8-10-94 15,-2-3-150-15,-1-6 148 16</inkml:trace>
  <inkml:trace contextRef="#ctx0" brushRef="#br0" timeOffset="77614.6">20996 5242 1918 0,'-14'44'146'0,"-6"21"66"16,-2 17-212-16,-6 18 0 15,-1 2-3-15,-5-2 3 16,-2-6 0-16,2-17 3 16,2-12 0-16,7-21 3 15,4-13 3-15,7-16 9 16,3-5 3-16,11-10 13 16,0 0-5-16,-4-22-61 15,12-7-47-15,7-20-79 16,7-10-1-16,6-13 76 15,-1-6 44-15,5-9 33 16,0-1 12-16,-4 3 33 16,1 3-3-16,-5 12 5 15,-1 10-14-15,-1 20-6 0,-3 12 3 16,-8 21 0-16,-1 8 3 16,-6 28-9-16,-2 14 0 15,2 25 0-15,-2 9-6 16,3 6-6-16,4 0-6 15,10-6-18-15,8-9 12 16,16-18-9-16,8-11 6 16,6-18 15-16,3-11 6 0,-2-16 24 15,-1-10 14-15,-4-18 22 16,-6-8-21-16,-9-13-25 16,-8-8-15-16,-10-11-49 15,-6-5-45-15,-4-7-54 16,-5-2 8-16,-5 6 22 15,-3 6-1-15,-9 20-118 16,-3 14-4-16,-12 24 138 16</inkml:trace>
  <inkml:trace contextRef="#ctx0" brushRef="#br0" timeOffset="78262.48">21934 5738 2793 0,'39'11'13'0,"3"1"-20"16,4-6-78-16,0-3-11 16,-3-12 40-16,-3-7 34 15,-9-16-6-15,-4-8-1 0,-5-12 8 16,-6-6 5-16,-5-7 24 15,-6-3 1-15,-6 1-9 16,-2 3 0-16,-15 14-1 16,-6 11 2-16,-22 25-1 15,-9 12 4-15,-12 30 5 16,-10 15 1-16,3 24 5 16,3 8 0-16,12 8-2 15,15-1 24-15,23-3 25 16,11-1-14-16,25-8-7 15,13-3-12-15,29-13-13 16,13-6-4-16,22-19-5 16,10-10-5-16,-2-19-10 15,-1-9-10-15,-2-17-30 16,-2-10-13-16,5-17-104 16,-4-10-42-16,-14-18-142 0,-12-7-13 15,-21-7 193-15,-8-3 43 16,-19 0 60-16,-5 3 37 15,-10 15 77-15,-5 10 16 16,-2 22 22-16,0 9 1 16,-4 18-2-16,-2 4 102 15,-1 12-7-15,0 5-25 16,-3 18-18-16,0 14 5 0,-5 30-45 16,-1 20 1-16,-3 23-14 15,-2 10-46-15,-2 4-32 16,1-5-1-16,6-15-4 15,6-11-2-15,10-28-16 16,1-15-26-16,2-23-113 16,-3-21-89-16,-1-5-203 15,-3-17 56-15,-11-17 285 16</inkml:trace>
  <inkml:trace contextRef="#ctx0" brushRef="#br0" timeOffset="78445.69">22454 5491 1466 0,'-2'-6'189'0,"15"5"292"16,14 2-216-16,41 8-130 16,19 1-43-16,32 1-46 15,13-3-11-15,9-8-10 0,3-1-14 16,0-7-14-16,-6-2-4 16,-14-1-68-16,-11 0-125 15,-18 0-756-15,-9 2 772 16</inkml:trace>
  <inkml:trace contextRef="#ctx0" brushRef="#br0" timeOffset="79053.36">17509 6558 2865 0,'17'-12'21'0,"30"2"-46"15,18 0-39-15,50 1 21 16,25 1 38-16,47-2 37 16,23-2 3-16,44-2-6 15,14 0-7-15,26 0-5 16,13 1-4-16,16 0-7 15,11 0 1-15,16-1 2 16,5-1 12-16,0 3-5 16,9 1-3-16,-15 4-6 15,-6 0-7-15,-13 1-3 16,-21 0-13-16,-20-3-49 16,-25-3-62-16,-26-4-156 15,-22-3-329-15,-32-2 283 16</inkml:trace>
  <inkml:trace contextRef="#ctx0" brushRef="#br0" timeOffset="134943.49">2690 7106 1208 0,'3'14'33'0,"1"10"-4"15,4 4-25-15,-1 15 2 16,0 7 1-16,-2 12 3 16,-7 6 2-16,2 8-1 15,-2 1 5-15,0 0-1 16,2 2 7-16,-4-1 9 16,2 0 2-16,-3-5 9 15,2 0 3-15,-2-4 20 16,0-3 24-16,4-9-17 15,1-7-9-15,2-16-21 16,-1-8-6-16,-1-13-15 0,-2-5-3 16,2-8 17-16,0 0 37 15,-12-26 39-15,4-5-10 16,-1-23-26-16,-2-9-48 16,-1-14-25-16,2-6 2 15,5-7-3-15,3-5-2 16,8-4-13-16,5 0 0 15,4 2-2-15,1 2-6 0,4 11-5 16,2 4-6-16,1 10-6 16,4 4 1-16,4 8 5 15,-1 5 9-15,3 11 12 16,3 8 9-16,-5 10 0 16,0 7 3-16,-3 13-9 15,0 6 0-15,0 18 0 16,-3 9 0-16,-3 19 6 15,-4 9 6-15,-11 9-3 16,-5 2 3-16,-7-1 3 16,-3-1-6-16,-11-3 3 15,-1-3 0-15,-5-4-3 16,-7-4 6-16,2-7-3 16,-1-4-3-16,-1-7 0 0,3-6 0 15,-2-7-3-15,3-5 3 16,-2-10-3-16,4-4-9 15,1-7-12-15,-1-6-9 16,4-7-15-16,0-1-2 16,10-8-4-16,7-4 6 15,12-2 15-15,10-2 3 16,9-1 6-16,2 2 6 16,8 6 9-16,0 3 1 15,4 12 8-15,4 7 3 0,-4 14-3 16,2 9 0-16,-1 15-9 15,-3 4 3-15,-3 9 3 16,-3 2 3-16,-6 3 0 16,-1 0 3-16,-4 2-3 15,-1 0 3-15,-2-5-3 16,-2 0 0-16,-4-8-9 16,0-3-12-16,-3-7-51 15,-2-3 2-15,-1-13 45 16</inkml:trace>
  <inkml:trace contextRef="#ctx0" brushRef="#br0" timeOffset="135128.59">3473 7761 1771 0,'-1'26'99'16,"2"-4"-81"-16,-1-2-159 16,5-8-104-16,-5-12 67 0,0 0 99 15</inkml:trace>
  <inkml:trace contextRef="#ctx0" brushRef="#br0" timeOffset="135292.81">3460 7490 1714 0,'0'0'132'0,"0"1"11"16,12 9-158-16,3-20-212 16,0-10-246-16,10-17 335 15</inkml:trace>
  <inkml:trace contextRef="#ctx0" brushRef="#br0" timeOffset="135760.29">3977 7043 794 0,'16'24'143'16,"-2"8"140"-16,0 7-138 0,-1 16-37 15,-3 8 32-15,-4 14 24 16,-3 5-38-16,-3 1-58 16,-1-3-26-16,-2-12-27 15,1-6-15-15,0-11 6 16,-2-6-3-16,-1-10-3 16,0-7 0-16,0-12-6 15,0-5-12-15,1-8-89 16,0-6-64-16,3-8-50 15,0-7 89-15,2-12 18 16,0-4 11-16,-4-7 3 16,-2 2-1-16,-6 4 38 15,-4 2 51-15,-2 8 101 16,-5 3 13-16,-1 10-21 16,-2 4-19-16,-6 10-36 15,-1 5-7-15,-3 11 4 0,3 6 6 16,5 12 2-16,7 5 0 15,10 4-17-15,7-2-4 16,16-11-14-16,12-8-10 16,15-15-44-16,6-8-56 15,9-14 59-15</inkml:trace>
  <inkml:trace contextRef="#ctx0" brushRef="#br0" timeOffset="136276.87">4421 7501 1411 0,'-29'7'33'0,"2"2"-15"15,3 5-1-15,3 4 6 16,2 3 1-16,4 4-9 15,3 0 3-15,7 0-6 16,3-1 0-16,6-4-6 16,2-2 0-16,7-8 3 15,2-2-3-15,5-7 9 16,2-3-3-16,3-7 6 16,2-3 0-16,3-5-7 0,2-4 1 15,1-4-12-15,-4 0 0 16,-5 2-3-16,-5 1 0 15,-8 9 3-15,-3 4 0 16,-8 9 0-16,0 0 0 16,-6 15 0-16,1 6 0 0,-2 13 6 15,3 7-6-15,0 14 3 16,2 9 0-16,2 12-3 16,0 4-3-16,-1 7-6 15,-3 1 0-15,-8-4 3 16,-5-1-2-16,-10-6 2 15,-5-5 6-15,-8-6 32 16,-2-8 16-16,1-16 81 16,-2-10 8-16,-1-21-35 15,0-14-99-15,-6-36-254 16,0-20 140-16</inkml:trace>
  <inkml:trace contextRef="#ctx0" brushRef="#br0" timeOffset="136743.79">5082 7620 2478 0,'25'18'67'15,"7"-3"-64"-15,6-3-13 0,5-7-1 16,0-4 2-16,2-8-1 16,-2-5-6-16,1-9-11 15,0-6-20-15,-7-8-54 16,-6 0-59-16,-10-4 4 16,-7 1 37-16,-13 3 86 15,-4 3 21-15,-16 9 0 16,-5 4 3-16,-14 9 3 15,-7 6 9-15,-6 10 6 16,-8 8-3-16,0 14 18 16,4 8 12-16,8 13 47 15,9 7 7-15,14 7-9 16,6 1-16-16,18-4-41 16,9-3-9-16,20-11-9 15,15-8-3-15,21-14-3 16,11-7-3-16,20-12-6 0,5-5-6 15,5-6-41-15,-1-4-40 16,-6-2-80-16,-5-3-78 16,-12 0 149-16</inkml:trace>
  <inkml:trace contextRef="#ctx0" brushRef="#br0" timeOffset="137177.66">2640 8229 2004 0,'107'4'9'15,"30"-5"6"-15,10-1-3 16,24-3 3-16,10-2-9 15,17-2 24-15,7-1 12 16,12-2 29-16,6-1 7 16,3-2-24-16,1 1-19 0,-7-2-21 15,-3 3-11-15,-15 2-6 16,-8 2-18-16,-24 1-195 16,-13 0-140-16,-26 0 171 15</inkml:trace>
  <inkml:trace contextRef="#ctx0" brushRef="#br1" timeOffset="149878.66">24149 5323 1487 0,'7'-11'15'16,"7"-3"-1"-16,7 1 0 15,7 1 6-15,3 0 37 16,3 6 11-16,-1 1 7 15,4 5-15-15,-5 4-24 16,-1 10-27-16,-9 4-12 16,-10 8-12-16,0 3 6 0,-22 3-3 15,0 2-3-15,-20-3 6 16,-5-2 0-16,-3-2 9 16,-2-2 21-16,7-3 15 15,5-3 0-15,12-6-6 16,8-4-12-16,12-2-15 15,8-2 0-15,12 0 11 16,5-3-2-16,10 0 18 16,2 1-3-16,-4 4 3 15,0 3 12-15,-17 5-21 16,-8 4-6-16,-15 6-12 16,-12 4-3-16,-18 5 6 15,-11-1-6-15,-21-2 3 16,-11-1 3-16,-2-5 18 15,-4-2 29-15,6-6 25 16,4-4-25-16,10-11-20 0,10-4-35 16,19-18-219-16,17-9 137 15</inkml:trace>
  <inkml:trace contextRef="#ctx0" brushRef="#br1" timeOffset="150243.6">24495 4936 2674 0,'41'27'-36'0,"12"10"-12"16,2 4 11-16,1 8 34 15,-5 7 0-15,-14 14-3 16,-6 7-12-16,-31 10-4 16,-14 4 4-16,-26 2 7 15,-15 2 6-15,-12 3 5 0,-5-4 1 16,0-12 7-16,6-7-1 15,17-23 1-15,10-7-12 16,18-20-143-16,6-7-156 16,5-18 136-16</inkml:trace>
  <inkml:trace contextRef="#ctx0" brushRef="#br1" timeOffset="150560.25">24103 4945 2391 0,'-26'29'-16'0,"-7"28"-1"16,-5 14 6-16,-9 27 10 16,-2 8 1-16,-6 9 1 15,4 0 0-15,13-7-2 0,9-8-6 16,21-12-81-16,8-9-55 16,24-18-57-16,12-6-51 15,24-20 161-15</inkml:trace>
  <inkml:trace contextRef="#ctx0" brushRef="#br1" timeOffset="152011.04">12780 3730 1274 0,'0'0'77'0,"0"0"90"15,15 6-167-15,4-8-17 16,4-5 7-16,9-8 14 16,4-5 0-16,11-4 17 15,4-2 9-15,4-1 48 0,1 2-4 16,-7 4-44-16,-9 7-12 16,-5 9 0-16,-6 7 6 15,-7 14 12-15,-1 9 6 16,-9 14-3-16,-8 10-10 15,-7 18-8-15,-6 13-6 16,-13 9-6-16,-4 0-3 16,-16-4-6-16,-5-8 6 0,-10-7 18 15,-4-9 15-15,1-13 57 16,2-11 14-16,5-18-21 16,6-9-28-16,6-16-29 15,5-9-16-15,13-17-5 16,3-6 3-16,12-10 0 15,5-1 2-15,11-1-4 16,7 5 2-16,12 7-4 16,5 5-1-16,11 14-5 15,2 7 1-15,5 12 0 16,1 7 6-16,1 11-6 16,1 3 1-16,-1 5 2 15,0 0-7-15,-4-1 3 16,-5-2-4-16,-3-3 0 15,-5-5 1-15,0-5-1 0,-1-3-1 16,0-9-49-16,2-4-44 16,-2-11-79-16,-2-4-153 15,-2-10 171-15</inkml:trace>
  <inkml:trace contextRef="#ctx0" brushRef="#br1" timeOffset="152510.9">13305 3363 1655 0,'19'-6'71'0,"12"-4"-65"0,10-4-9 16,20-6 6-16,6-1 6 15,13-2-6-15,3 2 3 16,1 8 9 0,-2 6-3-16,-11 13 6 0,-10 8-15 15,-17 21-3-15,-10 9 9 16,-19 29 12-16,-4 11 27 16,-18 23 26-16,-11 12-5 0,-19 9-6 15,-9 1-24-15,-25-4-24 16,-12-5 9-16,-16-12 29 15,-7-4 10-15,-3-14-10 16,2-8-15-16,13-19-27 16,12-15-23-16,25-26-215 15,14-14 149-15</inkml:trace>
  <inkml:trace contextRef="#ctx0" brushRef="#br1" timeOffset="153558.97">1528 4028 1241 0,'16'-5'29'16,"-9"3"21"-16,-7 2 20 0,0 0 17 16,-9 14 1-16,-3 4 82 15,-1 5-38-15,-2 13-52 16,2 7 10-16,5 10 3 15,2 5-10-15,4 8-20 16,2 1-18-16,-5 1-39 16,-2-2-2-16,-3-8-2 15,-3-3-2-15,-2-13 0 16,-1-7-2-16,-2-14-131 16,1-9-88-16,3-23-290 15,7-13 391-15</inkml:trace>
  <inkml:trace contextRef="#ctx0" brushRef="#br1" timeOffset="154076.26">1172 3582 1497 0,'19'-1'31'0,"21"-7"-3"16,9-4 17-16,15-2 32 15,3-1 13-15,6 8 0 16,0 6-4-16,-9 16-23 16,-6 9-9-16,-10 18-6 15,-9 9-9-15,-7 21-9 16,-6 11-19-16,-15 15 1 0,-7 3 0 15,-11 6 3-15,-8 0 6 16,-5 4 6-16,-7 3-3 16,-8 7-2-16,-5 1-8 15,-17 6-8-15,-4-5-2 16,-3-11-4-16,0-6-3 16,13-20-23-16,3-10-93 15,4-23-164 1,7-11-215-16,-1-22 376 0</inkml:trace>
  <inkml:trace contextRef="#ctx0" brushRef="#br1" timeOffset="163459.17">7711 7305 819 0,'-9'-13'73'15,"0"1"43"-15,2-1-38 16,0 0-8-16,2 1-10 15,0 0-2-15,-1 2-12 16,1 0-5-16,2 4-2 16,-1 2-8-16,4 4-8 15,0 0-6-15,0 1-9 16,-4 18-2-16,2 9-4 16,1 10 8-16,1 24 13 15,2 12 10-15,1 20 60 16,0 8-13-16,4 17-35 15,3 1-12-15,5 13-15 0,2 0 3 16,7 2 24-16,-1 5 11 16,1-4 16-16,-2 2 15 15,-2 9 5-15,-2-2 13 16,-2 8-34-16,-3 1-9 16,-1-2-8-16,-2-2-10 15,1-8-1-15,3-5-6 16,-1-16-4-16,1-4-15 15,-4-4-4-15,-3-2-6 0,-3 2-5 16,-4-2-2-16,-1-9 0 16,-2-1 2-16,0-11-5 15,0 0 2-15,1-2 0 16,-1-4-1-16,0-8 1 16,-1-9-3-16,-3-17-15 15,0-7-18-15,-1-15-91 16,-1-7-56-16,-1-13-293 15,0-11 246-15</inkml:trace>
  <inkml:trace contextRef="#ctx0" brushRef="#br1" timeOffset="168358.83">8552 9491 857 0,'2'7'55'16,"2"0"52"-16,2 0-86 16,0-1 4-16,0-3 21 15,1-1 16-15,-2-2 12 16,1 0-3-16,-1-4-9 15,-3-1-15-15,2-4-20 16,-2-1-8-16,1-2-11 16,2 1-4-16,-3 1 0 15,-1 1 0-15,-2 1-4 16,-1 1 4-16,-3 0 3 0,1 1 7 16,-1 1 5-16,5 5 21 15,-1 0 14-15,0 0-7 16,-1 0-17-16,-29 5-3 15,25 2-15-15,-1 0-9 16,5 2 0-16,-1 1 0 16,1-1 6-16,4 1 3 15,0-4 3-15,2 1 3 16,3-5-3-16,1-2 3 0,3-5 3 16,0-3-6-16,1-3 3 15,0 1-9-15,-6 0-6 16,0 2 6-16,-5 3 3 15,-1 5 17-15,0 0 25 16,0-1 3-16,-1 0 6 16,1 0-1-16,-2 1-14 15,-27-11-9-15,28 11-9 16,0 0-13-16,-1 1-4 16,0 0-2-16,-25 22-2 15,27-22-7-15,0 0-2 16,0 0 0-16,0 0 0 0,0 1 2 15,1-1 1-15,-1 0 3 16,1 0-3-16,1 0 4 16,0-1 0-16,25-6 2 15,-27 5-4-15,0 0-2 16,0-1 2-16,0-26-3 16,0 28 2-16,0-1 1 15,-21-6 11-15,10 8 1 16,2 3 3-16,-2 2 3 0,5 2-12 15,0 0-5-15,4 0-6 16,3 1 0-16,1-2-1 16,4-1-3-16,1-2 4 15,2-2 0-15,1-2 4 16,3-3 1-16,-1-3 0 16,0-1 2-16,0-1-3 15,-6-2-2-15,-1 2 1 16,-3 0-1-16,-2 2 0 15,-1 0 4-15,-4 2-6 16,-1-1 4-16,0 3-4 16,-2 2-1-16,-2 3 1 15,1 1-4-15,-1 6 2 16,3 0 2-16,-1 3 0 16,3 0-3-16,1 0 3 0,0-1-2 15,4-3 0-15,0-1 2 16,5-5-3-16,-1-2 3 15,5-4 5-15,-1-4 2 16,2-5 4-16,0-1-8 16,0-3 0-16,-2 0 4 15,-2 3-7-15,-3 1 5 0,-3 2-5 16,0 4 0-16,-6 2 0 16,-2 2 0-16,-2 5 2 15,-3 2 0-15,2 5 9 16,-1 2-6-16,5 2 1 15,1 0-5-15,6-2 2 16,1-2-3-16,4-1 1 16,0-3-1-16,4-3 0 15,3-2 2-15,0-4 2 16,1-3 1-16,-2-5 0 16,-2 0 3-16,-1-3-3 15,-3 1-2-15,-3-1 1 16,-1 0-2-16,-3 3-1 15,-4-1 4-15,-3 5-3 16,-2 1-1-16,-2 5 3 16,-3 2-3-16,1 7 2 15,1 2 1-15,4 3 0 0,3 1-1 16,5 1-2-16,2 1-1 16,1-2 0-16,3-2 0 15,2-3 0-15,0-2 2 16,3-5 0-16,3-3 3 15,1-6 0-15,0-3 1 16,-1-4-2-16,-1-3-1 0,-4 1 0 16,-2-1-2-16,-5 5 2 15,0 2-3-15,-5 3 1 16,-3 3 0-16,-3 4 0 16,-2 4 0-16,0 7 1 15,0 2-2-15,3 4 0 16,8-2-1-16,4-1-7 15,7-3-6-15,8-6-86 16,3-5-109-16,11-12 92 16</inkml:trace>
  <inkml:trace contextRef="#ctx0" brushRef="#br1" timeOffset="171106.86">9515 7894 1189 0,'-3'4'42'16,"0"-2"53"-16,2 4-112 0,0-3-5 15,2 1 13-15,0 2 1 16,0-2 8-16,3 1 8 15,0-1 17-15,1 0 2 16,3-3 4-16,1-1-4 16,3-4-7-16,3-2-3 15,0-6-5-15,1 0-5 16,-3-2-3-16,-1-1-2 16,-4 2 2-16,-2-1-4 0,-6 2-2 15,0 0 2-15,-6 5-2 16,0 0-2-16,-6 3 4 15,1 2-2-15,-5 4 2 16,-1 3 2-16,2 4 6 16,-4 1 0-16,5 3 7 15,3 0 5-15,4 0-1 16,6 0 4-16,4-1 18 16,3-2 7-16,7-4-9 15,1-2-13-15,4-5-5 16,2-3-6-16,-1-6 0 15,2-3-3-15,0-4-3 16,-4-3 0-16,-2 1-9 16,-2 1 0-16,-7 2 0 15,-4 3 3-15,-3 2 3 16,-5 3 0-16,-5 4 0 0,0 3-3 16,-6 5 12-16,1 4-3 15,0 6 3-15,-1 2 15 16,2 6 24-16,4 0 14 15,3 0 7-15,7-1-9 16,1-5-21-16,2-3-13 16,6-4-5-16,3-5-12 0,2-6 0 15,1-4-3-15,3-8-6 16,-5-3-6-16,5-6-21 16,-2 0-21-16,-4 1-17 15,-3 0 5-15,-5 5 9 16,-3 2 12-16,-5 6 15 15,-2 3-3-15,-8 7 9 16,1 4-9-16,-4 7 18 16,3 4 12-16,1 5 30 15,2 0 12-15,4-1 9 16,2-3 6-16,5-3-19 16,2-4 1-16,1-3-12 15,5-3-17-15,-1-5 3 16,0-3 3-16,2-6-7 15,1-2-1-15,-1-4-8 16,-1 0-4-16,-3-2-4 0,-2 2 4 16,-3 4-1-16,-4 1 2 15,-1 4 13-15,-3 3-8 16,-2 5 14-16,0 3-1 16,-3 7-3-16,1 1-1 15,0 6-2-15,1 2-1 16,6-1-7-16,0-2 1 15,6-4-7-15,1-3 0 0,1-5-1 16,2-1 4-16,1-4 2 16,-1-2 0-16,4-5-1 15,-1-3-1-15,2-2-1 16,1-3-1-16,-3-1-2 16,-1 2 1-16,-6-1-2 15,0 5 1-15,-4 3-3 16,4 7 0-16,0 0 0 15,-1 0 0-15,-19 1-1 16,7 9-3-16,2 5 4 16,0 0 0-16,5-2 4 15,1 0 4-15,5-4-1 16,1-2 0-16,5-4 0 16,0-2 0-16,3-4 2 0,1-4-2 15,2-8-2-15,1-1-1 16,-2-4-3-16,-4 0 2 15,-1 4-2-15,-4 0-1 16,-5 5 0-16,0 2-2 16,-9 4-1-16,-1 2-2 15,-4 7 0-15,-3 3 4 16,-1 5 2-16,1 4 4 16,3 2 3-16,4 2-5 0,7-4-1 15,5-1-3-15,5-4 1 16,5-3 0-16,5-7 0 15,4-3 3-15,3-7-4 16,1-2 2-16,-3-3 1 16,-6 0-3-16,-6 2 2 15,-6 2-2-15,-5 1 0 16,-1 3 1-16,-7 5-1 16,0 1 1-16,-4 4 0 15,1 2-1-15,6 1-1 16,2 0-3-16,8 2-15 15,3 0-20 17,6-1-122-32,1-1-97 0,-2-5 62 0</inkml:trace>
  <inkml:trace contextRef="#ctx0" brushRef="#br2" timeOffset="189443.86">8336 8947 377 0,'0'0'51'0,"0"0"96"16,0 0-38-16,0 0 3 16,0 0 9-16,0 0-7 15,0 1-26-15,0 0-3 16,-6 26-7-16,6-26-9 15,0 0-14-15,0 0-9 0,0 1-9 16,1 0-4-16,18 18 1 16,-8-25 26-16,0-4-18 15,2-4-10-15,-2-2-20 16,0-1-12-16,-2 0-3 16,-2 3-3-16,-2 1 3 15,-4 4 3-15,-1 1 0 16,-1 4 9-16,-4 1 6 15,-2 1 3-15,-2 4 9 16,-1 2 3-16,0 6-12 16,-1 2-3-16,-1 6 3 15,1 0 9-15,3 0 18 16,2 1-1-16,6-6 4 16,1-2-12-16,6-5-18 15,3-2-6-15,1-5 0 16,2 0-6-16,-1-8 9 0,0-2 0 15,0-4-3-15,0-3-9 16,-5 2 9-16,-1 0-6 16,-6 3 18-16,-4 1 5 15,-4 1 1-15,-1 1 3 16,-3 3-6-16,-1 3 0 16,-2 3-1-16,0 3-2 15,-1 5-2-15,1 2-1 0,4 1-10 16,0-1 0-16,5 0-9 15,1-2-2-15,2-2-2 16,3-1-3-16,1-2-3 16,1-1 5-16,3-2 1 15,-1-1 4-15,2-3 3 16,2-2 2-16,1-3-1 16,-1 0 2-16,1-2-5 15,-1 1-3-15,-1 0 0 16,-2 2 0-16,-4 2 4 15,-1 6 1-15,0 0-3 16,0-1 1-16,-1 1 5 16,0 0-6-16,-1 0 8 15,-26 9-1-15,23 1-7 16,1-2 7-16,3 2-11 0,1-2-1 16,4-2-1-16,2 0 1 15,2-4 1-15,1-2 2 16,2-2 2-16,1-5 1 15,-1-1 1-15,1-2-1 16,-3-2 1-16,-1 1-6 16,-2 1 2-16,-3 1 2 15,-3 9-2-15,0-1 7 16,0 0-7-16,0 1 4 0,-1 0-2 16,0 0-3-16,-23 1 5 15,15 8-7-15,-1 5 2 16,-1 1 0-16,2 0 1 15,-1 0 2-15,5-5 1 16,1 0 2-16,4-10-5 16,0 0-4-16,0 0-2 15,8-2 1-15,2-8 1 16,1-4 4-16,1-5 0 16,-1-1 0-16,-1 1 0 15,-2 2 0-15,-3 4 0 16,-2 3 0-16,-4 3-2 15,-3 3 2-15,-3 2 2 16,0 3 2-16,-6 6 2 16,0 2-5-16,-1 7 4 15,-1 3 4-15,3 0-5 0,2 0 5 16,6-4-7-16,2-1-1 16,3-5-1-16,2-1-3 15,1-5 1-15,3-1-5 16,3-5 7-16,2-4 0 15,1-5-2-15,0-1 4 16,-4-2-2-16,1 1 0 16,-5 3 0-16,-1 1 4 0,-3 4-1 15,-1 1-3-15,-2 2 5 16,-2 2 3-16,-1 4-1 16,-2 2 8-16,-2 8-5 15,0 5-6-15,-1 1 2 16,2 3-3-16,3-5 2 15,3-4-3-15,2-3-2 16,1-5 0-16,4-3 0 16,0-2 3-16,3-7 7 15,-1-3-3-15,4-7 1 16,0-1-7-16,-1-3 0 16,-1 2-1-16,-3 6 3 15,-4 0-3-15,-2 6 0 16,-1 3-3-16,1 4 3 15,-1 0 5-15,-14 7-4 0,5 6 2 16,1 7 0-16,1 1-2 16,0 1 4-16,3-4-2 15,4-4-1-15,1-5-2 16,2-4 0-16,1-3-3 16,5-8 3-16,1-3 1 15,4-8-1-15,0-4-2 0,-1-3-5 16,0 3 2-16,-5 4-3 15,-3 2 3-15,-4 7 5 16,-3 2 1-16,-3 5 13 16,-1 2-1-16,-5 9 9 15,-1 3 1-15,-1 10-7 16,2 4-4-16,2 2-11 16,4-2-2-16,6-7-25 15,3-6-39-15,6-10-166 16,3-7 117-16</inkml:trace>
  <inkml:trace contextRef="#ctx0" brushRef="#br2" timeOffset="193675.82">10055 8331 1107 0,'-14'3'35'0,"4"0"8"16,-1 0-16-16,3-2 10 16,8-1 5-16,0 1 1 15,-1 0-4-15,-6 19-10 16,7-9 2-16,1 2 6 15,0 1-3-15,3-4-1 16,0 0 19-16,4-7 11 16,0-1-4-16,2-5 28 0,2-2-3 15,-1-4-16-15,-1-3-2 16,-1 0-39-16,-5 0-6 16,-1 3-6-16,-2 0-9 15,-1 5 6-15,0 4 0 16,0 0-6-16,-1 0 12 15,0 0 0-15,-22 3 0 0,15 8 2 16,1 2-8-16,-3 3-3 16,1 0 3-16,3 0 15 15,1-2 3-15,5-5 3 16,3-1-12-16,2-4-12 16,3-4 0-16,3-6 2 15,4-2 0-15,1-6 1 16,-2-2-5-16,-1-1-6 15,-1 2 2-15,-7 2-1 16,-1 1 4-16,-5 5 1 16,-4 0-4-16,-3 1 5 15,-1 3 3-15,-4 3 10 16,-1 2 8-16,0 4 1 16,-1 2-5-16,3 3-10 15,2 1-10-15,3 0 3 0,4 2-8 16,3-3-3-16,2-1 3 15,6-3-2-15,0-2 2 16,7-5-3-16,2-5-2 16,3-4 5-16,3-4-1 15,-3-3 1-15,0-1 4 16,-3 2-2-16,-2 2 3 0,-7 4 3 16,-3 1-5-16,-6 3 2 15,-5 1-1-15,-2 3 9 16,-4 1-1-16,0 6 8 15,-1 2-3-15,0 6-5 16,0 2-2-16,2 3-3 16,3 0 2-16,2-3-4 15,3 0-1-15,3-6-2 16,2-1-2-16,3-6-5 16,2-2 3-16,3-5 0 15,2-5 1-15,3-5 2 16,1-1 1-16,-4-2 0 15,-1 1-1-15,-4 1 1 16,-4 1-1-16,-3 3 2 16,-1 3-2-16,-5 0 3 15,-1 3 2-15,-2 4 12 0,-3 1 1 16,-1 7 0-16,-2 4-5 16,-1 5-10-16,0 3-3 15,4 2 0-15,1-3 0 16,8-3-1-16,2-4-1 15,6-6-2-15,1-2-1 16,1-5-5-16,2-4 2 0,1-4 2 16,1-2 2-16,-2-2 2 15,0 0 1-15,-4 2 2 16,-2 1-2-16,-3 2 4 16,-2 2-2-16,-1 2 2 15,-3 1 0-15,-2 4 1 16,-1 0 3-16,-2 9-3 15,1 2 2-15,-3 7-4 16,0 2-2-16,4 0 0 16,1-1 1-16,5-6-1 15,2-4-1-15,2-4-2 16,2-2-1-16,6-4 2 16,0-4-1-16,3-4 2 15,1-4 0-15,-1-3 0 16,-1 1 3-16,-4 0-4 15,-2 3 0-15,-4 1-3 16,-1 2 1-16,-4 2 1 0,-1 1-1 16,0 4-1-16,-2 1 3 15,-1 2 1-15,1 4 2 16,-2 3 3-16,1 3-3 16,3 0-1-16,0-1-1 15,3 0-2-15,2-3-2 16,4-3-4-16,3-2 3 15,3-3-2-15,-1-4 1 0,2-4-1 16,-1-3 3-16,-1-2 2 16,-1 0 0-16,-3 1 3 15,-3 1-1-15,-1 3 0 16,-2 2 1-16,-2 3-1 16,-1 0 1-16,-3 4-1 15,0 3-1-15,-4 4 1 16,1 3 1-16,-2 6-1 15,1 1 0-15,2 2 2 16,0-1-2-16,6-3 0 16,-1-4 2-16,4-5-3 15,3-2 0-15,3-4 0 16,3-1 1-16,2-7 2 16,-1-2 1-16,0-4 1 0,-2-1-4 15,-2 0 2-15,-2 2 0 16,-4 5-2-16,-2 2 2 15,-2 3-3-15,-1 2 0 16,-3 4 4-16,-2 2 0 16,0 6 2-16,-2 3 1 15,2 2-5-15,6-3-1 16,2-3-26-16,4-5-36 0,9-7-173 16,7-4-712-16,5-7 767 15</inkml:trace>
  <inkml:trace contextRef="#ctx0" brushRef="#br2" timeOffset="195024.86">8409 8790 536 0,'4'5'-50'0,"0"0"-69"15,0-1-7-15,-4-4 70 16</inkml:trace>
  <inkml:trace contextRef="#ctx0" brushRef="#br2" timeOffset="197878.82">2753 9826 1208 0,'-17'0'120'16,"1"1"257"-16,-1 1-275 15,8 2-39-15,-2 1-1 16,5 2-5-16,3 0-6 0,1 3-33 16,3 1-18-16,3 1 6 15,5-1 18-15,-1-3 39 16,2-3 23-16,1-3 23 15,-3-3-23-15,1-6 3 16,1-2-4-16,-3-5-29 16,1-3-21-16,-4-3-16 15,-3-1-3-15,-2 2-10 16,-4 0-1-16,-2 2-2 16,-4 3-3-16,-4 5 0 15,0 3-3-15,-5 6 0 16,2 2-1-16,2 10-4 15,3 5 2-15,3 9 0 16,4 3-1-16,4 4 6 0,2-1 0 16,8-7 1-1,3-4-1-15,4-8 1 0,2-6-1 16,5-9 1-16,0-6 3 16,4-12 2-16,0-6-1 15,-1-8-4-15,0-3-3 16,-6 0-12-16,-5 3-2 15,-5 9 0-15,-5 2 5 16,-4 10 10-16,-4 4 1 16,-6 6 1-16,0 5-4 0,-5 10-1 15,0 6-4-15,-2 10 9 16,1 2 5-16,5 4 8 16,1-1 0-16,8-6 0 15,2-3-3-15,1-9-4 16,3-4-3-16,3-8 0 15,1-4 2-15,3-11 1 16,1-8 1-16,3-11-4 16,0-4-5-16,-3 2-8 15,-1 1 1-15,-7 8 3 16,-4 4 1-16,-6 8 5 16,-4 3 2-16,-6 9-1 15,-4 6 2-15,-3 11 0 16,-1 6 1-16,-2 10 4 0,7 1 4 15,0 2 4-15,2-1 3 16,9-7 0-16,0-4-1 16,9-9-4-16,2-6-4 15,4-5-4-15,4-4 0 16,6-9-2-16,2-5 3 16,0-9-4-16,0-1 0 15,-6-2-1-15,-5 4-2 16,-2 4 1-16,-2 1-1 0,-4 7 0 15,-1 1 2-15,-5 6-2 16,-3 1 0-16,-4 6-4 16,-1 3 1-16,-5 10 1 15,0 4 0-15,1 10 2 16,2 0 3-16,5-2 0 16,4-1 3-16,7-10-3 15,4-4 1-15,6-9-1 16,6-6-1-16,5-12-2 15,1-7-5-15,2-12-17 16,-5-3-10-16,0-2-6 16,-7 1 1-16,-4 9 17 15,-3 3 9-15,-5 10 11 16,-4 4 2-16,-5 9 0 16,-1 5-2-16,-9 10-1 0,-3 7 0 15,-3 10 3-15,-1 2 4 16,3 0 7-16,6-4-1 15,5-7-3-15,4-6-4 16,8-9-8-16,2-3-13 16,12-11-120-16,4-8-58 15,7-11 57-15</inkml:trace>
  <inkml:trace contextRef="#ctx0" brushRef="#br2" timeOffset="198507.96">3084 9745 1483 0,'-7'8'58'0,"3"1"133"0,12-3-158 15,5-2 3-15,7-5 15 16,1-4 0-16,8-8 23 16,0-4 10-16,0-7 27 15,2-3-7-15,-7-5-47 16,-1 0-29-16,-7-2-25 15,-3 1 0-15,-7 1 5 16,-4 3-5-16,-7 5-1 16,-4 2 0-16,-5 7-2 15,-2 2 3-15,1 7 13 16,-2 5-1-16,-1 11 2 16,0 7-3-16,0 18-1 15,0 9 4-15,-1 17 9 16,2 7 2-16,1 4-3 15,2-4-12-15,6-13-8 0,3-8-5 16,5-16-31-16,2-7-87 16,2-13-563-16,1-10 455 15</inkml:trace>
  <inkml:trace contextRef="#ctx0" brushRef="#br2" timeOffset="198926.88">3276 9854 1711 0,'-8'11'233'15,"0"-2"237"-15,8-2-457 16,1-2-13-16,6-5-21 15,2-2-18-15,5-7-15 16,3-2-22-16,3-5 31 16,1-2 34-16,0-1 52 15,0 0 1-15,-1 2 11 16,-2 0-22-16,-6 4-15 16,-1 2-5-16,-6 3-8 0,-5 8 7 15,0 0 8-15,0 0 8 16,-17 0 0-16,4 10-7 15,-5 7-10-15,-1 3-8 16,-1 7 1-16,1 2 1 16,6 4 6-16,1-2 3 15,8-5-3-15,2-3-2 16,7-12-33-16,5-3-54 0,8-13-186 16,4-8-447-16,9-11 564 15</inkml:trace>
  <inkml:trace contextRef="#ctx0" brushRef="#br2" timeOffset="199307.8">3726 9607 1924 0,'-30'18'176'0,"0"4"53"15,1 1-178-15,-1 5-9 16,0-2-6-16,7-1 6 16,4-3-16-16,7-4-23 0,6-4-1 15,6-6-1-15,1 0 3 16,10-3-2-16,3 0 1 16,8 0 1-16,3-2 1 15,0 1-2-15,0 2 2 16,-5 1-5-16,-3 4 0 15,-7 3-2-15,-4 2 2 16,-11 3 2-16,-7 2 1 16,-9 2-1-16,-6 1-2 0,-4-4-1 15,-3-2-4-15,3-8-61 16,3-3-61-16,4-8-203 16,7-4-176-16,4-12 405 15</inkml:trace>
  <inkml:trace contextRef="#ctx0" brushRef="#br2" timeOffset="199474.92">3890 9526 2494 0,'3'34'87'0,"-2"4"-32"16,-1 6-45-16,-5 4-7 15,-1 1-1-15,-4-3-131 0,-1-3-77 16,-3-13 47-16</inkml:trace>
  <inkml:trace contextRef="#ctx0" brushRef="#br2" timeOffset="199775.32">3683 9845 1846 0,'0'0'385'0,"19"-10"116"16,0 0-420-16,13-7-81 15,3-2-12-15,3-1-49 16,1 1-43-16,-5 2-140 16,-1 4-75-16,-7 7 32 15,-7 3 54-15,-5 5 151 16,-3 2 11-16,-4 5 24 15,-1 1 28-15,0 1 50 16,1 0 8-16,0 0 7 16,-1-1-5-16,-2-2-22 15,-4-3-13-15,-6-4-6 16</inkml:trace>
  <inkml:trace contextRef="#ctx0" brushRef="#br2" timeOffset="201415.57">2731 10511 1254 0,'-3'-4'76'0,"3"0"64"16,-3 0-71-16,2-1 41 15,1 5-6-15,0 0-32 16,0-1-6-16,0 1-4 16,-1 0-2-16,-13 12 6 15,7 4-6-15,1 7-24 16,-2 0-7-16,5-1-5 15,3-3-9-15,1-7 0 16,2-3 6-16,5-5 13 16,0-4-4-16,5-4 14 15,-2-4 0-15,2-5-7 16,-1-3-7-16,-2 0-20 16,0 1-1-16,-5 1-5 15,-2 1-4-15,-3 3 2 0,-5 1 4 16,-1 4-3-16,0 1 3 15,-2 4 1-15,1 1 1 16,-2 5 2-16,2 1 3 16,-3 2-2-16,-1 0-8 15,3 2 0-15,-3-1-3 0,4-1 0 16,5-2-1-16,-1-3 1 16,3-4 0-16,0 0-4 15,0 0 4-15,0 0-5 16,0 0 3-16,0 0 0 15,1 0-3-15,0 0-3 16,0 0-6-16,0-1 0 16,0 0 2-16,1 0-2 15,28-12 9-15,-30 13-6 16,0 0 1-16,0 0-9 16,0 0-17-16,0 0-29 15,0 0-22-15,0 0-47 16,0 0 5-16,0 0 31 15,0 0 20-15,0 1 36 16,0 0 21-16,0 0 15 16,0 0 6-16,0-1 0 0,0 0-3 15,0 0 3-15,1 0 3 16,0 0 0-16,-1 0 0 16,1-1 6-16,0 0 3 15,0-1 21-15,9-27 6 16,-10 29 26-16,0-1 7 15,0 0 6-15,0 0 0 16,0 1-13-16,0-1-14 16,-1 1-21-16,0 0-15 0,-13 15-8 15,11-1 4-15,0 3-2 16,1 2 2-16,4-1 7 16,-3-1-5-16,4-5 10 15,2-1-2-15,1-7 0 16,4-2 2-16,-4-2-3 15,-3-4 1-15,3-5-9 16,1 0 2-16,-1-2-14 16,-3-1 0-16,-1 2-8 15,-1 1-9-15,-4 2-17 16,2 1-17-16,-6 2-52 16,1 2-99-16,-7 1 103 15</inkml:trace>
  <inkml:trace contextRef="#ctx0" brushRef="#br1" timeOffset="204697.35">2763 10690 1968 0,'-12'3'227'0,"2"0"38"15,2 1-209-15,-1 0-67 16,3 1-11-16,1 0-15 0,1 1-7 15,7 0 4-15,-3 0 7 16,5-1 25 0,1 0 5-16,2-2 9 0,2-1-1 15,1-3 9-15,0-3 5 16,3-7 7-16,-2-6 8 16,5-6-7-16,-1-5-4 15,-5 0-13-15,1 2-6 0,-9 6-1 16,-3 2-5-16,-8 6 2 15,-3 3 0-15,-8 4-5 16,-2 3 4-16,-2 2-3 16,1 1 4-16,1 5 15 15,3-1 9-15,3 3 8 16,-1 4-1-16,8 4-4 16,-1 3-8-16,6 4-14 15,3 3 1-15,1-3-5 16,3-2 3-16,3-7-1 15,0-4-1-15,2-8 1 16,1-2 1-16,1-7 4 16,0-5 7-16,3-6 1 15,-3-2-2-15,0-3-1 16,-2 1-8-16,-4 4-2 0,-1 4-1 16,-5 2-1-16,-2 5-1 15,-4 1 0-15,-4 4 4 16,0 3-6-16,-3 3 0 15,0 6 0-15,5 4 1 16,-1 7 1-16,3 1 5 16,3 0 0-16,1 0-1 15,3-5 0-15,1-2 2 0,7-8-1 16,1-4 3-16,7-8 1 16,3-8-1-16,2-9-3 15,0-4-2-15,-3-3 1 16,-4 0-4-16,-1 5 3 15,-2 2-4-15,-7 6 1 16,0 2-1-16,-9 6 1 16,-3 4 0-16,-4 4 1 15,-5 3-1-15,2 7 3 16,2 2-1-16,4 6 3 16,3 1 5-16,3 3-5 15,2 2 3-15,4-1-2 16,1-3-3-16,2-7 0 15,2-3-2-15,3-10 0 16,1-4-1-16,5-15 1 16,1-6-1-16,0-8-3 15,1-4-4-15,-6 3-6 0,-5 4-2 16,-7 8 3-16,-2 5 3 16,-8 8 4-16,-2 3 4 15,-6 8-1-15,-5 5-1 16,-3 12 5-16,0 6 3 15,0 8 12-15,4 2 8 16,1 0 8-16,5-3-1 0,5-7-7 16,4-6-6-16,7-8-14 15,3-4-4-15,7-7 2 16,3-5-3-16,5-8 1 16,0-5 1-16,3-6-3 15,-2-1 0-15,-4 3-2 16,-1 1 2-16,-8 7-4 15,-5 2 3-15,-2 5-3 16,-5 2 3-16,-4 2 1 16,-1 3-2-16,-4 5 1 15,1 5 2-15,1 5-3 16,0 3 3-16,6 0-1 16,4 0-3-16,4-5-31 15,9-3-62-15,7-10-153 16,8-12 89-16</inkml:trace>
  <inkml:trace contextRef="#ctx0" brushRef="#br1" timeOffset="205240.72">3295 10482 1371 0,'-24'12'42'15,"2"0"5"-15,5-3-26 16,5-2 14-16,4-4 56 15,8-3 79-15,0 0 9 16,0 0-5-16,14 1-13 16,1-5-59-16,8-7-22 15,6-4-12-15,9-8-31 16,1-5-13-16,0-1-14 0,-4-3-6 16,-9 4-12-16,-8 1-4 15,-8 2-13 1,-3 4-6-16,-8 2-4 0,-5 2 1 15,-7 1 10-15,-2 1 8 16,-5 3 21-16,3 2 13 16,-4 7 15-16,1 3 11 15,2 8 12-15,1 7-5 16,4 12-24-16,1 7-8 0,6 11-13 16,2 6-2-16,6 5-2 15,2-2-1-15,2-4 1 16,1-5-2-16,1-11-31 15,-2-5-90-15,-1-15-126 16,-5-13-88-16,2-2 120 16</inkml:trace>
  <inkml:trace contextRef="#ctx0" brushRef="#br1" timeOffset="205541.03">3494 10433 2422 0,'-7'16'235'15,"4"3"46"-15,1 4-220 0,2-1-61 0,2 1-8 16,-1-3-38-16,0-3-17 16,1-4-25-16,-1-4 6 15,-2-3 43-15,-2-1 23 16,3-5 40-16,0 0 15 15,0 0 20-15,-6-12 2 16,8-5-21-16,1-3-13 0,8-6-25 16,2-4-4-16,6-4-21 15,5-1-27-15,1 0-86 16,3 0-121-16,-2 5-601 16,1 4 659-16</inkml:trace>
  <inkml:trace contextRef="#ctx0" brushRef="#br1" timeOffset="205624.67">3842 10330 459 0,'16'-4'20'0</inkml:trace>
  <inkml:trace contextRef="#ctx0" brushRef="#br1" timeOffset="206025.13">3824 10327 1258 0,'-25'12'120'0,"3"-2"228"15,1 0 68-15,2 0-149 0,1-1-95 16,3 2-97-16,0 1-51 16,4 2-24-16,2 0-2 15,3 5 0-15,1-1 1 16,5 2-1-16,3-2 4 16,5-3 2-16,2-2-1 15,4-4 2-15,1-3 3 16,4-7-5-16,0-5 0 15,3-9 0-15,1-4-4 0,-3-7-2 16,0-3-1-16,-2 0-8 16,0-1-1-16,-5 7 3 15,-2 3-1-15,-6 7 7 16,-3 5 2-16,-2 8 2 16,0 0 0-16,0 0 1 15,0 0 1-15,-4 20 4 16,1-1 4-16,2 8 8 15,-1 2 0-15,2 3 0 16,0-2-6-16,2-9-8 16,2-4-7-16,4-12-47 15,-1-6-80-15,3-14-141 16,1-5-267-16,1-10 323 16</inkml:trace>
  <inkml:trace contextRef="#ctx0" brushRef="#br1" timeOffset="206192.93">4027 10336 987 0,'3'3'174'0,"1"1"191"16,2 6-51-16,-2 3-36 16,-1 4-87-16,0 2-98 15,-2-2-62-15,-1-1-15 16,-1-3-29-16,-2-4-41 0,-4-6-130 16,-3-5-102-16,-1-8-267 15,-2-8 419-15</inkml:trace>
  <inkml:trace contextRef="#ctx0" brushRef="#br1" timeOffset="206641.42">4003 10212 1559 0,'5'0'215'0,"3"0"84"16,4 0-108-16,3-2-117 15,4 0-39-15,4 0-28 16,0 2-5-16,-1 6-13 15,-3 3-8-15,-9 8-7 16,-5 4-9-16,-6 6 5 16,-4 1 18-16,-2-1 12 0,5-1 6 15,-3-5 33-15,2-4-12 16,1-6 3-16,2-11-1 16,0 1-16-16,0 0 12 15,0-1-7-15,2-10-1 16,3-12-2-16,1-5-5 15,9-6-10-15,-1-4 0 16,8 3-2-16,1-1-7 0,0 9-5 16,0 5-3-16,-4 12 3 15,-1 6-1-15,-4 13 12 16,-1 6 0-16,-4 9 3 16,-2 4 5-16,-3 3 12 15,-1-2 9-15,-2-3 3 16,-1-2-2-16,0-8-9 15,0-4-3-15,0-7-8 16,0-6-4-16,0 0-55 16,0 0-68-16,8-16-717 15,-3-6 704-15</inkml:trace>
  <inkml:trace contextRef="#ctx0" brushRef="#br1" timeOffset="207082.46">3401 10819 2607 0,'18'-2'78'0,"15"-4"-4"15,10-4-65-15,18-7-9 16,8-4 1-16,11-3-3 16,4 1-2-16,1-1 2 15,-4 4 0-15,-8 5 4 16,-6 3-1-16,-13 4-1 16,-5 2 0-16,-12 2 0 15,-8-2 0-15,-6-1-11 0,-7-3-27 16,-7-4-162-16,-3-3-476 15,-4-1 365-15</inkml:trace>
  <inkml:trace contextRef="#ctx0" brushRef="#br1" timeOffset="-207243.28">10895 6259 93 0,'13'-8'0'16</inkml:trace>
  <inkml:trace contextRef="#ctx0" brushRef="#br1" timeOffset="-197672.03">6698 11003 1063 0,'-19'-2'85'0,"3"1"62"15,4 1-58-15,3 0-42 16,9 0-14-16,0 0-24 16,0 0 1-16,16 1-8 15,7-2 14-15,15-1 66 0,6-2 109 16,10 0 72-16,6 0-15 15,10 2-110 1,16 0-25-16,25 0-19 0,12-1-36 16,25-2-16-16,9-2-8 15,10-4-15-15,6 1 2 16,10-3 27-16,3 1 7 16,15-1 19-16,6 2 1 0,7 0-15 15,3 2-10-15,1-1-4 16,0 2-2-16,3-5-1 15,3 2 1-15,0-1-15 16,-4-2-6-16,-3 0-15 16,-2 0-3-16,-5 0-7 15,-7 0-1-15,-19 2-11 16,-9 2-14-16,-26 1-28 16,-6 2-13-16,-25 3-38 15,-11 0-27-15,-24 1-64 16,-12-2-88-16,-20-4 118 15</inkml:trace>
  <inkml:trace contextRef="#ctx0" brushRef="#br1" timeOffset="-193706.62">7729 10633 249 0,'0'0'64'0,"0"0"49"15,0 0-3-15,0 0-44 16,0 0-22-16,1 0-17 16,0 0-7-16,0 0-10 15,0-1-6-15,-1 0-4 16,1 0 2-16,0 0 5 15,0-1 11-15,0 1 23 16,1-1 14-16,-1 0 18 16,24-25 2-16,-25 27 2 15,1-1-21-15,0 0-7 16,0 0-5-16,1-1-19 16,23-27-5-16,-25 29-11 15,1-1-5-15,0 0-2 16,16-26 2-16,-12 18 0 0,1-1 2 15,1-1 9-15,1 1 3 16,0-3 7-16,-1 1 4 16,1-3 6-16,-1 0 2 15,3-1-3-15,-1-1 1 16,2 1-9-16,1-2 4 16,2 1 15-16,-2-2 3 0,1 1-10 15,1 0 1-15,-1-1 0 16,1 0-12-16,0-2 3 15,0 0-3-15,1-2 0 16,2-1-3-16,3-2-3 16,0 1 2-16,3-1-8 15,1-1 9-15,-2 2-9 16,2 0-3-16,-4 0 9 16,-1 1 6-16,1-2 3 15,0-1-3-15,1 0-12 16,0-1-3-16,-3 0-9 15,1-1 0-15,-1 1 3 16,1-2 0-16,0-2 9 16,0 1 5-16,0-1 13 15,-1 2 9-15,3 2 6 16,-5 0-16-16,1 4-5 16,0-1-1-16,0 5-7 0,0-1 2 15,-1-1-5 1,-3-2-3-16,1-1-5 0,3-1 0 15,-3 1 3-15,1 2 2 16,-2 0 10-16,-1 1 2 16,1 0 10-16,0 1 0 15,0-1-17-15,0 1-6 0,-1 0-9 16,3-2-2-16,-1 1-1 16,1-2 0-16,2-1 3 15,0-2-3-15,0-3 2 16,0 1-1-16,0-5-2 15,-1 0 2-15,-1 0 0 16,-2-2-1-16,0 3 1 16,2 1-1-16,-1-1 0 15,1 0 0-15,1 0-1 16,-2 1 1-16,4-3 1 16,-1 1-1-16,3-5 2 15,-1 0-2-15,3-1 2 16,2 0-1-16,-2 1 0 15,1 0 2-15,-2 0-3 16,1-1 0-16,0 0 0 0,-1-1 0 16,2 1 1-16,-2 2 5 15,1 2 0-15,0 1 0 16,-1 3-2-16,2-2 0 16,-3 1-2-16,3-1-2 15,1-2 0-15,0-2 2 16,1-1 0-16,1 1 0 15,0-1 4-15,-2 1 1 0,1 0 3 16,1 0 2-16,2-2-3 16,2-2 1-16,-1 0-5 15,-1-1-1-15,-2 1-2 16,0 2-1-16,-4 1-1 16,-1 2 1-16,-3 0-1 15,-1 1 0-15,0-1 2 16,-1-3-2-16,1 1-2 15,0 2 4-15,1 0-1 16,-1 5-4-16,0 2 5 16,-2 3-2-16,2 0-3 15,0 0 4-15,0-3-1 16,2 1 0-16,1-2 3 16,-2 1-4-16,2 2 1 15,-2 1 0-15,0 6 0 16,-3 2-2-16,-2 4 0 15,-2 4 0-15,-1-1 1 0,0 2-2 16,1 0-4-16,0-2-10 16,-1 1-20-16,-1 1-15 15,-4 1-84-15,-1 1-54 16,-5 1-184-16,-2 1-258 16,-7 4 494-16</inkml:trace>
  <inkml:trace contextRef="#ctx0" brushRef="#br1" timeOffset="-191040.07">9971 6935 1516 0,'0'0'52'15,"1"0"38"-15,0 0-93 16,19-1 0-16,-6 2 3 15,2 2 3-15,12 2 53 16,3 0 25-16,11 3 42 16,7 0 5-16,7-1-29 15,3 0-19-15,0-2-41 16,-3 0-12-16,-9-1-15 16,-3 0-6-16,-7-1-6 15,-2 0 0-15,-6 0-81 16,-5-3-107-16,-5 0 113 15</inkml:trace>
  <inkml:trace contextRef="#ctx0" brushRef="#br1" timeOffset="-190356.63">10771 6861 2034 0,'16'-2'99'16,"4"-1"-51"-16,8-2-48 16,4-4 5-16,3-1 1 15,-1-4-17-15,1-2-13 0,-7-2-39 16,-2 0-9-16,-8 0-6 15,-3 0 7-15,-9 1 35 16,-4 1 12-16,-6 0 15 16,-7 1 9-16,-2 2 0 15,-1 1-3-15,-4 3 12 16,3 2 6-16,-3 6 9 16,0 3-3-16,2 8-18 15,1 7 3-15,4 11 6 16,1 7 18-16,6 12 29 15,0 7-5-15,4 6-12 16,1-2-21-16,3-6-21 16,2-5-30-16,1-12-96 15,-1-4-89-15,-1-12 108 16</inkml:trace>
  <inkml:trace contextRef="#ctx0" brushRef="#br1" timeOffset="-190056.43">11073 6965 2022 0,'-5'17'102'0,"2"-1"-72"15,2-1-30-15,7-2-33 16,1-2-27-16,4-1-24 15,0-3-2-15,-3-5 20 16,-2 0 39-16,-6-2 27 16,0 0 21-16,0-1 12 15,-4-19 3-15,1 7-6 16,3-1-10-16,3-4-17 16,5-3-14-16,3-4-133 15,2-1-120-15,9 4 212 16</inkml:trace>
  <inkml:trace contextRef="#ctx0" brushRef="#br1" timeOffset="-189556.8">11396 6924 1798 0,'-3'4'87'0,"-3"0"-10"15,-5-1-145-15,-5-3-49 16,-2-1-98-16,-3-3 103 0,1 1 17 16,1 1 18-16,3 3 77 15,0 4 38-15,2 4 34 16,1 1 10-16,5 4-15 16,2 0 57-16,5 0-41 15,2 0-29-15,5-2-18 16,3-3-6-16,2-3-15 15,3-2 0-15,2-4 0 16,2-4-9-16,3-5 0 16,1-2 5-16,0-2-11 15,-2 0 3-15,-2-1 0 16,-5 1-3-16,-2 4 6 16,-5 0 6-16,-3 5-15 15,-3 4 3-15,0 0-3 16,1 0 3-16,0 1 12 0,7 14-6 15,-5-1 3-15,-2-1 0 16,4 0-9-16,2-1 3 16,-3-4-24-16,2-1-17 15,0-4-25-15,-3-2-9 16,4-2 6-16,2-5 4 16,3-2-46-16,4-4 36 15,0-1-68-15,3-1-86 0,-1 1 124 16</inkml:trace>
  <inkml:trace contextRef="#ctx0" brushRef="#br1" timeOffset="-189422.5">11612 6938 614 0,'0'8'191'16,"1"1"171"-16,-1 5-189 15,-1 1-49-15,0 0-23 16,-2 1 69-16,0-2-80 16,1-2-33-16,0-5-45 15,2-7-12-15,0 0-81 16,-7-5-98-16,2-7 104 15</inkml:trace>
  <inkml:trace contextRef="#ctx0" brushRef="#br1" timeOffset="-189072.25">11550 6933 1059 0,'-4'-17'91'0,"0"2"75"16,3-1-47-16,4 3-42 16,6 1 33-16,6 3-30 0,5 3-32 15,4 6-36-15,3 4-12 16,-1 7 0-16,-3 5 3 15,-4 2-9-15,-6 1 6 16,-6 1 3-16,-2-1-3 16,-5-3 0-16,-3-2 0 0,0-5 27 15,3-9 18-15,0 1 24 16,0-1 20-16,0 0-5 16,3-6-9-16,4-10-28 15,2-2-23-15,5-3-24 16,-2-1-3-16,4 3 0 15,-1 4 0-15,2 4 6 16,1 5 0-16,-2 7-3 16,0 5-9-16,-1 9 3 15,-1 3 3-15,5 3 3 16,2-1 0-16,7-7-167 16,5-4-302-16,0-8 381 15</inkml:trace>
  <inkml:trace contextRef="#ctx0" brushRef="#br0" timeOffset="-173907.15">11751 8275 2100 0,'-2'5'51'0,"2"-2"-174"16,5-2-149-16,3-3-135 15,0-3 287-15</inkml:trace>
  <inkml:trace contextRef="#ctx0" brushRef="#br0" timeOffset="-167772.58">7923 9532 322 0,'-2'5'31'0,"-1"-1"38"16,-1 2-45-16,1-2-4 16,-1 0 14-16,0 1-2 15,0-3 13-15,4 3 10 16,-4-3 36-16,2 2 14 15,2-4 18-15,0 0-9 16,0 0-47-16,0 1-18 0,0-1-22 16,0 0-6-16,11 2 6 15,-1-9 6-15,6-3 10 16,2-3 0-16,7-5 5 16,6-3-1-16,11-8-7 15,3-1-5-15,12-6 33 16,1-2-8-16,5-4-28 15,2-1-5-15,7-5-12 16,6-2 9-16,4-4 15 16,2-2 18-16,8-4 8 15,-2-4-11-15,0-2-18 16,1 0-18-16,-1 3-9 16,0 5-3-16,2 1-3 15,-1 0 0-15,-3 1-3 16,2 2 6-16,-2-1 9 0,1 2-3 15,-2 2 3-15,0-3-6 16,-3-2-6 0,0-1 3-16,-3 1-6 0,0 4-6 15,-3 3 3-15,-3 4 3 16,-2 2 3-16,-6 0 3 16,4-1 0-16,-2-1-6 15,-1 1 3-15,-2 3-3 16,-3 4-3-16,3 2 3 0,-3 3 0 15,-2 3-6-15,-6 3 6 16,-6 0 0-16,-4 3-3 16,-2 2 9-16,-5 2-9 15,0 0 3-15,-2 1 6 16,-3-1-6-16,-1 1 3 16,-4-1-6-16,-2 0 3 15,0 0 0-15,-5 3 0 16,-2 1 0-16,-4 4-3 15,-3 1-9-15,-3 3-3 16,-2 1-3-16,-2 1 9 16,-1 1-6-16,0 0 6 15,0 0 0-15,1 1 3 16,0 0-3-16,-2 2-6 16,-3 1-9-16,0 0-9 15,0 0-11-15,0 0-28 0,0 0 3 16,0 0-21-16,0 0 1 15,0 0 1-15,0 0-10 16,0 0 53-16</inkml:trace>
  <inkml:trace contextRef="#ctx0" brushRef="#br0" timeOffset="-166906.97">11035 7600 1024 0,'7'4'103'0,"6"-1"106"15,5 2-161-15,9-1-28 16,3 1 1-16,5 4 6 16,5 0-2-16,2 5 6 15,2 2 0-15,4 2 40 16,0 0 3-16,-9 0-29 16,-5-2-24-16,-10-1-12 15,-6-2-6-15,-3-2-15 16,-4-4-27-16,-5-2-139 0,-6-5-21 15,0 0 118-15</inkml:trace>
  <inkml:trace contextRef="#ctx0" brushRef="#br0" timeOffset="-166439.86">11696 7613 1440 0,'1'18'57'0,"2"3"14"16,-2 3-11-16,2 2-57 16,0 1 3-16,-3 0 0 15,3-1-6-15,-3-4 3 16,0-2 0-16,-2-6 0 15,1-3 20-15,-1-6 40 16,2-5 21-16,0 0 29 16,-6-11-5-16,5-9-42 15,1-7-18-15,2-9-33 16,2-2-6-16,4 0-12 16,0 1 3-16,4 4-6 0,4 5-6 15,2 7 9-15,1 5 0 16,2 9-3-16,-1 4 0 15,-1 7 6-15,1 7-6 16,-3 7 6-16,-1 4 3 16,-2 9 0-16,-1 2 3 15,0 4-3-15,-1-4-3 0,-2-4-30 16,-1-5-36-16,-3-12-125 16,0-7-90-16,-1-12 204 15</inkml:trace>
  <inkml:trace contextRef="#ctx0" brushRef="#br0" timeOffset="-165589.16">12064 7669 2067 0,'0'10'164'16,"0"-1"63"-16,6-1-238 15,1-2-9-15,10-7 2 16,2-3 1-16,2-8-4 16,2-2-2-16,-2-3 2 0,-3 0-6 15,-4-3-36-15,-6 1-17 16,-5 0-16-16,-1 1 15 16,-7 2 42-16,-4 1 16 15,-2 6 14-15,-4 3 3 16,-1 6-3-16,-3 5 9 15,1 8 9-15,0 4 9 16,2 10 11-16,3 2 7 16,2 9 3-16,3 3-3 0,7-2-9 15,2-4-6-15,11-12-9 16,2-7 0-16,10-11 6 16,2-8-9-16,4-11 3 15,5-4-9-15,-3-6-15 16,-1-1 3-16,-3 1-12 15,-4-1 3-15,-3 2 12 16,-2 1 3-16,-2 2 3 16,-2 1 3-16,-1 6 3 15,-2 3 12-15,-2 5-3 16,0 4 9-16,-2 5-12 16,-1 4 5-16,0 7 4 15,-2 1-6-15,-3 2 0 16,0 1 0-16,-2-1-6 15,-2-4 0-15,1-6-3 0,0-2 3 16,1-6-6-16,0 0 3 16,0 0 2-16,8-16-3 15,2 1-1-15,-2 0-4 16,0 2-4-16,2 3 3 16,-5 3-3-16,2 1 4 15,-3 3 1-15,-4 3-1 16,0 0 4-16,0 0-2 0,0 0-2 15,0 0 3-15,0 0-3 16,0 0 4-16,6 10 0 16,-6 3-1-16,1 2-1 15,4-1-2-15,5-2 0 16,2-4-2-16,4-6 2 16,0-2-2-16,0-9 2 15,1-2 0-15,-2-7-15 16,-1-1-12-16,-2-2-18 15,-2 0 0-15,-4 4 19 16,-3 1 5-16,-3 3 21 16,-1 3-12-16,-3 4-27 15,-2 4-33-15,-2 2-125 16,-1 1-81-16,3 4 220 0</inkml:trace>
  <inkml:trace contextRef="#ctx0" brushRef="#br0" timeOffset="-165254.85">12940 7252 1160 0,'-6'-1'135'0,"4"4"254"15,-2 6-209-15,4 11-76 16,1 7-11-16,0 11-21 16,0 5-19-16,1 5-44 15,0-1-6-15,0-3-3 16,0-3-6-16,-1-10-35 15,2-6-52-15,0-13-155 16,3-7-267-16,4-10 385 16</inkml:trace>
  <inkml:trace contextRef="#ctx0" brushRef="#br0" timeOffset="-164723.8">13146 7500 1816 0,'-3'27'161'16,"3"0"22"-16,0-1-121 0,0-4-95 16,1-4-71-16,-2-7-102 15,-3-4-33-15,-1-7 72 16,-3-2 61-16,-2-9-96 16,-2-2-190-16,-1-5 205 15,-10-31-83-15,23 57 456 16,0-33 231-16,1-1-275 15,1-4 115-15,5 1-150 16,2-1-30-16,7 2-20 16,3 4 30-16,7 4-46 15,2 3-14-15,3 6-21 16,-1 7 0-16,-2 10-9 16,-4 7-3-16,-5 9-3 15,-4 4 0-15,-6 5 3 16,-3-2 6-16,-4-2 9 0,0-2 15 15,-5-4 24-15,-1-4 15 16,-2-6 74-16,-2-3 19 16,0-6 2-16,1-3-55 15,3-10-61-15,2-3-15 16,6-13-29-16,2-4-10 16,11-3-23-16,0 2-12 15,7 10 4-15,0 5-14 16,-6 15 24-16,-1 4 15 15,-5 14 9-15,0 5 0 0,-1 8 9 16,-2 0 0-16,1 0-9 16,0-3-20-16,1-8-127 15,-2-4-77-15,1-8 114 16</inkml:trace>
  <inkml:trace contextRef="#ctx0" brushRef="#br0" timeOffset="-164357.42">13607 7470 1237 0,'0'0'110'15,"0"0"239"-15,0 0-256 16,11-6-45-16,2 1-30 0,3 0-6 16,2-3-9-16,2-1 3 15,1-3 0-15,0-2-6 16,-3-2 3-16,-2 1 3 15,-7-1-3-15,-3 2 12 16,-6 0 0-16,-2 0-9 16,-7 2 26-16,-1 2 16 15,-6 4 15-15,0 4 12 0,-1 5-16 16,2 4-5 0,1 9-9-16,3 4-15 0,0 11 1 15,2 3 0-15,5 5 18 16,4-1 5-16,18-6-10 15,6-4-11-15,17-12-24 16,7-5-9-16,12-11-37 16,0-8-60-16,3-9-125 15,-2-3-178-15,-12-1 197 16</inkml:trace>
  <inkml:trace contextRef="#ctx0" brushRef="#br0" timeOffset="-163973.45">11839 7984 1398 0,'28'3'103'0,"12"-1"451"0,34-4-488 16,16-4-18-16,34-7 35 16,16-3 12-16,16-5 21 15,12 0 11-15,5-6-24 16,-4-2-30-16,3-3-36 15,-9-2-13-15,-8 1-18 16,-8 4-7-16,-19 3-20 16,-14 4-26-16,-27 4-75 15,-16 2-162-15,-29 5 104 16</inkml:trace>
  <inkml:trace contextRef="#ctx0" brushRef="#br3" timeOffset="-151321.39">14887 7121 2109 0,'0'0'110'0,"0"0"-62"0,0 0-45 16,0 0 3-16,14 5 9 15,6-5 29-15,11-1 4 16,14-5 23-16,12-2-2 16,13-2-20-16,-3-3-10 15,-5 0-27-15,-8-2-5 16,-15-2-7-16,-6 1-11 15,-7-1-32-15,-5-1-10 16,-7-2-14-16,-5-1 3 16,-9-2 25-16,-7-1 10 0,-7-3 8 15,-2 0-6-15,-6-1 12 16,0 0 6-16,-1 5 33 16,0 4 17-16,-2 10 6 15,-2 8 0-15,-3 11-15 16,0 9-3-16,0 18-15 15,5 10 3-15,1 20 7 16,3 13-3-16,4 10-8 16,2-2-3-16,9-11-10 15,3-12-9-15,5-20-67 16,1-7-52-16,4-16-172 16,4-7-115-16,3-14-82 15,8-9 315-15</inkml:trace>
  <inkml:trace contextRef="#ctx0" brushRef="#br3" timeOffset="-150623.84">15423 7053 1347 0,'0'0'105'16,"0"0"417"-16,0 1-513 16,0 0-9-16,0 0 0 15,1-1 3-15,0 1-3 16,-1 0 3-16,2 0 0 16,0 0-3-16,0 0 0 15,-1 0 6-15,1-1-6 16,0 1 6-16,-1 0 0 15,1 0-3-15,-1 0 0 16,0 0 3-16,12-1-48 16,-19-11-41-16,-1-2-55 15,-1-1-14-15,3-3 69 0,0-1 52 16,3-6 23-16,0-5 8 16,7-5 10-16,-1-3 1 15,5 0 5-15,-2 6 7 16,0 10 39-16,0 8 9 15,-3 13 4-15,-3 7-3 16,-2 20-9-16,-2 11-10 16,-1 19-2-16,0 7-3 15,2 7-12-15,1 0-3 0,0-7-24 16,-1-9 3-16,3-17-9 16,-2-7 0-16,2-16 12 15,1-4 0-15,-1-9 8 16,0-4 16-16,5-12 0 15,0-6-6-15,6-10-16 16,4-1-17-16,2 1-4 16,2 4-3-16,-4 10 7 15,-4 3 3-15,-2 10-12 16,-3 5 9-16,-2 10-9 16,0 4 3-16,-2 4 12 15,2-1-3-15,6-3 0 16,1-3-6-16,3-7-81 15,4-5-38-15,-2-5-105 0,1-5-75 16,-1-2 21-16,-3-2-142 16,-1 1 198-16</inkml:trace>
  <inkml:trace contextRef="#ctx0" brushRef="#br3" timeOffset="-150306.02">15759 7163 426 0,'0'0'163'0,"0"0"194"15,1 0-153-15,0 0-59 16,0 0-34-16,0 0-16 15,-1 1 5-15,1 0 55 0,1-1-56 16,28 9-22-16,-12-13-44 16,2-2-12-16,6-4-6 15,2-2-3-15,-4 0-6 16,-2 0 3-16,-10 1-3 16,-4 1-6-16,-8 1 0 15,-6 1 0-15,-9-1-6 16,-4 2 0-16,-4 5 9 15,-2 2 18-15,1 6 39 16,3 5 18-16,4 10 38 16,4 4-28-16,6 10-14 15,7 1-13-15,7-2-27 16,7-4-19-16,10-10-53 16,3-8-54-16,10-10-140 15,0-6-162-15,5-11 194 16</inkml:trace>
  <inkml:trace contextRef="#ctx0" brushRef="#br3" timeOffset="-149724.11">16376 7049 1270 0,'0'0'83'15,"7"13"129"-15,-6 6-113 16,-1 4 8-16,-4 7 13 15,-1 3-22-15,0 0-32 16,1-2-21-16,3-5-18 16,1-4-9-16,0-9-12 15,0-2-3-15,0-11 0 16,0 0 3-16,0 0 6 16,-7-5-3-16,6-9-7 15,-1-3 4-15,3-7-6 16,3-2 3-16,7-5 6 15,3-1-6-15,7 0 0 16,3 5-3-16,3 7-3 16,-2 7 0-16,-2 9 3 15,-5 4-6-15,-6 12-3 0,-2 5 1 16,-8 3 8-16,-2 3-3 16,0-1 6-16,-3-3 5 15,3-5 13-15,-1-3 9 16,0-6 3-16,1-5 0 15,0 0-13-15,0 0-6 16,7-11-6-16,-1-2 1 16,1-5-9-16,4-2 0 0,1-1-5 15,1-1 0-15,3 6 1 16,0 2-1-16,-1 8 3 16,0 3 2-16,-5 8 0 15,0 5 0-15,-4 8 0 16,-1 2 0-16,-1 2 0 15,0-1 0-15,6-3 0 16,0-5 0-16,6-5-14 16,3-6-56-16,1-8-121 15,2-5-99-15,4-12 135 16</inkml:trace>
  <inkml:trace contextRef="#ctx0" brushRef="#br3" timeOffset="-148873.41">17004 7031 2213 0,'-12'5'108'15,"1"1"-63"-15,-2 3-44 16,1 3-1-16,0 3 0 16,1 2-5-16,0 1 0 15,4-1-9-15,2-2-5 16,2-6-11-16,4-3-6 15,-1-6 12-15,0 0 9 16,1 0 15-16,0 0 9 0,21-14 12 16,-9 1 3-16,6-1-6 15,4-3-3-15,-3 1-12 16,1 1 0-16,-8 5-3 16,0 4-3-16,-7 3-6 15,-1 3 0-15,-4 7 12 16,1 3 9-16,-1 8 4 15,0 2 5-15,2 0-8 16,0 2-3-16,4-6-9 16,1-2-11-16,1-7-71 15,2-4-56-15,0-9-37 16,1-4 10-16,1-4 71 16,-2-1 37-16,0-2 41 15,-2 3 9-15,1-1 30 16,-3 2 8-16,6 3 25 0,0 4 6 15,-1 6 9-15,-3 3-7 16,-4 7-17-16,-4 3-9 16,-2 5-18-16,0 2-6 15,-5-1 3-15,-1-2-12 16,-3-6 6-16,-2-2-3 16,-2-8-3-16,0-3-3 15,2-9-54-15,3-3-15 0,4-10-3 16,0-1 4-16,3-2 44 15,2-3 18-15,5 2 12 16,2-1 6-16,6 1-12 16,4 1 9-16,5 4-6 15,5 4-3-15,1 11-3 16,1 3 0-16,0 12 0 16,-4 8 6-16,-4 10 12 15,-2 4-12-15,-8 5 5 16,-3 1-2-16,-5-3 6 15,-1-3 0-15,-2-4 0 16,-1-5 9-16,0-8 39 16,1-11 12-16,0 0 17 15,0-1-4-15,4-3-43 0,3-14-15 16,5-7-16-16,2-5-14 16,8 1-14-16,0 1-4 15,7 6 5-15,1 6-4 16,-6 10 10-16,-3 5-2 15,-5 12-33-15,-3 8-45 16,-3 5-89-16,3 2-60 16,5-3 125-16</inkml:trace>
  <inkml:trace contextRef="#ctx0" brushRef="#br3" timeOffset="-148671.65">18040 7103 2046 0,'-9'27'129'0,"3"-5"-22"15,4-4-205-15,4-13-216 16,-2-5-147-16,4-12 337 15</inkml:trace>
  <inkml:trace contextRef="#ctx0" brushRef="#br3" timeOffset="-147390.59">18012 6876 1501 0,'24'-42'44'0,"3"2"69"15,11 8-137-15,1 6-15 16,5 12-15-16,-3 9 29 15,-4 9 6-15,-2 7 7 0,-5 9 20 16,-4 3 15-16,-1 3 44 16,-2 3 73-16,-3 1 31 15,-2 3-7-15,-7 0-47 16,-2-1-25-16,-3-4-59 16,-3-4-15-16,1-5-12 15,-4-5-6-15,-3-6-6 16,-3-3-15-16,-4-7-33 15,0-3-11-15,-3-6-4 16,0-1 18-16,-4-3 30 16,-3-2 15-16,-2-1 3 15,0 0 3-15,-3 4 0 16,1 3 3-16,0 9-3 16,0 5 9-16,3 10 15 15,4 6 18-15,3 9 24 16,2 2-1-16,5 1 10 15,6-3-35-15,9-6-14 0,6-4-3 16,10-9-15-16,5-7-6 16,9-7-17-16,5-6-23 15,2-5-11-15,-2-1-23 16,-4 1 30-16,-4 1 28 16,-8 4 11-16,-3 0 3 15,-6 4 8-15,-4 2 22 0,-7 3 24 16,-1 1 2-16,-6 1-13 15,0 0-1-15,0 0-12 16,0 0-9-16,1 0-11 16,0 0-10-16,0 1 0 15,1-1 0-15,31 6 4 16,-20-9 3-16,2-3 1 16,0-2-3-16,1-4 0 15,1-2-3-15,-4-3 2 16,-2-2-3-16,-6-1-2 15,-6 2-1-15,-6 1-3 16,-1 4-3-16,-8 7 10 16,0 5-5-16,-3 8 12 15,1 6 7-15,1 10 11 16,1 5 11-16,7 5 4 0,5 0-9 16,10-3-15-16,7-5-7 15,9-7-4-15,4-4-6 16,10-7-13-16,3-7-12 15,1-5-46-15,-1-3-17 16,-3-5 7-16,-3 0 17 16,-5 1 35-16,-4-2 12 15,-7 0 12-15,-2 0-2 0,-7-2 12 16,0 0 3-16,-4 0 9 16,-3 2 4-16,3 4 5 15,-1 2-5-15,0 6-7 16,4 0-5-16,-7 2-10 15,0 0 0-15,0 0-1 16,0 1-2-16,0 0 3 16,0 0 3-16,0 0 2 15,0-1 0-15,-1 1 8 16,0-1 1-16,0 0-5 16,1-1 1-16,-1 1-6 15,0-2-4-15,-20-26 5 16,21 28-3-16,0-1 3 15,-15-6 0-15,2 9-2 16,-2 3-2-16,-3 5 5 16,2 2 7-16,4 2 17 15,3 0 5-15,10 2 1 0,6-1-10 16,9-3-10-16,4-2-3 16,6-5-3-16,1-3-3 15,4-4-5-15,-1-4-2 16,-2-3-8-16,2-3-5 15,-7-4-10-15,-4 0-9 0,-9-1-1 16,-4 1 7-16,-6 3 13 16,-1 3 24-16,1 10 22 15,0 0 7-15,0 0-17 16,0 8-6-16,2 10-14 16,1 4-3-16,4 2 0 15,2-2 0-15,2-4-3 16,3-4-15-16,3-8-99 15,2-4-73-15,1-6-243 16,1-5-238-16,-1-4 510 16</inkml:trace>
  <inkml:trace contextRef="#ctx0" brushRef="#br3" timeOffset="-147106.83">19577 6910 1678 0,'-2'12'192'0,"0"2"122"31,1 5-198-31,1 0-83 0,0-1-9 0,0-5-72 16,0-6-77-16,0-7-103 15,0 0-97-15,0 0 218 16</inkml:trace>
  <inkml:trace contextRef="#ctx0" brushRef="#br3" timeOffset="-146923.77">19474 6768 2536 0,'23'6'56'0,"10"-1"-130"0,9-3-61 16,8-3-163-16,4-4-126 15,2-4-87-15,1 1 332 16</inkml:trace>
  <inkml:trace contextRef="#ctx0" brushRef="#br3" timeOffset="-146673.84">19978 6754 1231 0,'0'0'136'0,"-10"8"190"15,-4 0 57-15,-2 2-62 0,-6 2-125 16,-3 3-77-16,1 2-46 16,0 2-11-16,9-1-31 15,5 0-12-15,11-1-18 16,6-3-6-16,9 0-16 15,6-2-10-15,4-1-13 16,4 1 0-16,-6 1 7 16,-4 1 6-16,-14 0 13 15,-8 1 5-15,-17 0 5 16,-9 1 6-16,-16 0 5 16,0-3 7-16,2-4 7 15,7-3-5-15,16-7-23 16,10-7-123-16,27-14 75 15</inkml:trace>
  <inkml:trace contextRef="#ctx0" brushRef="#br3" timeOffset="-143491.08">15444 7850 1640 0,'25'1'146'16,"4"-1"75"-16,19-3-200 15,10-5 0-15,7-5-3 16,5-1 3-16,-3-2-33 15,-5 0-12-15,-10 2-39 16,-7 1-14-16,-11 2-28 16,-6 1-18-16,-7 1-8 0,-4 0 71 15,-6 1 4-15,-4-2-1 16,-6 0-34-16,-5-1-27 16,-7-1-95-16,-2 2-31 15,-7 1 98-15,1 2 71 16,-7 3 118-16,-1 1 10 15,-5 3-21-15,1 0-12 16,4 3 23-16,3-1 1 16,5-2-220-16,5 0 144 0</inkml:trace>
  <inkml:trace contextRef="#ctx0" brushRef="#br3" timeOffset="-143190.62">15874 7593 1171 0,'-7'-5'29'0,"2"0"-6"15,5 5-15-15,0 0 17 16,0 0 8-16,0 0 12 15,-9 8 3-15,9 13 5 0,-1 6-3 16,-1 14-7-16,1 4 12 16,-2 5-13-16,3 1-18 15,-5-3-18-15,0-2-6 16,2-9-30-16,-1-3-39 16,6-12-17-16,5-6-68 15,5-10 85-15</inkml:trace>
  <inkml:trace contextRef="#ctx0" brushRef="#br3" timeOffset="-142553.24">16196 7818 1214 0,'-1'11'99'16,"1"1"189"-16,2 5-252 16,-1 1-9-16,5 1-7 15,-1-2 1-15,-1-2-18 16,0-1-6-16,-4-5-21 0,-4-2-26 16,1-6-55-16,-3-2 16 15,-1-8-165-15,-2-2-131 16,0-5 0-16,0-3 162 15,1-2 241-15,1-1 118 16,0-4 129-16,4 1 54 16,2-1-103-16,3 1-63 15,5 3-54-15,-1 3-24 16,10 4-36-16,3 2-10 0,8 5 3 16,2 2-2-16,2 5-24 15,-2 4 3-15,-5 10-9 16,-1 5 0-16,-7 7 0 15,-3 3 0-15,-3 3 0 16,-2-1 6-16,1-5 6 16,-3-4 21-16,-2-8 35 15,0-5 13-15,-4-8 6 16,0 0-13-16,0 0-26 16,3-9-15-16,1-7-18 15,1-5-12-15,4-4-15 16,0-1 0-16,6 3-3 15,1 2 0-15,0 8 9 16,3 4 3-16,-4 10 3 16,-4 6 0-16,1 12 12 0,-4 7 6 15,-1 6 0 1,3 1 0-16,-2-4-15 0,2-5-3 16,3-9-51-16,2-5-50 15,3-13-130-15,2-4-214 16,1-19 318-16</inkml:trace>
  <inkml:trace contextRef="#ctx0" brushRef="#br3" timeOffset="-142174.61">17050 7468 2309 0,'7'41'69'0,"1"4"-50"15,-1 4-18-15,0-2 2 16,0 0-2-16,0-10-7 16,1-4-10-16,-1-9-13 15,-2-5-13-15,-2-9-36 16,-3-10-5-16,0 0 8 16,-7-4-3-16,-4-9 24 15,-2-5 7-15,-4-5-1 16,-3-1 3-16,-3 1-12 0,-4 3 3 15,-4 10 10-15,-1 7 23 16,1 11 48-16,3 8 20 16,6 11 28-16,4 4 9 15,7 2-12-15,10-1-13 16,12-9-17-16,14-6-21 16,16-10-66-16,9-6-47 15,14-8-207-15,1-4-63 0,16-7 237 16</inkml:trace>
  <inkml:trace contextRef="#ctx0" brushRef="#br3" timeOffset="-141791.15">17825 7701 1402 0,'13'-10'52'16,"-3"0"26"-16,-9 0-75 15,-5 0 5-15,-11 0 23 16,-2 4 17-16,-7 5 26 15,-2 5 13-15,-1 6 3 16,-3 4 5-16,2 8-8 16,1 3-9-16,5 2 2 15,6-2 10-15,11-4-27 16,6-3-11-16,11-8-16 16,2-4-13-16,9-6-11 15,1-5 4-15,4-8-8 0,0-2 0 16,-1-4-3-16,-1 0-4 15,-6-1-2-15,-4 1 1 16,-4 4-3-16,-5 2 3 16,-5 7 8-16,-2 6-3 15,0 0 7-15,7 7-3 16,-3 12 12-16,-1 3 2 16,3 7-3-16,4-1-3 0,3-6-36 15,2-5-53-15,7-13-133 16,2-5-213-16,12-18 190 15</inkml:trace>
  <inkml:trace contextRef="#ctx0" brushRef="#br3" timeOffset="-141423.93">18451 7620 2548 0,'1'36'70'0,"1"-3"-63"16,3-1-14-16,-1-5-42 16,-1-5-34-16,-2-8-28 15,-1-6-18-15,0-8 34 16,0 0 53-16,-11-8 42 0,4-5 6 16,1-6 0-16,1-2 12 15,2-3 50-15,3-1 25 16,5-1-18-16,3 1-17 15,9 3-37-15,5 3-10 16,7 7-11-16,3 5 2 16,0 9-4-16,-1 6-7 0,-5 13 2 15,-5 4-4-15,-9 7 9 16,-2 0-2-16,-4-4-35 16,0-5-37-16,6-8-198 15,0-7-165-15,8-12 322 16</inkml:trace>
  <inkml:trace contextRef="#ctx0" brushRef="#br3" timeOffset="-140658.16">18919 7637 1543 0,'1'7'363'0,"7"4"327"16,4-1-623-16,11-1-65 15,3-5-2-15,6-5-5 16,-1-5-2-16,-3-5-16 0,-3-2-14 16,-5-3-18-16,-3-1-10 15,-10-1-4-15,-3 0 8 16,-9 1 31-16,-7 1 8 16,-7 5 44-16,-3 2 7 15,-9 5 5-15,0 4 8 16,-2 7 11-16,1 5-2 0,4 9 3 15,4 4-5-15,7 7-24 16,5 0-12-16,11 0-7 16,6-4-2-16,14-7-4 15,9-6-4-15,12-14-9 16,4-5-25-16,6-13-97 16,-1-6-24-16,-6-3-128 15,-1-1 21-15,-11 1 129 16,-4 1 56-16,-8 4 78 15,-7 2 36-15,-6 5 101 16,-1 5 70-16,-5 9 106 16,0 0-78-16,0 0-81 15,-2 13-72-15,0 10-45 16,2 4-2-16,3 6-7 16,2-2-6-16,5-4-11 0,0-4-7 15,4-10-3-15,1-4-3 16,0-9-9-16,4-4-2 15,-5-9-4-15,2-4 1 16,-4-5 2-16,-2-2 2 16,3-2 5-16,-1-2 3 15,0 5 7-15,-1 3-1 16,-2 7 7-16,-2 5 4 16,-2 6 5-16,2 6 3 0,-3 11 1 15,-1 4-2-15,2 10-2 16,2 1 3-16,4-4-5 15,4-3-2-15,4-9-6 16,5-4-1-16,2-9 1 16,3-3-4-16,-1-10 1 15,-3-2-3-15,-5-5-10 16,-5-1 0-16,-8-1-9 16,-2-2-7-16,-7 1-19 15,-5-2-14-15,-2 2-87 16,-1 2-58-16,8 3-266 15,6 4 238-15</inkml:trace>
  <inkml:trace contextRef="#ctx0" brushRef="#br3" timeOffset="-140407.81">20284 7334 1771 0,'0'14'150'16,"2"8"62"-16,0 8-173 0,1 9 14 15,-1 1 4-15,-1 3-4 16,0-2-22-16,-1-2-17 16,-1 0-9-16,-2-8-7 15,-1-5-19-15,1-10-113 16,3-16-99-16,2 2-432 15,5-16 512-15</inkml:trace>
  <inkml:trace contextRef="#ctx0" brushRef="#br3" timeOffset="-139857.31">20514 7561 2742 0,'9'32'47'0,"1"-3"-53"0,-1-3-12 16,-3-8-40-16,-5-6-46 16,-1-12-90-16,0 0-67 15,-14-4-17-15,3-8 36 16,-5-8 101-16,2-4 48 16,2-3 25-16,4-3 27 15,2 1 72-15,0 0 28 16,5-3 10-16,1 0-9 15,7 2 4-15,4 3 61 0,9 5 19 16,1 5 20-16,10 7-29 16,3 6-16-16,2 9-39 15,4 7-39-15,-3 10-20 16,-4 4-11-16,-11 6-3 16,-9 1-8-16,-10-1-1 15,-3-2 2-15,-6-6 0 16,-1-4 5-16,-3-6 12 15,-2-5 23-15,6-5 34 16,6-4 6-16,0 0-21 16,-4-12-21-16,9-4-21 15,3-4-5-15,7-4-12 16,2 1 0-16,8 1-1 16,0 2-2-16,4 8-6 15,0 3-2-15,-6 14-3 0,-4 8-2 16,-5 13 3-16,-4 7 1 15,-4 5-5-15,2-1-17 16,2-8-103-16,5-7-52 16,7-13-226-16,4-8-9 15,3-10 333-15</inkml:trace>
  <inkml:trace contextRef="#ctx0" brushRef="#br3" timeOffset="-139507.12">21215 7440 1753 0,'7'7'263'16,"-1"2"253"-16,3 0-508 15,3 1-5-15,3-4-3 16,5-3-12-16,3-4-12 16,0-3 3-16,3-3-3 15,-1-1-6-15,-1-6-11 16,-1-3-8-16,-6-2-2 15,-2-2 6-15,-8 0 39 16,-5 1 3-16,-9 4 3 16,-6-1 0-16,-12 8 6 15,-4 2 6-15,-4 9 42 16,-2 7-2-16,4 14 41 0,-2 6 24 16,6 12-9-16,8 3-30 15,13-2-28-15,7-3-14 16,21-10-29-16,7-4-18 15,16-12-31-15,12-5-31 16,14-11-135-16,0-7-163 16,2-3 132-16</inkml:trace>
  <inkml:trace contextRef="#ctx0" brushRef="#br3" timeOffset="-134657.45">22277 7376 1673 0,'2'7'113'0,"4"2"36"16,5 1-26-16,13 0 47 15,9-4-23-15,16-6-62 16,5-4-27-16,7-6-44 16,3-4-6-16,-5-4-43 15,-3-4-47-15,-13-2-89 16,-9-2-86-16,-12-2 27 16,-7-2 51-16,-9-3 125 15,-6-2 34-15,-8-5 20 16,-3 0 10-16,-10 5 24 0,-3 0 65 15,-5 8 38-15,0 3 12 16,5 11 10-16,6 7-13 16,5 14-52-16,3 11-38 15,0 28-27-15,-3 13-11 16,1 23-12-16,-2 7-1 16,-3 2-3-16,2-5-2 0,5-15-9 15,4-11-11-15,7-25-69 16,3-9-95-16,6-19-133 15,1-8 138-15</inkml:trace>
  <inkml:trace contextRef="#ctx0" brushRef="#br3" timeOffset="-134290.53">22860 7213 2513 0,'4'48'4'15,"0"0"-3"-15,1-7 3 16,-1-2 0-16,-1-11-4 16,1-6 0-16,1-9-3 0,2-6-2 15,1-6-8-15,1-3-9 16,3-7-3-16,0-1-2 15,1-5-2-15,1 1 14 16,-2 3-1-16,1 2 7 16,-2 7 5-16,0 2-3 15,-1 3 2-15,2 2-3 0,1 5-1 16,3 0 4-16,3 1 2 16,1 1-2-16,6-4-38 15,1-3-85-15,5-5-189 16,1-7-150-16,-1-11 339 15</inkml:trace>
  <inkml:trace contextRef="#ctx0" brushRef="#br3" timeOffset="-133935.02">23267 7327 2312 0,'-25'20'50'0,"7"2"-6"16,5 1-9-16,9-1-14 0,7-3 8 16,12-3-3-16,5-5-3 15,11-8-11 1,4-3-12-16,5-10-12 0,-3-3-1 16,-2-2 4-16,-4-3 3 15,-6-1 5-15,-4 1-5 16,-8 0 4-16,-3 1 0 15,-7 5 14-15,-2 2 20 0,-1 10 20 16,0 0 0-16,0 0-23 16,4 13-8-16,0 9-12 15,0 3-3-15,1 3-2 16,1-2 0-16,1-7-4 16,3-5-26-16,3-11-148 15,2-8-144-15,-1-16 79 16</inkml:trace>
  <inkml:trace contextRef="#ctx0" brushRef="#br3" timeOffset="-133541.34">23869 7052 2685 0,'11'50'8'0,"-2"6"0"16,-4 2-7-16,-3-1 1 16,1-5-12-16,0-4-19 15,1-10-57-15,-2-9-39 16,0-11-17-16,-1-8-64 16,-1-10 41-16,0 0 16 0,-18-15 21 15,1-1 11-15,-11-7 88 16,-4-1 8-16,-10 0 13 15,1 0 14-15,-1 6 21 16,4 4 61-16,11 8 169 16,5 5 36-16,15 7-37 15,7 5-70-15,14 6-95 16,8 2-37-16,18-3-26 16,16-1-17-16,17-9-50 15,7-5-44-15,2-7-196 16,-1-2-218-16,0-4 216 15</inkml:trace>
  <inkml:trace contextRef="#ctx0" brushRef="#br3" timeOffset="-132824.2">23770 7373 2225 0,'48'-6'93'0,"14"-4"-33"16,5 0-18-16,-1-4-42 15,0 1-53-15,-5 0-139 16,-5 3-92-16,-9 3-105 16,-8 3 298-16</inkml:trace>
  <inkml:trace contextRef="#ctx0" brushRef="#br3" timeOffset="-131375.14">16397 8097 1777 0,'-8'3'147'16,"1"7"8"-16,1 8-89 16,5 15-48-16,2 6 0 15,2 13 20-15,2 1-5 16,1 4-6-16,0-1-6 0,-2-6-15 15,-2-6-3-15,1-12 4 16,-1-8-5-16,-1-13 4 16,-1-10-1-16,0-1 2 15,0 0-1-15,-9-10-5 16,3-9-8-16,-5-8-32 16,-4-4-30-16,-5-1-2 15,-2 1 8-15,-7 5 48 16,-3 4 24-16,-1 10 24 15,-1 8 3-15,2 11 14 16,4 11 10-16,8 16 0 16,5 7-5-16,9 6 5 15,5 1-10-15,12-6-6 16,6-5-18-16,7-11-19 16,5-8 0-16,5-13-9 15,4-7-6-15,6-11-40 0,4-5-12 16,1-6-22-16,0-3-12 15,-8 3 28-15,-3 0 19 16,-11 5 35-16,-3 3 12 16,-7 6 18-16,-7 3 11 15,-3 6 31-15,-4 3 2 16,-3 7 4-16,0 4-5 16,-2 4-6-16,-1 1-2 0,3-5-22 15,0-1-9-15,4-6-13 16,3-4 4-16,3-3-3 15,3-4 2-15,5-7-1 16,4-4-3-16,0-7-8 16,2-2-2-16,-7 1-2 15,-3 1 3-15,-10 3 1 16,-4 2 5-16,-6 4 4 16,-5 3 7-16,-6 5 12 15,-1 5-2-15,-6 9-6 16,-2 5-9-16,2 7-13 15,1 0 2-15,11-4-49 16,5-3-62-16,14-7-188 16,7-6-302-16,12-12 371 15</inkml:trace>
  <inkml:trace contextRef="#ctx0" brushRef="#br3" timeOffset="-130991.23">17034 8431 1185 0,'-7'10'145'0,"-1"-1"550"0,3 2-659 15,1-2-21-15,5-3 6 16,3-1 6-16,3-4 27 16,4-1 2-16,5-3 4 15,2-3-18-15,2-5-25 16,0 0-3-16,-1-4-8 15,-1-1-3-15,-6 0 3 16,-2 2-6-16,-8-1 3 16,-3 2-1-16,-9 1-6 15,-4 1 3-15,-6 6-5 16,-6 5 6-16,-2 7 11 16,-1 8 4-16,2 12 8 15,1 7 1-15,3 10 10 16,5 4 14-16,11-5 27 15,8-4-15-15,16-13-22 16,9-7-16-16,10-12-66 0,5-7-82 16,12-16-157-16,3-9 62 15</inkml:trace>
  <inkml:trace contextRef="#ctx0" brushRef="#br3" timeOffset="-130623.77">17680 8322 2046 0,'-22'3'285'0,"-1"0"70"15,-6 3-313-15,-6 0-44 16,-1 3 0-16,-5 1 1 16,3 0 1-16,6 2 6 15,6 0-1-15,7 2 0 16,6-2-1-16,8-1-4 15,6 0 2-15,11-2 4 16,9 2-2-16,9-3 3 16,8 0-6-16,6-2-8 15,-3 0-12-15,-2 0-24 16,-6 2-3-16,-14 2-14 16,-5 2 10-16,-19 3 28 15,-8 2 9-15,-13 1-3 16,-5-1 11-16,-6-2 10 0,0-5-1 15,6-7-27-15,5-3-76 16,12-12-230-16,6-5 174 16</inkml:trace>
  <inkml:trace contextRef="#ctx0" brushRef="#br3" timeOffset="-130223.3">17977 8365 2085 0,'-1'13'191'0,"-1"4"27"15,1 2-176-15,-4 3-42 16,2 1 5-16,0-3-5 16,-1-1 4-16,2-5-1 15,0-3-4-15,-1-4-5 16,3-7 1-16,0 0-5 15,0 0 1-15,5-7 8 16,5-5-2-16,5-6 7 16,4-4 5-16,4-3-9 15,0-2 1-15,4 1-2 16,1 2 1-16,3 4-5 0,2 5 2 16,-4 9 1-16,-1 6-6 15,-8 11 5-15,-6 5-2 16,-4 14 13-16,-2 3 5 15,-3 4 2-15,3 1 2 16,3-8-13-16,3-6-4 16,8-13-50-16,4-6-72 0,5-15-202 15,4-11 145-15</inkml:trace>
  <inkml:trace contextRef="#ctx0" brushRef="#br3" timeOffset="-129986.9">18736 8187 1545 0,'-1'3'169'16,"1"0"136"-16,2 3-284 15,0 1 6-15,2 6 39 16,0 5 29-16,2 9 13 15,1 5-35-15,-1 6-24 16,1 0-21-16,-3-2-28 0,-4-5-44 16,-3-9-137-16,-3-7-159 15,-6-10 145-15</inkml:trace>
  <inkml:trace contextRef="#ctx0" brushRef="#br3" timeOffset="-129824.92">18531 8360 2362 0,'19'5'143'16,"8"-4"70"-16,17-1-214 15,6-7-27 1,4-5-135-16,-3-2-117 0,-9-3-564 16,-5 0 656-16</inkml:trace>
  <inkml:trace contextRef="#ctx0" brushRef="#br3" timeOffset="-129607.08">18465 8011 2181 0,'-6'16'183'0,"3"11"54"0,3 12-190 15,5 16-42-15,3 1 0 16,0-3-22-16,0-5-46 16,1-12-93-16,1-4-118 15,-3-11 106-15</inkml:trace>
  <inkml:trace contextRef="#ctx0" brushRef="#br3" timeOffset="-128773.87">19876 8249 1371 0,'-15'-4'85'0,"6"3"185"15,9 1-174-15,0 0-57 16,12 4 15-16,7-2 44 15,6 0 22-15,12-3 38 16,8-2-43-16,10-3-30 0,2-5-24 16,0-3-57-16,-4-3-43 15,-11-1-55-15,-5 0-12 16,-14 0-72 0,-6 1 10-16,-11-2-8 0,-6 0 9 15,-13 0 71-15,-6 0 68 16,-10-1 52-16,-4 1 46 15,2 2 70-15,3 2 1 16,5 7 38-16,3 2-9 0,6 8-32 16,1 7-28-16,3 17-46 15,4 12-21-15,-2 20-28 16,1 6-10-16,4 1-10 16,3-4-5-16,3-12-51 15,3-5-38-15,6-10-95 16,-4-6-102-16,4-13-122 15,1-6 337-15</inkml:trace>
  <inkml:trace contextRef="#ctx0" brushRef="#br3" timeOffset="-128639.91">20291 8300 780 0,'0'0'-84'16,"0"0"88"-16</inkml:trace>
  <inkml:trace contextRef="#ctx0" brushRef="#br3" timeOffset="-128474.24">20299 8278 908 0,'0'0'149'0,"0"0"89"15,0 0-147-15,0 0-23 16,0 0-33-16,0 0-8 0,0 1-13 15,0 0-7-15,-1-1-3 16,0 1-4-16,0-1-21 16,0 0-28-16,0 0-107 15,0 0-201-15,1 0 174 16</inkml:trace>
  <inkml:trace contextRef="#ctx0" brushRef="#br3" timeOffset="-127989.85">20417 8323 1017 0,'-9'3'84'16,"-1"1"71"-16,-2 1-89 16,2 5-4-16,3 0 10 0,0 2 2 15,3-1 51-15,4 1-36 16,2-2-29-16,1-2-39 16,2-2-15-16,-5-6-36 15,0 0-18-15,0 0-6 16,0-14-5-16,-5-3-1 15,-3-4 17-15,2-6 24 16,1-2 11-16,5-6 37 16,4-2 60-16,5-7 30 15,4 0-2-15,5 1-51 16,3 2-7-16,5 9-2 16,2 7-9-16,4 12-18 15,2 6-9-15,0 15-15 16,1 10 3-16,-4 22 6 15,-3 9-6-15,-9 13-1 16,-3 3-2-16,-6-5-62 16,-3-8-43-16,-2-17-62 0,-3-8-57 15,-2-17 116-15</inkml:trace>
  <inkml:trace contextRef="#ctx0" brushRef="#br3" timeOffset="-127824.02">20554 8223 2076 0,'6'8'307'16,"6"-2"129"-16,15 1-424 15,8-1-25-15,14-7-75 16,9-4-90-16,5-7-678 16,2-3 597-16</inkml:trace>
  <inkml:trace contextRef="#ctx0" brushRef="#br3" timeOffset="-127223.7">21508 8178 2596 0,'1'0'124'0,"22"-1"70"16,-4-2-179-16,18-4-25 16,3-5 0-16,11-5-14 15,7-1-5-15,-3-3-23 16,-2 1-12-16,-8-1-20 15,-10-2-65-15,-12-1-10 16,-5-3-32-16,-15 0 77 16,-2-2 54-16,-11-6 81 15,-11-1-6-15,-4 0 15 16,-6 1 24-16,2 13 56 0,6 9 30 16,0 18-25-16,5 14-9 15,1 22-39-15,1 9-40 16,6 12-10-16,3 3-5 15,7 2-11-15,0-2-2 16,4-7-33-16,1-6-36 16,0-15-81-16,0-5-57 15,-2-13-126-15,-1-7-64 0,5-11 323 16</inkml:trace>
  <inkml:trace contextRef="#ctx0" brushRef="#br3" timeOffset="-126956.97">21979 8106 1359 0,'6'11'138'0,"6"7"537"15,1 4-449-15,1 8-103 16,-2-3-26-16,-5-3-53 16,0-4-26-16,-1-7-15 15,-3-4 0-15,-3-9 0 16,0 0-3-16,0 0-1 15,6-10-1-15,-3-6-1 16,2-4 3-16,3-8 3 16,1 0 8-16,3-3-3 15,2 0-1-15,3 0-31 0,4 3-52 16,4 4-196-16,2 5 110 16</inkml:trace>
  <inkml:trace contextRef="#ctx0" brushRef="#br3" timeOffset="-126540.58">22415 8082 1962 0,'-22'2'302'16,"-2"2"154"-16,2 3-451 15,3 0-4-15,7 1-1 16,1 0 0-16,5 3-1 15,0 2-3-15,5 6 2 16,2 0 3-16,2-1 6 16,5-2 6-16,0-5 0 15,4-4-2-15,8-6-4 16,2-3-7-16,8-9-15 16,6-3-13-16,0-5-18 15,0-1-6-15,-5 0-6 16,-3 2 18-16,-9 5 31 0,-6 5 9 15,-13 8 20-15,1 0 15 16,8 7 25-16,-13 7-14 16,2 8-4-16,-4 1-7 15,7-2-15-15,3-3-9 16,8-6-14-16,4-4-9 16,6-8-51-16,4-2-44 15,0-6-138-15,-4-5-137 16,1-3-107-16,-4-1 130 0,-4 1 198 15</inkml:trace>
  <inkml:trace contextRef="#ctx0" brushRef="#br3" timeOffset="-126074.3">22882 8155 1789 0,'-5'15'179'0,"-5"-1"-41"15,-2-1-40-15,-1-6-35 16,0-4-18-16,0-5-66 15,-1-5-51-15,1-6-65 16,-1-5-24-16,0 0 14 16,4-2 51-16,1 1 93 15,1 0 24-15,8 1 54 16,2 0 24-16,9-1 11 16,7-2-2-16,6 2-15 0,5 3-22 15,6 6-29-15,-1 7-15 16,0 7-13-16,0 7-3 15,-11 7 4-15,-1 6 4 16,-10 5-1-16,-8 2 6 16,0 0-3-16,-3-3 9 15,-1-6 35-15,0-4 11 16,-1-9-2-16,1-9-14 0,0 0-21 16,0 0-13-16,-2-7-29 15,8-7-9-15,1-8-5 16,2-1 1-16,6 1 7 15,1 2 4-15,6 7 2 16,2 5 3-16,1 10 4 16,-2 8 1-16,-2 9-1 15,-1 3-4-15,1 3-27 16,1-3-42-16,3-8-187 16,1-5-618-16,3-15 708 15</inkml:trace>
  <inkml:trace contextRef="#ctx0" brushRef="#br3" timeOffset="-125157.89">23454 8078 2854 0,'1'1'17'0,"17"12"-7"16,-5 0-10-16,0 2-1 15,7 3 0-15,0-1 0 16,3-2 1-16,-1-5-3 0,2-5-2 16,0-3-1-16,-1-7 2 15,0-3 2-15,-3-6-10 16,-2-3-7-16,-5-3-11 16,-3-1-3-16,-4 1 4 15,-2-1 11-15,-1 6 15 16,2 2 10-16,-3 6 25 15,-2 7 3-15,1 0 5 16,-1 0-9-16,11 14-11 16,-8-1-4-16,11 3-4 15,4-1 2-15,10-6-6 16,3-3-2-16,1-6-9 16,-1-5-4-16,-5-5-7 15,-2-2-1-15,-6-2 1 16,-5 0-1-16,-5 1-9 15,-2 0-6-15,-6 1-8 0,-3 0 4 16,-2 1 7-16,-2 3 3 16,3 2 8-16,4 6-1 15,0 0 7-15,0 0 4 16,0 0 6-16,0 0 1 16,13 3 8-16,-3 2 4 15,5 0 7-15,1-1 0 16,6-4 1-16,3-1-3 0,9-5-3 15,5-4-4-15,0-3-4 16,-3-3-3-16,-10-2-6 16,-7 2-4-16,-12 3-5 15,-5 0 5-15,-10 5 5 16,-7 1 10-16,-12 7 3 16,-5 3 1-16,-4 11 4 15,-3 6 1-15,9 8 7 16,10 0 1-16,7 3 0 15,7-2-5-15,9-5-1 16,0-3 2-16,16-6-9 16,12-7-3-16,10-8-26 15,7-6-11-15,4-9-23 16,-1-4-13-16,-4-4 0 16,-6-2 0-16,-7-2 2 15,-8 0-39-15,-11-3 33 0,-4-1 23 16,-6-3 58-16,-6 0 34 15,-5-1 55-15,1 2-13 16,-3 8-8-16,0 7-5 16,4 9-16-16,4 9-17 15,-7 7-17-15,2 13-7 0,-1 19-17 16,-3 8-3-16,5 6-6 16,4-2-25-16,6-11-47 15,5-3-31-15,4-14-72 16,4-6-86-16,0-13-159 15,1-9 201-15</inkml:trace>
  <inkml:trace contextRef="#ctx0" brushRef="#br3" timeOffset="-124941.35">24593 7712 2937 0,'18'34'21'0,"1"11"-5"16,2 1-2-16,-2 1-13 0,-2-2-10 15,-3-8-48-15,-1-2-29 16,-1-11-78-16,-1-5-117 16,-3-13 28-16,-1-8 35 15</inkml:trace>
  <inkml:trace contextRef="#ctx0" brushRef="#br3" timeOffset="-121424.89">16357 8983 1437 0,'-24'-4'38'15,"-2"2"-5"-15,-1 1-23 16,-2 4-6-16,-2 3 6 0,1 9 14 15,1 5 42-15,-1 15 47 16,1 9 7-16,-2 15 2 16,0 6-11-16,4 10-36 15,4 2-10-15,15 1-32 16,7-3-9-16,16-11-18 16,8-7-6-16,13-15-51 15,6-8-71-15,14-14-619 16,-1-8 609-16</inkml:trace>
  <inkml:trace contextRef="#ctx0" brushRef="#br3" timeOffset="-120407.78">16526 9260 1530 0,'3'6'77'0,"3"7"3"16,1 2-65-16,2 13-6 16,0 4-9-16,-4 7 0 15,-3 2-9-15,-4 0-62 16,-1-1-34-16,-4-12-184 15,6-11 190-15</inkml:trace>
  <inkml:trace contextRef="#ctx0" brushRef="#br3" timeOffset="-119888.22">16380 9181 2855 0,'16'-1'50'16,"16"-4"-51"-16,10-3-52 15,15-10-96-15,-1-5-128 16,-1-2-344-16,-3 4 163 16,-8 12 248-16,-5 7 27 0,-8 15 128 15,-7 8 71-15,-6 10 62 16,-2 5 16-16,-6 6 22 15,-1-1 10-15,0-2-8 16,0-1-2-16,-1-6 69 16,-2-5-44-16,-2-7-88 15,-4-5-29-15,-2-7-33 16,-6-4-9-16,-3-4-17 16,-1-1-7-16,-4-6 12 15,3-1 6-15,3-5 39 16,1-3 39-16,9-6 29 15,2-1 10-15,11-4-6 16,4 0-22-16,9 1-29 16,2 3-15-16,4 8-18 15,0 5-3-15,-5 12 0 16,-4 7-3-16,-5 14 0 0,-1 4-6 16,-6 7 9-16,-1 2-6 15,-3-1 6-15,1-4 0 16,-2-9 0-16,-1-7 0 15,1-14-89-15,-1-5-64 16,0-13-382-16,1-5 430 16</inkml:trace>
  <inkml:trace contextRef="#ctx0" brushRef="#br3" timeOffset="-119688.89">17323 8984 1247 0,'12'-12'112'0,"0"11"166"15,1 10-81-15,2 17-75 16,2 10-5-16,2 14 11 16,1 4-12-16,-5 9-64 15,-4-1-20-15,-7-4-35 16,-3-5-20-16,-4-14-43 16,0-8-65-16,-3-18-120 15,0-7-131-15,-3-12 316 16</inkml:trace>
  <inkml:trace contextRef="#ctx0" brushRef="#br3" timeOffset="-119074.16">17225 9234 2189 0,'17'0'196'0,"7"-1"92"15,19-4-293-15,8-3-12 16,8-5-77-16,0-2-45 15,-4 3-60-15,-5 2-49 0,-11 10 108 16,-6 0 62-16,-11 11 63 16,-7 2 12-16,-3 3 12 15,-2 3 6-15,0 1 21 16,-1-2 6-16,-5-2-3 16,-2-5-3-16,-7-4-18 15,-3-1-7-15,-6-4-34 16,-3-2-7-16,-2-3-6 15,2-3 3-15,5-3 33 16,2-3 15-16,10-4 21 16,1-1-6-16,9-1 2 15,4-1-8-15,6 0-12 16,4 2 3-16,6 2-3 16,2 2-15-16,1 5 3 15,0 4 0-15,-4 12-12 0,-6 7 9 16,-6 12-9-16,-3 4 6 15,-5 3 6-15,-2 1-3 16,-1-4-3-16,-1-4 6 16,1-10 54-16,4-6 12 15,2-11 18-15,2-6-7 16,3-10-50-16,-1-5-21 16,-1-7-33-16,-1-2-15 0,-7-1-5 15,-4 1 2-15,-9 3 21 16,-6 4 6-16,-5 4 12 15,-2 5 12-15,-1 12 27 16,3 5 15-16,-2 14-4 16,0 5-5-16,0 4-30 15,1-2-36-15,10-9-194 16,9-4-468-16,17-19 530 16</inkml:trace>
  <inkml:trace contextRef="#ctx0" brushRef="#br3" timeOffset="-118523.29">18434 8757 2865 0,'9'31'44'0,"0"12"-38"0,-2 12-12 15,-1 7-9 1,1 0-3-16,-1-4-22 0,1-7-9 15,-4-7-3-15,0-5 1 16,-4-12 23-16,-1-7 10 16,-1-11 17-16,-1-4 1 15,-1-9-31-15,-1-7-44 0,-5-9-43 16,-3-5-28-16,-5-7-3 16,-5 2 65-16,-2 3 75 15,-1 5 9-15,1 11 9 16,-1 7-6-16,-2 12 6 15,1 11 6-15,-1 13 51 16,2 4 41-16,10 0 30 16,7-6-19-16,17-9-11 15,8-6-40-15,13-8-42 16,7-5-8-16,5-8-18 16,5-7-13-16,3-4-21 15,-1-3-23-15,-5-1-10 16,-3 1 16-16,-11 3 35 15,-3 2 10-15,-6 6 10 16,-3 2 4-16,-4 4 13 0,-1 4 14 16,-4 7 16-16,5 3 2 15,-6 6-18-15,-4 2-17 16,-3 2-9-16,-4-3-2 16,-1-5-6-16,3-3-3 15,1-8-18-15,2-2-31 16,0 0-94-16,-6-14-49 15,3-1-208-15,-4-3-36 0,0-4 342 16</inkml:trace>
  <inkml:trace contextRef="#ctx0" brushRef="#br3" timeOffset="-118135.34">18577 9080 864 0,'0'0'201'0,"0"0"167"16,0 0-87-16,0 0-6 15,0 0-33-15,0 0-81 16,1 0-46-16,0 0-30 15,23 0-23-15,-12 4-41 16,-2 1-14-16,-2 0-12 16,-2-1-8-16,-4-1-19 15,2 1-24-15,-3 4-7 16,-2 3 10-16,3 3 24 16,0 3 14-16,3-1 10 15,3 2 5-15,-2 0 3 16,0-1 3-16,-1-1 5 0,1-4-5 15,-1-4 3-15,0-2 1 16,2-4 10-16,-1-2 0 16,4-6 1-16,0-4-11 15,2-6-6-15,1-4-4 16,-2-2-5-16,0-2 1 16,-4-3-2-16,0 1-3 0,-4 3 7 15,-2 2 0-15,0 7 2 16,-1 3 2-16,0 1-24 15,-1 3-69-15,1 0-189 16,3 0-496-16,7 3 596 16</inkml:trace>
  <inkml:trace contextRef="#ctx0" brushRef="#br3" timeOffset="-117524.52">19134 9047 1885 0,'-17'2'89'0,"-1"1"-74"16,0 0-30-16,1 1-6 0,-2 2 9 16,-2 4 57-16,0 4 30 15,-2 8 42-15,0 3-4 16,7 1-56-16,4-1-29 15,9-8-22-15,3-3-6 16,9-7 6-16,4-3 7 16,6-5-3-16,3-6 1 15,8-6-31-15,-1-4-15 16,3-1-29-16,1 1-32 0,-3-1 19 16,-2 5 26-16,-8 4 39 15,-4 3 6-15,-9 10 15 16,-2 2-3-16,-4 4 51 15,2-1 14-15,0-1 38 16,3-2-30-16,4-1-25 16,3-3-8-16,8-4-25 15,-1-2-5-15,6-8-11 16,0-3-8-16,-3-2-7 16,-1-1-13-16,-9 0-21 15,-2-1-8-15,-5 0 1 16,-6 0 0-16,-3 2 27 15,-3 2 12-15,-6 2 18 16,0 1 0-16,-7 11 12 16,-4 4 1-16,1 14 21 0,-2 6 5 15,6 8 6-15,3 2-8 16,10 3-27-16,5-1-11 16,13-8-2-16,8-3-3 15,14-12-18-15,3-6-13 16,10-10-83-16,4-8-118 15,2-7-476-15,3-6 565 16</inkml:trace>
  <inkml:trace contextRef="#ctx0" brushRef="#br3" timeOffset="-117139.97">19885 8773 1622 0,'0'-8'197'0,"0"8"45"16,0 0-81-16,-1 11-57 15,1 13-37-15,0 14 8 16,-2 5 5-16,0 7-25 16,1-1-20-16,2-3-29 15,3-6-5-15,4-9 0 16,2-6-1-16,-1-11-5 16,0-5-11-16,-1-10-52 15,-2-8-16-15,-2-7-18 16,-1-4-26-16,-6-4 15 0,-5 1 8 15,-8 1 42 1,-7 2 19-16,-8 7 35 0,-4 3 18 16,-3 13 47-16,1 6 25 15,5 11 83-15,5 6-8 16,8 6-13-16,6 1-14 16,17-3-77-16,12-3-9 15,21-11-32-15,8-6-8 0,18-11-44 16,3-6-33-16,10-8-151 15,2-6-109-15,1-3-234 16,-3-1 456-16</inkml:trace>
  <inkml:trace contextRef="#ctx0" brushRef="#br3" timeOffset="-116738.91">20559 8851 1429 0,'4'-22'97'0,"-1"5"259"16,-2 4-34-16,-1 13-117 15,0 0-74-15,-6 4-64 16,-1 14-26-16,-2 16-35 16,0 7-3-16,2 5-3 15,1-2 0-15,0-6 0 16,4-7 0-16,0-11 0 0,1-4 0 16,1-9 0-16,0-7 3 15,0 0 2-15,0 0 4 16,-2-18 4-16,4 0 4 15,7-7 17-15,4-1 6 16,9 1-7-16,5 1-5 16,8 8-23-16,5 2-9 15,3 10-9-15,2 8 0 0,-5 12-2 16,-8 7 0-16,-12 6 4 16,-8 3 0-16,-16 4 3 15,-6-2-1-15,-15 0 5 16,-8-4-1-16,-5-9 4 15,-2-5 1-15,2-9-9 16,3-6-31-16,5-11-175 16,1-7-228-16,8-7 150 15</inkml:trace>
  <inkml:trace contextRef="#ctx0" brushRef="#br3" timeOffset="-116558.49">20963 8981 1115 0,'15'27'110'0,"0"1"200"15,-2 0-262-15,-2-5 24 16,-5-10-1-16,-6-13 1 16,0 0-87-16,4-10-90 15,-4-12 58-15</inkml:trace>
  <inkml:trace contextRef="#ctx0" brushRef="#br3" timeOffset="-116424.58">21008 8750 2683 0,'13'14'57'0,"12"-2"-30"15,13-1-182-15,19-10 25 16</inkml:trace>
  <inkml:trace contextRef="#ctx0" brushRef="#br3" timeOffset="-116057.36">21337 8870 2826 0,'-34'20'59'0,"0"1"-21"0,3 2-74 15,0-3-35-15,2 0-5 16,6-3 15-16,4-4 18 16,11-2 30-16,9-1 11 15,13-4 2-15,11-1 0 16,11-5 0-16,4-6-5 16,9-9-19-16,2-3-12 15,5-5-9-15,0-2-1 0,-9 1 19 16,-8 1 16-16,-13 5 11 15,-11 4 4-15,-9 8 14 16,-6 6 15-16,1 10 30 16,-8 9 15-16,-3 15-18 15,0 5-18-15,-3 5-14 16,1-4-14-16,4-4-17 16,3-5-14-16,10-13-92 15,10-6-131-15,10-21 85 16</inkml:trace>
  <inkml:trace contextRef="#ctx0" brushRef="#br3" timeOffset="-115708.39">22223 8743 2715 0,'-33'12'86'16,"-10"5"51"-16,-8 4-134 15,-17 3-10-15,-3-4-1 16,7-3 3-16,11-1 1 16,29-3 2-16,13-1-3 0,21 0-18 15,11 0-9-15,25 1-12 16,8 2-4-16,12 3 15 16,0 0 9-16,-8 3 15 15,-6 3 5-15,-14 1 4 16,-8-1-1-16,-20 4-1 15,-10-1-3-15,-16-1-2 16,-10 0 3-16,-17-7-2 16,-5-1 1-16,-6-11-20 15,-4-6-56-15,5-8-129 16,4-6-210-16,6-7 192 16</inkml:trace>
  <inkml:trace contextRef="#ctx0" brushRef="#br3" timeOffset="-115357.93">22267 8573 2562 0,'17'8'68'0,"12"6"-54"16,7 6-14-16,12 8 2 16,7 8 0-16,-4 13-1 15,-3 6 0-15,-12 10 2 16,-6 1 0-16,-23-1 2 15,-10 3-2-15,-19-7-1 16,-12-3-2-16,-13-9-9 16,-4-8-23-16,-6-11-155 15,3-2-35-15,0-7 43 16</inkml:trace>
  <inkml:trace contextRef="#ctx0" brushRef="#br3" timeOffset="-110358.52">16260 10079 1444 0,'3'-8'53'16,"5"-3"9"-16,2-1-32 15,6-3-36-15,0-2 6 16,-3 2 6-16,-1 1 9 16,-5 4 0-16,-6 3 18 15,-10 6 14-15,-9 1-5 0,-14 7-9 16,-9 5-9-16,-11 7-21 16,-2 5 12-16,-1 6 54 15,4 1 35-15,14-1 70 16,8-3 5-16,21-7-79 15,8-2-25-15,20-4-49 16,7-1-19-16,16-3-14 16,4-3-9-16,5 0-13 15,-2 0-9-15,-9 3-8 16,-7 2-1-16,-15 3 1 16,-8 3-23-16,-15 3-2 15,-11 4 11-15,-17 2 27 16,-6 1 21-16,-11 0 39 15,-2-3 12-15,2-7 5 16,4-7-2-16,14-13-110 0,9-8-76 16,19-15-223-16,9-8 230 15</inkml:trace>
  <inkml:trace contextRef="#ctx0" brushRef="#br3" timeOffset="-110008.64">16540 10218 2243 0,'-13'27'159'0,"1"4"27"15,-3 2-137-15,7 1-49 16,6-3 4-16,8-7-4 16,10-5 1-16,8-10 1 15,4-5-3-15,5-11-12 16,2-5-6-16,3-8-4 15,2-3 1-15,-4-2 13 16,-3 0 0-16,-11 0-5 16,-7 0-3-16,-15 2 0 15,-7 1 4-15,-13 1 13 16,-9 2 9-16,-8 6 3 16,-6 6 1-16,-1 11-2 15,-2 5-2-15,11 7 2 0,7 0-7 16,15-1-8-16,11-1-52 15,17-7-127-15,12-6-168 16,18-9 148-16</inkml:trace>
  <inkml:trace contextRef="#ctx0" brushRef="#br3" timeOffset="-109774.36">17338 9763 2690 0,'-3'40'49'0,"0"10"-39"15,0 10-10-15,3 9 0 16,-1 1 0-16,-1 0-6 16,-2-2-7-16,-5-2-33 15,-3-3-62-15,-5-12-112 16,-3-8-150-16,0-19-123 15,-1-9 49-15,-2-18 239 16</inkml:trace>
  <inkml:trace contextRef="#ctx0" brushRef="#br3" timeOffset="-109305.89">17047 10202 2300 0,'16'-5'158'0,"8"0"87"16,19-6-223-16,8-1-15 15,15-6-35-15,3-3-29 16,2-1-134-16,-2-1-73 16,-5 2-58-16,-9 0 35 15,-12 1 189-15,-8-1 36 16,-15 1 33-16,-2 0 33 16,-12-1 60-16,-4 1 27 0,-5 0 214 15,-2 2 12-15,0 6-105 16,3 3-70-16,2 9-57 15,0 0-40-15,-12 12-27 16,4 10-9-16,-3 19-10 16,-1 8-2-16,2 11 1 15,1 4 0-15,-1-3 1 16,4-5 1-16,3-13 3 16,-1-8 1-16,5-18 4 15,2-5-2-15,4-16-4 16,7-8-5-16,10-15-30 15,4-7-34-15,8-4-72 0,1 2-7 16,-1 9-27-16,-1 6 47 16,-7 11 87-16,-3 7 27 15,-6 13 15-15,-5 8 12 16,0 10 42-16,0 2 3 16,6-2-3-16,6-4-16 15,10-14-106-15,5-7-100 16,3-16 100-16</inkml:trace>
  <inkml:trace contextRef="#ctx0" brushRef="#br3" timeOffset="-108908.23">18284 10038 2276 0,'-36'8'186'16,"2"5"120"-16,6 7-291 15,7 2-16-15,9 4 2 16,7 0 1-16,9-1 0 16,4-1 0-16,9-6 0 15,3-3 0-15,7-10-4 16,4-4-2-16,6-10-1 16,1-5 0-16,-1-7 2 15,-2-3-6-15,-5-5-15 16,-5 1-4-16,-9 0-3 0,-4 3 4 15,-9 7 18-15,-3 4 13 16,-3 8 26-16,-1 3 5 16,1 11 3-16,-2 8-7 15,4 16-13-15,0 7-6 16,2 11 1-16,4-2 1 16,2-7-7-16,0-6-7 0,4-17-54 15,4-8-47-15,5-21-174 16,8-11-411-16,2-15 447 15</inkml:trace>
  <inkml:trace contextRef="#ctx0" brushRef="#br3" timeOffset="-108723.79">18764 9760 2219 0,'0'0'257'0,"8"21"44"16,2 4-220-16,0 19-81 15,0 8-1-15,-3 7-2 16,-2 0-9-16,-2-5-25 16,-3-3-22-16,-1-11-55 15,-3-6-107-15,-1-14-210 0,1-9-178 16,-3-16 477-16</inkml:trace>
  <inkml:trace contextRef="#ctx0" brushRef="#br3" timeOffset="-108575.25">18612 10065 2747 0,'26'0'95'0,"12"-6"6"15,11-1-121-15,20-7-92 16,5-5-71-16,11-5-935 16,-3-1 911-1</inkml:trace>
  <inkml:trace contextRef="#ctx0" brushRef="#br3" timeOffset="-107925.02">19918 9809 2004 0,'-6'13'242'16,"-2"11"30"-16,-1 9-200 0,-2 13-72 15,3 2 2-15,3-1-4 16,4-5 2-16,4-9 6 16,5-6-5-16,2-10 14 15,3-6 0-15,4-11 7 16,2-6-3-16,4-14-7 15,1-5-5-15,1-6-15 16,-3-4-8-16,-5-1-10 16,-2 2-15-16,-8 4 8 15,-4 5 6-15,0 12 36 16,-3 12 13-16,0 1 14 16,7 2 7-16,0 16-23 15,2 5 0-15,4 4-2 16,5-2-5-16,5-6-7 0,4-4-3 15,8-10-10-15,1-5-6 16,3-6-10-16,-2-6-9 16,-4-4-18-16,-2-2-6 15,-11 0-12-15,-4 3 0 16,-12-3-1-16,-3 3-34 16,-5-2-7-16,-4 1-28 15,1 2-110-15,1 2-140 0,2 2 289 16</inkml:trace>
  <inkml:trace contextRef="#ctx0" brushRef="#br3" timeOffset="-107492.1">20620 9874 2055 0,'-8'2'149'0,"-1"0"-13"15,0-1-128-15,4-1-9 16,5 0-4-16,0 0 11 16,0 0 19-16,0 0 22 15,0-1 4-15,0 0-10 16,0 0-15-16,1 0-21 16,14-13-3-16,-4 13 1 0,2-2-1 15,0 0-2-15,0 1 0 16,-1-2 0-16,0-3 3 15,-4 1 0-15,-1-2-2 16,-5-2-8-16,-2 1-9 16,-7-2 3-16,-5 2-5 15,-7 1 11-15,-3 4 2 16,-6 5 1-16,1 4 8 16,1 11 27-16,3 5 13 0,1 10 17 15,5 5-18-15,4 5-14 16,6 1-6-16,15-6-8 15,8-2-5-15,23-8-17 16,9-6-17-16,17-11-95 16,7-8-126-16,8-11 85 15</inkml:trace>
  <inkml:trace contextRef="#ctx0" brushRef="#br3" timeOffset="-107020.43">21786 9722 1532 0,'-52'6'158'0,"7"9"108"16,3 5-134-16,12 11-19 16,6 2 2-16,8 1-25 15,8-2-13-15,7-4 7 16,3-3-6-16,11-7-44 16,4-3-8-16,14-8-24 15,7-5-9-15,17-8-44 16,11-5-80-16,8-1-63 15,1-2-135-15,-10 1-68 0,-13 2 127 16,-16 1 181-16</inkml:trace>
  <inkml:trace contextRef="#ctx0" brushRef="#br3" timeOffset="-106573.08">22240 9731 2583 0,'-17'5'77'0,"-3"4"-54"16,0 4-24-16,-1 4-7 15,-2 0-3-15,6 2 1 16,2 0 4-16,7-1 4 15,3-2 1-15,5-3 3 16,4-2 0-16,9-5 1 16,3-1 0-16,9-9-6 15,4-5-4-15,2-6-47 16,-2-2-24-16,-3-3-20 16,-7 0 5-16,-6 2 15 0,-3 4 39 15,-7 6 51-15,-3 8 48 16,0 0 25-16,0 0 12 15,4 15 43-15,-3 5-40 16,0 5-34-16,1 1-13 16,7-1-35-16,0-5-12 15,10-7-34-15,6-7-26 16,3-7-59-16,1-6-127 16,0-9-195-16,-3-2-74 0,-4-4 404 15</inkml:trace>
  <inkml:trace contextRef="#ctx0" brushRef="#br3" timeOffset="-106240.28">22591 9726 1580 0,'0'0'209'0,"0"0"39"15,1 0-81-15,12 16-92 16,-6 0-41-16,-4 9-23 16,-3 0 8-16,-2-1 26 15,-2-3 13-15,0-7 13 16,-2-2 4-16,6-12-6 15,0 1-17-15,0-1 3 16,0 0 2-16,2-10-22 16,9-3-11-16,6-6-23 0,5-1-8 15,7 0 2 1,1 0-1-16,3 3 4 0,0 0 0 16,1 7-2-16,2 5 0 15,-3 9 3-15,-5 7 1 16,-4 8 10-16,-2 2 0 15,-4 6-5-15,-1 0-4 16,1-5-50-16,-1-2-57 0,6-11-181 16,6-6 86-16</inkml:trace>
  <inkml:trace contextRef="#ctx0" brushRef="#br3" timeOffset="-105341.84">23538 9598 2722 0,'-26'26'-3'16,"9"3"3"-16,3-1 1 16,8-3 1-16,4-5 0 15,5-6-4-15,6-3 0 16,6-9 0-16,6-2 0 0,8-7 3 16,2-4 1-16,1-7 0 15,-2-2 0-15,-7-2-1 16,-4 0-1-16,-6 1 2 15,-7 3-2-15,-1 6 1 16,-5 11 2-16,0 1 2 16,5 14-1-16,-5 21 1 15,-4 12-2-15,3 16 2 16,-3 7-3-16,1 9-3 16,2 4-4-16,-2 5-19 15,-1 0-12-15,-3-4-8 16,-5-3-28-16,-10-9 27 15,-6-4 25-15,-17-16 24 16,-6-8 17-16,-6-23 32 16,-3-11 7-16,4-28-27 0,8-20-24 15,18-33-124-15,14-16-122 16,30-10 59-16</inkml:trace>
  <inkml:trace contextRef="#ctx0" brushRef="#br3" timeOffset="-104640.72">23982 9762 2423 0,'7'10'2'15,"-3"-1"0"-15,4-2 3 16,0-3-1-16,6-2-3 15,9-3 5-15,3-4 0 16,6-3-2-16,-3-3 1 16,-3 0-3-16,-5-2-13 15,-5-1 4-15,-8-2-7 16,-3-1-3-16,-8-3 8 16,-7 1-2-16,-7 1 3 15,-6 4 7-15,-1 8-1 16,1 6 15-16,1 12 25 15,4 9 18-15,4 14 33 0,1 7-11 16,13 3-34-16,4-2-14 16,17-8-15-16,10-4-4 15,20-13-14-15,9-10-11 16,8-14-46-16,4-10-81 16,-9-11-92-16,-7-4-140 15,-8-7 86-15,-10-2 145 0,-10-3 105 16,-6-4 13-16,-15 0 28 15,-5-1 25-15,-9 2 60 16,-2 3 162-16,-4 8 72 16,-1 5-61-16,5 15-98 15,9 14-50-15,0 1-69 16,-6 10-14-16,1 25-21 16,-1 11-5-16,-5 13-8 15,-4 4-8-15,6-5-17 16,-3-6-13-16,5-12-50 15,1-10-44-15,0-10-6 16,-2-8-49-16,2-10 34 16,-6-5 13-16,0-9 17 15,1-3 7-15,-1-7 71 16,5 1 50-16,3 2 151 16,5 1 110-16,10 4 119 0,4 3-136 15,22 1-114-15,8 0-62 16,24 2-57-16,10-2-25 15,4 0-125-15,1-2 164 16,-13-9-65-16</inkml:trace>
  <inkml:trace contextRef="#ctx0" brushRef="#br3" timeOffset="-101558.81">16400 10710 399 0,'0'0'108'15,"0"0"190"-15,0 0-136 16,0 0-45-16,0-1-40 16,0 0-13-16,0 0-27 15,0 0-10-15,0 0-5 16,0 0-3-16,0 1-3 15,0-1 1-15,1 0-5 16,-1 0-1-16,0 0 5 16,0 0 3-16,0 0-3 15,-11-6-3-15,0 8-7 16,0 2 4-16,-2 0 1 16,-1 1 1-16,-5 1 3 15,-1 1-3-15,-6 4-4 0,-1 1-2 16,-2 3 5-16,0 2 16 15,8 2 48-15,5 0 14 16,11-1 31-16,6 0-4 16,19-1-5-16,8 1-27 15,16 0-40-15,7 1-14 16,7 1-27-16,4-1 0 16,-3 2 0-16,-5-1-3 15,-12 2 0-15,-10 3-9 0,-13-2 3 16,-10 3 3-16,-18 6 3 15,-11 0 21-15,-20 5 39 16,-13 0 2-16,-14-7 32 16,-5-1-1-16,-1-10-23 15,9-6-35-15,12-12-28 16,8-10-12-16,24-13-79 16,6-8-93-16,27-14-581 15,13-8 558-15</inkml:trace>
  <inkml:trace contextRef="#ctx0" brushRef="#br3" timeOffset="-101374.28">16756 10845 1693 0,'5'18'314'0,"1"5"316"15,-1 5-617-15,-1 3-20 16,-2-4-44-16,-1-3-9 15,-1-4-26-15,-1-6-39 16,-2-4-168-16,-2-6 162 16</inkml:trace>
  <inkml:trace contextRef="#ctx0" brushRef="#br3" timeOffset="-101215.17">16691 10722 2553 0,'13'1'85'0,"9"2"-126"15,4 0-171-15,12-1-756 16,2-2 765-16</inkml:trace>
  <inkml:trace contextRef="#ctx0" brushRef="#br3" timeOffset="-100738.25">17117 10821 857 0,'-29'-5'112'15,"1"1"69"-15,0 1-46 16,2 3-20-16,3 4-9 15,3 5 40-15,2 2 30 0,5 6-45 16,4 0-26-16,9 1-30 16,7 2-13-16,10-4-32 15,3-2 0-15,9-6-18 16,2-7-9-16,2-10-6 16,5-4-18-16,-5-5-9 15,0-3-8-15,-6 1-7 16,-5 1 15-16,-9 2 21 15,-2 2 3-15,-6 9 18 16,-1 0 0-16,-1 10 9 16,-1 5 6-16,-1 13-4 15,-1 7-5-15,-5 18-9 16,-1 8-6-16,0 18-3 16,0 5-6-16,-3 3 3 15,-3-1-3-15,-8-14 6 16,-9-4 15-16,-3-17 27 0,-4-7 14 15,0-17-12-15,1-10-27 16,-1-22-119-16,5-13-128 16,5-21-368-16,7-11 468 15</inkml:trace>
  <inkml:trace contextRef="#ctx0" brushRef="#br3" timeOffset="-100374.7">17298 10732 1822 0,'24'19'245'0,"-3"4"70"16,-1 3-196-16,-4 3-102 15,-1 0-12-15,-5-1-2 16,-3-1-6-16,-7-5-2 16,-5-2-2-16,-2-6-1 15,-3-5-6-15,2-6-3 16,0-5-2-16,3-9-7 15,3-7 1-15,2-8 3 16,2-2 6-16,5 0 0 16,4 3-1-16,6 3 3 15,4 2-3-15,6 6 8 0,3 1 9 16,2 6 9-16,1 5 3 16,-3 10-2-16,-5 7 1 15,-4 10-4-15,-4 4-4 16,-7 5-11-16,-4-1-27 15,-3-5-102-15,-1-6-52 16,-1-11-217-16,6-9 319 16</inkml:trace>
  <inkml:trace contextRef="#ctx0" brushRef="#br3" timeOffset="-100213.58">17896 10870 2331 0,'-15'36'91'0,"2"-9"-106"15,4-7-223-15,3-14-502 16,4-9 571-16</inkml:trace>
  <inkml:trace contextRef="#ctx0" brushRef="#br3" timeOffset="-99941.64">17833 10633 2001 0,'12'-17'123'0,"4"2"-31"0,6 0-80 16,7 0-54-16,5 1-17 16,2 3-28-16,-2 4 6 15,-5 8 25-15,-5 6 11 16,-7 9 36-16,-2 7 12 15,-2 12 33-15,1 5 32 16,-4 7 16-16,-2 1-12 0,-8-3-18 16,0-1-22-1,-1-6-26-15,-2-6-6 0,1-13-83 16,1-7-49-16,-4-12-110 16,-1-12-43-16,-2-11 217 15</inkml:trace>
  <inkml:trace contextRef="#ctx0" brushRef="#br3" timeOffset="-99675.77">18013 10718 1373 0,'2'5'112'0,"7"1"276"16,4 2-149-16,10-1-150 16,5-2-29-16,6-4-36 15,2-2-21-15,1-3-30 16,3 0-15-16,-4 2-44 0,-1 3 2 15,-2 10-15-15,-2 5 13 16,-6 9 29-16,-6 2 0 16,-12 6 12-16,-7 3 10 15,-13-2 5-15,-2 0 27 16,1-9 53-16,1-8 22 16,13-17-12-16,0 0-51 0,-5-16-167 15,9-13-58-15,5-10 148 16</inkml:trace>
  <inkml:trace contextRef="#ctx0" brushRef="#br3" timeOffset="-99541.62">18379 10663 1406 0,'1'-4'153'0,"3"-2"492"16,5-1-366-16,6-2-184 16,5-3-65-16,9-1-138 15,3 0-59-15,4 5-213 16,1 3-69-16,2 8 360 15</inkml:trace>
  <inkml:trace contextRef="#ctx0" brushRef="#br3" timeOffset="-99323.79">18791 10684 1115 0,'6'4'118'16,"-6"-4"169"-16,0 0-230 0,0 0-21 16,-7-3-18-16,-6-4 6 15,-10-2-1-15,-2 0 4 16,-1 6 24-16,1 1 15 15,2 8 33-15,2 5 8 16,-1 4-23-16,4 4-10 16,7 0-41-16,6-2-12 15,12-1-21-15,6-3-15 16,18-5-62-16,6-4-34 0,15-8-110 16,5-4-83-16,2-5 244 15</inkml:trace>
  <inkml:trace contextRef="#ctx0" brushRef="#br3" timeOffset="-98786.45">19126 10644 1324 0,'-20'-7'74'0,"-1"2"46"16,0 2 17-16,-4 4 3 16,1 5-17-16,-3 5-34 15,-1 4-11-15,5 2-6 16,2 1 2-16,10 4 16 15,5-5-35-15,9-1-11 16,6-3-6-16,11-8-23 16,2-2-5-16,10-9-10 0,2-5-15 15,3-6-42-15,0-3-11 16,-4-2-29-16,-2 3 2 16,-9 2 56-16,-6 2 27 15,-8 8 39-15,-8 7 27 16,0 0 71-16,0 0-29 15,2 8 10-15,-4 5-12 16,1 7-41-16,1 2-20 0,2 0-9 16,2-3-9-16,3-4-4 15,1-3-7-15,3-7-5 16,0 0-7-16,3-10-18 16,2-2-11-16,1-6-48 15,0-4-22-15,2 1 5 16,-5-4 8-16,-1 2 40 15,-3 2 21-15,-3 4 42 16,0 3 24-16,-5 8 46 16,4 1-3-16,-4 9 21 15,3 3 1-15,6 6-28 16,-2 3-38-16,8 2-15 16,0-4-7-16,3-2-12 15,1-4-10-15,0-8-34 16,0-3-63-16,-2-9-120 15,0-7-189-15,-3-12 220 0</inkml:trace>
  <inkml:trace contextRef="#ctx0" brushRef="#br3" timeOffset="-98590.17">19764 10397 2516 0,'2'10'149'0,"5"6"60"0,9 15-201 15,2 6-8-15,3 6-6 16,-2 1-7-16,-7-3-16 16,-1-4-11-16,-9-7-54 15,-2-5-93-15,-2-7-217 16,-3-5 126-16</inkml:trace>
  <inkml:trace contextRef="#ctx0" brushRef="#br3" timeOffset="-98439.9">19588 10640 2583 0,'0'0'135'0,"20"-2"24"16,6-2-146-16,19-5-103 16,10-2-37-16,13-4-150 0,2 0-195 15,-3 2 229-15</inkml:trace>
  <inkml:trace contextRef="#ctx0" brushRef="#br3" timeOffset="-97125.02">20758 10200 2786 0,'-4'19'54'0,"1"13"-29"15,0 11-25-15,2 13-2 16,2 3-2-16,2-2 2 16,-1-1-1-16,0-9 1 15,0-2-3-15,-3-13-7 16,0-8-7-16,0-12-29 15,1-11-11-15,0-1-63 16,0 0-54-16,-4-15-46 16,-1-6-35-16,-7-8 99 0,-6-1 27 15,-6-1 71-15,-6 4 24 16,-6 5 32-16,-4 5 8 16,1 11 44-16,4 6 27 15,8 12 56-15,3 8 24 16,8 12 61-16,2 4-32 15,10 4-78-15,5-4-7 16,11-8-58-16,6-7-6 0,15-11-35 16,6-6-12-16,14-11-66 15,7-6-38-15,7-7-48 16,2-2-69-16,-6-1 63 16,-7 0 56-16,-14 4 78 15,-6 4 36-15,-11 5 96 16,-6 6 47-16,-10 5 52 15,-3 5-5-15,-6 8-97 16,-5 5-28-16,-3 4-30 16,-4 1-14-16,-2-4-12 15,0-4-3-15,1-7-7 16,1-5-4-16,2-4-6 16,2-3 2-16,4-7-15 15,1-4-7-15,3-8-12 16,3-2-2-16,4-4 23 15,2-1 12-15,6-3 17 0,2-1 8 16,8 3-10-16,2 3-1 16,5 10-5-16,0 8-3 15,1 16 8-15,-3 9-2 16,-5 15 2-16,-9 4 1 16,-5 2-5-16,-5-1 6 15,0-7 12-15,1-5 0 16,1-8 16-16,4-4 4 0,3-10-1 15,4-2-3-15,3-9-15 16,-1-3-12-16,0-4-13 16,-4 0 1-16,-7-2-9 15,-5 0 6-15,-8-5 2 16,-5 0 1-16,-10 0 5 16,-1 3 2-16,-6 7 5 15,-2 5 2-15,6 8 1 16,-2 1 4-16,10 2-11 15,13-3-14-15,0 0-57 16,0 0-26-16,0 0-23 16,13 4-34-16,6-9 64 15,6 1 36-15,2 2 45 16,2 2 9-16,0 6 48 0,2 6 39 16,-2 10 56-16,3 6-48 15,-3 11-28-15,-2 3-21 16,-8 5-42-16,-4 0-5 15,-7 5-12-15,-4 2-4 16,-1 7-34-16,-3 2-8 16,-7 1-4-16,-4-2-11 15,-13-9 26-15,-2-6 21 16,-3-13 54-16,4-10 35 0,9-15 15 16,4-8 12-16,10-18-18 15,4-14-14-15,9-25-46 16,5-13-28-16,10-17-22 15,1-1 1-15,1 3 17 16,1 0 15-16,-8 5 12 16,2 4-1-16,2 7-6 15,4 10 0-15,10 17 9 16,3 9 0-16,2 20 3 16,-2 12 5-16,-7 22-19 15,-5 14-14-15,-23 16-47 16,-9 5-40-16,-22-5-66 15,-12-1-57-15,-5-16 54 16,-8-6 50-16,2-16 54 16,7-7-14-16,11-16 47 0</inkml:trace>
  <inkml:trace contextRef="#ctx0" brushRef="#br3" timeOffset="-96891.46">22343 10524 2755 0,'15'24'25'0,"2"-2"-103"16,2 0-95-16,-3-6-95 15,-5-4-96-15,-7-5 134 16,-5-2 104-16,-10-4 103 15,-4-2 2-15,-7-10-235 16,1-6 186-16</inkml:trace>
  <inkml:trace contextRef="#ctx0" brushRef="#br3" timeOffset="-96559.46">22246 10276 1452 0,'4'-10'274'16,"2"0"402"-16,8 4-491 0,8 3-82 15,11 6-79-15,9 5-10 16,13 10-6-16,-2 5-6 16,-2 9-14-16,-4 2-14 15,-17 4-66-15,-4 1-58 16,-13-1 5-16,-8-1-35 16,-4-8 120-16,-1-3 60 0,-4-10 128 15,0-6 19-15,4-10-1 16,0 0 14-16,-3-5-92 15,7-11-14-15,0-13-25 16,5-7-24-16,8-2-14 16,4 1 2-16,11 9-2 15,1 6 3-15,2 14-5 16,2 8-1-16,-5 18-11 16,-1 4-18-16,-5 8-111 15,-1 0-112-15,6-5 61 16</inkml:trace>
  <inkml:trace contextRef="#ctx0" brushRef="#br3" timeOffset="-96191.77">23344 10295 2900 0,'26'35'-82'15,"2"6"24"-15,2 1 23 16,-4 2 33-16,-3-2 4 0,-1-4 7 16,0-4 1-16,-4-10 15 15,0-6 14-15,-2-10 33 16,-1-4-1-16,-1-8 1 15,0-7-14-15,1-11-35 16,1-9-13-16,1-10-39 16,-1-4-19-16,2-1-34 15,-2 2-13-15,2 5-42 16,0 4-73-16,3 9-161 16,5 5-331-16,2 10 567 15</inkml:trace>
  <inkml:trace contextRef="#ctx0" brushRef="#br3" timeOffset="-95607.73">23885 10356 2579 0,'-35'0'-13'16,"6"5"-1"-16,3 4 7 15,12 3 14-15,4 1 8 16,9 1 5-16,9 0-4 0,9-2-8 16,7 0-11-16,5-7-9 15,-1-3 1-15,4-6 2 16,-2-4-5-16,-2-4-12 16,0-2-18-16,-8-3-16 15,-4 1 1-15,-6-2 15 16,-5 3 15-16,-4 1 56 15,-1 3 17-15,0 11 38 16,0 0 10-16,-4 1-5 16,4 14-37-16,-3 12-26 15,0 7-7-15,3 0-12 16,1-1-5-16,1-9-31 16,-2-6-29-16,3-9-112 15,-3-9-50-15,0 0-47 16,6-8 33-16,-3-7 54 15,6-3 111-15,-2-3 11 0,0-2 12 16,2 4 28-16,-5-2 9 16,9 3 12-16,0 3 5 15,3 6 14-15,2 7 11 16,-4 10 17-16,1 7 6 16,-9 10 35-16,-2 4 60 15,-3 3 48-15,-3-1 19 16,1-7-22-16,0-4-68 0,1-11-60 15,0-9-26-15,0 0-94 16,-1-14-69-16,0-13-198 16,-1-8-225-16,0-4 440 15</inkml:trace>
  <inkml:trace contextRef="#ctx0" brushRef="#br3" timeOffset="-95515.21">24241 10175 1625 0,'25'-18'-130'0,"3"9"87"16</inkml:trace>
  <inkml:trace contextRef="#ctx0" brushRef="#br3" timeOffset="-95241.61">24408 10391 2436 0,'-3'-7'-110'0,"1"0"-41"16,1-1 157-16,-2 0 74 15,3 2 17-15,1 1-19 16,-1 0-116-16,0 5-60 16,1 0-93-16,11 5 0 0,-8 8 110 15,1 2 42-15,-1 5 24 16,-2-1 6-16,3-1 6 15,-1 0 3-15,-1-7 0 16,-3-3-21-16,0-8-188 16,0 0-14-16,-13-18 127 15</inkml:trace>
  <inkml:trace contextRef="#ctx0" brushRef="#br3" timeOffset="-95091.64">24358 10227 1723 0,'9'-11'93'0,"5"4"-111"16,0 3-51-16,10 4-50 15,0 1 27-15,-1 6-3 0,7 0-39 16,-8 1 80-16</inkml:trace>
  <inkml:trace contextRef="#ctx0" brushRef="#br3" timeOffset="-93973.02">24532 10322 2049 0,'-21'5'185'15,"1"-1"-27"-15,7 4-32 16,-3 1-12-16,10 6-77 16,3 1-19-16,6 2-10 15,11-2-7-15,4-1-13 16,3-4-10-16,11-8-33 15,-1-2-29-15,4-7-35 16,-2-4-15-16,-7-3-45 16,-4-2 18-16,-7-4 62 15,-5 0 21-15,-5-1 60 16,-4 2 24-16,-3 6 90 16,-1 2 26-16,-1 8 46 15,1 1 11-15,-4 10-93 16,0 6-16-16,-1 11-41 15,-1 4-15-15,4 1-6 16,3-5-3-16,2-7-23 0,0-4-28 16,2-10-52-1,2-4-57-15,2-8-72 0,5-5-27 16,-3-7 11-16,3-2 92 16,-1 1 23-16,-2 0 35 15,2 3 120-15,-3 1 49 16,2 4 52-16,-4 1 13 15,3 2 75-15,0 5 80 0,-3 1-57 16,0 4-82-16,1 8-93 16,2 4-30-16,-3 8-23 15,5 2 0-15,-10 3-4 16,0-2-7-16,2-3 0 16,-2-2 1-16,4-6 3 15,3-5-3-15,0-7-7 16,5-3-44-16,3-10-96 15,-3-3-118-15,6-4-86 16,-3-2 133-16,0 1 149 16,0 2 20-16,-4 2 46 15,-2 2 17-15,-1 4 28 16,-2 2 19-16,-2 2 82 16,-4 6 119-16,0 0 6 15,1 0-54-15,9 5-107 0,-7 7-22 16,2 8-15-16,2 0-31 15,2 1-3-15,3-2-9 16,3-5-16-16,1-3-7 16,3-7-8-16,5-4-1 15,0-7-24-15,-1-4-9 16,-5-2-31-16,-5-1-41 16,-1 1 21-16,-4 1 18 0,0 2 52 15,2 1 20-15,-7-1 36 16,-1 2 18-16,-1 0 13 15,-1 0 2-15,0 1-4 16,4 0-27-16,-4 7 0 16,0 0-2-16,0 0-11 15,-1 0-4-15,0 0-13 16,1 1-5-16,-1 0 0 16,1 0 1-16,0 1-4 15,-4 28 3-15,4-30 7 16,13 6-2-16,1-4 3 15,0-2 0-15,5-2-6 16,1-3-3-16,6-2-4 16,-5-2-4-16,1-2-10 15,-12-2-5-15,-10-2 3 16,-6-1-2-16,-17-3 4 16,3 4 3-16,-17 5 6 0,4 6 3 15,4 9 14-15,3 8 6 16,8 13 7-16,9 7 5 15,-1 9-6-15,3 2-4 16,14 0-12-16,2-5-13 0,16-7-38 16,7-6-39-16,16-14-93 15,6-8-136-15,-20-13 75 16</inkml:trace>
  <inkml:trace contextRef="#ctx0" brushRef="#br3" timeOffset="-88658">14911 7779 898 0,'-3'-3'137'0,"3"3"102"15,0 0-154-15,0 0-44 16,0 0 3-16,0 0 5 16,-1 0-1-16,1-1 66 15,-1 0 5-15,0 0 25 16,0 0-7-16,0 1-3 16,1 0-14-16,0 0-65 15,0 0-17-15,4 2-7 16,7 7 3-16,5 5 7 15,6 1 1-15,9 1-7 16,-3 1-6-16,11-2-6 16,-2-2-2-16,0-3 1 15,4-1 1-15,-9-3 0 0,-3 0-5 16,-9-4-4-16,-4-1 1 16,-9 0 10-16,-7-1 7 15,0 0 27-15,0 0-1 16,0 0-10-16,-14 3-7 15,-5 3-27-15,-6 4-13 16,-6 9 1-16,-7 6 0 16,-6 14 3-16,1 7-3 0,-6 14 1 15,8 3 1-15,-1-3-4 16,2-4 7-16,8-14 0 16,2-7-3-16,14-14-8 15,5-5-36-15,11-16-93 16,2-5-89-16,12-13 52 15</inkml:trace>
  <inkml:trace contextRef="#ctx0" brushRef="#br3" timeOffset="-88207.48">14492 8116 1392 0,'-17'-4'79'16,"2"1"233"-16,15 3-249 15,0 0-3-15,-1 0 23 16,1 0 7-16,2-5 12 16,11 4 29-16,15-2-10 15,7 0 7-15,20-3-32 16,1-1-50-16,0-3-29 15,-4 1-8-15,-12 0-5 16,-2 1-2-16,-7 2-2 16,-2 1-1-16,-8 3 1 15,-4 0-6-15,-9 2-25 16,-1 0-33-16,-7 0-171 16,0 0-168-16,-6-8 176 15</inkml:trace>
  <inkml:trace contextRef="#ctx0" brushRef="#br3" timeOffset="-84075.83">14313 10557 1673 0,'0'0'251'0,"0"0"125"16,23 6-239-16,8-6-66 16,6-4 23-16,26-4 11 15,12-3-6-15,11-2-20 0,2 0-23 16,-7-1-30-1,-9 0-14-15,-5 2-12 0,2 1-4 16,-7 1-9-16,-4 1-12 16,-13 0-35-16,-6 1-25 15,-14-1-61-15,-5 0-120 16,-9-3-253-16,-6-1-84 16,-6-5 446-16</inkml:trace>
  <inkml:trace contextRef="#ctx0" brushRef="#br3" timeOffset="-83776.25">14975 10234 1475 0,'-7'0'236'16,"7"0"414"-16,0 0-449 0,16-4-136 16,11 1-22-16,22-1-9 15,8-1 4-15,9-1-3 16,0 2-7-16,-5 2-14 15,-4 2-9-15,-10 6-7 16,-4 4-1-16,-9 7-10 16,-7 5 5-16,-17 10-3 15,-9 5 4-15,-18 10 4 16,-10 4 2-16,-7 5 18 0,-3 1 10 16,1-2 17-16,1-5-1 15,-1-15-16-15,1-7-20 16,8-18-94-16,6-9-100 15,22-24 52-15</inkml:trace>
  <inkml:trace contextRef="#ctx0" brushRef="#br3" timeOffset="-82525.03">15869 7616 614 0,'24'-10'25'0,"1"1"9"15,3-1-45-15,0 0-3 16,2 1 16-16,3 1 55 15,0 0 34 1,1 3 44-16,-4-1 2 0,-7 4-44 16,-6 1-13-16,-10 0-10 15,-6 1 3-15,-1 0 3 0,0 0-3 16,0 0 56-16,-1 0-10 16,-20-6-44-16,8 5-27 15,-10 1-33-15,-3 1-6 16,-4 0-4-16,-3 0-2 15,0 0 3-15,-1 0 12 16,2 2 9-16,-4 1 6 16,1 3 6-16,1 1-6 15,5 1 0-15,3-2 6 0,14-2-1 16,12-5-2-16,0 0-12 16,4 8-9-16,15-8-6 15,6-3-63-15,14-4-718 16,1-4 663-16</inkml:trace>
  <inkml:trace contextRef="#ctx0" brushRef="#br3" timeOffset="-79641.5">18210 9451 851 0,'0'0'47'16,"0"0"15"-16,0 0-39 15,13 2 31-15,7-1 3 16,15-1 36-16,7 1 7 16,19 0-14-16,4-1-13 15,18-1-30-15,7-2-16 0,7-3-19 16,6 0-2-16,3-2-6 16,-3-1 3-16,-1 0-3 15,-5 2 0-15,-2 2-5 16,-4 3-9-16,-11 2-42 15,-7 1-51-15,-16 3 59 16</inkml:trace>
  <inkml:trace contextRef="#ctx0" brushRef="#br3" timeOffset="-75892">16127 11344 1080 0,'-8'1'95'0,"0"1"95"15,5 0-134-15,3-2-52 16,0 0 0-16,0 0 15 16,14 7 8-16,1-3 22 15,7-1 58-15,7 1 51 16,7-2-9-16,15 0-8 16,9-2-10-16,17-2-32 15,6-2-41-15,15-2-14 16,10-1-14-16,10-1-15 15,8 0-4-15,10 1-7 16,2-2-2-16,16 1 7 0,8 0 5 16,13-4 11-16,6 0 2 15,10-1 6-15,6 0-6 16,9 1-8-16,1 1-9 16,1-1-5-16,1 0-4 15,-4 1 1-15,-4-2-2 16,1 0 1-16,1 0-2 0,-5-3 1 15,1 0 0-15,-7-2-1 16,-8 0 1-16,-15-2-2 16,-4 0-2-16,-24-2 2 15,-12 1-7-15,-16 2-11 16,-17 3-2-16,-15 2-5 16,-10 3-8-16,-13-2-32 15,1 1-20-15,-7 2-66 16,2 1-50-16,-8 8-6 15,-7 0-36-15,-13 1-158 16,-7 1 266-16</inkml:trace>
  <inkml:trace contextRef="#ctx0" brushRef="#br3" timeOffset="-48142.59">1570 11740 1313 0,'3'17'11'0,"3"14"14"16,0 8 10-16,0 16 14 15,1 7-3-15,-5 13-9 16,-2 3-12-16,-3 4-10 15,-3-5-3-15,-3-13-9 16,1-9 3-16,0-20-3 16,-1-10 0-16,4-14 9 15,2-9-3-15,2-17 0 16,1-11-9-16,4-17-6 0,1-9 0 16,4-10-3-16,0-2 6 15,0-6 3-15,0 0 0 16,0 1 0-16,1 3-6 15,-1 12 6-15,0 9-6 16,-1 17 6-16,-4 8 0 16,-1 14 0-16,-3 6 0 15,1 0 0-15,0 0-6 0,0 0 9 16,0 0 0 0,0 1 6-16,0 0 9 0,-1 0 3 15,1 0 6-15,0 0 8 16,0 0 4-16,0-1-9 15,-1 1-6-15,1 0-15 16,-1 0-6-16,1 0 0 16,0 0-3-16,-1 0 3 15,0-1-3-15,0 1 0 16,0-1 0-16,0 0 0 16,0 0-3-16,0 0 6 15,0 0 0-15,0 0 3 16,0 0 3-16,0 0 3 15,0 0 6-15,0 0-6 16,0 0 0-16,0 0 0 16,0 0-9-16,0 0 0 15,0 0-3-15,4 23 3 0,1 3 21 16,5 18 32-16,3 8 22 16,2 7-6-16,2 0-12 15,1-6-37-15,-1-6-8 16,0-14-9-16,-1-5-3 15,-3-11 0-15,-2-4 12 16,-1-6 9-16,1-2 12 0,-1-5 0 16,1 0-11-16,1-10 4 15,0-6-9-15,-3-16-4 16,1-9 1-16,-5-15-3 16,-2-8 0-16,-2-9-5 15,-1-1-6-15,1 2-21 16,2 6-11-16,1 15-70 15,2 10-114-15,6 17 105 16</inkml:trace>
  <inkml:trace contextRef="#ctx0" brushRef="#br3" timeOffset="-47693.34">2145 12054 1535 0,'-4'23'30'31,"0"3"18"-31,4 4-3 0,3-2-4 0,1-6 10 16,2-3 6-16,3-10-18 16,3-6-3-16,5-12-21 15,2-8 0-15,3-15-15 16,-1-5 0-16,-5 0 6 15,-3 1 8-15,-10 9 34 16,-3 2 21-16,-11 6 12 16,-8 3-7-16,-6 5-14 15,-4 6-21-15,-3 10-18 16,1 6-12-16,1 12-7 16,5 2-2-16,13-2-116 0,9-5-105 15,20-13 111-15</inkml:trace>
  <inkml:trace contextRef="#ctx0" brushRef="#br3" timeOffset="-46677.41">2971 11673 1471 0,'-7'53'106'0,"0"16"252"16,0 12-256-16,1 7-99 16,1-2 3-16,0-14-6 15,0-8-6-15,-1-14 6 16,0-11 0-16,0-15 15 15,-1-8 3-15,0-11 39 0,0-8-3 16,-2-18-4-16,0-10-8 16,2-26-42-16,4-10-6 15,4-18-3-15,5-9 9 16,9-3-3-16,7-1-6 16,13 9-9-16,7 10-3 15,11 21 6-15,3 13 1 0,-1 26 14 16,-3 12 0-16,-8 25 3 15,-6 10 8-15,-12 22 1 16,-6 6 3-16,-19 9 0 16,-7 2-3-16,-19-3-9 15,-9-2 15-15,-10-8 47 16,-5-5 7-16,0-12 44 16,3-8 3-16,8-15-61 15,7-6-16-15,9-12-27 16,5-5-13-16,11-10-26 15,2-5-6-15,10 0-14 16,8 2-10-16,9 10 10 16,7 5 10-16,3 11 31 15,2 7 3-15,-2 12 5 16,-3 4-2-16,-3 3 3 16,-2-1-3-16,-2-7-74 0,1-4-77 15,1-12-635-15,2-10 648 16</inkml:trace>
  <inkml:trace contextRef="#ctx0" brushRef="#br3" timeOffset="-46526.86">3628 12146 2705 0,'20'28'-214'0,"1"-12"-742"15,-3-7 761-15</inkml:trace>
  <inkml:trace contextRef="#ctx0" brushRef="#br3" timeOffset="-46359.47">3517 11685 1726 0,'8'-21'287'15,"2"4"-143"-15,10 2-120 16,6 0-7-16,16-6-61 16,12-3-76-16,13-7-197 0,3 2-70 15,1 2 267-15</inkml:trace>
  <inkml:trace contextRef="#ctx0" brushRef="#br3" timeOffset="-45460.72">4105 11469 1072 0,'0'20'153'16,"3"7"175"-16,2 8 165 15,6 12-173-15,4 7-123 16,6 5-85-16,0 0-58 0,2-3-38 16,-2-3-16-16,0-8-24 15,-3-6 0-15,-5-10-4 16,-1-6 6-16,-8-9 13 16,-4-4-2-16,-5-7-2 15,-4-3 2-15,-2-10-14 16,-1-4-13-16,-4-10-25 15,0-5-12-15,1-5 6 16,1 2-6-16,2 3 51 16,-1 6 27-16,-1 11 36 15,0 5-3-15,-4 14-24 16,1 10-5-16,0 10 19 16,0 9 13-16,5 3 25 15,4-3 10-15,6-6-16 16,3-5-14-16,7-9-33 15,5-4-10-15,8-8-12 0,9-3-15 16,7-10-27-16,5-5-14 16,10-6-15-16,-4 0 9 15,2 3 19-15,-5 2 12 16,-12 4 42-16,-8 4 9 16,-12 3 3-16,-5 1 6 15,-8 3 27-15,0 0 13 16,0 0 32-16,0-1 7 0,0 0-20 15,0 1-41-15,0-1-18 16,0 0-4-16,0 0-5 16,0 0-2-16,0 1-5 15,0 0-2-15,1 0-3 16,0 1-1-16,0 0 1 16,27 6 0-16,-16-12 0 15,5-4 3-15,-3-4 2 16,-3-3 4-16,2 0 4 15,-3 0-2-15,0 2-3 16,-2 0 1-16,-6 3-6 16,-2 2 0-16,-2 3-7 15,2 6 0-15,0 0 2 16,0 0-2-16,-8 9 6 0,7 7-3 16,3 10-1-16,0 1 3 15,6 0 1-15,2-2-1 16,3-4-2-16,5-1 1 15,0-3-1-15,0 1 4 16,-2-1 0-16,-3 1 2 16,-4 1 2-16,-5-1-3 15,-7-2-1-15,-4-2 0 0,-6-4 2 16,-1-2 0-16,-3-5-1 16,1-2-1-16,-7-3 0 15,-4-3 1-15,-4-1 0 16,-4 2 0-16,2 2 1 15,0 2-1-15,3 4-2 16,3 0-1-16,9 1-24 16,3-1-14-16,8-3-107 15,7-1-53-15,-4-9-239 16,10-7 215-16</inkml:trace>
  <inkml:trace contextRef="#ctx0" brushRef="#br3" timeOffset="-45024.62">4692 11893 2694 0,'32'-11'-40'0,"17"-9"-118"16,5-5-29-16,5-3-85 15,-2 1 45-15,-13 2 185 16,-11 4 63-16,-16 6 51 16,-8 2 32-16,-9 3 64 15,-2-1-16-15,-9-1-64 16,0-1-36-16,-6 5-36 15,0 3 1-15,-2 5 32 16,-1 6 7-16,0 9-1 16,-5 6-14-16,-1 11-17 15,-1 4 8-15,3 4 18 16,8-1 6-16,11-4-11 16,9-3-7-16,20-7-25 15,8-2-13-15,22-12-27 16,7-6-25-16,10-13-64 15,6-7-88-15,-3-5-211 0,-3 5 137 16</inkml:trace>
  <inkml:trace contextRef="#ctx0" brushRef="#br3" timeOffset="-44543.33">2757 12333 1974 0,'87'-3'207'0,"10"-1"-52"15,23-5-98-15,10-1-23 16,11 0-10-16,0 2 7 16,-2 3 14-16,-6 3 9 15,-21 3-10-15,-9 3-16 0,-26 0-19 16,-12 1-6-16,-24 0-3 16,-11-1-6-16,-19-2-115 15,-11-2-81-15,-8-2-641 16,-15-1 674-16</inkml:trace>
  <inkml:trace contextRef="#ctx0" brushRef="#br3" timeOffset="-43357.57">2862 12687 1780 0,'0'0'0'0,"1"0"-6"15,11 14-15-15,-6 11 18 16,0 9 6-16,-3 14 33 15,-3 5 21-15,-4 1 0 16,0-3-1-16,-1-11-17 16,1-6-6-16,2-15-21 15,1-7-3-15,1-12-9 16,2-6 3-16,1-15-18 16,3-9-12-16,3-13-24 15,1-5-5-15,4-3 8 0,1 1 15 16,0 2 33-16,2 4 0 15,1 9 9-15,2 5-6 16,0 13 9-16,0 5 9 16,-2 14 18-16,0 9 8 15,-2 18 43-15,-1 9 9 16,-3 15 11-16,-3 4-9 16,-4 0-41-16,-4-5-4 15,-1-12-15-15,0-8-6 0,2-14-16 16,0-6-12-16,-2-12-20 15,0 0-7-15,12-20-20 16,-4-5-5-16,6-15 2 16,0-3 5-16,1 1 16 15,1 3 17-15,0 8 9 16,1 3 1-16,2 12 7 16,2 5-3-16,0 11 10 15,0 6 0-15,-1 14 1 16,2 8 2-16,-2 9-7 15,-1 4 3-15,-2-4-9 16,0-4-9-16,-3-12-33 16,2-8-51-16,-1-15-184 15,0-10-379-15,6-20 517 16</inkml:trace>
  <inkml:trace contextRef="#ctx0" brushRef="#br3" timeOffset="-43193.61">3669 12933 2658 0,'-1'10'-186'0,"0"-2"-120"0,-2-8 102 16</inkml:trace>
  <inkml:trace contextRef="#ctx0" brushRef="#br3" timeOffset="-43033.68">3641 12650 1330 0,'48'-11'-110'0</inkml:trace>
  <inkml:trace contextRef="#ctx0" brushRef="#br3" timeOffset="-42708.52">3946 12827 1918 0,'1'27'74'15,"0"-1"-29"-15,0-4-24 16,0-5-18-16,-1-4-3 15,0-9-9-15,0-4 9 0,0 0 0 16,0 0 15-16,-9-9 33 16,4-3-3-16,1-11-24 15,2-7-18-15,6-9-45 16,7-4-18-16,9 0 0 16,5 3 3-16,6 13 13 15,1 5 20-15,-1 15 21 16,-3 6 12-16,-4 12 32 15,-4 6 13-15,-3 12 57 16,-3 4 26-16,-2 8 5 16,-2 0-19-16,-1-3-42 15,-2-5-26-15,-2-9-131 16,2-5-91-16,-6-12-310 16,-1-7 205-16</inkml:trace>
  <inkml:trace contextRef="#ctx0" brushRef="#br3" timeOffset="-41710.09">5145 12349 1489 0,'-38'-18'4'16,"0"4"0"-16,-3 12 19 15,-1 7 34-15,0 17 119 16,-1 9 42-16,0 21 15 16,-1 9-50-16,6 11-76 15,5 5-16-15,15 2-25 16,8-2-23-16,18-6-3 15,10-6-9-15,17-11-13 16,9-6-9-16,13-13-16 16,5-7-9-16,7-15-38 15,0-7-59-15,0-11-173 16,-5-2-232-16,-9-2 257 16</inkml:trace>
  <inkml:trace contextRef="#ctx0" brushRef="#br3" timeOffset="-38309.33">5654 12492 2322 0,'-22'12'-6'0,"2"2"-10"16,0 0-8-1,5 1 0-15,3 0 9 0,10-2 15 16,4 0 15-16,13 0 9 16,10 0 0-16,9-3-8 15,6 1-10-15,8 0-1 16,-2 1-3-16,1 1 4 16,-1 1 1-16,-14 1 2 15,-5 1-3-15,-18 1-1 16,-8 1 0-16,-17 4 15 15,-12 2 11-15,-16-2 16 16,-11 2-4-16,-10-6-6 16,-7-3-15-16,-9-8-18 15,2-3 1-15,6-7-9 16,8-4-2-16,20-4-37 16,10-3-44-16,18-6-157 0,13 0-198 15,20-5 233-15</inkml:trace>
  <inkml:trace contextRef="#ctx0" brushRef="#br3" timeOffset="-37909.56">6262 12466 1655 0,'-50'3'47'0,"7"3"34"15,3 3 6-15,3 4-4 16,3 2 13-16,8 1 50 16,7 0 5-16,14-2-46 15,7-1-16-15,15 3-58 16,6-2-17-16,18 1-12 15,5 1-1-15,12-1 8 16,2 1-5-16,-6 4 1 16,-6 1 0-16,-19 3-2 0,-9 0 4 15,-15 2 5-15,-5-1 4 16,-17 1 14-16,-6 0 1 16,-20-5 1-16,-7-3-8 15,-7-11-48-15,0-6-39 16,6-11-178-16,2-6-160 15,6-11 150-15</inkml:trace>
  <inkml:trace contextRef="#ctx0" brushRef="#br3" timeOffset="-37275.7">6662 12627 2420 0,'-2'31'-2'0,"0"4"-2"16,-3 1-4-16,-1-3-1 15,2-2-1-15,-3-5 8 16,2-6 4-16,1-9 9 0,-1-3 9 15,5-8 18-15,0 0 11 16,-2-11 4-16,3-9-10 16,0-17-56-16,3-7-27 15,7-8-32-15,5 1 3 16,1 4 38-16,2 3 17 16,6 4 19-16,1 1 4 15,9 6 2-15,4 2 3 16,1 10 3-16,-1 5 2 0,-7 15-3 15,-3 6-16-15,-9 16 1 16,-6 10 1-16,-12 11 10 16,-8 4 16-16,-12 1 7 15,-7-1 6-15,-5-6 34 16,-2-5-18-16,1-11 5 16,3-4-3-16,7-12-25 15,0-2-12-15,7-9-17 16,-1-3-6-16,0-6-8 15,6-3-4-15,5-1-2 16,6-1 4-16,18 2 1 16,0 1 3-16,10 5 7 15,2 6 0-15,2 10 1 16,4 12 3-16,1 14 4 0,-2 9-2 16,-5 6 1-1,-5 1-1-15,-7-10-40 0,-2-7-40 16,0-16-108-16,-5-10-140 15,0-15-447-15,3-13 618 16</inkml:trace>
  <inkml:trace contextRef="#ctx0" brushRef="#br3" timeOffset="-36972.8">7207 12380 2803 0,'63'43'0'0,"4"5"5"16,-2 1-5-16,-9 1-2 15,-11 0 0-15,-20 0-10 16,-18 2 0-16,-29 3 0 16,-14 2 2-16,-28 2 12 0,-10-1 1 15,-13-8-43-15,3-6-90 16,10-18 45-16</inkml:trace>
  <inkml:trace contextRef="#ctx0" brushRef="#br3" timeOffset="-34560.21">2762 13126 1753 0,'-1'0'-72'0,"0"1"61"16,1 0-4-16,12 14 9 0,8-9 12 15,15 1 59-15,8 1 34 16,21 0 26-16,14 1 4 16,22 0-4-16,13 0-10 15,19 0-48-15,8 2-10 16,17-1-18-16,5 0-12 15,14-2-7-15,5-2 0 16,12-6-7-16,6 0-2 0,8-6-6 16,6-2 1-16,-1-2-3 15,-1 1-1-15,-12 2 2 16,-4 0 5-16,-20 3 2 16,-3 1 5-16,-29-1-1 15,-11 2-9-15,-11-2-5 16,-11-1 0-16,-9-1-3 15,-11 1 2-15,-24-1-1 16,-13 0 1-16,-19 1 2 16,-9 1-4-16,-14 2-27 15,-11 2-35-15,0 0-37 16,-7 2-5-16,-9 3-68 16,-4 0-15-16,-6-2-110 15,-2-1 163-15</inkml:trace>
  <inkml:trace contextRef="#ctx0" brushRef="#br3" timeOffset="-33192.36">9835 11898 2228 0,'0'81'0'15,"0"0"0"-15,1-9-9 16,1-10-6-16,1-21 0 16,-3-13 7-16,0-16 8 15,-2-5 20-15,-5-11 79 16,-3-5-8-16,-4-14 25 0,-4-6-7 15,-1-16-61 1,0-4-18-16,6-12-22 0,6-7-5 16,15-16-12-16,13-7-18 15,25-2-23-15,11 4-21 16,16 21 19-16,3 13 24 16,-4 26 32-16,-3 12 7 15,-12 19 7-15,-5 11-8 0,-16 16-13 16,-8 8 0-16,-18 15-6 15,-10 6 4-15,-20 8 5 16,-9-1-2-16,-15-3 2 16,-7-6 9-16,0-13 29 15,1-7 5-15,2-14 1 16,3-6-18-16,4-14-25 16,2-5-3-16,13-15-9 15,6-7-3-15,20-6-8 16,11-3-3-16,16 0 10 15,6 5-3-15,11 11 9 16,1 12 6-16,3 21 1 16,-1 9-4-16,-9 14 0 15,-7 5-3-15,-6 2 2 16,-3-2-3-16,-3-6-44 0,-1-4-56 16,1-12-237-16,2-8 174 15</inkml:trace>
  <inkml:trace contextRef="#ctx0" brushRef="#br3" timeOffset="-33010.99">10571 12003 1825 0,'1'1'-269'0</inkml:trace>
  <inkml:trace contextRef="#ctx0" brushRef="#br3" timeOffset="-32894.13">10403 11671 2291 0,'43'-34'-194'16</inkml:trace>
  <inkml:trace contextRef="#ctx0" brushRef="#br3" timeOffset="-32091.97">11021 11535 2195 0,'2'14'247'15,"5"16"46"-15,2 11-216 16,2 16-74-16,1 3-6 0,-1-1-27 16,-5-3-22-16,-2-9-41 15,-1-5-71-15,-4-14 39 16,-2-8 5-16,0-10 70 16,-3-7 17-16,1-7-6 15,-2-6-9-15,-8-7-6 16,-3-2 15-16,-8-4 15 15,-2-1 13-15,-2-1 8 16,0 1-6-16,2 7 0 16,-1 3 0-16,6 10 3 15,2 4 6-15,3 10 12 16,1 6 12-16,1 10 35 16,3 3 22-16,6 4 47 15,6-2 3-15,13-3-56 0,6-4-14 16,17-8-45-1,8-5-41-15,14-16-104 0,8-7-128 16,6-10-152-16,-1-4 161 16,-7-1 122-16,-9 2 30 15,-15 3 88-15,-5 1 43 16,-14 2 38-16,-7-1 9 16,-9-1-9-16,-3 1-9 15,-4 1 12-15,1 2 46 16,-3 6-2-16,1 2-4 0,-1 6-14 15,-3 3-15-15,-3 5-45 16,-5 3-16-16,-1 9-23 16,-2 3-3-16,3 3-3 15,4-1 3-15,6-3 0 16,5-4 3-16,5-4 15 16,3-1 3-16,6-6 12 15,3-3 4-15,7-6-17 16,1-3-5-16,-1-4-10 15,-1 0 0-15,-9 2 22 16,-5 3 13-16,-8 7 22 16,0 0-1-16,1 0-28 15,12 15-17-15,1 16-21 16,5 11-2-16,4 21-7 16,2 8 0-16,-5 20-27 0,-1 8-13 15,-11 7-1-15,-8-2 6 16,-19-16 47-16,-15-10 42 15,-32-23 80-15,-10-9 21 16,-14-19-29-16,0-12-15 16,8-25-40-16,7-13-33 15,18-27-75-15,12-17-59 16,33-36-158-16,17-16 88 0</inkml:trace>
  <inkml:trace contextRef="#ctx0" brushRef="#br3" timeOffset="-31693.55">11707 11849 2732 0,'25'6'-22'0,"13"-5"-26"16,3-3-47-16,5-6-45 15,1-5-11-15,-8-6-10 16,-4-2 29-16,-12-4 52 16,-4-2 23-16,-15 2 45 0,-6 1 30 15,-14 1 24-15,-6 3 5 16,-9 4 4-16,-4 4-6 16,-2 9 15-16,3 8 9 15,2 15 38-15,0 8-13 16,4 17 12-16,0 6 8 15,8 6-34-15,6-2-29 16,14-8-27-16,11-3-9 16,23-11-15-16,14-6-12 0,21-17-38 15,11-10-47-15,10-14-139 16,-1-7-158-16,-6-3-320 16,-11 2 538-16</inkml:trace>
  <inkml:trace contextRef="#ctx0" brushRef="#br3" timeOffset="-31310.14">9918 12263 2973 0,'168'-11'-8'16,"34"-4"11"-16,13 0-3 15,21 0-2-15,1 0-3 0,-4 5-2 16,-10 1-2-16,-25 3-8 16,-19 3-5-16,-42 3-15 15,-19 2-7-15,-39 1-13 16,-16 2-8-16,-23 0-75 16,-10-2-80-16,-12 0-268 15,-5-2 225-15</inkml:trace>
  <inkml:trace contextRef="#ctx0" brushRef="#br3" timeOffset="-29527.03">12976 12684 2127 0,'-1'44'-48'0,"3"-1"-33"15,1-2-11-15,0-8-37 16,-3-3 7-16,-2-15-15 15,-3-7-127-15,2-25 175 0</inkml:trace>
  <inkml:trace contextRef="#ctx0" brushRef="#br3" timeOffset="-28925.94">12802 12554 2569 0,'16'-2'-69'0,"16"-1"10"15,6-3 10-15,5 0 26 16,0 0 7-16,-3 0 15 16,-4 1 1-16,-8 2 0 15,-5-2 1-15,-6 2 3 16,-3 0 0-16,-4 2 6 15,-2 1 6-15,-2 0 13 16,-1 4 2-16,2 3 5 16,1 3 7-16,2 8-12 15,-2 3-1-15,-1 6-14 16,-1-1-5-16,-5 1-2 16,-1-1-4-16,-5-2 9 0,0-2-9 15,-4-3-3-15,3-2 5 16,-1-9-5-16,2-2 1 15,5-6-1-15,0 0-3 16,0 0-7-16,6-9-3 16,2-7-5-16,3-4 1 15,3-5 14-15,0-1 1 16,6-1 3-16,1-1-1 16,7 0-2-16,4-3 2 0,3 5-1 15,-1 2-1-15,-3 10 2 16,-4 6-4-16,-8 11-5 15,-2 8 1-15,-5 10 7 16,-3 5 11-16,-3 6 17 16,-1 0-7-16,-4-2-3 15,1-1-2-15,-1-4-10 16,-1-3-3-16,0-3-17 16,-2-5-29-16,1-7-139 15,1-7-108-15,0 0-526 16,0 0 640-16</inkml:trace>
  <inkml:trace contextRef="#ctx0" brushRef="#br3" timeOffset="-28741.59">13662 12606 1732 0,'1'6'138'0,"3"8"-28"16,0 6-65-16,1 4 0 15,-2-2-42-15,0-2-42 16,-3-6-107-16,-1-5-78 16,-6-9-143-16,0-6 253 0</inkml:trace>
  <inkml:trace contextRef="#ctx0" brushRef="#br3" timeOffset="-28337.76">13681 12415 1846 0,'34'-2'9'0,"6"4"-3"16,0 4-6-16,-5 8-6 16,-1 8-9-16,-12 7-3 15,-4 3 3-15,-11 4 15 16,-4-3 12-16,-6-4 21 15,-2-2 6-15,-3-9 23 16,1-2 16-16,1-7 6 0,1-4-4 16,5-5-32-16,0 0-12 15,0 0 3-15,5-12-15 16,7-8-8 0,7-4-7-16,8-9-19 0,1-1 0 15,7 2 1-15,-2 1 6 16,3 7 3-16,-1 7 0 0,-3 12 7 15,-1 8-1-15,-6 16-2 16,-3 9 2-16,-5 11 0 16,-3 1 1-16,-4-1-26 15,-4-4-66-15,-3-10-199 16,-1-5-164-16,-3-13 355 16</inkml:trace>
  <inkml:trace contextRef="#ctx0" brushRef="#br3" timeOffset="-27694.02">12913 12537 2013 0,'-9'0'-9'16,"2"3"12"-16,2 3 0 15,-1 9 15-15,3 4 15 16,-4 12 27-16,-5 6 8 16,5 7-17-16,-3 3-9 0,6 0-45 15,3-2-36-15,-2-7-116 16,1-3-63-16,-1-9-267 16,6-4 367-16</inkml:trace>
  <inkml:trace contextRef="#ctx0" brushRef="#br3" timeOffset="-25060.69">15357 12089 1274 0,'-14'1'25'0,"-1"1"-4"16,-5 2-1-16,-3 0-7 16,-10 3 1-16,-5 1 3 15,-7 1 12-15,-9 2 14 16,-1-1 5-16,4 1 7 15,3 0 64-15,12-2 1 0,7 0-3 16,3-2-10-16,8-1-11 16,3-2-13-16,7-1-5 15,2 0-11-15,6-3-21 16,0 0-7-16,0 1-19 16,1 18-6-16,4 2-11 15,0 5 0-15,7 19-3 16,1 7 0-16,4 16 0 15,3 4 0-15,-2 8 1 16,0 1 0-16,-4 1-1 16,-1 0 3-16,-5-8-2 15,-4-6 0-15,-8-9 8 16,-4-3 11-16,-5-6 31 16,-5-3 18-16,1-11-3 15,-1-6-10-15,6-14-3 16,3-4-8-16,7-7-14 0,4-2-9 15,8-1-11-15,7-1 1 16,13-2-3-16,9-3 6 16,23-2-2-16,3-2-5 15,12 0-15-15,0 1-14 16,-10 4-28-16,2-2-21 16,0 4-62-16,-1-1-115 15,-4-1 123-15</inkml:trace>
  <inkml:trace contextRef="#ctx0" brushRef="#br3" timeOffset="-24410.13">15944 12301 1816 0,'-48'1'6'0,"-5"5"0"0,-8 8 39 16,0 5 32-16,0 5 97 15,3 1 28-15,15 0-55 16,11-5-13-16,21-1-76 16,13 1-30-16,25 2-23 15,14 1-3-15,24 0-2 16,9 0-2-16,11 0 0 16,3 1-4-16,-3 4-1 15,-7 3-3-15,-18 5-26 16,-13 1-29-16,-30 4 0 15,-15 2 11-15,-25-3 37 16,-15-2 13-16,-24-7 40 16,-8-5 22-16,-9-8 27 0,-4-6-15 15,5-11-28-15,4-5-10 16,14-13-19-16,11-4-15 16,17-8-47-16,11-5-41 15,24-5-166-15,14 0-174 16,21-2-222-16,12 5 486 15</inkml:trace>
  <inkml:trace contextRef="#ctx0" brushRef="#br3" timeOffset="-24025.56">16720 12334 2431 0,'-45'0'2'15,"-2"2"-2"-15,4 8 0 16,3 4 14-16,4 6 22 16,5 2 7-16,6 1 5 15,7 0-6-15,12 1-21 16,8 0-11-16,15 0-6 0,11 1-4 15,14-2-2-15,7-2-1 16,7 0-11-16,1-2-2 16,-9 1-4-16,-7 1-10 15,-26 3-25-15,-15 1-7 16,-24 1 6-16,-14 2 11 16,-12-5 39-16,-2-3 6 0,-4-6 14 15,1-5 3-15,4-9-3 16,2-7-16-16,13-13-161 15,7-6-144-15,20-6 142 16</inkml:trace>
  <inkml:trace contextRef="#ctx0" brushRef="#br3" timeOffset="-23392.77">17219 12523 2371 0,'2'38'-5'16,"7"1"-3"-16,-7 1 8 16,2 1 0-16,-4 0 4 0,-5-1 1 15,-2-3 4-15,-5-5 7 16,1-6 1-16,3-6 7 15,1-11-3-15,7-9-2 16,0 0 4-16,-11-5 2 16,6-21-5-16,-3-9 2 15,3-19-7-15,2-6-6 0,2-4 0 16,1-2 1-16,6 2 11 16,2 2 5-16,9 5 5 15,6 3 4-15,16 9-7 16,8 2-7-16,15 9-14 15,12 6-5-15,6 12-3 16,0 10-1-16,-10 13-4 16,-12 11 1-16,-25 14-11 15,-12 6-2-15,-24 8 4 16,-14 4 0-16,-18 0 11 16,-12-2 4-16,-13-8 18 15,-3-5 11-15,-8-10 38 16,3-4 15-16,8-10-9 15,6-5-5-15,19-8-29 16,10-3-14-16,14-5-20 16,7-3-11-16,19-4-23 0,12-2-5 15,20 2 0-15,13 5 7 16,11 12 19-16,5 8 4 16,2 12 0-16,-1 6 3 15,-2 5-3-15,-3-1-26 16,1-3-69-16,1-4-79 15,0-9-805-15,-4-6 697 0</inkml:trace>
  <inkml:trace contextRef="#ctx0" brushRef="#br3" timeOffset="-20777.87">18472 12524 2500 0,'17'-15'-29'0,"10"-2"39"15,5 3 35-15,8-1 73 16,4 1-22-16,8 1 21 15,3 1-12-15,6 2-33 16,7 1-19-16,7 1-25 16,1 2-10-16,3 1-9 15,-1 0-2-15,-4 0-5 16,-2 0-2-16,-15 2-11 16,-12 0-10-16,-18 2-54 0,-9 0-29 15,-13-2-80-15,-5 0-94 16,-10-5-208-16,-4-1 172 15</inkml:trace>
  <inkml:trace contextRef="#ctx0" brushRef="#br3" timeOffset="-20527.8">19112 12006 2710 0,'14'58'6'0,"8"16"3"15,4 6 4-15,4 10 3 16,-2 4-1-16,-5 1-2 16,-6-1-4-16,-12-7-7 15,-5-6-1-15,-7-13-23 16,-5-8-41-16,-1-25-164 15,0-7-424-15,7-30 342 16</inkml:trace>
  <inkml:trace contextRef="#ctx0" brushRef="#br3" timeOffset="-18641.54">20109 11948 1330 0,'27'-8'23'16,"4"-1"6"-16,7 1 18 15,3 0 3-15,4 2 4 16,0 0 62-16,2 3-9 0,-1 1-8 15,-3 2-7-15,-2 2 4 16,-10 4-6-16,-4 3-10 16,-7 5-29-16,-4 3-3 15,-5 6 1-15,-2 3 6 16,-3 8 12-16,0 4-7 16,1 4-24-16,1 2-4 0,3 4-2 15,1 1-6-15,2 4 11 16,3 3 0-16,0 1 4 15,0-1-5-15,0-7-7 16,-1-2-9-16,0-7-9 16,3-1 1-16,0-1 4 15,0-1 5-15,2-4 4 16,0-3-3-16,2-5-5 16,2-4-4-16,-1-8-9 15,-3-4 0-15,-1-6-30 16,-2-3-15-16,-7-7-37 15,-3-5-24-15,-8-10-119 16,-4-5-153-16,-4-8 146 16</inkml:trace>
  <inkml:trace contextRef="#ctx0" brushRef="#br3" timeOffset="-18011.54">20626 12261 1481 0,'-1'0'96'16,"1"0"86"-16,-1 0 0 16,0 0-38-16,0 0-19 15,0 0-38-15,-21 11-42 16,15 3-20-16,-1 3-1 15,-6 8-9-15,-3 3 1 0,-7 9 30 16,1 3 20-16,-11 4 44 16,-3 3-35-16,-3-3 11 15,-2-3-6-15,6 0-11 16,1-1-5-16,5 1-22 16,0-1-7-16,4-6-21 15,3-5-6-15,7-9-6 16,4-5-7-16,6-8-43 15,6-7-29-15,0 0-64 16,8-12-80-16,18-16 66 16</inkml:trace>
  <inkml:trace contextRef="#ctx0" brushRef="#br3" timeOffset="-15061.57">21183 12464 1109 0,'1'0'4'0,"1"0"25"16,-1 0 6-16,26 0 17 16,-27 0 6-16,0 0 2 15,1 0-5-15,0 1-11 16,0 0-9-16,0 0-10 15,0-1-1-15,-1 1-7 16,1 0 31-16,0-1-12 16,0 0 0-16,0 0-7 15,0 0-8-15,0 0 3 16,-1-1-3-16,1 0 0 16,0 1 0-16,0-1-3 15,0-1 15-15,0 0 15 0,-1 1-1 16,0 0 10-16,0 1-21 15,-8-4-15-15,-2 14 6 16,2 2 12-16,3 0 12 16,5-2 20-16,5 1-5 15,3-4-18-15,-1-1-3 16,6-2-14-16,0-3 0 16,6-5-8-16,0-2-6 0,0-3-3 15,-1-2-3-15,-6-1-8 16,-3 0 3-16,-5 1-3 15,-4 1 0-15,-5 2 2 16,-6 1 9-16,-4 3 6 16,-7 3 2-16,0 2 8 15,-4 4-11-15,5 3 4 16,0 1 3-16,4 0-1 16,5-1-5-16,7-2-3 15,2 0-5-15,9 0-4 16,1-1-1-16,5-2-3 15,7-1-1-15,3-5 5 16,0-2-3-16,1-3-1 16,-3-1 2-16,-7-1-3 15,-1 2 0-15,-9 1 3 16,-3 1 3-16,-7 1 14 0,-2 1 1 16,-4 2-2-16,-6 1-1 15,2 3-13-15,-2 3-1 16,5 2-3-16,6 1-1 15,1 1 0-15,3-1-4 16,4-3-2-16,3 1 2 16,4-2-1-16,1-1 0 0,3-3 4 15,3-1 0-15,0-4 1 16,-2 0 1-16,0-2-4 16,-7 2 0-16,-3 1-2 15,-2 0 1-15,-5 0-4 16,-2 2 4-16,-4-1 1 15,-1 3-2-15,-4 2 8 16,4 1 0-16,2 2 5 16,2 1 1-16,6-3-1 15,3 1-5-15,3 0-3 16,3-2-3-16,3 0 0 16,-1-2 0-16,5-3 0 15,-1-2 0-15,0-2-1 16,-3 0 1-16,-7 1 0 15,0 0 0-15,-6 1 2 16,-1 1-2-16,-7 0 5 0,-3 4-3 16,0 1 2-16,0 4 3 15,5 4-3-15,0 1-4 16,5 2-16-16,3 0-27 16,6-4-91-16,6-3-81 15,11-9 43-15</inkml:trace>
  <inkml:trace contextRef="#ctx0" brushRef="#br3" timeOffset="-12578.2">22185 11912 1439 0,'-17'-9'56'0,"-6"3"14"15,-2 1 79-15,-7 5-11 16,-2 1-10-16,-9 9-11 16,1 3 8-16,-5 8 4 15,-2 6-39-15,8 8-20 16,-3 3-24-16,15 1-37 15,5-1-4-15,19-6-9 16,16-3 0-16,25-3 3 0,18-3-14 16,24-2-51-16,2-3-28 15,4 1-41-15,-6 1-32 16,-21 5 38-16,-8 6-8 16,-26 5-12-16,-12 4 18 15,-17 2 91-15,-14 1 16 0,-19-3 30 16,-10-3 19-16,-19-3 76 15,-9-4 114-15,-6-7 117 16,1-5-72-16,4-11-113 16,8-7-46-16,21-11-105 15,8-7-53-15,27-13-143 16,10-6-137-16,23-13 134 16</inkml:trace>
  <inkml:trace contextRef="#ctx0" brushRef="#br3" timeOffset="-12344.96">22384 11962 2654 0,'4'24'0'16,"-4"19"-1"-16,1 12 1 15,-1 13 4-15,-1 4-2 16,1 3 0-16,0-3-4 16,0-10-29-16,1-9-44 15,4-19-109-15,2-9-130 0,4-17 138 16</inkml:trace>
  <inkml:trace contextRef="#ctx0" brushRef="#br3" timeOffset="-11576.36">22581 12491 2729 0,'18'21'-48'0,"11"-9"8"15,2-2 1-15,-2-8 39 16,0-4 5-16,-3-8 2 16,-4-2-9-16,1-8-23 15,-3-1-14-15,-7-2-20 0,-5-3-17 16,-8 1-1-16,-8 0-16 16,-12 1 45-16,-5 2 54 15,-14 3 78-15,-6 5-2 16,-4 3-12-16,3 4-16 15,9 2-23-15,11 3-15 16,12 0-43-16,14 2-48 16,0 0-85-16,11-4-106 0,18 2-39 15,6 0 101-15,11 1 114 16,1 0 21-16,-5 1 42 16,-4 1 21-16,-8 4 44 15,-3 1 21-15,-3 6 26 16,1 4 82-16,-4 13 69 15,-1 6-27-15,-3 15-75 16,-4 7-53-16,-2 10-63 16,-4 7-12-16,-5 11-48 15,-2 1-27-15,-8-3-2 16,-4-6 5-16,-7-18 66 16,-2-7 30-16,0-18 59 15,2-10 24-15,5-15-11 16,3-8-14-16,2-12-30 15,1-11-20-15,5-19-27 0,3-12-2 16,4-20-9-16,3-9 0 16,3-6-9-16,2 1 5 15,7 9-4-15,2 5-5 16,8 6 5-16,0 5-3 16,2 13 1-16,-1 9-1 15,-2 17-4-15,-1 9-5 16,-5 11 8-16,-5 6-7 0,-10 9 3 15,-4 4 0-15,-10 9 5 16,-5 4 3-16,-12 2 8 16,-3 1 1-16,-7-4-2 15,1-6-2-15,-1-9-29 16,5-5-45-16,9-9-179 16,4-8-189-16,16-11 310 15</inkml:trace>
  <inkml:trace contextRef="#ctx0" brushRef="#br3" timeOffset="-11194.75">23265 12354 2760 0,'16'0'-30'16,"6"-5"-6"-16,0-3 2 15,0-1 11-15,1-2 4 16,-5-1 19-16,-2-1 0 16,-1-2 0-16,-4-1 3 15,-1 0-5-15,-5 0-10 16,-3 2-28-16,-2 1-11 0,-11 4 3 16,-4 2 12-16,-15 6 32 15,-7 4 8-15,-5 14 26 16,0 6 20-16,5 11 17 15,5 2 2-15,13 1-20 16,6-2-7-16,16-6-6 16,8-2-4-16,17-6-18 15,10-5-14-15,17-10-34 16,5-7-28-16,8-11-145 16,-3-6 15-16,-15-6 17 15</inkml:trace>
  <inkml:trace contextRef="#ctx0" brushRef="#br3" timeOffset="-9827.51">23534 11770 1342 0,'36'7'9'0,"6"6"30"15,2 3 11-15,4 13 24 16,1 9 70-16,0 12 38 16,-4 6-24-16,-9 10-56 15,-8 3-36-15,-18 3-60 16,-4 4-6-16,-15 2-3 15,-7 3 0-15,-9-4 6 16,-1-5-3-16,-5-9 0 16,0-7 3-16,3-10-6 15,-2-3 0-15,5-12-75 16,1-5-63-16,1-11-223 16,-1-8 274-16</inkml:trace>
  <inkml:trace contextRef="#ctx0" brushRef="#br3" timeOffset="-7726.89">21333 11892 1956 0,'-15'59'27'0,"6"24"24"16,5 9-6-16,1 15-12 15,1 3-9-15,1-5-18 16,0-3 0-16,5-12-6 15,5-5 0-15,7-11 0 16,4-4 0-16,9-15-69 0,7-7-45 16,12-21-143-16,2-7-233 15,4-16 356-15</inkml:trace>
  <inkml:trace contextRef="#ctx0" brushRef="#br3" timeOffset="-6910.85">23668 11456 2124 0,'34'-9'15'0,"6"4"12"16,5 2 11-16,-3 3 10 16,-4 2 0-16,-11 4-22 0,-9 0-14 15,-11 4-21-15,-7 0-4 16,-11 5-3-16,-8 2 13 15,-13 5 9-15,-2 0 7 16,-3 1 23-16,0-2 30 16,10-1 50-16,0-2 7 15,14-4-50-15,7-1-14 0,12-2-30 16,10-1-10-16,16-3-19 16,15-3-14-16,15-6-33 15,9-2-31-15,-3-4-162 16,-5 0-124-16,-11 2 131 15</inkml:trace>
  <inkml:trace contextRef="#ctx0" brushRef="#br3" timeOffset="-5276.94">24301 11742 1941 0,'-3'-3'117'0,"3"3"29"16,0 0 16-16,0 0-39 15,0 0-43-15,0 0-21 0,15 0-40 16,-4 1-10-1,7 1 2-15,6-1 2 0,6-2 0 16,6 0-3-16,-1-1-4 16,-6-1-3-16,-3-1-1 15,-11 3-1-15,-5-1-1 16,-9 2 0-16,0 0-5 16,-1 0 0-16,-2 16 4 15,-9-2 1-15,2 10 5 16,-2 4 3-16,4 14-4 15,0 5-1-15,1 12-2 16,1 6-1-16,3 9 0 16,5 5-2-16,2 8 1 15,3 2-2-15,7-1 0 16,1-5-3-16,9-5 0 16,1-3 0-16,4-5 1 15,-2-4 1-15,-4-9 2 0,-8-5 2 16,-8-11 1-16,-10-6-1 15,-13-6 0-15,-8-2 2 16,-19-5 9-16,-7-2 3 16,-17-3 12-16,-4-1-1 15,-14-2 16-15,-7-2 6 16,2-2 4-16,-1 0-1 16,3-2-13-16,4 2-5 15,2-1-17-15,7 1-8 0,19-2-34 16,15-2-28-16,21-5-104 15,14-3-53-15,22-15 50 16</inkml:trace>
  <inkml:trace contextRef="#ctx0" brushRef="#br3" timeOffset="2022.15">21672 13240 1456 0,'7'-9'-25'0,"4"0"25"16,-2 1 13-1,0 4 20-15,-3 2 12 0,-2 1 64 16,-4 1 43-16,0 0 15 16,1 0 4-16,0 0-13 15,19 7-50-15,-2-2-32 16,9 0-1-16,19-1-10 15,7 0-12-15,20-3-26 16,5-2-8-16,0-2-7 16,0 1-5-16,-4-2-1 15,-1 2-1-15,8-1 4 16,6-1 4-16,8 1 5 16,-1 0 1-16,-7-1-4 15,-8 1 1-15,-16 1 0 16,-8 1 2-16,-6 0 5 0,-2 1-3 15,-5 0-8-15,1 0-1 16,-10 0-9-16,-4-1 0 16,-5-1-2-16,-5-1 2 15,-7 1-2-15,-11 2 0 16,0 0 0-16,-1 0-5 16,0 0 1-16,-12-7-4 0,-7 4 2 15,-4 2-4-15,-3 0-6 16,-5 0 1-16,3 1-7 15,1 0-8-15,2 1-19 16,3 1-8-16,4-1-6 16,3 0-53-16,4-2-68 15,1-2-134-15,-5-6 148 16</inkml:trace>
  <inkml:trace contextRef="#ctx0" brushRef="#br3" timeOffset="3639.8">20804 13603 1810 0,'0'14'9'0,"1"7"6"16,3 8 9-16,-5 10 6 16,-3 7 6-16,-3 9 5 15,-4 3-11-15,1-2-9 16,0-3-12-16,-1-8-9 15,0-8 12-15,-1-10 21 16,-1-4 9-16,3-13 6 16,2-1-4-16,4-12-20 15,2-6-9-15,3-12-6 16,4-5 0-16,5-8-6 16,0 0-3-16,6-11 0 15,1-4 3-15,2-8 6 16,3-6-6-16,1 2 9 15,2 2-3-15,6 7 17 16,0 6 9-16,2 13 24 16,1 3 12-16,-3 11-9 0,0 6-14 15,-8 12-37-15,-3 7-15 16,-9 16-16-16,-5 9-2 16,-11 12 4-16,-7 5 1 15,-10 4 3-15,-5-2 0 16,-4-3 11-16,-1-4 3 15,-3-12 5-15,4-7-3 0,2-16-86 16,4-7-75-16,13-13-208 16,5-5-281-16,10-8 493 15</inkml:trace>
  <inkml:trace contextRef="#ctx0" brushRef="#br3" timeOffset="4388.43">21141 13809 2607 0,'26'0'0'0,"2"-6"11"15,5-3 7-15,-2-5-1 16,-2-1-3-16,-3 0-13 0,-6-1-9 15,-7 1-14-15,-6 2-13 16,-7 1 13-16,-4 1 7 16,-7 2 7-16,-5-2 8 15,-5 7-2-15,-1 2-1 16,-3 7 6-16,0 6-2 16,-1 7 0-16,0 7 8 15,-3 10-2-15,4 6 4 0,3 5-3 16,5-1 0-1,10-5 29-15,7-6-7 0,15-12 1 16,8-7-3-16,10-14-22 16,3-4-12-16,7-14-11 15,2-3-5-15,4-10-19 16,3-4-39-16,-3-4-25 16,-3 0 5-16,-13 2 29 15,-6 4 8-15,-13 7 63 16,-9 6 12-16,-5 5 83 15,-4 5 2-15,-4 5 24 16,2 3-9-16,-3 9-64 16,2 6-16-16,0 9-13 15,-2 5-5-15,-2 4-4 16,4-2-2-16,-5-1-3 0,2-3-1 16,1-6 8-16,1-6 6 15,3-6 9-15,5-8 4 16,0 0-12-16,0-5-9 15,10-16-25-15,3-4-14 16,7-10-15-16,1-1 1 16,2 1 13-16,-1 0 10 15,-5 8 12-15,-2 3 1 0,-1 9 4 16,-3 5 2-16,-4 8 4 16,1 7 1-16,-6 11 4 15,1 7-2-15,-3 9 4 16,-1 0-3-16,-1 2-1 15,-3-4 0-15,3-7-9 16,2-4-3-16,3-12-45 16,3-6-83-16,7-10-96 15,9-6 39-15</inkml:trace>
  <inkml:trace contextRef="#ctx0" brushRef="#br3" timeOffset="4826.61">21831 13658 2814 0,'-18'2'-97'0,"2"3"-9"16,-4 9 21-16,2 4 31 15,1 4 76-15,-1 3 37 16,10-2 36-16,2-1-28 15,6-7-11-15,3-2-14 16,7-7-25-16,3-2-9 0,8-7-15 16,6-6-6-16,8-7-11 15,2-4-11-15,1-2-19 16,-3 2-14-16,-7 2-69 16,-6 2 8-16,-10 6 34 15,-6 3 5-15,-6 7 183 16,0 0 21-16,-1 0 36 15,-16 9-6-15,9 4-69 16,0 3-16-16,2 5-21 16,4 4-16-16,2-2-11 15,4-2-4-15,1-6-13 16,2-4-12-16,4-8-41 16,3-3-23-16,6-9-94 15,3-9-97-15,2-7-196 16,3-2 66-16,-6-5 308 0</inkml:trace>
  <inkml:trace contextRef="#ctx0" brushRef="#br3" timeOffset="5021.75">22178 13467 1607 0,'5'-20'382'16,"-4"11"-53"-16,-1 9-134 16,6 2-53-16,-3 13-72 0,0 13-34 15,-3 10-10-15,-3 13-8 16,-4 3-2-16,-5 3-9 15,0-2-3-15,2-9-2 16,3-8-1-16,7-14-32 16,3-9-32-16,7-17-149 15,3-8-217-15,6-15 154 16</inkml:trace>
  <inkml:trace contextRef="#ctx0" brushRef="#br3" timeOffset="5224.75">22378 13390 2867 0,'4'34'-1'0,"2"12"2"0,-1 7-1 16,-5 6-3-16,-2 1 3 15,-5-8-17-15,-3-1-17 16,0-13-86-16,1-10-95 15,-1-12-244-15,3-12 154 16</inkml:trace>
  <inkml:trace contextRef="#ctx0" brushRef="#br3" timeOffset="5872.14">22319 13615 2945 0,'43'-17'-61'0,"16"-2"-29"16,4 1-2-16,-11 9 2 15,-4 3-6-15,-20 7 57 16,-10 5 9-16,-11 9 11 16,-7 3 7-16,-5 8 47 15,2 5 32-15,-5 2 38 16,-1 0-30-16,4-4-21 15,2-5-7-15,2-5-20 16,1-4-6-16,0-8-13 16,1 0-9-16,-1-7 0 0,0 0-4 15,8-15 1-15,-2-1 3 16,12-9-5-16,2-3 1 16,4-5-2-16,1 0 1 15,-4 4 2-15,2 3 3 16,-7 10 3-16,-6 5 7 15,-3 7 8-15,-7 4 1 16,2 11 0-16,-2 7-6 16,-2 10-4-16,-1 7 3 0,3-1-6 15,0 0 3-15,4-4-6 16,2-3-2-16,-2-5 0 16,-1-6-1-16,-2-5 1 15,0-4-2-15,0-4 0 16,-1-3 1-16,0 0-3 15,0 1 2-15,0 0-10 16,0 0 4-16,0-1-8 16,-1 1-1-16,-18 18 4 15,6-18-2-15,-3 1 5 16,-3 0 3-16,-5 2 0 16,-6 4 1-16,-6 3-4 15,-3 3-3-15,-4 2 4 16,1 0 3-16,6-2 5 15,1-1 3-15,10-8-41 0,4-5-70 16,5-7-161-16,9-16 57 16</inkml:trace>
  <inkml:trace contextRef="#ctx0" brushRef="#br3" timeOffset="8004.65">21644 11796 1440 0,'-15'-16'-27'0,"1"3"14"16,-2 3 13-16,1 1 23 15,1 4 8-15,-5 5 10 16,-4 2-1-16,-11 9 26 16,-1 4 0-16,-4 10-1 15,-3 5 19-15,0 14 21 16,2 7 17-16,1 15-8 15,5 4-22-15,12 5-44 16,8-2-28-16,20-11-171 16,12-8-103-16,23-20 134 15</inkml:trace>
  <inkml:trace contextRef="#ctx0" brushRef="#br3" timeOffset="33305.6">16108 13178 662 0,'1'1'102'0,"0"0"-13"16,0 0-7-16,0 0-9 15,1-1-9-15,27 12 4 16,-19-11 0-16,0-1-4 15,1 0-4-15,0 0-12 16,0 0-5-16,1 0-8 16,1-1-6-16,4-1 0 15,4-1-2-15,1 0 13 16,2 0-4-16,2-1-12 16,1 1-12-16,4 1-6 15,1-1 3-15,0 1-6 0,-1-2 2 16,-2 1 19-16,0-1-3 15,1 0 15-15,1 0 3 16,4-1-3-16,5 0 0 16,4 0-18-16,6-1-9 15,-1 1 3-15,-2-1-6 16,-2 2-3-16,-5 1 0 16,-3-1 0-16,-3 2 0 15,-2 1 2-15,-1-1 4 0,0 2-6 16,0 0 6-16,1 0 3 15,-3 0-9-15,6 0 3 16,-3-2-3-16,4 1-3 16,0-2 0-16,-3 0-3 15,-2 0 6-15,-7 0-3 16,-2 2 0-16,-4-1 0 16,-2 0 3-16,-3 0 0 15,-1 2-6-15,-3 0 0 16,-3 0 3-16,6 0 0 15,2 0 6-15,-5 0 0 16,2 0-6-16,-4 0 0 16,-4 0 0-16,3 0-9 15,-1 0 0-15,-2 1-15 16,-3-1-14-16,0 0-91 16,0 0-86-16,0 0 164 0</inkml:trace>
  <inkml:trace contextRef="#ctx0" brushRef="#br3" timeOffset="38537.2">20740 13384 1369 0,'-26'21'-20'0,"1"5"5"0,4 18 23 16,-2 10 7-16,1 22 14 15,-2 8 0-15,5 3 4 16,-2-3-2-16,10-14-6 16,7-9-3-16,15-8-11 15,12-5-7-15,16-9-44 16,12-5-81-16,15-20 71 16</inkml:trace>
  <inkml:trace contextRef="#ctx0" brushRef="#br3" timeOffset="39089.38">22976 13450 1693 0,'43'20'33'0,"-3"6"-12"16,-2 11-15-16,-1 6 3 15,-14 15-3-15,-6 5 0 16,-14 4-6-16,-6-1-9 16,-9-6-27-16,-7-8-15 15,-9-12-17-15,-5-5-7 16,-3-16-70-16,-2-4 97 0</inkml:trace>
  <inkml:trace contextRef="#ctx0" brushRef="#br3" timeOffset="45237.1">17782 7437 978 0,'24'-17'-57'0,"-1"6"-59"16</inkml:trace>
  <inkml:trace contextRef="#ctx0" brushRef="#br3" timeOffset="159237.95">10033 6955 1117 0,'0'0'33'0,"0"0"6"0,0 1-43 15,0 0 4 1,0 0-2-16,0 0 2 0,0 0 2 16,0-1 2-16,12 13 13 15,-4-13 6-15,9 0 18 16,1-1 2-16,5 1-3 15,4 0-7-15,1 1-6 16,0 0-1-16,1 4-7 16,-2 2-2-16,0 1-7 15,2 2 0-15,-3-2 5 16,-1 1 7-16,-3-3 8 16,-3-1 21-16,-1-2-15 15,-3-2-7-15,-4-1-5 16,-2-1-3-16,-9 1-9 15,0 0 0-15,0 0 12 16,0 0 15-16,0 0 30 0,0 0-1 16,0 0-14-16,0 0-21 15,0 0-24-15,1 0-9 16,-1 0 3-16,1 0-3 16,0 0 0-16,0 0 0 15,-1 0 0-15,1 0 3 16,0 0 6-16,0 0-6 15,0 0-3-15,0 0 0 16,0 0 0-16,-1 0 0 16,1 0 0-16,0 0 3 0,0 0 0 15,1 0-6-15,-1 0 3 16,1 0 0-16,0 0-3 16,-1 0-15-16,0 0-57 15,0 0-20-15,-1 0-37 16,1 0-11-16,0 0 16 15,1-1-76-15,21-14 122 16</inkml:trace>
  <inkml:trace contextRef="#ctx0" brushRef="#br3" timeOffset="160986.92">9804 7380 637 0,'-3'0'43'0,"3"0"34"15,0 0-54-15,-1 0 4 16,0 0 55-16,0 0 23 15,1 0 8-15,0 0-8 16,0 0-32-16,12 0-16 16,-1-1-26-16,2 1-10 15,1 0-9-15,3 1-5 16,4 2 3-16,0 1 2 0,5 0 1 16,2 2-1-1,-2 1-4-15,0 1-3 0,-3 1-1 16,-2 1 2-16,-1 3 6 15,-1 2 1-15,-4 5 5 16,0 2-1-16,-2 1 23 16,1 1 2-16,0-2-9 15,-1-1-10-15,1-2-5 16,-3-4-12-16,-4-3-6 16,-1-3 9-16,-4-3-6 15,0-1 0-15,-4 1-3 16,0-1-18-16,0-1-80 15,2-4-29-15,0 0 85 16</inkml:trace>
  <inkml:trace contextRef="#ctx0" brushRef="#br3" timeOffset="161453.75">9988 7679 821 0,'1'0'14'16,"12"-4"95"-16,0 0-166 15,4 2 11-15,-2-3 103 16,3 3 32-16,-2 0 25 15,-2 1-17-15,-1 1-31 16,-1 0-14-16,1 3-22 16,1-1 1-16,1 5-4 15,2 2-4-15,-1 5-6 16,1 2-5-16,1 1-2 16,0 0-1-16,-3-5 1 15,-2-3 4-15,-5-3 1 16,-8-6-1-16,0 0 14 15,0 0 65-15,3-12 17 0,-5-5 1 16,-1-9-40-16,1-2-44 16,0 0-21-16,2-1 0 15,1 3-6-15,1 1 3 16,1 2-12-16,1 1-12 16,1 0-71-16,1-1-64 15,3-1-312-15,-6-3 342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33:18.26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2893 1870 1980 0,'-1'-6'6'16,"1"1"9"-16,1-1 3 15,2 0 0-15,-1 0 0 16,2 2-6-16,-1 2-9 15,1 2 3-15,1 7-6 16,2 4-3-16,2 17 6 16,2 15 12-16,2 28 27 15,0 13 20-15,1 27 40 16,2 12-26-16,0 14-16 16,0 11-10-16,1 18-20 15,0 7 0-15,-3 21 3 16,-2 6 2-16,-6 7-5 15,0 2-12-15,-3-2-2 0,2 0 1 16,3 5 11-16,4 2 1 16,7 8 4-16,3 3-2 15,3 0-11-15,-3 2-5 16,-4 1-6-16,-5-4-4 16,-8-1 2-16,-4-7-2 0,-7-10-2 15,-1-6 2-15,-5-10-2 16,0-7-1-16,2-13 2 15,0-5-2-15,4-16 1 16,1-9-1-16,1-16-1 16,0-10-1-16,1-20-7 15,0-9-14-15,3-23-47 16,0-10-50-16,6-22-175 16,5-9 87-16</inkml:trace>
  <inkml:trace contextRef="#ctx0" brushRef="#br0" timeOffset="717.01">1702 7254 1541 0,'135'8'117'0,"24"-2"17"16,14-2-20-16,22-3-31 15,9-1-17-15,14-1-33 16,4 0-12-16,12 1-9 16,3 1 0-16,11 3 0 0,8 1 6 15,9 4-6-15,8 0-1 16,10 3-5-16,2 0 0 16,10-1 3-16,5 0 3 15,0-3 15-15,3-1 9 16,2-4 9-16,-1-1-6 15,6-2 9-15,0-2 3 16,1-2 11-16,-5-1 8 0,2-2-16 16,-9-1-20-16,-8 0-12 15,-5 1-6-15,-17 1-3 16,-1 1-3-16,-15 1-3 16,-5-1 1-16,-14 0-5 15,-4-2-2-15,-16 1-1 16,-8-1-2-16,-20-2-10 15,-11-1-10-15,-19-1-38 16,-13 0-61-16,-19-2-75 16,-14 0-98-16,-25 1-50 15,-11 2 61-15,-27 4 213 16</inkml:trace>
  <inkml:trace contextRef="#ctx0" brushRef="#br0" timeOffset="48264.92">3927 6170 1019 0,'5'1'73'0,"10"-1"-36"15,1-5-3-15,-1-3 7 16,0-8-2-16,1-3-2 16,-4-6-14-16,1-1-13 0,-4 0-7 15,-2 1 1-15,-4 5-2 16,-3 2 2-16,-6 3-2 15,-4 2 0-15,-1 3 0 16,-4 1 2-16,0 4-2 16,-1 1 0-16,-2 6 0 15,1 2-2-15,-1 7 4 16,4 3 3-16,-1 5 5 16,3 1 0-16,5 4-3 15,1-1-1-15,7-1-2 16,3-1-4-16,2-8 2 15,3-3-2-15,1-6 1 16,0-5 1-16,1-8-2 16,-1-2-2-16,1-7 4 15,-2-2-2-15,0-2 2 16,-1-1-2-16,0 2 2 0,-2 2 2 16,-2 6-5-16,-3 1 5 15,-2 5 10-15,-5 2 3 16,-2 4 8-16,-3 1 6 15,0 3 15-15,1 3 6 16,-1 2-19-16,-1 1-20 16,2 3-12-16,-1 1 3 15,2-1-6-15,3 0 0 0,4-3-6 16,2 2-3-16,3-4 3 16,2 1-2-16,2-2-10 15,0-1-15-15,0-3-48 16,-2-3 35-16,2-4-9 15,0-3 5-15,-1-3 21 16,-1 0 15-16,-3-1 13 16,-2 0 2-16,0 4 7 15,-2-1-2-15,-1 3 6 16,1 2-1-16,-2 2 3 16,-2 2-3-16,2 3-1 15,1 2 0-15,-1 5 1 16,1 0 5-16,3 3-1 15,1 0 1-15,4 0-8 16,2 2 1-16,1-3-5 0,2 0-4 16,0-6 0-16,1-4 0 15,-4-2 2-15,1-2 2 16,-4-7 0-16,0-1-2 16,-1-5 0-16,-2-2-2 15,0-2 0-15,-1 1 4 16,-1 3-4-16,-3 2 0 0,-2 6 2 15,-2 3-2 1,-3 5 0-16,0 4 0 0,-1 8 2 16,0 2 3-16,3 5 3 15,1 2 11-15,3 0 2 16,3 1-15-16,3-3 0 16,3 0 0-16,1-6-3 15,-2-4 0-15,0-4 0 16,1-4 3-16,1-5 3 15,0-6-3-15,3-8 3 16,0-5-3-16,1-6-3 16,2-2 3-16,-2 3-6 15,0 3 3-15,-4 10-3 16,-2 4-3-16,-3 10 3 16,0 0-3-16,0 0 3 15,-10 16 0-15,2 6 3 16,1 4-3-16,0 5 12 0,1 1 5 15,2-1 4-15,2-3 3 16,1-8-9-16,1-4-9 16,5-11-3-16,2-4-3 15,4-10 0-15,2-8 0 16,2-9 6-16,-1-6-3 16,-5 0 0-16,-3 2-3 15,-7 5-3-15,-3 4-3 0,-9 7 0 16,-3 4 3-16,-2 6 0 15,0 3 3-15,5 2 0 16,2 2 6-16,4 4 3 16,3 3 0-16,5 5-9 15,5 4 0-15,4 4-12 16,3-2-18-16,2-7-71 16,-1-3-14-16,1-10-61 15,-2-4 102-15</inkml:trace>
  <inkml:trace contextRef="#ctx0" brushRef="#br0" timeOffset="50335.3">6509 3753 285 0,'-8'-5'31'16,"1"0"68"-16,1-1-103 15,-1 0-1-15,0 2 5 16,-2-1 4-16,-1 4 16 15,1 1 9-15,-1 2 71 16,1 3 19-16,0 4-6 16,2 1-1-16,3 3-46 15,0 0-16-15,7 2-18 16,2 1-7-16,2-3 6 16,3-1 4-16,2-6 0 0,3-5-2 15,5-9-14-15,3-5-7 16,3-7-4-16,1-4-3 15,-1-5 1-15,-1 2-4 16,-5 0 2-16,-8 2-4 16,-8 4 2-16,-5 1 0 15,-9 4 2-15,-3 2 2 0,-5 4 1 16,-8 2-1-16,2 8-2 16,-2 5 0-16,1 8 2 15,2 5 2-15,2 6 5 16,-2 4 5-16,6 6 7 15,2-1-2-15,3 1-2 16,8 0 1-16,1-8-15 16,0-5 1-16,8-9-2 15,1-5 0-15,7-13 1 16,5-7 3-16,0-9 0 16,3-5-2-16,-5-1-3 15,0 1-3-15,-7 3 0 16,-4 3 0-16,-5 2 2 15,-2 4-2-15,-3 5 8 16,-1 1 1-16,-2 6 11 16,-3 2 14-16,-3 6-18 0,-4 3-6 15,1 7-3-15,3 3 0 16,3 3 3-16,1 0 6 16,6-1-10-16,2-2 4 15,2-6-6-15,6-3-3 16,1-5 0-16,0-2 0 15,4-7 6-15,-3-3 0 16,4-7 6-16,1-2-6 0,-1-5 0 16,1 2-3-16,-7 3-3 15,-4 3 3-15,-4 5-6 16,-4 2 6-16,-3 5 6 16,-1 1-6-16,-3 4 6 15,0 3 0-15,1 6-6 16,-3 2 3-16,4 5 0 15,-2 3 3-15,3 0-3 16,6-2-6-16,1-6-3 16,4-2 3-16,3-8 0 15,2-2 3-15,0-7 9 16,4-3 3-16,2-6-9 16,-1-4 5-16,4-4-14 15,-1 0 3-15,-5 3 0 16,0 2 3-16,-5 6 3 0,-3 2-6 15,-1 4-3-15,-2 2 0 16,-4 1 0-16,0 3 0 16,-6 5 3-16,3 2-3 15,-4 8 0-15,0 1 0 16,1 4-3-16,-1 1 3 16,6-2 0-16,3-3-3 15,4-6-3-15,4-3 3 16,2-6 3-16,-1-4 0 0,5-7 12 15,1-5-3-15,1-7-3 16,1-3 9-16,-1-3-15 16,1 2 0-16,-3 4 0 15,-3 3 0-15,-4 3 6 16,-4 3 3-16,-4 3-9 16,-1 3 0-16,-4 6-6 15,0 1 3-15,-4 8 3 16,-2 3-3-16,1 3 3 15,3 4-3-15,1 0 0 16,2 2 0-16,5-2-15 16,8-1-26-16,4-8-163 15,4-8-228-15,7-9 307 16</inkml:trace>
  <inkml:trace contextRef="#ctx0" brushRef="#br0" timeOffset="56833.45">2846 7509 27 0,'-12'12'0'0,"1"-1"-1"15,-1 1 1-15,-4-1 20 16,1 1 20-16,0-1 46 0,1-1 16 15,4 0 15-15,1-2 6 16,-1 0-16-16,3-2-30 16,3-1-47-16,3 1-12 15,3-4-18-15,0 0 0 16,-2-2 0-16,1 0-2 16,16-9 4-16,-7 0 5 15,6-7 11-15,1-2-2 16,9-8 2-16,2-2-2 15,5-9-5-15,2-1-4 0,5-4-5 16,2-3 3-16,8-1 2 16,-1-2 32-16,5-4 49 15,-1-3 6-15,-1-4-14 16,4 2-24-16,2 0-37 16,0 2-7-16,0-1-8 15,-2-1-2-15,-5-1-2 16,-3 0 2-16,0 2-2 15,2 1 4-15,0 2 1 16,-1-2 3-16,0-2 4 16,0 0 3-16,-4 2 1 15,1 3-7-15,0 5-5 16,3 0-2-16,-2 1 0 16,-1-1 0-16,-3 0-2 15,-1 1 2-15,-2 1 2 0,2 1-2 16,2-1 9-16,5 0 3 15,2-4 0-15,0-1-1 16,0-1-9-16,-3 1 0 16,0 3-2-16,-2 1-2 15,3 5 0-15,-3-2 0 16,2 0 2-16,-2 0-2 0,-3-3 2 16,1 2-2-16,-3-2 0 15,3 2 0-15,6 0 0 16,0-2 0-16,4 0 0 15,0 0 0-15,-7-1-10 16,-1 4-2-16,-7 1-11 16,-1 3 2-16,1 0 0 15,-1 1 3-15,4-1 10 16,-1-1 1-16,-4 0 5 16,0 0 2-16,-2 1 0 15,0 3 0-15,0 3-4 16,0 4-12-16,-5 6-19 15,-2 1-13-15,-5 6 1 16,0 3 11-16,-8 3 16 16,-4 2 14-16,-3 2-1 0,-6-1-53 15,4 1 39-15</inkml:trace>
  <inkml:trace contextRef="#ctx0" brushRef="#br0" timeOffset="58117.6">5609 4682 543 0,'8'-9'37'0,"0"0"40"16,5-3-77-16,3-1 0 16,-3-1 5-16,2-1 8 15,2-1 46-15,0-1 28 16,2-3 34-16,4-2 0 0,-2 0-48 16,4-3-11-16,2-1-29 15,3 0-8-15,6-5-11 16,3 2-2-1,0-6 3-15,0 3-1 0,0-2 7 16,-4-2 0-16,3 2 1 16,0-3-3-16,2 3-7 15,2 0-5-15,1 1-5 16,-1 0 0-16,-4-2 2 16,-4-1-2-16,-4-5 2 15,1-1 0-15,3-2 2 16,4 2-6-16,7 2 3 15,2 1 1-15,6 0 4 16,-2 1-2-16,-3-3 0 16,-3-2 1-16,-8-1 1 15,0-4 0-15,-1 1 6 0,0-2-3 16,4-2 3-16,3-1-3 16,5-1-3-16,0-1 6 15,2 4-5-15,-2 1 0 16,-5 6-3-16,4 3-6 15,-4 0 3-15,-1-2-3 16,4-2 3-16,-4-2 0 16,7 2 0-16,-2 1 0 0,0 3 0 15,0 3 0-15,1 3-3 16,-4 2 0-16,-1 1 0 16,-1 1 0-16,-8 1 3 15,-1-1-3-15,-5 3 6 16,-4 3-6-16,-4 3 0 15,1 2 0-15,-3 4-3 16,1-1 3-16,0 2 0 16,2-1 0-16,-3 1-3 15,-3 0-6-15,-3 2-18 16,-5 2-5-16,-3 1 3 16,-4 1-25-16,-3 1 33 15</inkml:trace>
  <inkml:trace contextRef="#ctx0" brushRef="#br0" timeOffset="64971.08">11460 1954 864 0,'2'34'34'16,"-2"0"3"-16,-1 2 2 16,-3 0-1-16,-2-4-4 15,0-5-4-15,-2-9 15 16,-1-4 7-16,3-9 6 16,0-1 0-16,6-4-11 15,0 0-12-15,0 0-12 16,1-19-8-16,0 4-9 15,0-3-2-15,-1-3 2 16,2-1 0-16,1-2 0 16,-1-1-3-16,2-2 1 15,1 0-4-15,6-1 0 16,3-1 2-16,6-1-2 16,2 2 0-16,4 2 0 15,0 4 0-15,0 6 0 0,0 6-2 16,-2 8 2-16,-4 4-4 15,-2 14 4-15,-5 4-1 16,-3 12-1-16,-3 2 2 16,-5 5 0-16,1-1 0 15,-4-3 0-15,-1-5 0 16,0-9 2-16,0-5 1 0,2-8 1 16,0-8 0-1,0 0 2-15,0 0 0 0,3-22 0 16,-2 2-1-16,-1-8-3 15,4-2 0-15,2-3 0 16,3-4-2-16,7 0 2 16,1 0-2-16,7 4 0 15,-2 1 0-15,4 8-2 16,1 5 2-16,-4 9-2 16,1 9 2-16,-7 12-4 15,-2 11 2-15,-6 10 1 16,-2 7 1-16,-4 6 0 15,0 2 0-15,-1-3 0 16,-2-2 0-16,0-13 0 16,0-6 0-16,0-11-16 15,-1-4-25-15,1-11-251 16,3-8 188-16</inkml:trace>
  <inkml:trace contextRef="#ctx0" brushRef="#br0" timeOffset="65340.44">12213 1666 812 0,'23'-12'-80'0,"-3"0"53"16,4 0 15-16,-2 3-19 15,1 2-74-15,-4 4 66 0</inkml:trace>
  <inkml:trace contextRef="#ctx0" brushRef="#br0" timeOffset="65698.2">12393 1904 1466 0,'0'0'-66'0,"0"0"35"15,0 0 11-15,-7-16 18 16,4 3 10-16,0-5 0 15,0-2 0-15,0 0-14 16,1-3-10-16,1 2-1 16,1 3-4-16,5 4 5 15,3 1 3-15,7 5-9 16,5 1 3-16,2 2 1 16,3 5 5-16,-4 7 13 15,-3 4 2-15,-5 11 9 0,-3 6 3 16,-4 10 0-16,-1 4-3 15,-2 1-11-15,-3-3-8 16,0-9-119-16,1-7 88 16</inkml:trace>
  <inkml:trace contextRef="#ctx0" brushRef="#br0" timeOffset="66049.45">12192 1969 1798 0,'5'21'-39'0,"-2"-2"-18"15,-1-5 10-15,3-2-13 16,-6-8 10-16,1-4 13 15,0 0-205-15,-1 0 161 16</inkml:trace>
  <inkml:trace contextRef="#ctx0" brushRef="#br0" timeOffset="67047.82">13174 1377 876 0,'-34'17'0'16,"-2"5"18"-16,-1 10 64 16,-1 7 12-16,4 16 1 15,1 11-13-15,4 27-42 16,4 8-14-16,9 16-19 0,3-2-3 16,12-13-4-16,4-9-2 15,13-21 0-15,7-9 0 16,9-15-13-16,7-5-70 15,0-14 56-15</inkml:trace>
  <inkml:trace contextRef="#ctx0" brushRef="#br0" timeOffset="67781.39">14065 1562 1243 0,'-37'0'4'0,"-10"6"5"16,-4 6 5-16,-6 6 27 16,-1 3 7-16,3 7 18 15,1 2-4-15,15 1-23 16,8-1 3-16,18-6-21 15,8-4-6-15,18-5-12 16,8-3 3-16,14-2 6 16,6 1-6-16,4-2 3 15,3 1 0-15,4 3-6 16,0 0 0-16,-9 2 3 16,-7 2-6-16,-18-1 3 15,-8 1-3-15,-14 3 0 16,-9 0 9-16,-15 1 20 0,-5 0 7 15,-14-1 24-15,-4-2 6 16,-6-1 0-16,-8-4-7 16,-1-4-11-16,-1-2-3 15,6-5-18-15,10-2 3 16,13-8-21-16,11-1-36 16,16-9-105-16,8-2-50 15,17-6-84-15,11-3 144 0,24-3-41 16,13-2-115-16,18 2 146 15</inkml:trace>
  <inkml:trace contextRef="#ctx0" brushRef="#br0" timeOffset="68214.67">14862 1605 1423 0,'-31'4'-6'0,"-11"2"8"16,-7 2 2-16,-16 3 8 15,-6 4 7-15,-2 6 6 16,4 2 4-16,16 1-7 16,8 0-2-16,13-4 1 0,10-3-9 15,14-4-3-15,6 0 0 16,19-5 9-16,6 2 3 15,14-5 0-15,8-2-4 16,6 0-11-16,6 2 0 16,1 3-6-16,-4 2 3 15,-15 3-3-15,-12 0 0 0,-20 6 0 16,-11 0-3-16,-23 5 0 16,-10 0 3-16,-17 3 0 15,-6-1 3-15,1-3 0 16,4-1 0-16,-3-7-3 15,3-4 0-15,7-8-9 16,7-5-5-16,25-8-118 16,12-6 12-16,22-6-225 15,11-3 161-15</inkml:trace>
  <inkml:trace contextRef="#ctx0" brushRef="#br0" timeOffset="68865.41">15169 1822 1813 0,'-6'38'-21'0,"-3"3"-12"16,-10 3 6-16,-4 1-3 15,1-3 24-15,2-5 6 16,4-9 9-16,7-7-3 0,3-13 9 16,-1-3 9-16,7-5 0 15,0 0 6-15,-1-13 3 16,6-2 9-16,0-11 3 16,3-5-4-16,5-12-11 15,3-6-9-15,10-8-12 16,1-3-3-16,13-5-6 15,4 2 3-15,5 5-3 16,3 7 0-16,1 13-3 16,3 6-3-16,3 16-9 15,-2 6 3-15,-11 13 3 16,-10 8 0-16,-17 14-6 16,-13 3 0-16,-16 12-8 15,-12 2 8-15,-19 6 6 16,-10 0 3-16,-8-5 12 0,2-3 0 15,5-9 15-15,-1-4 2 16,8-11-2-16,0-5 0 16,7-11-9-16,11-5-3 15,11-10 6-15,7-1 3 16,13-4 12-16,6 0 0 16,11 1-9-16,4 2-3 15,9 10-15-15,6 5-3 0,0 12 3 16,1 7 0-16,7 4 0 15,4 3 3-15,11-4-6 16,5-4-9-16,-2-8-87 16,-1-5-38-16,-5-7-70 15,-3-4 5-15,-3-6 75 16,-5-1-62-16,-5-2 110 16</inkml:trace>
  <inkml:trace contextRef="#ctx0" brushRef="#br0" timeOffset="69199.12">16465 1778 1462 0,'53'-11'2'0,"-7"-6"0"16,-6-2 0-16,-8-4-12 15,-5-2-6-15,-9 3-42 16,-3-1-44-16,-12 2 57 16</inkml:trace>
  <inkml:trace contextRef="#ctx0" brushRef="#br0" timeOffset="69381.41">16548 1593 1353 0,'0'56'80'16,"1"9"-18"-16,-1 12-39 0,4 2-11 15,1-5-12-15,1-8 2 16,0-13-2-16,-1-10-4 16,-1-12-25-16,-2-6-31 15,0-9 32-15</inkml:trace>
  <inkml:trace contextRef="#ctx0" brushRef="#br0" timeOffset="70218.36">17322 1581 1637 0,'32'-17'0'0,"4"3"15"16,5 6 32-16,2 1 19 16,3 7 6-16,-4 2-9 15,-1 9-33-15,-3 4-19 16,-7 14-11-16,1 8-9 0,-4 17 7 16,2 6 4-1,3 10 4-15,3 1-3 0,7-3 3 16,0-4-3-16,10-7-3 15,-1-6 0-15,-4-10 3 16,2-5-3-16,-15-11-12 16,-3-7-38-16,-9-11-130 15,-4-7-29-15,-10-10 151 16</inkml:trace>
  <inkml:trace contextRef="#ctx0" brushRef="#br0" timeOffset="70517.75">17844 1867 1732 0,'-31'28'-77'0,"-4"4"65"16,-6 10 15-16,-4 4 3 16,-5 6-3-16,-1 1 3 15,4-6-6-15,6-6 3 16,13-15-6-16,9-6-12 0,14-10-169 16,6-6 145-16</inkml:trace>
  <inkml:trace contextRef="#ctx0" brushRef="#br0" timeOffset="71330.5">18974 1586 1181 0,'-42'5'0'0,"-1"4"13"15,-6 5 28-15,-4 4 11 16,-2 6 12-16,-2 3-4 0,7 5-21 16,7-2-10-16,19-5-17 15,9-6-4-15,21-5 1 16,6-3 1-16,16-4 4 15,7 0-3-15,9-4 5 16,6 3-7-16,3 2 0 16,-2 3-3-16,-5 4-6 15,-6 2-3-15,-15 4 0 16,-9 2-6-16,-16 1-3 16,-9 1 1-16,-18 0 7 15,-6 1 2-15,-15-2 2 16,-6-1 2-16,1-3 0 15,0-4-2-15,10-8-6 16,6-4-21-16,11-10-72 16,7-5-69-16,10-10-208 0,8-4 171 15</inkml:trace>
  <inkml:trace contextRef="#ctx0" brushRef="#br0" timeOffset="71713.7">19226 1625 1699 0,'2'70'-3'0,"-9"16"-29"16,-6 4-10-16,-11-5-9 15,-3-5 19-15,1-16 25 0,6-9 5 16,7-22 2-16,7-7-2 16,6-15-132-16,2-8 97 15</inkml:trace>
  <inkml:trace contextRef="#ctx0" brushRef="#br0" timeOffset="72514.87">19341 1994 1431 0,'0'24'-18'16,"5"-3"14"-16,0-6 8 15,4-2 4-15,4-8 10 16,-1-4 5-16,9-7-4 16,4-5 1-16,6-5-13 15,2-5-3-15,-2-3-2 16,-5-2-2-16,-5-3 0 16,-4 3 0-16,-10 2 0 15,-1 2 2-15,-10 4-6 16,-5 4-4-16,-10 8 1 0,-7 6-5 15,-7 6 10-15,-5 3 2 16,3 1 2-16,7-2-2 16,9-4-6-16,19-4-15 15,0 0-26-15,1-12-3 16,16 0 4-16,1 0 15 0,6 0 25 16,1 1 6-16,2 3 0 15,1 3 0-15,0 5 0 16,2 7 0-16,-2 9 6 15,-2 8 11-15,-3 17 4 16,-1 9 3-16,-6 20-5 16,-3 6-9-16,-5 8-7 15,-6 1-1-15,-3-2 0 16,-2-3-2-16,-9-13 6 16,0-6 6-16,-3-22 13 15,-4-7 8-15,7-16 0 16,-1-7-10-16,3-9-15 15,1-6-8-15,1-13-2 16,3-7-2-16,4-18 4 16,2-10 8-16,5-19 5 15,4-5 18-15,3-8 20 0,1 1-6 16,3 8-7-16,2 7-8 16,1 16 0-16,2 7-12 15,-1 15-3-15,2 5-9 16,0 8-12-16,0 4 0 15,-2 9-9-15,-3 4 0 16,-5 11 3-16,-5 9-9 16,-7 11-3-16,-5 5-11 15,-13 2-40-15,-5 0 9 0,-9-8 4 16,-3-4-10-16,1-10-31 16,4-4-34-16,5-11-237 15,7-4 207-15</inkml:trace>
  <inkml:trace contextRef="#ctx0" brushRef="#br0" timeOffset="72914.14">19966 1935 1429 0,'24'5'2'15,"-3"0"0"-15,-8-4 4 0,-1-1 7 16,-2-1 22-16,3-5 4 16,3-2 12-16,2-3 9 15,-1-2-42-15,-1 0-15 16,4-5-6-16,-5 1 0 16,-2-2 0-16,-3-2-3 15,-9 3 9-15,-3 1-3 16,-10 4-12-16,-3 4 6 15,-7 6-9-15,-1 4 9 0,-4 11 6 16,0 5 12-16,1 12 6 16,1 8 0-16,7 9-3 15,3 0-4-15,11-3-8 16,7-3 3-16,15-12 0 16,7-7 0-16,18-11 9 15,6-7-12-15,13-13-45 16,0-5-68-16,-6-6-140 15,-5-4 165-15</inkml:trace>
  <inkml:trace contextRef="#ctx0" brushRef="#br0" timeOffset="73314.53">20484 1588 1930 0,'65'47'-81'0,"-15"9"60"16,-10 5 9-16,-16 3-6 15,-9-2 3-15,-14-2 6 16,-7-4-15-16,-17-3-48 15,-10 1-32-15,-15-4 17 16,-7-2 2-16,-2-6-121 16,1-6 127-16</inkml:trace>
  <inkml:trace contextRef="#ctx0" brushRef="#br0" timeOffset="73881.82">18210 1549 1678 0,'6'111'0'0,"0"1"-32"15,1-3-69-15,5-14 2 16,6-9-11-16,6-16 5 16,5-7 20-16,12-16-108 15,3-8 127-15</inkml:trace>
  <inkml:trace contextRef="#ctx0" brushRef="#br0" timeOffset="74618.52">20623 1297 1121 0,'34'2'27'0,"4"0"14"16,1 0 24-16,0 0 5 15,-4-1-17-15,-6 0-15 16,-11 2-24-16,-3-1-8 16,-15-2-2-16,0 0-3 0,-5 12 5 15,-7-4-2-15,-7 5 2 16,-2 1 0-16,-4 4-2 16,-1-1 1-16,5 4 11 15,6-2 3-15,7-2 8 16,7 0 23-16,11-5-2 15,7 0-6-15,11-6-19 16,5-4-5-16,3-4-3 16,-1-3 0-16,-4-3-9 15,0 0-3-15,-3-3-6 16,-1 2-27-16,0 1-147 16,2-2 32-16,4 3 77 15</inkml:trace>
  <inkml:trace contextRef="#ctx0" brushRef="#br0" timeOffset="75364.32">21020 1212 1165 0,'48'3'2'15,"9"-1"16"-15,10-3 30 16,-2-3 6-16,-2 0-5 0,-7-1-8 15,-6-1-32-15,-3 0-3 16,-8 1-2-16,-7 2-2 16,-10 2 0-16,-5 1-2 15,-6 3 0-15,-1 3-2 16,-4 4-4-16,-4 3 4 16,-3 8 6-16,-1 5 6 0,-7 13 11 15,-1 6 2-15,-4 14 0 16,-7 6-1-16,-5 7-11 15,0 3-5-15,3 1-4 16,5-2 4-16,12-2-4 16,6-2 4-16,3-7 3 15,3 1 1-15,-3-9 19 16,1-3-2-16,-2-9-12 16,-3-4-3-16,-4-7-9 15,-5-4-3-15,-7-5 0 16,-5-1 0-16,-10-4 3 15,-5-1 9-15,-13-4 17 16,-8 0 7-16,-15-4 9 16,-5-3 0-16,-5-3-24 15,2-2-6-15,1-3-27 16,3-2-27-16,14-1-167 0,9-1 12 16,32-6 117-16</inkml:trace>
  <inkml:trace contextRef="#ctx0" brushRef="#br0" timeOffset="77513.52">18517 2469 408 0,'-1'0'55'16,"0"1"66"-16,0 0 9 15,1 0-14-15,2 17-13 16,18-15-37-16,10 1-8 0,21-2-10 16,8-2 1-16,18 1-5 15,4-3-1-15,12-1-10 16,2 0-2-16,1-3-6 15,-1-1-4-15,-2-3-1 16,-1 3-1-16,-5-3-3 16,-4 2-7-16,-7-2-1 15,-3 0-2-15,-4 0-6 16,-3 1 2-16,-13 2 0 16,-4 2-2-16,-15 0-10 15,-8 2-19-15,-9-1 17 16</inkml:trace>
  <inkml:trace contextRef="#ctx0" brushRef="#br0" timeOffset="84480.21">17586 2596 115 0,'-21'1'4'15,"2"0"-1"-15,6 1 47 16,1 1 38-16,5-3 58 15,7 0 57-15,0 0 0 16,7 4-37-16,11-1-68 16,5-1-28-16,10 0-24 15,4 0-13-15,4-2-9 16,2 0-1-16,2 0 6 16,-2 0 2-16,-1-3-2 15,-3 1-8-15,-8-1-9 16,-6-2-4-16,-12 1-1 0,-3-1 5 15,-9 1 9-15,-3-2 1 16,-6 2-3-16,-6-1-5 16,-7 1-12-16,-4 3-2 15,-9-1 0-15,0 2-2 16,-10 0 4-16,-1 1 1 16,0 1 5-16,-1 1 0 15,0 1 2-15,3 1-3 16,6-1 3-16,9 1 7 0,10 0-5 15,5-1 0-15,11-1-6 16,4 1 0-16,12-1 6 16,8 1 9-16,16-2 12 15,5 0 5-15,13-1 1 16,1-1-6-16,3 0-15 16,2-2-12-16,-5-1 6 15,1-1-9-15,-9 0 3 16,-8-1-3-16,-11 0 0 15,-11 1 9-15,-11 1 9 16,-8 3 12-16,0 0 11 16,-12-8-2-16,-11 5-15 15,-6 1-18-15,-13 1-9 16,-7 1 0-16,-7 1 6 16,-5 0-3-16,-1 2 6 0,2 0-6 15,7 2 6-15,5-1-3 16,11 1 6-16,6 0-6 15,12-1-12-15,8 0 3 16,11 0-6-16,10 0 6 16,15-1 6-16,8 0 9 15,17-3 6-15,5 0-6 16,10-3 3-16,3 0-3 0,1 0 3 16,-3-1-9-16,-9 1 3 15,-7-1-6-15,-17 0 3 16,-8 0-6-16,-17 2 9 15,-8 2 11-15,0 0 10 16,0-1-3-16,-16-10-6 16,-6 8-18-16,-13 1-3 15,-8 1-3-15,-16 1-3 16,-2 0 6-16,-6 0 0 16,-2 1 6-16,10 1-3 15,2 1 0-15,12 1 3 16,6 1-6-16,11 0 0 15,7-2 0-15,14-1-3 16,5-1-12-16,14 0 9 0,9 0-9 16,15 1 9-1,7-2 6-15,10-1-3 0,3-1 3 16,4 0 0-16,0-3 3 16,-2 0 0-16,-2-1 0 15,-11 0 0-15,-5-1 3 16,-12 2-3-16,-7 2 0 15,-12 0 0-15,-9 3 0 0,0 0 9 16,0 0-6-16,-21-6-6 16,-2 5 3-16,-13 2-6 15,-7 1 3-15,-12-1 0 16,-3 1 0 0,-2 1 0-16,-3-1 0 0,10 2 0 15,3 0 0-15,13 0 3 16,9 1-3-16,14-1-12 15,9 0-18-15,16 0-6 16,11-2-2-16,15-2 14 16,5 0 18-16,10-4 6 15,2-2 0-15,7 0 0 16,0 0 0-16,5 0 0 16,-3 0 0-16,-9 2 3 15,-7-2 0-15,-23 3 3 16,-7-1-3-16,-17 4-3 0,-4-6 6 15,-15 4-3-15,-9 1-3 16,-14 3 3-16,-3 2-3 16,-12 3 0-16,-1 0 3 15,-2 0 0-15,-1 0 3 16,10 1-3-16,7-1 3 16,13-1-1-16,11 0 7 15,13-1-9-15,4-2 0 16,14 0-3-16,5-2 0 0,12-1 9 15,7-2 3-15,11-4-3 16,5-2 3-16,5-1-12 16,-1 0 3-16,-4-2 0 15,-6 1-3-15,-11 1 9 16,-8 1-6-16,-13 2-3 16,-12 6-3-16,-1-1-6 15,-14-9 3-15,-11 9 0 16,-7 1 3-16,-14 5 0 15,-5 2 3-15,-11 1-3 16,-8 2 3-16,-6 1 0 16,-2 0-3-16,3-1-6 15,9-2-26-15,20-4-154 16,16-3-296-16,25-4 396 16</inkml:trace>
  <inkml:trace contextRef="#ctx0" brushRef="#br0" timeOffset="86884.74">17716 2711 1398 0,'2'12'31'0,"4"8"-29"15,1 7-4-15,6 16 2 16,-1 8 0-16,1 17 2 15,1 12 0-15,-6 15 0 16,-3 3-2-16,-4 3 2 16,-3-5-2-16,-2-13 0 15,-1-9 3-15,-1-15 1 16,1-7 0-16,-1-10-4 16,1-7 0-16,1-13-19 15,0-9-61-15,2-15 51 16</inkml:trace>
  <inkml:trace contextRef="#ctx0" brushRef="#br0" timeOffset="88030.65">18049 3104 1377 0,'7'6'19'0,"0"4"-31"0,0 2-1 16,-1 10 13-16,-1 5 6 15,-4 11 7-15,0 6-1 16,-1 4 3-16,0 1-3 16,-1-3-2-16,1-3-5 15,-4-8 3-15,-1-7 2 0,1-11 9 16,-1-7 4-16,5-10 1 15,0 0 1-15,5-17-4 16,2-3 0-16,2-9-21 16,2-1 0-16,1 3 6 15,0 3-6-15,-1 5 3 16,-1 4-3-16,-3 7 0 16,-1 2-3-16,-1 8-3 15,-2 6 3-15,0 12 3 16,1 5 3-16,0 5-3 15,1-1-3-15,4-8-21 16,3-4-3-16,3-11 8 16,-2-5-1-16,4-7 9 15,-4-6 1-15,4-1-3 16,-3-2-3-16,-3 0-9 16,0 2 0-16,-7 1 7 0,1 3 3 15,-4 2 11-15,-1 1 2 16,0 6 6-16,0 0 2 15,1 0 9-15,0 0 3 16,15 15 7-16,-15-2 0 16,-1 4-8-16,-1-2-1 15,-2-1-10-15,0-3-2 16,3-4 1-16,0-7 1 0,0 0 0 16,12-2-2-16,2-10-2 15,4-3 0-15,2-4-4 16,1-1-2-16,0 3-4 15,-2 3-1-15,-5 5-3 16,-2 4 4-16,-5 5 4 16,-2 4 0-16,1 12 4 15,1 6-2-15,-1 15 2 16,2 8-5-16,-2 13-15 16,-1 6 1-16,0 13-2 15,-1 6-5-15,-4 5 13 16,-6-3-3-16,-13-10 14 15,-12-8 14-15,-20-9 21 16,-8-4 13-16,-18-10 11 16,-2-10-7-16,-4-19 40 15,-1-12-28-15,8-30-59 0,4-17-24 16,19-32-53-16,11-20-11 16,28-19-18-16,15 0-29 15,23 19-44-15,7 19-119 16,20 27 172-16</inkml:trace>
  <inkml:trace contextRef="#ctx0" brushRef="#br0" timeOffset="88646.96">18694 3411 1477 0,'-7'12'58'0,"1"4"244"16,8 11-416-16,5 7-2 15,4 10 54-15,2 7 56 16,-3 10 6-16,-1 2 0 16,-3 6 0-16,-4-2 2 15,-2-8-2-15,-1-7 2 0,-2-16-2 16,0-7 4-16,-2-14 23 15,2-6 3-15,3-9 9 16,-10-6-4-16,9-19-20 16,-1-13-9-16,-1-22-15 15,2-9-3-15,-6-9 12 16,0-1 3-16,1 1 18 16,4 1 3-16,8 7-3 15,6 3-12-15,12 12-9 16,5 8-6-16,3 16-12 15,1 9-3-15,-2 15-12 16,-4 6 7-16,-7 11 14 16,-5 7 0-16,-13 9 3 15,-7 2-3-15,-13 6 0 16,-6 0 0-16,-6-2 18 16,-3-2 3-16,5-9 3 0,3-7-3 15,12-12-89-15,6-6-30 16,12-11 65-16</inkml:trace>
  <inkml:trace contextRef="#ctx0" brushRef="#br0" timeOffset="89380.59">19084 3433 1530 0,'5'1'-109'16,"1"0"-77"-16,3 0-23 16,3 0-14-16,3-3 211 15,3-1 85-15,1-3 84 16,0-2-13-16,4-3-27 15,1-2-24-15,-1-5-55 16,0 0-22-16,-10-2-22 16,-4-1-9-16,-15 1 1 15,-8 2 2-15,-11 4 10 0,-4 4 2 16,-3 6 2-16,1 6 0 16,2 8 2-16,3 7-4 15,0 12 2-15,0 3 2 16,2 8 0-16,2-2 4 15,12-3-1-15,6-4 3 16,12-9 6-16,6-6 1 0,8-7 6 16,4-6-1-16,8-12-11 15,4-5-1-15,3-7-8 16,1-4-4-16,-6 2-2 16,-1 1 0-16,-7 3 0 15,-6 4 4-15,-4 2 0 16,-1 2 0-16,-8 1-2 15,2 2 2-15,-4 6-4 16,-3 1 4-16,1 5-3 16,1 4 3-16,-5 8 3 15,0 3 3-15,-6 7 0 16,-6 3-4-16,3 0 0 16,1-2 0-16,0-6 4 15,4-6-4-15,2-10 3 16,2-1 1-16,3-7 12 15,2-5 30-15,3-9 20 0,-3-8-5 16,3-8-12 0,1-1-21-16,0-2-36 0,2-1-9 15,1 4-48-15,1 2-44 16,3 13-40-16,0 5-6 16,3 15-108-16,-1 6-188 15,1 9 261-15</inkml:trace>
  <inkml:trace contextRef="#ctx0" brushRef="#br0" timeOffset="89980.53">19809 3469 1577 0,'8'51'33'15,"2"6"-141"-15,2 7-14 16,-2 10-25-16,-2 2 17 16,-8 5 44-16,-5-5 49 15,-7-12 65-15,-2-8 27 16,0-18 22-16,1-8 8 0,2-14-9 16,4-6-18-16,1-13-27 15,2-9-8-15,2-18 3 16,-5-12-1-16,7-25 0 15,0-15-2-15,5-19-2 16,3-5-7-16,0-1 10 16,6 4 0-16,5 17-3 15,5 8 18-15,7 21 23 16,2 10-14-16,0 18-12 16,1 11-21-16,-2 17-27 15,-2 10-6-15,-5 16-6 16,-3 6-3-16,-16 11-3 15,-6 3 6-15,-12 3 7 16,-6-2 5-16,-7-9 3 16,0-5 9-16,2-16-36 15,3-7-28-15,12-12-42 0,7-6-111 16,9-6 124-16</inkml:trace>
  <inkml:trace contextRef="#ctx0" brushRef="#br0" timeOffset="90432.4">20398 3261 1858 0,'-33'6'122'0,"5"5"-17"15,3 4-204-15,6 7 7 16,0 2 23-16,4 1 69 16,-2 2 0-16,9-3 3 15,2-5-3-15,7-6 12 16,7-4 6-16,5-9-6 16,3-5 6-16,4-10-15 15,-1-3-9-15,3-5-6 16,0-2-9-16,-4 2-3 15,0 1 0-15,-6 3 3 0,-3 6 12 16,-5 7 3-16,-4 6 3 16,0 0 21-16,6 13 6 15,-4 9 6-15,-2 5 3 16,0 6-24-16,-4 0-6 16,3-7-3-16,0-3-3 15,1-11-12-15,2-6-27 0,4-10-81 16,0-8-33-16,4-10 38 15,0-6-39-15,3-3-224 16,-3 2 194-16</inkml:trace>
  <inkml:trace contextRef="#ctx0" brushRef="#br0" timeOffset="90681.02">20522 3280 914 0,'4'16'123'15,"-1"0"56"-15,3 5-106 16,-2 1-13-16,1 1-34 15,-1 0-9-15,-5-3 2 16,0-4 9-16,-3-6 10 16,-2-2 5-16,-1-8 14 15,1-1 21-15,1-7-37 16,4-6-17-16,5-6-33 16,3-5-24-16,4-4 10 15,1 1-4-15,4 0 12 0,1 0 9 16,1 3-6-16,-1 3-24 15,-1 5-28-15,-1 4-43 16,-1 7 57-16</inkml:trace>
  <inkml:trace contextRef="#ctx0" brushRef="#br0" timeOffset="91879.52">20951 3333 1233 0,'-16'-16'89'0,"-1"-1"97"16,-2-2-215-16,-1 3-6 16,-4 1 0-16,3 6 32 15,0 4 14-15,-1 11 22 16,2 5-2-16,-1 10-4 15,2 5-3-15,7 4-15 16,4-1 6-16,10-5 6 16,6-4-12-16,13-10-3 15,6-7-6-15,7-10-3 0,-1-7-3 16,2-9-9-16,-3-2 6 16,-4-2-5-16,-1 2 12 15,-8 2 2-15,-5 1-4 16,-5 7-3-16,-4 3-5 15,-5 12-4-15,0 0 13 16,3 17 6-16,-3 4 9 0,2 7 4 16,0 2-7-1,1-4-5-15,2-3 4 0,-1-10-8 16,0-5-6-16,1-8 0 16,0-3 0-16,0-7 1 15,0-3 1-15,2-6-6 16,1 0-4-16,1 0 1 15,3 0 1-15,1 5 8 16,1 2 1-16,0 4 1 16,0 2-2-16,-3 6 0 15,-2 3 6-15,-1 7 2 16,-4 3 3-16,-4 3 3 16,0 1 0-16,-2-2-2 15,1 1 1-15,1-6 1 16,0-2-6-16,0-8-2 15,0 0 0-15,0 0 7 16,0 0 4-16,0 0 20 0,5-17-12 16,1 4-18-16,1-1-3 15,3-3 3-15,2 2-3 16,3 0 0-16,-1 5-3 16,-1 4 3-16,0 6-3 15,-6 3 12-15,-3 3 12 16,-2 2 0-16,-3 1 2 0,1-1-8 15,3 1-6-15,-2-3 3 16,3-1 6-16,-4-5 3 16,0 0 0-16,0 0 3 15,1 0-6-15,29 1-9 16,-20-4 0-16,0 2-6 16,-2 1-3-16,-2 3-9 15,0 3 3-15,-1 1 0 16,-1 0 6-16,-1-1 0 15,2-1-3-15,3-2 0 16,4-3-3-16,7-2-3 16,4-2-9-16,8-2 0 15,-1 0 0-15,0 0 12 16,-3 2 6-16,-13 1 3 16,0 0 0-16,-6-1 0 15,0-1-3-15,-1-3 0 0,0-1 0 16,-1-2 0-16,0 0 6 15,-3-1 3-15,1-1-3 16,-4 1 3-16,-1 1-3 16,0 2-6-16,-2 2-6 15,-3 3-3-15,-2 3 0 16,-1 2 3-16,-3 4 15 0,-3 2-3 16,1 3 0-16,-2 3 6 15,4 2 3-15,2 4 6 16,6 2 6-16,6 3 6 15,4-2-6-15,8-1-9 16,4-2-10-16,4-8-16 16,1-3-19-16,7-9-27 15,-1-5-30-15,7-8-29 16,1-2 2-16,-4-7-3 16,1 0-107-16,1-2 132 15</inkml:trace>
  <inkml:trace contextRef="#ctx0" brushRef="#br0" timeOffset="92080.48">22030 2827 2025 0,'-9'46'144'15,"5"11"-7"-15,6 9-215 16,3 8-77-16,-3-2-33 15,-1-3 2-15,-6-6 30 16,-1-11 110-16,-2-7 7 16,-3-15 2-16,2-8-27 0,-1-14 43 15</inkml:trace>
  <inkml:trace contextRef="#ctx0" brushRef="#br0" timeOffset="92867.37">21740 3168 2207 0,'25'0'-21'0,"8"-1"-221"16,15-1-24-16,5-1 116 16,0-3 101-16,-4-1 20 15,-9 1-2-15,-4-1 0 16,-1 4-2-16,-6 2 16 15,-1 1 9-15,-6 4-6 16,-3 2-13-16,0 3-9 0,-1 1-1 16,-3 3 12-16,-2 0 19 15,-6 2 35-15,-2 0 11 16,0 0 9-16,1-1-3 16,-2-5-20-16,-1-2-9 15,2-5 6-15,-1-3 6 16,3-7 10-16,0-1-2 15,3-5-7-15,0-1 9 16,-2-3-30-16,-3 1-9 0,-5 2-9 16,-3 4-6-16,-8 5 3 15,-3 3 9-15,-4 9 3 16,3 6 15-16,1 10 6 16,2 4-3-16,0 6-9 15,-1 1 0-15,5-4-9 16,4-4 6-16,7-6 12 15,2-6 0-15,10-6 5 16,0-3-2-16,11-9-3 16,4-6 6-16,5-3-6 15,6-2-3-15,-3-1-9 16,1-2-6-16,-7 0 0 16,-2 0 0-16,-7 2 0 15,-3 4 3-15,-7 7-3 0,-2 4-3 16,-6 5-3-16,2 5 0 15,-6 6 6-15,-2 4 3 16,0 2 6-16,-8 1-9 16,3-2 0-16,-2-1 6 15,2-4-6-15,3-3 0 16,2-7 3-16,1-4-3 16,0 0 15-16,8-4 15 0,3-5 12 15,5-2 5-15,0-4-8 16,-1-1 0-16,0-4-3 15,1-3-9-15,5-2-15 16,1-2-12-16,5 1-15 16,2 4-15-16,1 6-48 15,1 3-32-15,-4 5-180 16,-2 2 223-16</inkml:trace>
  <inkml:trace contextRef="#ctx0" brushRef="#br0" timeOffset="93335.74">19401 3646 1571 0,'0'0'113'0,"18"5"135"16,19-1-433-16,33 1 39 16,15 0 90-16,31 1 127 15,11-1 36-15,30 1 43 16,9-2-1-16,15-3-38 16,8-1-28-16,2-3-41 15,4-2-12-15,-5-3-12 16,2-1-7-16,-18-2-7 15,-8-1-3-15,-8 0-10 16,-14-1-55-16,-17 0-130 0,-18-1-84 16,-34 3-177-16,-11 2 325 15</inkml:trace>
  <inkml:trace contextRef="#ctx0" brushRef="#br0" timeOffset="114363.33">13039 4390 1098 0,'-29'3'60'16,"-1"3"71"-16,-3 7-127 16,-4 5-2-16,-3 8 0 15,1 2 0-15,-1 7 15 16,7 0 14-16,5 7 14 15,4 3 3-15,8 4-11 16,4 1-10-16,10-5-15 16,4-4-4-16,12-9-4 15,10-6-6-15,9-8 2 16,7-6 0-16,3-13 0 16,3-5 2-16,-5-13 3 0,-4-3-3 15,-3-4 4-15,-6 0-2 16,-4 0 1-16,-3 1 1 15,-8 5-3-15,-3 2 3 16,-5 7 9-16,-4 2 0 16,-1 9 15-16,0 0 3 15,0 0-13-15,0 0 1 0,0 0-18 16,-8 8 3-16,4 3 0 16,-2 1 0-16,2 0-3 15,-1-3-3-15,2-2-12 16,1 0-18-16,2-7-68 15,0 0 25-15,0 0-4 16,1 0-5-16,-1 0 15 16,19-9 10-16,-11 1 30 15,1-2 12-15,-3 0 15 16,0 0 4-16,-2 4 9 16,-1-1 10-16,-3 7 18 15,0 0 4-15,0 0 5 16,0 0-3-16,0 0-15 15,0 0-1-15,0 0-7 16,0 1-7-16,8 18-1 16,-7-2-7-16,4 4 4 0,0 1 17 15,4 1-15-15,1 0 0 16,1-6-6-16,2-3-3 16,1-7 15-16,1-5 0 15,-1-6 14-15,2-4-2 16,3-10-12-16,-1-4-3 15,0-7-12-15,-4-2 0 0,-8 1 0 16,-5 0 0-16,-5 4-6 16,-5 3 0-16,-4 5 0 15,-1 4-9-15,-4 7-6 16,-3 6-15-16,-4 6 3 16,-2 4 9-16,5 7 6 15,5-1 12-15,12 0-3 16,6-2 3-16,13-4-3 15,6-5 0-15,8-6 3 16,4-4-5-16,7-6-1 16,0 1 3-16,2 1 3 15,0 0 0-15,-4 7 6 16,-2 3-6-16,-4 6-15 16,-2 7-6-16,-3 6-6 15,-4 2 3-15,-4 2 15 16,-4-2 6-16,-5-3 3 0,-5-3 0 15,-2-5 0-15,-2-4 3 16,0-6 12-16,0 0 9 16,-10-4 12-16,3-6-4 15,0-9-5-15,3-4-6 16,3-7-6-16,5-3-9 16,8 0-6-16,1 2 0 15,5 9 0-15,0 5 0 16,-2 13-15-16,-1 7 3 0,-2 15 6 15,-1 7-3-15,-5 10 12 16,-1 3-3-16,-4-2-3 16,1-5-3-16,1-9-18 15,1-8-17-15,4-10-80 16,0-7-13-16,0-12 76 16</inkml:trace>
  <inkml:trace contextRef="#ctx0" brushRef="#br0" timeOffset="114579.49">14009 4278 1303 0,'5'43'103'0,"0"6"349"15,2 17-452-15,-1 3-9 16,-2 2-24-16,0-3-9 15,-5-6-6-15,0-6 9 16,-4-17 27-16,-1-8-38 16,0-17-121-16,-1-8 132 15</inkml:trace>
  <inkml:trace contextRef="#ctx0" brushRef="#br0" timeOffset="115429.57">13857 4645 1717 0,'10'-5'195'0,"14"-4"145"15,4-1-382-15,12 0-23 16,0 2 14-16,-1 5 42 16,-1 3 6-16,-5 2-12 15,0 5-3-15,-6 2 9 16,-3 1 3-16,-3 3-9 15,1 1-9-15,-1 1-15 16,0-1-5-16,-3 0-7 16,-5-2-3-16,-7-4 18 0,-8 0-6 15,-3-3 15-15,-3-2 9 16,-2-3-2-16,2-3 2 16,-4-8 6-16,3-4 6 15,3-7 9-15,3-1 3 16,11 0 9-16,4 1-3 15,7 4-1-15,3 3-5 16,-1 5-3-16,-4 6-3 0,-2 7-6 16,-1 3 1-16,-5 12-4 15,1 2 0-15,-5 8 9 16,-1 3 3-16,1 1 14 16,0 0 4-16,5-6 0 15,2-4-3-15,2-8-3 16,1-6 6-16,0-6-9 15,-1-4 6-15,-1-5-3 16,0-4-9-16,-4-4 6 16,-1-3-6-16,-6-2 0 15,-4-3-9-15,-7 1-9 16,-4 2 0-16,-3 2-9 16,-1 5 9-16,1 2 9 15,-1 2-3-15,5 3 15 16,1 1-6-16,11 5 3 0,0 0 0 15,0 0-6 1,10-1 6-16,3 4 0 0,1 1-3 16,4 2-3-16,1-1 6 15,1-1-6-15,6-1 6 16,3 0 3-16,2 2-3 16,0 3-3-16,-1 1 0 15,-10 5-3-15,-7 1-3 0,-8 2 0 16,-9 1-3-16,-1-3 12 15,-3-1 6 1,0-4 9-16,6-4 6 0,2-6-3 16,0 0-4-16,2-13-11 15,1-4-3-15,4-8-18 16,2-2-3-16,-2 0 1 16,2 3 2-16,1 6 9 15,1 7-3-15,4 8-6 16,-1 3-6-16,3 12-45 15,2 2-27-15,0 3-94 16,1 1 10-16,-2-5 102 16</inkml:trace>
  <inkml:trace contextRef="#ctx0" brushRef="#br0" timeOffset="115745.92">14965 4102 1530 0,'0'0'7'0,"1"12"-45"15,4 0 3-15,0 12 13 16,3 7 17-16,-4 17 5 15,-2 7 2-15,0 14 3 16,0 2 5-16,-2-3 0 16,4-2-1-16,1-14-1 15,1-2-6-15,6-12-14 16,-5-5-19-16,3-12-280 16,2-4 208-16</inkml:trace>
  <inkml:trace contextRef="#ctx0" brushRef="#br0" timeOffset="116095.68">15330 4494 1774 0,'-35'16'36'0,"-2"1"-69"16,-1 8-45-16,-2 1 31 15,4 1 47-15,4-2 3 16,6-3 20-16,6-3 7 0,10-6 6 16,9-2-6-16,7-3-9 15,11-3-9-15,10-1-6 16,3 1-3-16,4-2-3 16,2 3 3-16,-10 2 0 15,-5 1-3-15,-9 4 0 16,-10 2-9-16,-12 4 9 15,-8 2-6-15,-9 1 6 16,-5-2 3-16,4-7-3 16,7-4-30-16,8-11-149 15,8-7-78-15,18-10 166 16</inkml:trace>
  <inkml:trace contextRef="#ctx0" brushRef="#br0" timeOffset="116579.17">15853 4695 1789 0,'-16'16'-51'0,"3"0"-12"0,15-6-156 16,7-5 109-16,7-7 80 15,5-6 42-15,6-7 40 16,6-5 14-16,8-5 12 16,4-4 59-16,3-2-24 15,-3-1-41-15,-3-2-51 16,-6 1-9-16,-8-3-12 15,-5-1 0-15,-11-1-18 16,-6 0-6-16,-9 0-9 16,-6 0 3-16,-7 4 18 15,-4 5 0-15,1 11 15 16,1 11 9-16,-1 14 3 16,1 16 3-16,-5 24-9 0,-1 15-9 15,-1 17-3-15,0 4-3 16,9 2-48-16,4-8-23 15,10-13-45-15,5-8 56 16,10-19 0-16,2-11-3 16,7-15-158-16,5-10 147 15</inkml:trace>
  <inkml:trace contextRef="#ctx0" brushRef="#br0" timeOffset="117128.98">16359 4278 2237 0,'2'78'57'0,"1"-4"-170"16,0-1-25-16,-1-10-5 16,-2-6 35-16,-1-13 66 15,0-6 30-15,2-14 12 16,1-9 6-16,4-11 0 15,3-7-6-15,6-12-36 16,2-6-35-16,6-9-42 16,2 3 45-16,0 2-14 15,1 3-1-15,-6 11 19 0,-2 1 14 16,-4 10 30-16,-3 3 11 16,-2 4 13-16,-1 1 5 15,-1 2 15-15,2 1 7 16,0 1 5-16,2 0-3 15,1-4-6-15,2 0-3 16,5-4-7-16,1-2 1 16,4-5-5-16,2-3-3 0,2-5-4 15,1-1-6-15,-8-3 2 16,0-2-2-16,-10 2-2 16,-7 2 2-16,-6 3 2 15,-2 1-2-15,-11 3 0 16,-3 3 0-16,-7 4 0 15,-5 4 1-15,4 8 7 16,1 4 2-16,6 7 7 16,4 2 3-16,9 6-3 15,4-3-3-15,13-1-18 16,8-3-17-16,14-10-80 16,11-4-81-16,10-11 98 15</inkml:trace>
  <inkml:trace contextRef="#ctx0" brushRef="#br0" timeOffset="117613.68">17717 4594 1222 0,'-63'23'141'0,"6"4"488"16,6 2-608-16,14 0-39 15,10-3 0-15,18-7-3 16,5-5-14-16,15-6-10 16,4-2 9-16,13-4 36 15,1-2 21-15,13-2 12 16,1-2-12-16,4 1-21 16,0-1-12-16,-14 4-30 15,-7 0-3-15,-15 4-9 0,-9 1 18 16,-11 4 36-16,-9 3 6 15,-13 4 12-15,-7 0 0 16,-9-1-12-16,-6-1 0 16,-4-5-3-16,3-3 3 15,8-6-39-15,8-2-48 16,13-7-307-16,7 0 292 16</inkml:trace>
  <inkml:trace contextRef="#ctx0" brushRef="#br0" timeOffset="118029">17927 4716 2447 0,'5'7'75'0,"10"1"-4"15,4-2-284-15,11-8-76 16,-1-7 35-16,1-12 167 16,-3-5 24-16,-4-5 46 15,-3-3 31-15,-6-6 49 0,-2-3 0 16,-4-8-18-16,-2-2-18 16,-6 3-21-16,0 4-6 15,-6 18-6-15,0 7-12 16,-1 18 3-16,-2 9 9 15,-6 21 3-15,-1 13 9 16,-3 18 3-16,-1 6-3 16,2 8 3-16,0 1-9 0,8-7 0 15,5-7 0-15,7-17-24 16,7-9-24-16,5-19-110 16,2-6 5-16,3-13-14 15,2-7-38-15,2-9-212 16,1-2 223-16</inkml:trace>
  <inkml:trace contextRef="#ctx0" brushRef="#br0" timeOffset="119145.81">18389 4690 1489 0,'5'13'52'15,"1"0"71"-15,6-1-109 16,2-3-2-16,6-5-12 15,1-3 0-15,3-7 6 16,3-3 3-16,0-7 15 16,-1-2 3-16,-4-2-9 0,-3 0 3 15,-6 2-18-15,-4 1 0 16,-7 3-6-16,-3 1-9 16,-10 5-9-16,-7 2 0 15,-9 6 15-15,-5 3 3 16,-2 8 36-16,1 6 12 0,3 5 21 15,0 3 5-15,3 8-11 16,3 1-24-16,7-2-18 16,8-2-12-16,8-9 3 15,4-4 6-15,12-6 0 16,2-5 9-16,12-9-6 16,3-4-12-16,8-10-12 15,3-1-6-15,1-3-15 16,0 2 0-16,-4 4 15 15,-6 2 0-15,-5 6 3 16,-4 2 9-16,-7 3-9 16,-3 1 9-16,-7 3-3 15,-3 1-6-15,-3 1 3 16,-2 0 0-16,0 2 6 16,3 0 6-16,2-1 0 0,3-1-3 15,4-3 0-15,1-2-3 16,3-4 3-16,0-2 0 15,2-5 3-15,1 0-3 16,-1-5 6-16,-3-2-6 16,-3 0 3-16,-3-1-3 15,-7 2 0-15,-3 1-3 16,-8 2-15-16,-3 1 6 0,-6 6 9 16,-5 4 3-16,0 10 12 15,-1 4 3-15,2 10 6 16,3 7 0-16,2 11 6 15,5 5-12-15,4 4-10 16,4-1-5-16,11-7-3 16,4-3 0-16,10-10 3 15,5-4 0-15,5-8-6 16,3-6-3-16,5-9-5 16,3-8-10-16,0-8 0 15,-1-4-9-15,-5-2-18 16,-5 0-3-16,-8 3 3 15,-3 4 4-15,-9 6 29 16,-4 3 12-16,-5 7 6 16,0 6 12-16,-2 13 20 15,-1 9-2-15,-2 16-3 0,-3 7-6 16,-5 10-21-16,-3 4-3 16,-3 3 3-16,-1 0 0 15,2-8 9-15,3-5 0 16,1-20 3-16,4-7 0 15,2-15-9-15,4-7 0 16,4-17-30-16,4-13-15 16,3-21-18-16,0-10 3 0,4-13 28 15,-1-5 14-15,-3-7 12 16,3-5 9-16,1-5 6 16,3 0-1-16,10 5-2 15,6 5-6-15,6 17-9 16,1 12-9-16,1 25 0 15,-5 13-5-15,-6 24-1 16,-5 12 9-16,-17 16-9 16,-6 7-6-16,-16 9-27 15,-8 0-9-15,-11 0 18 16,-3-2 10-16,-2-12 41 16,4-7 8-16,10-18-2 15,5-9-59-15,11-20 29 16</inkml:trace>
  <inkml:trace contextRef="#ctx0" brushRef="#br0" timeOffset="119929.13">19602 4640 2013 0,'-2'51'66'0,"-1"-2"-60"0,0-6-117 16,-1-6-8-16,-4-18 44 16,0-6 21-16,-1-12 96 15,1-3 33-15,0-13 9 16,0-5-7-16,6-9-77 16,2-5-24-16,7-7-24 15,4 0 4-15,5 1 23 16,2 1 3-16,4 6 12 15,0 5 6-15,4 9 3 16,0 7 6-16,0 13 21 16,-1 7 3-16,-3 13 11 15,-7 7-5-15,-6 10-6 16,-2 2-3-16,-7 3-9 16,3-2-6-16,-3-5-6 15,1-6-15-15,6-12-48 0,-1-7-30 16,5-11-74-1,3-5-33-15,-1-11 2 0,4-4 7 16,-1-6-46-16,-1-2-34 16,1 2 98-16,2 2 61 15,-3 7 99-15,0 4 27 16,-6 6 59-16,-1 4 29 16,-4 4 44-16,0 4 5 0,1 2-43 15,1 1-22-15,5 2-27 16,0-1-10-16,5-1-11 15,2-3-3-15,3-3-9 16,-2-2-4-16,0-4-8 16,-2-1 6-16,2-7 10 15,-3-3-9-15,2-2-15 16,-1-2-6-16,-4 1-9 16,1 0 0-16,-9 3-9 15,-4 0 3-15,-8 5 0 16,-6 0 3-16,-6 7 9 15,-4 3 0-15,-4 6 15 16,1 6 5-16,0 8 28 16,1 4 15-16,4 11 18 15,3 3 2-15,5 4-26 16,7-1-18-16,10-8-27 0,7-5-18 16,12-11-33-16,7-7-21 15,9-14-53-15,5-7-31 16,8-12-115-16,1-5 98 15,2-2-138-15,-2 1 125 16</inkml:trace>
  <inkml:trace contextRef="#ctx0" brushRef="#br0" timeOffset="120261.98">20613 4518 1801 0,'-27'6'96'0,"-2"3"-55"15,-2 1-29-15,-3 4-6 16,1 0-6-16,4-1 0 16,2-1 0-16,10-4 0 15,4-1 0-15,8-3 6 16,5-4 0-16,5 6-6 16,8-3 0-16,11 4-12 15,4-1-14-15,9 2-7 16,-2 0-3-16,-3 2-15 15,-3 3 3-15,-14 1 9 16,-5 1 3-16,-14 3 24 16,-8-1 10-16,-14 2 2 0,-5 0 5 15,-7-3 4-15,-1-3-9 16,5-6-9-16,2-6-38 16,8-5-83-16,5-6-2 15,9-5 68-15</inkml:trace>
  <inkml:trace contextRef="#ctx0" brushRef="#br0" timeOffset="120612.43">21029 4489 1458 0,'-29'13'113'16,"-4"3"470"-16,-5 4-568 15,-2-1-9-15,-11 0 0 16,2 0-3-16,2-5 2 16,7 0 13-16,22-7 3 15,17-7 3-15,1 0-6 16,11 7-21-16,19-6-24 16,8 1-18-16,10 0-26 15,-2 3 5-15,-6 2 3 16,-6 1 6-16,-14 3 7 15,-7 2-10-15,-11 1-12 0,-7 3 12 16,-11 2 25-16,-5 1 5 16,-9-2 36-16,-2-2 3 15,0-7-12-15,0-6-33 16,4-8-76-16,4-5-43 16,8-8 81-16</inkml:trace>
  <inkml:trace contextRef="#ctx0" brushRef="#br0" timeOffset="121413.45">21652 4525 2338 0,'-14'15'63'0,"3"5"-79"16,-1 4-141-16,5 5-49 16,-2 0 36-16,5-2 119 15,2-3 42-15,3-6 33 0,6-4 30 16,7-8 26-16,0-5 4 16,11-9-15-16,4-6-24 15,3-9-30-15,1-1-3 16,-9-3-12-16,-2 2 0 15,-12 3-3-15,-4-1 0 16,-8 4 9-16,-4 1 3 16,-12 2-1-16,-1 4 4 0,-3 3 6 15,3 5 9-15,6 5 18 16,5 4-12-16,8 3-22 16,3 2-7-16,14 5-11 15,3 3-2-15,8 5 7 16,3 4-1-16,5 7-30 15,0 8-27-15,-5 11-62 16,-3 5-13-16,-13 8 19 16,-8 2 23-16,-13-5 42 15,-16-3 18-15,-21-8 10 16,-9-4-1-16,-12-8 63 16,2-5 17-16,9-14 64 15,4-8 32-15,9-13 22 16,5-6-19-16,4-12-85 15,7-8-26-15,15-15-58 16,9-8-6-16,23-11-2 16,8-4 4-16,13-4 17 0,5 0-4 15,13 4-10-15,10 5-9 16,17 13-34-16,2 9-14 16,-11 15-32-16,-9 6-7 15,-28 8 1-15,-14 2 14 16,-19 3 42-16,-8 1 54 15,-17 1 81-15,-5 0 15 0,-17-1 20 16,-7-2-32-16,-13 0-24 16,0 0 8-16,7-1 37 15,7 1-34-15,22 0-4 16,7-2-29-16,14-3-78 16,7-4-16-16,22-4-35 15,15-2-65-15,16-4-18 16,8 0-38-16,5 1-180 15,-3 5 297-15</inkml:trace>
  <inkml:trace contextRef="#ctx0" brushRef="#br0" timeOffset="123012.43">22797 3951 1522 0,'0'0'40'0,"6"12"-43"16,1 5 3-16,5 13 0 15,1 7 3-15,3 10 15 16,0 5-3-16,-5 16-3 16,-4 4 0-16,-7 9-3 15,-4 0-6-15,-2-14-3 16,2-6 0-16,3-21-6 16,2-6-33-16,2-16-50 15,-3-17-51-15,0-1 76 16</inkml:trace>
  <inkml:trace contextRef="#ctx0" brushRef="#br0" timeOffset="123762.08">22566 4350 1483 0,'2'3'130'0,"6"-1"396"16,29 1-583-16,12-4-18 15,14-10 9-15,6-6 16 16,-7-7 14-16,-1-2 9 16,-11-2 3-16,-4 0 0 15,-4 0 24-15,-3 1 6 0,-1 2-3 16,-2-1 6-16,-9 2-9 16,-5 0 0-16,-8 2 0 15,-3 0 0-15,-8 5 0 16,-3 0 0-16,-2 7 21 15,-3 4 15-15,-2 6 18 16,-2 4 2-16,-5 13-11 16,-3 8-18-16,-3 19-27 15,-1 8 0-15,-1 9 6 16,0 2 0-16,3-3 0 16,3-6 0-16,7-7-3 15,4-9-3-15,5-11-3 16,3-5 3-16,6-13-6 15,3-4 6-15,7-8-39 16,3-4-24-16,-2-7-20 0,-3-4-4 16,-6-1 45-16,-4 1 18 15,-4 5 36-15,-1 4 15 16,1 5-6-16,0 2 9 16,3 3-21-16,5 3-3 15,3 2-6-15,6 1 0 16,7-3 6-16,7 0-3 0,0-4 6 15,0-1-3-15,-5-2 12 16,-9-3 3-16,-2 0-9 16,-7-2 6-16,-6 0-15 15,-2-1 6-15,-4-2 5 16,-4-1 1-16,-2-1-6 16,-5-1 0-16,-3 0-3 15,-2 2-6-15,-2 5 3 16,-2 5-3-16,1 6 0 15,0 8 0-15,4 10 3 16,6 8 6-16,9 10-9 16,8-1 9-16,17-4-12 15,8-5-15-15,13-13-56 16,6-8-37-16,4-10-74 16,-1-9 49-16,2-7-3 0,-1-3-59 15,3-5 113-15</inkml:trace>
  <inkml:trace contextRef="#ctx0" brushRef="#br0" timeOffset="124046.03">23969 4008 2085 0,'6'58'-27'0,"-2"10"6"15,-3 5 15-15,-3 3 0 16,-4 1 3-16,-1-9 6 16,0-8-3-16,1-16 0 15,1-11-30-15,5-9-104 16,0-7-57-16,5-7-130 15,1-6 225-15</inkml:trace>
  <inkml:trace contextRef="#ctx0" brushRef="#br0" timeOffset="124211.68">24094 4508 1361 0,'0'1'-285'0,"0"-1"128"15</inkml:trace>
  <inkml:trace contextRef="#ctx0" brushRef="#br0" timeOffset="124613.69">24055 4255 1092 0,'12'-27'17'0,"2"9"1"16,5 4 9-16,2 8 15 16,3 5 3-16,4 5 7 15,1 2 2-15,1 8-1 16,-2 2-7-16,-7 7-13 16,-4 3-13-16,-9 3-17 15,-4 0-1-15,-5-3-2 16,-3-1 0-16,-3-7 0 15,1-4-2-15,-2-6 4 0,2-4 6 16,6-4 0 0,0 0 5-16,0-1 10 0,-6-21 28 15,10 3 3-15,1-4 8 16,4-4-14-16,2 2-9 16,5 1-9-16,3 3-6 15,4 5-9-15,-2 5 0 16,4 9-15-16,-4 8 0 15,-2 12 0-15,-4 6-9 0,-7 5 9 16,-2 3-9-16,-3-1-42 16,0 0-24-16,0-5-62 15,2-7 32-15,3-6-1 16,5-8-43-16,-7-4 88 16</inkml:trace>
  <inkml:trace contextRef="#ctx0" brushRef="#br0" timeOffset="124983.61">24607 4347 1444 0,'8'12'37'0,"4"-8"-12"15,4-2 2-15,5-4 23 16,2-2 19-16,-2-6-19 0,-3-2-5 15,-3-2-18-15,0-1-12 16,-7-2-12-16,5 2 3 16,-11-1-6-16,-1 1-9 15,-9 0-27-15,-10 0 9 16,-2 4 3-16,-7 1 3 0,-3 9 27 16,1 2 0-16,-1 10 15 15,2 7 21 1,7 13 18-16,6 8-6 0,11 9-9 15,10 3-19-15,17-6-29 16,8-5-17-16,8-13-58 16,6-9-33-16,0-10-44 15,-2-5 54-15,1-8-52 16,0-4-203-16,-4-3 183 16</inkml:trace>
  <inkml:trace contextRef="#ctx0" brushRef="#br0" timeOffset="125995.26">14662 5308 1369 0,'95'4'23'0,"3"1"-25"16,13-4-15-16,11 1 3 15,1-4 6-15,10-1 3 16,-3-1 8-16,4-2 1 15,12 0 4-15,-5-1 2 16,2-3-4-16,-3 3-3 16,-5 0-6-16,-4 1-5 15,-15 4-15-15,-2-3-1 16,-10 4-30-16,-5-1-82 0,-9 1 86 16</inkml:trace>
  <inkml:trace contextRef="#ctx0" brushRef="#br0" timeOffset="142348.41">14420 5521 1417 0,'-32'1'45'15,"-7"0"15"-15,-10 9-62 16,-6 4-4-16,-4 5 4 16,4 3 4-16,5 5 0 15,4-1 0-15,8 2 6 16,7-1 3-16,14-3 14 16,9-2 20-16,16 2 6 15,9 0 2-15,20 1-14 16,7 2-3-16,11 0-18 15,8 2-9-15,-1 2 0 16,-5 2-9-16,-17 3 3 16,-14 1-3-16,-25 4 0 15,-9 0-3-15,-29 1 3 16,-14-1 3-16,-19-6 9 16,-10-3-3-16,-3-8 12 15,-3-5-6-15,3-10 0 16,6-7-3-16,16-15-3 15,7-5-9-15,8-11-78 0,5-6-60 16,11-4-48-16,9-1 85 16,17-1 12-16,10-1 8 15,23-1-3-15,10-1-51 16,17 0 67-16</inkml:trace>
  <inkml:trace contextRef="#ctx0" brushRef="#br0" timeOffset="142612.91">14375 5586 703 0,'29'-9'86'0,"-4"0"76"16,-4 2-17-16,-8 4-27 15,-2 0-6-15,-3 5-21 16,-2 5-15-16,-2 11-24 16,-1 9 49-16,-4 19-33 15,-1 7-17-15,-5 14-27 16,1 2-15-16,1-1-9 15,4-4 6-15,4-10-6 16,3-6 3-16,3-15-3 16,0-6 0-16,0-12-9 15,-1-5-30-15,-2-10-62 16,0-4-31-16,1-13-153 0,0-4 184 16</inkml:trace>
  <inkml:trace contextRef="#ctx0" brushRef="#br0" timeOffset="143332.47">14682 5947 529 0,'0'7'121'16,"2"3"182"-16,-1 3-201 15,0 5-7-15,5 3 9 0,-1 1 11 16,4-1-11-16,6-2-42 16,-1-4 43-16,5-4-43 15,-2-5-14-15,0-6-21 16,0-2-3-16,0-9 6 15,-1-4-3-15,0-6-15 16,-2-2 0-16,-5 0-15 16,-3-3-6-16,-6 4-18 15,-2 0-6-15,-9 4-6 16,-2 3 6-16,-4 5 21 16,-2 4 3-16,-2 7 9 15,0 5-6-15,5 3 6 16,0 2-3-16,6-2 0 15,5-1 0-15,3-2-21 16,5-2 1-16,6-5-25 16,5-3-3-16,6-4 27 0,3-3 8 15,7-2 6-15,1 0 6 16,3 4-1-16,1 1 1 16,1 5 2-16,-2 4-2 15,3 9 2-15,1 5 0 16,-3 11 0-16,-1 7-2 15,-8 15 4-15,-4 5 2 0,-6 11-2 16,-5 0 0-16,-12 5 0 16,-7 2 0-16,-14-2 2 15,-9-3 0-15,-7-7 12 16,-1-9 1-16,2-18 8 16,6-8 25-16,10-16-6 15,5-8-15-15,7-19-9 16,4-10-1-16,6-24-5 15,1-13 3-15,9-17-3 16,2-8 3-16,9-8-3 16,5 1 3-16,10 9-12 15,4 6-3-15,8 19-3 16,-2 11 0-16,-3 23-6 16,-1 10-3-16,-17 21-30 15,-1 14-11-15,-15 17-13 0,-7 8 18 16,-11 8 33-16,-9 2 7 15,-12 1 6-15,-7-5 2 16,-2-10 0-16,-1-10 0 16,6-16-56-16,3-10-293 15,6-14 213-15</inkml:trace>
  <inkml:trace contextRef="#ctx0" brushRef="#br0" timeOffset="143713.2">15503 5921 1598 0,'11'21'89'0,"7"-4"-53"16,2-2-33-16,6-9 0 15,1-4 0-15,-1-7 3 16,-2-4 0-16,-1-7 0 15,-3-2-3-15,-3-4 6 16,-1-1-12-16,-12-3-30 16,-2 0-15-16,-11 3-32 15,-5 1 12-15,-10 8 35 0,-5 5 7 16,-7 8 13-16,-3 7 11 16,0 11 4-16,2 4 4 15,9 14 19-15,3 5 6 16,12 11 26-16,7 1 21 15,15-3-40-15,11-7-14 16,15-13-30-16,10-9-6 16,11-16-68-16,2-8-17 15,7-17 70-15</inkml:trace>
  <inkml:trace contextRef="#ctx0" brushRef="#br0" timeOffset="144181.97">14250 6295 1072 0,'50'0'105'0,"14"-2"162"15,13-2-298-15,28-6-9 16,4 0 9-16,9-4 35 16,3 0 3-16,3 0 17 15,0 1 1-15,-7 0-2 16,-2 1 0-16,-18 1-23 15,-3 1-9-15,-9 3-152 16,-11 0 110-16</inkml:trace>
  <inkml:trace contextRef="#ctx0" brushRef="#br0" timeOffset="144611.68">16239 5927 1406 0,'35'4'60'0,"16"-3"36"16,15 1-75-16,13-3-27 16,2-2 0-16,0-3-22 15,-5-2 5-15,-7-1-26 0,-6-1-20 16,-15-2-193-16,-5 0 168 16</inkml:trace>
  <inkml:trace contextRef="#ctx0" brushRef="#br0" timeOffset="145778.74">17731 5293 2562 0,'-8'31'68'0,"4"14"-90"16,4 13-63-16,6 14-31 16,1 2-15-16,-3 1-12 0,-4-1 32 15,-3-9 51-15,-1-6 22 16,-1-16 52-16,-1-8 10 16,3-14 9-16,1-5 6 15,2-9-18-15,2-4-6 16,3-7-24-16,0-6-30 15,1-9-39-15,-4-3-23 0,-5-9-28 16,-7-2 10-16,-8-2 54 16,-4 0 37-16,-9 8 23 15,-4 5 5-15,-7 12 5 16,0 8 1-16,1 12 0 16,3 9 4-16,6 13 1 15,4 6 13-15,9 5 15 16,4 1-9-16,15-7 9 15,7-4 2-15,15-10 4 16,11-5 12-16,10-9 3 16,9-8 0-16,6-9-16 15,2-8-17-15,4-5-15 16,-2-2-9-16,-3 1 6 16,-1 1-3-16,-11 5-12 15,-5 3-6-15,-12 5-21 16,-5 4 3-16,-9 3 1 0,-5 3 2 15,-4 2 15-15,-2 1 12 16,-1 2 6-16,0 0 9 16,1 0 6-16,1 0 8 15,3 0 31-15,3-1 12 16,1-4 35-16,3-2 4 16,4-5-34-16,1-4-8 0,2-5-26 15,2-3-9-15,-6-5-26 16,0-2-2-16,-8-4-10 15,-6-1-14-15,-8-2-9 16,-7 1-4-16,-11 5 4 16,-3 6 8-16,-6 9 9 15,-3 10 3-15,3 11 1 16,2 9-2-16,7 18 7 16,6 8-5-16,6 14 8 15,5 1-2-15,12-6 2 16,7-5 0-16,14-17-2 15,8-8 3-15,11-18-8 16,6-10 1-16,11-19-15 16,2-10-26-16,0-13-116 15,0-6-40-15,-13-4-50 16,-7-3 60-16,-11-6 77 0,-8-1-16 16,-10 2 14-16,-2 2 31 15,-8 9 104-15,1 6 64 16,-3 14 59-16,-3 9-9 15,0 13-36-15,-1 8 53 16,-1 14-63-16,2 8-9 16,-1 23 0-16,0 11 8 15,-2 22-14-15,-7 8-21 0,-5 9-39 16,-4-2-12-16,-1-14-18 16,5-11-9-16,1-25-39 15,4-13-39-15,3-18-146 16,-2-12-64-16,-1-22 218 15</inkml:trace>
  <inkml:trace contextRef="#ctx0" brushRef="#br0" timeOffset="146484.18">18435 5796 2561 0,'26'0'2'15,"8"0"-49"-15,22-2-63 16,6 0-14-16,6-5 14 16,0-2-4-16,-9-2-26 0,-4-1 11 15,-11 1 54-15,-5 3 45 16,-13 6 30-16,-2 3-6 16,-8 10 3-16,-1 5-2 15,2 11 5-15,-2 3-3 16,-1 1-66-16,-5-3-5 15,-8-4-2-15,-5-5 5 16,-9-9 30-16,-3-3 25 0,-6-10 51 16,1-4 8-16,-3-8-2 15,1-7-9-15,9-10-20 16,4-3-6-16,13-9-6 16,8 0-6-16,11 0-4 15,2 4 1-15,4 10 3 16,0 5 4-16,-1 13 8 15,1 5 3-15,1 11 5 16,-1 5 3-16,1 10-3 16,-3 6 0-16,-3 8-3 15,-3 4 4-15,-9 4 12 16,-7-1-3-16,-4-3-3 16,-6-3-6-16,-2-10-6 15,-2-4 3-15,2-10 14 16,1-4 7-16,7-6 3 15,-1 0-9-15,-6-11-12 0,8-2-6 16,3-4-6-16,2-1 3 16,4 0-6-16,3 0 3 15,5-2-3-15,2-1 0 16,5 0-3-16,0 1-3 16,0 4 6-16,-4 6 3 15,-2 6-3-15,-4 6-9 0,-4 12-3 16,-1 4 3-16,-5 8 6 15,2 2 0-15,1-5-18 16,1-1-27-16,3-8-47 16,0-5 12-16,-2-5 41 15,-2-5-1-15,2-8-52 16,1-2-203-16,2-4 155 16</inkml:trace>
  <inkml:trace contextRef="#ctx0" brushRef="#br0" timeOffset="146828.82">19698 5785 1595 0,'7'10'107'0,"9"-1"-17"0,2-3-87 16,12-3-6-16,3-3-6 15,1-9 9-15,2-1 0 16,-7-6 0-16,-4-4 3 15,-8-2-3-15,-3-2 3 16,-8-1-18-16,-5 1-27 16,-9 1-29-16,-7 3-16 15,-10 7 35-15,-5 4 27 0,-9 10 13 16,0 7 4-16,4 16 16 16,-1 6 0-16,8 15 3 15,4 4 1-15,6 2-2 16,9-1-3-16,16-10-7 15,5-7-3-15,17-16-11 16,5-7-17-16,17-17-79 16,6-8-98-16,11-14 117 15</inkml:trace>
  <inkml:trace contextRef="#ctx0" brushRef="#br0" timeOffset="147167.9">20470 5505 2376 0,'-29'21'82'0,"2"2"-29"16,1 9-42-16,5 2-11 16,4-3-15-16,4-2-10 15,9-9-14-15,4-7 7 16,11-7 9-16,8-3 4 15,12-4 3-15,5-1-4 16,0 2-16-16,-4 0-24 0,-12 6-38 16,-7 4-19-16,-16 7-11 15,-10 5 8-15,-24 3 4 16,-11 1 20-16,-16-2 62 16,-8-2 14-16,-4-9 16 15,2-6 6-15,6-12 0 16,12-6 0-16,22-9-35 15,14-1-176-15,25-5 137 16</inkml:trace>
  <inkml:trace contextRef="#ctx0" brushRef="#br0" timeOffset="149161.68">21325 5538 1720 0,'0'0'57'0,"0"0"-153"16,0 0-32-16,0 0 50 15,0 1 11-15,0 0 32 16,0 0 15-16,0-1 55 15,0 0 16-15,0 0 11 16,-1 0 11-16,1-1-13 16,0 0-27-16,0 0-27 15,0 0-6-15,0 0 2 16,0 0 1-16,0 1-3 16,1-1 3-16,0 0-3 0,0 0 3 15,-1 0 3-15,1 0-3 16,0 0 6-16,0 1 3 15,0-1 3-15,0 0 6 16,0 0-6-16,0 0 0 16,-1 0-6-16,1 0 0 15,0 1-9-15,0-1 0 16,0 0 3-16,0 0-6 0,-1 0 3 16,1 0 3-16,-1 0 0 15,1 0 3-15,0 1-3 16,0-1-3-16,0 0 0 15,0 0-3-15,0 0 0 16,0 0 3-16,-1 0 3 16,0 1-3-16,0-1 0 15,0 0-3-15,0 0 3 16,0 0 0-16,0 1 0 16,0 0 0-16,0 0-3 15,0 0 3-15,0 0-3 16,0 0 0-16,0 0-9 15,0 0 3-15,0 0 6 16,0 0-3-16,0 0 3 16,-1 0-3-16,0 0 0 15,0 0 6-15,0 0-12 0,0 0-27 16,0 0-126-16,0 0 18 16,-22-15-171-16,19 3-70 15,-2 0 119-15,-1-1 145 16,0 0 173-16,2-1 11 15,1 0 13-15,2-3 22 0,1 1 17 16,0-1 20-16,0-4 46 16,-1-2-20-16,3 1-21 15,2 0-14-15,2 8-42 16,2 3 13-16,-1 11 16 16,1 9-29-16,1 20-45 15,-2 9-12-15,-3 20 6 16,0 5 0-16,-6 3-15 15,-2-1-3-15,-1-7-15 16,-2-7 3-16,3-16 3 16,1-6 0-16,3-15 8 15,1-3-2-15,3-9 6 16,3-3-3-16,5-10-18 16,1-7-12-16,5-9-17 15,2-6-1-15,0-3 15 16,1 1 12-16,1 1 36 15,-1 5-6-15,5 6 12 0,-1 8-7 16,0 12-26-16,-1 8 0 16,-10 15-6-1,-3 7 0-15,-5 7 6 0,-1 2 0 16,3-6-9-16,2-4-11 16,6-10-16-16,0-5-3 15,8-10-42-15,-2-4 3 16,4-8-26-16,0-4 36 0,-3-2 4 15,-1-2-9-15,-8-2-14 16,-4 1 13-16,-8 2 35 16,-2 3 30-16,-6 2 69 15,-2 5 13-15,1 4 18 16,2 2-9-16,6 6-32 16,4 5-13-16,3 6-7 15,2 3-12-15,0 5-3 16,0-1 0-16,3-3 3 15,2-3 3-15,5-8 5 16,5-6 4-16,6-7-6 16,4-5-9-16,0-7-12 15,-5-2-3-15,-6-1-21 16,-9-2-15-16,-12 0-5 16,-4 1-1-16,-16 2 3 15,-7 2 9-15,-10 5 16 0,-6 4 6 16,0 8 6-16,2 3 0 15,3 6 2-15,5 1-1 16,9 0 1-16,5-2 0 16,16-2 0-16,5-2-2 15,13-4-10-15,7-4-11 16,6-4-26-16,8-1-7 0,5 0 10 16,-1 1 11-16,4 3 23 15,-4 1 12-15,-3 3 6 16,2 1 2-16,-6 3 5 15,-1 1-1-15,-8 3-2 16,-7 2 1-16,-11 4 14 16,-3 4 6-16,-7 3 20 15,-1 3 3-15,-2 1-13 16,0-1 25-16,2-4-51 16,1-4-9-16,4-9 3 15,3-4 0-15,2-8 0 16,4-3-4-16,2-9 4 15,1-1-6-15,-1-3 0 16,2-3-3-16,-6 0-6 16,-2 2 0-16,0 7 0 15,-7 5-2-15,0 11 8 0,0 0 0 16,6 6 3-16,-6 9 5 16,2 11 1-16,-2 4 6 15,4 1-6-15,7-3-3 16,5-8 3-16,6-4 0 15,5-11 9-15,1-3 36 16,-2-10 30-16,2-4 14 0,-4-8-5 16,-1-4-33-16,-4-2-42 15,-6-4-27-15,-12-2-33 16,-3-1-6-16,-10 0-9 16,-7 0 0-16,0 2-32 15,-2 3-28-15,4 8-87 16,5 6 65-16,12 14 79 15</inkml:trace>
  <inkml:trace contextRef="#ctx0" brushRef="#br0" timeOffset="151044.63">18240 6449 1017 0,'0'0'98'0,"1"0"117"16,-1 0-182-16,0 0 4 15,-14-3 0-15,-10 0 3 16,-6 3-5-16,-8 1-12 16,-6 5 28-16,-3 5 41 15,0 3 4-15,4 4-12 16,9-3-15-16,10 0-34 16,7-3-14-16,14-2-21 15,6-1-9-15,16-1 0 16,5 0-6-16,9 1 9 15,7 1 6-15,2 3 0 16,0 2-3-16,-7 3-17 16,-3 3 8-16,-14 0-3 15,-4 0 12-15,-16 0 6 0,-9-2-3 16,-14 1 6-16,-9-1-3 16,-13-3-6-16,-2-4 0 15,-3-6-30-15,2-6-30 16,11-6-42-16,6-5-50 15,14-6-91-15,11-4 161 16</inkml:trace>
  <inkml:trace contextRef="#ctx0" brushRef="#br0" timeOffset="151745.17">18532 6540 1309 0,'2'16'85'16,"0"-1"235"-16,-2 2-320 16,3-3 0-16,5-4 12 15,2-3-6-15,5-7 6 16,2-4-6-16,2-7 6 16,0-3-9-16,-2-6 3 15,-5-1 0-15,-4-2-21 16,-6-1-6-16,-4-1 0 15,1 3-3-15,-12 0 6 16,-3 5 1-16,-6 10-1 16,-7 5 0-16,-2 12 9 0,0 7 6 15,0 11 6-15,1 4 15 16,9 11 26-16,4 1 4 16,13 1 3-16,7-2-9 15,12-10-21-15,7-5-6 16,8-14-12-16,5-7 0 15,8-10-3-15,1-9-15 0,2-8-27 16,-2-5-12-16,-7-4 0 16,-3-2 1-16,-8 1 17 15,-6 2 15-15,-7 3 0 16,-2 6 6-16,-6 8 27 16,-1 3 9-16,-1 9 21 15,-2 5 8-15,-1 11 1 16,0 7-3-16,-1 9 0 15,-1 2-9-15,0-1-6 16,-1-6-6-16,1-9-7 16,1-5-11-16,1-14 6 15,0 0 9-15,9-5 18 16,2-12 3-16,7-9-18 16,5-4-27-16,5-4-36 15,-2-1-9-15,4 4 0 0,-3 3 18 16,-5 10 15-16,1 7 9 15,-8 11 3-15,-1 7-3 16,-2 13 6-16,-2 7-3 16,0 6 6-16,1 1 0 15,2-7-53-15,4-7-55 16,0-12-186-16,2-6-12 16,3-12 172-16</inkml:trace>
  <inkml:trace contextRef="#ctx0" brushRef="#br0" timeOffset="152062.85">19522 6414 1353 0,'-26'8'55'0,"-3"6"18"16,-2 4-53-16,-2 6 1 15,1 3 13-15,0 0 47 16,5-1 11-16,10-8-8 15,5-4-6-15,12-6-10 16,5-3-14-16,12-4-24 16,5-2-18-16,11-1-21 15,0-2-18-15,2 5-36 16,-2 3-5-16,-10 4-16 0,-5 3 6 16,-14 3 36-16,-6 2 13 15,-16 6 5-15,-9-2 0 16,-8 2 6-16,-1-3 9 15,2-8-6-15,8-4-13 16,10-9-39-16,7-7-79 16,12-13 82-16</inkml:trace>
  <inkml:trace contextRef="#ctx0" brushRef="#br0" timeOffset="152444.62">19767 6589 1479 0,'2'42'22'0,"-2"-3"-34"16,-7-4-4-16,-4-9 9 15,3-8 11-15,-5-11 19 16,3-7 8-16,0-13-12 16,-3-9-21-16,2-11-89 15,1-7-35-15,3-4 2 16,2-1 25-16,4-1 119 15,2-2 44-15,8-5 13 16,4 1-7-16,11 7-41 0,3 3-13 16,9 17 3-16,2 9-4 15,3 21 5-15,-3 10 5 16,-6 22 2-16,-4 8 2 16,-11 12-4-16,-4 2 0 15,-5 3-4-15,-2-5-6 16,-1-11-12-16,1-4-12 0,-3-16-42 15,-1-6 9-15,-3-14-100 16,-3-4-147 0,-6-15 140-16</inkml:trace>
  <inkml:trace contextRef="#ctx0" brushRef="#br0" timeOffset="153027.54">19858 6506 1082 0,'0'0'143'16,"0"0"278"-16,13-5-335 15,2 6-41-15,11 2-45 16,3-1 0-16,3-2 6 16,4-1-3-16,-2 1 6 15,-1 0-9-15,-5 5 0 16,-5 4-12-16,-4 6-12 16,-4 1 3-16,-4 2-9 15,0 0 9-15,-2-3 4 16,1-2-10-16,2-4-9 0,0-4-12 15,0-5 19-15,-2-1 9 16,-4-5 5-16,-3-1 5 16,-3-2 10-16,1 0 12 15,-1 2 7-15,1 0-2 16,3-1-3-16,2 0 1 0,7-1-15 16,3 2-3-16,1 1 3 15,2 3 0 1,-1 3 0-16,-1 2 0 0,-2 3 18 15,-1 0 0-15,1 0 9 16,-1 0 0-16,3-3-3 16,4-2-7-16,0-3-2 15,1-4-6-15,0-5-3 16,-2-3-3-16,-2-4 0 16,-2-1-3-16,-9-2 12 15,-5-1-6-15,-6 1-12 16,-9 2 3-16,-6 6-6 15,-6 4 3-15,-8 13 12 16,3 7 0-16,0 16 30 16,2 9 3-16,13 9 3 15,7 4 3-15,17-4-18 0,11-5-7 16,20-9-8-16,4-9-21 16,14-13-50-16,4-6-28 15,8-13-38-15,2-5-24 16,-2-5-239-16,-4-2 253 15</inkml:trace>
  <inkml:trace contextRef="#ctx0" brushRef="#br0" timeOffset="153412.1">18795 6885 1813 0,'5'3'78'0,"19"0"-72"16,17 0-24-16,33-4-3 0,15-2 15 16,28-5 30-16,12-1 3 15,10-1 11-15,6-2-11 16,5 2-9-16,-4-2-6 16,5 3-9-16,-2-3 3 15,-8 2-6-15,-3 1-33 0,-20 1-119 16,-8 2-87-1,-24 0 166-15</inkml:trace>
  <inkml:trace contextRef="#ctx0" brushRef="#br0" timeOffset="155166.24">21565 6410 762 0,'-1'-12'102'0,"0"0"65"15,0-2-68-15,-2 0-42 16,2-2-3-16,0 2 8 16,-2 1 4-16,3 4-8 15,0 9-6-15,0-1-19 16,0 1-8-16,-2 7-15 15,3 12 2-15,-1 13 0 16,3 6-6-16,-1 2 0 16,1-2 3-16,6-7-3 15,0-7 9-15,7-9 21 16,2-5 8-16,9-10 25 16,1-3 3-16,6-10-15 0,1-4-21 15,-4-6-19-15,-4-2-8 16,-8-5 0-16,-2-1 15 15,-4-1 15-15,-5 2-3 16,2 6 6-16,-3 5-21 16,-4 9-15-16,-3 10-6 15,10 12-15-15,-6 16 9 16,2 28-6-16,4 10-3 0,-1 15-57 16,0 3-26-16,-1 2-52 15,-3 0-17-15,-11-2 86 16,-6-6 40-16,-24-11 38 15,-16-8 26-15,-17-15 43 16,-10-8 125-16,-11-21 21 16,-3-10-11-16,2-23-29 15,4-11-76-15,8-19-38 16,3-9-26-16,14-14-61 16,6-3-25-16,22-2-57 15,15 1-74-15,21 8-45 16,12 7-15-16,24 13 51 15,18 7-88-15,25 8 179 16</inkml:trace>
  <inkml:trace contextRef="#ctx0" brushRef="#br0" timeOffset="155511.39">22435 6274 2189 0,'-2'34'102'15,"1"5"-66"-15,3 10-230 16,4-1-66-16,3-8-76 16,0-6 166-16,-1-14 15 15,-1-6 0-15,-5-14 65 16</inkml:trace>
  <inkml:trace contextRef="#ctx0" brushRef="#br0" timeOffset="155677.84">22308 6180 2733 0,'19'0'38'0,"21"0"-135"15,12 1-141-15,20 1 96 16</inkml:trace>
  <inkml:trace contextRef="#ctx0" brushRef="#br0" timeOffset="156011.21">22924 6198 1264 0,'-12'17'21'15,"-5"3"5"-15,-8 2 16 16,-6 0 13-16,-5 0 22 16,0-1 21-16,0-3 69 15,6-4-17-15,9-6-58 16,4-4-17-16,17-4-27 16,6 1-3-16,19-1-10 0,7 0-5 15,15 5-27-15,-1 0-21 16,-3 8-26-16,-6 2-19 15,-15 6-18-15,-11 2 12 16,-18 1 16-16,-11-1 20 16,-17 0 12-16,-10-2 3 15,-10-3 12-15,-3-2 6 16,7-8 0-16,10-5-9 0,15-8-152 16,15-3-45-16,19-4 140 15</inkml:trace>
  <inkml:trace contextRef="#ctx0" brushRef="#br0" timeOffset="156552.16">23920 6112 1909 0,'-58'65'0'0,"-9"9"3"16,-4 4 3-16,6-7-6 15,8-8 0-15,11-22 0 16,6-13 6-16,11-20 0 0,6-8-1 15,7-14-285 1,8-8 202-16</inkml:trace>
  <inkml:trace contextRef="#ctx0" brushRef="#br0" timeOffset="156746.56">23621 6149 1941 0,'80'56'39'0,"0"2"-21"0,0-1-18 16,-4-4-3-16,-8-6 3 15,1-7 0-15,0-11-12 16,-2-5-15-16,0-12-62 16,-1-4-70-16,-1-8 94 15</inkml:trace>
  <inkml:trace contextRef="#ctx0" brushRef="#br0" timeOffset="157528.34">23205 6817 1622 0,'90'-5'24'0,"12"-2"50"16,6 0 37-16,8 2 11 16,3 1-14-16,-1 3-45 15,-1 1-36-15,-10 5-27 16,-6 0-6-16,-7 2-6 16,-7-1-9-16,-11 0-54 15,-6 0-41-15,-12-3-91 16,-6 2-12-16,-15-3 168 15</inkml:trace>
  <inkml:trace contextRef="#ctx0" brushRef="#br0" timeOffset="157978">23454 6949 1495 0,'98'-4'55'16,"13"-2"35"-16,3-1-28 15,-2 1-47-15,-2 1-9 16,-7 0-6-16,-3 2 0 16,-5 1-42-16,2 0-53 15,-14 2-56-15,-7 1-188 16,-14 3 180-16</inkml:trace>
  <inkml:trace contextRef="#ctx0" brushRef="#br0" timeOffset="161745.12">11481 7663 1693 0,'-4'-1'96'15,"-2"-2"-33"-15,-7 5-69 16,-4 2-6-16,-8 9 9 15,-5 5-3-15,-5 18 24 16,2 10 9-16,3 17 24 16,1 3 5-16,4 0-14 15,3-6-9-15,0-12-36 16,2-6-18-16,-4-12-107 16,-2-9-70-16,-2-16 100 15</inkml:trace>
  <inkml:trace contextRef="#ctx0" brushRef="#br0" timeOffset="161978.24">11027 7848 1792 0,'25'20'206'16,"9"4"127"-16,6 2-279 0,5 5-54 15,2-1 3-15,-6 0-3 16,2 1-1-16,-8-8-4 16,-1-2-4-16,-8-10-52 15,-6-7-106-15,-4-11-276 16,3-8 269-16</inkml:trace>
  <inkml:trace contextRef="#ctx0" brushRef="#br0" timeOffset="163327.95">2085 2386 1313 0,'16'17'-2'16,"-1"-2"2"-16,-7 2 0 16,-3-2 0-16,-4-2 5 15,-1 0 3-15,0-7 6 16,0-6 3-16,0 0 1 15,1 0-5-15,20-5-1 16,-9-8-2-16,2-5-9 16,-1-4 7-16,1-2-4 15,-1 0 0-15,0-2 4 16,0 2-1-16,-4 1-1 0,-3 4-2 16,-4 6 0-16,-4 4 4 15,-2 8 9-15,0 3 5 16,-1 11-1-16,4 7-6 15,7 14-9-15,5 9-4 16,10 10 3-16,4 4-2 16,2 3 3-16,3 1-6 15,-3 2 0-15,-7 1 0 16,-14 3-3-16,-13-1 9 0,-26 4 42 16,-14 2 20-16,-28 8 34 15,-13 2 6-15,-23-5-19 16,-1-7-5-16,8-20-24 15,10-13-18-15,19-27-48 16,6-15-120-16,14-35-507 16,8-17 520-16</inkml:trace>
  <inkml:trace contextRef="#ctx0" brushRef="#br1" timeOffset="-207870.8">3268 5963 35 0,'0'0'3'0,"0"0"-1"16,0 0 0-16,0 0 16 15,0 0 21-15,0 0 19 16,0 0 10-16,0 0-6 15,0 0-13-15,0 0-7 0,0 0 0 16,0 0-7-16,0 0 1 16,0 0-16-16,0 0-4 15,0 0-11-15,0 0 2 16,0 0 9-16,0 0 6 16,0 0 24-16,0 0-1 15,19-7 8-15,-8 1-5 0,3-2 2 16,2-2 0-16,7-3-2 15,5-2-3 1,8-3-13-16,1-1 0 0,5-5 7 16,0 0-6-16,4-4 5 15,2-1 3-15,9-6-8 16,3-2 0-16,12-4-6 16,4-2-2-16,9-4-5 15,5-2-5-15,6-6-5 16,3-4-1-16,5-7 13 15,2-1 3-15,-2 1 14 16,3 3-1-16,3 0-7 16,-2-3-5-16,8-4-11 15,4-1 14-15,1-3 1 16,3 1-6-16,7-2-6 0,-6-1-6 16,3 4-3-16,0 2-3 15,-9-1 14-15,5 1-2 16,-7 2 9-16,-8 1 0 15,5 5-9-15,3 3-3 16,0-4-9-16,3-1 3 16,-8-3-9-16,-7 2 3 15,2 6 0-15,-4 5-3 16,3-1 0-16,-7-1 0 0,-6-2 0 16,-2 2 0-16,-3 3 0 15,-4 3 3-15,-4 3-3 16,0 1 0-16,-3 0 0 15,0 1-3-15,2 1 3 16,0 1 3-16,2 1-3 16,3 1 3-16,1-2-3 15,-4 1 0-15,-4-2-3 16,-4 0 3-16,-3 3 0 16,-7 4-3-16,-9 4 3 15,-5 5-6-15,-11 6-6 16,0 2 9-16,-2 4-18 15,-1 2-9-15,-1 0-39 16,-1 1-5-16,-6 1 5 0,-4 2 38 16,-6 3 20-1,-4 0-1-15,-4 4 4 0,-9 3-1 16,0 0-24-16,0 0-21 16,0 0-132-16,-14-1 114 15</inkml:trace>
  <inkml:trace contextRef="#ctx0" brushRef="#br2" timeOffset="-197936.71">3227 5189 249 0,'0'0'14'0,"0"0"10"16,0 0-18-16,0 0 1 15,0 0 7-15,0 0 19 16,0 0 4-16,0 0 9 16,0 0 1-16,0-1 24 15,0 0 2-15,0 0-7 16,0 1-9-16,0-1-21 16,0 0-13-16,0 1-10 15,1-1-6-15,0 0-2 16,-1 0-1-16,1 0 3 15,0 0 5-15,0 0 8 16,0 1 3-16,0 0 13 0,1 0 3 16,-1 0 0-16,27-7-1 15,-27 7-12-15,0 0-4 16,22-5-7-16,-12 3-3 16,4-2-6-16,4 1-4 15,8-2 1-15,7 1 7 16,6 1 2-16,2-1 5 0,6 2-1 15,-1 0-5 1,8 0 1-16,6 0-2 0,11-4-1 16,3-1-1-16,12-5-6 15,7-1 2-15,9-4-2 16,5-1-2-16,14-4 2 16,0 0 0-16,5-2 2 15,6-1-3-15,2 0 1 16,0 0 2-16,9 1 10 15,-4 1 7-15,10 2 10 16,1-2 0-16,4 1-8 16,5-1-5-16,5-2-8 15,-3 0-3-15,-1 0-3 16,8-3-2-16,-12 0 0 16,4 0-2-16,2 2 0 15,-13 2 2-15,10 2-2 0,-2-1 0 16,-5 3 0-16,-3 0 0 15,-2 1 0-15,-3 0 0 16,-10 0 0-16,0 1 0 16,-12 1 0-16,-5 1 0 15,-7 1 0-15,-7 2 0 16,-18 2 4-16,-6 1-4 0,-14 3 0 16,-4 1 0-16,-3 1 0 15,-4 2 0-15,-11 0-2 16,-9-1-8-16,-12 0-25 15,-6 2-34-15,-8-4-259 16,-4 0 184-16</inkml:trace>
  <inkml:trace contextRef="#ctx0" brushRef="#br3" timeOffset="-188952.76">3102 4308 520 0,'4'6'16'0,"-2"-2"-16"16,1 1-9-16,-3-5 7 15,0 0 9-15,0 1 27 16,0-1 14-16,0 1 20 16,0-1 5-16,0 0 2 15,0 1 0-15,0-1-22 16,0 0-10-16,0 0-20 15,0 0-7-15,0 1 1 16,0-1-2-16,0 0 1 16,0 0-1-16,0 0-5 15,0 0-4-15,0 0-4 16,0 0-2-16,0 0 2 0,0 1 0 16,0-1 0-16,1 1 3 15,0 0-1-15,0 0 2 16,0 0 2-16,28 9 3 15,-29-10 5-15,1 0-1 16,0 0 1-16,-1 1-4 16,2-1-5-16,0 1-1 15,26 5 0-15,-28-6-4 0,0 0 4 16,1 0 1-16,0 0 7 16,0 0 2-16,0 0-3 15,0 0 1-15,1 0-7 16,-1 1-1-16,1-1-2 15,0 1 0-15,-1 0 0 16,26 5 4-16,-27-6-1 16,1 0-1-16,0 0 2 15,0-1-6-15,25-12 0 16,-14 8 0-16,6-1-2 16,4 0 0-16,8 0 0 15,8 0 0-15,10 2 0 16,5 2 0-16,11 2 0 15,3 1 0-15,15 0 2 0,9 0 0 16,16-4-4-16,15-3 2 16,19 0 0-16,10-3 0 15,22 1-6-15,6 0-2 16,16-2 0-16,11 4 1 16,12 0 5-16,5 6-2 15,17 0 4-15,-2 6-2 16,11 0 2-16,12 0 2 0,-6-1-2 15,4 0 4 1,6 1 15-16,-4-2 8 0,10 4 8 16,-4-2-4-16,1 2-12 15,-3 1-5-15,-15-2-12 16,-2-2 2-16,-24-1-4 16,-15-1 0-16,-22-1 2 15,-17 0-2-15,-25 0 0 16,-9 2-8-16,-24-3-46 15,-12 0-157-15,-19-3 135 16</inkml:trace>
  <inkml:trace contextRef="#ctx0" brushRef="#br3" timeOffset="-186005.26">9221 4282 406 0,'0'0'29'0,"0"0"36"16,0 0-51-16,1 0-26 15,-1 0-6-15,2 0 0 16,28-4 11-16,-29 4 12 16,17-3 15-16,-6 4 25 15,0-1 6-15,3 0 12 16,3-4 3-16,3-4-11 16,3-1-9-16,4-5-21 15,2 0-3-15,4 0 1 16,3 1-2-16,2 1-5 0,-2 0-3 15,4 0-4-15,-5-1 1 16,5 0 5 0,2 0 4-16,-1-1-3 0,3 1-5 15,3 0-11-15,0 0-2 16,3 0-28-16,-2 0-50 16,-7 1 51-16</inkml:trace>
  <inkml:trace contextRef="#ctx0" brushRef="#br3" timeOffset="-178472.56">8161 1878 543 0</inkml:trace>
  <inkml:trace contextRef="#ctx0" brushRef="#br3" timeOffset="-177356.23">8031 1932 439 0,'-1'-2'75'0,"-8"-32"61"16,14 24 14-16,2-2-1 15,2-1-28-15,6-4-45 16,4 1-8-16,4-1-18 16,2-2-5-16,5 1-8 15,-3 2-6-15,4 3-10 16,-3 1-6-16,-3 7-13 16,-2 2-2-16,-4 6 0 15,1 4 2-15,-1 7 2 16,4 2 4-16,2 3 2 0,2 3 3 15,5 1-3-15,1 0-1 16,-1-2-5-16,-2-3-2 16,-4-3 0-16,-3-2-2 15,0-5 0-15,-3-2 2 16,-3-3-2-16,-1-3 0 16,-4-3-8-16,1-2-17 0,-5-3-89 15,0-3-119-15,-4-2 115 16</inkml:trace>
  <inkml:trace contextRef="#ctx0" brushRef="#br3" timeOffset="-177004.54">8453 1805 974 0,'-6'11'16'15,"-3"5"29"-15,0 1 0 16,2 8 2-16,-1 2-9 15,-1 1-14-15,1 2-11 16,0 1-5-16,0-2-2 16,1-3 0-16,3-1 1 0,1-5-3 15,2-2 2-15,2-6-23 16,1-2-47-16,0-6 40 16</inkml:trace>
  <inkml:trace contextRef="#ctx0" brushRef="#br3" timeOffset="-176445.53">8647 1607 1417 0,'17'-10'0'15,"2"-1"4"-15,4-1-4 16,2-2 4-16,4-1 2 16,0 0-4-16,1 0 4 15,0 0-6-15,-10 4 0 0,-5 4-4 16,-6 3-66-16,-6 2-122 15,-3 2 115-15</inkml:trace>
  <inkml:trace contextRef="#ctx0" brushRef="#br3" timeOffset="-176220.64">8751 1653 1169 0,'21'-8'45'0,"5"-4"-1"16,1-1-9-16,2 2-10 16,-2-1-9-16,-6 1-59 15,-4 0-42-15,-3 0-252 16,-3 1 180-16</inkml:trace>
  <inkml:trace contextRef="#ctx0" brushRef="#br3" timeOffset="-175698.16">9121 1331 1502 0,'5'15'0'0,"2"3"0"16,4 1 0-16,2-1 0 15,1-4 0-15,4-5 0 16,1-3 0-16,3-6 0 16,2-2 0-16,4-6 2 15,-1-4-2-15,0-6 4 16,-3-2-2-16,-6-4 0 15,-3 1 2-15,-9 0-2 16,-5 2 0-16,-7-1 4 16,-7 1-4-16,-6 1 0 0,-5 0 1 15,-8 3-3-15,-1 2 0 16,-4 5 4-16,2 5 6 16,4 6 26-16,3 7 9 15,7 9-15-15,2 6-10 16,7 8-28-16,4 2-28 15,8 3-117-15,8-6 120 0</inkml:trace>
  <inkml:trace contextRef="#ctx0" brushRef="#br3" timeOffset="-166905.58">18950 2508 876 0,'33'-1'104'0,"18"-2"-42"15,5 0-26-15,3 0-22 16,9-1-5-16,9-1-9 16,4-1-2-16,5-1-9 15,-1 0-5-15,-3 1 3 16,1-1-2-16,-2 2 8 15,-2 1 5-15,-9 0 0 0,-3-1 2 16,-12 3-7-16,-6-1 0 16,-14 1-4-16,-12 0-3 15,-12 0 3-15,-8-1 6 16,-15 2-2-16,-5-1-2 16,-21 2-34-16,-9 1-19 15,-15 0 3-15,-10 1 7 16,-10 1 45-16,-5 0 18 0,-10 3 19 15,-5 2 4-15,-6 1 14 16,-4 0 9-16,0-1 14 16,0 1 0-16,4 1-27 15,2 0-7-15,2-2-14 16,4 2 1-16,12-3 1 16,7 1 4-16,21-3 2 15,9-1-2-15,21-1-8 16,10-2-7-16,18-1-18 15,10-1-14-15,18-4-1 16,8-1-4-16,22 0 9 16,14-2 10-16,15 0 10 15,9 1 6-15,17-1 15 16,1 1 0-16,8 1 6 16,8-1-2-16,1 0-8 0,1 0-5 15,2-2-14-15,-9 0-2 16,-9 1-1-16,-4 0-1 15,-12 0-1-15,-9 0-5 16,-16 1-19-16,-9 0-26 16,-24 1-84-16,-10 0-86 15,-19 2 96-15</inkml:trace>
  <inkml:trace contextRef="#ctx0" brushRef="#br3" timeOffset="-164105.33">20527 1604 245 0,'0'0'-2'0,"-1"0"-2"16,0 0-1-16,0 0 1 15,-26 2 6-15,19-1 24 16,2 1 12-16,0-1 21 16,3-1 1-16,3 0-18 15,0 0-4-15,-1 0-29 16,1 0-20-16,-1 0-40 16,0 0-18-16,1-1 40 15</inkml:trace>
  <inkml:trace contextRef="#ctx0" brushRef="#br3" timeOffset="-162387.45">13341 2382 450 0,'29'-3'91'0,"6"-3"23"16,2 2-7-16,10-1-28 16,5 0-19-16,11-1-33 15,3-1-11-15,6-1-9 16,2 0 0-16,6 0-7 15,1 1 2-15,1-2-2 16,2 1 0-16,-1 1 0 16,-1 1 0-16,0 0-2 0,0 0-3 15,2 2-6-15,0-2-17 16,-3 1-188-16,-5-1 145 16</inkml:trace>
  <inkml:trace contextRef="#ctx0" brushRef="#br3" timeOffset="-161054.2">13477 2418 340 0,'0'0'4'0,"0"0"1"15,1 0 13-15,0 0-1 0,28 0 3 16,-17 0 6-16,2-1 14 16,3-1 31-16,4-1 18 15,4 2 0-15,6-2-23 16,2 0-19-16,6-1-26 16,2 1-12-16,4-2-2 15,8 1-7-15,8-1 2 16,3-2 3-16,9 0 1 15,0-2 6-15,9 2-5 16,1 0 2-16,5 1-7 16,2 0 3-16,6 1-3 15,3 0 2-15,1-1 6 16,0 1 6-16,3-1 9 16,3 0 6-16,2-1-1 15,-4 0-6-15,-7-1-11 16,-3 0-1-16,-6 1-8 15,1-1 2-15,-10 1-6 0,-7 0-10 16,-9 1-41-16,-7 1-111 16,-15-1 101-16</inkml:trace>
  <inkml:trace contextRef="#ctx0" brushRef="#br3" timeOffset="-118556.75">13443 2335 146 0,'-9'-1'24'0,"1"0"18"16,8 1 33-16,0 0 4 15,0 0-15-15,0 0-12 0,5-2-20 16,8 4-3-16,7 0 12 16,5 0 0-16,10-1 7 15,9-1 2-15,10-2 0 16,3 0 0-16,10-4-4 16,5-2-5-16,13-3 0 15,6-4-5-15,11-2-11 16,5-1-2-16,-4 2-18 15,1-1-1-15,3 3-2 16,-10 0-2-16,-2 3 3 16,-5 1 1-16,-18 6 0 15,4 2 0-15,1 5 0 16,-4-1-1-16,-1 1-1 16,-9-1 0-16,-16-1 2 15,-4-1-2-15,-16 0 0 16,-5-1-2-16,-7 1 0 15,-4-1 0-15,-3 1-25 0,-1 0-72 16,-7 0-195-16,0 0 167 16</inkml:trace>
  <inkml:trace contextRef="#ctx0" brushRef="#br3" timeOffset="-110957.47">3967 6054 152 0,'0'0'16'15,"0"0"28"-15,0 0-13 16,-1 0 20-16,0 0 4 0,0 0-5 15,1 0-7-15,-1 0 13 16,0 0 10-16,0 0-9 16,0 0-10-16,0 1-31 15,0 0-9-15,1 0-5 16,-1 1 1-16,-7 27-1 16,8-29 0-16,1 1 1 15,0 0 3-15,-1 0-1 16,2-1 2-16,0 0 6 15,27 0 10-15,-22-11 18 16,-1 1 2-16,-1-5-6 16,0 1-10-16,-2 0-18 15,0 0-4-15,-2 0-1 16,-1 2 3-16,0 1-2 16,-3 3 4-16,1 4 23 15,2 4 9-15,0 0 3 0,-1 0-13 16,0 0-20-16,0 0-5 15,-1 0-6-15,0 1 0 16,-25 24 2-16,27-24 0 16,0 0-2-16,-1 1 0 15,-8 27 0-15,9-28 2 0,0 0 0 16,0 0 0-16,1 0 2 16,0-1-4-16,0 1 2 15,24 3 0-15,-18-15 3 16,-1-2-1-16,-1-2 2 15,-1 0-2-15,-4 3 2 16,0 2-2-16,-1 4 5 16,-4 2 1-16,-1 4-2 15,-1 3 3-15,-1 5-7 16,-1 2-2-16,0 6-2 16,1 0 0-16,1 2 0 15,3 1-2-15,3-2-36 16,2-4-71-16,6-7 57 15</inkml:trace>
  <inkml:trace contextRef="#ctx0" brushRef="#br1" timeOffset="-100324.31">9098 2148 1072 0,'15'-7'2'16,"4"-2"4"-16,1-1-2 16,6 0 2-16,2 1 2 15,1 2-3-15,1 3 1 16,-3 4-2-16,-2 2 2 15,-3 8-2-15,-2 4 2 16,0 6 7-16,0 4 1 0,0 2 3 16,2 0-1-16,2 0-3 15,4 0-1-15,1-2-4 16,0-3-1-16,-3-2-3 16,-3-1-2-16,-4-2 0 15,-3-1 0-15,-1-5-2 16,0-2-2-16,0-8-52 15,0-7-64-15,-3-7 56 16</inkml:trace>
  <inkml:trace contextRef="#ctx0" brushRef="#br1" timeOffset="-99891.35">9476 2188 714 0,'-2'5'77'15,"-1"0"1"-15,2 2-24 16,-1 1-3-16,0 2-10 16,0 4-12-16,2 5-14 15,-3 3-6-15,1 8-1 16,-1 3 6-16,1 4 11 15,1 0 2-15,1-4 0 16,0-4-5-16,0-5-15 16,0-3-5-16,-3-4-29 15,0-4-35-15,0-5-269 16,3-8 199-16</inkml:trace>
  <inkml:trace contextRef="#ctx0" brushRef="#br1" timeOffset="-99458.64">9681 2022 1293 0,'24'-19'4'16,"3"-6"0"-16,4 0-2 15,-4 2 0-15,-1 2-6 16,-6 5-50-16,-2 2-45 15,-4 4 52-15</inkml:trace>
  <inkml:trace contextRef="#ctx0" brushRef="#br1" timeOffset="-99224.09">9833 2090 1351 0,'23'-19'0'0,"6"-4"2"16,1-2 0-16,-1-2-25 15,-2 2-37-15,-4 1-236 16,-3 2 161-16</inkml:trace>
  <inkml:trace contextRef="#ctx0" brushRef="#br1" timeOffset="-98271.05">10027 1540 1129 0,'0'-1'31'0,"1"1"-10"16,11-3-6-16,-1 13 14 15,5 4 16-15,5 10 11 16,4 4 2-16,9 11-21 16,4 4-12-16,6 4-31 15,2-1-44-15,-5-7 33 16</inkml:trace>
  <inkml:trace contextRef="#ctx0" brushRef="#br2" timeOffset="-74208.73">9211 4312 135 0,'0'0'39'0,"1"0"34"16,0 0-20-16,0 0-26 16,0 0-8-16,0-1-3 15,1 0 4-15,27-13 18 16,-29 14 21-16,0 0 42 15,1 0-3-15,0 0-23 16,1 0-18-16,32 1-12 16,-24 0-2-16,4-2-6 15,-2-3-5-15,4-2-12 16,1-2-4-16,1-3 5 0,3 1 8 16,1-3 4-1,2 0 4-15,5-2-2 0,0 0-8 16,3 1-8-16,1 1-5 15,-1 0-3-15,-1 1-1 16,0 2 4-16,-1 1 1 16,0 2 10-16,0 0 0 15,-1-1 3-15,0-1-7 16,2-1-4-16,6-2-7 0,1-1-4 16,-2-2 0-16,0 0-4 15,-5 1 3-15,-4 2-3 16,1 2 0-16,-8 1 2 15,0 0-2-15,-6 3 0 16,1 0 2-16,0 1 0 16,0-1 0-16,2-1-1 15,0 1-1-15,3-1 4 16,1-2-6-16,0-1 2 16,0 1 0-16,-5 0 0 15,-2 2 0-15,-3 0 2 16,-3 1-2-16,1 2 0 15,-1-2 2-15,1 1-2 16,3-1 1-16,1 0-3 16,0 1 0-16,-1-1 2 0,-2 1-2 15,0 2 2-15,0-2-2 16,-2 5 0-16,-2-2 2 16,-2 0-2-16,-4 2 2 15,0 0 0-15,1 0 0 16,0 0 0-16,0 0 0 15,0 0 0-15,-1 0 2 16,0 0 9-16,0 0 3 0,0 0-1 16,-1 0 11-16,-15 10-14 15,7-3-6-15,-3 2 0 16,-1 1-6-16,-6 1 6 16,0-1-6-16,-7 1 6 15,1 1 0-15,-4 1-6 16,-3 0 0-16,3 4-3 15,-4-1 0-15,4 1 3 16,1-1-3-16,0 1 3 16,0-1-6-16,-4-1-3 15,-1 0 3-15,-1 0-9 16,-4-1 6-16,1-1 9 16,-1-1 0-16,3-1 0 15,4 0 0-15,1 0 3 16,2 1-3-16,1 0 0 15,-1-2 0-15,3 2-3 0,-2-2-3 16,3-1-2-16,1-2-3 16,1-1-5-16,3 0 1 15,-2-1-1-15,1-2 5 16,3 1-3-16,0-3-3 16,2-1-9-16,2 4-14 15,1-4-40-15,0 0-38 16,2 1-222-16,0 0 185 0</inkml:trace>
  <inkml:trace contextRef="#ctx0" brushRef="#br2" timeOffset="-70959.79">10283 3440 1037 0,'-20'-6'53'0,"4"-1"34"16,5-1-87-16,7-1 2 15,4 1 0-15,4-2 8 16,2 1 3-16,5-2 3 15,4 0 5-15,8-3 2 16,6-1 2-16,6-1 2 16,1 0-1-16,2-3-7 15,-3 4-3-15,6 4-5 16,0 2-5-16,5 9-2 16,-2 2-2-16,3 6 0 15,-4 4 2-15,-4 5-1 0,1 0 1 16,-7 4 0-16,0 0 0 15,-2 5 0-15,-3 1 0 16,-2 6-2-16,-2 3 2 16,0 3 1-16,2 2 3 15,-2-3 2-15,-2-3-2 16,-3-9-1-16,-2-6-5 16,-1-9-6-16,0-4-1 0,-5-11-21 15,-3-5-18-15,-6-9-218 16,-4-2 170-16</inkml:trace>
  <inkml:trace contextRef="#ctx0" brushRef="#br2" timeOffset="-70360.01">10760 3443 1342 0,'-4'-9'7'0,"5"-4"-71"15,6 1-60-15,2-1 7 0,-1 1 8 16,-3 5 102-16,-5 7 16 16,0 0 73-16,0 0 8 15,0 0 11-15,0 0-10 16,0 0-48-16,0 1-22 15,0 0-17-15,0 1-2 16,-1 25 0-16,1-27 0 16,0 0 0-16,1 1-2 15,0 0 1-15,-1-1 3 0,0 0-4 16,0 0 2-16,0 0-6 16,0-1-9-16,-9-19-8 15,6 9-1-15,2 0 7 16,-1 0-1-16,3 1 12 15,0 4 4-15,-1 2 0 16,0 4 0-16,0 0 4 16,0 0-4-16,0 0 8 15,0 0 4-15,0 0 3 16,0 0 6-16,0 0-1 16,0 0-3-16,0 0-5 15,0 0-4-15,1 1-1 16,0 0-1-16,11 18 6 15,-7-6 1-15,2 12 1 16,2 7-1-16,2 14-5 0,1 6 0 16,-1 6-2-16,-1 0-6 15,-3-3-4-15,-2-3-2 16,-3-6-4-16,-1-4-3 16,0-7-47-16,-1-6-180 15,1-8 154-15</inkml:trace>
  <inkml:trace contextRef="#ctx0" brushRef="#br2" timeOffset="-69658.16">11164 3242 1202 0,'0'0'23'0,"0"0"49"16,0 0-101-16,16-6 2 16,-7 1 27-16,2 0 4 15,-2-3 0-15,2-1 7 16,1-3 3-16,2-3 1 15,2-4-3-15,3-1-4 16,2-2-18-16,0 2-15 16,-3 3-237-16,-7 2 160 15</inkml:trace>
  <inkml:trace contextRef="#ctx0" brushRef="#br2" timeOffset="-69424.07">11292 3332 1508 0,'8'3'24'16,"6"-1"293"-16,18-5-488 15,7-3 32-15,0-9 122 16,-3-2-8-16,-13-5-1 15,-7 3 1-15,-6-2 14 16,-4 1 9-16,-3 0-25 0,0-1-107 16,-1-2 87-16</inkml:trace>
  <inkml:trace contextRef="#ctx0" brushRef="#br2" timeOffset="-68740.28">11603 2773 1222 0,'4'15'3'0,"3"2"-37"16,2 3-1-16,2 3 27 15,0 2 4-15,0 5 4 16,0 2 4-16,-1 7 9 16,1 1 1-16,2 3 2 15,0 0-7-15,3-7-3 16,-1-2-4-16,4-10-6 16,-3-3-8-16,0-9-53 0,0-4-262 15,-5-9 202-15</inkml:trace>
  <inkml:trace contextRef="#ctx0" brushRef="#br2" timeOffset="-68257.62">11859 2789 696 0,'-3'9'43'16,"-3"1"25"-16,2 5 21 15,-4 1 20-15,7 3-7 16,2 2-22-16,6 3-34 15,5 1-13-15,4-2-21 16,0-4-5-16,0-8-5 0,0-2 0 16,0-9 4-16,2-3 0 15,1-9-2-15,1-2 4 16,0-5-5-16,-1-2-1 16,-5-3 0-16,-3 2 0 15,-9 0 2-15,-3 0 0 16,-9-3 0-16,-6 1 0 15,-7-1 0-15,-4 5 0 0,-3 7 3 16,-4 2-1-16,-4 10 2 16,1 6-2-16,-3 10-4 15,6 7-2-15,9 6-29 16,9 0-55-16,16-5 51 16</inkml:trace>
  <inkml:trace contextRef="#ctx0" brushRef="#br3" timeOffset="-55324.22">10425 4386 349 0,'0'4'-11'0,"3"0"-2"16,-3-4-62-16,0 0 15 15,0 0 24-15,0 0 36 16,0 0 20-16,0 0 27 16,0 0 6-16,0 0-7 15,0 0-11-15,0 0-24 16,0 0-8-16,0 0-3 16,0 0 0-16,0 0 4 0,0 0 5 15,0 0 20-15,0 1 19 16,0 0 54-16,0 0 17 15,0 0-14-15,0-1-10 16,0 1-11-16,-2 26 5 16,5-11-25-16,-2 6-4 15,6 23-17-15,1 17-12 16,4 32-14-16,4 16-7 0,2 21-10 16,3 1-10-16,-3-5-4 15,-1-7-1-15,-4-24 5 16,-3-11 6-16,-4-18-9 15,-3-9-16-15,-2-19 15 16</inkml:trace>
  <inkml:trace contextRef="#ctx0" brushRef="#br3" timeOffset="-54443.54">9977 5989 1225 0,'-8'0'45'0,"4"-6"15"16,6-2-60-16,8-7-4 16,3-4 0-16,8-3 2 15,1-2 2-15,4 2 4 16,1-1 2-16,0 5 6 16,0 2 1-16,0 4 1 15,4 1 1-15,2 9-7 16,-1 3-2-16,0 13 2 15,-3 6-5-15,-4 13 3 16,-3 5 0-16,2 9 2 16,1 5 2-16,1 7-3 15,2 2-1-15,0-1 0 16,1-2-2-16,-5-7-2 16,-2-3 0-16,-3-10-2 0,0-5 2 15,-5-11 0-15,-1-6-2 16,-2-13-14-16,-5-4-11 15,0-13-80-15,-6-8-143 16,-3-6 128-16</inkml:trace>
  <inkml:trace contextRef="#ctx0" brushRef="#br3" timeOffset="-54160.03">10471 6070 1774 0,'-6'11'24'0,"0"4"-96"16,2 2-14-16,-1 6 44 16,1 3 36-16,-4 6 12 15,-1 4 3-15,-2 4 9 16,0 2-3-16,-1 2 0 15,-2-2-6-15,4-6-6 16,-3-4-3-16,5-12-15 16,4-6-18-16,3-8-72 15,2-6-21-15,8-10 72 0</inkml:trace>
  <inkml:trace contextRef="#ctx0" brushRef="#br3" timeOffset="-53759.43">10636 6027 1349 0,'4'0'49'16,"8"-2"184"-16,13-6-338 15,4-4 52-15,6-4 46 0,-5 0 7 16,-3 2 0-16,-4 1 0 16,-6 4-2-16,-3-1 0 15,-2 0-14-15,1-1-38 16,-1-5 33-16</inkml:trace>
  <inkml:trace contextRef="#ctx0" brushRef="#br3" timeOffset="-53542.82">10748 6169 2255 0,'0'6'-57'16,"5"-3"51"-16,15-9-262 15,2-5 25-15,4-8 208 16,-1-2 20-16,-3-2 15 15,-1 1-12-15,-3 1 3 16,-1 1-12-16,-2 0-71 16,-1-2-44-16,2-1 76 15</inkml:trace>
  <inkml:trace contextRef="#ctx0" brushRef="#br3" timeOffset="-53208.81">11131 5672 1154 0,'-1'17'93'16,"-1"2"174"-16,4 7-269 16,5 4-2-16,3 7 4 15,0 4 2-15,1 3 0 16,-3 1 2-16,-1-1-2 16,2-2 0-16,-2-5-2 15,1-5-4-15,-4-12-8 16,-2-9-28-16,-2-15 26 15</inkml:trace>
  <inkml:trace contextRef="#ctx0" brushRef="#br3" timeOffset="-52487.87">11272 5678 1738 0,'-14'30'12'0,"1"2"-21"16,10 4-119-16,3-1 52 0,5-3 74 15,5-3 0-15,2-8-1 16,3-2 6-16,0-10-1 16,2-2 6-16,-1-6 5 15,2-3-4-15,2-8 0 16,4-6 0-16,-3-9-6 15,-2-3 6-15,-3-7 0 16,-9-1-9-16,-2-2-3 16,-4 1-3-16,-4 5 0 15,0 4 0-15,-14 8 6 16,-4 4-9-16,-11 10-3 16,-5 6 3-16,1 8 9 15,1 4 6-15,9 3 12 16,3 0 0-16,12-4-15 15,6-3-15-15,9-8-12 16,6-2 5-16,9-9 6 16,4-4 1-16,6-3-4 15,2-5-5-15,6 3-4 0,-4 0 0 16,0 3 2-16,-3 3 3 16,-7 5 9-16,-3 3 3 15,-5 7 4-15,-1 4 0 16,-5 8 8-16,1 3 9 15,-4 5 11-15,1 3 7 0,-1 2 0 16,0 2-8-16,-1-2-6 16,-2-4-7-16,-3-4-4 15,0-3 4-15,-1-6 5 16,1-9 38-16,0 1 1 16,0-1-10-16,6-2-17 15,1-9-18-15,5-8 0 16,2-3 0-16,0-2-9 15,-1 2 0-15,-4 3-12 16,-3 1 3-16,-9 0 3 16,-4 0 3-16,-7 0 9 15,0 3-3-15,-4 4 9 16,-1 0-3-16,5 4-3 16,-1-1-12-16,4 0-110 15,0-2-25-15,0 1 98 0</inkml:trace>
  <inkml:trace contextRef="#ctx0" brushRef="#br3" timeOffset="-52093.95">11826 5308 1475 0,'-2'19'51'0,"1"2"54"15,1 3-75-15,3 1-24 16,1 0 0-16,2-1-6 16,3-3 0-16,-1-4 5 15,-1-2-5-15,-1-6 3 16,0-3 0-16,1-5 3 16,-1-1 6-16,2-6 6 15,3-4-6-15,2-11 0 16,1-4-9-16,1-11 0 15,1-4-3-15,-6-4 0 16,-5 2 0-16,-7 6 0 16,-7 5 9-16,-8 12 0 15,0 5 9-15,-7 10-6 16,-1 4 18-16,1 11 6 0,1 4 3 16,6 9-10-16,0 2-34 15,5-1-148-15,2-4-105 16,0-13 198-16</inkml:trace>
  <inkml:trace contextRef="#ctx0" brushRef="#br3" timeOffset="-51090.28">10910 6539 1061 0,'33'-7'50'0,"9"-7"33"15,5-5-54-15,10-10-11 16,-1-4-5-16,2-4-3 16,4 0 4-16,4-1 19 15,3 1 11-15,-2-3 7 16,0-2-3-16,-1 0-21 15,3-3-7-15,4 4-11 16,-4 3-3-16,-10 7-2 16,-5 5-2-16,-15 7 0 15,-2 1-2-15,-10 6 2 0,-3 1-2 16,-5 3 0-16,-5 0 0 16,-2 1-6-16,-5 0-12 15,-5-2-191-15,-4-1 147 16</inkml:trace>
  <inkml:trace contextRef="#ctx0" brushRef="#br3" timeOffset="-42843.01">2133 3386 386 0,'-12'3'78'0,"1"-3"24"15,2 0 0-15,4 0-6 16,5 0-7-16,0 0-3 16,0 0-8-16,12-5-19 15,2-1-14-15,7-4-16 16,5-4 2-16,6-3-4 15,3-3-4-15,2-4-1 16,1-1-3-16,-1-6-6 16,-3 1 1-16,-3 1-2 15,-5 3-5-15,-6 6 1 16,-5 4-2-16,-10 8 6 16,-5 8 3-16,0 0 3 15,0 0-3-15,-17-4-5 16,0 8-4-16,-4 5-5 15,0 4 5-15,-7 6-4 16,1 4-4-16,-5 2 2 0,0 3-2 16,0 1 2-16,2-3 0 15,2 0 0-15,3-1 0 16,8-7 2-16,2-4-2 16,9-7 0-16,6-7 0 15,0 0 0-15,6-1 2 16,10-9 0-16,6-4 2 15,7-6-2-15,7-4 2 0,4-4-4 16,1-4 0-16,1-3 0 16,-3 1-2-16,-3 1 2 15,-1 2 4-15,-9 6-2 16,-4 5-2-16,-9 7 2 16,-3 6-4-16,-10 7-2 15,0 0-2-15,-14 8 2 16,-4 6 0-16,-8 8 4 15,-6 5 0-15,-3 7-2 16,1 2 2-16,-5 3-2 16,4-2 4-16,-5-4-2 15,5-1 0-15,6-7 0 16,7-5 0-16,10-8 0 16,12-11 0-16,0-1-4 0,2 5 4 15,15-17 0-15,5-2 6 16,6-12 0-16,6-4-2 15,4-6-4-15,2-4 4 16,0-4-4-16,-3 2 2 16,-4 3 0-16,-4 6-2 15,-8 10 0-15,-3 5-2 16,-11 9 2-16,-7 9-4 0,0 0 0 16,-3 7-2-16,-14 11 2 15,-8 7 4-15,-11 11 0 16,-6 3 0-16,-4 5 2 15,1-4-2-15,1-4 2 16,4-4-2-16,7-8 0 16,5-5 0-16,14-9 0 15,13-10 0-15,-1 3-4 16,19-12 2-16,14-10 0 16,10-6 2-16,16-13-3 15,5-6-13-15,10-11-40 16,-1-2-47-16,5 2 57 15</inkml:trace>
  <inkml:trace contextRef="#ctx0" brushRef="#br3" timeOffset="-40543.76">11288 7281 358 0,'0'0'46'15,"0"0"116"-15,0 0-146 16,0 0 0-16,0 0 50 16,0 0 27-16,0 0 48 15,1 0 7-15,-1 0-50 16,0 0-13-16,0-1-32 15,1 1-13-15,-1 0-18 16,1 0-9-16,-1 0-5 16,0 0 0-16,0 0 1 15,0 0 1-15,0 0-2 0,0 0-2 16,0 0-3-16,0 0 1 16,0 0-2-16,0 0 0 15,1-1-2-15,0 0 2 16,0 0-2-16,0 0 0 15,0 0-2-15,0 0-7 16,0 0-40-16,-1 1-102 16,0-1 95-16</inkml:trace>
  <inkml:trace contextRef="#ctx0" brushRef="#br3" timeOffset="-35359.76">9595 2705 1177 0,'23'-11'14'0,"3"-3"-22"16,10-5-8-16,-1-3 14 15,6-7 18-15,0 0 5 16,4-8 18-16,5-4 2 16,1-8-5-16,2-2-7 15,-3 2-15-15,-4 2-2 0,-5 8 1 16,-3 3 5-16,-4 5 5 16,5 1-2-16,-6 2-7 15,0 0-5-15,-4 2-7 16,-5 1 2-16,-5 4-4 15,-4 4 2-15,-7 4-2 16,-3 5 2-16,-5 1 0 16,-1 3 0-16,-2 1 0 15,-3 1 0-15,1 2-2 16,-4-1 0-16,0 1-12 16,0 1-9-16,-2-1-33 15,2 1-41-15,-5-1 52 16</inkml:trace>
  <inkml:trace contextRef="#ctx0" brushRef="#br3" timeOffset="-24527.21">3088 8889 1493 0,'-2'-6'63'0,"2"6"59"0,0 0-2 16,0-1-48-16,0 1-24 16,0 0-36-16,7 12-1 15,6 14 25-15,0 8 18 16,1 24 33-16,-1 16 5 16,-4 28-29-16,-5 16-24 15,-2 32-29-15,1 8-5 0,1 12-1 16,4 0 0-16,2-4-4 15,1 2 1-15,5-4-1 16,1 0 0-16,1 1 6 16,-3 0 10-16,-3 0 35 15,-4-1 7-15,-8-1 11 16,-4-5-9-16,-6-4-13 16,1-4-22-16,3-11-7 15,2-5-1-15,8-15-13 16,4-5 3-16,6-15-5 15,1-6-2-15,1-7-6 16,0-2-15-16,-4-5-27 16,0-6-75-16,0-11-78 15,2-10-166-15,2-20 194 16</inkml:trace>
  <inkml:trace contextRef="#ctx0" brushRef="#br3" timeOffset="-23810.31">716 11990 1655 0,'74'10'101'15,"18"-10"-14"-15,13 0-24 16,22-6-39-16,7-1-16 15,21-2-5-15,7 0-3 16,19 1 3-16,10-1 3 16,14 0-6-16,10 2 9 15,13 1 9-15,12 2 15 0,17 2 21 16,6 0 3-16,19-1-9 16,7 1-13-16,16-3-26 15,13 0 3-15,10 0-9 16,5 1 0-16,7 1 3 15,4 1-6-15,4 0 0 16,-12 0 0-16,5 0 3 16,-7 1 3-16,3 0 6 15,8-1 15-15,-10 1 6 16,1 0-3-16,-14 1 5 16,-9 0-5-16,-9 1-6 15,-10-1-3-15,-18-1-17 16,-5-3-12-16,-31-4-71 15,-9-1-74-15,-34-5-157 0,-14 1-80 16,-33-3 316-16</inkml:trace>
  <inkml:trace contextRef="#ctx0" brushRef="#br3" timeOffset="-19411.09">2912 11636 351 0,'-6'5'33'0,"2"-3"33"16,-1 1 2-16,5-3-6 16,0 0-10-16,0 0-29 15,0 0-21-15,0 0-9 16,0 0-2-16,0 0 9 15,0 0 14-15,1 0 36 16,0 0 18-16,0 0 35 16,26-10 4-16,-12 4-12 15,3-5-25-15,11-6-16 0,8-4-7 16,11-8-14-16,1-4-6 16,5-5-12-16,1-1 3 15,6-2 9-15,6 0 10 16,11-6 13-16,3-1 4 15,9-10 19-15,7-5 31 16,7-6-32-16,5-2-21 0,11-1-39 16,-3-1 0-16,9 0-9 15,3-3-6-15,-6 0 6 16,4 0 3-16,0-1-6 16,-5 2 3-16,-1 2-3 15,-4 3 0-15,-8 4 3 16,-2 0-3-16,-3 0 0 15,-4-1 3-15,-6-1-3 16,-3 0 6-16,-3-2-3 16,0-1 3-16,4 0 3 15,4-2-6-15,3 4 0 16,-3 0-3-16,-6 3-24 16,-1 3-6-16,-3 3-36 15,2 4-12-15,-4 5-20 16,-9 4 32-16,-18 8 35 0,-9 5 10 15,-10 5 13-15,-7 2 4 16,-7 7-19-16,-7 2-10 16,-5 8-33-16,-4 2-45 15,-5 6 67-15</inkml:trace>
  <inkml:trace contextRef="#ctx0" brushRef="#br3" timeOffset="-18227.15">6948 8980 1115 0,'0'0'46'0,"0"0"22"0,0 0-46 16,0 0-11-16,0-1-1 16,14-12-4-16,-4 6-6 15,6-5 0-15,3-2 0 16,2-3 15-16,0-1 3 15,4 0 1-15,2 0 0 16,5-2-11-16,2 2 4 0,-3-1 7 16,-2 0 1-16,-1 1 3 15,-1 1-6-15,-1 1-3 16,1-1 1-16,1 0 10 16,3 1 5-16,3-3 12 15,2 0 18-15,3-1-13 16,1-2-2-16,-2 0 3 15,0 3-3-15,-6 0-18 16,-3 3 0-16,-5 4-21 16,-2 1 3-16,-6 2-3 15,-3 2 0-15,-2 0 6 16,1 1-3-16,1-2 0 16,-1-1-7-16,1-1 7 15,-1 1-12-15,-3-1 3 16,2 1 3-16,-1-1-3 0,-1 1 0 15,-1-1 0-15,1 1 0 16,-3-1-6-16,-1 2-8 16,1-1 5-16,-3 1-6 15,3 1-21-15,1 1-3 16,-3 3-21-16,-4 3 3 16,1 0 22-16,-1 0-7 15,0 0 21-15,0 0-6 16,1 0 15-16,0-1 9 0,-1 1 3 15,0-1 6-15,0 0-6 16,1 0 0-16,-1 0 3 16,1 0-6-16,0 1-3 15,0-1-3-15,0 0-14 16,1 0 0-16,-1 0-23 16,1 0-20-16,0 0-155 15,0 1 142-15</inkml:trace>
  <inkml:trace contextRef="#ctx0" brushRef="#br0" timeOffset="-10177.85">3156 11409 1169 0,'4'0'47'0,"8"0"9"15,1 0-44-15,13-3-5 16,9-2-1-16,12-2 4 16,12-3-1-16,10 0-5 15,2 0 8-15,11 1 17 16,1 0 12-16,12-1 13 15,3 0 4-15,11-1 35 16,6-1 59-16,10-2 16 16,10-1 8-16,12-2-12 15,2-1-53-15,19-2-42 16,1-2-13-16,11-4-36 16,5-1-7-16,8-4-11 15,3-1-4-15,9 1 7 16,3-1-1-16,-5 5-4 15,5 0 3-15,-15 3-3 16,1 2 0-16,-6 2 0 16,-8 1 0-16,0 3 0 0,-7 2 4 15,-9 1 0-15,-4 0-4 16,-14 2-3-16,-10-1 2 16,-11 3-1-16,-9-1 2 15,-13 2-5-15,-2-1-11 16,-14 1-22-16,-10 2-21 0,-13 0-42 15,-11 3-70 1,-13 0-48-16,-3 1-47 0,-12 0 159 16</inkml:trace>
  <inkml:trace contextRef="#ctx0" brushRef="#br0" timeOffset="-7694.28">4957 11686 1005 0,'-5'2'129'16,"0"2"189"-16,0 4-293 16,-1 3-13-16,3 10 0 15,-1 11 5-15,4 19 4 16,0 13 26-16,0 20 7 16,-1 7-16-16,-4 4-14 15,2-2-21-15,-1-11-47 16,2-8-28-16,2-17-16 15,-5-10-31-15,1-20 73 16</inkml:trace>
  <inkml:trace contextRef="#ctx0" brushRef="#br0" timeOffset="-4711.64">4838 12861 1001 0,'0'1'7'0,"0"0"20"16,0-1 10-16,0 2 20 0,7 28 8 15,-8-19 7-15,-2 2-6 16,0-1-14-16,-2 2-5 16,1-2-12-16,2-3-4 15,1-3-10-15,1-6 0 16,0 0-1-16,0 0 10 16,17 1-18-16,-2-9-6 15,6-3-6-15,2-1 0 16,4 3-3-16,-4 1-9 0,-2 6-15 15,-1 2-1-15,-7 8 5 16,-1 3-6-16,-11 6-2 16,-3 5 2-16,-13 3 17 15,-5 2 10-15,-9 1 24 16,0-3 13-16,-3-3 7 16,2-5 4-16,5-8-13 15,0-7-69-15,6-14-137 16,4-9 115-16</inkml:trace>
  <inkml:trace contextRef="#ctx0" brushRef="#br0" timeOffset="-4475.54">4807 12840 2423 0,'37'-4'-35'15,"11"-7"18"-15,1-4-8 0,-1-1-108 16,-2-1-73-16,-8 3-108 16,-2 2 79-16,-5 3-151 15,-3 2 212-15</inkml:trace>
  <inkml:trace contextRef="#ctx0" brushRef="#br0" timeOffset="-3410.51">7236 11691 1437 0,'-3'0'60'0,"3"0"41"16,0 0-47-16,0 1-54 16,-1 13-3-16,6-1 0 15,3 6 3-15,1 8 3 16,-3 8 0-16,-1 13 0 15,-3 7-3-15,-1 6 0 16,-1 2-9-16,0-3-57 16,-1-4-4-16,1-7-118 15,0-4 115-15</inkml:trace>
  <inkml:trace contextRef="#ctx0" brushRef="#br0" timeOffset="-2362.13">7151 12717 1429 0,'0'23'0'15,"1"4"2"-15,5 10 0 16,-4 2 0-16,1 0 0 16,-1 0-2-16,-2-6 0 15,-2-4-2-15,0-8-8 16,0-5-9-16,1-9-80 16,1-7-138-16,4-4 116 15</inkml:trace>
  <inkml:trace contextRef="#ctx0" brushRef="#br0" timeOffset="-1995.45">7272 12787 1516 0,'-4'27'19'0,"2"2"5"15,4 1 24-15,4-2 3 16,3-5 14-16,2-4 10 0,0-6 24 16,2-3 8-16,3-7-23 15,1-4-9-15,6-8-37 16,0-7-14-16,-1-6-21 16,-2-2-3-16,-7 0-12 15,-4 1-3-15,-5 2-8 16,-4 1 2-1,-7 1-3-15,-7 1-12 0,-5 3 15 16,-1 2 3-16,-3 4 0 16,3 3 0-16,-1 4-54 15,2 0-41-15,3 1-126 16,4 0 16-16,6 1 145 16</inkml:trace>
  <inkml:trace contextRef="#ctx0" brushRef="#br0" timeOffset="1123.32">4973 11545 819 0,'0'0'79'0,"0"0"60"15,0 0-86-15,-1 0-38 16,0 0-3-16,0-1-8 15,1 0 0-15,0-1-4 16,-5-29 2-16,5 31-2 16,0-1-2-16,0 1-12 15,0-2-13-15,0 0-65 16,-6-26-81-16,6 28 100 16</inkml:trace>
  <inkml:trace contextRef="#ctx0" brushRef="#br0" timeOffset="1304.34">4961 11377 1127 0,'0'0'62'0,"0"0"54"15,0 0-105-15,0-1-11 0,0 0-9 16,0 0-7-16,2-27-26 15,-2 27-40 1,5-21 47-16</inkml:trace>
  <inkml:trace contextRef="#ctx0" brushRef="#br0" timeOffset="1471.43">4994 11231 1313 0,'-8'0'79'0,"2"-6"14"15,-3-1-314-15,7-7 107 16</inkml:trace>
  <inkml:trace contextRef="#ctx0" brushRef="#br0" timeOffset="1655.51">4958 10989 1798 0,'-9'2'12'15,"1"-3"42"-15,8-14-603 16,7-9 397-16</inkml:trace>
  <inkml:trace contextRef="#ctx0" brushRef="#br0" timeOffset="1837.74">4933 10786 1526 0,'-10'-6'-10'16,"-2"-2"-21"-16,8-1-211 16,-1 1-160-16,5-4 204 15</inkml:trace>
  <inkml:trace contextRef="#ctx0" brushRef="#br0" timeOffset="2004.5">4997 10589 1667 0,'-11'-2'83'0,"2"-8"-220"16,2-3-303-16,7-5 238 15</inkml:trace>
  <inkml:trace contextRef="#ctx0" brushRef="#br0" timeOffset="2194.13">4884 10407 1714 0,'-7'2'108'0,"2"-2"113"16,8-15-615-16,4-11 251 16</inkml:trace>
  <inkml:trace contextRef="#ctx0" brushRef="#br0" timeOffset="2360.25">4916 10253 725 0,'-7'-4'30'16</inkml:trace>
  <inkml:trace contextRef="#ctx0" brushRef="#br0" timeOffset="3420.71">7225 11519 939 0,'0'0'69'0,"0"0"15"15,0 0-47-15,0 0-34 16,3-15-18-16,-3-3-265 15,0-7 187-15</inkml:trace>
  <inkml:trace contextRef="#ctx0" brushRef="#br0" timeOffset="3588.11">7221 11286 1466 0,'-6'-6'35'16,"1"-5"-125"-16,3-3 46 15</inkml:trace>
  <inkml:trace contextRef="#ctx0" brushRef="#br0" timeOffset="3774.63">7224 10972 2037 0,'-6'-6'-6'0,"0"-10"-427"15,6-8 318-15</inkml:trace>
  <inkml:trace contextRef="#ctx0" brushRef="#br0" timeOffset="3922.71">7260 10589 1260 0,'-17'-9'91'15,"6"-5"263"-15</inkml:trace>
  <inkml:trace contextRef="#ctx0" brushRef="#br0" timeOffset="4104.47">7243 10252 1822 0,'0'-1'15'15,"-8"-18"72"-15,8-4-207 16</inkml:trace>
  <inkml:trace contextRef="#ctx0" brushRef="#br0" timeOffset="4275.68">7283 9645 2001 0,'-4'-2'108'0,"-2"0"26"15,5-6-403-15,1-7-140 16,5-15 314-16</inkml:trace>
  <inkml:trace contextRef="#ctx0" brushRef="#br0" timeOffset="4455.27">7265 9257 1454 0,'-4'-7'144'15,"0"0"580"-15,4 7-818 16,0-1-67-16,0 0-129 16,-8-21 0-16,8 2 224 15</inkml:trace>
  <inkml:trace contextRef="#ctx0" brushRef="#br0" timeOffset="4622.42">7278 9038 1446 0,'0'-5'80'16,"-1"-1"156"-16,1-1-215 15,0-2-149-15,3 1-17 16,0-4-47-16,0-1-143 0,1 0 150 16</inkml:trace>
  <inkml:trace contextRef="#ctx0" brushRef="#br0" timeOffset="4794.96">7228 8845 1222 0,'0'0'166'0,"0"0"513"15,0 0-479-15,0 0-295 16,8-7-94-16,3-2-375 15,1-5 448-15</inkml:trace>
  <inkml:trace contextRef="#ctx0" brushRef="#br0" timeOffset="8040.02">4972 11176 104 0,'-1'0'20'16,"0"0"26"-16,0 0-26 0,0 0-18 15,0 0-2-15,1 0 2 16,-1 0 3-16,0 0 17 16,0 0 13-16,0 0 22 15,0 0 10-15,0 0 10 16,1 0 27-16,-1 0 3 16,0 0-4-16,0 1-7 15,0-1-3-15,0 0 2 16,-1 1-23-16,1-1-18 15,-1 0-8-15,0 0-22 16,1 0-11-16,-26 4-7 16,27-4-2-16,-1 0-4 0,0 0-2 15,0 0-2-15,-1 0-2 16,-24-7 0-16,26 7-1 16,-1 0-24-16,0 0-37 15,-1 0-284-15,-27-4 218 16</inkml:trace>
  <inkml:trace contextRef="#ctx0" brushRef="#br0" timeOffset="8187.05">4779 11166 1183 0,'0'0'33'0,"0"0"-18"15,0 0-50-15,0 0-208 16,0 0 143-16</inkml:trace>
  <inkml:trace contextRef="#ctx0" brushRef="#br0" timeOffset="8338.26">4584 11198 1251 0,'-10'-2'17'0,"0"1"-31"15,3-4-22-15</inkml:trace>
  <inkml:trace contextRef="#ctx0" brushRef="#br0" timeOffset="8559.76">4309 11167 1082 0,'-3'-3'47'0,"0"0"-159"16,-1-2 48-16</inkml:trace>
  <inkml:trace contextRef="#ctx0" brushRef="#br0" timeOffset="8737.45">4178 11151 598 0,'-12'1'141'0,"-2"1"177"0,1 0-248 16,1-1-70-16,-1 1-22 15,2-1-148-15,0 0-144 16,1-2 161-16</inkml:trace>
  <inkml:trace contextRef="#ctx0" brushRef="#br0" timeOffset="8805.09">3983 11163 351 0,'-15'-1'-77'0,"2"0"41"16</inkml:trace>
  <inkml:trace contextRef="#ctx0" brushRef="#br0" timeOffset="8921.4">3861 11170 860 0,'-12'4'145'0,"5"-1"83"15,-4 0-123-15,4-3-86 16,0-4-32-16,1-1-183 15,3-5 132-15</inkml:trace>
  <inkml:trace contextRef="#ctx0" brushRef="#br0" timeOffset="9088.11">3567 11202 1318 0,'-20'0'88'0,"1"2"208"16,1-2-385-16,6 1-14 16,-1-2-79-16,0-1 110 0</inkml:trace>
  <inkml:trace contextRef="#ctx0" brushRef="#br0" timeOffset="9272.11">3080 11207 1601 0,'-15'0'101'0,"4"-2"-175"15,1-1-336-15,0-3 270 16</inkml:trace>
  <inkml:trace contextRef="#ctx0" brushRef="#br0" timeOffset="11905.68">5517 12077 1258 0,'-1'0'29'0,"-18"7"-1"16,4 1-9-16,-3 3 4 15,-6 3 18-15,-2 4 5 16,-6 4 5-16,-1 1-1 16,-4 4 24-16,-1 0-23 15,1-1-31-15,0 0-11 16,4-5-6-16,4-1 6 16,7-4-3-16,3-3-3 15,6-3 0-15,2-2 0 16,3-2-3-16,2-2-3 0,6-4-12 15,0 0 3-15,0 0 0 16,11 2 6-16,2-1 9 16,3 1 12-16,6-1 15 15,5 3 6-15,7 0-6 16,2 1-3-16,4 0-24 16,-3-1-12-16,1 0-66 15,1 0-38-15,-3-1-33 16,2 2-13-16,-1-1 93 15</inkml:trace>
  <inkml:trace contextRef="#ctx0" brushRef="#br0" timeOffset="12737.39">6760 12016 1502 0,'17'6'-1'0,"10"4"18"16,3 0 8-16,6 3 66 15,1 0 13-15,-2 1-20 16,2 0-15-16,-4-2-30 16,0-1-19-16,-2 0-5 15,0 0-6-15,-1 1 3 16,-5-3-6-16,-4-1 3 15,-8-2-9-15,-7-3 0 16,-6-3 3-16,0 0 9 16,0 0 9-16,0 1 12 15,-9 10-3-15,-7-6-12 16,-3 0 0-16,-7 4-3 16,-5-1-9-16,1 4-3 15,2 2 6-15,-1 2-6 0,3 0 3 16,-5 2-3-16,2 2-3 15,0-1 0-15,2 0 0 16,6-1 0-16,1-1 0 16,3-3-72-16,3-2-42 15,4-5-122-15,1-3-34 16,5-11 206-16</inkml:trace>
  <inkml:trace contextRef="#ctx0" brushRef="#br0" timeOffset="13470.94">5325 12226 1415 0,'0'0'-35'16,"0"0"4"-16,0 0 6 0,0 0 17 15,0 0 20-15,0 0 29 16,1 0 9-16,22 12 10 16,-4-6-2-16,14-3 39 15,9-2-11-15,13-6-44 16,8-4-18-16,11-1-24 16,3-1 3-16,8 1-3 15,0 0 0-15,6 3 3 16,2-1-3-16,1 1 3 15,1 0 0-15,-9 0 6 16,0 0 0-16,-2 1 21 16,2 0 3-16,2 3 6 0,-2 0 5 15,-18 1-20-15,-8 1-6 16,-17 1-12-16,-4 1-6 16,-14 1-6-16,-5-2 6 15,-9 1 0-15,-5 1 0 16,-6-2-9-16,0 0-12 15,0 0-9-15,0 0 4 0,-1 0-7 16,-16 8-15-16,1-6-39 16,-1-2-29-16,-2-1-70 15,-3-4 134-15</inkml:trace>
  <inkml:trace contextRef="#ctx0" brushRef="#br0" timeOffset="14354.44">7113 10836 785 0,'0'0'127'0,"0"0"93"16,0 0-109-16,0 0-65 15,0 0-15-15,-1 0-15 16,-21 0-8-16,11 0-8 16,-1 1 0-16,-1 0-14 15,-4 1-11-15,0-1-74 0,2 1-108 16,0-1 95-16</inkml:trace>
  <inkml:trace contextRef="#ctx0" brushRef="#br0" timeOffset="14537.97">6889 10841 1245 0,'0'0'99'0,"0"0"56"16,-1 0-223-16,0-1 19 15</inkml:trace>
  <inkml:trace contextRef="#ctx0" brushRef="#br0" timeOffset="14704.33">6490 10835 1301 0,'-18'-5'43'0,"-1"0"59"16,2 1-472-16,2 1 186 16</inkml:trace>
  <inkml:trace contextRef="#ctx0" brushRef="#br0" timeOffset="14904.41">5752 10840 1471 0,'-30'-1'45'0,"1"0"-47"15,-1 1-97-15,1-3-265 16,-1-1 170-16</inkml:trace>
  <inkml:trace contextRef="#ctx0" brushRef="#br0" timeOffset="15087.29">4970 10881 1524 0,'-5'0'119'16,"5"0"-6"-16,0 0-232 0,-1-1 27 15</inkml:trace>
  <inkml:trace contextRef="#ctx0" brushRef="#br0" timeOffset="15271.53">4622 10859 1305 0,'-19'1'37'0,"3"-1"-165"15,0 0 81-15</inkml:trace>
  <inkml:trace contextRef="#ctx0" brushRef="#br0" timeOffset="15464.58">4111 10892 194 0,'-13'0'53'0,"-1"-1"11"0,-3-1-35 15</inkml:trace>
  <inkml:trace contextRef="#ctx0" brushRef="#br0" timeOffset="15620.59">3719 10915 1705 0,'-24'0'210'0,"0"0"14"15,2 0-278-15,-1-1-236 16,2-2-51-16,-2-1 262 16</inkml:trace>
  <inkml:trace contextRef="#ctx0" brushRef="#br0" timeOffset="15788.22">3119 10934 812 0,'-21'1'143'16,"0"1"100"-16,3-1-101 0,1-1-67 15,3 0-20-15,-1-4-71 16,2-1-89-16,0-3 63 15</inkml:trace>
  <inkml:trace contextRef="#ctx0" brushRef="#br0" timeOffset="15954.39">2864 10921 1196 0,'-16'6'53'0,"1"1"24"15,-1-1-54-15,0 0-23 16,1-2 2-16,3-1-4 15,0-2 2-15,3 0 0 16,4-1 4-16,5 0 0 16,-1 0-15-16,0 0 7 15</inkml:trace>
  <inkml:trace contextRef="#ctx0" brushRef="#br0" timeOffset="16771.43">3082 11232 1198 0,'-13'-1'43'16,"3"-1"11"-16,-3 0-48 16,3-3-27-16,3 1-18 15,-4 1-11-15,1-1 3 16,1 1 22-16,-1 2 17 16,1-1 8-16,-1 1-2 15,1 1-138-15,-1-1 92 16</inkml:trace>
  <inkml:trace contextRef="#ctx0" brushRef="#br0" timeOffset="16920.36">2872 11234 1074 0,'-10'1'56'0,"3"0"-5"15,-2-1-195-15,3-1 51 16</inkml:trace>
  <inkml:trace contextRef="#ctx0" brushRef="#br0" timeOffset="17140.31">2629 11266 1446 0,'-3'4'72'0,"3"-4"190"16,0 0-247-16,0 0-108 0,-1 0-293 16,-8-9 288-16</inkml:trace>
  <inkml:trace contextRef="#ctx0" brushRef="#br0" timeOffset="17737.45">2795 10964 1390 0,'-13'4'74'16,"0"0"173"-16,-6 1-351 0,0-3-12 15,1-1-157-15,-3-1 166 16</inkml:trace>
  <inkml:trace contextRef="#ctx0" brushRef="#br0" timeOffset="18804.58">2782 10994 1280 0,'-3'4'54'0,"1"0"20"16,0 1-51-16,-2 3-15 15,4 0-1-15,0 2 5 0,1 1 5 16,2 6 10-16,-1 3 4 16,0 3 13-16,0 2 7 15,-3-2-36-15,-2 0-3 16,1-4-12-16,-2-2 3 16,2-4 0-16,-2-2-3 15,2-4-6-15,-2-1-42 16,3-2-70-16,1-4-22 0,0 0-260 15,0 0 197-15</inkml:trace>
  <inkml:trace contextRef="#ctx0" brushRef="#br0" timeOffset="19389.03">2766 11008 1483 0,'0'0'45'0,"-1"1"31"16,0 0-55-16,0-1-33 15,1 1-18-15,-2 0-8 0,0 0 19 16,-26 22 9-16,19-14 6 15,-4 2 14-15,-2 3 3 16,0 0 8-16,0 2 15 16,1-2-15-16,-1 1-6 15,5-3-12-15,-2-3-3 16,5-4 3-16,7-5 0 16,-1 0 6-16,0 0 0 0,1 0 14 15,0-1 1-15,1-21-3 16,8 6-6-16,6-5-21 15,1 0 3-15,3-2 0 16,-1 2 0-16,0 1-9 16,-4 2-6-16,-2 2 0 15,0 1-2-15,-2 5 17 16,2 1 6-16,-6 5 6 16,-6 4 5-16,1 0 10 15,0 0 6-15,5 10 3 16,-6 1 3-16,0 8 12 15,0 1-3-15,3 2-1 16,1-1-17-16,3-4-12 16,0-3 0-16,3-6-9 0,0-1 6 15,2-7-6-15,1-1-15 16,1-5-57-16,-1-4-44 16,2 1-171-16,-4-1-58 15,-1-3 211-15</inkml:trace>
  <inkml:trace contextRef="#ctx0" brushRef="#br0" timeOffset="19907.59">2680 11173 1559 0,'0'0'140'16,"0"0"4"-1,5 11-165-15,2-3-51 0,3 1-17 16,1 1 8-16,-5 0 31 16,3 1 24-16,-5-2 11 15,-3 1 23-15,6 0 11 16,-7 0 4-16,3-2 30 0,-2 0-2 15,-5-1-13-15,6-2-5 16,-1 0-6-16,0-4 0 16,-1-1-3-16,0 0 9 15,0 0-3-15,16-17-12 16,-10 3 3-16,2-1-21 16,0-1-6-16,5 0-18 15,3 3-30-15,6-4-125 16,3-1-230-16,1-7 283 15</inkml:trace>
  <inkml:trace contextRef="#ctx0" brushRef="#br1" timeOffset="25589.34">4952 10468 987 0,'-5'1'50'0,"5"-1"9"16,0 0-38-16,0 0 10 15,0 0 0-15,0 0 4 16,0 0-2-16,1-1-8 16,-1 1 4-16,1 0-6 15,0 0-1-15,0 0-5 16,11 14-3-16,-9 1-3 15,-1 0-5-15,1 3-4 16,-3-1-4-16,0-1-6 16,-2 1-7-16,0-2-40 15,2-2-47-15,-4-3 57 16</inkml:trace>
  <inkml:trace contextRef="#ctx0" brushRef="#br1" timeOffset="25777.73">4941 10713 1553 0,'-6'9'81'0,"4"-2"-84"16,2 0-54-16,2-1-28 15,3 1-31-15,3-2 65 16</inkml:trace>
  <inkml:trace contextRef="#ctx0" brushRef="#br1" timeOffset="25919.91">4948 10869 1328 0,'0'4'6'0,"0"-4"-140"15,0 0-158-15,0 0 130 0</inkml:trace>
  <inkml:trace contextRef="#ctx0" brushRef="#br1" timeOffset="26091.42">4944 10856 999 0,'0'0'91'16,"-8"-18"35"-16,10 2-122 0,6-9-296 15,2-5 174-15</inkml:trace>
  <inkml:trace contextRef="#ctx0" brushRef="#br1" timeOffset="26204.28">5062 10578 969 0,'-5'-1'64'0,"-1"-3"-42"16,-1-2-169-16,-2-4 78 16</inkml:trace>
  <inkml:trace contextRef="#ctx0" brushRef="#br1" timeOffset="26289.03">4963 10489 846 0,'4'0'27'16,"-1"-3"-166"-16,4-1 89 15</inkml:trace>
  <inkml:trace contextRef="#ctx0" brushRef="#br1" timeOffset="26387.14">5056 10405 1078 0,'0'0'-221'0,"6"-17"164"15</inkml:trace>
  <inkml:trace contextRef="#ctx0" brushRef="#br1" timeOffset="27277.83">7184 8797 901 0,'5'-2'38'0,"-3"1"6"15,4 1-40-15,-2 2 40 16,1 2 11-16,1 5 26 16,-2 4 10-16,-1 7-25 15,-1 3-17-15,-2 7-28 16,-2-4-11-16,-1 0-8 16,-2-2-6-16,-1-4-8 15,1 0-13-15,-4 2-66 16,2-2-97-16,3-2 96 15</inkml:trace>
  <inkml:trace contextRef="#ctx0" brushRef="#br1" timeOffset="27436.78">7184 9210 1382 0,'0'5'62'0,"3"1"26"16,0 0-70-16,3-2-56 15,-1 0-61-15,0-3 61 16</inkml:trace>
  <inkml:trace contextRef="#ctx0" brushRef="#br1" timeOffset="27620.08">7235 9392 192 0,'2'18'20'16,"0"2"24"-16,-2 0-40 0,-2 3 3 16,1 2 13-16,0 1 40 15,0 2 13-15,1-3 43 0,0 1 5 16,2-3-55-16,2-1-39 16,-2-3-24-16</inkml:trace>
  <inkml:trace contextRef="#ctx0" brushRef="#br1" timeOffset="27788.15">7265 9984 1119 0,'0'16'50'16,"-2"0"61"-16,0 4-146 15,-1-1-45-15,-1 2-239 16,-2 0 185-16</inkml:trace>
  <inkml:trace contextRef="#ctx0" brushRef="#br1" timeOffset="27875.92">7228 10173 300 0,'0'6'29'15,"1"0"48"-15,-1 2-73 16,0 1-10-16,-2 1-42 16,-2 2-21-16,-1 1 36 15</inkml:trace>
  <inkml:trace contextRef="#ctx0" brushRef="#br1" timeOffset="27971.25">7195 10323 360 0,'5'16'90'16,"-1"0"149"-16,2 0-105 0,0-1-49 16,-3 0-70-16,0-3-87 15,-3-3 44-15</inkml:trace>
  <inkml:trace contextRef="#ctx0" brushRef="#br1" timeOffset="28071.26">7197 10528 457 0,'0'3'31'16,"0"-3"31"-16,0 0-87 16</inkml:trace>
  <inkml:trace contextRef="#ctx0" brushRef="#br1" timeOffset="28171.58">7211 10584 983 0,'0'0'29'0,"0"1"-243"15,1-1 148-15</inkml:trace>
  <inkml:trace contextRef="#ctx0" brushRef="#br1" timeOffset="31320.86">7172 8802 293 0,'0'0'10'16,"0"0"7"-16,0 1-12 16,0 0-3-16,0 0 0 15,0 0 2-15,0-1 34 16,0 1 8-16,0 0 14 15,0 0 20-15,0-1-48 16,-1 0-16-16,1 0-14 0,-1 0 0 16,0 0 0-16,0 0 8 15,0 1 33-15,0-1 14 16,0 1 20-16,0-1-2 16,-30 7-25-16,20-7-13 15,3 0-19-15,2 0 0 16,6 0 3-16,-1 0 6 15,1 0-3-15,-1 0 4 0,0-1 1 16,0 0-4-16,0 0-2 16,0 0-7-16,0 1-13 15,0 0 3-15,-1 0-2 16,0 0 2-16,-25-5 8 16,27 5-5-16,0 0 5 15,0 0-5-15,-1 0 5 16,-1 0-2-16,-26 1 11 15,28-1 0-15,-1 0 2 16,1 0 1-16,-1 0-3 16,0 0-2-16,-1 0-7 15,-26 3-3-15,28-3-9 16,0 0 0-16,-1 0 0 16,-1 0-2-16,-29 9 2 15,30-9-2-15,0 0 0 0,-1 0-2 16,-29 7-4-16,30-7-3 15,1 0-38-15,-1 0-36 16,0-1-171-16,-1 0 120 16</inkml:trace>
  <inkml:trace contextRef="#ctx0" brushRef="#br1" timeOffset="31503.59">6671 8854 1512 0,'-12'3'27'0,"0"1"-112"16,-1-3-283-16,-4-10 199 15</inkml:trace>
  <inkml:trace contextRef="#ctx0" brushRef="#br1" timeOffset="31670.36">6272 8898 1944 0,'-16'1'-32'16,"0"-1"-352"-16,1 1-2 15,3-5 199-15</inkml:trace>
  <inkml:trace contextRef="#ctx0" brushRef="#br1" timeOffset="31853.03">5947 8928 1828 0,'-9'0'152'0,"1"1"-35"16,-2 1-216-16,3-3-155 15,-3-3 117-15</inkml:trace>
  <inkml:trace contextRef="#ctx0" brushRef="#br1" timeOffset="32002.95">5630 8966 1295 0,'-24'2'82'0,"-1"2"148"16,3 0-300-16,1 0-15 16,1-2 48-16</inkml:trace>
  <inkml:trace contextRef="#ctx0" brushRef="#br1" timeOffset="32171.5">5121 9024 1328 0,'-22'2'62'15,"0"1"58"-15,2 0-139 16,1 1-39-16,0-3 34 15</inkml:trace>
  <inkml:trace contextRef="#ctx0" brushRef="#br1" timeOffset="32342.8">4673 9049 1105 0,'-19'0'72'0,"2"1"52"0,-1 0-97 16,2 0-112-16,3-1-250 15,-1-2 187-15</inkml:trace>
  <inkml:trace contextRef="#ctx0" brushRef="#br1" timeOffset="32554.68">4054 9050 2004 0,'-17'-2'54'0,"1"0"-180"15,-2 1-151-15,3 1 152 16</inkml:trace>
  <inkml:trace contextRef="#ctx0" brushRef="#br1" timeOffset="32736.19">3523 9092 1109 0,'-11'1'68'0,"-2"0"93"0,7-1-177 15,6 0-115-15,-1 0 88 16</inkml:trace>
  <inkml:trace contextRef="#ctx0" brushRef="#br1" timeOffset="32920.41">3345 9091 486 0,'-17'4'16'0,"-1"1"-36"16,-2 1-10-16,0-2-2 15,0-1 7-15,2 3 71 16,0-3 74-16,1 2 94 16,3 0 23-16,0-1-76 15,5-1-43-15,3-2-52 16,6-1-23-16,0 0-37 15,0 0-53-15,0 0 30 16</inkml:trace>
  <inkml:trace contextRef="#ctx0" brushRef="#br1" timeOffset="33703.03">4942 10333 1470 0,'0'0'122'16,"0"0"245"-16,0 0-226 15,0 0-132-15,0 0-57 16,0 0-134-16,0 0-105 16,0 0 197-16</inkml:trace>
  <inkml:trace contextRef="#ctx0" brushRef="#br1" timeOffset="33871.38">4743 10365 1684 0,'-1'0'198'15,"0"0"208"-15,0-1-747 16,-22-23-336-16,22 2 495 16</inkml:trace>
  <inkml:trace contextRef="#ctx0" brushRef="#br1" timeOffset="34020.68">4363 10302 2130 0,'-18'0'191'16,"1"1"-74"-16,3-2-213 15,3-5-251-15,2-6 138 16</inkml:trace>
  <inkml:trace contextRef="#ctx0" brushRef="#br1" timeOffset="34171.26">3948 10292 2579 0,'-27'6'81'0,"3"-2"-91"16,-3 0-177-16,7-5-439 15,0-7 311-15</inkml:trace>
  <inkml:trace contextRef="#ctx0" brushRef="#br1" timeOffset="34337.42">3508 10359 1330 0,'-20'5'50'0,"5"-2"7"0,1 1-57 16,4-4-35-16,1 0-25 16,0-2-208-16,-2-2 152 15</inkml:trace>
  <inkml:trace contextRef="#ctx0" brushRef="#br1" timeOffset="34511.09">3173 10397 2950 0,'-4'0'48'16,"4"0"-17"-16,0 0-214 16,-3-11-62-16,15-16 26 15</inkml:trace>
  <inkml:trace contextRef="#ctx0" brushRef="#br1" timeOffset="35687.56">2689 9416 1063 0,'0'0'58'16,"0"0"52"-16,0 0-96 15,0 0-8-15,1 1-4 16,5 16 3-16,-5 1 30 15,3 10 14-15,-1 24 26 16,0 14 5-16,-3 25-15 16,-6 10 34-16,2 8-64 15,-1-4-20-15,2-11-12 16,5-9 0-16,-3-16 6 16,-2-5-9-16,0-9 3 0,-3-6 0 15,2-13-3-15,1-6 0 16,5-14-9-16,-1-6-50 15,3-12-89-15,0-9-164 16,-5-15 194-16</inkml:trace>
  <inkml:trace contextRef="#ctx0" brushRef="#br1" timeOffset="36303.74">2654 9343 607 0,'0'-11'71'0,"0"1"63"16,3 3-7-16,-3 7-1 16,0-1-26-16,0 1-24 0,0 0-14 15,-3 4-27-15,-1 10-8 16,-4 7 0-16,-2 1-2 16,-2 1-3-16,0-1-7 15,-1-2-5-15,-2-1-3 16,0-1 7-16,-2-1 5 15,2-4 7-15,-1-1 9 16,5-5 4-16,1-2-12 0,5-2-21 16,5-3 3-16,0 0 0 15,0-15-9-15,6-2-3 16,2-3-9-16,2-6 3 16,3-3 3-16,4-4 6 15,1-1-3-15,0-2-12 16,0-3-9-16,-3 2 0 15,-1 3 6-15,-5 6 12 16,0 6 8-16,-4 11 8 16,-1 5 17-16,0 6-3 15,0 5-12-15,0 12-6 16,3 4 9-16,0 14 9 16,6 5-1-16,2 8-2 15,-1 4-9-15,3-1-12 16,-2-2-30-16,2-5-114 0,0-8 28 15,2-6 60-15</inkml:trace>
  <inkml:trace contextRef="#ctx0" brushRef="#br1" timeOffset="36820.99">2463 10195 1959 0,'17'36'3'0,"0"2"0"15,6 3-3-15,2 0 0 16,-4-5 0-16,-3-6-6 15,-6-9 6-15,-4-5 0 16,-3-6 6-16,-2-3-3 16,1-2 6-16,-4-5-6 15,0 0-3-15,0 0 3 16,1 0 3-16,18-11 0 16,-6-8 3-16,3-5 0 0,2-8-12 15,-2-3-12-15,3-1-53 16,-3-1-31-16,3 4-56 15,1 0-6-15,0 6-224 16,3 3 245-16</inkml:trace>
  <inkml:trace contextRef="#ctx0" brushRef="#br1" timeOffset="37537.05">2062 9618 1840 0,'0'17'-9'16,"5"4"3"-16,0 8 3 16,-1 0 3-16,-1-3-3 15,4-3 3-15,-3-9 0 16,3-2 0-16,-1-6 3 16,0-2 3-16,0-4 30 15,1-3 12-15,3-4 2 16,3-5 1-16,3-7-24 15,-2-3-12-15,2-6-12 0,-2 1-3 16,-5 0-3-16,1 3-9 16,-5 8 6-16,0 7 6 15,-5 9-3-15,0 0 3 16,1 0 0-16,7 12-6 16,-4 11-3-16,2 6 3 15,0 15 6-15,3 5-3 16,-2 4 3-16,1-1 3 0,-5-5-3 15,-3-5 0-15,-6-8 0 16,-7-3 0-16,-13-1 21 16,-8-2 24-16,-13-2 39 15,-8-3 20-15,-2-10-13 16,3-6-18-16,5-11-23 16,7-5-19-16,12-15-110 15,7-5-78-15,22-16-698 16,8-9 692-16</inkml:trace>
  <inkml:trace contextRef="#ctx0" brushRef="#br1" timeOffset="38804.37">2799 10889 1185 0,'0'0'48'16,"0"0"4"-16,0 0-24 16,0 0-11-16,0 0-1 15,0 0-1-15,-12 14 1 16,2 3 7-16,0 3 2 0,-7 10 6 15,0 2-4-15,-2 2-9 16,-1-1-9-16,1-3-3 16,1-3 0-16,0-5 11 15,1-4 24-15,2-7 19 16,2-1-7-16,5-4-29 16,2-3-9-16,6-3-6 15,0 0-9-15,0 0-3 16,2-15-6-16,6-4-6 15,3-3 3-15,3-3 12 16,0-1 0-16,3 1 3 16,0-1 0-16,0 2-3 15,2 2 3-15,-5 3 3 16,-2 4-3-16,-4 4 3 16,-2 3 0-16,-1 3 18 0,-5 5 6 15,0 0 9-15,0 0 9 16,0 0-3-16,0 0-10 15,0 0-17-15,1 0-3 16,0 0-15-16,17 11 3 16,-7 0 12-16,0 0 0 15,0 3 3-15,3 0-6 16,-2-1-12-16,1-3 0 16,2-3-3-16,-4-2 3 0,1-2 0 15,-2 0 0-15,-1-2-36 16,1 1-33-16,-1 1-74 15,-1 0-78-15,0 0 164 16</inkml:trace>
  <inkml:trace contextRef="#ctx0" brushRef="#br1" timeOffset="39289.19">2667 11168 1622 0,'0'0'152'0,"0"0"6"15,0 0-80-15,0 0-69 16,10 10-9-16,0 0 0 16,-1 2 0-16,0 3 6 15,1 4 0-15,-6 1-6 16,-1 0 6-16,-1-2 36 15,-2-1 24-15,0-7 44 16,0-3-12-16,0-7-38 16,0 0-15-16,0 0-21 15,0 0-8-15,1 0-1 16,11-9 1-16,0-6-7 16,1-4 1-16,7-5-32 15,0 0-27-15,3-2-71 16,0 3-110-16,0 0-248 15,0 0 328-15</inkml:trace>
  <inkml:trace contextRef="#ctx0" brushRef="#br1" timeOffset="40653.78">2954 10889 714 0,'0'0'32'0,"0"0"9"15,1 0-37-15,-1 0 17 16,22 0 15-16,-10 0 39 15,1 0 14-15,3 0 0 16,3 0-15-16,4 0-22 16,4-3-13-16,4-2-20 15,1-2-9-15,3-1-4 16,2 0-6-16,2 1-6 16,-2 3-4-16,-1 1-28 15,5 1-28-15,-7 2-119 0,-3 0-111 16,1-1 155-16</inkml:trace>
  <inkml:trace contextRef="#ctx0" brushRef="#br1" timeOffset="40821.32">3717 10823 1512 0,'0'0'50'15,"14"6"52"-15,-2-5-223 16,1-2 3-16,4-3 68 16</inkml:trace>
  <inkml:trace contextRef="#ctx0" brushRef="#br1" timeOffset="41003.47">3852 10863 430 0,'7'1'36'0,"2"0"30"0,0-2-179 16,7-3 76-16</inkml:trace>
  <inkml:trace contextRef="#ctx0" brushRef="#br1" timeOffset="41154.04">4117 10827 1285 0,'12'0'45'0,"0"-2"-14"15,7-2-93-15,2-2-270 16,-3-1 181-16</inkml:trace>
  <inkml:trace contextRef="#ctx0" brushRef="#br1" timeOffset="48873.1">11520 8765 1142 0,'-5'-7'39'16,"1"-1"23"-16,2 1-58 15,2 0-2-15,0 1 15 16,-2-1 10-16,0 1 33 16,-1 2 18-16,-5 3 7 15,-5 2 54-15,-16 5-29 16,-7 3-41-16,-16 6-39 16,-1 4-15-16,-7 6-9 15,0 2 3-15,4 6 29 16,4 3 34-16,10-4 81 15,10-1 2-15,21-6-70 0,13-3-26 16,25 0-50-16,6-2-9 16,17 0-2-16,4 0-5 15,8 1-21-15,4 2-7 16,-7 3-31-16,-9 4-27 16,-22 5 13-16,-17 5 20 15,-35 8 51-15,-18 5 27 16,-31 6 86-16,-12 2 35 0,-18-1 31 15,-3-3-6 1,-3-9-68-16,2-9-24 0,9-17-50 16,8-9-31-16,18-16-64 15,11-7-30-15,26-13-131 16,11-8-132-16,25-9-339 16,14-6 554-16</inkml:trace>
  <inkml:trace contextRef="#ctx0" brushRef="#br1" timeOffset="49186.17">11707 8753 2974 0,'0'0'45'16,"0"0"-68"-16,0 1-17 16,-1 21-24-16,1 2-16 15,-1 18 22-15,1 13 19 16,-3 19 28-16,1 8 8 0,-6 6 3 16,-3-3-2-1,-2-12-11-15,0-9-5 0,0-20-12 16,1-12-52-16,5-15-107 15,-1-10-156-15,4-15 154 16</inkml:trace>
  <inkml:trace contextRef="#ctx0" brushRef="#br1" timeOffset="50503.73">11446 9112 2627 0,'15'6'66'0,"7"-3"-12"16,10-1-48-16,9-7-7 0,9-6-15 15,8-6-60-15,1-1-86 16,-5 0-87-16,-8 1-76 16,-15 7 127-16,-10 3 76 15,-11 5 83-15,-6 3 24 16,-4 4 36-16,-1 2 15 15,-4 5 21-15,-1 0-4 16,0 2-17-16,2 3-15 16,2-1-21-16,0-1 3 0,2 0 3 15,0-3-6-15,3-3 6 16,0-2-6-16,1-3 9 16,3-3 12-16,5-3 30 15,3-5 9-15,7-7-1 16,1-3-11-16,5-3-27 15,0-1-12-15,-6 3-6 16,-3 1-3-16,-10 5-3 16,-5 2 3-16,-8 4-21 15,-6 2-9-15,-8 4-3 16,-5 6-3-16,-5 5 21 16,-1 4 21-16,3 4 12 15,0 4 6-15,5 3 3 16,4 2-3-16,0 2 0 15,3-3-6-15,7-6 9 16,3-3 6-16,12-7 9 0,6-4 5 16,12-7 7-16,6-6-12 15,12-9-24-15,5-4-2 16,1-2-12-16,1 0-3 16,-9 5 3-16,-5 1-4 15,-13 4 0-15,-8 3 0 16,-7 4 1-16,-9 4-1 15,0 0 4-15,0 0 5 0,-1 0 1 16,0 0 3-16,1 1-2 16,-1 0-4-16,0 0 0 15,0-1-3-15,0 2 1 16,1 0 1-16,2 24-1 16,8-27 5-16,2-3 4 15,0-4 0-15,5-6-3 16,-2-2-2-16,1-4-3 15,-3-2-5-15,-5 1-2 16,-4 1-5-16,-7 3-8 16,-3 4-10-16,-10 7 2 15,-5 5 1-15,-6 9 15 16,-2 7 14-16,1 9 16 16,5 5 3-16,7 7 3 15,3 2-4-15,10-1-8 0,3-2-8 16,9-9-4-16,2-5 5 15,10-9-4-15,5-4 8 16,7-8-8-16,4-9 1 16,4-8-3-16,2-5-5 15,2-4-10-15,-1-1 0 16,-7 3 2-16,-8 1-1 0,-11 7 11 16,-4 4-2-16,-9 6-3 15,0 6-4-15,-5 12-1 16,-2 8 7-16,-1 18 1 15,-2 10 4-15,-2 24 4 16,-2 12-6-16,-5 25 3 16,1 10-5-16,-3 7-2 15,2 0 1-15,-5-15-3 16,0-10 4-16,-1-23 5 16,-1-13 12-16,4-24 17 15,1-9-4-15,7-23 14 16,0-12-16-16,9-27-14 15,2-15-6-15,5-33-20 16,1-14 11-16,4-27 0 16,2-10 2-16,6-11-1 0,1-1-2 15,7 10-2-15,1 9-7 16,7 18 5-16,2 7 2 16,3 16 10-16,4 11 3 15,-2 23 1-15,4 14-3 16,-2 24-7-16,-4 9-5 15,-11 21-13-15,-10 13-7 16,-19 20-7-16,-7 9 2 0,-23 8 2 16,-8-2 13-16,-10-10 20 15,-2-9 18-15,11-20 4 16,4-11-8-16,10-19-154 16,5-6-91-16,8-22 41 15</inkml:trace>
  <inkml:trace contextRef="#ctx0" brushRef="#br1" timeOffset="50886.11">11106 9560 2489 0,'15'9'92'15,"21"-4"-12"-15,18-3-90 16,36-10-11-16,12-5 10 15,18-7 15-15,6 0 1 0,-1 1-3 16,3 3-2-16,-4 2 11 16,-5 4-3-16,-6 1 0 15,-1 2-1-15,-23 3-12 16,-12 0-21-16,-24 3-113 16,-17 0-70-16,-15-1-696 15,-4 2 723-15</inkml:trace>
  <inkml:trace contextRef="#ctx0" brushRef="#br1" timeOffset="51652.14">13444 9055 1324 0,'0'0'45'16,"0"0"34"-16,7 0-79 16,5 0-4-16,14 0 24 15,3-2 13-15,13 0 47 16,4 0 81-16,-2 0-29 16,0 0-40-16,-9 0-98 15,-5 2-56-15,-8-4-216 16,-7 1 192-16</inkml:trace>
  <inkml:trace contextRef="#ctx0" brushRef="#br1" timeOffset="52252.77">15106 8714 1616 0,'-28'-16'15'0,"-9"3"-120"15,-4 3-31-15,-7 7 6 0,-3 3 43 16,1 6 110-16,-2 3 57 15,-10 7 67-15,-4 4 85 16,-7 8 180-16,2 2-88 16,22 1-170-16,14-5-54 15,29-4-88-15,10-2-12 16,28-4-24-16,15-3-11 0,22-1-2 16,6 0-2-16,-4 0 13 15,-8 4-3-15,-18 3-25 16,-8 1-16-16,-18 5-48 15,-11 2-4-15,-20 2 41 16,-12 1 33-16,-16 0 45 16,-5-1 24-16,-17-3 36 15,-6-2-6-15,-3-12-60 16,3-5-72-16,22-10-125 16,12-7-68-16,22-11 217 15</inkml:trace>
  <inkml:trace contextRef="#ctx0" brushRef="#br1" timeOffset="52820.13">14943 8906 2007 0,'15'27'123'16,"-2"3"-25"-16,-2 2-107 15,-8 0-18-15,0-1 1 16,-7-6 17-16,-6-4 9 15,2-7 15-15,-1-6 8 16,1-8 40-16,2-2 35 16,0-8 6-16,1-2 2 0,2-5-29 15,3-2-54 1,4-5-19-16,2-1-4 0,8-5-5 16,4-2-4-16,7 2-29 15,1 1-22-15,11 7 2 16,-1 4 9-16,-1 6 31 15,-6 2 12-15,-12 8 6 16,-5 2 1-16,-6 8 8 16,-3 6 8-16,-1 10 5 15,-1 7 0-15,-1 2-13 16,0 1-4-16,-1-6-1 16,0-7-4-16,1-8 5 15,0-5-5-15,0-8-4 16,0 0 3-16,10-6 2 15,2-7 5-15,5-12 2 0,3-5 1 16,3-9-4-16,0 0-3 16,0 2-2-16,0 5-2 15,1 9 2-15,-6 7-4 16,-2 13 1-16,-4 8-6 16,-7 20 1-16,-2 9 0 15,-7 15 7-15,-2 2 2 16,3-4-2-16,2-5-20 15,8-17-72-15,5-9-77 16,10-16-173-16,3-8-49 0,8-12 310 16</inkml:trace>
  <inkml:trace contextRef="#ctx0" brushRef="#br1" timeOffset="53205.97">15783 8806 1198 0,'-18'7'148'0,"0"-1"346"16,-2 2-312-16,2 1-191 16,-4 1-24-16,1 4-26 15,-1 1 5-15,0 3 15 16,0 1 24-16,3-1 72 16,3 0 14-16,9-6 25 15,6-3 0-15,8-5-31 16,7-4-11-16,9-3-21 0,6-4-5 15,7-5-23 1,-1-2-2-16,2-2-48 0,-9-3-45 16,-7 2-11-16,-6 2-4 15,-9 5 52-15,-1 2 53 16,-5 8 71-16,0 0 19 0,0 0 11 16,-10 14-5-16,2 11-64 15,0 3-22-15,5 4-10 16,4-2 0-16,9-9-14 15,3-3-32-15,4-13-112 16,3-5-48-16,1-12-117 16,1-7-20-16,-1-15 233 15</inkml:trace>
  <inkml:trace contextRef="#ctx0" brushRef="#br1" timeOffset="53436.41">16025 8533 1524 0,'0'0'140'0,"-4"9"45"16,0 6-84-16,-3 15-89 15,0 10-12-15,-2 17 0 0,1 7 0 16,0 10 9-16,3 0 0 16,5-12-15-16,2-9-21 15,6-21-50-15,0-9-13 16,-1-18-15-16,-1-6-5 15,-2-18 9-15,0-8-211 16,2-20 197-16</inkml:trace>
  <inkml:trace contextRef="#ctx0" brushRef="#br1" timeOffset="53637.58">16192 8368 1272 0,'4'-1'89'0,"-2"10"70"16,0 10 47-16,-2 26-35 15,-2 14-1-15,-3 23-51 16,-3 12-8-16,-2 17-72 16,-1-1-29-16,3-12-27 15,5-13-9-15,8-31-7 16,4-10-9-16,2-22-77 16,-1-8-72-16,-3-18-290 15,-2-11 372-15</inkml:trace>
  <inkml:trace contextRef="#ctx0" brushRef="#br1" timeOffset="54385.58">16972 8675 1479 0,'-39'-16'49'0,"-8"4"18"15,-3 5-34-15,-2 11 0 16,2 5 32-16,13 13 46 16,9 5 11-16,17 7-23 15,9 4-24-15,16-1-48 16,9-3-9-16,17-9-15 16,8-4-3-16,9-13-9 15,2-7 3-15,3-16-54 16,-1-7-27-16,-2-13-74 0,-1-5-39 15,-7-6 46-15,-6-2 81 16,-9-2 30-16,-9-5 22 16,-10-2 42-16,-8-1 10 15,-6 7 16-15,-2 6 3 16,-3 18 35-16,0 8 46 0,-2 14 4 16,-3 5-19-1,-2 14-41-15,-2 8-27 0,-4 20-27 16,-3 10-12-16,0 13-3 15,-2 2 3-15,3-8-12 16,4-6 3-16,4-12 6 16,8-4 3-16,2-13 23 15,5-4 1-15,-1-13 15 16,4-5-3-16,3-12-20 16,1-6-7-16,10-10-34 15,-2-5-6-15,-1 2-22 16,-2 2 5-16,-2 7 33 15,-1 5 6-15,-1 7 0 16,-1 5 3-16,-4 10-9 16,-2 10 0-16,-2 11 3 15,0 8-3-15,3-1-32 0,5-2-76 16,11-11-182-16,7-9-19 16,10-13-73-16,-1-6 175 15</inkml:trace>
  <inkml:trace contextRef="#ctx0" brushRef="#br1" timeOffset="54985.81">17703 8643 923 0,'-11'-8'178'0,"-1"0"191"0,-5 7-294 16,2 1 32-16,-7 8-89 16,-2 3-18-16,-3 6 3 15,-2 1 20-15,7 1 55 16,4-1 24-16,10-5 5 15,7-1-23-15,9-6-30 16,7-2-15-16,6-4-4 16,5-3-2-16,4-7-6 15,-3-3-12-15,1-3-27 16,-3 1-9-16,-5-1-9 16,-4 0 7-16,-5 5 5 15,-3 1 15-15,-8 10 15 16,0 0 5-16,5 2 4 15,-5 11 3-15,0 9-3 16,-3 5-3-16,0 3-3 16,1-3-6-16,2-7-9 0,2-3 0 15,1-10 0-15,2-3 0 16,2-9-3-16,0-6-9 16,2-7-48-16,1-4-32 15,0-1-7-15,3 0 6 16,-1 2 64-16,2 1 23 15,2 3 12-15,2 0 0 16,0 4-6-16,0 3 0 0,0 7-3 16,-5 3 0-16,0 5-3 15,-1 5 0-15,-9 7 18 16,-1 2 3-16,-3 3 23 16,-2 0 10-16,3-2 3 15,1-3-6-15,3-4-12 16,-1-4-18-16,1-8-12 15,-3-2-12-15,5-10-99 16,-2-3-32-16,3-3-61 16,4 0 29-16,1-2 127 15,0 1 10-15,6-1-6 16,2 1-50-16,5 2 55 16</inkml:trace>
  <inkml:trace contextRef="#ctx0" brushRef="#br1" timeOffset="55402.76">18319 8582 1637 0,'-12'-3'185'15,"-2"2"42"-15,-5-1-128 16,0 2-132-16,-4 1-15 16,-1 3 3-16,-1 2 0 15,-1 2 48-15,-1 2 18 0,5 1 27 16,2 0 6-16,10-4-3 15,5-1-13-15,8-2-11 16,4-1-12-16,8-3 0 16,2 0-3-16,6 0-6 15,-1 0 3-15,1 2-9 16,-3 5 0-16,-1 9 0 16,-6 6-9-16,-2 17-12 15,-7 9-6-15,-11 20-14 16,-6 8-25-16,-15 13-21 15,-3 3 0-15,-11-8 16 16,-5-8 23-16,-4-19 84 16,-4-13 74-16,-2-17 132 15,3-11-38-15,3-19-77 16,3-10-78-16,12-22-190 0,10-8-77 16,21-17-119-16,11-9 41 15,27-16 190-15,11-10 9 16,20-3 64-16</inkml:trace>
  <inkml:trace contextRef="#ctx0" brushRef="#br1" timeOffset="55792.26">18517 8626 1392 0,'15'11'76'0,"0"2"66"16,-3-3-38-16,0 2-83 15,-3-3-18-15,-3-4-3 16,-6-5-9-16,1 0 6 15,-1 0 3-15,11-7 0 16,-8-6 15-16,1-6 21 16,0-1 12-16,-2-3 9 15,-1 1-1-15,-1-3-29 16,-4 2-3-16,-5 5-24 16,-6 2-3-16,-7 13 3 15,-3 5 3-15,-3 14 33 16,-1 6 0-16,3 9 12 15,0 3-9-15,11-3-9 16,4-4-13-16,17-7-8 16,8-3 6-16,13-8-18 0,8-5 0 15,7-5-29-15,7-6-34 16,6-6-36-16,-2-1-23 16,-2-3 8-16,-1-1 10 15,-6-2-16-15,1-2 44 16,-5-3-229-16,-4-3 191 15</inkml:trace>
  <inkml:trace contextRef="#ctx0" brushRef="#br1" timeOffset="56436.24">19028 8419 1204 0,'-16'-2'116'15,"-3"1"129"-15,-4 4-39 16,-2 6-65-16,-3 6-55 16,0 2-32-16,4 2-18 15,3 0 0-15,10-4-15 16,4 0 26-16,9-3-2 15,3-2-3-15,8-3-3 16,4-1-21-16,6-5-16 16,2-1-7-16,0-5-16 15,-4-2-21-15,-3-1-3 16,-7 2 9-16,-2 1 22 16,-4 3-4-16,-5 2 18 15,0 0-18-15,0 0-18 16,0 0-12-16,0 0-51 0,-1 0-5 15,0 0 17-15,0 0 15 16,0 0 52-16,1 0 20 16,-1-1-9-16,0 0 0 15,-4-28-24-15,18 17-6 16,5 1-7-16,2 0 17 16,6 2-9-16,0 1-3 15,2 2 0-15,0 3 10 0,-5 1 12 16,-3 1 15-16,-9 1 12 15,-3 2 5-15,-9 1 10 16,-5 2 7-16,-10 2 14 16,-4 1 1-16,-10 4 17 15,-2 0 81-15,-1 1 25 16,-2 2 11-16,1 0 12 16,1 0-46-16,4 1-54 15,6-3-17-15,12-2-45 16,7 0-11-16,10-2-13 15,7 2-1-15,11-3 6 16,8 2-10-16,0-1 0 16,-1 2-2-16,-9 0-5 15,-9-1 3-15,-10 2-2 16,-3 2-1-16,-13 1-2 0,-3 0-3 16,-12 0 10-1,-4 0 2-15,-4-4 9 0,1-1-2 16,11-10-90-16,6 0-74 15,12-14-490-15,5-5 432 16</inkml:trace>
  <inkml:trace contextRef="#ctx0" brushRef="#br1" timeOffset="56969.47">19774 8589 1858 0,'-5'16'122'16,"-2"1"1"-16,1-1-189 15,-1-1-47-15,1-5-34 16,3-3 1-16,-4-4 52 0,1-2 58 16,-2-7-32-16,-4-5 43 15</inkml:trace>
  <inkml:trace contextRef="#ctx0" brushRef="#br1" timeOffset="57370.31">19617 8486 1270 0,'5'-5'157'0,"7"-6"492"16,7-2-419-16,8-5-201 16,5-1-43-16,6 2-91 15,-2 1-11-15,2 7 11 16,-3 3 31-16,-3 6 85 16,-2 2 16-16,-6 8 3 15,-2 3 12-15,-5 12-6 16,-1 5 3-16,-5 8-15 15,-3 4-12-15,-3 0-3 16,0-3-9-16,-4-6 0 16,0-6 0-16,-1-9 0 15,-1-7 6-15,1-11 89 16,0 0 31-16,0 0 27 16,1-7-17-16,1-12-78 15,4-6-29-15,13-12-44 0,8-6-12 16,9-2-22-16,5 1-26 15,3 12-26-15,-2 11 7 16,-8 16 27-16,-4 10-10 16,-13 19 9-16,-6 8-1 15,-11 10 9-15,-2 3-12 16,-3-2-32-16,3-6-76 0,6-10 100 16</inkml:trace>
  <inkml:trace contextRef="#ctx0" brushRef="#br1" timeOffset="57718.66">21573 8131 1522 0,'-70'44'249'0,"-4"12"336"0,-5 8-535 15,-5 11-59-15,-1 1 4 16,6-10-11-16,5-8-4 15,13-19-1-15,9-10-8 16,11-19-1-16,6-7-39 16,9-17-125-16,7-7-111 0,9-14 156 15</inkml:trace>
  <inkml:trace contextRef="#ctx0" brushRef="#br1" timeOffset="57902.37">21011 8140 1702 0,'24'33'254'0,"7"9"123"16,7 9-153-16,6 14-111 15,2 2-53-15,-2-2-47 16,-5-5-19-16,-1-18-68 16,-3-8-102-16,-5-16-119 15,-3-8-105-15,-4-9 110 16,-2-7 130-16,-2-12 103 15</inkml:trace>
  <inkml:trace contextRef="#ctx0" brushRef="#br1" timeOffset="58559.81">21925 8289 1440 0,'3'19'90'0,"2"3"345"0,3 3-402 15,-2 2-21-15,-4-3-18 16,-2-1-12-16,-5-8 0 16,-2-5 6-16,1-6 81 15,-2-3 48-15,7-5 32 16,1-2-42-16,5-10-72 16,7-3-45-16,5-4-67 15,3-3-59-15,3 1-49 16,-1-2 3-16,-2-2-18 15,-3 0 48-15,-3-2-13 16,-4 2 92-16</inkml:trace>
  <inkml:trace contextRef="#ctx0" brushRef="#br1" timeOffset="58935.68">22254 8325 1260 0,'3'8'70'0,"2"1"81"16,0-2-135-16,4-1 5 0,-3-3 4 15,1-3 30-15,1-4 28 16,0-4 28-16,4-4-9 16,3-2-13-16,8-6-38 15,3 0-48-15,-1-2-63 16,-4-1-11-16,-3 3-13 15,-6 1 12-15,-8 7 33 16,-4 3 3-16,-9 8 13 16,-9 3 2-16,-9 10 15 15,-4 6 24-15,3 6 59 16,0 5 28-16,10 6 11 16,3 1-5-16,5 2-48 15,5-2-12-15,4-8-10 16,7-4-11-16,7-12-30 15,3-7-53-15,16-15-160 0,5-10-366 16,11-8 457-16</inkml:trace>
  <inkml:trace contextRef="#ctx0" brushRef="#br1" timeOffset="59270.35">22790 8199 2462 0,'-31'10'145'16,"0"2"45"-16,-1 4-214 15,2 0-23-15,10-2-12 16,5-3-32-16,13-5-3 16,7-1 28-16,10-4 28 15,4 1 8-15,5 1 33 16,1-2 3-16,-1 6-1 15,-3 4-5-15,-7 5-22 16,-6 3-30-16,-12 6-82 16,-9 2-4-16,-15 0 31 15,-10-1 41-15,-10-6 120 16,1-4 35-16,12-11 4 16,9-5-39-16,15-14-216 15,5-8-139-15,8-10 164 0</inkml:trace>
  <inkml:trace contextRef="#ctx0" brushRef="#br1" timeOffset="59604.08">22940 8229 2351 0,'-8'34'1'0,"8"-8"-1"16,-1-6-1-16,2-9 2 16,2-4 5-16,-3-7 11 15,0 0 0-15,1 0 14 16,0 0-1-16,18-10-15 16,-5 1-15-16,8-4-72 15,1 0-27-15,0 0-71 16,-4 1 17-16,-7 6 97 15,-3-1 32-15,-9 7 54 16,0 0 8-16,0 0-11 16,0-1-3-16,-1 0-96 15,-11-27-65-15,8 16-157 16,4-4 228-16</inkml:trace>
  <inkml:trace contextRef="#ctx0" brushRef="#br1" timeOffset="59888.98">23264 8072 2369 0,'-14'74'2'0,"0"-5"-20"16,-2-6-22-16,5-17-33 16,1-8 2-16,3-14 32 15,2-6 18-15,4-12 3 16,1-7-81-16,9-16-140 16,3-5-234-16,3-11 333 15</inkml:trace>
  <inkml:trace contextRef="#ctx0" brushRef="#br1" timeOffset="60218.64">23557 7920 2321 0,'-6'75'17'16,"-3"6"-19"-16,-4-1-5 15,-7-8-16-15,-1-6-31 16,0-20-50-16,1-8-16 0,3-17 4 16,3-9 8-16,1-14 36 15,-2-10-5-15,-1-11-76 16,-1-5 6-16,3-2-132 16,1-2-37-16,6 2 247 15,3 2 135-15,4 3 255 16,5 4-59-16,9 7-101 15,2 1 82-15,13 7-63 16,5 1-43-16,6-1-92 16,8 3-36-16,1-5-135 15,2-1-101-15,-1-2 120 16</inkml:trace>
  <inkml:trace contextRef="#ctx0" brushRef="#br1" timeOffset="60753.23">23966 8297 1634 0,'-9'25'-259'16,"0"-5"181"-16</inkml:trace>
  <inkml:trace contextRef="#ctx0" brushRef="#br1" timeOffset="61169.1">23978 8059 1640 0,'33'-6'59'0,"5"5"-14"15,-5 3 9-15,2 7 3 16,-3 3-3-16,-8 7-19 16,-4 3-14-16,-14 4-21 0,-3 4 0 15,-8-3-12-15,0-2-3 16,-3-3 15-16,1-2-3 16,0-4 9-16,1-4 18 15,4-7 33-15,2-5 27 16,0 0 32-16,2-9-7 15,5-8-44-15,5-8-12 16,10-12-29-16,8-5-15 16,4-2-8-16,3 3-3 0,0 10-1 15,4 9 3 1,-6 17 3-16,-7 8-2 0,-4 22-1 16,-8 12-5-16,-1 17-5 15,5 4-10-15,-5 0-130 16,5-2-707-16,0-11 708 15</inkml:trace>
  <inkml:trace contextRef="#ctx0" brushRef="#br1" timeOffset="62153">14486 9407 2028 0,'0'0'194'15,"0"1"67"-15,-7 26-253 16,4-10-21-16,0 10-2 16,-2 6 3-16,0 10 7 0,0 8 1 15,-3 7 4-15,0 3 0 16,0-2 0-16,0-5-11 16,2-9-62-16,1-10-30 15,1-14-91-15,2-9-42 16,4-20 161-16</inkml:trace>
  <inkml:trace contextRef="#ctx0" brushRef="#br1" timeOffset="62819.92">14818 9489 2201 0,'-9'10'166'15,"-1"2"83"-15,-2 7-343 16,-2 2-46-16,-1 2-61 16,-2 1 0-16,-1 2 103 15,2 2 74-15,-4 1 113 16,2-3 40-16,4-5 23 16,2-4-37-16,13-9-75 15,7-3-14-15,9-5-19 16,5 0-3-16,3-9 1 0,-3-3-8 15,5-6-10-15,-3-4 2 16,0-1-9-16,0-1 6 16,-9 3 6-16,-3 0 0 15,-7 5 12-15,-3 3 0 16,-2 5 16-16,0 8 15 16,0 0 16-16,0 0-2 0,-7 15-19 15,5 5-13-15,0 11-18 16,0 2 2-16,1 0-1 15,1-3-10-15,3-11-61 16,0-6-45-16,4-13-94 16,3-7-38-16,3-13 20 15,1-9 57-15,2-6-15 16,0-2-106-16,-1 2-154 16,1 3 131-16,-3 7 229 15,-3 5 168-15,0 11 200 16,-1 4 135-16,0 7-132 15,4 4-91-15,-2 7-100 16,0 5 40-16,0 9-78 16,-4 3-29-16,-1 5-6 15,-6-3 3-15,-5-5 24 16,-2-5 27-16,-1-12 95 0,8-9 21 16,0 0-32-16,0-1-30 15,1-18-95-15,8-8-74 16,13-11-139-16,4-3-118 15,2 2-196-15,1 3 155 16,-9 5 224-16</inkml:trace>
  <inkml:trace contextRef="#ctx0" brushRef="#br1" timeOffset="63285.77">15423 9539 1522 0,'-21'2'210'0,"-1"0"110"16,3 1-335-16,-2 2-200 16,1 2-9-16,0 3 146 15,1 2 53-15,3 0 52 16,0 0 58-16,12-4 88 15,3-1-12-15,9-4-59 16,9-1-30-16,6-3-48 0,4-4-9 16,2-5-15-16,1-1-12 15,-3 0-9-15,-4 2 3 16,-3 2-3-16,-5 4 12 16,-2 4 9-16,0 7 0 15,-5 13 0-15,-3 7-12 16,-6 17 0-16,-8 8-21 15,-10 14-15-15,-3 4 1 0,-5 7-1 16,-4-1 18-16,-3-6 48 16,-3-6 48-16,-8-15 116 15,-2-10 44-15,1-23-90 16,4-13-62-16,11-26-194 16,2-13-127-16,17-22-315 15,8-8 179-15,18-9-11 16,13-5-3-16,12-3 244 15</inkml:trace>
  <inkml:trace contextRef="#ctx0" brushRef="#br1" timeOffset="63636.08">15721 9687 2523 0,'8'12'110'0,"3"-3"-35"0,4-3-61 15,3-7-21-15,4-5-7 16,-2-10-5-16,1-3-1 16,-4-6 6-16,-4-1 7 15,-4-2 8-15,-4 2 2 16,-5 0-3-16,-1 0-2 16,-5 6-4-16,-2 2-10 0,-4 7 1 15,-8 4 1-15,-3 8 7 16,-4 6 3-16,-1 14 19 15,3 6 17-15,2 13 5 16,5 5-1-16,10 6-3 16,7-1-9-16,14-7-22 15,7-6-8-15,13-15-25 16,3-9-18-16,12-16-113 16,1-8-92-16,5-10 78 15</inkml:trace>
  <inkml:trace contextRef="#ctx0" brushRef="#br1" timeOffset="64269.18">16798 9453 1906 0,'-15'-7'158'0,"-2"0"179"0,-6-5-438 16,-2 3-72-16,-6 4 59 15,-5 3 42-15,-1 11 120 16,3 5 81-16,3 13 110 16,5 5-53-16,6 8-54 15,3 0-73-15,15 0-47 16,4-2-12-16,17-7-12 15,3-6-14-15,13-12-15 16,4-7-10-16,8-17-22 16,7-10-2-16,4-15-64 15,-1-5-108-15,-12-9-67 16,-8 0 60-16,-16-3 186 16,-12-1 28-16,-7 0 43 15,-2-2 27-15,-5 5 20 16,0 5 20-16,1 15 127 15,-1 8 18-15,5 23 24 16,0 0-71-16,-10 15-81 0,5 18-35 16,-11 18-47-16,1 6 7 15,-5 6-5-15,-2-1-1 16,6-2 3-16,2-6-7 16,9-13 11-16,3-11 13 15,6-13 9-15,2-5-9 16,7-11-8-16,4-7-12 15,7-15-30-15,4-10-44 0,6-10-79 16,1-3-26-16,-2 4-36 16,0 7 57-16,-7 14 107 15,0 7 30-15,-6 12 33 16,-1 6-3-16,-3 9 6 16,2 2-6-16,5-2-105 15,4-4-107-15,7-9 109 16</inkml:trace>
  <inkml:trace contextRef="#ctx0" brushRef="#br1" timeOffset="64669.48">17376 9330 1980 0,'-28'0'165'0,"2"2"19"0,1 4-160 16,5 6-65-16,6 3-31 15,0 5 10-15,2 1 20 16,3-1 90-16,1-1 38 16,8-6 5-16,4-3-21 15,10-7-25-15,3-3-18 16,10-7-23-16,1-3-17 16,5-6-40-16,1-2-13 15,-5-2 0-15,-3 2-9 0,-8 4 48 16,-4 2 27-16,-8 6 21 15,-6 6 3-15,1 0 24 16,-1 0-13-16,4 18-12 16,-6 1-1-16,-2 7-15 15,1 0-6-15,0-3 3 16,2-3-3-16,1-9 2 16,0-2-1-16,4-9 1 15,0-4-3-15,8-10-66 16,5-6-112-16,7-7-301 15,4-2 307-15</inkml:trace>
  <inkml:trace contextRef="#ctx0" brushRef="#br1" timeOffset="65295.52">17686 9289 816 0,'5'3'194'0,"0"3"138"0,3 1-156 16,0 2-7-16,0 1-4 15,-1 2-87-15,-1-1-40 16,-4 2-38-16,-2 0-6 15,-4-2-21-15,-1-1 1 16,0-7 2-16,5-3 9 16,0 0 27-16,-3-9 3 15,14-4-18-15,3-2-36 0,8-4-99 16,5 0-42-16,3 3 60 16,0 2-2-16,-4 7 35 15,-3 0 25-15,-12 3 85 16,-10 4 39-16,-1 0 45 15,-3-1 11-15,-11 2 30 16,-6 0 97-16,-2 3-33 16,1 2-6-16,-2 2-60 15,1 5-32-15,2 4-43 16,0 1-22-16,3 3-39 16,4-3-6-16,6-3-5 15,4-2-4-15,7-6-3 16,6-2-1-16,9-7-1 15,4-5 5-15,10-6-11 16,3-4-6-16,-1-1-11 16,-1 0-11-16,-11 3-6 0,-1 3 3 15,-14 7 12-15,-3 5 7 16,-5 12 23-16,-6 10 4 16,-5 18-3-16,-3 9 2 15,-12 16-1-15,-6 6-3 16,-10 13 1-16,-6 4-1 0,-4 0 8 15,-3-4 13-15,0-12 28 16,0-10 13-16,5-22 55 16,6-12 5-16,8-26-58 15,5-15-12-15,11-29-79 16,9-15-37-16,16-22-114 16,14-9-64-16,20-14-50 15,13-2 23-15,18 5 82 16,2 8 3-16,4 24 110 15</inkml:trace>
  <inkml:trace contextRef="#ctx0" brushRef="#br1" timeOffset="65622.5">17961 9260 744 0,'41'5'179'0,"-5"5"127"15,-5 3-122-15,-5 4-98 16,-1-2 1-16,-3 0 14 16,1-1-2-16,-4-4 15 15,1 0-1-15,-3-5 37 16,-6-4 3-16,2-2-60 0,-1-6-11 15,2-4-39-15,4-3-24 16,-1-3-22-16,2-1-7 16,1-1-39-16,-1 2-14 15,-1 0-13-15,-3 4-12 16,-8 5 10-16,-7 3 16 16,-12 5 20-16,-8 1 3 0,-14 11 42 15,-3 2 33 1,-6 11 98-16,-2 5 14 0,4 9-7 15,4 3-9-15,13-1-89 16,8-3-19-16,16-11-30 16,9-7-11-16,15-11-23 15,9-7-58-15,14-13-84 16,7-7-127-16,9-10-386 16,2-3 540-16</inkml:trace>
  <inkml:trace contextRef="#ctx0" brushRef="#br1" timeOffset="65936.42">18762 9179 2136 0,'-27'16'222'0,"-3"2"26"16,-3 1-181-16,-1 2-70 0,2-2 0 15,11-6-4-15,10 0-4 16,17-5-2-16,7-1-9 15,13 2 15-15,2-1 7 16,8 3 0-16,2 2 1 16,0 1-8-16,-3 5-13 15,-11 1-38-15,-7 1-16 16,-21 4-9-16,-10 0 8 0,-21 0 101 16,-6 0 32-16,-6-9 27 15,0-5-13-15,7-12-115 16,4-6-58-16,15-13-184 15,9-5-145-15,13-4 279 16</inkml:trace>
  <inkml:trace contextRef="#ctx0" brushRef="#br1" timeOffset="66136.31">19412 9360 1464 0,'-6'28'158'0,"5"-2"526"15,-2-1-672-15,1-6-72 16,2-9-146-16,0-3-72 16,-3-9-26-16,-1-4 73 15,-10-7 142-15</inkml:trace>
  <inkml:trace contextRef="#ctx0" brushRef="#br1" timeOffset="66520.67">19171 9207 1932 0,'14'-6'153'0,"11"0"-10"16,9-2-77-16,18 3-72 15,2 1-6-15,4 4 9 16,-1 4-6-16,-13 7 12 15,-3 5 3-15,-15 7 3 16,-6 5 6-16,-8 4-9 16,-4 4 7-16,-2-2-11 15,-2 0 4-15,-2-8 3 16,0-6 4-16,-2-10 10 16,0-10 1-16,0 0-8 15,0 0-9-15,2-12-10 16,0-8-4-16,3-6 15 15,0-4 11-15,5 1 16 0,2 1 9 16,8 5 16-16,2 2 0 16,6 9-26-16,0 4-8 15,1 12-19-15,1 9-11 16,-5 10-29-16,-2 5-31 16,-5 2-127-16,0-2-119 15,2-3 143-15</inkml:trace>
  <inkml:trace contextRef="#ctx0" brushRef="#br1" timeOffset="67019.37">20580 8992 1861 0,'-15'14'197'16,"-3"3"183"-16,2 8-412 15,5 7-8-15,4-1 16 16,9-1 11-16,1-4 26 16,3-8 18-16,5-3 38 15,-2-5 16-15,10-6 16 0,2-4-41 16,5-11-25-16,3-4-11 15,1-12-25-15,0-2-10 16,-1-2-23-16,1 3-5 16,-9 10-15-16,-3 5-6 15,-8 14-2-15,-6 9 4 0,-2 26 1 16,-4 11-14-16,-7 19-66 16,-6 8-40-16,-8 15-47 15,-3 10 21-15,-4 16 146 16,0 5 34-16,-5 1 77 15,-3-4 166-15,-6-12 216 16,-4-6-77-16,-16-17-122 16,-6-9-72-16,-9-20-56 15,1-13-24-15,9-36-58 16,5-22-19-16,12-53-92 16,11-29-68-16,27-42-260 15,17-17 82-15</inkml:trace>
  <inkml:trace contextRef="#ctx0" brushRef="#br1" timeOffset="73418.68">13645 11182 2273 0,'10'-1'120'0,"11"-4"-22"16,10-2-152-16,19-6-107 15,9-1-72-15,12 0 45 16,0-1 20-16,-5 3-38 15,-10 1-135-15,-15 2 202 16</inkml:trace>
  <inkml:trace contextRef="#ctx0" brushRef="#br1" timeOffset="73901.82">14135 10850 2548 0,'4'8'73'0,"6"4"-53"15,7 0-100-15,11 0-25 16,11 2 6-16,1 3 33 15,-3 1-3-15,-8 7 45 0,-11 1 12 16,-14 9-5-16,-7 4 2 16,-22 7-3-16,-10 4 9 15,-17 3 15-15,-6 0 9 16,-1-6 26-16,5-7 7 16,14-15-27-16,11-8-69 0,15-14-206 15,9-6 144-15</inkml:trace>
  <inkml:trace contextRef="#ctx0" brushRef="#br1" timeOffset="74635.38">13705 8795 1287 0,'-14'-3'66'0,"4"0"39"15,2 1-76-15,8 2-23 16,-1 0-4-16,0 0 9 15,0 0 3-15,0 0 37 0,1 1 68 16,4 18 37-16,7-7 17 16,13 0-11-16,4 1-27 15,8 0-78-15,6-1-16 16,-1 2-28-16,2-1-8 16,-8 6-4-16,-4 1 2 15,-7 5-3-15,-7 1-4 16,-9 0 3-16,-8 2-3 15,-9 0 28-15,-5 2 25 16,-9 4 30-16,-5 4-1 0,-9 6-27 16,-6 2-10-16,-7 5-18 15,0-1-8-15,4-6-33 16,3-6-30-16,16-15-137 16,9-7-162-16,21-14 105 15</inkml:trace>
  <inkml:trace contextRef="#ctx0" brushRef="#br0" timeOffset="98634.13">14796 10647 1103 0,'-8'47'55'16,"0"14"28"-16,-1 15-56 15,-1 27-25-15,0 15 2 16,-1 6-4-16,3-3 10 16,3-21 36-16,5-12 24 15,6-20 50-15,3-10 158 16,9-18 27-16,1-10-47 0,13-16-133 15,7-9-19-15,11-18-44 16,7-9-33-16,13-22-6 16,0-10-7-16,1-14-10 15,-5-8-4-15,-18-13-4 16,-8-11-4-16,-18-18-9 16,-10-2-5-16,-10 6-8 15,-5 7-15-15,-10 16-12 16,-4 9 2-16,-21 12 16 15,-10 12 3-15,-28 24 8 16,-11 15 0-16,-5 33-6 16,-1 18 1-16,21 22 3 15,7 10-14-15,20 0-12 16,13-2-32-16,26-8-99 16,13-6-61-16,27-9-101 15,6-7-89-15,11-11 206 0</inkml:trace>
  <inkml:trace contextRef="#ctx0" brushRef="#br0" timeOffset="99101.86">15526 11008 1543 0,'5'24'150'0,"-3"17"39"15,-3 10-85-15,-5 23-53 16,-4 10-18-16,-5 15-18 15,-3 10-36-15,-2 15-12 16,-1 7-6-16,-2 0-3 16,1-8 33-16,0-21 33 15,0-12 24-15,-2-24 63 16,3-11 38-16,1-25-2 16,3-12-10-16,11-23-47 15,6-16-53-15,9-27-34 16,5-19-10-16,5-25-2 15,1-12 0-15,3-14 3 16,1-7-2-16,7-8 6 16,5 0 0-16,14 0-28 15,5-1-8-15,5 17-7 0,-2 10-3 16,-10 37 28-16,-4 24 13 16,-16 33-6-16,-3 17 3 15,-10 26-9-15,-7 13-7 16,-8 22 11-16,-6 6 0 15,-15 9 10-15,-8-1 5 16,-11-11 8-16,-5-8-5 16,-3-18 2-16,3-11-41 0,9-17-179 15,4-11-111-15,21-17 135 16</inkml:trace>
  <inkml:trace contextRef="#ctx0" brushRef="#br0" timeOffset="99586.32">16050 11043 1798 0,'7'52'176'0,"2"17"51"16,-1 11-131-16,-5 15-81 16,1 5-9-16,-10 8-39 15,-4 6-45-15,-8 8-38 16,-6-3-22-16,-8-9 43 15,-7-8 41-15,-6-17 54 0,3-13 48 16,3-24 113-16,8-15 39 16,16-27-37-16,7-18-57 15,16-35-77-15,5-19-32 16,16-38-28-16,4-15-9 16,7-18-5-16,4-9 1 15,-1 3 17-15,1-1 6 16,6 1-24-16,1 3-21 0,8 7-11 15,3 15-4-15,-1 33 39 16,-2 18 36-16,-5 25 3 16,-7 13 12-16,-9 18 0 15,-6 10-6-15,-15 20 3 16,-6 12-12-16,-21 18-6 16,-11 11-3-16,-23 12 6 15,-8 4 9-15,-14 5 0 16,-3-6 9-16,6-13 30 15,6-11-3-15,16-25 3 16,9-9-15-16,17-20-150 16,13-9-77-16,20-13 95 15</inkml:trace>
  <inkml:trace contextRef="#ctx0" brushRef="#br0" timeOffset="99935.12">16716 10858 1804 0,'-9'34'185'0,"1"3"155"0,6 5-342 16,1-3-16-16,4-10-39 16,3-7-3-16,2-11 1 15,3-6 11-15,6-10 63 16,5-8 27-16,11-15 2 15,7-5 4-15,0-9-30 16,0 0-15-16,-5 3-3 16,-9 1-3-16,-9 6-39 15,-8 3-14-15,-16 6-34 16,-12 5 6-16,-23 11 22 16,-12 6 14-16,-16 13 33 15,0 6 12-15,7 5 21 16,12-1 0-16,24-5-36 15,16-5-81-15,19-8-392 16,12-3 374-16</inkml:trace>
  <inkml:trace contextRef="#ctx0" brushRef="#br0" timeOffset="100301.08">17575 10569 2013 0,'-68'30'197'0,"-2"3"76"0,-1 7-258 15,3 1-10-15,11 1-1 16,8-5 0-16,14-8 3 16,10-2 4-16,15-10 10 15,6-1 0-15,16-5-5 16,6-2-6-16,13 2-5 15,4-2-5-15,7 2 1 16,-2 1-3-16,-2 2-27 16,-8 2-11-16,-15 8-39 15,-9 1-16-15,-24 10-11 16,-11 4-13-16,-23 4 68 16,-8 1 21-16,-8-5 33 15,1-5 15-15,11-15-30 16,11-10-66-16,21-19-238 15,13-9 192-15</inkml:trace>
  <inkml:trace contextRef="#ctx0" brushRef="#br0" timeOffset="100717.39">17958 10721 2040 0,'-33'15'224'16,"-1"1"79"-16,-6 3-294 16,3 0-18-16,5-3 0 15,0-2 4-15,9-3 5 16,1-4 4-16,3-1 0 16,1-2-2-16,5-1 4 15,2 1-6-15,8 2 0 16,3 1 0-16,5 6-12 15,3 4 0-15,5 5-2 16,1-1 5-16,5 2 8 16,1-5-2-16,0-4 3 15,0-1-1-15,0-3 1 16,-1 0 0-16,-4 3 0 16,-2 1 1-16,-8 7 3 15,-6 4 0-15,-14 7-3 0,-7 1-1 16,-14-2-9-16,-5-3-2 15,-5-10-33-15,4-5-18 16,3-11-99-16,7-7-96 16,11-15-439-16,4-6 541 15</inkml:trace>
  <inkml:trace contextRef="#ctx0" brushRef="#br0" timeOffset="100900.68">18076 10856 1522 0,'-13'51'118'0,"-5"2"94"15,-3 5-170-15,-4-5-42 16,3-7-3-16,5-16-63 16,2-9-18-16,5-19-107 15,3-13-10-15,-3-25 132 16</inkml:trace>
  <inkml:trace contextRef="#ctx0" brushRef="#br0" timeOffset="101318.54">18168 10446 1437 0,'47'-36'98'15,"4"3"311"-15,1 3-289 16,1 15-141-16,-3 6-57 15,-14 16-56-15,-7 11-19 16,-16 17 37-16,-7 11 82 16,-9 13 41-16,-7 6 41 0,-5 7 42 15,-3 0-1 1,-3 5-11-16,0 1-21 0,4-2-24 16,3-5-39-16,1-15-108 15,2-11-35-15,-2-20 6 16,-5-8 71-16,-3-17 6 15,-2-7-7-15,-4-13-24 16,2-4 4-16,3-10-16 16,2-4-96-16,4-6-37 15,4-1 69-15,6 5 202 16,5 5 165-16,10 9 194 16,5 5-76-16,12 6-126 15,4 3 94-15,14 3-32 16,6 1-42-16,11-1-115 15,4 0-57-15,4-4-96 16,0-2-114-16,-3-6-216 16,-3-1 207-16</inkml:trace>
  <inkml:trace contextRef="#ctx0" brushRef="#br0" timeOffset="101734.19">18682 10831 1882 0,'0'0'403'0,"6"9"55"16,8-2-386-16,18-2-140 15,12-3-18-15,13-9-83 16,8-3-7-16,0-7 5 15,-4-1 51-15,-12-2 93 16,-9-2 33-16,-12-3 9 16,-4-3 0-16,-13-1-6 15,-7-3-9-15,-11 3-9 16,-12 2-15-16,-14 9-3 16,-5 9 12-16,-19 15 21 15,-5 14 48-15,-5 18 110 0,-3 10 10 16,8 17-8-16,4 8-24 15,13 9-83-15,13-1-11 16,26-7-13-16,15-12-10 16,34-18-6-16,14-12-17 15,31-24-62-15,10-13-52 16,9-19-191-16,0-8 85 16</inkml:trace>
  <inkml:trace contextRef="#ctx0" brushRef="#br0" timeOffset="102200.62">15163 11829 2801 0,'175'-16'-2'0,"23"-4"4"0,22-3 2 15,15 0-3-15,12 2-1 16,0 1 4-16,5 1-4 16,1 3 1-16,-5 4 7 15,-7 1 3-15,-15 6 14 16,-7-1 5-16,-16-1-10 15,-8-3-20-15,-16-8-136 16,-13-3-102-16,-27 3 60 16</inkml:trace>
  <inkml:trace contextRef="#ctx0" brushRef="#br0" timeOffset="117185.17">11649 10837 980 0,'-40'9'181'0,"-1"1"197"16,7 0-95-16,2 0-77 15,13-3-83-15,2-1-28 16,11-4-53-16,6-2-9 16,3 0-23-16,9-2-3 15,8-3 2-15,5 0-9 0,2-1-5 16,1-1-21-16,-1 1-136 15,-1 0-65-15,-3-1 98 16</inkml:trace>
  <inkml:trace contextRef="#ctx0" brushRef="#br0" timeOffset="117884.14">11427 10308 1406 0,'1'-4'127'15,"-1"4"503"-15,-8 4-493 16,-2 11-79-16,-6 21-41 16,-6 12-14-16,-2 21-1 15,-5 10 0-15,-3 11-1 16,-4 8 3-16,-9 13-4 15,-4 6 0-15,-8-1 0 16,-2-5 6-16,3-27 69 16,3-17 28-16,16-30 7 15,10-13-32-15,14-15-38 0,6-9-20 16,7-16-36-16,5-8-13 16,8-16-39-16,5-4-2 15,10-2-23-15,7 0 28 16,5 6 59-16,-1 3 20 15,0 11 40-15,-7 7 9 16,3 19-6-16,-2 8-19 0,0 14-20 16,3 4-9-16,-4 5-5 15,0-1-1-15,0-6-9 16,-2-6-14-16,-3-11-108 16,-2-6-115-16,0-11 62 15</inkml:trace>
  <inkml:trace contextRef="#ctx0" brushRef="#br0" timeOffset="118284.2">11548 11011 2401 0,'-2'5'135'0,"2"-5"41"15,7-1-214-15,5-8-34 16,5-7-30-16,3-3 30 16,-2-3 46-16,0 2 44 15,-3 2 40-15,-2 0 5 16,-5 0-3-16,-2 0-25 16,-5 0-38-16,-2 2-9 0,-8 4-12 15,-4 1-11 1,-9 5 4-16,-3 4 3 0,-6 8 12 15,-2 6 12-15,4 11 32 16,2 8 11-16,5 13 4 16,4 8 2-16,7 11-32 15,5-2-9-15,10-7-4 16,6-9 0-16,9-19-8 16,5-7-6-16,11-17-45 15,4-9-66-15,10-20-149 16,4-12-356-16,14-15 510 15</inkml:trace>
  <inkml:trace contextRef="#ctx0" brushRef="#br0" timeOffset="118650.9">12179 10728 1328 0,'-16'1'143'0,"-6"-1"617"16,-8 8-667-16,-4 2-81 15,-9 6-6-15,1 5 0 16,-7 3 15-16,-1 5 17 16,6 4 77-16,7 1 17 15,8 0-39-15,5-2-10 0,13-8-48 16,6-4-20-16,17-7-33 16,11-5-5-16,14-8-9 15,5-5-6-15,8-5-10 16,-1 0-9-16,-5 2-33 15,-3 4-13-15,-13 6 17 16,-7 4 14-16,-14 11-7 16,-5 5 14-16,-17 13 14 15,-9 5 6-15,-16 7 9 16,-7 0 9-16,-6-7-3 16,0-4-29-16,5-15-64 15,9-7-41-15,13-16-30 16,12-10 136-16</inkml:trace>
  <inkml:trace contextRef="#ctx0" brushRef="#br0" timeOffset="119000.91">12593 10631 1723 0,'-5'9'242'16,"-6"8"114"-16,-9 3-290 15,-15 6-89-15,-6 0 2 0,-11-2 24 16,-2 0 3-16,-1-2 22 16,2-1 14-16,11-1 25 15,8-3 6-15,16-4-19 16,7-4-25-16,14-1-56 16,7-2-24-16,14 3-8 15,7 1 2-15,9 3 31 16,3 2 14-16,-5 2-13 15,-4 2-16-15,-14 5-39 16,-9 2-42-16,-18 9 17 16,-12 2 27-16,-16 4 40 15,-7 0 23-15,-7-12 15 16,3-5-15-16,6-17-105 16,6-7-115-16,11-6 187 15</inkml:trace>
  <inkml:trace contextRef="#ctx0" brushRef="#br0" timeOffset="119652.08">12068 11444 1822 0,'17'-9'176'0,"-4"3"24"16,-13 6-149-16,-4 0-60 15,-12 10 21-15,-20 10 79 0,-9 6 4 16,-20 14 36-16,-5 5-15 15,-13 10-19-15,0 4 7 16,9 0-8-16,3-5-6 16,29-11-24-16,11-9-19 15,25-14-38-15,10-6-18 16,18-9-39-16,11-4-18 16,14-4-4-16,8-3 10 0,6 2 31 15,-3 4 12-15,-8 5 2 16,-9 6 1-16,-17 7-9 15,-11 5 1-15,-18 9 5 16,-10 5 1-16,-22 9 12 16,-9 4 3-16,-16 6 12 15,-6 4 7-15,-4-5 0 16,5-5-7-16,6-17-25 16,8-13-28-16,14-20-65 15,8-16-120-15,19-25-381 16,13-11 302-16</inkml:trace>
  <inkml:trace contextRef="#ctx0" brushRef="#br0" timeOffset="119883.5">12218 11362 2073 0,'13'16'349'0,"-4"5"150"16,-9 12-474-16,-1 7-26 15,-4 14-2-15,1 6 2 16,-2 8-5-16,-2 1-3 0,-3 1-10 16,-2-3-9-16,-3-8-15 15,2-6-9-15,-4-18-36 16,1-10-81-16,-1-17-127 16,-1-12 78-16</inkml:trace>
  <inkml:trace contextRef="#ctx0" brushRef="#br0" timeOffset="121284.83">12201 11714 2975 0,'70'-33'-191'0,"2"-5"-99"15,-5 4-179-15,-12 7 27 0,-12 8 299 16,-19 10 128-16,-9 7 42 16,-17 10 37-16,-4 3 75 15,-4 9 76-15,-4 2-6 16,8 2-21-16,4 0-67 16,4-1-56-16,6-1-26 15,-1-4-26-15,3-2-6 16,1-5-3-16,1-4 2 0,4-8 33 15,2-6 12-15,5-11 5 16,2-3-9-16,1-10-20 16,-1-3-8-16,-1-1-17 15,-6 0-8-15,-9 9-10 16,-6 5-4-16,-12 11 1 16,-10 6 5-16,-13 14 8 15,-6 9 6-15,-5 17 18 16,5 8 20-16,3 10 34 15,4 3 9-15,10 3-15 16,3-2-17-16,11-10-31 16,5-6-17-16,11-16-20 15,8-7-10-15,9-15-31 16,3-8-3-16,12-17 10 16,2-9 7-16,10-11 26 0,4-1-1 15,1 2 3-15,-5 2 3 16,-6 6 5-16,-7 3 3 15,-13 6 2-15,-6 4 2 16,-9 7 15-16,-6 3 16 16,-6 9 28-16,0-1 10 15,0 0 0-15,0 0-15 0,0 1-25 16,0-1-12 0,0 0-10-16,0 0-2 0,-1 0-2 15,1 0 0-15,0 0-1 16,-4-28-2-16,4 29-1 15,1-1-3-15,17-16-4 16,-6 10-4-16,2 0-3 16,3 0 3-16,-3-1 6 15,1 0 2-15,-2-4 5 16,-2-3-3-16,0-5-2 16,-3 0-1-16,-4-2-6 15,-2-1-1-15,-5 2 1 16,-6 1 0-16,-4 2 6 15,-5 4 0-15,-6 7 7 16,-2 4 3-16,-3 12 8 16,1 6 4-16,2 14 11 15,1 8 0-15,4 16-1 0,2 6-2 16,6 9-7-16,4-3 1 16,3-9-2-16,4-5 4 15,7-12 3-15,6-6-1 16,8-13-5-16,5-7-9 15,8-18-16-15,2-10-4 16,7-18-15-16,2-7-2 16,-2-8-8-16,-2-3-3 0,-6-1 0 15,-4 1 3-15,-5 2 14 16,-3 5 10-16,-7 11 13 16,-3 6 6-16,-2 11 12 15,-4 5 4-15,2 8 10 16,-1 3 2-16,0 12-10 15,0 10-6-15,-1 26-17 16,1 14-11-16,-4 25-7 16,-2 11-8-16,-3 14-16 15,-2 8-12-15,-4 14 0 16,-5 1 3-16,-6 0 29 16,-4-3 57-16,-7-9 33 15,1-6 21-15,1-18 19 16,4-15-24-16,8-37-37 15,6-17-22-15,11-37-50 16,4-22-7-16,8-38-1 0,1-23 1 16,6-31 8-16,-1-11-3 15,2-19 4-15,2-7 4 16,-1-8 17-16,0 1 3 16,4 11 0-16,2 10 1 15,10 34 1-15,3 17 1 16,2 37-2-16,-2 16 1 15,-8 23 2-15,-7 10 4 0,-9 20 3 16,-7 10 0-16,-14 18-1 16,-7 12-1-16,-13 20 1 15,-6 7-5-15,-9 13 0 16,-3-2-3-16,1-16-3 16,4-13-3-16,10-29-34 15,5-18-64-15,14-32-723 16,6-15 416-16</inkml:trace>
  <inkml:trace contextRef="#ctx0" brushRef="#br0" timeOffset="121716.43">11921 12331 2649 0,'124'-37'-73'0,"13"0"64"15,6 3 9-15,-2 5 5 16,-9 6 11-16,-14 6-1 15,-15 4 3-15,-21 7-14 16,-12 1-18-16,-25 5-121 16,-11 1-71-16,-17-1-593 15,-9-5 639-15</inkml:trace>
  <inkml:trace contextRef="#ctx0" brushRef="#br0" timeOffset="129016.06">6414 3652 839 0,'-8'9'25'0,"-2"0"-20"15,3 0-5-15,-2 0 2 16,1-1 3-16,2 1-1 16,0 0 3-16,1 2 23 15,0 1 8-15,4 4 15 16,2-1-4-16,2 1-20 16,7-3-10-16,-2-5-7 15,-1-2 0-15,5-6 22 16,-3-5 7-16,3-7 6 15,1-3-7-15,1-9-22 16,0-1-9-16,1-1-3 0,-3 1 0 16,-4 6 11-16,-1 4 5 15,-7 5 7-15,-1 2 2 16,-6 5-8-16,-3 1-7 16,-1 4-11-16,-3 3-5 15,-1 4 0-15,2 1 4 16,-2 2-2-16,4 0-2 0,0 1 2 15,4 0-2-15,5 3-2 16,1-1 2-16,5 2 0 16,1-3 0-16,5-2 2 15,2-4-2-15,2-6 4 16,3-2-4-16,0-9 0 16,-3-1 2-16,0-7 0 15,-1-2 2-15,-3-3 0 16,-2 0-4-16,-4 3 5 15,-4 3 3-15,-6 3 4 16,-3 4 1-16,-4 5-3 16,-1 3 7-16,-2 5-11 15,-1 3 0-15,0 7 0 16,0 1-6-16,3 1 3 16,2 0-3-16,3-1 0 15,6-2 0-15,4-1 0 0,3-2-3 16,6-6 3-16,2-1 3 15,2-7-3-15,4-5 0 16,1-6 3-16,1-2 3 16,-1 0-6-16,0 1 6 15,-8 4-3-15,-2 1-3 16,-6 0 6-16,-3 3-3 0,-4-1 0 16,-2 1 3-16,-1 2-6 15,-4 3 6-15,-1 5-3 16,-2 4-3-16,-1 7 0 15,-3 4 0-15,0 4 0 16,2 2 0-16,-1 0 0 16,1 0 0-16,7-7-3 15,4-4 6-15,6-8-3 16,4-4-3-16,7-6 3 16,2-7-3-16,3-8 3 15,4-1 0-15,-3-3 3 16,-3 3 3-16,-5 4-6 15,-6 3 0-15,-8 6 0 16,-3 4 0-16,-6 5 0 16,0 4 0-16,-2 6 0 0,-1 2 3 15,3 1-3-15,3 1 3 16,6-4-3-16,4 0 0 16,9-4-105-16,2-4-111 15,9-3 139-15</inkml:trace>
  <inkml:trace contextRef="#ctx0" brushRef="#br0" timeOffset="132750.67">2797 7614 186 0,'-10'5'41'0,"1"0"41"15,2-1 8-15,5-1 13 16,-1-1 16-16,3-2-15 16,0 0-8-16,0 0-14 15,0 0-7-15,0 0 8 0,0 0-17 16,0 0 7-16,-1 0-5 16,1-1-25-16,0-16-14 15,11 5-20-15,2-4-1 16,2-3 2-16,2-2-2 15,2-3-5-15,-2 0 1 16,1-1-4-16,2 0 2 16,-1-3 4-16,4 1 0 15,3-3 6-15,6-1-3 0,6-3-1 16,3 0-2-16,0-2-4 16,-3-1 2-16,-5 2-2 15,-2-1-1-15,-3 3-1 16,1 2 0-16,-1 3 0 15,2 0 0-15,-1 4 4 16,0 1-2-16,0 0 0 16,-1 2-2-16,-6 4 0 15,-5 0 0-15,0 3 0 16,-7 1 2-16,0 2 2 16,3 0 0-16,-5 0 6 15,3 1 5-15,3-2-1 16,0-2 1-16,4-2-9 15,1 1-4-15,-1-3 2 16,1 3-4-16,-6 0 2 0,1 0-2 16,-3 2 0-16,-2 0 2 15,2 1 0 1,-1-1-2-16,3 0 0 0,2-2 0 16,4-2 0-16,0 0 2 15,3 2-2-15,-1 0-2 16,-3 2 4-16,-2 0-2 0,-2 3-2 15,-1-1 2-15,-3 0 0 16,0 0 2-16,1-1-1 16,-1-3-1-16,2 0 0 15,0 0 2-15,4-2-2 16,2-1 0-16,1 1 0 16,1 0 0-16,-3 3-2 15,-3 1 2-15,-2 2 0 16,0 2 0-16,-5-1 0 15,1 2 2-15,-3-1-2 16,1 0 0-16,1 1 0 16,-1-2 0-16,2 1 0 15,0 0 0-15,1 1 0 16,1 1 0-16,-1 1 0 16,0 1 0-16,-5 0-2 15,0 0 2-15,-1 0 0 16,0-1 4-16,2 0-4 0,3-1 0 15,-2-1 0-15,0 0 0 16,-3 0-2-16,0 0 0 16,-2 2-9-16,-1 0-3 15,1 2-1-15,-3 0-5 16,2 4-16-16,0 0-19 16,0 0-166-16,0-1 140 0</inkml:trace>
  <inkml:trace contextRef="#ctx0" brushRef="#br0" timeOffset="162849.24">19371 2511 399 0,'1'3'1'16,"-18"-2"3"-16,-10 0 2 15,-11-2 1-15,-8 0 0 16,-6-2 0-16,-9 0 4 15,-4 1 2-15,-10-3-4 16,-2 5 4-16,-6-1-6 16,-1 1-3-16,0 3 12 15,1 1 5-15,2 3 9 16,2-1 11-16,9-1 15 16,7-2 8-16,18 0 11 15,12-2 3-15,17 0-8 0,15-1 22 16,1 0-24-16,7-1-13 15,16-1-18-15,9-1-24 16,20-2-9-16,10 1 0 16,13 0 0-16,6-1-2 15,7 3 3-15,0 1-5 16,1 1 2-16,0 0 0 0,-5-1 0 16,-3 1-2-16,-7-4 0 15,-7-1 2-15,-8-1-2 16,-4-2 0-16,-6 1 2 15,-8-1-2-15,-12 1 2 16,-7 1 0-16,-16 2 2 16,-6 1 0-16,-13 0 0 15,-9 1 0-15,-15 2-4 16,-7 2 0-16,-15 5 0 16,-4 1 0-16,-6 0 1 15,-3 2-1-15,-4-1 2 16,3 0-2-16,-2 0 0 15,5-1 0-15,6 0 0 16,7-3 0-16,12-3 2 16,11-2 0-16,18 1-2 0,9 0 0 15,19 1 0-15,8 0 0 16,20-2 2-16,10 0-2 16,16-6 0-16,7 0 2 15,16-2 0-15,-1-3 6 16,12 4 7-16,4-1 3 15,6 0-3-15,3 4-5 0,-9-1-6 16,-6 1-4 0,-13 1 2-16,-6-1 0 0,-11-2 2 15,-7 0 5-15,-15 1 7 16,-7 0 5-16,-12 0-3 16,-7 4-5-16,-12-1-9 15,-8 2-4-15,-9-2 0 16,-10 1 0-16,-20 0 0 15,-9 0 4-15,-19 2-4 16,-6-1 0-16,-6 3 0 16,-4-3 0-16,-6 1 0 15,-6-1 0-15,-6 1 2 16,-1 3-2-16,3 2 2 16,2 1-2-16,5 2 0 15,3-1 0-15,6 1 0 16,9 0-2-16,12-3 2 0,12 0 0 15,20-4 0-15,13-1 0 16,22-2 0-16,12-1 0 16,30-5 0-16,15 0 2 15,23-4-2-15,15 2-2 16,7-1 0-16,2 2-4 16,4 1-2-16,-2 0 1 15,-1 2-1-15,1 0 2 16,-8 0 2-16,-5 1 4 0,-14 0-2 15,-7 2 2-15,-21 1 0 16,-12 0 0-16,-24 1 2 16,-6 0-2-16,-19-1-2 15,-10 1-4-15,-21-1 4 16,-15 1 2-16,-22 1 0 16,-9 2 0-16,-15 0-3 15,-8 0 1-15,-7 1 0 16,-5 1 2-16,0 1 0 15,0 4 0-15,3 0 2 16,5 1-2-16,12 1 2 16,14 1-1-16,14-2-1 15,15 0 0-15,19-4-3 16,10-2 1-16,24-3-6 16,13-1 4-16,29-1-6 15,17-1 3-15,28-2-3 0,10-1 2 16,22-1 2-16,2 1 2 15,15-1-7-15,5-1-5 16,-2 1-7-16,2 1-8 16,-11 0-39-16,-12 0-30 15,-17-1-178-15,-8 0 150 16</inkml:trace>
  <inkml:trace contextRef="#ctx0" brushRef="#br0" timeOffset="175501.75">17787 1919 377 0,'0'0'137'16,"-1"0"36"-16,0-1-12 15,0 1-33-15,0 0-24 16,0 0-50-16,0 0-23 0,-30 5-13 15,21 1 1 1,-1 2 12-16,-1 1 8 0,-1 4 2 16,-3 3-10-16,-3 4-14 15,-2 2-7-15,-7 5-6 16,-1 0 1-16,-4 3 9 16,1 1 9-16,3 1 0 15,2 2 1-15,3 1-15 16,2-2-1-16,2-3-4 15,1-3 0-15,4-8 2 16,2-3-4-16,4-7 5 16,1-3-3-16,3-3 2 15,5-3-2-15,0 0 4 16,0 0 1-16,0 0 1 16,0 0 19-16,16-2-11 15,-3 0-6-15,3-3-9 16,2 0 0-16,-2-3 0 0,1-3-3 15,0-3 0-15,0-1 3 16,-1-4 0-16,-1-3 3 16,2-1-6-16,-1-1 3 15,-1-2-3-15,-3 0 3 16,2-1-3-16,-1 2 0 16,4 0 0-16,3 1 0 0,-1 4 0 15,-2 1 0-15,0 4 0 16,-4 2-3-16,-4 3 3 15,-2 0 3-15,-4 3-3 16,-3 1 3-16,0 1 0 16,0 5-3-16,0 0 6 15,0-1-6-15,0 0 0 16,0 0 0-16,0 0 0 16,0 1 0-16,1-1 0 15,0 0 0-15,0 0 3 16,0 0 0-16,0 0-3 15,0 0 3-15,0 1 0 16,-1-1-3-16,1 0 0 16,1 0 3-16,0-1-3 15,29-28 0-15,-24 22-3 0,1 0 3 16,-2 1 0-16,0 1 0 16,-3 3 3-16,-3 3-3 15,0 0 3-15,1 0-3 16,0 0 0-16,0 0 0 15,0 0 0-15,-1 0 0 16,1 0 6-16,0 0 2 16,0 0-8-16,0 1 6 0,1 0-3 15,-1 0 0-15,30 16 3 16,-31-17-3-16,0 1 0 16,19 13 0-16,-11-8 3 15,2 3-6-15,2 4 3 16,3 2 3-16,4 1 0 15,2 1-3-15,-2-3 3 16,-3 0-6-16,-6-3 0 16,-2-1 3-16,-2-1 3 15,1-1 0-15,-2 1 15 16,1 0 3-16,-3-1 9 16,-1 2 0-16,2-1-15 15,0 2 0-15,5 0-12 16,0-2 0-16,-2-2 0 15,0 0-6-15,-4-3 6 16,-2 0-6-16,-1-4 17 16,0 0 13-16,0 0 9 0,0 0 3 15,0 0-15 1,0 0-9-16,0 0-9 0,0 0 0 16,0 0 6-16,0 0-3 15,0 0 9-15,0 0-6 16,0 0 2-16,0 0-2 0,0 0 3 15,0 0 3-15,0 0 9 16,0 0-3-16,0 0-6 16,0 0-6-1,0 0 0-15,0 0-4 0,0 0 0 16,-1-1-6-16,-18-23-5 16,9 11 2-16,-2-4 0 15,-3 0-1-15,2-1 4 16,0-2-5-16,0-1-1 15,1-1-3-15,-6-1 1 16,0 2-1-16,-3-1 3 16,1 4 1-16,1 1-4 15,0 3 4-15,6 3-2 16,1 1 2-16,2 2-2 16,-1-2-1-16,-1 0-3 15,1-1 0-15,-1 0 2 0,1-2 3 16,-1 3 0-16,-1-1-3 15,2 3 2-15,2 2-2 16,0 0 1-16,2 1 1 16,4 3 0-16,-3-2-1 15,6 4 3-15,0 0 0 16,-1-1 0-16,0 0 1 16,0 1-1-16,0-1-1 0,1-1 1 15,-20-28 0-15,20 30 0 16,-1-1 0-16,0-1 0 15,-14-26 1-15,15 28-1 16,-1-1 0-16,0-1 0 16,-11-28-1-16,12 29 1 15,0 0 0-15,0-1 0 16,-9-27 0-16,9 29 0 16,0-1 0-16,0 0-2 15,-9-26 2-15,9 27 0 16,-1-1 0-16,0 1 0 15,1-2 0-15,-1 0-3 16,-19-25 3-16,20 27 0 16,0 0 0-16,-1-1 0 15,0 1 0-15,0-1 0 16,0 0-4-16,0 0 4 0,-1 0 0 16,-25-20 1-16,27 21 2 15,-1 0-6-15,0 0 2 16,0 0 1-16,-33-7-4 15,34 7 4-15,-1 0 0 16,-1 0 0-16,-27-6 0 16,19 4 0-16,-1 0 0 15,1 0-1-15,1 2-2 0,1 0 3 16,0 0 0-16,0 2-3 16,-2 1 3-16,-1-1-3 15,0 0 3-15,-3 1 0 16,-1 0-3-16,2 0 3 15,-2-1-3-15,4 1 0 16,1 0 3-16,3 1 0 16,7-4 0-16,0 0 0 15,-1 0-3-15,1 1 3 16,-1-1-3-16,0 0 0 16,1 0 0-16,0 0 0 15,0 0 3-15,12-4-3 16,-2 1 3-16,4-2 0 15,0 1 0-15,7 0 0 16,0-1 0-16,2-1 0 16,0 3 0-16,-3 0 3 0,-1 2-3 15,-2 1 0-15,1 0 0 16,-1 0 0-16,4 3-3 16,-4 1 3-16,-1 2 0 15,2 0 0-15,0 0 0 16,0 1 0-16,3 1-3 15,-1 3 3-15,-3 0 0 0,2 3 0 16,-3-1 0-16,-1 1-3 16,-2-1 0-16,-1 3-3 15,1 0 3-15,-2-1 0 16,1 1 3-16,1-2 0 16,0-2 0-16,1 1 0 15,1-1 0-15,2 3 3 16,0 0 0-16,0 0-3 15,0-1 3-15,-1 0 0 16,-4-1 0-16,-3-1-3 16,1-1 3-16,-7-5 0 15,3 1 15-15,-6-1 6 16,0 1-4-16,-1 0-2 16,0 0-8-16,1 2-9 15,2 0 1-15,3 2 2 0,-2-1-2 16,2 2-1-16,4-1 1 15,-4 3-2-15,-1-1-2 16,-1 1 1-16,-2-1 2 16,3 0-1-16,2 0 0 15,-2-2 4-15,-1 1-6 16,1-2 0-16,1-1 2 16,1 0 0-16,0-2 6 0,1 1-1 15,-2-2-5-15,3 0 1 16,-1 2-4-16,0-2 3 15,1 2 0-15,-1 0 0 16,-1-1 2-16,1 2-1 16,1-2-1-16,-2 2 0 15,1 0 0-15,-1-1 0 16,0 1 3-16,0 1-3 16,1-3 1-16,0 0 3 15,1-1-3-15,0-1 0 16,1 0-1-16,0 0 0 15,-1-1 3-15,1 0-2 16,-1 0 1-16,1 0-2 16,-3-1 0-16,0 0 0 15,-1 0 0-15,0 0 0 16,1-3 3-16,-2 2-3 0,4-1 4 16,-4-1-4-16,-4 0 0 15,1 0 0-15,0 0 0 16,0 0 2-16,0 0-2 15,0 0 1-15,0 0-1 16,0 0 0-16,-1 0 0 16,1 0 0-16,0 0 0 15,0 0 2-15,0 0-2 0,-1 0 2 16,0 0 3-16,0 0 0 16,0 0 3-16,-1-1-6 15,0 0 3-15,-17-20-2 16,11 11 0-16,-1-1 1 15,-2-1-6-15,0-2 2 16,-2 2 0-16,1-3 0 16,0 1 2-16,0 2-1 15,-1-2-1-15,3 2 0 16,0-1 6-16,3 2 1 16,0 3 3-16,1-2 5 15,0 1-2-15,-1 2-5 16,0-1-3-16,-2 0-1 15,0 1-4-15,0 0 1 16,0-1 2-16,2 3-3 0,-1 0 3 16,1 0-3-16,0 0 0 15,1-1 0-15,-1 0 2 16,3-1-2-16,-2-1 1 16,1-2 1-16,-1 1-2 15,-3-1 4-15,-2 2-6 16,-1 0 4-16,-3 1-2 15,-1 1 0-15,3 1 0 0,-2 0-2 16,3 0 0-16,1 0 2 16,3-1 2-16,-2-1-2 15,2-1 4-15,1 0-3 16,-3 0 3-16,3-1-1 16,-2 1-1-16,2-1 1 15,-1 0-3-15,0 1 3 16,1-1 2-16,-3 0-3 15,2 0 6-15,-1-1-7 16,1 3 5-16,1-3-5 16,-1 0-1-16,1-1 11 15,0 1-5-15,0-1 0 16,0-1-1-16,-1-2-1 16,-1 1-1-16,-2-1 1 15,0 3-1-15,-2 0-1 16,0 3-2-16,-1-1 0 15,1 2 2-15,-2 0-4 0,1 0-2 16,-1 0 4-16,-3 0 0 16,2 0 0-16,1 1 2 15,-4-1-2-15,0 1-2 16,-1 0 2-16,-4-1 4 16,2 3-4-16,5 1 2 15,-1 0-2-15,3 1-2 16,2 2 2-16,-2-1-2 0,1 1 0 15,0-1 4-15,2 0-2 16,-1 0 0-16,2 0-2 16,1 0 2-16,2 0-1 15,1-1 1-15,6 2 1 16,-1 0-1-16,0 0 4 16,0-1-2-16,0 0 0 15,0 0-1-15,0 0-1 16,1 1 0-16,-1-1-1 15,0 0-3-15,0 0-3 16,1 0-2-16,0 0 8 16,0 0-3-16,15-8 4 15,-3 8 4-15,0 0-4 16,0 1 0-16,1 0-3 0,0 1 2 16,0 2 1-16,1 0 0 15,1 3 1-15,1 1 2 16,3 3-3-16,3 1 0 15,3 1-5-15,0 2 2 16,1 0 3-16,-3-1 0 16,-2-1 3-16,0 1-3 15,-4 1 0-15,-4 1 0 16,-1 1 0-16,-1 3 0 0,1 0 0 16,2 2-3-16,0-1 3 15,0-1-1-15,-1-2 0 16,1-1-2-16,-2-3 6 15,0-1-1-15,0-2-2 16,-2-2 0-16,-1 1-2 16,-3-1 2-16,-1 0 0 15,-2 2-3-15,2 1 3 16,-1 0 0-16,1 1 0 16,2 0 4-16,-1-2-5 15,-1 0-2-15,3-1 3 16,-3 0-3-16,3-1 6 15,-1 0 0-15,-1-1-2 16,-2-1 0-16,3 1-1 16,0 0-1-16,2-1 1 0,1 0 1 15,-3 0 2-15,1-2-1 16,1 1-2-16,-2-2 0 16,0-1 0-16,0 0 0 15,-7-2 4-15,0 0 0 16,0 0 1-16,0 0 4 15,0 0 7-15,0 0-8 16,0 0 3-16,-14-18-2 16,4 9-2-16,-1-3 1 0,0-5 2 15,-2-1-2-15,-3-5-2 16,2-3 1-16,-7-1-4 16,2 1 0-16,0 3 0 15,-3 0-1-15,3 4 0 16,-1 0 0-16,3 1-2 15,0 1 2-15,2-3-1 16,0 1-1-16,1-1 0 16,0 0 0-16,1 4 0 15,0 0-3-15,0 5 2 16,2 1 1-16,1 3 0 16,2 0 0-16,1 2-1 15,-1 0-1-15,0 0 1 0,1 1 0 16,-1-2 1-16,3 2-2 15,-4-2 2-15,1 1-2 16,-3-2 2-16,-1 1 1 16,-2 1-2-16,0 0 1 15,-4 1 0-15,0 1-4 16,-1 0 2-16,0 0 2 16,2 1-1-16,-1-1 2 15,3 1 0-15,0-2 0 0,-1 1-1 16,0-1-1-16,0 2 1 15,-1-1-1-15,5 3 1 16,-1 0 0-16,5 1-2 16,3 2-3-16,5-3 0 15,0 0 0-15,0 0-2 16,0 1 4-16,11 14-1 16,2-9 3-16,7 1 0 15,5 1-1-15,4 0 2 16,2 2 0-16,5 0 0 15,5 2 0-15,4 1 0 16,1 2 0-16,-2 1-1 16,-5-2 1-16,-7 3 1 15,-4-3 0-15,-9 2-1 16,0-1 0-16,-6 0-1 16,1 1-1-16,0-2 2 0,0 0 0 15,1 0-2-15,0-1 2 16,-3-3 0-16,0-1-1 15,-5-2 2-15,-4-1 0 16,-1-1-1-16,-2 0-1 16,-2-3-1-16,2-2 0 15,0 0 4-15,0 0-1 0,0 0 3 16,0 0-2-16,-1 0 1 16,0 0-1-16,0 0-1 15,0 0 0-15,1 0-1 16,-1 0-1-16,-1 0 0 15,-29 4 1-15,21 1 0 16,-1 2 1-16,-2 4 0 16,0 3-3-16,-2 7 1 15,-3 4 1-15,-1 7-1 16,-1 2 1-16,-6 3-2 16,-1-1 1-16,-1-3 0 15,0-3 1-15,6-3 1 16,0-2 0-16,1-3 0 15,0-3-1-15,3-3-1 16,4-1 0-16,5-5 0 16,3 0 1-16,2-5 2 15,4-5-2-15,0 0 2 0,0 0-1 16,0 0 4-16,2-5 3 16,11-9-4-16,8-5-2 15,5-8-4-15,6-3-1 16,2-3-1-16,-6-2-1 15,4 1 4-15,-6 0 1 16,-3 3 0-16,-1 0-1 16,-3 1-6-16,-2 0-5 0,-7 2 2 15,1 4 0-15,-5 6 9 16,-2 4 1-16,0 5-1 16,-1 3 3-16,-3 6-2 15,0 0 0-15,0 0 1 16,0 0-1-16,0 0-1 15,0 0 1-15,-11 6 2 16,0 1-1-16,-3 7 2 16,-4 2-1-16,-3 7-2 15,-4 3-1-15,-1 8 0 16,-1 1 1-16,2 3-3 16,3 1 5-16,-2-5-1 15,1-3-2-15,-2-4 2 16,-3-3-2-16,3-2 1 15,2-2 1-15,4-1 0 0,3 0 1 16,4-1-2-16,1-2 0 16,9-4-1-16,1-2-4 15,3-4 3-15,3-3-1 16,1-2 2-16,1-1 2 16,1-6 0-16,3-3 2 0,1-7 1 15,1-3-3-15,5-6-1 16,1-3 0-16,3-4-1 15,0-1 1-15,-2 0 0 16,0 1 0-16,-4 3 0 16,-3 3 0-16,-1 7 0 15,-3 2 0-15,0 5 0 16,-1 1 1-16,2 2-1 16,0-1 0-16,4-1 0 15,2-1 0-15,2-1-1 16,2 0 1-16,-3 1 0 15,0 0 0-15,-2 2 2 16,-1 1-2-16,-3 3-1 16,0 1 1-16,-2 1-2 15,-2 1 0-15,-3 0 1 16,0 1 1-16,-4 2 0 0,0 0-2 16,1 0 1-16,-1 0-1 15,1 0-1-15,0 0 3 16,0 0 0-16,0 0-4 15,0 0 8-15,0 0-3 16,-1 0 0-16,1 0 1 16,0 0-1-16,0 0 0 15,0 0 2-15,0 0-1 16,-1 0 0-16,0 0-2 0,0 0 1 16,0 0 1-16,0 0-3 15,0-1 3-15,0 0-3 16,-1 0 0-16,0 0 1 15,0 0-1-15,-24-16 0 16,15 16 1-16,-6 3 0 16,0 2 0-16,-3 5 0 15,-2 3-2-15,0 6-1 16,0 3 2-16,-4 7 0 16,1 3 0-16,-3 3-1 15,1-3 0-15,-3 0 1 16,0-3 2-16,3-2 0 15,1 2 0-15,5 0-1 16,2 2 0-16,6-2 0 16,2-2-2-16,3-5-3 0,2-4 4 15,2-9 1-15,3-8 0 16,0 1 4-16,0-1-3 16,0 0 0-16,0 0-1 15,0 0-1-15,5-5 0 16,1-8-4-16,6-2-1 15,3-5 1-15,5-2-2 16,4-3 1-16,0-3 1 0,-1-2-4 16,0-1 7-16,-4-1-7 15,0 2 1-15,-1-1 5 16,-7 0-1-16,5 2 1 16,-3 1 3-16,-1 3 0 15,1 1-6-15,0 4 4 16,-2 1-1-16,0 2-2 15,1 2 8-15,-3 3-2 16,-3 1-1-16,-5 2 0 16,-2-1-5-1,-5 1-4-15,-4 0-3 0,-3-1 2 16,-2 1 5-16,0-2 1 16,0 1 4-16,2 1 0 15,0-3 0-15,1 0 0 16,-2 0-4-16,-1-1 4 15,-2 0-1-15,-5 2 1 0,0 1 0 16,-5 0 0-16,-3 2 0 16,4 3 1-16,0 0-2 15,5 1 1-15,2 1 0 16,4 0-4-16,1 1 4 16,3 0 0-16,1 0-3 15,1 2 3-15,1 0 0 16,2 1-2-16,0 0 2 0,6-1-6 15,0 0 0-15,0 0-2 16,0 0 3-16,0 0 0 16,0 0 2-16,1 0 3 15,15 5 0-15,-4-5-2 16,1 1 2-16,2-1-1 16,2 2-1-16,2 0 2 15,0 3 0-15,3 3 2 16,1 0-4-16,9 4 2 15,0 3-2-15,3 4 2 16,-4 1 0-16,-2 4-2 16,0 1 4-16,-4 0-2 15,0 1 0-15,-2-2 2 16,-2-1-2-16,-2-1 3 16,3-1-3-16,0 0-1 0,5-1-1 15,2-1 0-15,-2-1 2 16,1-3 0-16,-3-3-2 15,-2-3 2-15,-2-1 2 16,-6-2-2-16,-3 1 0 16,-2-3 2-16,-3 2 0 15,-1 0-2-15,-1-3 0 16,-2 3 0-16,0 0-4 16,-1-2 6-16,2 3-6 0,0-1 4 15,1 0 0-15,-2-1 2 16,0 0 0-16,-2 2-4 15,1 2 2-15,-1 0 0 16,0 0-4-16,0 0 4 16,0-1-1-16,1-3-25 15,-2-5-44-15,0 1-118 16,0 0-60-16,0 0-21 16,0 0 106-16,0-1 128 15</inkml:trace>
  <inkml:trace contextRef="#ctx0" brushRef="#br0" timeOffset="185813.8">11247 6301 207 0,'6'0'49'0,"1"-1"61"16,6-3-13-16,5-2 54 16,8-3 29-16,6-2-7 0,8-5-52 15,3-2-40-15,0-4-32 16,-1 0-13-16,2-4-12 16,1-1-5-16,5-2-9 15,3-2-1-15,2 4-5 16,-3 0 0-16,-6 4-2 15,-5 4 0-15,-9 3-2 16,-1 3 6-16,-6 3-2 16,-2 2 2-16,-4 2-1 15,-5 1 1-15,-5 3-2 16,-9 2-2-16,0 0 12 16,-3 1 1-16,-11 3-1 15,-6 2-1-15,-7 4-9 16,-3 3-2-16,-6 1 0 15,-5 2-2-15,-7 3-2 16,-4 1-2-16,-5 4 0 0,1 2 0 16,3 5-1-16,0 0-3 15,2 3 0-15,-4 0 2 16,-5-3 4-16,2 1 2 16,3-3 2-16,6 1 2 15,9-3 10-15,5 0-3 0,9-5 5 16,2-4 1-16,11-9-5 15,13-8-2-15,0-1-3 16,-2 2-1-16,16-14-6 16,4-6 4-16,10-6 0 15,5-3 4-15,14-5-3 16,7-2 1-16,16-2-2 16,1-5-2-16,6-2 0 15,0-4-2-15,5-1 0 16,3 3 0-16,-3 1 0 15,-2 4 0-15,-15 8-4 16,-6 2 4-16,-9 10-4 16,-5 1 2-16,-12 7 2 15,-5 4 0-15,-11 4 2 16,-4 2-2-16,-10 4-4 16,-5 3 4-16,-13 8 0 0,-6 3 2 15,-17 6 0-15,-8 3 0 16,-9 1-2-16,-5 3 6 15,-6 2-6-15,-4 2 2 16,-11 3-2-16,-2 1-2 16,0 5 0-16,0 0 0 15,-5 1 2-15,1 1 0 16,1 2 0-16,-1 0 0 0,11 1 0 16,3-1 0-16,9-6 4 15,7-3 2-15,20-10 11 16,9-4 15-16,16-9 10 15,7-6-18-15,16-7-21 16,8-6 0-16,18-14-6 16,13-7 3-16,19-18 9 15,6-7-6-15,14-10-3 16,1-2 0-16,10-1-12 16,0 1 3-16,6 4 6 15,2 0 0-15,-2 3 3 16,4 5-9-16,-7 4-66 15,-6 3 19-15,-13 4-72 16,-6 4-37-16,-16 5 90 16</inkml:trace>
  <inkml:trace contextRef="#ctx0" brushRef="#br0" timeOffset="-199332.17">3248 11344 309 0,'0'0'44'0,"0"0"53"16,0 0-20-16,0 0 12 15,1 0 11-15,0 0 10 16,0 1-13-16,0 0-30 15,26 8-15-15,-17-6-22 16,1 0-6-16,3 0 5 16,2 0 4-16,2-1 13 15,4 0 6-15,4-2 3 16,-1-1-5-16,3-1-13 16,-3-1-10-16,3 0-10 0,0-1-3 15,3 1-4-15,1-2-1 16,0 3 1-16,0-1-6 15,3 1-2-15,1 0 2 16,3-3-4-16,1 1 2 16,2-2-2-16,3 0 0 15,-4-1 2-15,3 0-2 0,-4 1 2 16,2 0-2-16,3 3 1 16,3-2-1-16,0 2 0 15,0-1 2-15,-2-1-2 16,0 0 0-16,3 1 0 15,1-2-2-15,3 1 2 16,2 1 2-16,-1 1-2 16,0-1 0-16,-2 1 0 15,0-1 0-15,3 2 0 16,0-1 0-16,3-1 2 16,-1-1-2-16,0 0 0 15,-1-1 0-15,2 0-2 16,-2 0 2-16,1-1-2 15,0 1 2-15,-4-1 0 16,0 0 0-16,-2 0 0 16,1-1-1-16,-1-1-3 15,1-1-2-15,-1-2-4 0,-2-1-5 16,-1 2-3-16,1 0 1 16,-3 3 7-16,2-1 2 15,1 2 4-15,-1-1 3 16,-1 0-7-16,0 1-4 15,-3-1 1-15,2 1-5 16,2 1 8-16,-5-1 6 0,-1 1 2 16,-4 2 0-16,-4 0 2 15,1 0-2-15,3-1 4 16,4-1-4-16,3-2 2 16,3 0-2-16,4-2 0 15,2 0-2-15,-4-1 2 16,0 1 2-16,-7 1-2 15,-3 1 0-15,-6 0 0 16,2 3 0-16,-2 1 0 16,-1 1 0-16,3 0 0 15,2 1 0-15,1-1 0 16,-1 2 2-16,-1 0 4 16,-2-1 2-16,-3 0 5 15,2-1-1-15,2-2-3 16,0-1-1-16,7-2-4 0,2 1-4 15,4-3 4-15,0 1 4 16,-1 0 1-16,1-1 1 16,4 3 0-16,3-1-6 15,0 1 1-15,0 2 1 16,-5-1-6-16,-3 1 6 16,-1-1-6-16,2-1 0 15,-7 3 2-15,-3-2-2 16,-2 1 8-16,-4 1 3 0,-4-2 7 15,0 2 1-15,-2 0 14 16,-2 0 6-16,8 3-12 16,2 1-3-16,8 2-4 15,3 0-8-15,1 0-9 16,-1-1 0-16,-7 0 0 16,-2-1 3-16,-8-1 6 15,0 0-9-15,-5-2 12 16,-1 1 6-16,-1-1 3 15,-3 0 6-15,1-2-12 16,1 2-3-16,2 0-9 16,1 0-6-16,-1 2-12 15,-1-1-3-15,-5-2-9 16,-1 3-9-16,-5 0-24 16,-1 0-20-16,-3 3-25 0,0-1 37 15,-2 2-79-15,-2 1-179 16,-3-4 161-16</inkml:trace>
  <inkml:trace contextRef="#ctx0" brushRef="#br0" timeOffset="-196464.94">2785 10895 853 0,'0'0'123'16,"0"0"183"-16,0-1-306 16,0 0-10-16,0 0 8 15,0 0 6-15,0 0 11 16,0 0 7-16,0 1 24 15,0-1 5-15,0 0 5 16,0 0-4-16,-1 0-27 16,0 1 8-16,0 0-18 15,-22 11-9-15,10 4 6 16,1 3 6-16,-5 7 18 16,-1 3 17-16,-1 2 7 15,-1 0-6-15,2-5-12 16,0-4-6-16,7-7-12 15,3-4-4-15,5-5 19 16,3-5 9-16,0 0 36 16,0 0 17-16,0 0 3 0,-4-9-45 15,7-6-26-15,2-3-15 16,4-2-18-16,-1-2 0 16,4 2 2-16,0 0 7 15,2 2 2-15,3 2-1 16,-2 1-6-16,0 1-3 15,-2 3-1-15,-3 0-5 16,-1 4 5-16,-4 1 0 0,3 1 4 16,-4 3 5-16,4-1 2 15,3 2-3-15,3 1 4 16,4 0-3-16,1 5-4 16,-3 1 0-16,0 1 2 15,-2 4 5-15,-3 1 0 16,1 2 2-16,-3 1-5 15,1 1-4-15,-2 0-3 16,0 1-1-16,1-2 7 16,-1-1-7-16,2-1 8 15,-1-3-2-15,2-2-7 16,0-1 5-16,-1-3-3 16,-1 0-6-16,-4-1-10 15,-5-3-26-15,0 0-114 16,0 0-114-16,-4-9 97 0</inkml:trace>
  <inkml:trace contextRef="#ctx0" brushRef="#br0" timeOffset="-195933.37">2553 11138 1508 0,'0'0'18'15,"1"1"-1"-15,17 12 23 0,-9-3 11 16,3 5 14-16,1 4-2 16,1 5 6-16,1 1-6 15,2 1-13-15,-2-1-11 16,3-4-15-16,-4-3-6 15,-1-6-3-15,1-2 18 16,-4-4 45-16,-2-1 14 0,-2-2 8 16,0-1-29-1,0-3-14-15,3-2-10 0,0-6-8 16,0-4-9-16,4-9-19 16,2-4-2-16,3-4-13 15,1-1 2-15,-2 3-18 16,0 2-18-16,-4 2-80 15,0-2-79-15,2-2-275 16,0 1 253-16</inkml:trace>
  <inkml:trace contextRef="#ctx0" brushRef="#br0" timeOffset="-179117.03">20437 9365 1015 0,'-18'0'44'0,"0"-1"2"0,-1 1-38 16,6 0-2-16,0 1 9 16,1 1 32-16,1-1 11 15,3 0 33-15,8-1 0 16,-1 0-11-16,1 0 29 16,0 0 7-16,13 6-14 15,8-3 5-15,9 0-17 16,7-2 3-16,4 0-7 0,5-2 1 15,1 0-17-15,4-1-13 16,2 0-4-16,0 0-24 16,1 2-13-16,-9 0-14 15,-8-2-2-15,-16 2-58 16,-20 0-54-16,4-7-187 16,-23-1-170-16,-15-1 360 15</inkml:trace>
  <inkml:trace contextRef="#ctx0" brushRef="#br0" timeOffset="-178448.94">20976 8778 1249 0,'0'0'67'15,"0"0"40"-15,0 0-84 16,19-1-23-16,-3 0 0 16,7-1 16-16,3 1 9 15,7-4 14-15,3 0 18 0,-2 1 0 16,1-1-19-16,-4 2-32 16,-5 1-6-16,-3-1-14 15,-5 1-25-15,-6 0-55 16,-4 2 21-16,-8 0-282 15,0 0 215-15</inkml:trace>
  <inkml:trace contextRef="#ctx0" brushRef="#br0" timeOffset="-146467.1">18100 1567 293 0,'0'-1'18'15,"0"0"-4"1,-1 0-1-16,1 0 4 0,0 0-1 16,0 1 1-16,0-1-6 15,0-1-6-15,0 0-1 16,0 1 5-16,1-26 9 16,-1 27 0-16,1-1 6 15,-1 0 1-15,1 0-9 16,0 0-5-16,0 0-4 15,1 1-2-15,0-1 2 16,-2 0-3-16,1 0 5 16,1 0 3-16,0 1-3 15,-1 0 0-15,1 0 0 16,0 0-2-16,0 0-5 16,-1 1 0-16,1 0 1 0,0 0-3 15,25 19 4-15,-27-20-1 16,0 0 1-16,1 1 5 15,1 0 0-15,27 20 0 16,-22-13-2-16,1 0 0 16,-1 4-7-16,-2 3 2 15,-1 6 1-15,-1 2-1 16,-2 9-2-16,1 1 2 0,-1 5 1 16,-1 2-3-16,1-1 0 15,-1 2 2-15,0 0-2 16,-1 0 2-16,0 0-2 15,-3-1 0-15,1 0 2 16,-3 1-2-16,0-5 0 16,1 0 3-16,-1-8-3 15,3-2 0-15,3-7 2 16,3-2 0-16,3-6 0 16,4-1 1-16,0-5-1 15,1-2-4-15,0-5-169 16,-1-3 128-16</inkml:trace>
  <inkml:trace contextRef="#ctx0" brushRef="#br0" timeOffset="-135417.46">20607 11193 1894 0,'4'0'218'0,"-1"3"116"16,-1 8-297-16,0 27-19 15,-1 12-7 1,-1 28 11-16,0 13-3 0,-1 19-6 16,0 10 6-16,-3 16-6 15,0 4 5-15,-3 5 9 16,-2 1-12-16,-3 1 7 16,0 3 6-16,2 2 2 15,-1-3 1-15,5-8-11 16,0-9-7-16,9-20-8 15,5-11-2-15,5-25-36 16,3-14-38-16,-3-30-184 16,1-13-565-16,-5-30 612 15</inkml:trace>
  <inkml:trace contextRef="#ctx0" brushRef="#br0" timeOffset="-134967.5">19258 12949 2261 0,'113'-7'24'0,"29"-7"22"16,16-3-8-16,23-4-6 15,9 1-2-15,22 1 2 16,5 3 6-16,9 4-3 15,5 0 5-15,3 5 14 16,-4 0-8-16,13 3-2 16,0 2-2-16,-10-1-17 15,11-1-9-15,-16-3-15 0,-8-3-10 16,1-3-18-16,-13-2-16 16,-26 0-39-16,-5 1-94 15,-32-1-110-15,-16 2-145 16,-32 1 234-16</inkml:trace>
  <inkml:trace contextRef="#ctx0" brushRef="#br0" timeOffset="-133999.86">20022 12020 1458 0,'83'-9'77'0,"21"-1"138"16,9 1 27-16,20-1 9 16,13 2-69-16,19 1-54 15,12 1-32-15,17-3-64 16,3 0-15-16,15-4-13 15,10 0-1-15,-3-1-2 16,-1 0 0-16,3 0-1 16,-16 2-6-16,-14 1-25 0,-7 0-38 15,-30-2-128 1,-11 0-125-16,-23-4 140 0</inkml:trace>
  <inkml:trace contextRef="#ctx0" brushRef="#br0" timeOffset="-124351.13">20281 11758 1349 0,'17'-9'66'16,"16"-7"14"-16,10-4 80 0,18-12 97 15,8-6-6-15,18-9-71 16,7-5-80-16,12-3-38 16,4-2-5-16,13-8 14 15,0-5-11-15,21-16 1 16,-2-7-12-16,5-10-21 15,14 0-16-15,-7 10-19 16,6 1-9-16,-18 6-20 16,-14 2-7-16,-9-5-12 15,-3 5-19-15,-2 10-37 16,-7 7-3-16,-17 10-45 16,-15 5-56-16,-8 5-227 15,-6 1 352-15</inkml:trace>
  <inkml:trace contextRef="#ctx0" brushRef="#br0" timeOffset="-118017.9">22320 10527 493 0,'0'0'71'0,"0"0"127"0,0 1-187 16,0 0-9-16,1 0 21 15,-1 0 25-15,1 0 48 16,8 29 17-16,-5-21-16 16,-1 3-18-16,2 4-28 15,0 2-9-15,-2 5-15 16,1 1-1-16,0 0-5 16,-1-1-6-16,1-2-7 15,0-1-2-15,-4-2 0 16,0 2 0-16,-1 0 5 15,1-1 1-15,0 2-3 16,0-1 1-16,-2 3-8 16,-1-2 0-16,1-3 0 15,0-4-2-15,2-7 2 16,0-2-2-16,0-5 4 0,0 0-2 16,0 0-2-16,0 1 2 15,0-1 3-15,0 1 5 16,0 0-2-16,0 0-2 15,0 0-2-15,0 0-4 16,0 0 0-16,0 0 3 0,0-1-3 16,0 1 2-1,0 0-2-15,0 0 2 0,0-1-2 16,0 0 2-16,0 0 0 16,0 0-2-16,0 0 2 15,0 0 0-15,0 0-2 16,0 0 0-16,0 0-2 15,0 0 2-15,0 0 2 16,-1 0-2-16,0 0 5 16,-1 0-2-16,-30 5-3 15,22-2 3-15,-3-1-6 16,0 2 9-16,-4 0 3 16,-1 0 6-16,-10-1 15 15,-3-1 0-15,-4 0 0 16,-4-2-1-16,3 3-2 15,-5-2 0-15,1 1 6 16,0-1 0-16,-2 0 6 0,1 0-6 16,5-1-12-16,1-1 5 15,6-1-11-15,3 1 18 16,2-1 9-16,2-1-9 16,5 2 9-16,2 0-12 15,5 1-9-15,0 0 3 16,6 0-24-16,4 0 0 15,0 0-24-15,0 0-12 0,-1 0-27 16,0 0-33-16,0 0-53 16,0 0-21-16,1 0 4 15,0-1 13-15,0 0 91 16</inkml:trace>
  <inkml:trace contextRef="#ctx0" brushRef="#br0" timeOffset="-113784.49">23291 11563 586 0,'6'18'167'16,"4"2"8"-16,0 0-25 0,3-3-61 16,2-2-15-16,0-5-14 15,3-3 2-15,2-7-6 16,2-3-11-16,4-12-24 15,1-2-21-15,-3-7-31 16,-2-1-6-16,-7 0 0 16,-4 2 8-16,-8 3 31 15,-5 1 14-15,-8 2 23 16,-6 1 9-16,-6 3 20 16,-2 2 63-16,-5 6 21 15,1 1-18-15,-5 6-56 16,-3 3-15-16,1 6-36 0,-2 2-21 15,7 4-33 1,4 2-36-16,10 0-86 0,5-1-63 16,15-6 116-16</inkml:trace>
  <inkml:trace contextRef="#ctx0" brushRef="#br0" timeOffset="-113184.18">23857 11440 1439 0,'-30'11'36'0,"-2"2"19"16,6 0 70-16,9-1 33 16,2-3-24-16,11-4-50 15,4-5-30-15,0 0-81 16,7 8-24-16,11-7-21 15,9 2-2-15,3 0 20 16,1 2 3-16,-6 4 0 16,-6 0 4-16,-11 5 17 15,-5 1 12-15,-15 3 39 16,-9 1 23-16,-14 1 55 16,-6-2 24-16,-1-3 41 15,6-2-6-15,10-7-48 16,7-2-54-16,9-6-99 15,5-4-107-15,9-10-256 16,5-5 206-16</inkml:trace>
  <inkml:trace contextRef="#ctx0" brushRef="#br0" timeOffset="-112950.63">23934 11467 2358 0,'1'17'-183'0,"4"1"-9"16,0 1 64-16,0-2 122 16,0 0 21-16,3-1 12 15,0-3-18-15,3-6-147 16,1-5-118-16,6-3 198 15</inkml:trace>
  <inkml:trace contextRef="#ctx0" brushRef="#br0" timeOffset="-112201.17">24090 11555 1720 0,'3'4'-158'0,"0"-3"91"16,3 0 47-16,-6-1 20 15,1 0 26-15,0-1-1 16,19-15-14-16,-5 6-5 16,-1-3-19-16,-1 0-5 0,-5 1 1 15,-5 2 1-15,-6 2 14 16,-7 3 4-16,-5 1 23 15,-2 1 4-15,-3 3 45 16,4 2 30-16,-1 0-5 16,2 2-9-16,6-1-25 15,9-3-17-15,-1 0-69 16,0 0-24-16,1 0-29 16,0 0-13-16,13-3 24 15,0-1 18-15,7 4 22 16,5-1 14-16,4 1-9 15,3 1-12-15,-1 5-18 16,-3 2 26-16,-6 8 4 16,-3 5-1-16,-6 12 1 15,-3 7 5-15,-6 16-7 16,-3 7-1-16,-5 11-18 0,-6 1-7 16,-2-1 5-16,-2-6 10 15,-2-12 29 1,-2-6 4-16,2-15 43 0,1-8 9 15,2-14 22-15,1-7-1 16,-1-12-22-16,0-7 25 16,3-18-51-16,2-7-19 15,5-15-5-15,3-8 12 0,4-10 6 16,2-6 6-16,9-3 3 16,1 1-6-16,6 9-12 15,4 7 0-15,4 15-12 16,4 6 0-16,-1 10-3 15,0 5-6-15,-1 8-3 16,0 5-12-16,-9 9-9 16,-5 5-15-16,-9 13-23 15,-13 6 2-15,-5 7 38 16,-6 3 13-16,-13 1 20 16,-2-1 12-16,0-9 9 15,3-1 20-15,12-12-25 16,5-5-63-16,8-9-132 15,3-5 119-15</inkml:trace>
  <inkml:trace contextRef="#ctx0" brushRef="#br0" timeOffset="-111850.77">24586 11465 2252 0,'18'4'12'0,"3"-5"-42"16,2-3-6-16,-1-5 7 15,0 1 14-15,-6-4 12 16,-4 0-9-16,-6-3-15 16,-4-2 0-16,-7 0-6 15,-4-1 9-15,-10 4 18 16,-1 2 3-16,-5 7 24 15,0 5 12-15,1 7 39 16,1 7 23-16,5 8 12 16,0 2-32-16,12 6-20 15,5 1-16-15,13-3-33 16,7-3-7-16,10-9-67 16,6-4-33-16,7-12-166 15,7-4-50-15,1-11 180 16</inkml:trace>
  <inkml:trace contextRef="#ctx0" brushRef="#br0" timeOffset="-109851.06">22731 10386 805 0,'0'0'48'0,"0"0"75"0,0 0-141 16,0 0-3-16,0 0 35 15,0 0 34-15,0 0 51 16,12 1 11-16,5 3 6 16,7-2-17-16,8 1-45 15,6-2-19-15,6-1-27 16,3-2-6-16,0-2 2 15,1-1-4-15,3 0 2 16,-1 0 0-16,0-1-2 16,-3 1 2-16,-2 0-1 15,-3 1-1-15,-10 1-5 16,-7 1-9-16,-12 1-29 16,-5 1-28-16,-8 0-210 15,0 0 167-15</inkml:trace>
  <inkml:trace contextRef="#ctx0" brushRef="#br0" timeOffset="-105783.97">22790 10315 457 0,'0'0'57'0,"0"-1"40"0,0 1-103 15,0-2-35-15,-2-27 2 16,2 29 37-16,0-1 24 15,0 1 40-15,0-1 24 16,-1 0 15-16,0 1-13 16,0 0-24-16,0 0-23 0,-18 11-16 15,10-1 3-15,-1 2 0 16,0 0-2-16,-5-1 7 16,1-1 3-16,-3 0 9 15,-1 0-2-15,-2 0-9 16,1-2-4-16,3 1-1 15,0-2 2-15,7-1 0 16,3-2-6-16,6-4-12 16,0 0-3-16,0 0-8 15,0 0-2-15,9 7 0 16,2-4-4-16,5-3 4 16,2 1 0-16,2 1 4 15,2 0-4-15,1 3 2 16,0 0 0-16,3 2 0 15,3-1 2-15,1-1-4 0,2 1-2 16,-3-1-45-16,-2-1-38 16,-3-2-214-16,2-1 142 15</inkml:trace>
  <inkml:trace contextRef="#ctx0" brushRef="#br0" timeOffset="-105118.21">23287 10255 1152 0,'29'6'52'16,"4"-1"0"-16,1-2-7 16,-2 1-10-16,-5-1-14 15,-3-1-3-15,-5 1-9 16,-5-1-1-16,-5 1 4 15,-4-1-1-15,-5 4 9 16,-3 1 3-16,-9 7 8 16,-2 4-2-16,-9 6 9 15,-3 2 28-15,1 2-10 0,2 1-8 16,9-7-48-16,7-1-101 16,11-8 62-16</inkml:trace>
  <inkml:trace contextRef="#ctx0" brushRef="#br0" timeOffset="-103401.29">23701 10096 1346 0,'-21'14'25'0,"1"3"13"16,1 2 11-16,2-1 5 15,1 1 17-15,8-3 4 16,3-3-16-16,8-2-38 16,4-1-12-16,9 0-6 15,5 0 0-15,9 1-6 16,-2 1-3-16,1 3-15 16,1 2-6-16,-10 2 9 15,-2 0 4-15,-12 2 2 16,-13 1 3-16,-11 1-3 15,-11 0-9-15,-10-4-3 16,3-2-15-16,1-8 14 16,5-4-8-16,11-8-35 15,6-5-66-15,13-10 80 16</inkml:trace>
  <inkml:trace contextRef="#ctx0" brushRef="#br0" timeOffset="-103000.84">23793 10277 1673 0,'13'-1'-51'0,"8"-5"12"15,3-2 30-15,-2-4 42 16,1-2 12-16,2-6-7 31,1-3-8-31,0-6-54 0,0-2-14 0,-5-1-4 16,-4 2 9-16,-9 4 33 15,-6 2 24-15,-7 7 24 16,-4 1 8-16,-1 3-5 16,2 1 0-16,-3 8-21 15,-2 3-3-15,-1 8 6 16,-3 10-6-16,-3 15-7 15,0 11-2-15,-1 17-12 16,3 3-3-16,7-5-39 16,5-7-38-16,8-14-43 15,2-11-29-15,9-12 25 0,0-5-9 16,4-15 78-16</inkml:trace>
  <inkml:trace contextRef="#ctx0" brushRef="#br0" timeOffset="-101892">24031 10276 1504 0,'6'5'-3'0,"3"-4"-9"15,6-1 6-15,-4-3 4 16,3-2 2-16,0-2 4 15,0-2-4-15,3-2 0 16,-5 1 0-16,-4-2 0 16,-3 1 2-16,-5 2-2 15,0 0 0-15,-8 4 4 16,-2 1 0-16,-5 4 0 16,-4 5 1-16,2 3-1 15,4 4 2-15,0 5 2 16,1 3-2-16,1 5-1 15,1-1-3-15,5-1 0 0,4-3 0 16,5-6-2-16,4-4-2 16,2-6-5-16,1-4-1 15,2-4-8-15,1-4 1 16,2-3 1-16,0 1-1 16,-3-1-1-16,2 3 7 15,-6 3 3-15,-3 2 4 16,-6 3 4-16,0 0-2 0,0 0 6 15,0 0-3-15,0 0 5 16,0 0 0-16,0 0 0 16,0 1-2-16,0-1-3 15,0 0 5-15,0 0 0 16,0 0 0-16,18-9-3 16,-9 3-5-16,8-3 2 15,0-1-2-15,0 0 0 16,1-1 0-16,-4 0 0 15,-2 0 0-15,-4 2 2 16,-5-1 0-16,-4 1 8 16,-3 2 5-16,-5 0 8 15,-2 1 16-15,-4 3-12 16,0 1-9-16,1 5 3 16,1 3 2-16,1 6-2 0,2 3 0 15,2 6-9-15,2 1 0 16,5-1-9-16,4-2 3 15,6-6 0-15,5-3-6 16,4-5 0-16,1-5 0 16,5-7-21-16,3-4-9 15,-1-4-44-15,-1-2-10 16,-4 2 46-16,-3 1 13 0,-6 3 19 16,-3 4 10-16,-9 7 11 15,0 0 7-15,0 0 15 16,6 14 23-16,-4 14-18 15,2 9-7-15,-4 27-20 16,-5 13-6-16,-8 17 3 16,-6 1-12-16,-3-4-18 15,3-1-59-15,-1-17-4 16,2-9 49-16,4-23 28 16,2-18 23-16,4-20 22 15,3-12-26-15,2-28-69 16,0-11 17-16,3-16-17 15,0-1 6-15,1 3 28 16,4-5 26-16,4-9 42 16,4-7 9-16,10-2-3 15,3 2 39-15,7 11-55 0,6 8-20 16,2 16-18-16,-2 8-9 16,-1 18 3-16,-7 10 0 15,-7 16 6-15,-3 8 3 16,-13 11-9-16,-7 5-14 15,-14 6 5-15,-7 4 0 16,-13 4 6-16,-7-2 9 0,-4-3 9 16,0-5-6-16,9-14-18 15,9-6-71-15,9-13 70 16</inkml:trace>
  <inkml:trace contextRef="#ctx0" brushRef="#br0" timeOffset="-101498.13">23317 10672 2109 0,'125'-15'-102'0,"3"-1"39"0,6 4 63 16,-4 2 3-16,-6 1-3 16,-4 2 6-16,-18 0-38 15,-6 1-49-15,-8 0-143 16,-7 1-14-16,-17 0 153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52.38095" units="1/cm"/>
          <inkml:channelProperty channel="Y" name="resolution" value="87.27273" units="1/cm"/>
          <inkml:channelProperty channel="T" name="resolution" value="1" units="1/dev"/>
        </inkml:channelProperties>
      </inkml:inkSource>
      <inkml:timestamp xml:id="ts0" timeString="2025-01-15T16:46:36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1-15T16:46:36.935"/>
    </inkml:context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860 4643 0</inkml:trace>
  <inkml:trace contextRef="#ctx1" brushRef="#br0">1886 2282 1334 0,'4'66'12'0,"0"12"-1"16,-1 11-1-16,1 3 0 16,0-1-5-16,1-6-1 15,0-9 0-15,-1-11-4 16,-1-22-4-16,0-11-7 15,-2-19-206-15,-1-8 155 16</inkml:trace>
  <inkml:trace contextRef="#ctx1" brushRef="#br0" timeOffset="418.01">1952 1908 1861 0,'55'18'0'16,"5"7"9"-16,4 4-3 16,0 13-6-16,0 6 6 15,-1 18-9-15,0 11 0 16,-12 24-3-16,-11 7 3 16,-19 12-6-16,-16 4 0 15,-25-5 3-15,-9 1 3 16,-21-3 3-16,-8-6 6 15,-10-8 18-15,-2-7 3 0,3-13 0 16,7-11-10-16,15-19-43 16,6-12-58-16,12-21-415 15,5-6 394-15</inkml:trace>
  <inkml:trace contextRef="#ctx1" brushRef="#br0" timeOffset="2750.5">3074 2092 1351 0,'0'23'4'0,"0"5"-2"0,3 17 10 16,3 12 1-16,0 25 5 16,1 11-1-16,-1 22-5 15,-2 9-4-15,-4-1-5 16,-1-2-1-16,-5-11-2 16,-1-9 2-16,1-18 0 15,4-10 0-15,4-17 2 16,4-12-2-16,0-16-27 15,-4-10-37-15,6-19 37 16</inkml:trace>
  <inkml:trace contextRef="#ctx1" brushRef="#br0" timeOffset="3033.56">3431 2243 1516 0,'9'82'14'0,"-1"17"-3"16,1 10-5-16,-8 6 3 15,-3-3-12-15,-5-16-22 16,-5-10-22-16,2-27-57 16,0-12-71-16,-1-17 98 15</inkml:trace>
  <inkml:trace contextRef="#ctx1" brushRef="#br0" timeOffset="3270.35">3062 2843 1398 0,'20'-4'48'0,"6"-2"32"16,16-6-80-16,8-4 0 15,15-6 0-15,4-4-10 16,5 0-93-16,1 2-226 0,-10 2 173 16</inkml:trace>
  <inkml:trace contextRef="#ctx1" brushRef="#br0" timeOffset="3716.87">3707 2859 1433 0,'-11'13'42'16,"1"0"9"-16,2 3-47 0,2-1-4 15,4-2 2-15,1-1-2 16,2-2 0-16,5 0-2 16,1 1 2-16,3-1 0 15,-1 1 3-15,1-3-3 16,-1-3 0-16,3-2 4 16,2-5-4-16,2-4 4 15,3-7 0-15,-3-2-4 0,-3-9 5 16,-2-2-8-16,-7-5 3 15,2 0 0-15,-6 2 0 16,-5-1 6-16,-6 8 0 16,-6 2-3-16,-8 11 3 15,-4 8 3-15,-4 13-9 16,-3 8 3-16,9 6-18 16,5 2-26-16,13-3-329 15,9-6 253-15</inkml:trace>
  <inkml:trace contextRef="#ctx1" brushRef="#br0" timeOffset="4250.31">3961 2693 894 0,'9'0'66'15,"-2"2"52"-15,0 5-44 16,-5 9 7-16,-2 7-5 15,-2 10-24-15,-1 4-7 16,2 2-20-16,1-2-2 16,4-8-7-16,3-3-7 0,3-11-3 15,-1-2-2 1,-1-7 0-16,-1-2 2 0,-1-4-3 16,-1-2 1-16,1-5 4 15,1-3 2-15,-1-7-1 16,1 0 1-16,0-4-3 15,-1-3 2-15,5-2-9 16,3-1 0-16,0 3 0 16,2 5 0-16,-7 8 0 15,-9 11 0-15,1 0-3 16,9 11-6-16,-7 14 9 16,0 9 0-16,1 3 0 15,0-1 12-15,5-5-12 16,-2-6 3-16,2-11 0 15,2-5-3-15,2-10 6 16,3-6-3-16,1-13 12 16,0-5 6-16,2-10 24 0,-1-3 8 15,0-4-2-15,-4 2 0 16,-7 8-18-16,-4 3 0 16,-6 12 0-16,-4 2-7 15,-3 8-40-15,1 4-43 16,2 6-108-16,4 5-57 15,10 0 166-15</inkml:trace>
  <inkml:trace contextRef="#ctx1" brushRef="#br0" timeOffset="5133.12">5694 2143 2148 0,'-9'94'6'0,"2"1"-3"15,-1-8-3-15,2-7 0 16,0-24-3-16,0-10-3 16,3-18 3-16,-2-8 3 15,0-10 6-15,0-5 3 0,-8-10 0 16,0-5-6-16,-6-4-15 15,0-4-15-15,2-1-21 16,-1-1-6-16,1-1-18 16,1-1 7-16,0 6 5 15,1 1 9-15,1 8 24 16,-1 5 9-16,0 7 12 16,1 5 0-16,-2 12 6 15,1 5-3-15,-1 7 3 16,3 3-3-16,5 0 3 15,7-3 0-15,6-8 0 16,3-4 3-16,10-8 0 16,1-5 6-16,7-8 6 15,4-4 0-15,4-8 0 16,2-1 0-16,1-4-9 16,-1 3 0-16,-4 0 0 0,-3 2 0 15,-6 3 3-15,-1 2-3 16,-7 2 0-16,-4 1-9 15,-5 2 3-15,-6 1-3 16,0 0 9-16,1 1 0 16,0 0 3-16,0-1 0 15,-1 2-3-15,19 28 0 16,-12-24 0-16,5-2 0 0,1-4 3 16,3-3 0-16,1-6-3 15,2-4 0-15,-1-5-6 16,-1-2 0-16,-6-3 9 15,-4 1-1-15,-6 1-2 16,-5-1-6-16,-10 3 0 16,-6 0-6-16,-9 7 6 15,-3 5 0-15,0 9 12 16,1 7 12-16,4 6 0 16,5 6-9-16,5 3-12 15,4 0-3-15,8 2-72 16,5-4-29-16,15-5-132 15,7-3-116-15,16-11 239 16</inkml:trace>
  <inkml:trace contextRef="#ctx1" brushRef="#br0" timeOffset="6033.12">6614 2559 1777 0,'6'44'-3'0,"2"-4"3"16,-1-2-9-16,3-9 3 15,-2-6-3-15,8-10-6 16,3-5 3-16,4-13-6 15,3-6 6-15,3-10 12 0,-2-5 9 16,-2-4 3-16,0-1 0 16,-8 0-6-16,0 0-6 15,-5 2 6-15,-3 2 0 16,-4 8-9-16,-1 4 3 16,-4 15-6-16,0 0 0 15,0 0 9-15,2 12 0 16,-2 6 3-16,0 3-3 0,6 1 3 15,3-2-3-15,3-5 0 16,3-4 0-16,0-5 3 16,3-3 3-16,1-6 0 15,-2-3 3-15,0-7-3 16,-3-2 0-16,1-2 0 16,-3-2-9-16,-2 6-12 15,-3 0-6-15,-8 3-12 16,2 5 0-16,-1 5 6 15,0 0 12-15,0 0 0 16,-1 0 9-16,1 0 3 16,0 1-3-16,0 0 3 15,0 0-3-15,11 23 1 16,-3-16-4-16,7-2 6 16,3 0 0-16,2-3-3 0,4-3 3 15,-1-4 3-15,0-7 3 16,-2-4-6-16,-3-4 5 15,-5-5-5-15,-2 0 0 16,-8-2 0-16,-2 1 0 16,-5 4-3-16,-4 3 1 15,-9 8 2-15,-4 3-3 0,-9 13 0 16,-3 7 6-16,1 14 20 16,1 7 16-16,14 9 6 15,1 3 3-15,16 0-27 16,3-2-12-16,16-11 0 15,11-4-6-15,14-13-36 16,7-6-27-16,4-13-107 16,5-7 12-16,6-9 103 15</inkml:trace>
  <inkml:trace contextRef="#ctx1" brushRef="#br0" timeOffset="7116.71">8776 1912 1930 0,'-14'78'-12'0,"1"25"6"16,4 8-6-16,1 6-18 15,1-6 3-15,5-17-9 16,0-12 9-16,4-27 18 15,1-9-3-15,1-20 12 16,0-8-3-16,-4-18 3 16,0 0 0-16,4-12-12 15,-6-11-18-15,-4-15-41 16,-2-5-25-16,-4-4 30 16,-3-3-9-16,-6 2-9 15,-4 2-5-15,-9 9-10 16,-6 8 2-16,-15 17 18 0,-5 12 42 15,-4 18 115-15,0 6 22 16,9 10 23 0,8 1-9-16,16 1-41 0,12 0-16 15,14-5-26-15,5 0-8 16,14-5-10-16,3-2-1 16,14-4 2-16,6-4 10 0,8-7-15 15,8-5 6-15,10-8-3 16,7-5-6-16,5-8-6 15,-1-1-18-15,-2 1-6 16,-4 0 0-16,-11 4 8 16,-6 4 12-16,-17 0 4 15,-10 2 0-15,-8 2 0 16,-8 1 2-16,-4 0-2 16,-4 4 0-16,0 0 2 15,0 0 0-15,0 0 21 16,0 0 7-16,0 0 0 15,0 0 0-15,1 0-15 16,0 0-13-16,0 0 1 16,24 4 0-16,-15-7 0 15,4-3 6-15,1-8-3 16,3-2 0-16,0-8-6 16,0-4 15-16,-7-5-9 0,-2-1-6 15,-10 2 3-15,-7 3-9 16,-10 8-9-16,-7 6 9 15,-7 12 3-15,-3 6 3 16,2 15 24-16,2 7 15 16,7 15 27-16,8 5-6 15,6 8-10-15,4-3-23 0,11-5-27 16,6-5 0-16,17-10-21 16,10-7-26-16,15-16-94 15,9-8-78-15,14-16-186 16,2-7 242-16</inkml:trace>
  <inkml:trace contextRef="#ctx1" brushRef="#br0" timeOffset="7518.35">9477 2432 1819 0,'-20'43'39'0,"2"-2"-3"15,12-7-15-15,5-5-21 16,8-11-63-16,6-5-18 16,6-10-47-16,6-3 11 15,1-12 43-15,1-4-13 16,-1-9-64-16,-1-2-101 15,0-2-121-15,0 0 102 16,0 6 200-16,-2 3 118 16,-1 10 125-16,-1 6 106 0,-5 6-76 15,-2 6-52-15,-3 12-46 16,-3 2-19-16,-4 8-38 16,-1 0-12-16,-3-4-22 15,-2-4-5-15,-2-7-4 16,-1-5-2-16,-2-8-2 15,-1-4-17-15,-3-12-152 16,2-7 122-16</inkml:trace>
  <inkml:trace contextRef="#ctx1" brushRef="#br0" timeOffset="7632.86">9860 2079 1353 0,'45'-40'-180'0,"12"-3"130"16</inkml:trace>
  <inkml:trace contextRef="#ctx1" brushRef="#br0" timeOffset="8366.04">10366 2175 1717 0,'5'51'57'0,"1"0"-18"0,-3-3-30 16,2-3-9-16,-5-5-12 15,-1-4-3-15,-6-10-9 16,-5-4 6-16,3-11 15 16,-1-5 3-16,2-8-3 15,3-4-36-15,-3-9-38 16,2-5-13-16,1-11 19 15,2-3-13-15,-5-3-30 16,-1 2-12-16,-8 5 6 16,-4 6-5-16,-7 15 65 15,-3 6 33-15,-6 16 54 16,-4 7 60-16,3 7 57 0,4 2-10 16,9 3-4-16,8-2-29 15,8-6-49-15,8-4-13 16,10-5-17-16,4-1 17 15,11-4-21-15,4-3-6 16,9-7-9-16,5-2-3 16,6-7-6-16,4-2 3 15,0-4 0-15,-1-2 3 0,-3-1 0 16,-5 0 0-16,-3 2 0 16,-4 2 0-16,-5 3 3 15,-4 3-3-15,-9 2-3 16,-6 4 0-16,-5 3 0 15,0 1 0-15,-2 3 0 16,3 1 3-16,0 0 0 16,-1-2 3-16,1-1-3 15,-1-1 0-15,4-4 0 16,1-3 3-16,4-6 0 16,3-5-3-16,0-6 0 15,-4-3-3-15,-2-2-3 16,-9-1 3-16,-6 4 0 15,-5 3 0-15,-13 6 0 16,-2 5 0-16,-19 10 3 0,-6 6 3 16,-2 15 24-1,0 8 18-15,19 11 59 0,10 4 10 16,21 4-10-16,15-4-17 16,26-9-63-16,12-8-33 15,20-15-90-15,7-8-44 16,7-15-167-16,4-8-35 15,2-16 217-15</inkml:trace>
  <inkml:trace contextRef="#ctx1" brushRef="#br0" timeOffset="8767.96">10048 1794 1595 0,'14'1'66'0,"4"17"-1"15,3 12-23 1,-3 26-12-16,-1 12-15 0,-6 12-9 15,-4 1-27-15,-5-8-143 16,-1-7-18 0,-3-12 120-16</inkml:trace>
  <inkml:trace contextRef="#ctx1" brushRef="#br0" timeOffset="9765.87">11727 2162 1705 0,'63'-13'3'0,"1"-3"3"0,-4-3-9 16,-7-6-35-16,0-2-16 16,-7-7-12-16,-2-3 37 15,-4-3 15-15,-5-3 5 16,-6-3 1-16,-6 2 0 16,-9-1 2-16,-8-3 2 15,-10 4 2-15,-6 1 2 16,-9 7-2-16,-2 5 2 15,-4 9 4-15,-4 4 4 0,2 12 6 16,1 6-1-16,0 13 3 16,2 11-5-16,3 29 41 15,-1 18 17-15,3 35 14 16,1 14 1-16,3 8-45 16,5-6-9-16,8-17-24 15,2-15-12-15,7-24-78 16,1-13-18-16,1-22-17 15,3-12 31-15,1-22-23 16,1-13-73-16,2-22 97 16</inkml:trace>
  <inkml:trace contextRef="#ctx1" brushRef="#br0" timeOffset="10298.98">12162 2013 1524 0,'0'66'83'0,"2"2"12"15,1-9-56-15,0-6-12 16,2-15-21-16,-1-6-3 0,1-13 3 16,-2-8 0-1,1-9 3-15,-2-3 9 0,6-5-3 16,2-4 0-16,-1-2 3 15,2 0-9-15,0 3 0 16,2 2-3-16,4 4-6 16,2 2-6-16,4 1 3 15,1 2-3-15,0 0 3 16,2 2-3-16,0 0 6 16,-1 0 0-16,3-2 6 15,-3-1 0-15,2-2-6 16,0-2 0-16,0-5 0 15,1-2 6-15,-2-3 0 16,-1-3 0-16,-5-3-6 16,-4 1 0-16,-8-2-15 15,-4-1-3-15,-12 0-15 16,-5 2 3-16,-9 3 15 0,-5 6 3 16,-6 10 15-16,1 7 0 15,1 12 24-15,4 8 9 16,5 14 27-16,7 6 2 15,12 4-8-15,7-2-15 16,23-9-27-16,6-5-21 16,14-18-102-16,10-6-50 15,6-19-198-15,9-8 269 0</inkml:trace>
  <inkml:trace contextRef="#ctx1" brushRef="#br0" timeOffset="10683.54">13485 2164 2216 0,'11'22'3'0,"2"5"-3"0,-1 0-12 16,-2-1-6-16,0-2-5 16,-4-8-4-16,-2-4 12 15,-4-12 9-15,0 1 9 16,0-1 45-16,0 0-1 0,15-17 10 15,-4-6-12-15,10-8-54 16,3-5-45-16,5-5-92 16,1 0-45-1,-2 4-120-15,1 6 112 0,-4 10 129 16</inkml:trace>
  <inkml:trace contextRef="#ctx1" brushRef="#br0" timeOffset="11149.74">13903 2143 1580 0,'-40'13'54'0,"2"6"-4"16,9 2-20-16,4 3-6 16,14 2-15-16,8-1 0 15,14-3 9-15,10-2 0 16,14-7 6-16,4-6-12 16,7-10 3-16,1-5-12 0,3-9 3 15,-2-4 0-15,-5-4-3 16,-3-2-3-16,-9-5-9 15,-3-3-3-15,-10-1 0 16,-6-1 0-16,-8 5 9 16,-3 6 0-16,-2 10 9 15,1 15 15-15,0 0 6 16,-7 2 0-16,-1 24-6 16,-1 9-9-16,1 14 2 15,1 4-2-15,9-2 0 16,7-5-9-16,8-13-12 15,5-7-38-15,5-18-136 16,2-10-48-16,3-18 169 16</inkml:trace>
  <inkml:trace contextRef="#ctx1" brushRef="#br0" timeOffset="11366.65">14495 1802 1828 0,'-15'98'96'0,"6"-1"-40"16,0-3-20-16,7-16-15 16,2-8-30-16,2-21-87 15,4-9-158-15,2-21 38 16,-2-10 26-16,1-17 91 15</inkml:trace>
  <inkml:trace contextRef="#ctx1" brushRef="#br0" timeOffset="11916.88">14669 2086 294 0,'14'6'161'0,"-5"12"98"16,-1 5-27-16,-2 7-82 15,0 3-36-15,-2 0-17 16,-3-2-12-16,4-7-31 0,1-6-13 16,3-9-16-16,4-5-4 15,0-8 8-15,0-5 16 16,4-9-18-16,0-2-15 16,-1-5-27-16,1 0-6 15,-5-1-9-15,-3 4 0 16,-4 5 12-16,-4 3 2 15,-1 6 2-15,0 8 1 0,0 0 7 16,0 0 0-16,9 9 6 16,-3-1 0-16,0 4 0 15,1-1 2-15,2-2-2 16,2 0-2-16,5-4 2 16,6-2 0-16,8-4 0 15,4-3 2-15,8-7-2 16,-1-3 0-16,-2-3 0 15,-5-2 0-15,-5-3 2 16,-2-1-4-16,-10 0 0 16,-4-1 0-16,-13 5 2 15,-3 2 2-15,-14 7 6 16,-6 4 4-16,-10 8 1 16,-8 8 1-16,1 11 3 15,0 9 13-15,5 13 18 16,10 5-3-16,9 3-7 0,9 0 1 15,17-10-9-15,8-5-9 16,27-13-27-16,9-9-54 16,14-17-154-16,6-11 175 15</inkml:trace>
  <inkml:trace contextRef="#ctx1" brushRef="#br0" timeOffset="12733.02">15948 2164 2690 0,'-8'23'3'0,"5"-5"-1"16,11-7 0-16,7-2-1 15,12-8-6-15,7-5-2 16,11-10-1-16,1-5 0 15,1-5 7-15,-2 0-2 16,-11-1 3-16,-6 2 1 16,-11 6 0-16,-6 4-1 15,-5 6 0-15,-6 7-4 16,0 0-4-16,17 15 2 0,-5 12-3 16,1 9-7-16,-1 18-7 15,0 8-18-15,-3 14-104 16,-1 2-22-16,0 1-45 15,0 0 18-15,-4-6 140 16,-5-3 9-16,-18-9 3 16,-9-5 15-16,-21-14 54 15,-11-9 48-15,-12-11 86 16,-6-8 22-16,-2-16-4 16,4-8-66-16,8-18-48 15,9-6-17-15,20-15-18 16,16-5-25-16,23-3-16 15,12 0-5-15,23 10 8 16,6 5 13-16,17 10 16 16,8 5 5-16,13 0-6 15,5-2-10-15,5-4-6 16,0-1-5-16,-5-3-8 0,-7 2 3 16,-18 4-3-16,-8 4-9 15,-26 7-8-15,-7 4-1 16,-18 0-17-16,-7 2 5 15,-10 3 13-15,-6 2 2 0,-1 4 24 16,0-2 0-16,8 2 10 16,5 0 6-16,7-4 0 15,6 2-3-15,5-5-4 16,5-1-9-16,11-4-64 16,3 0-79-16,12 0-176 15,6-1-309-15,0 0 481 16</inkml:trace>
  <inkml:trace contextRef="#ctx1" brushRef="#br0" timeOffset="13165.81">16193 2080 1491 0,'-6'-13'17'15,"-2"0"-3"-15,-4 0 1 16,-1 2 4-16,-7 7 5 15,-2 3-3-15,-3 6-9 16,-1 5 0-16,9 3-15 16,5 1-36-16,12-4-208 15,3-1 179-15</inkml:trace>
  <inkml:trace contextRef="#ctx1" brushRef="#br0" timeOffset="13732.92">17469 1557 2561 0,'36'-14'10'16,"14"9"2"-16,4 7-3 16,5 14-3-16,0 6 2 15,-3 18-8-15,-3 7 1 16,-5 17-1-16,-4 9 0 15,-5 10 1-15,0 3-1 0,-2 3 0 16,-1-3 3-16,2-7 0 16,-1-6 4-16,0-9 10 15,4-4-2-15,-2-13-2 16,2-7-1-16,0-14-8 16,0-8-13-16,-1-14-86 15,-2-7-85-15,-11-17-256 16,-7-7 176-16</inkml:trace>
  <inkml:trace contextRef="#ctx1" brushRef="#br0" timeOffset="13982.99">17936 2115 2225 0,'-34'42'21'0,"-3"3"12"15,-2 8 15-15,-3 5-11 16,2 7 1-16,-1-1-9 16,-2-4-18-16,-1-5-6 0,6-9-60 15,5-6-94-15,16-9 63 16</inkml:trace>
  <inkml:trace contextRef="#ctx1" brushRef="#br1" timeOffset="24433.47">5924 3586 1435 0,'0'0'36'16,"0"0"-18"-16,14 0-12 15,8 0-4-15,13-2 3 16,4-5 3-16,14-2-2 16,4-4-2-16,18 1-2 15,-1 0 4-15,-3 0-2 16,-5 1 3-16,-12-1 4 15,0 2 10-15,-2 2-6 16,-5 2 3-16,-11 2-15 16,-8 2 3-16,-14 1-3 15,-13 1-15-15,0 0-74 16,3-11-282-16,-21-5 239 0</inkml:trace>
  <inkml:trace contextRef="#ctx1" brushRef="#br1" timeOffset="24783.88">6438 3210 1750 0,'4'3'168'0,"8"1"118"16,5 2-289-16,20 1-3 15,10-2-3-15,16 1 9 16,4-1 6-16,-1 4-3 16,-4 1 3-16,-13 5-3 15,-5 1-3-15,-11 5 6 16,-6 2-3-16,-15 8 9 16,-7 7 6-16,-16 11 27 15,-11 6 25-15,-12 6 32 16,-5-3 10-16,-6-5-26 15,-3-4-47-15,-6-9-48 16,0-3-46-16,6-12-151 0,4-7-139 16,18-18 130-16</inkml:trace>
  <inkml:trace contextRef="#ctx1" brushRef="#br1" timeOffset="28015.46">8017 3172 673 0,'-9'-13'112'0,"-4"2"179"16,-7 4-238-16,-5 3 7 16,-9 6-2-16,-6 5-4 0,-10 8-17 15,-5 6-6-15,-2 7 4 16,-1 6 9-16,6 8 18 15,2 4 35-15,8 15 40 16,2 8-26-16,16 11-39 16,6 4-13-16,19-2-35 15,13-4-9-15,19-11-27 16,11-10-18-16,14-20-35 16,6-13-7-16,8-21-12 15,2-11 12-15,-1-21 37 16,-2-8 8-16,-9-9 9 15,-3-3 0-15,-8 2-9 16,-9 2 5-16,-15 2 12 16,-8 3 5-16,-13 0 7 15,-1 2 5-15,-2 4 30 0,2 4 32 16,1 11 26 0,0 5 7-16,-6 14-24 0,0 0-22 15,5 4-23-15,-5 16-24 16,0 19 3-16,-1 11 3 15,-5 7-3-15,0 0 3 16,-3-10-18-16,3-7-6 16,2-11-9-16,0-10 6 0,2-10 12 15,2-9 9-15,0 0-6 16,-10-10 6-16,8-12-18 16,-3-6-3-16,7-7 9 15,4-2-6-15,8-3 6 16,6 0 3-16,6 0 0 15,1 1 0-15,3 6 0 16,1 4-3-16,-3 15-6 16,-2 9 3-16,-4 19-9 15,-6 10 0-15,-6 17 0 16,-4 7 0-16,-3 3 10 16,0-2 5-16,3-7 2 15,1-5 4-15,6-13-9 16,1-8 0-16,5-12 3 15,2-6-11-15,5-12-7 16,4-4-9-16,-2-9-6 16,1-1 9-16,-7-1 15 0,-3 0 6 15,-7 3 3-15,-4 1 6 16,-9 2 3-16,-6-1 12 16,-9 2 21-16,-6 3-3 15,-2 5 26-15,-2 4 4 16,2 8-12-16,2 2-6 15,0 10-69-15,3 3-84 0,-4 6-14 16,2 2 32-16</inkml:trace>
  <inkml:trace contextRef="#ctx1" brushRef="#br1" timeOffset="28449.58">9134 3381 1681 0,'-29'10'126'15,"-1"4"8"-15,2 2-137 0,-1 1-8 0,1 1-10 16,0 1-9-1,0 1 3-15,8 1 0 0,3-2 3 16,9-3 24-16,5-1-6 16,10-1-12-16,7-1 3 15,8-2-12-15,5-2 12 16,4 0 6-16,-1 0 12 16,6-1 3-16,-2 3-3 15,-4 1-42-15,-3 3-23 16,-18 8-10-16,-7 4 41 0,-18 9 4 15,-13 5 8-15,-11 6-1 16,-5 1 3-16,-4-7 17 16,0-5 2-16,2-17 2 15,4-8 1-15,11-15-16 16,8-11-40-16,20-19 36 16</inkml:trace>
  <inkml:trace contextRef="#ctx1" brushRef="#br1" timeOffset="28865.58">9828 3290 1413 0,'-28'16'53'16,"-3"2"22"-16,-4 3-57 15,-6 3 6-15,-5 3 6 16,-8 5-6-16,-2 4 9 16,2 3 23-16,3-2 16 15,14-3 18-15,7-7-13 0,18-9-35 16,11-2-36-16,19-6-21 16,12 0-6-16,15-2-24 15,5-1 7-15,9 0 8 16,-1 2-6-16,-6 2-9 15,-7 3-9-15,-21 2 0 16,-10 1 4-16,-23 4 41 16,-13 1 15-16,-18 6 45 15,-6 0 20-15,-10-3 61 16,1-4 5-16,2-9-38 16,5-4-22-16,13-5-94 15,6-3-70-15,15-4-158 16,8-3-323-16,17-10 423 15</inkml:trace>
  <inkml:trace contextRef="#ctx1" brushRef="#br1" timeOffset="29515.78">10574 3224 1518 0,'-1'-9'140'15,"1"9"155"-15,1 0-241 16,18-1-33-16,1 12-3 16,7 16 0-16,3 10 3 0,4 25-9 15,-6 11 0 1,1 10-12-16,-4 0-18 0,-6-11-78 15,0-12-14-15,-8-16-31 16,-2-12 22-16,-2-16 101 16,-7-15 24-16,5-1 95 15,-3-16 25-15,2-18 17 16,3-10-8-16,3-17-52 16,4-11-26-16,6-16-42 15,3-4-18-15,5-4-51 16,0 4-38-16,4 18-82 15,-1 15-41-15,-2 28-118 16,-1 17 246-16</inkml:trace>
  <inkml:trace contextRef="#ctx1" brushRef="#br1" timeOffset="29983.12">11544 3370 2148 0,'-33'-5'86'0,"-2"4"-44"0,2 8-66 16,-1 4 3-16,1 7 15 15,5 5-9-15,3 8-14 16,6 5-4-16,10 3-6 16,5-4 12-16,11-6-18 15,10-3-3-15,10-14-11 16,5-5-4-16,6-12 24 16,-2-7 6-16,2-14 12 15,-2-6 6-15,-3-6-6 16,-3-4 0-16,-8 2-9 15,-4 3 10-15,-8 9 8 16,-4 7 21-16,-4 12 35 16,-2 9 10-16,0 0 21 0,4 16 9 15,-2 18-1-15,-1 8-5 16,3 9-30-16,3-2-24 16,4-12-105-16,4-8-65 15,5-16-219-15,0-8 284 16</inkml:trace>
  <inkml:trace contextRef="#ctx1" brushRef="#br1" timeOffset="30184.06">12012 2846 1932 0,'-2'9'123'15,"-1"16"-3"-15,0 13-123 0,-1 31 3 16,-1 16 3-16,-3 25 3 16,-3 8-6-16,0 2-135 15,2-10-14-15,5-23 65 16</inkml:trace>
  <inkml:trace contextRef="#ctx1" brushRef="#br1" timeOffset="30366.1">12232 3651 1690 0,'-17'25'-9'0,"6"-9"-170"16,-2-8-63-16,8-17 142 15</inkml:trace>
  <inkml:trace contextRef="#ctx1" brushRef="#br1" timeOffset="30518.23">12415 2880 828 0,'38'-2'-18'16</inkml:trace>
  <inkml:trace contextRef="#ctx1" brushRef="#br1" timeOffset="30867.88">12822 3075 2313 0,'-10'61'100'0,"3"0"21"16,1 1-177-16,6-6-25 16,-1-6-97-16,1-3-67 15,-3-8 18-15,1-7 23 0,2-15 142 16,0-16 2-16,0 0-37 16,0 0-46-16,-5-5-126 15,2-8-16-15,-4-6 160 16,-1-4 125-16,-4-1 212 15,-2-1 16-15,-3-2-86 16,0 1-66-16,-3 4-36 16,0 5-1-16,-1 10 7 15,0 5 3-15,0 10-3 16,1 8 3-16,1 11 15 16,4 7 11-16,6 5 50 15,5-2-38-15,20-7-114 16,9-8-71-16,16-16-99 15,11-7 141-15</inkml:trace>
  <inkml:trace contextRef="#ctx1" brushRef="#br1" timeOffset="31248.94">13291 3293 2222 0,'-22'-3'91'15,"2"2"-86"-15,1 2-6 16,-5 9-3-16,0 3-3 0,-4 12-5 16,-1 4-6-16,4 8 3 15,1 2 3-15,9-4-24 16,5-7-17-16,12-10-46 16,5-5-6-16,7-9 19 15,5-4 23-15,5-11 54 16,3-5 12-16,4-11 24 15,3-3 0-15,-4-3 12 16,-3 3-1-16,-7 7 16 16,-8 8 6-16,-6 8 24 15,-6 7 11-15,5 5 2 16,-8 9-31-16,2 13-21 16,0 7-11-16,1 0-28 15,8-3-17-15,6-12-69 16,4-7-62-16,9-14-157 15,2-9-77-15,2-13 302 0</inkml:trace>
  <inkml:trace contextRef="#ctx1" brushRef="#br1" timeOffset="31435.69">13618 3093 1127 0,'16'-52'81'0,"-1"5"60"15,-2 18-59-15,6 9-12 16,-7 20-6-16,0 11 61 0,-3 25-41 15,-3 10-12-15,-2 24-12 16,-1 6-25-16,-3-1-17 16,-1-5-45-16,-3-16-116 15,-1-10-75-15,0-15-68 16,-3-7 174-16</inkml:trace>
  <inkml:trace contextRef="#ctx1" brushRef="#br1" timeOffset="32248.86">13438 3270 1586 0,'1'-11'125'0,"8"-4"-8"16,6 0-90-16,16-4-27 16,9 0-6-16,9 3-9 0,1 2-6 15,1 10 6-15,-4 4 0 16,-3 6 6-16,1 4 9 15,-5 7-6-15,-4 0 3 16,-7 3 0-16,-5 1-6 16,-13-2-3-16,-1 0 0 15,-12-3 3-15,-4-1 3 0,-8-4 9 16,-3-1 3 0,2-5 0-16,1-4 12 0,4-2-12 15,2-4-3-15,0-8-9 16,2-3-6-16,3-10-12 15,3-4 3-15,11-6-5 16,8 3-1-16,6 5-3 16,2 5 3-16,4 14 9 15,-7 6 9-15,-1 11 3 16,0 7 1-16,-6 10 7 16,-1 4 10-16,-5 6 3 15,-3 0 0-15,0-1 6 16,2-3 0-16,-1-7 0 15,3-6 0-15,1-10-7 16,3-3 1-16,5-8 6 16,2-4-3-16,0-8-9 0,-2-1 0 15,-7-4 6-15,-6-1-12 16,-12 0 12-16,-3-1-9 16,-7 5 27-16,-1 0 24 15,3 5 20-15,0 0 7 16,6 4-21-16,4 1-27 15,5 1-30-15,3 1-3 16,9 4-9-16,5 6-3 16,3 8 0-16,2 6-3 0,-3 7-3 15,-4 1-6 1,0-1-3-16,-4-1-9 0,2-5-3 16,-1-2 15-16,-1-8 3 15,-1-2 15-15,2-9 9 16,0-5 3-16,2-9 9 15,3-5 0-15,0-9-3 16,2-7 0-16,8-8-9 16,5-1-6-16,3 3 0 15,1 7 0-15,-4 15-3 16,-4 11 3-16,-6 22 3 16,-2 14 0-16,-5 19 15 15,0 9-3-15,0 5-15 16,0-2-42-16,7-10-137 0,2-6 110 15</inkml:trace>
  <inkml:trace contextRef="#ctx1" brushRef="#br1" timeOffset="34232.23">15533 3280 1965 0,'9'1'120'0,"11"1"11"16,9-2-137-16,22-3 6 15,6-3 3-15,12-4 6 16,3-2-3-16,-2-4-6 16,0-1 3-16,-6-3-33 15,-1-1-50-15,-8-6-82 16,-5-4-47-16,-10-6-37 16,-8 0 107-16,-18 1-37 15,-10 2 4-15,-17 0 49 16,-10 1 98-16,-13 1 189 15,-1 2-6-15,-2 10 18 16,3 5-23-16,5 13 53 0,1 7 12 16,6 23-68-16,1 12-46 15,-1 25-62-15,0 14-27 16,-1 10-15-16,3 0-6 16,7-10-110-16,3-10-93 15,9-18-300-15,4-8 391 16</inkml:trace>
  <inkml:trace contextRef="#ctx1" brushRef="#br1" timeOffset="34566.62">16258 3193 1361 0,'4'19'52'16,"-1"4"16"-16,0 9-48 15,-3 1-1-15,2-3-2 16,2-3-1-16,3-10-4 16,5-4 0-16,8-11-3 15,4-3 0-15,7-11 3 16,3-4-12-16,-2-3 0 16,-3 0-3-16,-11 0 0 15,-5 0 3-15,-9 1 18 16,-4 0 24-16,-7 1 59 0,-8 3 31 15,-13 5-4-15,-6 2-11 16,-11 10-46-16,-4 8-29 16,6 7-18-16,7 4-12 15,12-2-90-15,12-2-113 16,23-8-527-16,9-3 563 16</inkml:trace>
  <inkml:trace contextRef="#ctx1" brushRef="#br1" timeOffset="34954.08">16950 3185 2518 0,'9'10'38'15,"5"0"9"-15,15-2-168 16,7-5-3-16,12-12 18 16,3-7 5-16,10-10 35 15,1 0 18-15,0-5 42 16,-3-1-9-16,-11-1-27 0,-7-1-11 16,-11-1-4-1,-5-2 21-15,-13 3 36 0,-7 3 39 16,-9 6 71-16,-9 5 16 15,-9 13-1-15,-3 8-32 16,-9 21-78-16,-1 13-11 16,-1 24-9-16,-2 11-4 15,6 9-65-15,6-4-78 0,11-13-150 16,5-11-23-16,9-22-85 16,3-9 200-16</inkml:trace>
  <inkml:trace contextRef="#ctx1" brushRef="#br1" timeOffset="35349.51">17578 3173 2476 0,'7'14'126'16,"4"-1"80"-16,9 2-261 15,6-1-9-15,4-9-49 16,1-3-47-16,2-6-37 16,0-6-36-16,0-7 105 0,-2-3 44 15,-6-1 6-15,-5 0 4 16,-10 1 11-16,-2 3 37 16,-8 2 34-16,-3 1 37 15,-10 3 39-15,-3 1 8 16,-11 4-2-16,-6 3-24 15,-2 7 2-15,-3 6 4 0,2 11-9 16,0 6 2-16,5 11-26 16,6 4-12-16,6 1-27 15,11-1 0-15,15-10 0 16,10-6-71-16,20-12-73 16,9-7-68-16,14-14-136 15,6-8 273-15</inkml:trace>
  <inkml:trace contextRef="#ctx1" brushRef="#br1" timeOffset="35666.75">18309 2974 2186 0,'-41'6'147'15,"-1"3"-29"-15,-5 12-92 16,1 4-14-16,8 8-10 0,1 1 3 15,11-2-15-15,8-4-8 16,14-9-8-16,9-3-38 16,13-8-62-16,5-3-38 15,8-3 20-15,4-2 46 16,-1 0 92-16,-2 2 6 16,-10 3 3-16,-5 3 6 15,-15 4 24-15,-4 4 23 0,-16 3 34 16,-10 3 12-16,-10 1 2 15,-5-2-28-15,-3-6-51 16,3-7-37-16,12-8-187 16,8-10-151-16,22-13 180 15</inkml:trace>
  <inkml:trace contextRef="#ctx1" brushRef="#br1" timeOffset="35833.41">18573 2803 1921 0,'6'54'212'15,"-1"5"144"-15,-6 9-353 16,-2-1 1-16,2-8-87 0,-2-7-99 16,-2-15-672-16,-4-6 677 15</inkml:trace>
  <inkml:trace contextRef="#ctx1" brushRef="#br1" timeOffset="36001.41">18311 3139 2911 0,'21'-2'33'0,"23"-2"-68"15,14-2-28-15,25-3-82 16,11-2-120-16,6-1-665 15,1-2 737-15</inkml:trace>
  <inkml:trace contextRef="#ctx1" brushRef="#br1" timeOffset="36400.67">19713 3038 1413 0,'-35'-9'68'0,"-6"-1"129"16,-4 1-208-16,-8 2-16 0,-4 2 3 15,-7 7 54-15,3 6 47 16,5 10 76-16,3 5 17 16,14 4-32-16,5 4-40 15,16-2-74-15,10-2-17 16,17-6-32-16,11-6-23 15,15-13-35-15,10-6-19 0,8-14 12 16,1-3 28-16,-1-4 32 16,-5-1 27-16,-7-1 3 15,-6 2 3-15,-11 3 18 16,-4 4 29-16,-9 9 58 16,-1 3 15-16,-2 11-1 15,1 6-52-15,2 15-35 16,0 8-14-16,0 6-11 15,-1 1-30-15,5-10-186 16,0-9 132-16,8-15-43 16</inkml:trace>
  <inkml:trace contextRef="#ctx1" brushRef="#br1" timeOffset="36816.64">20110 2626 2516 0,'-3'80'-11'16,"-16"20"7"-16,-6 4-14 16,-5-10-69-16,0-13-45 15,7-25-41-15,4-12 17 0,8-21 118 16,1-10 35-16,2-11 3 15,1-5-6-15,4-10-6 16,3-6 6-16,5-9-6 16,5-2 24-16,7-6 24 15,6-1 2-15,11-4-2 16,7 2-9-16,9 7-21 16,2 6-6-16,-3 14-6 15,-7 8 0-15,-14 14-3 16,-9 9-15-16,-21 16 9 15,-13 4-3-15,-17 7 7 16,-6-1 11-16,-2-8 6 16,1-7 5-16,10-13-5 15,4-6-47-15,4-12-154 16,6-4-74-16,-2-13 188 0</inkml:trace>
  <inkml:trace contextRef="#ctx1" brushRef="#br1" timeOffset="37350.14">20486 2998 1553 0,'2'41'134'0,"6"-1"-23"16,3-2-3-16,5-8-52 15,3-5-26-15,-2-12-21 16,1-5-12-16,-1-8-3 15,-1-3-12-15,-1-9-29 16,-3-5-16-16,-5-4-12 16,-4-3 18-16,-6-1 30 15,-5 0 27-15,-3 0 93 16,0 2 44-16,4 2 79 16,4 1-15-16,9 1-102 15,5-1-33-15,12 2-56 16,4 1-8-16,8 11-2 15,1 7-3-15,-4 14-5 16,-7 6 2-16,-9 8-15 16,-7 2-2-16,-10 2-14 0,1-3-2 15,-6-5 13-15,0-5 3 16,4-5 23-16,0-5 9 16,2-4 5-16,0-6 2 15,0 0 8-15,1 0-5 16,20-8 7-16,-10-9 0 15,4-9-11-15,2-4-4 16,4-3-13-16,5 2-3 0,6 6-2 16,-2 6 1-16,0 11-5 15,-4 7-1-15,-10 15-12 16,-6 9-6-16,-9 11 0 16,-3 4 2-16,0-3-116 15,4-4-98-15,10-13 129 16</inkml:trace>
  <inkml:trace contextRef="#ctx1" brushRef="#br1" timeOffset="37899.65">21340 2860 1409 0,'-31'5'156'0,"-2"7"765"15,-1 17-918-15,2 9-5 16,3 7-4-16,5 0 1 16,17-5-17-16,7-6-14 15,20-12-7-15,6-5-8 16,8-10-6-16,4-6 12 16,10-8 15-16,4-6 1 15,9-6 14-15,-2-4 12 0,-9-8 0 16,-5-5 6-16,-12-10 6 15,-2-7-9-15,1-14 9 16,-4-4-3-16,-4-3 0 16,-3 6 0-16,-10 19 41 15,-3 12 28-15,-6 21 9 16,-2 15-3-16,-10 3-33 16,-4 20-21-16,-11 26-29 15,-6 15-7-15,4 14 9 16,-3-2-1-16,17-12-1 15,5-10-4-15,8-17-31 16,1-6-35-16,3-11-54 16,4-6-71-16,4-13 24 15,9-7 53-15,5-13 66 16,5-3 36-16,0-1 36 16,-1 1 30-16,-6 6 36 0,-7 4 11 15,-2 10 7-15,-4 4-12 16,-2 14-25-16,-5 6-17 15,1 7-24-15,3-1-69 16,3-6-185-16,7-6-57 16,14-14 111-16</inkml:trace>
  <inkml:trace contextRef="#ctx1" brushRef="#br1" timeOffset="38849.67">22547 2830 1336 0,'-10'-19'68'0,"0"2"61"16,-3 4-119-16,-4 4 6 15,-6 10-1-15,-4 7-3 16,-2 11 6-16,-1 5-12 16,7 5 3-16,4 1 6 0,12-5-6 15,5-4 6-15,12-6 2 16,2-4-2-16,11-6 6 16,2-5 0-16,8-5 6 15,2-4 0-15,-3-4 0 16,-2-1-6-16,-9-2 15 15,-4-1 12-15,-11 1 17 16,-5 0 19-16,-12 2 0 16,-8 1-13-16,-7 6-17 15,-1 2-24-15,6 4-18 16,6 0-8-16,15 1-47 16,0 0-23-16,11-1-26 15,6 1-4-15,8 2 42 16,3 3 21-16,1 11 10 15,-1 10 8-15,-5 17 6 16,-5 12-9-16,-18 17 18 16,-8 6-3-16,-15 14-84 0,-5 3-3 15,-6 3-32-15,-3-7 52 16,-10-12 42 0,-7-11 5-16,-1-21 23 0,-1-10 21 15,-3-21 51-15,0-14 123 16,-3-21 20-16,1-5-32 0,11-10-19 15,11-2-55-15,24-12-17 16,20-14-1-16,38-16-62 16,16-11-25-16,27-6-21 15,2 6-12-15,13 18 2 16,-1 14 7-16,5 25 19 16,0 12 10-16,-17 16 3 15,-7 4-2-15,-28 4-10 16,-15 1-4-16,-19-3-4 15,-18-2-4-15,-5-3 0 16,-13-4-3-16,-16-5 4 16,-5-1 0-16,-3-3 5 15,1 0 6-15,12-1 11 16,8 2 8-16,17-2-6 0,8-2-3 16,23-7-55-1,12-4-58-15,19-3-173 0,12-4 117 16</inkml:trace>
  <inkml:trace contextRef="#ctx1" brushRef="#br1" timeOffset="40899.41">23515 2510 1470 0,'14'-15'38'0,"1"3"-9"0,3 4 38 16,3 6 7-16,2 5-2 15,3 7-3-15,6 11 3 16,2 5-7-16,3 17-2 16,-4 6-6-16,-5 16-30 15,-5 6-9-15,-7 4-9 16,-1-1-6-16,-3-9 6 16,1-4 0-16,5-12-6 15,3-5 6-15,5-9 3 16,4-6-1-16,0-11 4 15,5-6-15-15,-6-13-128 16,-5-9-75-16,-5-10-349 16,-6-8 409-16</inkml:trace>
  <inkml:trace contextRef="#ctx1" brushRef="#br1" timeOffset="41099.81">23710 2848 2139 0,'-25'44'0'15,"-5"10"6"-15,2 4-6 16,5-1 6-16,2-2-3 0,8-7-6 16,0-6-9-16,7-10-165 15,3-7-74-15,9-8 123 16</inkml:trace>
  <inkml:trace contextRef="#ctx1" brushRef="#br1" timeOffset="42732.68">7478 4464 1801 0,'3'-5'164'0,"1"1"147"15,13 5-344-15,5 5-9 16,5 10 10-16,5 6 11 16,-2 8 9-16,0 3 9 15,-4 3 3-15,1 0 0 16,-4-5 0-16,-2-4 0 0,-7-9 3 15,-2-7 6-15,-12-11 12 16,0 0 26-16,0 0 67 16,4-10-23-16,-3-8-13 15,4-6-17-15,0-9-55 16,5-2-8-16,0-6-65 16,3 0-58-16,5-3-201 15,3 4-292-15,8 11 486 16</inkml:trace>
  <inkml:trace contextRef="#ctx1" brushRef="#br1" timeOffset="43882.87">8206 4452 1241 0,'0'0'126'15,"0"0"496"-15,-1 0-610 0,0 0 0 16,-29 3-6-16,13-5-24 15,-9-2-33-15,-2 2-5 16,-7 1 2-16,0 4 18 16,4 5 33-16,2 4 3 15,7 8 9-15,2 2 0 16,10 5-6-16,7 1 6 0,8 1-3 16,8-2-6-16,8-5 15 15,5-3-6-15,8-10 0 16,1-7 0-16,7-13-3 15,-2-7 3-15,0-10 9 16,-4 0-6-16,-7-3-1 16,-1 1-5-16,-13 5-6 15,-2 3 6-15,-10 8 3 16,-3 3 0-16,0 11 39 16,0 0 9-16,-9 3 6 15,5 11-15-15,1 13-25 16,-1 5-8-16,4 2-9 15,4-1 3-15,2-9-12 16,3-4-24-16,0-12-44 16,-1-5-25-16,2-10-68 0,0-9-31 15,7-12 2 1,0-4 63-16,3-6 14 0,-1 0 21 16,-3 0 62-16,-3 1 47 15,0 3 59-15,-7 3 24 16,0 9 31-16,-2 4 20 15,-4 11 148-15,0 7-36 16,-1 5-102-16,-1 10-77 16,2 16-67-16,-1 8-6 0,7 10 0 15,-1 2-3-15,4-5-4 16,4-6-2-16,-3-8-3 16,-2-9-5-16,0-10-17 15,-3-5-14-15,-1-12-57 16,3-4-25-16,0-12-10 15,0-5 19-15,7-1 29 16,1-2 27-16,3 3 42 16,1 2 6-16,-2 6 9 15,0 3 3-15,-4 8-3 16,-4 4 0-16,-1 4 3 16,-3 5 0-16,1 6 6 15,1 3 6-15,2 2-6 16,2 0-3-16,4-3 0 15,1-3-6-15,3-6 3 16,-2-3 3-16,-1-4 3 0,-1-4 3 16,-2-3 0-16,-4-1-3 15,1-4-6-15,2 0-3 16,-2 0 0-16,2 0 0 16,-2 4 0-16,-3 2 6 15,-1 3-3-15,1 2-3 16,-2 2-3-16,0 0 0 0,1 0 3 15,-3 3 9-15,6 0 3 16,0 1 9-16,6-2-6 16,6-1 0-16,4-5 0 15,2-1-12-15,4-6 6 16,0-2-6-16,-3-3 3 16,0-1 0-16,-7 0-6 15,-3-2 14-15,-10 3-8 16,-5 0 0-16,-10 3 0 15,-6 2-6-15,-10 7 15 16,-4 5 9-16,-5 10 24 16,-2 5 3-16,4 12 18 15,2 4-10-15,8 8-11 16,4 1-9-16,8 1-30 16,5-4-9-16,11-5-9 0,5-6-3 15,14-10-24-15,10-8-56 16,10-15-115-16,8-9-76 15,9-14-213-15,0-5 336 16</inkml:trace>
  <inkml:trace contextRef="#ctx1" brushRef="#br1" timeOffset="44250.96">9701 4253 1113 0,'-5'-10'81'0,"-7"2"59"16,-3 3-76-16,-14 10-33 15,-3 7-8-15,-10 12-5 16,-3 4 5-16,-2 5 14 16,0 1 49-16,6 3 36 15,2 0-14-15,12-4-30 16,6-5-28-16,14-6-38 16,10-5-3-16,16-7-9 15,4-4 3-15,16-6 15 16,6-1-9-16,9-5 3 15,5-1-3-15,-3 3-6 16,-3 0 3-16,-12 5-3 16,-9 2-3-16,-16 3-3 15,-12 3 6-15,-20 7 12 0,-9 4 18 16,-19 7 12-16,-9 2-1 16,-12 1-11-16,-6 0-9 15,-3-4-45-15,0-3-68 16,3-7-168-16,5-2-346 15,12-7 451-15</inkml:trace>
  <inkml:trace contextRef="#ctx1" brushRef="#br1" timeOffset="45049.2">6115 5572 1607 0,'13'3'122'0,"5"2"19"16,15-1-58-16,12-1 13 16,14-3-9-16,3-2-10 0,5-5-53 15,1-4-15-15,2-1-12 16,2-3-62-1,-4 2-91-15,-8 1-20 0,-19 3-39 16,-9 1 90-16,-20 1 50 16,-8-1-18-16,-10-3-169 15,-7 0 141-15</inkml:trace>
  <inkml:trace contextRef="#ctx1" brushRef="#br1" timeOffset="45315.17">6399 5337 1452 0,'0'0'185'0,"18"0"500"15,7 0-600-15,21-1-78 16,17-3-5-16,20 0 2 0,2 3 1 16,-4 5-7-16,-9 6 2 15,-19 13-5-15,-10 4 1 16,-18 12 12-16,-10 4 13 15,-18 11 41-15,-12 6 35 16,-20 11 8-16,-9 5-7 16,-18 7 2-16,-9 0-24 15,-10-1-34-15,-3-6-17 0,12-14-69 16,9-9-69-16,24-25 60 16</inkml:trace>
  <inkml:trace contextRef="#ctx1" brushRef="#br1" timeOffset="49933.59">7762 5102 637 0,'2'-3'20'0,"2"-2"-4"16,5 0 18-16,-5-2 39 15,4 1 9-15,-6 0 18 16,-2 6-5-16,0 0-20 16,0 0-1-16,0 0-10 15,5 8 0-15,-2 21-18 16,0 12-1-16,-1 33-4 15,1 13-10-15,-3 20-10 16,0 6-6-16,-5-1-11 16,-4-7-2-16,-5-19 0 15,-4-13-2-15,1-26 45 16,-2-10 50-16,2-18 91 16,3-9 26-16,2-18-39 15,3-13-63-15,7-27-81 16,2-12-23-16,8-18-11 0,2-6 0 15,4-6-9 1,4-3-6-16,6-4-6 0,2-3-4 16,14 3-3-16,5 4 9 15,11 17 15-15,1 13 6 16,-5 27 3-16,-4 16-3 16,-14 35-41-16,-8 18-4 15,-20 32-3-15,-10 13 3 0,-19 20-21 16,-11 3 13-16,-8-3-7 15,-8-5 15-15,-1-16 42 16,1-9 6-16,-1-17-15 16,4-8-69-16,5-20-141 15,7-7 174-15</inkml:trace>
  <inkml:trace contextRef="#ctx1" brushRef="#br1" timeOffset="50315.6">8278 5416 2216 0,'-8'17'136'0,"4"-1"-17"0,3 0-108 15,6-2-16-15,3-3-9 16,6-4-36-16,2-5-21 15,6-6-40-15,3-6-11 16,1-10 35-16,1-2 24 16,-5-5 4-16,-3 0 14 15,-10 3 30-15,-5 2 9 0,-9 4 18 16,-5 2 0-16,-7 6 24 16,-3 4 14-16,-8 5-5 15,-2 3 3-15,-6 14-24 16,-1 5-15-16,0 14 27 15,1 7 3-15,3 12 17 16,7 4-8-16,9 0-21 16,9-5-9-16,18-12-27 15,9-9-39-15,20-17-107 16,8-10-81-16,9-22 110 16</inkml:trace>
  <inkml:trace contextRef="#ctx1" brushRef="#br1" timeOffset="51399.42">8894 5316 1291 0,'-53'27'136'15,"5"3"480"-15,3 4-502 16,9 3-90-16,8-1 5 15,7 4-8-15,5-1 0 16,5-3-24-16,4-3-9 0,3-11-24 16,3-4-32-16,5-11-58 15,4-6-17-15,11-14 5 16,5-8 22-16,9-11 53 16,4-3 46-16,3 5 9 15,0 3 6-15,-5 12 2 16,-6 4 2-16,-8 9 9 15,-7 3-1-15,-3 9 9 16,-5 4 5-16,-3 6-3 16,-3 3 0-16,-4 0-3 15,-2-2 3-15,-3-4-1 16,1-4-2-16,2-6 6 16,0-4 6-16,2-7 6 15,0-4-9-15,4-16-27 16,0-7-39-16,9-17-66 0,4-9-23 15,10-14 48-15,5-3 0 16,9 2 18-16,6 6 14 16,2 19 52-16,0 11 25 15,-1 20 27-15,-3 10 12 16,-4 19 5-16,-4 11 51 16,-2 17 67-16,0 9-18 15,-1 10-50-15,0 0-37 16,-4-8-59-16,-1-6-15 0,-6-16-27 15,-1-6-6-15,-10-13-26 16,-8-10-7-16,0 0-6 16,-8 1-24-16,-6-14 1 15,-6-4-1-15,-5-6 18 16,-3-1 33-16,-3-1 45 16,0 2 24-16,-5 6 27 15,1 4 21-15,-4 13 2 16,2 9-2-16,1 17-24 15,2 5-18-15,10 9-27 16,5 0-7-16,15-7-22 16,8-5-28-16,17-14-51 15,10-8-6-15,15-15-5 16,6-8 11-16,4-12 27 16,1-3 1-16,0 0 26 15,-2 0 12-15,-4 8 23 0,-9 4 4 16,-8 9 0-16,-8 5 0 15,-13 5 0-15,-1 2 7 16,-6 3 26-16,-1-1 15 16,0 1 14-16,0 0-2 15,-1-3-18-15,0 2-15 16,2-2-12-16,0 0-3 16,3 1 24-16,1-2 6 0,5 2 14 15,3-2 10-15,7-3-21 16,2-3-6-16,5-9-21 15,4-5-12-15,-3-6-6 16,-4-3-15-16,-10 1 0 16,-9 0-9-16,-13 4-9 15,-8 4 6-15,-18 7-15 16,-6 6 0-16,-11 12 36 16,0 10 24-16,5 16 96 15,6 5 32-15,17 8-8 16,9 1-44-16,22-5-57 15,10-4-55-15,16-14-111 16,9-7-109-16,12-16-160 16,6-6 214-16</inkml:trace>
  <inkml:trace contextRef="#ctx1" brushRef="#br1" timeOffset="51748.92">10861 4541 2291 0,'-8'47'120'16,"0"15"61"-16,1 37-177 16,0 16-2-16,0 17 6 15,-3 8-45-15,2-3-32 16,-4-10-17-16,3-25-40 15,1-18 13-15,-3-30 50 16,2-12 54-16,0-22 176 16,2-8-5-16,7-12 29 15,-5-6-70-15,7-18-62 16,4-9-22-16,8-13-32 16,6-5-12-16,9 3-11 15,4 6-10-15,5 12-42 16,1 9-44-16,-2 11-146 15,-2 4-185-15,-6 4 226 0</inkml:trace>
  <inkml:trace contextRef="#ctx1" brushRef="#br1" timeOffset="52015.45">10425 5299 2561 0,'6'5'84'16,"6"-2"-25"-16,19-1-75 16,15-2-2-16,22-15 3 15,13-5-12-15,18-12-48 16,9-6-24-16,2-2-82 15,-4-2-127-15,-14 2-131 16,-6 1 160-16,-19 0 161 16</inkml:trace>
  <inkml:trace contextRef="#ctx1" brushRef="#br1" timeOffset="52702.48">11560 4700 1237 0,'2'-27'50'0,"0"5"24"0,-2 4-4 16,-4 10 11-16,0 6 62 15,0 11 21-15,-1 13-39 16,-2 26-38-16,-1 19-12 16,-4 28-9-16,1 8-13 15,-1 6-29-15,-1-3-6 16,3-16-18-16,3-10-3 0,3-21-9 16,1-11 3-16,3-14-9 15,-1-8 3-15,2-11 15 16,3-5-3-16,3-9 12 15,5-4 3-15,2-7-18 16,3-5-6-16,1-6-12 16,-1-4-5-16,2-4 11 15,0 1 0-15,0 3 15 16,1 3-3-16,-1 7-3 16,0 5 0-16,1 5 0 15,1 0 3-15,-3 4 3 16,-2 1 0-16,-2 0 3 15,-3 3 0-15,1 1-6 16,-1 2 6-16,0-1 0 16,2 0 3-16,2-2 3 0,0-3-6 15,4 0 0-15,0-4 3 16,0-2-3-16,2-1 0 16,-3 0 3-1,-4 1-6-15,-2 0 3 0,-1 1-3 16,-3 0-9-16,0-2 0 15,-3 0-15-15,0-3-9 16,-1 2-3-16,-1 1-5 16,-3 0 8-16,0 0 9 0,-2 2 15 15,-1 0 12 1,-4 0 9-16,-3 1-3 16,-6 0 6-16,-3 0-6 0,-4 2 12 15,-1 0 6-15,0 2 29 16,-1 1 13-16,5 3 18 15,2 4 5-15,7 8-11 16,2 8-23-16,4 14-15 16,3 7-7-16,2 6-12 15,2 1-3-15,15-8-45 16,5-7-37-16,17-17-149 16,9-11-95-16,3-22 152 15</inkml:trace>
  <inkml:trace contextRef="#ctx1" brushRef="#br1" timeOffset="53271.63">13034 4495 2279 0,'-6'54'109'16,"-2"12"10"-16,-2 29-115 15,1 8 1-15,0 0-5 16,1-6-3-16,1-15-3 16,1-12-7-16,0-16 5 15,-1-8-16-15,1-17 9 16,0-7 6-16,2-13 8 16,4-9 15-16,0 0 7 15,9-19-6-15,5-6-6 0,5-6-4 16,8-3-6-16,5 3-5 15,3 8-15 1,1 6-10-16,0 12-9 0,-3 7 2 16,-5 12 16-16,-6 3 7 15,-9 6 14-15,-6 2 2 16,-11 2 8-16,-8 4 6 16,-12 0 10-16,-7-1 5 0,-6-6-4 15,-1-5-2-15,2-13-62 16,1-6-63-16,9-13-221 15,3-6-196-15,16-11 408 16</inkml:trace>
  <inkml:trace contextRef="#ctx1" brushRef="#br1" timeOffset="53617.19">13418 5116 1924 0,'14'5'107'0,"1"2"-32"16,1 1-66-16,-1-2-3 15,2 0-3-15,-2-4 0 0,1-4-6 16,4-7-18-16,-1-4-21 16,1-8-54-16,-1-3-5 15,-4-2-19-15,-3 0 4 16,-8 6 44-16,-5 2 42 15,-15 5 22-15,-3 4 10 16,-11 9 15-16,-3 4 41 16,-1 11 61-16,2 5 10 0,4 11 17 15,4 6 10-15,7 9-22 16,8 3-42-16,13-5-50 16,9-6-49-16,19-16-144 15,8-13-118-15,24-26 117 16</inkml:trace>
  <inkml:trace contextRef="#ctx1" brushRef="#br1" timeOffset="53932.56">14122 4839 2918 0,'-35'34'51'0,"3"4"-15"0,3 3-39 16,9-1-7-16,3-3-27 16,10-10-54-16,5-6-40 15,8-11-94-15,7-4-58 16,7-4 38-16,3-2 84 16,0 2 116-16,-3 2 33 15,-8 2 6-15,-4 3 9 16,-8 4 24-16,-7 3 33 15,-14 2 62-15,-6 0 10 16,-13 3 2-16,-5-2-35 0,-3-6-63 16,1-4-14-16,8-10-97 15,10-9-129-15,19-14 102 16</inkml:trace>
  <inkml:trace contextRef="#ctx1" brushRef="#br1" timeOffset="54134.02">14418 4535 2825 0,'0'73'61'0,"3"5"-19"15,1 5-40-15,-1 0-13 0,-1-5-27 16,-4-11-87-16,-8-7-74 15,-5-11-192-15,-5-9-177 16,-10-14 449-16</inkml:trace>
  <inkml:trace contextRef="#ctx1" brushRef="#br1" timeOffset="54286.69">14112 5046 2076 0,'0'-12'218'0,"3"-2"10"16,4 0-75-16,12 0-80 15,11 1-19-15,21-5-62 16,10-2-39-16,17-1-113 16,6 0-136-16,5 2 66 15</inkml:trace>
  <inkml:trace contextRef="#ctx1" brushRef="#br1" timeOffset="54865.44">15332 4441 641 0,'-24'16'37'0,"0"0"17"0,3-5-24 15,4-2 59-15,6-6 106 16,10-3-18-16,0 0 11 16,1 0-1-16,0 0 10 15,0 0-54-15,0 0-68 16,8-7-15-16,3 7-24 15,3 3 9-15,-2 1-10 16,0 1-8-16,-4 1-9 16,2 1-3-16,-3 3-12 15,-1-1 0-15,0 6 3 16,-4 1-3-16,0 4 6 16,-2 4 3-16,-3 4 6 15,-3 5-3-15,-4 6-4 16,-1 3 2-16,-3 1-2 15,-2-2 3-15,0 0 4 0,0-1 1 16,3-6 0-16,-2-2 4 16,6-8-4-16,2-6-6 15,1-9 1-15,6-8-6 16,0 0-8-16,0 0-2 16,0-1-40-16,0 0-17 15,-9-9-74-15,8-6-106 16,2-11-173-16,1-5 294 15</inkml:trace>
  <inkml:trace contextRef="#ctx1" brushRef="#br1" timeOffset="55415.16">14956 4432 1330 0,'0'0'101'15,"0"0"209"-15,9-8-181 16,3 2-75-16,5 0-1 0,13 1 1 16,2 1 3-16,11 6 9 15,2 5 8-15,-1 14 11 16,1 7-34-16,-9 12-22 15,-2 4-8 1,-8 9 7-16,-3 3 11 0,4 3 37 16,0 1 14-16,11-1-27 15,6-4 2-15,1-5-9 16,2-3-10-16,-2-7-14 16,-3-2-9-16,-1-5-15 15,-3-2-2-15,-3-5-6 16,0-3-4-16,-7-7-24 15,0-3-21-15,-5-7-55 16,-2-6-51-16,-2-6-134 16,-1-7-200-16,-5-8 268 15</inkml:trace>
  <inkml:trace contextRef="#ctx1" brushRef="#br1" timeOffset="55765.6">15296 4802 1293 0,'3'-13'80'0,"1"0"84"16,3 1-124-16,0 4-19 16,1 2 18-16,-4 6 5 15,-4 4 10-15,-4 14 3 16,-5 10-12-16,-10 20 33 16,-6 8 11-16,-5 9 16 15,-2 0-1-15,6-6-38 16,5-6-28-16,9-11-61 15,5-8-67-15,7-16-170 16,7-10-395-16,8-19 500 16</inkml:trace>
  <inkml:trace contextRef="#ctx1" brushRef="#br1" timeOffset="57032.85">16504 4683 1140 0,'0'0'126'15,"0"0"251"-15,1 9-300 16,-2 7-26-16,-2 17-24 15,-1 6 0-15,-2 6-9 16,1-1-9-16,4-5-6 16,0-6 6-16,6-8 3 15,1-7 6-15,4-7 3 16,2-4 2-16,1-7-2 0,1-3-9 16,4-8 6-16,1-4-3 15,-1-10-6-15,2-1-6 16,-5-5-3-16,0 2-3 15,-5 4-18-15,-2 3 6 16,-5 10 3-16,-3 12 0 16,0 0 12-16,-1 4 6 0,-1 19 3 15,0 5 6-15,3 6 6 16,5 0-6-16,6-8 0 16,4-6-9-16,4-12-3 15,0-4 0-15,0-10-3 16,-1-5 0-16,-4-6 3 15,1-4-9-15,-8-2 0 16,-2 0-3-16,-6 1-15 16,-3 3 6-16,-1 6-3 15,1 4 21-15,3 9 0 16,0 0 3-16,10 5 0 16,1 5 0-16,1 5 0 15,1 0 0-15,0-1 0 16,-1-1-3-16,1-2 0 15,-2-1 0-15,-2-1 6 16,-1-2-6-16,-4 0 0 0,0-1 0 16,-3-2-3-16,-1-4 6 15,0 0-3-15,0 0 21 16,-1 0 15-16,-18-5 0 16,13-11 3-16,1-5-15 15,6-8-15-15,3-4-6 16,7-5-9-16,3-4-3 15,4-2 3-15,3-3-6 0,2 0-3 16,4 1-9-16,2 7 9 16,1 5-3-16,1 16 3 15,-1 8 12-15,-2 19-3 16,-2 11 12-16,-9 23 0 16,-3 12-6-16,-9 20 0 15,-5 4-6-15,-3-1-75 16,-1-7-29-16,-2-22-40 15,-4-9 4-15,-1-20 109 16,-4-9 6-16,-7-11-33 16,-3-8-118-16,-2-10 112 15</inkml:trace>
  <inkml:trace contextRef="#ctx1" brushRef="#br1" timeOffset="57448.98">17013 4898 773 0,'-8'-16'187'0,"6"1"107"15,3 3-96-15,15 4-94 0,8 2 54 16,14-1-74-16,8 0-36 15,12-4-33-15,4-4-9 16,6-6-12-16,2-3-18 16,-2-10-54-16,-2-3-29 15,-11-8-19-15,-4-5 54 16,-16-3 16-16,-7-4 17 16,-12-6 24-16,-6 0 11 15,-7 7 46-15,-3 11 18 16,0 22 57-16,0 22 170 0,0 0-84 15,-12 12-51-15,1 35-122 16,-4 19-27-16,-4 22-3 16,-1 3 0-16,1-2 0 15,2-10 0-15,5-14-6 16,5-8-9-16,4-20 6 16,3-9 9-16,1-13 3 15,1-7 27-15,5-7 18 16,1-4 3-16,8-12-12 15,3-3-5-15,7-8-12 16,-1-3-12-16,-2 5-9 16,-2 6-1-16,-5 12-9 15,0 7-6-15,-1 12-18 16,3 5-19-16,6 4-148 0,4-2-93 16,13-10 149-16</inkml:trace>
  <inkml:trace contextRef="#ctx1" brushRef="#br1" timeOffset="57716.06">18589 4073 1334 0,'0'6'168'0,"2"19"821"16,-1 14-977-16,5 36-17 15,-1 15 3-15,-3 13-8 16,-2 5-29-16,-9-7-126 16,-3-8-113-16,-4-15-158 15,0-9 169-15,0-21 180 16</inkml:trace>
  <inkml:trace contextRef="#ctx1" brushRef="#br1" timeOffset="58236.25">18216 4708 1479 0,'8'0'256'15,"15"-1"467"-15,7-1-634 16,29-6-84-16,11-5-1 15,19-10-4-15,8-3-4 16,1-8-19-16,2-4-28 0,-9-11-65 16,-2-3-77-16,-19-12-82 15,-12 0 12-15,-20 0 144 16,-13 4 71-16,-14 10 65 16,-6 7 14-16,-10 13 37 15,-5 5 57-15,-3 14-41 16,-6 5 6-16,0 18-19 15,-4 11-8-15,-9 27-39 16,-2 14 0-16,-5 18-24 16,1 4 6-16,6-4-3 15,7-6-6-15,8-15 6 16,3-7-6-16,6-11-3 16,4-9-3-16,4-11-6 15,3-9 12-15,4-13-6 16,4-3 3-16,6-10 3 0,5-5-6 15,8-8 3-15,3-1 9 16,0-1-3-16,-2 3 0 16,-7 9-6-16,-6 3-6 15,-5 13-12-15,0 4-3 16,0 10 7-16,4 2 2 16,3 2-30-16,2 0-45 0,0-8-116 15,1-2 75-15,-1-6-203 16,3-4 171-16</inkml:trace>
  <inkml:trace contextRef="#ctx1" brushRef="#br1" timeOffset="58615.9">19450 4575 960 0,'-14'-11'89'0,"-6"3"27"15,-5-1-28-15,-7 4-30 16,0 4 4-16,2 5-2 15,2 4 2-15,7 7-1 16,3 4 61-16,6 5-41 16,3 4-24-16,8 1-39 15,6-2-18-15,11-7-48 16,6-5-24-16,10-13-35 0,4-5 26 16,4-11 44-16,-3-3 8 15,-2-5 15-15,-4 1 7 16,-8 1 10-16,-2 3 13 15,-10 4 25-15,-3 1 13 16,-5 5 110-16,-3 7-8 16,0 0-43-16,0 0-35 15,9 3-54-15,-7 9-15 16,-1 9-6-16,-1 2 0 0,-1-1-3 16,0-2-12-16,2-8-51 15,4-5-24-15,6-9-77 16,6-7-63-16,7-13 185 15</inkml:trace>
  <inkml:trace contextRef="#ctx1" brushRef="#br1" timeOffset="59136.02">19750 4128 2124 0,'-4'21'119'16,"4"10"-35"-16,1 27-76 16,2 11 3-16,-1 16-4 15,2-2-2-15,9-6-11 16,5-6-49-16,2-14-145 0,-1-6-51 15,-7-18-93-15,-4-8 114 16,-8-16 143-16</inkml:trace>
  <inkml:trace contextRef="#ctx1" brushRef="#br1" timeOffset="59282.71">19651 4615 1735 0,'0'-9'209'0,"4"0"42"16,7-2-95-16,10 0-145 15,9-2-37-15,17 1-121 16,9-1-68-16,17 3-188 16,5 2 313-16</inkml:trace>
  <inkml:trace contextRef="#ctx1" brushRef="#br1" timeOffset="60103.06">20550 4437 1915 0,'-9'18'215'0,"-3"2"156"16,1 10-399-16,2-2-14 15,3-3-31-15,5-1-18 16,6-9-1-16,2-3 11 16,6-6 36-16,2-5 6 15,2-4 3-15,2-2 3 16,-1-7 10-16,-1-1 14 16,-2-3 12-16,-2 0 17 0,-4-2 22 15,-2-1 12-15,-2 3 0 16,-2 1-9-16,0 6-15 15,-3 9-9-15,0 0-21 16,9 0-6-16,-4 15-9 16,0 4 9-16,1 6 6 15,0-2 3-15,5-5 0 16,5-2 0-16,9-8 12 16,7-5-6-16,9-10 2 15,2-7-22-15,2-10-94 16,-1-5-44-16,-6-5-31 15,-2-4 10-15,-9-3 118 16,-5 0 40-16,-5-4 16 16,-5 0 9-16,-5-3 25 0,1 0 31 15,-5 1 53-15,0 2 28 16,4 10 23 0,0 7 33-16,-1 17-81 0,-2 11-33 15,-2 23-44-15,-5 14-32 16,-3 27-21-16,1 14 0 15,-7 9 0-15,1-5-4 16,10-14-22-16,0-15 0 0,7-21 8 16,1-10 6-16,0-13 25 15,2-6 0-15,1-9-10 16,3-6-7-16,1-10-5 16,1-6-1-16,2-8 7 15,2 0 5-15,0 3 10 16,2 6 3-16,1 14 9 15,-2 10 5-15,-1 17-9 16,-2 12 2-16,-3 9-12 16,-1 4-2-16,-3-1-32 15,0-7-49-15,-1-10-110 16,0-4-90-16,-5-10-5 16,-4-7 117-16,1 0 71 15,8-14-91-15,-4-3 116 16</inkml:trace>
  <inkml:trace contextRef="#ctx1" brushRef="#br1" timeOffset="60331.68">21487 4434 873 0,'6'0'176'0,"1"5"142"15,0 5-250-15,2 4-28 16,1 4-32-16,-2-2-8 16,-1-2 0-16,0-2-4 15,-4-5-4-15,-3-7-1 0,0 0-5 16,0 0-7-16,-5-14-31 15,-2-1-51-15,-2-11-252 16,-1-4 193-16,2-49-109 16,11 69 542-1,1-18-164-15,5-3 113 16,1-1-108-16,4-1-90 16,7-2-175-16,6 4 89 15</inkml:trace>
  <inkml:trace contextRef="#ctx1" brushRef="#br1" timeOffset="60916.34">21799 4421 2647 0,'-14'1'170'0,"-3"1"227"15,-1 6-486-15,-1 3-32 16,-1 1-59-16,2 0-17 16,7-5 3-16,3 0 25 15,6 0 80-15,4 1 65 16,5 3 33-16,3 2-3 0,10-3-12 16,5 0-18-16,4-5-21 15,6-2 3-15,0-6 6 16,2-4 18-16,0-7 3 15,-2-3-30-15,-1-12-113 16,-3-4-84-16,-6-8-15 16,-3-6-95-16,-9-1 53 15,-1 2 140-15,-5 2 325 16,0 5 144-16,-2 4-36 16,1 7-71-16,-5 9 10 15,-1 19 130-15,0 0-98 16,6 2-92-16,-2 25-121 15,-1 8-21-15,2 19-9 16,-4 3-2-16,3 0 0 16,-1 0 0-16,3-12-14 0,0-7-5 15,1-12-17-15,0-9-6 16,5-10-24-16,0-5-8 16,4-8 17-16,3-4 12 15,1-6 24-15,-3-5 15 16,0-2 6-16,-6 1 0 15,-1 4 9-15,0 9-9 16,-3 6-6-16,1 5-27 0,4 4-155 16,7 1-273-16,9 0 349 15</inkml:trace>
  <inkml:trace contextRef="#ctx1" brushRef="#br1" timeOffset="61384.54">22778 4260 1980 0,'-45'8'66'16,"-1"3"-27"-16,1 5-27 15,5 1 3-15,12 1 0 0,9-1-9 16,12-4 15 0,6-3-3-16,10-1 2 0,8-2 16 15,16-1-3-15,7-6 6 16,9-3-13-16,-1-4-4 16,-2-1 5-16,-4 2 4 15,-7 6 14-15,-3 6 0 16,-8 12-18-16,-4 11-5 15,-8 15-22-15,-5 10 33 0,-12 20-115 16,-10 7 2-16,-12 20-30 16,-7 8-123-16,-16 6 167 15,-9-7-6-15,-23-12 55 16,-8-13 40-16,-11-28 127 16,9-12 59-16,17-28-33 15,8-13-14-15,16-28-105 16,1-18-35-16,15-33-102 15,14-12-130-15,31-30-299 16,18-7 198-16</inkml:trace>
  <inkml:trace contextRef="#ctx1" brushRef="#br1" timeOffset="61565.87">22660 4306 769 0,'79'1'150'0,"-2"3"94"15,-5 6-91-15,-4 4-81 0,-4 5-20 16,-6 6-21-16,-7 6-1 15,-18 5-9-15,-9 2 0 16,-22 2 10-16,-6-4-4 16,-9-5-9-16,-4-4-6 15,-2-12-75-15,-1-6-28 16,2-13 58-16</inkml:trace>
  <inkml:trace contextRef="#ctx1" brushRef="#br1" timeOffset="62249.89">23008 4272 2612 0,'39'-4'4'16,"7"2"-8"-16,7 7-23 16,-1 6-15-16,-8 10-33 15,-7 3-26-15,-12 9-41 16,-4 5-4-16,-8 2 50 15,-3 1 48-15,0-5 45 16,-3-6-5-16,-1-8 11 16,0-4 17-16,-3-8 28 15,1-5 33-15,-4-5 77 0,0 0-28 16,0-11-40-16,-3-3-21 16,-1-11-60-16,1-3-9 15,4-9-21-15,3-4 2 16,10-3-11-16,7-1-19 15,7 9-17-15,3 8-50 16,-3 17 6-16,-4 8 23 0,-9 16 42 16,-4 4 21-16,-4 10 0 15,-1 1-2-15,0-2-22 16,3-2-15-16,0-5-15 16,3-3-5-16,-2-5 32 15,1-3 18-15,-3-5 39 16,-3-3 24-16,1 0 30 15,0 0 14-15,0-1 40 16,2-2 8-16,5 0 10 16,5-4-4-16,6-4-31 15,2 0-48-15,12-4-22 16,0 2-11-16,2 0-23 16,1-1-9-16,-16 1-17 15,-5 2-3-15,-13 3-31 16,-5 0 16-16,-9-2 13 15,-4 2 11-15,-6-3 42 16,-1 1 9-16,-2 3 20 0,0 3 25 16,1 8 11-16,-2 7 3 15,2 17-1-15,2 7-11 16,7 9-41-16,9 2-18 16,14-7-80-16,8-4-55 15,9-14-116-15,3-7-134 16,-1-10 29-16,-2-6 137 0,-3-7-171 15,-1-4 182-15</inkml:trace>
  <inkml:trace contextRef="#ctx1" brushRef="#br1" timeOffset="62531.73">24215 4241 1918 0,'-31'22'119'0,"4"-2"13"16,10-10-16-16,9-3-59 15,2 1-23-15,3 2-19 16,0 3-8-16,4 3 1 16,3 0-7-16,3 0-2 0,0-2-4 15,0 11-8-15,-2 0-2 16,-5-1-1-16,-5 2 2 15,-7-13 7-15,-2 1 4 16,-2 0 3-16,-3 0-81 16,1-4 48-16</inkml:trace>
  <inkml:trace contextRef="#ctx1" brushRef="#br1" timeOffset="63515.16">24589 4341 2228 0,'0'15'-3'15,"3"-5"6"-15,1-3-3 16,5-1 9-16,1-3 0 15,5-3-6-15,1-2-3 0,0-5-12 16,2-2-3 0,-3-3 12-16,1-1 3 0,-4 0 0 15,-3-2 3-15,-2 1 3 16,-1 0-6-16,1-1-9 16,1 2-6-16,-4 0-47 15,3 2-19-15,-3 1-62 16,1 2-4-16,-5 8-23 15,1 0 77-15,0 0 39 16,25-4-8-16,-2 5-21 16,4 0-3-16,-1-4 17 15,-3 1 36-15,-9 1 81 16,-5-1 32-16,-10 2 26 16,0 0 1-16,0 0-24 15,-18 5 98-15,-1 0-7 16,-1 1-7-16,-5 3 42 15,12 3-69-15,2-1-39 0,4-3-35 16,12 1-47-16,-3-1-23 16,8 2-9-16,-3 2 0 15,3 7-3-15,0 0 5 16,-4 3 0-16,-5-1 0 16,-5 11 0-16,-11 0-3 0,-5 1 2 15,-5 4 13 1,-13-16-1-16,1-1 14 0,-7-10-137 15,2-8 138-15,10-12-65 16</inkml:trace>
  <inkml:trace contextRef="#ctx1" brushRef="#br1" timeOffset="67016.97">8126 6073 559 0,'0'0'7'0,"0"0"-66"16,0 0-11-16,0 0-27 15,0 0 11-15,0 0 70 16,0 0 45-16,0 0 99 16,0 0 66-16,-1 0 49 15,0 1-20-15,-7 16-62 0,9-1-12 16,4 13-29-16,1 7 20 16,0 24 3-16,-4 12-56 15,3 12-57-15,-4 1-21 16,2-15-21-16,1-15-24 15,-1-19-33-15,0-7-41 16,1-15-337-16,-5-10 334 16</inkml:trace>
  <inkml:trace contextRef="#ctx1" brushRef="#br1" timeOffset="67431.92">8412 6459 1365 0,'0'0'95'0,"11"3"261"16,4-2-332-16,7-3-42 16,4-4-18-16,1-5 0 15,2-2-12-15,3-4 19 16,2-2 17-16,-2-6 18 15,0-1 11-15,-6-1-8 0,0 1 0 16,-4 1 3-16,-2 3 3 16,-10 3 18-16,-5 1 21 15,-12 4 15-15,-5 2-7 16,-13 3-20-16,-3 5-15 16,-7 11-3-16,1 11 24 15,2 15 50-15,4 10-5 16,9 15-15-16,5 5-38 0,13-2-23 15,6-5-4-15,20-22-12 16,7-10-1-16,20-22-86 16,18-9-105-16,5-23-299 15,0-8 322-15</inkml:trace>
  <inkml:trace contextRef="#ctx1" brushRef="#br1" timeOffset="67815.46">9431 6104 1541 0,'-11'-1'155'16,"-5"0"90"-16,-17 6-173 15,-3 5-48-15,-9 9-12 16,-2 6 0-16,2 7-3 16,1 2 12-16,7 4 30 15,7-3-4-15,16-5-8 0,8-2-6 16,13-8-24-16,8-3-3 15,11-9 9-15,6-6-6 16,11-9-6-16,1-10-3 16,2-11-3-16,-2-4 3 15,-2-8 0-15,-2 1 0 16,-11 0 0-16,-3 2 0 16,-12 7 0-16,-6 7 0 0,-6 11 46 15,-2 11 15-15,0 1 8 16,0 0 0-16,-5 5-38 15,2 13-26-15,-2 8-3 16,0 6-2-16,3 0 0 16,1-4-4-16,7-7-81 15,1-6-66-15,6-7-209 16,1-6 136-16</inkml:trace>
  <inkml:trace contextRef="#ctx1" brushRef="#br1" timeOffset="68157.03">9994 5970 2186 0,'-11'6'127'0,"-5"6"-74"0,-1 5-43 16,-13 8-10-16,-6 4 0 15,-5 3 0-15,0 2-1 16,7-3 11-16,5-2 2 15,16-8 4-15,3-7-1 0,15-5-15 16,9-2 8-16,7-5-12 16,9 0 3-16,5-4-7 15,4 0-14-15,1 4-3 16,-3 4 1-16,-12 5-10 16,-8 4 4-16,-16 3 9 15,-9 2-3-15,-14 12 27 16,-8 3-6-16,-7-3 3 15,0-4 9-15,4-16-89 16,4-9-61-16,15-14-411 16,9-10 446-16</inkml:trace>
  <inkml:trace contextRef="#ctx1" brushRef="#br1" timeOffset="68335.75">10344 5877 2507 0,'5'41'72'0,"3"10"-50"0,0 5-22 15,2 10 1-15,1 3-32 16,-6-2-120-16,1 4-91 16,-9-8-296-16,-6-4 32 15,-5-11 325-15</inkml:trace>
  <inkml:trace contextRef="#ctx1" brushRef="#br1" timeOffset="68502.39">10131 6275 1607 0,'9'-7'400'16,"8"-1"348"-16,19-1-719 15,13-1-28-15,12 1-33 16,2 2-39-16,6 0-153 15,1 1-173-15,4 0 158 16</inkml:trace>
  <inkml:trace contextRef="#ctx1" brushRef="#br1" timeOffset="69151.08">11477 5941 1262 0,'6'9'132'0,"5"5"577"15,10 16-655-15,5 8-19 16,6 12 1-16,5 5-3 15,4 2-21-15,2 0-12 16,-2-6 0-16,-4-6-6 16,-10-14-3-16,-5-8 3 15,-9-15 6-15,-3-6 24 16,-4-10 47-16,0-8 7 0,-2-15 31 16,-2-9-1-16,2-17-70 15,0-4-17-15,5-1-45 16,3 4-25-16,4 13-126 15,2 9-109-15,2 19-383 16,0 12 526-16</inkml:trace>
  <inkml:trace contextRef="#ctx1" brushRef="#br1" timeOffset="69883.05">12326 6204 1293 0,'17'-8'51'15,"-1"-2"36"-15,-8-7-87 16,-4 0-8-16,-10-3 0 0,-10 1 6 16,-11 1 20-16,-9 2 17 15,-5 6 29-15,2 5 129 16,7 7 79-16,7 5-3 16,5 12-111-16,2 5-59 15,3 13-63-15,2 5-17 16,7 4-14-16,6-4 1 15,7-10-15-15,9-7-12 0,6-17-20 16,2-6-4-16,14-18 1 16,3-7 9-16,9-11 14 15,1-5 2-15,-6 1 13 16,-6 0 0-16,-9 7 9 16,-6 4 15-16,-11 10 32 15,-4 4 16-15,-9 13 26 16,0 0-10-16,0 0-47 15,6 9-9-15,-6 10-18 16,-1 6-4-16,0 1-2 16,1 0 2-16,1-8-6 15,1-4-8-15,2-7-32 16,-2-6-38-16,4-8-69 16,-1-6 2-16,6-7-8 0,-1-3 44 15,4-1 78 1,1 0 15-16,2 4 15 0,1 3 6 15,1 4 15-15,0 3 27 16,0 8 54-16,3 2 20 16,-2 8-22-16,2 4-30 15,-3 6-33-15,-3 0-24 16,-4 0-10-16,-2-2 0 0,-4-6-10 16,-5-2 6-16,-1-8-3 15,0 0-2-15,0 0 3 16,-1-9-17-16,8-6-19 15,6-5-20-15,7-2-87 16,3 0-10-16,-1 5 7 16,1 4 32-16,-1 4 66 15,2 5 31-15,0 8 41 16,0 3 17-16,-1 11 34 16,0 1 3-16,1 4 3 15,2 0-22-15,-1-3-32 16,0-3-3-16,-8-9-81 15,-4-6-41-15,-11-7-199 16,-4-6 241-16</inkml:trace>
  <inkml:trace contextRef="#ctx1" brushRef="#br1" timeOffset="70032.33">12991 5835 2588 0,'11'-5'78'15,"10"1"-46"-15,10-1-70 16,14 0-164-16,6-1-147 16,14 5 152-16</inkml:trace>
  <inkml:trace contextRef="#ctx1" brushRef="#br1" timeOffset="70755.05">13623 5946 2335 0,'-15'-5'157'0,"-4"0"59"16,-4 1-216-16,-5 2-60 15,-3 0-67-15,0 6-12 16,0 2-9-16,4 8 56 16,2 5 59-16,6 7 51 15,3 2 0-15,12 0 9 16,5-4-4-16,14-7-2 15,8-4 12-15,11-10-9 16,5-5-6-16,8-14-12 16,-1-4-15-16,2-7-33 0,-1-3-23 15,-6-3-37-15,-3 1 0 16,-7 4 28-16,-6 5 29 16,-8 9 51-16,-2 4 27 15,-7 10 74-15,-3 4 28 16,-2 10 32-16,-2 7-62 0,-2 11-40 15,-1 3-18-15,1 1-27 16,1-3-6-16,1-10-13 16,2-2-3-16,-1-11-42 15,2-4-21-15,-1-6-30 16,2-7-32-16,2-6 35 16,0-2 26-16,6-7 51 15,1-2 0-15,5-4-3 16,2-4-6-16,1 1 12 15,-2 0 3-15,1 9 9 16,-1 4 33-16,0 10 45 16,-2 7 18-16,0 11 32 15,0 6-55-15,-1 9-22 16,-2 4-13-16,-1 2-18 16,-1 0-3-16,-3-7-4 15,-2-2-2-15,-1-10-7 16,-1-3 0-16,-2-4-1 0,-4-5-8 15,1 0-11 1,16-13 5-16,-3-2-11 0,5-3 5 16,2-3 10-16,4-1-5 15,-5 3 2-15,-2 3 4 16,-4 6 2-16,-2 5 2 16,-3 6-25-16,1 3-13 0,1 3-72 15,1-1-67-15,7-4-51 16,3-2-30-16,8-7 79 15,1-1-34-15,1-4 124 16</inkml:trace>
  <inkml:trace contextRef="#ctx1" brushRef="#br1" timeOffset="71354.38">14749 5778 2204 0,'-8'0'147'0,"-1"3"-26"16,1 3-50-16,-2 5-12 16,1 2-8-16,0 6-28 15,-3 3-9-15,5 6-6 0,1 0-4 16,2-2-4-16,4-3 1 16,4-7-3-16,2-4-6 15,6-7-5-15,2-3-4 16,1-6 2-16,2-4 4 15,1-7 1-15,0 0 6 16,3-3 4-16,-1 3-2 16,1 3 0-16,-3 3-1 0,-6 3 1 15,-2 3 0-15,-10 3-2 16,0 0-1-16,0 0 3 16,0 0 2-16,0 1 0 15,0 0 1-15,0 0-2 16,0 0-3-16,0 0 4 15,15 7 0-15,1-13 4 16,2 0 1-16,5-5-4 16,1-2-1-16,2-1 0 15,1-2-1-15,0-2 1 16,0-1-4-16,-4-1-5 16,-6 2 1-16,-11 1-1 15,-6 3-1-15,-15 3 6 16,-8 1 3-16,-7 6 1 15,-3 3 5-15,1 10 25 16,5 6 17-16,5 10 7 0,5 2 7 16,9 5-3-16,6 0-8 15,11-4-22-15,10-3-12 16,20-12-33-16,13-6-25 16,30-12-42-16,6-8-41 15,7-7-161-15,4-3-140 16,-9 2 204-16</inkml:trace>
  <inkml:trace contextRef="#ctx1" brushRef="#br1" timeOffset="71748.78">11998 6485 2166 0,'25'-1'225'0,"26"-4"62"0,24-3-258 15,52-5-51-15,17-2 15 16,38-2 7-16,16 1 1 16,16-2 3-16,13 0 1 15,8 1 2-15,0-2-1 16,3 0-5-16,-10-1-1 0,-6 0-2 16,-8-1-4-16,-22-1-38 15,-1-1-85-15,-37-2-125 16,-13 2-191-16,-26 3 239 15</inkml:trace>
  <inkml:trace contextRef="#ctx1" brushRef="#br0" timeOffset="91699.96">9034 7543 1293 0,'0'0'33'0,"4"6"-13"0,1 6-17 16,-1 8-1-16,-1 7 2 15,-2 9 16-15,0 6 13 16,-1 9 17-16,-1 3 4 16,-2 1-7-16,-3-1 16 15,-2-8-48-15,1-4 0 16,-2-11 11-16,0-6 22 16,2-10 39-16,-3-7 6 15,3-8-7-15,1-7-26 0,1-12-45 16,2-6-15-16,2-10-12 15,2-6-3-15,2-7 9 16,2-5 6-16,2-6-6 16,0-1 6-16,4-1 0 15,3 3-3-15,3 7 3 16,2 4 3-16,2 13-6 16,3 5 0-16,-3 13-6 15,1 6-9-15,-7 14 9 16,-4 9-3-16,-4 16 9 15,0 11 9-15,-1 15 6 16,0 8 3-16,3 10 0 16,1 1 3-16,8-9-12 15,-1-8 6-15,10-20 30 16,-1-11 18-16,2-13 50 0,3-7-15 16,0-12 3-16,3-9-8 15,-1-12-19-15,1-5-28 16,-4-9-31-16,-6-1-5 15,-10-3-6-15,-3-1-1 16,-15 1-5-16,-3 3-8 16,-8 3-12-16,-6 2-31 15,-1 8-35-15,0 3-25 0,5 7-126 16,4 5-90-16,9 1 180 16</inkml:trace>
  <inkml:trace contextRef="#ctx1" brushRef="#br0" timeOffset="92382.29">9993 7433 1983 0,'-8'27'147'0,"5"2"94"16,-2 7-259-16,2 3 0 16,1 2 14-16,-6 0 2 15,5 1 2-15,-3-3 0 16,-4-1 6-16,2-6 5 16,-1-9 12-16,1-8 19 15,5-9 34-15,3-6 4 16,-5-9-5-16,5-6-40 15,1-13-25-15,0-5-1 0,3-7-8 16,2-2-1 0,6-4-1-16,2 0-3 0,7 0-1 15,6 1 2-15,9 6 0 16,5 5 1-16,5 10 0 16,0 8-2-16,-1 10 1 15,-2 6 1-15,-10 5-1 16,-9 6 3-16,-11 7 0 15,-9 4 0-15,-13 8 4 16,-7 2 2-16,-16 5 16 16,-4 2 6-16,-4 0 29 15,1-1 9-15,11-11 2 16,5-6-12-16,16-11-29 16,8-5-14-16,15-4-18 15,8-1-5-15,11 0-8 16,5 1-4-16,7 4-4 0,-1 3 1 15,-2 7 2-15,-7 3 4 16,-15 6 10-16,-9 3 0 16,-17 5 11-16,-11 1 4 15,-19 5 18-15,-8-2 3 16,-14-4 4-16,-5-6-2 16,-3-13-15-16,6-6-11 15,8-9-30-15,5-7-19 0,12-5-52 16,5-4-40-16,18-8-162 15,10-4-368-15,23-18 448 16</inkml:trace>
  <inkml:trace contextRef="#ctx1" brushRef="#br0" timeOffset="93131.97">11080 7536 1921 0,'7'-14'59'0,"2"1"-71"16,4 1-44-16,-3 2 41 16,-4 0 12-16,-1 3 15 15,-4 1 6-15,-1 0-1 16,1 0-55-16,2-3-276 15,6-4 245-15</inkml:trace>
  <inkml:trace contextRef="#ctx1" brushRef="#br0" timeOffset="93767.15">11214 7944 1711 0,'-8'-2'57'0,"3"2"-60"16,0 2-45-16,-1 4 30 16,2 1 18-16,-2 1-6 15,1 2 15-15,2-3 15 16,1 1 0-16,3-3 12 16,4 1-21-16,2-4-12 15,0-2-3-15,2-2 3 16,0-4 3-16,-2-2 3 15,0-1 0-15,-3 0 3 16,-3 0 9-16,-3-1 0 16,-4 1 12-16,-3 1 17 15,-1 3 16-15,-4 5 12 16,0 3-4-16,-3 8 4 0,0 1-20 16,1 4-28-16,2 2-9 15,6 0-9-15,3-1-9 16,7-3-3-16,3-2 0 15,7-5-1-15,5-4 1 16,3-5 4-16,5-4 7 16,-2-6 0-16,0-3-1 15,-5-1-1-15,-4 2-8 0,-7 1 7 16,-4 1-6-16,-6 3 8 16,-5 1-1-16,-6 4-18 15,-5 2-6-15,-2 6-36 16,-1 0-36-16,6 3-140 15,2-2-84-15,14 0 162 16</inkml:trace>
  <inkml:trace contextRef="#ctx1" brushRef="#br0" timeOffset="94448.5">11171 7534 1105 0,'-7'-2'105'0,"0"1"125"15,-1 0-183-15,2 2-45 16,6-1-2-16,0 1 4 16,0 0-2-16,7 16 4 15,2-11-1-15,7-3 5 16,2-1 0-16,3-4-1 15,1-3-3-15,0-6-2 16,-1-1-4-16,-2-3 14 16,-2-1 22-16,-6-2 9 15,-4 0 5-15,-7 0-2 16,-3 3-15-16,-10 3 18 16,-3 2 6-16,-8 6 2 15,-4 2 4-15,-4 9-21 16,-3 4-3-16,4 8 9 0,2 1 11 15,7 1 13-15,9-1-15 16,7-5-28-16,6-2-15 16,8-5-14-16,4-4 0 15,7-6 0-15,1-7 5 16,4-8 2-16,0-3 2 16,-2-4-4-16,2 0-7 15,-7 0-5-15,-3 4-4 0,-8 5 8 16,-4 4 1-16,-5 6-2 15,-6 4 7-15,-7 5-6 16,-3 5-2-16,-4 10 4 16,0 3-9-16,7 1-86 15,3-3-77-15,13-4-150 16,10-1 156-16</inkml:trace>
  <inkml:trace contextRef="#ctx1" brushRef="#br0" timeOffset="95565.33">12665 7505 1528 0,'-10'-15'192'0,"4"-4"263"16,9-6-411-16,8-1-38 16,8-6-9-16,6 2 3 15,4 3 3-15,2 1 6 16,1 8 36-16,0 4 2 16,0 4 18-16,1 2 0 15,2 4-14-15,-1 2-10 0,1 6-26 16,0 3-7-16,2 8 2 15,0 4 1-15,-2 11-1 16,-4 2-5-16,-1 10 2 16,-2 3-3-16,2 4 1 15,-2 3 13-15,3 1-6 16,0 0 4-16,0-4 11 16,2-2-3-16,-4-3-1 15,1-3-1-15,3-2-11 16,-1-2-4-16,3-6-3 15,-2-1-2-15,-3-9-4 16,-2-6 2-16,-7-7-8 16,-3-7-11-16,-6-10-37 15,-5-7-40-15,-7-15-166 16,-6-5-376-16,-10-11 432 16</inkml:trace>
  <inkml:trace contextRef="#ctx1" brushRef="#br0" timeOffset="95882.4">13264 7675 2462 0,'3'-6'15'0,"-3"0"-110"16,-1-1-127-16,-5 3 3 15,-3 1 79-15,-8 4 173 16,-6 5 51-16,-14 7 77 16,-7 6 6-16,-10 7-31 15,0 2-27-15,-4 4-21 16,0 1-14-16,-1 2-45 16,2-2-13-16,6 0-12 15,6-4-4-15,15-7-14 16,5-5-37-16,13-9-159 15,12-8-135-15,0 0 115 16</inkml:trace>
  <inkml:trace contextRef="#ctx1" brushRef="#br0" timeOffset="99981.66">16733 7018 1508 0,'-32'6'45'0,"-3"0"27"15,-5-2-57-15,-3-1-9 0,-3 2 0 16,-8-1 53-16,0 1 67 15,1 1 107-15,2 0 21 16,11 0-105-16,1 0-37 16,10 0-72-16,7 1-19 15,6 1-10-15,6 3 0 16,7 5 2-16,0 3-2 16,9 13-6-16,3 3-2 0,4 8-2 15,2 4 2-15,0 10-3 16,0 4 1-16,1 12-1 15,1 7 0-15,1 14 0 16,-1 2 0-16,-2 4 0 16,-1-3-2-16,-5-11 2 15,-4-6 0-15,-3-16 1 16,-2-8 0-16,0-17 1 16,-1-7-2-16,-2-13 0 15,0-6 3-15,3-13 0 16,0 0 1-16,0 0 2 15,0 0-1-15,6-8 1 16,6-3-2-16,11-2-4 16,2-1-3-16,14 3-2 15,3 1 2-15,4 2-3 0,4 1-11 16,1 1-41-16,2 2-80 16,5 1-70-16,-1-2-145 15,3 0-179-15,-1-3 416 16</inkml:trace>
  <inkml:trace contextRef="#ctx1" brushRef="#br0" timeOffset="100550.21">16984 7488 1359 0,'-13'-4'85'0,"1"2"114"0,-2 1-86 16,1 5-89-16,1 3-12 16,0 8-3-1,4 5 21-15,-2 10 42 0,5 8 11 16,2 12 28-16,5 5-19 16,9 1-29-16,2-2-15 15,15-14-15-15,3-5 3 16,10-15 20-16,5-7 2 15,4-13-5-15,2-6-11 0,2-13-28 16,0-7-8 0,-5-11-21-16,-4-2-6 0,-11-6-3 15,-8 1 3-15,-18 0 25 16,-5 1 6-16,-14 1 15 16,-10 0-9-16,-14 4-9 15,-7 3 1-15,-13 8-8 16,-3 5 3-16,-7 13 4 15,-1 5-1-15,3 14 7 16,1 4-1-16,9 9-21 16,4 2-69-16,11 1-137 15,7-1-173-15,11 0 149 16</inkml:trace>
  <inkml:trace contextRef="#ctx1" brushRef="#br0" timeOffset="102447.94">17895 7367 1640 0,'-11'7'44'0,"1"1"-121"16,4 1-8-16,2 0 34 16,2-2 20-16,2-2 37 15,1 0 18-15,3-2 14 16,4-3 19-16,4-2 39 15,4-4-13-15,3-4-47 16,-1-1-12-16,1 2-12 16,-4-1-6-16,-5 3-3 15,-1 3-3-15,-4-1 0 16,-5 5-3-16,0 0 6 16,-9-4 9-16,-1 7-3 15,-2 1-6-15,-1 4 9 16,5 0-3-16,-2 2 9 15,3-1 3-15,5-1-12 0,-3-2 5 16,7 0-5-16,4-3 15 16,-1-2 24-16,1-1 0 15,1-3 0-15,-4-1-9 16,4-1-21-16,0 0-6 16,-4 0-6-16,2 2-1 15,-5 3 4-15,0 0-3 16,-1-1 6-16,0 0 0 0,0 1 6 15,-1 0 0-15,1 0-6 16,-1 0-3-16,0 0-12 16,0 0-15-16,2 1-113 15,-1-1-70-15,0 0-213 16,1 0 321-16</inkml:trace>
  <inkml:trace contextRef="#ctx1" brushRef="#br0" timeOffset="103215.07">17973 7754 1448 0,'7'-11'54'16,"1"3"122"-16,2 0-292 15,0 2 47-15,-3 3 16 16,-1 1 15-16,-6 2 34 16,0 0 17-16,-2 13 24 15,-3-3 6-15,1 5-8 16,-1 1-5-16,-1 0-12 16,0 0-9-16,2-4-6 15,2-2 6-15,5-4 3 16,2-1 6-16,4-6 6 15,-1-4-6-15,4-4-4 16,-3-2 7-16,1-2-15 16,-3 1 3-16,-6 2-3 15,0 2-3-15,-3 3 3 16,-4 3 9-16,-1 2 6 0,-2 0 3 16,0 5 0-16,5 0 0 15,1 1-6-15,3 0-3 16,5-2 9-16,-1 1-3 15,5-2 5-15,0-1 1 16,0-2-9-16,0 0-9 16,-3-1 6-16,-6 1 0 15,0 0 18-15,1 0 0 0,0 0 3 16,0 0-9-16,1 0-3 16,23 13 2-1,-18 3 16-15,-1 4 0 0,-4 7-9 16,0 3-11-16,-7 9-15 15,-5 4-3-15,-11 6-3 16,-9 3 2-16,-15 2 0 16,-6 0 2-16,-13-2 4 15,-1-6 1-15,4-12 0 16,5-8-15-16,21-18-166 16,16-12 4-16,27-16 36 15</inkml:trace>
  <inkml:trace contextRef="#ctx1" brushRef="#br0" timeOffset="105399.34">18696 7558 234 0,'0'0'-15'15,"0"0"1"-15,0 0-34 16,-1 0 45-16,1 0 52 15,-1 0 75-15,0 0 13 16,0 0 24-16,0 0-45 16,0 0-109-16,0 0-39 0,1 0-11 15,0 0 2 1,0-1 27-16,0 0 17 0,0 0 19 16,1 0 15-16,0 1 22 15,0 0 16-15,0 0 30 16,0 0 2-16,0 0-24 15,-1 0-19-15,1 0-27 16,0 0-2-16,0 0-8 16,0 0 6-16,0 0 4 15,0 0 3-15,0 0 3 16,-1 0-2-16,0 0-10 16,0 0-4-16,0 0-8 15,0 0 15-15,-1 0-1 16,0 0-9-16,0 0 0 15,1 0 2-15,0 0 7 16,0 0 0-16,10 7 15 0,1-8 6 16,9-1 32-16,4 0 7 15,7 0-15-15,7-1-3 16,8 0-25-16,4-1-8 16,3 0-12-16,-4-1-14 15,-5 3-11-15,-6 0-5 16,-7 0-1-16,-5 2-1 15,-8-2-25-15,-3-1-54 16,-6-1-122-16,-2 0-90 0,-2-3 144 16</inkml:trace>
  <inkml:trace contextRef="#ctx1" brushRef="#br0" timeOffset="105731.36">19034 7347 1305 0,'-7'22'56'0,"0"5"31"0,2 5-46 16,3 5-2-16,4 2 46 16,5 0 25-16,0 0-14 15,4-4-42-15,-4-3-15 16,0-7-42-16,3-4-24 16,-5-8-51-16,0-2-39 0,0-6-60 15,-3-1-5 1,7-3 107-16</inkml:trace>
  <inkml:trace contextRef="#ctx1" brushRef="#br0" timeOffset="106697.73">20273 7291 1328 0,'28'-3'72'16,"2"1"50"-16,-1 2-97 15,-7 3-13-15,-5 2-12 0,-15 6 9 16,-7 2 24-16,-15 6 77 16,-9 6 28-16,-9 4-1 15,-5 4-20-15,-4 1-81 16,-1-1-24-16,-3 1-6 15,0-2 9-15,-7 1 11 16,-5-2 10-16,-3-2 36 16,2-4-14-16,4-5 0 15,3-2-4-15,5-5-22 16,2-5-9-16,9-3-14 16,7-4-2-16,8-3 12 15,4-4 11-15,8-7 18 16,-1-5-15-16,9-8-13 15,4-6-12-15,10-6-16 16,5 2-7-16,12 2-3 16,5 2 0-16,7 3-21 0,4 1-7 15,1 6-7-15,1 3-1 16,-4 7 20-16,-5 3 7 16,3 7 21-16,-2 2 7 15,3 5 15-15,2 2 3 16,-5 9 4-16,1 3-4 15,-3 8-3-15,-1 1 1 16,0 3 1-16,-2 0-2 0,-4-4 0 16,1 0 3-16,-1-3 6 15,1-5-1-15,5-5 4 16,2-2-13-16,4-5 1 16,3-1-1-16,4-3-6 15,-1-2-3-15,1-3-6 16,0-2 2-16,-3-3-2 15,3-2 0-15,-3-3 1 16,-1-1-1-16,-1-3 0 16,-3-1 0-16,-7-2-4 15,-3 0-3-15,-14-2-1 16,-3-3 0-16,-11-4-3 16,-7-2-1-16,-8-4-3 15,-10-1-7-15,-10 3 9 0,-6 3 11 16,-16 5 2-16,-5 5 1 15,-7 7 3-15,-5 3-4 16,0 9-4-16,3 3 3 16,12 9-3-16,12 1-1 15,16 1-105-15,6 1-65 16,13-3-712-16,4-3 709 16</inkml:trace>
  <inkml:trace contextRef="#ctx1" brushRef="#br0" timeOffset="107917.31">20566 6763 1512 0,'12'3'65'0,"3"0"132"0,17 5-257 16,6 0-8-16,15 3 29 15,6 0 18-15,4 8 60 16,-1 4 29-16,1 12 70 16,3 9 23-16,6 14-8 15,1 10-25-15,-8 15-80 16,-6 8-27-16,-17 8-17 16,-6 5-4-16,-21 2 1 15,-10 2 0-15,-25-1 47 16,-11-2 24-16,-21-4 45 15,-9-1-20-15,-8-12-46 16,2-5-15-16,8-10-52 16,8-5-57-16,16-11 266 15,4-13-180-15</inkml:trace>
  <inkml:trace contextRef="#ctx1" brushRef="#br0" timeOffset="124247.59">15178 7130 1101 0,'-19'-7'122'0,"-3"0"167"16,-5 1-227-16,1-1-62 15,-4 2 0-15,-1 1 0 16,5 3 0-16,-9 3 0 0,2 4 6 16,-4 2 15-16,-2 3 9 15,4 2 17-15,4 5-2 16,7 3-12-16,1 3-6 16,6 8-21-16,3 7 3 15,3 12-6-15,6 9 3 16,6 8 9-16,4 2 0 0,6-4 3 15,4-5-6-15,4-9-3 16,4-7 3-16,8-7 6 16,5-5 8-16,8-7 1 15,4-3-6-15,4-9-9 16,-1-2-6-16,4-8-12 16,-3-1-15-16,-7-8-65 15,-5-3-37-15,-12-9-113 16,-6-4 28-16,-6-6 127 15</inkml:trace>
  <inkml:trace contextRef="#ctx1" brushRef="#br0" timeOffset="124781.32">14466 7555 1171 0,'0'0'4'0,"0"0"-25"15,11 4-14-15,3-7 10 16,2-1 19-16,7-3 31 15,4 0 20-15,13-1 32 16,1 2 6-16,5 0-17 16,-1 2-19-16,-1-1-30 15,2 0-3-15,1 1-10 0,2 0 1 16,-2-1-3-16,2 3-2 16,-6-3 0-16,-4 1 0 15,-5 0 4-15,-10-2-2 16,-4 2-2-16,-6-1 0 15,-7 2-4-15,-3-2-7 16,-4 0-59-16,-1 0-62 16,-6 0 74-16</inkml:trace>
  <inkml:trace contextRef="#ctx1" brushRef="#br0" timeOffset="148999.23">14524 8768 1222 0,'0'0'23'0,"0"0"-15"16,-10 18-20-16,6 11 2 15,-1 13 10-15,-2 23 16 16,-2 11 1-16,-1 9 12 15,-2 0 2-15,4-8 2 16,2-5-2-16,2-8 6 16,2-6 0-16,0-10 2 15,4-7-5-15,5-14 8 16,5-5 12-16,14-14-21 16,6-8-7-16,18-17-8 15,5-9-6-15,2-10-24 16,-4-4-3-16,-15-1-38 15,-6 1-37-15,-13 4 25 0,-6 1-14 16,-15 7-32-16,-6 2-9 16,-16 7-70-16,-4 5-40 15,-18 6 52-15,-11 4 43 16,-14 7 86-16,-8 5-11 16,4 5-1-16,2 1 47 15,3 6 153-15,7-1 137 16,11-3 97-16,11-3-122 0,23-5-137 15,18-8-44-15,0 3-35 16,22-6-10-16,24-9 8 16,9-3 15-16,15-7 23 15,4-3 22-15,2-2-6 16,3 1-19-16,-9-2-85 16,-10 1-49-16,-21 2-48 15,-15 2-29-15,-17 2 17 16,-6 2-19-16,-18 3-230 15,-14 3 186-15</inkml:trace>
  <inkml:trace contextRef="#ctx1" brushRef="#br0" timeOffset="149164.72">14143 9016 1386 0,'-12'2'99'0,"12"-2"199"15,-3 2-56-15,29-7-137 16,18-3-31-16,27-14-41 0,11-4-12 15,21-10-9-15,2-2-51 16,-8 3-137-16,-6 5-66 16,-21 9-111-16,-13 6-76 15,-12 10 230-15</inkml:trace>
  <inkml:trace contextRef="#ctx1" brushRef="#br0" timeOffset="149497.57">15308 9012 1295 0,'-30'40'153'0,"-2"7"526"0,-6 5-563 16,-4 5-274-16,-1-5-63 16,-6-5-108-16,2-6 186 15,6-12 38-15,3-5 26 16,8-13-144-16,1-7 157 15</inkml:trace>
  <inkml:trace contextRef="#ctx1" brushRef="#br0" timeOffset="149665.13">14915 9128 2749 0,'12'23'98'0,"6"5"6"16,5 4-203-16,20-4-145 16,7-5-318-16,12-12 251 15</inkml:trace>
  <inkml:trace contextRef="#ctx1" brushRef="#br0" timeOffset="149863.22">15352 9317 2420 0,'-5'26'161'16,"1"-1"-15"-16,3-3-191 15,1-10-228-15,0-12-260 16,0-1 252-16</inkml:trace>
  <inkml:trace contextRef="#ctx1" brushRef="#br0" timeOffset="149998.49">15297 9097 1646 0,'0'0'230'15,"0"-12"179"-15,11-5-409 16,3-3-146-16,6-11-231 15,3-3 198-15</inkml:trace>
  <inkml:trace contextRef="#ctx1" brushRef="#br0" timeOffset="150197.81">15552 8905 1495 0,'6'44'46'0,"1"4"35"16,0 5-51-16,-5 3-18 0,-4-2-9 15,-5-5 0-15,-6-7 0 16,0-12 11-16,1-7 28 16,5-12 3-16,7-10 3 15,0-1-60-15,0 0-66 16,-7-5-128-16,8-6-36 0,1 0 147 16</inkml:trace>
  <inkml:trace contextRef="#ctx1" brushRef="#br0" timeOffset="150347.51">15472 9178 1384 0,'23'-14'56'0,"0"1"-11"15,4-2-84-15,0 2 14 16</inkml:trace>
  <inkml:trace contextRef="#ctx1" brushRef="#br0" timeOffset="150897.82">15824 9090 1365 0,'-31'9'58'0,"-2"2"12"16,0 2-43-16,-1 2-21 16,2 2-2-16,-1 1 1 15,2-1 3-15,5 0 26 16,2-2 17-16,14-4 23 15,7-1 1-15,15-4-15 16,10 1-21-16,8-3-36 0,5 1-6 16,1 1-3-16,1 2-6 15,-5 4 3-15,-7 0 0 16,-13 5-9-16,-9 1-6 16,-18 5 0-16,-11 3 6 15,-12 0 18-15,-9-3 18 16,0-7 6-16,0-8-9 15,7-10-78-15,6-8-77 16,20-16 73-16</inkml:trace>
  <inkml:trace contextRef="#ctx1" brushRef="#br0" timeOffset="151103.82">16083 8901 2658 0,'2'50'52'0,"2"3"-22"16,-2 6-36-16,-2 1-32 15,1-2-11-15,-3-7-60 16,-2-6-22-16,-4-8-33 16,-3-5-63-16,-5-9-60 15,-4-4 31-15,-5-13-139 16,-1-6 211-16</inkml:trace>
  <inkml:trace contextRef="#ctx1" brushRef="#br0" timeOffset="151264.68">15882 9279 1452 0,'14'-7'78'16,"9"-2"163"-16,8-3-115 0,16-3-120 15,7 0-24-15,3-3-150 16,0 0-48-16,-4 2-21 15,-4 0-56-15,-5 2-98 16,-2 2 210-16</inkml:trace>
  <inkml:trace contextRef="#ctx1" brushRef="#br0" timeOffset="151563.54">16563 9100 596 0,'3'7'120'0,"-6"3"94"15,-7 0-62-15,-14 2-51 16,-7 1 3-16,-15-1 22 15,-4 0 20-15,-6 0 174 16,1 1-10-16,13-2-83 16,9-2-65-16,17-4-77 0,16-5-56 15,0 0-52 1,9 5-10-16,13-2-24 0,6 3 18 16,10 1 31-16,3 0 5 15,3 4 0-15,-3-1-12 16,-9 0-28-16,-9 0-3 15,-17 1 0-15,-8 2 16 16,-19 4 22-16,-6 1 6 16,-9-4-10-16,2-2-60 0,9-7-131 15,6-3-93-15,15-7 135 16</inkml:trace>
  <inkml:trace contextRef="#ctx1" brushRef="#br0" timeOffset="152166.92">17146 9235 1477 0,'-11'21'33'0,"0"0"-17"0,1-2-14 16,-2-1-2 0,-2-2 0-16,-2-6-2 0,-2-3 2 15,-3-6-4-15,0-4 0 16,2-6-10-16,2-5-11 16,1-7-17-16,4-3-1 15,3-5 18-15,3 1 29 16,6-2 36-16,4-1 13 15,5 2-1-15,5 3 10 0,7 5 25 16,2 6-7 0,8 7-2-16,2 3-9 0,3 8-33 15,-1 2-1-15,-6 7-8 16,-7 2 3-16,-9 6 9 16,-3 3-6-16,-6 1-3 15,-1 0 0-15,-5-3-12 16,-2-1 14-16,-1-6 19 15,-1-3 3-15,4-7-10 16,2-4-10-16,0 0-23 16,0-9 0-16,7-10-18 15,2-6-2-15,6-6 4 16,2-1 2-16,4 3 3 16,1 2 7-16,5 7 7 0,2 5 8 15,0 12 10-15,4 6 4 16,-4 17-5-16,1 10-10 15,-4 11-19-15,-3 2-23 16,-2-4-102-16,-2-6-114 16,2-9 93-16</inkml:trace>
  <inkml:trace contextRef="#ctx1" brushRef="#br0" timeOffset="152579.9">15378 9689 2857 0,'79'-1'50'0,"21"-6"-22"0,23-5-64 15,24-7-29-15,6-4 3 16,-1 0 15-16,-2-1 12 15,-11 4 29-15,-10 3 12 16,-12 3 7-16,-11 4 0 16,-16 0-11-16,-6 3-4 15,-21 1-34-15,-6 1-48 0,-18 1-155 16,-9 0-69-16,-22 1 120 16</inkml:trace>
  <inkml:trace contextRef="#ctx1" brushRef="#br0" timeOffset="153981.04">19833 9670 1429 0,'-26'-13'58'0,"-5"-1"29"16,-2-2-54-16,-8-1-57 15,-6 0 0-15,-9 5 12 16,-4 4 12-16,-13 7 12 15,-6 3 6-15,-6 10 6 16,-3 4 9-16,2 11 11 16,2 4 7-16,7 8 9 15,5 4-12-15,13 4-3 16,10 0-3-16,21 3 5 16,12-2 61-16,27-3 38 15,16-2-13-15,31-5-29 16,19-5-39-16,21-10-26 15,12-6-9-15,25-10-8 16,6-5 8-16,17-5-7 0,4-3 2 16,-4-5-9-16,-5-1-9 15,-15-2-21-15,-13 0-12 16,-24 1-10-16,-16 2-44 16,-32 2-61-16,-14 2-65 15,-29 4-143-15,-11-1 0 16,-19 2 287-16</inkml:trace>
  <inkml:trace contextRef="#ctx1" brushRef="#br0" timeOffset="154599.76">18538 10330 1254 0,'7'1'31'0,"6"-1"-29"16,5-1-91-16,10-2-6 16,0 1 64-16,6-1 124 15,2 2 51-15,11 0 34 16,11 1 115-16,20 0-33 15,11-3-33-15,20-2-93 16,12 0-13-16,14-3-18 16,4 2-44-16,-2 0-30 15,-2 0-13-15,-9 1-10 0,-5-1-3 16,-6-1-3-16,-9 0-10 16,-16-4-63-16,-9-2-119 15,-17-3-753-15,-10-1 765 16</inkml:trace>
  <inkml:trace contextRef="#ctx1" brushRef="#br0" timeOffset="157231.29">17735 9624 1510 0,'-5'5'85'16,"-2"5"25"-16,-4 11-56 15,-2 7-15-15,-3 16-36 16,-1 5-3-16,-3 14 3 16,0 5 3-16,-3 9 0 15,-2 1 3-15,-1-3 0 16,1-5-6-16,2-11 6 16,2-8 6-16,7-17 42 15,5-10 14-15,7-15 25 16,5-9 3-16,9-22-43 15,7-12-17-15,13-25-27 0,2-11-9 16,5-15-6-16,-3-4-9 16,-7-4 0-1,-3 2-6-15,-7 3 3 0,-3 7 9 16,-8 14 6-16,-1 9 3 16,-5 21 6-16,-2 12 9 15,0 14 33-15,0 11-17 16,2 8-6-16,3 14-2 15,5 25-22-15,5 13-1 0,7 18 0 16,3 6 1-16,5 6 1 16,1 0-3-16,-1-7-2 15,-1-7 0-15,-2-17-7 16,-2-9 3-16,-1-20 3 16,-2-11-23-16,-5-19-163 15,-2-14-90-15,-8-21 112 16</inkml:trace>
  <inkml:trace contextRef="#ctx1" brushRef="#br0" timeOffset="157396.48">17382 9975 2623 0,'13'18'119'0,"10"-3"107"16,39-9-288-16,17-6-77 15,29-16-187-15,11-9 39 16</inkml:trace>
  <inkml:trace contextRef="#ctx1" brushRef="#br0" timeOffset="158297.98">21432 9368 2145 0,'4'39'155'0,"1"11"-82"16,-3 7-8-16,-1 13-60 15,0 3-6-15,-4 1-5 16,-3-2 1-16,-3-13 1 16,0-6 2-16,1-20 37 15,3-9 27-15,3-15 37 16,2-9-26-16,0 0-5 15,1-5-12-15,5-12-16 16,2-8-8-16,0-10-23 16,0-3-4-16,-2-2-6 15,-2-1 0-15,3-2-6 16,4 0-2-16,8 1 0 16,6 1-1-16,4 5 2 15,1 2 1-15,1 5-3 16,4 5-4-16,10 7 1 15,4 4 0-15,3 10-2 16,1 4 0-16,-14 6-2 0,-9 3-3 16,-20 7-1-16,-14 3 1 15,-25 9 3-15,-11 3 2 16,-20 0 8-16,-4-1 7 16,-1-4 27-16,-1-1 17 15,5-4 34-15,7 0 1 16,17-8-25-16,13-4-15 0,34 0-18 15,21-2-7-15,25 2-36 16,16 0-23 0,27 2-54-16,8 2-17 0,15 8 23 15,-1 1-27-15,-26 5 42 16,-19 0 15-16,-37 1 6 16,-16 0-9-16,-29 2 60 15,-15 1 42-15,-31 3 58 16,-19-2 6-16,-29 0 32 15,-12-1-26-15,1-4-10 16,7-5-8-16,18-9-33 16,13-8-21-16,15-14-86 15,10-11-90-15,24-16 76 16</inkml:trace>
  <inkml:trace contextRef="#ctx1" brushRef="#br0" timeOffset="167681.54">13228 7736 844 0,'-7'-3'130'0,"1"-3"125"15,2 1-261-15,4-1-21 16,-1-2 10-16,1 0 50 16,-2 1 21-16,3 1 22 0,1 1 5 15,0 3-3-15,-2 2 16 16,0 0 34-16,1 0-26 16,-1 0-36-16,0 0-7 15,0 0-29-15,0 0-3 16,0 0-9-16,0 0-15 15,0 0-3-15,0 0-3 16,0 0-3-16,0 0-6 0,0 0-33 16,0 0-23-16,0 0-55 15,0 0-17-15,0-1 19 16,0 0 42-16,1-1-12 16,20-24 5-16,-14 22 28 15,1 2 16-15,-4 1 34 16,-4 1 14-16,0 0 15 15,0 0 12-15,0 0 14 16,0 0 5-16,0 0 8 16,0 0-6-16,0 1-5 15,0-1-7-15,0 0-11 16,0 0 26-16,0 0 0 16,0 0-10-16,0 0-11 15,0 0-12-15,0 0-9 16,0 0-6-16,0 0-6 0,0 0 3 15,0 0-6 1,0 0 3-16,0 0 3 0,0 0 0 16,0 1 0-16,0 0-6 15,0-1 0 1,0 0 0-16,0 0 0 0,0 0 6 16,0 0-6-16,0 0 0 15,1 0 0-15,0 0 0 0,0 0 0 16,0 0 0-16,31-4 3 15,-32 4-3-15,1 0 6 16,0 0 0-16,0 0-6 16,0 0 0-16,0 0 0 15,0 0 9-15,-1 0 18 16,1 0 18-16,0 0 11 16,-1 0 4-16,-8 7-9 15,-4-6-21-15,0 1-15 16,1 1-6-16,-4-1-6 15,1 3-3-15,-6 2 0 16,-2 1 0-16,0 2-3 16,-1 0-6-16,1-1-114 15,0-1-86-15,-1-2 104 16</inkml:trace>
  <inkml:trace contextRef="#ctx1" brushRef="#br0" timeOffset="174096.67">16766 7022 470 0,'10'-2'39'16,"0"-1"38"-16,1-2-72 16,-1 1 0-16,-4 0-1 15,-2 0 33-15,-4 4 76 16,0 0 31-16,0 0 27 16,0 0-49-16,-1 0-58 15,0 0-26-15,-26-2-22 16,17 4-5-16,-1 3 1 15,-2-2 6-15,1 0 3 16,-1 1 4-16,-1-2 0 16,-2-1-3-16,-1 0 1 15,-1-1-8-15,-2 1 1 16,-1 1 1-16,1 0-1 16,-2 0 1-16,2 2 11 0,-2-2-7 15,2 3-6-15,1-1 0 16,-2 1-9-16,0 0-3 15,-5 0 9-15,-1-2 0 16,1-1 8-16,-2-1 7 16,4-1 0-16,1 0 12 15,3-1 12-15,3 0-3 0,3 1 0 16,2-1-7-16,2 1-20 16,3 0-9-16,3-1-9 15,-1 1-3-15,1 0 6 16,0-1 6-16,4 1 3 15,0 0 15-15,0 0 0 16,-1 0 6-16,0 0-12 16,0 0-12-16,1 0-3 15,-1 0-9-15,0 0 0 16,0 0-6-16,0 0-3 16,0 0-63-16,0 0-146 15,-1-4 134-15</inkml:trace>
  <inkml:trace contextRef="#ctx1" brushRef="#br0" timeOffset="-167935.83">5586 9118 1559 0,'-11'-5'108'16,"2"1"-34"-16,3 2-68 15,8-3-9-15,10 0-6 16,10-5 3-16,7-2 3 15,10-6 9-15,2 2 3 0,7 1 0 16,3 5 3-16,6 11-12 16,3 7 3-16,2 17-3 15,-2 10 3-15,-5 18 3 16,-2 6-6-16,0 15 0 16,-3 3-9-16,-1 7 0 15,-6 2 9-15,-10 6-3 16,-5 3 9-16,-9 1 18 15,-1 0 15-15,-3-6 18 16,-3-6-9-16,-2-13-13 16,-1-11-20-16,-2-24-51 15,0-11-65-15,-3-25-271 16,1-11 296-16</inkml:trace>
  <inkml:trace contextRef="#ctx1" brushRef="#br0" timeOffset="-167670.22">6311 9420 2547 0,'-41'19'71'16,"3"8"-86"-16,2 5-40 0,4 12 7 15,-1 6 4-15,-4 13 39 16,-2 4 8-16,-7 7-1 16,-2 1-2-16,-1-3 6 15,0-2-6-15,9-15-65 16,6-7-83-16,11-16-127 16,7-8 99-16</inkml:trace>
  <inkml:trace contextRef="#ctx1" brushRef="#br0" timeOffset="-167235.81">6941 9616 2121 0,'-11'7'152'0,"6"0"-43"16,6-1-95-16,12 0-27 16,4 0 1-16,11-1-2 15,3-1-8-15,6-4-25 16,5-3-31-16,5-4-11 16,-1-3-10-16,-1 0-26 15,-4 1-25-15,-6 0-56 16,0 3 102-16,-6 2-59 15,1 3-94-15,-2 4 125 0</inkml:trace>
  <inkml:trace contextRef="#ctx1" brushRef="#br0" timeOffset="-166734.46">7036 9939 1245 0,'12'-2'52'0,"6"-3"37"16,10-1-83-16,9-1 0 15,4-1-2-15,1 0-4 0,-2 1 0 16,0 1-8-16,-7 4-11 15,-1 2-22-15,-7 2 23 16</inkml:trace>
  <inkml:trace contextRef="#ctx1" brushRef="#br0" timeOffset="-134070.81">8020 9266 1181 0,'-3'-1'124'0,"3"1"241"0,0 0-258 15,-3 9-107-15,7 7-3 16,1 15 3-16,0 8 0 16,2 18 27-16,0 9 21 15,-3 11 21-15,1 3 2 16,-5 0-26-16,-4-2-15 0,-4-9-21 15,-4-3 0-15,-2-10-9 16,1-6 0-16,2-11-21 16,4-11-54-16,2-13-182 15,5-14 159-15</inkml:trace>
  <inkml:trace contextRef="#ctx1" brushRef="#br0" timeOffset="-133736.96">8911 9362 2073 0,'11'-2'60'0,"-5"0"-54"0,2 2-69 15,-11 5 48-15,-5 6 39 16,-11 10 24-16,-10 9 3 16,-11 16 5-16,-6 8 13 15,-4 9-16-15,-2 3-6 16,5-4-23-16,2-4-11 16,7-12-10-16,3-9-3 15,7-17-69-15,3-10-107 0,4-15-531 16,4-8 577-1</inkml:trace>
  <inkml:trace contextRef="#ctx1" brushRef="#br0" timeOffset="-133554.16">8529 9444 2148 0,'15'18'234'16,"6"6"105"-16,12 14-320 15,6 5-17-15,3 5-1 16,3 2-3-16,3-3-19 16,-1-2-11-16,-2-7-48 15,-1-5-81-15,-12-9-150 16,-7-6-209-16,-3-9 381 16</inkml:trace>
  <inkml:trace contextRef="#ctx1" brushRef="#br0" timeOffset="-133333.92">9439 9378 2680 0,'-6'35'62'0,"3"11"-12"16,-1 8-49-16,2 12-18 15,-2 1-10-15,2-1-24 16,0-6-41-16,1-13-129 16,1-11-127-16,0-17 166 15</inkml:trace>
  <inkml:trace contextRef="#ctx1" brushRef="#br0" timeOffset="-132937.08">9769 9528 2666 0,'-7'58'51'16,"3"0"-21"-16,1 2-35 15,7-7-3-15,3-7-4 16,7-16-23-16,6-8-6 15,5-17-27-15,4-5 3 0,7-19 39 16,-2-6 7-16,4-12 4 16,-3-5 0-16,-1-6 8 15,-3-3-1-15,-8-2 8 16,-5-1-1-16,-12 4 2 16,-7 4 3-16,-13 11 6 15,-4 8 7-15,-14 14 1 16,-5 8 8-16,-7 15-3 15,-5 8-3-15,2 11 0 16,2 1-12-16,7 1-61 16,6-1-65-16,13-5-180 15,10-2-484-15,18-12 614 16</inkml:trace>
  <inkml:trace contextRef="#ctx1" brushRef="#br0" timeOffset="-132236.8">10732 9098 725 0,'4'-20'169'0,"2"2"170"15,-3 0-205-15,-2 4-45 16,-2 2 17-16,-10 3 112 0,-2 5-36 16,-16 6-71-16,-5 4-33 15,-9 7-34-15,-3 2 4 16,5 0-6-16,2 0-3 15,12-1 17-15,7-3 15 16,13-4 5-16,9 1-2 16,11-1-37-16,7 1-26 15,10 0-6-15,8-2-5 0,7 1 0 16,1 1-5-16,-4 3-8 16,-7 1-17-16,-15 5-35 15,-8 3-3-15,-15 5-3 16,-9 1 15-16,-14 0 34 15,-5-2 16-15,-5-7 54 16,0-3 28-16,5-10 43 16,6-3-5-16,5-8-41 15,7-4-17-15,7-7-30 16,4-4-17-16,14-7-22 16,9-5-2-16,15-2-12 15,9-1-8-15,4 2-28 16,-1 5-38-16,-5 7-87 15,-7 5-97-15,-9 8-143 16,-3 5 262-16</inkml:trace>
  <inkml:trace contextRef="#ctx1" brushRef="#br0" timeOffset="-131803.96">11138 8934 1495 0,'-15'1'210'0,"-2"6"266"15,-2 3-344-15,-3 7-175 16,-1 4-8-16,-2 2 51 15,1 2 3-15,5-1 27 16,5 0 18-16,7-4 10 16,4-4-3-16,7-4-3 15,6-3-14-15,7-6-18 16,6-2-5-16,4-5-12 16,3-2-3-16,3-1-5 15,-3 2 1-15,0 5-2 16,-4 4-2-16,-11 9-19 0,-5 4-18 15,-15 7-18-15,-8 5 6 16,-14 2 7-16,-4-1 35 16,-6-6 48-16,0-4 0 15,-3-11-22-15,2-5-73 16,-1-12-204-16,3-7 150 16</inkml:trace>
  <inkml:trace contextRef="#ctx1" brushRef="#br0" timeOffset="-131629.1">11158 8880 2348 0,'41'12'155'16,"5"0"89"-16,10-5-236 15,5-2-34-15,-7-12-162 16,-7-6-205-16,-8-6 106 15</inkml:trace>
  <inkml:trace contextRef="#ctx1" brushRef="#br0" timeOffset="-130736.27">7969 10570 1489 0,'0'0'100'0,"26"-3"145"16,8-1-111-16,28-7-71 0,14-2 9 15,31-7 38-15,11-3 12 16,28-4-24-16,11 0 12 16,9 1-11-16,9 1-42 15,1 2-13-15,-3 1-10 16,2 0-13-16,-9 1-9 16,-9 4-10-16,-7 1 0 15,-20 2-2-15,-12 2-6 16,-25-1-36-16,-11-2-47 0,-25-2-184 15,-9-2 100-15</inkml:trace>
  <inkml:trace contextRef="#ctx1" brushRef="#br0" timeOffset="-106487.24">11939 7507 1681 0,'-1'19'93'0,"3"3"-42"0,2 3-66 15,4 3 12-15,0 2 15 16,1 5 18-16,-2 1 0 16,-2 2-15-16,-1-1-6 15,-4-4-6-15,-1-6-3 16,-2-10-42-16,-2-4-48 15,-2-12-166-15,-1-5 208 16</inkml:trace>
  <inkml:trace contextRef="#ctx1" brushRef="#br0" timeOffset="-106121.64">11754 7306 2007 0,'22'-14'36'0,"11"2"-99"16,10 0-86-16,10 5 26 15,4 3 61-15,0 5 62 16,-1 4 6-16,1 9 3 15,-3 5 8-15,-10 10 22 0,-6 5 6 16,-18 12 3-16,-11 6 45 16,-14 13 50-16,-11 8 27 15,-10 12-8-15,-3 3-62 16,-2 1-42-16,1-1-20 16,2-11-24-16,2-6-10 15,-2-16-53-15,3-9-57 16,0-18-156-16,3-10-187 0,6-14 253 15</inkml:trace>
  <inkml:trace contextRef="#ctx1" brushRef="#br0" timeOffset="-105004.75">12084 11086 1377 0,'12'-24'67'15,"5"0"84"-15,6 1-127 16,3 0-9-16,8 7 24 16,-1 1 5-16,6 6 10 15,0 3-12-15,-1 11-21 16,0 8-9-16,-9 15-12 15,-6 8-9-15,-12 17-30 16,-9 6-9-16,-13 7-18 0,-5 0 7 16,-15-5 29-16,-4-3 24 15,-7-8 78-15,-2-2 38 16,-3-6 49-16,1-6 20 16,5-13-12-16,2-9-61 15,10-14-30-15,7-6-18 16,10-13-33-16,10-4-5 0,7-6-20 15,5-1 0-15,8 3 0 16,3 3-3-16,5 6 6 16,3 5-6-16,7 12-2 15,2 6 0-15,8 14-2 16,3 3 2-16,4 3-13 16,1 0-29-16,-4-7-97 15,-4-6-125-15,-9-11-158 16,-6-5 78-16,-7-9 238 15</inkml:trace>
  <inkml:trace contextRef="#ctx1" brushRef="#br0" timeOffset="-104649.15">12515 10730 2160 0,'19'1'192'0,"4"2"83"16,19 5-275-16,5 8-13 0,16 13 6 16,3 7 6-16,-3 16-12 15,-4 7-13-15,-13 15-19 16,-11 5-9-1,-18 8-10-15,-11 0 16 0,-22-2 16 16,-10 1 5-16,-24 4 27 16,-9 2 12-16,-11 0 21 15,0-6 0-15,6-15-10 16,11-10-23-16,15-23-101 16,7-9-120-16,13-20-422 15,6-9 515-15</inkml:trace>
  <inkml:trace contextRef="#ctx1" brushRef="#br0" timeOffset="-99038.92">13725 10724 1464 0,'-39'7'119'0,"0"4"392"16,2 5-475-16,4 5-36 15,2 12-3-15,3 8 3 16,0 24 6-16,1 13 3 15,1 21-3-15,-2 5-3 16,6-5-3-16,3-5 0 0,10-12-15 16,7-7 0-16,15-9-3 15,8-6-21-15,13-16-48 16,7-11-53-16,12-19-169 16,5-11 251-16</inkml:trace>
  <inkml:trace contextRef="#ctx1" brushRef="#br0" timeOffset="-98571.64">14038 11258 1962 0,'-51'28'171'0,"4"2"71"15,9 2-256-15,7 1-11 16,13 1-8-16,5 2-6 16,12-2 12-16,3-2 9 15,7-6 9-15,1-4 9 16,5-11 3-16,2-5-12 16,6-9-9-1,1-8-2-15,4-10-10 0,-2-5 3 16,0-3-12-16,-3-3-3 0,-4 1-9 15,-3-1 15-15,-7 3 10 16,-2 1 11-16,-7 9 18 16,0 5 3-16,0 14 41 15,0 0 19-15,-8 13 6 16,5 11-3-16,-2 17-34 16,1 5-26-16,2 2-3 15,2-1 0-15,4-8-6 16,2-7 3-16,0-14-12 15,2-8-18-15,0-13-47 16,4-10-37-16,4-15-83 16,2-5-42-16,4-6 18 15,-1 0-143-15,1 3 172 16</inkml:trace>
  <inkml:trace contextRef="#ctx1" brushRef="#br0" timeOffset="-98186.09">14390 11376 1435 0,'-6'22'81'15,"0"0"162"-15,0-2-84 0,2-2-97 16,0-1-23-16,4-3-21 16,0 1-12-16,0-2-3 15,-1-2-3-15,-4-5 0 16,4-1-12-16,-2-8-18 15,2-5 3-15,0-9-15 16,1-3 1-16,-1-5 8 16,1-1 0-16,3-2 18 15,3-2 12-15,5-3 0 16,2-1-3-16,5 4 6 16,2 3-3-16,1 10 0 15,-1 9 3-15,-2 12 3 16,-1 7 3-16,-4 14 33 15,0 6-3-15,-3 9 3 16,0 3 8-16,3-2-23 16,2-1-3-16,7-9-30 15,2-6-57-15,6-12-119 0,4-7-64 16,3-10 185-16</inkml:trace>
  <inkml:trace contextRef="#ctx1" brushRef="#br0" timeOffset="-97704.81">15398 11330 1556 0,'-39'-16'102'16,"-2"2"-25"-16,-5 3-62 0,1 8-12 15,0 4 24-15,3 11 51 16,5 5 29-16,6 8 13 16,4 5-19-16,8 5-35 15,6 0-18-15,14-2-24 16,8-4-5-16,18-5-5 16,3-5-10-16,9-12-7 15,5-7 1-15,1-13-19 16,3-7-11-16,-6-10-43 15,-2-2-11-15,-9-2 2 16,-1-1 15-16,-6 1 36 0,-3 0 12 16,-8 7 21-16,-7 5 12 15,-1 11 54-15,-5 11 45 16,1 6 56-16,-1 13-54 16,0 16-31-16,0 8-34 15,1 6-32-15,2 0-4 0,2-4-13 16,1-6-20-16,5-13-77 15,-1-6-35-15,3-20-163 16,2-9-47-16,1-20-119 16,2-9 326-16</inkml:trace>
  <inkml:trace contextRef="#ctx1" brushRef="#br0" timeOffset="-97504.64">15666 10788 1473 0,'0'0'167'16,"0"0"248"-16,-5 28-263 16,4 11-56-16,1 32-81 15,1 13-7-15,3 19-7 16,0 0 5-16,2-15-4 16,3-11-15-16,2-23-99 15,2-11-55-15,5-17-159 0,2-10 49 16,13-18 202-16</inkml:trace>
  <inkml:trace contextRef="#ctx1" brushRef="#br0" timeOffset="-97171.75">16185 11172 2425 0,'-41'14'136'16,"-1"2"37"-16,-1 2-173 15,2 1-12-15,9-1-2 16,5-2 1-16,13-2 2 16,5-3 0-16,9-4 2 15,5 1-2-15,9-2-6 16,5 1-12-16,8-2 0 16,6 1 3-16,1 2-5 15,-2 1-7-15,-9 4-12 16,-10 2-17-16,-19 5-17 15,-15 2-20-15,-17 3 23 16,-7-1 45-16,-7-3 69 16,4-3 36-16,7-9-7 15,5-6-35-15,18-12-149 0,8-5-90 16,17-13-233-16,14-3 349 16</inkml:trace>
  <inkml:trace contextRef="#ctx1" brushRef="#br0" timeOffset="-96837.95">16398 11311 1318 0,'-15'25'177'0,"-3"2"771"0,2 0-860 16,0-2-79-16,10-3-22 15,4-3 2-15,9-6-9 16,4-5 1-16,8-5 9 15,2-5-3-15,8-6 13 16,4-5 0-16,-2-6 0 16,0-2-1-16,-7-2-5 15,-6 0 5-15,-5-1 1 16,-7 0 3-16,-12 0 13 16,-7 0 2-16,-9 6 26 15,-7 2 10-15,-9 12 1 16,-1 5-23-16,-3 8-21 0,6 7-14 15,13 0-66-15,10 0-101 16,21-4-278-16,14-7 200 16</inkml:trace>
  <inkml:trace contextRef="#ctx1" brushRef="#br0" timeOffset="-96404.77">17037 10781 2697 0,'-5'12'77'15,"-1"7"29"-15,-2 20-149 16,1 12-18-16,3 18-13 16,0 6 9-16,0 0 11 15,1 0 21-15,-3-15 30 16,0-9 8-16,-1-16 26 15,-1-12 18-15,-1-11-7 16,0-5-10-16,9-7-20 16,0 0-12-16,5-20-11 15,9-1 1-15,12-11 5 16,7-4-3-16,15 1-16 0,3 1-22 16,7 11-56-16,-3 8-9 15,-7 13-14 1,-5 9-21-16,-20 16 59 0,-8 5 30 15,-20 8 45-15,-12 2 33 16,-18 0 54-16,-8-2 21 16,-9-6 62-16,-4-2-46 15,4-9-26-15,2-6-20 16,13-13-97-16,8-6-63 16,15-16-135-16,9-6-150 0,21-11 191 15</inkml:trace>
  <inkml:trace contextRef="#ctx1" brushRef="#br0" timeOffset="-96035.95">17550 11255 2736 0,'-7'30'106'15,"4"-2"75"-15,10-7-218 16,7-6-24-16,12-9-8 15,3-3 7-15,9-9 41 16,1-5 11-16,4-11 4 16,0-4 0-16,-2-6-10 15,-2-2-6-15,-10-1-11 0,-7 0-5 16,-11 7-28-16,-10 2 6 16,-14 7 17-16,-8 4 12 15,-19 8 26-15,-7 7 10 16,-9 14 45-16,-1 10 32 15,3 13 20-15,0 8-24 16,9 10-18-16,9-1-19 0,14-3-26 16,14-6-9-16,25-13-28 15,13-6-13-15,26-13-40 16,11-6-48-16,16-14-160 16,3-7-236-16,15-12 259 15</inkml:trace>
  <inkml:trace contextRef="#ctx1" brushRef="#br0" timeOffset="-95738.4">18485 11038 2755 0,'-24'34'42'0,"2"7"-44"16,3 7-45-16,9 2-14 15,7-2 4-15,9-9 14 0,3-6 19 16,5-11 44-16,0-5 18 16,1-8 0-16,3-4-12 15,1-8-8-15,0-4-11 16,0-12-8-16,-2-3-3 16,-5-16-12-16,-1-5-5 15,-7-11-39-15,-1-4-37 16,3 5-61-16,1 2-86 15,5 8-154-15,1 3-138 0,4 10 376 16</inkml:trace>
  <inkml:trace contextRef="#ctx1" brushRef="#br0" timeOffset="-95387.17">19114 11073 2529 0,'-35'5'87'0,"-10"4"-38"16,-5 0-53-16,-4 3-11 15,-3 5 2-15,9-1 47 16,7 2 21-16,17-4 17 16,10-4-6-16,15-3-56 15,10-1-32-15,16 0-24 0,10 2-3 16,12 2 6-16,5-1 2 15,-4 5-7-15,-10 0-16 16,-16 2 10-16,-13 1 14 16,-21-3 5-16,-14 2 9 15,-25-5 30-15,-11 0 12 16,-11-4 16-16,3-3 0 16,14-6-32-16,10-6-33 0,20-12-126 15,16-5-179-15,19-9 171 16</inkml:trace>
  <inkml:trace contextRef="#ctx1" brushRef="#br0" timeOffset="-94671.2">19232 11174 2425 0,'4'4'133'0,"5"1"13"16,2-4-129-16,7-5-49 15,5-6-2-15,2-5-5 16,4-5-3-16,-4-2 44 16,-3 1 12-16,-3-3 3 0,-5 3 3 15,-4 1-9-15,-6 2-3 16,-7 4 0-16,-7 1 1 16,-9 7 2-16,-5 4-5 15,-10 14 1-15,-2 6 3 16,-6 10 6-16,2 4 7 15,7 1 22-15,7 2 9 16,17-5-3-16,11-2-16 16,23-3-33-16,11-7-16 0,23-11-26 15,8-7-13-15,15-15-29 16,7-3-20-16,2-15-123 16,0-3-82-16,-2-9-135 15,-9-4 157-15,-17-2-6 16,-9-2-36-16,-27 1 186 15,-9 1 164-15,-16 10 286 16,-3 5-16-16,-5 11-49 16,3 7 131-16,0 9-29 15,3 9-97-15,0 0-94 16,-12 9-64-16,4 17-52 16,-2 11-23-16,-1 22-14 15,1 9 2-15,4 4 14 16,4 0 6-16,7-11-1 15,4-7-2-15,4-11-14 0,-1-4-7 16,0-15-13-16,-4-6-5 16,-8-17-11-16,0-1-3 15,-7-18 6-15,-6-5 3 16,-11-15-3-16,-5-4 4 16,-11-3 2-16,-3-1-6 15,-6 9 24-15,0 11 27 16,6 16 43-16,3 11 17 0,7 19 14 15,9 8-17-15,11 14-31 16,11 5-17-16,25 0-24 16,15 1-17-16,30-15-55 15,14-8-32-15,20-18-113 16,5-15-110-16,2-11 82 16</inkml:trace>
  <inkml:trace contextRef="#ctx1" brushRef="#br0" timeOffset="-94288">20895 10994 2492 0,'-28'-3'173'0,"9"1"29"15,5-1-157-15,12 4-52 16,5 6-5-16,10 9 1 16,0 8 3-16,6 9 7 15,1 2 1-15,-7-3-34 16,1-4-26-16,-11-12-122 16,-4-6-196-16,-4-15 112 15</inkml:trace>
  <inkml:trace contextRef="#ctx1" brushRef="#br0" timeOffset="-93871.69">20509 10781 2255 0,'37'1'125'15,"10"4"3"-15,15 2-73 16,13 4-33-16,4 0-5 15,0 0-18-15,-2 1-19 16,-5 4-11-16,-2 4-3 16,-10 14-5-16,-12 3 8 0,-17 8 13 15,-7 3 8-15,-11-4 12 16,-4 0 1-16,-9-7 1 16,-3-6-3-16,-7-12 3 15,1-6 0-15,-2-8-4 16,-2-5 5-16,6-16-4 15,0-6 4-15,6-20 1 16,7-6-5-16,2-7 5 16,6 3-4-16,6 6-1 15,2 8 7-15,4 16-3 16,2 9 6-16,2 26 14 16,-3 13-1-16,-3 19 1 15,-1 5-8-15,-2 4-33 16,-3-2-39-16,3-11-126 15,-2-5-180-15,-2-16 170 0</inkml:trace>
  <inkml:trace contextRef="#ctx1" brushRef="#br0" timeOffset="-93319.71">21983 10645 1795 0,'0'0'179'0,"0"0"57"15,1 0-161-15,17 14-84 16,-4 4-9-16,0 13 12 15,1 9 0-15,-8 13-24 16,0 11 9-16,-2 9-14 16,2-1-31-16,4-7-87 15,4-13-74-15,8-20 99 16</inkml:trace>
  <inkml:trace contextRef="#ctx1" brushRef="#br0" timeOffset="-92937.64">22360 10805 2518 0,'-19'30'88'0,"6"6"-26"16,15 5-167-16,10-2-45 15,18-6-38-15,8-9 9 16,10-9 89-16,5-8 52 0,0-8 44 16,-1-7 5-16,-9-9 10 15,-5-3 3-15,-11-10 30 16,-6-1 9-16,-14-3-3 16,-10 2-7-16,-13 4-32 15,-12 3 0-15,-17 7-9 16,-5 3 0-16,-15 9-3 15,0 3-6-15,7 7-6 16,9 3-12-16,20 0-80 16,11 1-67-16,24-1-244 15,13 1-49-15,23-1 274 16</inkml:trace>
  <inkml:trace contextRef="#ctx1" brushRef="#br0" timeOffset="-92522.11">22784 10790 2685 0,'-19'18'-23'0,"5"-1"-6"16,15-3-7-16,7-2 8 0,12-5 26 15,7-1 9-15,7-6 11 16,4-3-2-16,1-2-10 16,1 0-6-16,-5 2-2 15,-1 3-9-15,-6 6-28 16,0 7-16-16,-6 20-56 16,-6 7-39-16,-12 22-71 15,-7 6 18-15,-13 14 51 16,-4 4 41-16,-10-4 41 15,-4-3 20-15,-14-14 57 16,-9-2 32-16,-20-8 259 16,-9-4 147-16,-6-15-116 15,1-11-132-15,17-22-105 16,13-12-35-16,27-30-86 16,18-17-30-16,31-25-131 15,18-17-141-15,30-12 89 16</inkml:trace>
  <inkml:trace contextRef="#ctx1" brushRef="#br0" timeOffset="-92321.41">23322 11071 2805 0,'-8'23'-155'0,"10"-13"-234"16,6-8-286-16,2-14 239 16,-1-5-48-16,-6-11 131 15,-3-7 142-15</inkml:trace>
  <inkml:trace contextRef="#ctx1" brushRef="#br0" timeOffset="-92153.63">23285 10722 1559 0,'21'-14'45'0,"9"3"-75"16,6 2-14-16,3 2-16 15,-1 3-26-15,1 4-45 0,-4 1-59 16,-1 5-57-16,-3 1 42 16,0 1 78-16,1 1 95 15,-2-1 33-15</inkml:trace>
  <inkml:trace contextRef="#ctx1" brushRef="#br0" timeOffset="-91886.61">23620 10762 2061 0,'-41'8'331'0,"3"4"-140"16,3 2-72-16,9 4-58 16,4 0-18-16,15 2-32 15,5 0-15-15,16 4-20 16,10 1-5-16,12-5-3 15,8 1 8-15,9-5 0 16,-1-2-3-16,-4 3-64 16,-7-2-43-16,-22 1-78 15,-13-1-60-15,-30 2 78 16,-11 0 63-16,-23-1 98 16,-3-2 33-16,-1-7 27 15,3-2 6-15,14-10-57 16,9-4-63-16,19-16 66 15</inkml:trace>
  <inkml:trace contextRef="#ctx1" brushRef="#br0" timeOffset="-91603.41">23934 10817 2553 0,'-24'32'3'0,"8"8"4"16,5-1 11-16,11-4 12 15,8-4 1-15,14-12-19 16,6-7-8-16,15-12-81 15,2-8-100-15,12-17 97 16</inkml:trace>
  <inkml:trace contextRef="#ctx1" brushRef="#br0" timeOffset="-91271.46">23906 10449 2022 0,'1'24'144'0,"0"17"38"16,2 8-48-16,1 7-45 16,2-3-23-16,1-2-95 15,-1-6-52-15,-4-7-99 16,-2-3-112-16,-3-10-7 16,-6-6 76-16,-4-11 142 15,-4-6-118-15,-1-13 129 16</inkml:trace>
  <inkml:trace contextRef="#ctx1" brushRef="#br0" timeOffset="-91136.56">23838 10706 2581 0,'73'-7'-326'16,"-2"-2"63"-16</inkml:trace>
  <inkml:trace contextRef="#ctx1" brushRef="#br0" timeOffset="-90903.62">24233 10850 2118 0,'-5'13'9'0,"-2"1"-3"16,1-2-3-16,0-4 9 16,1-3-9-16,5-5-75 15,0 0-57-15,-2-13-125 16,6-3 20-16,-4-6-134 16,0-2 200-16</inkml:trace>
  <inkml:trace contextRef="#ctx1" brushRef="#br0" timeOffset="-90835.23">24257 10638 1456 0,'26'-24'-205'0,"1"8"121"0</inkml:trace>
  <inkml:trace contextRef="#ctx1" brushRef="#br0" timeOffset="-90602.07">24477 10753 2300 0,'-19'0'-99'0,"-6"-2"-17"15,-1 2 14-15,-1 4 126 16,-1 0 81-16,6 7 96 16,2 3-51-16,12 6-5 15,8 2-58-15,16 5-46 16,15 5-22-16,16-3-61 15,3-4-48-15,20-7-180 16,0-10-186-16,-2-9 223 16</inkml:trace>
  <inkml:trace contextRef="#ctx1" brushRef="#br0" timeOffset="-89604.65">13951 12043 2258 0,'12'22'-21'0,"0"11"24"15,1 4 6-15,-7 11 18 16,0 4 0-16,-8 2 26 16,-3-3 18-16,-4-11 49 15,-1-8 3-15,5-14-33 16,1-7-11-16,4-11-37 16,-3-6-20-16,9-17-31 15,2-12-14-15,14-17-32 16,0-8-22-16,8-6-95 0,2 2-125 15,-3 8-629-15,1 8 728 16</inkml:trace>
  <inkml:trace contextRef="#ctx1" brushRef="#br0" timeOffset="-89219.71">14488 12218 2646 0,'26'-19'-160'0,"12"-10"54"16,2-2 17-16,0-5 38 15,-7 2 24-15,-16 1-29 16,-3 4-16-16,-15 8-3 15,-9 4 6-15,-13 9 49 16,-11 4 20-16,-9 11 3 16,0 5 14-16,-1 13 16 15,3 7 15-15,6 11 39 16,3 2 8-16,8 4 7 16,6-2-39-16,9-8-16 0,7-3-12 15,10-12-33-15,5-7-44 16,16-14-93-16,8-9-86 15,22-15-81-15,10-7 26 16,13-8 222-16</inkml:trace>
  <inkml:trace contextRef="#ctx1" brushRef="#br0" timeOffset="-88805.13">14891 12064 2686 0,'-36'4'-27'0,"5"6"-18"16,0 5-7-16,11 6 26 15,1 4 19-15,12-1 14 16,3-1 9-16,8-4-1 16,6-3 3-16,10-6-5 15,5-4-4-15,9-7-2 16,5-8-5-16,5-7 1 15,3-2 1-15,-1-3 1 16,-7 1-3-16,-5 4 0 16,-7 4-2-16,-14 6 0 15,-12 6-4-15,16 7-3 0,-22 11 4 16,-1 21-17-16,-4 13-2 16,-13 25-23-16,6 12-4 15,-12 14-67-15,-4 6-22 16,-9-1 58-16,-9-7 80 15,-5-18 235-15,-1-14-21 16,0-30-76-16,-4-16-61 16,1-36-113-16,2-21-70 0,15-34-182 15,13-15-224-15,27-15-138 16,14-5 465-16</inkml:trace>
  <inkml:trace contextRef="#ctx1" brushRef="#br0" timeOffset="-88554.68">15315 12142 2181 0,'19'40'223'0,"-8"0"-70"16,-2-3-35-16,-6-6-47 15,-2-5-13-15,0-11-29 16,-3-6-11-16,2-9-25 15,0 0-14-15,-7-13-19 0,4-4-8 16,2-10-1-16,1-4 5 16,5-8-22-16,4-3-23 15,8-9-137-15,13-5 95 16</inkml:trace>
  <inkml:trace contextRef="#ctx1" brushRef="#br0" timeOffset="-88185.18">15656 12218 2710 0,'24'-1'-323'16,"3"-5"-120"-16,5-5 154 15,-5-1 169-15,-4 1 144 16,-7 1 75-16,-4-3 56 15,1-1 0-15,1-6-38 16,0-3-36-16,-3 0-63 16,1 0-21-16,-8 2-69 15,-4 4-15-15,-10 3 0 16,-7 3 13-16,-9 9 80 16,-4 3 42-16,-3 10 62 15,-2 5 25-15,0 11 22 0,2 6-58 16,5 8-26-16,6 4-12 15,10 4-26-15,7-2-13 16,14-4-6-16,5-6-11 16,11-12-14-16,6-7-32 15,12-19-115-15,6-11-112 0,15-19 97 16</inkml:trace>
  <inkml:trace contextRef="#ctx1" brushRef="#br0" timeOffset="-87836.77">16202 12001 2919 0,'-33'22'-49'0,"7"2"21"15,3 1 19-15,-1 0 31 16,5 0 17-16,3-3 15 15,6-3 3-15,12-4-18 16,9-4-19-16,19-3-44 16,8-3-14-16,17-4-18 15,6-2-6-15,3 0 5 0,-3 1 1 16,-19 6-1 0,-10 3 6-16,-28 6-1 0,-16 4 3 15,-29 6 49-15,-14 1 16 16,-16 0 33-16,-3 0-14 15,1-10-22-15,5-7-21 16,16-13-165-16,13-10-126 0,31-13 93 16</inkml:trace>
  <inkml:trace contextRef="#ctx1" brushRef="#br0" timeOffset="-87504.62">16907 11947 2860 0,'-41'21'-3'0,"-13"1"0"16,-3 1 4-16,-2-1 22 16,5 1 16-16,13-4 21 15,8-2 2-15,17-6-23 16,9-1-10-16,15 0-41 15,9 2-14-15,16 4-7 0,7 0-8 16,7 2 19-16,3 0 5 16,-11 1 8-16,-7 0 3 15,-21 2-6-15,-11 3 2 16,-23 4 7-16,-10 3 0 16,-18 1-1-16,-3-2-5 15,0-12-41-15,8-10-36 16,7-18-146-16,7-12 83 0</inkml:trace>
  <inkml:trace contextRef="#ctx1" brushRef="#br0" timeOffset="-87288.68">17097 12226 2993 0,'0'23'-168'0,"0"-8"63"15,0-4 33-15,-3-5-10 16,-5-8-38-16,-5-13-163 16,-1-9-414-16,1-17 561 15</inkml:trace>
  <inkml:trace contextRef="#ctx1" brushRef="#br0" timeOffset="-86686">17171 11961 3024 0,'47'-8'-5'16,"4"2"-23"-16,-2 3-8 0,-8 9 0 15,-7 6 1-15,-17 14 14 16,-8 4 9-16,-14 10 3 15,-5 5 3-15,-5 1 20 16,1 2 7-16,7-6 14 16,4-4 4-16,6-10-4 15,6-7-6-15,6-11-17 16,2-7-6-16,4-9-14 16,-1-7-3-16,-1-12-4 15,-6-5 0-15,-7-7 5 16,-6-1 2-16,-7 1 8 15,-5 0 5-15,-2 8 7 16,0 3 4-16,4 7 5 16,3 3-2-16,11 1-7 15,6 0-6-15,14 0-14 0,7 1-1 16,9 7-6-16,-1 4 1 16,1 13 9-16,-5 7-1 15,-6 10 3-15,-5 4-1 16,-6 4 2-16,-5 1 3 15,-5-1 20-15,-1-1 9 16,-4-6 30-16,-1-6 0 0,3-8-6 16,2-6-12-16,7-10-40 15,6-8-15-15,9-14-15 16,0-5-4-16,1-12 2 16,-4 0 1-16,-3 4 2 15,-3 5 7-15,0 15 10 16,-1 9 8-16,-1 15 3 15,2 12 0-15,0 17-2 16,4 7-7-16,-2 10-45 16,-1-1-28-16,-5-5-127 15,0-4-149-15,-10-11 93 16</inkml:trace>
  <inkml:trace contextRef="#ctx1" brushRef="#br0" timeOffset="-86238.28">14286 12731 3146 0,'169'-23'-5'0,"28"-4"5"16,13 1 1-16,7 5 0 16,-1 6-1-16,-3 9 0 15,-17 6 7-15,-12 7 3 16,-15 4 4-16,-11 0 0 16,-6-3-5-16,-8-6-12 0,-2-6-18 15,-9-7-52-15,-4-4-41 16,-14-6-131-16,-9-4-229 15,-26-10 128-15</inkml:trace>
  <inkml:trace contextRef="#ctx1" brushRef="#br0" timeOffset="-83596.67">22915 10870 1163 0,'20'-13'-79'16</inkml:trace>
  <inkml:trace contextRef="#ctx1" brushRef="#br0" timeOffset="-83021.5">22966 10826 1307 0,'-1'0'25'15,"0"0"2"-15,1 0 8 0,0 0 2 16,0 0-2-16,0 0 0 16,0 0 9-16,0 0 89 15,0 0 14-15,0 0-4 16,0 0-50-16,0 0-24 16,0-1-48-16,11-18-15 15,-3 9-6-15,4 1-3 16,-3-1 0-16,1 1 3 15,-4 2 0-15,-1 2 0 0,-5 5 9 16,0 0-9-16,0 0 9 16,0 0 0-16,0-1-9 15,0 1 3-15,0-1-3 16,0 0 0-16,0 0 17 16,0 0 13-16,0 0 21 15,0 0 1-15,0 0-14 16,-1 1-9-16,0-1-16 15,0 0-2-15,0-1-11 16,0 0 0-16,-30-24 6 16,30 26 3-16,1 0 16 15,-1 0 11-15,0-2 7 16,-1 1 4-16,-29-17-10 16,20 14-15-16,0-3-14 0,0 4-6 15,-4 0-4-15,1 2-4 16,-5 1 1-16,-2 1 2 15,-1 1 0-15,-3 1 7 16,5-1 14-16,0 0 8 16,7-1 12-16,3 0-5 15,10-1-19-15,0 0-25 16,0 0-67-16,3 9-92 0,4 1-176 16,0 0-237-16,3-4 456 15</inkml:trace>
  <inkml:trace contextRef="#ctx1" brushRef="#br0" timeOffset="-81505.6">22090 10557 1233 0,'-2'16'35'0,"2"0"-35"16,0 3-99-16,9-5 62 15</inkml:trace>
  <inkml:trace contextRef="#ctx1" brushRef="#br2" timeOffset="-70121.71">18625 12099 1493 0,'-1'0'0'0,"0"0"25"15,1 0 40-15,0 0 108 16,0 0 24-16,0 0 1 16,14 5-23-16,13-3-69 15,8 1-15-15,17-2-26 16,9 0-17-16,14-1-37 16,3-2-4-16,2-4-5 15,-3-1-2-15,-7 0-24 16,-4 0-46-16,-13 1-114 15,-7 1-142-15,-18 1 144 16</inkml:trace>
  <inkml:trace contextRef="#ctx1" brushRef="#br2" timeOffset="-69556.23">20120 11697 1634 0,'-43'-15'41'15,"-1"14"49"-15,-2 4 30 16,0 17 53-16,-2 8-9 16,0 21-24-16,3 10-39 0,6 15-41 15,6 6-11-15,11-1-15 16,9-2-2-16,16-10-5 15,8-6-2-15,18-8-6 16,7-5-5-16,16-12-13 16,8-9-4-16,9-19-35 15,4-10-39-15,3-21-131 16,1-11-138-16,0-19 158 16</inkml:trace>
  <inkml:trace contextRef="#ctx1" brushRef="#br2" timeOffset="-69289.41">20606 11421 2700 0,'-13'5'64'15,"-1"12"-5"-15,-2 13-54 16,8 34-14-16,5 14-3 15,12 21-1-15,6 4-3 16,6-9-10-16,1-5-6 16,-3-17-22-16,-5-8-41 0,-7-14-51 15,-3-8-45-15,-4-15-128 16,-2-7-59-16,2-10 312 16</inkml:trace>
  <inkml:trace contextRef="#ctx1" brushRef="#br2" timeOffset="-68839.67">20920 11870 2783 0,'-19'15'-27'0,"7"9"9"0,2 4 6 16,4 4 18-16,1 1 3 16,5-3 5-16,0-1 3 15,7-6-5-15,3-3-3 16,6-6-5-16,4-4-2 16,2-7-3-16,3-3-1 15,2-9-3-15,2-5-3 16,0-10-17-16,1-5-9 15,-7-10-14-15,-4-1-9 0,-12 2 7 16,-5 5 17-16,-10 9 50 16,-5 6 18-16,-3 10 26 15,-3 6-16-15,3 9-6 16,-1 9-6-16,5 16-12 16,1 6-6-16,10 7-10 15,4 2-4-15,12-6-8 16,5-5-12-16,12-8-28 15,1-6-23-15,6-15-139 16,2-8-111-16,0-15-439 16,5-10 590-16</inkml:trace>
  <inkml:trace contextRef="#ctx1" brushRef="#br2" timeOffset="-68472.88">21513 11725 2878 0,'-40'21'-14'16,"5"6"4"-16,6 2 3 16,12-1 5-16,5 2 5 0,9-2 2 15,5 1 1-15,9-4-3 16,6 0-2-16,11-4-3 15,4-1-8-15,5-2-4 16,-2-2-3-16,-6 0-3 16,-7-3 0-16,-13 0-2 15,-1 1-3-15,-13 0 2 16,-4 1 3-16,-18 1 9 16,-13 0 7-16,-13-2 5 15,-8-1 2-15,-2-6-2 16,5-1-6-16,11-6-63 15,10-2-72-15,18-7-138 16,10-3-161-16,26-11 239 16</inkml:trace>
  <inkml:trace contextRef="#ctx1" brushRef="#br2" timeOffset="-68122.22">21858 11776 2751 0,'-57'15'-6'16,"13"3"0"-16,5 2 4 0,11-1 6 16,6 0 4-16,13-1 6 15,3 0-2-15,12-2-11 16,7 0-11-16,19-5-16 15,8-2-11-15,18-4-17 16,7 0-26-16,-2 4 9 16,-7 2 15-16,-22 6 28 15,-15 3-3-15,-29 9-9 16,-15 1 3-16,-31 4 7 16,-7 2 45-16,-11-5 50 15,-1-2 6-15,19-10 2 16,12-4-15-16,21-10-80 15,9-6-113-15,17-19 77 16</inkml:trace>
  <inkml:trace contextRef="#ctx1" brushRef="#br2" timeOffset="-67954.26">22225 12191 2819 0,'-3'16'-365'0,"3"-16"68"15</inkml:trace>
  <inkml:trace contextRef="#ctx1" brushRef="#br2" timeOffset="-67772.58">22171 11681 2911 0,'46'-33'-189'0,"3"-7"-212"0,1 1-390 15,-4 5 636-15</inkml:trace>
  <inkml:trace contextRef="#ctx1" brushRef="#br2" timeOffset="-67572.7">22469 11471 937 0,'0'0'151'16,"0"0"89"-16,0 1-81 16,3 16 32-16,1-2 43 15,1 9-4-15,-1 6-20 16,1 10-49-16,-3 5-10 16,-3 8-62-16,-3 3-16 0,-6 1-36 15,-1 1-16-15,3-4-15 16,0-2-6-16,2-8-14 15,1-4-19-15,-4-11-76 16,-3-5-84-16,-3-11-239 16,-2-6-403-16,2-14 653 15</inkml:trace>
  <inkml:trace contextRef="#ctx1" brushRef="#br2" timeOffset="-67172.57">22268 12059 2733 0,'19'-25'-47'0,"21"-9"-105"16,6 1-39-16,14 5 8 15,4 5 57-15,-3 8 114 0,-2 6 33 16,-13 9 48-16,-8 6 0 16,-13 13-7-16,-6 3 16 15,-8 14-17-15,-2 2 11 16,-9 8 27-16,0 2-10 15,-5-5-52-15,-2-4-7 16,-1-11-15-16,-4-8-39 16,-8-15-110-16,-3-7-84 15,-11-17-260-15,-4-6 58 0,3-11 145 16,3-2-2-16,13-2 118 16,8-2 127-16,10-3 219 15,5-1 7-15,10-3-78 16,8 0-23-16,10 7-21 15,3 6 3-15,6 11 1 16,1 5 32-16,1 7-43 16,2 5-41-16,1 5-86 15,-2 6-56-15,-3 9-163 16,0 3 183-16</inkml:trace>
  <inkml:trace contextRef="#ctx1" brushRef="#br2" timeOffset="-66952.02">23148 12005 1363 0,'-24'-5'10'0,"-11"-5"17"16,-3-2 13-16,1 2 57 0,3 1 206 16,4 6 67-16,6 3-112 15,5 3-120-15,3 5-75 16,11 5-54-16,5 4-9 15,13 6-13-15,7 0-6 0,11-2-40 16,4-1-23-16,13-9-70 16,9-5-125-16,13-10 133 15</inkml:trace>
  <inkml:trace contextRef="#ctx1" brushRef="#br2" timeOffset="-66553.79">23225 11917 2957 0,'-14'34'-66'0,"16"-4"1"15,10-4 19-15,11-5 46 0,4-4 14 16,11-9 4-16,2-4-3 15,5-9-21-15,0-6-17 16,-1-8-27-16,-2-3-20 16,-9-7-52-16,-6-2-21 15,-13-4 36-15,-6 1 5 16,-8 1 105-16,-3 3 63 16,-2 10 53-16,1 4 16 0,4 16 6 15,0 0-56-15,-9 6-34 16,5 14-19-16,-5 20-22 15,1 7-1-15,1 8-4 16,2-1 1-16,11-8-1 16,6-2-1-16,10-14-29 15,6-6-25-15,8-17-105 16,2-9-161-16,12-22 78 16</inkml:trace>
  <inkml:trace contextRef="#ctx1" brushRef="#br2" timeOffset="-66318.64">23911 11533 2894 0,'10'82'0'0,"7"9"-2"0,1-2 2 15,-2-10-1-15,-3-6 0 16,-6-19-7-16,-1-9-21 16,-6-19-108-16,-4-8-121 15,-6-18-789-15,-8-9 811 0</inkml:trace>
  <inkml:trace contextRef="#ctx1" brushRef="#br2" timeOffset="-65686.16">23928 11749 2783 0,'56'-10'-126'16,"8"3"-82"-16,1 4 32 16,-5 3 0-16,-12 12 140 15,-14 6 57-15,-17 13 66 16,-9 5 11-16,-9 8-18 15,-4 1-23-15,-2-1-20 16,1-3-2-16,2-11-15 0,2-7-3 16,1-11-12-16,1-11 3 15,0-1 13-15,0 0 11 16,1-9-3-16,0-10-1 16,3-12-18-16,-1-3-9 15,6-4 0-15,3 0 4 16,2 0-3-16,4 1 1 15,-2 7-2-15,-3 3-4 16,-4 13-3-16,-4 4 0 0,-5 10-5 16,-5 3 1-16,-6 11 10 15,-2 4-2-15,-1 4 13 16,3 2 3-16,9-4-5 16,3-1 2-16,7-3 2 15,4-3 2-15,6-5 14 16,-2-3-4-16,4-6 0 15,-1-3-9-15,2-6-12 16,-2-2 0-16,-3-4-3 16,-4-5 0-16,-2-2 4 15,0-1 1-15,0 1 7 16,5 1 5-16,-4 4 4 16,0 4-1-16,2 7-6 15,-4 5-4-15,4 9-8 0,-1 7 3 16,-1 11-2-16,2 6 1 15,1 1-2-15,4 2 1 16,9 0-4-16,8-3-12 16,11-8-40-16,-3-5-52 15,7-15-131-15,-1-3 86 16</inkml:trace>
  <inkml:trace contextRef="#ctx1" brushRef="#br2" timeOffset="-65256.26">20746 12670 3123 0,'170'-6'2'15,"22"-3"9"-15,6 2-2 16,11 4 12-16,12 2 7 16,0 6 10-16,-4 3-2 0,7 2-9 15,-17 1-10-15,-21-4-16 16,-8-2-4-16,-38-4-36 16,-13-2-20-16,-20-8-63 15,-13-4-59-15,-25-9 88 16</inkml:trace>
  <inkml:trace contextRef="#ctx1" brushRef="#br2" timeOffset="-63072.71">14082 10655 1375 0,'-5'-1'42'0,"5"1"24"0,0 0-87 16,0 0-8-16,-1 0 13 15,0-1 10-15,0 1 26 16,0-1 13-16,-27-8 11 15,20 9 4-15,-9 0 15 16,-3 1-21-16,-7 1-33 16,-3 1-4-16,-5 2-5 15,-1 1 0-15,-3 2 9 16,1-1 18-16,3 1 39 16,5 0 3-16,2 0 3 15,0 0-25-15,5 2-35 16,0 2-12-16,1 1-9 15,1 2-18-15,-2 3-11 16,-2 0-22-16,3 4-66 0,0 0-20 16,10 0-2-16,6-2 92 15</inkml:trace>
  <inkml:trace contextRef="#ctx1" brushRef="#br2" timeOffset="-34572.85">12968 10339 1301 0,'-49'-1'35'16,"-3"2"19"-16,-6 4-77 15,-3 2 0-15,1 1 15 16,-1-2 8-16,0 0 0 15,-1-2 6-15,-4-1 1 16,-1-1 11-16,-7 1 11 0,0 0 6 16,-4 3 7-16,-1 3 1 15,3 2 0-15,-3 2 35 16,2 0-19-16,3 0-5 16,7-1-6-16,8 0 0 15,10-1 6-15,5-3 14 16,9-2 19-16,1 0 12 15,7-3 8-15,1 0-32 16,3 0-33-16,3 0-13 0,5 2-16 16,3 0-6-16,5 2-7 15,3 1-5-15,3 7-3 16,1 5 3-16,1 14 5 16,2 7 2-16,3 19 10 15,0 10 6-15,-4 30-1 16,-2 17 6-16,-6 23-10 15,-5 8-7-15,0 2-1 16,1-3-7-16,0-3 0 16,4 0 4-16,5 1 3 15,1 0 18-15,9 7 9 16,2 0 8-16,3 1-1 16,-1-3-18-16,0-12-15 15,-3-7 1-15,-4-23-6 16,-2-13-1-16,-5-21 12 0,-3-12 7 15,0-12 15-15,1-7 3 16,-1-6-3-16,0-5-8 16,0-10-13-16,0-1-4 15,3-8-7-15,0-3-1 16,5-2-5-16,3-1 1 16,8 1-9-16,8-1-5 15,13-3-10-15,11-3-13 0,26-7-17 16,18-6-20-16,30-7-79 15,13 3-2-15,24-1-76 16,9 4 16-16,20 7 9 16,13 0 40-16,9-3 126 15</inkml:trace>
  <inkml:trace contextRef="#ctx1" brushRef="#br2" timeOffset="-33706.6">23714 9958 1687 0,'83'-2'-9'16,"5"0"9"-16,12-3 3 16,4-1 0-16,11 0 15 15,5 0-9-15,7-1 6 16,-2 1 0-16,-2-1-6 15,-2 2-3-15,-11 1-3 16,-4 1 0-16,-19 3 0 16,195 6-3-16</inkml:trace>
  <inkml:trace contextRef="#ctx1" brushRef="#br2" timeOffset="-33504.81">25346 10434 1864 0,'-20'109'30'0,"2"-2"-12"16,7-1-9-16,-2 4-9 15,4 3 0-15,3 20 0 16,1-2 6-16,6-7 5 16,4 4 1-16,7 0 6 0,2 7-3 15,9 16-3-15,63 431-3 16</inkml:trace>
  <inkml:trace contextRef="#ctx1" brushRef="#br2" timeOffset="-33173.01">25350 13656 2810 0,'-61'-9'-13'16,"-7"-7"-8"-16,-5-2-1 0,-17-1 1 16,-3 4 7-16,-19 3 10 15,-6 4 4-15,-8 3 6 16,-6 4 2-16,1 7 9 15,13 2 5-15,6 10 2 16,3 1-5-16,3 5-7 16,-8 4-9-16,-5 3-23 15,3 0-24-15,10-5-126 16,11-6 181-16,43-14-76 16</inkml:trace>
  <inkml:trace contextRef="#ctx1" brushRef="#br2" timeOffset="-30871.33">23820 9974 1017 0,'14'0'16'0,"2"0"16"16,1 0 6-16,4 1 15 15,0-1 3-15,4 3 0 16,6 0-6-16,2-1-7 15,5 2-6-15,15-2-18 0,7 2-3 16,12-1-12-16,5 0-1 16,-2-1-1-16,-6-1 0 15,-2-1-2-15,-3 1 0 16,-7-1 2-16,-4-1 0 16,-5 0 0-16,0 1 0 15,-5-1-2-15,4-1 2 16,-5 1-2-16,-6-1 4 0,0 2 0 15,-4-2 0-15,-6 0 1 16,-2 1-3-16,-12 0 8 16,-11 1 4-16,0 0 17 15,0 0 39-15,-1 0 34 16,0 0 4-16,0 0-24 16,-14-3-19-16,3 5-11 15,-1 0-9-15,1 5-15 16,3 3 12-16,-1 3-6 15,1 7-4-15,-2 9 10 16,0 4 0-16,2 9 7 16,2 4-2-16,5 7 7 15,2 0 0-15,5 4-17 16,3 3-10-16,3 3-14 16,4 2-2-16,1 2 2 15,2-2 7-15,-2 1 11 16,-2 0-10-16,-5 10-1 0,-4 1-1 15,1 0-3-15,-3-6 3 16,4-15 2-16,0 3 4 16,0-6-4-16,3-1 0 15,-5-1-1-15,-4-9-4 16,3 0 6-16,-4 1-6 16,6 6-5-16,-3 4-1 0,-2 2-5 15,4-3-3-15,-6-1 3 16,1-4-2-16,-1 2-2 15,0 1 3-15,1 2-4 16,-1 2 0-16,1 0 1 16,3-2-2-16,-3 3 1 15,4 1 0-15,0 3 0 16,-4 2 1-16,2 0 0 16,-1-3-1-16,-1-5 2 15,0-2-1-15,1-1 0 16,1 4-1-16,0 2 4 15,0 1 0-15,1-4-1 16,0-5 0-16,2-5-1 16,1-3 1-16,2 0 3 15,1-1-1-15,1-3-1 16,-1-2-4-16,0-5 0 0,-1-3 0 16,-2-5-1-16,-1-3 1 15,0-5 0-15,0-2 0 16,-3-3 1-16,-1-1-1 15,-1-2 1-15,-1-1-1 16,0 0-7-16,0-1-1 16,0 0-6-16,-1 1-3 0,-2-1-1 15,0 0 0-15,-2 0 4 16,0 1 4-16,-1-1 4 16,0 0 3-16,-3 0 1 15,1 0 3-15,-3 0 3 16,-2-2 2-16,-1 3 2 15,-2-1-5-15,-7 4-1 16,-2 0 0-16,-13 2-2 16,-6 0-1-16,-9 0 1 15,-7 0-3-15,-4 1 3 16,-5 1-2-16,-25 2 2 16,-12 4 2-16,-35 8-2 15,-23 2 1-15,-15 8-13 16,-12 2-25-16,4-1-101 15,13-3-8-15,18-25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53:34.60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1877 2030 912 0,'11'43'114'15,"7"23"6"-15,-1 16-10 16,5 32-44-16,6 7-19 15,1 13-32-15,1 2-5 16,2-17-6-16,-9-7 0 0,-3-19-4 16,-6-12 4-16,-9-20-2 15,-1-11-1-15,-3-23 7 16,0-9-2-16,-1-18 17 16,4-5 4-16,-2-22 10 15,2-12-2-15,-1-24 9 16,3-5-14-16,2-9-21 15,1-2-6-15,1-3 0 16,-1 3 0-16,-2 4-3 16,1 6 0-16,-1 10 3 15,2 4-3-15,0 9 0 16,3 5 0-16,1 10-3 16,1 9 3-16,1 11-6 15,0 6 6-15,2 17-12 0,4 12 9 16,3 26 15-16,0 12 6 15,6 20 6-15,-2 6-4 16,-3 0-8-16,-2-5-3 16,-9-22-6-16,1-12 0 15,-4-27-3-15,0-8 0 16,-4-16 9-16,-2-7-6 16,-1-21 6-16,0-12-3 15,-1-22-21-15,0-9-15 0,-3-7-14 16,0 1-10-16,-2 1-4 15,0 3 33-15,0 14 2 16,2 7 1-16,0 22-12 16,2 12-40-16,3 15 45 15</inkml:trace>
  <inkml:trace contextRef="#ctx0" brushRef="#br0" timeOffset="451.45">2936 2866 871 0,'10'13'30'0,"-2"-5"-5"16,-1-4 25-16,-1-7 64 0,0-5 6 15,-3-10 12-15,1-4-22 16,0-13-56-16,-2-6-13 15,0-6 13-15,1-1-21 16,-6 4-21-16,-1 3-6 16,-4 13 6-16,-2 5 26 15,-1 11 40-15,-2 7 6 16,-1 11-13-16,-2 10-23 0,0 16-42 16,-1 9-3-16,2 19 0 15,1 6-3-15,6 3 0 16,5-3-3-16,9-15-3 15,4-7 0-15,7-18 3 16,2-4 3-16,5-12-6 16,1-5-3-16,7-11-15 15,1-9-32-15,3-10-46 16,-1-5-23-16,-3-7-2 16,-5 0 67-16,-6 2 19 15,-5 1 8-15,-6 4 12 16,-1 2-26-16,-7 3-296 15,2-1 211-15</inkml:trace>
  <inkml:trace contextRef="#ctx0" brushRef="#br0" timeOffset="817.59">3422 2575 1402 0,'3'23'54'16,"-1"6"0"-16,10 8-21 15,1 4 13-15,1 4-28 16,2-2-9-16,-5-6-9 15,0-7 3-15,-6-13 3 16,-2-7-3-16,-3-10 0 16,0 0 6-16,2-19 3 15,2-4-6-15,6-14 0 16,3-4-6-16,1-3-6 16,1 0-6-16,1 1-30 15,1 1-17-15,1 1-1 16,1 2-50-16,2-2 65 15</inkml:trace>
  <inkml:trace contextRef="#ctx0" brushRef="#br0" timeOffset="1234.58">4003 2711 1516 0,'13'0'43'16,"4"-5"5"-16,7-6-45 15,4-5-3-15,1-9 0 16,-1-2-6-16,-6-5-27 15,-5-1 7-15,-8 1 14 16,-4-1 3-16,-12 5 7 16,-10 3 2-16,-11 8 0 15,-7 6 2-15,-6 13 2 16,2 9 3-16,4 14 17 0,2 8 36 16,10 14 17-16,3 9-2 15,8 16-27-15,6 5-18 16,7-2-21-16,7-8-12 15,13-21-6-15,5-12-39 16,8-25-155-16,1-12 145 16</inkml:trace>
  <inkml:trace contextRef="#ctx0" brushRef="#br0" timeOffset="1551.19">3431 2027 2100 0,'-28'52'-12'16,"-6"19"6"-16,-3 10 6 16,8 2-164-16,5-9-279 15,13-20 358-15</inkml:trace>
  <inkml:trace contextRef="#ctx0" brushRef="#br0" timeOffset="2052.14">4935 2538 1953 0,'-41'45'12'16,"14"-7"-12"-16,8-5-3 16,14-9-9-16,7-4 3 15,16-7 9-15,8-3 0 0,9-3 3 16,3-3 0-16,1 1-3 15,-2 2-3-15,-3 4 3 16,-5 3-3-16,-13 7 3 16,-8 3-11-16,-21 7 8 15,-11 2 3-15,-16 1-3 16,-8 0 6-16,-6-8-21 16,-1-5-30-16,2-10-143 15,3-5-269-15,8-10 326 16</inkml:trace>
  <inkml:trace contextRef="#ctx0" brushRef="#br0" timeOffset="3217.52">5347 2632 1589 0,'6'10'110'0,"1"2"-32"16,2 0-60-16,2-3 6 15,1-4 3-15,4-2-3 16,6-9-9-16,3-5-6 0,3-10-9 16,-1-3 6-16,-2-2-9 15,-5 1 0-15,-8 1 3 16,-4 2 0-16,-6 4 6 15,-5 0 3-15,-7 5 9 16,-4 2 5-16,-8 9 7 16,-2 3-6-16,-6 10-15 15,-2 3-6-15,1 12-6 16,1 5 3-16,6 10-15 16,0 7 9-16,9 10-6 15,4 1-3-15,11-6 9 16,8-7-15-16,14-21 1 15,6-9-7-15,11-20-51 16,4-9-24-16,7-17-23 16,3-6 53-16,1-3 43 15,-2 1 12-15,-7 5 15 0,-6 5 4 16,-7 8 1-16,-8 5 3 16,-11 6 0-16,-12 9 2 15,-1 0 11-15,0 0 1 16,0 0 9-16,0 0 22 15,0 0-30-15,0 1 3 16,10 17-21-16,-3-10 9 16,4 0-4-16,4 0-2 0,6-3 6 15,4-5-3-15,7-7 3 16,0-4 3-16,4-10 6 16,-4-2 6-16,-1-6 15 15,0-2-3-15,-8-6-9 16,-3 0-12-16,-16-3-12 15,-5 1 0-15,-14 7 11 16,-7 8 4-16,-10 16 6 16,-4 8-9-16,-5 17 0 15,3 12-3-15,2 22 3 16,4 8 3-16,7 11 6 16,5 3 0-16,13-6-3 15,7-3-9-15,19-16-3 16,7-10-4-16,14-23-8 15,7-10-8-15,4-20-52 16,1-10-12-16,5-17-24 16,1-4 4-16,5-4 41 0,-3 1 18 15,-9 5 27-15,-6 1 3 16,-15 4 3-16,-2 2 0 16,-9 6 3-16,-5 3-3 15,-8 12 9-15,-6 15 18 0,0 1 12 16,6 1 15-16,-5 24 2 15,0 8-11-15,3 18-6 16,-2 5-15-16,0 5-3 16,0 1-9-16,-2-7-9 15,1-7 6-15,-2-18-6 16,1-11 0-16,0-19 12 16,0 0 3-16,1-12 15 15,2-14-7-15,6-18 1 16,5-6-12-16,6-7-6 15,3-2 0-15,4-3 0 16,4 0-6-16,8 1-3 16,4 7 0-16,3 15-6 15,-1 11-3-15,-7 26 3 16,0 12-3-16,-7 29 6 16,-5 11 3-16,-6 15 0 15,-6 2 3-15,-1-4-3 16,3-8-6-16,-1-16-89 0,7-10-55 15,2-19-328-15,9-11 389 16</inkml:trace>
  <inkml:trace contextRef="#ctx0" brushRef="#br0" timeOffset="5116.83">4027 3300 1471 0,'0'0'41'0,"0"0"-10"0,14 7-35 16,18-2 0-16,12 2 2 16,23-3 4-16,12 0-2 15,19 2 4-15,11 2-2 16,11 1 2-16,11 0 7 16,2-2-5-16,-1-3 0 15,8-5-3-15,-7-5 0 0,4-4-3 16,2-3 0-1,-6-2-3-15,2-2 3 0,-8 0-28 16,-8 1-16-16,-1 2-319 16,-10 2 237-16</inkml:trace>
  <inkml:trace contextRef="#ctx0" brushRef="#br0" timeOffset="6167.92">8224 2596 1553 0,'56'2'6'16,"-2"-1"-3"-16,-1-1-30 16,-3-1-21-16,-5-2 29 15</inkml:trace>
  <inkml:trace contextRef="#ctx0" brushRef="#br0" timeOffset="6866.2">9229 2454 1968 0,'-5'102'6'0,"0"-4"0"16,0-3 0-16,0-15-3 15,4-10-3-15,-5-24 3 16,2-12 0-16,0-19 0 15,4-14 6-15,0 0 27 16,-11-2 33-16,8-23 8 16,0-12-5-16,4-27-33 15,6-14-27-15,5-21-18 16,4-9-12-16,3-15-51 16,-1-2-8-16,5 2-1 15,3 5 6-15,9 18 54 16,6 7 9-16,10 21 9 15,7 11 3-15,5 24 9 16,-3 16 12-16,1 24 0 16,-8 17 0-16,-9 26-3 0,-6 15-15 15,-21 20-6-15,-11 4 0 16,-22 7-15-16,-12-3 6 16,-18-5 6-16,-8-7-6 15,-3-15 12-15,1-9 12 16,3-19 3-16,3-7 9 15,4-17 15-15,6-6 23 16,12-13 22-16,10-8-21 0,14-11-21 16,6-3-24-16,15-4-17 15,4 1-9-15,11 10-3 16,5 10-1-16,7 22-3 16,2 13 2-16,-1 21 3 15,-3 7 4-15,1 8 1 16,-1 1 2-16,2-5-7 15,2-3-87-15,-3-14-67 16,-3-8-42-16,-4-20-417 16,-4-13 508-16</inkml:trace>
  <inkml:trace contextRef="#ctx0" brushRef="#br0" timeOffset="7016.86">10137 2609 1501 0,'-3'35'-20'15,"-2"-9"-112"-15,-2-6-191 16,1-19 150-16</inkml:trace>
  <inkml:trace contextRef="#ctx0" brushRef="#br0" timeOffset="7183.94">10154 2242 2088 0,'38'-24'-263'0</inkml:trace>
  <inkml:trace contextRef="#ctx0" brushRef="#br0" timeOffset="7733.59">10594 2245 1962 0,'-23'8'-30'0,"-5"7"25"16,-3 3 5-16,-1 5 3 15,2 0-3-15,9-1 5 16,4 2-2-16,8-1-6 15,3 0 0-15,6 3 3 16,4 0-2-16,5-1 2 16,4-5 0-16,5-6 0 15,2-7 2-15,8-14 4 16,4-8-6-16,4-16-8 16,1-8-10-16,-1-6 3 15,-4 0 12-15,-4 5 6 16,-7 4 15-16,-3 9 2 15,-5 4 4-15,-6 9 12 16,2 6 0-16,-3 10 3 16,1 9 3-16,1 24 15 0,-4 17 2 15,-4 32-2-15,-3 14-13 16,-8 22-30-16,-2 6-6 16,-1 0-26-16,-2-1-3 15,1-18-18-15,-1-11-36 16,-1-17-29-16,0-8-25 15,1-20-20-15,-1-10 3 16,3-23-37-16,1-14-26 0,2-29 122 16</inkml:trace>
  <inkml:trace contextRef="#ctx0" brushRef="#br0" timeOffset="8333.45">10847 1763 1388 0,'-9'59'41'0,"-4"28"1"16,-1 17-5-16,-2 17-25 16,0 6-6-16,-2-2-4 15,1-10-4-15,-1-18-10 0,0-11-11 16,1-21-72-16,-2-8 60 15</inkml:trace>
  <inkml:trace contextRef="#ctx0" brushRef="#br0" timeOffset="8866.98">11064 2345 2040 0,'-19'6'6'16,"-3"5"-6"-16,0 17-9 15,0 6 3-15,2 10-3 16,3 1 9-16,8-6 0 16,5-7 0-16,11-13-12 15,7-6-12-15,9-11-12 0,7-4 1 16,3-14 14-16,-1-6 0 16,3-9 18-16,-5-1 3 15,-1 1 0-15,-3 5 3 16,-9 11 3-16,-3 7-6 15,-6 15 0-15,-2 12 0 16,-5 23 0-16,-2 12 0 16,-12 27-9-16,-8 16-75 0,-12 20-53 15,-4 7 20-15,-14 6 62 16,-4-7 32-16,-16-9 33 16,-9-10 23-16,-9-25 140 15,-4-10 122-15,-6-30 16 16,-2-15-127-16,2-26-117 15,7-17-49-15,18-35-82 16,15-20-51-16,32-35-205 16,17-16-128-16,30-2 331 15</inkml:trace>
  <inkml:trace contextRef="#ctx0" brushRef="#br0" timeOffset="9266.9">11694 2586 1571 0,'13'7'6'16,"2"-4"0"-16,2-4-6 0,7-10 0 15,-2-7-9-15,7-10-20 16,-2-8 17-16,-2-7-1 16,-1 1 5-16,-11 1 12 15,-6 5 6-15,-11 7 17 16,-9 5 42-16,-14 7 8 16,-8 4-8-16,-17 13-21 15,-2 8-12-15,0 21 83 16,5 12 43-16,12 22 32 15,6 8-58-15,13 9-43 16,9-4-38-16,17-10-23 16,12-8-20-16,23-18-51 15,12-11-64-15,26-28-125 16,10-14-187-16,19-27 206 16</inkml:trace>
  <inkml:trace contextRef="#ctx0" brushRef="#br0" timeOffset="11049.43">13059 1585 2154 0,'1'42'3'15,"0"36"18"-15,-1 20 5 16,-4 30-2-16,0 6-3 15,-1 1-18-15,-1-11 0 16,4-28-3-16,1-16-3 16,0-32-3-16,1-13 6 0,-1-19 0 15,-1-6 6-15,2-10 9 16,0 0 9-16,-1-13 7 16,3-9-7-16,5-17-8 15,5-9-7-15,7-9-13 16,3-1-11-16,3 7-20 15,0 8-24-15,-3 18 2 16,0 11 1-16,-3 20 26 16,0 10 3-16,-1 16 3 15,-1 7 21-15,2 7 3 16,-2-3 0-16,6-8-30 16,-1-5-48-16,3-14-155 15,-1-3-192-15,0-8 305 16</inkml:trace>
  <inkml:trace contextRef="#ctx0" brushRef="#br0" timeOffset="11416.27">13657 2438 2487 0,'24'-1'-11'0,"2"-4"8"16,-1-3-3-16,-4-7-24 16,2-2-5-16,-7-7-25 15,-3-3-24-15,-7-2 15 16,-5 0 10-16,-7 2 44 16,-4 3 21-16,-6 6 12 15,-3 6 3-15,-3 9 3 16,-1 5-4-16,0 17-11 15,0 10 0-15,7 24-3 16,3 8 3-16,10 10-3 16,9-2-3-16,14-14 0 15,6-10-9-15,9-17-45 16,4-10-59-16,4-19-168 16,4-11-86-16,3-17 270 15</inkml:trace>
  <inkml:trace contextRef="#ctx0" brushRef="#br0" timeOffset="11699.7">14169 1976 2148 0,'-3'98'6'16,"-3"6"-3"-16,-2 2-24 15,-3-8-42-15,1-19-140 16,1-13-132-16,8-25 268 15</inkml:trace>
  <inkml:trace contextRef="#ctx0" brushRef="#br0" timeOffset="12171.1">14397 2631 2172 0,'1'85'3'0,"2"-1"8"15,-3-5-94-15,1-16-25 16,-1-10 7-16,-4-22-13 16,1-9 105-16,-3-17 12 15,-3-7 3-15,1-17 0 16,3-7 0-16,-4-17-3 15,2-6 0-15,1-12 18 16,1-4 6-16,5-4 12 16,3-1-3-16,4-5-16 15,4-1-14-15,7-1-15 16,4 4-14-16,5 10-13 16,3 11 0-16,4 18 9 15,3 8-3-15,-4 17 15 16,0 9 0-16,-14 14 9 15,-7 9 0-15,-15 13 6 0,-11 3 0 16,-12 7 3-16,-7 1 9 16,-3-4 15-16,0-7 0 15,8-12 0-15,6-7-18 16,12-11-84-16,3-6-80 16,10-11-55-16,4-5-94 15,13-8 152-15</inkml:trace>
  <inkml:trace contextRef="#ctx0" brushRef="#br0" timeOffset="12582.87">15157 2120 1328 0,'-52'23'95'16,"-2"2"0"-16,6 8 65 0,9-1 11 15,15-1-61-15,12-3-38 16,15-7-57-16,7-4-6 15,15-6-12-15,3-2-3 16,13 0-3-16,1-1 3 16,-3 7 0-16,-3 1-6 15,-18 0 6-15,-6 1 0 16,-18 0 0-16,-7 1 9 0,-20 2 12 16,-5 1 0-16,-6-1 3 15,1-5 6-15,10-9-39 16,4-5-99-16,11-11-464 15,7-8 466-15</inkml:trace>
  <inkml:trace contextRef="#ctx0" brushRef="#br0" timeOffset="12965.92">16173 2444 2327 0,'-14'53'2'16,"-4"-2"0"-16,0-4 0 15,-4-9 1-15,3-9-3 16,2-13 2-16,3-8 7 16,5-14 15-16,2-7 16 0,4-14 9 15,2-9-2-15,4-12-2 16,3-7-14-16,6-7-13 16,0-2-7-16,6-2-17 15,6 3-21-15,9 4-58 16,10 3-53-16,11 5-208 15,5 6-216-15,6 11 442 16</inkml:trace>
  <inkml:trace contextRef="#ctx0" brushRef="#br0" timeOffset="13320.28">16587 2408 2013 0,'4'15'48'0,"0"-3"0"16,3-5-9-16,4-6-6 15,7-8-10 1,4-8 1-16,5-15-18 0,2-4-12 16,-5-7-18-16,-4 1 6 15,-11 4 13-15,-5 5 5 16,-10 7 14-16,-7 5-2 15,-12 9 9-15,-6 4-3 16,-4 12-6-16,-3 7 3 0,4 18 15 16,3 8 3-16,8 17-3 15,7 3-5-15,13 4-14 16,9-7-9-16,14-13-24 16,9-8-24-16,15-19-121 15,8-9-64-15,16-21-168 16,6-12 142-16,7-18 152 15</inkml:trace>
  <inkml:trace contextRef="#ctx0" brushRef="#br0" timeOffset="13971.98">17571 1638 1774 0,'-4'44'96'0,"-4"15"-16"15,-4 30-17-15,-2 6-9 16,-2 2-18-16,0-3-18 16,1-21-12-16,3-8 0 15,4-21-6-15,-1-7 0 16,5-17 6-16,0-5-3 16,-2-13 9-16,0-7 0 0,-4-14-27 15,0-7-6 1,-3-10-9-16,-1-4 0 0,0-1 30 15,-3-1-3-15,-4 8-3 16,-2 4-6-16,-11 15-3 16,-2 11 0-16,-8 25 3 15,-2 11 3-15,6 18 3 16,3 6 6-16,16 0 0 16,8-6-3-16,16-15-9 15,7-7-9-15,10-14-3 16,4-8-5-16,8-11 17 15,2-8 6-15,7-11 6 16,3-2 6-16,-1-5 12 16,0 0 0-16,-3 2 14 15,-4 1 1-15,-6 7 18 0,-2 3-3 16,-8 10 0-16,-5 4-9 16,-2 11-31-16,-3 7 13 15,-1 12 0-15,4 3 3 16,-1 4-3-16,1-1-12 15,3-5-6-15,-2-4 0 16,7-8 6-16,1-6 0 16,0-9 3-16,-1-4 1 15,1-11 9-15,-2-5 16 0,1-9 12 16,-1-5 3-16,-5-5-16 16,-1-4-15-16,-6-1-14 15,-3 4-11-15,-5 7-21 16,-3 6-27-16,-3 13-79 15,0 4-105-15,6 10-371 16,0 0 494-16</inkml:trace>
  <inkml:trace contextRef="#ctx0" brushRef="#br0" timeOffset="14573.72">18016 2239 2834 0,'-32'50'-3'16,"7"-5"-20"-16,6-6-16 15,9-13-24-15,8-6-15 16,8-10-43-16,6-4 21 15,11-9 44-15,5-6 17 16,12-9 39-16,5-4 1 0,5-2 4 16,1 0-1-16,-2 1 3 15,-1 1-3-15,-6 4-4 16,-8 2 0-16,-9 5 0 16,-6 5 2-16,-5 2-2 15,-1 3-2-15,0 2 0 16,1 2 0-16,2 2-3 15,1 0 5-15,3-1 0 16,3 0 0-16,4-3 0 16,1-2 2-16,4-4 1 15,2-3-1-15,-2-5 3 16,5-3 1-16,-4-7-5 16,-1-1 2-16,-7-4 2 15,-5 2-4-15,-13 2 3 0,-7 2-2 16,-12 6 2-16,-9 4 7 15,-16 12-6-15,-6 5 2 16,-8 16 6-16,0 10 11 16,3 16 26-16,3 9 12 15,17 6 12-15,11-2-20 16,28-8-26-16,17-9-8 16,33-17-36-16,12-11-50 0,17-23-201 15,7-10-561-15,7-19 670 16</inkml:trace>
  <inkml:trace contextRef="#ctx0" brushRef="#br0" timeOffset="16766.77">19946 2073 1852 0,'7'55'6'0,"-2"3"0"16,-3-1-3-16,2-6-3 16,-1-2 3-16,1-12 0 15,-1-5-3-15,0-16 12 16,-3-15-12-16,0 0 39 0,0 0 74 16,9-4 51-16,1-14-4 15,11-16-54-15,5-6-47 16,10-11-37-16,4-4-14 15,1-2-8-15,1-1-9 16,-7 2-46-16,-5 5-21 16,-6 9-94-16,-3 4-99 15,-2 11-202-15,5 7 378 0</inkml:trace>
  <inkml:trace contextRef="#ctx0" brushRef="#br0" timeOffset="17626.3">20824 2108 1535 0,'-20'-22'39'0,"-11"1"24"16,-3 3 2-16,-7 8 19 15,-3 4 6-15,-1 11 14 16,1 7-14-16,2 14-15 16,3 5-10-16,4 12-23 0,5 2-6 15,10-2-18 1,8-1-7-16,14-9-2 0,9-5-2 16,13-13-4-16,2-8 4 15,12-12-2-15,1-8-1 16,3-11-4-16,2-4-1 15,-6-5-2-15,-2 2 2 16,-5 0 2-16,-3 3 2 0,-5 4-1 16,-6 4 2-16,-1 7-3 15,-7 4-1-15,-1 6-1 16,-4 3-3-16,-4 9 2 16,0 8-1-16,-5 13 6 15,3 4-2-15,-2 4 3 16,2-3-3-16,4-8-2 15,5-7-2-15,4-12-15 16,4-4-17-16,3-11-52 16,0-5-14-16,5-9 2 15,-4-4 16-15,0-5 32 16,-3 0 21-16,-2-1 24 16,-1 1 6-16,-1 3 3 15,0 2 9-15,0 8 18 16,1 2 0-16,-3 9-1 0,1 6 4 15,1 10-18 1,-1 10 3-16,-2 15-6 16,-3 6 0-16,-8 3-6 0,-3 0 6 15,-2-9-6-15,0-6-3 16,4-13-3-16,1-6 0 16,2-10 21-16,0 0 12 15,9-20 12-15,-4 1 2 16,5-8-20-16,3-3-9 15,6-2-9-15,2-3-3 0,5-2-69 16,4 0-59-16,-2 5-87 16,3 7-36-16,1 13 95 15,-4 9 71-15,-4 15 19 16,-2 7 17-16,-9 8 24 16,-3 3 13-16,-4-1 27 15,-1 1 12-15,-2-3 16 16,-1-5-1-16,1-5-9 15,0-5-10-15,4-5-18 16,0-5-11-16,1-5-29 16,-2-7-25-16,-5-7-300 15,-1-2 204-15</inkml:trace>
  <inkml:trace contextRef="#ctx0" brushRef="#br0" timeOffset="17750.03">21394 1891 1705 0,'36'-24'21'0,"4"5"-18"16,2 11-30-16,-3 5-38 16,-5 6-99-16,-5 5-95 15,2 6 150-15</inkml:trace>
  <inkml:trace contextRef="#ctx0" brushRef="#br0" timeOffset="18166.56">21967 2009 1481 0,'0'0'138'0,"-13"-6"29"16,-2 2-26-16,-15 1-79 15,-5 3-32-15,-2 7-12 16,-5 1-6-16,10 7-6 16,4 5-6-16,10 6 0 15,5 3 3-15,7 5 0 16,4-2-3-16,9-5 3 15,8-3 0-15,14-11-9 16,5-7-3-16,15-12-9 16,4-6 0-16,5-12 12 15,-3-2-3-15,-10-6 6 0,-7 1 0 16,-11 1 3-16,-3 2 0 16,-9 8 3-16,-3 1-3 15,-5 10 3-15,0 5 6 16,-2 11-6-16,-4 7 9 15,-3 17 0-15,-4 6-6 16,-5 6 6-16,-2 0-6 0,4-7-6 16,0-5-6-16,8-14-66 15,3-7-32-15,9-12-97 16,4-8 2-16,8-10-167 16,-1-4 211-16</inkml:trace>
  <inkml:trace contextRef="#ctx0" brushRef="#br0" timeOffset="18516.82">22413 1933 1322 0,'19'10'74'0,"-12"15"-39"16,-5 7-12-16,-10 8-2 16,-6 1-5-16,-3-4-8 15,2-4 1-15,4-12-7 16,3-5 2-16,8-16 0 15,0 0 11-15,-6-10 35 0,5-7 19 16,2-9-7-16,2-4-20 16,5-5-18-16,2 0 6 15,8-1 9-15,6 1-6 16,7 1-15-16,7 3-3 16,9 9-6-16,3 10 2 15,-2 17-5-15,-7 13-3 16,-17 23 3-16,-9 7-3 15,-18 11-3-15,-4 0 6 0,-5-7 0 16,2-7-6-16,11-14-59 16,6-9-49-16,14-17-128 15,8-9-170-15,3-12 260 16</inkml:trace>
  <inkml:trace contextRef="#ctx0" brushRef="#br0" timeOffset="19133.91">23051 2030 1649 0,'-18'39'9'15,"5"-8"8"-15,2-3-8 16,7-7-6-16,-2-3 3 15,6-7-6-15,1-3 9 16,6-4-6-16,6-1 6 16,10-3 3-16,8-4-3 15,10-3 3-15,5-4-3 16,-5 2 3-16,-1-1 0 0,-10 1 6 16,-6 1 0-16,-7-1 0 15,-6 2 0-15,-2 3 12 16,-1 0 3-16,2 2-10 15,4 1-2-15,-1 0-18 16,-3 0-3-16,4 3 0 16,-4 2-6-16,1 0 6 15,4 2-3-15,-3-2 6 16,3-1 6-16,5-1-9 16,2-2 3-16,3-8 3 15,1-4 0-15,0-3-3 16,1-3 3-16,-2-3-6 15,-1-1-3-15,-4-2 6 16,-4 1-3-16,-8 2 6 16,-4 2 21-16,-8 3 45 15,-5 2 15-15,-12 2 2 0,-7 1-32 16,-17 8-46-16,-8 3-7 16,-9 10-4-16,0 8 6 15,11 14 19-15,11 6 3 16,24 9 13-16,13 3-1 15,31-1-9-15,11-5-4 16,25-10-17-16,10-9-12 16,10-16-46-16,10-8-54 15,1-10-160-15,-1-5-121 0,-7-4 186 16</inkml:trace>
  <inkml:trace contextRef="#ctx0" brushRef="#br0" timeOffset="19800.87">17822 2699 1983 0,'116'12'126'0,"28"-5"-7"15,24 0-95-15,41-6 0 16,14 1 0-16,23-2-7 16,14-2-12-16,19 0 9 0,10-3 1 15,19 0-2-15,6 0-1 16,13-2-10-16,-3-2 0 15,-3-2 0-15,1 0 1 16,-32-4 0-16,-6 1 0 16,-22 0-3-16,-26 2-3 15,-30 2-5-15,-21 3-5 16,-48 2-18-16,-18 1-44 0,-38 0-122 16,-19-1-84-16,-34 2 144 15</inkml:trace>
  <inkml:trace contextRef="#ctx0" brushRef="#br0" timeOffset="21116.6">8784 3285 1915 0,'3'31'203'16,"4"10"160"-16,4 27-371 0,2 8 3 16,-8 16 5-16,-4 7-1 15,-7 11 2-15,-6-1-1 16,-2-13 4-16,1-13 2 15,1-30 5-15,1-10 13 16,7-22 26-16,0-8 14 16,4-13 4-16,0 0-7 15,9-24-17-15,2-5-11 16,8-17-30-16,3-5-11 0,10-5-9 16,4 0-3-16,3 3-4 15,4 3 5-15,5 12 3 16,5 10 0-16,7 16-4 15,3 11 2-15,-5 16 4 16,-6 12 4-16,-12 18 3 16,-10 7 3-16,-16 5-6 15,-12 1 2-15,-22 0 2 16,-12-1 3-16,-26 1 35 16,-10 0-4-16,-11-7 9 15,-4-4-2-15,0-14-20 16,-3-9-3-16,4-16-11 15,4-8-15-15,15-17-59 16,13-6-115-16,27-19-816 16,12-9 816-16</inkml:trace>
  <inkml:trace contextRef="#ctx0" brushRef="#br0" timeOffset="21649.05">9745 3710 2352 0,'-6'23'64'0,"0"3"-55"15,1 6-7-15,2 11-2 16,0 4 1-16,1 3-2 15,2-4 1-15,6-7 0 16,1-5 0-16,4-11 0 16,3-5-4-16,5-11 1 15,7-6 3-15,9-11 5 16,6-8 3-16,7-13-4 16,0-5-3-16,-3-5 3 15,-2-3 3-15,-13 6 4 16,-6 5 6-16,-11 13 2 15,-4 6 3-15,-9 14 12 0,0 0-10 16,3 21-3-16,-4 10-6 16,-1 23-15-16,0 13 6 15,0 12-17-15,2 12-3 16,-6 15-16-16,-6 1-22 16,-12 4 3-16,-11-1 1 15,-16-9 26-15,-7-3 48 16,-16-9 79-16,-4-10 15 15,-6-21-39-15,5-13-10 16,1-26-39-16,3-14-7 0,3-24-41 16,2-15-33-16,9-30-71 15,8-14-115-15,24-23-193 16,14-7-312-16,33 9 577 16</inkml:trace>
  <inkml:trace contextRef="#ctx0" brushRef="#br0" timeOffset="22303.2">8413 4686 1998 0,'19'-3'60'15,"17"0"-57"-15,11-1-66 16,27-1 36-16,13-1 36 15,19-3 6-15,8 1 3 16,14 1 0-16,2-1-6 0,-1 1 9 16,0 0 3-16,-12 1 21 15,-6-2 8-15,-11 3-8 16,-8-1-9-16,-17-2-45 16,-11-1-95-16,-16-4-422 15,-8-6 404-15</inkml:trace>
  <inkml:trace contextRef="#ctx0" brushRef="#br0" timeOffset="24701.64">11110 3938 1439 0,'-3'2'32'0,"3"-2"-22"0,0 0 2 16,9 3 1-16,0-3 7 16,5 2 37-16,1-2 41 15,7 4 16-15,5-2-3 16,9-1-37-16,10 1-17 16,9-3-33-16,1-2-6 15,-3-2-39-15,-10 0-48 16,-13 2-122-16,-7-1-99 15,-11 3 222-15</inkml:trace>
  <inkml:trace contextRef="#ctx0" brushRef="#br0" timeOffset="25299.76">12698 3632 1510 0,'-13'-13'37'15,"-3"1"44"-15,-6 3-81 0,-10 1 12 16,-4 4 6-16,-13 6-3 16,-5 6-1-16,-8 12 4 15,-4 3 3-15,0 13 21 16,3 6-3-16,13 8 27 15,9 1 2-15,21 0-14 16,10-1-6-16,21-8-30 16,9-3-6-16,22-5-6 15,7-2-6-15,13-1 0 16,8 1-3-16,-6 0-33 16,-3-1-3-16,-16 3-6 15,-13 0 7-15,-22 2 32 16,-8 0 9-16,-20 1 3 15,-11-2 11-15,-22-2 43 16,-10-2 33-16,-18-2 23 16,-5-3-5-16,-7-6-67 0,-1-4-21 15,9-11-16-15,7-5-8 16,24-12-42-16,12-7-95 16,27-17-606-16,13-6 622 15</inkml:trace>
  <inkml:trace contextRef="#ctx0" brushRef="#br0" timeOffset="25752.66">13059 3334 2545 0,'13'21'71'16,"1"6"-41"-16,2 18-43 15,0 10 7-15,-3 13 4 16,-5 8 0-16,-6 11-7 16,-5 4-26-16,-11 1-18 15,-4-3 3-15,-8-13 2 16,-4-8 27-16,2-17 21 16,3-12 4-16,9-19 10 15,15-20 17-15,0 1 13 16,-1-2-1-16,17-23-8 15,6-8-15-15,13-14-20 0,6-5-1 16,6-3-17-16,0-1-5 16,2-3-4-16,-3 3 3 15,2 10 1-15,0 7 4 16,-2 19 2-16,1 8 2 16,-3 15 7-16,0 10 3 15,-9 19 5-15,-7 9 2 16,-11 13-2-16,-12 2 2 0,-8-3-2 15,-2-3 0-15,-8-13-2 16,7-7-2-16,2-13-10 16,2-9-64-16,12-15-472 15,3-10 359-15</inkml:trace>
  <inkml:trace contextRef="#ctx0" brushRef="#br0" timeOffset="25956.56">13999 4010 2258 0,'-3'43'45'0,"1"-5"-129"16,-4-10-35-16,-3-10-51 15,-3-5-31-15,-10-12 0 0,0-5 110 16,-1-13-26-16,1-9-100 15,5-8 124-15</inkml:trace>
  <inkml:trace contextRef="#ctx0" brushRef="#br0" timeOffset="26233.24">13863 3838 1024 0,'12'-42'97'0,"1"2"131"0,3 12-173 16,0 6 1-16,5 9 17 16,1 4 96-16,6 6 2 15,1 2-13-15,9 4-59 16,5 3-28-16,3 2-53 15,3 2-51-15,-8 2-74 16,-5 3-19-16,-17 3 4 16,-6 2 38-16,-18 6 63 15,-5 1 9-15,-6 3 9 16,-3-4-6-16,6-7 9 16,3-4 6-16,6-9-9 15,4-6 0-15,0 0-62 16,0-17-31-16,7-2 34 15,1-4-9-15,0-2-36 16,3 0-48-16,3-2 91 16</inkml:trace>
  <inkml:trace contextRef="#ctx0" brushRef="#br0" timeOffset="26550.05">14473 3996 2100 0,'-1'11'200'16,"-2"3"96"-16,0 5-305 15,1 1-11-15,-2 0-35 16,-2 0-43-16,0-3-79 16,1-5-89-16,5-12-125 15,-1 0-16-15,-11-9 260 16</inkml:trace>
  <inkml:trace contextRef="#ctx0" brushRef="#br0" timeOffset="26951.97">14377 3791 1375 0,'6'-9'79'0,"1"-1"205"16,11 1-251-16,2 0-6 15,11 3-3-15,7 3 0 16,3 9-12-16,3 6-3 0,-5 14-6 15,-8 7 3-15,-12 7-12 16,-8 2 6 0,-9-2 0-16,-2-4-3 0,-3-10 3 15,1-4-9-15,1-8 12 16,1-4 18-16,0-10 41 16,0 0 22-16,0 0 54 15,6-5 2-15,-1-13-68 16,2-7-13-16,5-9-38 15,2-6-14-15,5-2-10 16,0 4-6-16,3 10-1 16,1 7-5-16,-1 17-15 15,-2 7-10-15,-5 23-1 16,-2 10-9-16,-4 15 26 16,-1 5 18-16,-1-4 9 15,2-4-42-15,4-13-170 0,2-5-158 16,-1-18 241-16</inkml:trace>
  <inkml:trace contextRef="#ctx0" brushRef="#br0" timeOffset="27149.69">15194 3514 2124 0,'4'67'113'0,"0"8"-50"16,-1 11-51-16,-3 10-6 16,-2-1-2-16,0-9-80 15,-4-12-85-15,2-18-108 16,-1-9-29-16,-2-18 234 16</inkml:trace>
  <inkml:trace contextRef="#ctx0" brushRef="#br0" timeOffset="27932.21">15618 3705 1324 0,'5'6'60'0,"-3"4"51"16,-15 10-92-16,-8 5 0 15,-14 8 4-15,-9 7 10 16,-4 4 33-16,6 2 29 15,3-5 70-15,6-5 11 16,9-10 0-16,1-5-58 0,10-10-60 16,13-10-14-1,0-1-23-15,9-1-7 0,14-11-13 16,6-4-6-16,15-2-8 16,5 1-5-16,6 5 7 15,-1 2 3-15,-9 8 5 16,-7 2 0-16,-10 2-1 15,-4 4-1-15,-6 1-2 16,-1 2 4-16,-2 4 2 16,-3 2 1-16,3 6 4 15,-2 2-4-15,-3 1 0 16,-3-1-3-16,-4-4 1 16,-3-4-1-16,-5-7-8 15,1-5 0-15,-6-7-7 16,1-6-4-16,-2-6 3 15,-2-6 4-15,8-6 16 0,5-2 18 16,6-6 7-16,7-4-1 16,5-7-13-16,-1-2-6 15,9 2-9-15,2 6 6 16,2 15-6-16,3 9-3 16,-2 16 2-16,0 7-7 15,-2 14 5-15,-2 7-4 16,-6 13-3-16,-6 4 1 0,-5 3-1 15,-3-4 8-15,-6-9 4 16,3-5 1-16,-3-11 1 16,-1-5-1-16,0-13 9 15,0 0 7-15,0 0 22 16,6-8 5-16,-3-12-5 16,2-5-7-16,7-11-22 15,3-2-9-15,8-5-5 16,6 3-4-16,4 8-6 15,0 7-1-15,-5 17-3 16,-3 9 2-16,-7 20 4 16,-2 11 6-16,-6 11 3 15,0 2 2-15,3-3 2 16,2-8-28-16,17-9-117 16,2-7-103-16,8-13-140 15,2-6 137-15,-3-13 171 0</inkml:trace>
  <inkml:trace contextRef="#ctx0" brushRef="#br0" timeOffset="28348.95">16894 3741 1382 0,'-13'-11'68'0,"-6"3"65"0,-8 11-20 16,-5 9 4-16,-3 11-3 15,1 7-19-15,2 3-47 16,3 2-21-16,7-4-15 15,3-4-12-15,11-10 0 16,3-5 3-16,8-8-9 16,6-4 3-16,6-7 15 15,6-3 15-15,8-3 20 16,3 0 4-16,4 7-9 16,0 4-11-16,-2 13-18 15,-5 9-6-15,-5 17-4 16,-5 9-8-16,-12 12-20 15,-4 7-50-15,-11 14-86 16,-3 6-18-16,-14 7 8 16,-8-1 34-16,-23-7 101 15,-14-3 69-15,-17-11 125 0,-9-5 72 16,-7-19 135-16,-2-14-113 16,6-32-105-16,8-15-46 15,19-36-79-15,16-15-33 16,34-34-48-16,22-14-26 15,45-10-172-15,20 2-62 16,26 27 101-16</inkml:trace>
  <inkml:trace contextRef="#ctx0" brushRef="#br0" timeOffset="28950.02">17698 3791 2746 0,'-24'20'40'15,"17"-4"-70"-15,13-6-2 16,34-10 3-16,19-5 1 0,29-12 28 15,13-6 1-15,14-9-1 16,4-3-5-16,-3-4-8 16,-3-1-4-16,-6 0 0 15,-9-4 7-15,-9-1 10 16,-8-1 0-16,-18-2 2 16,-6 0-2-16,-18-1-1 15,-8 3 2-15,-13 2-1 16,-9 4 0-16,-13 10 0 15,-7 8-2-15,-15 15-2 16,-5 10 4-16,-11 24 1 16,-3 16 2-16,-1 29-3 15,4 16 0-15,5 16 0 16,3 9 0-16,0 7-4 16,1-2-19-16,-4-10-80 15,3-10-37-15,8-31-126 0,5-15-45 16,17-25-6-16,7-15 242 15</inkml:trace>
  <inkml:trace contextRef="#ctx0" brushRef="#br0" timeOffset="29532.23">19061 3107 1208 0,'14'0'89'16,"-2"9"103"-16,-9 31-148 15,-5 15 39-15,-9 32-3 16,-6 10-17-16,-9 2-24 16,0 1-15-16,-4-6-18 15,2-9-6-15,7-14 6 16,5-12-6-16,8-29 6 16,3-11 0-16,5-19-3 15,6 0 33-15,8-18 0 16,7-9 2-16,10-12-26 15,2-3-24-15,-2-1-26 16,-4 6 11-16,-6 10 3 16,-4 7 0-16,-2 11 9 15,-1 6-3-15,-1 5 3 16,3 4 9-16,4 6 3 0,1 1-3 16,5 1 3-16,-1-1 3 15,5-2 0-15,-2-2 6 16,1-3 3-16,-1-2 3 15,-6-5 9-15,-2-3-3 16,-1-6 6-16,-2-6 0 16,3-8-9-16,1-2-6 0,-1-4-9 15,-2 2-9-15,-7-2-15 16,-4 2-3 0,-12 2-3-16,-7 4 18 0,-12 13 9 15,-6 8 6-15,-6 14 24 16,-2 7 18-16,2 14 44 15,6 7 28-15,13 11 32 16,9 1-28-16,21-2-54 16,12-5-22-16,24-18-56 15,8-9-76-15,14-22-164 16,3-12-21-16,16-17 92 16</inkml:trace>
  <inkml:trace contextRef="#ctx0" brushRef="#br0" timeOffset="30056.14">20588 3567 2598 0,'-27'82'62'0,"-1"10"-51"0,-1 19-11 15,-1 5 2-15,1-4-6 16,-2-5-5-16,1-10-6 16,5-5-14-16,3-18-8 15,3-10 11-15,5-20 7 16,1-12 6-16,4-16 13 15,9-15 1-15,-9-1-6 16,7-18-7-16,2-21-4 16,2-12-6-16,3-21 13 15,2-5 7-15,3-9 2 16,6 0 2-16,14-9 3 16,10-9-5-16,11-9 0 15,5 4-1-15,10 17-10 16,0 20-4-16,9 33-19 0,-2 12-2 15,-12 22-8-15,-9 6-26 16,-22 13-4-16,-10 4-7 16,-20 8 21-16,-8 1 15 15,-19 6 36-15,-9 4 12 16,-16 1-3-16,-1-1 6 16,6-11-6-16,9-8-3 0,22-13-122 15,10-7-162-15,21-11 218 16</inkml:trace>
  <inkml:trace contextRef="#ctx0" brushRef="#br0" timeOffset="30449.52">21306 3437 2258 0,'-41'29'85'0,"-4"5"-71"16,3 3 7-16,0 6 5 16,4-4-2-16,18-3-14 15,5-7-2-15,17-6-8 0,8-5-15 16,12-10-18-16,8-8-7 16,6-15-1-16,3-6 3 15,5-8 32-15,-2 2 0 16,-4-5 12-16,-1 0-3 15,-11 4 24-15,-6 2 5 16,-9 9 15-16,-3 7 12 16,-8 10 27-16,0 0-5 15,-5 8-31-15,-4 12-26 0,-4 11-21 16,-2 6-3-16,7-4-8 16,3-3-16-16,7-10-118 15,4-7-57-15,4-12-243 16,1-6 20-16,4-9 331 15</inkml:trace>
  <inkml:trace contextRef="#ctx0" brushRef="#br0" timeOffset="30716.33">21583 3397 1256 0,'6'-3'88'0,"6"4"98"15,-3 6-115-15,2 16 1 16,-1 8-19-16,-9 11-35 15,-5 2-9-15,-4-1-9 16,-1-6 0-16,-2-11-9 0,5-5-3 16,0-11 6-16,-1-4 0 15,6-8 33-15,-2-4 42 16,6-7 33-16,5-4 5 16,0-7-17-16,5-3-42 15,-2-8-48-15,-3-3-33 16,10-5-63-16,2-2-29 0,13 3-61 15,11 2-15-15,14 13 160 16</inkml:trace>
  <inkml:trace contextRef="#ctx0" brushRef="#br0" timeOffset="32749.65">22177 3405 2219 0,'-41'15'93'0,"0"2"-88"15,-1 3-5-15,-2 3 0 16,1 3 0-16,4 0 1 16,5-2 2-16,18-3-3 15,4-5-21-15,18-6-15 16,8 0 0-16,13-7-3 0,3-4 22 15,12-6 11-15,1-5 0 16,3-5 6-16,0-4 0 16,-7-3 3-16,-1 0 0 15,-11-7 3-15,-6 1 3 16,-8 2-9-16,-7 2 5 16,-3 13 13-16,-3 12 9 0,0 1 6 15,1 7 0-15,-8 19-18 16,-2 6-11-16,0 5-4 15,-2-3-16-15,4-14-65 16,4-5-65-16,3-15-99 16,0 0-46-16,7-4 148 15,0-9 19-15,5-6 43 16,3-4 32-16,-1-1 78 16,2-1 24-16,1 1 18 15,-2 2 7-15,4 6-18 16,1 4-6-16,0 6-13 15,0 5 10-15,-5 9 6 16,-3 6 5-16,-7 12-8 16,-3 3-3-16,-4 2-9 15,-2-2-21-15,-1-6-15 0,1-4-3 16,1-8-3-16,3-10 12 16,0 0 0-16,0-1 23 15,1-2 46-15,7-9-9 16,4-7 6-16,3-2-25 15,3-4-32-15,1-1 9 16,2 4-12-16,1 2 3 16,-1 9-18-16,-1 4-9 15,1 9 0-15,0 6-6 16,-8 10 3-16,-2 5 3 0,-7 5 3 16,-6-2-3-16,-1-6 6 15,1-4-3-15,4-10-3 16,0-1 6-16,9-6-9 15,-1-6-9-15,4-4-21 16,1-3 10-16,-2-4 5 16,-1-1 9-16,-6 0 21 15,-2 3 3-15,-3 5 12 16,-1 10 6-16,0 0-1 16,0 0-5-16,10 5-18 15,0 7 0-15,1 2-6 16,5 3 3-16,6-6 0 15,4-1-3-15,4-8-6 16,3-3-3-16,-4-6-6 16,-1-3 1-16,-3-3 2 0,-2-1 6 15,-6 0 9-15,-2 1 0 16,-6 0 9-16,-2 1 6 16,-3 0 14-16,-1 0 13 15,-1-1 6-15,-3-1-10 16,-1 0-11-16,-2-2-8 15,-1 1-9-15,-3 2-7 16,-4 7-3-16,-1 5-1 0,-3 8 1 16,-2 7-2-16,1 12 2 15,-1 7 2-15,1 5 3 16,4 1 5-16,7-7 2 16,8-3-1-16,14-7 0 15,7-4-1-15,10-4-3 16,4-5 7-16,13-9-10 15,4-6-12-15,7-7-30 16,0-6-26-16,-4-8-57 16,-4-3-34-16,-11-12 8 15,-4-5 10-15,-11-7 50 16,-1-2 19-16,-6-1 32 16,-1 2 27-16,-6 7 60 15,-2 7 23-15,-5 17 67 16,-2 8 14-16,-2 18-20 0,-2 8-16 15,-3 20-68-15,-4 10-26 16,-4 19-19-16,-1 6-2 16,-2 3-8-16,1-2-25 15,4-12-125-15,2-8-68 16,5-18-67-16,0-7 104 16,2-21 86-16,0 0-21 0,-7-3-128 15,-1-12-107-15,-6-10 60 16,-3-5 121-16,-4-3 222 15,0 1 96-15,-2 3 174 16,0 3 41-16,4 7-152 16,5 4-42-16,8 7-74 15,6 2 41-15,13 2-37 16,7 2-32-16,14 1-84 16,5 0-33-16,6 0-38 15,0 1-8-15,-3 0 61 16,-1 0 8-16,-7-1 16 15,-3-2 5-15,-10 1 10 16,-2-2 4-16,-9 1 23 16,-6-1 18-16,-4 4 95 15,0 0 42-15,0 0-42 16,0 0-41-16,0 0-66 0,0 0-9 16,0 0-9-16,0 0 9 15,0 0-13-15,0 0-5 16,0 0-6-16,0 0 0 15,1 0-9-15,8-11 1 16,-4-2 2-16,-2-2-9 16,0-3 12-16,-2 0-6 15,-3 3 6-15,-2 2 3 0,-11 6 9 16,0 6-3-16,-9 7 6 16,-1 8-9-16,0 15 0 15,1 5 0-15,6 9 0 16,5 0 2-16,14-4 1 15,10-4-6-15,11-12-3 16,4-5-3-16,7-10 1 16,1-5-13-16,6-8 3 15,1-4-6-15,-1-7 6 16,-1 0 6-16,-11-1 30 16,-3 2 15-16,-8 3 47 15,-2 2 5-15,-3 7-34 16,1 2-12-16,-4 6-28 15,-1 6-13-15,-8 9-2 16,-4 5-2-16,-9 1 1 0,0 0 2 16,-2-8-4-16,1-5 5 15,5-7 3-15,9-6 2 16,0 0 28-16,0 0 6 16,-5-14 15-16,9-2 6 15,5-9-35-15,3-2-14 16,3-6-27-16,2-2-39 0,5-1-81 15,4-1-38-15,6 5-144 16,7 2-35-16,5 8 18 16,1 2 220-16</inkml:trace>
  <inkml:trace contextRef="#ctx0" brushRef="#br0" timeOffset="33016.49">24353 3140 1846 0,'-19'7'221'0,"-12"7"-12"16,-9 4-71-16,-2 4-49 16,5 0-18-16,9 3-38 15,9-1-15-15,11-2-18 16,5 0-4-16,7 1-1 16,0 2-3-16,12 5 2 15,0 0-3-15,-1 0 6 16,0 0 0-16,-13-7-3 0,-11-2 3 15,-12-7 1 1,-9-1 2-16,-12-2 0 16,-3-2 0-16,-14-5-15 0,-1-4-68 15,-1-9 440-15,-1-9-300 16</inkml:trace>
  <inkml:trace contextRef="#ctx0" brushRef="#br0" timeOffset="34649.91">16347 4440 1179 0,'-25'-1'48'0,"10"0"28"0,11-1-49 16,21-4-2-16,13 0 0 15,29 0-3-15,14-2 1 16,22 1 18-16,18 0 5 15,23-2 46-15,21 0 27 16,35-3-11-16,12-4-15 16,31 0-7-16,9-3 1 15,17 1-6-15,8-1-4 0,8 0-15 16,1 0-26-16,5 1-16 16,-3 1-11-16,-3-2-6 15,-4 0 0-15,-11-3 0 16,-6 1-2-16,-24 1-1 15,-8-1 0-15,-29 4 0 16,-21 1 0-16,-31 4-9 16,-16 2-21-16,-29 3-71 15,-16 1-69-15,-24 3-99 16,-16 0-22-16,-26 3 235 16</inkml:trace>
  <inkml:trace contextRef="#ctx0" brushRef="#br0" timeOffset="36498.98">8212 5456 1353 0,'-8'54'29'15,"-1"8"-21"-15,1 4-6 0,4 4 2 16,1-6 0-16,2-11-4 15,1-6 2-15,-3-16 17 16,1-8 12-16,-2-11 19 16,1-4 40-16,3-8 68 15,0 0-14-15,-9-16-28 16,9-4-35-16,5-12-36 16,2-6-18-16,6-10-18 15,1-3 0-15,8-8-6 16,4 0-6-16,5 0 0 15,5 2 3-15,2 6 0 16,3 7 3-16,3 14-3 16,-2 11-3-16,-7 20-9 15,-3 15 3-15,-10 18 0 16,-3 10 0-16,-8 12 3 16,-6 2 3-16,-4-2-12 0,-5-4 6 15,4-18 0-15,0-8-3 16,-1-15 15-16,1-11-3 15,0 0 0-15,4-11 3 16,5-19-12-16,3-7-9 16,6-13-12-16,2-1-12 15,4 0 9-15,0 3 4 16,-1 7 17-16,1 4 0 16,1 11 9-16,-3 6 6 0,2 15 18 15,0 10 14-15,-1 20 10 16,0 10 0-16,-5 21-15 15,-2 7-9-15,-2 8-12 16,0-3-24-16,0-9-102 16,5-11-89-16,1-25 102 15</inkml:trace>
  <inkml:trace contextRef="#ctx0" brushRef="#br0" timeOffset="36934">9513 5332 1415 0,'1'-19'33'0,"-5"7"-15"0,-2 7-5 15,-11 15 7-15,-6 9-3 16,-12 19-1 0,-5 7-9-16,-3 12 1 0,1 3 22 15,5 2 18-15,11-2 5 16,14-12-14-16,10-8-6 15,17-13-27-15,7-6-3 16,11-12-3-16,4-6 0 0,5-15-3 16,2-10-3-16,2-12 6 15,6-6-3-15,-4-5 3 16,-1-1-3-16,-4 0 0 16,-8 4 6-16,-4 5-3 15,-7 5 0-15,-10 12 3 16,-5 6-3-16,-9 14 66 15,0 0 24-15,-4 9 23 16,0 15 28-16,-2 21-7 16,-1 10-54-16,3 15-24 15,-1 2-15-15,4-4-36 16,0-5-11-16,3-18-59 16,4-10-52-16,5-21-95 15,1-12-27-15,4-21-65 16,7-11 253-16</inkml:trace>
  <inkml:trace contextRef="#ctx0" brushRef="#br0" timeOffset="37149.54">10221 4896 1098 0,'21'-31'110'0,"-1"9"82"15,-6 33-97-15,-4 19 20 0,-6 34 25 16,-4 17-14-16,-7 34-37 15,-3 9-17-15,-7 10-42 16,0 3-15-16,2-16-27 16,1-13-33-16,7-29-50 15,2-18-31-15,3-33-135 16,2-27 13-16,4-3 151 16</inkml:trace>
  <inkml:trace contextRef="#ctx0" brushRef="#br0" timeOffset="37915.83">10747 5105 1741 0,'-48'71'90'0,"-5"5"-69"0,-4 3-12 15,-3 3 51-15,1-3 26 16,0-1 34-16,1-4 17 15,6-11-48-15,6-11-20 16,18-23-15-16,11-10-12 16,19-16-31-16,14-9-19 15,22-19-46-15,10-9-22 16,16-15-21-16,1 0-40 0,2 5 44 16,-2 5 39-16,-6 11 27 15,-1 6 12-15,-7 8 15 16,-2 5 15-16,-5 5 27 15,-4 4 15-15,-6 7 39 16,-2 4-7-16,-5 9-27 16,-6 3-24-16,-9 9-23 15,-7 1-6-15,-13 4-3 16,-6 1-2-16,-6-5-7 16,-3-5 3-16,3-12 0 15,2-7 6-15,5-14-1 16,3-12-7-16,3-18-23 15,1-7-17-15,3-13-10 16,2 0-8-16,4-4 39 16,4-1 18-16,8-1 3 0,4 1 0 15,8 12 0-15,4 8 0 16,1 19-6-16,1 8 6 16,-3 19 0-16,-4 9 3 15,-1 20 6-15,-2 7 3 16,-5 11 0-16,-2 2 0 15,-9-3-3-15,-1-3-6 16,-5-11-3-16,-1-7 3 0,-1-13 12 16,-3-8 12-16,4-10 1 15,0 0 7-15,-3-14 0 16,4-6 1-16,2-13-10 16,2-6-11-16,8-4-12 15,5-1-6-15,7 4 2 16,6 4-4-16,6 16-4 15,1 11-1-15,2 26 0 16,-4 17 0-16,-7 23 9 16,-8 9 0-16,-6 5-32 15,0-5-43-15,-1-12-113 16,4-10-68-16,7-20-204 16,1-10 368-16</inkml:trace>
  <inkml:trace contextRef="#ctx0" brushRef="#br0" timeOffset="38366.12">12051 5325 1437 0,'-26'8'75'16,"-2"6"196"-16,-3 4-151 15,-5 6-58-15,-1 3 4 16,-1 6-27-16,0 2-24 0,5 4-15 15,7-1 0-15,13-9 0 16,7-5 0 0,15-12-15-16,6-6-3 0,12-11-3 15,5-8 3-15,8-14 21 16,4-5 6-16,2-5 0 16,2 2-3-16,-8 6 0 15,-2 7 9-15,-10 14-15 16,-6 8 0-16,-5 17 0 15,-4 12 3-15,-5 20 3 16,-5 13 6-16,-6 23-24 16,-4 9-18-16,-14 17-9 15,-7 7-3-15,-20 7 21 16,-15 4 10-16,-23-6 73 16,-11-6 76-16,-16-23 75 0,0-16-42 15,-8-35-38-15,3-18-76 16,13-36-45-16,8-17-15 15,30-38-31-15,17-20-40 16,35-28-130-16,20-5-127 16,43 2-402-16,19 8 560 15</inkml:trace>
  <inkml:trace contextRef="#ctx0" brushRef="#br0" timeOffset="39132.76">13592 5165 1528 0,'-26'6'88'16,"2"3"34"-16,5 11-110 16,4 6 9-16,1 16 12 15,3 10 9-15,10 9 3 16,4 0-15-16,18-6-16 15,4-8-5-15,13-16-6 16,2-9 0-16,6-20-3 16,4-9 0-16,-1-20 6 15,2-9 3-15,-6-15 9 16,-4-5-3-16,-9-7 0 16,-7 0 0-16,-10 9 3 15,-4 9 18-15,-7 19 15 16,-1 7 14-16,-3 19-5 15,-5 12-15-15,-5 31-35 0,-8 18-17 16,-7 28-83-16,0 13-80 16,-6 15-117-16,2 7 15 15,-4 12 111-15,-3 4 31 16,-10-5 68-16,-9 0 74 16,-22-11 108-16,-12-9 43 15,-21-21 239-15,-8-16 149 0,-5-31-234 16,1-18-134-16,-4-35-96 15,3-19-51-15,12-37-73 16,8-21-17-16,23-32-33 16,15-12-12-16,32-11-107 15,22-2-198-15,44 8 162 16</inkml:trace>
  <inkml:trace contextRef="#ctx0" brushRef="#br0" timeOffset="40715.73">13496 4896 1464 0,'-3'-1'81'0,"5"-4"298"16,7-1-332-16,19-7-41 15,6-4 6-15,16-11-3 16,2-4-3-16,5-7 3 15,2-4-6-15,-2-2 3 16,0 2 0-16,-11 4-6 16,-8 5 3-16,-13 9-6 15,-9 7 3-15,-10 10 0 0,-6 8 3 16,3 8 3-16,-3 14 15 16,0 21 24-16,-1 13 3 15,6 18-7-15,5 2-8 16,8-2-77-16,5-7-100 15,4-16-563-15,1-7 569 16</inkml:trace>
  <inkml:trace contextRef="#ctx0" brushRef="#br0" timeOffset="41348.51">14843 4849 2025 0,'-11'52'90'0,"1"11"-78"0,2 12-9 15,1 22-3-15,-1 7 0 16,6 2-24-16,2-3-21 15,7-21-110-15,6-12-93 16,2-19 137-16</inkml:trace>
  <inkml:trace contextRef="#ctx0" brushRef="#br0" timeOffset="41749.55">15173 5403 1375 0,'-4'22'100'16,"4"-1"456"-16,6-7-583 16,3-3-15-16,6-10-2 15,5-6-1-15,2-8 15 16,2-5 9-16,1-9 12 15,-1-3 6-15,-5-5 15 16,-1 0 6-16,-3 1 21 16,-4 4 17-16,-6 7-5 15,-5 3-3-15,-6 4-3 16,-6 2-15-16,-5 7-9 16,-4 4-6-16,-8 13-12 0,-3 9 6 15,-2 22 18-15,2 11 14 16,7 16 4-16,5 2-3 15,15-6-30-15,9-8-7 16,21-19-12-16,11-10-30 0,9-18-151 16,5-11-102-16,7-17 141 15</inkml:trace>
  <inkml:trace contextRef="#ctx0" brushRef="#br0" timeOffset="42099.6">16125 5093 1338 0,'-26'-1'79'0,"-4"6"129"16,-5 5-155-16,-8 12-14 16,-3 4 9-16,-6 11 18 15,-1 4-6-15,2 5-10 16,6-1-8-16,12-9-33 15,11-7 0-15,15-11-9 0,7-8-6 16,14-7 0-16,6-1 6 16,9-4-12-16,2-3 6 15,9 2 0-15,-3 0 6 16,-2 6 0-16,-1 4 0 16,-13 7-6-16,-6 3-9 15,-12 6 12-15,-4 2 0 16,-14 2 6-16,-5-2-3 15,-7-4-35-15,-1-6-52 0,1-11-191 16,0-7 230-16</inkml:trace>
  <inkml:trace contextRef="#ctx0" brushRef="#br0" timeOffset="42482.7">16595 5124 2701 0,'-64'43'44'0,"0"-3"-42"15,4-2-1-15,10-7 0 0,8-5-1 16,23-10-1-16,9-3-22 15,15-8-28-15,7-2-40 16,12-3-60-16,8 0 13 16,12-3-2-16,0 1 29 15,1 5 63-15,-7 3 15 16,-13 7 15-16,-5 1 6 16,-21 5 7-16,-9 3 5 0,-15 3 0 15,-8 0 3-15,-8-2 8 16,-2-3 7-16,6-8 0 15,9-5-30-15,18-10-182 16,11-7 128-16</inkml:trace>
  <inkml:trace contextRef="#ctx0" brushRef="#br0" timeOffset="42933.52">18086 4801 1915 0,'-61'13'83'15,"-7"5"-68"-15,-5 2 15 16,-8 6 45-16,0 4 38 16,6 1 27-16,8-1-28 0,24-5-26 15,14-5-25-15,22-3-48 16,11-3-10-16,16 1-6 16,3 1-7-16,12 0-12 15,4-1-20-15,1-3-46 16,2-2-20-16,-7-3-55 15,-6-2-31-15,-15 0 69 16,-8 1 17-16,-19 4 54 16,-12 4 24-16,-20 5 15 15,-8 1 15-15,-15 2 0 16,1 0 6-16,10-6-6 16,8-5 6-16,28-11-163 15,13-11 138-15</inkml:trace>
  <inkml:trace contextRef="#ctx0" brushRef="#br0" timeOffset="43651.48">18229 5044 2513 0,'-3'18'119'15,"7"-3"18"-15,12 1-183 16,8-10-23-16,3-6-47 0,5-12-51 16,-3-6-59-16,2-7 28 15,-1-4 43-15,-9-4 86 16,-4-1 21-16,-10-1 28 16,-4 0 20-16,-5 7 92 15,-8 3 43-15,-10 11 17 16,-9 6-17-16,-13 13-61 15,-7 10-41-15,-5 18 4 16,3 8 1-16,4 16 2 16,8 7-4-16,12 5-17 15,9-1-12-15,16-10-4 16,9-7 4-16,18-17-3 16,8-9-6-16,12-17-9 15,8-11-7-15,5-18-14 16,1-8-3-16,3-9 12 0,-4-5 3 15,-3-2 16-15,-4-1 4 16,-11-2-1-16,-8 2-4 16,-11 7 2-16,-5 6 8 15,-6 15 17-15,0 8 5 16,-4 16 12-16,1 7 2 16,-2 16-12-16,-5 3 0 15,-5 8-17-15,-4 3-12 0,-4-4 1 16,0 0-1-16,-2-8 0 15,1-5 3-15,3-14-3 16,1-5 1-16,9-9 0 16,4-8 7-16,8-12-5 15,4-6-3-15,8-8 0 16,1-5-5-16,5 0-2 16,1-1 7-16,-1 4 1 15,0 4-3-15,1 12 2 16,3 5-3-16,0 16-4 15,1 8 3-15,-3 18-2 16,-5 9-1-16,-9 10-5 16,-5 1-2-16,-7-1-50 15,1-6-49-15,3-12-192 16,5-7-131-16,13-16 350 0</inkml:trace>
  <inkml:trace contextRef="#ctx0" brushRef="#br0" timeOffset="43999.09">19615 4831 2282 0,'-24'5'76'0,"-7"7"-65"16,-6 5 0-16,-7 11 11 15,-1 3 3-15,-1 5 2 16,5-4-5-16,13-6-20 15,5-5 6-15,17-10-16 16,5-5-3-16,10-6-13 16,9 0-3-16,14-3 7 15,3 0 0-15,10 0 1 16,-3 3-16-16,-8 6-41 16,-5 5-13-16,-17 5 29 15,-8 2 18-15,-14 3 21 16,-9 0 12-16,-12 2-3 15,-3-2 6-15,0-3 9 16,2-5-3-16,10-10-54 0,6-3-68 16,16-13-242-16,10-5 284 15</inkml:trace>
  <inkml:trace contextRef="#ctx0" brushRef="#br0" timeOffset="44399.38">19896 5104 1894 0,'-4'39'167'0,"2"-9"107"15,1-6-309-15,0-16-43 16,-1-7-17-16,-3-14-91 16,-5-7-17-16,-3-10 24 15,-4-4 107-15,2-3 55 16,-1-2 20-16,5-4 25 15,4-3 10-15,11-2 104 16,7-2 29-16,15-3-22 16,10-1-29-16,8 4-49 15,5 2-29-15,4 11-18 16,0 9-6-16,-4 16-12 16,-1 12 9-16,-8 19-6 0,-3 10 2 15,-6 22-10-15,-3 8 2 16,-10 11-12-16,-3 4-27 15,-11-2-59-15,-4-5-46 16,-5-11-50-16,-3-11 3 16,-1-18 60-16,-3-8 84 15,-4-15-10-15,-3-8-26 16,-4-15-238-16,-5-4 166 16</inkml:trace>
  <inkml:trace contextRef="#ctx0" brushRef="#br0" timeOffset="45082.19">20102 4932 1123 0,'0'-16'104'0,"5"-1"69"15,2 3-53-15,17 1-18 16,4 1 5-16,17 2-47 16,5-1-24-16,6 5-24 15,3 3-12-15,-4 10 0 16,-2 8 6-16,-6 16-3 16,-4 4 3-16,-6 5 3 15,-4-3 0-15,-10-8-6 16,-2-6 3-16,-8-9-9 15,0-5 3-15,-6-8 3 16,-2-5 6-16,-3-10-9 16,0-4-3-16,-3-9-15 15,-1-4-3-15,0-6-3 16,-1-6-3-16,5-2-18 0,2-2-15 16,11 7-8-16,6 7-1 15,2 15 32-15,4 11-6 16,-8 14-7-16,-1 6-12 15,-5 10-31-15,-4 1-10 16,4 2-72-16,-6-3-69 16,8-3 64-16,3-3 45 15,1-3 135-15,5-3 69 0,-3-2 127 16,1-3 38-16,-4-4-24 16,0-1-41-16,-4-1-59 15,-2 0-19-15,0 3 51 16,1 0 52-16,1 3-27 15,2-2-20-15,10 1-64 16,1 1-29-16,11-3-51 16,2-1-3-16,2-6-6 15,1-3-12-15,-6-3-3 16,-2-2 3-16,-9 0 9 16,-5-1 9-16,-9-2 3 15,-2-1 9-15,-10-3 15 16,-5-1 16-16,-8 1-5 15,-5-1-6-15,-10 3-8 0,-5 7-15 16,-5 14-3-16,-4 11 5 16,5 20 5-16,2 10 6 15,0 10-11-15,8-2-1 16,13-6-10-16,13-9-3 16,27-10-8-16,7-6-20 15,19-12-40-15,7-8-62 16,11-12-145-16,4-6-56 15,0-7 221-15</inkml:trace>
  <inkml:trace contextRef="#ctx0" brushRef="#br0" timeOffset="45732.44">21995 4781 2449 0,'17'4'67'0,"13"-3"-47"15,9-1-30-15,17-7 0 16,3-4 7-16,3-7 3 16,-2-2 0-16,3-4 0 15,1-3-10-15,0-3-20 16,1-2-11-16,-3-5-16 16,-6-2 3-16,-9-4-6 15,-9-4 12-15,-15 1 33 16,-4 0 1-16,-14 4 11 15,-7 4-3-15,-12 8 6 16,-4 5 6-16,-11 8-3 16,-5 5 5-16,-4 11 1 15,-3 6-3-15,-1 22 6 16,0 16-9-16,0 31-3 16,2 13 3-16,3 15 0 0,2 1 0 15,7-7 0-15,2-6-3 16,15-14 0-16,8-12-9 15,13-20-86-15,7-11-79 16,11-15-467-16,6-8 499 16</inkml:trace>
  <inkml:trace contextRef="#ctx0" brushRef="#br0" timeOffset="46082.64">22828 4951 2181 0,'7'16'0'0,"14"-11"-18"15,7-8-3-15,9-9 3 16,5-6 3-16,2-7 15 15,1-2 3-15,-2-2 0 16,-3 0 6-16,-8-1 24 0,-5 0 14 16,-12-4 19-16,-6 0-14 15,-14 2-28-15,-9 3-12 16,-18 10-6-16,-12 7 1 16,-8 13-2-16,-5 7 4 15,3 15-2-15,4 4-3 16,6 5-73-16,9-1-140 15,22-6 107-15</inkml:trace>
  <inkml:trace contextRef="#ctx0" brushRef="#br0" timeOffset="47999">8390 6443 1384 0,'-12'14'41'0,"5"-2"-20"15,13 0-7-15,7-1-1 16,13-3-3-16,11 1 6 16,13-6 1-16,4-3 0 15,9-6 9-15,-4-6 7 0,8-7-18 16,0-4-9-16,-5-6-6 16,-4-2 3-16,-12-1 3 15,-7 0-6-15,-8 4 6 16,-6 1-3-16,-12 3-3 15,-7 0 0-15,-9 2-12 16,-6 1-18-16,-10 5-3 16,-4 4 14-16,-5 10 12 15,-4 6 5-15,-1 14 11 16,-3 6 16-16,2 15 44 16,3 7 2-16,2 21-2 15,9 6-15-15,9 10-33 16,7 3-3-16,10-8-33 15,9-7-12-15,9-21-45 16,5-12-26-16,1-22-17 16,0-10 44-16,-3-21-282 0,0-11 230 15</inkml:trace>
  <inkml:trace contextRef="#ctx0" brushRef="#br0" timeOffset="48915.97">9225 6300 1433 0,'-11'34'44'0,"4"1"-13"16,1-3-17-16,3-6-10 16,3-5-4-16,0-12 4 15,0-8-1-15,0 0 1 16,0 0 4-16,0-1 30 15,0 0 1-15,0-1 0 16,-1 0-7-16,0-1-20 16,1 1 9-16,-10-28 0 15,10 29-9-15,0-1 3 16,0 0-15-16,8-22 0 16,-6 11 6-16,4-5-9 15,-1-2-9-15,-2-6-9 16,1-1-6-16,-4-1 6 15,-3 0 12-15,0 4 6 0,-1 4 6 16,0 5 12-16,3 5 3 16,1 9 30-16,0 0 6 15,3 26 0-15,0 10 2 16,-1 31-23-16,0 13-9 16,-2 17-18-16,-2 4 3 15,-2-6-9-15,3-9 0 16,-2-22 0-16,2-15 0 0,2-25 9 15,3-10 0-15,7-19-9 16,2-9-9-16,5-19-57 16,1-8-17-16,2-10-28 15,0-1-5-15,-1 7 53 16,-1 5 26-16,-5 9 30 16,2 7 7-16,-3 9 9 15,-1 6 8-15,2 9 34 16,-2 6 12-16,3 13-7 15,1 7-8-15,0 10-27 16,2 3-9-16,-1-3-12 16,-3-4 0-16,3-12 3 15,-2-6-6-15,-1-11 3 16,-1-3-6-16,1-9 6 16,1-3 0-16,3-6 0 0,4-2 3 15,3-3-3-15,1-3 3 16,1 4-3-16,0-1 0 15,-4 1 6-15,-1 0-6 16,-5 3 9-16,-2 0-9 16,-6 4 0-16,-2-2 9 15,-7 1-6-15,-3 0 0 16,-6 1 6-16,-3 2-9 0,-3 4 3 16,-4 3 18-16,-3 5 3 15,-1 4 12-15,-2 10 11 16,-1 6-5-16,3 13 0 15,3 7 12-15,8 10-3 16,5 4-4-16,11-2-17 16,3-5-21-16,16-10-9 15,5-7-3-15,8-10-42 16,5-7-44-16,0-12-129 16,5-9-136-16,1-12 284 15</inkml:trace>
  <inkml:trace contextRef="#ctx0" brushRef="#br0" timeOffset="49266.26">10301 6382 1357 0,'-32'15'124'15,"-1"6"489"-15,-5 4-532 16,2 7-81-16,1 1 0 15,5-1 3-15,4-1 0 16,7-4 8-16,8-3 7 16,9-5 0-16,5-4 12 0,11-1-12 15,2-1-3-15,11 1-6 16,3 0-9-16,4-1 3 16,1 4-3-16,-2-1 0 15,-6 0 3-15,-11 2-3 16,-9 1 0-16,-19 5 6 15,-10 3 0-15,-13 5 27 16,-7 1 8-16,-7-5 0 16,-2-5-3-16,1-13-51 15,5-8-70-15,11-17-168 16,9-6 116-16</inkml:trace>
  <inkml:trace contextRef="#ctx0" brushRef="#br0" timeOffset="49650.35">10571 6601 2645 0,'5'41'88'16,"7"-5"50"-16,2-4-119 15,15-13-24-15,2-10-14 16,8-14-32-16,1-6-9 0,0-15-7 15,0-4 0-15,-8-6 9 16,-4-2 8-16,-14-2 19 16,-6 1 11-16,-12 1 14 15,-7 3 13-15,-7 3 33 16,-5 3 18-16,-4 11 6 16,-3 6-22-16,-7 17-25 15,-3 10-11-15,-7 20-4 16,2 10-2-16,3 19 4 15,6 8 1-15,15 7-2 16,9-1 1-16,18-14-3 16,13-10-1-16,21-20-10 15,7-12-34-15,18-19-164 16,5-11-148-16,12-19 120 16</inkml:trace>
  <inkml:trace contextRef="#ctx0" brushRef="#br0" timeOffset="50133.79">12188 6354 1744 0,'3'38'221'0,"-2"5"212"0,-1 22-420 16,-1 5-10-16,-4 14-1 15,-1 5 2-15,-4 12 1 16,-5 7-3-16,-4 8-1 16,-2-1-1-16,-5-11 9 15,1-9 27-15,3-25 44 16,3-14 12-16,9-25-33 16,3-12-14-16,7-19-23 15,1-13-13-15,8-24-9 16,1-17-4-16,-2-27-7 15,-2-14 2-15,1-19-10 16,-1-7-2-16,6-8 3 0,6-2 0 16,11 6 9-16,9 3 5 15,17 21-3-15,6 15-3 16,6 32-34-16,-1 19-21 16,-6 31-22-16,-9 12 0 15,-11 27-34-15,-10 12-19 16,-16 14 32-16,-6 6 19 15,-18 3 71-15,-7-2 24 16,-11-5 65-16,-2-4 16 16,-4-16 0-16,3-9-4 0,5-20-178 15,6-9-135-15,18-17 134 16</inkml:trace>
  <inkml:trace contextRef="#ctx0" brushRef="#br0" timeOffset="50800.97">13136 6317 2611 0,'-43'30'70'0,"1"3"-17"15,1 4-51-15,3 2-2 16,4 3 2-16,5-4-2 15,4-4-2-15,13-8-2 16,4-7-6-16,13-11-15 0,5-4-8 16,12-11-23-16,5-5-4 15,10-13 28-15,2-4 14 16,5-5 18-16,-2 1 2 16,-5 1-2-16,-6 4 1 15,-8 6 1-15,-4 7 0 16,-11 7 14-16,3 5 6 0,-7 8 42 15,-3 5-5-15,2 11-19 16,-4 4-2-16,2 10-24 16,1 2-10-16,0-4-3 15,3-3-4-15,4-11-39 16,-4-6-26-16,9-13-140 16,-1-8-95-16,3-14-59 15,7-5 82-15,1-11 158 16,0-2 17-16,0-5 43 15,-2-1 31-15,-3 7 76 16,-1 5 18-16,-2 15 40 16,-3 7 10-16,0 13 115 15,0 10 95-15,-2 15-63 16,-2 8-114-16,-2 15-70 16,-2 1-41-16,-5 0-32 0,0-3 3 15,-3-13-3-15,0-6 3 16,2-14-1-16,1-13-1 15,0-1-3-15,-1-1-5 16,9-20 1-16,5-8-4 16,6-16 0-16,-1-4 0 15,6-6-15-15,-2-1-7 16,8 3-22-16,-1 0-36 0,4 4-139 16,3 0-142-16,7 10 189 15</inkml:trace>
  <inkml:trace contextRef="#ctx0" brushRef="#br0" timeOffset="51217.37">14244 6236 2638 0,'-47'13'47'0,"4"1"-7"15,6 0-88-15,8 1-22 16,1 1 3-16,4 7 35 16,5 6 1-16,2 9 14 0,6 6 8 15,9 0 7-15,2-4 2 16,16-13-2-16,5-9 2 16,13-16-4-16,6-8 3 15,12-19-9-15,6-8-30 16,3-13-52-16,-1-5-69 15,-12-1-22-15,-11 3 25 16,-13 8 77-16,-6 7 31 16,-8 14 41-16,-3 6 29 0,-7 14 85 15,0 11 30-15,-6 21 20 16,-1 12-6-16,-5 17-74 16,-1 4-45-16,3-6-21 15,0-8-10-15,8-20-94 16,3-10-81-16,5-15-186 15,2-10 27-15,0-17 234 16</inkml:trace>
  <inkml:trace contextRef="#ctx0" brushRef="#br0" timeOffset="51732.39">14591 6238 1274 0,'12'0'95'15,"0"4"68"-15,-1 12 4 16,-1 7-5-16,-4 11-67 0,-4 7-14 15,-1 6-57-15,-1-1-3 16,0-8-12-16,1-8 6 16,-1-14-18-16,1-5-15 15,1-12-42-15,3-8-12 16,5-10-5-16,3-7 2 16,1-8 48-16,-2-1 9 15,3-1 15-15,-3-1 6 16,6 3 6-16,3 1 3 0,3 4 0 15,5 2 6-15,2 10-3 16,1 5-9-16,-2 15 9 16,-1 8-9-16,-8 18 0 15,-4 8 6-15,-11 11-6 16,-7 1 0-16,-5-2 6 16,-3-4 6-16,3-13 3 15,2-9 23-15,1-12 10 16,3-9-3-16,0 0 21 15,3-7-22-15,5-9-11 16,0-6-9-16,6-6-30 16,3-1-3-16,4-1 0 15,5 0 3-15,8 5 3 16,0 4 3-16,-2 8 3 16,-1 6-3-16,-4 12 6 15,-2 10-6-15,-3 13 1 0,-3 7-3 16,-5 5-12-16,-2-2-31 15,4-7-71-15,0-9-40 16,7-10-164-16,5-9-137 16,14-10 317-16</inkml:trace>
  <inkml:trace contextRef="#ctx0" brushRef="#br0" timeOffset="52315.83">15772 6366 2458 0,'7'9'65'15,"1"0"-66"-15,10-2-3 0,3-7-13 16,4-2-3-16,8-9-8 16,-1-2-3-16,1-5-3 15,1 0-3-15,-6-2-1 16,-4 1-14-16,-7 0 25 15,-6 1 24-15,-8 2 27 16,-3 0 18-16,-10 1-8 16,-4 1-7-16,-11 3-10 0,-6 4-5 15,-9 13-2-15,-3 9 6 16,-1 22 17-16,-1 11 12 16,7 18-4-16,6 3-2 15,13-3-17-15,11-6-12 16,21-18-12-16,10-10-25 15,19-18-46-15,8-9-15 16,10-19-55-16,5-12-54 16,14-17 39-16,1-6 17 0,1-8 84 15,0-2 21-15,-8-5 36 16,-4-3 6-16,-11-6 30 16,-6-4 21-16,-14-2 36 15,-6 0 17-15,-9 13 25 16,-4 12 8-16,-8 24-21 15,-3 15-13-15,-5 24-16 16,-3 15-27-16,-6 28-41 16,-1 12-12-16,-6 16-13 15,-4 3 0-15,-1 1 0 16,-1-4-3-16,2-11-15 16,3-11-27-16,2-18-100 15,2-10-48-15,5-18-151 16,-4-10-71-16,2-16 347 15</inkml:trace>
  <inkml:trace contextRef="#ctx0" brushRef="#br0" timeOffset="53015.62">16344 6215 1894 0,'0'0'173'16,"13"-4"27"-16,7 0-120 15,19-3-79-15,8-1-18 16,9-2-59-16,0 2-43 0,1 2-49 15,0-1-14-15,0 1-9 16,-3 0 81-16,-8-2 42 16,-7 1 18-16,-12 0 21 15,-5 2 19-15,-7 2 26 16,-4 3 11-16,-3 4 33 16,-2 1 4-16,-1 3 21 15,-1 0 52-15,1 2-53 16,0 0-15-16,2-1-36 15,2-3-4-15,4-4-20 16,3-3-9-16,6-6-17 16,0-4-19-16,-1-4-21 15,-3-2-9-15,-6-4 12 16,-6-3 7-16,-6 4 20 16,-5-1 9-16,-11 7 18 0,-4 5 15 15,-9 9 35-15,-2 7 22 16,-1 18 30-16,0 10 2 15,3 14-29-15,2 6-9 16,9 4-18-16,6-3-13 16,15-11 4-16,5-9-12 15,17-16-27-15,7-9-6 16,7-18-42-16,8-9-29 0,5-14-13 16,3-3 0-16,-3-5 43 15,-4 0 26-15,-9-1 42 16,-4 0 15-16,-6 2 50 15,-1 5 4-15,-5 8 8 16,-4 10-20-16,-6 10-36 16,-4 8-13-16,-3 14-18 15,-2 7-8-15,-6 9-14 16,-3 4-9-16,-4 0 6 16,-1-3 5-16,0-9 9 15,1-5 9-15,4-12 16 16,5-9 11-16,0 0 46 15,3-4-9-15,9-16-14 16,4-7-14-16,5-13-60 16,1-5-24-16,7-8-82 0,4-3-67 15,11 1-212-15,2 3-21 16,10 11 324-16</inkml:trace>
  <inkml:trace contextRef="#ctx0" brushRef="#br0" timeOffset="53348.03">18300 5846 2127 0,'-1'6'110'0,"-8"3"-31"15,-7 4-43-15,-18 7 14 16,-9 4 1-16,-24 6-17 16,-7 4-5-16,-4 4 26 15,5-1 24-15,20-5-7 16,14-6-1-16,21-10-32 15,11-4-28-15,15-3-47 16,9 0-11-16,11 1-11 16,8 2 1-16,8 3-25 15,2 1 8-15,1 4 26 16,-4 0 8-16,-14 1 32 16,-7 0 7-16,-21 3 32 15,-8 0 14-15,-19 3 10 16,-7 0 7-16,-13-7-59 15,-5-3-44-15,-14-12-159 0,-9-4-167 16,-32-2 161-16</inkml:trace>
  <inkml:trace contextRef="#ctx0" brushRef="#br0" timeOffset="53765.34">11573 7337 2670 0,'142'-20'64'15,"17"-4"17"-15,57-11-79 16,13-4-3-16,32-7-1 16,12-3-5-16,20 0-3 15,10 2 6-15,14 3-6 0,0 3 1 16,-7 6-3-16,2 1-4 15,-20 6-8-15,-2 3-6 16,-18 3-39-16,-15 1-63 16,-28 0-59-16,-12 0-141 15,-40-4-290-15,-16-1 482 16</inkml:trace>
  <inkml:trace contextRef="#ctx0" brushRef="#br1" timeOffset="94030.11">1331 7564 1442 0,'-10'8'16'15,"0"-1"11"-15,1-1 18 16,5-3 56-16,4-3 18 15,0 0-11-15,15 6-10 16,4-6-2-16,19-6 15 16,10-5-4-16,19-9-34 15,10-3-18-15,7-7-11 16,4-2-4-16,-2-4-4 16,0-2-2-16,1-4-23 15,-3 1-2-15,-10-2-7 0,-5-1-2 16,-24 4 2-16,-7 1 1 15,-19 4-1-15,-11 6 2 16,-10 6-2-16,-10 3-6 16,-10 10-12-16,-3 7-3 15,-11 16 2-15,-2 9-1 16,-4 24 13-16,-2 12-2 16,1 25 7-16,-1 14-1 0,0 23 4 15,5 11 2-15,-3 16 0 16,3 1 3-16,3 3-6 15,0-6 2-15,7-14 0 16,4-10 1-16,11-29 4 16,6-12 4-16,13-29-15 15,2-12-25-15,11-24-115 16,3-11-112-16,5-23-269 16,5-16 369-16</inkml:trace>
  <inkml:trace contextRef="#ctx0" brushRef="#br1" timeOffset="94529.79">2612 7009 1670 0,'-6'65'236'0,"0"11"276"16,-2 30-512-16,0 12 0 16,-1 11-7-16,-2 2 3 0,-7-7 4 15,0-8 0-15,0-14 2 16,2-8 0-16,1-18 0 16,3-9-1-16,3-17-1 15,3-12 2-15,4-18-5 16,-1-7-22-16,6-13-63 15,6-7-67-15,8-16-28 16,5-11 22-16,8-24 68 16,4-8-14-16,7-10 7 15,2 1 7-15,2 10-4 16,-4 6 11-16,-3 18 73 16,-6 9 42-16,-9 18 48 15,-4 10 3-15,-8 22-22 16,-1 13-15-16,-3 21-20 15,-1 10 5-15,-3 4 29 16,0 0 9-16,-3-11-13 0,0-6 4 16,-1-17-18-16,0-8-12 15,0-15-21-15,0-9-42 16,1-21-131-16,2-13-21 16,7-19 126-16</inkml:trace>
  <inkml:trace contextRef="#ctx0" brushRef="#br1" timeOffset="94933.36">3235 8033 2151 0,'-3'1'173'0,"3"-1"-20"15,0 0-192-15,8-4-75 16,1-6-83-16,8-8-36 16,2-4 41-16,3-7 58 15,3 2 78-15,-5-2 41 16,-2 2 19-16,-7 8 23 16,-8 2 28-16,-4 4 26 15,-6 3-16-15,-12 4-41 16,-2 4-15-16,-10 10-15 0,-3 7 6 15,1 12 30-15,2 6 27 16,8 11 53-16,4 7 22 16,7 13-10-16,5 6-23 15,4 2-59-15,6-4-10 16,10-16-4-16,7-9 4 16,18-20-44-16,8-10-40 0,15-21-159 15,5-12-104 1,16-20 164-16</inkml:trace>
  <inkml:trace contextRef="#ctx0" brushRef="#br1" timeOffset="95896.86">5037 7284 2133 0,'-5'6'101'0,"0"9"-116"0,-2 7-167 16,1 18 24-16,-2 10 26 15,-1 17 135-15,-2 9 18 16,-4 11 42-16,0 3 12 15,0-2 14-15,-1-3 1 16,4-13-3-16,5-7-1 16,4-13-26-16,2-8-20 0,4-13-19 15,1-9-7-15,1-12-12 16,-5-10-3-16,0 0-20 16,2-7-8-16,-9-19-18 15,1-11-40-15,-11-11-2 16,-6-3-4-16,-11 1 9 15,-7 3 10-15,-3 12 11 16,-2 9 6-16,2 21 24 16,1 11 15-16,6 20 36 15,3 7 0-15,8 17-6 16,5 7-9-16,10 7 9 16,10-2 24-16,11-9 33 15,10-8 11-15,6-17-2 16,5-7-21-16,9-16-30 15,1-8 0-15,12-18-3 16,2-9-6-16,4-14-18 0,-1-5-18 16,-4-5-48-16,-9 3-18 15,-5 8-20-15,-5 6 5 16,-9 11 18-16,-6 8 7 16,-12 13 11-16,-3 10 14 15,-8 18 47-15,-1 11 11 16,-2 17 57-16,-2 6 14 15,0 3 4-15,-1-2-6 16,0-11-21-16,1-7-4 0,3-15 19 16,2-8 21-16,3-17 35 15,0 1-22-15,-1-7-45 16,2-15-18-16,2-18-46 16,2-8-33-16,5-14-23 15,0-3-35-15,4-8-70 16,2-3-10-16,3-6-23 15,2-1-8-15,3 2 112 16,1 3 12-16,4 15 29 16,-2 8 19-16,3 18 31 15,1 10-2-15,-2 21 8 16,3 8 2-16,-6 18 13 16,-3 5 6-16,-5 9 0 15,-2 4-3-15,-5 1-11 16,0 1-7-16,-4 1-4 0,-1-1-2 15,-2-1-11-15,0-4-9 16,-1-1-28-16,0-5-22 16,-3-6-30-16,0-2 6 15,-2-12-61-15,2-10-112 16,-2-8 180-16</inkml:trace>
  <inkml:trace contextRef="#ctx0" brushRef="#br1" timeOffset="96113.9">5695 7309 1365 0,'15'-18'64'16,"2"3"0"-16,-3 16 2 15,0 9 65-15,-1 23-20 16,-2 15 6-16,-1 27-52 16,-4 13-5-16,-6 23-39 15,-5 7-12-15,-10 5-18 16,-4-5-3-16,-7-21 0 15,-2-15 3-15,4-29-57 16,3-14-47-16,3-26-129 16,4-12-17-16,-7-27 172 15</inkml:trace>
  <inkml:trace contextRef="#ctx0" brushRef="#br1" timeOffset="97214.77">5286 7902 2175 0,'6'2'104'16,"11"-3"-125"-16,8-4-98 16,21-11-49-16,6-7 4 0,12-11 32 15,1-1-2-15,1 2 68 16,0 6 8-16,-6 11 25 16,-3 7 16-16,-3 10-3 15,-3 4-18-15,-5 8-71 16,-6 3-9-16,-11 4-11 15,-7 2 22-15,-10 0 84 16,-5 1 21-16,-8-2 22 16,-1-2 24-16,-4-2 74 15,3-3 15-15,1-4 9 16,0 0-7-16,3-2-42 16,-1 0 20-16,3 2 3 15,1-2-26-15,3-1-33 16,1-1-15-16,6-3-28 15,3-4-14-15,3-7-29 16,2-4-19-16,1-4-15 0,-3 0-6 16,-3 0 39-16,-3 3 15 15,-7 3 36-15,-1 2 12 16,-6 8-3-16,0 0 0 16,0-1-24-16,0 1 3 15,0-1-9-15,0 0-15 16,0-1 0-16,0 0-3 0,0 1 9 15,-5-26 9-15,5 27-15 16,0 0-27-16,0 0-26 16,0 0-1-16,-1 0 33 15,1 0 12-15,-1 0 11 16,0 0 3-16,1 0 4 16,0 1 3-16,0 0-5 15,0-1 2-15,0 1 4 16,1 0 2-16,0 0 10 15,-1 0 5-15,1 0 5 16,0 0 1-16,22 0-4 16,-15-8 5-16,4-4-7 15,0 1-6-15,0-1-9 16,1-1 6-16,-5-1-9 16,-2 0-6-16,-4-2-9 15,-4-2-4-15,-6 0 13 0,-5 1 3 16,-5 1 6-16,-1 3 4 15,-5 4 7-15,1 4 8 16,-1 6 2-16,-4 7-9 16,2 14-12-16,-1 9 0 15,4 19 9-15,1 4 0 16,8 5 18-16,3-4 14 16,10-11 19-16,6-8 6 15,9-12-6-15,2-6-9 0,8-10-25 16,2-6-2-16,3-9 3 15,3-6-3-15,4-9-6 16,0-3-9-16,-1-5-15 16,-6 0-15-16,-8 2-3 15,-3 3 3-15,-10 9 18 16,-2 6-6-16,-3 11-9 16,-3 8 4-16,0 16 8 15,1 8 9-15,-4 11 32 16,-1 3 13-16,-4 0 39 15,-1-5 32-15,6-10 14 16,-2-7-39-16,5-17-20 16,4-5-33-16,4-16-35 15,4-11-8-15,7-19-13 16,1-9-3-16,7-11 2 0,4 1 5 16,2 0-7-16,4 2-4 15,-1 3-76-15,0 1-97 16,5 10-304-16,-1 7 332 15</inkml:trace>
  <inkml:trace contextRef="#ctx0" brushRef="#br1" timeOffset="98081.93">6858 8027 1454 0,'15'19'33'16,"2"0"15"-16,2-2-61 15,2-3 11-15,-3-6 23 16,0-4 45-16,-2-7 47 16,0-4 4-16,-1-7 20 15,1-5-5-15,3-12-52 16,-1-6-47-16,1-9-101 16,1-2-25-16,-8 2 0 15,-3 4 34-15,-12 10 65 16,-8 5 26-16,-9 11 25 15,-5 7 9-15,-7 14-6 0,-4 11-6 16,-3 22 17-16,-2 7-5 16,3 21 12-16,2 9-2 15,7 8-3-15,3 0 1 16,11-12-36-16,4-9-12 16,16-22-13-16,9-7-13 15,16-16-9-15,6-8-1 16,6-15-6-16,6-9-1 15,1-13-39-15,4-3-24 0,5-6-35 16,-1 3-29-16,-1-2-44 16,-2 1 21-16,-15 1 47 15,-7 2 24-15,-12 6 49 16,-6 6 23-16,-8 7 48 16,-6 13 44-16,0-1 70 15,0 1 23-15,-4 1 4 16,-5 12-28-16,1 6-86 15,0 0-15-15,3 3-14 16,5-3 2-16,3-3-1 16,5-3-3-16,4-4-7 15,4-4 9-15,4-6-7 16,0-4 2-16,10-6-2 16,1-5-4-16,9-3-22 15,4-5-11-15,1-2-13 16,-2 1-6-16,-3 2 8 15,-2 1 12-15,-6 7 12 0,-1 2 4 16,-10 4 9-16,-5 1-3 16,-1 0 3-16,-5 0 2 15,4-2 7-15,0-1-1 16,1-4-1-16,-1-4 4 16,-3-8-10-16,0-3-1 15,-8-2-4-15,-3 1-4 0,-12 5 1 16,-5 2 5-16,-12 9 1 15,-4 5-3-15,-4 13-3 16,-3 10-10-16,0 15 7 16,2 10 4-16,0 20 4 15,6 8 15-15,11 11 23 16,6 1 18-16,20-5 25 16,16-7-36-16,31-15-27 15,19-13-20-15,30-23-59 16,11-10-103-16,20-26-127 15,-1-9-198-15,6-15 296 16</inkml:trace>
  <inkml:trace contextRef="#ctx0" brushRef="#br1" timeOffset="98663.2">9407 7275 1473 0,'0'0'57'0,"0"0"139"16,-5 8-244-16,1 16 40 15,0 13 49-15,-6 27 70 16,-1 14-1-16,-5 22-14 16,-3 6-9-16,-3 8-24 15,-2-1-16-15,3-8-20 16,1-9 15-16,3-23 44 16,5-9 15-16,5-23 10 15,2-8-33-15,6-16-49 16,3-8-24-16,11-16-32 15,4-11-9-15,11-21-33 16,2-10 15-16,9-15 36 16,3-2 7-16,9-1 8 0,6 5 0 15,6 4-2-15,5 7 5 16,3 14-20-16,-3 11-2 16,-6 23-8-16,-8 12-5 15,-17 21 17-15,-9 10 7 16,-21 13 5-16,-12 5 5 15,-22 8 4-15,-14 2 25 16,-23-1 38-16,-11 2 33 0,-10-11 30 16,-5-4-48-16,5-17-21 15,7-11-23-15,13-22-60 16,11-14-52-16,26-26-148 16,19-14 6-16,28-17 2 15</inkml:trace>
  <inkml:trace contextRef="#ctx0" brushRef="#br1" timeOffset="99099.34">10049 8182 3106 0,'15'6'-29'0,"10"-2"-93"0,8-3-23 16,12-8 65-16,4-10 37 16,4-12 9-16,2-6-12 15,-1-7-3-15,-3 0 14 16,-10-3 38-16,-5 0-3 16,-13 0 0-16,-8 1-8 15,-15 8 2-15,-10 6 1 0,-13 9 5 16,-10 7 10-16,-12 13 7 15,-4 9 5-15,-8 24 15 16,0 11 19-16,0 33 2 16,-1 14 2-16,8 21-12 15,3 6-9-15,16-2-3 16,10-10-4-16,23-22 3 16,12-13-10-16,23-25-34 15,14-13-22-15,17-26-51 16,13-14-27-16,11-33-110 15,6-15-135-15,6-21-391 16,-5-6 578-16</inkml:trace>
  <inkml:trace contextRef="#ctx0" brushRef="#br1" timeOffset="99280.69">10854 7385 1200 0,'0'0'146'16,"-7"13"166"-16,4 13 139 15,-5 27-185-15,-2 17-101 16,-4 26-45-16,-3 7-61 16,3 6-39-16,0-1-13 15,2-15-16-15,2-10-20 0,4-26-108 16,3-14-107-16,3-25 62 16</inkml:trace>
  <inkml:trace contextRef="#ctx0" brushRef="#br1" timeOffset="100863.18">10393 7967 2553 0,'25'-11'92'0,"15"-6"-44"16,12-1-46-16,17-1-3 15,7 2 7-15,3 6 32 16,-1 2 11-16,-3 8 9 15,-9 1-4-15,-7 10-34 16,-10 3-8-16,-11 10-12 0,-6 5-2 16,-11 10-3-16,-2 7-3 15,-4 6 2-15,0 1 2 16,-1-3 4-16,3-6 0 16,-2-12 0-16,2-5-2 15,-3-10 0-15,-2-4 0 16,0-9 0-16,2-5 2 15,6-12 0-15,3-11-3 0,7-19-8 16,2-12-12-16,4-12-22 16,-1-4-6-16,-3 5 6 15,-3 5 6-15,-10 21 20 16,-5 11 7-16,-14 30-10 16,2 0-3-16,-13 31 14 15,-1 14 0-15,-3 23 33 16,0 4 18-16,5-1 0 15,2-7 5-15,9-18-6 16,6-10-2-16,7-16-11 16,4-6-10-16,6-14 5 15,4-6-6-15,7-19-12 16,7-9-2-16,6-16-22 16,1-4-11-16,-3-2-22 15,-7 4-7-15,-14 13-14 16,-7 9-60-16,-15 17-7 0,-6 10-23 15,-10 15 55-15,0 6 83 16,1 11 114-16,5 2 32 16,7 0-11-16,7-2-23 15,12-2-5-15,5-3-9 16,8-5-30-16,6-4-15 16,4-7 3-16,2-5 7 15,1-8 9-15,0-8-3 16,5-11-13-16,1-4-13 0,-2-11-23 15,-3 0-16-15,-16-6-15 16,-9-2-3-16,-17 1 1 16,-8 3 4-16,-21 8 11 15,-11 9 3-15,-16 19 9 16,-3 8 7-16,-7 24 7 16,0 14 16-16,7 27 15 15,1 14 8-15,9 20 4 16,6 4-3-16,20-7-11 15,12-6-7-15,29-18-11 16,16-12-2-16,23-21-10 16,9-13-1-16,15-21 2 15,3-10-1-15,8-17 3 16,-3-6-2-16,-9-9-4 16,-7-2-4-16,-20 3-17 0,-8 2-2 15,-23 7-1-15,-9 4 5 16,-17 4 21-16,-2 3 3 15,-3 5 14-15,0 1 2 16,5 9-3-16,0 0-4 16,1 0-3-16,15-7-1 15,1 8-1-15,4 2 3 16,14 2-1-16,4-1-1 0,16-4-3 16,6-2-2-16,9-9-3 15,4-4 0-15,4-9-7 16,-2-5-4-16,-7-7-11 15,-6-4-4-15,-22-4 2 16,-10-2 5-16,-21-2 9 16,-12 1 1-16,-19 2 7 15,-8 6 0-15,-20 9 3 16,-9 9-1-16,-16 15 0 16,-8 10 1-16,-7 22 1 15,1 9 5-15,6 21 14 16,12 9 8-16,20 12 10 15,14 1-5-15,29-4-6 16,13-5-11-16,30-13-8 0,10-5-1 16,26-16-14-16,10-9-3 15,13-24-12-15,8-11-5 16,4-20-1-16,-1-11-2 16,0-12-6-16,-8-4-7 15,-14-6-7-15,-10-2-21 16,-21-1-15-16,-10 3 7 15,-19 10 24-15,-6 8 20 0,-13 19 25 16,-3 10 20-16,-4 18 25 16,-6 11 0-16,-6 21-1 15,-2 12-5-15,-7 18 8 16,2 2 17-16,7-6 29 16,4-7-25-16,12-18-12 15,7-6-11-15,12-14-19 16,10-7-17-16,11-16-19 15,5-10-8-15,6-18-24 16,-2-7-3-16,-3-12-23 16,-4 0 10-16,-11 6 38 15,-5 6 25-15,-12 18 26 16,-2 8 17-16,-6 18 36 16,-1 10-13-16,6 20-17 15,0 10-9-15,6 8-24 16,6-1-6-16,5-12-22 15,4-9-26-15,15-16-88 0,5-9-79 16,16-16-151-16,3-7-36 16,2-12 307-16</inkml:trace>
  <inkml:trace contextRef="#ctx0" brushRef="#br1" timeOffset="101747.07">16450 7460 2085 0,'3'8'69'16,"5"10"-93"-16,7 9 9 15,3 22 104-15,-2 10 20 16,-4 24-39-16,-5 12-12 16,-15 17-53-16,-6 8-15 0,-20-1-12 15,-4-7-1-15,1-20 8 16,2-14 24-16,11-28 34 15,5-12 21-15,10-21 29 16,9-17-25-16,-4-12-43 16,11-21-14-16,3-28-22 15,0-13 1-15,0-20 8 16,-1-10 0-16,4-14 7 16,7-5 0-16,15-8-2 15,6 0 2-15,16 5-5 16,5 5-3-16,16 17-6 15,6 10-3-15,9 28-1 16,-1 14 0-16,-5 30 0 16,-9 14 10-16,-20 27-25 0,-15 14-7 15,-29 29-24 1,-15 15-4-16,-40 26 17 0,-15 12 7 16,-35 18 26-16,-15 4 7 15,-15-2 52-15,2-9 37 16,4-25 69-16,10-18-32 15,29-32-31-15,14-17-23 16,33-27-52-16,14-12-22 16,26-27-37-16,13-15-10 0,20-18-15 15,5-4 2-15,9-2-7 16,-3 5 15-16,3 9 40 16,3 6 11-16,4 20 16 15,7 12 2-15,0 30 15 16,-3 15 5-16,-10 32-13 15,-9 12-16-15,-16 11-59 16,-7-3-56-16,-13-20-165 16,-3-15-136-16,-4-24 242 15</inkml:trace>
  <inkml:trace contextRef="#ctx0" brushRef="#br1" timeOffset="101897.19">17201 7994 2548 0,'0'0'-123'16,"13"-9"45"-16</inkml:trace>
  <inkml:trace contextRef="#ctx0" brushRef="#br1" timeOffset="102880.21">17477 7357 1959 0,'22'-5'114'16,"2"-4"-54"-16,5-4-281 15,1-5-117-15,12-5-82 16,2-2 242-16,89-41-196 15,-120 60 541 1,23-9-8-16,-7 1 121 16,-3 3-135-16,-10 9-85 15,-6 3-19-15,1 14 2 16,1 8 25-16,7 16 162 16,4 13 39-16,-1 17 10 15,1 8-104-15,-9 16-72 16,-6 0-57-16,-9 0-37 0,-6-3-7 15,-9-15 0-15,-2-7 1 16,-4-14 4-16,2-9 3 16,3-14 4-16,7-7-3 15,5-12-1-15,5-12-16 0,0 0-59 16,-7-9-77 0,2-14-110-16,-5-4-112 0,-2-10 128 15,-2 1 96-15,-4-3 124 16,-2 1 18-16,-6 2 23 15,-2 2 47-15,-3 10 65 16,-2 7 19-16,-1 17 23 16,-2 9-9-16,2 18-43 15,-2 7-38-15,3 15-39 16,1 3-14-16,8 0-32 16,11-2-4-16,20-13-3 15,15-7 2-15,27-15 5 16,10-8-4-16,19-19-9 15,10-9-17-15,6-11-14 16,2-3 1-16,-5 0 15 16,-5-2 12-16,-15-1 8 15,-8 1 4-15,-11 2 0 0,-12 3-3 16,-14 5-4-16,-9 3-7 16,-20 5 4-16,-11 3 1 15,-14 9 18-15,-5 5 10 16,-2 10 11-16,4 7-1 15,4 7-9-15,4 2-10 0,4 4-8 16,3-2 7-16,9-1 30 16,4-2 11-16,7-3 17 15,8-3-25-15,12-9-15 16,7-6-7-16,10-12-20 16,3-7-7-16,5-9-14 15,-4-2-5-15,-7-1 4 16,-8 3 4-16,-13 9 11 15,-7 6 4-15,-8 14-7 16,-3 13-5-16,-8 22-41 16,0 14-15-16,-8 27-43 15,-3 9-67-15,-7 18 2 16,-3 9 21-16,-8 8 83 16,-1-1 72-16,-13 0 206 15,-10-3 60-15,-18-12-22 16,-12-6-32-16,0-24-88 15,6-17-10-15,16-40-33 16,9-25-41-16,19-58-116 0,13-29-64 16,30-46-156-16,22-15-684 15,30-14 810-15</inkml:trace>
  <inkml:trace contextRef="#ctx0" brushRef="#br1" timeOffset="103281.35">19057 7910 3008 0,'20'7'47'0,"7"0"-40"16,1-2-23-16,5-5 2 15,1-4 1-15,-7-13-10 16,-1-7-3-16,-1-12-1 15,0-8-3-15,-5-8-5 16,-5-3-8-16,-8-4-19 16,-5 5-3-16,-14 11 3 15,-7 9-27-15,-21 20 28 16,-12 14 8-16,-13 23 33 16,-7 18 30-16,-4 29 83 15,4 13 35-15,14 12 7 0,12-1 8 16,35-5-24-16,18-9-21 15,40-15-48-15,18-11-21 16,30-22-38-16,17-15-20 16,21-26-45-16,5-12-38 15,4-23-73-15,-4-5-71 16,-11-5-189-16,-2 2-153 0,-10 7 499 16</inkml:trace>
  <inkml:trace contextRef="#ctx0" brushRef="#br1" timeOffset="103780.19">21294 7431 3050 0,'2'-18'47'0,"-1"0"-59"16,-2 2-71-16,-16 2-35 16,-8 1-12-16,-32 4 35 15,-14 3 7-15,-17 9 75 16,-6 7 29-16,9 10 73 16,8 4-4-16,27 1 22 0,17 1-8 15,33 7-43-15,16 3-20 16,29 10-31-16,9 2-7 15,15 2-9-15,5 0 3 16,3-1 4-16,0-2 2 16,-10-4-4-16,-13-2 1 0,-26-3-2 15,-15-1-3-15,-22-1-1 16,-12-2-1-16,-23-5-6 16,-9-5 0-16,-5-13-5 15,3-7-9-15,11-15-27 16,6-10-23-16,14-17-88 15,8-10-122-15,15-17-213 16,9-9 144-16,16-10 158 16,8-3 35-16,10-4 56 15,6-1 62-15,8-4 57 16,-1-1-43-16,0-1 20 16</inkml:trace>
  <inkml:trace contextRef="#ctx0" brushRef="#br1" timeOffset="103965.8">21450 6842 935 0,'18'-22'174'15,"-6"2"109"-15,-12 20-74 0,0 0 134 16,-15 17-109-16,-3 18-66 16,-12 38-86-16,-6 21 1 15,-12 39-25-15,-7 14-8 16,-21 28-37-16,-9 8-9 16,-10 10-3-16,-2-4-1 15,7-22-1-15,7-16-33 16,16-34-125-16,10-13-100 0,26-24-312 15,12-13 54-15,25-23 310 16</inkml:trace>
  <inkml:trace contextRef="#ctx0" brushRef="#br1" timeOffset="104452.23">22902 6918 2717 0,'-12'83'-1'15,"-9"30"-2"-15,-4 10 0 16,-9 7 3-16,-3 2 0 0,-12 2 0 16,-4-3 2-16,-2-10-2 15,1-9 5-15,15-21 27 16,9-12 14-16,16-22 15 15,7-12 2-15,17-18-31 16,9-5-19-16,21-14-43 16,15-7-13-16,17-15-30 15,7-8-10-15,4-10-5 16,-6-3-70-16,-12-3-7 16,-8 0-71-16,-15 6 42 15,-8 4 20-15,-11 6 43 16,-6 2 48-16,-3 0-267 15,0-1 243-15</inkml:trace>
  <inkml:trace contextRef="#ctx0" brushRef="#br1" timeOffset="105197.51">23202 7543 2596 0,'-53'18'-89'16,"3"20"40"-16,5 11 27 0,11 9 32 15,5 0 7-15,14-8 20 16,3-6 10-16,16-15 8 16,7-4-2-16,13-14-26 15,10-8 0-15,18-13-7 16,7-8-7-16,18-13-13 15,-1-4-12-15,-7-6-6 16,-7 0-2-16,-17-2 2 16,-8 0 2-16,-16 5 5 15,-8 5-3-15,-14 9 6 16,-8 9 2-16,-15 16 6 16,-5 11 2-16,-10 24 0 15,1 7 7-15,2 11-3 16,6 0 0-16,16-8-7 15,12-7-19-15,16-11-90 0,9-9-36 16,15-17-136 0,6-9-83-16,14-20 60 0,7-9 51 15,5-8 7-15,2-2 29 16,0-1 170-16,-2-1 112 16,-9-2 45-16,-6-1-16 15,-15 2-29-15,-9-1-18 16,-9 8 8-16,-7 5 10 0,-10 13 35 15,-5 6 7-15,-11 17-9 16,-5 5-13-16,-15 17 72 16,-2 8 69-1,-13 13 44-15,-6 7-36 0,0 5-75 16,8-2-51-16,13-7-67 16,12-5-13-16,25-11-15 15,10-5-10-15,17-8-10 16,5-4-3-16,3-2-3 15,-3 0 5-15,-9 6 1 16,-6 3 2-16,-18 6-15 16,-8 2-1-16,-26 5-24 15,-17 0-21-15,-22 0 18 16,-10-2 6-16,-6-8 18 16,7-6 17-16,15-14-8 15,9-7-59-15,27-18-187 0,14-9-162 16,29-17 274-16</inkml:trace>
  <inkml:trace contextRef="#ctx0" brushRef="#br1" timeOffset="105613.37">24449 7330 509 0,'66'-16'162'0,"-29"13"95"15,-12 5-14-15,-30 10-76 16,-12 6-37-16,-25 9-27 15,-9 5 91-15,-14 8-15 16,-6 2 16-16,7 3-3 16,4-2-63-16,18-4-10 15,9-5-36-15,23-5-45 16,12-5-11-16,17-6-16 16,10-2-1-16,14-4-7 15,3 0-3-15,3 1 0 16,-5 2-2-16,-15 5 2 15,-9 3-3-15,-22 4-2 16,-10 4-7-16,-23 4-1 16,-10 1-3-16,-15-2 1 0,-5-2 1 15,9-8 6-15,5-5 0 16,12-12-28-16,5-6-42 16,5-9-111-16,2-7-132 15,12-8-61-15,8-4 175 16,18-6 126-16,11-3 23 15,19-6 37-15,13-5 7 16,17-4-135-16,11-1 106 16</inkml:trace>
  <inkml:trace contextRef="#ctx0" brushRef="#br1" timeOffset="105897.08">24688 7800 2456 0,'14'38'100'0,"17"-7"-59"16,7-4-13-16,11-11-21 16,2-9-3-16,0-11-8 15,-4-9-1-15,-1-12 5 16,-5-2 0-16,-13-7 9 16,-7-4 0-16,-23-3-3 15,-12-3-2-15,-19 0-5 16,-7 0-6-16,-7 6-2 15,0 6-1-15,-2 13 10 16,3 7 8-16,6 13 0 0,4 6-3 16,19 8-42-16,9 3-67 15,24 3-134-15,16 0-240 16,12-3 245-16</inkml:trace>
  <inkml:trace contextRef="#ctx0" brushRef="#br1" timeOffset="109232.6">2203 9905 2567 0,'-9'114'-55'16,"-6"3"-4"-16,-14 15 57 15,-9 2 2-15,-6-3-2 16,-1-6 7-16,2-26 4 16,6-15 10-16,7-31 21 15,5-14 7-15,12-26 11 16,5-14-23-16,7-28-19 15,2-13-10-15,1-27-7 0,-2-13-2 16,0-24-4 0,0-10-6-16,2-20-22 0,4-9-34 15,11-17-56-15,6-7-30 16,19-7-39-16,10 4 0 16,17 18 65-16,5 13 25 15,2 33 20-15,-5 21 52 16,-2 33 30-16,-4 18 8 15,-8 33 37-15,-1 13 11 0,-14 28 20 16,-7 13-2-16,-19 24-9 16,-13 9-12-16,-25 20-16 15,-16 6-2-15,-26 11 6 16,-8 3 9-16,-5-5 78 16,3-7 26-16,11-22-17 15,8-15 3-15,13-28-71 16,11-11-32-16,15-23-31 15,5-9-36-15,11-21-67 16,4-12-62-16,14-25-102 16,8-10-21-16,15-9 75 15,5 2 75-15,11 13 105 16,1 11 15-16,3 25 20 16,-2 15 3-16,-6 30 22 15,-2 15 46-15,-11 23 39 16,-4 8-5-16,-1 8-39 0,-2-2-25 15,0-11-38-15,2-8-15 16,1-22-104-16,-1-10-99 16,-4-18 114-16</inkml:trace>
  <inkml:trace contextRef="#ctx0" brushRef="#br1" timeOffset="109396.92">3087 10044 1906 0,'-13'3'188'16,"2"-3"169"-16,5-25-435 16</inkml:trace>
  <inkml:trace contextRef="#ctx0" brushRef="#br1" timeOffset="109547.55">3112 9605 1583 0,'20'-32'-245'0,"6"-2"241"15</inkml:trace>
  <inkml:trace contextRef="#ctx0" brushRef="#br1" timeOffset="110396.35">3425 9399 1783 0,'12'14'141'0,"0"9"5"16,0 6-80-16,-7 18 14 15,-4 8 20-15,0 12-14 16,1 4 6-16,-1 2-17 15,3-1-17-15,-2-5-37 16,-1-7-13-16,1-11-17 16,0-4-11-16,2-15-9 15,-2-2-7-15,1-14 14 16,0-3 3-16,-3-11-51 16,0 0-38-16,4-9-129 15,-3-7-62-15,-1-11 51 16,-2-2 162-16,-6 3 53 15,1 4 24-15,-9 8 36 16,-3 4 14-16,-7 8 46 0,-3 4 80 16,0 6-11-16,4 4-25 15,5 5-65-15,2 3-24 16,6 6-33-16,5 0-6 16,8 2 9-16,8-3-12 15,9-7-39-15,6-6-33 16,12-11-54-16,3-5-11 15,12-13-42-15,0-4 49 0,7-6 27 16,2-1 6-16,0 2 37 16,-2 1 25-16,-7 4 57 15,-7 1 18-15,-10 3 15 16,-4 1 3-16,-13 5-12 16,-5 1-13-16,-10 2 2 15,-5 2 12-15,-4 1 69 16,-4 0 12-16,-7 2-32 15,-2 1-48-15,-6 5-36 16,1 5 5-16,0 8 13 16,1 1 18-16,7 2 21 15,4 0 6-15,8-3-7 16,6-3-17-16,9-7-33 16,6-5-18-16,8-8-24 15,3-6 6-15,7-9 6 16,-2-2 3-16,0 0 9 0,-3 4-3 15,-10 7 15-15,-2 3 12 16,-10 10 13-16,-1 4-7 16,0 15-6-16,1 7-3 15,-1 16-12-15,0 9-19 16,-3 16-19-16,-2 12-77 16,-4 19-70-16,-3 6 12 15,-8 5 17-15,-5-3 99 0,-17-7 90 16,-9 0 54-16,-18-7 182 15,-6-3 30-15,-5-17-48 16,0-12-80-16,13-31-73 16,7-18-44-16,13-46-102 15,10-28-43-15,21-47-122 16,14-25 80-16</inkml:trace>
  <inkml:trace contextRef="#ctx0" brushRef="#br1" timeOffset="110814.14">4604 9997 2899 0,'4'9'38'16,"9"-3"-72"-16,2-3-36 15,9-8-7-15,4-6 3 16,0-12 3-16,4-5-23 16,0-12-10-16,0-4 7 0,-2-6 21 15,-4-3 17 1,-12 0 8-16,-6 4-12 0,-15 11 9 16,-10 9 9-16,-17 19 42 15,-8 10 21-15,-10 26 45 16,-2 14 24-16,3 24 35 15,4 11 14-15,13 9-6 16,8-3-8-16,25-11-62 16,12-9-22-16,29-19-30 15,13-6-16-15,23-17-26 16,12-8-10-16,9-15-76 16,2-5-40-16,0-5-135 15,-3-1-150-15,-6 6 312 16</inkml:trace>
  <inkml:trace contextRef="#ctx0" brushRef="#br1" timeOffset="111180.21">2693 10757 2806 0,'150'-7'-26'15,"19"-6"14"-15,26-13 13 16,11-4 1-16,15-10-6 16,4-1 4-16,0-2-4 15,-2 3 3-15,-18 6-12 16,-11 4-13-16,-28 12-54 16,-16 4-121-16,-31 7-201 15,-12 5 145-15</inkml:trace>
  <inkml:trace contextRef="#ctx0" brushRef="#br1" timeOffset="112600.04">6745 9534 3164 0,'0'-1'-46'0,"-3"1"-26"0,-1 2-634 16,0 0 182-16</inkml:trace>
  <inkml:trace contextRef="#ctx0" brushRef="#br1" timeOffset="112762.94">6693 10216 3097 0,'-7'2'-38'0,"-1"-2"-144"0,2-15 74 16</inkml:trace>
  <inkml:trace contextRef="#ctx0" brushRef="#br1" timeOffset="113513.22">7830 9695 2327 0,'-14'79'79'15,"1"1"-38"-15,-3-1-65 0,6-10-11 16,2-11 4-16,2-24 22 16,4-12 8-16,2-22 18 15,0 0 21-15,-6-10 1 16,5-14-7-16,-1-16-22 16,2-7-20-16,2-8-7 15,-1-2 10-15,3-2 9 16,0 0 3-16,6 0 6 15,3 3-7-15,7 6-8 16,3 7 2-16,5 16 4 16,1 12 3-16,0 20 4 15,1 15-3-15,-4 21-6 16,1 11 2-16,-6 10 3 16,-2 1-3-16,-2-5 2 15,-3-8-1-15,-1-17 1 0,-2-8 5 16,-2-14 15-16,-1-6 3 15,-1-12 7-15,5-8-3 16,0-17-17-16,5-12-12 16,0-15-20-16,-1-6-16 15,5-2-26-15,-1 5 2 16,3 13 17-16,-2 8 8 16,-2 19 14-16,-4 9 9 15,0 25 10-15,1 13 0 0,-2 24 17 16,-1 12-3-16,-3 9-2 15,-1-1 1-15,-1-13-33 16,0-11-49-16,0-22-128 16,1-10-78-16,-1-19-323 15,-6-8 460-15</inkml:trace>
  <inkml:trace contextRef="#ctx0" brushRef="#br1" timeOffset="113663.22">8700 9765 1402 0,'-8'17'91'0,"-2"-1"-155"0,-1 0 12 16</inkml:trace>
  <inkml:trace contextRef="#ctx0" brushRef="#br1" timeOffset="114147.49">8541 9519 2621 0,'18'-4'61'16,"6"-2"111"-16,17 0-381 15,6 0-184-15,4 4-121 16,-2 1 193-16,-6 3 85 16,-4 4-1-16,-9 6 169 15,-9 4 111-15,-6 10 174 16,-3 6-25-16,-3 11-87 16,2 5-30-16,-2 5-38 15,-2 1 25-15,-2-3-32 16,-3-2-3-16,-2-12 29 15,-3-8 7-15,-2-14 27 16,-2-7 8-16,1-9 67 16,0-8 30-16,5-13-79 0,1-8-11 15,3-13-65-15,6-5-40 16,5-3-2-16,4-5-14 16,9-2-35-16,5-1-12 15,10 8-17-15,5 9 12 16,0 21 32-16,1 14 36 15,-11 26 48-15,-8 13-8 16,-10 19-3-16,-10 9-7 0,-9 7-23 16,0-2-13-16,-1-9-83 15,4-8-97-15,11-16-230 16,5-10 218-16</inkml:trace>
  <inkml:trace contextRef="#ctx0" brushRef="#br1" timeOffset="116002.51">11038 8992 1840 0,'-46'-7'161'0,"1"2"-89"16,-2 3-180-16,-2 3-77 0,0 2 12 16,1 1 143-16,-1 0 33 15,6-2 42-15,5 0 20 16,4 1 46-16,5 0 6 15,5 3-22-15,2 2-29 16,5 2-54-16,1-1-6 16,7 4-6-16,1 0 6 15,4 4 12-15,3 4 0 0,2 8 21 16,0 7-1-16,4 17-8 16,-1 8-3-16,0 24-24 15,-1 10 3-15,-4 20-6 16,0 7-6-16,-8 10-84 15,1 1-2-15,-4 0 5 16,-1 0 4-16,-1-9 118 16,1-3 22-16,2-14 30 15,1-11 5-15,9-23 10 16,3-11-24-16,8-17 5 16,6-8 0-16,2-12-18 15,5-6-23-15,5-12-30 16,6-4-8-16,7-11-14 15,9-5-17-15,6-7-37 16,3-1-12-16,10-3-28 16,-1 2-42-16,7 1-117 0,0 0-41 15,-2 1 175-15</inkml:trace>
  <inkml:trace contextRef="#ctx0" brushRef="#br1" timeOffset="116504.61">11810 9482 2001 0,'-35'6'224'16,"-5"2"123"-16,-11 12-345 15,-4 5-4-15,-5 10-3 16,-1 3 4-16,-5 5-2 16,2-1 9-16,14-6 69 15,8-3-21-15,29-10 3 16,13-2-1-16,25-3-42 15,11 0-11-15,18 1-5 0,3 1-2 16,3 3 1-16,-5 1 2 16,-7 2 2-16,-6 0-2 15,-16 0-2-15,-8 1-2 16,-25 0-4-16,-11 3 2 16,-21 3 2-16,-12-1 2 15,-13-4 2-15,-8-4-2 0,-9-10-21 16,-1-5-17-16,7-11-27 15,12-4-68-15,21-9-56 16,15-3-122-16,24-9-163 16,14-5 151-16,28-7 198 15</inkml:trace>
  <inkml:trace contextRef="#ctx0" brushRef="#br1" timeOffset="116862.63">12467 9490 1512 0,'-26'10'163'15,"-4"2"166"-15,-11 11-173 16,-4 3 0-16,-3 8-45 16,1 1 3-16,3 3-23 0,3-1-42 15,7-2-13-15,5-1-2 16,10-7-2-16,8-5-3 15,17-4-16-15,7-3-5 16,19 0-8-16,6 0-6 16,13 0 0-16,5 3 0 15,-5 4 4-15,-4 0-4 0,-17 3-8 16,-10 4-6-16,-21 2-13 16,-12 4 5-16,-23 3 8 15,-13-1 5-15,-15-2 7 16,-7-5 3-16,-3-13-2 15,4-8-12-15,14-17-98 16,11-12-71-16,32-21-739 16,14-9 748-16</inkml:trace>
  <inkml:trace contextRef="#ctx0" brushRef="#br1" timeOffset="117363.37">12670 9705 1753 0,'9'53'185'16,"1"5"153"-16,-7 10-314 0,1 0-18 15,-4 0 1-15,-2-5-11 16,-4-11-5-16,-4-5-3 16,-3-16 18-16,-2-7 35 15,-5-15 51-15,0-5 17 16,-1-10 6-16,3-9-57 15,10-15-34-15,2-8-13 0,14-20-16 16,5-7 1-16,8-16-4 16,3-4 0-16,7-3-4 15,5 5-5-15,11 6 0 16,8 7 0-16,7 13 8 16,3 8 5-16,-3 19 5 15,-4 9 1-15,-12 19-18 16,-7 10-16-16,-20 21-19 15,-11 10-18-15,-22 17 7 16,-13 5 3-16,-21 7 20 16,-10-2 43-16,-7-2 81 15,-3-3 30-15,3-9 36 16,10-8-56-16,18-16-29 16,10-7-15-16,21-12-34 15,9-3-17-15,16 0-7 16,10-1-2-16,23 4 5 0,10 4 4 15,19 5-10 1,3 2-24-16,5-2-75 0,-1-3-103 16,-1-4 77-16</inkml:trace>
  <inkml:trace contextRef="#ctx0" brushRef="#br1" timeOffset="118047.16">13955 9847 2279 0,'21'1'118'0,"16"-1"11"15,13-2-102-15,27-4-28 16,9-4-3-16,5-5-18 16,2-4-12-16,-2 0-7 0,-4-2 3 15,-12 0 12-15,-11-1-8 16,-23 3-76-16,-10 1-72 16,-11 2-123-16,-2 1 5 15,-10 0 226-15</inkml:trace>
  <inkml:trace contextRef="#ctx0" brushRef="#br1" timeOffset="118296.5">14454 9482 1804 0,'-12'-6'161'0,"5"1"10"16,7 5-144-16,0 0-78 15,0 17 6-15,6 17 36 16,1 15 6-16,-1 29 24 16,-4 15 6-16,-4 22 3 15,-5 6-9-15,-6 5-18 16,-3-1-27-16,-6-4-215 16,-2-8-81-16,-2-16 121 15,3-11 78-15</inkml:trace>
  <inkml:trace contextRef="#ctx0" brushRef="#br1" timeOffset="119862.93">15374 9302 2070 0,'12'-10'90'0,"13"2"-55"15,7 0-91-15,14 5 2 16,4 2 21-16,-4 2 39 15,-1 4-6-15,-8 5 9 16,-2 3 9-16,-6 13 12 16,-3 8 6-16,-1 19-6 15,-1 14-7-15,4 23-2 16,4 8-3-16,4 9 15 0,4-1 4 16,3-12-10-16,3-8-3 15,-3-18-6-15,-2-8-7 16,-7-18-11-16,-7-9-6 15,-5-16-81-15,-5-10-104 16,-3-14-162-16,-1-6-69 16,-5-15 306-16</inkml:trace>
  <inkml:trace contextRef="#ctx0" brushRef="#br1" timeOffset="120246.4">15906 9713 1377 0,'-12'0'-16'0,"7"3"-224"16,2-1-110-16,8 0 79 15,3-2 164-15,-3 0 328 0,-5 0 93 16,0 0-44-16,0 0-62 16,0 0-46-16,-7 6 128 15,-4 1-135-15,0-1-44 16,-3 7-69-16,-3 6-13 16,-6 16-17-16,-1 9 9 15,-9 16 21-15,-5 6 6 16,-11 10-8-16,-8 1 3 15,-10-2-24-15,2-4-7 16,9-14-12-16,8-9-10 0,19-18-121 16,9-10-147-16,8-17 135 15</inkml:trace>
  <inkml:trace contextRef="#ctx0" brushRef="#br1" timeOffset="124412.98">17360 9355 430 0,'-4'-6'22'16</inkml:trace>
  <inkml:trace contextRef="#ctx0" brushRef="#br1" timeOffset="124782.41">17295 9377 210 0,'7'4'15'0,"0"-2"18"15,-3 0-30-15,0-1 1 16,-4-1 0-16,0 0 5 16,0 0 15-16,0 0 51 15,0 0 25-15,0 0 78 16,0 0-17-16,0 0-56 15,0 0-32-15,0 0-32 0,-1 0-9 16,1 0-11-16,-1 0 2 16,0 0 6-16,0 0 4 15,0 0 2-15,1 0 2 16,-1 0-12-16,0 0-2 16,0 0-11-16,1 0-2 15,-1 0-5-15,0 0 1 0,0 0-2 16,0 0 0-16,1 0 0 15,0 0 2 1,0 0-1-16,0 0 1 0,0 0 0 16,0 0-6-16,1 0 0 15,0 0-2-15,0 0-25 16,0 0-60-16,0 1 52 16</inkml:trace>
  <inkml:trace contextRef="#ctx0" brushRef="#br1" timeOffset="125612.93">16580 9656 1158 0,'-15'20'46'0,"-3"5"12"15,0 3-38-15,-5 4-15 16,0 2 3-16,-2-1-2 0,-1-1-2 15,1-5-4-15,0-5-4 16,2-10-89-16,2-6-203 16,3-11 164-16</inkml:trace>
  <inkml:trace contextRef="#ctx0" brushRef="#br1" timeOffset="125845.89">16363 9646 2243 0,'14'21'137'15,"5"3"40"-15,12 9-234 16,1 3-47-16,0 1-108 16,0 1-34-16,-13-4 58 15,-1-2 66-15,-10-7 98 16,-2-5 9-16,-5-10-50 15,-1-6-28-15,-3-10 52 16</inkml:trace>
  <inkml:trace contextRef="#ctx0" brushRef="#br1" timeOffset="126061.91">16420 9566 2148 0,'-11'35'140'0,"4"6"-14"16,1 11-231-16,2 3-80 0,2-4-4 15,1-5 52-15,-2-11 77 16,0-5 12-16,-4-14-56 16,-1-6 5-1,-4-11-256-15,-1-10 213 0</inkml:trace>
  <inkml:trace contextRef="#ctx0" brushRef="#br1" timeOffset="126231.24">16262 9773 2040 0,'19'7'132'0,"11"-3"-19"15,8-1-98-15,13-4-99 16,2-4-80-16,-7 0-108 15,-5 0 8-15,-12 2 142 16,-6 1-14-16,-9 2 92 16</inkml:trace>
  <inkml:trace contextRef="#ctx0" brushRef="#br1" timeOffset="126462.3">16319 9642 2654 0,'0'0'45'0,"5"13"-59"16,6 1-84-16,5 12-93 16,4 4-81-16,-3 8 39 15,-1 2 53-15,-1-2 100 16,-4-3 41-16,-4-12-51 15,-4-6-113-15,-4-16 124 16</inkml:trace>
  <inkml:trace contextRef="#ctx0" brushRef="#br1" timeOffset="126662.57">16228 9792 2674 0,'-4'9'85'0,"11"1"-29"0,8 0-125 15,18-8-141-15,6-5-160 16,11-12-253-16,2-2 150 16,-5-1 254-16</inkml:trace>
  <inkml:trace contextRef="#ctx0" brushRef="#br1" timeOffset="127280.35">17614 9382 1266 0,'-38'0'87'0,"-6"5"149"0,-12 8-203 15,-6 5-24-15,-4 12 18 16,1 5 65-16,2 9 123 15,8-2 60-15,15-3-66 16,9-4-62-16,24-6-97 16,11-3-43-16,21-4-32 15,9-2-27-15,17-3-30 16,5-2 1-16,7 2 10 16,-1 1-4-16,-6 2-41 15,-7 1-19-15,-23 1-8 16,-13 2 17-16,-25 4 81 15,-14 0 48-15,-19 2 48 16,-12-1 24-16,-5 0 83 16,-7-3 1-16,0-7-22 0,4-5-66 15,11-8-106-15,11-6-82 16,23-11-157-16,13-10-291 16,21-14 441-16</inkml:trace>
  <inkml:trace contextRef="#ctx0" brushRef="#br1" timeOffset="127679.33">17766 9675 2270 0,'-13'-9'51'15,"0"-1"-1"-15,5 0-282 16,2 1-61-16,4-1 54 15,1 1 129-15,-1 0 77 16,1 0 23-16,-2 1 35 16,-2 2 8-16,1 2 14 15,4 4 28-15,0 0-25 16,0-1-8-16,0 1 3 16,0 0 21-16,0 0 71 15,0 0 43-15,0 0 17 16,1 0-57-16,8 17-35 0,-3 6-39 15,-6 18-40 1,0 9-8-16,-5 14-15 0,-3 5 1 16,-1-3-4-16,0-5-1 15,4-15 1-15,4-10-2 16,3-17-14-16,3-7-42 16,6-19-202-16,5-13-668 15,5-22 740-15</inkml:trace>
  <inkml:trace contextRef="#ctx0" brushRef="#br1" timeOffset="128418.32">17943 9816 2142 0,'-10'27'349'0,"4"3"52"15,0-1-386-15,15-4-131 16,4-4-28-16,9-11-41 15,4-3 39-15,-2-9 67 16,-2-4 88-16,-1-5 62 16,-3-4-10-16,0-5-8 15,0-1-19-15,-1-4-22 16,0 0-12-16,-7 1-28 16,-2 0-10-16,-9 6-11 15,-4 1 4-15,-13 5 44 0,-5 3 16 16,-12 6 18-16,-5 3 7 15,-3 7 10-15,7 3 13 16,10 0 1-16,9-1-2 16,20-3-55-16,11-4-29 15,23-5-88-15,8-6-60 0,14-4-159 16,3-1-44-16,3 2 183 16,-3-1 83-16,-9 4 28 15,-5 2 13-15,-14 6 35 16,-6 3 25-16,-7 11 78 15,-6 7 27-15,-3 14 19 16,-1 11 0-16,-8 18 7 16,-2 7-47-16,-6 20-63 15,-5 6-21-15,-7 13-30 16,-4 6-89-16,-5 0-5 16,-6-6 54-16,-6-17 39 15,0-12 57-15,-4-24 71 16,5-11 103-16,5-23 117 15,5-12-57-15,16-29-135 16,8-13-70-16,15-25-122 16,9-14-58-16,11-24-48 0,3-9 6 15,3-17 83-15,1-1 42 16,0 2 48-16,0 5 33 16,1 7 18-16,0 10 6 15,4 19-6-15,3 13-16 16,-2 26-8-16,-1 13 6 15,-9 24 9-15,-6 9-9 16,-10 20-12-16,-7 6-12 0,-16 11-18 16,-8 2-3-16,-17 1-9 15,-5-3 3-15,-12-11-9 16,1-6-12-16,6-15-65 16,6-8-76-16,20-15 103 15</inkml:trace>
  <inkml:trace contextRef="#ctx0" brushRef="#br1" timeOffset="128797.12">19003 9713 2840 0,'-12'11'65'0,"11"0"-55"0,10 0-109 15,13-7-79-15,10-4-113 16,2-10 11-16,0-3 80 16,-2-4 200-16,-6-4 45 15,-6-6 26-15,-4-2-14 16,-4-7-36-16,-1 1-12 16,-8 4-18-16,-2 4-6 15,-11 13 12-15,-9 6-3 16,-13 16 6-16,-7 9 24 15,-9 23 66-15,-3 11 56 0,2 15-2 16,3 3-2-16,16-7-54 16,12-6-42-16,25-15-21 15,14-9-9-15,21-13-17 16,4-9-22-16,18-19-90 16,5-9-135-16,8-15 91 15</inkml:trace>
  <inkml:trace contextRef="#ctx0" brushRef="#br1" timeOffset="129630.26">19285 9155 2133 0,'5'-14'92'16,"6"1"26"-16,16-1-170 15,8 0-17-15,16 3 75 16,4-1 30-16,8 5 38 15,-2 1 2-15,-6 7-17 16,-9 3-6-16,-16 6-47 16,-8 1-11-16,-14 6-5 15,-7 3 0-15,-12 2 11 16,-4 1 3-16,-13-1 13 16,-3-1 16-16,-4 0 42 15,1-1-14-15,9-1 17 16,7-2-4-16,13-3-26 0,9-1-18 15,17-1-27-15,13 0-4 16,21-6-36-16,11-6-35 16,15-9-74-16,-3-4 42 15</inkml:trace>
  <inkml:trace contextRef="#ctx0" brushRef="#br1" timeOffset="130496.02">19870 8701 1411 0,'16'-1'62'16,"5"1"120"-16,10 0-269 16,3 1 21-16,2-1 16 15,1 0 9-15,1-1 53 16,0-1 35-16,3 0 24 16,1-2 114-16,0 0-35 15,0 0-34-15,-4 2-41 16,-2 0-12-16,-9 2-24 15,-4 1-7-15,-8 2-17 16,-5 1-3-16,-4 4 12 16,-3 2 15-16,0 6 23 0,-1 7-1 15,-1 16-4-15,1 11-10 16,-4 25-24-16,-5 13-14 16,-3 17-2-16,-1 4-3 15,-1 9-4-15,4 1 1 16,3 6-1-16,4 4-1 15,10-3 1-15,5-4-4 16,7-7 4-16,0-8 0 0,-4-14 1 16,-6-6 10-16,-9-16 7 15,-2-8 3-15,-14-16 16 16,-6-8-3-16,-17-10 10 16,-10-6 4-16,-23-5 3 15,-10-1-2-15,-25-3-5 16,-13 0-3-16,-10-1-10 15,-5-3-9-15,11-3-17 16,14-2-27-16,19-11-130 16,15-13 172-16,32-15-70 15</inkml:trace>
  <inkml:trace contextRef="#ctx0" brushRef="#br1" timeOffset="134096.85">2288 11572 2885 0,'-24'97'-1'15,"-6"24"-16"-15,-5 4-9 16,-10 12-9-16,-5 0 2 16,-12-4 12-16,0-8 13 15,-2-27 26-15,2-11 7 0,6-29 1 16,2-9-4-16,9-21-23 15,6-9-12-15,10-19-14 16,5-4 0-16,15-15 3 16,5-7 5-16,15-8 13 15,7-2 1-15,12-1 1 16,4 0 3-16,8 7 7 16,5 4 1-16,7 16 2 15,6 8 0-15,6 14-7 16,1 5-1-16,-2 3-23 15,-5-3-54-15,-8-9-183 16,-3-9-194-16,-8-22 170 16</inkml:trace>
  <inkml:trace contextRef="#ctx0" brushRef="#br1" timeOffset="134529.82">2595 12013 2726 0,'-49'41'-33'16,"9"6"29"-16,4-1 5 0,11-1 10 15,6-3 3-15,12-8-1 16,4-6 1-16,6-10-11 15,6-4-3-15,7-9-3 16,5-2-2-16,7-8 2 16,1-7-1-16,6-13 4 15,2-5-1-15,4-12 1 16,-2-7 0-16,0-2 0 16,-4 0-6-16,-12 6-13 15,-7 9-1-15,-12 15-1 16,-5 11 9-16,-8 20 16 15,-3 11 2-15,0 21 0 16,1 12-3-16,4 12-4 16,5 1 0-16,2-7 2 15,6-8 3-15,1-20-65 0,2-11-91 16,9-22-217-16,5-16 124 16</inkml:trace>
  <inkml:trace contextRef="#ctx0" brushRef="#br1" timeOffset="134894.92">3353 11645 2264 0,'-45'43'154'0,"-2"8"53"15,-4 10-169-15,1 12-6 16,3 5 11-16,4 2 14 15,6-7 3-15,12-20-26 16,9-11-14-16,13-22-22 16,7-9-13-16,13-11-18 15,6-6-2-15,7-8 7 16,4-2 10-16,4 1 11 16,-1 3 0-16,-2 9 6 15,-6 5-2-15,-12 15-2 16,-10 11-7-16,-20 20-25 0,-11 10-9 15,-22 14-33-15,-9-1 5 16,-10-1 39-16,0-8 17 16,8-21 20-16,9-12-12 15,17-33-127-15,11-17-165 16,24-39 141-16</inkml:trace>
  <inkml:trace contextRef="#ctx0" brushRef="#br1" timeOffset="135245.29">4125 11450 2831 0,'-72'68'74'0,"-1"8"8"15,-5 10-93-15,-4 8-8 16,2 0 8-16,7-7 14 15,7-10 2-15,21-22-2 16,11-15 0-16,20-21-7 16,14-18-10-16,2-1-25 15,15-13-9-15,11-12 5 16,9-2 10-16,5 3 26 0,1 5-2 16,-3 13-8-16,-7 7-10 15,-12 16-17-15,-9 8-12 16,-17 16-46-16,-7 9-8 15,-15 9-9-15,-4 1-48 16,-4-10 11-16,0-10 4 16,6-27-304-16,7-15 357 15</inkml:trace>
  <inkml:trace contextRef="#ctx0" brushRef="#br1" timeOffset="135612.51">4164 11980 2788 0,'-22'67'-17'0,"10"-19"34"16,6-10 9-16,14-20-10 15,9-9-8-15,11-21-21 16,6-11-2-16,10-22 1 0,2-9-1 16,6-14 13-16,0 2-2 15,-7 1 4-15,-4 2 0 16,-17 12-13-16,-11 4-11 16,-21 13-15-16,-14 7 0 15,-17 14-5-15,-6 9 6 16,-1 16 18-16,4 6 9 15,15 4 12-15,11-5-37 16,26-18 15-16,12-12 6 0</inkml:trace>
  <inkml:trace contextRef="#ctx0" brushRef="#br1" timeOffset="136050.25">7243 11252 3362 0,'-6'9'-58'0,"-4"-11"44"0</inkml:trace>
  <inkml:trace contextRef="#ctx0" brushRef="#br1" timeOffset="136295.41">7052 12205 3187 0,'28'-56'-128'0,"14"-9"3"15</inkml:trace>
  <inkml:trace contextRef="#ctx0" brushRef="#br1" timeOffset="137095.04">8222 11410 2523 0,'-21'99'185'16,"-1"4"177"-16,-1 14-525 15,3-3-29-15,3-14-23 16,2-10 55-16,3-30 191 15,1-18 34-15,5-23 39 0,6-19-3 16,-3-5-61-16,4-16-12 16,-1-23-30-16,-1-13-8 15,1-15-10-15,-1-3 0 16,7 1-5-16,6 6-11 16,7 9 14-16,3 5 5 15,8 10 7-15,-2 4 6 16,5 15 2-16,1 9 1 15,-7 18 13-15,-1 10 8 16,-9 18 14-16,-3 7 3 0,-3 11-6 16,-1 1 1-16,-1-1 7 15,-1-4-1-15,0-5-6 16,-2-7-10-16,4-11-16 16,-1-7-9-16,3-11-46 15,1-9-13-15,1-14-18 16,2-5-38-16,0-12 64 15,1-3 20-15,-3-1 47 16,0-1 7-16,0 4 11 16,-3 6 3-16,2 12 10 15,-3 7 7-15,-1 15-12 16,-2 10-2-16,1 20-8 16,0 9-8-16,0 10-15 15,0-1-2-15,-3-7-4 0,-1-9-8 16,-2-16-44-16,1-8-75 15,5-21-230-15,2-10-369 16,9-19 575-16</inkml:trace>
  <inkml:trace contextRef="#ctx0" brushRef="#br1" timeOffset="137244.91">8937 11620 1367 0,'3'31'87'0,"0"5"161"16,-1 3 15-16,-2-1-62 15,0-3-34-15,-2-12-157 16,2-7-131-16,-2-18-300 16,-1-11-64-16,-1-18 338 15</inkml:trace>
  <inkml:trace contextRef="#ctx0" brushRef="#br1" timeOffset="137615.35">8788 11520 1456 0,'12'-22'62'0,"8"-2"72"16,6-5-39-16,13 1-77 16,1 1-12-16,2 10 21 15,1 7 15-15,-5 15 83 0,-1 9 22 16,-10 14-1-16,-4 6-42 16,-9 8-69-16,-5 3-16 15,-1 3-10-15,-2 1-6 16,-2-5 16-1,0-3 15-15,-3-10 19 0,0-8 3 16,0-12-23-16,-1-11-24 16,0 0-27-16,9-12-3 0,-1-12 39 15,2-8 19-15,2-11 5 16,5-5 0-16,3 0-17 16,4 3-8-16,5 15-13 15,-3 10 0-15,6 20-1 16,-3 13-1-16,-1 26-4 15,3 12-8-15,-7 7-33 16,0-1-35-16,-1-17-189 16,2-11-705-16,12-26 782 15</inkml:trace>
  <inkml:trace contextRef="#ctx0" brushRef="#br1" timeOffset="138411.91">10947 10940 2076 0,'-50'20'170'15,"-3"4"17"-15,1 1-193 16,2 2-3-16,1-3 9 16,4-3 9-16,5-4 17 15,3-5 12-15,10-4 19 16,1-3 3-16,6-4-11 0,3 0-21 15,8-3-15-15,9 2-8 16,0 0-7-16,0 0-3 16,0 0-6-16,12 8 2 15,2 3 2-15,1 0 3 16,2 5-2-16,0-2-3 16,-3 5-9-16,-2 0-8 0,-4 7 1 15,-3 5 7-15,-6 9 0 16,-4 8-1-16,-7 19 0 15,-3 12 3-15,-2 17 11 16,-2 5 2-16,-2 0 3 16,-2-2 3-16,-1-11 3 15,1-5 3-15,-1-10 6 16,2-6 1-16,4-5 28 16,4-3 17-16,4-7-3 15,-1-4 2-15,6-6-11 16,1-4-8-16,5-5-15 15,5-3-11-15,6-7-11 16,3-3-12-16,12-12-37 16,9-6-15-16,10-9-27 15,8-5-36-15,6-2-48 0,0 0-39 16,4 4-52-16,-2 3-19 16,-4 3 183-16</inkml:trace>
  <inkml:trace contextRef="#ctx0" brushRef="#br1" timeOffset="138929.5">11796 11303 2456 0,'-114'40'61'0,"8"4"-61"0,1-1-52 16,15 2 28-16,12-2 46 15,22-8 77-15,18-4-6 16,27-11-47-16,12-1-23 16,20-7-38-16,11-1-12 15,22-1-19-15,8-2-28 16,9 2 20-16,1 0 18 15,-5 3 20-15,-3 2 7 0,-15 5-5 16,-7 2-12-16,-27 7-23 16,-13 4-6-16,-28 10-23 15,-17 3 16 1,-19 8 50-16,-10-3 12 0,-17-6 30 16,-3-9-25-16,-2-21-169 15,5-12 110-15,22-27-32 16</inkml:trace>
  <inkml:trace contextRef="#ctx0" brushRef="#br1" timeOffset="139315.76">12529 11318 2922 0,'-75'28'70'16,"0"4"-9"-16,-3 2-94 15,7 4-20-15,6 2 10 16,10 1 42-16,8-3 1 16,16-4 6-16,8-5 2 0,17-6 2 15,6-4-2 1,11-6-8-16,8 1-2 0,9-1-8 15,5 2 4-15,8 4 6 16,-3 1-3-16,-1 5-1 16,-5 2-2-16,-13 3-5 15,-7 3-8-15,-20 1-27 16,-10 1-8-16,-17-1-15 16,-4-5-2-16,-10-9-54 15,2-10-47-15,9-24 55 16,8-15 1-16</inkml:trace>
  <inkml:trace contextRef="#ctx0" brushRef="#br1" timeOffset="139912.24">12776 12037 2962 0,'-24'69'-22'15,"8"-23"23"-15,4-11 4 0,7-19-4 16,2-7-1-16,2-17-10 16,0-15-5-16,1-22-5 15,4-12-4-15,6-12 9 16,4-3 4-16,8 1 7 15,3 0 3-15,11 0 0 16,6-2 1-16,12-2-2 16,7 1-3-16,8 7-19 15,0 6-4-15,-7 14 0 16,-6 8 5-16,-16 19 19 16,-9 8 9-16,-14 18 19 15,-7 9 2-15,-17 16 5 16,-8 9-5-16,-15 10-13 15,-8 6-3-15,-13 12 6 16,-5 3 6-16,-9 3 28 0,1-3 8 16,7-17 6-16,11-10-12 15,16-20-29-15,11-9-14 16,16-16-28-16,7-8-7 16,16-12-9-16,5-5 5 15,15-3 19-15,4 2 4 16,11 9 7-16,8 5 1 15,3 13 5-15,3 9 2 16,0 14 0-16,-4 5-1 0,-7 5-10 16,-7 0-12-16,-11-6-47 15,-3-5-19-15,3-17-128 16,5-9-106-16,12-30 94 16</inkml:trace>
  <inkml:trace contextRef="#ctx0" brushRef="#br1" timeOffset="140412.97">14126 11524 2912 0,'28'11'102'0,"27"-3"26"16,10-2-112-16,28-7-50 16,14-6-19-16,1-13-39 15,1-4-35-15,-10-8-100 16,-13-1-164-16,-12-2-126 0,-8-3 165 16,-7-7 271-16</inkml:trace>
  <inkml:trace contextRef="#ctx0" brushRef="#br1" timeOffset="140615.84">14728 11036 3129 0,'-6'98'54'0,"5"15"-29"15,-2 21-23-15,6 22-65 16,4 11-39-16,-10 7-86 16,-2-1-77-16,-12-10 87 15</inkml:trace>
  <inkml:trace contextRef="#ctx0" brushRef="#br1" timeOffset="141531.78">15687 11061 2383 0,'11'-6'94'0,"4"6"-19"16,4 0-48-16,14 11-10 16,6 7-1-16,12 16 23 15,11 10 0-15,7 21 18 16,4 7 8-16,6 11-4 15,-1 5-11-15,-3 0-20 16,-2-1-11-16,-9-4-17 16,-7-6-3-16,-12-14-23 15,-8-8-20-15,-9-18-69 0,-4-9-61 16,-2-19-210-16,0-9-499 16,-3-16 703-16</inkml:trace>
  <inkml:trace contextRef="#ctx0" brushRef="#br1" timeOffset="141762.48">16255 11454 2862 0,'-40'34'83'16,"-2"8"49"-16,-10 22-177 15,-3 9-13-15,-5 12-18 16,-4 4-15-16,8-5-17 16,8-2-83-16,14-11-116 15,4-7 71-15</inkml:trace>
  <inkml:trace contextRef="#ctx0" brushRef="#br1" timeOffset="142831.46">17107 10708 2055 0,'-10'34'271'16,"1"11"103"-16,5 42-357 15,4 26-14-15,7 43-1 16,1 18-1-16,3 31 1 16,-2 10-6-16,3 17-47 15,0 3-36-15,1-16-68 16,0-9-66-16,-3-27-54 15,-3-13-50-15,-2-17 230 16</inkml:trace>
  <inkml:trace contextRef="#ctx0" brushRef="#br1" timeOffset="143864.51">20455 11062 2436 0,'9'16'93'0,"3"16"-25"15,3 15-44-15,10 34-22 16,-1 11 0-16,5 29-15 15,-3 14-18-15,-5 27-79 16,-3 14-45-16,-7 16-106 16,-3 3-89-16,2-7 231 15</inkml:trace>
  <inkml:trace contextRef="#ctx0" brushRef="#br1" timeOffset="146396.85">17882 11429 2333 0,'-62'18'109'15,"-5"9"55"-15,-13 19-177 16,-2 9-33-16,9 14-23 15,6 0 0-15,19-2 22 16,12-6 27-16,22-13 54 16,13-6 21-16,24-6 25 15,13-3 2-15,25-3-31 16,8-1-26-16,11 0-14 16,2-2-2-16,-7 3-4 0,-7-2-6 15,-17 4-5-15,-10 0-3 16,-26 5-2-16,-11 3 2 15,-31 11 6-15,-16 5 4 16,-24-1 8-16,-13-4 4 16,-9-15-5-16,-1-12-16 15,4-19-136-15,8-9-111 16,18-27 61-16</inkml:trace>
  <inkml:trace contextRef="#ctx0" brushRef="#br1" timeOffset="146644.68">18221 11390 2784 0,'0'27'54'0,"0"19"-46"16,0 16 0-16,-1 27-11 15,-2 13-15-15,-4 12-31 16,-5 2-12-16,-6-7-15 16,-3-10-58-16,-5-17-18 15,1-14-73-15,5-20-101 0,2-12-5 16,14-23 267-16</inkml:trace>
  <inkml:trace contextRef="#ctx0" brushRef="#br1" timeOffset="147478.85">18442 12195 2892 0,'21'36'-29'0,"4"-10"-2"15,1-8 3-15,1-11 12 16,-2-7 6-16,-3-10 10 16,-4-6 3-16,-5-11 1 15,-4-6 2-15,-7-9-6 16,-3-3-4-16,-9-1-11 16,-5 3-9-16,-13 7-2 15,-4 4 0-15,-6 12 12 16,-3 8 14-16,3 11 14 15,5 6 8-15,12 5-1 16,5-1-12-16,20 0-39 0,11-3-40 16,20-8-129-16,13-5-81 15,16-11-97-15,2-3 93 16,3-4 184-16,0 2 22 16,-11 5 66-16,-3 4 28 15,-15 9 44-15,-6 2 14 16,-10 9 59-16,-7 5 154 15,-2 11 26-15,-7 7-77 0,2 17-94 16,-5 6-59-16,-4 19-63 16,-1 11-12-16,-13 20-9 15,-3 11-3-15,-11 8-7 16,-5 4-2-16,-3-2 0 16,-2-4 2-16,2-10 11 15,7-13 5-15,8-30 63 16,7-19 17-16,12-29-5 15,1-16-27-15,15-27-89 16,4-16-31-16,8-33-10 16,6-15 16-16,-2-23 25 15,0-5-3-15,-5-7 17 16,-1-3 15-16,-5 6 14 16,0 0 6-16,-1 14 7 15,1 9 1-15,4 19-3 0,-2 10 0 16,6 19-1-16,1 8-7 15,6 18-9-15,3 9-8 16,1 17-7-16,-1 10-2 16,-9 17 2-16,-7 7 7 15,-17 14 3-15,-9 4 1 16,-19 5 6-16,-8 4 5 16,-14-5 6-16,-5-1 3 0,-2-6-2 15,4-10-5-15,9-17-10 16,7-8-21-16,14-19-87 15,7-11-85-15,21-19-194 16,9-11-181-16,22-16 459 16</inkml:trace>
  <inkml:trace contextRef="#ctx0" brushRef="#br1" timeOffset="147831.6">19591 12045 2585 0,'6'11'-33'15,"2"-4"-1"-15,2-5 12 16,2-1 22-16,3-6 35 0,3-4 3 16,8-11 5-16,0-5-14 15,10-12-51-15,0-3-18 16,-3 0-52-16,-1-1-17 15,-18 6-26-15,-9 4-23 16,-23 7 86-16,-9 6 42 16,-15 13 81-16,-6 6 24 15,-6 16 50-15,-3 10 3 0,7 21 31 16,8 12 8-16,21 13-32 16,15 1-11-16,33-7-52 15,19-6-41-15,34-22-83 16,16-15-47-16,30-30-596 15,14-20 232-15</inkml:trace>
  <inkml:trace contextRef="#ctx0" brushRef="#br1" timeOffset="149412.28">20866 10813 2258 0,'18'3'94'0,"7"-3"-61"16,11-1-5-16,16-6-9 15,10-4-18-15,16-5-41 0,3-1-13 16,-4 0-14-16,-4 0 1 16,-8 3 60-16,-8 1 18 15,-13 4 18-15,-9 3-6 16,-15 4 3-16,-5 2-9 16,-6 5-17-16,-4 3 2 15,-3 6 16-15,-1 8 10 16,-1 12 44-16,0 12 16 15,0 33-3-15,-2 17-29 0,0 31-30 16,0 9-15-16,2 5-7 16,3 0-2-16,5-7-1 15,4-3-2-15,10-14 2 16,6-7-2-16,10-16 2 16,4-9 0-16,-1-16 10 15,-2-12 15-15,-16-20 10 16,-5-9 1-16,-23-12-1 15,-11-1-14-15,-29 0-5 16,-19 2 1-16,-23 2-7 16,-26 1-2-16,-29 9-6 15,-14 6-5-15,-11 3-30 16,12 0-35-16,39-14-130 16,34-13 77-16</inkml:trace>
  <inkml:trace contextRef="#ctx0" brushRef="#br1" timeOffset="169061.32">16650 8545 1607 0,'-30'7'92'0,"8"0"-32"15,6 0-57-15,11-2 0 16,5-5 15-16,10 9 21 16,9-5 21-16,21 0 35 15,15-1 19-15,23-3 11 16,11-2-12-16,23-3-40 16,8-1-2-1,12-2 8-15,10 0 1 0,5 0-31 16,0 1-6-16,-2 0-8 15,-8 0-5-15,-6 2-6 0,-5 0-6 16,-12-1-7-16,-6 1-5 16,-12-1-3-16,-10-1 0 15,-14-1-4-15,-7-2-2 16,-16 3-14-16,-8-2-13 16,-15 1-36-16,-8 3-46 15,-13-1-195-15,-9 2-636 0,-12-3 749 16</inkml:trace>
  <inkml:trace contextRef="#ctx0" brushRef="#br1" timeOffset="173377.82">1962 3882 1971 0,'5'120'3'0,"0"23"3"16,0 8-6-16,0 18 6 15,-3 4 0-15,-1 1 3 16,1-1 24-16,0-2 66 16,1-3 23-16,1-12 16 15,3-2-13-15,5-15-18 16,-2-6-42-16,9-16-25 15,-1-9-12-15,1-24-20 16,2-11-6-16,-5-23-48 16,-3-12-32-16,-6-17-164 15,-4-10-177-15,-6-23 207 16</inkml:trace>
  <inkml:trace contextRef="#ctx0" brushRef="#br1" timeOffset="173882.2">982 5589 2103 0,'82'-9'-84'0,"24"-5"102"16,9-4 0-16,24-1 0 16,7 0-3-16,16 0-3 0,13 0-3 15,7 0 12-15,8 2-9 16,15 3 15-16,-3 3 8 16,4 2-8-16,-3 3 6 15,-11 5-12-15,-4 0 0 16,-14 2-9-16,-7 1 1 15,-17-2-8-15,-7 0-3 0,-19-6-2 16,-6-4-12-16,-22-8-136 16,-11-2-74-16,-22-7-206 15,-12-2 329-15</inkml:trace>
  <inkml:trace contextRef="#ctx0" brushRef="#br1" timeOffset="175494.5">1976 4973 393 0,'1'0'-11'15,"-1"-1"11"-15,2 0 2 16,28-16 2-16,-30 17-3 16,0 0 12-16,1 0 15 0,0-1 71 15,0 0 45-15,0 0 43 16,0 0-10-16,0 1-76 15,0 0-21-15,-1 0-38 16,1 0-15-16,1 0-15 16,26-4-4-16,-28 4-6 15,0 0 2-15,1 0-2 16,0 0-1-16,1 0 1 16,0 0 2-16,27 2 2 15,-29-2 4-15,1 0 9 16,0 0 4-16,26-1 6 15,-15 0-1-15,2-1-9 16,0-1-4-16,2-3-9 16,0 0-2-16,1-3-2 15,-2 1 0-15,-1-1 0 16,-1 3 0-16,-3-1-2 16,1 2 0-16,-3 3 0 0,3-2 0 15,0 1 0-15,1-2 0 16,2-1-4-16,0-1-2 15,1 0-11-15,-3-1-18 16,1 1-56-16,-5 0-85 16,-2 1 98-16</inkml:trace>
  <inkml:trace contextRef="#ctx0" brushRef="#br1" timeOffset="175727.34">2681 4726 1121 0,'12'-4'0'0,"3"0"-39"16,2 0-17-16,-3-2 20 15,0 2 17-15,2-2-26 16,0-2-110-16,7 0 96 16</inkml:trace>
  <inkml:trace contextRef="#ctx0" brushRef="#br1" timeOffset="175877.61">2994 4590 1019 0,'10'0'139'16,"4"1"204"-16,4-1-322 0,3-1-70 16,2-5-61-16,2-7 65 15</inkml:trace>
  <inkml:trace contextRef="#ctx0" brushRef="#br1" timeOffset="176044.46">3248 4494 1382 0,'14'-2'12'0,"5"-3"-76"15,4-1-13-15,2 0-9 16,1 0 1-16,-1 1-67 16,-3 0-53-16,0 0 101 15</inkml:trace>
  <inkml:trace contextRef="#ctx0" brushRef="#br1" timeOffset="176363.36">3685 4353 912 0,'12'-1'158'16,"4"0"164"-16,4 1-275 16,7-1-44-16,4-2 3 0,5-3-12 15,0-5-34-15,2-4-135 16,-1-2-69-16,-2 1-41 15,-3-1 42-15,-7 5 196 16,-2 3 47-16,-6 0 11 16,2 4 5-16,-4-2 10 15,2 1 6-15,3-3-5 16,-4-1-4-16,8 0-11 16,-1 1 10-16,-1 1 67 15,3 2 30-15,-4 2 60 16,-3 1-11-16,-3 3-42 15,1 2-17-15,-3 0-49 16,4 0-19-16,2-3-47 16,3-5-41-16,-3-8 28 15</inkml:trace>
  <inkml:trace contextRef="#ctx0" brushRef="#br1" timeOffset="177677.65">2262 4880 1042 0,'1'0'0'0,"26"3"0"16,-12-7 0-16,7-3 15 16,2 0 16-16,4-1 41 15,4-1 11-15,4 0 4 16,4-2-6-16,6 0-30 15,1-2-9-15,8-3-5 16,1-1 29-16,9-4-18 16,0 0-7-16,5-2-23 15,6 1-6-15,0-3-9 16,0 1 9-16,-1 0-9 16,1-2 3-16,-2 2 0 15,1-2-3-15,-3 1-3 0,-2 1 3 16,-3 0 0-16,0 0-3 15,-2 2 9-15,0 0-6 16,-2 1 27-16,-1 2 9 16,-3-1 3-16,1 1 0 15,0 1-28-15,-2 2 7 16,-3 2-9-16,-6 2 6 0,-3 2 12 16,-3 0 3-16,-4 2-3 15,-2 1 0-15,-3 1-15 16,-2 1-6-16,-9 0-6 15,-4 1 0-15,-5 0 0 16,-6 0 0-16,-3 2 0 16,-5 2-3-16,0 0 18 15,0 0-9-15,0-1-4 16,0 0-13-16,-1 1-112 16,-18-22-80-16,5 17-414 15,-8-2 461-15</inkml:trace>
  <inkml:trace contextRef="#ctx0" brushRef="#br1" timeOffset="178643.83">4050 4469 461 0,'0'0'75'0,"0"0"85"16,0 0-15-16,1 0-15 0,0 0-29 15,0 1-50-15,-1 0-16 16,1 0-8-16,0 0 2 15,1 0 11-15,30 21 7 16,-24-12-4-16,3 0-5 16,-4 2-12-16,2 1-9 15,-3 0-5-15,-2 0-1 0,2-1 3 16,-2 0-5-16,1 0-3 16,3-2-4-1,-2 1 2-15,-2-2-4 0,-1-2 2 16,-3-1 0-16,0-2-2 15,3 0 0-15,-3-4 0 16,0 0 0-16,0 0-8 16,0 0-11-16,0 0-88 15,0 0-252-15,-17-5 188 16</inkml:trace>
  <inkml:trace contextRef="#ctx0" brushRef="#br1" timeOffset="179029.56">4019 4587 1458 0,'9'7'46'0,"1"1"21"16,7 2-64-16,4 3 6 15,1 2-9-15,1 0 3 16,-4 3-6-16,-4-1 3 16,-2-2 0-16,-3 0-3 0,-3-4 6 15,2 0-3-15,-7-4 6 16,2-4 6-16,-4-3 12 16,0 0 12-1,0 0 35-15,0 0 31 0,7-10 2 16,2-6-8-16,4-7-54 15,1-5-57-15,2 1-48 16,1 1-17-16,-5 7-19 16,1 1-12-16,-4 6-41 15,-2 3 58-15,0 0-284 16,1-1 222-16</inkml:trace>
  <inkml:trace contextRef="#ctx0" brushRef="#br1" timeOffset="180143.99">2039 4980 1146 0,'-8'0'-12'0,"-1"0"8"15,9 0 1-15,-1 0 5 16,0 0 3-16,0 0 13 15,0 0 5-15,0 0 10 16,1 0 2-16,0 0 6 16,0 0-3-16,0 0-1 15,0 1-2-15,1 0-8 0,13 13-2 16,0-11-1-16,0 0-1 16,6 0-4-16,4 1-1 15,3-1-1-15,4-1 19 16,8-1 6-16,5-1 3 15,8-1-4-15,4-1-2 16,10-1-12-16,3-2-6 0,15-1-3 16,4 0 15-16,5 0 0 15,4 0 3-15,6 0-7 16,3-1-11-16,4 1 6 16,7-2-3-16,-1-2-6 15,2 1 3-15,7-3-3 16,-4 0-9-16,5 1-3 15,-1 0-3-15,-4 1 0 16,0 3 3-16,-4 0 36 16,-4 1 30-16,-5 3 14 15,0 0-9-15,-3 1-40 16,-5-1-12-16,-5 2-11 16,-3 0-4-16,-10-1 0 15,-5 1-1-15,-10 1-6 16,-9-1 3-16,-13 1-5 15,-6 0-1-15,-13 1 1 0,-6-1-3 16,-8 0-23-16,-12 0-36 16,0 0-124-16,0 0-60 15,-12-12-239-15,-4 2 378 16</inkml:trace>
  <inkml:trace contextRef="#ctx0" brushRef="#br1" timeOffset="181949.04">4514 5331 1303 0,'22'6'31'16,"5"0"-23"-16,0-2-6 0,5-1 0 16,-1-3-1-16,-1-4 1 15,0 1 0-15,-5-3 0 16,-1 3-2-16,-6 0 2 16,-4 0 0-16,-4 3-17 15,-2 0-16-15,-8 0-122 16,0 0-189-16,0 0 181 15</inkml:trace>
  <inkml:trace contextRef="#ctx0" brushRef="#br2" timeOffset="163487.23">16052 13074 1783 0,'80'-8'0'15,"19"-7"3"-15,13-1 6 16,10-3 18-16,10-2 45 15,16 1 71-15,4 1 24 16,15 1-2-16,2 2-56 16,7 2-39-16,3 1-20 15,0 1-32-15,1 3-9 0,-7 3-9 16,-1 1 2-16,-3 3 12 16,-2 1-4-16,-6 0 7 15,-7 1 2-15,-12-3-5 16,-1-3 3-16,-12-1 3 15,-3-2-2-15,-15 2 3 16,-8 1 2-16,-13 2-6 16,-5-1-1-16,-15 1-7 15,-8 0-7-15,-16-1-2 16,-7 0-1-16,-10 0-2 16,-6 1-3-16,-9-1-26 15,-5 2-15-15,-9-1-38 16,-5 1-51-16,-11 1-42 15,-8 1-87-15,-15 3-76 0,-5 3 18 16,-11 1 240-16</inkml:trace>
  <inkml:trace contextRef="#ctx0" brushRef="#br2" timeOffset="164072.56">16464 13266 1768 0,'60'-2'18'0,"25"-9"15"0,15-2 6 15,21-6 56-15,11-1 37 16,13-2 65-16,1-2-37 16,14 0-30-16,5 0-36 15,8 0-60-15,7 0-15 16,6 0-13-16,3 1-2 16,5 2 1-16,-3 1 1 0,-4 1 3 15,-5 1 3-15,-10 4 0 16,-9 2 1-16,-20 4 4 15,-11 1-3-15,-25 4 1 16,-9 0-9-16,-21 1-1 16,-10 1-1-16,-17 0-4 15,-9 0 1-15,-12-3-8 16,-3-1-9-16,-11 0-37 16,-3 0-46-16,-12-1-154 15,-11-4-151-15,-25-7 162 16</inkml:trace>
  <inkml:trace contextRef="#ctx0" brushRef="#br2" timeOffset="183985.63">21545 8924 2243 0,'-1'-7'124'0,"0"3"20"16,1 4-155-16,-4 15-3 15,1 15 1-15,-4 32-2 16,-3 15 13-16,-10 15 4 16,-1 4 2-16,-8-3 1 15,-2-2-4-15,-7-6-1 16,-3-8 0-16,-7-15 4 16,-2-10 15-16,-4-18 35 15,-3-6 17-15,10-14-9 16,4-6-15-16,16-9-7 15,6-5-6-15,10-6 0 16,3-5-5-16,10-11-17 16,5-6-5-16,9-3-14 15,5 1 3-15,5 13 4 0,4 9 6 16,8 18 10 0,7 13-3-16,8 18 3 0,4 11-3 15,8 8-7-15,3 1-6 16,8-14-35-16,-4-11-34 15,0-30-122-15,-5-15-18 16,-12-24 55-16</inkml:trace>
  <inkml:trace contextRef="#ctx0" brushRef="#br2" timeOffset="184519.37">21969 9240 2234 0,'-5'-23'104'16,"8"-3"165"-16,17-8-430 15,8-3 24-15,6-1 56 16,2 2 45-16,2 11 108 16,-1 5 16-16,-1 11 7 0,0 4 1 15,-6 12-36-15,-2 7-19 16,0 14-32-16,-3 11-6 16,1 10-2-16,-1 4-1 15,-15 1-2-15,-5-6 1 16,-22 1 0-16,-10 0 2 15,-8 0 2-15,-3-2 19 0,-6-4 40 16,-1-4 13-16,-1-9 14 16,3-7-21-16,19-13-33 15,8-4-12-15,21-12-23 16,17-11-8-16,29-25-10 16,16-13-5-16,28-11 10 15,7 4 6-15,10 23 7 16,-3 16 0-16,-18 24 0 15,-13 12-6-15,-28 22-19 16,-7 10-15-16,-7 13-51 16,2 0-52-16,14-14-158 15,11-11 75-15</inkml:trace>
  <inkml:trace contextRef="#ctx0" brushRef="#br2" timeOffset="185303.59">23022 10582 2449 0,'-21'87'-78'0,"-4"15"55"16,-3 4 8-16,-10 8 8 15,-4 3-6-15,-9-8 9 16,-6-11 8-16,-8-22 36 15,-5-8 35-15,2-18 42 16,2-3-1-16,15-13-40 16,7-8-12-16,18-13-13 15,6-6-9-15,13-6-26 16,2-2-7-16,7-17-17 16,5-8-3-16,13-19 2 15,7-5 1-15,14-1 6 16,4 5 2-16,6 12 5 15,4 8 3-15,0 17 2 16,2 12-2-16,0 21-1 16,-1 12-2-16,1 16-1 15,0 5-3-15,-3 0-12 0,0-6-18 16,5-23-54-16,3-18-60 16,10-37-102-16,-1-18 67 15</inkml:trace>
  <inkml:trace contextRef="#ctx0" brushRef="#br2" timeOffset="185552.83">23737 10626 3248 0,'0'46'-29'16,"5"22"0"-16,1 62 14 15,1 29 13-15,7 28 3 16,1 9-5-16,7-19-73 16,3-18-93-16,-3-25 86 15</inkml:trace>
  <inkml:trace contextRef="#ctx0" brushRef="#br2" timeOffset="188271.03">20918 10116 1530 0,'0'0'50'16,"0"0"69"-16,19-6-196 15,2 6 14-15,22 0 87 16,13-5 24-16,23-3 44 16,10-1 7-16,20-5 6 15,-2 1-1-15,1 0-23 16,3 2-12-16,-1 1-31 15,2 3-14-15,-7 2-15 16,-10 2 0-16,-23 1-9 16,-17 1 3-16,-17 0 9 15,-6 0-12-15,-16-1 6 0,-3 0 0 16,-6 0 0-16,-2 2-6 16,0-3 0-16,1 2 0 15,0-1 0-15,-6 2-3 16,0 0-3-16,0 0-6 15,0 0-12-15,0 0-21 16,0 0-32-16,0 0-34 0,0 0-47 16,0 0-33-16,0 0 107 15</inkml:trace>
  <inkml:trace contextRef="#ctx0" brushRef="#br2" timeOffset="190469.15">19577 8793 841 0,'-18'-6'51'15,"-2"1"28"-15,-5 3-40 16,-3 2-5-16,-2 2-6 16,-6 3-6-16,-2 2-11 15,-1 3-7-15,1 3-2 16,2 7 23-16,3 5 14 16,4 15 23-16,0 9 4 0,6 17-23 15,5 9-12-15,7 4-22 16,4 3-3-16,7-3-6 15,3 1 0-15,9-3-4 16,7-1 6-16,17-6 17 16,13-6 12-16,24-11 10 15,9-8-2-15,15-16-9 16,7-12 27-16,4-19-27 16,3-12 3-16,-2-20-25 15,-7-9-8-15,-13-13-20 16,-12-6-22-16,-24-8-3 15,-15-2 11-15,-26-6 17 16,-15-1 1-16,-24-5 5 16,-9 2 3-16,-23 5 8 0,-8 4 12 15,-19 14 9-15,-9 6 2 16,-14 17 19-16,-5 10-12 16,-5 23-15-16,-1 11-6 15,8 27 0-15,7 11-3 16,20 18-105-16,14 9 85 15</inkml:trace>
  <inkml:trace contextRef="#ctx0" brushRef="#br2" timeOffset="192719.44">22563 12150 2422 0,'-10'-3'-86'15,"10"3"17"-15,-1 0 93 16,1 0 20-16,2-8 13 16,14 5 23-16,19 0 31 0,8 0-15 15,21 2-3-15,8 1-2 16,9 0-14 0,3 2-13-16,8 2-8 0,4 2 0 15,6 2-5-15,1 2-2 16,-10 0-15-16,-9 1-9 15,-14 0-19-15,-6-1-3 0,-18-1-2 16,-4-1 0-16,-15-4-1 16,-8-1 2-16,-6-1 3 15,-7-2-3-15,-6 0 4 16,0 0-5-16,0 0-1 16,0 0-3-16,0 0-43 15,0 0-28-15,0 0-77 16,1-13-89-16,-2-12-828 15,-9-10 725-15</inkml:trace>
  <inkml:trace contextRef="#ctx0" brushRef="#br2" timeOffset="202071.2">19842 11370 1216 0,'-3'-14'15'16,"2"1"41"-16,6 1-158 16,6 0 3-16,2-3 72 15,-2 1 52-15,-3 3 68 16,-2 4 14-16,-6 7-13 15,0 0-16-15,0 0-33 16,0 0-16-16,4 21-16 0,0 0 3 16,-1 9 17-16,2 0-6 15,-3 2-3-15,0-2-12 16,-2-6-9-16,0-3 0 16,0-9-9-16,0-4-21 15,0-8-71-15,0 0 1 16,1 0 52-16</inkml:trace>
  <inkml:trace contextRef="#ctx0" brushRef="#br2" timeOffset="202452.33">19965 11137 1382 0,'0'0'-5'0,"0"1"-69"16,13 15-4-16,2-6 36 15,6-1 32-15,2 3 55 16,-3 3 15-16,1 8 0 0,-5 7 0 15,-2 8-16-15,-2 3-7 16,-8 0-14-16,-2-4-7 16,-4-6-8-16,-2-2-1 15,-8-3 3-15,-2-4 12 16,-2-2 2-16,-3-2-3 16,2-4-9-16,0-1-51 0,-2-6-59 15,-1-5-214-15,0-8 192 16</inkml:trace>
  <inkml:trace contextRef="#ctx0" brushRef="#br2" timeOffset="202685.9">19756 11118 2351 0,'-26'6'96'16,"-5"9"15"-16,3 31-137 16,4 11-1-16,17 12-35 15,9 0-12-15,21-14-10 16,8-4-44-16,13-11 29 0,7-6-6 16,4-10-122-16,1-6-274 15,-10-12 360-15</inkml:trace>
  <inkml:trace contextRef="#ctx0" brushRef="#br2" timeOffset="212852.27">22436 9528 1253 0,'-16'-6'52'0,"2"0"16"0,3 2-28 15,4 1 5-15,7 3 5 16,0 0 1-16,0-1 36 16,0 0-16-16,0 0 1 15,0 0 12-15,19-18 17 16,-5 14-2-16,5-3-15 16,3 0-25-16,1 0-41 15,1-2-12-15,-1 1-33 16,-1-1-29-16,-5 2-127 15,-2 1-98-15,-15 7 150 16</inkml:trace>
  <inkml:trace contextRef="#ctx0" brushRef="#br2" timeOffset="213818.55">22945 10659 1210 0,'-3'14'2'0,"3"0"-4"16,-1-2-17-16,2-3-160 15,1-1 109-15</inkml:trace>
  <inkml:trace contextRef="#ctx0" brushRef="#br2" timeOffset="-214143.37">19970 11207 762 0,'-7'-5'100'0,"1"-1"165"0,1-2-265 15,1 2 0-15,2-2 19 16,0 3 16-16,1 1 27 16,1 4 6-16,0 0-6 15,0 0-10-15,0 0-21 16,0 0-8-16,0 0-15 16,0 0-4-16,1 0 2 15,16 7-1-15,-5 0 11 16,0 2-1-16,3 2 5 15,1 2 22-15,2 4 0 16,2 7-4-16,-2 2-8 16,1 0 0-16,-4 1-12 0,-4-4 0 15,-6 0 0 1,-1-1 6-16,-4-2 24 0,-3 0 0 16,-1-5-1-16,0-1-14 15,2-5-30-15,1-3-3 16,0-1-60-16,1-5-50 15,0 0-180-15,-1 0-92 16,0 0 228-16</inkml:trace>
  <inkml:trace contextRef="#ctx0" brushRef="#br2" timeOffset="-213544.62">19713 11154 1173 0,'-8'-3'33'0,"0"2"2"16,0-1-4-16,1 1 17 15,1 2 3-15,-2 1-1 16,1 1-7-16,-3 3-10 15,0 1-2-15,-2 3 24 16,3 3 26-16,-1 6-7 16,1 4-2-16,2 14-30 15,1 5-3-15,4 4-27 16,2 0 0-16,5-7-9 16,5-3 0-16,4-9-60 0,6-3-51 15,4-14-130-15,-2-6 184 16</inkml:trace>
  <inkml:trace contextRef="#ctx0" brushRef="#br2" timeOffset="-211678.53">19225 8844 1130 0,'-10'-1'45'0,"-1"3"25"15,0 4-62-15,-1 10-7 16,-2 6-1-16,-2 17 10 16,-2 6 8-16,2 7 9 15,1 4 0-15,6-2-6 16,5-3-9-16,4-5-10 16,4-7-2-16,7-8-14 15,2-4-50-15,9-11 41 16</inkml:trace>
  <inkml:trace contextRef="#ctx0" brushRef="#br2" timeOffset="-211133.55">19840 8858 1297 0,'0'-3'45'16,"5"0"3"-16,3 3-44 15,6 1-4-15,3 2-2 16,1 5 2-16,2 2 6 16,2 10 5-16,1 4 5 0,-1 11-2 15,2 3-3-15,-1 3-7 16,-2 5-4-16,-2-1 0 15,-3-1-21-15,-4-4-251 16,-2-8 193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6:56:56.2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2401 5386 2878 0,'28'308'45'0,"2"-1"-20"16,-1-2-9-16,-4-3-8 16,-5-7-5-16,-5-18 1 15,-3-15-3-15,-2-35 0 16,-1-19-14-16,2-37-68 16,-1-21-71-16,0-44-474 15,-3-25 204-15</inkml:trace>
  <inkml:trace contextRef="#ctx0" brushRef="#br0" timeOffset="799.32">2060 2341 2371 0,'-2'49'35'15,"3"14"12"-15,20 33 34 16,6 18 8-16,5 33-42 16,2 17-14-16,-8 27-24 15,-2 9-6-15,-7 20-2 16,-1 4-2-16,-7 13 2 15,-3 5 1-15,-6 15 4 16,-3 2 21-16,0 12 28 16,3 3 11-16,5-1 3 15,5 3-15-15,9-12-25 0,3-5-10 16,-1-18-11-16,2-9-4 16,-8-23-3-16,-5-11 1 15,1-26-23-15,-5-14-25 16,4-24-59-16,-2-14-49 15,4-27-147-15,5-12-99 16,5-30 170-16</inkml:trace>
  <inkml:trace contextRef="#ctx0" brushRef="#br0" timeOffset="1383.36">1122 6982 2004 0,'202'1'57'16,"34"-1"33"-16,21 1 5 0,33 2-25 16,15 3-38-16,32 5-16 15,9 1-4-15,25 4-10 16,12 1 3-16,26 2-5 16,6 1 0-16,22 3 0 15,6 1-1-15,12 6 1 16,-8 1 1-16,9 5 3 15,-3 4-3-15,-10 4 4 16,6 3 24-16,-20 4 36 16,-11 1 15-16,-20-1 4 15,-15-1-38-15,-36-6-21 16,-15-5-9-16,-48-8-8 16,-21-8-8-16,-58-11-52 15,-29-6-92-15,-54-10-465 16,-33-8 284-16</inkml:trace>
  <inkml:trace contextRef="#ctx0" brushRef="#br0" timeOffset="3149.01">1644 5785 2061 0,'129'-87'230'16,"29"-16"-94"-16,7-10-36 0,32-19-46 15,15-6-12-15,15-17-15 16,13-5-13-16,11-11-8 16,4-4-1-16,8-3-3 15,0 4-1-15,3-4-1 16,-4 4 1-16,-3 1-1 15,1-1 0-15,-10 12 0 16,-7 2 0-16,-15 8 0 16,-4 5 0-16,-22 11-2 15,-2 4-2-15,-15 9-24 16,-14 8-48-16,-16 9-82 16,-13 4-67-16,-28 15-82 15,-10 6-10-15,-23 15 130 16,-11 8-36-16,-22 15-138 15,-11 7 147-15</inkml:trace>
  <inkml:trace contextRef="#ctx0" brushRef="#br0" timeOffset="6082.58">10583 1918 2228 0,'3'-5'48'0,"1"5"-3"0,2 1-19 16,-1 11-26-16,1 8-4 15,-5 18 1-15,-4 6-1 16,-4 16 4-16,-2 3-7 16,-1 5-10-16,0-3-10 15,-2-7-45-15,0-5 4 0,0-16 5 16,2-8 12-16,4-16 33 16,6-13 18-16,-4-5 9 15,8-14-6-15,4-21 12 16,5-10 6-16,9-13 0 15,4-8-3-15,10-10-3 16,3-3-9-16,8 2-3 16,2 6-3-16,5 16-3 15,1 10 0-15,6 20 3 16,3 10 0-16,-4 21 0 16,-4 11 3-16,-13 19-3 15,-12 8 0-15,-18 14-3 16,-12 5-3-16,-21 8 0 15,-11 3 6-15,-15-4 0 16,-6-2 3-16,-5-12 33 16,3-8 17-16,8-16 28 15,8-8-14-15,11-14-31 16,3-5-14-16,12-14-19 0,5-5-8 16,13-7-12-16,8-2-4 15,11 3 4-15,6 4 8 16,7 10 7-16,3 5 2 15,1 18-5-15,-2 8 0 16,-1 17 1-16,-7 3-1 16,1 3-6-16,1-4-103 0,2-14-137 15,6-9 141-15</inkml:trace>
  <inkml:trace contextRef="#ctx0" brushRef="#br0" timeOffset="6266.05">11426 2341 1780 0,'-5'12'-3'0,"-1"-6"-101"15,0-4-39-15,-2-9-189 16,-6-6 208-16</inkml:trace>
  <inkml:trace contextRef="#ctx0" brushRef="#br0" timeOffset="6400.24">11501 1913 2276 0,'50'-40'-556'0,"7"-7"360"15</inkml:trace>
  <inkml:trace contextRef="#ctx0" brushRef="#br0" timeOffset="7432.68">12094 2007 2523 0,'8'59'126'15,"-6"-4"-82"-15,0-11-38 16,0-7-4-16,-3-9-2 16,-2-6-1-16,2-9-10 15,1-2-8-15,0-6-32 16,0-5-34-16,0 0-26 16,0 0-9-16,0 0-50 15,0 0 8-15,0 0 37 0,-10-13 23 16,0 3 22-16,-3 0 17 15,-6-2 18-15,-3-1 26 16,-7 2 17-16,-5 1 4 16,-6 7 29-16,-4 3 38 15,-2 7 47-15,3 3 16 16,1 6-4-16,7-1-20 16,13 3-48-16,6 1-19 0,16-4-32 15,8 1-6-15,19-5-27 16,8-4-20-16,15-8-52 15,4-4-12-15,4-6 7 16,-2-2 17-16,-2-1 51 16,3 0 12-16,-5 1 21 15,0 3 3-15,0 1-3 16,-7 3 3-16,-7 2 3 16,-6 3 3-16,-15 0 0 15,-7 1 0-15,-10 2 15 16,-4 1 0-16,-6 1 3 15,0 2-3-15,-1 0-15 16,2-2-3-16,4-1-6 16,5-3 3-16,0 0-9 15,0 0-3-15,0 0-6 16,0 0 6-16,0 0 9 0,0 0 0 16,0-1 6-16,0 1-6 15,9-26 9-15,-2 14 6 16,0-1 0-16,0-2 3 15,-4-2 0-15,-1 1 2 16,-6 1 19-16,-3 4-6 16,-8 4 9-16,-1 4-12 0,-7 4-24 15,-1 5 0-15,2 5-6 16,0 4-3-16,8 3-3 16,3 1-3-16,7-1-3 15,4-2-3-15,6-4-6 16,7-3 3-16,7-5-6 15,5-3 9-15,5-5 6 16,3-5 9-16,0-4 0 16,0 0-3-16,-2-3 0 15,-3 1 0-15,-6 4 3 16,-3 1 3-16,-8 6-3 16,-2 2-3-16,-5 3 3 15,-2 5 0-15,-1 9 0 16,-1 7 0-16,-1 16-9 15,0 9 6-15,-4 23 3 16,-2 8 0-16,-3 19-77 0,-4 9-19 16,-1 10-2-16,-2 0 5 15,-6-7 78-15,-5-9 15 16,-17-17 27-16,-11-7 62 16,-13-16 145-16,-3-12 70 15,-3-22-51-15,1-14-79 0,7-30-119 16,3-16-40-16,18-33-83 15,13-21-98-15,27-36-183 16,21-16 104-16</inkml:trace>
  <inkml:trace contextRef="#ctx0" brushRef="#br0" timeOffset="7785.82">12892 2228 2508 0,'16'-1'4'0,"4"-6"-15"15,2-5-12-15,2-4-18 16,-2-2-8-16,-5-6 3 0,-3 0-20 15,-7-2-38-15,-5-1-7 16,-8 5 6-16,-7 2 22 16,-14 9 50-16,-12 5 15 15,-12 8 21-15,-4 5 24 16,5 12 86-16,9 6 34 16,12 7 41-16,11 4-68 0,18 0-54 15,10 0-21-15,24-4-28 16,19-6-17-16,23-14-139 15,13-8-110-15,13-14 84 16</inkml:trace>
  <inkml:trace contextRef="#ctx0" brushRef="#br1" timeOffset="11985.85">10161 1528 1741 0,'-47'70'153'0,"18"28"-19"16,5 16-29-16,11 21-60 15,6 0-22-15,18-3-32 16,9-9-50-16,23-19-144 16,14-7-117-16,32-15 214 15</inkml:trace>
  <inkml:trace contextRef="#ctx0" brushRef="#br1" timeOffset="12432.41">13531 1396 2409 0,'89'54'28'16,"-4"8"-3"-16,-14 21-10 16,-8 9-5-16,-11 16-5 15,-7 5 1-15,-14 3-4 16,-11 1-2-16,-20 0-2 15,-8-1-4-15,-22-5-58 16,-8-2-51-16,-14-9-206 0,-7-5 7 16,2-12 168-16</inkml:trace>
  <inkml:trace contextRef="#ctx0" brushRef="#br1" timeOffset="13733.6">1982 5366 933 0,'-8'2'-3'0,"1"-2"-58"15,1 0-37-15,3-4-82 16,-3-1-20-16,3 1 129 16</inkml:trace>
  <inkml:trace contextRef="#ctx0" brushRef="#br1" timeOffset="14031.71">2032 5378 816 0,'13'4'237'0,"2"-3"-115"0,2 2-17 0,3-1-32 16,0-1-17-16,4-1-25 15,2 0-13-15,2-6-12 16,4 1 0-16,1-2-6 16,1 0 0-16,0 0 0 15,-4 1 0-15,6 1 0 16,1 0 1-16,2 1 1 16,4-1-2-16,-4 1 2 15,1-1 0-15,4-2-13 16,2 0-15-16,1-3-86 15,0-2-93-15,-2 1 106 16</inkml:trace>
  <inkml:trace contextRef="#ctx0" brushRef="#br1" timeOffset="14283.34">3743 5176 1357 0,'62'-15'18'0,"3"0"-32"16,-2-1-1-16,-1 0-40 15,-1 2-47-15,-5-1-193 16,-2 0-99-16,-3 1 236 15</inkml:trace>
  <inkml:trace contextRef="#ctx0" brushRef="#br1" timeOffset="14432.02">4693 4987 1251 0,'30'6'83'0,"4"-2"45"16,6-2-47-16,5-3 7 15,0-3-29-15,7-6-65 16,-1-4-50-16,3-4-81 16,2-3-38-16,-4 0 98 0</inkml:trace>
  <inkml:trace contextRef="#ctx0" brushRef="#br1" timeOffset="14616.09">5885 4777 1485 0,'49'-8'19'16,"2"-5"-19"-16,9-5-98 16,-1 0 51-16</inkml:trace>
  <inkml:trace contextRef="#ctx0" brushRef="#br1" timeOffset="14782.31">7310 4459 1243 0,'57'-7'29'0,"1"-2"-10"15,6-1-32-15</inkml:trace>
  <inkml:trace contextRef="#ctx0" brushRef="#br1" timeOffset="16266.04">1464 5481 1311 0,'21'0'29'16,"5"-1"0"-16,6-3-10 15,2 0-5-15,6-2 1 16,0 0-3-16,-2 0-1 16,1 0 1-16,2-1 0 15,3 1 3-15,6 0 3 16,4 0 1-16,10-1 0 15,4-1 11-15,8 0 24 16,1-1-6-16,5 0-13 16,1 0-14-16,2 0-18 15,6 1-3-15,0-3 0 16,0-1 6-16,3 0 0 16,1-2 9-16,5 0 15 15,1 0 6-15,4-2 15 16,0 1-3-16,-2 0-1 0,1 2 4 15,0 0-6-15,0 2 9 16,-3-1 0-16,3-1 5 16,1 1 10-16,0-2-20 15,4-2-13-15,2 1-11 16,4-4-12-16,2 0-5 16,2-2-5-16,-2 0-2 15,-3 1 0-15,0 0-2 16,0 2 1-16,-3 1 0 0,2 0 1 15,0 4 2-15,-3-2-2 16,3 2 3-16,4 0-4 16,-3-1 0-16,8-2 0 15,0-3 0-15,-8-2 0 16,1-1 0-16,0-1 37 16,-4 0 8-16,4-1 11 15,-5 0-7-15,-7-1-34 16,1 0-9-16,-2 0-5 15,1 1 0-15,-4-1 2 16,-4 2-3-16,-2 1-1 16,-4-1 1-16,-5 4 0 15,-3 0-2-15,-3 0 2 16,-1 2 2-16,-4-1-2 0,-1 2 1 16,-2 0 0-16,-3 3-1 15,-2-2 0-15,-1 1 0 16,0 2 0-16,-5-1 0 15,1 2-1-15,0 0 0 16,-5 1-5-16,3 2-8 16,-7 2-34-16,-5 0-26 15,-5 2-44-15,-4-1-35 0,-1 2-53 16,2-1 9-16,1 1 12 16,0-1 43-16,-2 3 41 15,-1 0-28-15,-3 1 72 16</inkml:trace>
  <inkml:trace contextRef="#ctx0" brushRef="#br1" timeOffset="22798.61">6748 4763 1042 0,'0'0'46'0,"0"0"24"16,-1 1-61-16,1 0-3 15,-3 25-2-15,7-12 2 16,3 5-2-16,-5 2 0 15,5 2-3-15,1 0 3 0,-5-1-4 16,-2-3 2-16,-1-4 0 16,0-3 2-16,-5-4 4 15,1-2 3-15,2-5 11 16,2-1 5-16,0 0-2 16,0 0 2-16,0 0 0 15,0 0 0-15,0 0-3 16,-1 0-3-16,0 0-7 15,0-1-3-15,-26-8-1 16,16 6 2-16,1 1-5 16,-1-2-1-16,-3 1-4 15,3-1 0-15,-7 1-2 16,0 0 0-16,-2 2 2 16,-1 0-2-16,-3 2 0 15,-3 0 0-15,0 5 0 16,-1 1-2-16,1 3 2 0,2-1-2 15,-2 2 2-15,-2-2 0 16,1-1 0-16,-5-1 2 16,-2-1 2-16,1-2 0 15,3-1 0-15,4-1-1 16,4-1-1-16,2-1 0 16,3 1 0-16,3-1 0 15,1 0-2-15,0 0 2 16,4 0-2-16,0-1 0 0,3 0 0 15,1 0 0-15,1-1 2 16,-2 1 0-16,1-1 2 16,0-2 0-16,1 2 0 15,0 1 1-15,-1 1 3 16,0 0 10-16,-1 0 6 16,0 0 3-16,-1 0-6 15,2 0-3-15,0-1-6 16,-3 1 0-16,1-2-7 15,0 1-5-15,-3-1 0 16,3 0 0-16,-3 0 0 16,-3 1 0-16,4 1 0 15,-2 0 0-15,2 0 0 16,0 0 3-16,1 0 0 16,-2-1-3-16,2 1 0 0,-1-1-3 15,2 0 3-15,-2 0 0 16,1 1 0-16,-1-1 3 15,0-1-3-15,-2 1 0 16,1 0 0-16,0 0 0 16,1 1 0-16,-3 0 0 15,3 1 0-15,0 0 6 16,-1 0-6-16,2-1 0 0,-2 1 3 16,1 0-3-16,-1-1 0 15,2 0 3-15,0 0 0 16,-2 0-3-16,3-1 0 15,-4-1-3-15,3 2 3 16,1 0 0-16,-1 1 3 16,1 1-3-16,-1-1 0 15,-1 0 0-15,-1-1 6 16,2 0 9-16,-1 0 6 16,3-2 0-16,-2 0 0 15,2 1 0-15,-2 0-3 16,2-1-3-16,-2-1 0 15,0 3 0-15,2-2 0 16,-1 2 0-16,0 0 3 16,-1 0-6-16,2 0-1 15,-2 0-11-15,0 1 9 0,2 0 0 16,-1-1 3-16,1 0 9 16,0 0 0-16,-1 0-3 15,1 0 0-15,-1 0-3 16,0 0-12-16,3 0 3 15,5 0-6-15,-1 0 0 16,0 0 6-16,0 0-6 0,-1 0 0 16,-25 4 0-16,27-4 3 15,0 0-6-15,0 0 6 16,0 0-3-16,-1 0 3 16,0 0 0-16,0 0-3 15,0 0 0-15,1 0-3 16,0 0-9-16,0 0-3 15,0 0-36-15,0 0-143 16,8-2-257-16,12-13 339 16</inkml:trace>
  <inkml:trace contextRef="#ctx0" brushRef="#br1" timeOffset="24048.59">6767 4779 561 0,'0'0'60'15,"0"0"33"-15,0 0-36 16,0 0-30-16,-4 10-9 0,10 4-11 15,-1 3 2-15,-2 4-113 16,1 2 76-16</inkml:trace>
  <inkml:trace contextRef="#ctx0" brushRef="#br1" timeOffset="24915.64">6913 4875 219 0,'-4'0'15'0,"4"0"27"0,0 0 9 15,0 0 10-15,0 0-7 16,0 0-14-16,0 0-2 0,0 0 10 16,0 0 11-16,0 0 48 15,1 0 21-15,21-3 11 16,-9 3-21-16,4 0-39 16,3-1-17-16,6-2-27 15,1 0-10-15,9-3-11 16,2 0-6-16,5 0-4 15,1 0-1-15,-1 1-1 16,-2 1 0-16,-3 0 2 16,1 1 0-16,-2-1 2 15,-5 1 0-15,0-1-4 16,-3 0 0-16,-1 1-2 16,-2-1 0-16,-4 1 0 15,0-1 0-15,-6 1 0 16,0-1-4-16,-7 1-51 15,0-1-78-15,-4 1 77 0</inkml:trace>
  <inkml:trace contextRef="#ctx0" brushRef="#br1" timeOffset="27298.15">7957 4680 534 0,'0'0'80'0,"-1"0"145"0,0 1-223 15,-6 21 1-15,7-9-1 16,3 2 5-16,0 1 4 16,0-1 7-16,0-2 28 15,0-2 11-15,1-3 11 16,1-1-20-16,1-3-15 16,1-1-11-16,1-3-13 15,2 0-5-15,3-4 0 16,1-3 0-16,1-2-6 15,-2-3 2-15,-4-1-2 16,-1 1-2-16,-6-1 8 16,-3 0 4-16,-4 0 25 15,-3 0 13-15,-3 1 20 16,-2-1 2-16,-5 5-12 16,-1 1-7-16,0 2-18 15,2 5 1-15,1 0-5 0,2 3-12 16,3 4-30-16,-2 0-29 15,7 2-33-15,0 2-71 16,9-3 82-16</inkml:trace>
  <inkml:trace contextRef="#ctx0" brushRef="#br1" timeOffset="27598.74">8216 4720 1873 0,'0'0'51'15,"-1"0"2"-15,1 0-298 0,0-1-45 16,10-19 221-16</inkml:trace>
  <inkml:trace contextRef="#ctx0" brushRef="#br1" timeOffset="28067.89">8394 4663 987 0,'-4'4'132'16,"-1"-2"195"-16,1 2-300 15,1 2-11-15,1 2-8 16,1 1-3-16,1 2-5 16,1 1 2-16,1 0 2 15,2-1-4-15,0-3 0 16,1-1 0-16,3-5-7 15,3-2-13-15,6-8-46 0,3-5-44 16,2-6-72-16,-3 0-29 16,-7 1 52-16,-6 1 99 15,-6 4 202-15,-6 1 49 16,-7 0-13-16,-3 4-25 16,-6 2-66-16,2 1-13 15,1 3 33-15,5 0 24 16,3 1-41-16,4 1-33 0,4 2-57 15,1 1-27-15,2 1-78 16,4-1-32-16,3 0-16 16,4-1-6-16,6-2 97 15</inkml:trace>
  <inkml:trace contextRef="#ctx0" brushRef="#br1" timeOffset="28465.66">8610 4626 1388 0,'-8'15'41'0,"-2"1"-8"15,7-2-31 1,1-1 0-16,4-2-8 0,3-1-4 15,1-4-11-15,1-3 0 16,1-3 3-16,1 0 3 16,1-4 13-16,2-2 2 15,3-4 0-15,2-1 0 16,-1-3 2-16,0 0-2 16,-6 2 0-16,-2 0 2 0,-6 3 9 15,-2 2 9-15,-5-2 7 16,-2 2 0-16,-4 2-6 15,-4 1-3-15,-2 4-9 16,-1 0-5-16,1 1-8 16,1 3-9-16,5 0-47 15,4 1-72-15,7-5 80 16</inkml:trace>
  <inkml:trace contextRef="#ctx0" brushRef="#br1" timeOffset="28918.27">8808 4561 1423 0,'0'0'39'0,"0"0"-16"0,0 1-11 16,1 0-10-16,9 15 1 16,-6-9-3-16,-1-1 0 15,-3-1-1-15,-1-1-3 16,-4 1 0-16,0-2-2 15,-2 0 4-15,2 1 2 16,1-1 0-16,4-3 2 16,0 0-2-16,0 0 0 0,0 0 2 15,0 1-2-15,0 0 2 16,1 0-2-16,-1 0-2 16,21 29 2-16,-10-23 4 15,-1 0-2-15,5-2 0 16,-3-3-2-16,3-2 0 15,-1-2 0-15,1-6 2 16,-1-2-2-16,-1-3 0 16,-1-1-2-16,-4 2 2 15,-3 0-2-15,-6-1 2 16,1 1 0-16,-6 2 0 16,-3 0 4-16,-2 5 1 15,-5 1 1-15,-1 5 4 16,-4 2-4-16,0 5-4 15,0 1-2-15,2-1-55 16,6 0-125-16,3-5 110 0</inkml:trace>
  <inkml:trace contextRef="#ctx0" brushRef="#br1" timeOffset="29448.75">9123 4512 1057 0,'0'0'72'16,"0"0"77"-16,0 0-107 15,0 0-1-15,0 0-14 16,0 0-13-16,0 1-7 16,0-1-3-16,-1 2 0 15,-10 28 2-15,11-30 2 16,0 1-4-16,0 0 0 15,0 1 1-15,0 0-1 0,0-1 6 16,0 1 11-16,17 22 1 16,-1-24-5-16,3-1-2 15,1 1-13-15,5-1 0 16,-4 2-2-16,-3 2 2 16,-3 3-2-16,-9 1 0 15,0 2-2-15,-5 1 0 0,-9 3 10 16,-4 2 5-16,-11 1 20 15,-4-2 3-15,-2-2-21 16,-1-2-3-16,3-6-84 16,0-4-11-16,5-7 57 15</inkml:trace>
  <inkml:trace contextRef="#ctx0" brushRef="#br1" timeOffset="29631.76">9062 4481 2133 0,'0'0'134'0,"14"5"-28"16,3-2-101-16,11-1-54 0,8-2-91 16,11-3-125-16,3-4-79 15,1-4-84-15,-3-1 270 16</inkml:trace>
  <inkml:trace contextRef="#ctx0" brushRef="#br1" timeOffset="30348.69">8046 4922 999 0,'0'0'79'15,"0"0"76"-15,23-3-114 16,-5-1 0-16,12-2 3 16,6-3-5-16,11-1-20 15,4 0 1-15,8 0 1 16,4 0 4-16,8 2 4 0,4-1-4 15,5 2-12-15,0 0 2 16,2 2-6-16,-3 0-6 16,-9 1 0-16,-6 1-6 15,-13-1-37-15,-4 1-18 16,-13-3 37-16</inkml:trace>
  <inkml:trace contextRef="#ctx0" brushRef="#br2" timeOffset="40467.47">1127 5530 566 0,'0'0'34'16,"1"0"-16"-16,-1-1-54 16,1 1-73-16,1-1 77 15</inkml:trace>
  <inkml:trace contextRef="#ctx0" brushRef="#br2" timeOffset="41432.18">1372 5403 355 0,'-2'1'1'0,"-27"16"1"16,29-17 0-16,-1 1 4 15,0 0 10-15,0 0 21 16,1 0 5-16,-1 0 29 16,0 0 6-16,0-1 19 15,0 0 11-15,0 0 20 16,0 0-9-16,1 1-45 15,0 0-7-15,0 0-17 16,1 0-9-16,0 0-14 16,1 0-9-16,32 8-11 15,-21-8-4-15,6-1-2 16,3 1 0-16,7-1 0 16,9-1 8-16,9-2 5 0,5 2 7 15,7-2 11-15,1 0 0 16,2 2 1-16,4-1 1 15,10 1-9-15,7 0 4 16,10 0-1-16,0 0-3 16,5-1-18-16,2 1 0 15,7-1-3-15,7 1-3 16,4-1 6-16,3-1-6 0,4 0 0 16,-3 0 3-16,5 1 27 15,6 0 23-15,-3-1 43 16,4 1 21-16,8-1-1 15,-5 1-2-15,14-1-28 16,2 0-17-16,5 0-38 16,-1-1-8-16,4 1-11 15,2 0-3-15,3-2-9 16,3 1 4-16,1 0-3 16,6-1 0-16,0 2 2 15,4-1-7-15,6 2 4 16,-10-1-5-16,6 0 0 15,0 0 5-15,-15 0 0 16,10 1 0-16,-10 1 1 16,-5 0-1-16,8 0 0 0,2 1-1 15,-5 0 1-15,2 0 3 16,0 0 0-16,-3-1 1 16,6 1 0-16,-2-3 2 15,-1 1-1-15,-6 1 2 16,0 0 1-16,-4 0-8 15,-15 0 0-15,1 0 0 16,-18 1 0-16,-2-1-2 0,-3 1 2 16,-9 0 0-16,-5 0 0 15,-4 0 2-15,-12 0-1 16,-7-2-1-16,-12 2 0 16,-7-2 0-16,-11 1 0 15,-8 0-1-15,-8-1-3 16,-4 2 0-16,-9 0 3 15,-4 1-5-15,-9 1-49 16,-5 0-87-16,-8-2-192 16,0 0 166-16</inkml:trace>
  <inkml:trace contextRef="#ctx0" brushRef="#br2" timeOffset="43531.16">11215 4530 1450 0,'0'0'78'0,"0"0"270"16,6 14-327-16,2 13-12 15,7 27-3-15,1 18 3 16,3 28-3-16,2 8-3 16,-3 5-15-16,0-1-48 15,-10-11-111-15,-1-11 4 0,-3-23 51 16,-4-16-6-16,0-28-161 15,-1-8 153-15</inkml:trace>
  <inkml:trace contextRef="#ctx0" brushRef="#br2" timeOffset="43972.38">11733 5034 1035 0,'-13'-11'99'16,"0"0"144"-16,3 5-176 15,2 2 5-15,-4 4 31 16,-2 2 10-16,-6 6-74 16,-1 4-27-16,-3 8-12 15,2 1 0-15,7 2-6 16,4-2 3-16,9-3 0 0,6-1-6 15,7-5 9-15,5-3-6 16,4-8 12-16,5-1 6 16,3-7 18-1,1-3 18-15,2-4 3 0,-3 0-1 16,-4 0-17-16,-5 0-6 16,-10 4-3-16,-4 2-6 0,-4 2 12 15,-1 6 12-15,0 0 9 16,0 0-4-16,0 0-17 15,-3 6-9-15,6 8-21 16,0 4 0-16,6 3-3 16,6-1-6-16,1-3-74 15,5-5-58-15,0-10-149 16,0-5-151-16,2-10 321 16</inkml:trace>
  <inkml:trace contextRef="#ctx0" brushRef="#br2" timeOffset="44330.75">12255 4889 1156 0,'-26'8'120'0,"-3"2"336"16,-6 8-438-16,-2 1-3 15,-1 4 6-15,2 2 6 16,3-3 0-16,6 1-9 15,8-5-9-15,6-4-6 16,11-2-3-16,6-3 0 16,11-4 0-16,6-2 0 0,8-3 0 15,4 0 0-15,1-1 3 16,-2 1 0-16,-5 4 12 16,-7 0 0-16,-5 1 3 15,-7 0-4-15,-9 2 13 16,-5 2 6-16,-12 0 18 15,-6 3-3-15,-5 1-12 16,-2-1-15-16,0-4-21 16,5-2-36-16,9-6-144 15,8-5-148-15,14-9 224 16</inkml:trace>
  <inkml:trace contextRef="#ctx0" brushRef="#br2" timeOffset="44680.9">12677 4909 1390 0,'-14'0'85'0,"-3"1"256"16,-9 5-230-16,-5 2-28 16,-2 4-5-16,-1 1-18 15,4-2-51-15,6-2-9 16,10-3-9-16,6-1-3 0,8-1-3 15,2 0-6-15,7 1 6 16,6 0-3-16,6 0 12 16,4-1 6-16,4 1 0 15,-2 2 9-15,-6 1-3 16,-4 1-3-16,-14 2-6 16,-6 0-3-16,-17 5 3 15,-7-1 3-15,-19 3 6 16,-2-2 9-16,-2-4-3 15,6-2-3-15,19-9-48 16,9-3-93-16,19-11 76 16</inkml:trace>
  <inkml:trace contextRef="#ctx0" brushRef="#br2" timeOffset="45381.07">12894 5003 2362 0,'-18'18'91'0,"3"0"17"15,9 3-112-15,8-1-5 16,12-3-31-16,5-1-15 16,8-9-22-16,-1-2-5 15,2-7 7-15,-3-3 22 0,-5-6 26 16,-2-2 12-16,-5-4-6 15,-5 0 3-15,-8-2 3 16,-7-2-12-16,-11 3 9 16,-4 0 0-16,-14 2 18 15,-5 3 9-15,-5 2 12 16,3 2 0-16,8 5-12 16,11 0-3-16,14 4-12 15,7-1 6-15,13 1-12 16,5 1 0-16,14 0 12 15,3 0-3-15,9 3 3 16,3-1 0-16,1 4 3 16,-1 0 3-16,-6 3 3 15,-4 2-6-15,-10 0 3 16,-4 1-6-16,-6-2-3 0,-4 0 6 16,-1 0 0-16,-2-4 3 15,1 0 3-15,-1-2-6 16,0-4 9-16,0 0-3 15,-1-1-6-15,-6 0 3 16,0 0 0-16,1 0 3 0,-1-1-3 16,0 1 9-16,0-1-6 15,0-1 0-15,0 0 0 16,-1-29-9 0,1 31-15-16,0-1-21 0,1 0-18 15,0 1-9-15,0-1 0 16,0 0 19-16,-1 0 5 15,0 0 12-15,0 0 18 16,1 0 0-16,0 0 9 16,-1 1 0-16,1-1-21 15,0 0-3-15,23-20-27 16,-13 17-2-16,-6 0-13 16,-5 4-4-16,0 0 8 15,-10-2-25-15,0 3 48 16</inkml:trace>
  <inkml:trace contextRef="#ctx0" brushRef="#br2" timeOffset="46433.99">9247 5497 1375 0,'0'-6'62'0,"4"0"46"16,-2 0-97-16,2 1-11 15,3 2 3-15,1-1-3 16,6 4 0-16,1 0 3 15,-1 5 3-15,-3 1 0 16,-1 6 6-16,-1 7 9 16,0 16 27-16,-1 9 11 15,-4 16 7-15,-2 6-3 0,-1 1-36 16,0-1-9-16,1-7-12 16,-2-6 0-16,-3-8 3 15,0-6 0-15,-3-9-9 16,1-5 0-16,0-8 32 15,1-3 13-15,2-8 12 16,2-6-6-16,0 0-21 16,0 1-18-16,1-1-6 15,0 0 0-15,0 0-3 16,0 0 12-16,0 0-9 16,0 0 2-16,31-17-5 15,-17 9 0-15,8 1 6 16,5-2-3-16,14 0-6 15,7 1 0-15,8 2-38 16,2-1-43-16,-1 1-104 0,-4-1-75 16,-9-1 149-16</inkml:trace>
  <inkml:trace contextRef="#ctx0" brushRef="#br2" timeOffset="46831.58">10229 5792 1543 0,'-33'0'398'0,"-2"5"356"16,-4 4-734-16,0 6-46 15,2 0 10-15,6 1-10 16,7 0-38-16,8-1-38 16,5-3-3-16,10-2 29 15,2-3-5-15,10 1 34 16,2 1 5-16,10 2 3 16,3 2 12-16,7 4 18 15,0 3 0-15,-6 3 9 16,-2 1 3-16,-9 0 3 0,-6 0-6 15,-11-1 3-15,-8 0-9 16,-12 0-3-16,-8-2-9 16,-8-5-77-16,-1-6-61 15,-2-10-271-15,3-1 321 16</inkml:trace>
  <inkml:trace contextRef="#ctx0" brushRef="#br2" timeOffset="47047.54">10423 5937 1189 0,'0'0'96'0,"-1"0"106"16,0 0-154-16,0 0-48 15,0-1-23-15,-9-23-200 16,5 10 154-16</inkml:trace>
  <inkml:trace contextRef="#ctx0" brushRef="#br2" timeOffset="47237.77">10369 5772 1146 0,'-7'-19'110'0,"0"0"94"16,6 9-102-16,1 2 83 15,0 8-50-15,0 0-10 16,11 11-26-16,-6 6-7 15,9 17-17-15,1 9-24 16,-1 13-37-16,1 2-6 16,-8-2-8-16,1-5-4 0,-3-11 0 15,2-7-5-15,-1-14-47 16,-1-7-84-16,1-14-551 16,2-8 575-16</inkml:trace>
  <inkml:trace contextRef="#ctx0" brushRef="#br2" timeOffset="47948.67">10621 5959 1786 0,'-5'15'176'16,"2"1"123"-16,2 6-272 15,2 0-18-15,6-1-6 16,1-2-3-16,4-5-9 15,1-4-9-15,1-8-6 16,1-4 0-16,-3-9 12 16,-1-4 3-16,-1-5 0 0,-3-4 0 15,-5 1 7-15,-2 0-1 16,-5 2 3-16,-1 3 8 16,-7 6 16-16,-5 2 12 15,-3 7 3-15,-1 2-6 16,2 2-21-16,5 1-7 15,6 1-17-15,2-1-29 16,7-2-84-16,0 0-28 0,12 3-14 16,2-2 20-16,4 1 79 15,3 1 29-15,-1 2 39 16,0 0 0-16,0 4 21 16,0 1-6-16,0 3 21 15,0 4 8-15,1 7 10 16,0 6 12-16,2 14-9 15,-1 6-1-15,1 14-35 16,-1 8-15-16,-5 5-21 16,-4 2-14-16,-11-3-19 15,-5-3 0-15,-10-8 12 16,-7-3 9-16,-3-15 66 16,-1-10 57-16,1-19 89 15,3-9 9-15,2-18-65 16,-1-10-53-16,5-27-71 0,5-15-32 15,9-32-68-15,6-16-56 16,11-13-22-16,7-1 33 16,4 15 65-16,3 15 33 15,-3 29 30-15,-2 16 0 16,-5 23 12-16,-3 10-6 16,-1 14 6-16,-2 4 3 15,-4 11-6-15,-1 4 3 0,-6 5 0 16,-4 2 3-16,-8 1 6 15,-4-1-12-15,-12-6-48 16,-4-3-29-16,-3-7-59 16,0-6-20-16,8-6 91 15</inkml:trace>
  <inkml:trace contextRef="#ctx0" brushRef="#br2" timeOffset="48331.24">11138 5937 1160 0,'12'2'52'0,"-3"2"27"15,-2 1-9-15,-2-1 6 16,-1 1-9-16,4 1-15 16,2-2 26-16,6-1-48 0,6-3-10 15,1-4-11-15,2-2 0 16,-1-3 0-16,-2-2-6 15,-4 2 6-15,-2 1-3 16,-8 1 3-16,-5 1 3 16,-4-2-6-16,-4-1-3 15,-8-3-21-15,-4 0-6 0,-8 2 6 16,-4 1 12-16,2 8 45 16,1 1 39-16,9 9 53 15,2 3 1-15,7 9-27 16,1 5-34-16,9 5-56 15,6 4-12-15,14-5-12 16,9-5-12-16,12-11-65 16,4-9-46-16,7-15-140 15,-3-7-128-15,-2-10 294 16</inkml:trace>
  <inkml:trace contextRef="#ctx0" brushRef="#br2" timeOffset="48540.02">11636 5811 873 0,'-8'0'87'0,"-2"2"111"16,3 3-175-16,1 1 0 16,3 1 4-16,0-1-9 15,2-1-18-15,1-5-27 16,0 0-306-16,0 0 213 15</inkml:trace>
  <inkml:trace contextRef="#ctx0" brushRef="#br2" timeOffset="48957.17">9797 6349 1924 0,'50'-3'131'0,"10"-4"21"15,30-5-149-15,14-3 0 16,20 1 6-16,6-1-3 16,14 2 0-16,1-1-6 0,2 1 6 15,3 0-3-15,-11 2 6 16,2 1 3-16,-20 1-3 15,-12 2 0-15,-15 1-3 16,-15 1-3-16,-16 0-15 16,-7 1-54-16,-21-2-176 15,-11 0-179-15,-17 1 333 16</inkml:trace>
  <inkml:trace contextRef="#ctx0" brushRef="#br2" timeOffset="49497.92">11968 5893 2204 0,'29'2'109'0,"11"1"-69"15,10 1-37-15,15-2-3 16,3-1 1-16,9-4-2 0,2-1-4 16,-1-2-4-16,-2-2 0 15,-11 0-7-15,-5 0-25 16,-12 2-87-16,-7 1-46 16,-12 1-360-16,-8 1 432 15</inkml:trace>
  <inkml:trace contextRef="#ctx0" brushRef="#br2" timeOffset="50781.15">13160 5679 1483 0,'-16'-6'37'0,"0"1"-24"16,4 3-9-16,4 3 0 16,2 4-4-16,4 12 0 0,3 7 0 15,4 13 27-15,1 5 33 16,3 7 11-16,4 0 1 16,4-3-33-16,5-6-21 15,3-11 6-15,3-7 24 16,3-17 23-16,2-7 13 15,5-16-27-15,0-9-15 0,-2-10-27 16,-3-5-9-16,-11-4 3 16,-8-4-9-16,-14-4-3 15,-10 0-9-15,-16 2-24 16,-9 7 0-16,-17 14 12 16,-4 12 9-16,-5 16 51 15,3 10 21-15,12 16-10 16,9 7-5-16,32 12-152 15,15 3 77-15</inkml:trace>
  <inkml:trace contextRef="#ctx0" brushRef="#br2" timeOffset="59363.83">11246 7989 2040 0,'-21'13'164'0,"-2"1"23"16,-1 5-174-16,-3 3-6 15,1 6-5-15,-4 4-1 16,-3 8-1-16,1 4 0 16,-8 6 2-16,-4 1 0 15,0 4-7-15,-2-3-20 16,6-12-132-16,6-8-112 0,11-19-222 16,6-14 371-16</inkml:trace>
  <inkml:trace contextRef="#ctx0" brushRef="#br2" timeOffset="59564.1">10825 8104 1545 0,'0'0'358'0,"7"12"211"16,3 2-387-16,10 12-144 15,6 5-22-15,9 5-10 16,6 3-4-16,5-2-3 15,0-1-4-15,3-4-22 16,-6-3-20-16,-8-8-117 16,-3-5-98-16,-13-12 104 15</inkml:trace>
  <inkml:trace contextRef="#ctx0" brushRef="#br2" timeOffset="61614.26">1327 2580 1117 0,'-3'6'4'16,"0"1"0"-16,1 3-4 16,1 0 0-16,0 2 0 15,1 2 0-15,-1 1 0 16,0-1 0-16,3-3 0 15,-1-2 0-15,0-4 0 16,-1-5 0-16,0 0 4 16,0 1 1-16,0 0 9 15,0 0-1-15,0 0 5 16,0 0-5-16,1 0-5 16,0-1-2-16,0 1-4 15,0 0 0-15,0 0 2 0,-1 0 4 16,0 0 1-16,0 0 1 15,1-1-2-15,0 1-4 16,-1 0-3-16,0 0-1 16,0 0 0-16,0 0 0 15,0 0-7-15,0 0-9 16,-1-1-86-16,0 1-199 16,0 0 169-16</inkml:trace>
  <inkml:trace contextRef="#ctx0" brushRef="#br2" timeOffset="62213.45">1343 2712 987 0,'0'-1'3'0,"-1"-1"1"16,-13-26 21-16,14 28 42 16,-1-1 8-16,0 1 28 0,1-1-8 15,-1 1-29-15,0 0-16 16,-11 14-19-16,12 5-7 16,7 9-7-16,-1 4 10 15,4 4-15-15,1-1-3 16,2-2-6-16,4-5-3 15,0-5 0-15,4-7 0 16,3-8 3-16,1-5 3 0,2-11 6 16,0-7 0-16,2-14 0 15,1-8-6-15,-1-14 0 16,-2-1 0-16,-9 0-6 16,-4 1 6-16,-8 10 5 15,-5 5 16-15,-4 12 66 16,-1 5 41-16,-4 9 61 15,2 5-9-15,1 5-102 16,2 3-28-16,5 13-47 16,3 9-11-16,7 23-2 15,4 16-1-15,-1 23 1 16,0 11-2-16,-1 9-21 16,-4 2-11-16,-7-8-16 15,-6-5-16-15,-18-9 25 16,-11-5 27-16,-23-11 150 15,-9-3-15-15,-14-14 59 0,-6-6-63 16,-13-13-57-16,-6-6-21 16,-9-21-57-16,1-14-56 15,18-31-173-15,16-23-224 16,39-48 161-16</inkml:trace>
  <inkml:trace contextRef="#ctx0" brushRef="#br2" timeOffset="64481.05">15859 3484 441 0,'-1'-11'23'15,"-1"0"122"-15,4 2-204 16,-2-1-28-16,-3 3 66 16</inkml:trace>
  <inkml:trace contextRef="#ctx0" brushRef="#br2" timeOffset="65046.77">15800 3453 873 0,'0'0'76'0,"0"0"51"16,0 0-67-16,0 0-25 0,0 0-10 16,0 0-19-16,0 0-4 15,0 0 0-15,0 0 2 16,0 0 15-16,0 0 10 15,0 0 16-15,0 0 1 16,0 0-11-16,0 0-10 16,0 0-15-16,0 0-6 15,0 0-2-15,0 0-2 0,0 0 0 16,0 0 4-16,0 0-4 16,1 1 0-16,-1-1 0 15,0 0 0-15,0 0 2 16,0 0 2-16,0 0 9 15,0 0 7-15,0 0 1 16,0 0 0-16,0 0-9 16,0-1-6-16,0 1-4 15,0-1 0-15,-1 0-2 16,0 0 1-16,0 0-1 16,0 0 0-16,0 0 4 15,0 1 0-15,1-1 0 16,-1 0 4-16,0 0-2 15,0 0 3-15,0 0-3 16,0 0 3-16,0 0-9 16,1 1 0-16,-1-1 0 15,0 0-3-15,0 1 3 0,0 0 0 16,0 0 0-16,0 0 3 16,0 0-3-16,1 0 0 15,-1 0-3-15,0 0 3 16,0 0 0-16,0 0-27 15,0 0-64-15,0 1-270 16,1-1 202-16</inkml:trace>
  <inkml:trace contextRef="#ctx0" brushRef="#br2" timeOffset="65747.69">16042 3122 1053 0,'-25'-14'83'0,"1"2"127"15,0 4-174-15,4 4 7 16,4 4-2-16,0 6-12 15,2 8-10-15,-2 14-7 16,0 7-3-16,1 16 3 16,4 8 12-16,5 15-9 15,4 6-6-15,8 6-6 16,7 3-3-16,8 3-36 16,3 3 7-16,1 0-5 0,-3-3-7 15,-6-10 10-15,-6-8 6 16,-13-7 17-16,-9-4 6 15,-19-8 2-15,-10-6 14 16,-13-11 17-16,-7-7 11 16,-8-15 7-16,-4-9 42 15,-5-14-20-15,2-9-20 0,10-17-33 16,9-7-60-16,15-15-171 16,3-6 175-16</inkml:trace>
  <inkml:trace contextRef="#ctx0" brushRef="#br2" timeOffset="65915.25">15103 3868 1607 0,'31'-7'146'0,"17"-5"33"16,9-4-98-16,22-6-45 15,14-1-9-15,10-3-21 16,6 4-18-16,-3 1-137 15,-11 3-88-15,-22 6 112 16</inkml:trace>
  <inkml:trace contextRef="#ctx0" brushRef="#br2" timeOffset="66264.22">16381 3223 2085 0,'-29'9'90'0,"3"7"-84"16,3 10-3-16,2 24 5 16,0 14 4-16,-3 21 6 15,2 7-3-15,5 2-6 16,10-3-3-16,16-12-39 16,8-7-53-16,15-18-67 15,0-12-50-15,3-18-89 16,0-10 228-16</inkml:trace>
  <inkml:trace contextRef="#ctx0" brushRef="#br2" timeOffset="66615.36">16783 3440 882 0,'0'0'155'15,"0"0"128"-15,0 0-195 16,-9 1-13-16,-5 17-28 16,-7 9 9-16,-10 17-26 15,-6 7-12-15,2 5 0 16,0 0-18-16,7-7-107 0,4-5 20 16,8-21 44-16</inkml:trace>
  <inkml:trace contextRef="#ctx0" brushRef="#br2" timeOffset="66797.66">16415 3472 2201 0,'33'22'134'15,"6"7"-6"-15,13 14-128 16,3 6 0-16,-4 1-83 15,-1 2-146-15,-10-9 112 16</inkml:trace>
  <inkml:trace contextRef="#ctx0" brushRef="#br2" timeOffset="67113.28">16760 3154 2406 0,'17'4'86'16,"14"6"-2"-16,10 6-88 15,13 17-1-15,2 10 5 16,-2 17-4-16,-5 9 3 15,-10 6-74-15,-5-1-34 16,-13-5-85-16,-8-1-52 16,-13-3 106-16,-5 1 47 0,-15-1 66 15,-2-6 24-15,-2-13 6 16,3-8-29-16,10-15-143 16,9-4 138-16</inkml:trace>
  <inkml:trace contextRef="#ctx0" brushRef="#br2" timeOffset="67397.45">17679 3532 1986 0,'0'0'314'15,"0"0"116"-15,4-4-422 16,13 3-10-16,7-2-7 16,10-1-30-16,5-4-37 15,3-1-125-15,1-4-122 16,-9-3-356-16,-5 0 538 0</inkml:trace>
  <inkml:trace contextRef="#ctx0" brushRef="#br2" timeOffset="67579.85">17640 3671 1941 0,'-3'5'225'16,"4"2"138"-16,13 0-334 15,7 1-9-15,17-3-1 16,6-2-13-16,10-7-75 16,4-2-59-16,-3-4-172 15,-2 0-131-15,-8 2 272 16</inkml:trace>
  <inkml:trace contextRef="#ctx0" brushRef="#br2" timeOffset="75963.92">18643 3078 1377 0,'0'0'31'16,"-1"10"-4"-16,-7 8-33 16,-1 7 2-16,-6 12 4 15,-2 5 4-15,-8 9 0 16,-4 2 0-16,-1 5-1 15,-1 1 1-15,2-10-2 16,1-8 2-16,3-20 19 16,6-8 12-16,5-12 46 15,3-2 59-15,5-5-32 16,0-4-33-16,6-6-49 16,3-3-23-16,5-4 6 15,4 1-9-15,7 4 12 16,2 2 9-16,7 4-3 0,2 4 15 15,5 8 0-15,2 6-9 16,4 9-6-16,1 2-3 16,-1 0-12-16,-1 0 0 15,0-8 0-15,-1-2-6 16,-1-9-9-16,-3-4-12 16,-7-9-33-16,-5-4-24 15,-8-5-32-15,-6 1-10 0,-7-1 4 16,-2 1 40-16,-2 0 34 15,-3 1 3-15,0 1 3 16,-1-1 8-16,1 1 15 16,-1 2 11-16,2 5 22 15,0 3 10-15,4 11 6 16,0 0 0-16,-11 20-10 16,3 7-11-16,-2 19 0 15,-2 10-5-15,1 14 5 16,3 1 1-16,7 1-3 15,3-3 6-15,5-8-1 16,4-3-6-16,-2-14-9 16,0-8-9-16,-2-23-49 15,-1-11-126-15,-3-20 116 16</inkml:trace>
  <inkml:trace contextRef="#ctx0" brushRef="#br2" timeOffset="76363.89">19130 3347 1491 0,'-6'-3'193'0,"2"5"440"16,1 7-719-16,1 11-24 15,2 6 8-15,-1 11 57 16,1 3 33-16,4 0 9 15,3-1 6-15,3-6 0 16,1-7 0-16,4-10 3 16,2-3-3-16,5-9 3 15,4-5-3-15,6-11 6 16,5-5 3-16,7-10-6 16,-1-8 0-16,-1-6-12 15,-6-4-15-15,-13-5-6 16,-7 3 3-16,-13 2 7 15,-3 4 11-15,-11 8-3 16,-3 5 6-16,-9 12-12 0,-7 7-3 16,-8 13 18-16,-1 7-3 15,1 13 15-15,5 2 0 16,13 1-60-16,8-2-99 16,12-7 85-16</inkml:trace>
  <inkml:trace contextRef="#ctx0" brushRef="#br2" timeOffset="77165.47">19401 3236 1276 0,'-16'-4'27'16,"-4"1"-21"-16,-3 3-10 15,0 0 0-15,0 3-2 16,-2 1 6-16,0 2 0 0,3 0 6 16,0 1 2-16,6 1 1 15,1 1-3-15,5-1-10 16,1 1-9-16,6 1-24 15,2-2-58-15,3 4 60 16</inkml:trace>
  <inkml:trace contextRef="#ctx0" brushRef="#br2" timeOffset="77830.42">19748 3299 1365 0,'0'0'23'15,"14"5"-27"-15,-1 0-2 16,13-1 5-16,4 0 4 16,6-2 3-16,3-2-2 15,-2 0-2-15,1-2 4 0,-5-2-4 16,1 0 0-16,-7-2 0 15,-6-2-2-15,-5-2-20 16,-5-1-18-16,-3-4-90 16,0-2-198-16,-8-1 171 15</inkml:trace>
  <inkml:trace contextRef="#ctx0" brushRef="#br2" timeOffset="78030.75">19975 3110 994 0,'-4'5'63'0,"0"7"16"16,4 4-15-16,2 13-11 16,2 7-1-16,2 13-6 15,1 8-5-15,-1 13-18 16,2 5-5-16,0-1-11 16,-2-4-5-16,2-12-2 0,2-6 0 15,2-12-11-15,0-3-12 16,2-15-218-16,-3-6 168 15</inkml:trace>
  <inkml:trace contextRef="#ctx0" brushRef="#br2" timeOffset="80463.75">20681 3158 1357 0,'-2'-21'29'0,"5"-1"-29"16,4 0-2-16,13-1 0 15,8-3 6-15,14 1 14 16,9 0 7-16,5 4 6 16,-2 1-6-16,-3 7-9 0,-6 4-9 15,-3 7-7-15,-8 2-2 16,-7 7-2-16,-3 5 4 15,-13 8-3-15,-4 5-3 16,-13 7-2-16,-8 2 0 16,-6 2 1-16,-5-1 1 15,-8-2 0-15,-4 1 4 16,-7-2 6-16,-1 0 6 0,1-4 13 16,5-4 2-16,13-11-2 15,9-4 13-15,21-7-6 16,13-3-3-16,15-8-9 15,9 0 5-15,4-3-20 16,2 3 0-16,-2 7-6 16,-1 3-11-16,-14 9-49 15,-9 2-1-15,-15 6 31 16,-14 2 0-16,-16 5 24 16,-7 3 5-16,-12 3 4 15,-5 1 6-15,-4 0 7 16,-6-6 3-16,-7-7-1 15,3-7-1-15,9-10-8 16,8-4-4-16,20-13-16 16,8-6-13-16,15-12-37 0,5-4-33 15,14-3-116-15,3 0-195 16,8 5 219-16</inkml:trace>
  <inkml:trace contextRef="#ctx0" brushRef="#br2" timeOffset="81130.12">21598 2966 1144 0,'-8'4'39'0,"-1"4"-6"16,0 4 5-16,-4 10 7 15,-1 7 5-15,-2 13-1 16,-5 6-12-16,-2 8-20 15,3-1-7-15,0-5-8 0,0-5 4 16,6-19-5-16,1-6 3 16,5-14 8-16,2-6 2 15,6-12 9-15,2-5-2 16,10-7 14-16,6-3-14 16,8 0-15-16,6 5-6 15,7 4-3-15,0 4 3 0,-1 8 3 16,-2 2-3-16,-2 7 0 15,0 3 0-15,2 3 0 16,-1-3-9-16,-6-2-39 16,0-3 8-16,-6-6-39 15,0-1-10-15,-8-7 11 16,-3-1 22-16,-8-7 44 16,-5-2 12-16,-5 1 2 15,-7-1 4-15,-3 2 4 16,-2 0 13-16,1 5 25 15,5 3 13-15,5 8 2 16,1 4-8-16,3 16-32 16,2 9-8-16,-5 25-13 15,-1 12 6-15,-2 22-6 16,-7 9 2-16,2 2-6 16,-2-8-13-16,8-20-30 0,4-15-31 15,5-26 38-15</inkml:trace>
  <inkml:trace contextRef="#ctx0" brushRef="#br2" timeOffset="81513.84">22690 2904 1400 0,'0'0'46'0,"-15"2"-15"15,-8 8-9-15,-11 15-17 16,-7 9 1-16,-8 21-4 16,-2 7 4-16,-5 10-6 0,3 0 2 15,7-7-2-15,4-8 2 16,11-17-2-16,0-7 0 16,3-15-14-16,4-6-13 15,1-12-72-15,5-7-213 16,7-11 168-16</inkml:trace>
  <inkml:trace contextRef="#ctx0" brushRef="#br2" timeOffset="81747.78">22175 3039 1454 0,'15'19'43'0,"4"10"-16"16,7 7-16-16,1 10-3 15,4 0-8-15,4-3 0 16,-3-2 0-16,2-9 2 16,-5-5-2-16,-8-8 0 15,-6-4 0-15,-4-5-4 16,-1-4-4-16,2-3-24 16,4 1-54-16,1 0 55 15</inkml:trace>
  <inkml:trace contextRef="#ctx0" brushRef="#br2" timeOffset="81946.85">22624 3450 1268 0,'0'0'64'0,"10"9"44"0,-6 4-88 16,9 12-10-16,-1 6-5 15,-7 7-1-15,-3 4 2 16,-6 5-6-16,-2 2 2 15,-1 2 0-15,3 2-2 0,2-10-2 16,4-3-14-16,3-13-57 16,3-8-183-16,-1-10 163 15</inkml:trace>
  <inkml:trace contextRef="#ctx0" brushRef="#br2" timeOffset="82905.94">22989 3191 1377 0,'28'3'1'15,"7"-3"5"-15,6 0 2 16,3-3 6-16,1-1-1 16,-3-3-3-16,-4-3-4 15,-7-2-14-15,-3-3-13 16,-14-2-121-16,-5 0-123 0,-10 2 114 15</inkml:trace>
  <inkml:trace contextRef="#ctx0" brushRef="#br2" timeOffset="83113.6">23231 3008 1462 0,'3'30'27'0,"4"25"0"16,3 10-2-16,-2 18-1 16,-2 8-6-16,-4-3-30 15,-3-8-18-15,3-20 7 16,0-14 0-16,4-20-10 16,3-7-21-16,-1-11 36 0</inkml:trace>
  <inkml:trace contextRef="#ctx0" brushRef="#br2" timeOffset="83866.7">23934 2945 1338 0,'-34'37'37'15,"-3"7"5"1,-5 11-13-16,5 2-5 0,4-2-15 15,10-3-7-15,15-10-2 16,5-7 0-16,16-8 0 16,8-6 0-16,15-8 0 15,8-6 0-15,2-8-2 16,2-5 2-16,-4-7 0 16,-6 0-2-16,-3-2-15 15,-5-2-3-15,-13 0 1 16,0-1 4-16,-17-2 13 15,-3 1 4-15,-11 4 15 0,-8 1 4 16,-9 7 1-16,-2 5-1 16,-6 9-2-16,2 7-3 15,4 8-3-15,6 3-3 16,11 0-25-16,6-1-20 16,9-9-103-16,1-3 82 15</inkml:trace>
  <inkml:trace contextRef="#ctx0" brushRef="#br2" timeOffset="85167.32">24534 2903 732 0,'-12'25'71'0,"-7"8"27"16,0 4 4-16,-5 5-33 16,1 4-22-16,-5-2-32 0,-4 0-9 15,5-8-6-15,0-4-2 16,2-7-35-16,1-6-166 15,5-11 126-15</inkml:trace>
  <inkml:trace contextRef="#ctx0" brushRef="#br2" timeOffset="85415.98">24342 3121 1541 0,'39'37'-11'16,"-5"-1"-1"0,-5-4 0-16,-1-5 7 0,-10-6 5 15,0-4-2-15,-8-5 2 16,-8-3-10-16,6-3-40 15,-2-2-71-15,7-1 67 16</inkml:trace>
  <inkml:trace contextRef="#ctx0" brushRef="#br2" timeOffset="85913.71">24566 3324 1222 0,'17'-10'1'0,"2"2"9"15,-4 0 10-15,6 3 12 16,5 2 1-16,-2 5-5 16,2 4-5-16,-6 6-14 15,-4 3-3-15,-8 4-6 16,-2 2-6-16,-11 5-3 16,-5 1-1-16,-4 0 2 15,-3-1 3-15,-1-5 5 16,1-1 5-16,-4-4 7 15,-2-2 5-15,3-2 5 16,-1-3-1-16,9-5 2 0,2-1-1 16,10-5 9-16,5-1-2 15,8-1-1-15,6-2 17 16,5 2-33-16,1-2 0 16,5 1-6-16,3-1-3 15,-4-3-12-15,4 1-15 16,-5-5-76-16,1 0-114 15,0-3 133-15</inkml:trace>
  <inkml:trace contextRef="#ctx0" brushRef="#br2" timeOffset="87131.92">24579 2566 1299 0,'23'-4'0'0,"10"1"0"15,0 0 4-15,1 0 9 16,-3 3 1-16,-5 0 0 16,-5 2-1-16,-9 4-9 15,-2 2 2-15,-9 5 0 16,-1 2-2-16,-5 5 3 15,-4 3-3-15,-3 1 4 16,-2 0 4-16,-5-1 17 16,1 0 5-16,2-3 19 15,0-2 42-15,14-1 15 16,6-4-17-16,22-3-39 16,7-2-18-16,18-8-51 15,4-7-69-15,-1-11-331 0,-2-5 328 16</inkml:trace>
  <inkml:trace contextRef="#ctx0" brushRef="#br2" timeOffset="90695.68">17815 4641 757 0,'-4'-2'30'16,"0"-1"6"-16,4 3-31 15,0 0 29-15,0-1 73 16,0 1 8-16,0-1 5 16,0 1-11-16,0 0-47 0,0 0-12 15,8-5-19-15,7 8-6 16,10 0 2-16,4 1-2 16,10-1 10-16,-1 0 4 15,5-1-15-15,-3-1-15 16,-6-1-9-16,0-1 6 15,-8-5-6-15,-3 1 0 16,-4-2-27-16,-2 0-55 16,-6 0-166-16,-1-2 167 0</inkml:trace>
  <inkml:trace contextRef="#ctx0" brushRef="#br2" timeOffset="90964.37">17794 4801 1384 0,'-8'13'29'16,"2"-2"-19"-16,7-1-35 16,4-1-4-16,6-4 13 15,5-2 16-15,6-2 22 16,6-1 5-16,6-3 15 15,7-1-7-15,3 0-12 16,0 0-13-16,-4-1-27 0,-6 0-1 16,-10 2-3-16,-4 0 4 15,-5 0-16-15,-1 0-51 16,1-1 51-16</inkml:trace>
  <inkml:trace contextRef="#ctx0" brushRef="#br2" timeOffset="95579.52">18629 4509 150 0,'0'0'15'0,"1"0"21"15,0 0-34-15,0 0 27 16,-1 0 24-16,1 0 33 16,0 0 13-16,0 0 31 15,0 0-21-15,0 0-24 16,15 12-10-16,-19 5-16 15,-3 4-11-15,-3 10-28 16,-2 1-6-16,-7 4-9 16,-1-1-1-16,1-4 5 15,0-5 14-15,4-8 20 16,1-4 15-16,3-5 6 16,0-2-6-16,3-4-19 15,1-2-16-15,6-1-8 0,0 0 3 16,0-1-3-16,-1-18 1 15,8 10-3-15,4-1-5 16,6 2-4-16,2-1 2 16,7 2-4-16,2 2 2 15,1 2-2-15,2 1-1 16,-1 2-1-16,1-1 0 16,-1-1 2-16,0 0-7 15,-7-4-52-15,-7 1-41 16,-9-3-15-16,-5-2 11 0,-6-3 50 15,-2 0 56-15,-5-1 26 16,-1 0-9-16,-3 1-7 16,3-1-2-16,0 2 13 15,1 1 14-15,3 4 19 16,-1 4 0-16,3 6-12 16,0 5-11-16,-1 13-12 15,1 7-5-15,-1 11-5 16,2 4 1-16,4 3-2 15,1 1-3-15,7-3-3 16,1-3-6-16,2-8-19 16,-1-6-20-16,-3-12-66 15,0-5-98-15,2-10 100 16</inkml:trace>
  <inkml:trace contextRef="#ctx0" brushRef="#br2" timeOffset="95964">18925 4591 1101 0,'0'5'107'0,"0"7"170"16,2 4-291-16,1 8-9 15,-1 5 2-15,1 2 17 16,-1 1 4-16,3-4 0 15,3-4 0-15,2-6 0 16,2-4 4-16,5-9 2 16,-2-4 1-16,4-9-1 15,3-4 0-15,0-9-6 16,-2-2 0-16,-3-5-13 16,-5-2-5-16,-9-3 1 15,-1 1 1-15,-11 1 10 16,-2 3 4-16,-6 6 10 15,-5 5 4-15,-2 10 3 16,-5 7-1-16,1 9-8 0,0 7-2 16,5 2-6-16,8 0-22 15,10-1 17-15</inkml:trace>
  <inkml:trace contextRef="#ctx0" brushRef="#br2" timeOffset="96313.14">19504 4624 1377 0,'-10'0'40'0,"4"4"-7"15,1-2-31-15,6 4 0 16,8 1 4-16,8-2 15 16,7 1 14-16,7 0 11 15,0-6 38-15,-4 0-72 16,-2-4-48-16,-6-7-41 15,-1 0 44-15,-2-6 6 0,0 2-14 16,-2-3-191-16,-2 0 158 16</inkml:trace>
  <inkml:trace contextRef="#ctx0" brushRef="#br2" timeOffset="96495.59">19607 4426 1109 0,'-3'2'113'0,"4"7"162"15,3 7-250-15,8 13-17 16,0 9-3-16,2 14-1 16,-3 4-4-16,-2 7 2 15,0-2-4-15,1-5-7 16,2-3-5-16,-1-7-48 16,2-5-54-16,-2-9 63 15</inkml:trace>
  <inkml:trace contextRef="#ctx0" brushRef="#br2" timeOffset="97763.36">20161 4414 1072 0,'0'0'14'16,"1"0"-30"-16,0 0-1 15,0 0-3-15,13 17 11 16,-14 1 13-16,2 2 10 16,-1 10 7-16,1-1 2 15,2 6-6-15,3 1-3 16,0 0-8-16,1-3-4 0,-4-4-26 16,0-5-31-16,-3-6-222 15,0-4 170-15</inkml:trace>
  <inkml:trace contextRef="#ctx0" brushRef="#br2" timeOffset="98362.71">20299 4526 693 0,'0'-4'-31'16,"2"-1"-17"-16,3-4 0 15,4 1 41-15,5-3 98 16,3 1 39-16,9 0 39 16,1 3-24-16,2 4-58 15,1 3-23-15,-10 10-53 16,-2 7-7-16,-5 10-4 15,-7 5 0-15,-5 5 2 16,-1 1-4-16,-6-2-19 16,-1-2-2-16,-4-9-1 15,0-4 13-15,-6-8 34 16,-3-4 8-16,-2-5 6 16,1-1-4-16,1-6-10 15,0-5 2-15,4-6 0 16,3-3 3-16,9-3 6 15,4 0 5-15,9 3-6 0,7 1-8 16,7 7-15-16,5 4-4 16,4 8-3-16,2 5-3 15,0 5 0-15,-1 0-9 16,0 0-30-16,-1-3-32 16,-4-5-301-16,0-1 205 15</inkml:trace>
  <inkml:trace contextRef="#ctx0" brushRef="#br2" timeOffset="98813.01">21066 4341 1031 0,'6'-16'18'16,"0"4"-34"-16,-2 2 0 15,-5 10 0-15,-5 5 11 0,-7 12 62 16,-4 9 11-16,-5 15 21 16,-1 7-2-16,-4 7-42 15,-1 0-22-15,-1-2-17 16,0-4-4-16,2-10 0 15,-1-6-2-15,5-17-2 16,3-6-10-16,2-14 8 16</inkml:trace>
  <inkml:trace contextRef="#ctx0" brushRef="#br2" timeOffset="99029.75">20803 4414 1398 0,'16'27'85'0,"7"3"308"15,7 10-453-15,5 1-42 16,-5-6-47-16,-4-5 79 16,-2-6 25-16,-3-4 16 15,-2-7 2-15,1-3-37 16,-1-8-242-16,0 0 171 15</inkml:trace>
  <inkml:trace contextRef="#ctx0" brushRef="#br2" timeOffset="100313.09">21234 4694 325 0,'0'0'41'0,"0"0"79"16,-1 0-51-16,0 1 51 15,-4 16 26-15,6 0 11 16,3 4-37-16,-1 7-66 15,-2 2-21-15,1 1-26 0,0 1-8 16,1-6-63-16,2-1-146 16,1-7 114-16</inkml:trace>
  <inkml:trace contextRef="#ctx0" brushRef="#br2" timeOffset="101032.37">21609 4541 1237 0,'23'3'43'0,"3"-1"11"16,11-1-73-16,3-1-43 16,-5-3-149-16,-3-2-122 15,-11-3 34-15,-3-1 125 16,-10-1 139-16,-5-1 33 15,-4-2 15-15</inkml:trace>
  <inkml:trace contextRef="#ctx0" brushRef="#br2" timeOffset="101247.76">21711 4351 1559 0,'0'0'84'0,"0"9"-75"16,7 5-27-16,6 12-3 16,3 4-3-16,-2 11 12 15,-3 3 9-15,-7 2-30 16,-1 2 4-16,-3-3-21 16,-1-3-18-16,2-7-37 15,2-7-24-15,2-9 68 16</inkml:trace>
  <inkml:trace contextRef="#ctx0" brushRef="#br2" timeOffset="103564.4">22129 4342 1072 0,'4'15'24'0,"2"7"-17"15,1 8 1-15,3 10 23 16,0 5 6-16,2 5 0 15,0-1-6-15,-2-1-68 16,-3-2-291-16,-7-9 203 16</inkml:trace>
  <inkml:trace contextRef="#ctx0" brushRef="#br2" timeOffset="105383.83">22301 4510 580 0,'0'0'38'0,"0"0"6"16,0 0-19-16,0 0-14 16,-1 0 12-16,0 0 47 15,0 1 10-15,1 0 4 16,-1 0-13-16,0-1-48 15,0 1-9-15,1 1 5 16,0-1 4-16,1 0 4 16,14 9-1-16,-6-14-15 15,1-1-5-15,-3-1-4 16,-3 1 0-16,-2 1 0 16,2 1 4-16,-4 3 9 15,0 0 1-15,-10-5-1 16,1 7-1-16,-1 3-8 15,-1 0-3-15,2 0 5 16,1 2 4-16,3-2 5 0,3-1 3 16,2-4-3-16,0 0-3 15,0 0-9-15,0 0-1 16,1 0 0-16,0 0-2 16,0-1-17-16,-1 0-28 15,1 0-282-15,23-24 195 16</inkml:trace>
  <inkml:trace contextRef="#ctx0" brushRef="#br2" timeOffset="106046.57">22400 4467 901 0,'0'0'-3'0,"0"0"-92"16,0-1-10-16,0 0 103 15,8-27 70-15,-8 28 128 0,0-1-8 16,1 0-80-16,0-1-38 15,15-28-37-15,-9 23-17 16,3 0-11-16,1 0-1 16,2 2-4-16,3-1 4 15,3 0-2-15,3-1-2 16,6 0 4-16,0 2-2 16,2 2 2-16,-1 1 2 15,-9 4-6-15,-4 5 2 0,-10 6-1 16,-6 4-1-16,-6 11 0 15,-4 1 0-15,-8-1 0 16,0 0-1-16,-3-7 1 16,0-2 1-16,3-5 1 15,-1-3 2-15,0-5 2 16,0-2-2-16,0-3 0 16,2-1-4-16,4-1 2 15,3-4 0-15,5 0 4 16,2-1-1-16,3 0 3 15,1 3 0-15,5 0 0 16,1 2-3-16,6 1-5 16,4 0 2-16,3 0 0 15,2 0-2-15,1 0 2 16,-1-2-2-16,-1 0 0 16,-1 2 0-16,-6 1 0 0,-2 2 0 15,-4 2 0-15,0 0 0 16,-1 0-4-16,0-1-21 15,-1-4-176-15,3-5 137 16</inkml:trace>
  <inkml:trace contextRef="#ctx0" brushRef="#br2" timeOffset="106612.78">23188 4258 1132 0,'-14'16'-31'16,"-6"7"57"-16,-4 2 24 0,-3 11 24 15,-5 7-5-15,2 3-20 16,-1 1-18-16,-1-5-22 16,1-5-3-16,2-10-4 15,4-4 2-15,9-10-4 16,3-5 0-16,6-9-105 16,4-4 76-16</inkml:trace>
  <inkml:trace contextRef="#ctx0" brushRef="#br2" timeOffset="106850.86">22941 4405 1837 0,'20'25'-135'0,"0"1"43"16,-1-1 41-16,1-5 39 16,0-1 12-16,3 0 6 15,1-1-3-15,2-5-33 16,-1-3-59-16,-3-3 54 16</inkml:trace>
  <inkml:trace contextRef="#ctx0" brushRef="#br2" timeOffset="107345.93">23276 4581 1357 0,'27'-5'27'0,"5"1"-21"16,0 2-4-16,-4 2-2 15,-7 2 2-15,-8 6 0 16,-6 3-2-16,-7 4-4 16,-5 2 0-16,-5 2-2 15,-5 0-1-15,-7 1-3 16,0-1-2-16,-5-1 10 16,2-3 18-16,2-1 36 15,1-1 10-15,8-1 2 16,3-1 58-16,11-3-66 15,9-2-29-15,13-6-36 16,8-3-27-16,10-9-47 16,0-6-17-16,-1-2-9 0,-2-2-30 15,-9 1-57-15,-2 2-161 16,-3 2 211-16</inkml:trace>
  <inkml:trace contextRef="#ctx0" brushRef="#br2" timeOffset="107878.65">23353 4064 1295 0,'39'-5'-27'0,"0"1"13"16,0 3 30-16,-3 0 1 16,-6 2-1-16,-5 2-1 15,-11-1-9-15,-5 0-4 16,-7 2 10-16,-2 0 1 16,-5 4 9-16,-5 0-3 15,-3 3-5-15,-1 1-3 16,-1 0 11-16,0 1 9 15,3-2 7-15,1 1 1 0,5-4 24 16,2 1-18 0,7-3-30-16,7-1-7 0,13-3-8 15,6-2 9-15,12-5-18 16,1-1-41-16,1-1-62 16,-4 1 5-16,-2 1-193 15,0 0 162-15</inkml:trace>
  <inkml:trace contextRef="#ctx0" brushRef="#br2" timeOffset="110211.98">16116 4567 1084 0,'-14'-7'31'0,"0"0"-4"16,1 5 0-16,-3 3 4 16,3 5-6-16,-1 11-3 15,-1 4-3-15,0 12 8 16,2 6-2-16,2 11-1 0,1 2-3 16,7 4-11-16,1 2-3 15,3 0-5-15,3-2-2 16,0-6 2-16,0-2-2 15,0-3 0-15,1 1-2 16,-3-1-2-16,-2-3-1 16,-1-6-5-16,-3-8-4 0,-3-13-84 15,-1-8 69-15</inkml:trace>
  <inkml:trace contextRef="#ctx0" brushRef="#br2" timeOffset="110445.26">15639 5156 2392 0,'22'0'70'0,"16"-3"-54"16,11-3-18-16,17-5-31 15,0-1-39-15,-8-5-56 16,-5 1-33-16,-12-4 47 15,-2-1 70-15,-3-1 44 16,-1-1-9-16,2-2-114 16,3-2-71-16,4-1-198 0,4 0 256 15</inkml:trace>
  <inkml:trace contextRef="#ctx0" brushRef="#br2" timeOffset="110696.2">16490 4698 1601 0,'-26'0'134'0,"-1"7"49"15,1 5-192-15,1 11-15 16,0 5 0-16,3 8 15 16,1 6 3-16,4 11 3 15,5 2 6-15,9-1-3 16,4-5 0-16,12-11 0 15,6-6-3-15,5-13-99 16,4-7-62-16,5-12-13 16,-1-7-156-16,5-9 167 15</inkml:trace>
  <inkml:trace contextRef="#ctx0" brushRef="#br2" timeOffset="110946.87">16942 4687 1452 0,'0'0'41'16,"-5"14"-6"-16,-1 5-57 15,-5 14 1-15,-3 6 7 0,-8 9 14 16,-3 2 6-16,-3-3-4 15,2-4 0 1,-1-15-2-16,1-7 0 0,0-14-66 16,0-7-69-16,3-13 77 15</inkml:trace>
  <inkml:trace contextRef="#ctx0" brushRef="#br2" timeOffset="111145.73">16679 4780 1216 0,'22'17'81'0,"5"6"41"16,6 4-37-16,4 9-46 15,-1 0 7-15,1-6-40 16,-2-6-6-16,-2-13-3 16,-2-7 3-16,-6-10-12 0,-3-6-21 15,-5-11-29-15,-3-4-70 16,-3-6 76-16</inkml:trace>
  <inkml:trace contextRef="#ctx0" brushRef="#br2" timeOffset="111395.53">16948 4584 2186 0,'8'1'130'0,"9"8"-66"16,10 3-51-16,16 11-18 15,8 7 0-15,4 5 2 16,3 4-1-16,-12 4-3 16,-9 2-19-16,-15 3-17 15,-13 1-29-15,-13 1 1 16,-9-1 20-16,-14-2 24 16,-7-1 9-16,-11-2 12 15,2-1-15-15,0-7-158 16,7-6-117-16,12-13 230 15</inkml:trace>
  <inkml:trace contextRef="#ctx0" brushRef="#br2" timeOffset="119430.86">18378 4062 367 0,'0'0'-3'15,"0"0"-14"-15,0 0-5 16,0 0 32-16,1 0 26 16,0 0 50-16,0 0 48 15,0 0-9-15,31 5-25 16,-23-3-52-16,3 0-18 0,6 0-14 16,1-1 11-16,12 0 19 15,6 0-3-15,10-1-8 16,5-1-16-16,2-1-17 15,-3 1 0-15,-1-3 0 16,1 2 2-16,4-3 4 16,2 1 1-16,5 0 3 15,-2-1-2-15,4 2 1 16,0-1-1-16,6 0 0 16,2 0-5-16,1-1-3 15,-1 1 0-15,-10 1-2 16,-3-1 2-16,-6 2 0 15,-5 2-2-15,-3-3-4 16,-4 1-5-16,-9-1-298 16,-1 1 216-16</inkml:trace>
  <inkml:trace contextRef="#ctx0" brushRef="#br2" timeOffset="120213.58">21180 3789 1123 0,'49'3'23'0,"-1"1"-33"16,6-1-7-16,-6-2-4 0,0 1 1 15,-5-2 18-15,-2 0 10 16,-7 0 11-16,-8-2 1 16,-5 2-9-16,-5 0-3 15,-4-2-45-15,-3 2-78 16,-2-3 64-16</inkml:trace>
  <inkml:trace contextRef="#ctx0" brushRef="#br2" timeOffset="133045.01">22152 3749 176 0,'6'-2'45'0,"2"-1"45"15,4-1-6-15,3-2-2 16,1-1 27-16,1 1-11 15,0 2-2-15,1 8-28 16,-3 2-13-16,5-1-19 16,-2 0-8-16,2-5-15 15,-1-4-3-15,-3-2-6 16,-3 0 1-16,-5 1-3 16,-7 5 5-16,0 0 6 15,0 0 6-15,0 0 2 16,-1 0-8-16,0 0-5 15,0 0-2-15,0 0-6 16,0 0 0-16,0 0 2 16,0 0-2-16,0 0 6 15,0 0-1-15,0 0 3 16,0 0 0-16,0 0 2 0,0 0 1 16,0 0-5-16,0 0 0 15,0 0-2-15,0 0-2 16,7 11 2-16,-1-5-3 15,-2-1-1-15,1-4 2 16,-5-1-2-16,0 0 0 16,0 0 0-16,0 0 4 15,0 0-2-15,0 0 2 0,0 0-2 16,0 0-2-16,0 0-2 16,0 0 2-16,0 0 0 15,0 0 0-15,0 0-4 16,-1 0 0-16,0 0-42 15,0 0-77-15,-25-5 66 16</inkml:trace>
  <inkml:trace contextRef="#ctx0" brushRef="#br2" timeOffset="136095.67">15616 3712 210 0,'7'0'19'0,"4"1"26"15,3-1-36-15,5-1 22 16,6-1 10-16,4-1 34 16,2-2 34-16,7-3 18 15,1 0-8-15,3-3-40 16,-1 1-20-16,-1-1-29 16,-1 1-7-16,-2 4-16 15,-3 0 0-15,-6 4-3 16,-2 2 1-16,-9 2-1 15,-3 2-2-15,-6-2-2 16,-2 1 0-16,-6-3 0 16,0 0 0-16,0 0 5 0,0 0 0 15,-1 0-10-15,-15 6-36 16,-1-5 25-16</inkml:trace>
  <inkml:trace contextRef="#ctx0" brushRef="#br2" timeOffset="137612.01">16753 751 1063 0,'-26'-7'56'0,"-10"8"-31"0,-4 6-8 16,-2 13-5-16,-1 6 4 16,-4 16 9-16,-1 11 10 15,0 21 9-15,1 8 5 16,9 14-9-16,7 7-7 16,16 3-17-16,7 1-7 15,16 4-1-15,7-5-2 16,13-3 0-16,4 4 0 0,3-2-4 15,-3-1 0-15,-8-1-2 16,-8-2 0-16,-17-10 0 16,-12-8 0-16,-20-15-6 15,-11-10 0-15,-17-17-19 16,-7-8-22-16,-9-18-181 16,-2-13 146-16</inkml:trace>
  <inkml:trace contextRef="#ctx0" brushRef="#br2" timeOffset="137846.69">16287 2009 1801 0,'100'-19'-176'16,"-21"-6"40"-16,-9-2 51 15,-20-5-1-15,-6-1-51 16,-6 0 85-16</inkml:trace>
  <inkml:trace contextRef="#ctx0" brushRef="#br2" timeOffset="138194.96">17066 1430 1284 0,'-30'63'19'0,"1"6"20"16,3 14 21-16,1 6 8 16,8 0-18-16,7-5-14 15,16-19-12-15,10-8-6 16,12-18-9-16,5-7 9 15,2-12-12-15,2-5-15 16,-2-11-83-16,2-6-21 16,0-15 63-16</inkml:trace>
  <inkml:trace contextRef="#ctx0" brushRef="#br2" timeOffset="138434.09">17341 1790 2001 0,'-37'78'-203'15,"0"-12"-50"-15,3-23 137 16,4-14 17-16,4-26 53 15,2-9 24-15,2-17-11 16,2-5-161-16,5-4 108 0</inkml:trace>
  <inkml:trace contextRef="#ctx0" brushRef="#br2" timeOffset="138615.01">17415 1898 1616 0,'46'22'-12'16,"-7"-7"-15"-16,-8-13 6 15,-4-7 8-15,-6-9 11 16,-2-4-19-16,0-3-349 16,2 0 266-16</inkml:trace>
  <inkml:trace contextRef="#ctx0" brushRef="#br2" timeOffset="139078.44">17584 1380 1198 0,'23'10'-6'0,"7"3"10"0,8 8 12 15,4 4 5-15,5 8 12 16,0 4 2-16,-4 10-6 16,-5 6-8-16,-11 11-11 15,-11 3-4-15,-16 5-2 16,-6-2 0-16,-15-1-2 15,-2-2-2-15,-4-5 3 16,0-7-1-16,8-13-2 16,1-9-7-16,5-15-232 15,0-6 175-15</inkml:trace>
  <inkml:trace contextRef="#ctx0" brushRef="#br2" timeOffset="139496.26">17524 1587 1019 0,'11'-2'7'0,"-11"8"2"15,-6 5 11-15,-16 14 11 0,-3 10 10 16,-14 12 21-16,-3 7-2 16,0 6-8-16,-4-2-13 15,8-5-20-15,4-7-9 16,6-17-6-16,7-9 0 16,3-14-3-16,0-6-4 15,5-13 1-15</inkml:trace>
  <inkml:trace contextRef="#ctx0" brushRef="#br2" timeOffset="139744.96">17228 1747 1774 0,'29'19'0'0,"-2"10"0"16,-2 0-3-16,-5 3 3 16,-1 0 0-16,0-2-3 15,1-3 3-15,4-6-6 16,4-4-18-16,7-12-122 16,5-8-6-16,6-12 94 15</inkml:trace>
  <inkml:trace contextRef="#ctx0" brushRef="#br2" timeOffset="140147.71">18773 981 1349 0,'-16'36'12'0,"-11"17"11"15,-7 8-1-15,-10 19 1 16,-4 11 6-16,-10 22 2 16,-4 14 4-16,-3 16 3 15,1 3 13-15,3-3-27 0,9-12-6 16,9-25-15-16,6-9 6 16,8-25-18-16,3-12-24 15,8-24-72-15,4-15 20 16,13-26 38-16</inkml:trace>
  <inkml:trace contextRef="#ctx0" brushRef="#br2" timeOffset="140644.59">18683 1640 1798 0,'-11'51'-21'15,"-3"1"12"-15,-4-3 3 16,-1-6 0-16,9-18 9 16,-1-8 0-16,11-17 0 15,0 0 0-15,18-7 6 16,2-8-3-16,11-11-12 15,5-6-21-15,6-9-50 16,-1-2-7-16,-3-1 28 16,-3 1 33-16,-6 10 17 0,-3 6 4 15,-8 13 2-15,-1 8 2 16,-6 16-2-16,2 11 2 16,-4 19 0-16,2 11 2 15,-2 13 4-15,-3 2-4 16,9 1 0-16,-1-6-4 15,3-11 0-15,1-8 2 0,-8-14-2 16,-6-7 0-16,-13-6 5 16,-9-2 1-16,-19-3 6 15,-11-2 12-15,-16-4-6 16,-9-3 21-16,4-8 26 16,1-2 4-16,10-7-9 15,7-4-30-15,14-12-147 16,11-6-137-16,22-7 192 15</inkml:trace>
  <inkml:trace contextRef="#ctx0" brushRef="#br2" timeOffset="143144.75">20952 3824 144 0,'19'-2'50'0,"0"-3"58"0,5 1 3 15,2 1 21-15,2-1 14 16,8 2-34-16,4 1-23 15,5-1-23-15,-2 0 0 16,-1 1-14-16,-3 1-9 16,-6 0-18-16,-3 0-9 15,-12 0-11-15,-6-1-3 0,-12 1 4 16,0 0 6-16,0 0 1 16,0 0 5-16,0-1-9 15,0 0-5-15,-1 0-8 16,0 0-3-16,-23-7 3 15,12 11-2-15,-6 1 6 16,-3 2-2-16,-2 2 2 16,-2-2-2-16,0 1 4 15,3-1 0-15,-1-3 0 16,3 0 2-16,2-3 0 16,0 0 1-16,9 0 9 15,8 0 2-15,1 0 3 16,0 0-2-16,4-1-1 15,6-3-1-15,9 0-11 0,3 0 0 16,9 1-2-16,3-1 2 16,7 2 0-16,2 1 0 15,1-2-2-15,0 1-2 16,1-1 2-16,-6 1-2 16,-9 0 1-16,-6 1-1 15,-10 0 0-15,-3 0 2 16,-3 1-2-16,-8 0 0 15,-2-2 4-15,-4 2-4 0,-6 0 6 16,1 2-6-16,-17 2 0 16,-6-2 0-16,-8 2 0 15,-4-2 2-15,-2 2-2 16,5-2 2-16,0 2 0 16,2-1 0-16,1 1 2 15,2-1 2-15,5 0-1 16,2-2 3-16,9-1-2 15,5 0 0-15,7 0 5 16,10 0-1-16,0 0 7 16,6-1 1-16,18-1-6 15,11-1-1-15,19-2-7 16,4-2-2-16,7-1 0 16,2-1 2-16,0 0-4 15,-4 1 0-15,-10 1 0 0,-8 2 0 16,-15 1 0-1,-2 3 0-15,-13 1-2 0,-4 1 0 16,-13 4-6-16,-7-2-2 16,-12 2 3-16,-5 0-1 15,-9-2 8-15,-7 0 0 16,-10-1 2-16,-5 1 0 16,-2 1 2-16,1 2 2 0,5 1-1 15,1 3 3-15,6-2 0 16,5 0 2-16,14-1-1 15,9-3-1-15,13 0 0 16,7 0-1-16,17-1 1 16,12-2 1-16,18-4 6 15,8-1 0-15,9-5-9 16,-1-1 3-16,4 1-6 16,-6-3-9-16,-14 3-27 15,-8 0 4-15,-13-3-43 16,-5 1-232-16,-5-7 196 15</inkml:trace>
  <inkml:trace contextRef="#ctx0" brushRef="#br2" timeOffset="145529.03">16301 4106 254 0,'14'-1'46'16,"3"0"36"-16,8-1-38 15,3-1-13-15,7 0-11 16,-1-2 10-16,2-1 18 15,-1 1 4-15,-5-1 7 16,0 1-6-16,-6-1-15 16,0 1-1-16,-2 0-3 15,0 1 0-15,-1 1 2 16,1 1-4-16,-1-1 0 16,-2 2-7-16,-2 0-7 15,-5 0-8-15,-5 1-4 16,-1-1-1-16,-6 1 15 15,0 0 10-15,0 0 7 16,0 0 0-16,0 0-12 16,-1 0-15-16,0 0-4 0,0 0-1 15,1 0 1-15,0 0-2 16,0 0 0-16,0 0-2 16,0 0 0-16,0 0-2 15,0 0 2-15,0 0-2 16,0 1-4-16,1 0-17 15,0-1 13-15</inkml:trace>
  <inkml:trace contextRef="#ctx0" brushRef="#br2" timeOffset="147928.57">24447 3656 404 0,'1'0'11'0,"0"0"0"16,1 0 4-16,31 4-1 15,-33-4 13-15,1 0 2 16,0 0 1-16,21-3-5 15,-12 3-16-15,2 0-4 16,-3 0-5-16,-2 0 0 0,-1 0 0 16,0 1 2-16,0 0 0 15,-2 0 0-15,3 0 3 16,-1 0 2-16,3 1-3 16,-1-2 1-16,1 1-3 15,-1-1 3-15,-3 0-5 16,-5 0 0-16,1 0 4 15,0 0 1-15,0 0 11 16,0 0 0-16,-1 0-3 16,2 0 1-16,0 0-12 15,26-1 1-15,-28 1 1 16,1 0 8-16,0 0 19 16,0 1 10-16,1 0 16 15,-1 0-7-15,26 7-18 16,-27-8-11-16,1 0-14 15,0 0-3-15,0 0 1 16,0 0 2-16,0 0-1 0,-1 0 1 16,1 0-2-16,0 0 2 15,0 0-5-15,0 0 3 16,0 0-3-16,0 0 0 16,-1 0 0-16,1 0 1 15,0 0-1-15,-1 0 2 16,1 0-1-16,0 0 1 0,0 0-4 15,0 0-7-15,0 0-300 16,-1-1 223-16</inkml:trace>
  <inkml:trace contextRef="#ctx0" brushRef="#br2" timeOffset="154712.82">20282 5095 452 0,'0'0'41'0,"0"0"34"15,-1 0-13-15,0 0-17 16,1 0 5-16,-1 0 35 15,0 0 3-15,1 0 13 16,-1 0-20-16,1 0-38 16,-1 0-14-16,1 0-6 15,-1 0-6-15,1 1-1 16,0 0-2-16,0 0-11 16,1 0 5-16,18 10 6 15,-8-10 5-15,2-1 12 0,2 0 4 16,1 0 4-16,3 0-4 15,0-2-2-15,0 1 1 16,3 0 1-16,-1-1-2 16,-1 0 33-16,-1 1-3 15,-3 0-25-15,0 0-5 0,-2 0-6 16,-3 0-6-16,-3 1 0 16,-1-1-9-16,-3 1-9 15,-4 0 6-15,0 0-6 16,0 0 6-16,0 0-9 15,0 0 0-15,0 0-3 16,0 0-12-16,0 0-27 16,1 0-27-16,18-5-115 15,-7 1 18-15,0 1 96 16</inkml:trace>
  <inkml:trace contextRef="#ctx0" brushRef="#br2" timeOffset="157868.94">20427 5014 435 0,'-8'-1'24'16,"34"1"17"-16,-1-4 32 15,-1 1 6-15,-3 1 6 16,-9-2-17-16,-3 4-34 16,-9 0-16-16,0 0 12 15,0 0 6-15,-5 1 5 16,-9 1-2-16,-6-1-23 16,-2 0-11-16,-4-1-1 15,-1 2-1-15,-1 1 3 0,0 1 6 16,1 0 6-16,1 0 5 15,4 1 4-15,2-2-2 16,4-2-6-16,5 1 1 16,3-2-3-16,3 0 7 15,5 0-1-15,0 0 2 16,8-2-8-16,3 2-5 16,8-1-2-16,5-2-3 15,7 0 5-15,7-1 0 0,4 0-1 16,1 1-1-16,-4 2-2 15,-4-1-4-15,-10 0 0 16,-6 1-4-16,-10 0 0 16,-9 1 3-16,0 0 17 15,0 0 5-15,0 0 2 16,-13-1-4-16,-4 4-19 16,-4 0-2-16,-4 1-2 15,-3-1 4-15,-4 1-4 16,0-2 0-16,-1 2 2 15,2-1-2-15,3 1 2 16,1-2-2-16,9-1 0 16,3 1 2-16,15-2 0 15,0 0-2-15,4 2 2 16,10-2-2-16,7-2 0 0,6-1 2 16,6-2 0-16,7 1 0 15,0-2-2-15,1-1 1 16,-4 1-1-16,-4 0 0 15,-9 2 0-15,-4 2 0 16,-10 0 0-16,-10 2 2 16,0 0-2-16,-7 3 0 0,-8-1-3 15,-3 2-1-15,-5-1-8 16,2 1-5-16,-1-2-22 16,4 0-31-16,2-2 39 15</inkml:trace>
  <inkml:trace contextRef="#ctx0" brushRef="#br2" timeOffset="160245.93">21144 5151 314 0,'0'0'59'0,"0"0"61"16,0 0-11-16,0 0-54 15,0 0-19-15,0 0 10 16,0 0 18-16,0 0 25 0,0 0 9 16,0 0-18-16,0 0-21 15,-1 1-19-15,1-1-1 16,0 1-6-16,0 0 0 16,0 0-2-16,0-1 0 15,0 0 0-15,0 0-6 16,0 0-6-16,-1 0-3 15,1 0-6-15,0 0-7 16,0 1 1-16,0-1-4 0,0 1 2 16,0 0-2-16,0 0 0 15,0-1 0-15,0 1 0 16,1 0 0-16,0 0-48 16,0-1-187-16,0 0 152 15</inkml:trace>
  <inkml:trace contextRef="#ctx0" brushRef="#br2" timeOffset="168601.19">1912 9943 1559 0,'-5'7'0'16,"-1"5"6"-16,3 11-6 15,1 6 0-15,2 11 12 16,3 5-3-16,3 2 12 15,1-1 3-15,4-7-9 16,1-2-6-16,-1-11-6 16,2-6 6-16,3-11 14 15,0-6 1-15,11-14 6 16,2-6 0-16,3-13-24 16,0-5 3-16,-3-4-6 15,-5-1-3-15,-8 0-3 16,-5 1 9-16,-8 7-3 15,-3 6 12-15,-2 12 42 0,-2 6 8 16,-2 9 4-16,-1 6-12 16,3 14-39-1,2 8-15-15,8 19-3 0,3 7 0 16,4 21-36-16,3 8-24 16,-1 12-50-16,0 2-10 15,-3-8 42-15,-5-9 31 16,-11-10 77-16,-9-7 38 0,-18-7 97 15,-9-1 56-15,-19-9 37 16,-8-7-74-16,-10-19-67 16,0-13-56-16,4-26-59 15,5-15-40-15,12-27-145 16,10-15-129-16,20-23 85 16</inkml:trace>
  <inkml:trace contextRef="#ctx0" brushRef="#br2" timeOffset="168962.38">2671 10028 1583 0,'0'0'245'0,"11"0"161"15,5 0-265-15,11-2-115 16,6-4-11-16,13 0-11 15,2-2-2-15,5-3-2 16,4-1 0-16,-1 0-8 16,-4 1-33-16,-10 1-151 15,-7-1-143-15,-13 4 153 16</inkml:trace>
  <inkml:trace contextRef="#ctx0" brushRef="#br2" timeOffset="169177.76">2822 10151 1504 0,'-18'13'151'0,"6"-4"132"15,12-9-136-15,0 0-93 0,11 9-12 16,13-9 5-16,8-1 19 16,11-6-20-16,6-1-10 15,8-3-11-15,4 0-10 16,-3-2-44-16,-3 2-58 15,-12-1-161-15,-6 1-99 16,-12 5 181-16</inkml:trace>
  <inkml:trace contextRef="#ctx0" brushRef="#br2" timeOffset="170628.65">4121 9858 1194 0,'0'-6'45'15,"0"1"11"-15,0 5-38 16,0 0-3-16,0 0 6 16,0 0 5-16,-4 8-1 0,1 10-10 15,-2 7-1-15,-6 8 1 16,-2 4-1-16,-6 2 1 16,-5 0 1-16,-1-3 5 15,-2-2 2-15,0-9 45 16,-2-2 30-16,4-7-8 15,0-5-12-15,6-7-30 16,6-3-10-16,3-4-8 16,3-4 0-16,4-1 0 15,3-1-12-15,4-2-6 16,3 1-3-16,10-2-6 16,2 2 0-16,8 3-3 15,5 3 0-15,1 5 0 16,4 1-3-16,3 4 3 15,4-1 0-15,0-5 0 16,-3 0 0-16,-4-8-72 0,-3-4-29 16,-7-7-70-16,-5-3-27 15,-8-4 125 1,-4-1 5-16,-9 0 33 0,-2 1 14 16,-6 4 24-16,-3 3 13 15,-1 7 17-15,-1 4 4 16,2 6 3-16,-1 5-3 0,4 10-12 15,3 6 24-15,1 12 40 16,3 7 16-16,-1 11 0 16,-1 7-19-16,-1 6-44 15,0 2-21-15,-3-5-18 16,3-7-6-16,1-18-90 16,2-10-65-16,2-23-247 15,7-10 301-15</inkml:trace>
  <inkml:trace contextRef="#ctx0" brushRef="#br2" timeOffset="170998.68">4550 9963 2432 0,'1'37'102'0,"0"3"12"15,5 8-120-15,0 0-15 16,3-8-17-16,2-6-7 16,6-12-7-16,2-5 7 15,3-13 13-15,-1-5 15 16,2-11 17-16,-2-6 1 16,0-10-7-16,1-3-5 15,-7-7-1-15,-2-2 1 16,-8 1 10-16,-5 2 0 0,-10 4-12 15,-6 4 4-15,-9 5 1 16,-4 4 4-16,-3 9 22 16,1 4 8-16,5 9 4 15,5 8 2-15,8 5-17 16,6 4-49-16,6 1-201 16,6-2 136-16</inkml:trace>
  <inkml:trace contextRef="#ctx0" brushRef="#br2" timeOffset="171428.12">5086 10010 1499 0,'14'1'111'0,"7"2"152"16,7 1-195-16,13 0-68 16,4 0-11-16,7 0 11 15,0-2 2-15,-4-2 1 16,-5-2-3-16,-11-4-26 15,-7-3-28-15,-13-4-81 0,-5-2-55 16,-12-4 149 0</inkml:trace>
  <inkml:trace contextRef="#ctx0" brushRef="#br2" timeOffset="171627.71">5160 9818 2195 0,'0'8'188'0,"8"13"37"16,5 8-172-16,9 20-53 15,4 8-2-15,-4 9-1 16,-4 3-30-16,-6 0-112 16,-4-4-48-16,-3-11-201 15,-1-9 13-15,-1-20 313 16</inkml:trace>
  <inkml:trace contextRef="#ctx0" brushRef="#br2" timeOffset="172245.74">5734 9878 1834 0,'-2'-11'212'0,"7"-2"68"16,6-1-235-16,13-4-73 16,9-1 1-16,13-1-4 15,3 0-2-15,9 2 6 16,1 3-3-16,-8 8 24 16,-4 5 9-16,-17 11 0 15,-10 6-3-15,-17 11 0 16,-8 4 0-16,-19 7 0 15,-8 4 0-15,-11 2 0 16,-4 0 3-16,0-4 36 16,5-4 30-16,12-12 5 15,8-6 0-15,15-9-21 16,6-2-29-16,9-2-26 0,6-1-5 16,12 0 2-16,3 0 1 15,4 0 4-15,-2 2 0 16,-8 3-2-16,-8 0 3 15,-11 6-5-15,-7 3 3 16,-18 5 2-16,-7 4-1 16,-18 4 4-16,-7 0-3 15,-3-4-1-15,2-1 3 0,7-12-1 16,7-6-33-16,6-14-135 16,3-12-214-16,6-12 168 15</inkml:trace>
  <inkml:trace contextRef="#ctx0" brushRef="#br2" timeOffset="172728.73">6454 9733 2837 0,'-7'14'49'0,"-2"8"-40"16,-6 5-25-16,-3 8 1 16,-2 3 2-16,-5 2 10 0,4-3 2 15,1-6 0-15,9-3 2 16,8-8 0-16,6-5-1 16,10-3 4-16,4-2-1 15,9-7 2-15,4-2 0 16,7-8-11-16,5-6-11 15,11-6-21-15,5-3-7 16,0-2 4-16,-2-1 8 0,-18 3 19 16,-14 2 5-16,-23 2 1 15,-9 2 0-15,-23 2-1 16,-1 0-5-16,-7 3-3 16,-3 4-2-16,9 6 3 15,2 2 3-15,12 9 18 16,4 6 8-16,6 14 8 15,3 10 3-15,1 20-2 16,1 9-12-16,-2 14-5 16,1 5-2-16,1-4-5 15,2-3-61-15,2-21-150 16,2-12-154-16,6-24 116 16</inkml:trace>
  <inkml:trace contextRef="#ctx0" brushRef="#br2" timeOffset="173061.44">7529 9754 2013 0,'7'-4'141'0,"-7"4"-37"16,2 4-164-16,-16 16-47 15,-7 8 32-15,-10 18 105 16,-7 8 15-16,-10 15 53 16,-5 4 25-16,-15 5-22 15,-2-1 3-15,1-13-29 16,7-8-24-16,15-22-44 15,6-12-12-15,11-21-100 16,3-10-73-16,9-25-323 16,6-8 226-16</inkml:trace>
  <inkml:trace contextRef="#ctx0" brushRef="#br2" timeOffset="173261.19">6935 9848 1204 0,'13'0'85'16,"4"7"80"-16,4 9 0 15,5 14 125-15,5 7-15 16,10 7-116-16,3 1-77 16,13-3-65-16,0-6-17 0,-4-7-15 15,-5-6-19-15,-11-10-38 16,-9-3-80-16,-8-10-79 16,-1 0-43-16,-8-5 10 15,-1 0-112-15,-2 1 187 16</inkml:trace>
  <inkml:trace contextRef="#ctx0" brushRef="#br2" timeOffset="173400.84">7540 10179 878 0,'2'8'175'0,"1"4"98"15,0 1-95-15,3 7 38 16,-1 4 47-16,6 10-18 16,2 5-77-16,3 4-83 15,0 0-74-15,-2-6-233 16,0-3-580-16,-6-8 637 15</inkml:trace>
  <inkml:trace contextRef="#ctx0" brushRef="#br2" timeOffset="177893.86">1955 11484 2312 0,'-44'68'-12'16,"-7"4"12"-16,-2 4 0 16,0-3 0-16,2-14-42 15,4-9-77-15,-2-24-180 16,5-13 164-16</inkml:trace>
  <inkml:trace contextRef="#ctx0" brushRef="#br2" timeOffset="178127.95">1714 11617 2422 0,'40'70'1'16,"5"-8"1"-16,1-7 1 15,3-8-9-15,1-8-12 16,-3-14-55-16,-3-7-86 16,-7-16-125-16,-6-7-74 15,-4-8 290-15</inkml:trace>
  <inkml:trace contextRef="#ctx0" brushRef="#br2" timeOffset="178749.45">2303 11889 2282 0,'17'31'-3'16,"-3"13"0"-16,-4 5 3 15,-1 6-12-15,-8 2-6 16,2-4-98-16,-4-6-43 16,-1-13-139-16,-2-8-113 15,-2-17 293-15</inkml:trace>
  <inkml:trace contextRef="#ctx0" brushRef="#br2" timeOffset="179061.75">2742 11612 1885 0,'4'2'203'16,"4"1"123"-16,9 1-308 15,7-1-14-15,13-4-4 16,5-5 1-16,9-7-11 0,4-1-24 15,-2-3-50-15,-2 3-86 16,-9 2-111-16,-9 2-63 16,-12 7 276-16</inkml:trace>
  <inkml:trace contextRef="#ctx0" brushRef="#br2" timeOffset="179264.16">2891 11802 2606 0,'17'2'17'0,"16"-4"-17"15,8-4-21-15,13-8-73 16,1-2-38-16,2-1-114 16,-4 0-44-16,-9 5-48 15,-3 3 271-15</inkml:trace>
  <inkml:trace contextRef="#ctx0" brushRef="#br2" timeOffset="180029.39">3885 11479 1646 0,'5'-14'242'16,"9"-1"140"-16,7-3-306 15,14 1-104-15,7 2-14 0,10 2 30 16,2 5 6-16,0 8 0 16,-4 5 6-16,-11 15-12 15,-11 7-6-15,-17 16 0 16,-10 7 0-16,-20 11 10 16,-7 2 5-16,-17-2-3 15,-10-3 0-15,-5-7 24 16,-5-4 20-16,5-13 49 15,8-3-24-15,10-15 1 16,9-6-1-16,15-10 3 16,5 0 0-16,13-8-27 15,5-1-11-15,15-2-19 16,7-1-4-16,19 4-2 16,10 3-2-16,15 5 0 15,4 3 0-15,3 2-14 16,-1-2-31-16,-9-4-163 0,-1-1-135 15,-6-4 106-15</inkml:trace>
  <inkml:trace contextRef="#ctx0" brushRef="#br2" timeOffset="183627.81">7054 11535 942 0,'-4'0'34'0,"-1"1"2"16,3 1-31-16,1 2 13 15,-3 2 15-15,4 4 31 16,0 3 14-16,2 8 15 15,1 3-4-15,1 5-23 16,-2 2-14-16,4 0-25 16,1-3-2-16,2-5-4 15,1-4-12-15,-1-7-6 16,2-5 9-16,8-9 12 16,2-7 0-16,8-13-1 0,2-7-8 15,-2-5-9-15,1-3-3 16,-5 4 6-16,-5 3-9 15,-7 7 6-15,-5 5 6 16,-5 8 21-16,-3 10 15 16,0 0 21-16,0 0-10 15,-6 13-17-15,2 11-12 16,3 18-30-16,1 10 0 0,0 13 0 16,1 3 0-16,2 10-9 15,-1 0 0-15,-2-3 0 16,-6-6-3-16,-13-12 72 15,-11-4 81-15,-22-7 89 16,-9-6-24-16,-11-10-77 16,-3-7-40-16,-2-19-53 15,-4-8-19-15,-10-19-44 16,4-9-19-16,9-20-46 16,11-11-56-16,35-13-115 15,14-2-170-15,29-2 233 16</inkml:trace>
  <inkml:trace contextRef="#ctx0" brushRef="#br2" timeOffset="184175.14">7664 11503 1741 0,'0'0'162'0,"0"0"29"15,1 0-96 1,21 5-38-16,-1-2-9 0,15-1-20 16,3-2-4-16,7-3-18 15,1-2-2-15,-1-3-17 16,-1 0-14-16,-7 2-52 16,-6 0-28-16,-11 3-82 15,-8 3-41-15,-13 3-54 16,-7 3 30-16,-10 4-93 15,-2 2-24-15,-2 2 190 0,2-2 72 16,1 0 112-16,2-2 52 16,2 1 88-16,1-2 64 15,3 1 91-15,2-1-35 16,7-2-79-16,3 0-31 16,13 0-11-16,4-2 64 15,14-2-75-15,8-3-20 16,7-8-63-16,3-2-27 15,2-7-138-15,-4-1-71 0,-6-3-229 16,-5 2 306-16</inkml:trace>
  <inkml:trace contextRef="#ctx0" brushRef="#br2" timeOffset="191326.92">8678 11134 1396 0,'-6'25'85'0,"3"16"166"16,2 12-137-16,4 17-114 15,1 8 0-15,4 9 3 16,0 1-3-16,-2 0 3 15,0-2-3-15,-3-12-21 16,0-6-24-16,-2-17-77 16,0-8-20-16,3-18-91 15,1-7 148-15</inkml:trace>
  <inkml:trace contextRef="#ctx0" brushRef="#br2" timeOffset="191743.93">9123 11379 1613 0,'-19'22'140'0,"2"3"69"0,8 7-203 16,4 1-6-16,9 0-3 15,6-3 3-15,8-5 0 16,4-6 0-16,6-7 12 16,3-5-6-16,4-10 6 15,0-7-6-15,6-11 3 16,-2-7-6-16,-1-5-9 16,-3 0-3-16,-13 1 6 15,-9 4 15-15,-15 2 42 16,-11 1 6-16,-18 0-9 15,-11-1-22-15,-25 3-35 16,-7 4 0-16,-4 10 51 16,3 6 24-16,16 10-11 15,9 5-8-15,17 3-36 16,10-1-46-16,15-1-109 16,7-4-119-16,18-2-416 0,8-4 527 15</inkml:trace>
  <inkml:trace contextRef="#ctx0" brushRef="#br2" timeOffset="192227.66">9771 11276 1167 0,'15'-5'74'0,"-6"-1"54"16,-6 0-82-16,-9 0-3 15,-8-1 7-15,-11 1 49 16,-6 1 62-16,-7 6-11 15,3 6 14-15,-2 7 12 16,4 3-38-16,4 6-58 16,2-1-27-16,12-1-29 15,6 0-15-15,12-3-4 16,9 0-1-16,12 1-4 16,5 0-2-16,15 4-1 15,3 3-2-15,6 7 5 16,0 3-3-16,-9 4 2 15,-5 2-6-15,-19-1-12 16,-7 1-1-16,-20-2-8 16,-10-2 8-16,-17-5 4 15,-8-3 7-15,-8-10 20 0,1-3 16 16,5-10 38-16,7-6 19 16,11-12-13-16,5-5-4 15,10-14-20-15,5-8-15 16,15-18-31-16,11-8-16 15,19-13-15-15,10-2-8 16,21-1 4-16,6 4 7 16,11 11 8-16,-1 7 4 0,-4 13-32 15,-7 9-82-15,-15 10-117 16,-14 4 79-16</inkml:trace>
  <inkml:trace contextRef="#ctx0" brushRef="#br2" timeOffset="197526.93">2121 12935 2453 0,'-35'69'-6'0,"-8"6"2"16,-2-1-3-16,-7-7-89 15,0-7-105-15,1-17-173 16,-2-8 7-16,8-22 274 0</inkml:trace>
  <inkml:trace contextRef="#ctx0" brushRef="#br2" timeOffset="197744.84">1605 12895 1858 0,'27'7'116'0,"12"13"-5"15,5 7-7-15,6 13-20 16,5 5-36-16,0 5-40 16,2 0-4-16,0-4-16 15,-4-5-51-15,-3-8-122 16,-8-3-78-16,-7-11-201 16,-4-5 340-16</inkml:trace>
  <inkml:trace contextRef="#ctx0" brushRef="#br2" timeOffset="197927.04">2404 13217 1518 0,'1'0'214'16,"14"3"43"-16,-8 16-39 0,8 8-56 16,-3 18-82-16,3 7-28 15,0 6-27-15,-1-3-13 16,-1-6-72-16,-3-8-67 15,1-14-238-15,0-5-347 16,-2-21 536-16</inkml:trace>
  <inkml:trace contextRef="#ctx0" brushRef="#br2" timeOffset="198246.23">3158 12997 2900 0,'17'7'-65'0,"12"-8"6"16,9-3 12-16,16-7 4 15,4-4-6-15,7-2-31 0,-1 0-12 16,-7 0-57-16,-6 3-109 16,-13 2-130-16,-9 6-14 15,-17 6 284-15</inkml:trace>
  <inkml:trace contextRef="#ctx0" brushRef="#br2" timeOffset="198414.9">3354 13140 2697 0,'36'-2'-51'0,"14"-12"-119"15,3-7-102-15,6-9 105 16</inkml:trace>
  <inkml:trace contextRef="#ctx0" brushRef="#br2" timeOffset="198828.71">4240 12598 2393 0,'6'57'3'15,"3"11"-2"-15,1 24 8 16,-1 7-6-16,-1 7-3 16,-4-3-24-16,-7-15-172 15,-2-8-126-15,-4-16 142 16</inkml:trace>
  <inkml:trace contextRef="#ctx0" brushRef="#br2" timeOffset="203310.33">7007 12857 2388 0,'9'49'-8'0,"1"-6"3"0,2-3-13 15,3-10-6-15,-2-6 3 16,9-12-6-16,-1-5 21 15,1-11 6-15,2-6-3 16,-5-10-6-16,0-5 0 16,-3-6 6-16,-5-1 3 15,-3 2 3-15,-3 2 3 16,-4 11 18-16,0 3 6 0,-1 14 5 16,0 0 4-16,0 0-24 15,7 12-9-15,1 13-22 16,2 10-5-16,-1 12 7 15,0 4 3-15,-3 4 8 16,-4 4-14-16,-6 0-20 16,-5 1-14-16,-14-2 18 15,-9-3 42-15,-13-5 96 16,-6-7 3-16,-5-8 16 16,-3-6-14-16,-10-11-63 15,-9-6-16-15,-16-12-22 16,-6-6-9-16,10-13-10 15,12-5-21-15,27-14-94 16,18-9-122-16,31-23 70 16</inkml:trace>
  <inkml:trace contextRef="#ctx0" brushRef="#br2" timeOffset="204794.34">7790 12774 2670 0,'38'2'-7'0,"7"-2"7"16,17-2 0-16,7-2 0 15,1-3-26-15,-2 0-55 16,-9-1-62-16,-9 0-66 0,-16 2-110 15,-10 1-46-15,-24 5 301 16</inkml:trace>
  <inkml:trace contextRef="#ctx0" brushRef="#br2" timeOffset="204977.3">7908 13037 2653 0,'60'-12'-152'0,"5"-5"-103"16,8-5-199-16,-4 1 224 16</inkml:trace>
  <inkml:trace contextRef="#ctx0" brushRef="#br2" timeOffset="205526.85">8783 12596 2522 0,'12'11'0'0,"10"-3"1"0,6-2 3 16,4-6-2-16,5-3 0 16,-3-6 3-16,-3-1-3 15,-4-2-2-15,-5 1 5 16,-9 4-5-16,-4 1 2 15,-9 6 1-15,0 0-3 16,4 6 0-16,-9 8 4 16,0 19-3-16,-3 13 8 15,-1 22 7-15,-1 12-2 0,-3 8 2 16,0-2-5-16,-3-10-9 16,0-11-7-16,-1-17-84 15,3-10-50-15,-1-20-212 16,3-7-232-16,-2-22 467 15</inkml:trace>
  <inkml:trace contextRef="#ctx0" brushRef="#br2" timeOffset="205893.85">9554 12598 2705 0,'-19'57'-21'16,"-8"-2"18"-16,-2-2-1 15,-2-10 1-15,1-5 0 16,3-14 13-16,0-8 10 0,9-8 7 15,3-4 4 1,14-4-10-16,1 0-8 16,0 0-10-16,4-1-6 0,18-1-5 15,7 0-2-15,15 0-2 16,6 0 4-16,7-3-10 16,6 2-9-16,3-4-22 15,-2-1-55-15,-5-5-92 16,-8-2-140-16,-12-11 172 15</inkml:trace>
  <inkml:trace contextRef="#ctx0" brushRef="#br2" timeOffset="206096.08">9621 12959 2951 0,'9'104'-133'0,"-2"-12"-78"0,1-4 29 16</inkml:trace>
  <inkml:trace contextRef="#ctx0" brushRef="#br2" timeOffset="206910.24">9570 12501 1900 0,'10'27'12'16,"2"7"3"-16,-4 11 23 15,-2 8 16-15,1 16-6 16,-2 6 0-16,2 3-21 16,-2-3-15-16,3-9-21 15,2-5-33-15,-2-8-75 16,-2-2-44-16,-2-6-131 15,-1 1 232-15</inkml:trace>
  <inkml:trace contextRef="#ctx0" brushRef="#br2" timeOffset="211513.45">4729 12651 1406 0,'22'4'3'0,"4"-1"-3"16,3-2 6-16,1-1 8 16,-1-1 25-16,-4 0 13 15,-3-2 77-15,-4 0 32 0,-2-2-50 16,-1-1-28-16,-1-1-44 16,-3 0-15-16,-1-5-6 15,-4 0-6-15,-2-4 15 16,0-4 6-16,-4-4 14 15,0-4 10 1,-1-10-12-16,1-4-15 0,-1-11-15 16,0-3-8-16,-1-3-7 15,0 1 8-15,-3 4 18 16,-1 3 13-16,0 12 31 16,0 4 14-16,-1 9-13 15,1 3-31-15,0 2-22 16,-1 0-15-16,1 0-16 15,0 1-1-15,1 1 2 16,1 1 7-16,0 2 13 0,2 2 9 16,0 4 7-16,-1 1 1 15,1 5-4-15,2 4-6 16,0 0-11-16,0 0-5 16,0 0-7-16,0 0-3 15,0 0 3-15,0 0 1 16,0 0 3-16,0 0 3 15,0 0 1-15,0 0 0 0,0 0-1 16,0 0 0-16,1 0-9 16,0 0-6-16,-1 0-23 15,1 1-16-15,-1 0-25 16,0-1 11-16,0 1 34 16,0 0 16-16,0 0 15 15,0 0 2-15,0 0 2 16,0-1 0-16,0 0 0 15,0 0 0-15,0 0 6 16,0 0 4-16,0 0 11 16,0 0 2-16,0 0 8 15,0 0-2-15,0 0-2 16,0 0 6-16,0-1-6 16,0 0-3-16,0 0-11 15,-1 0-5-15,1 0-6 0,-1 1-1 16,0-1-1-16,0 0-1 15,0 0-1-15,0 0 0 16,0 0-1-16,1 0 1 16,-2 1 2-16,-25 4 0 15,19 9 0-15,-1 3 0 16,-3 9-1-16,-1 4 0 16,-3 2 1-16,4 0-1 0,2-5 1 15,3-5 0-15,5-10-1 16,2-10 1-16,0 0 0 15,0 0 0-15,0-1 0 16,-2-7 1-16,2-8 3 16,0-2 0-16,2-6 4 15,1-3-1-15,4-4-4 16,5-3-1-16,3-2-6 16,2-1-5-16,2 4-2 15,-2 5 0-15,-2 8 8 16,-2 6 3-16,-4 8 8 15,1 5-2-15,1 13-1 16,2 6-1-16,6 14-2 16,1 3 0-16,3 6 1 15,2-1-1-15,2-4-1 16,0-5 2-16,-3-10-4 16,0-6-11-16,-6-9-47 0,-2-5-59 15,-7-4-82-15,-3-3-135 16,-5-5 174-16</inkml:trace>
  <inkml:trace contextRef="#ctx0" brushRef="#br2" timeOffset="211876.98">5279 12049 1485 0,'-1'-1'17'16,"0"0"14"-16,0 1 88 15,0 0 51-15,-5 15 51 16,13 7 9-16,-2 16-85 0,0 8-41 16,2 12-54-16,-5 5-25 15,5 2-21-15,2-1-4 16,-2-9-14-16,2-7-55 16,-5-17-140-16,-1-7-658 15,-2-25 697-15</inkml:trace>
  <inkml:trace contextRef="#ctx0" brushRef="#br2" timeOffset="212744.97">5346 11901 1930 0,'26'3'-15'0,"5"6"9"16,5 5 3-16,-2 11 3 15,2 8 9-15,-6 12 17 16,-2 8-2-16,-8 11 0 15,-5 3 0-15,-11 6-15 16,-8 0-6-16,-9-2-3 16,-7-4 6-16,-9-12 0 15,-4-5-3-15,-2-12 0 16,1-4-24-16,2-12-113 16,2-6-81-16,5-13 101 15</inkml:trace>
  <inkml:trace contextRef="#ctx0" brushRef="#br2" timeOffset="213044.34">5075 11952 2300 0,'-16'43'-191'0,"8"19"149"15,5 8 51-15,6 8 27 16,8 3 33-16,5-6 20 16,4-6-26-16,4-10-27 15,3-7-17-15,5-12-64 16,0-5-61-16,2-11-166 15,-1-5-83-15,4-7 247 16</inkml:trace>
  <inkml:trace contextRef="#ctx0" brushRef="#br2" timeOffset="-213168.57">10715 13084 864 0,'0'0'-7'0,"0"0"14"15,0 0 7-15,0 0 61 16,0-1 25-16,0 0 22 16,1 0 6-16,-1 0-18 0,0-1-7 15,7-28 27-15,-7 30 13 16,0-1-68-16,-2-21-30 15,1 11-36-15,4 0-9 16,-2-2 6-16,-2 0 14 16,1-3 52-16,-4-3 15 15,0-9 29-15,1-5-11 0,-2-10-44 16,1-2 0-16,3-10-11 16,1-2-12-16,2-10-19 15,5-7-6-15,0-7-16 16,-1-1 6-16,0 3 18 15,-6 4 13-15,0 6 22 16,1 1-5-16,-3 3 3 16,1 1-11-16,-3 1-23 15,1-1-6-15,-1-2-13 16,3 1-1-16,0-2 1 16,-4 1 2-16,5 5 4 15,-3 2 2-15,1 4-3 16,1 0-1-16,-2 2-3 15,-1 1-4-15,-3 0 1 16,0 2-2-16,-3 3 1 16,0 1 2-16,0 11-2 0,-1 2 1 15,2 8-1-15,3 4 1 16,0 8 1-16,1 4 0 16,3 4-3-16,2 5-1 15,0 0-9-15,0 0 0 16,-12 14-1-16,5 7 1 15,-6 21 10-15,-4 14 0 16,-4 20 3-16,-3 10 2 0,-3 9-2 16,-4 3-3-16,-1 1 3 15,1-6-1-15,3-9-2 16,0-7 3-16,4-20 2 16,1-8 0-16,6-15 0 15,1-9-2-15,5-11-1 16,3-6 1-16,1-7 2 15,1-2 2-15,1-7 5 16,1-5 7-16,2-10 4 16,3-8 6-16,9-15-7 15,3-8-7-15,12-18-5 16,2-6-7-16,10-6-12 16,3-4-7-16,5-3-20 15,3 0-2-15,-3-1 1 16,-1 2 5-16,-10 13 13 0,-4 6 5 15,-12 17 6-15,-6 8-5 16,-8 13 5-16,-1 8 2 16,-3 12 4-16,0 5 10 15,0 8-3-15,3 4 0 16,3 16 0-16,3 12-4 16,4 25 2-16,-1 16 1 15,2 29-1-15,3 9 2 16,6 8-2-16,6-2 0 0,13-6 2 15,4-3-2-15,12-4 4 16,4-5-30-16,3-10-175 16,3-11 137-16</inkml:trace>
  <inkml:trace contextRef="#ctx0" brushRef="#br2" timeOffset="-210000.32">12639 9341 1485 0,'0'14'48'0,"2"10"50"16,2 8-98-16,-1 17-42 16,0 8 6-16,-1 12 26 15,-1 3 4-15,5-4 6 16,4-6 0-16,4-16 4 15,6-9 14-15,2-14 30 16,0-7 9-16,5-12 17 16,3-7-14-16,6-16-15 15,2-6-6-15,2-16-21 16,-1-7 3-16,-6-10-4 16,-2-6-14-16,-9-3 0 15,-2 2-3-15,-10 11 0 16,-2 8 3-16,-4 15 15 15,-3 8 15-15,2 12 6 0,0 7-12 16,8 13-6-16,3 11-21 16,8 25-3-16,1 16 3 15,3 23-3-15,1 11-6 16,-2 14 0-16,-1 1-39 16,-4-3-12-16,-14-3 19 15,-12-10 79-15,-12-6 121 16,-25-10 115-16,-8-7-36 0,-17-13-96 15,-6-11-41-15,-10-22-55 16,-5-12-22-16,-3-22-21 16,-1-11-3-16,11-21-26 15,6-12-21-15,14-15-40 16,9-6-35-16,14-6-157 16,12 5-176-16,20 3 215 15</inkml:trace>
  <inkml:trace contextRef="#ctx0" brushRef="#br2" timeOffset="-209569.8">13609 9483 2496 0,'0'0'94'16,"13"-1"87"-16,13 4-260 15,6 1-39-15,16-3 57 16,7-1 53-16,7-1 19 16,1-3 18-16,2 0 9 15,-4 0 0-15,-11-2-14 16,-1-1-25-16,-13 1-80 15,-6-1-66-15,-13 3-223 16,-16 4-360-16,-5 2 562 16</inkml:trace>
  <inkml:trace contextRef="#ctx0" brushRef="#br2" timeOffset="-209370.07">13745 9715 2219 0,'0'0'374'16,"12"5"15"-16,9 2-350 0,21 3-122 16,10-2-19-16,11-8 11 15,2-4-8-15,-1-6-96 16,-1-2-37-16,-8-4-69 16,-6 0-46-16,-12-9 277 15</inkml:trace>
  <inkml:trace contextRef="#ctx0" brushRef="#br2" timeOffset="-208681.8">15048 9136 2037 0,'-4'15'242'0,"-4"9"138"0,-1 20-381 15,-6 9-13-15,0 12-11 16,-4 4-11-16,-1 0-16 16,-1-1 3-16,-6-9 10 15,-1-8 12-15,1-16 25 16,0-10 16-16,2-15 26 16,3-6-1-16,2-8-6 15,2-6-21-15,6-4-30 16,0-2 0-16,9-1 9 15,3 0 10-15,8-3 22 16,4-2 4-16,10 1 7 16,3 2-5-16,12 8-6 15,9 5-11-15,7 10-4 16,8 4-3-16,7 5 1 16,3-1 0-16,3-2-13 0,-9-6-14 15,-13-7-80-15,-8-7-50 16,-17-10-81-16,-5-3-22 15,-9-5 95-15,-11 0 67 16,-6-1 71-16,-5-1 15 16,-5 0 18-16,2 3 3 15,-4 3 35-15,2 6 19 16,-2 11 57-16,0 7 50 0,2 13 0 16,0 12-52-16,-5 27-49 15,0 17-34-15,-3 27-10 16,0 7-5-16,8 4-8 15,-1-6-1-15,6-18-105 16,3-12-71-16,3-25-272 16,5-14 171-16</inkml:trace>
  <inkml:trace contextRef="#ctx0" brushRef="#br2" timeOffset="-208319.53">15473 9485 3051 0,'-12'45'43'0,"7"10"-59"0,5 6-25 16,13 4-26-16,6-5-11 15,4-13-4-15,3-8 11 16,-2-16 32-16,-3-8 25 15,0-13 24-15,-2-7 2 16,3-12-4-16,1-7-3 0,2-13-3 16,-1-6-1-16,-3-12-4 15,-4-7-10-15,-8-6-6 16,-3 3-2-16,-13 10 16 16,-10 10 7-16,-17 19 11 15,-10 7 4-15,-14 18-8 16,-5 7-1-16,7 15-5 15,9 4-20-15,14 4-150 16,14-2-13-16,25-10-2 16</inkml:trace>
  <inkml:trace contextRef="#ctx0" brushRef="#br2" timeOffset="-207385.33">16211 9579 2883 0,'7'4'28'0,"9"2"25"16,16 3-133-16,13 0-8 15,16-5 56-15,4-3 22 16,2-5 9-16,-4-5 1 0,-10-3 0 16,-3-2-10-16,-14-5-55 15,-5-1-105-15,-15-4-208 16,-7 2-360-16,-12 0 579 16</inkml:trace>
  <inkml:trace contextRef="#ctx0" brushRef="#br2" timeOffset="-207215.17">16491 9305 1762 0,'-6'0'266'15,"2"5"149"-15,2 9-335 16,2 7-51-16,5 24-20 16,0 13-3-16,10 24-6 15,-2 9 4-15,5 8-3 16,2-3-47-16,-2-13-134 15,1-10-174-15,-4-14 130 16</inkml:trace>
  <inkml:trace contextRef="#ctx0" brushRef="#br2" timeOffset="-206765.9">17203 9153 1349 0,'-1'11'59'0,"0"2"53"15,5 6-112-15,4 5-2 16,-1 3 2-16,3 4-2 15,-7 15 19-15,-3 12 33 16,-4 25 48-16,-4 8 4 16,-1 5-39-16,2-4-27 15,3-19-96-15,2-10-45 16,3-24-123-16,4-9-38 0,-3-23 158 16</inkml:trace>
  <inkml:trace contextRef="#ctx0" brushRef="#br2" timeOffset="-205768.45">17409 9496 1357 0,'9'-13'31'16,"5"-3"-19"-16,2-1-8 0,7-5 3 16,3-1 13-16,5-2 15 15,-1 0 5-15,3 3 22 16,0 3 51-16,1 6-29 16,1 4-18-16,-5 9-27 15,-1 3-12-15,-6 17-9 16,-3 8-9-16,-9 17-3 15,-5 6-9-15,-10 8-18 16,-5 2-3-16,-9-4 3 16,-7-4-6-16,-4-12 33 15,-3-6 24-15,-2-13 68 16,2-5 22-16,6-11 2 16,1-6-14-16,11-8-62 15,3-6-3-15,8-10-3 0,4-4-4 16,12-6-18-16,4-1-8 15,8 6-8-15,4 3-2 16,3 10 0-16,0 7-5 16,2 15-12-16,0 5-3 15,-1 10-15-15,0 3-26 16,0-3-151-16,0-1-69 16,3-8 119-16</inkml:trace>
  <inkml:trace contextRef="#ctx0" brushRef="#br2" timeOffset="-205353.42">18382 9179 1980 0,'-19'30'93'16,"-2"9"-81"-16,-5 12-21 0,-9 16-18 15,-3 4-9-15,-6-1-18 16,-1-4-23-16,3-19-13 16,-1-10 6-16,7-21 7 15,2-10-24-15,7-22 85 16</inkml:trace>
  <inkml:trace contextRef="#ctx0" brushRef="#br2" timeOffset="-205153.47">18076 9196 2941 0,'18'28'46'15,"3"7"0"-15,12 13-114 16,4 4-24-16,7 1-30 0,3-2-10 16,-5-8-25-16,-3-5 7 15,-13-16-125-15,-5-9-84 16,-4-19 213-16</inkml:trace>
  <inkml:trace contextRef="#ctx0" brushRef="#br2" timeOffset="-204969.45">18614 9520 3228 0,'-14'47'44'0,"7"10"-81"15,0 7-123-15,12 0-168 16,5-8 93-16</inkml:trace>
  <inkml:trace contextRef="#ctx0" brushRef="#br2" timeOffset="-199770.58">13504 10693 1938 0,'-1'-10'213'0,"-2"2"16"15,-2 1-118-15,-8 10-80 16,-6 7-8-16,-11 17-12 16,-9 12-1-16,-13 24 7 15,-5 14 11-15,-7 21 10 16,-2 5-9-16,-2-3 2 15,-3-11-5-15,7-26-15 16,1-13 0-16,7-22-20 16,11-11-26-16,6-17-104 15,10-9-111-15,11-21-455 16,2-7 519-16</inkml:trace>
  <inkml:trace contextRef="#ctx0" brushRef="#br2" timeOffset="-199586.49">12685 11023 1266 0,'10'-29'74'0,"5"7"42"0,6 6-13 16,12 13 124-16,4 7 21 16,13 16 45-16,3 8-97 15,6 16-45-15,1 10-68 16,-5 4-49-16,0 1-25 16,-10-6-45-16,-6-5-23 15,-9-7-85-15,-5-4-79 0,-7-10-168 16,-5-3-34-16,-2-8 351 15</inkml:trace>
  <inkml:trace contextRef="#ctx0" brushRef="#br2" timeOffset="-199369.51">13669 11339 2404 0,'0'24'132'0,"7"10"17"16,1 8-121-16,7 18-27 15,-1 7-1-15,-2 5-1 16,-2-4-10-16,-4-14-48 0,0-7-107 16,-3-19-202-16,2-6-434 15,-2-17 625-15</inkml:trace>
  <inkml:trace contextRef="#ctx0" brushRef="#br2" timeOffset="-198918.94">14364 10941 2553 0,'4'7'83'16,"11"4"-44"-16,-1-2-46 16,19 0 3-16,10-4 4 15,13-7 3-15,9-2 1 16,-7-5-4-16,-6 0-7 15,-15 2-45-15,-11 1-52 16,-7 4-78-16,-4 2-140 0,-9 3-228 16,-3 4 434-16</inkml:trace>
  <inkml:trace contextRef="#ctx0" brushRef="#br2" timeOffset="-198752.4">14460 11216 2663 0,'6'4'90'0,"7"0"20"16,9-3-97-16,17-5-43 15,7-5-16-15,9-8-41 16,0-3-68-16,-8-4-124 16,-4 2-172-16,-8 3 254 15</inkml:trace>
  <inkml:trace contextRef="#ctx0" brushRef="#br2" timeOffset="-197587.05">15245 10808 1119 0,'0'0'99'0,"0"0"92"15,1-1-156-15,15-16-46 0,-7 9-3 16,4 1 12-16,-3 0 6 16,-1-1 12-16,-2 2 5 15,-1 1 22-15,-6 5 9 16,0 0 97-16,0-1 16 15,0 1-22-15,0-1-8 0,15-20-61 16,-7 13-26-16,4 0-39 16,-2 0-9-16,4 2 0 15,2 1 0-15,3 4 24 16,5 1 2-16,6 4 5 16,2 4-1-16,3 8-10 15,-1 6-9-15,-7 12-37 16,-4 4-13-16,-9 13-14 15,-4 7-40-15,-10 7 16 16,-5 4 2-16,-16-1 15 16,-9-2 30-16,-19-7 123 15,-4-6 77-15,0-12 49 16,5-7-13-16,10-15-82 16,6-8-23-16,7-11-45 15,5-4-21-15,13-11-29 16,4-6-8-16,12-13-13 0,5-3 3 15,10-4-4-15,0 1 1 16,6 10 5-16,0 5 3 16,12 16 4-16,6 9 0 15,5 14-11-15,2 8 0 16,-3 8-3-16,1 3-4 16,-2-4-26-16,-1-6-31 15,0-11-123-15,-4-8-113 16,-3-10-238-16,-4-7 43 0,-8-7 330 15</inkml:trace>
  <inkml:trace contextRef="#ctx0" brushRef="#br2" timeOffset="-194020">17243 10701 2046 0,'-32'18'149'15,"3"2"52"-15,8 9-244 0,4 5-16 16,10 7-4-16,6 4 33 15,9-3 48-15,5-1 18 16,8-8 18-16,2-6-16 16,5-12-14-16,5-7-3 15,6-12 0-15,2-9-2 16,3-9-4-16,-2-6-6 16,-2-9-11-16,-3-1-1 0,-9 0-1 15,-3 2 4-15,-10 8 0 16,-4 4-4-16,-7 9 7 15,-4 6 0-15,-1 9 8 16,0 6 6-16,2 18-5 16,2 9-5-16,-3 24-5 15,2 12-13-15,1 16-13 16,3 7-7-16,-1 2-10 16,1-3 6-16,-7-10 17 15,-7-5 9-15,-18-11 9 16,-12-4 19-16,-18-14 74 15,-9-9 32-15,-7-22-5 16,-3-8-35-16,-5-22-44 16,3-10-23-16,6-22-34 15,6-9-20-15,27-12-49 16,12-5-117-16,31-6-634 0,16 1 612 16</inkml:trace>
  <inkml:trace contextRef="#ctx0" brushRef="#br2" timeOffset="-193769.96">17993 10819 2522 0,'0'0'134'0,"1"0"-36"15,20-4-104-15,0-2-46 16,6-2 0-16,6 0 4 16,4-1 9-16,-1 1 25 15,-1 1-35-15,-9-1-119 16,-6 2-175-16,-9 1 152 16</inkml:trace>
  <inkml:trace contextRef="#ctx0" brushRef="#br2" timeOffset="-193570.22">17909 11053 2788 0,'4'7'108'0,"5"1"96"16,17-5-271-16,11-1-36 15,16-9-34-15,9-5-3 16,1-6-111-16,-1-4-84 0,-8 1-27 15,-6 0 125-15,1-2 190 16</inkml:trace>
  <inkml:trace contextRef="#ctx0" brushRef="#br2" timeOffset="-193153.16">19067 10443 2817 0,'-27'4'56'0,"-3"7"-52"16,0 9-30-16,2 16-10 16,2 10 3-16,4 13 27 15,-1 4 8-15,4 10 17 0,-1 3 4 16,6-2 2-1,5-7 1-15,10-14-5 0,7-12-8 16,12-18-5-16,6-8-4 16,15-18-7-16,4-8-1 15,3-17-29-15,-3-4-22 16,-6-5-21-16,-7-3-5 0,-13 3 14 16,-4 5 19-16,-18 5 51 15,-9 8 23-15,-11 8 31 16,-3 5-15-16,-6 10 12 15,-2 8 2-15,-5 10-10 16,-1 8-5-16,3 3-32 16,6-2-22-16,12-8-104 15,7-9-111-15,14-17 82 16</inkml:trace>
  <inkml:trace contextRef="#ctx0" brushRef="#br2" timeOffset="-192801.18">19673 10382 2916 0,'-5'8'81'0,"-4"10"42"0,-3 9-143 16,0 14-50-16,0 8-15 15,3 3-16-15,-2 0 15 16,-5-6 51-16,-3-5 19 16,-9-10 29-16,-4-4 16 0,0-8 37 15,2-5 13 1,13-7-13-16,5-4-12 0,16-7-39 16,8-3-19-16,18-6-25 15,11 0-13-15,12 2-3 16,5 2-3-16,3 2 15 15,0 0 5-15,-1 0-21 16,-2-2-34-16,-9-3-162 16,-5-4-186-16,-15-4 192 15</inkml:trace>
  <inkml:trace contextRef="#ctx0" brushRef="#br2" timeOffset="-192636.23">19705 10459 1380 0,'-7'16'275'0,"1"14"666"0,2 9-762 16,2 18-136-16,2 8-16 15,-2 17-28-15,-3 9-31 16,-4 20-117-16,-2 8-143 16,-4 5 72-16</inkml:trace>
  <inkml:trace contextRef="#ctx0" brushRef="#br2" timeOffset="-190504.05">13236 12505 1912 0,'-51'75'-114'16,"0"-3"93"-16,-1-2 21 16,0-8 0-16,-1-5 6 15,1-18 0-15,4-13-36 16,2-25-110-16,8-13-35 16,10-26 111-16</inkml:trace>
  <inkml:trace contextRef="#ctx0" brushRef="#br2" timeOffset="-190336.63">12879 12454 2333 0,'47'32'178'16,"5"8"-44"-16,5 9-92 16,1 3-20-16,-3 6-45 15,-2 1-45-15,-4-3-132 16,-3-5-124-16,-3-13-432 15,-2-7 595-15</inkml:trace>
  <inkml:trace contextRef="#ctx0" brushRef="#br2" timeOffset="-189937.46">13785 12908 2694 0,'0'57'-66'16,"4"-3"-4"-16,3-6-1 15,2-5-15-15,-5-11-87 16,-1-10-137-16,-2-19 181 16</inkml:trace>
  <inkml:trace contextRef="#ctx0" brushRef="#br2" timeOffset="-189629.42">14650 12440 2619 0,'39'-2'22'0,"5"-4"2"16,-3-2 0-16,2-1-4 15,0-2-8-15,-3-1-39 16,-2 1-24-16,-6-2-141 16,-5 1-117-16,-5 3 129 15</inkml:trace>
  <inkml:trace contextRef="#ctx0" brushRef="#br2" timeOffset="-189436.85">14744 12659 3138 0,'44'-2'-75'0,"8"-9"-7"15,16-6-21-15,7-3-18 0,3 0-70 16,-3 1-126-16,-10 2 117 16</inkml:trace>
  <inkml:trace contextRef="#ctx0" brushRef="#br2" timeOffset="-189104.22">15695 12135 2779 0,'9'88'73'15,"-2"23"5"-15,3 8-17 16,-8 9-38-16,-4-1-26 0,-5-10-55 16,-2-9-26-16,0-24-103 15,6-12-129-15,0-22 95 16</inkml:trace>
  <inkml:trace contextRef="#ctx0" brushRef="#br2" timeOffset="-187753.27">17460 12285 2398 0,'2'57'0'0,"11"-5"35"16,2-4 28-16,3-11 24 16,2-8-11-16,3-13-39 15,-2-6-17-15,6-12-13 16,3-6-5-16,2-17 0 16,4-7-2-16,-3-13-5 15,-2-5-2-15,-9 3-6 16,-4 1-2-16,-8 10 3 15,-6 5 5-15,-4 15 9 16,0 15 13-16,0 0 29 16,-3-1-4-16,1 28-5 15,0 13-14-15,3 26-27 16,1 10-12-16,4 15-16 0,2 4-6 16,2 10-27-16,1 4-24 15,-6 0 13-15,-5 1 12 16,-18-14 74-16,-14-8 55 15,-29-9 90-15,-13-6-33 16,-32-11 28-16,-9-8-21 16,-3-26-35-16,-4-17-26 0,10-35-42 15,12-21-27-15,7-34-49 16,14-16-27-16,27-20-65 16,14-5-82-16,33 4 112 15</inkml:trace>
  <inkml:trace contextRef="#ctx0" brushRef="#br2" timeOffset="-184270.48">18602 12157 1619 0,'-13'25'3'16,"2"1"27"-16,-1-2 47 15,1 0 28-15,3-5 14 0,4-6-8 16,8-4-27-16,8-3-25 16,17-5-17-16,8-1-9 15,19-3-21-15,3-1 3 16,9 5-8-16,-1 4-17 16,-6 8-44-16,-8 5-23 15,-21 6-13-15,-13 3-6 16,-22 4 48-16,-13 1 19 0,-23 3 29 15,-10-2 38-15,-11 1 82 16,-3-3 35-16,6-6-9 16,0-5-46-16,2-14-73 15,4-8-63-15,10-22-174 16,7-13 34-16,22-24 32 16</inkml:trace>
  <inkml:trace contextRef="#ctx0" brushRef="#br2" timeOffset="-184037.48">18771 12019 3146 0,'80'-19'-77'0,"12"-5"-10"15,6-2 8-15,1 3-5 16,-17 4 4-16,-7 3-23 16,-20 4-151-16,-18 2-154 15,-17 6 184-15</inkml:trace>
  <inkml:trace contextRef="#ctx0" brushRef="#br2" timeOffset="-183686.75">17951 12254 2828 0,'45'-1'-6'0,"3"-2"0"16,2-3-14-16,1 3-16 15,-15 1-44-15,-4 1-102 16,-16 1-156-16,-10 5 116 16</inkml:trace>
  <inkml:trace contextRef="#ctx0" brushRef="#br2" timeOffset="-183503.29">18076 12422 2738 0,'51'-13'-153'16,"3"-1"-71"-16,7-1-136 16,0 2 169-16</inkml:trace>
  <inkml:trace contextRef="#ctx0" brushRef="#br2" timeOffset="-182953.36">19466 12097 3101 0,'47'-15'-41'0,"16"2"11"15,0 3 5-15,-6 10-7 16,-9 5-7-16,-16 10-30 16,-12 6-29-16,-21 8-6 15,-7 6-54-15,-26 6 33 0,-9 0 36 16,-15 2 116-16,-7 0 66 15,-2-4 92-15,3-1-25 16,6-9 0-16,10-7-26 16,18-11-39-16,9-6-26 15,20-6-44-15,12-5-17 16,24-7-14-16,11-2-4 16,26 0 4-16,10 1 3 15,11 5-20-15,4 3-16 0,-2-1-65 16,-3 0-38-16,-6 0-96 15,-5-2-144-15,-7 0 113 16</inkml:trace>
  <inkml:trace contextRef="#ctx0" brushRef="#br2" timeOffset="-171537.17">19708 9980 2366 0,'0'0'76'0,"10"-4"-53"15,10 10-21-15,26 14-4 16,16 11 2-16,25 26 22 15,10 17 8-15,6 39-2 16,0 18-7-16,-3 17-21 16,-5 3-9-16,-10 11 0 15,-7-1 4-15,-19 9 2 16,-12 3 1-16,-26-1-5 16,-14 2 2-16,-27 8 1 15,-18 2 0-15,-22-3 8 16,-11-7 6-16,-21-16 10 0,-5-10 0 15,-11-27-2-15,-2-12-18 16,4-30-56-16,4-15-45 16,11-29-154-16,5-20-426 15,13-32 561-15</inkml:trace>
  <inkml:trace contextRef="#ctx0" brushRef="#br2" timeOffset="-170886.32">12475 10559 2258 0,'-36'6'205'16,"-3"5"51"-16,-3 3-221 0,-2 10-56 16,-6 8 2-16,4 11 17 15,0 9 5-15,2 21 15 16,6 19 4-16,0 39 8 16,4 15 1-16,4 32-11 15,4 8-10-15,7 14-6 16,8 8-2-16,11-3-2 15,11-3 1-15,14-18-1 16,6-7 3-16,10-18-3 16,4-8 1-16,5-18-11 15,0-10-16-15,-1-19-44 16,0-9-54-16,-6-21-181 16,-3-8 77-16</inkml:trace>
  <inkml:trace contextRef="#ctx0" brushRef="#br2" timeOffset="-169936.46">10485 10352 1253 0,'-21'2'170'0,"7"0"650"16,13-2-757-16,0 0-171 16,2 2 1-16,16-1 53 15,5 0 30-15,8 5 21 16,5 1 0-16,6 7 3 16,2 4 9-16,3 8 30 15,-3 4 3-15,5 15 18 16,2 8-7-16,8 18-8 15,6 10-3-15,6 22-18 16,0 11-14-16,-5 23 15 16,-6 5 4-16,-16 9 0 15,-7 3 6-15,-19 12-21 0,-10 8-9 16,-20 15-1-16,-13 7 2 16,-17 8 19-16,-7 7 10 15,-10 2 33-15,-3-4-9 16,-4-20-17-16,-3-16-10 15,2-31-39-15,4-19-35 16,7-36-130-16,4-23-118 0,11-45 90 16</inkml:trace>
  <inkml:trace contextRef="#ctx0" brushRef="#br2" timeOffset="-169237.89">849 11375 2885 0,'-54'147'-6'0,"13"20"3"16,6 9 3-16,17 8 0 15,8 8-1-15,14 5-3 0,8 7-10 16,16 6-44-16,9 3-45 16,17-1-186-16,8-1-275 15,17-27 268-15</inkml:trace>
  <inkml:trace contextRef="#ctx0" brushRef="#br2" timeOffset="-163714.02">22333 4520 446 0,'0'0'17'16,"0"0"34"-16,0 0 1 16,0 0 14-16,0 0 5 15,0 0-19-15,0 0-16 16,0 0-6-16,-1 0-7 0,0 0 0 15,0 0-3-15,1 0-13 16,-2 0 2-16,0 0-2 16,0 0 0-16,1 0 6 15,0 0 6-15,0 0-4 16,0 0 4-16,0 0-12 16,0 1-3-16,1 0 1 15,0 0-1-15,0 0 1 16,0 0 2-16,0 0 2 15,0-1 11-15,0 0 20 16,0 0 8-16,0 0 3 16,0-1-7-16,0 0-15 15,0 0-9-15,0 0-7 16,0 0 1-16,0 0-6 16,0 1 5-16,-1-1-1 15,0 1 1-15,0 0-5 16,0 1 0-16,0-1-2 0,0 2 0 15,-10 29-1-15,11-30-3 16,0 0 4-16,-1 0 0 16,0 0 4-16,1 0 7 15,0-1 14-15,0 1 2 16,1 0 0-16,14-1-10 16,-6-7-7-16,-3 0-10 0,-2 0-3 15,-4 1 3-15,-2 0 0 16,-3 1-3-16,-5 1-3 15,-1 1 0-15,-2 2 6 16,-3 3 6-16,8 4 6 16,-1 2-3-16,4 1-6 15,7 1 3-15,-3-1-12 16,1 2 0-16,3-3 3 16,-2-3 9-16,-1-5-1 15,0 0 10-15,0 0 12 16,0 0 6-16,3-14 3 15,7 4-3-15,-8 0-12 16,4 0-15-16,-5 3 6 16,-4 0 2-16,2 3 7 15,1 4 12-15,-1 0-15 0,0 0-3 16,0 0-6-16,-1 0-9 16,-24 2 3-16,26-2-9 15,0 1 3-15,-1 0-3 16,0 0 3-16,0 0 0 15,0 0-3-15,-6 26 0 16,7-27-6-16,0 0 0 16,0 0 6-16,0 0 0 0,0 0 12 15,0 0-9-15,0 0 3 16,1 0-6-16,0-1-3 16,0 0 0-16,0 1-3 15,0-1 3-15,-1 0-6 16,1 1 3-16,0 0-3 15,0 0-6-15,-1 0 9 16,1 0-3-16,-1 0 9 16,0 0 3-16,0 0-3 15,0 0 0-15,0 0-3 16,0 1 0-16,1 0 6 16,0-1-3-16,-1 1 0 15,2 0-3-15,25 14-9 16,-27-15-74-16,0 0-243 15,0-1 255-15</inkml:trace>
  <inkml:trace contextRef="#ctx0" brushRef="#br2" timeOffset="-161753.64">20055 5063 426 0,'0'0'9'0,"1"0"-5"16,-1 0-8-16,1 0 4 16,0 0 7-16,0 0 51 15,1-1 44-15,29-10 33 16,-23 8 6-16,8 2-23 16,6 0-32-16,8-1-34 15,5 2-13-15,5-2-20 16,2 0-7-16,3 0-8 15,-1 1 2-15,5-4 2 16,2 1-1-16,0-2 18 16,1-1 6-16,-4-2 8 15,-1 1-2-15,1 0-18 0,0-1-7 16,0 3-6-16,-3 2-4 16,-7 0 0-16,-4 1 2 15,-8 0-4-15,-3 1 0 16,-6 1 2-16,-4 0-2 15,-8 1-2-15,-5 0-2 16,0 0-4-16,-9-3-6 16,-6 2-9-16,-4 1-4 0,-5 1-4 15,-6 1 0-15,-4 2-4 16,-5 1-15-16,-4 0-102 16,1 1-167-16,1-1 171 15</inkml:trace>
  <inkml:trace contextRef="#ctx0" brushRef="#br2" timeOffset="-160354.17">20101 5079 303 0,'-13'0'72'0,"13"0"89"15,-4 3-24-15,15-3-48 16,10 0-5-16,8-3 3 15,5 0-12-15,13-2-15 0,2 0-19 16,11 0 0-16,6-2 5 16,6 0 5-16,3 1-3 15,1 1-5-15,-2 0-8 16,-5 1-20-16,-6-1-3 16,-10 1-12-16,-7 0 2 15,-14 2 0-15,-4 1 0 16,-9 1-2-16,-5 0-4 0,-7 0-10 15,-7 0-15-15,0 0-8 16,-15 4-15-16,-7 0-51 16,-7 2-29-16,-16 0-98 15,-10 0 7-15,-11 1 87 16,-7 0 74-16,-3 3 64 16,0-2 14-16,0 1 15 15,0 1 13-15,7-2 43 16,3 1 1-16,7-1-3 15,4-1-1-15,8-1-11 16,5-2 0-16,15-1-3 16,8-2-13-16,8-1 3 15,11 0 0-15,10-4-6 16,14 0-6-16,18-2-24 16,11 0-11-16,15-1-7 15,5-2-4-15,12 1 2 0,1 0-2 16,1 0 0-16,-4 0 0 15,-5 0 2-15,-6 1-2 16,-11 3-1-16,-7 1-1 16,-17 0 2-16,-7 2 0 15,-11 0 4-15,-6 1-2 16,-13 0-4-16,0 0 2 16,-10 1 4-16,-8 2 3 0,-16-1 3 15,-9 1-4-15,-16 1-6 16,-5-1 0-16,-6 1 0 15,-1 2 2-15,2 1-4 16,0 0 0-16,3 1 0 16,2-1 0-16,7-1 0 15,6-1 0-15,10-1 0 16,5 0 0-16,10-3 0 16,11 1 1-16,15-2-4 15,0 0-3-15,19-6 2 16,10 2 0-16,19-2 6 15,8 0 2-15,10-1 0 16,1 0-2-16,6 1 0 16,-2 0 1-16,-7 1 5 15,-4 2 0-15,-7-1 0 16,-5 3-1-16,-15-2 3 0,-5 2-2 16,-16 1-2-16,-4-1-2 15,-8 1 1-15,0 0 7 16,-20 3 2-16,-2-1-1 15,-14-1 9-15,-6 0-10 16,-9 0-9-16,-4 3 0 16,-4-2-3-16,-3 2 3 0,-3 0-3 15,2 0 0-15,3 1 0 16,4 0 0-16,11 0-3 16,7 0 3-16,13 0-3 15,9-1-12-15,10-2-15 16,5-2-1-16,9-2-9 15,7-3 3-15,14-2 12 16,6-2 13-16,16 1 12 16,9-2 0-16,13 0 0 15,5 2 2-15,6 0-2 16,1 0 0-16,-4 1 6 16,-2 2-6-16,-15 0 4 15,-13 2 2-15,-21 1-1 16,-10 1-1-16,-20 1 0 15,0 1 2-15,-19 2 2 0,-8 0 1 16,-14 2-1-16,-6-1-2 16,-13 2 2-16,-3 1-4 15,-4 1-3-15,-3 2 1 16,2-2-2-16,-1 2 2 16,0-2 0-16,3-1 0 15,5 0-2-15,5 0 0 16,17-3 0-16,10 0 2 15,19-3-6-15,10-2 0 0,18-3 2 16,10-1-1-16,16-1 5 16,7 0-2-16,18 0 0 15,4-1-2-15,9-1 0 16,1 2-8-16,0-1-13 16,3 1-10-16,-6 0-37 15,-3-1-79-15,-13 1 91 16</inkml:trace>
  <inkml:trace contextRef="#ctx0" brushRef="#br2" timeOffset="-157470.04">16005 5489 1512 0,'0'0'31'0,"0"0"-29"16,7 2-6-16,19-2-2 15,6-1 6-15,18-5 8 16,8 0 17-16,13-1 23 15,10-3 6-15,7 0-13 16,-1-2-2-16,2-3-27 16,-2 0-3-16,-2 0-6 0,2-1 0 15,-6 2 12-15,-6 1-3 16,-12 5 6-16,-6-2-12 16,-11 3-6-16,-3 2-3 15,-16 2 3-15,-4 3 0 16,-14 1 3-16,-9-1 15 15,-6 2 33-15,-8-1 11 0,-16 2-5 16,-8 1-12-16,-14 2-30 16,-12 0-9-16,-13 1-3 15,-6 0-3-15,-10 2 0 16,-1 3 3-16,0 1-3 16,-2 1 3-16,0 1 0 15,1 0-3-15,3-1 0 16,5 0 0-16,13 0 6 15,7-2 3-15,17-2-9 16,9-3 0-16,20-2 3 16,20-5 0-16,-5 3 12 15,22-4 0-15,17-3-3 16,16-3 6-16,18-2-12 16,10-2-6-16,16-1 5 15,6 2-2-15,5-2 0 16,-1 3 6-16,-1-1-6 15,-4 2 6-15,-5 0-3 0,-6 0 0 16,-14 0-3-16,-10 2 6 16,-18-1 15-16,-8 1 6 15,-14 2 5-15,-11 1-10 16,-12 3-5-16,0 0 6 16,-18-4-3-16,-7 2-6 15,-20 3-3-15,-12 3-12 16,-14 4-2-16,-11 5 0 0,-8-1 0 15,-6 1 0-15,-1 1 0 16,-2-1 1-16,1 1-1 16,4-1 2-16,7-2-2 15,7 0 4-15,15-4-4 16,9 0 0-16,18-4 2 16,11-1-2-16,15-1-6 15,11-1 6-15,17-4 0 16,10 1 0-16,26-4 4 15,8 0-6-15,22-2 2 16,12 0 0-16,10-2 0 16,4 1 2-16,1 0-2 15,-3 0 2-15,-7 0-2 16,-5 2-2-16,-13-1 4 16,-8 1 1-16,-22 1-3 0,-9-1 6 15,-19 2-4-15,-10 1 1 16,-16-1 22-16,-7 2-4 15,-22 1 2-15,-10-1 1 16,-19 6-24-16,-12 4 0 16,-17 3-3-16,-5 1-2 15,-5 2 2-15,-2 1 2 0,1 0 5 16,5 1-4-16,8-3 0 16,8-1 2-16,19-3-4 15,10 0-1-15,19-3-2 16,11-2-7-16,19-2-6 15,11 0-5-15,25-5-1 16,13-2 4-16,24-2 10 16,9-2 6-16,19 0 4 15,5 0-5-15,7 0 5 16,5 0-4-16,1-3 4 16,-1 1 0-16,-8 0-1 15,-12-2 2-15,-22 3-1 16,-13 1 0-16,-25 3 0 15,-13 1-1-15,-23 7 6 16,-3-6-4-16,-24 7 4 16,-7 1-2-16,-22 7-3 0,-10 2 0 15,-18 3-3-15,-12 3 2 16,-18 3 0-16,-6 0 1 16,-13 3 0-16,-3 0-3 15,2-4 3-15,3 1 0 16,16-5 0-16,13-2 0 15,25-2 0-15,20-3-2 16,29-5-2-16,17-1-1 16,31-2-2-16,13-4 5 0,28-3-2 15,14-2 8-15,28-4-4 16,13-1 0-16,24-4 2 16,3 0-2-16,11-1 0 15,-1 1-35-15,-12 1-104 16,-5 0-109-16,-26 0 108 15</inkml:trace>
  <inkml:trace contextRef="#ctx0" brushRef="#br2" timeOffset="-142404.25">21174 3778 495 0,'0'0'101'16,"0"0"122"-16,0 1-171 16,-9 15-25-16,-2 3-6 15,1 3 6-15,-5 8 14 16,-4 1 7-16,-3 3-9 0,-2-1-8 15,2-3-7-15,1-2-11 16,3-8-5-16,3-1-4 16,0-5-4-16,0-2 0 15,-1-1-37-15,-1-3-88 16,-2-2 70-16</inkml:trace>
  <inkml:trace contextRef="#ctx0" brushRef="#br2" timeOffset="-141954.74">20913 3822 1208 0,'0'0'25'0,"1"6"14"16,0 7-62-16,-1 4-1 15,0 5 15-15,-3-1 13 16,0 4 7-16,-3-1 7 16,-2 2 3-16,0 0-2 15,-5 1-3-15,0 2-5 16,-4-1-7-16,-4-1 0 15,-2-3-2-15,2-3 0 16,5-5 2-16,4-3 6 0,6-6-3 16,4-2 1-16,5-2 10 15,3-2 1-15,12-1 10 16,7-3 0-16,14-6-10 16,6-3-5-16,5-5-10 15,0-3 0-15,8-2-12 16,4 0-25-16,7-1-308 15,-1 2 224-15</inkml:trace>
  <inkml:trace contextRef="#ctx0" brushRef="#br2" timeOffset="-135287.91">16242 6275 1380 0,'0'0'45'0,"0"0"-14"15,-8 16-10-15,5 6-17 16,1 8-2-16,-2 13 4 0,-1 6 6 15,-2 14 9-15,-2 4 10 16,-4 15 32-16,1 7-12 16,0 6-31-16,0-3-5 15,8-4-15-15,5-3 0 16,8-8 0-16,5 0 0 16,3-8-6-16,-1-2-38 15,-8-6-75-15,-6-6 44 16,-13-11-8-16,-9-6 17 0,-17-11 35 15,-9-5 19-15,-11-11 12 16,-4-8-2-16,-2-16-27 16,2-10-128-16,-1-21 94 15</inkml:trace>
  <inkml:trace contextRef="#ctx0" brushRef="#br2" timeOffset="-135088.43">15550 7203 2246 0,'31'2'115'0,"17"-2"-34"15,13-4-61-15,25-10-24 0,7-4-34 16,5-9-85-16,-5-2-89 16,-15 4 12-16,-10 2 44 15,-16 8 126-15,-6 2 9 16,-12 6-127-16,-2 1-15 15,-5 1 93-15</inkml:trace>
  <inkml:trace contextRef="#ctx0" brushRef="#br2" timeOffset="-134670.74">16911 6590 1361 0,'-40'11'66'0,"-1"4"105"16,1 14-174-16,3 5-3 15,3 11 18-15,3 9 18 16,3 13 50 0,2 4 34-16,6 14 26 0,5 2 7 15,7-2-52-15,6-4-32 16,9-17-39-16,5-9-18 15,12-14-6-15,4-8-24 16,8-15-110-16,5-10-46 0,2-16-148 16,1-12 86-16,2-14 166 15</inkml:trace>
  <inkml:trace contextRef="#ctx0" brushRef="#br2" timeOffset="-134498.15">17033 6901 1028 0,'0'-5'42'0</inkml:trace>
  <inkml:trace contextRef="#ctx0" brushRef="#br2" timeOffset="-134286.7">17074 6842 1037 0,'0'0'99'16,"0"0"60"-16,0 0-72 15,0 0-60-15,0 0-11 16,0 0-2-16,0 0-7 16,-1 14 11-16,1 0 1 15,-3 6 2-15,-2 7 1 0,-6 8-11 16,-6 4-7-16,-5 6-2 15,-5 0 0-15,-5-1 0 16,-3-2-2-16,3-12 6 16,2-7-12-16,6-15-37 15,4-8-63-15,7-16 59 16</inkml:trace>
  <inkml:trace contextRef="#ctx0" brushRef="#br2" timeOffset="-134071.16">16832 6881 2073 0,'27'38'125'0,"6"6"-50"16,2 5-48-16,3 2-27 16,1-1-15-16,-6-9-9 0,0-5-9 15,-8-13-11-15,-3-6-28 16,-6-11-84-16,-3-7-68 15,0-13-292-15,0-11 372 16</inkml:trace>
  <inkml:trace contextRef="#ctx0" brushRef="#br2" timeOffset="-133771.59">17143 6558 2216 0,'5'-7'106'16,"6"0"-27"-16,11 7-163 15,4 2-47-15,11 14 36 16,-2 6 62-16,2 18 51 16,0 9 27-16,-4 16 56 15,-2 8-1-15,-8 11-42 16,-1 4-15-16,-9 0-35 15,-6-1-2-15,-9-10 4 16,-6-8-1-16,-7-15 3 16,0-8-8-16,4-17-40 0,1-9-91 15,10-20-765-15,-2-7 739 16</inkml:trace>
  <inkml:trace contextRef="#ctx0" brushRef="#br2" timeOffset="-133186.72">18470 6847 1995 0,'16'5'171'0,"14"1"30"16,8 1-181-16,16 0-16 16,5-1-4-16,2 0-4 15,-2 0 8-15,-8-3-3 16,-4-1-1-16,-9-4-4 15,-5-1-37-15,-7-5-161 16,-5 0-109-16,-9-1-269 16,-4 2 418-16</inkml:trace>
  <inkml:trace contextRef="#ctx0" brushRef="#br2" timeOffset="-132987.84">18628 7061 2007 0,'-4'10'141'16,"5"0"-7"-16,6-2-99 16,18-2-28-16,6-3 7 15,18-8 4-15,6-3-1 0,13-4-8 16,4-3 0-16,-3 1-62 16,-6 0-87-16,-5 0-182 15,-8 0-141-15,-7 1 353 16</inkml:trace>
  <inkml:trace contextRef="#ctx0" brushRef="#br2" timeOffset="-124934.3">19654 6585 364 0,'1'-8'9'16,"2"-1"13"-16,-2 0 31 16,0 1 95-16,0 2 41 15,0 0 25-15,0 2-53 16,-1 4-53-16,0 0-21 15,0 0-36-15,0 0-15 0,0 0-14 16,0 0-7 0,-7 17-1-16,2 1-5 0,-5 8-3 15,-2 6-2-15,-2 5 0 16,-1 0 0-16,-2 0 2 16,-2-1-2-16,-1-4 3 15,0-3 12-15,1-5 29 16,2-2 9-16,2-9-16 15,3-4 1-15,1-6-18 16,4-3-9-16,0-7 21 16,1-3 9-16,6-3 3 15,6-1-4-15,2-1-23 16,5 0-12-16,3 4-9 16,1 0-3-16,4 2 0 15,3 2 3-15,0 6 0 16,3 1 3-16,2 9-6 0,1 2 3 15,2 6-3 1,2-1 3-16,-2-3 3 0,-2-2 0 16,-2-10-45-16,-5-2-26 15,-5-10-19-15,-4-2 0 16,-10-6 19-16,-2-2-4 16,-6-5 17-16,-2-5-10 15,-3-3-48-15,-1-2 1 0,-2 0 17 16,1 1 18-16,2 8 70 15,1 3 35-15,1 9 30 16,2 4 6-16,5 11-2 16,-1 0-12-16,-10 6-1 15,11 9 3-15,-2 13 6 16,2 6 4-16,-1 12 27 16,0 4 18-16,-1 8-29 15,1 1-24-15,1-2-24 16,1-4-15-16,3-10-18 15,0-6-9-15,2-10-33 16,1-4-45-16,-2-10-166 16,3-6 202-16</inkml:trace>
  <inkml:trace contextRef="#ctx0" brushRef="#br2" timeOffset="-124438.42">20086 6649 1150 0,'0'0'54'0,"0"0"22"16,0 0-51-16,0 0-10 15,-1 15 7-15,-7 0 20 16,0 4 14-16,-2 9 20 16,-2 2 57-16,4 7 13 15,1 1-29-15,6-3-61 16,1-1-17-16,7-8-24 16,4-3-6-16,6-7 3 15,1-5 15-15,5-9 0 16,0-6 3-16,4-9-3 15,0-3-15-15,0-7-3 16,-2-4-6-16,-6-6-3 16,-4-3 0-16,-7-9 0 0,-4 0 3 15,-7-4-3-15,-4 4 0 16,-6 10 0-16,-5 6 8 16,-3 15 16-16,-2 7 3 15,-8 13-6-15,2 8-6 16,-5 11-18-16,2 3-12 15,10 3-54-15,4-3-53 16,16-6-120-16,7-6-86 0,19-11 256 16</inkml:trace>
  <inkml:trace contextRef="#ctx0" brushRef="#br2" timeOffset="-123695.95">20665 6672 912 0,'0'0'34'0,"0"1"-4"16,12 12 47-16,-1-7 14 15,7 0 45-15,4 0 13 16,10-3-43-16,5-1 61 16,5-2-89-16,-1-1-30 0,-1-5-36 15,-1 0-3-15,-3-4-6 16,0 1-9-16,-8-3-102 15,-3 0-87-15,-11 0 156 16</inkml:trace>
  <inkml:trace contextRef="#ctx0" brushRef="#br2" timeOffset="-123104.46">20932 6494 1361 0,'5'63'39'0,"0"5"-20"0,0 2-5 15,3 0-10-15,-1-1-1 16,-2-8-3-16,0-4 0 16,-5-6-9-16,-2-5-9 15,-3-7-46-15,-2-4-69 16,3-11 78-16</inkml:trace>
  <inkml:trace contextRef="#ctx0" brushRef="#br2" timeOffset="-122322">21468 6363 637 0,'0'7'102'16,"0"-2"82"-16,2 1-52 15,4-1-82-15,0 0-19 16,1-2-21-16,-2 0-4 0,-5 2-4 16,0 4 0-16,-6 11 9 15,-1 8 1-15,1 15 5 16,3 9 3-16,5 9-11 16,1 3-3-16,3-2-8 15,3-5-13-15,0-10-45 16,-2-7-20-16,-4-9-100 15,-1-6-107-15,-9-11 175 16</inkml:trace>
  <inkml:trace contextRef="#ctx0" brushRef="#br2" timeOffset="-115812.02">21849 6477 1068 0,'-20'11'140'0,"-1"7"259"16,3 4-348-16,3 10-48 0,1 3-6 16,10 4 6-16,3 0 11 15,6-1 49-15,7-4 12 16,2-8 3-16,4-5-10 16,6-11-41-16,5-5-18 15,10-11 3-15,-1-7-3 16,0-12 3-16,-5-5 0 15,-9-7 0-15,-4-2-6 0,-9-3-3 16,-4 1-3-16,-7-1 0 16,-3 1 0-16,-12 4 21 15,-7 4 21-15,-11 10 65 16,-2 9 2-16,-10 14-22 16,1 6-6-16,4 12-32 15,1 5-10-15,14 6-23 16,7 0-7-16,15 1-64 15,6 0-60-15,16-6-155 16,2-3-256-16,16-13 364 16</inkml:trace>
  <inkml:trace contextRef="#ctx0" brushRef="#br2" timeOffset="-115638.21">22324 6497 721 0,'0'-6'20'16</inkml:trace>
  <inkml:trace contextRef="#ctx0" brushRef="#br2" timeOffset="-115350.75">22550 6251 1076 0,'0'0'124'0,"0"0"204"16,0 8-313-16,0 8-11 15,-2 5-1-15,-7 12 27 16,-4 6 12-16,-9 9 50 16,-4 3 37-16,-7 5-7 15,-2-1-8-15,1-5-60 16,1-4-24-16,11-16-45 16,4-7-48-16,8-16-87 0,3-7-50 15,5-16-79-15,1-6-87 16,4-8 204-16</inkml:trace>
  <inkml:trace contextRef="#ctx0" brushRef="#br2" timeOffset="-115137.35">22243 6363 1545 0,'8'12'128'0,"6"6"-15"15,3 6-92-15,7 4-9 16,3 2-12-16,4 1 3 15,5-1 0-15,-1 1 0 16,1-1 3-16,-1-2 0 16,-1-1-3-16,-1-6-72 15,1-2-74-15,-4-6-80 16,-3-5-72-16,-8-5 146 16</inkml:trace>
  <inkml:trace contextRef="#ctx0" brushRef="#br2" timeOffset="-114951.81">22720 6665 1015 0,'0'0'121'16,"-1"0"59"-16,0 0-69 15,-9 14-28-15,7 5-16 0,4 7 37 16,-2 12-11-16,2 7-21 16,4 12-30-16,-3 3-15 15,-1 2-51-15,2-2-57 16,0-8-92-16,1-5 33 15,4-15 2-15,-1-5-114 16,6-14 153-16</inkml:trace>
  <inkml:trace contextRef="#ctx0" brushRef="#br2" timeOffset="-114104.4">23115 6438 1577 0,'34'9'197'15,"6"-1"15"-15,5-2-65 16,4-3-46-16,-3-3-59 16,-1-4-42-16,-10-7-81 15,-8-3-26-15,-8-8-43 16,-5-1-11-16,-5-5 18 16,-4 0 25-16,-5 0 10 15,-1-1-51-15,-4 2 91 16</inkml:trace>
  <inkml:trace contextRef="#ctx0" brushRef="#br2" timeOffset="-113922.02">23321 6108 1789 0,'6'22'170'16,"5"17"4"-16,1 11-16 15,3 25-80-15,-2 9-33 16,-4 13-39-16,1 0-20 15,-2-10-34-15,-1-9-22 16,5-16-109-16,1-8-21 0,2-12-132 16,3-7 248-16</inkml:trace>
  <inkml:trace contextRef="#ctx0" brushRef="#br2" timeOffset="-111988.48">23931 6320 1144 0,'0'27'0'15,"0"9"16"-15,0 1 7 16,3-1 6-16,3-2 0 16,6-11-4-16,2-4-4 15,7-12 3-15,3-7-5 0,6-13 0 16,4-7-7-16,9-11-2 16,0-3-6-16,-1-5-4 15,-3 1 2-15,-15 0-2 16,-7 1 0-16,-15 4 13 15,-9 1 3-15,-16 5 13 16,-7 3 2-16,-13 6-8 16,-5 5-4-16,-5 13-9 15,0 7 2-15,4 12 3 16,6 6 20-16,15 6-8 16,12 2-18-16,20-1-138 15,12-5 104-15</inkml:trace>
  <inkml:trace contextRef="#ctx0" brushRef="#br2" timeOffset="-111454.3">24710 6157 1852 0,'-29'41'-9'15,"-5"9"-6"-15,-6 4 6 16,-3 4 9-16,1-1-3 16,-3-5 6-16,1-5 0 15,7-12-3-15,0-6 0 16,8-10-72-16,4-7-74 0,7-12-116 15,5-4 169-15</inkml:trace>
  <inkml:trace contextRef="#ctx0" brushRef="#br2" timeOffset="-111212.7">24349 6268 1977 0,'29'15'0'16,"1"4"0"-16,3 9 3 15,-3 3 3-15,-2 6-6 0,-2 1 0 16,0 2 0-16,-1-2-3 16,0-3-42-16,-5-3-44 15,2-7-105-15,-2-5-1 16,-2-9 135-16</inkml:trace>
  <inkml:trace contextRef="#ctx0" brushRef="#br2" timeOffset="-110871.46">24648 6678 1885 0,'19'-6'-60'16,"3"0"12"-16,4 2 42 15,-2 1 15-15,2 1 21 16,0 2 3-16,-6 4-9 16,4 3-6-16,-13 6-15 15,-3 2-6-15,-10 6-6 16,-12 1 0-16,-8 3-9 15,-6 1 6-15,-2 2 3 16,2-1 6-16,5-1 39 16,4 0 30-16,12-5 20 0,7-2 4 15,13-6-36-15,6-5-54 16,18-9-99-16,5-9-68 16,13-13-390-16,2-3 437 15</inkml:trace>
  <inkml:trace contextRef="#ctx0" brushRef="#br2" timeOffset="-110421.27">24742 5945 1185 0,'4'-20'-22'0,"8"6"79"15,1 3 32-15,6 4 27 16,5 1-8-16,2 3 49 0,1 1-25 15,1 3-69-15,-1 2-30 16,-1-1-30-16,0 1 3 16,-10-1-6-16,0 1 3 15,-11 2-9-15,-5 3-6 16,-9 6-6-16,-7 3 0 16,-12 7 9-16,-2 1 3 15,0 1 39-15,7-1 41 0,12-6 28 16,4 0 0-16,22-9-31 15,5-2-44-15,19-8-116 16,12-5-82-16,2-9-369 16,5-4 433-16</inkml:trace>
  <inkml:trace contextRef="#ctx0" brushRef="#br2" timeOffset="-109204.86">20199 7686 1160 0,'37'-3'29'0,"10"-2"-4"16,7 0 15-16,13-1 32 16,7 0 11-16,11 1 3 0,4 1 29 15,15 1 73-15,1 1 9 16,20 0 9-16,3 1-41 15,14-2-71-15,6-1-18 16,7-2-25-16,20-1-11 16,7-5-20-16,1-1-11 15,4-3-7-15,-3-1-1 16,-6-2-1-16,0 0-2 16,-13 0-17-16,-11 1-31 0,-18 1-65 15,-10 1-36-15,-21 2-140 16,-18 0-62-16,-20 1 220 15</inkml:trace>
  <inkml:trace contextRef="#ctx0" brushRef="#br2" timeOffset="-98522.36">23946 5679 1005 0,'-18'6'0'0,"4"2"3"16,1-1 10-16,4-4 36 16,2 1 4-16,3-3 7 15,4-1-6-15,0 0-31 16,0 0-11-16,0 1-4 15,0 0-4-15,1 0-3 16,0 0 1-16,-1 0-2 16,29 19 0-16,-20-17-60 15,1 0-214-15,-2-2 156 16</inkml:trace>
  <inkml:trace contextRef="#ctx0" brushRef="#br2" timeOffset="-97551.54">24306 6916 1924 0,'0'15'-36'15,"2"8"-3"-15,-1 5 27 16,-1 17 42-16,-2 10 18 16,-7 25 32-16,-3 10 13 15,-3 12-27-15,-3 2-16 16,6 3-38-16,4-3-6 0,4-7-3 16,3-4 0-16,-1-10-3 15,-1-6 0-15,-2-12 3 16,0-4-3-16,1-14 3 15,-3-8 0-15,2-17-59 16,1-7-46-16,4-15-119 16,-6-7-60-16,8-27 208 15</inkml:trace>
  <inkml:trace contextRef="#ctx0" brushRef="#br2" timeOffset="-96988.52">24274 6962 1664 0,'0'0'-15'0,"0"0"-3"15,0 0 24-15,0 0 0 16,-13 14 18-16,1 11 8 0,-13 24-5 16,-7 12-3-16,-5 14-9 15,0 4-12-15,2-5 0 16,4-4 0-16,2-15 0 16,1-10 6-16,8-19 15 15,5-9 12-15,8-11 3 16,7-6 8-16,-6-11-8 15,6-9-18-15,10-23-21 16,3-14-9-16,9-18-24 16,7-8 1-16,0-8 8 15,-1 1 9-15,0 8 6 16,0 10 9-16,2 18 0 16,1 10-3-16,-7 20 6 15,-2 7 3-15,-2 16 15 16,0 7 17-16,2 20 1 0,-1 12 0 15,4 20-9-15,1 10-9 16,7 4 12-16,4-3 3 16,-2-9-18-16,-1-8 3 15,-3-13-18-15,-3-6-3 16,-1-11-18-16,3-3-63 16,-4-11-140-16,-1-3-69 0,0-5 212 15</inkml:trace>
  <inkml:trace contextRef="#ctx0" brushRef="#br2" timeOffset="-96169.03">23501 8525 2070 0,'67'4'9'15,"18"-1"45"-15,27-1 113 16,7-1-29-16,17 1 12 16,1 0-57-16,-9-1-67 15,0 1-16-15,-11-1-18 16,1-1-3-16,-16-3-12 15,-7-1-11-15,-22-2-73 16,-15-1-34-16,-14-2-119 16,-13 1-87-16,-20 0 192 15</inkml:trace>
  <inkml:trace contextRef="#ctx0" brushRef="#br2" timeOffset="-95771.89">23349 8749 1882 0,'30'-3'0'0,"26"-3"42"15,9 0 59-15,24 0 132 16,13 1-31-16,14 2-24 15,2 1-88-15,-1 1-55 16,-4-1-26-16,-6-1-32 16,-4 1-10-16,-10-2-17 15,-10 1-50-15,-16-3-133 16,-8-2-218-16,-24-4 218 16</inkml:trace>
  <inkml:trace contextRef="#ctx0" brushRef="#br2" timeOffset="-88388.32">21992 7941 1649 0,'10'15'86'0,"1"12"-65"16,3 11-24-16,1 24 0 15,-4 11 0-15,-3 25 3 16,-4 15 3-16,-4 9-3 16,0 9 0-16,0 11 15 15,-3-3 6-15,2 9 36 16,-2-5 15-16,1-5 17 15,3 0 16-15,5-1 2 16,6 3-7-16,4-2-58 16,3-7-13-16,2-10-23 15,-3-10-3-15,-6-21-16 0,-5-10-82 16,-13-24-69-16,-9-12 68 16</inkml:trace>
  <inkml:trace contextRef="#ctx0" brushRef="#br2" timeOffset="-87955.58">21566 9458 1771 0,'1'50'269'16,"2"13"281"-16,10 32-608 15,5 14-43-15,18 12-24 16,10 0-69-16,6 0 98 16,7-3 63-16,-5-4 99 15,-5-1 3-15,-3-12 86 16,-10-10-17-16,-6-19-17 15,-5-14 17-15,-6-20-54 16,2-8-8-16,2-16-6 16,4-12-16-16,8-21-20 0,5-14-2 15,2-27-33-15,3-17-23 16,6-25-24-16,2-10-12 16,8-5-5-16,-1 5 6 15,-9 20-9-15,-4 11-55 16,-17 19-131-16,-9 11-218 15,-6 20 236-15</inkml:trace>
  <inkml:trace contextRef="#ctx0" brushRef="#br2" timeOffset="-87438.7">22094 11002 2482 0,'-9'24'124'0,"-3"12"9"15,-6 27-166-15,-3 15-26 16,-2 11-41-16,-7 0 0 16,-4 1 66-16,-2-2 34 0,-9 2 30 15,5-3-6-15,-2-14 65 16,5-13 4-16,14-27-18 15,6-11 13-15,13-22-36 16,5-11-14-16,10-20-34 16,5-9-12-16,11-6-13 15,2 1 0-15,6 16 7 16,1 7 4-16,2 19 3 16,1 7 6-16,2 15 1 15,-2 6 0-15,-3 2 0 16,2-3-10-16,-4-9-70 15,-2-7-91-15,1-12-421 16,-2-9 234-16</inkml:trace>
  <inkml:trace contextRef="#ctx0" brushRef="#br2" timeOffset="-87038.47">22397 11451 2934 0,'-39'17'72'15,"8"4"-9"-15,6 5-83 0,12 7-55 16,0 2-13-16,11-1 1 16,2-4 35-16,4-10 45 15,4-5 10-15,1-8 9 16,1-4 0-16,7-9-1 15,0-6-7-15,12-10-6 16,0-5-6-16,0-3-5 16,3-1-3-16,-6 1-1 15,-3 2 3-15,-7 5 3 16,-4 3 6-16,-6 8 4 16,-6 12 10-16,0 0 13 15,2 2 9-15,-4 18 9 16,-1 8-4-16,2 15-6 15,2 4-7-15,5 0-11 16,1-3-6-16,2-11-24 0,4-7-21 16,-1-13-88-16,3-8-107 15,9-19 91-15</inkml:trace>
  <inkml:trace contextRef="#ctx0" brushRef="#br2" timeOffset="-86655.04">22945 11379 2941 0,'-37'35'-5'0,"0"-2"4"16,3-2 3-16,12-6 30 15,6-3 6-15,14-7 3 16,8-3-9-16,15-7-46 16,11-2-14-16,11-4-23 15,3-2-7-15,-9 0-16 16,-7 3-5-16,-15 5 4 16,-11 4-3-16,-11 9 5 15,-10 3 23-15,-19 8 44 16,-8 1 38-16,-17 3 69 0,-6-1-22 15,-4-6-5-15,3-6-13 16,19-13-57-16,13-9-47 16,34-21-113-16,23-11-161 15,35-18 61-15</inkml:trace>
  <inkml:trace contextRef="#ctx0" brushRef="#br2" timeOffset="-86305.64">23384 11357 2950 0,'-50'29'7'0,"-2"-2"-7"16,1-2 3-16,14-5 18 15,8-3 5-15,15-7 6 16,7 0-2-16,11-4-30 15,6 1-16-15,12 0-8 16,8 1-4-16,11-1 9 16,6 2 0-16,-2 2-7 15,-6 3-2-15,-15 4-2 16,-10 3 1-16,-20 4 7 0,-10 3 5 16,-27 1 7-16,-11 1 4 15,-16-4 7-15,-6-4 5 16,16-10-2-16,9-7-10 15,24-16-95-15,15-10-117 16,20-14-718-16,12-3 740 16</inkml:trace>
  <inkml:trace contextRef="#ctx0" brushRef="#br2" timeOffset="-85955.24">23602 11496 2948 0,'4'11'-95'0,"4"-2"-22"16,4-2 11-16,2-2 50 16,-1-3 72-16,0-3 56 15,0-2-16-15,6-6-6 16,0-1-14-16,9-5-24 15,3-2-8-15,2-1-11 16,2-2-8-16,-10-1-16 16,-8 0-1-16,-14 1 0 0,-8 0 8 15,-22 3 13-15,-10 4 6 16,-12 11 8-16,-4 6 2 16,5 12 8-16,5 5 4 15,7 2-4-15,10-3-15 16,17-4-129-16,10-5-121 15,19-10 53-15</inkml:trace>
  <inkml:trace contextRef="#ctx0" brushRef="#br2" timeOffset="-85422.14">22037 11998 3100 0,'156'-12'-3'0,"27"-7"3"16,9-1 0-16,8 0 10 16,6 0-1-16,-12 1 2 15,-9 0-2-15,-14 2-13 16,-10 2-16-16,-31 3-40 15,-15 2-23-15,-33 2-59 16,-20 0-62-16,-22-1-675 16,-11-2 583-16</inkml:trace>
  <inkml:trace contextRef="#ctx0" brushRef="#br2" timeOffset="-84252.13">21763 12233 2713 0,'3'11'-25'0,"3"12"4"16,0 4 8-16,3 19 14 15,2 11 9-15,-2 17 13 0,2 5 2 16,-4 11 0-16,-2-1-7 15,0-6-14-15,-1-10 2 16,-1-21-5-16,-4-12 3 16,-2-18-1-16,0-6-2 15,3-16 2-15,0 1 1 16,0-1-37-16,-3-13-43 16,3-10-160-16,-2-11 99 0</inkml:trace>
  <inkml:trace contextRef="#ctx0" brushRef="#br2" timeOffset="-83689.07">22459 12285 2322 0,'-1'41'56'0,"0"12"3"16,0 4 5-16,0 6 33 16,0 0-17-16,1 3-11 15,-1 2-1-15,0-3-18 16,1-2-6-16,0-15-21 16,0-8-5-16,1-16-10 15,-1-7-3-15,1-10-2 16,-1-7-6-16,0 0-38 15,2-17-33-15,-2-15-129 16,0-10-471-16,-3-15 307 0</inkml:trace>
  <inkml:trace contextRef="#ctx0" brushRef="#br2" timeOffset="-82772.68">22971 12110 1613 0,'1'0'-21'16,"0"0"3"-16,0 0 51 15,0 0 35-15,0 0 64 16,-1 0 26-16,0 0-14 16,0 0-22-16,0 0-59 15,0 0-30-15,0 0-22 16,0 0-1-16,0 0 13 16,0 0 3-16,0 0 15 15,0 0 4-15,0 0-2 16,0 0-6-16,0 0-7 15,0 0-5-15,0 0-15 16,0 0 0-16,0 0 0 16,0 0-2-16,0 0 3 0,0 0 2 15,0 0-5-15,0 0 2 16,0 0-5-16,0 0-1 16,0 0-1-16,0 1-1 15,0 0 1-15,0 0-2 16,0 1 0-16,0-1 5 15,-5 30 4-15,0-21 3 16,4 5 5-16,1 2-3 0,0 12-3 16,0 7-3-16,0 17-6 15,-3 7-3-15,1 10-1 16,2 1 1-16,0-4 0 16,3-5 2-16,-1-7-2 15,-1-5 1-15,2-10 1 16,-2-4-2-16,1-13 4 15,0-5-5-15,0-8 1 16,1-3-7-16,-3-7-17 16,0 0-8-16,-1-8-45 15,-3-9-99-15,4-12-149 16,4-6-491-16,1-5 646 16</inkml:trace>
  <inkml:trace contextRef="#ctx0" brushRef="#br2" timeOffset="-82239.08">23348 12082 1398 0,'11'1'-25'15,"-4"0"29"-15,0 5 63 16,-2 5 15-16,-1 9 121 16,-1 6 21-16,-5 15-50 15,-2 8-28-15,-3 15-77 0,-2 5-26 16,2 2-8-16,2-2-6 15,2-8 0-15,2-3 4 16,5-2 8-16,1-1 8 16,3-4-1-16,2-2-19 15,0-13-14-15,-3-8-7 16,-1-12-8-16,-3-8-32 16,-3-10-139-16,-3-8-114 0,-3-18 61 15</inkml:trace>
  <inkml:trace contextRef="#ctx0" brushRef="#br2" timeOffset="-81652.7">23889 12079 1574 0,'0'0'42'0,"0"0"3"16,0 0 29-16,1 0 58 15,0 0 23-15,0 1 21 16,0 0-27-16,17 24-64 16,-14-9-12-16,-2 10-21 15,1 7-11-15,-3 17-7 16,-3 9-12-16,1 16-7 0,-1 5-4 15,3 1-5 1,1-4-2-16,6-9 0 0,1-5-3 16,2-13 0-16,-1-8 0 15,-3-19-102-15,-2-9-126 16,-5-28 89-16</inkml:trace>
  <inkml:trace contextRef="#ctx0" brushRef="#br2" timeOffset="-80822.33">21235 13216 1528 0,'24'4'-4'16,"12"-3"39"-16,22 0 180 16,16-2 69-16,15-5 11 15,13 1-87-15,29-3-85 16,13 1-53-16,14-2-38 16,6 0-11-16,12 0 12 15,0-1 10-15,5 2 6 16,3 0 0-16,-9 1-15 15,-7 0-9-15,-5 0-12 16,-8 0-1-16,-11-1-8 16,-5-1-1-16,-13-2-4 15,-5 2-2-15,-23 0-9 16,-5 1-10-16,-22 2-11 0,-13 0-10 16,-20 1-15-16,-11 2-4 15,-13 1-16-15,-4 0-7 16,-10 2-96-16,0 0-76 15,-17-4-640-15,1 1 715 0</inkml:trace>
  <inkml:trace contextRef="#ctx0" brushRef="#br2" timeOffset="-78671.31">23304 11132 584 0,'3'-4'18'0,"0"2"151"15,0 1 43-15,-3 1-26 16,0 0-35-16,0 0-48 15,0 0-20-15,0 0-9 16,0 0 42-16,0 0 16 16,0 0 23-16,0-1 13 15,3-16-10-15,2-1-79 16,3-3-21-16,9-8-31 16,4-4-8-16,8-13-10 15,1-4-7-15,5-2-2 16,1 1-5-16,2 9-1 15,3 3 3-15,0 4-5 16,1 1-1-16,-5 1-85 0,1 2-103 16,-9 2-401-16,1 6 461 15</inkml:trace>
  <inkml:trace contextRef="#ctx0" brushRef="#br2" timeOffset="-62539.33">23408 10645 605 0,'0'0'125'16,"0"0"-20"-16,0 0-44 16,0 0-20-16,0 0-9 15,0 0 7-15,0 0 12 16,0 0-12-16,-1 0-5 15,0 1-10-15,-10 18-7 16,8-8 1-16,0 3 1 16,-4 4 2-16,-2 3-1 15,1 3 1-15,-4 6 2 16,-1 3-3-16,-1 13-1 16,-3 0-4-16,3 5 1 15,1-1 1-15,0-8-1 0,2-1-1 16,3-9-1-16,2-6-1 15,3-12-1-15,3-13-2 16,0 0-2-16,0 0-5 16,0 0-1-16,0 0-2 15,0-1-2-15,0 0 2 16,0 0 0-16,0 0 0 0,0 0 0 16,1 0 4-16,17-6-2 15,-2 2 0-15,8-1 2 16,3-4-2-16,5-4 0 15,-1-2-2-15,2-5-4 16,-1 2-6-16,5-2-36 16,0-1-53-16,-4 0 56 15</inkml:trace>
  <inkml:trace contextRef="#ctx0" brushRef="#br2" timeOffset="-61888.15">23604 10371 1400 0,'7'12'15'16,"10"-1"1"-16,5-2-5 15,7-5-3-15,1-1-4 16,4-4 0-16,3-2-4 16,-4 0 4-16,1-1-4 15,-10 3 0-15,-5 1 0 16,-7 0 0-16,-4 2 2 15,-8-2-2-15,0 0 0 16,0 1 6-16,-8 21 3 0,-3 4 13 16,-1 10-3-16,-3 17-4 15,1 4-5-15,0 3-39 16,-2-6-56-16,13-8 50 16</inkml:trace>
  <inkml:trace contextRef="#ctx0" brushRef="#br2" timeOffset="30358.39">19185 5358 803 0,'44'-12'64'0,"16"-1"93"16,7 2-155-16,16-1 21 15,5 1 12-15,7 1 23 16,2 1 14-16,11 0 3 16,9-1-3-16,12 1-12 15,6-1-10-15,14 0-20 16,2 0-11-16,11-1-6 0,0-1-1 16,2-1 23-16,-2-1 1 15,-7 0-3-15,-9 0-15 16,-14 2-7-16,2 1-8 15,-11 1 0-15,0 1 6 16,-20 0-9-16,-16-1 0 0,-27 0-38 16,-16-1-40-16,-15-1-2 15,-9 0-9-15,-12 1-231 16,-5 2 187-16</inkml:trace>
  <inkml:trace contextRef="#ctx0" brushRef="#br2" timeOffset="53543.17">10439 2970 1311 0,'-8'-2'25'0,"1"1"-31"16,7 1 0 0,0 0 8-16,0 0 4 0,0 0 8 15,1 0 3-15,19-4 10 16,0 3 10-16,16 1 11 16,9 0-1-16,25 0 14 15,10 0 8-15,17 1-37 16,9-2-2-16,13 0 6 15,8-1 15-15,18-3-3 16,0-1 6-16,10-2-19 16,-2-3-8-16,-4-3-3 15,-1-4 3-15,-10-2 36 16,1-2 12-16,-10-1 11 16,-6-1-5-16,-12 1-38 15,-6 2-9-15,-17 4-10 16,-9 2-9-16,-21 2-11 0,-11 1 2 15,-14 3-2-15,-6-1 5 16,-6 2-1-16,-7-1 0 16,-3 2-1-16,-3 1-1 15,-3 2-1-15,-5 4-1 16,0 0-2-16,0 0 1 16,0 0-1-16,0 0-2 15,0 0-2-15,0 0-10 16,-16-5-78-16,0 2-83 0,-8-2-143 15,-3-1 112-15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5T17:05:42.12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2679 2919 1670 0,'-2'4'697'0,"-14"38"-693"0,-26 74 7 0,-3 4 0 0,-18 30-2 15,2-4-4-15,-3-11-1 0,3-6-2 16,11-22-1-16,0-11 5 0,14-24-3 15,4-16-1-15,9-24 0 16,3-12-2-16,5-16-7 16,-4-9-38-16,-1-15-12 15,-2-9-24-15,-5-16 7 16,5-6 59-16,4-13 24 16,8-7 3-16,12-8-6 15,7-2-6-15,22 1-6 16,8 0-3-16,18 12 3 15,6 9 3-15,2 19-3 16,-5 15 6-16,0 19 9 16,-8 11-3-16,-2 20 35 15,2 8 1-15,-7 16 15 16,6 6-11-16,-2 1-14 16,0 0 3-16,5-13 1 0,-2-5-2 15,2-11 0-15,1-6-10 16,-4-14-9-16,-2-5-5 15,-8-10-10-15,-4-4-26 16,-12-10-98-16,-5-7-64 16,-17-11-242-16,-8-10 206 15</inkml:trace>
  <inkml:trace contextRef="#ctx0" brushRef="#br0" timeOffset="281.98">2372 3106 2616 0,'115'-30'-40'0,"2"-6"22"15,0-2 16-15,-18 0 4 16,-9 0 2-16,-20 2-3 16,-11 0 2-16,-24-2-69 0,-13-2-58 15,-22-2-158-15,-11-4-113 16,-9 0-86-16,-5-1 335 16</inkml:trace>
  <inkml:trace contextRef="#ctx0" brushRef="#br0" timeOffset="515.35">2293 2461 2772 0,'101'-27'-59'0,"12"-8"25"16,0-4 24-16,-10-4 10 16,-6 2-26-16,-7-4-112 15,-7-3-36-15,-1-5-192 16,-7-4-40-16,-6 0 342 16</inkml:trace>
  <inkml:trace contextRef="#ctx0" brushRef="#br0" timeOffset="782.4">3670 2347 2741 0,'14'145'-9'0,"0"4"-2"0,-6-10 6 16,-4-8-1-16,-6-10 4 16,-2-10 1-16,-6-16-11 15,-2-7-38-15,0-12-103 16,-1-9-45-16,10-14-190 16,3-7 6-16,10-14 314 15</inkml:trace>
  <inkml:trace contextRef="#ctx0" brushRef="#br0" timeOffset="1285.56">4588 3002 1927 0,'-23'-10'110'15,"-9"5"81"-15,-5 5-489 16,-5 11 106-16,-1 4 49 16,5 7 131-16,-2 1 48 15,1 7 26-15,1 3 7 16,-4 6-3-16,1 5 9 0,2 4 26 16,2 1 13-1,13 0-16-15,10-4-8 0,15-8-58 16,10-6-12-16,16-14-9 15,9-6-4-15,10-18-7 16,4-9-3-16,5-15-11 16,-1-5 0-16,-1-7 5 15,-4 2 1-15,-9 2 8 16,-4 0 0-16,-15 4 0 16,-6 3 1-16,-7 6-1 15,-4 4 0-15,-1 10 0 16,-3 11-1-16,0 1-2 15,0 0 2-15,6 22-2 16,-3 10 6-16,8 27 1 16,3 10-2-16,4 13 4 15,3-2-6-15,1-13-11 16,1-11-5-16,2-28-118 0,0-11-64 16,3-27-142-16,2-17 212 15</inkml:trace>
  <inkml:trace contextRef="#ctx0" brushRef="#br0" timeOffset="1682.13">5487 2779 1684 0,'-17'-3'147'0,"-7"6"44"15,-9 7-182-15,-11 13-12 16,-6 8 3-16,-18 11 15 15,-5 7 21-15,-14 7 36 16,-1 2 8-16,13-3 20 16,12-5-27-16,31-15-23 15,15-6-17-15,28-13-31 16,13-2-19-16,26-8-2 16,8-4 3-16,18-6 10 15,9-2 6-15,4 2-3 16,2 4 3-16,-9 8-5 15,-9 6 5-15,-18 12-5 0,-15 5 1 16,-25 10 1-16,-14 5-2 16,-30 5 0-16,-11 1 2 15,-17-5 3-15,-6-2 0 16,1-13-10-16,-1-8-16 16,8-13-126-16,5-10-96 15,10-16-361-15,9-15 464 0</inkml:trace>
  <inkml:trace contextRef="#ctx0" brushRef="#br0" timeOffset="1902.72">6270 2607 2671 0,'3'110'51'16,"4"7"-36"-16,-4 19-138 16,-3-5-84-16,-3-31-76 15,-9-14-13-15,-6-28 200 16,-4-9 37-16,-6-20-77 16,-4-10 20-16,0-21 70 15</inkml:trace>
  <inkml:trace contextRef="#ctx0" brushRef="#br0" timeOffset="2099.15">6031 3218 2178 0,'56'-46'47'0,"9"1"161"0,15 4-371 16,2 5-46-16,-10 11 173 15,-5 4 39-15,-9 2-33 16,2 0-104-16,11-3 83 16</inkml:trace>
  <inkml:trace contextRef="#ctx0" brushRef="#br0" timeOffset="2233.01">6858 3176 1448 0,'-4'57'102'16,"2"-2"526"-16,2-8-921 16,3-11 203-16</inkml:trace>
  <inkml:trace contextRef="#ctx0" brushRef="#br0" timeOffset="2367.17">6775 3215 1535 0,'-11'-45'51'15,"0"-2"-81"-15,4 3-37 16,7 2-13-16,6 0 5 15,8 8 36-15,2 2 26 16,5 1 30-16,0-2 4 16,6-10-56-16,3-3-168 15,3-1 115-15</inkml:trace>
  <inkml:trace contextRef="#ctx0" brushRef="#br0" timeOffset="2450.83">7037 2597 958 0,'27'-2'61'0,"5"3"18"15,2 6-60-15,6 6-87 16,4 1-105-16,2 3-155 15,-2-3 180-15</inkml:trace>
  <inkml:trace contextRef="#ctx0" brushRef="#br0" timeOffset="2682.67">7624 2768 2007 0,'-28'13'147'15,"-4"2"41"-15,-9 4-178 16,-3 2 2-16,2 4 15 15,-1 2 7-15,-1 8-3 16,0 3-5-16,-3 7-19 0,2-1-7 16,11 1 0-16,10-4 0 15,24-7 0-15,13-3 0 16,29-9 7-16,17-3-2 16,27-13-43-16,11-7-69 15,25-17-251-15,9-7 167 16</inkml:trace>
  <inkml:trace contextRef="#ctx0" brushRef="#br0" timeOffset="3299.16">9358 2707 2567 0,'-9'146'-105'0,"-12"2"36"15,-6-7 28-15,-8-19 40 0,1-10 8 16,4-27 28-16,7-15 15 15,9-27 25-15,5-16 8 16,5-16-23-16,4-11-20 16,0-8-17-16,5-15-6 15,3-36-16-15,4-18-14 16,5-30-21-16,4-13-14 16,8-9-47-16,4-6-6 15,4 1 16-15,1 7 16 0,-1 10-6 16,-1 10 19-16,-8 24 23 15,-3 13 0-15,-11 32 24 16,-3 15 24-16,-7 26 3 16,-1 17 3-16,2 37-6 15,2 17-9-15,-1 31 0 16,1 11 0-16,1 0-3 16,2-8 2-16,7-21-5 15,5-17 21-15,5-24 66 16,7-11-8-16,8-17 21 15,3-10 1-15,10-21-37 16,3-13-31-16,4-26-15 16,4-14-13-16,-3-24-30 15,-4-12-41-15,-12-12-88 0,-7-4-46 16,-20 2-122-16,-10 5-1 16,-18 19 66-16,-13 11-169 15,-12 23 226-15</inkml:trace>
  <inkml:trace contextRef="#ctx0" brushRef="#br0" timeOffset="4015.72">10452 2712 3192 0,'54'51'-43'0,"16"-9"-121"16,7-6 0-16,12-18 71 16,-1-12 45-16,-10-19 17 15,-6-8-4-15,-10-18 14 16,-5-7 21-16,-9-13 21 16,-1-2-2-16,-9-8-16 15,-3-5-11-15,-11 2-27 16,-8 2-17-16,-16 16-35 15,-9 9-25-15,-23 19-41 0,-13 10 7 16,-25 18 59-16,-10 13 49 16,-11 25 50-16,-1 17 26 15,3 28 79-15,6 16 17 16,11 24-5-16,11 6-35 16,28-4-40-16,15-4-7 15,36-22-18-15,18-11-8 16,26-19-8-16,11-14-3 15,14-23 1-15,10-12-6 0,13-26 4 16,7-12-7-16,13-26-27 16,1-14-30-16,3-23-66 15,3-11-21-15,-10-21-91 16,-5-11 15-16,-23-10-24 16,-17-8 77-16,-33 1-30 15,-17 6 26-15,-24 16 37 16,-12 13 66-16,-10 30 182 15,-4 14-7-15,0 25 9 16,1 12-5-16,1 18-38 16,0 10-13-16,-1 28-13 15,-2 17 27-15,-4 39 34 16,-3 19 4-16,-1 30-27 16,-1 7-16-16,6 5-35 15,5-4 9-15,10-21 69 16,5-9 5-16,6-29-15 0,3-13-16 15,6-22-53-15,1-14-6 16,-3-23-57-16,-2-10-47 16,-4-27-84-16,-4-15-140 15,-7-27-160-15,-6-12 170 16,-13-13 173-16</inkml:trace>
  <inkml:trace contextRef="#ctx0" brushRef="#br0" timeOffset="4203.95">11432 2625 1057 0,'15'21'87'0,"20"-2"91"16,16-3-135-16,33-10-31 15,13-5 9-15,17-11 33 16,6-4 14-16,5-2 132 16,0-3 27-16,5 3-65 15,-1 0-43-15,-9 3-101 16,-5 1-54-16,-14 3-137 15,-13 2-72-15,-26 4 120 16</inkml:trace>
  <inkml:trace contextRef="#ctx0" brushRef="#br0" timeOffset="4682.84">4092 4550 2246 0,'53'-5'130'0,"33"-1"57"15,36-3-263-15,60-8 35 16,33-1 11-16,51-8 30 15,24 0 9-15,39-3 3 0,12 0 0 16,31-1 15-16,13 2 9 16,20-1 21-16,8 4 6 15,13 1-29-15,0 1-11 16,1 7-14-16,0 2-7 16,-14 6-9-16,-11 5-41 15,-21 3-195-15,-22-1 144 16</inkml:trace>
  <inkml:trace contextRef="#ctx0" brushRef="#br0" timeOffset="15885.49">2701 5516 1502 0,'-27'-13'60'0,"-2"1"80"16,-2 7-172-16,-1 3-4 16,-4 3 0-16,-3 4 21 15,-3 5 18-15,-4 4 0 0,-4 9 3 16,1 5 6-16,-4 12 0 15,3 4 6-15,-4 7 0 16,2 4-3-16,6 7-4 16,7 1-2-16,9 10 3 15,8 3 6-15,9 5 3 16,3-1 6-16,17-3-3 16,5-4-6-16,16-9-9 15,6-7-3-15,15-14 3 16,6-8 3-16,7-12 0 15,4-8 0-15,0-11 0 16,3-6-9-16,2-11-30 16,0-5-39-16,0-9-80 15,-2-3 1-15,-6-6-34 16,-3-2-55-16,-12 0-94 0,-6 3 29 16,-13 6 215-16,-7 4 82 15,-9 7 93-15,-4 1 64 16,-6 2-19-16,-2 0-20 15,-2 2-47-15,-2 1-8 16,0 4 8-16,-2 3-1 16,-4 5 14-16,-2 3-1 15,-2 7-23-15,0 3-6 0,2 6-11 16,0 1-8-16,6 10 0 16,3 2-3-16,3 4 30 15,6 1-3-15,7-5-25 16,3-2-5-16,5-12-15 15,5-4 3-15,4-13 6 16,3-4-3-16,3-13 3 16,-1-6-9-16,2-10-3 15,-3-4 3-15,-6 0-6 16,-5 1-3-16,-11 3 6 16,-3 2-3-16,-9 3-3 15,-4 1 3-15,-6 6-6 16,-6 1 6-16,-6 5 0 15,-4 3-3-15,-4 6 0 16,-3 4-3-16,-3 7-6 16,1 3-15-16,5 4-33 0,7 2-51 15,9-1-96-15,7 0-97 16,10-3 182-16</inkml:trace>
  <inkml:trace contextRef="#ctx0" brushRef="#br0" timeOffset="16299.87">3852 5919 2157 0,'-48'19'77'0,"-1"7"-116"15,-2 5-41-15,5 7 14 16,1-2 6-16,6 1 57 16,1-2 6-16,12-6-3 15,7-1 6-15,12-9 6 16,3-4 6-16,17-5 18 16,10-3-6-16,15-4-9 15,9-1-6-15,9-3-15 16,3 1-6-16,-2 4-6 0,-4 4-6 15,-15 9-9-15,-15 2 12 16,-19 10-3-16,-14 5 12 16,-22 5 3-16,-7 1 9 15,-18-2 6-15,0-5 6 16,-3-9 3-16,7-10-15 16,12-15-111-16,6-11-113 0,18-21 117 15</inkml:trace>
  <inkml:trace contextRef="#ctx0" brushRef="#br0" timeOffset="16537.7">4707 5608 2243 0,'6'64'110'15,"-1"10"-40"-15,0 26-61 16,0 5-5-16,0-5-9 16,-1-9-12-16,-1-23-54 15,-1-13-56-15,-2-21-76 16,-3-10-39-16,-6-15-34 0,-4-7 37 16,-6-13 141-16</inkml:trace>
  <inkml:trace contextRef="#ctx0" brushRef="#br0" timeOffset="16718.09">4396 6153 1342 0,'2'-8'83'0,"3"-1"117"0,10-1-123 16,5-1-5-16,13-3 18 16,3-2 17-16,13-2-5 15,4-2-27-15,12-4-45 16,8-2-66-16,5-3-165 15,2-1-148-15,-1 2 250 16</inkml:trace>
  <inkml:trace contextRef="#ctx0" brushRef="#br0" timeOffset="17298.25">5657 5848 1460 0,'-70'20'31'0,"2"5"-25"16,-1 6-2-16,10 4-1 16,7 2 9-16,12-1 15 15,9-2 40-15,19-5 1 16,4-6-8-16,19-4-45 16,4-3 0-16,14-7-3 15,9 0-6-15,5-4-6 16,6 0 0-16,-3 4-9 15,-2 1-6-15,-10 7 0 0,-8 3-6 16,-16 6 6-16,-10 3 6 16,-22 7 3-16,-8 2 0 15,-17-1 6-15,-6-4 0 16,-6-8 3-16,1-10-9 16,-1-15-92-16,3-11-20 15,11-24 78-15</inkml:trace>
  <inkml:trace contextRef="#ctx0" brushRef="#br0" timeOffset="17698.97">6015 5463 1643 0,'5'11'59'0,"-2"6"-83"15,2 4-5-15,-3 8 8 16,-1 0 15-16,-2 2 3 16,-1 0 15-16,1-1-6 0,-3-3 9 15,4-5 8-15,-1-5-11 16,6-1 6-16,2 0 9 15,4 2 9-15,4 4 3 16,0 6 0-16,-1 3-9 16,0 6-18-16,-3 3-6 15,-2 1-6-15,-2 0 0 0,-3-5-15 16,0-3-21-16,-2-5-21 16,-1-2-12-16,-2-5 19 15,-2-2 11-15,-3-6-54 16,0-2 6-16,1-8 48 15</inkml:trace>
  <inkml:trace contextRef="#ctx0" brushRef="#br0" timeOffset="18031.32">5412 6108 1918 0,'0'0'104'16,"11"-4"-59"-16,12 1-153 16,22-4-5-16,12-4 41 15,21-6 114-15,10-2 24 16,15-8 5-16,6-3-14 15,5-2-21-15,6 0-15 16,-11 1-3-16,-7 2-9 0,-12 3-6 16,-11 2-3-16,-7 5-36 15,-3 2-54-15,-17 5-146 16,-10 3-47-16,-13 1 204 16</inkml:trace>
  <inkml:trace contextRef="#ctx0" brushRef="#br0" timeOffset="18602.03">6762 5830 1466 0,'-13'39'44'0,"3"8"-9"16,5 4 48-16,5 5 12 16,2 0 10-16,5-7-15 15,-3-6-31-15,5-14-35 16,2-7-6-16,1-14 6 0,6-6 24 15,-1-13 0-15,5-8 2 16,3-13-14-16,1-4-30 16,2-6-6-16,1 0-6 15,-3-1-12-15,-4 2 0 16,1 5-2-16,-5 5 5 16,-1 7 0-16,-4 6 15 15,-1 8 6-15,1 4 3 16,-6 6-6-16,2 2 6 0,3 8-3 15,-1 3 0-15,4 8 5 16,2 3-5-16,-5 6 12 16,1 1-3-16,0 1 3 15,-1-2-6-15,-2-6-3 16,0-5-3-16,-1-9-3 16,0-4 0-16,2-8 0 15,2-4 0-15,2-15 6 16,2-4-9-16,2-12 0 15,0-2 3-15,1-2-3 16,3 0 0-16,-2 9 0 16,0 4 0-16,-4 12-6 15,-4 7 6-15,-4 13-6 16,-1 11-3-16,3 19 9 16,-2 9-3-16,1 10 6 0,3 2 0 15,7-8-54-15,5-9-77 16,13-19-102-16,3-10-54 15,7-19 137-15,2-13 17 16,2-12-66-16,-2-7-123 16,-3-4 159-16</inkml:trace>
  <inkml:trace contextRef="#ctx0" brushRef="#br0" timeOffset="19439.16">8106 5736 349 0,'7'-16'146'0,"-6"4"255"15,-8 4-97-15,-13 10-145 16,-8 3-45-16,-8 9-50 15,-5 5 57-15,1 9 25 16,-2 4 0-16,9 7-14 16,4 2-19-16,14-1-53 15,8-1-15-15,15-8-28 16,6-4-1-16,15-10-3 16,5-5-3-16,9-12-2 15,7-4-8-15,7-11-11 16,-3-4-18-16,6-7-82 15,-6-5-38-15,-10-6-33 16,-4-2-4-16,-14-6 31 16,-3-1 91-16,-11-9 12 0,-3-2 7 15,-5-2 30-15,-3 2 15 16,-1 9 25-16,0 5 8 16,0 18 17-16,0 9 1 15,0 15 11-15,-2 11 19 16,-2 18-34-16,-2 11-2 15,-1 20 21-15,1 4 6 16,1 3-22-16,3-4-11 0,4-13-36 16,3-7 3-16,-1-16 3 15,-3-8-3-15,-4-11-3 16,-3-6-21-16,-7-7-62 16,-4-5-34-16,-8-5-23 15,-4-4 14-15,-2 0 94 16,3 1 12-16,5 2 15 15,7 1 2-15,11 2 11 16,6 0 5-16,12 0 1 16,5-2 14-16,13-3 14 15,3 2 6-15,6 0 32 16,0 4 10-16,-2 7 26 16,-1 2 7-16,-2 8-19 15,3 3-14-15,-6 8-56 16,1 3-17-16,-4 3-15 15,-6 2-4-15,-1 1 3 0,-8-2-4 16,-6-3-5-16,-3-4-7 16,-3-7 4-16,-2-8 3 15,0 0 1-15,1 0 2 16,12-2-5-16,-3-8-2 16,5-5 3-16,3-3 6 15,6 0 0-15,2 2 0 16,3 5 0-16,-1 2 0 0,3 11-9 15,-4 1 9-15,-3 11-3 16,-1 5 0-16,-3 4 12 16,1 4 6-16,0-3-1 15,3-1-5-15,3-8 0 16,3-5-9-16,9-13-26 16,4-8-91-16,8-14-160 15,3-5-300-15,-1-4 435 16</inkml:trace>
  <inkml:trace contextRef="#ctx0" brushRef="#br0" timeOffset="19851.39">5180 6702 2073 0,'104'-17'122'0,"23"-1"-8"16,18 0-107-16,34 1-5 15,14 0 11-15,12 3 7 16,6 1 4-16,7 4 7 16,-3 3-5-16,0 2-2 15,-7 1-2-15,-17 1-9 16,-4 0-4-16,-21-1-6 15,-10 0 5-15,-20-3-51 16,-11-3-78-16,-18-4-222 16,-9 1 152-16</inkml:trace>
  <inkml:trace contextRef="#ctx0" brushRef="#br0" timeOffset="22766.56">13264 5241 1843 0,'-75'42'122'0,"-13"9"-5"16,-3 9-114-16,-25 7-6 15,-5 1 3-15,-9 2 3 0,-6-2 0 16,8-5 30-16,8-5 15 16,11-10 50-16,11-6-14 15,21-13-29-15,12-4-14 16,26-13-28-16,15-4-10 16,29-8-3-16,13-1 4 15,31-8-4-15,19-1-2 0,26-3 4 16,14 0-2-16,23 0-2 15,5 4 4-15,5 3-2 16,2 2-2-16,-20 4 5 16,-10 5 0-16,-32 3-2 15,-17 5 3-15,-34 0-4 16,-15 4-3-16,-25 6 2 16,-18 2 1-16,-25 7-1 15,-13 3-2-15,-29 4-7 16,-12 2 1-16,-20 7-4 15,-10 3-1-15,-9 5 5 16,-1 3 2-16,8 0 7 16,10 0 1-16,26-6 3 15,12-4 1-15,31-10 6 16,20-5 3-16,34-8 13 16,19-5 3-16,34-8-5 15,15-5-3-15,33-10-4 0,12-6 4 16,30-9 4-16,15-4 1 15,15-8-14-15,13-2-3 16,-1-3-6-16,-8-1-11 16,-9-1-77-16,-17 2-63 15,-29 0-159-15,-12 3-140 16,-36 3 291-16</inkml:trace>
  <inkml:trace contextRef="#ctx0" brushRef="#br0" timeOffset="23298.68">11513 7111 2181 0,'-7'48'247'16,"0"2"148"-16,6 9-426 16,0-3-4-16,2-10-14 15,0-3-1-15,-3-13-32 16,1-7-27-16,-8-12-40 16,0-8-117-16,-2-16-470 15,-3-8 581-15</inkml:trace>
  <inkml:trace contextRef="#ctx0" brushRef="#br0" timeOffset="23482.14">11408 6919 3389 0,'8'-7'-45'0,"14"-4"-216"15,4-2-42-15,17 0-177 16,2-1-216-16,-3 5 581 16</inkml:trace>
  <inkml:trace contextRef="#ctx0" brushRef="#br0" timeOffset="23732.05">11918 7272 3544 0,'14'11'36'0,"13"0"-147"0,9-1-48 15,20-6-40-15,4-4-58 16,7-9-23-16,-4-2-197 15,-10-4-7-15,-2-1 288 16,-20 2 148-16,-9 2 26 16,-15 4 24-16</inkml:trace>
  <inkml:trace contextRef="#ctx0" brushRef="#br0" timeOffset="23948.32">12062 7488 2531 0,'3'15'136'16,"4"-2"36"-16,12-1-157 16,3-5-12-16,9-10-33 15,6-7-23-15,8-15-46 16,7-5-59-16,3-9-33 16,-2-2-89-16,-4-3-19 15,-2 1 47-15,-6 0 79 16,-4-1-48-16,-2 1 121 15</inkml:trace>
  <inkml:trace contextRef="#ctx0" brushRef="#br0" timeOffset="24081.98">12735 7031 1280 0,'7'19'102'0,"-4"10"120"0,-1 7 157 16,-4 20-104-16,-1 8-106 16,-7 15-95-16,-1 8-28 15,-3 2-30-15,-2-5-1 16,4-11-72-16,1-9-93 15,4-16-775-15,3-10 757 16</inkml:trace>
  <inkml:trace contextRef="#ctx0" brushRef="#br0" timeOffset="25148.98">12332 4644 1076 0,'-2'33'138'0,"2"9"300"15,1 9-453-15,2 7-48 16,2-1 22-16,-4-7 26 16,1-3 7-16,-4-13 8 15,-1-7 2-15,-1-13 27 16,-2-4 55-16,6-10 32 16,0 0 1-16,-1 0-48 0,-9-9-19 15,8-10-38-15,1-5-6 16,2-11-3-16,3-4-3 15,4-5 12-15,4 0-6 16,4 3 0-16,4 3 6 16,4 7-12-16,2 5 0 15,3 9 3-15,-2 8-6 16,-4 13 3-16,-2 10 0 0,-3 17-3 16,-6 7-3-16,-3 10 3 15,-2 2 0-15,-5-8 0 16,1-6 6-16,-3-13 6 15,-3-10-9-15,3-13 6 16,0 0 6-16,2-9 51 16,1-10 14-16,1-14-2 15,-1-6-12-15,6-5-52 16,2-2-6-16,4-2-2 16,3-1 1-16,5 1-3 15,5 3-1-15,10 10-1 16,2 5-4-16,2 13 1 15,-1 9-3-15,-7 19 0 16,-3 11 4-16,-5 21-2 16,-3 9 2-16,-6 12-1 0,-3 2 4 15,-5-5 0-15,0-6-12 16,2-18-161-16,3-11-96 16,6-21 134-16</inkml:trace>
  <inkml:trace contextRef="#ctx0" brushRef="#br0" timeOffset="26648.67">14670 5093 1471 0,'-44'12'33'15,"-1"10"-25"-15,2 12-6 16,-1 23 0-16,2 13-2 16,-1 24 2-16,-2 16 6 15,-9 29 1-15,-1 13 6 16,-1 12 30-16,6-4 15 0,25-16 41 15,13-10 10 1,22-20-10-16,12-5-26 0,19-18-45 16,6-6-18-16,9-18-57 15,-1-7-77-15,-3-19-234 16,1-12 283-16</inkml:trace>
  <inkml:trace contextRef="#ctx0" brushRef="#br0" timeOffset="27198.57">14635 5763 2606 0,'-22'50'53'0,"6"9"-91"0,3 7-47 16,13 4-13-16,6-6 6 16,9-12 52-16,7-8 16 15,9-17 33-15,2-6 22 16,4-16 22-16,-4-7 4 0,3-18-2 16,0-8-24-16,0-13-28 15,-1-6-16-15,-5-4-17 16,-3-1-6-16,-9 4-23 15,-1 3-3-15,-11 10-19 16,-3 7 19-16,0 14 35 16,-3 13 6-16,-1-1-6 15,3 18-6-15,-2 21 3 16,5 13 18-16,3 25 12 16,2 11 0-16,5 17 6 15,1 6-6-15,2 3-6 16,-3-2 12-16,-9-11-3 15,-9-8 9-15,-21-18 54 16,-10-8 62-16,-24-15 49 16,-10-8 4-16,-10-16-47 15,-11-9-26-15,-5-18-33 0,2-11-20 16,15-21-29-16,9-8-20 16,28-16-39-16,13-8-24 15,9-4-67-15,9 1-44 16,9 5-158-16,9 7-260 15,14 8 387-15</inkml:trace>
  <inkml:trace contextRef="#ctx0" brushRef="#br0" timeOffset="27418.42">15402 6358 2794 0,'-13'48'-13'0,"5"-3"-162"16,-6-2-158-16,9-12-500 16,-3-6 657-16</inkml:trace>
  <inkml:trace contextRef="#ctx0" brushRef="#br0" timeOffset="27598.29">15271 5912 3244 0,'18'-4'-24'0,"4"-1"-152"15,6-2-92-15,0-2-220 16,0-1 34-16</inkml:trace>
  <inkml:trace contextRef="#ctx0" brushRef="#br0" timeOffset="28048.99">15842 6103 2860 0,'7'7'-19'15,"7"2"-14"-15,16 1-173 16,12 1-111-16,13-7 114 16,6-3 146-16,4-4 96 15,-1-3 18-15,-7 1 3 16,-7-1-1-16,-13 0-26 16,-4 0-24-16,-11-3-164 15,-4-3-108-15,-9-4 128 16</inkml:trace>
  <inkml:trace contextRef="#ctx0" brushRef="#br0" timeOffset="28715.19">16550 5657 1891 0,'5'9'83'16,"3"7"55"-16,4 7-309 0,-3 9 19 16,1 4 86-16,-4 9 72 15,0 5 15-15,-1 10 3 16,-2 1 3-16,2 1-6 15,2-4-6-15,6-12-6 16,4-6-9-16,7-10 3 16,5-7 3-16,5-10 3 15,3-6 0-15,8-11-15 16,0-6-27-16,0-13-66 16,1-6-23-16,-9-12 35 15,-2-5 48-15,-11-5 31 16,-5-4 20-16,-9 2 25 15,-3 0 57-15,-6 5 76 16,0 7 3-16,-2 12-5 0,-1 9-4 16,-1 11-90-16,1 9-29 15,1 16-29-15,1 9-16 16,4 24-7-16,0 11 5 16,5 21 1-16,-1 9 1 15,5 14-6-15,0 5-4 16,3 6-8-16,1-1-1 0,-4-6 6 15,0-7 3-15,-16-12 10 16,-9-5 1-16,-22-12 4 16,-13-7 7-16,-15-12 44 15,-8-8 27-15,-11-16 44 16,-1-13-42-16,6-20-27 16,5-15-21-16,17-24-59 15,5-9-30-15,14-13-73 16,5-1-119-16,12 4-182 15,9 4-44-15,14 8 372 16</inkml:trace>
  <inkml:trace contextRef="#ctx0" brushRef="#br0" timeOffset="28998.58">17482 6475 3024 0,'-2'49'10'15,"4"8"-86"-15,2 6-7 0,0 0 12 16,-4-5 16-16,-4-12 25 15,-3-7 6-15,-3-14 4 16,1-7-1-16,-5-17-128 16,-1-8-95-16,1-17-673 15,-1-7 707-15</inkml:trace>
  <inkml:trace contextRef="#ctx0" brushRef="#br0" timeOffset="29150.16">17401 6251 3242 0,'3'-13'-27'0,"4"0"-81"16,11-12-198-16,4-2 103 16</inkml:trace>
  <inkml:trace contextRef="#ctx0" brushRef="#br0" timeOffset="30081.13">16702 5346 1708 0,'-4'-9'210'16,"2"-2"133"-16,6-3-243 16,9-10-63-16,3-5 3 15,11-9-7-15,2-3-17 16,3-3-14-16,1 0 0 16,-3-1 5-16,-2 0 2 0,-6 2-8 15,-2 2 2-15,-8 11-18 16,-3 6-10-16,-5 13-13 15,-4 11-7-15,2 4 0 16,2 14 11-16,0 21 1 16,2 10 24-16,6 12 18 15,4 3-3-15,8-2 6 16,6-4-9-16,4-8-3 16,0-8-3-16,-4-12-57 15,0-7-35-15,-5-10-55 16,1-3-14-16,6-2-54 15,0-3-32-15,6-4 175 16</inkml:trace>
  <inkml:trace contextRef="#ctx0" brushRef="#br0" timeOffset="30481.11">17560 4635 2689 0,'54'55'37'0,"4"13"-60"16,2 14-7-16,2 19-29 16,-5 7-38-16,-13 14-4 15,-3 6 2-15,-11 11-20 16,-5 7 39-16,-4 6 59 16,-8 4 9-16,-8 7 12 15,-4 5 0-15,-11 3 0 16,-1 1 6-16,-6-6-6 15,2-10 3-15,-2-20 6 0,-1-12-15 16,-5-29-197-16,-1-14 146 16</inkml:trace>
  <inkml:trace contextRef="#ctx0" brushRef="#br0" timeOffset="31047.73">18050 4457 2351 0,'6'-8'125'16,"5"2"79"-16,11 3-243 0,11 3-28 15,18-2 11-15,8 1 38 16,15-2 16-16,2-1 4 16,0 1-1-16,-3 0 1 15,-18 2-5-15,-11 2-14 16,-24 8-8-16,-13 4-13 16,-17 8 1-16,-7 3 6 0,-15 4 8 15,-5-1 12-15,-3 4 5 16,-3-3-3-16,11 1 12 15,4-1-6-15,12-4 6 16,5-2 4-16,17-3 2 16,7-3 12-16,18-3 16 15,11-3 5-15,15-7-8 16,10-3-4-16,7-7-80 16,0-2-69-16,-5-5-274 15,-1 1-296-15,-14 4 511 16</inkml:trace>
  <inkml:trace contextRef="#ctx0" brushRef="#br0" timeOffset="31381.8">18902 5517 1986 0,'18'8'171'15,"10"1"180"-15,20-2-439 16,5-4-6-16,9-6 41 15,1-5 32-15,-5-4 30 16,3-2 6-16,-10-2-33 16,-2-2-98-16,-6-1-228 15,-3-2 198-15</inkml:trace>
  <inkml:trace contextRef="#ctx0" brushRef="#br0" timeOffset="31580.99">19280 5255 3237 0,'5'114'36'0,"4"18"-115"0,0 13-33 15,3 14-70-15,-4 1-42 16,-2-8-81-16,-3-3-131 0,-10-12 251 15</inkml:trace>
  <inkml:trace contextRef="#ctx0" brushRef="#br0" timeOffset="33499.86">13810 8405 1873 0,'37'-14'104'15,"2"1"64"-15,11 8-210 16,2 5 6-16,5 12 60 15,1 4 18-15,5 12 17 16,2 7 1-16,-3 14 17 0,-5 6-26 16,-10 11-4-16,-6 5-12 15,-5 18-26-15,0 10-3 16,0 13-5-16,3 3 4 16,7-2-1-16,1-3 1 15,2-3 3-15,3-2-3 16,6-9 1-16,7-5-1 15,14-16-4-15,2-7-2 16,-1-16-43-16,-8-9-24 0,-16-16-108 16,-15-8-102-16,-18-15-387 15,-12-8 509-15</inkml:trace>
  <inkml:trace contextRef="#ctx0" brushRef="#br0" timeOffset="33833.08">14718 8998 2383 0,'-50'27'45'0,"-2"6"-90"0,-2 4-25 16,0 7-12-16,2 4 26 15,4 4 62-15,-5 6 2 16,-9 16 49-16,-4 9 10 16,-8 15-7-16,2 3-6 15,3-2-25-15,0-7-13 16,5-16-23-16,6-8-52 15,14-20-202-15,11-9-352 0,25-16 490 16</inkml:trace>
  <inkml:trace contextRef="#ctx0" brushRef="#br0" timeOffset="36698.43">15516 9364 1293 0,'-10'17'35'15,"3"-1"-16"-15,0 2-15 16,7 0 0-16,-1-1 4 0,5-3 21 16,6-3 12-16,-3-4 21 15,5-4 20-15,-1-4 40 16,3-3-14-16,4-6-42 15,0-2-24-15,-3-4-25 16,-3 1-11-16,-8 1 3 16,-1 1 3-16,-6 3 18 15,-3 1 18-15,0 4 21 16,-3 2 3-16,-2 4-19 16,-1 4-14-16,0 4-33 15,1 3 3-15,2 5 6 16,3 0-2-16,7 1 0 15,5-3-3-15,5-5 5 16,5-3 7-16,4-7 6 16,2-3-1-16,3-8-2 0,1-5-10 15,-3-3-7 1,-3-1-3-16,-10 1-3 0,-3 1-2 16,-10 3-6-16,-2 4-6 15,-6 4-6-15,-4 2 3 16,-4 7 6-16,-2 3 8 15,-1 5-1-15,1 4 5 16,4 2 2-16,2-2 0 0,9-1 4 16,4-2-4-16,5-5 6 15,6-4 2-15,5-3 3 16,3-5-2-16,2-5 1 16,2-4-5-16,-3-1-7 15,-1 0 0-15,-6 5-3 16,-4 2-1-16,-7 9-3 15,0 0 3-15,-15-6-2 16,-1 10-2-16,-8 5 4 16,-4 3-3-16,1 3 4 15,0 1 8-15,9-3 2 16,4-2-3-16,13-6-9 16,5 0-2-16,11-5-34 15,6-1-25-15,3-5-116 16,2-3-132-16,-9 2 165 0</inkml:trace>
  <inkml:trace contextRef="#ctx0" brushRef="#br0" timeOffset="38581.37">17517 8267 1565 0,'-41'10'113'0,"-2"6"1"15,-7 11-111-15,-3 7-3 16,-6 11 0-16,-1 5 0 16,-9 9 3-16,-2 2 9 15,-4 0 39-15,-2 2 6 0,0-1 38 16,3-3-2-16,10-4-36 15,8-8-7-15,18-13-23 16,8-6-3-16,17-16 0 16,13-11-3-16,2 5-3 15,15-10-7-15,16-4-2 16,8-2 0-16,20-4-7 16,9-2 2-16,8-1-2 15,4 4-2-15,-2 2 2 16,-2 4-2-16,-6 7 3 15,-9 4-3-15,-17 8-7 16,-9 4-2-16,-23 9-6 16,-11 6 3-16,-22 7 3 15,-12 6-2-15,-18 8 11 0,-13 2-6 16,-17 4 6-16,-9 0 0 16,-20 2 13-16,-1 2 21 15,5 0 50-15,5-1 11 16,21-8 21-16,12-6-59 15,24-14-26-15,15-8-7 16,32-10-17-16,17-7-2 16,29-8-2-16,12-8 1 0,26-10-2 15,11-5 2-15,22-7 0 16,12-1-1-16,6-1 0 16,-2 0-8-1,-6 4-43-15,-10 4-21 0,-19 7-122 16,-10 4-75-16,-27 6-113 15,-9 3-46-15,-26 4 335 16</inkml:trace>
  <inkml:trace contextRef="#ctx0" brushRef="#br0" timeOffset="40932.37">16549 10120 1101 0,'0'0'70'15,"0"0"37"-15,0 0-47 16,0 0-41-16,0 0-9 15,0 0 5-15,0 0 9 0,0 0 14 16,0 0 7-16,0 0 1 16,0 0 41-16,0 0-16 15,0 0-14-15,0 0-15 16,0 1-15-16,0 0-15 16,0-1 3-16,0 1-9 15,0 0 3-15,0 0-9 16,0 1 0-16,-6 25-3 15,6-27 6-15,-2 18 6 16,2-6-3-16,-3 3 9 16,2 2-9-16,-1 3 9 15,-2 0-9-15,1 4 0 16,-1-1-3-16,2 1-3 16,2 0 0-16,1-3-24 15,-1 1-42-15,3-7-134 16,1-3 116-16</inkml:trace>
  <inkml:trace contextRef="#ctx0" brushRef="#br0" timeOffset="41815.29">16523 9921 1024 0,'-5'0'87'0,"-1"0"80"15,2 2-132-15,-3 2-37 16,3 2 2-16,-2 0 9 15,-1 0 11-15,5-1 17 16,2-5 7-16,0 0 3 16,0 0-3-16,0 0 15 15,0 0 34-15,1 0-10 0,11-7-23 16,-4 0-27-16,-1-2-6 16,0 1-21-16,-1 1 3 15,-4 2-3-15,2 1-3 16,-4 4 24-16,-1 0 5 15,0 0 1-15,-1 0 9 0,-30 4-6 16,21 3 12-16,-2 1 29 16,2 0 7-16,3-3-23 15,8-5-23-15,0 0-22 16,0 0-10-16,14 2-40 16,1-8-59-16,6-5-176 15,1-1-95-15,2-1 239 16</inkml:trace>
  <inkml:trace contextRef="#ctx0" brushRef="#br0" timeOffset="43047.71">16498 10166 1392 0,'0'0'50'0,"0"0"-3"16,0 0-45-16,0 0-20 16,0 0 1-16,0 0 15 15,1 1 6-15,15 14 11 16,-14-4 1-16,2 6-4 15,-2 3-5-15,3 7-7 16,4 5 2-16,-1 9-2 16,0 6 2-16,-3 8-2 15,-4 3 0-15,-5 3-2 16,-1-2 2-16,-14-7 23 16,-4-6 93-16,-15-9 191 15,-9-7 64-15,-5-7-91 16,-4-5-112-16,0-11-52 15,3-5-30-15,1-12-37 16,5-6-13-16,4-10-40 0,4-5-15 16,16-10-19-16,7-5-15 15,19-8-32-15,9-3-29 16,21 0-103-16,10 3-129 16,15 5-349-16,7 1 548 15</inkml:trace>
  <inkml:trace contextRef="#ctx0" brushRef="#br0" timeOffset="43382.18">16828 10128 2855 0,'11'-5'43'0,"7"0"13"16,21-3-141-1,10-2-13-15,11 0 40 0,2 0 28 16,-3 4 26-16,-6 2 2 16,-12 2-69-16,-7 0-92 15,-12 2-195-15,-4 2-333 16,-4 7 546-16</inkml:trace>
  <inkml:trace contextRef="#ctx0" brushRef="#br0" timeOffset="43603.06">16782 10407 2536 0,'-1'10'213'16,"6"0"207"-16,22-3-507 15,11-6-37-15,24-7-27 16,7-7 12-16,4-6 64 15,-3 0 20-15,-7-1 9 16,-6-1-70-16,-9-2-378 16,-5-4 285-16</inkml:trace>
  <inkml:trace contextRef="#ctx0" brushRef="#br0" timeOffset="43898.54">17609 9874 1637 0,'0'0'245'15,"0"0"253"1,7 15-477-16,-1 1-34 0,2 14 7 15,3 8 11-15,-7 17 31 16,-1 10 17-16,-6 17 18 16,-3 6-6-16,-2 5-29 15,0-3-24-15,1-13-64 16,0-11-85-16,0-18-183 16,-5-9 107-16</inkml:trace>
  <inkml:trace contextRef="#ctx0" brushRef="#br0" timeOffset="45083.43">16657 7724 1649 0,'-6'4'158'16,"1"1"144"-16,5 9-374 16,5 4-9-16,2 14 25 15,3 5 41-15,-1 9 15 16,0 4 9-16,-3 1-9 15,-1-1 15-15,-4-7-3 16,-1-4 23-16,-2-13 49 16,-1-6 21-16,-1-11 32 15,-1-5-28-15,1-9-23 16,0-7-16-16,1-14-34 16,2-6-21-16,3-8-23 15,2-3-4-15,4 0 6 16,1 3 5-16,3 2 11 15,3 5 2-15,5 7 6 16,3 3 1-16,5 12-11 0,0 6 1 16,6 13-6-16,-1 10-2 15,-4 15-3-15,-1 8-4 16,-14 9-5-16,-5 2 2 16,-8 0 7-16,-2-2 0 15,-1-12 8-15,4-5 1 16,10-14-11-16,6-8-5 0,17-12-93 15,6-11-86-15,14-17 69 16</inkml:trace>
  <inkml:trace contextRef="#ctx0" brushRef="#br0" timeOffset="49064.69">18117 8046 1464 0,'-3'0'46'0,"1"10"-11"15,1 6-18-15,4 22-14 16,4 13-3-16,5 19 30 16,3 18 3-16,2 25 6 15,-2 12-4-15,1 36-17 16,-4 10-12-16,-4 6-6 15,-1 4 0-15,-2-9 9 16,-4-7 3-16,-1-8 42 16,0-5 15-16,-3-18-4 15,0-6-2-15,-4-14-45 16,1-11-18-16,-1-20-21 16,1-11-18-16,3-28-56 15,1-14-61-15,3-27-316 16,2-13 348-16</inkml:trace>
  <inkml:trace contextRef="#ctx0" brushRef="#br0" timeOffset="49847.95">18769 8877 1165 0,'-7'56'33'0,"2"3"-13"0,3 8-16 16,3 0 25-16,5 1 13 15,8-9 32-15,4-8 13 16,12-15 0-16,6-5 95 16,12-14-47-16,2-7-37 15,6-14-53-15,-3-11-15 16,-2-11-18-16,-1-5-6 0,-2-8-21 16,-2-5-9-16,-6-12-12 15,-2-5 6-15,-12-9 18 16,-7-6 7-16,-13-4 5 15,-11-1 3-15,-13 5-6 16,-6 6 3-16,-13 4-3 16,-6 0 0-16,-9 2 12 15,-5 3-9-15,-10 15 5 16,-7 10 4-16,-13 19-9 16,-2 8 6-16,-4 16 6 15,1 8 3-15,10 15 33 16,7 6 12-16,21 13 33 15,12 5-7-15,23 1-14 16,13-2-21-16,21-6-10 16,16-5-7-16,24-5-10 15,14-7 3-15,27-13 12 16,13-9 12-16,22-18-3 0,3-7-18 16,8-10-13-16,-3 0-8 15,-19-1-20-15,-11 2-10 16,-31 4-31-16,-17 2-58 15,-29 4-124-15,-17 4-226 16,-26 3 242-16</inkml:trace>
  <inkml:trace contextRef="#ctx0" brushRef="#br0" timeOffset="50466.46">19556 9212 1115 0,'0'0'77'0,"0"0"51"16,0 0-83-16,0 0-39 15,0 0-4-15,0 1 7 16,11 14 5-16,-2-4 9 16,-1 2 4-16,4 8-9 15,1 6-3-15,0 9-9 16,2 3-2-16,2 5 0 15,0 1-4-15,-3 2-2 16,-1 2 0-16,-8 0 0 16,-3 0 2-16,-11-1 10 15,-5-2 11-15,-13-4 68 16,-6-2 81-16,-8-7 87 16,-7-6 30-16,0-14-85 15,-1-9-27-15,3-16-57 0,3-14-24 16,11-29-69-16,9-18-41 15,20-37-144-15,10-9-118 16,16 1 106-16</inkml:trace>
  <inkml:trace contextRef="#ctx0" brushRef="#br0" timeOffset="50665.96">19674 9029 3261 0,'0'0'-6'16,"18"-3"-100"-16,9-14 54 15</inkml:trace>
  <inkml:trace contextRef="#ctx0" brushRef="#br0" timeOffset="51463.89">20040 7965 2258 0,'5'24'98'16,"6"7"-36"-16,3 33-92 15,2 15 6-15,1 30 2 16,-4 16 7-16,-3 20 1 16,-4 15-17-16,-6 21 1 15,0-4-3-15,-3 5 51 16,1-4 27-16,5-7 29 16,-1 1 3-16,4-2 16 15,2-4-11-15,-2-9-33 0,0-9-25 16,3-25-24-16,2-16-19 15,-2-34-121-15,3-16-76 16,-5-26 43-16</inkml:trace>
  <inkml:trace contextRef="#ctx0" brushRef="#br0" timeOffset="52263.89">20514 8888 2279 0,'16'9'179'0,"11"2"81"0,7 0-253 16,15-4-35-16,6-5-12 15,6-9-48-15,1-7-30 16,-13-9 5-16,-5-2-21 0,-12-3 51 15,-7-4 47-15,-1-2-9 16,-2 0-54-16,-2 5-98 16,-3 2-19-16,-7 7 66 15,-4 3-92-15,-6 3 150 16</inkml:trace>
  <inkml:trace contextRef="#ctx0" brushRef="#br0" timeOffset="52463.64">20858 8468 1409 0,'-8'-1'57'15,"8"1"5"-15,0 0-47 16,-1 7 1-16,7 10-10 16,-1 7 9-16,7 15 12 15,-1 10 18-15,3 32 11 16,-5 19 4-16,-1 34-30 15,-5 11-45-15,-4-5-143 0,0-11 14 16,-5-27 94-16</inkml:trace>
  <inkml:trace contextRef="#ctx0" brushRef="#br0" timeOffset="53280.46">21332 8363 2382 0,'8'-31'46'0,"10"1"-94"15,10 0-14-15,17 5-19 16,6 3 16-16,2 4 56 16,-1 7 21-16,0 8 26 0,1 6 22 15,6 14-6-15,1 9-14 16,1 18-10-16,-2 15-13 16,-5 24-8-16,-2 9 1 15,-6 18-1-15,-3 5 0 16,1 10-4-16,-5 8-3 15,-7-7 12-15,-5-8 12 0,-9-13 21 16,-2-10 4-16,1-11-14 16,2-8-17-16,10-18-20 15,3-11-17-15,1-21-118 16,-1-10-87-16,-9-20 61 16</inkml:trace>
  <inkml:trace contextRef="#ctx0" brushRef="#br0" timeOffset="53631.28">22302 8968 1346 0,'1'-15'36'0,"-1"3"-22"0,0 1-37 15,0 11-4-15,0 0 15 16,-17 10 51-16,4 9 27 16,-10 14 40-16,-5 10 162 0,-14 22-2 15,-6 7-23-15,-9 10-107 16,-3 4-27-16,-1-6-46 15,4 1-35-15,10-8-26 16,7-5-2-16,18-16-10 16,8-7-48-16,12-17-146 15,3-5-162-15,7-11 133 16</inkml:trace>
  <inkml:trace contextRef="#ctx0" brushRef="#br0" timeOffset="54363.98">22609 10019 2115 0,'-2'-15'307'0,"8"-4"73"16,5-6-337-16,15 1-92 0,8 1-8 16,5 9 4-16,3 5 12 15,-4 11 19-15,-2 9 6 16,-7 10 6-16,-5 9-2 16,-16 7-35-16,-6 3-15 15,-14 4-10-15,-6-1-1 16,-13-1 18-16,-7-1 28 15,-11-2 51-15,-8-1 38 0,-6-4 79 16,0-3 24-16,5-10-42 16,10-7 0-16,11-11-37 15,9-4-15-15,17-8-28 16,11-6-19-16,24-12-20 16,15-3-10-16,25 0-27 15,12 5-1-15,6 12-3 16,1 8-5-16,-9 11-6 15,-8 5-20-15,-15 5-58 16,-8 1-79-16,-9-5-154 16,2-3 99-16</inkml:trace>
  <inkml:trace contextRef="#ctx0" brushRef="#br0" timeOffset="55465.92">15429 10010 1239 0,'-3'-11'74'0,"6"1"40"16,-3 0-70-16,3 3-24 16,2 1 7-16,-5 6 71 15,0 0 129-15,0 0 90 16,0 0-50-16,0 0-80 15,0 0-88-15,0 0-60 16,0 0-10-16,0 0-17 16,0 0-2-16,0 0 8 15,0 0 2-15,0 0 12 16,0 0 5-16,0 0 0 16,0-1 3-16,0 0-6 15,0 0-4-15,0 1-16 16,0-1-3-16,0-1-7 0,-7-25-2 15,7 27 3 1,0-1-2-16,-1 0 2 0,0 1 6 16,0-1-1-16,0 0 1 15,0 0 4-15,1 0-4 16,-8-1-6-16,8 24-2 16,-1 35-6-16,0 22 1 15,1 49-3-15,-3 20 3 0,0 13-48 16,-1-2-39-1,1-16-134-15,4-14-73 0,4-16 90 16</inkml:trace>
  <inkml:trace contextRef="#ctx0" brushRef="#br0" timeOffset="59030.02">23133 8521 2007 0,'-59'49'-6'15,"7"-11"6"-15,4-3 12 16,13-10 102-16,5-4 32 16,15-10-37-16,10-1-14 15,18-7-65-15,11-1-30 16,16-3-20-16,6-3-9 16,13 1-2-16,4 1 8 0,4 2 10 15,2 5 10 1,-13 2 0-16,-5 2 3 0,-21 1 0 15,-8 6-9-15,-17 4 8 16,-9 3-5-16,-16 11 10 16,-13 1 8-16,-19 10 4 15,-9 2 1-15,-11 3 11 16,3 4 13-16,7-4 41 16,11-3 8-16,17-9-25 15,7-11-8-15,17-7-22 16,7-3-14-16,19-7-13 15,10-1-9-15,21-7-17 16,9-2 2-16,17-1-3 16,11-1 7-16,4 0 11 15,-1 2-1-15,-9 1-28 0,-11 1-46 16,-19-1-157-16,-9 0-167 16,-22-1 152-16</inkml:trace>
  <inkml:trace contextRef="#ctx0" brushRef="#br0" timeOffset="59764.56">23007 8583 1161 0,'8'-12'-50'0,"6"-4"130"16,0-1 45-16,10-2 21 15,6-4 38-15,12-3-8 0,10-4-57 16,15-3-83-16,6 0-21 15,6 2-12-15,4 2 6 16,-9-1 0-16,-1 1 0 16,-8-4-3-16,-4-1-24 15,-10-1-131-15,-8-1-105 16,-14 5 167-16</inkml:trace>
  <inkml:trace contextRef="#ctx0" brushRef="#br0" timeOffset="60447.84">23142 9764 1846 0,'0'32'-12'16,"0"-6"-21"-16,0-4 0 15,0-10-18-15,0-11-44 16,0-1-305-16,-3-8 289 15</inkml:trace>
  <inkml:trace contextRef="#ctx0" brushRef="#br0" timeOffset="60595.62">23155 9487 2683 0</inkml:trace>
  <inkml:trace contextRef="#ctx0" brushRef="#br0" timeOffset="63546.98">23058 9745 1390 0,'0'0'4'0,"0"0"15"15,0 0 7-15,0 0 16 16,0 0 7-16,5 17 28 16,-4-3 9-16,6 8-38 0,1 4-30 15,1 6-18-15,3 2 0 16,-2 0-3-16,0 1-3 16,-1-3 6-16,-4-3 0 15,-5-3-3-15,-6-5 6 16,-4-6 30-16,-1-4 21 15,-2-5 62-15,2-2 13 0,-4-6 14 16,-2-2-22-16,1-4-51 16,0-3-10-16,5-5-35 15,4 0-19-15,2-5-57 16,2-2-30-16,5-2-128 16,4-2-105-16,13-3 173 15</inkml:trace>
  <inkml:trace contextRef="#ctx0" brushRef="#br0" timeOffset="63817.66">23391 9768 1553 0,'21'2'-20'0,"2"-2"-9"15,-2 0-21-15,-8 0-119 16,-2 1 106-16</inkml:trace>
  <inkml:trace contextRef="#ctx0" brushRef="#br0" timeOffset="63980.84">23401 9950 1545 0,'43'-13'-114'0</inkml:trace>
  <inkml:trace contextRef="#ctx0" brushRef="#br0" timeOffset="64214.14">23598 9800 2590 0,'10'35'-19'15,"-1"7"-36"-15,-2 5-59 16,-2 1-51-16,-5 0-131 15,-3-2-35-15,-7-4 239 16</inkml:trace>
  <inkml:trace contextRef="#ctx0" brushRef="#br0" timeOffset="65247.78">23010 7990 1750 0,'4'33'-60'0,"-1"-6"43"15,-3-5 17-15,2-7 20 16,-1-5 13-16,-1-10 36 0,0 0 21 16,0 0 2-16,0-7-8 15,2-11-27-15,1-5-18 16,1-6-18-16,5-2-7 15,1-2 4-15,1-2-3 16,4-1-3-16,2-2 3 16,4 1-12-16,3 2 0 15,7 7 3-15,0 7 6 0,2 9 18 16,-1 7-3-16,-3 14-8 16,-4 9-4-16,-8 17-13 15,-4 8-2-15,-2 6-3 16,1 1 1-16,1-5 0 15,3-2-13-15,3-9-77 16,1-4-69-16,3-11-162 16,-2-4-170-16,2-13 365 15</inkml:trace>
  <inkml:trace contextRef="#ctx0" brushRef="#br0" timeOffset="66447.22">23944 8584 1822 0,'-9'39'-3'0,"2"4"-3"16,7 10-6-16,0 3 9 15,7 7 3-15,4 1 6 16,4-6 36-16,3-3 0 16,9-3 32-16,5-6 16 15,10-11 9-15,7-6-1 0,3-23-44 16,1-6-28-16,-2-21-29 16,-9-8-14-16,-3-12-16 15,-4-8-12-15,-10-8 3 16,-3-7 13-16,-18-11 8 15,-5 0 15-15,-12 4 9 16,-6 4 9-16,-8 9 24 16,-5 0-4-16,-13 5-11 15,-9 5-3-15,-9 13-21 16,-1 10-9-16,-5 15 6 16,3 10 21-16,8 12 21 15,0 7-3-15,14 13-4 16,9 1-5-16,12 6-2 15,10-2 8-15,23-4 5 16,12-1-4-16,23-6 3 16,9-5 0-16,10-7-10 15,0-6 1-15,16-8-8 0,5 0-4 16,1-6-6-16,-1-1-4 16,-16-1-33-16,-12-1-33 15,-14 0-89-15,-9-1-116 16,-15 3-297-16,-6 2 443 15</inkml:trace>
  <inkml:trace contextRef="#ctx0" brushRef="#br0" timeOffset="66833">24644 9237 1616 0,'12'39'-94'0,"2"2"28"16,-3 4-4-16,-2-2 14 15,-5-1 27-15,-4-3 12 16,-13-11 38-16,-6-5 18 16,-10-9 23-16,-6-4 5 15,-3-9-1-15,0-5 44 16,-3-12-42-16,1-8-32 15,5-15-105-15,2-7-80 16,13-15 116-16</inkml:trace>
  <inkml:trace contextRef="#ctx0" brushRef="#br0" timeOffset="67013.5">24715 8879 2357 0</inkml:trace>
  <inkml:trace contextRef="#ctx0" brushRef="#br0" timeOffset="67814.46">24500 7903 2369 0,'58'0'-347'15,"-4"0"-38"-15,-17 1 227 16,-11 1 77-16,-17 4 61 15,-7 0 36-15,-13 7 34 0,-8 1 3 16,-9 6-20-16,-3 3 8 16,-3 2 37-16,0 2 47 15,13-2 114-15,1-1 24 16,20-3-98-16,13-1-43 16,19-4-73-16,16-5-29 15,19-11-105-15,6-4-71 0,15-12-198 16,2-4 118-16</inkml:trace>
  <inkml:trace contextRef="#ctx0" brushRef="#br0" timeOffset="70229.64">15412 11515 1349 0,'0'0'121'0,"30"-12"371"16,10 1-366-16,47-6-105 0,24-3-15 16,44-5-3-16,22-2 12 15,42-2 62-15,16-1 46 16,39 0 33-16,14-1 15 15,32-1-58-15,17-2-12 16,22-1-38-16,12-1-11 16,20 0-12-16,-1 0-5 15,10 4-4-15,3 2-6 16,-15 6-13-16,-4 2-3 16,-36 1-4-16,-15 3-5 0,-26 1-2 15,-23 1-16-15,-30 5-36 16,-18-2-21-16,-53 0-41 15,-18-1-36-15,-48-2-91 16,-24 0-146-16,-38-3 162 16</inkml:trace>
  <inkml:trace contextRef="#ctx0" brushRef="#br0" timeOffset="71346.92">13683 3693 1720 0,'35'-8'45'0,"9"-1"-66"15,9-1-36-15,20 0 37 16,9-1 34-16,27-2 31 16,10 2 0-16,23-3 6 15,20 1 3-15,7 0-9 16,20-4-4-16,18 4 16 15,14-2 9-15,37 4 38 16,5 4 19-16,36 5-53 16,2 3-9-16,31 5-22 15,8 1-14-15,28 3-10 16,8-1-8-16,19-3 2 16,13 0-9-16,4-5 0 0,8 0 2 15,-3-5-2-15,-5-1 1 16,-8-7-1-16,-12-1 2 15,-17-7-34-15,-17-6-99 16,-30-5-756-16,-12-4 740 16</inkml:trace>
  <inkml:trace contextRef="#ctx0" brushRef="#br0" timeOffset="75063.42">12179 4315 1468 0,'-46'7'172'0,"-4"8"554"16,-7 5-935-16,-7 2-66 16,-5 0 119-16,-10-5 186 0,-5 0 12 15,-3-3-3-15,0-1 0 16,-2-4 17-16,-1-1-2 16,-1 0 0-16,4 0-9 15,8 4-39-15,7 3-3 16,10 5 0-16,7 1-6 15,15 6 0-15,4 5 3 16,9 7-12-16,5 8 0 16,6 13 9-16,5 10 0 0,3 18 3 15,2 8 6-15,-1 26-6 16,-1 8 6-16,1 17-3 16,0 16 0-16,-3 11-3 15,0 6 3-15,-7 12-3 16,-2 1 0-16,-8 4 0 15,-2 2 0-15,-1-3 3 16,1-5 0-16,5-11-3 16,1-8 6-16,5-22-6 15,0-8 3-15,6-24-3 16,-1-8 0-16,3-16 0 16,0-9-3-16,0-13 3 15,0-8 0-15,3-18-3 16,2-7 3-16,7-13-6 0,3-7-9 15,12-12-6-15,9-7 3 16,13-13 0-16,11-9-3 16,14-14-12-16,7-5-11 15,13-7 5-15,5-3 12 16,17-2 24-16,7 2 3 16,25 4 0-16,8 3 0 15,20 5-21-15,12 0-51 16,13-1 45-16</inkml:trace>
  <inkml:trace contextRef="#ctx0" brushRef="#br0" timeOffset="76112.99">24189 7299 1789 0,'119'6'6'16,"4"-1"0"-16,-4-4 0 15,-3-3 0-15,-8-5 0 16,-9-1-3-16,-15 0-3 15,-9 0 0-15,-22 2 0 0,-7 2 0 16,-17 4-3-16,-9 5 3 16,-8 13-3-16,-3 8 0 15,0 19 3-15,-1 11 0 16,-5 20 9-16,-1 11 0 16,-7 21 12-16,-3 11 6 15,-5 21 6-15,-3 7 14 16,4 21 31-16,1 5-6 0,11 19 3 15,7 17-10-15,8-5-32 16,7 10-2-16,181 1267-15 16</inkml:trace>
  <inkml:trace contextRef="#ctx0" brushRef="#br0" timeOffset="76297.14">25256 11022 2563 0,'-36'161'85'0,"-14"-28"-47"16,-5-16-10-16,-10-27-10 15,-1-9 2-15,-5-10 3 16,-2-7-3-16,-13-15-5 16,-9-7-8-16,-19-10-5 15,-12-2-2-15,-15-5-7 16,-11 0-3-16,-10-1-23 16,-1-1-19-16,5-1-127 0,3-5-143 15,28-12 98-15</inkml:trace>
  <inkml:trace contextRef="#ctx0" brushRef="#br0" timeOffset="84579.74">1991 9803 1289 0,'-14'-6'72'15,"-4"17"19"-15,4 11-8 16,6 28 34-16,3 18 5 16,8 35-11-16,3 18-13 15,5 28-11-15,4 7-9 16,0 5-28-16,-1-3-8 0,-2-9-6 15,0-7 19-15,-1-20 20 16,-2-14 10-16,5-32 20 16,-3-17-36-16,2-27-35 15,1-11-6-15,3-23-14 16,-1-12-10-16,5-28 2 16,4-17-6-16,-1-34 0 15,1-13 2-15,-4-22-10 16,0-6 0-16,-1-4-7 15,-3-5-2-15,-2 6-3 16,-6 3-11-16,1 20-47 16,-1 17-25-16,-4 36 5 15,3 19 17-15,-8 41 0 16,5-2 37-16,1 47 32 16,1 22 18-16,9 48 83 15,2 20 16-15,11 20 25 16,1 4 8-16,7-11-62 0,2-9-15 15,-1-24-26-15,1-15-7 16,-6-35 6-16,-3-19-3 16,-5-30-5-16,-2-15-5 15,0-34-11-15,0-24-2 16,7-48-8-16,-3-24-9 0,9-25-31 16,2-8-21-16,1-1-49 15,-1 6-53-15,-7 22-109 16,-2 20-152-16,-27 43 244 15</inkml:trace>
  <inkml:trace contextRef="#ctx0" brushRef="#br0" timeOffset="84964.88">3384 11156 3068 0,'0'0'2'0,"20"-18"-100"0,-3-11-17 15,14-25 0-15,5-11 48 16,0-15 58-16,-1-6-3 16,-5-12-39-16,-5-5-30 15,-12-1-39-15,-7 5-30 16,-15 23-47-16,-10 18 3 15,-19 42 26-15,-6 24 40 16,-16 49 119-16,0 22 60 16,7 32 146-16,3 12 63 0,24 14 49 15,10 2-76-15,24-6-78 16,13-8-26-16,17-34-50 16,9-18-21-16,13-32-34 15,4-15-10-15,9-25-18 16,8-9-21-16,4-25-62 15,1-10-57-15,-5-13-158 16,-4-5 87-16</inkml:trace>
  <inkml:trace contextRef="#ctx0" brushRef="#br0" timeOffset="85682.6">4843 10180 2285 0,'2'35'93'0,"4"20"-33"0,7 19-60 15,5 30 27-15,0 11 26 16,4 13 32-16,-7 4-6 16,3-1-16-16,5-9-17 15,2-23-10-15,4-17 1 16,8-35-12-16,4-13 0 16,8-24-11-16,2-10-6 0,3-24-3 15,0-12-3-15,-7-24 1 16,-2-11-1-16,-9-21-3 15,-5-5-3-15,-13-4-8 16,-5-3-6-16,-13-6-2 16,-5-2-1-16,-9-4 2 15,-3 4 2-15,-2 11-11 16,0 11-9-16,-1 19-35 16,-2 14-89-16,3 21-119 15,2 14 62-15</inkml:trace>
  <inkml:trace contextRef="#ctx0" brushRef="#br0" timeOffset="86080.27">6377 10156 1729 0,'12'-16'239'0,"-4"2"122"0,-7 3-317 15,-20 8-99-15,-13 4-32 16,-27 18 19-16,-10 10 41 16,-8 19 63-16,2 9 53 15,10 8 43-15,3-2-4 16,15-6-21-16,10-5-57 0,19-13-46 16,12-5-7-16,22-9-1 15,12 0 0-15,18 0 6 16,2 0 2-16,9 3 0 15,-1 1 2-15,-3 8 4 16,2 5-4-16,-10 13 4 16,-7 5-2-16,-19 11-8 15,-16 1 2-15,-28 3-1 16,-14-1 3-16,-16-8 12 16,-6-7 6-16,-2-17-1 15,-4-12-11-15,0-22-91 16,0-15-122-16,12-32-817 15,11-15 805-15</inkml:trace>
  <inkml:trace contextRef="#ctx0" brushRef="#br0" timeOffset="86379.61">6762 10326 2454 0,'31'79'139'15,"-4"13"-14"-15,-5 9-59 0,-6 14 6 16,-7 6 4-16,-9 9 6 16,-4 1-9-16,-4-8-28 15,1-11-16-15,6-25-17 16,6-14-4-16,14-16-8 16,7-8 0-16,13-17-3 15,4-9-2-15,8-17-7 16,7-8-1-16,14-23-21 15,5-9-27-15,6-19-35 16,-2-7-23-16,-4-8-56 16,-5-3-103-16,-17-1-124 15,-13 0-46-15,-33 7 381 16</inkml:trace>
  <inkml:trace contextRef="#ctx0" brushRef="#br0" timeOffset="86732.23">6825 11110 1705 0,'-36'11'332'16,"9"-4"96"-16,13-4-203 16,23-10-157-16,9-8-22 15,27-13-30-15,10-9-11 16,13-14-4-16,12-4-1 16,8-10-1-16,1-1-18 15,-9-6-40-15,-8-2-31 16,-26 5-160-16,-17 2-123 15,-29 15-126-15,-18 8 282 0,-37 18 66 16,-22 7 33-16,-29 16 88 16,-7 9 74-16,2 9 84 15,14 3 36-15,21-1 139 16,21-5 267-16,31-7-210 16,19-5-160-16,41-6-95 15,14-3-31-15,36-14-50 16,14-8-14-16,33-15-9 15,13-8-14-15,17-6-51 16,8 0-39-16,-13 4-132 16,-5 4-509-16,-8 0 421 15</inkml:trace>
  <inkml:trace contextRef="#ctx0" brushRef="#br0" timeOffset="87530.01">9667 9751 2728 0,'-142'10'29'0,"-10"16"-66"16,-6 16-14-16,-5 28 5 16,1 15-3-16,22 26 89 15,11 14 14-15,29 19 16 16,21 4 11-16,34-7-8 16,20-10-14-16,36-16-16 15,18-8-12-15,33-17-14 16,10-10-8-16,28-25-8 15,9-17 3-15,9-29-12 0,7-17-7 16,7-34-26-16,-5-16-15 16,-5-23-30-16,-11-6-9 15,-31-1 0-15,-18 5-67 16,-39 13-63-16,-21 3-127 16,-33 12-39-16,-18 5 189 15,-24 18 6-15,-7 11 63 16,-4 19 199-16,6 7 85 0,17 10 120 15,10 0 222-15,20-1-164 16,11-2-166-16,16-5-94 16,10-1-29-16,22-8-10 15,12-4 7-15,21-12-8 16,7-7 2-16,9-3 2 16,4-2-2-16,-4 5-8 15,0 4-2-15,-12 16-9 16,-10 9-4-16,-9 28-4 15,-4 15-1-15,-3 35 4 16,1 16-2-16,-6 37 0 16,-2 11 0-16,-13 6-6 15,-8-7-1-15,-9-28-40 16,-2-18-71-16,-7-27-413 16,-6-14 182-16</inkml:trace>
  <inkml:trace contextRef="#ctx0" brushRef="#br0" timeOffset="87845.88">10507 10862 3687 0,'-14'-9'-76'0,"14"-7"-263"16,6-9 154-16</inkml:trace>
  <inkml:trace contextRef="#ctx0" brushRef="#br0" timeOffset="88479.53">11095 10078 2921 0,'-9'57'75'16,"-1"12"33"-16,8 28-179 16,2 10-2-16,7 10 7 15,0-2 27-15,-1-10 37 16,-1-6 2-16,-5-10 7 16,0-5 4-16,-7-14 14 15,0-7 1-15,-2-21 0 16,2-11-2-16,2-17-3 15,5-13 3-15,0-1-8 0,-5-14-5 16,5-21-18-16,0-15-12 16,2-26-8-16,-2-9-2 15,2-12-7-15,2-5 0 16,5-4-3-16,6 0 6 16,9 0 19-16,5 4 7 15,12 9 8-15,5 5 0 16,11 9-1-16,6 7-4 0,4 18-10 15,-1 12-5-15,-3 27-8 16,0 17-1-16,-2 34 7 16,-1 21 9-16,-14 33 20 15,-9 18 12-15,-23 27 5 16,-13 8 0-16,-19 3 16 16,-16 1-1-16,-23-5 18 15,-8-3-3-15,-18-6-19 16,-3-12-6-16,-10-31-14 15,-1-15-25-15,8-31-59 16,14-15-79-16,29-34 88 16,18-22-19-16</inkml:trace>
  <inkml:trace contextRef="#ctx0" brushRef="#br0" timeOffset="89262.77">1744 12317 2567 0,'246'-16'-11'16,"22"-1"8"-16,47-7 2 15,11-1 1-15,36 0 0 16,11 2 0-16,26 8 5 16,15 4 9-16,22 11 8 15,14 6 3-15,21 10-2 16,16 6-15-16,24 6-3 15,7 7-1-15,24 4-3 16,0 5 2-16,11 6-3 0,3 3 0 16,-1 0-15-16,3 0-36 15,-12-3-122-15,-9-1 102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6C6DDC3-D6F6-CCCF-E428-16F7C21F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A8F8484-E8F7-2371-D6DC-ADA9571726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7FA8BC0-A28D-08B9-2BDC-E0A0C03653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8267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DC45D26-D704-4D62-1A13-C9FC9B759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3260BEC-1757-CED3-9EF9-733972CFAE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40ECDA9-8351-026A-9DFA-4A480643B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1208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C820E35C-4B08-E22C-CFF3-9542C8CA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F338F45-EFD5-A878-9E96-4E52BFDFAF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80AAE73-9B3A-B426-2FF6-2397B8C96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54827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C95207C-EFF1-6C92-C0B5-90BA0DFC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02E5216E-F060-9A67-0F9F-B441F53CA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17ABB63-AE0C-A472-1966-EBBDD0728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6549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93BD24A-C09F-B91D-E0EC-318F396C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B5E2726-6983-6023-6987-EC5F1AC25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584CECF-F66B-043B-F4CE-C7C429F64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46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246FBBB-E3D1-16E1-127B-6AE85D0C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4CBB997-CFC8-D78B-985E-14E36DB86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564811D-A0DB-ABEE-3D46-3ABA791F37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128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68CA187-2B1A-DFAB-E510-B4700547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06FFA41-4E85-FB2B-B37D-F958E0AA7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BC50636-C0D0-1840-76B3-CE8882AD2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465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D9E2D1D-3EA3-C889-0D84-764881B0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3E470E2-6109-F779-BDC8-952B644780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99E4FC75-DEA6-F667-3680-41BFEB49A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7064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E936A42-2E70-B253-4996-06C72CE47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12D732E-5A95-6248-22DA-3BEA6537E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36150B54-ACFB-FCB3-EDB5-59C6A678F7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86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Regularized Regression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EBAAC76-959E-5B3C-80A9-15B17D2C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BDBEF1-5AEC-B38C-1FFD-1E26D3A6C0BD}"/>
                  </a:ext>
                </a:extLst>
              </p14:cNvPr>
              <p14:cNvContentPartPr/>
              <p14:nvPr/>
            </p14:nvContentPartPr>
            <p14:xfrm>
              <a:off x="353520" y="570600"/>
              <a:ext cx="8684640" cy="420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BDBEF1-5AEC-B38C-1FFD-1E26D3A6C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60" y="561240"/>
                <a:ext cx="8703360" cy="42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58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C26BB16-0055-A491-834B-D945F5F9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52FBE2-FC5C-4ACB-96F3-C569F9117962}"/>
                  </a:ext>
                </a:extLst>
              </p14:cNvPr>
              <p14:cNvContentPartPr/>
              <p14:nvPr/>
            </p14:nvContentPartPr>
            <p14:xfrm>
              <a:off x="248760" y="267840"/>
              <a:ext cx="8785080" cy="472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52FBE2-FC5C-4ACB-96F3-C569F9117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400" y="258480"/>
                <a:ext cx="880380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02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D100E2C-15EE-833B-17B6-00D3187E9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9CDB72-ABEF-426B-F10B-129DC665BD24}"/>
                  </a:ext>
                </a:extLst>
              </p14:cNvPr>
              <p14:cNvContentPartPr/>
              <p14:nvPr/>
            </p14:nvContentPartPr>
            <p14:xfrm>
              <a:off x="627840" y="683640"/>
              <a:ext cx="8518320" cy="387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9CDB72-ABEF-426B-F10B-129DC665B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80" y="674280"/>
                <a:ext cx="853704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D332B9A-DB0B-B3BC-4590-6185DAA8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CBE518-1CED-39AD-4536-4A156C3FEA72}"/>
                  </a:ext>
                </a:extLst>
              </p14:cNvPr>
              <p14:cNvContentPartPr/>
              <p14:nvPr/>
            </p14:nvContentPartPr>
            <p14:xfrm>
              <a:off x="529920" y="178560"/>
              <a:ext cx="7836120" cy="409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CBE518-1CED-39AD-4536-4A156C3FEA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60" y="169200"/>
                <a:ext cx="7854840" cy="41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21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Problem of Overfitting 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9CD7C-0833-9238-B396-87093CBC127F}"/>
                  </a:ext>
                </a:extLst>
              </p14:cNvPr>
              <p14:cNvContentPartPr/>
              <p14:nvPr/>
            </p14:nvContentPartPr>
            <p14:xfrm>
              <a:off x="342360" y="464760"/>
              <a:ext cx="8623440" cy="302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9CD7C-0833-9238-B396-87093CBC12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000" y="455400"/>
                <a:ext cx="8642160" cy="30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Regularization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04E7CD6-5C43-A80C-3B2C-E647DA6E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28F1C0-BA3E-1DB1-7136-F77C0CC5DC82}"/>
                  </a:ext>
                </a:extLst>
              </p14:cNvPr>
              <p14:cNvContentPartPr/>
              <p14:nvPr/>
            </p14:nvContentPartPr>
            <p14:xfrm>
              <a:off x="258120" y="17640"/>
              <a:ext cx="8856360" cy="475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28F1C0-BA3E-1DB1-7136-F77C0CC5D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760" y="8280"/>
                <a:ext cx="8875080" cy="47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4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F8A8DF2-66CF-A1EB-A9C6-9F50A615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F4B57D-5F45-093C-B17C-7BEF459A2A69}"/>
                  </a:ext>
                </a:extLst>
              </p14:cNvPr>
              <p14:cNvContentPartPr/>
              <p14:nvPr/>
            </p14:nvContentPartPr>
            <p14:xfrm>
              <a:off x="412560" y="499680"/>
              <a:ext cx="8429400" cy="400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F4B57D-5F45-093C-B17C-7BEF459A2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00" y="490320"/>
                <a:ext cx="844812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6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247059D-03C8-B84E-EBC1-201E60BA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55DBD8-7D5F-88E8-4274-C02FFE4BBF04}"/>
                  </a:ext>
                </a:extLst>
              </p14:cNvPr>
              <p14:cNvContentPartPr/>
              <p14:nvPr/>
            </p14:nvContentPartPr>
            <p14:xfrm>
              <a:off x="399240" y="378720"/>
              <a:ext cx="8735760" cy="472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55DBD8-7D5F-88E8-4274-C02FFE4BB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80" y="369360"/>
                <a:ext cx="875448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66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B5FFA83-4CBA-5847-357E-A9387FFC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5A4CC8-A22A-4B11-2D60-661198345E90}"/>
                  </a:ext>
                </a:extLst>
              </p14:cNvPr>
              <p14:cNvContentPartPr/>
              <p14:nvPr/>
            </p14:nvContentPartPr>
            <p14:xfrm>
              <a:off x="257760" y="413640"/>
              <a:ext cx="8710200" cy="445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5A4CC8-A22A-4B11-2D60-661198345E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400" y="404280"/>
                <a:ext cx="8728920" cy="44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9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D93FF14-7DF5-717A-1036-858AA277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34DAD2-30C4-8503-4B8A-5D8C4E9A5866}"/>
                  </a:ext>
                </a:extLst>
              </p14:cNvPr>
              <p14:cNvContentPartPr/>
              <p14:nvPr/>
            </p14:nvContentPartPr>
            <p14:xfrm>
              <a:off x="309600" y="549000"/>
              <a:ext cx="8836560" cy="440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34DAD2-30C4-8503-4B8A-5D8C4E9A5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40" y="539640"/>
                <a:ext cx="8855280" cy="44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64398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23</Words>
  <Application>Microsoft Office PowerPoint</Application>
  <PresentationFormat>On-screen Show (16:9)</PresentationFormat>
  <Paragraphs>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</vt:lpstr>
      <vt:lpstr>Arial</vt:lpstr>
      <vt:lpstr>Lato</vt:lpstr>
      <vt:lpstr>Streamline</vt:lpstr>
      <vt:lpstr>1_Streamline</vt:lpstr>
      <vt:lpstr>PowerPoint Presentation</vt:lpstr>
      <vt:lpstr>The Problem of Overfitting </vt:lpstr>
      <vt:lpstr>PowerPoint Presentation</vt:lpstr>
      <vt:lpstr>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8</cp:revision>
  <dcterms:modified xsi:type="dcterms:W3CDTF">2025-01-16T06:13:52Z</dcterms:modified>
</cp:coreProperties>
</file>