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5" r:id="rId5"/>
    <p:sldId id="266" r:id="rId6"/>
    <p:sldId id="270" r:id="rId7"/>
    <p:sldId id="269" r:id="rId8"/>
    <p:sldId id="272" r:id="rId9"/>
    <p:sldId id="264" r:id="rId10"/>
    <p:sldId id="274" r:id="rId11"/>
    <p:sldId id="273" r:id="rId12"/>
    <p:sldId id="275" r:id="rId13"/>
    <p:sldId id="27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4660"/>
  </p:normalViewPr>
  <p:slideViewPr>
    <p:cSldViewPr snapToGrid="0">
      <p:cViewPr>
        <p:scale>
          <a:sx n="100" d="100"/>
          <a:sy n="100" d="100"/>
        </p:scale>
        <p:origin x="58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EDA6C-3A73-41B1-80F9-42AB3404D99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F88A6-0295-4AFE-BA2B-69945554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(cumulative) chart by city – line chart</a:t>
            </a:r>
          </a:p>
          <a:p>
            <a:pPr lvl="1"/>
            <a:r>
              <a:rPr lang="en-US" dirty="0"/>
              <a:t>Top 5</a:t>
            </a:r>
          </a:p>
          <a:p>
            <a:pPr lvl="1"/>
            <a:r>
              <a:rPr lang="en-US" dirty="0"/>
              <a:t>Bottom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8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4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2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Heat map for Dallas County vs. Market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0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chart by property type + interest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Monte Carlo </a:t>
            </a:r>
            <a:r>
              <a:rPr lang="en-US" dirty="0" err="1"/>
              <a:t>apr</a:t>
            </a:r>
            <a:r>
              <a:rPr lang="en-US" dirty="0"/>
              <a:t> projection next 3 years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33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3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4944-AD14-4438-83E1-9EF054EE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D57E2-22B3-4C54-8327-AD911CCA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B709-40D3-4007-BA1F-92AA0423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4AB1-9497-4F09-9DB3-3E8BD4C2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6A08-4550-466E-92CF-F0D57C09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F935-9F0A-491C-A3C5-C60CA74D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9DEF4-CE0F-4EC2-8966-D0030DF0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0EA9-45F5-497F-8815-D790588C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04CC-6CD9-4259-AEB9-2D9DB05E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FF89-D528-424A-846B-131C9EB8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98481-799E-4986-9F23-26ACE79BE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75FD6-5BFD-41C1-A133-7ACD293D7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5C88-D9CA-452B-8246-702A8F8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56767-7C34-46FF-98DF-7018D33E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FD84-6106-47D5-9B04-CCEAE5B2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297-1E67-4413-A253-D4328FE2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59BF-8082-4535-AAC1-60BF67A6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DAFD-DEC7-496B-AC4B-2D2D27E2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FAD1F-3EFB-4849-8482-8ABDB516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F215-E433-40B0-8BB3-D87FA9D5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D54D-EC74-46F9-A6D9-4274B783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7903-3049-40E9-8B2B-A14F7825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4E67-D2C0-456F-AC6B-1B1A5113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9AA5-54CC-46C3-8883-F554B60A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CEA0-0D17-4913-92A1-8C255FD0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0AD2-6C84-4E0E-8FFD-E55CA3BD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0855-FC4A-4644-8122-750040ECB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1934D-B2DE-4F6D-AC2F-255EFD47D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285C6-09F2-4354-B1A4-A54D642C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A53AF-105F-4C00-8B15-AF417A7C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7FC56-4F29-47CB-9A41-13C853D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A5F-9A04-4BFD-AA0A-F944C10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A762-B698-42A6-96C0-CEC27AA8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95110-A52E-4D85-B91D-449C1E188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90AAF-E02A-4409-B3A7-21602C7B1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26DED-3AF3-41A7-A127-E007E5A30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19A4C-A085-4FE9-8E1B-49D2AECE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9A9DB-3A81-4F0F-8DCA-EE022542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009AE-74ED-4C4D-A51F-3729B584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B38B-EF6E-4423-A4B9-22A98941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D1F15-1FD1-42A7-9E24-F9498327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145FC-976C-4FA8-959F-97A13408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882F4-DC83-4A78-86C9-80DE7FB5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0F0DA-C584-4ECE-9E93-9CC76D3C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82C63-2594-4082-BA3E-B1B76E81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E8361-F159-4659-91AC-7AB84F2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8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C078-AFB0-48A2-89F2-F310A0C1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BCEB-64D3-40E3-80A0-FAC322E4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19430-611D-4A22-8C29-3F80FA82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268D-233E-4FC5-BE9D-E881CFD6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5E877-9D38-4F6C-A3A9-610E0586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C2571-EA4B-4290-AC0D-9FE4A8BB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4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BD50-FB1A-4D35-B9F6-9FAE4612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58604-AC06-47DD-9F47-4B0E6C8A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1CFCB-DC51-4497-B392-67036FBE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117FC-265B-4D24-A061-8E362559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00DA-CA9E-4FF2-B563-E5BE0EB2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3C13-7BF6-43AA-B419-E2A4A6E4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B9E47-4628-497C-BACF-643F556B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49D93-AD1C-44D4-8DEB-ECEF2C8E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EC26-F7B1-4FE5-A1BA-0ABCD3092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C59C-8E4B-4B40-BA66-5D2EF6D60A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3E1E-9979-4838-AA9D-4E02F0141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5F0B-A7D3-45DA-AA11-38F985ACE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391B-D7C5-4A5A-A6A6-86790B1BB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Dallas County Residential Home Values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7FEAC-C81F-44DA-A4BC-A774B08A7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Prepared by:  </a:t>
            </a:r>
          </a:p>
          <a:p>
            <a:pPr lvl="0"/>
            <a:r>
              <a:rPr lang="en-US" dirty="0"/>
              <a:t>Marcus Kim</a:t>
            </a:r>
          </a:p>
          <a:p>
            <a:pPr lvl="0"/>
            <a:r>
              <a:rPr lang="en-US" dirty="0"/>
              <a:t>John Millar</a:t>
            </a:r>
          </a:p>
          <a:p>
            <a:pPr lvl="0"/>
            <a:r>
              <a:rPr lang="en-US" dirty="0"/>
              <a:t>Joe </a:t>
            </a:r>
            <a:r>
              <a:rPr lang="en-US" dirty="0" err="1"/>
              <a:t>Swiderski</a:t>
            </a:r>
            <a:endParaRPr lang="en-US" dirty="0"/>
          </a:p>
          <a:p>
            <a:pPr lvl="0"/>
            <a:r>
              <a:rPr lang="en-US" dirty="0"/>
              <a:t>Julas Hollie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8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2A02-163A-4944-9521-0095CB5B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ISDs do not affect home values </a:t>
            </a:r>
          </a:p>
          <a:p>
            <a:r>
              <a:rPr lang="en-US" dirty="0"/>
              <a:t>Unemployment is negatively correlated to home values and GDP growth.</a:t>
            </a:r>
          </a:p>
          <a:p>
            <a:r>
              <a:rPr lang="en-US" dirty="0"/>
              <a:t>Home value is negatively correlated to S&amp;P 500. We believe this is because of the recent volatility in the market.</a:t>
            </a:r>
          </a:p>
          <a:p>
            <a:r>
              <a:rPr lang="en-US" dirty="0"/>
              <a:t>In a decreasing rate environment, we’d expect affordable homes(less than $150K) to have the greatest percentage change in home price.</a:t>
            </a:r>
          </a:p>
          <a:p>
            <a:r>
              <a:rPr lang="en-US" dirty="0"/>
              <a:t>According to the Monte Carlo Simulation, the rates are projected to drop another 50 bps, therefore, the optimal investment is the affordable home over the next 3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Dallas County Real Estate Values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A190CFE-70E1-44E8-83D3-9F14D4DC4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500188"/>
            <a:ext cx="11003280" cy="260699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14D0B0D-5A69-444F-B1DB-8AA16921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4175760"/>
            <a:ext cx="11003280" cy="24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6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C0A1B-079F-47FD-A131-C45D8BA180AF}"/>
              </a:ext>
            </a:extLst>
          </p:cNvPr>
          <p:cNvSpPr txBox="1"/>
          <p:nvPr/>
        </p:nvSpPr>
        <p:spPr>
          <a:xfrm>
            <a:off x="838200" y="1600200"/>
            <a:ext cx="10226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1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Dallas County Real Estate Values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F35445B-4F0F-4F28-9E8A-9D2C4042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6137"/>
            <a:ext cx="10515600" cy="47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2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Question Session</a:t>
            </a:r>
          </a:p>
        </p:txBody>
      </p:sp>
    </p:spTree>
    <p:extLst>
      <p:ext uri="{BB962C8B-B14F-4D97-AF65-F5344CB8AC3E}">
        <p14:creationId xmlns:p14="http://schemas.microsoft.com/office/powerpoint/2010/main" val="190840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DD00-0104-4945-B372-E6B14C93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9AB8-B290-3148-ABED-21046094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932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Overview </a:t>
            </a:r>
          </a:p>
          <a:p>
            <a:pPr marL="0" indent="0" algn="l">
              <a:buNone/>
            </a:pPr>
            <a:r>
              <a:rPr lang="en-US" dirty="0"/>
              <a:t>   </a:t>
            </a:r>
            <a:r>
              <a:rPr lang="en-US" sz="2000" dirty="0"/>
              <a:t>-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Analysis of Dallas County home prices over the past 5 years to project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</a:t>
            </a:r>
          </a:p>
          <a:p>
            <a:pPr marL="0" indent="0">
              <a:buNone/>
            </a:pPr>
            <a:r>
              <a:rPr lang="en-US" sz="2400" dirty="0"/>
              <a:t>  - determine what is the best investment in the next 3 years in Dallas home market.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Methodology</a:t>
            </a:r>
          </a:p>
          <a:p>
            <a:pPr marL="0" indent="0">
              <a:buNone/>
            </a:pPr>
            <a:r>
              <a:rPr lang="en-US" dirty="0"/>
              <a:t>   - By analyzing </a:t>
            </a:r>
            <a:r>
              <a:rPr lang="en-US" dirty="0" err="1"/>
              <a:t>dallas</a:t>
            </a:r>
            <a:r>
              <a:rPr lang="en-US" dirty="0"/>
              <a:t> county housing value based on property features and market.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5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EAADB0-7C3D-4EEB-8C13-86E060C9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104900"/>
            <a:ext cx="9471660" cy="5387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5128B-98E6-204F-9282-59D7E289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Dallas County Real Estate Values</a:t>
            </a:r>
          </a:p>
        </p:txBody>
      </p:sp>
    </p:spTree>
    <p:extLst>
      <p:ext uri="{BB962C8B-B14F-4D97-AF65-F5344CB8AC3E}">
        <p14:creationId xmlns:p14="http://schemas.microsoft.com/office/powerpoint/2010/main" val="83012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128B-98E6-204F-9282-59D7E289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Dallas County Real Estate Values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449E88F-A8F5-4C88-9055-3E96B4F69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" y="1722120"/>
            <a:ext cx="6004559" cy="452628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94CE635-3E73-49E6-A7F7-480FC1179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1690688"/>
            <a:ext cx="6004559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7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128B-98E6-204F-9282-59D7E289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Dallas County Real Estate Values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40F5C3-B2B1-452E-8D5C-7D26F7D277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F35E991-B535-4F63-8FF2-4B8F2B082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" y="1363980"/>
            <a:ext cx="9991726" cy="527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7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Looking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21063D-84A7-4A5A-82C0-BB0AE96606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20" y="1690688"/>
            <a:ext cx="8094688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8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Dallas County Real Estate Values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B6C7A0-8BA4-4B1B-BEC9-25BBAC39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30" y="1920804"/>
            <a:ext cx="5088070" cy="355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810B523-F3DE-403F-8990-558826170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81" y="1920804"/>
            <a:ext cx="5714999" cy="3870396"/>
          </a:xfrm>
        </p:spPr>
      </p:pic>
    </p:spTree>
    <p:extLst>
      <p:ext uri="{BB962C8B-B14F-4D97-AF65-F5344CB8AC3E}">
        <p14:creationId xmlns:p14="http://schemas.microsoft.com/office/powerpoint/2010/main" val="378931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Forward Looking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D355F69-ABC2-4DF7-98B5-0538042B5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23" y="2883997"/>
            <a:ext cx="5455917" cy="268703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7D76513-7794-48CC-8979-DB1155E0E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2" y="3119875"/>
            <a:ext cx="5455917" cy="23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2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Dallas County Real Estate Values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BDEB611-EC18-4ACF-BAC4-65EC8DD31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41" y="1386840"/>
            <a:ext cx="10813517" cy="518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98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370</Words>
  <Application>Microsoft Office PowerPoint</Application>
  <PresentationFormat>Widescreen</PresentationFormat>
  <Paragraphs>87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Dallas County Residential Home Values Analysis</vt:lpstr>
      <vt:lpstr>Introduction</vt:lpstr>
      <vt:lpstr>Dallas County Real Estate Values</vt:lpstr>
      <vt:lpstr>Dallas County Real Estate Values</vt:lpstr>
      <vt:lpstr>Dallas County Real Estate Values</vt:lpstr>
      <vt:lpstr>Forward Looking</vt:lpstr>
      <vt:lpstr>Dallas County Real Estate Values</vt:lpstr>
      <vt:lpstr>Forward Looking</vt:lpstr>
      <vt:lpstr>Dallas County Real Estate Values</vt:lpstr>
      <vt:lpstr>Conclusion</vt:lpstr>
      <vt:lpstr>Dallas County Real Estate Values</vt:lpstr>
      <vt:lpstr>Appendix</vt:lpstr>
      <vt:lpstr>Dallas County Real Estate Values</vt:lpstr>
      <vt:lpstr>Question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Dallas County Residential Home Values Analysis</dc:title>
  <dc:creator>Kim Wonny</dc:creator>
  <cp:lastModifiedBy>Kim Wonny</cp:lastModifiedBy>
  <cp:revision>13</cp:revision>
  <dcterms:created xsi:type="dcterms:W3CDTF">2020-06-27T16:35:22Z</dcterms:created>
  <dcterms:modified xsi:type="dcterms:W3CDTF">2020-06-27T19:26:37Z</dcterms:modified>
</cp:coreProperties>
</file>