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Introduction - name / how long / how I got interested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Why is computer programming awesome / important - computer are EVERYWHERE and do amazing things, but only if we tell them to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My name is John and I am a computer programmer.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Does anybody know what computer programmer do?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Mistakes are just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not math!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Mistakes are just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not math!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Mistakes are just learning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is not math!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Mistakes are just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not math!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Mistakes are just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not math!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Programming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John Naegle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do it?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Curiosity - Ask lots of questions.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Experimentation - Try lots of different things.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Failure - Fail more than we succeed.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Persistence - Keep trying!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do it?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Curiosity - Ask lots of questions.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Experimentation - Try lots of different things.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Failure - Fail more than we succeed.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Persistence - Keep trying!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Collaboration - Work with friends.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Code.org (http://code.org)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Scratch (https://scratch.mit.edu/)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ScratchJR (http://www.scratchjr.org/)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Sonic PI (http://sonic-pi.net/)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programmers do?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 puzzles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programmers do?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 puzzles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things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programmers do?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 puzzles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things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and discover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programmers do?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 puzzles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things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and discover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world better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programmers do?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 puzzles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things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and discover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world better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fun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we do it?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Curiosity - Ask lots of questions.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do it?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Curiosity - Ask lots of questions.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Experimentation - Try lots of different things.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do it?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Curiosity - Ask lots of questions.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Experimentation - Try lots of different things.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Failure - Fail more than we succeed.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