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FF76C-A691-4FF3-B668-8E6593D2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00CEF0-40F9-4766-B429-52DF9D2AC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80639-D739-4668-AB0B-7A54432A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9DA4-4CFC-43CA-8466-5D3C672F66D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D1B3F-33FD-44D0-BBCE-16CA07A1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308F4-8681-4088-8387-9B161CF9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697-B4A7-46B0-8621-8D27D83F5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8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E6E8B-4F6C-4673-A0C7-8C08523D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653065-C1C8-46E9-9FEF-F1298E299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1EC58-E171-4F16-AE82-B55B6E2C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9DA4-4CFC-43CA-8466-5D3C672F66D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0FDDC-2A1D-430E-B926-B6C8320A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2C61E-B6DF-435A-96AE-1E523093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697-B4A7-46B0-8621-8D27D83F5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1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8F6153-43E8-41EF-A302-BE78C83CD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DFEDDF-0213-4D19-B60D-ACB7C67A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79805-0510-41DB-B750-D490EC17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9DA4-4CFC-43CA-8466-5D3C672F66D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A0C10-C0A6-456B-88CE-2E201ACB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293C4-B111-4C27-8A02-439E2890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697-B4A7-46B0-8621-8D27D83F5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0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F09F7-59BB-43E4-AAEA-8F9E4146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BD2A9-7860-4E5D-920D-BD9C919A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6C775-38D1-4370-B693-ABC5D714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9DA4-4CFC-43CA-8466-5D3C672F66D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02EBD-480D-4CDA-8052-ADF5EFEB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08C84-3451-4A40-A8BA-57A021A9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697-B4A7-46B0-8621-8D27D83F5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3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746F0-7A8F-4456-B75E-AC6D0AFD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1A6C6-7F07-42F2-9E7B-196A700A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D42DC-5E4C-44F3-9C01-2A1EDACD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9DA4-4CFC-43CA-8466-5D3C672F66D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DCEC2-5A2A-4025-8FA5-8F55A747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ABAB8-E6BE-4697-99D1-4DF1001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697-B4A7-46B0-8621-8D27D83F5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8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A9A26-8490-47BB-8FB1-F9D6B11C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38668-5715-4991-968D-C814DF971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6AF4C6-6D38-4F25-B3A0-83E6385A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97A321-FCED-40CE-9BBE-BCC63856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9DA4-4CFC-43CA-8466-5D3C672F66D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0063E-3AF1-4074-8237-E671B62F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62F65-5E7A-47D5-91CE-6383A7DC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697-B4A7-46B0-8621-8D27D83F5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1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6971E-3C3C-4B40-8E1A-6F6C7039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88C64-8C7B-459F-B22A-98FF02387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47FCC7-6B16-496D-A6C8-6691EBA1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839EE5-1D83-48B4-BA04-2B9EDF73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C6EE6A-824A-452A-A5E1-3ECD2A2C1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F5B613-39DA-482F-B52E-FEF5F6C0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9DA4-4CFC-43CA-8466-5D3C672F66D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9CDF99-EF45-42BB-B756-7092A42C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B73938-4F6B-41C3-9E8F-5635C97B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697-B4A7-46B0-8621-8D27D83F5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8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F2F67-6C5F-4C96-9781-17B753B4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B98E4A-B7FA-49E6-9CA5-E75F3FB2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9DA4-4CFC-43CA-8466-5D3C672F66D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0DC8B9-111C-412F-B7C9-136C83D3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904E27-F6CD-42BB-A0AA-7C01B05C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697-B4A7-46B0-8621-8D27D83F5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7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F0632C-A303-46E0-8F0E-5011D64E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9DA4-4CFC-43CA-8466-5D3C672F66D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D8C5DC-53FA-4D22-9931-4970E54D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74761D-570B-43EF-BE84-89F76309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697-B4A7-46B0-8621-8D27D83F5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3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033D0-DC40-4B47-BA83-5616C203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38B3E-1C24-4A9A-A124-23161834F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CE67A7-6AD8-4D45-9F05-2B956624B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8F8C9-AE99-4695-B701-1F6D97FC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9DA4-4CFC-43CA-8466-5D3C672F66D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10D1D-FA8C-4773-A372-61B046B2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417A2-DA33-4BF2-B988-07CD7F60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697-B4A7-46B0-8621-8D27D83F5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0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C529E-DAC7-469D-B9A0-059B6B52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5EFAF8-44F1-4467-BD90-47BD81722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9BBABA-B1FC-442C-8977-0597919E8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3732CC-4AF8-49A5-BDA9-24C6BD63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9DA4-4CFC-43CA-8466-5D3C672F66D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B1D5B-1B29-407B-B120-040139C0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47BAA-AEB3-4B4A-A952-1F3319AF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3697-B4A7-46B0-8621-8D27D83F5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3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ADAF48-82F0-4E28-8815-D812BEFE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CC66A-809D-4E9F-9D99-9843C2479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2EDE-EA9A-4D0F-8440-FAA9C1801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9DA4-4CFC-43CA-8466-5D3C672F66D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6D706-A2EC-4950-B8BF-C022AEF25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244AE-7DE0-4CB3-8B90-3447D0727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3697-B4A7-46B0-8621-8D27D83F5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8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C1D26-7558-49EF-B76D-8F3B712CAD1B}"/>
              </a:ext>
            </a:extLst>
          </p:cNvPr>
          <p:cNvSpPr txBox="1"/>
          <p:nvPr/>
        </p:nvSpPr>
        <p:spPr>
          <a:xfrm>
            <a:off x="649705" y="1828562"/>
            <a:ext cx="1089259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책 소개 및 서평 데이터로부터 추천 도서 도출</a:t>
            </a:r>
            <a:endParaRPr lang="en-US" altLang="ko-KR" sz="40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3000" dirty="0"/>
              <a:t>남재현</a:t>
            </a:r>
            <a:r>
              <a:rPr lang="en-US" altLang="ko-KR" sz="3000" dirty="0"/>
              <a:t>, </a:t>
            </a:r>
            <a:r>
              <a:rPr lang="ko-KR" altLang="en-US" sz="3000" dirty="0"/>
              <a:t>산업공학과</a:t>
            </a:r>
            <a:r>
              <a:rPr lang="en-US" altLang="ko-KR" sz="3000" dirty="0"/>
              <a:t>, 2016-17259</a:t>
            </a:r>
          </a:p>
          <a:p>
            <a:pPr algn="ctr"/>
            <a:r>
              <a:rPr lang="ko-KR" altLang="en-US" sz="3000" dirty="0" err="1"/>
              <a:t>백민홍</a:t>
            </a:r>
            <a:r>
              <a:rPr lang="en-US" altLang="ko-KR" sz="3000" dirty="0"/>
              <a:t>, </a:t>
            </a:r>
            <a:r>
              <a:rPr lang="ko-KR" altLang="en-US" sz="3000" dirty="0"/>
              <a:t>산업공학과</a:t>
            </a:r>
            <a:r>
              <a:rPr lang="en-US" altLang="ko-KR" sz="3000" dirty="0"/>
              <a:t>, 2016-15758</a:t>
            </a:r>
          </a:p>
          <a:p>
            <a:pPr algn="ctr"/>
            <a:r>
              <a:rPr lang="ko-KR" altLang="en-US" sz="3000" dirty="0" err="1"/>
              <a:t>심지수</a:t>
            </a:r>
            <a:r>
              <a:rPr lang="en-US" altLang="ko-KR" sz="3000" dirty="0"/>
              <a:t>, </a:t>
            </a:r>
            <a:r>
              <a:rPr lang="ko-KR" altLang="en-US" sz="3000" dirty="0"/>
              <a:t>산업공학과</a:t>
            </a:r>
            <a:r>
              <a:rPr lang="en-US" altLang="ko-KR" sz="3000" dirty="0"/>
              <a:t>, 2020-23042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25319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12A380-68D6-44FA-95C2-999223058FED}"/>
              </a:ext>
            </a:extLst>
          </p:cNvPr>
          <p:cNvSpPr txBox="1"/>
          <p:nvPr/>
        </p:nvSpPr>
        <p:spPr>
          <a:xfrm>
            <a:off x="454478" y="674400"/>
            <a:ext cx="112830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데이터</a:t>
            </a:r>
            <a:r>
              <a:rPr lang="en-US" altLang="ko-KR" sz="2200" b="1" dirty="0"/>
              <a:t>: </a:t>
            </a:r>
            <a:r>
              <a:rPr lang="ko-KR" altLang="en-US" sz="2200" dirty="0" err="1"/>
              <a:t>크롤링을</a:t>
            </a:r>
            <a:r>
              <a:rPr lang="ko-KR" altLang="en-US" sz="2200" dirty="0"/>
              <a:t> 통해 구한 </a:t>
            </a:r>
            <a:r>
              <a:rPr lang="en-US" altLang="ko-KR" sz="2200" dirty="0"/>
              <a:t>‘NAVER </a:t>
            </a:r>
            <a:r>
              <a:rPr lang="ko-KR" altLang="en-US" sz="2200" dirty="0"/>
              <a:t>책</a:t>
            </a:r>
            <a:r>
              <a:rPr lang="en-US" altLang="ko-KR" sz="2200" dirty="0"/>
              <a:t>’ </a:t>
            </a:r>
            <a:r>
              <a:rPr lang="ko-KR" altLang="en-US" sz="2200" dirty="0"/>
              <a:t>페이지에서 책의 </a:t>
            </a:r>
            <a:r>
              <a:rPr lang="en-US" altLang="ko-KR" sz="2200" dirty="0"/>
              <a:t>‘</a:t>
            </a:r>
            <a:r>
              <a:rPr lang="ko-KR" altLang="en-US" sz="2200" dirty="0"/>
              <a:t>제목</a:t>
            </a:r>
            <a:r>
              <a:rPr lang="en-US" altLang="ko-KR" sz="2200" dirty="0"/>
              <a:t>’, ‘</a:t>
            </a:r>
            <a:r>
              <a:rPr lang="ko-KR" altLang="en-US" sz="2200" dirty="0"/>
              <a:t>저자</a:t>
            </a:r>
            <a:r>
              <a:rPr lang="en-US" altLang="ko-KR" sz="2200" dirty="0"/>
              <a:t>’, ‘</a:t>
            </a:r>
            <a:r>
              <a:rPr lang="ko-KR" altLang="en-US" sz="2200" dirty="0"/>
              <a:t>평점</a:t>
            </a:r>
            <a:r>
              <a:rPr lang="en-US" altLang="ko-KR" sz="2200" dirty="0"/>
              <a:t>’, ‘</a:t>
            </a:r>
            <a:r>
              <a:rPr lang="ko-KR" altLang="en-US" sz="2200" dirty="0"/>
              <a:t>평가자 수</a:t>
            </a:r>
            <a:r>
              <a:rPr lang="en-US" altLang="ko-KR" sz="2200" dirty="0"/>
              <a:t>’, ‘</a:t>
            </a:r>
            <a:r>
              <a:rPr lang="ko-KR" altLang="en-US" sz="2200" dirty="0"/>
              <a:t>분류</a:t>
            </a:r>
            <a:r>
              <a:rPr lang="en-US" altLang="ko-KR" sz="2200" dirty="0"/>
              <a:t>‘, ‘</a:t>
            </a:r>
            <a:r>
              <a:rPr lang="ko-KR" altLang="en-US" sz="2200" dirty="0"/>
              <a:t>책 소개</a:t>
            </a:r>
            <a:r>
              <a:rPr lang="en-US" altLang="ko-KR" sz="2200" dirty="0"/>
              <a:t>’, ‘</a:t>
            </a:r>
            <a:r>
              <a:rPr lang="ko-KR" altLang="en-US" sz="2200" dirty="0"/>
              <a:t>서평</a:t>
            </a:r>
            <a:r>
              <a:rPr lang="en-US" altLang="ko-KR" sz="2200" dirty="0"/>
              <a:t>‘ </a:t>
            </a:r>
            <a:r>
              <a:rPr lang="ko-KR" altLang="en-US" sz="2200" dirty="0"/>
              <a:t>정보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b="1" dirty="0"/>
              <a:t>인사이트</a:t>
            </a:r>
            <a:r>
              <a:rPr lang="en-US" altLang="ko-KR" sz="2200" b="1" dirty="0"/>
              <a:t>:</a:t>
            </a:r>
            <a:r>
              <a:rPr lang="en-US" altLang="ko-KR" sz="2200" dirty="0"/>
              <a:t> </a:t>
            </a:r>
            <a:r>
              <a:rPr lang="ko-KR" altLang="en-US" sz="2200" dirty="0"/>
              <a:t>자신이 읽고 싶은 내용과 가장 유사한 내용을 가진 책 추천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b="1" dirty="0"/>
              <a:t>비즈니스 </a:t>
            </a:r>
            <a:r>
              <a:rPr lang="ko-KR" altLang="en-US" sz="2200" b="1" dirty="0" err="1"/>
              <a:t>밸류</a:t>
            </a:r>
            <a:r>
              <a:rPr lang="en-US" altLang="ko-KR" sz="2200" b="1" dirty="0"/>
              <a:t>: </a:t>
            </a:r>
            <a:r>
              <a:rPr lang="ko-KR" altLang="en-US" sz="2200" dirty="0"/>
              <a:t>따라서 독자가 읽고 싶어하는 내용의 책을 추천해주는 시스템을 만들고자 함</a:t>
            </a:r>
            <a:r>
              <a:rPr lang="en-US" altLang="ko-KR" sz="2200" dirty="0"/>
              <a:t>. </a:t>
            </a:r>
            <a:r>
              <a:rPr lang="ko-KR" altLang="en-US" sz="2200" dirty="0"/>
              <a:t>예를 들어 </a:t>
            </a:r>
            <a:r>
              <a:rPr lang="en-US" altLang="ko-KR" sz="2200" dirty="0"/>
              <a:t>‘</a:t>
            </a:r>
            <a:r>
              <a:rPr lang="ko-KR" altLang="en-US" sz="2200" dirty="0"/>
              <a:t>악당을 무찌르는 마법사 이야기</a:t>
            </a:r>
            <a:r>
              <a:rPr lang="en-US" altLang="ko-KR" sz="2200" dirty="0"/>
              <a:t>’</a:t>
            </a:r>
            <a:r>
              <a:rPr lang="ko-KR" altLang="en-US" sz="2200" dirty="0"/>
              <a:t>를 검색하면 </a:t>
            </a:r>
            <a:r>
              <a:rPr lang="en-US" altLang="ko-KR" sz="2200" dirty="0"/>
              <a:t>‘</a:t>
            </a:r>
            <a:r>
              <a:rPr lang="ko-KR" altLang="en-US" sz="2200" dirty="0"/>
              <a:t>해리포터</a:t>
            </a:r>
            <a:r>
              <a:rPr lang="en-US" altLang="ko-KR" sz="2200" dirty="0"/>
              <a:t>’</a:t>
            </a:r>
            <a:r>
              <a:rPr lang="ko-KR" altLang="en-US" sz="2200" dirty="0"/>
              <a:t>를 추천해 줄 것임</a:t>
            </a:r>
            <a:r>
              <a:rPr lang="en-US" altLang="ko-KR" sz="2200" dirty="0"/>
              <a:t>.</a:t>
            </a:r>
            <a:r>
              <a:rPr lang="ko-KR" altLang="en-US" sz="2200" dirty="0"/>
              <a:t> 실제로 책 제목은 잘 모르지만 자신이 인상깊게 읽었던 책과 비슷한 내용을 가진 책을 찾는 수요자가 많고</a:t>
            </a:r>
            <a:r>
              <a:rPr lang="en-US" altLang="ko-KR" sz="2200" dirty="0"/>
              <a:t>, </a:t>
            </a:r>
            <a:r>
              <a:rPr lang="ko-KR" altLang="en-US" sz="2200" dirty="0"/>
              <a:t>혹은 책 제목을 까먹었을 경우 등 여러 경우에 대해 유익하게 사용될 것으로 기대됨</a:t>
            </a:r>
            <a:r>
              <a:rPr lang="en-US" altLang="ko-KR" sz="22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1A936D-71FB-4D2D-BE17-F1266981F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1" y="1617245"/>
            <a:ext cx="7991475" cy="1924050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A86C09A7-5D76-4571-84E2-89F5E8781F1A}"/>
              </a:ext>
            </a:extLst>
          </p:cNvPr>
          <p:cNvSpPr/>
          <p:nvPr/>
        </p:nvSpPr>
        <p:spPr>
          <a:xfrm>
            <a:off x="3632435" y="2194318"/>
            <a:ext cx="503339" cy="251670"/>
          </a:xfrm>
          <a:prstGeom prst="frame">
            <a:avLst>
              <a:gd name="adj1" fmla="val 2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160760-9CEE-4089-AE1C-B364A3FAFE54}"/>
              </a:ext>
            </a:extLst>
          </p:cNvPr>
          <p:cNvCxnSpPr>
            <a:stCxn id="3" idx="3"/>
          </p:cNvCxnSpPr>
          <p:nvPr/>
        </p:nvCxnSpPr>
        <p:spPr>
          <a:xfrm flipV="1">
            <a:off x="4135774" y="2085261"/>
            <a:ext cx="226503" cy="2348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FBA52D-ACFE-4783-8125-A629BEB19C7D}"/>
              </a:ext>
            </a:extLst>
          </p:cNvPr>
          <p:cNvSpPr txBox="1"/>
          <p:nvPr/>
        </p:nvSpPr>
        <p:spPr>
          <a:xfrm>
            <a:off x="4186107" y="1907542"/>
            <a:ext cx="1082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각 </a:t>
            </a:r>
            <a:r>
              <a:rPr lang="en-US" altLang="ko-KR" sz="1100" dirty="0"/>
              <a:t>150</a:t>
            </a:r>
            <a:r>
              <a:rPr lang="ko-KR" altLang="en-US" sz="1100" dirty="0"/>
              <a:t>권</a:t>
            </a:r>
          </a:p>
        </p:txBody>
      </p:sp>
    </p:spTree>
    <p:extLst>
      <p:ext uri="{BB962C8B-B14F-4D97-AF65-F5344CB8AC3E}">
        <p14:creationId xmlns:p14="http://schemas.microsoft.com/office/powerpoint/2010/main" val="239771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C86E6-D5B8-4CFA-84DA-5B76202BCBA5}"/>
              </a:ext>
            </a:extLst>
          </p:cNvPr>
          <p:cNvSpPr txBox="1"/>
          <p:nvPr/>
        </p:nvSpPr>
        <p:spPr>
          <a:xfrm>
            <a:off x="454478" y="337516"/>
            <a:ext cx="112830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전처리</a:t>
            </a:r>
            <a:endParaRPr lang="en-US" altLang="ko-KR" sz="2200" b="1" dirty="0"/>
          </a:p>
          <a:p>
            <a:pPr marL="457200" indent="-457200">
              <a:buAutoNum type="arabicPeriod"/>
            </a:pPr>
            <a:r>
              <a:rPr lang="en-US" altLang="ko-KR" sz="2200" dirty="0"/>
              <a:t>title</a:t>
            </a:r>
            <a:r>
              <a:rPr lang="ko-KR" altLang="en-US" sz="2200" dirty="0"/>
              <a:t>의 값이 </a:t>
            </a:r>
            <a:r>
              <a:rPr lang="en-US" altLang="ko-KR" sz="2200" dirty="0"/>
              <a:t>null</a:t>
            </a:r>
            <a:r>
              <a:rPr lang="ko-KR" altLang="en-US" sz="2200" dirty="0"/>
              <a:t>인 행 제거</a:t>
            </a: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Title</a:t>
            </a:r>
            <a:r>
              <a:rPr lang="ko-KR" altLang="en-US" sz="2200" dirty="0"/>
              <a:t>이 중복된 값을 가질 경우 제거</a:t>
            </a: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Introduction(</a:t>
            </a:r>
            <a:r>
              <a:rPr lang="ko-KR" altLang="en-US" sz="2200" dirty="0"/>
              <a:t>책 소개</a:t>
            </a:r>
            <a:r>
              <a:rPr lang="en-US" altLang="ko-KR" sz="2200" dirty="0"/>
              <a:t>)</a:t>
            </a:r>
            <a:r>
              <a:rPr lang="ko-KR" altLang="en-US" sz="2200" dirty="0"/>
              <a:t>과</a:t>
            </a:r>
            <a:r>
              <a:rPr lang="en-US" altLang="ko-KR" sz="2200" dirty="0"/>
              <a:t> review(</a:t>
            </a:r>
            <a:r>
              <a:rPr lang="ko-KR" altLang="en-US" sz="2200" dirty="0"/>
              <a:t>서평</a:t>
            </a:r>
            <a:r>
              <a:rPr lang="en-US" altLang="ko-KR" sz="2200" dirty="0"/>
              <a:t>)</a:t>
            </a:r>
            <a:r>
              <a:rPr lang="ko-KR" altLang="en-US" sz="2200" dirty="0"/>
              <a:t>가 모두 </a:t>
            </a:r>
            <a:r>
              <a:rPr lang="en-US" altLang="ko-KR" sz="2200" dirty="0"/>
              <a:t>null</a:t>
            </a:r>
            <a:r>
              <a:rPr lang="ko-KR" altLang="en-US" sz="2200" dirty="0"/>
              <a:t>인 행 제거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b="1" dirty="0" err="1"/>
              <a:t>전처리</a:t>
            </a:r>
            <a:r>
              <a:rPr lang="ko-KR" altLang="en-US" sz="2200" b="1" dirty="0"/>
              <a:t> 결과</a:t>
            </a:r>
            <a:r>
              <a:rPr lang="en-US" altLang="ko-KR" sz="2200" dirty="0"/>
              <a:t>(3691</a:t>
            </a:r>
            <a:r>
              <a:rPr lang="ko-KR" altLang="en-US" sz="2200" dirty="0"/>
              <a:t>개의 </a:t>
            </a:r>
            <a:r>
              <a:rPr lang="en-US" altLang="ko-KR" sz="2200" dirty="0"/>
              <a:t>book</a:t>
            </a:r>
            <a:r>
              <a:rPr lang="ko-KR" altLang="en-US" sz="2200" dirty="0"/>
              <a:t> </a:t>
            </a:r>
            <a:r>
              <a:rPr lang="en-US" altLang="ko-KR" sz="2200" dirty="0"/>
              <a:t>data)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091930-6588-4D16-8364-74B47984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6" y="2461174"/>
            <a:ext cx="91535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7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C86E6-D5B8-4CFA-84DA-5B76202BCBA5}"/>
              </a:ext>
            </a:extLst>
          </p:cNvPr>
          <p:cNvSpPr txBox="1"/>
          <p:nvPr/>
        </p:nvSpPr>
        <p:spPr>
          <a:xfrm>
            <a:off x="454478" y="337516"/>
            <a:ext cx="11283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시각화</a:t>
            </a:r>
            <a:endParaRPr lang="en-US" altLang="ko-KR" sz="2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A24D70-FE66-4AD3-8386-ACF0A456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78" y="816789"/>
            <a:ext cx="4280157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BD78EF-B816-47D0-BBEC-99A9618FF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971" y="816789"/>
            <a:ext cx="4370824" cy="288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505C99-107E-4EC4-ACE7-73FF2A24B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90" y="3745176"/>
            <a:ext cx="4048145" cy="29886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3CF058-2D14-4A64-BF7A-52C93A931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971" y="3729886"/>
            <a:ext cx="4183692" cy="3003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D7A587-4610-49E4-BC87-F1BCEF573241}"/>
              </a:ext>
            </a:extLst>
          </p:cNvPr>
          <p:cNvSpPr txBox="1"/>
          <p:nvPr/>
        </p:nvSpPr>
        <p:spPr>
          <a:xfrm>
            <a:off x="2594556" y="1002689"/>
            <a:ext cx="262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&lt;‘text’ </a:t>
            </a:r>
            <a:r>
              <a:rPr lang="ko-KR" altLang="en-US" dirty="0"/>
              <a:t>길이 분포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E3BFE-5D1F-44DF-92C6-B6A8ECBD9773}"/>
              </a:ext>
            </a:extLst>
          </p:cNvPr>
          <p:cNvSpPr txBox="1"/>
          <p:nvPr/>
        </p:nvSpPr>
        <p:spPr>
          <a:xfrm>
            <a:off x="8592383" y="1002689"/>
            <a:ext cx="262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최빈</a:t>
            </a:r>
            <a:r>
              <a:rPr lang="ko-KR" altLang="en-US" dirty="0"/>
              <a:t> 단어 분포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B099028-4E5A-4CD8-B058-6D0D3DF0380D}"/>
              </a:ext>
            </a:extLst>
          </p:cNvPr>
          <p:cNvCxnSpPr>
            <a:cxnSpLocks/>
          </p:cNvCxnSpPr>
          <p:nvPr/>
        </p:nvCxnSpPr>
        <p:spPr>
          <a:xfrm>
            <a:off x="4926842" y="5239486"/>
            <a:ext cx="28660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ED8C0E-BC80-4791-88CF-C5A5A91E3E78}"/>
              </a:ext>
            </a:extLst>
          </p:cNvPr>
          <p:cNvSpPr txBox="1"/>
          <p:nvPr/>
        </p:nvSpPr>
        <p:spPr>
          <a:xfrm>
            <a:off x="5261211" y="4870154"/>
            <a:ext cx="262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단어 사이 거리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25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5C86E6-D5B8-4CFA-84DA-5B76202BCBA5}"/>
              </a:ext>
            </a:extLst>
          </p:cNvPr>
          <p:cNvSpPr txBox="1"/>
          <p:nvPr/>
        </p:nvSpPr>
        <p:spPr>
          <a:xfrm>
            <a:off x="454478" y="335845"/>
            <a:ext cx="112830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모델</a:t>
            </a:r>
            <a:endParaRPr lang="en-US" altLang="ko-KR" sz="2200" b="1" dirty="0"/>
          </a:p>
          <a:p>
            <a:r>
              <a:rPr lang="en-US" altLang="ko-KR" sz="2200" b="1" dirty="0"/>
              <a:t>1. TF-IDF</a:t>
            </a:r>
          </a:p>
          <a:p>
            <a:r>
              <a:rPr lang="ko-KR" altLang="en-US" sz="2200" b="1" dirty="0"/>
              <a:t>알고리즘</a:t>
            </a:r>
            <a:r>
              <a:rPr lang="en-US" altLang="ko-KR" sz="2200" b="1" dirty="0"/>
              <a:t>: </a:t>
            </a:r>
            <a:r>
              <a:rPr lang="en-US" altLang="ko-KR" sz="2200" dirty="0"/>
              <a:t>input</a:t>
            </a:r>
            <a:r>
              <a:rPr lang="ko-KR" altLang="en-US" sz="2200" dirty="0"/>
              <a:t>으로 넣을 </a:t>
            </a:r>
            <a:r>
              <a:rPr lang="en-US" altLang="ko-KR" sz="2200" dirty="0"/>
              <a:t>string</a:t>
            </a:r>
            <a:r>
              <a:rPr lang="ko-KR" altLang="en-US" sz="2200" dirty="0"/>
              <a:t>을 </a:t>
            </a:r>
            <a:r>
              <a:rPr lang="en-US" altLang="ko-KR" sz="2200" dirty="0" err="1"/>
              <a:t>dataframe</a:t>
            </a:r>
            <a:r>
              <a:rPr lang="ko-KR" altLang="en-US" sz="2200" dirty="0"/>
              <a:t>의 마지막 행에 추가</a:t>
            </a:r>
            <a:endParaRPr lang="en-US" altLang="ko-KR" sz="2200" dirty="0"/>
          </a:p>
          <a:p>
            <a:r>
              <a:rPr lang="en-US" altLang="ko-KR" sz="2200" dirty="0"/>
              <a:t>             -&gt; </a:t>
            </a:r>
            <a:r>
              <a:rPr lang="ko-KR" altLang="en-US" sz="2200" dirty="0"/>
              <a:t>생성한 </a:t>
            </a:r>
            <a:r>
              <a:rPr lang="en-US" altLang="ko-KR" sz="2200" dirty="0"/>
              <a:t>TF-IDF</a:t>
            </a:r>
            <a:r>
              <a:rPr lang="ko-KR" altLang="en-US" sz="2200" dirty="0"/>
              <a:t>를 통해 </a:t>
            </a:r>
            <a:r>
              <a:rPr lang="en-US" altLang="ko-KR" sz="2200" dirty="0"/>
              <a:t>input string</a:t>
            </a:r>
            <a:r>
              <a:rPr lang="ko-KR" altLang="en-US" sz="2200" dirty="0"/>
              <a:t>과</a:t>
            </a:r>
            <a:r>
              <a:rPr lang="en-US" altLang="ko-KR" sz="2200" dirty="0"/>
              <a:t> </a:t>
            </a:r>
            <a:r>
              <a:rPr lang="ko-KR" altLang="en-US" sz="2200" dirty="0"/>
              <a:t>가장 유사한 </a:t>
            </a:r>
            <a:r>
              <a:rPr lang="en-US" altLang="ko-KR" sz="2200" dirty="0"/>
              <a:t>text</a:t>
            </a:r>
            <a:r>
              <a:rPr lang="ko-KR" altLang="en-US" sz="2200" dirty="0"/>
              <a:t>를 가진 책 추출</a:t>
            </a:r>
            <a:endParaRPr lang="en-US" altLang="ko-KR" sz="2200" dirty="0"/>
          </a:p>
          <a:p>
            <a:r>
              <a:rPr lang="en-US" altLang="ko-KR" sz="2200" b="1" dirty="0"/>
              <a:t>2. Word2Vec</a:t>
            </a:r>
          </a:p>
          <a:p>
            <a:r>
              <a:rPr lang="ko-KR" altLang="en-US" sz="2200" b="1" dirty="0"/>
              <a:t>알고리즘</a:t>
            </a:r>
            <a:r>
              <a:rPr lang="en-US" altLang="ko-KR" sz="2200" b="1" dirty="0"/>
              <a:t>: </a:t>
            </a:r>
            <a:r>
              <a:rPr lang="en-US" altLang="ko-KR" sz="2200" dirty="0"/>
              <a:t>text</a:t>
            </a:r>
            <a:r>
              <a:rPr lang="ko-KR" altLang="en-US" sz="2200" dirty="0"/>
              <a:t>를 </a:t>
            </a:r>
            <a:r>
              <a:rPr lang="en-US" altLang="ko-KR" sz="2200" dirty="0"/>
              <a:t>tokenize</a:t>
            </a:r>
            <a:r>
              <a:rPr lang="ko-KR" altLang="en-US" sz="2200" dirty="0"/>
              <a:t> 후 </a:t>
            </a:r>
            <a:r>
              <a:rPr lang="en-US" altLang="ko-KR" sz="2200" dirty="0"/>
              <a:t>Word2Vec</a:t>
            </a:r>
            <a:r>
              <a:rPr lang="ko-KR" altLang="en-US" sz="2200" dirty="0"/>
              <a:t>을 통해 학습</a:t>
            </a:r>
            <a:endParaRPr lang="en-US" altLang="ko-KR" sz="2200" dirty="0"/>
          </a:p>
          <a:p>
            <a:r>
              <a:rPr lang="en-US" altLang="ko-KR" sz="2200" dirty="0"/>
              <a:t>             -&gt; model</a:t>
            </a:r>
            <a:r>
              <a:rPr lang="ko-KR" altLang="en-US" sz="2200" dirty="0"/>
              <a:t>에 사용된 단어들을 가지고 각각의 </a:t>
            </a:r>
            <a:r>
              <a:rPr lang="en-US" altLang="ko-KR" sz="2200" dirty="0"/>
              <a:t>text</a:t>
            </a:r>
            <a:r>
              <a:rPr lang="ko-KR" altLang="en-US" sz="2200" dirty="0"/>
              <a:t>를 </a:t>
            </a:r>
            <a:r>
              <a:rPr lang="en-US" altLang="ko-KR" sz="2200" dirty="0"/>
              <a:t>vectorize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b="1" dirty="0"/>
          </a:p>
          <a:p>
            <a:endParaRPr lang="en-US" altLang="ko-KR" sz="2200" dirty="0"/>
          </a:p>
          <a:p>
            <a:r>
              <a:rPr lang="en-US" altLang="ko-KR" sz="2200" dirty="0"/>
              <a:t>             -&gt; cosine similarity</a:t>
            </a:r>
            <a:r>
              <a:rPr lang="ko-KR" altLang="en-US" sz="2200" dirty="0"/>
              <a:t>를 통해 가장 유산 </a:t>
            </a:r>
            <a:r>
              <a:rPr lang="en-US" altLang="ko-KR" sz="2200" dirty="0"/>
              <a:t>text</a:t>
            </a:r>
            <a:r>
              <a:rPr lang="ko-KR" altLang="en-US" sz="2200" dirty="0"/>
              <a:t>를 가진 책 추천</a:t>
            </a:r>
            <a:endParaRPr lang="en-US" altLang="ko-KR" sz="2200" dirty="0"/>
          </a:p>
          <a:p>
            <a:r>
              <a:rPr lang="en-US" altLang="ko-KR" sz="2200" b="1" dirty="0"/>
              <a:t>3. Doc2Vec</a:t>
            </a:r>
          </a:p>
          <a:p>
            <a:r>
              <a:rPr lang="ko-KR" altLang="en-US" sz="2200" b="1" dirty="0"/>
              <a:t>알고리즘</a:t>
            </a:r>
            <a:r>
              <a:rPr lang="en-US" altLang="ko-KR" sz="2200" b="1" dirty="0"/>
              <a:t>: </a:t>
            </a:r>
            <a:r>
              <a:rPr lang="en-US" altLang="ko-KR" sz="2200" dirty="0"/>
              <a:t>text</a:t>
            </a:r>
            <a:r>
              <a:rPr lang="ko-KR" altLang="en-US" sz="2200" dirty="0"/>
              <a:t>와 </a:t>
            </a:r>
            <a:r>
              <a:rPr lang="en-US" altLang="ko-KR" sz="2200" dirty="0"/>
              <a:t>title</a:t>
            </a:r>
            <a:r>
              <a:rPr lang="ko-KR" altLang="en-US" sz="2200" dirty="0"/>
              <a:t>을 </a:t>
            </a:r>
            <a:r>
              <a:rPr lang="en-US" altLang="ko-KR" sz="2200" dirty="0"/>
              <a:t>1</a:t>
            </a:r>
            <a:r>
              <a:rPr lang="ko-KR" altLang="en-US" sz="2200" dirty="0"/>
              <a:t>대 </a:t>
            </a:r>
            <a:r>
              <a:rPr lang="en-US" altLang="ko-KR" sz="2200" dirty="0"/>
              <a:t>1 tagging </a:t>
            </a:r>
            <a:r>
              <a:rPr lang="ko-KR" altLang="en-US" sz="2200" dirty="0"/>
              <a:t>후 </a:t>
            </a:r>
            <a:r>
              <a:rPr lang="en-US" altLang="ko-KR" sz="2200" dirty="0"/>
              <a:t>Doc2Vec</a:t>
            </a:r>
            <a:r>
              <a:rPr lang="ko-KR" altLang="en-US" sz="2200" dirty="0"/>
              <a:t>을 통해 학습</a:t>
            </a:r>
            <a:endParaRPr lang="en-US" altLang="ko-KR" sz="2200" dirty="0"/>
          </a:p>
          <a:p>
            <a:endParaRPr lang="en-US" altLang="ko-KR" sz="2200" b="1" dirty="0"/>
          </a:p>
          <a:p>
            <a:r>
              <a:rPr lang="en-US" altLang="ko-KR" sz="2200" b="1" dirty="0"/>
              <a:t>Test Data</a:t>
            </a:r>
          </a:p>
          <a:p>
            <a:r>
              <a:rPr lang="en-US" altLang="ko-KR" sz="2200" dirty="0"/>
              <a:t>Text data</a:t>
            </a:r>
            <a:r>
              <a:rPr lang="ko-KR" altLang="en-US" sz="2200" dirty="0"/>
              <a:t>의 특성에 따라 </a:t>
            </a:r>
            <a:r>
              <a:rPr lang="en-US" altLang="ko-KR" sz="2200" dirty="0"/>
              <a:t>validation</a:t>
            </a:r>
            <a:r>
              <a:rPr lang="ko-KR" altLang="en-US" sz="2200" dirty="0"/>
              <a:t>과 </a:t>
            </a:r>
            <a:r>
              <a:rPr lang="en-US" altLang="ko-KR" sz="2200" dirty="0"/>
              <a:t>test</a:t>
            </a:r>
            <a:r>
              <a:rPr lang="ko-KR" altLang="en-US" sz="2200" dirty="0"/>
              <a:t>를 수행할 수 없음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같은 </a:t>
            </a:r>
            <a:r>
              <a:rPr lang="en-US" altLang="ko-KR" sz="2200" dirty="0"/>
              <a:t>input(ex.</a:t>
            </a:r>
            <a:r>
              <a:rPr lang="ko-KR" altLang="en-US" sz="2200" dirty="0"/>
              <a:t> </a:t>
            </a:r>
            <a:r>
              <a:rPr lang="en-US" altLang="ko-KR" sz="2200" dirty="0"/>
              <a:t>‘</a:t>
            </a:r>
            <a:r>
              <a:rPr lang="ko-KR" altLang="en-US" sz="2200" dirty="0" err="1"/>
              <a:t>히가시노</a:t>
            </a:r>
            <a:r>
              <a:rPr lang="ko-KR" altLang="en-US" sz="2200" dirty="0"/>
              <a:t> 게이고의 살인 관련 추리 소설‘</a:t>
            </a:r>
            <a:r>
              <a:rPr lang="en-US" altLang="ko-KR" sz="2200" dirty="0"/>
              <a:t>)</a:t>
            </a:r>
            <a:r>
              <a:rPr lang="ko-KR" altLang="en-US" sz="2200" dirty="0"/>
              <a:t>을 가지고 </a:t>
            </a:r>
            <a:r>
              <a:rPr lang="en-US" altLang="ko-KR" sz="2200" dirty="0"/>
              <a:t>model </a:t>
            </a:r>
            <a:r>
              <a:rPr lang="ko-KR" altLang="en-US" sz="2200" dirty="0"/>
              <a:t>비교</a:t>
            </a:r>
            <a:endParaRPr lang="en-US" altLang="ko-KR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2E4D37-79C8-439A-BCE0-B6985D857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2886075"/>
            <a:ext cx="5953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5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313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</dc:creator>
  <cp:lastModifiedBy>Nam</cp:lastModifiedBy>
  <cp:revision>9</cp:revision>
  <dcterms:created xsi:type="dcterms:W3CDTF">2020-11-28T09:45:16Z</dcterms:created>
  <dcterms:modified xsi:type="dcterms:W3CDTF">2020-11-28T11:42:20Z</dcterms:modified>
</cp:coreProperties>
</file>