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57964-37BA-45A2-B347-674258D9B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F7478C-63EC-4F39-B6CF-DB5E80834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9152F-A850-4830-A37B-7907184C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8D51-35D5-4219-A786-4C0817233EDD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61213-C950-4C37-9C9D-74B99855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5CA05-BD5D-468B-8551-C81AC2A0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6BBD-A1F2-4CCD-9720-D74C84200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83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CC191-CFB5-4A8F-9D2E-2ACA1F03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074AF2-57FD-4BA3-B4A8-9297EFEA3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C3082-896D-40B4-8244-C820B11E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8D51-35D5-4219-A786-4C0817233EDD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74FE27-E7A4-410E-B447-BE034230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ACA42-1BD8-4DC3-8510-5F1092B0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6BBD-A1F2-4CCD-9720-D74C84200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7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F4EE0A-1E09-49C6-A4E7-AB0300E4D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4F7B70-8B34-48A7-AFB7-ADB769124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65B5C7-DA52-4686-96A4-3DAEFD69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8D51-35D5-4219-A786-4C0817233EDD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FACE0-8F48-441D-83F1-179531B0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88E7CA-170D-40D3-BDE1-80548052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6BBD-A1F2-4CCD-9720-D74C84200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91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23C33-FF7E-4FAE-8C69-92BAD036E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D01B9-7404-459E-828B-884EA3B81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58EF67-F149-44DC-A01A-76E16A7F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8D51-35D5-4219-A786-4C0817233EDD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203EB-4501-4027-87B2-E7610F77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D2F38-0A53-4557-981A-A16B871A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6BBD-A1F2-4CCD-9720-D74C84200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51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6D083-9DD4-4799-A227-C59E002B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B15363-CFFC-4557-910A-03C1F119A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D582FF-B0CD-4B5A-A66C-B6C6230C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8D51-35D5-4219-A786-4C0817233EDD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79284-6CAF-4FB3-A2C8-6CDE98AE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52844-143A-4784-986E-8AA15E59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6BBD-A1F2-4CCD-9720-D74C84200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80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40F39-80E6-41E0-9519-3A110FF2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56286-6F8C-4E7C-9344-2264A6B69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7B5612-EB4A-4727-9B0D-B355CDA45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660EBD-270E-4CD9-BD1E-A24F33353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8D51-35D5-4219-A786-4C0817233EDD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476805-524B-4D3A-B2C6-A0EC2B28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EDE21-35E5-4B4B-834D-DFD3869B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6BBD-A1F2-4CCD-9720-D74C84200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7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E2363-451D-45DE-9541-7D079D86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2EFD24-9B08-4437-9F00-E53C67344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D98E17-D415-44AB-8CBE-3DCA2BFE8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207CE2-8D90-48DE-BAEA-8ECC28A6B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8EEC65-EC05-45F2-9AD8-886161505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E2899C-2E1E-4574-91D9-3B99DC076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8D51-35D5-4219-A786-4C0817233EDD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A1C700-82AD-476F-8453-233711F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FD054D-99B0-4884-8C52-50270F26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6BBD-A1F2-4CCD-9720-D74C84200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43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93BF0-2CF3-4B35-8C37-9F71A239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6B81FC-33A4-46D8-8BC7-B3CE6A2F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8D51-35D5-4219-A786-4C0817233EDD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0170BA-760B-4963-8536-09785629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1EE238-5F2F-4F29-AEC7-017866C7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6BBD-A1F2-4CCD-9720-D74C84200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49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92A0A2-B3F6-46EB-A5D2-C89A9A59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8D51-35D5-4219-A786-4C0817233EDD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BE1D00-7532-4334-8366-ED525385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B47AD2-7851-4FB8-B07E-2D592D4E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6BBD-A1F2-4CCD-9720-D74C84200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4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0423A-0375-4872-86AA-8C7018F6F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44667-E428-49CE-A3AC-B7CE295D1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6EF1B5-0DFB-49E1-8207-E434D5A1B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048747-F319-41A3-ADD7-37826EEB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8D51-35D5-4219-A786-4C0817233EDD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3CFFE1-9838-419C-81E0-57473F8F1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9CB680-FF28-48FF-88BF-E13A7B5F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6BBD-A1F2-4CCD-9720-D74C84200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80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ACB8D-868F-4D05-8F13-B2DDC2AC6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7F3D9F-6138-4703-9359-38944CD75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6B44EE-AEC6-4D67-BC07-2EFD9A5A5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74D15B-8607-4CDB-8D10-702F5686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8D51-35D5-4219-A786-4C0817233EDD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EFBF39-4C85-425F-B185-E0CD6F76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5FAEEC-00C5-4EFB-81DC-65AEF7E9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6BBD-A1F2-4CCD-9720-D74C84200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69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1E06EE-B19B-424A-AF06-9F0C614C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5C0296-6D71-4CB0-A811-831DD639F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7D4C1-1803-441D-BDD0-1BAE431AD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F8D51-35D5-4219-A786-4C0817233EDD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0A83B-D34C-47A1-A557-99849E4E5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218F0-5E1F-45F7-84EC-55620E4EE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D6BBD-A1F2-4CCD-9720-D74C84200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62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DC1D26-7558-49EF-B76D-8F3B712CAD1B}"/>
              </a:ext>
            </a:extLst>
          </p:cNvPr>
          <p:cNvSpPr txBox="1"/>
          <p:nvPr/>
        </p:nvSpPr>
        <p:spPr>
          <a:xfrm>
            <a:off x="1314772" y="1890117"/>
            <a:ext cx="956245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/>
              <a:t>프로젝트 주제 제안</a:t>
            </a:r>
            <a:endParaRPr lang="en-US" altLang="ko-KR" sz="50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sz="3000" dirty="0"/>
              <a:t>남재현</a:t>
            </a:r>
            <a:endParaRPr lang="en-US" altLang="ko-KR" sz="3000" dirty="0"/>
          </a:p>
          <a:p>
            <a:pPr algn="ctr"/>
            <a:r>
              <a:rPr lang="en-US" altLang="ko-KR" sz="3000" dirty="0"/>
              <a:t>2016-17259</a:t>
            </a:r>
          </a:p>
          <a:p>
            <a:pPr algn="ctr"/>
            <a:r>
              <a:rPr lang="ko-KR" altLang="en-US" sz="3000" dirty="0"/>
              <a:t>산업공학과</a:t>
            </a:r>
          </a:p>
        </p:txBody>
      </p:sp>
    </p:spTree>
    <p:extLst>
      <p:ext uri="{BB962C8B-B14F-4D97-AF65-F5344CB8AC3E}">
        <p14:creationId xmlns:p14="http://schemas.microsoft.com/office/powerpoint/2010/main" val="425319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12A380-68D6-44FA-95C2-999223058FED}"/>
              </a:ext>
            </a:extLst>
          </p:cNvPr>
          <p:cNvSpPr txBox="1"/>
          <p:nvPr/>
        </p:nvSpPr>
        <p:spPr>
          <a:xfrm>
            <a:off x="454478" y="335845"/>
            <a:ext cx="1128304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제목</a:t>
            </a:r>
            <a:r>
              <a:rPr lang="en-US" altLang="ko-KR" sz="2200" b="1" dirty="0"/>
              <a:t>:</a:t>
            </a:r>
            <a:r>
              <a:rPr lang="en-US" altLang="ko-KR" sz="2200" dirty="0"/>
              <a:t> </a:t>
            </a:r>
            <a:r>
              <a:rPr lang="ko-KR" altLang="en-US" sz="2200" dirty="0">
                <a:solidFill>
                  <a:srgbClr val="FF0000"/>
                </a:solidFill>
              </a:rPr>
              <a:t>책 소개 및 서평 데이터</a:t>
            </a:r>
            <a:r>
              <a:rPr lang="ko-KR" altLang="en-US" sz="2200" dirty="0"/>
              <a:t>로부터 </a:t>
            </a:r>
            <a:r>
              <a:rPr lang="ko-KR" altLang="en-US" sz="2200" dirty="0">
                <a:solidFill>
                  <a:srgbClr val="FF0000"/>
                </a:solidFill>
              </a:rPr>
              <a:t>추천 도서</a:t>
            </a:r>
            <a:r>
              <a:rPr lang="ko-KR" altLang="en-US" sz="2200" dirty="0"/>
              <a:t> 도출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b="1" dirty="0"/>
              <a:t>인사이트</a:t>
            </a:r>
            <a:r>
              <a:rPr lang="en-US" altLang="ko-KR" sz="2200" b="1" dirty="0"/>
              <a:t>:</a:t>
            </a:r>
            <a:r>
              <a:rPr lang="en-US" altLang="ko-KR" sz="2200" dirty="0"/>
              <a:t> </a:t>
            </a:r>
            <a:r>
              <a:rPr lang="ko-KR" altLang="en-US" sz="2200" dirty="0"/>
              <a:t>자신이 읽고 싶은 내용과 가장 유사한 내용을 가진 책 추천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b="1" dirty="0"/>
              <a:t>비즈니스 배경</a:t>
            </a:r>
            <a:r>
              <a:rPr lang="en-US" altLang="ko-KR" sz="2200" b="1" dirty="0"/>
              <a:t>: </a:t>
            </a:r>
            <a:r>
              <a:rPr lang="ko-KR" altLang="en-US" sz="2200" dirty="0"/>
              <a:t>아직까지 책 내용을 기반으로 한 추천 시스템은 잘 보이지 않음</a:t>
            </a:r>
            <a:r>
              <a:rPr lang="en-US" altLang="ko-KR" sz="2200" dirty="0"/>
              <a:t>. </a:t>
            </a:r>
            <a:r>
              <a:rPr lang="ko-KR" altLang="en-US" sz="2200" dirty="0"/>
              <a:t>예를 들어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교보문고</a:t>
            </a:r>
            <a:r>
              <a:rPr lang="ko-KR" altLang="en-US" sz="2200" dirty="0"/>
              <a:t> 등의 검색 시스템은 </a:t>
            </a:r>
            <a:r>
              <a:rPr lang="en-US" altLang="ko-KR" sz="2200" dirty="0"/>
              <a:t>‘</a:t>
            </a:r>
            <a:r>
              <a:rPr lang="ko-KR" altLang="en-US" sz="2200" dirty="0"/>
              <a:t>책 제목</a:t>
            </a:r>
            <a:r>
              <a:rPr lang="en-US" altLang="ko-KR" sz="2200" dirty="0"/>
              <a:t>’</a:t>
            </a:r>
            <a:r>
              <a:rPr lang="ko-KR" altLang="en-US" sz="2200" dirty="0"/>
              <a:t>이나 </a:t>
            </a:r>
            <a:r>
              <a:rPr lang="en-US" altLang="ko-KR" sz="2200" dirty="0"/>
              <a:t>‘</a:t>
            </a:r>
            <a:r>
              <a:rPr lang="ko-KR" altLang="en-US" sz="2200" dirty="0"/>
              <a:t>저자</a:t>
            </a:r>
            <a:r>
              <a:rPr lang="en-US" altLang="ko-KR" sz="2200" dirty="0"/>
              <a:t>’ </a:t>
            </a:r>
            <a:r>
              <a:rPr lang="ko-KR" altLang="en-US" sz="2200" dirty="0"/>
              <a:t>정도로만 검색할 수 있을 뿐 구체적인 내용을 가진 책을 추천해주지는 않음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ko-KR" altLang="en-US" sz="2200" b="1" dirty="0"/>
              <a:t>비즈니스 </a:t>
            </a:r>
            <a:r>
              <a:rPr lang="ko-KR" altLang="en-US" sz="2200" b="1" dirty="0" err="1"/>
              <a:t>밸류</a:t>
            </a:r>
            <a:r>
              <a:rPr lang="en-US" altLang="ko-KR" sz="2200" b="1" dirty="0"/>
              <a:t>: </a:t>
            </a:r>
            <a:r>
              <a:rPr lang="ko-KR" altLang="en-US" sz="2200" dirty="0"/>
              <a:t>따라서 독자가 읽고 싶어하는 내용의 책을 추천해주는 시스템을 만들고자 함</a:t>
            </a:r>
            <a:r>
              <a:rPr lang="en-US" altLang="ko-KR" sz="2200" dirty="0"/>
              <a:t>. </a:t>
            </a:r>
            <a:r>
              <a:rPr lang="ko-KR" altLang="en-US" sz="2200" dirty="0"/>
              <a:t>예를 들어 </a:t>
            </a:r>
            <a:r>
              <a:rPr lang="en-US" altLang="ko-KR" sz="2200" dirty="0"/>
              <a:t>‘</a:t>
            </a:r>
            <a:r>
              <a:rPr lang="ko-KR" altLang="en-US" sz="2200" dirty="0"/>
              <a:t>악당을 무찌르는 마법사 이야기</a:t>
            </a:r>
            <a:r>
              <a:rPr lang="en-US" altLang="ko-KR" sz="2200" dirty="0"/>
              <a:t>’</a:t>
            </a:r>
            <a:r>
              <a:rPr lang="ko-KR" altLang="en-US" sz="2200" dirty="0"/>
              <a:t>를 검색하면 </a:t>
            </a:r>
            <a:r>
              <a:rPr lang="en-US" altLang="ko-KR" sz="2200" dirty="0"/>
              <a:t>‘</a:t>
            </a:r>
            <a:r>
              <a:rPr lang="ko-KR" altLang="en-US" sz="2200" dirty="0"/>
              <a:t>해리포터</a:t>
            </a:r>
            <a:r>
              <a:rPr lang="en-US" altLang="ko-KR" sz="2200" dirty="0"/>
              <a:t>’</a:t>
            </a:r>
            <a:r>
              <a:rPr lang="ko-KR" altLang="en-US" sz="2200" dirty="0"/>
              <a:t>를 추천해 줄 것임</a:t>
            </a:r>
            <a:r>
              <a:rPr lang="en-US" altLang="ko-KR" sz="2200" dirty="0"/>
              <a:t>.</a:t>
            </a:r>
            <a:r>
              <a:rPr lang="ko-KR" altLang="en-US" sz="2200" dirty="0"/>
              <a:t> 실제로 책 제목은 잘 모르지만 자신이 인상깊게 읽었던 책과 비슷한 내용을 가진 책을 찾는 수요자가 많고</a:t>
            </a:r>
            <a:r>
              <a:rPr lang="en-US" altLang="ko-KR" sz="2200" dirty="0"/>
              <a:t>, </a:t>
            </a:r>
            <a:r>
              <a:rPr lang="ko-KR" altLang="en-US" sz="2200" dirty="0"/>
              <a:t>혹은 책 제목을 까먹었을 경우 등 여러 경우에 대해 유익하게 사용될 것으로 기대됨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ko-KR" altLang="en-US" sz="2200" b="1" dirty="0"/>
              <a:t>비즈니스 액션</a:t>
            </a:r>
            <a:r>
              <a:rPr lang="en-US" altLang="ko-KR" sz="2200" b="1" dirty="0"/>
              <a:t>: </a:t>
            </a:r>
            <a:r>
              <a:rPr lang="ko-KR" altLang="en-US" sz="2200" dirty="0" err="1"/>
              <a:t>넷플릭스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왓챠</a:t>
            </a:r>
            <a:r>
              <a:rPr lang="ko-KR" altLang="en-US" sz="2200" dirty="0"/>
              <a:t> 등 추천 시스템을 기반으로 성공한 여러 기업들이 있다는 점을 생각해 봤을 때</a:t>
            </a:r>
            <a:r>
              <a:rPr lang="en-US" altLang="ko-KR" sz="2200" dirty="0"/>
              <a:t>, </a:t>
            </a:r>
            <a:r>
              <a:rPr lang="ko-KR" altLang="en-US" sz="2200" dirty="0"/>
              <a:t>도서 추천 및 제공해주는 사업을 시작할 수도 있을 것임</a:t>
            </a:r>
            <a:r>
              <a:rPr lang="en-US" altLang="ko-KR" sz="2200" dirty="0"/>
              <a:t>. </a:t>
            </a:r>
            <a:r>
              <a:rPr lang="ko-KR" altLang="en-US" sz="2200" dirty="0"/>
              <a:t>물론 </a:t>
            </a:r>
            <a:r>
              <a:rPr lang="en-US" altLang="ko-KR" sz="2200" dirty="0"/>
              <a:t>‘</a:t>
            </a:r>
            <a:r>
              <a:rPr lang="ko-KR" altLang="en-US" sz="2200" dirty="0"/>
              <a:t>밀리의 서재</a:t>
            </a:r>
            <a:r>
              <a:rPr lang="en-US" altLang="ko-KR" sz="2200" dirty="0"/>
              <a:t>’</a:t>
            </a:r>
            <a:r>
              <a:rPr lang="ko-KR" altLang="en-US" sz="2200" dirty="0"/>
              <a:t>나 여러 </a:t>
            </a:r>
            <a:r>
              <a:rPr lang="en-US" altLang="ko-KR" sz="2200" dirty="0"/>
              <a:t>e-book </a:t>
            </a:r>
            <a:r>
              <a:rPr lang="ko-KR" altLang="en-US" sz="2200" dirty="0"/>
              <a:t>시스템이 있기는 하지만 이 정도의 </a:t>
            </a:r>
            <a:r>
              <a:rPr lang="en-US" altLang="ko-KR" sz="2200" dirty="0"/>
              <a:t>‘</a:t>
            </a:r>
            <a:r>
              <a:rPr lang="ko-KR" altLang="en-US" sz="2200" dirty="0"/>
              <a:t>고급</a:t>
            </a:r>
            <a:r>
              <a:rPr lang="en-US" altLang="ko-KR" sz="2200" dirty="0"/>
              <a:t>’ </a:t>
            </a:r>
            <a:r>
              <a:rPr lang="ko-KR" altLang="en-US" sz="2200" dirty="0"/>
              <a:t>추천 시스템은 갖고 있지 않아</a:t>
            </a:r>
            <a:r>
              <a:rPr lang="en-US" altLang="ko-KR" sz="2200" dirty="0"/>
              <a:t>, </a:t>
            </a:r>
            <a:r>
              <a:rPr lang="ko-KR" altLang="en-US" sz="2200" dirty="0"/>
              <a:t>후에 사업을 한다면 큰 소비자 유인 요소가 될 것이라고 생각함</a:t>
            </a:r>
            <a:r>
              <a:rPr lang="en-US" altLang="ko-K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771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CD76B8-A564-439E-AC21-7BBE85BB6471}"/>
              </a:ext>
            </a:extLst>
          </p:cNvPr>
          <p:cNvSpPr txBox="1"/>
          <p:nvPr/>
        </p:nvSpPr>
        <p:spPr>
          <a:xfrm>
            <a:off x="619124" y="335845"/>
            <a:ext cx="3121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데이터 소스</a:t>
            </a:r>
            <a:r>
              <a:rPr lang="en-US" altLang="ko-KR" sz="2200" b="1" dirty="0"/>
              <a:t>: </a:t>
            </a:r>
            <a:r>
              <a:rPr lang="en-US" altLang="ko-KR" sz="2200" dirty="0"/>
              <a:t>NAVER </a:t>
            </a:r>
            <a:r>
              <a:rPr lang="ko-KR" altLang="en-US" sz="2200" dirty="0"/>
              <a:t>책</a:t>
            </a:r>
            <a:endParaRPr lang="en-US" altLang="ko-KR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FA5555-CBC7-43FD-A911-D377D7D34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78" y="766732"/>
            <a:ext cx="3450772" cy="34507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CF81D3-E38A-48E5-9EFF-2084BD0BE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997" y="1287205"/>
            <a:ext cx="6867525" cy="2409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AAF50E-3D3A-4E61-AE57-079307B10465}"/>
              </a:ext>
            </a:extLst>
          </p:cNvPr>
          <p:cNvSpPr txBox="1"/>
          <p:nvPr/>
        </p:nvSpPr>
        <p:spPr>
          <a:xfrm>
            <a:off x="7274718" y="856318"/>
            <a:ext cx="2058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확보된 데이터</a:t>
            </a:r>
            <a:endParaRPr lang="en-US" altLang="ko-KR" sz="2200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4D34570-6A7E-4817-B3EE-A3E59FECFCF8}"/>
              </a:ext>
            </a:extLst>
          </p:cNvPr>
          <p:cNvCxnSpPr/>
          <p:nvPr/>
        </p:nvCxnSpPr>
        <p:spPr>
          <a:xfrm>
            <a:off x="4003224" y="2492117"/>
            <a:ext cx="63681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5DBBC1-59E4-47CC-806F-54D46B1ACF0D}"/>
              </a:ext>
            </a:extLst>
          </p:cNvPr>
          <p:cNvSpPr txBox="1"/>
          <p:nvPr/>
        </p:nvSpPr>
        <p:spPr>
          <a:xfrm>
            <a:off x="454478" y="4365883"/>
            <a:ext cx="112830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200" dirty="0" err="1"/>
              <a:t>크롤링을</a:t>
            </a:r>
            <a:r>
              <a:rPr lang="ko-KR" altLang="en-US" sz="2200" dirty="0"/>
              <a:t> 통해 </a:t>
            </a:r>
            <a:r>
              <a:rPr lang="en-US" altLang="ko-KR" sz="2200" dirty="0"/>
              <a:t>‘NAVER </a:t>
            </a:r>
            <a:r>
              <a:rPr lang="ko-KR" altLang="en-US" sz="2200" dirty="0"/>
              <a:t>책</a:t>
            </a:r>
            <a:r>
              <a:rPr lang="en-US" altLang="ko-KR" sz="2200" dirty="0"/>
              <a:t>’ </a:t>
            </a:r>
            <a:r>
              <a:rPr lang="ko-KR" altLang="en-US" sz="2200" dirty="0"/>
              <a:t>페이지에서 책의 </a:t>
            </a:r>
            <a:r>
              <a:rPr lang="en-US" altLang="ko-KR" sz="2200" dirty="0"/>
              <a:t>‘</a:t>
            </a:r>
            <a:r>
              <a:rPr lang="ko-KR" altLang="en-US" sz="2200" dirty="0"/>
              <a:t>제목</a:t>
            </a:r>
            <a:r>
              <a:rPr lang="en-US" altLang="ko-KR" sz="2200" dirty="0"/>
              <a:t>’, ‘</a:t>
            </a:r>
            <a:r>
              <a:rPr lang="ko-KR" altLang="en-US" sz="2200" dirty="0"/>
              <a:t>저자</a:t>
            </a:r>
            <a:r>
              <a:rPr lang="en-US" altLang="ko-KR" sz="2200" dirty="0"/>
              <a:t>’, ‘</a:t>
            </a:r>
            <a:r>
              <a:rPr lang="ko-KR" altLang="en-US" sz="2200" dirty="0"/>
              <a:t>평점</a:t>
            </a:r>
            <a:r>
              <a:rPr lang="en-US" altLang="ko-KR" sz="2200" dirty="0"/>
              <a:t>’, ‘</a:t>
            </a:r>
            <a:r>
              <a:rPr lang="ko-KR" altLang="en-US" sz="2200" dirty="0"/>
              <a:t>평가자 수</a:t>
            </a:r>
            <a:r>
              <a:rPr lang="en-US" altLang="ko-KR" sz="2200" dirty="0"/>
              <a:t>’, ‘</a:t>
            </a:r>
            <a:r>
              <a:rPr lang="ko-KR" altLang="en-US" sz="2200" dirty="0"/>
              <a:t>분류</a:t>
            </a:r>
            <a:r>
              <a:rPr lang="en-US" altLang="ko-KR" sz="2200" dirty="0"/>
              <a:t>‘, ‘</a:t>
            </a:r>
            <a:r>
              <a:rPr lang="ko-KR" altLang="en-US" sz="2200" dirty="0"/>
              <a:t>책 소개</a:t>
            </a:r>
            <a:r>
              <a:rPr lang="en-US" altLang="ko-KR" sz="2200" dirty="0"/>
              <a:t>’, ‘</a:t>
            </a:r>
            <a:r>
              <a:rPr lang="ko-KR" altLang="en-US" sz="2200" dirty="0"/>
              <a:t>서평</a:t>
            </a:r>
            <a:r>
              <a:rPr lang="en-US" altLang="ko-KR" sz="2200" dirty="0"/>
              <a:t>‘ </a:t>
            </a:r>
            <a:r>
              <a:rPr lang="ko-KR" altLang="en-US" sz="2200" dirty="0"/>
              <a:t>정보 추출 </a:t>
            </a:r>
            <a:r>
              <a:rPr lang="en-US" altLang="ko-KR" sz="2200" dirty="0"/>
              <a:t>csv</a:t>
            </a:r>
            <a:r>
              <a:rPr lang="ko-KR" altLang="en-US" sz="2200" dirty="0"/>
              <a:t>로 저장</a:t>
            </a:r>
            <a:r>
              <a:rPr lang="en-US" altLang="ko-KR" sz="2200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200" dirty="0"/>
              <a:t>약 </a:t>
            </a:r>
            <a:r>
              <a:rPr lang="en-US" altLang="ko-KR" sz="2200" dirty="0"/>
              <a:t>4000</a:t>
            </a:r>
            <a:r>
              <a:rPr lang="ko-KR" altLang="en-US" sz="2200" dirty="0"/>
              <a:t>여 권의 책 데이터 수집</a:t>
            </a:r>
            <a:endParaRPr lang="en-US" altLang="ko-KR" sz="2200" dirty="0"/>
          </a:p>
          <a:p>
            <a:pPr marL="342900" indent="-342900">
              <a:buFontTx/>
              <a:buChar char="-"/>
            </a:pPr>
            <a:r>
              <a:rPr lang="ko-KR" altLang="en-US" sz="2200" dirty="0"/>
              <a:t>수집할 수 있는 데이터는 약 </a:t>
            </a:r>
            <a:r>
              <a:rPr lang="en-US" altLang="ko-KR" sz="2200" dirty="0"/>
              <a:t>1700</a:t>
            </a:r>
            <a:r>
              <a:rPr lang="ko-KR" altLang="en-US" sz="2200" dirty="0"/>
              <a:t>만 권 정도이지만 여건 상 베스트셀러에 등재된 분야별 책 데이터를 수집함</a:t>
            </a:r>
            <a:r>
              <a:rPr lang="en-US" altLang="ko-KR" sz="2200" dirty="0"/>
              <a:t>. ‘</a:t>
            </a:r>
            <a:r>
              <a:rPr lang="ko-KR" altLang="en-US" sz="2200" dirty="0"/>
              <a:t>책 소개</a:t>
            </a:r>
            <a:r>
              <a:rPr lang="en-US" altLang="ko-KR" sz="2200" dirty="0"/>
              <a:t>‘</a:t>
            </a:r>
            <a:r>
              <a:rPr lang="ko-KR" altLang="en-US" sz="2200" dirty="0"/>
              <a:t>는 대부분 있고 </a:t>
            </a:r>
            <a:r>
              <a:rPr lang="en-US" altLang="ko-KR" sz="2200" dirty="0"/>
              <a:t>‘</a:t>
            </a:r>
            <a:r>
              <a:rPr lang="ko-KR" altLang="en-US" sz="2200" dirty="0"/>
              <a:t>서평</a:t>
            </a:r>
            <a:r>
              <a:rPr lang="en-US" altLang="ko-KR" sz="2200" dirty="0"/>
              <a:t>‘</a:t>
            </a:r>
            <a:r>
              <a:rPr lang="ko-KR" altLang="en-US" sz="2200" dirty="0"/>
              <a:t>은 없는 경우도 있음</a:t>
            </a:r>
            <a:r>
              <a:rPr lang="en-US" altLang="ko-KR" sz="2200" dirty="0"/>
              <a:t>. ‘</a:t>
            </a:r>
            <a:r>
              <a:rPr lang="ko-KR" altLang="en-US" sz="2200" dirty="0"/>
              <a:t>책 소개</a:t>
            </a:r>
            <a:r>
              <a:rPr lang="en-US" altLang="ko-KR" sz="2200" dirty="0"/>
              <a:t>‘</a:t>
            </a:r>
            <a:r>
              <a:rPr lang="ko-KR" altLang="en-US" sz="2200" dirty="0"/>
              <a:t>를 중심으로 추천 시스템을 개발하고자 함</a:t>
            </a:r>
            <a:r>
              <a:rPr lang="en-US" altLang="ko-K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837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D88C76-C634-4BD1-8728-270CF8B781FC}"/>
              </a:ext>
            </a:extLst>
          </p:cNvPr>
          <p:cNvSpPr txBox="1"/>
          <p:nvPr/>
        </p:nvSpPr>
        <p:spPr>
          <a:xfrm>
            <a:off x="454478" y="505122"/>
            <a:ext cx="11283043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분석 프레임워크</a:t>
            </a:r>
            <a:r>
              <a:rPr lang="en-US" altLang="ko-KR" sz="2200" b="1" dirty="0"/>
              <a:t>: </a:t>
            </a:r>
            <a:r>
              <a:rPr lang="en-US" altLang="ko-KR" sz="2200" dirty="0"/>
              <a:t>input</a:t>
            </a:r>
            <a:r>
              <a:rPr lang="ko-KR" altLang="en-US" sz="2200" dirty="0"/>
              <a:t>하는 데이터</a:t>
            </a:r>
            <a:r>
              <a:rPr lang="en-US" altLang="ko-KR" sz="2200" dirty="0"/>
              <a:t>(</a:t>
            </a:r>
            <a:r>
              <a:rPr lang="ko-KR" altLang="en-US" sz="2200" dirty="0"/>
              <a:t>자신이 찾고자 하는 내용</a:t>
            </a:r>
            <a:r>
              <a:rPr lang="en-US" altLang="ko-KR" sz="2200" dirty="0"/>
              <a:t>)</a:t>
            </a:r>
            <a:r>
              <a:rPr lang="ko-KR" altLang="en-US" sz="2200" dirty="0"/>
              <a:t>과 가장 유사한 분류</a:t>
            </a:r>
            <a:r>
              <a:rPr lang="en-US" altLang="ko-KR" sz="2200" dirty="0"/>
              <a:t>, </a:t>
            </a:r>
            <a:r>
              <a:rPr lang="ko-KR" altLang="en-US" sz="2200" dirty="0"/>
              <a:t>책 소개</a:t>
            </a:r>
            <a:r>
              <a:rPr lang="en-US" altLang="ko-KR" sz="2200" dirty="0"/>
              <a:t>, </a:t>
            </a:r>
            <a:r>
              <a:rPr lang="ko-KR" altLang="en-US" sz="2200" dirty="0"/>
              <a:t>서평을 가진 책 추천</a:t>
            </a:r>
            <a:r>
              <a:rPr lang="en-US" altLang="ko-KR" sz="2200" dirty="0"/>
              <a:t>(</a:t>
            </a:r>
            <a:r>
              <a:rPr lang="ko-KR" altLang="en-US" sz="2200" dirty="0"/>
              <a:t>유사 문서 검색</a:t>
            </a:r>
            <a:r>
              <a:rPr lang="en-US" altLang="ko-KR" sz="2200" dirty="0"/>
              <a:t>)</a:t>
            </a:r>
          </a:p>
          <a:p>
            <a:endParaRPr lang="en-US" altLang="ko-KR" sz="2200" dirty="0"/>
          </a:p>
          <a:p>
            <a:r>
              <a:rPr lang="ko-KR" altLang="en-US" sz="2200" b="1" dirty="0"/>
              <a:t>사용할 알고리즘</a:t>
            </a:r>
            <a:r>
              <a:rPr lang="en-US" altLang="ko-KR" sz="2200" b="1" dirty="0"/>
              <a:t>: </a:t>
            </a:r>
            <a:r>
              <a:rPr lang="en-US" altLang="ko-KR" sz="2200" dirty="0"/>
              <a:t>TF-IDF,</a:t>
            </a:r>
            <a:r>
              <a:rPr lang="ko-KR" altLang="en-US" sz="2200" dirty="0"/>
              <a:t> </a:t>
            </a:r>
            <a:r>
              <a:rPr lang="en-US" altLang="ko-KR" sz="2200" dirty="0"/>
              <a:t>word2vec or</a:t>
            </a:r>
            <a:r>
              <a:rPr lang="ko-KR" altLang="en-US" sz="2200" dirty="0"/>
              <a:t> </a:t>
            </a:r>
            <a:r>
              <a:rPr lang="en-US" altLang="ko-KR" sz="2200" dirty="0"/>
              <a:t>BERT</a:t>
            </a:r>
          </a:p>
          <a:p>
            <a:endParaRPr lang="en-US" altLang="ko-KR" sz="2200" dirty="0"/>
          </a:p>
          <a:p>
            <a:r>
              <a:rPr lang="ko-KR" altLang="en-US" sz="2200" b="1" dirty="0"/>
              <a:t>이유</a:t>
            </a:r>
            <a:r>
              <a:rPr lang="en-US" altLang="ko-KR" sz="2200" b="1" dirty="0"/>
              <a:t>: </a:t>
            </a:r>
            <a:r>
              <a:rPr lang="ko-KR" altLang="en-US" sz="2200" dirty="0"/>
              <a:t>텍스트 데이터를 다루고</a:t>
            </a:r>
            <a:r>
              <a:rPr lang="en-US" altLang="ko-KR" sz="2200" dirty="0"/>
              <a:t>, </a:t>
            </a:r>
            <a:r>
              <a:rPr lang="ko-KR" altLang="en-US" sz="2200" dirty="0"/>
              <a:t>텍스트 간의 유사도를 파악해야 하기 때문</a:t>
            </a:r>
            <a:r>
              <a:rPr lang="en-US" altLang="ko-KR" sz="2200" dirty="0"/>
              <a:t>. </a:t>
            </a:r>
            <a:r>
              <a:rPr lang="ko-KR" altLang="en-US" sz="2200" dirty="0"/>
              <a:t>다만</a:t>
            </a:r>
            <a:r>
              <a:rPr lang="en-US" altLang="ko-KR" sz="2200" dirty="0"/>
              <a:t>, TF-IDF</a:t>
            </a:r>
            <a:r>
              <a:rPr lang="ko-KR" altLang="en-US" sz="2200" dirty="0"/>
              <a:t>보다는 </a:t>
            </a:r>
            <a:r>
              <a:rPr lang="en-US" altLang="ko-KR" sz="2200" dirty="0"/>
              <a:t>word2vec</a:t>
            </a:r>
            <a:r>
              <a:rPr lang="ko-KR" altLang="en-US" sz="2200" dirty="0"/>
              <a:t>이나 </a:t>
            </a:r>
            <a:r>
              <a:rPr lang="en-US" altLang="ko-KR" sz="2200" dirty="0"/>
              <a:t>BERT</a:t>
            </a:r>
            <a:r>
              <a:rPr lang="ko-KR" altLang="en-US" sz="2200" dirty="0"/>
              <a:t>를 사용해야 더 좋은 결과를 얻을 수 있을 것으로 보임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ko-KR" altLang="en-US" sz="2200" b="1" dirty="0"/>
              <a:t>입력변수</a:t>
            </a:r>
            <a:r>
              <a:rPr lang="en-US" altLang="ko-KR" sz="2200" b="1" dirty="0"/>
              <a:t>: </a:t>
            </a:r>
            <a:r>
              <a:rPr lang="ko-KR" altLang="en-US" sz="2200" dirty="0"/>
              <a:t>자신이 찾고자 하는 내용</a:t>
            </a:r>
            <a:r>
              <a:rPr lang="en-US" altLang="ko-KR" sz="2200" dirty="0"/>
              <a:t>, </a:t>
            </a:r>
            <a:r>
              <a:rPr lang="ko-KR" altLang="en-US" sz="2200" dirty="0"/>
              <a:t>분류</a:t>
            </a:r>
            <a:r>
              <a:rPr lang="en-US" altLang="ko-KR" sz="2200" dirty="0"/>
              <a:t>, </a:t>
            </a:r>
            <a:r>
              <a:rPr lang="ko-KR" altLang="en-US" sz="2200" dirty="0"/>
              <a:t>책 소개</a:t>
            </a:r>
            <a:r>
              <a:rPr lang="en-US" altLang="ko-KR" sz="2200" dirty="0"/>
              <a:t>, </a:t>
            </a:r>
            <a:r>
              <a:rPr lang="ko-KR" altLang="en-US" sz="2200" dirty="0"/>
              <a:t>서평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b="1" dirty="0"/>
              <a:t>출력변수</a:t>
            </a:r>
            <a:r>
              <a:rPr lang="en-US" altLang="ko-KR" sz="2200" b="1" dirty="0"/>
              <a:t>: </a:t>
            </a:r>
            <a:r>
              <a:rPr lang="ko-KR" altLang="en-US" sz="2200" dirty="0"/>
              <a:t>자신이 찾고자 하는 내용을 가장 유사하게 갖는 책의 제목</a:t>
            </a:r>
            <a:r>
              <a:rPr lang="en-US" altLang="ko-KR" sz="2200" dirty="0"/>
              <a:t>, </a:t>
            </a:r>
            <a:r>
              <a:rPr lang="ko-KR" altLang="en-US" sz="2200" dirty="0"/>
              <a:t>저자</a:t>
            </a:r>
            <a:r>
              <a:rPr lang="en-US" altLang="ko-KR" sz="2200" dirty="0"/>
              <a:t>, </a:t>
            </a:r>
            <a:r>
              <a:rPr lang="ko-KR" altLang="en-US" sz="2200" dirty="0"/>
              <a:t>평점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b="1" dirty="0"/>
              <a:t>학습데이터</a:t>
            </a:r>
            <a:r>
              <a:rPr lang="en-US" altLang="ko-KR" sz="2200" b="1" dirty="0"/>
              <a:t>: </a:t>
            </a:r>
            <a:r>
              <a:rPr lang="ko-KR" altLang="en-US" sz="2200" dirty="0"/>
              <a:t>확보한 </a:t>
            </a:r>
            <a:r>
              <a:rPr lang="en-US" altLang="ko-KR" sz="2200" dirty="0"/>
              <a:t>4000</a:t>
            </a:r>
            <a:r>
              <a:rPr lang="ko-KR" altLang="en-US" sz="2200" dirty="0"/>
              <a:t>여 권의 책 데이터 모두 사용</a:t>
            </a:r>
            <a:r>
              <a:rPr lang="en-US" altLang="ko-KR" sz="2200" dirty="0"/>
              <a:t>. </a:t>
            </a:r>
            <a:r>
              <a:rPr lang="ko-KR" altLang="en-US" sz="2200" dirty="0"/>
              <a:t>비지도 학습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ko-KR" altLang="en-US" sz="2200" b="1" dirty="0"/>
              <a:t>한계 및 대안</a:t>
            </a:r>
            <a:r>
              <a:rPr lang="en-US" altLang="ko-KR" sz="2200" b="1" dirty="0"/>
              <a:t>: </a:t>
            </a:r>
            <a:r>
              <a:rPr lang="ko-KR" altLang="en-US" sz="2200" dirty="0"/>
              <a:t>책의 권 수는 많을 수록 좋음</a:t>
            </a:r>
            <a:r>
              <a:rPr lang="en-US" altLang="ko-KR" sz="2200" dirty="0"/>
              <a:t>. </a:t>
            </a:r>
            <a:r>
              <a:rPr lang="ko-KR" altLang="en-US" sz="2200" dirty="0"/>
              <a:t>한 </a:t>
            </a:r>
            <a:r>
              <a:rPr lang="en-US" altLang="ko-KR" sz="2200" dirty="0"/>
              <a:t>input</a:t>
            </a:r>
            <a:r>
              <a:rPr lang="ko-KR" altLang="en-US" sz="2200" dirty="0"/>
              <a:t>과 가장 유사한 책을 찾기 위해 </a:t>
            </a:r>
            <a:r>
              <a:rPr lang="en-US" altLang="ko-KR" sz="2200" dirty="0"/>
              <a:t>4000</a:t>
            </a:r>
            <a:r>
              <a:rPr lang="ko-KR" altLang="en-US" sz="2200" dirty="0"/>
              <a:t>권에 대한 데이터를 모두 훑으면 검색 시간이 오래 걸릴 수 있음</a:t>
            </a:r>
            <a:r>
              <a:rPr lang="en-US" altLang="ko-KR" sz="2200" dirty="0"/>
              <a:t>. </a:t>
            </a:r>
            <a:r>
              <a:rPr lang="ko-KR" altLang="en-US" sz="2200" dirty="0"/>
              <a:t>따라서</a:t>
            </a:r>
            <a:r>
              <a:rPr lang="en-US" altLang="ko-KR" sz="2200" dirty="0"/>
              <a:t>, input</a:t>
            </a:r>
            <a:r>
              <a:rPr lang="ko-KR" altLang="en-US" sz="2200" dirty="0"/>
              <a:t>과 가장 유사한 분류를 먼저 찾고 그 분류 안에 있는 책들만 검색하는 알고리즘을 고려 중임</a:t>
            </a:r>
            <a:r>
              <a:rPr lang="en-US" altLang="ko-K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1195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450</Words>
  <Application>Microsoft Office PowerPoint</Application>
  <PresentationFormat>와이드스크린</PresentationFormat>
  <Paragraphs>34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Nam</dc:creator>
  <cp:lastModifiedBy>Nam</cp:lastModifiedBy>
  <cp:revision>8</cp:revision>
  <dcterms:created xsi:type="dcterms:W3CDTF">2020-11-07T11:19:58Z</dcterms:created>
  <dcterms:modified xsi:type="dcterms:W3CDTF">2020-11-07T14:09:42Z</dcterms:modified>
</cp:coreProperties>
</file>