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71" r:id="rId7"/>
    <p:sldId id="272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3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347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52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07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44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49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GB" smtClean="0">
                <a:solidFill>
                  <a:srgbClr val="404040"/>
                </a:solidFill>
              </a:rPr>
              <a:pPr/>
              <a:t>8</a:t>
            </a:fld>
            <a:endParaRPr lang="en-GB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6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9/25/2017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9/25/2017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9/25/2017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Dublin Bikes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 App Development</a:t>
            </a:r>
            <a:endParaRPr lang="en-US" dirty="0" smtClean="0"/>
          </a:p>
          <a:p>
            <a:r>
              <a:rPr lang="en-US" dirty="0" smtClean="0"/>
              <a:t>John Nash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/>
          <a:lstStyle/>
          <a:p>
            <a:r>
              <a:rPr lang="en-US" dirty="0" smtClean="0"/>
              <a:t>Business Case and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3967336"/>
          </a:xfrm>
        </p:spPr>
        <p:txBody>
          <a:bodyPr>
            <a:normAutofit/>
          </a:bodyPr>
          <a:lstStyle/>
          <a:p>
            <a:r>
              <a:rPr lang="en-US" dirty="0" smtClean="0"/>
              <a:t>Dublin Bikes Journey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Document/take pictures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View route on google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3967336"/>
          </a:xfrm>
        </p:spPr>
        <p:txBody>
          <a:bodyPr>
            <a:normAutofit/>
          </a:bodyPr>
          <a:lstStyle/>
          <a:p>
            <a:r>
              <a:rPr lang="en-US" dirty="0" smtClean="0"/>
              <a:t>Young/Middle aged Professionals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Typically in high traffic areas in Dublin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Focus on tourists/fitness advocates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99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/>
          <a:lstStyle/>
          <a:p>
            <a:r>
              <a:rPr lang="en-US" dirty="0" smtClean="0"/>
              <a:t>Design Strategy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2520280"/>
          </a:xfrm>
        </p:spPr>
        <p:txBody>
          <a:bodyPr>
            <a:normAutofit/>
          </a:bodyPr>
          <a:lstStyle/>
          <a:p>
            <a:r>
              <a:rPr lang="en-US" dirty="0" smtClean="0"/>
              <a:t>Quick, to the point, easy to use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Lightweight, give users reason to use the app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Resource for bike riders on the go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51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/>
          <a:lstStyle/>
          <a:p>
            <a:r>
              <a:rPr lang="en-US" dirty="0" smtClean="0"/>
              <a:t>Screenshots/Flow of the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252028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916832"/>
            <a:ext cx="220027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188" y="1916832"/>
            <a:ext cx="2143125" cy="3600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548" y="1916832"/>
            <a:ext cx="2162175" cy="356235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3254127" y="3717057"/>
            <a:ext cx="8240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6221313" y="3698007"/>
            <a:ext cx="109723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/>
          <a:lstStyle/>
          <a:p>
            <a:r>
              <a:rPr lang="en-US" dirty="0" smtClean="0"/>
              <a:t>Screenshots/Flow of the app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2" y="1700808"/>
            <a:ext cx="2962275" cy="4953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252028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54127" y="2780928"/>
            <a:ext cx="111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369178" y="2996952"/>
            <a:ext cx="109723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24" y="1926357"/>
            <a:ext cx="2162175" cy="3562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496" y="1907307"/>
            <a:ext cx="21431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/>
          <a:lstStyle/>
          <a:p>
            <a:r>
              <a:rPr lang="en-US" dirty="0" smtClean="0"/>
              <a:t>Screenshots/Flow of the app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252028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54127" y="2780928"/>
            <a:ext cx="111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744359" y="4077072"/>
            <a:ext cx="44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82" y="2466847"/>
            <a:ext cx="2162175" cy="3562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919" y="1657222"/>
            <a:ext cx="2981325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18746"/>
            <a:ext cx="2971800" cy="513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214" y="1591609"/>
            <a:ext cx="2962275" cy="52006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6212245" y="3573016"/>
            <a:ext cx="39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13104" y="3784735"/>
            <a:ext cx="3596327" cy="3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476672"/>
            <a:ext cx="8229599" cy="1224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Strengths/Weaknesses &amp; Final thoughts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2204864"/>
            <a:ext cx="8231187" cy="3967336"/>
          </a:xfrm>
        </p:spPr>
        <p:txBody>
          <a:bodyPr>
            <a:normAutofit/>
          </a:bodyPr>
          <a:lstStyle/>
          <a:p>
            <a:r>
              <a:rPr lang="en-US" dirty="0" smtClean="0"/>
              <a:t>Strengths: Easy to use, no superfluous activities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Weaknesses: Not attractive UI, google map integration/Dublin Bike API use not ideal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Outcome: Learned a lot. Struggled for a lot of it. Did not accomplish as much as I could have but satisfied to produce something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ACE6D-8EB6-447A-8DFD-C2C0C52916A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90</TotalTime>
  <Words>137</Words>
  <Application>Microsoft Office PowerPoint</Application>
  <PresentationFormat>Custom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Marketing 16x9</vt:lpstr>
      <vt:lpstr>Dublin Bikes</vt:lpstr>
      <vt:lpstr>Business Case and Objectives</vt:lpstr>
      <vt:lpstr>Target Audience</vt:lpstr>
      <vt:lpstr>Design Strategy</vt:lpstr>
      <vt:lpstr>Screenshots/Flow of the app</vt:lpstr>
      <vt:lpstr>Screenshots/Flow of the app</vt:lpstr>
      <vt:lpstr>Screenshots/Flow of the app</vt:lpstr>
      <vt:lpstr>Strengths/Weaknesses &amp; Final thoughts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Pat Nash</dc:creator>
  <cp:lastModifiedBy>Pat Nash</cp:lastModifiedBy>
  <cp:revision>18</cp:revision>
  <dcterms:created xsi:type="dcterms:W3CDTF">2017-09-21T15:48:24Z</dcterms:created>
  <dcterms:modified xsi:type="dcterms:W3CDTF">2017-09-25T14:44:55Z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