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ec1a2b81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ec1a2b81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599e3cd4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599e3cd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454a46d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454a46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454a46d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454a46d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1b20de02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1b20de02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eb44bcd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eb44bcd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eb44bcd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eb44bcd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eb44bcd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eb44bcd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454a46d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454a46d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ohnnathan862-pos-tech-data-anal-fase-4tech-challengeapp-qowwcj.streamlit.app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peadata.gov.br/ExibeSerie.aspx?module=m&amp;serid=1650971490&amp;oper=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www.plus500.com/pt/instruments/eb" TargetMode="External"/><Relationship Id="rId5" Type="http://schemas.openxmlformats.org/officeDocument/2006/relationships/hyperlink" Target="https://www.jornaldoave.pt/historia-do-preco-do-petroleo-tendencias-e-fatores-determinantes-ao-longo-dos-anos/#:~:text=Por%20exemplo%2C%20os%20atentados%20de%2011%20de%20setembro,pre%C3%A7os%20do%20petr%C3%B3leo%20de%20forma%20lenta%2C%20mas%20constante.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johnnathan862-pos-tech-data-anal-fase-4tech-challengeapp-qowwcj.streamlit.app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Previsão do preço de petróleo bruto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971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da fase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previsão no Streamlit</a:t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5512700" y="1339575"/>
            <a:ext cx="34719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a seleção da quantidade de dias utilizadas para a previsão e </a:t>
            </a:r>
            <a:r>
              <a:rPr lang="pt-BR"/>
              <a:t>clicar</a:t>
            </a:r>
            <a:r>
              <a:rPr lang="pt-BR"/>
              <a:t> no botão “Fazer previsão” é criado um gráfico da série com a previsão</a:t>
            </a:r>
            <a:r>
              <a:rPr lang="pt-BR"/>
              <a:t>. Caso queira testar segue o link para a página do modelo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link Streamlit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25" y="1888200"/>
            <a:ext cx="5207901" cy="29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abordados: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10449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Problema proposto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</a:t>
            </a:r>
            <a:r>
              <a:rPr lang="pt-BR"/>
              <a:t>nsights</a:t>
            </a:r>
            <a:r>
              <a:rPr lang="pt-BR"/>
              <a:t> com vizualizações no PowerBI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Modelo de previsão no Streamlit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proposto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388225" y="1566300"/>
            <a:ext cx="83676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esse trabalho foi proposto analisar a série histórica de preço do petróleo bruto Brent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link para os dados</a:t>
            </a:r>
            <a:r>
              <a:rPr lang="pt-BR"/>
              <a:t>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entrega final é composta por duas entregas intermediárias: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Um relatório com insights usando a ferramenta de visualização PowerBi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t-BR"/>
              <a:t>O deploy de um modelo de previsões de valores diárias usando biblioteca Streamlit.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Insights com o PowerBi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350" y="1327325"/>
            <a:ext cx="7001300" cy="38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5512700" y="1339575"/>
            <a:ext cx="34719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lado, temos um gráfico da série temporal na visão diária em </a:t>
            </a:r>
            <a:r>
              <a:rPr b="1" lang="pt-BR">
                <a:solidFill>
                  <a:srgbClr val="3C78D8"/>
                </a:solidFill>
              </a:rPr>
              <a:t>azul </a:t>
            </a:r>
            <a:r>
              <a:rPr lang="pt-BR"/>
              <a:t>na linha </a:t>
            </a:r>
            <a:r>
              <a:rPr b="1" lang="pt-BR">
                <a:solidFill>
                  <a:schemeClr val="dk1"/>
                </a:solidFill>
              </a:rPr>
              <a:t>preta </a:t>
            </a:r>
            <a:r>
              <a:rPr lang="pt-BR"/>
              <a:t>temos a tendência da série. Para essa série foi coletado o histórico desde 1987-05-20 até 2024-05-13.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Nota-se uma tendência crescente dos preços após o final da década de 90.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Insights com o PowerBi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0" y="1795500"/>
            <a:ext cx="5207899" cy="24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Insights com o PowerBi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276850"/>
            <a:ext cx="9144000" cy="38666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311725" y="1625925"/>
            <a:ext cx="3471900" cy="25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agora a série com a visão de fechamento do preço por mês.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“</a:t>
            </a:r>
            <a:r>
              <a:rPr lang="pt-BR"/>
              <a:t>Alguns eventos geopolíticos e crises económicas. Por exemplo, os atentados de 11 de setembro de 2001, a segunda Guerra do Golfo em 2003 e a crise no Médio Oriente elevaram os preços do petróleo de forma lenta, mas constante. Além disso, em 2020, o mercado de petróleo e o </a:t>
            </a:r>
            <a:r>
              <a:rPr lang="pt-BR">
                <a:uFill>
                  <a:noFill/>
                </a:uFill>
                <a:hlinkClick r:id="rId4"/>
              </a:rPr>
              <a:t>preço do petróleo brent</a:t>
            </a:r>
            <a:r>
              <a:rPr lang="pt-BR"/>
              <a:t> sofreu mudanças importantes devido à guerra de preços entre a Rússia e a Arábia Saudita, bem como a desaceleração económica global provocada pela pandemia de COVID-19.” (</a:t>
            </a:r>
            <a:r>
              <a:rPr lang="pt-BR" u="sng">
                <a:solidFill>
                  <a:schemeClr val="hlink"/>
                </a:solidFill>
                <a:hlinkClick r:id="rId5"/>
              </a:rPr>
              <a:t>fonte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Insights com o PowerBi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850" y="1713800"/>
            <a:ext cx="5871900" cy="3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0" y="1848300"/>
            <a:ext cx="3095700" cy="25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lado temos um gráfico de barras com a média de preço por ano e a variação dessa média em comparação com o ano anterior.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 esse gráfico fica ainda mais claro o impacto dos eventos citados anteriormente. Um aumento do preço médio por volta de 2002 até 2008. E a queda nos preços em 2019-2020.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Insights com o PowerBi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150" y="1327325"/>
            <a:ext cx="7001300" cy="38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2770350" y="1327325"/>
            <a:ext cx="6245700" cy="65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58025" y="1867625"/>
            <a:ext cx="2022600" cy="24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lado </a:t>
            </a:r>
            <a:r>
              <a:rPr b="1" lang="pt-BR">
                <a:solidFill>
                  <a:srgbClr val="FF0000"/>
                </a:solidFill>
              </a:rPr>
              <a:t>destaco</a:t>
            </a:r>
            <a:r>
              <a:rPr lang="pt-BR"/>
              <a:t> alguns KPI’s consolidados </a:t>
            </a:r>
            <a:r>
              <a:rPr lang="pt-BR"/>
              <a:t>a partir</a:t>
            </a:r>
            <a:r>
              <a:rPr lang="pt-BR"/>
              <a:t> de todo o histórico, sendo eles: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média histórica do preço diário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mediana histórica do preço diário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Máximo do preço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Mínimo do preço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previsão no Streamlit</a:t>
            </a:r>
            <a:endParaRPr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5512700" y="1339575"/>
            <a:ext cx="34719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lado temos a interação necessária para que o usuário gere a previsão para 202 no futuro. Caso queira testar segue o link para a página do modelo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link Streamlit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25" y="1951825"/>
            <a:ext cx="5207901" cy="2069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