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  <p:embeddedFont>
      <p:font typeface="Source Sans Pro" panose="020B0604020202020204" charset="0"/>
      <p:regular r:id="rId9"/>
      <p:bold r:id="rId10"/>
      <p:italic r:id="rId11"/>
      <p:boldItalic r:id="rId12"/>
    </p:embeddedFont>
    <p:embeddedFont>
      <p:font typeface="Source Code Pro" panose="020B0604020202020204" charset="0"/>
      <p:regular r:id="rId13"/>
      <p:bold r:id="rId1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778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6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56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4" name="Shape 64"/>
          <p:cNvSpPr/>
          <p:nvPr/>
        </p:nvSpPr>
        <p:spPr>
          <a:xfrm>
            <a:off x="4564087" y="2636456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Graphics/Colors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84661" y="2636457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Transitions/Animations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7270236" y="3051467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902337" y="2643591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7270237" y="2636457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Navigation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9" name="Shape 69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0" name="Shape 70"/>
            <p:cNvCxnSpPr/>
            <p:nvPr/>
          </p:nvCxnSpPr>
          <p:spPr>
            <a:xfrm rot="10800000" flipH="1">
              <a:off x="1048387" y="2469099"/>
              <a:ext cx="7031400" cy="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71" name="Shape 71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12" name="Shape 67"/>
          <p:cNvSpPr/>
          <p:nvPr/>
        </p:nvSpPr>
        <p:spPr>
          <a:xfrm>
            <a:off x="3172734" y="2636455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Responsive Design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66"/>
          <p:cNvSpPr/>
          <p:nvPr/>
        </p:nvSpPr>
        <p:spPr>
          <a:xfrm>
            <a:off x="7270235" y="3460316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Text/Font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Shape 64"/>
          <p:cNvSpPr/>
          <p:nvPr/>
        </p:nvSpPr>
        <p:spPr>
          <a:xfrm>
            <a:off x="1747910" y="2636454"/>
            <a:ext cx="1299674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Layout/Organization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78" name="Shape 78"/>
            <p:cNvCxnSpPr>
              <a:stCxn id="79" idx="2"/>
              <a:endCxn id="80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81" name="Shape 81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82" name="Shape 82"/>
            <p:cNvSpPr/>
            <p:nvPr/>
          </p:nvSpPr>
          <p:spPr>
            <a:xfrm rot="9066449" flipH="1">
              <a:off x="2330753" y="1305483"/>
              <a:ext cx="3798417" cy="642955"/>
            </a:xfrm>
            <a:custGeom>
              <a:avLst/>
              <a:gdLst/>
              <a:ahLst/>
              <a:cxnLst/>
              <a:rect l="0" t="0" r="0" b="0"/>
              <a:pathLst>
                <a:path w="168258" h="50724" extrusionOk="0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83" name="Shape 83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avLst/>
              <a:gdLst/>
              <a:ahLst/>
              <a:cxnLst/>
              <a:rect l="0" t="0" r="0" b="0"/>
              <a:pathLst>
                <a:path w="168258" h="50724" extrusionOk="0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lg" len="lg"/>
              <a:tailEnd type="stealth" w="lg" len="lg"/>
            </a:ln>
          </p:spPr>
        </p:sp>
        <p:cxnSp>
          <p:nvCxnSpPr>
            <p:cNvPr id="84" name="Shape 84"/>
            <p:cNvCxnSpPr/>
            <p:nvPr/>
          </p:nvCxnSpPr>
          <p:spPr>
            <a:xfrm rot="10800000" flipH="1">
              <a:off x="2653825" y="1600549"/>
              <a:ext cx="4247399" cy="190140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5" name="Shape 85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039772" y="3457500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Transitions/Animations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7282105" y="777373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Navigation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4084427" y="590499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Graphics/Colors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44005" y="476474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24" name="Shape 93"/>
          <p:cNvSpPr/>
          <p:nvPr/>
        </p:nvSpPr>
        <p:spPr>
          <a:xfrm>
            <a:off x="7282104" y="1068326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Text/Font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93"/>
          <p:cNvSpPr/>
          <p:nvPr/>
        </p:nvSpPr>
        <p:spPr>
          <a:xfrm>
            <a:off x="4084427" y="1959242"/>
            <a:ext cx="1313671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Layout/Organization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Shape 93"/>
          <p:cNvSpPr/>
          <p:nvPr/>
        </p:nvSpPr>
        <p:spPr>
          <a:xfrm>
            <a:off x="6040079" y="786821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Responsive Design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93"/>
          <p:cNvSpPr/>
          <p:nvPr/>
        </p:nvSpPr>
        <p:spPr>
          <a:xfrm>
            <a:off x="7282106" y="476474"/>
            <a:ext cx="1238099" cy="3008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  <a:endParaRPr lang="en" sz="1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On-screen Show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Roboto</vt:lpstr>
      <vt:lpstr>Source Sans Pro</vt:lpstr>
      <vt:lpstr>Source Code Pro</vt:lpstr>
      <vt:lpstr>material</vt:lpstr>
      <vt:lpstr>Feature Prioritization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Prioritization</dc:title>
  <cp:lastModifiedBy>Microsoft account</cp:lastModifiedBy>
  <cp:revision>5</cp:revision>
  <dcterms:modified xsi:type="dcterms:W3CDTF">2015-11-26T01:18:21Z</dcterms:modified>
</cp:coreProperties>
</file>