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57" r:id="rId6"/>
    <p:sldId id="279" r:id="rId7"/>
    <p:sldId id="258" r:id="rId8"/>
    <p:sldId id="261" r:id="rId9"/>
    <p:sldId id="259" r:id="rId10"/>
    <p:sldId id="277" r:id="rId11"/>
    <p:sldId id="271" r:id="rId12"/>
    <p:sldId id="272" r:id="rId13"/>
    <p:sldId id="274" r:id="rId14"/>
    <p:sldId id="273" r:id="rId15"/>
    <p:sldId id="278" r:id="rId16"/>
    <p:sldId id="275" r:id="rId17"/>
    <p:sldId id="270" r:id="rId18"/>
    <p:sldId id="263" r:id="rId19"/>
    <p:sldId id="265" r:id="rId20"/>
    <p:sldId id="26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49350-36E0-4E2C-A923-AA5E2430DF8C}" v="6" dt="2023-11-12T12:57:37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joyinola, Mubarak O" userId="bd04d83a-4e36-4150-b47b-6e45c40b3ca9" providerId="ADAL" clId="{8DD49350-36E0-4E2C-A923-AA5E2430DF8C}"/>
    <pc:docChg chg="undo custSel addSld delSld modSld sldOrd">
      <pc:chgData name="Mojoyinola, Mubarak O" userId="bd04d83a-4e36-4150-b47b-6e45c40b3ca9" providerId="ADAL" clId="{8DD49350-36E0-4E2C-A923-AA5E2430DF8C}" dt="2023-11-12T13:01:23.227" v="480" actId="47"/>
      <pc:docMkLst>
        <pc:docMk/>
      </pc:docMkLst>
      <pc:sldChg chg="delSp mod">
        <pc:chgData name="Mojoyinola, Mubarak O" userId="bd04d83a-4e36-4150-b47b-6e45c40b3ca9" providerId="ADAL" clId="{8DD49350-36E0-4E2C-A923-AA5E2430DF8C}" dt="2023-11-12T09:36:22.325" v="0" actId="478"/>
        <pc:sldMkLst>
          <pc:docMk/>
          <pc:sldMk cId="1262759821" sldId="264"/>
        </pc:sldMkLst>
        <pc:spChg chg="del">
          <ac:chgData name="Mojoyinola, Mubarak O" userId="bd04d83a-4e36-4150-b47b-6e45c40b3ca9" providerId="ADAL" clId="{8DD49350-36E0-4E2C-A923-AA5E2430DF8C}" dt="2023-11-12T09:36:22.325" v="0" actId="478"/>
          <ac:spMkLst>
            <pc:docMk/>
            <pc:sldMk cId="1262759821" sldId="264"/>
            <ac:spMk id="2" creationId="{73C637C1-ACA1-7C33-D07D-F0FF8C5A0B67}"/>
          </ac:spMkLst>
        </pc:spChg>
      </pc:sldChg>
      <pc:sldChg chg="delSp mod ord">
        <pc:chgData name="Mojoyinola, Mubarak O" userId="bd04d83a-4e36-4150-b47b-6e45c40b3ca9" providerId="ADAL" clId="{8DD49350-36E0-4E2C-A923-AA5E2430DF8C}" dt="2023-11-12T11:04:03.573" v="94" actId="478"/>
        <pc:sldMkLst>
          <pc:docMk/>
          <pc:sldMk cId="3633018398" sldId="270"/>
        </pc:sldMkLst>
        <pc:spChg chg="del">
          <ac:chgData name="Mojoyinola, Mubarak O" userId="bd04d83a-4e36-4150-b47b-6e45c40b3ca9" providerId="ADAL" clId="{8DD49350-36E0-4E2C-A923-AA5E2430DF8C}" dt="2023-11-12T11:04:03.573" v="94" actId="478"/>
          <ac:spMkLst>
            <pc:docMk/>
            <pc:sldMk cId="3633018398" sldId="270"/>
            <ac:spMk id="3" creationId="{E1BECE77-2DA0-FDDE-CD41-3E6DF7ED5A93}"/>
          </ac:spMkLst>
        </pc:spChg>
      </pc:sldChg>
      <pc:sldChg chg="delSp add setBg delDesignElem">
        <pc:chgData name="Mojoyinola, Mubarak O" userId="bd04d83a-4e36-4150-b47b-6e45c40b3ca9" providerId="ADAL" clId="{8DD49350-36E0-4E2C-A923-AA5E2430DF8C}" dt="2023-11-12T11:03:49.856" v="91"/>
        <pc:sldMkLst>
          <pc:docMk/>
          <pc:sldMk cId="1240266749" sldId="271"/>
        </pc:sldMkLst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1240266749" sldId="271"/>
            <ac:spMk id="12" creationId="{E91DC736-0EF8-4F87-9146-EBF1D2EE4D3D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1240266749" sldId="271"/>
            <ac:spMk id="14" creationId="{097CD68E-23E3-4007-8847-CD0944C4F7BE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1240266749" sldId="271"/>
            <ac:spMk id="16" creationId="{AF2F604E-43BE-4DC3-B983-E071523364F8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1240266749" sldId="271"/>
            <ac:spMk id="18" creationId="{08C9B587-E65E-4B52-B37C-ABEBB6E87928}"/>
          </ac:spMkLst>
        </pc:spChg>
      </pc:sldChg>
      <pc:sldChg chg="del">
        <pc:chgData name="Mojoyinola, Mubarak O" userId="bd04d83a-4e36-4150-b47b-6e45c40b3ca9" providerId="ADAL" clId="{8DD49350-36E0-4E2C-A923-AA5E2430DF8C}" dt="2023-11-12T11:03:38.757" v="85" actId="2696"/>
        <pc:sldMkLst>
          <pc:docMk/>
          <pc:sldMk cId="3447636643" sldId="271"/>
        </pc:sldMkLst>
      </pc:sldChg>
      <pc:sldChg chg="del">
        <pc:chgData name="Mojoyinola, Mubarak O" userId="bd04d83a-4e36-4150-b47b-6e45c40b3ca9" providerId="ADAL" clId="{8DD49350-36E0-4E2C-A923-AA5E2430DF8C}" dt="2023-11-12T11:03:38.757" v="85" actId="2696"/>
        <pc:sldMkLst>
          <pc:docMk/>
          <pc:sldMk cId="1892275773" sldId="272"/>
        </pc:sldMkLst>
      </pc:sldChg>
      <pc:sldChg chg="addSp delSp modSp add mod setBg delDesignElem">
        <pc:chgData name="Mojoyinola, Mubarak O" userId="bd04d83a-4e36-4150-b47b-6e45c40b3ca9" providerId="ADAL" clId="{8DD49350-36E0-4E2C-A923-AA5E2430DF8C}" dt="2023-11-12T11:47:07.215" v="349" actId="26606"/>
        <pc:sldMkLst>
          <pc:docMk/>
          <pc:sldMk cId="3884640153" sldId="272"/>
        </pc:sldMkLst>
        <pc:spChg chg="mod">
          <ac:chgData name="Mojoyinola, Mubarak O" userId="bd04d83a-4e36-4150-b47b-6e45c40b3ca9" providerId="ADAL" clId="{8DD49350-36E0-4E2C-A923-AA5E2430DF8C}" dt="2023-11-12T11:47:07.215" v="349" actId="26606"/>
          <ac:spMkLst>
            <pc:docMk/>
            <pc:sldMk cId="3884640153" sldId="272"/>
            <ac:spMk id="2" creationId="{8C2B5BEF-DDC0-18B3-E1BF-8ACB1E3A6517}"/>
          </ac:spMkLst>
        </pc:spChg>
        <pc:spChg chg="mod">
          <ac:chgData name="Mojoyinola, Mubarak O" userId="bd04d83a-4e36-4150-b47b-6e45c40b3ca9" providerId="ADAL" clId="{8DD49350-36E0-4E2C-A923-AA5E2430DF8C}" dt="2023-11-12T11:47:07.215" v="349" actId="26606"/>
          <ac:spMkLst>
            <pc:docMk/>
            <pc:sldMk cId="3884640153" sldId="272"/>
            <ac:spMk id="4" creationId="{26A061D7-97BD-0B7F-0BEE-A6A35891C5D9}"/>
          </ac:spMkLst>
        </pc:spChg>
        <pc:spChg chg="mod">
          <ac:chgData name="Mojoyinola, Mubarak O" userId="bd04d83a-4e36-4150-b47b-6e45c40b3ca9" providerId="ADAL" clId="{8DD49350-36E0-4E2C-A923-AA5E2430DF8C}" dt="2023-11-12T11:47:07.215" v="349" actId="26606"/>
          <ac:spMkLst>
            <pc:docMk/>
            <pc:sldMk cId="3884640153" sldId="272"/>
            <ac:spMk id="5" creationId="{703DF61D-0AE9-00CC-7093-02BD08E66B8F}"/>
          </ac:spMkLst>
        </pc:spChg>
        <pc:spChg chg="mod">
          <ac:chgData name="Mojoyinola, Mubarak O" userId="bd04d83a-4e36-4150-b47b-6e45c40b3ca9" providerId="ADAL" clId="{8DD49350-36E0-4E2C-A923-AA5E2430DF8C}" dt="2023-11-12T11:47:07.215" v="349" actId="26606"/>
          <ac:spMkLst>
            <pc:docMk/>
            <pc:sldMk cId="3884640153" sldId="272"/>
            <ac:spMk id="6" creationId="{75BE222B-6EFD-0557-037B-EA5F2F6A42E7}"/>
          </ac:spMkLst>
        </pc:spChg>
        <pc:spChg chg="mod">
          <ac:chgData name="Mojoyinola, Mubarak O" userId="bd04d83a-4e36-4150-b47b-6e45c40b3ca9" providerId="ADAL" clId="{8DD49350-36E0-4E2C-A923-AA5E2430DF8C}" dt="2023-11-12T11:47:07.215" v="349" actId="26606"/>
          <ac:spMkLst>
            <pc:docMk/>
            <pc:sldMk cId="3884640153" sldId="272"/>
            <ac:spMk id="7" creationId="{CF87C345-8072-9C67-25C2-92268D93B343}"/>
          </ac:spMkLst>
        </pc:spChg>
        <pc:spChg chg="mod">
          <ac:chgData name="Mojoyinola, Mubarak O" userId="bd04d83a-4e36-4150-b47b-6e45c40b3ca9" providerId="ADAL" clId="{8DD49350-36E0-4E2C-A923-AA5E2430DF8C}" dt="2023-11-12T11:47:07.215" v="349" actId="26606"/>
          <ac:spMkLst>
            <pc:docMk/>
            <pc:sldMk cId="3884640153" sldId="272"/>
            <ac:spMk id="8" creationId="{C3AFD2F0-B0C6-9739-39AA-765BC24C35E3}"/>
          </ac:spMkLst>
        </pc:spChg>
        <pc:spChg chg="mod">
          <ac:chgData name="Mojoyinola, Mubarak O" userId="bd04d83a-4e36-4150-b47b-6e45c40b3ca9" providerId="ADAL" clId="{8DD49350-36E0-4E2C-A923-AA5E2430DF8C}" dt="2023-11-12T11:47:07.215" v="349" actId="26606"/>
          <ac:spMkLst>
            <pc:docMk/>
            <pc:sldMk cId="3884640153" sldId="272"/>
            <ac:spMk id="9" creationId="{223A32AB-2142-F38F-C93C-D982C41078A5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3884640153" sldId="272"/>
            <ac:spMk id="11" creationId="{56E9B3E6-E277-4D68-BA48-9CB43FFBD6E2}"/>
          </ac:spMkLst>
        </pc:spChg>
        <pc:spChg chg="add">
          <ac:chgData name="Mojoyinola, Mubarak O" userId="bd04d83a-4e36-4150-b47b-6e45c40b3ca9" providerId="ADAL" clId="{8DD49350-36E0-4E2C-A923-AA5E2430DF8C}" dt="2023-11-12T11:47:07.215" v="349" actId="26606"/>
          <ac:spMkLst>
            <pc:docMk/>
            <pc:sldMk cId="3884640153" sldId="272"/>
            <ac:spMk id="12" creationId="{D15F19F8-85EE-477A-ACBA-4B6D069780E5}"/>
          </ac:spMkLst>
        </pc:spChg>
        <pc:spChg chg="add">
          <ac:chgData name="Mojoyinola, Mubarak O" userId="bd04d83a-4e36-4150-b47b-6e45c40b3ca9" providerId="ADAL" clId="{8DD49350-36E0-4E2C-A923-AA5E2430DF8C}" dt="2023-11-12T11:47:07.215" v="349" actId="26606"/>
          <ac:spMkLst>
            <pc:docMk/>
            <pc:sldMk cId="3884640153" sldId="272"/>
            <ac:spMk id="14" creationId="{5ACC6BB2-28F8-4405-829D-0562733BEE7A}"/>
          </ac:spMkLst>
        </pc:spChg>
        <pc:spChg chg="add">
          <ac:chgData name="Mojoyinola, Mubarak O" userId="bd04d83a-4e36-4150-b47b-6e45c40b3ca9" providerId="ADAL" clId="{8DD49350-36E0-4E2C-A923-AA5E2430DF8C}" dt="2023-11-12T11:47:07.215" v="349" actId="26606"/>
          <ac:spMkLst>
            <pc:docMk/>
            <pc:sldMk cId="3884640153" sldId="272"/>
            <ac:spMk id="15" creationId="{92C3387C-D24F-4737-8A37-1DC5CFF09CFA}"/>
          </ac:spMkLst>
        </pc:spChg>
        <pc:spChg chg="add">
          <ac:chgData name="Mojoyinola, Mubarak O" userId="bd04d83a-4e36-4150-b47b-6e45c40b3ca9" providerId="ADAL" clId="{8DD49350-36E0-4E2C-A923-AA5E2430DF8C}" dt="2023-11-12T11:47:07.215" v="349" actId="26606"/>
          <ac:spMkLst>
            <pc:docMk/>
            <pc:sldMk cId="3884640153" sldId="272"/>
            <ac:spMk id="16" creationId="{5C2E53F0-AD54-4A55-99A0-EC896CE3C233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3884640153" sldId="272"/>
            <ac:spMk id="18" creationId="{D5B0017B-2ECA-49AF-B397-DC140825DF8D}"/>
          </ac:spMkLst>
        </pc:spChg>
        <pc:grpChg chg="del">
          <ac:chgData name="Mojoyinola, Mubarak O" userId="bd04d83a-4e36-4150-b47b-6e45c40b3ca9" providerId="ADAL" clId="{8DD49350-36E0-4E2C-A923-AA5E2430DF8C}" dt="2023-11-12T11:03:49.856" v="91"/>
          <ac:grpSpMkLst>
            <pc:docMk/>
            <pc:sldMk cId="3884640153" sldId="272"/>
            <ac:grpSpMk id="13" creationId="{AE1C45F0-260A-458C-96ED-C1F6D2151219}"/>
          </ac:grpSpMkLst>
        </pc:grpChg>
        <pc:cxnChg chg="del">
          <ac:chgData name="Mojoyinola, Mubarak O" userId="bd04d83a-4e36-4150-b47b-6e45c40b3ca9" providerId="ADAL" clId="{8DD49350-36E0-4E2C-A923-AA5E2430DF8C}" dt="2023-11-12T11:03:49.856" v="91"/>
          <ac:cxnSpMkLst>
            <pc:docMk/>
            <pc:sldMk cId="3884640153" sldId="272"/>
            <ac:cxnSpMk id="20" creationId="{6CF1BAF6-AD41-4082-B212-8A1F9A2E8779}"/>
          </ac:cxnSpMkLst>
        </pc:cxnChg>
      </pc:sldChg>
      <pc:sldChg chg="modSp del mod">
        <pc:chgData name="Mojoyinola, Mubarak O" userId="bd04d83a-4e36-4150-b47b-6e45c40b3ca9" providerId="ADAL" clId="{8DD49350-36E0-4E2C-A923-AA5E2430DF8C}" dt="2023-11-12T11:03:38.757" v="85" actId="2696"/>
        <pc:sldMkLst>
          <pc:docMk/>
          <pc:sldMk cId="755144727" sldId="273"/>
        </pc:sldMkLst>
        <pc:spChg chg="mod">
          <ac:chgData name="Mojoyinola, Mubarak O" userId="bd04d83a-4e36-4150-b47b-6e45c40b3ca9" providerId="ADAL" clId="{8DD49350-36E0-4E2C-A923-AA5E2430DF8C}" dt="2023-11-12T10:11:33.917" v="84" actId="20577"/>
          <ac:spMkLst>
            <pc:docMk/>
            <pc:sldMk cId="755144727" sldId="273"/>
            <ac:spMk id="5" creationId="{81530736-5D39-F0ED-A24E-5F1582412CFF}"/>
          </ac:spMkLst>
        </pc:spChg>
        <pc:graphicFrameChg chg="modGraphic">
          <ac:chgData name="Mojoyinola, Mubarak O" userId="bd04d83a-4e36-4150-b47b-6e45c40b3ca9" providerId="ADAL" clId="{8DD49350-36E0-4E2C-A923-AA5E2430DF8C}" dt="2023-11-12T10:11:03.639" v="58" actId="20577"/>
          <ac:graphicFrameMkLst>
            <pc:docMk/>
            <pc:sldMk cId="755144727" sldId="273"/>
            <ac:graphicFrameMk id="4" creationId="{2DF86FCD-2EB4-BE05-68E1-6B49225CEB4F}"/>
          </ac:graphicFrameMkLst>
        </pc:graphicFrameChg>
      </pc:sldChg>
      <pc:sldChg chg="addSp delSp modSp add mod setBg delDesignElem">
        <pc:chgData name="Mojoyinola, Mubarak O" userId="bd04d83a-4e36-4150-b47b-6e45c40b3ca9" providerId="ADAL" clId="{8DD49350-36E0-4E2C-A923-AA5E2430DF8C}" dt="2023-11-12T12:13:27.998" v="352" actId="20577"/>
        <pc:sldMkLst>
          <pc:docMk/>
          <pc:sldMk cId="4042826276" sldId="273"/>
        </pc:sldMkLst>
        <pc:spChg chg="mod">
          <ac:chgData name="Mojoyinola, Mubarak O" userId="bd04d83a-4e36-4150-b47b-6e45c40b3ca9" providerId="ADAL" clId="{8DD49350-36E0-4E2C-A923-AA5E2430DF8C}" dt="2023-11-12T11:47:34.182" v="350" actId="26606"/>
          <ac:spMkLst>
            <pc:docMk/>
            <pc:sldMk cId="4042826276" sldId="273"/>
            <ac:spMk id="5" creationId="{81530736-5D39-F0ED-A24E-5F1582412CFF}"/>
          </ac:spMkLst>
        </pc:spChg>
        <pc:spChg chg="add">
          <ac:chgData name="Mojoyinola, Mubarak O" userId="bd04d83a-4e36-4150-b47b-6e45c40b3ca9" providerId="ADAL" clId="{8DD49350-36E0-4E2C-A923-AA5E2430DF8C}" dt="2023-11-12T11:47:34.182" v="350" actId="26606"/>
          <ac:spMkLst>
            <pc:docMk/>
            <pc:sldMk cId="4042826276" sldId="273"/>
            <ac:spMk id="7" creationId="{53B021B3-DE93-4AB7-8A18-CF5F1CED88B8}"/>
          </ac:spMkLst>
        </pc:spChg>
        <pc:spChg chg="add">
          <ac:chgData name="Mojoyinola, Mubarak O" userId="bd04d83a-4e36-4150-b47b-6e45c40b3ca9" providerId="ADAL" clId="{8DD49350-36E0-4E2C-A923-AA5E2430DF8C}" dt="2023-11-12T11:47:34.182" v="350" actId="26606"/>
          <ac:spMkLst>
            <pc:docMk/>
            <pc:sldMk cId="4042826276" sldId="273"/>
            <ac:spMk id="8" creationId="{52D502E5-F6B4-4D58-B4AE-FC466FF15EE8}"/>
          </ac:spMkLst>
        </pc:spChg>
        <pc:spChg chg="add">
          <ac:chgData name="Mojoyinola, Mubarak O" userId="bd04d83a-4e36-4150-b47b-6e45c40b3ca9" providerId="ADAL" clId="{8DD49350-36E0-4E2C-A923-AA5E2430DF8C}" dt="2023-11-12T11:47:34.182" v="350" actId="26606"/>
          <ac:spMkLst>
            <pc:docMk/>
            <pc:sldMk cId="4042826276" sldId="273"/>
            <ac:spMk id="9" creationId="{9DECDBF4-02B6-4BB4-B65B-B8107AD6A9E8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4042826276" sldId="273"/>
            <ac:spMk id="10" creationId="{53B021B3-DE93-4AB7-8A18-CF5F1CED88B8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4042826276" sldId="273"/>
            <ac:spMk id="12" creationId="{52D502E5-F6B4-4D58-B4AE-FC466FF15EE8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4042826276" sldId="273"/>
            <ac:spMk id="14" creationId="{9DECDBF4-02B6-4BB4-B65B-B8107AD6A9E8}"/>
          </ac:spMkLst>
        </pc:spChg>
        <pc:graphicFrameChg chg="modGraphic">
          <ac:chgData name="Mojoyinola, Mubarak O" userId="bd04d83a-4e36-4150-b47b-6e45c40b3ca9" providerId="ADAL" clId="{8DD49350-36E0-4E2C-A923-AA5E2430DF8C}" dt="2023-11-12T12:13:27.998" v="352" actId="20577"/>
          <ac:graphicFrameMkLst>
            <pc:docMk/>
            <pc:sldMk cId="4042826276" sldId="273"/>
            <ac:graphicFrameMk id="4" creationId="{2DF86FCD-2EB4-BE05-68E1-6B49225CEB4F}"/>
          </ac:graphicFrameMkLst>
        </pc:graphicFrameChg>
      </pc:sldChg>
      <pc:sldChg chg="delSp add setBg delDesignElem">
        <pc:chgData name="Mojoyinola, Mubarak O" userId="bd04d83a-4e36-4150-b47b-6e45c40b3ca9" providerId="ADAL" clId="{8DD49350-36E0-4E2C-A923-AA5E2430DF8C}" dt="2023-11-12T11:03:49.856" v="91"/>
        <pc:sldMkLst>
          <pc:docMk/>
          <pc:sldMk cId="1691837650" sldId="274"/>
        </pc:sldMkLst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1691837650" sldId="274"/>
            <ac:spMk id="25" creationId="{74751229-0244-4FBB-BED1-407467F4C951}"/>
          </ac:spMkLst>
        </pc:spChg>
        <pc:picChg chg="del">
          <ac:chgData name="Mojoyinola, Mubarak O" userId="bd04d83a-4e36-4150-b47b-6e45c40b3ca9" providerId="ADAL" clId="{8DD49350-36E0-4E2C-A923-AA5E2430DF8C}" dt="2023-11-12T11:03:49.856" v="91"/>
          <ac:picMkLst>
            <pc:docMk/>
            <pc:sldMk cId="1691837650" sldId="274"/>
            <ac:picMk id="27" creationId="{CC2510D6-6DCD-4683-9CE3-FAE4EE76DF9C}"/>
          </ac:picMkLst>
        </pc:picChg>
      </pc:sldChg>
      <pc:sldChg chg="del">
        <pc:chgData name="Mojoyinola, Mubarak O" userId="bd04d83a-4e36-4150-b47b-6e45c40b3ca9" providerId="ADAL" clId="{8DD49350-36E0-4E2C-A923-AA5E2430DF8C}" dt="2023-11-12T11:03:38.757" v="85" actId="2696"/>
        <pc:sldMkLst>
          <pc:docMk/>
          <pc:sldMk cId="2273417419" sldId="274"/>
        </pc:sldMkLst>
      </pc:sldChg>
      <pc:sldChg chg="del">
        <pc:chgData name="Mojoyinola, Mubarak O" userId="bd04d83a-4e36-4150-b47b-6e45c40b3ca9" providerId="ADAL" clId="{8DD49350-36E0-4E2C-A923-AA5E2430DF8C}" dt="2023-11-12T11:03:38.757" v="85" actId="2696"/>
        <pc:sldMkLst>
          <pc:docMk/>
          <pc:sldMk cId="939933726" sldId="275"/>
        </pc:sldMkLst>
      </pc:sldChg>
      <pc:sldChg chg="delSp add setBg delDesignElem">
        <pc:chgData name="Mojoyinola, Mubarak O" userId="bd04d83a-4e36-4150-b47b-6e45c40b3ca9" providerId="ADAL" clId="{8DD49350-36E0-4E2C-A923-AA5E2430DF8C}" dt="2023-11-12T11:03:49.856" v="91"/>
        <pc:sldMkLst>
          <pc:docMk/>
          <pc:sldMk cId="4255147577" sldId="275"/>
        </pc:sldMkLst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4255147577" sldId="275"/>
            <ac:spMk id="11" creationId="{F3060C83-F051-4F0E-ABAD-AA0DFC48B218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4255147577" sldId="275"/>
            <ac:spMk id="13" creationId="{83C98ABE-055B-441F-B07E-44F97F083C39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4255147577" sldId="275"/>
            <ac:spMk id="15" creationId="{29FDB030-9B49-4CED-8CCD-4D99382388AC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4255147577" sldId="275"/>
            <ac:spMk id="17" creationId="{3783CA14-24A1-485C-8B30-D6A5D87987AD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4255147577" sldId="275"/>
            <ac:spMk id="19" creationId="{9A97C86A-04D6-40F7-AE84-31AB43E6A846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4255147577" sldId="275"/>
            <ac:spMk id="21" creationId="{FF9F2414-84E8-453E-B1F3-389FDE8192D9}"/>
          </ac:spMkLst>
        </pc:spChg>
        <pc:spChg chg="del">
          <ac:chgData name="Mojoyinola, Mubarak O" userId="bd04d83a-4e36-4150-b47b-6e45c40b3ca9" providerId="ADAL" clId="{8DD49350-36E0-4E2C-A923-AA5E2430DF8C}" dt="2023-11-12T11:03:49.856" v="91"/>
          <ac:spMkLst>
            <pc:docMk/>
            <pc:sldMk cId="4255147577" sldId="275"/>
            <ac:spMk id="23" creationId="{3ECA69A1-7536-43AC-85EF-C7106179F5ED}"/>
          </ac:spMkLst>
        </pc:spChg>
      </pc:sldChg>
      <pc:sldChg chg="modSp add mod ord">
        <pc:chgData name="Mojoyinola, Mubarak O" userId="bd04d83a-4e36-4150-b47b-6e45c40b3ca9" providerId="ADAL" clId="{8DD49350-36E0-4E2C-A923-AA5E2430DF8C}" dt="2023-11-12T11:46:07.757" v="348" actId="27636"/>
        <pc:sldMkLst>
          <pc:docMk/>
          <pc:sldMk cId="1678082675" sldId="277"/>
        </pc:sldMkLst>
        <pc:spChg chg="mod">
          <ac:chgData name="Mojoyinola, Mubarak O" userId="bd04d83a-4e36-4150-b47b-6e45c40b3ca9" providerId="ADAL" clId="{8DD49350-36E0-4E2C-A923-AA5E2430DF8C}" dt="2023-11-12T11:39:26.619" v="129" actId="20577"/>
          <ac:spMkLst>
            <pc:docMk/>
            <pc:sldMk cId="1678082675" sldId="277"/>
            <ac:spMk id="2" creationId="{5E7D2747-30D0-A745-4863-947C964CEDE3}"/>
          </ac:spMkLst>
        </pc:spChg>
        <pc:spChg chg="mod">
          <ac:chgData name="Mojoyinola, Mubarak O" userId="bd04d83a-4e36-4150-b47b-6e45c40b3ca9" providerId="ADAL" clId="{8DD49350-36E0-4E2C-A923-AA5E2430DF8C}" dt="2023-11-12T11:46:07.757" v="348" actId="27636"/>
          <ac:spMkLst>
            <pc:docMk/>
            <pc:sldMk cId="1678082675" sldId="277"/>
            <ac:spMk id="3" creationId="{927518B9-CFC8-EF8A-195A-B32AF42289D2}"/>
          </ac:spMkLst>
        </pc:spChg>
      </pc:sldChg>
      <pc:sldChg chg="addSp delSp add del setBg delDesignElem">
        <pc:chgData name="Mojoyinola, Mubarak O" userId="bd04d83a-4e36-4150-b47b-6e45c40b3ca9" providerId="ADAL" clId="{8DD49350-36E0-4E2C-A923-AA5E2430DF8C}" dt="2023-11-12T11:38:51.842" v="97"/>
        <pc:sldMkLst>
          <pc:docMk/>
          <pc:sldMk cId="3439474759" sldId="277"/>
        </pc:sldMkLst>
        <pc:spChg chg="add del">
          <ac:chgData name="Mojoyinola, Mubarak O" userId="bd04d83a-4e36-4150-b47b-6e45c40b3ca9" providerId="ADAL" clId="{8DD49350-36E0-4E2C-A923-AA5E2430DF8C}" dt="2023-11-12T11:38:51.842" v="97"/>
          <ac:spMkLst>
            <pc:docMk/>
            <pc:sldMk cId="3439474759" sldId="277"/>
            <ac:spMk id="8" creationId="{09588DA8-065E-4F6F-8EFD-43104AB2E0CF}"/>
          </ac:spMkLst>
        </pc:spChg>
        <pc:spChg chg="add del">
          <ac:chgData name="Mojoyinola, Mubarak O" userId="bd04d83a-4e36-4150-b47b-6e45c40b3ca9" providerId="ADAL" clId="{8DD49350-36E0-4E2C-A923-AA5E2430DF8C}" dt="2023-11-12T11:38:51.842" v="97"/>
          <ac:spMkLst>
            <pc:docMk/>
            <pc:sldMk cId="3439474759" sldId="277"/>
            <ac:spMk id="10" creationId="{C4285719-470E-454C-AF62-8323075F1F5B}"/>
          </ac:spMkLst>
        </pc:spChg>
        <pc:spChg chg="add del">
          <ac:chgData name="Mojoyinola, Mubarak O" userId="bd04d83a-4e36-4150-b47b-6e45c40b3ca9" providerId="ADAL" clId="{8DD49350-36E0-4E2C-A923-AA5E2430DF8C}" dt="2023-11-12T11:38:51.842" v="97"/>
          <ac:spMkLst>
            <pc:docMk/>
            <pc:sldMk cId="3439474759" sldId="277"/>
            <ac:spMk id="12" creationId="{CD9FE4EF-C4D8-49A0-B2FF-81D8DB7D8A24}"/>
          </ac:spMkLst>
        </pc:spChg>
        <pc:spChg chg="add del">
          <ac:chgData name="Mojoyinola, Mubarak O" userId="bd04d83a-4e36-4150-b47b-6e45c40b3ca9" providerId="ADAL" clId="{8DD49350-36E0-4E2C-A923-AA5E2430DF8C}" dt="2023-11-12T11:38:51.842" v="97"/>
          <ac:spMkLst>
            <pc:docMk/>
            <pc:sldMk cId="3439474759" sldId="277"/>
            <ac:spMk id="14" creationId="{4300840D-0A0B-4512-BACA-B439D5B9C57C}"/>
          </ac:spMkLst>
        </pc:spChg>
        <pc:spChg chg="add del">
          <ac:chgData name="Mojoyinola, Mubarak O" userId="bd04d83a-4e36-4150-b47b-6e45c40b3ca9" providerId="ADAL" clId="{8DD49350-36E0-4E2C-A923-AA5E2430DF8C}" dt="2023-11-12T11:38:51.842" v="97"/>
          <ac:spMkLst>
            <pc:docMk/>
            <pc:sldMk cId="3439474759" sldId="277"/>
            <ac:spMk id="16" creationId="{D2B78728-A580-49A7-84F9-6EF6F583ADE0}"/>
          </ac:spMkLst>
        </pc:spChg>
        <pc:spChg chg="add del">
          <ac:chgData name="Mojoyinola, Mubarak O" userId="bd04d83a-4e36-4150-b47b-6e45c40b3ca9" providerId="ADAL" clId="{8DD49350-36E0-4E2C-A923-AA5E2430DF8C}" dt="2023-11-12T11:38:51.842" v="97"/>
          <ac:spMkLst>
            <pc:docMk/>
            <pc:sldMk cId="3439474759" sldId="277"/>
            <ac:spMk id="18" creationId="{38FAA1A1-D861-433F-88FA-1E9D6FD31D11}"/>
          </ac:spMkLst>
        </pc:spChg>
        <pc:spChg chg="add del">
          <ac:chgData name="Mojoyinola, Mubarak O" userId="bd04d83a-4e36-4150-b47b-6e45c40b3ca9" providerId="ADAL" clId="{8DD49350-36E0-4E2C-A923-AA5E2430DF8C}" dt="2023-11-12T11:38:51.842" v="97"/>
          <ac:spMkLst>
            <pc:docMk/>
            <pc:sldMk cId="3439474759" sldId="277"/>
            <ac:spMk id="20" creationId="{8D71EDA1-87BF-4D5D-AB79-F346FD19278A}"/>
          </ac:spMkLst>
        </pc:spChg>
      </pc:sldChg>
      <pc:sldChg chg="addSp delSp modSp new mod setBg">
        <pc:chgData name="Mojoyinola, Mubarak O" userId="bd04d83a-4e36-4150-b47b-6e45c40b3ca9" providerId="ADAL" clId="{8DD49350-36E0-4E2C-A923-AA5E2430DF8C}" dt="2023-11-12T12:57:42.663" v="478" actId="26606"/>
        <pc:sldMkLst>
          <pc:docMk/>
          <pc:sldMk cId="1895673957" sldId="278"/>
        </pc:sldMkLst>
        <pc:spChg chg="mod">
          <ac:chgData name="Mojoyinola, Mubarak O" userId="bd04d83a-4e36-4150-b47b-6e45c40b3ca9" providerId="ADAL" clId="{8DD49350-36E0-4E2C-A923-AA5E2430DF8C}" dt="2023-11-12T12:42:28.622" v="473" actId="26606"/>
          <ac:spMkLst>
            <pc:docMk/>
            <pc:sldMk cId="1895673957" sldId="278"/>
            <ac:spMk id="2" creationId="{5C8E3CF5-5EBD-8F14-D1E9-588D5C8D6970}"/>
          </ac:spMkLst>
        </pc:spChg>
        <pc:spChg chg="del">
          <ac:chgData name="Mojoyinola, Mubarak O" userId="bd04d83a-4e36-4150-b47b-6e45c40b3ca9" providerId="ADAL" clId="{8DD49350-36E0-4E2C-A923-AA5E2430DF8C}" dt="2023-11-12T12:41:59.712" v="467" actId="478"/>
          <ac:spMkLst>
            <pc:docMk/>
            <pc:sldMk cId="1895673957" sldId="278"/>
            <ac:spMk id="3" creationId="{026CD63D-1BF0-7D50-8ADC-08641553EF8C}"/>
          </ac:spMkLst>
        </pc:spChg>
        <pc:spChg chg="add del">
          <ac:chgData name="Mojoyinola, Mubarak O" userId="bd04d83a-4e36-4150-b47b-6e45c40b3ca9" providerId="ADAL" clId="{8DD49350-36E0-4E2C-A923-AA5E2430DF8C}" dt="2023-11-12T12:42:28.616" v="472" actId="26606"/>
          <ac:spMkLst>
            <pc:docMk/>
            <pc:sldMk cId="1895673957" sldId="278"/>
            <ac:spMk id="10" creationId="{5DCB5928-DC7D-4612-9922-441966E15627}"/>
          </ac:spMkLst>
        </pc:spChg>
        <pc:spChg chg="add del">
          <ac:chgData name="Mojoyinola, Mubarak O" userId="bd04d83a-4e36-4150-b47b-6e45c40b3ca9" providerId="ADAL" clId="{8DD49350-36E0-4E2C-A923-AA5E2430DF8C}" dt="2023-11-12T12:42:28.616" v="472" actId="26606"/>
          <ac:spMkLst>
            <pc:docMk/>
            <pc:sldMk cId="1895673957" sldId="278"/>
            <ac:spMk id="12" creationId="{682C1161-1736-45EC-99B7-33F3CAE9D517}"/>
          </ac:spMkLst>
        </pc:spChg>
        <pc:spChg chg="add del">
          <ac:chgData name="Mojoyinola, Mubarak O" userId="bd04d83a-4e36-4150-b47b-6e45c40b3ca9" providerId="ADAL" clId="{8DD49350-36E0-4E2C-A923-AA5E2430DF8C}" dt="2023-11-12T12:42:28.616" v="472" actId="26606"/>
          <ac:spMkLst>
            <pc:docMk/>
            <pc:sldMk cId="1895673957" sldId="278"/>
            <ac:spMk id="14" creationId="{84D4DDB8-B68F-45B0-9F62-C4279996F672}"/>
          </ac:spMkLst>
        </pc:spChg>
        <pc:spChg chg="add del">
          <ac:chgData name="Mojoyinola, Mubarak O" userId="bd04d83a-4e36-4150-b47b-6e45c40b3ca9" providerId="ADAL" clId="{8DD49350-36E0-4E2C-A923-AA5E2430DF8C}" dt="2023-11-12T12:42:28.616" v="472" actId="26606"/>
          <ac:spMkLst>
            <pc:docMk/>
            <pc:sldMk cId="1895673957" sldId="278"/>
            <ac:spMk id="16" creationId="{AF2F604E-43BE-4DC3-B983-E071523364F8}"/>
          </ac:spMkLst>
        </pc:spChg>
        <pc:spChg chg="add del">
          <ac:chgData name="Mojoyinola, Mubarak O" userId="bd04d83a-4e36-4150-b47b-6e45c40b3ca9" providerId="ADAL" clId="{8DD49350-36E0-4E2C-A923-AA5E2430DF8C}" dt="2023-11-12T12:42:28.616" v="472" actId="26606"/>
          <ac:spMkLst>
            <pc:docMk/>
            <pc:sldMk cId="1895673957" sldId="278"/>
            <ac:spMk id="18" creationId="{08C9B587-E65E-4B52-B37C-ABEBB6E87928}"/>
          </ac:spMkLst>
        </pc:spChg>
        <pc:spChg chg="add del">
          <ac:chgData name="Mojoyinola, Mubarak O" userId="bd04d83a-4e36-4150-b47b-6e45c40b3ca9" providerId="ADAL" clId="{8DD49350-36E0-4E2C-A923-AA5E2430DF8C}" dt="2023-11-12T12:57:42.663" v="478" actId="26606"/>
          <ac:spMkLst>
            <pc:docMk/>
            <pc:sldMk cId="1895673957" sldId="278"/>
            <ac:spMk id="20" creationId="{665DBBEF-238B-476B-96AB-8AAC3224ECEA}"/>
          </ac:spMkLst>
        </pc:spChg>
        <pc:spChg chg="add del">
          <ac:chgData name="Mojoyinola, Mubarak O" userId="bd04d83a-4e36-4150-b47b-6e45c40b3ca9" providerId="ADAL" clId="{8DD49350-36E0-4E2C-A923-AA5E2430DF8C}" dt="2023-11-12T12:57:42.663" v="478" actId="26606"/>
          <ac:spMkLst>
            <pc:docMk/>
            <pc:sldMk cId="1895673957" sldId="278"/>
            <ac:spMk id="21" creationId="{3FCFB1DE-0B7E-48CC-BA90-B2AB0889F9D6}"/>
          </ac:spMkLst>
        </pc:spChg>
        <pc:spChg chg="add">
          <ac:chgData name="Mojoyinola, Mubarak O" userId="bd04d83a-4e36-4150-b47b-6e45c40b3ca9" providerId="ADAL" clId="{8DD49350-36E0-4E2C-A923-AA5E2430DF8C}" dt="2023-11-12T12:57:42.663" v="478" actId="26606"/>
          <ac:spMkLst>
            <pc:docMk/>
            <pc:sldMk cId="1895673957" sldId="278"/>
            <ac:spMk id="26" creationId="{665DBBEF-238B-476B-96AB-8AAC3224ECEA}"/>
          </ac:spMkLst>
        </pc:spChg>
        <pc:spChg chg="add">
          <ac:chgData name="Mojoyinola, Mubarak O" userId="bd04d83a-4e36-4150-b47b-6e45c40b3ca9" providerId="ADAL" clId="{8DD49350-36E0-4E2C-A923-AA5E2430DF8C}" dt="2023-11-12T12:57:42.663" v="478" actId="26606"/>
          <ac:spMkLst>
            <pc:docMk/>
            <pc:sldMk cId="1895673957" sldId="278"/>
            <ac:spMk id="28" creationId="{3FCFB1DE-0B7E-48CC-BA90-B2AB0889F9D6}"/>
          </ac:spMkLst>
        </pc:spChg>
        <pc:picChg chg="add del mod">
          <ac:chgData name="Mojoyinola, Mubarak O" userId="bd04d83a-4e36-4150-b47b-6e45c40b3ca9" providerId="ADAL" clId="{8DD49350-36E0-4E2C-A923-AA5E2430DF8C}" dt="2023-11-12T12:57:22.403" v="474" actId="478"/>
          <ac:picMkLst>
            <pc:docMk/>
            <pc:sldMk cId="1895673957" sldId="278"/>
            <ac:picMk id="5" creationId="{F6228205-12F1-D112-5B93-67AFCEF5D1C2}"/>
          </ac:picMkLst>
        </pc:picChg>
        <pc:picChg chg="add mod">
          <ac:chgData name="Mojoyinola, Mubarak O" userId="bd04d83a-4e36-4150-b47b-6e45c40b3ca9" providerId="ADAL" clId="{8DD49350-36E0-4E2C-A923-AA5E2430DF8C}" dt="2023-11-12T12:57:42.663" v="478" actId="26606"/>
          <ac:picMkLst>
            <pc:docMk/>
            <pc:sldMk cId="1895673957" sldId="278"/>
            <ac:picMk id="7" creationId="{D50D81E7-6B0A-75BD-11F8-85C4C725E6CE}"/>
          </ac:picMkLst>
        </pc:picChg>
      </pc:sldChg>
      <pc:sldChg chg="new del">
        <pc:chgData name="Mojoyinola, Mubarak O" userId="bd04d83a-4e36-4150-b47b-6e45c40b3ca9" providerId="ADAL" clId="{8DD49350-36E0-4E2C-A923-AA5E2430DF8C}" dt="2023-11-12T13:01:23.227" v="480" actId="47"/>
        <pc:sldMkLst>
          <pc:docMk/>
          <pc:sldMk cId="436952793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scholarworks.uark.edu/ineguht/55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scholarworks.uark.edu/ineguht/5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484CE-ED31-467E-8E12-73CC575A1E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575B33-EBFA-47D0-B20E-933C8096B9DA}">
      <dgm:prSet/>
      <dgm:spPr/>
      <dgm:t>
        <a:bodyPr/>
        <a:lstStyle/>
        <a:p>
          <a:r>
            <a:rPr lang="en-US" b="0" i="0"/>
            <a:t>1. Harabor, V., Mogos, R., Nechita, A., Adam, G., Melinte-Popescu, A.-S., Melinte-Popescu, M., Stuparu-Cretu, M., Vasilache, I.-A., Mihalceanu, E. J. I. J. o. E. R., Adam, P. (2023). Machine Learning Approaches for the Prediction of Hepatitis B and C Seropositivity, *20*, 2380.</a:t>
          </a:r>
          <a:endParaRPr lang="en-US"/>
        </a:p>
      </dgm:t>
    </dgm:pt>
    <dgm:pt modelId="{B19566EA-99D3-4B9A-A176-61696E77E4F5}" type="parTrans" cxnId="{C2998DD7-09E3-4C74-A092-2E1EE6E0EB64}">
      <dgm:prSet/>
      <dgm:spPr/>
      <dgm:t>
        <a:bodyPr/>
        <a:lstStyle/>
        <a:p>
          <a:endParaRPr lang="en-US"/>
        </a:p>
      </dgm:t>
    </dgm:pt>
    <dgm:pt modelId="{27222226-2CCE-4433-ADC9-724FD8FFF5AB}" type="sibTrans" cxnId="{C2998DD7-09E3-4C74-A092-2E1EE6E0EB64}">
      <dgm:prSet/>
      <dgm:spPr/>
      <dgm:t>
        <a:bodyPr/>
        <a:lstStyle/>
        <a:p>
          <a:endParaRPr lang="en-US"/>
        </a:p>
      </dgm:t>
    </dgm:pt>
    <dgm:pt modelId="{0C10BCC3-53CE-4DAB-9A75-E13F4E1F3DB9}">
      <dgm:prSet/>
      <dgm:spPr/>
      <dgm:t>
        <a:bodyPr/>
        <a:lstStyle/>
        <a:p>
          <a:r>
            <a:rPr lang="en-US" b="0" i="0"/>
            <a:t>2. Holmer, R. (2018). Developing an HPV Infection Risk Prediction Model for Adult Females. *Industrial Engineering Undergraduate Honors Theses*. Retrieved from </a:t>
          </a:r>
          <a:r>
            <a:rPr lang="en-US" b="0" i="0">
              <a:hlinkClick xmlns:r="http://schemas.openxmlformats.org/officeDocument/2006/relationships" r:id="rId1"/>
            </a:rPr>
            <a:t>https://scholarworks.uark.edu/ineguht/55</a:t>
          </a:r>
          <a:r>
            <a:rPr lang="en-US" b="0" i="0"/>
            <a:t> (accessed November 5, 2023).</a:t>
          </a:r>
          <a:endParaRPr lang="en-US"/>
        </a:p>
      </dgm:t>
    </dgm:pt>
    <dgm:pt modelId="{3FF32222-0458-4872-B693-4FE0B76C5616}" type="parTrans" cxnId="{346661E5-B711-4DA3-8B0E-E3FD6FD7B8E0}">
      <dgm:prSet/>
      <dgm:spPr/>
      <dgm:t>
        <a:bodyPr/>
        <a:lstStyle/>
        <a:p>
          <a:endParaRPr lang="en-US"/>
        </a:p>
      </dgm:t>
    </dgm:pt>
    <dgm:pt modelId="{D0FA9FEF-DA2D-4665-9C02-BB83E776D5CF}" type="sibTrans" cxnId="{346661E5-B711-4DA3-8B0E-E3FD6FD7B8E0}">
      <dgm:prSet/>
      <dgm:spPr/>
      <dgm:t>
        <a:bodyPr/>
        <a:lstStyle/>
        <a:p>
          <a:endParaRPr lang="en-US"/>
        </a:p>
      </dgm:t>
    </dgm:pt>
    <dgm:pt modelId="{D2B6E758-A5CE-4DBF-BF2E-FFDE8307B695}">
      <dgm:prSet/>
      <dgm:spPr/>
      <dgm:t>
        <a:bodyPr/>
        <a:lstStyle/>
        <a:p>
          <a:r>
            <a:rPr lang="en-US" b="0" i="0"/>
            <a:t>3. Tewari, P., Kashdan, E., Walsh, C., et al. (2021). Estimating the conditional probability of developing human papilloma virus-related oropharyngeal cancer by combining machine learning and inverse Bayesian modeling. *PLoS Comput Biol, 17*(8), e1009289.</a:t>
          </a:r>
          <a:endParaRPr lang="en-US"/>
        </a:p>
      </dgm:t>
    </dgm:pt>
    <dgm:pt modelId="{37F1D068-FC22-4BB7-A736-5C4DABCE546C}" type="parTrans" cxnId="{FA04E812-9BFB-47E9-A3D3-A3B280E4FD42}">
      <dgm:prSet/>
      <dgm:spPr/>
      <dgm:t>
        <a:bodyPr/>
        <a:lstStyle/>
        <a:p>
          <a:endParaRPr lang="en-US"/>
        </a:p>
      </dgm:t>
    </dgm:pt>
    <dgm:pt modelId="{DEA17A2B-79D7-4D52-BE48-8BDDB18D14CD}" type="sibTrans" cxnId="{FA04E812-9BFB-47E9-A3D3-A3B280E4FD42}">
      <dgm:prSet/>
      <dgm:spPr/>
      <dgm:t>
        <a:bodyPr/>
        <a:lstStyle/>
        <a:p>
          <a:endParaRPr lang="en-US"/>
        </a:p>
      </dgm:t>
    </dgm:pt>
    <dgm:pt modelId="{90E9AE4C-9985-46D9-8883-90BB4186FBB0}">
      <dgm:prSet/>
      <dgm:spPr/>
      <dgm:t>
        <a:bodyPr/>
        <a:lstStyle/>
        <a:p>
          <a:r>
            <a:rPr lang="en-US" b="0" i="0"/>
            <a:t>4. Wang, Y., Du, Z., Lawrence, W. R., Huang, Y., Deng, Y., Hao, Y. (2019). Predicting hepatitis b virus infection based on health examination data of community population. *Int. J. Environ. Res. Public Health, 16*, 4842.</a:t>
          </a:r>
          <a:endParaRPr lang="en-US"/>
        </a:p>
      </dgm:t>
    </dgm:pt>
    <dgm:pt modelId="{526D10ED-7219-4B11-8358-74BDA5A93399}" type="parTrans" cxnId="{F3E579EE-C5C4-4711-9F05-2C830D0258AB}">
      <dgm:prSet/>
      <dgm:spPr/>
      <dgm:t>
        <a:bodyPr/>
        <a:lstStyle/>
        <a:p>
          <a:endParaRPr lang="en-US"/>
        </a:p>
      </dgm:t>
    </dgm:pt>
    <dgm:pt modelId="{ABE811A7-463A-4023-8D34-AFB9A1F18BC2}" type="sibTrans" cxnId="{F3E579EE-C5C4-4711-9F05-2C830D0258AB}">
      <dgm:prSet/>
      <dgm:spPr/>
      <dgm:t>
        <a:bodyPr/>
        <a:lstStyle/>
        <a:p>
          <a:endParaRPr lang="en-US"/>
        </a:p>
      </dgm:t>
    </dgm:pt>
    <dgm:pt modelId="{46252AFE-0F63-4BD0-8E15-D0983D6275A4}" type="pres">
      <dgm:prSet presAssocID="{DD3484CE-ED31-467E-8E12-73CC575A1E9E}" presName="vert0" presStyleCnt="0">
        <dgm:presLayoutVars>
          <dgm:dir/>
          <dgm:animOne val="branch"/>
          <dgm:animLvl val="lvl"/>
        </dgm:presLayoutVars>
      </dgm:prSet>
      <dgm:spPr/>
    </dgm:pt>
    <dgm:pt modelId="{8F35DC3F-436D-4AF5-B074-7A78567CAAD3}" type="pres">
      <dgm:prSet presAssocID="{C4575B33-EBFA-47D0-B20E-933C8096B9DA}" presName="thickLine" presStyleLbl="alignNode1" presStyleIdx="0" presStyleCnt="4"/>
      <dgm:spPr/>
    </dgm:pt>
    <dgm:pt modelId="{9665146C-AA87-46C7-BB58-44CFED5E4C3A}" type="pres">
      <dgm:prSet presAssocID="{C4575B33-EBFA-47D0-B20E-933C8096B9DA}" presName="horz1" presStyleCnt="0"/>
      <dgm:spPr/>
    </dgm:pt>
    <dgm:pt modelId="{13EEBC47-B3AB-42DA-B4C6-4FC7E520E3D4}" type="pres">
      <dgm:prSet presAssocID="{C4575B33-EBFA-47D0-B20E-933C8096B9DA}" presName="tx1" presStyleLbl="revTx" presStyleIdx="0" presStyleCnt="4"/>
      <dgm:spPr/>
    </dgm:pt>
    <dgm:pt modelId="{36AD9DC1-B587-4937-B6AC-F1F388F8FD26}" type="pres">
      <dgm:prSet presAssocID="{C4575B33-EBFA-47D0-B20E-933C8096B9DA}" presName="vert1" presStyleCnt="0"/>
      <dgm:spPr/>
    </dgm:pt>
    <dgm:pt modelId="{5A28044B-05A4-4BB7-8EDB-333174590434}" type="pres">
      <dgm:prSet presAssocID="{0C10BCC3-53CE-4DAB-9A75-E13F4E1F3DB9}" presName="thickLine" presStyleLbl="alignNode1" presStyleIdx="1" presStyleCnt="4"/>
      <dgm:spPr/>
    </dgm:pt>
    <dgm:pt modelId="{68C34C2A-252A-45BD-86EC-C2D26B5109C9}" type="pres">
      <dgm:prSet presAssocID="{0C10BCC3-53CE-4DAB-9A75-E13F4E1F3DB9}" presName="horz1" presStyleCnt="0"/>
      <dgm:spPr/>
    </dgm:pt>
    <dgm:pt modelId="{68B0639E-6481-4286-9880-F4A156CAE6B1}" type="pres">
      <dgm:prSet presAssocID="{0C10BCC3-53CE-4DAB-9A75-E13F4E1F3DB9}" presName="tx1" presStyleLbl="revTx" presStyleIdx="1" presStyleCnt="4"/>
      <dgm:spPr/>
    </dgm:pt>
    <dgm:pt modelId="{D1330B9E-DA7F-4265-AFA2-C5EA701F17E2}" type="pres">
      <dgm:prSet presAssocID="{0C10BCC3-53CE-4DAB-9A75-E13F4E1F3DB9}" presName="vert1" presStyleCnt="0"/>
      <dgm:spPr/>
    </dgm:pt>
    <dgm:pt modelId="{528685DC-ADF2-43AF-BFDE-FF2F645F4705}" type="pres">
      <dgm:prSet presAssocID="{D2B6E758-A5CE-4DBF-BF2E-FFDE8307B695}" presName="thickLine" presStyleLbl="alignNode1" presStyleIdx="2" presStyleCnt="4"/>
      <dgm:spPr/>
    </dgm:pt>
    <dgm:pt modelId="{F9C62C9D-CAB3-4A37-AA1D-FA0733FEE15F}" type="pres">
      <dgm:prSet presAssocID="{D2B6E758-A5CE-4DBF-BF2E-FFDE8307B695}" presName="horz1" presStyleCnt="0"/>
      <dgm:spPr/>
    </dgm:pt>
    <dgm:pt modelId="{3BCCE8CB-72AD-4F70-ADBA-FDD0206FC036}" type="pres">
      <dgm:prSet presAssocID="{D2B6E758-A5CE-4DBF-BF2E-FFDE8307B695}" presName="tx1" presStyleLbl="revTx" presStyleIdx="2" presStyleCnt="4"/>
      <dgm:spPr/>
    </dgm:pt>
    <dgm:pt modelId="{9D934B65-956A-4A95-BF6D-ECB0DFD15BE8}" type="pres">
      <dgm:prSet presAssocID="{D2B6E758-A5CE-4DBF-BF2E-FFDE8307B695}" presName="vert1" presStyleCnt="0"/>
      <dgm:spPr/>
    </dgm:pt>
    <dgm:pt modelId="{BE28CE16-FB0B-4275-B0E3-3E1DA689C652}" type="pres">
      <dgm:prSet presAssocID="{90E9AE4C-9985-46D9-8883-90BB4186FBB0}" presName="thickLine" presStyleLbl="alignNode1" presStyleIdx="3" presStyleCnt="4"/>
      <dgm:spPr/>
    </dgm:pt>
    <dgm:pt modelId="{C04D4B8E-A97A-49C6-920A-2C391FF81F22}" type="pres">
      <dgm:prSet presAssocID="{90E9AE4C-9985-46D9-8883-90BB4186FBB0}" presName="horz1" presStyleCnt="0"/>
      <dgm:spPr/>
    </dgm:pt>
    <dgm:pt modelId="{B82C6D4F-E8F2-4995-B16E-EF8EE136FAC5}" type="pres">
      <dgm:prSet presAssocID="{90E9AE4C-9985-46D9-8883-90BB4186FBB0}" presName="tx1" presStyleLbl="revTx" presStyleIdx="3" presStyleCnt="4"/>
      <dgm:spPr/>
    </dgm:pt>
    <dgm:pt modelId="{8C8C09BB-1918-477E-BF93-B40DDABB278F}" type="pres">
      <dgm:prSet presAssocID="{90E9AE4C-9985-46D9-8883-90BB4186FBB0}" presName="vert1" presStyleCnt="0"/>
      <dgm:spPr/>
    </dgm:pt>
  </dgm:ptLst>
  <dgm:cxnLst>
    <dgm:cxn modelId="{FA04E812-9BFB-47E9-A3D3-A3B280E4FD42}" srcId="{DD3484CE-ED31-467E-8E12-73CC575A1E9E}" destId="{D2B6E758-A5CE-4DBF-BF2E-FFDE8307B695}" srcOrd="2" destOrd="0" parTransId="{37F1D068-FC22-4BB7-A736-5C4DABCE546C}" sibTransId="{DEA17A2B-79D7-4D52-BE48-8BDDB18D14CD}"/>
    <dgm:cxn modelId="{75C92D41-4278-494A-8C7E-1F3560E3340A}" type="presOf" srcId="{C4575B33-EBFA-47D0-B20E-933C8096B9DA}" destId="{13EEBC47-B3AB-42DA-B4C6-4FC7E520E3D4}" srcOrd="0" destOrd="0" presId="urn:microsoft.com/office/officeart/2008/layout/LinedList"/>
    <dgm:cxn modelId="{A2819E7F-E367-49C2-98A5-716BFA6E0D81}" type="presOf" srcId="{D2B6E758-A5CE-4DBF-BF2E-FFDE8307B695}" destId="{3BCCE8CB-72AD-4F70-ADBA-FDD0206FC036}" srcOrd="0" destOrd="0" presId="urn:microsoft.com/office/officeart/2008/layout/LinedList"/>
    <dgm:cxn modelId="{08F805A0-726D-4632-BF48-07C7E8B19009}" type="presOf" srcId="{DD3484CE-ED31-467E-8E12-73CC575A1E9E}" destId="{46252AFE-0F63-4BD0-8E15-D0983D6275A4}" srcOrd="0" destOrd="0" presId="urn:microsoft.com/office/officeart/2008/layout/LinedList"/>
    <dgm:cxn modelId="{108BD9CB-8B9A-4EB0-B748-EC6F1BB80BC2}" type="presOf" srcId="{90E9AE4C-9985-46D9-8883-90BB4186FBB0}" destId="{B82C6D4F-E8F2-4995-B16E-EF8EE136FAC5}" srcOrd="0" destOrd="0" presId="urn:microsoft.com/office/officeart/2008/layout/LinedList"/>
    <dgm:cxn modelId="{C2998DD7-09E3-4C74-A092-2E1EE6E0EB64}" srcId="{DD3484CE-ED31-467E-8E12-73CC575A1E9E}" destId="{C4575B33-EBFA-47D0-B20E-933C8096B9DA}" srcOrd="0" destOrd="0" parTransId="{B19566EA-99D3-4B9A-A176-61696E77E4F5}" sibTransId="{27222226-2CCE-4433-ADC9-724FD8FFF5AB}"/>
    <dgm:cxn modelId="{346661E5-B711-4DA3-8B0E-E3FD6FD7B8E0}" srcId="{DD3484CE-ED31-467E-8E12-73CC575A1E9E}" destId="{0C10BCC3-53CE-4DAB-9A75-E13F4E1F3DB9}" srcOrd="1" destOrd="0" parTransId="{3FF32222-0458-4872-B693-4FE0B76C5616}" sibTransId="{D0FA9FEF-DA2D-4665-9C02-BB83E776D5CF}"/>
    <dgm:cxn modelId="{F3E579EE-C5C4-4711-9F05-2C830D0258AB}" srcId="{DD3484CE-ED31-467E-8E12-73CC575A1E9E}" destId="{90E9AE4C-9985-46D9-8883-90BB4186FBB0}" srcOrd="3" destOrd="0" parTransId="{526D10ED-7219-4B11-8358-74BDA5A93399}" sibTransId="{ABE811A7-463A-4023-8D34-AFB9A1F18BC2}"/>
    <dgm:cxn modelId="{C6691FF0-AFD3-4769-97DD-84DBA94E67F2}" type="presOf" srcId="{0C10BCC3-53CE-4DAB-9A75-E13F4E1F3DB9}" destId="{68B0639E-6481-4286-9880-F4A156CAE6B1}" srcOrd="0" destOrd="0" presId="urn:microsoft.com/office/officeart/2008/layout/LinedList"/>
    <dgm:cxn modelId="{794D5C34-6B1B-4FE8-86DB-28DC8CE6E54E}" type="presParOf" srcId="{46252AFE-0F63-4BD0-8E15-D0983D6275A4}" destId="{8F35DC3F-436D-4AF5-B074-7A78567CAAD3}" srcOrd="0" destOrd="0" presId="urn:microsoft.com/office/officeart/2008/layout/LinedList"/>
    <dgm:cxn modelId="{9C7DF96D-C465-4DA4-8C39-F22EF8E375C7}" type="presParOf" srcId="{46252AFE-0F63-4BD0-8E15-D0983D6275A4}" destId="{9665146C-AA87-46C7-BB58-44CFED5E4C3A}" srcOrd="1" destOrd="0" presId="urn:microsoft.com/office/officeart/2008/layout/LinedList"/>
    <dgm:cxn modelId="{F1E5BDDB-59D3-4E6E-9F03-C258827E1724}" type="presParOf" srcId="{9665146C-AA87-46C7-BB58-44CFED5E4C3A}" destId="{13EEBC47-B3AB-42DA-B4C6-4FC7E520E3D4}" srcOrd="0" destOrd="0" presId="urn:microsoft.com/office/officeart/2008/layout/LinedList"/>
    <dgm:cxn modelId="{0D73443E-5C38-4EC4-AEF0-86E1F4991B0F}" type="presParOf" srcId="{9665146C-AA87-46C7-BB58-44CFED5E4C3A}" destId="{36AD9DC1-B587-4937-B6AC-F1F388F8FD26}" srcOrd="1" destOrd="0" presId="urn:microsoft.com/office/officeart/2008/layout/LinedList"/>
    <dgm:cxn modelId="{A409667B-726A-44E9-8909-791D80F4901B}" type="presParOf" srcId="{46252AFE-0F63-4BD0-8E15-D0983D6275A4}" destId="{5A28044B-05A4-4BB7-8EDB-333174590434}" srcOrd="2" destOrd="0" presId="urn:microsoft.com/office/officeart/2008/layout/LinedList"/>
    <dgm:cxn modelId="{65CFC5C1-0EFE-45CE-90C4-8C7A21741843}" type="presParOf" srcId="{46252AFE-0F63-4BD0-8E15-D0983D6275A4}" destId="{68C34C2A-252A-45BD-86EC-C2D26B5109C9}" srcOrd="3" destOrd="0" presId="urn:microsoft.com/office/officeart/2008/layout/LinedList"/>
    <dgm:cxn modelId="{2ECADAE1-0B40-492A-8A31-1D64977E85A1}" type="presParOf" srcId="{68C34C2A-252A-45BD-86EC-C2D26B5109C9}" destId="{68B0639E-6481-4286-9880-F4A156CAE6B1}" srcOrd="0" destOrd="0" presId="urn:microsoft.com/office/officeart/2008/layout/LinedList"/>
    <dgm:cxn modelId="{DC8E3636-46D5-45CC-841E-88576E5AFBCF}" type="presParOf" srcId="{68C34C2A-252A-45BD-86EC-C2D26B5109C9}" destId="{D1330B9E-DA7F-4265-AFA2-C5EA701F17E2}" srcOrd="1" destOrd="0" presId="urn:microsoft.com/office/officeart/2008/layout/LinedList"/>
    <dgm:cxn modelId="{9488382C-0968-41C5-AD54-CE86F8626BA4}" type="presParOf" srcId="{46252AFE-0F63-4BD0-8E15-D0983D6275A4}" destId="{528685DC-ADF2-43AF-BFDE-FF2F645F4705}" srcOrd="4" destOrd="0" presId="urn:microsoft.com/office/officeart/2008/layout/LinedList"/>
    <dgm:cxn modelId="{6C2173AB-5F95-49F1-A95F-06CDD17FDF0A}" type="presParOf" srcId="{46252AFE-0F63-4BD0-8E15-D0983D6275A4}" destId="{F9C62C9D-CAB3-4A37-AA1D-FA0733FEE15F}" srcOrd="5" destOrd="0" presId="urn:microsoft.com/office/officeart/2008/layout/LinedList"/>
    <dgm:cxn modelId="{4DCA6062-C7C6-44F5-A4D9-F85DB23F2B8A}" type="presParOf" srcId="{F9C62C9D-CAB3-4A37-AA1D-FA0733FEE15F}" destId="{3BCCE8CB-72AD-4F70-ADBA-FDD0206FC036}" srcOrd="0" destOrd="0" presId="urn:microsoft.com/office/officeart/2008/layout/LinedList"/>
    <dgm:cxn modelId="{877061E6-EB55-441E-8B2F-BC2602763735}" type="presParOf" srcId="{F9C62C9D-CAB3-4A37-AA1D-FA0733FEE15F}" destId="{9D934B65-956A-4A95-BF6D-ECB0DFD15BE8}" srcOrd="1" destOrd="0" presId="urn:microsoft.com/office/officeart/2008/layout/LinedList"/>
    <dgm:cxn modelId="{42077971-E4C1-49BE-BD86-C499F68316BA}" type="presParOf" srcId="{46252AFE-0F63-4BD0-8E15-D0983D6275A4}" destId="{BE28CE16-FB0B-4275-B0E3-3E1DA689C652}" srcOrd="6" destOrd="0" presId="urn:microsoft.com/office/officeart/2008/layout/LinedList"/>
    <dgm:cxn modelId="{819E3AFA-80F5-47C8-9B55-58FFE19BC6E7}" type="presParOf" srcId="{46252AFE-0F63-4BD0-8E15-D0983D6275A4}" destId="{C04D4B8E-A97A-49C6-920A-2C391FF81F22}" srcOrd="7" destOrd="0" presId="urn:microsoft.com/office/officeart/2008/layout/LinedList"/>
    <dgm:cxn modelId="{6F5CCE1D-5C46-49B0-A2FD-4E05929E4DC4}" type="presParOf" srcId="{C04D4B8E-A97A-49C6-920A-2C391FF81F22}" destId="{B82C6D4F-E8F2-4995-B16E-EF8EE136FAC5}" srcOrd="0" destOrd="0" presId="urn:microsoft.com/office/officeart/2008/layout/LinedList"/>
    <dgm:cxn modelId="{7861057C-10D4-4AD8-8779-61FEDA74937E}" type="presParOf" srcId="{C04D4B8E-A97A-49C6-920A-2C391FF81F22}" destId="{8C8C09BB-1918-477E-BF93-B40DDABB27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5DC3F-436D-4AF5-B074-7A78567CAAD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EBC47-B3AB-42DA-B4C6-4FC7E520E3D4}">
      <dsp:nvSpPr>
        <dsp:cNvPr id="0" name=""/>
        <dsp:cNvSpPr/>
      </dsp:nvSpPr>
      <dsp:spPr>
        <a:xfrm>
          <a:off x="0" y="0"/>
          <a:ext cx="10515600" cy="928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1. Harabor, V., Mogos, R., Nechita, A., Adam, G., Melinte-Popescu, A.-S., Melinte-Popescu, M., Stuparu-Cretu, M., Vasilache, I.-A., Mihalceanu, E. J. I. J. o. E. R., Adam, P. (2023). Machine Learning Approaches for the Prediction of Hepatitis B and C Seropositivity, *20*, 2380.</a:t>
          </a:r>
          <a:endParaRPr lang="en-US" sz="2000" kern="1200"/>
        </a:p>
      </dsp:txBody>
      <dsp:txXfrm>
        <a:off x="0" y="0"/>
        <a:ext cx="10515600" cy="928052"/>
      </dsp:txXfrm>
    </dsp:sp>
    <dsp:sp modelId="{5A28044B-05A4-4BB7-8EDB-333174590434}">
      <dsp:nvSpPr>
        <dsp:cNvPr id="0" name=""/>
        <dsp:cNvSpPr/>
      </dsp:nvSpPr>
      <dsp:spPr>
        <a:xfrm>
          <a:off x="0" y="92805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0639E-6481-4286-9880-F4A156CAE6B1}">
      <dsp:nvSpPr>
        <dsp:cNvPr id="0" name=""/>
        <dsp:cNvSpPr/>
      </dsp:nvSpPr>
      <dsp:spPr>
        <a:xfrm>
          <a:off x="0" y="928052"/>
          <a:ext cx="10515600" cy="928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2. Holmer, R. (2018). Developing an HPV Infection Risk Prediction Model for Adult Females. *Industrial Engineering Undergraduate Honors Theses*. Retrieved from </a:t>
          </a:r>
          <a:r>
            <a:rPr lang="en-US" sz="2000" b="0" i="0" kern="1200">
              <a:hlinkClick xmlns:r="http://schemas.openxmlformats.org/officeDocument/2006/relationships" r:id="rId1"/>
            </a:rPr>
            <a:t>https://scholarworks.uark.edu/ineguht/55</a:t>
          </a:r>
          <a:r>
            <a:rPr lang="en-US" sz="2000" b="0" i="0" kern="1200"/>
            <a:t> (accessed November 5, 2023).</a:t>
          </a:r>
          <a:endParaRPr lang="en-US" sz="2000" kern="1200"/>
        </a:p>
      </dsp:txBody>
      <dsp:txXfrm>
        <a:off x="0" y="928052"/>
        <a:ext cx="10515600" cy="928052"/>
      </dsp:txXfrm>
    </dsp:sp>
    <dsp:sp modelId="{528685DC-ADF2-43AF-BFDE-FF2F645F4705}">
      <dsp:nvSpPr>
        <dsp:cNvPr id="0" name=""/>
        <dsp:cNvSpPr/>
      </dsp:nvSpPr>
      <dsp:spPr>
        <a:xfrm>
          <a:off x="0" y="185610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CE8CB-72AD-4F70-ADBA-FDD0206FC036}">
      <dsp:nvSpPr>
        <dsp:cNvPr id="0" name=""/>
        <dsp:cNvSpPr/>
      </dsp:nvSpPr>
      <dsp:spPr>
        <a:xfrm>
          <a:off x="0" y="1856104"/>
          <a:ext cx="10515600" cy="928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3. Tewari, P., Kashdan, E., Walsh, C., et al. (2021). Estimating the conditional probability of developing human papilloma virus-related oropharyngeal cancer by combining machine learning and inverse Bayesian modeling. *PLoS Comput Biol, 17*(8), e1009289.</a:t>
          </a:r>
          <a:endParaRPr lang="en-US" sz="2000" kern="1200"/>
        </a:p>
      </dsp:txBody>
      <dsp:txXfrm>
        <a:off x="0" y="1856104"/>
        <a:ext cx="10515600" cy="928052"/>
      </dsp:txXfrm>
    </dsp:sp>
    <dsp:sp modelId="{BE28CE16-FB0B-4275-B0E3-3E1DA689C652}">
      <dsp:nvSpPr>
        <dsp:cNvPr id="0" name=""/>
        <dsp:cNvSpPr/>
      </dsp:nvSpPr>
      <dsp:spPr>
        <a:xfrm>
          <a:off x="0" y="27841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C6D4F-E8F2-4995-B16E-EF8EE136FAC5}">
      <dsp:nvSpPr>
        <dsp:cNvPr id="0" name=""/>
        <dsp:cNvSpPr/>
      </dsp:nvSpPr>
      <dsp:spPr>
        <a:xfrm>
          <a:off x="0" y="2784156"/>
          <a:ext cx="10515600" cy="928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4. Wang, Y., Du, Z., Lawrence, W. R., Huang, Y., Deng, Y., Hao, Y. (2019). Predicting hepatitis b virus infection based on health examination data of community population. *Int. J. Environ. Res. Public Health, 16*, 4842.</a:t>
          </a:r>
          <a:endParaRPr lang="en-US" sz="2000" kern="1200"/>
        </a:p>
      </dsp:txBody>
      <dsp:txXfrm>
        <a:off x="0" y="2784156"/>
        <a:ext cx="10515600" cy="928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5823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1608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1100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335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78910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1170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308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26542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88212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696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6235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2252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200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2528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9464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8119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9946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786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ECEEF24-FE4A-47B8-A7CE-50587218454C}" type="datetimeFigureOut">
              <a:rPr lang="en-AE" smtClean="0"/>
              <a:t>12/11/2023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E0B85B-2E98-45A0-82E4-5AAC2A09AF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772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5384-F856-1C6B-C0DF-C73FDE46B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 fontScale="90000"/>
          </a:bodyPr>
          <a:lstStyle/>
          <a:p>
            <a:pPr algn="l"/>
            <a:r>
              <a:rPr lang="en-US" sz="6100" b="0" i="0">
                <a:effectLst/>
                <a:latin typeface="Times New Roman" panose="02020603050405020304" pitchFamily="18" charset="0"/>
              </a:rPr>
              <a:t>Predictive Model for Chronic Hepatitis B Infection</a:t>
            </a:r>
            <a:endParaRPr lang="en-AE" sz="6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8DCFD-AD86-577C-7CA3-6104B742C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300" b="1"/>
              <a:t>Group: Data Divers</a:t>
            </a:r>
          </a:p>
          <a:p>
            <a:pPr algn="l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Ahmed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Bediwy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Farah Ahmed</a:t>
            </a:r>
          </a:p>
          <a:p>
            <a:pPr algn="l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Mubarak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Mojoyinola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John Biju</a:t>
            </a:r>
            <a:endParaRPr lang="en-AE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Blood cells with one infected cell">
            <a:extLst>
              <a:ext uri="{FF2B5EF4-FFF2-40B4-BE49-F238E27FC236}">
                <a16:creationId xmlns:a16="http://schemas.microsoft.com/office/drawing/2014/main" id="{28DD63D2-1EE7-4B88-5EEB-8AC95FC9E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1" r="38513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39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8C24-86FF-6D12-8EFD-A9362212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0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CEE6-9372-8A99-0626-B330D167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6799" y="3878398"/>
            <a:ext cx="4978399" cy="2058657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</a:p>
        </p:txBody>
      </p:sp>
      <p:pic>
        <p:nvPicPr>
          <p:cNvPr id="26" name="Graphic 25" descr="Fingerprint">
            <a:extLst>
              <a:ext uri="{FF2B5EF4-FFF2-40B4-BE49-F238E27FC236}">
                <a16:creationId xmlns:a16="http://schemas.microsoft.com/office/drawing/2014/main" id="{E6B7B50C-11AB-9BED-65C8-5623A114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3A94-3A3B-FD66-9916-3E623811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Model Performance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F86FCD-2EB4-BE05-68E1-6B49225C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88237"/>
              </p:ext>
            </p:extLst>
          </p:nvPr>
        </p:nvGraphicFramePr>
        <p:xfrm>
          <a:off x="1686560" y="448690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999580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30067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862071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95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8942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1530736-5D39-F0ED-A24E-5F1582412CFF}"/>
              </a:ext>
            </a:extLst>
          </p:cNvPr>
          <p:cNvSpPr txBox="1">
            <a:spLocks/>
          </p:cNvSpPr>
          <p:nvPr/>
        </p:nvSpPr>
        <p:spPr>
          <a:xfrm>
            <a:off x="1066800" y="3007042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Regression– 5-folds - Down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0428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3CF5-5EBD-8F14-D1E9-588D5C8D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56" y="1642242"/>
            <a:ext cx="3714043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Predictor importance based on final model</a:t>
            </a:r>
          </a:p>
        </p:txBody>
      </p:sp>
      <p:pic>
        <p:nvPicPr>
          <p:cNvPr id="7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D50D81E7-6B0A-75BD-11F8-85C4C725E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71414"/>
            <a:ext cx="7214616" cy="48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7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7407B0FF-43E0-4B2E-B48B-C2A472D10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AC6C18-4147-48ED-8B6A-19B3E0D89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F90B6E-2FD8-81CF-A58B-5CBEC513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Software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6791A-4FFA-74A8-E0E6-4E01D80EA648}"/>
              </a:ext>
            </a:extLst>
          </p:cNvPr>
          <p:cNvSpPr>
            <a:spLocks/>
          </p:cNvSpPr>
          <p:nvPr/>
        </p:nvSpPr>
        <p:spPr>
          <a:xfrm>
            <a:off x="914400" y="2719289"/>
            <a:ext cx="10363199" cy="9274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43484">
              <a:spcAft>
                <a:spcPts val="600"/>
              </a:spcAft>
            </a:pPr>
            <a:r>
              <a:rPr lang="en-US" sz="184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Collection and preliminary cleaning</a:t>
            </a:r>
          </a:p>
          <a:p>
            <a:pPr defTabSz="443484">
              <a:spcAft>
                <a:spcPts val="600"/>
              </a:spcAft>
            </a:pPr>
            <a:r>
              <a:rPr lang="en-US" sz="184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Python (</a:t>
            </a:r>
            <a:r>
              <a:rPr lang="en-US" sz="1843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84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Pandas)</a:t>
            </a:r>
            <a:endParaRPr lang="en-US" sz="1900" cap="none">
              <a:solidFill>
                <a:schemeClr val="tx1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E642D97-7E34-40BA-7BDA-55BCE3E39646}"/>
              </a:ext>
            </a:extLst>
          </p:cNvPr>
          <p:cNvSpPr txBox="1">
            <a:spLocks/>
          </p:cNvSpPr>
          <p:nvPr/>
        </p:nvSpPr>
        <p:spPr>
          <a:xfrm>
            <a:off x="914401" y="4701058"/>
            <a:ext cx="10363199" cy="6736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6968">
              <a:spcBef>
                <a:spcPts val="970"/>
              </a:spcBef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Modelling</a:t>
            </a:r>
          </a:p>
          <a:p>
            <a:pPr defTabSz="886968">
              <a:spcBef>
                <a:spcPts val="970"/>
              </a:spcBef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Caret package in R</a:t>
            </a:r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ECA7806-87B8-7BDB-D0ED-F8E21DE208A2}"/>
              </a:ext>
            </a:extLst>
          </p:cNvPr>
          <p:cNvSpPr txBox="1">
            <a:spLocks/>
          </p:cNvSpPr>
          <p:nvPr/>
        </p:nvSpPr>
        <p:spPr>
          <a:xfrm>
            <a:off x="914401" y="3773616"/>
            <a:ext cx="10363199" cy="6736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6968">
              <a:spcBef>
                <a:spcPts val="97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</a:t>
            </a:r>
          </a:p>
          <a:p>
            <a:pPr defTabSz="886968">
              <a:spcBef>
                <a:spcPts val="97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GGplot2 package in R / Python</a:t>
            </a: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4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C06F-6324-7D66-1044-48651C63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Visualizations Implemented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B813452-00DC-B958-C01F-3776E0F21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01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0D7B3-E6F6-957C-278C-E670C1030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224" y="643466"/>
            <a:ext cx="7605551" cy="55710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9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A5F80-859C-E9C7-2FCA-3293EF056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767" y="643467"/>
            <a:ext cx="7528466" cy="5571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E1D13-2DEE-B00A-4F72-61985C0E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681037"/>
            <a:ext cx="73914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38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>
            <a:extLst>
              <a:ext uri="{FF2B5EF4-FFF2-40B4-BE49-F238E27FC236}">
                <a16:creationId xmlns:a16="http://schemas.microsoft.com/office/drawing/2014/main" id="{68FBBF1E-1555-488E-8C0C-058E5710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53966F8-4E34-4797-9621-E8C53362E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861DD06-AB17-4E8B-B828-D863D16E2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6ECB7-71D5-CF90-D1B8-CBB97347A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801812"/>
            <a:ext cx="5291666" cy="3254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59351-CBF3-D7E9-968A-2D2828059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866" y="1801812"/>
            <a:ext cx="5291666" cy="3254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B0468DF-40A1-4DCC-AABA-E800DB710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4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2E46-FEBA-4A7C-0E4A-07AA6D38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667702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7F1E5260-DCB7-C978-6571-9F6AF655BBA6}"/>
              </a:ext>
            </a:extLst>
          </p:cNvPr>
          <p:cNvGraphicFramePr/>
          <p:nvPr/>
        </p:nvGraphicFramePr>
        <p:xfrm>
          <a:off x="831850" y="2377441"/>
          <a:ext cx="10515600" cy="3712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45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897D-2543-5D5D-9167-133CD254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Hepatitis B</a:t>
            </a:r>
            <a:endParaRPr lang="en-A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BCE9-4A2F-C845-2F08-342BFBE3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4" y="3125755"/>
            <a:ext cx="6713552" cy="1434415"/>
          </a:xfrm>
        </p:spPr>
        <p:txBody>
          <a:bodyPr anchor="t">
            <a:normAutofit/>
          </a:bodyPr>
          <a:lstStyle/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hepatitis B virus causes hepatitis B, a liver infection. The infection can be acute (short and severe) or chronic (long term). </a:t>
            </a:r>
          </a:p>
        </p:txBody>
      </p:sp>
      <p:pic>
        <p:nvPicPr>
          <p:cNvPr id="12" name="Picture 11" descr="A row of samples for medical testing">
            <a:extLst>
              <a:ext uri="{FF2B5EF4-FFF2-40B4-BE49-F238E27FC236}">
                <a16:creationId xmlns:a16="http://schemas.microsoft.com/office/drawing/2014/main" id="{758D2B42-259E-435C-D252-0F1A8F3E4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06" r="1" b="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118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47EFE4-199F-247E-ABF3-CD39A86A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GOAL</a:t>
            </a:r>
            <a:endParaRPr lang="en-AE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B1E0-4861-84C5-8F89-52BFEF90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Develop and evaluate models for identifying people who Require screening for hepatitis B surface antigen (</a:t>
            </a:r>
            <a:r>
              <a:rPr lang="en-US" sz="2800" cap="none" dirty="0"/>
              <a:t>HBsAg)</a:t>
            </a:r>
            <a:endParaRPr lang="en-AE" sz="2800" cap="non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3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2081EA-7107-46FA-A893-B15086A74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889DF-D030-4BCD-9797-4BBD1986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7D2747-30D0-A745-4863-947C964C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11" y="643468"/>
            <a:ext cx="3420815" cy="5130046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NHANES Data Collection</a:t>
            </a:r>
            <a:endParaRPr lang="en-AE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18B9-CFC8-EF8A-195A-B32AF422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643467"/>
            <a:ext cx="6620882" cy="5130046"/>
          </a:xfrm>
        </p:spPr>
        <p:txBody>
          <a:bodyPr anchor="ctr">
            <a:normAutofit/>
          </a:bodyPr>
          <a:lstStyle/>
          <a:p>
            <a:pPr marL="280736" indent="-280736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800" dirty="0">
                <a:sym typeface="Calibri"/>
              </a:rPr>
              <a:t>NHANES 2013-2018</a:t>
            </a:r>
          </a:p>
          <a:p>
            <a:pPr marL="1042736" lvl="2" indent="-280736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000" dirty="0">
                <a:sym typeface="Calibri"/>
              </a:rPr>
              <a:t> Demographics Data</a:t>
            </a:r>
          </a:p>
          <a:p>
            <a:pPr marL="1423736" lvl="3" indent="-280736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Age, Gender, Race, Education, # of people in household, Annual income, Served active duty in US, Country of Birth, Marital Status, Pregnancy Status, Ratio of family income to poverty</a:t>
            </a:r>
          </a:p>
          <a:p>
            <a:pPr marL="1042736" lvl="2" indent="-280736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000" dirty="0">
                <a:sym typeface="Calibri"/>
              </a:rPr>
              <a:t>Laboratory Data</a:t>
            </a:r>
          </a:p>
          <a:p>
            <a:pPr marL="1423736" lvl="3" indent="-280736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Hepatitis B core antibody, Hepatitis B surface antigen </a:t>
            </a:r>
          </a:p>
          <a:p>
            <a:pPr marL="0" lvl="6" indent="1371600">
              <a:buSzTx/>
              <a:buFontTx/>
              <a:buNone/>
              <a:defRPr/>
            </a:pPr>
            <a:r>
              <a:rPr lang="en-US" sz="1800" dirty="0"/>
              <a:t>and Hepatitis B surface antibody</a:t>
            </a:r>
          </a:p>
          <a:p>
            <a:pPr marL="0" indent="0">
              <a:buNone/>
            </a:pPr>
            <a:endParaRPr lang="en-AE" sz="2800" dirty="0"/>
          </a:p>
        </p:txBody>
      </p:sp>
    </p:spTree>
    <p:extLst>
      <p:ext uri="{BB962C8B-B14F-4D97-AF65-F5344CB8AC3E}">
        <p14:creationId xmlns:p14="http://schemas.microsoft.com/office/powerpoint/2010/main" val="102466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739D-FE51-4A6F-20E8-91173441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A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7415-A25F-2447-B468-7D02E6159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3872"/>
            <a:ext cx="9724031" cy="3683358"/>
          </a:xfrm>
        </p:spPr>
        <p:txBody>
          <a:bodyPr anchor="ctr">
            <a:normAutofit fontScale="77500" lnSpcReduction="20000"/>
          </a:bodyPr>
          <a:lstStyle/>
          <a:p>
            <a:pPr eaLnBrk="1" hangingPunct="1"/>
            <a:r>
              <a:rPr lang="en-US" altLang="en-US" sz="3200" dirty="0"/>
              <a:t>Questionnaires Data</a:t>
            </a:r>
          </a:p>
          <a:p>
            <a:pPr marL="685800" lvl="1" indent="-228600" eaLnBrk="1" hangingPunct="1"/>
            <a:r>
              <a:rPr lang="en-US" altLang="en-US" sz="3200" dirty="0"/>
              <a:t>Ever had hepatitis B, Ever received medicine for hepatitis B, Covered by private insurance, Covered by Medicare, Covered by Medicaid, Covered by any health Insurance </a:t>
            </a:r>
          </a:p>
          <a:p>
            <a:pPr marL="685800" lvl="1" indent="-228600" eaLnBrk="1" hangingPunct="1"/>
            <a:r>
              <a:rPr lang="en-US" altLang="en-US" sz="3200" dirty="0"/>
              <a:t>Type for work done last week, Hours of work done last week, Smoked at least 100 cigarettes in life, Current self-reported height (inches), Current self-reported weight, Income from wages/salaries</a:t>
            </a:r>
          </a:p>
          <a:p>
            <a:endParaRPr lang="en-AE" sz="3200" dirty="0"/>
          </a:p>
        </p:txBody>
      </p:sp>
    </p:spTree>
    <p:extLst>
      <p:ext uri="{BB962C8B-B14F-4D97-AF65-F5344CB8AC3E}">
        <p14:creationId xmlns:p14="http://schemas.microsoft.com/office/powerpoint/2010/main" val="253144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13119-5741-EE8A-9513-B819C535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altLang="en-US" sz="3100">
                <a:latin typeface="Calibri Light" panose="020F0302020204030204" pitchFamily="34" charset="0"/>
                <a:cs typeface="Calibri Light" panose="020F0302020204030204" pitchFamily="34" charset="0"/>
              </a:rPr>
              <a:t>Data Manipulation Using NumPy &amp; Pandas</a:t>
            </a:r>
            <a:endParaRPr lang="en-AE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3595-C229-C687-DBFB-E1A49097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 marL="227013" indent="-227013" eaLnBrk="1" hangingPunct="1"/>
            <a:r>
              <a:rPr lang="en-US" altLang="en-US" sz="2400" dirty="0"/>
              <a:t>Selected important columns from every dataset</a:t>
            </a:r>
          </a:p>
          <a:p>
            <a:pPr marL="227013" indent="-227013" eaLnBrk="1" hangingPunct="1"/>
            <a:r>
              <a:rPr lang="en-US" altLang="en-US" sz="2400" dirty="0"/>
              <a:t>Merged all datasets by Sequence </a:t>
            </a:r>
          </a:p>
          <a:p>
            <a:pPr marL="227013" indent="-227013" eaLnBrk="1" hangingPunct="1"/>
            <a:r>
              <a:rPr lang="en-US" altLang="en-US" sz="2400" dirty="0"/>
              <a:t>Convert object type features into integer type </a:t>
            </a:r>
          </a:p>
          <a:p>
            <a:pPr marL="227013" indent="-227013" eaLnBrk="1" hangingPunct="1"/>
            <a:r>
              <a:rPr lang="en-US" altLang="en-US" sz="2400" dirty="0"/>
              <a:t>Change the column names</a:t>
            </a:r>
          </a:p>
          <a:p>
            <a:endParaRPr lang="en-AE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7D2747-30D0-A745-4863-947C964C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 Modeling Data </a:t>
            </a:r>
            <a:endParaRPr lang="en-AE" sz="440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7518B9-CFC8-EF8A-195A-B32AF422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9" y="757237"/>
            <a:ext cx="6700417" cy="5759674"/>
          </a:xfrm>
        </p:spPr>
        <p:txBody>
          <a:bodyPr anchor="ctr">
            <a:normAutofit lnSpcReduction="10000"/>
          </a:bodyPr>
          <a:lstStyle/>
          <a:p>
            <a:pPr marL="280736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Total Observation	8221</a:t>
            </a:r>
          </a:p>
          <a:p>
            <a:pPr marL="280736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Positive HBV cases	112</a:t>
            </a:r>
          </a:p>
          <a:p>
            <a:pPr marL="280736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Negative HBV case	8109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endParaRPr lang="en-US" sz="1800" dirty="0">
              <a:sym typeface="Calibri"/>
            </a:endParaRPr>
          </a:p>
          <a:p>
            <a:pPr marL="280736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b="1" dirty="0">
                <a:sym typeface="Calibri"/>
              </a:rPr>
              <a:t>Predictors</a:t>
            </a:r>
          </a:p>
          <a:p>
            <a:pPr marL="1042736" lvl="2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Gender</a:t>
            </a:r>
          </a:p>
          <a:p>
            <a:pPr marL="1042736" lvl="2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Age in years</a:t>
            </a:r>
          </a:p>
          <a:p>
            <a:pPr marL="1042736" lvl="2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Race/Ethnicity</a:t>
            </a:r>
          </a:p>
          <a:p>
            <a:pPr marL="1042736" lvl="2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Country of Birth</a:t>
            </a:r>
          </a:p>
          <a:p>
            <a:pPr marL="1042736" lvl="2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Household size</a:t>
            </a:r>
          </a:p>
          <a:p>
            <a:pPr marL="1042736" lvl="2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Family size</a:t>
            </a:r>
          </a:p>
          <a:p>
            <a:pPr marL="1042736" lvl="2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Ever told you have Hepatitis B?</a:t>
            </a:r>
          </a:p>
          <a:p>
            <a:pPr marL="1042736" lvl="2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i="0" dirty="0">
                <a:effectLst/>
                <a:latin typeface="+mj-lt"/>
              </a:rPr>
              <a:t>Covered by health insurance</a:t>
            </a:r>
          </a:p>
          <a:p>
            <a:pPr marL="1042736" lvl="2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latin typeface="+mj-lt"/>
                <a:sym typeface="Calibri"/>
              </a:rPr>
              <a:t>Education level</a:t>
            </a:r>
          </a:p>
          <a:p>
            <a:pPr marL="1042736" lvl="2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Current self-reported height (inches)</a:t>
            </a:r>
          </a:p>
          <a:p>
            <a:pPr marL="1042736" lvl="2" indent="-280736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dirty="0">
                <a:sym typeface="Calibri"/>
              </a:rPr>
              <a:t>Current self-reported weight (pounds)</a:t>
            </a:r>
          </a:p>
          <a:p>
            <a:pPr marL="0" indent="0">
              <a:lnSpc>
                <a:spcPct val="110000"/>
              </a:lnSpc>
              <a:buNone/>
            </a:pPr>
            <a:endParaRPr lang="en-AE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8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C06F-6324-7D66-1044-48651C63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20" y="12366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Modeling Strategy</a:t>
            </a:r>
          </a:p>
        </p:txBody>
      </p:sp>
    </p:spTree>
    <p:extLst>
      <p:ext uri="{BB962C8B-B14F-4D97-AF65-F5344CB8AC3E}">
        <p14:creationId xmlns:p14="http://schemas.microsoft.com/office/powerpoint/2010/main" val="124026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5BEF-DDC0-18B3-E1BF-8ACB1E3A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have 3 models 2 CV folds and 5 resampling methods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A061D7-97BD-0B7F-0BEE-A6A35891C5D9}"/>
              </a:ext>
            </a:extLst>
          </p:cNvPr>
          <p:cNvSpPr txBox="1">
            <a:spLocks/>
          </p:cNvSpPr>
          <p:nvPr/>
        </p:nvSpPr>
        <p:spPr>
          <a:xfrm>
            <a:off x="1447793" y="2597037"/>
            <a:ext cx="2662633" cy="826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79871">
              <a:spcAft>
                <a:spcPts val="564"/>
              </a:spcAft>
            </a:pPr>
            <a:r>
              <a:rPr lang="en-US" sz="385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</a:t>
            </a:r>
            <a:endParaRPr lang="en-US" sz="3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3DF61D-0AE9-00CC-7093-02BD08E66B8F}"/>
              </a:ext>
            </a:extLst>
          </p:cNvPr>
          <p:cNvSpPr txBox="1">
            <a:spLocks/>
          </p:cNvSpPr>
          <p:nvPr/>
        </p:nvSpPr>
        <p:spPr>
          <a:xfrm>
            <a:off x="5138621" y="2597037"/>
            <a:ext cx="2662634" cy="826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79871">
              <a:spcAft>
                <a:spcPts val="564"/>
              </a:spcAft>
            </a:pPr>
            <a:r>
              <a:rPr lang="en-US" sz="385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CV folds</a:t>
            </a:r>
            <a:endParaRPr lang="en-US" sz="36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BE222B-6EFD-0557-037B-EA5F2F6A42E7}"/>
              </a:ext>
            </a:extLst>
          </p:cNvPr>
          <p:cNvSpPr txBox="1">
            <a:spLocks/>
          </p:cNvSpPr>
          <p:nvPr/>
        </p:nvSpPr>
        <p:spPr>
          <a:xfrm>
            <a:off x="8634493" y="2597037"/>
            <a:ext cx="2662633" cy="826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79871">
              <a:spcAft>
                <a:spcPts val="564"/>
              </a:spcAft>
            </a:pPr>
            <a:r>
              <a:rPr lang="en-US" sz="385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Resampling</a:t>
            </a:r>
            <a:endParaRPr lang="en-US" sz="36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87C345-8072-9C67-25C2-92268D93B343}"/>
              </a:ext>
            </a:extLst>
          </p:cNvPr>
          <p:cNvSpPr txBox="1">
            <a:spLocks/>
          </p:cNvSpPr>
          <p:nvPr/>
        </p:nvSpPr>
        <p:spPr>
          <a:xfrm>
            <a:off x="838200" y="3891780"/>
            <a:ext cx="4132940" cy="152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79871">
              <a:spcAft>
                <a:spcPts val="564"/>
              </a:spcAft>
            </a:pPr>
            <a:r>
              <a:rPr lang="en-US" sz="3008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  <a:p>
            <a:pPr algn="ctr" defTabSz="979871">
              <a:spcAft>
                <a:spcPts val="564"/>
              </a:spcAft>
            </a:pPr>
            <a:r>
              <a:rPr lang="en-US" sz="3008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</a:t>
            </a:r>
          </a:p>
          <a:p>
            <a:pPr algn="ctr" defTabSz="979871">
              <a:spcAft>
                <a:spcPts val="564"/>
              </a:spcAft>
            </a:pPr>
            <a:r>
              <a:rPr lang="en-US" sz="3008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Boosting</a:t>
            </a:r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AFD2F0-B0C6-9739-39AA-765BC24C35E3}"/>
              </a:ext>
            </a:extLst>
          </p:cNvPr>
          <p:cNvSpPr txBox="1">
            <a:spLocks/>
          </p:cNvSpPr>
          <p:nvPr/>
        </p:nvSpPr>
        <p:spPr>
          <a:xfrm>
            <a:off x="5241314" y="3805274"/>
            <a:ext cx="2662633" cy="1231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79871">
              <a:spcAft>
                <a:spcPts val="564"/>
              </a:spcAft>
            </a:pPr>
            <a:r>
              <a:rPr lang="en-US" sz="300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 folds</a:t>
            </a:r>
          </a:p>
          <a:p>
            <a:pPr algn="ctr" defTabSz="979871">
              <a:spcAft>
                <a:spcPts val="564"/>
              </a:spcAft>
            </a:pPr>
            <a:r>
              <a:rPr lang="en-US" sz="300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 folds</a:t>
            </a:r>
            <a:endParaRPr lang="en-US" sz="32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3A32AB-2142-F38F-C93C-D982C41078A5}"/>
              </a:ext>
            </a:extLst>
          </p:cNvPr>
          <p:cNvSpPr txBox="1">
            <a:spLocks/>
          </p:cNvSpPr>
          <p:nvPr/>
        </p:nvSpPr>
        <p:spPr>
          <a:xfrm>
            <a:off x="8691167" y="3481581"/>
            <a:ext cx="2662633" cy="23508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79871">
              <a:spcAft>
                <a:spcPts val="564"/>
              </a:spcAft>
            </a:pPr>
            <a:r>
              <a:rPr lang="en-US" sz="300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None</a:t>
            </a:r>
          </a:p>
          <a:p>
            <a:pPr algn="ctr" defTabSz="979871">
              <a:spcAft>
                <a:spcPts val="564"/>
              </a:spcAft>
            </a:pPr>
            <a:r>
              <a:rPr lang="en-US" sz="300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</a:t>
            </a:r>
          </a:p>
          <a:p>
            <a:pPr algn="ctr" defTabSz="979871">
              <a:spcAft>
                <a:spcPts val="564"/>
              </a:spcAft>
            </a:pPr>
            <a:r>
              <a:rPr lang="en-US" sz="300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</a:t>
            </a:r>
          </a:p>
          <a:p>
            <a:pPr algn="ctr" defTabSz="979871">
              <a:spcAft>
                <a:spcPts val="564"/>
              </a:spcAft>
            </a:pPr>
            <a:r>
              <a:rPr lang="en-US" sz="300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Smote</a:t>
            </a:r>
          </a:p>
          <a:p>
            <a:pPr algn="ctr" defTabSz="979871">
              <a:spcAft>
                <a:spcPts val="564"/>
              </a:spcAft>
            </a:pPr>
            <a:r>
              <a:rPr lang="en-US" sz="3008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Rose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846401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2872B098035C4691E95D0023C80F5C" ma:contentTypeVersion="3" ma:contentTypeDescription="Create a new document." ma:contentTypeScope="" ma:versionID="a30030f8ba334ec107188a56327ebc40">
  <xsd:schema xmlns:xsd="http://www.w3.org/2001/XMLSchema" xmlns:xs="http://www.w3.org/2001/XMLSchema" xmlns:p="http://schemas.microsoft.com/office/2006/metadata/properties" xmlns:ns3="de038242-1762-4af6-a797-46656a267373" targetNamespace="http://schemas.microsoft.com/office/2006/metadata/properties" ma:root="true" ma:fieldsID="a90112f6c5a679134a3bfcf2fbb9ac79" ns3:_="">
    <xsd:import namespace="de038242-1762-4af6-a797-46656a2673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38242-1762-4af6-a797-46656a26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06A20D-3433-44A4-BDB5-DD9180FA1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038242-1762-4af6-a797-46656a2673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FC7510-FE98-460F-A86F-335D9B41C455}">
  <ds:schemaRefs>
    <ds:schemaRef ds:uri="http://schemas.microsoft.com/office/2006/documentManagement/types"/>
    <ds:schemaRef ds:uri="de038242-1762-4af6-a797-46656a267373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17089D6-DB26-4706-8131-64D6FA951F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642</TotalTime>
  <Words>616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 Light</vt:lpstr>
      <vt:lpstr>Times New Roman</vt:lpstr>
      <vt:lpstr>Tw Cen MT</vt:lpstr>
      <vt:lpstr>Droplet</vt:lpstr>
      <vt:lpstr>Predictive Model for Chronic Hepatitis B Infection</vt:lpstr>
      <vt:lpstr>Hepatitis B</vt:lpstr>
      <vt:lpstr>GOAL</vt:lpstr>
      <vt:lpstr>NHANES Data Collection</vt:lpstr>
      <vt:lpstr>PowerPoint Presentation</vt:lpstr>
      <vt:lpstr>Data Manipulation Using NumPy &amp; Pandas</vt:lpstr>
      <vt:lpstr> Modeling Data </vt:lpstr>
      <vt:lpstr>Modeling Strategy</vt:lpstr>
      <vt:lpstr>We have 3 models 2 CV folds and 5 resampling methods</vt:lpstr>
      <vt:lpstr>Model Evaluation </vt:lpstr>
      <vt:lpstr>Final Model Performance</vt:lpstr>
      <vt:lpstr>Predictor importance based on final model</vt:lpstr>
      <vt:lpstr>Software Used</vt:lpstr>
      <vt:lpstr>Visualizations Implemented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Chronic Hepatitis B Infection</dc:title>
  <dc:creator>Biju Varghese, John</dc:creator>
  <cp:lastModifiedBy>Biju Varghese, John</cp:lastModifiedBy>
  <cp:revision>5</cp:revision>
  <dcterms:created xsi:type="dcterms:W3CDTF">2023-11-11T02:51:35Z</dcterms:created>
  <dcterms:modified xsi:type="dcterms:W3CDTF">2023-11-12T15:03:31Z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0x0101009A2872B098035C4691E95D0023C80F5C</vt:lpwstr>
  </property>
</Properties>
</file>