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4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56B6-D3D0-4F87-B068-82ED4A1C09C6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1EFD-441D-4FC8-84E6-FF6661549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3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Johnnie Danielsaint</dc:creator>
  <cp:lastModifiedBy>Johnnie Danielsaint</cp:lastModifiedBy>
  <cp:revision>1</cp:revision>
  <dcterms:created xsi:type="dcterms:W3CDTF">2025-02-07T10:42:20Z</dcterms:created>
  <dcterms:modified xsi:type="dcterms:W3CDTF">2025-02-07T10:42:33Z</dcterms:modified>
</cp:coreProperties>
</file>