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theme/theme14.xml" ContentType="application/vnd.openxmlformats-officedocument.theme+xml"/>
  <Override PartName="/ppt/diagrams/layout1.xml" ContentType="application/vnd.openxmlformats-officedocument.drawingml.diagramLayout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theme/theme10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Layouts/slideLayout99.xml" ContentType="application/vnd.openxmlformats-officedocument.presentationml.slideLayout+xml"/>
  <Override PartName="/ppt/theme/theme13.xml" ContentType="application/vnd.openxmlformats-officedocument.theme+xml"/>
  <Override PartName="/ppt/slideMasters/slideMaster5.xml" ContentType="application/vnd.openxmlformats-officedocument.presentationml.slideMaster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1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diagrams/quickStyle1.xml" ContentType="application/vnd.openxmlformats-officedocument.drawingml.diagramStyl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7" r:id="rId5"/>
    <p:sldMasterId id="2147483679" r:id="rId6"/>
    <p:sldMasterId id="2147483690" r:id="rId7"/>
    <p:sldMasterId id="2147483701" r:id="rId8"/>
    <p:sldMasterId id="2147483712" r:id="rId9"/>
    <p:sldMasterId id="2147483723" r:id="rId10"/>
    <p:sldMasterId id="2147483736" r:id="rId11"/>
    <p:sldMasterId id="2147483738" r:id="rId12"/>
    <p:sldMasterId id="2147483749" r:id="rId13"/>
    <p:sldMasterId id="2147483760" r:id="rId14"/>
    <p:sldMasterId id="2147483771" r:id="rId15"/>
    <p:sldMasterId id="2147483782" r:id="rId16"/>
  </p:sldMasterIdLst>
  <p:notesMasterIdLst>
    <p:notesMasterId r:id="rId24"/>
  </p:notesMasterIdLst>
  <p:sldIdLst>
    <p:sldId id="269" r:id="rId17"/>
    <p:sldId id="270" r:id="rId18"/>
    <p:sldId id="296" r:id="rId19"/>
    <p:sldId id="297" r:id="rId20"/>
    <p:sldId id="298" r:id="rId21"/>
    <p:sldId id="300" r:id="rId22"/>
    <p:sldId id="285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0340" autoAdjust="0"/>
  </p:normalViewPr>
  <p:slideViewPr>
    <p:cSldViewPr>
      <p:cViewPr varScale="1">
        <p:scale>
          <a:sx n="79" d="100"/>
          <a:sy n="79" d="100"/>
        </p:scale>
        <p:origin x="-2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1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7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6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91140-EFBB-413F-8231-4AC0D28C7D1C}" type="doc">
      <dgm:prSet loTypeId="urn:microsoft.com/office/officeart/2005/8/layout/radial4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E2E9038-3FAA-4F57-9293-D6BA4FCFAC58}">
      <dgm:prSet phldrT="[Text]"/>
      <dgm:spPr/>
      <dgm:t>
        <a:bodyPr/>
        <a:lstStyle/>
        <a:p>
          <a:r>
            <a:rPr lang="en-US" dirty="0" smtClean="0"/>
            <a:t>Simple API for colored marker tracking:</a:t>
          </a:r>
        </a:p>
        <a:p>
          <a:r>
            <a:rPr lang="en-US" dirty="0" smtClean="0"/>
            <a:t>TouchlessLib.dll &amp;</a:t>
          </a:r>
        </a:p>
        <a:p>
          <a:r>
            <a:rPr lang="en-US" dirty="0" smtClean="0"/>
            <a:t>WebCamLib.dll</a:t>
          </a:r>
        </a:p>
      </dgm:t>
    </dgm:pt>
    <dgm:pt modelId="{B88C6B80-28E6-4D0C-8B02-989F472A5DD4}" type="parTrans" cxnId="{CCDB3C6A-8A54-4645-9386-22BE9A2DBD49}">
      <dgm:prSet/>
      <dgm:spPr/>
      <dgm:t>
        <a:bodyPr/>
        <a:lstStyle/>
        <a:p>
          <a:endParaRPr lang="en-US"/>
        </a:p>
      </dgm:t>
    </dgm:pt>
    <dgm:pt modelId="{5F9B8800-348A-4F1D-B78A-074D42B93424}" type="sibTrans" cxnId="{CCDB3C6A-8A54-4645-9386-22BE9A2DBD49}">
      <dgm:prSet/>
      <dgm:spPr/>
      <dgm:t>
        <a:bodyPr/>
        <a:lstStyle/>
        <a:p>
          <a:endParaRPr lang="en-US"/>
        </a:p>
      </dgm:t>
    </dgm:pt>
    <dgm:pt modelId="{AFBBF057-A0D9-40BF-853B-C89AB05F6D56}">
      <dgm:prSet phldrT="[Text]"/>
      <dgm:spPr/>
      <dgm:t>
        <a:bodyPr/>
        <a:lstStyle/>
        <a:p>
          <a:r>
            <a:rPr lang="en-US" dirty="0" smtClean="0"/>
            <a:t>Leverage CPU processing power  (real-time vision-based processes are computationally expensive)</a:t>
          </a:r>
          <a:endParaRPr lang="en-US" dirty="0"/>
        </a:p>
      </dgm:t>
    </dgm:pt>
    <dgm:pt modelId="{16275D27-29C2-4890-B96C-95477718BC61}" type="parTrans" cxnId="{6730045D-71EB-4D22-B152-50B1E8A242A8}">
      <dgm:prSet/>
      <dgm:spPr/>
      <dgm:t>
        <a:bodyPr/>
        <a:lstStyle/>
        <a:p>
          <a:endParaRPr lang="en-US"/>
        </a:p>
      </dgm:t>
    </dgm:pt>
    <dgm:pt modelId="{85D43C24-60FA-4D84-A998-FF582B3DFA67}" type="sibTrans" cxnId="{6730045D-71EB-4D22-B152-50B1E8A242A8}">
      <dgm:prSet/>
      <dgm:spPr/>
      <dgm:t>
        <a:bodyPr/>
        <a:lstStyle/>
        <a:p>
          <a:endParaRPr lang="en-US"/>
        </a:p>
      </dgm:t>
    </dgm:pt>
    <dgm:pt modelId="{D4A8189B-9F16-46E8-BE8B-1C033125C78C}">
      <dgm:prSet phldrT="[Text]"/>
      <dgm:spPr/>
      <dgm:t>
        <a:bodyPr/>
        <a:lstStyle/>
        <a:p>
          <a:r>
            <a:rPr lang="en-US" dirty="0" smtClean="0"/>
            <a:t>Easily create multi-touch applications for anyone with a camera!</a:t>
          </a:r>
        </a:p>
        <a:p>
          <a:r>
            <a:rPr lang="en-US" dirty="0" smtClean="0"/>
            <a:t>Compliment or replace mouse-based interaction.</a:t>
          </a:r>
        </a:p>
        <a:p>
          <a:r>
            <a:rPr lang="en-US" dirty="0" smtClean="0"/>
            <a:t>Simple demos can be made in </a:t>
          </a:r>
          <a:r>
            <a:rPr lang="en-US" dirty="0" smtClean="0"/>
            <a:t>less than one hour!</a:t>
          </a:r>
          <a:endParaRPr lang="en-US" dirty="0" smtClean="0"/>
        </a:p>
      </dgm:t>
    </dgm:pt>
    <dgm:pt modelId="{9F7EE984-FFA8-43AC-BB47-393ECFF9E88F}" type="sibTrans" cxnId="{D9DE7F8F-0D42-4610-BC91-98358B030421}">
      <dgm:prSet/>
      <dgm:spPr/>
      <dgm:t>
        <a:bodyPr/>
        <a:lstStyle/>
        <a:p>
          <a:endParaRPr lang="en-US"/>
        </a:p>
      </dgm:t>
    </dgm:pt>
    <dgm:pt modelId="{5AD4B1E4-13D3-48D7-B884-9F5386B26502}" type="parTrans" cxnId="{D9DE7F8F-0D42-4610-BC91-98358B030421}">
      <dgm:prSet/>
      <dgm:spPr/>
      <dgm:t>
        <a:bodyPr/>
        <a:lstStyle/>
        <a:p>
          <a:endParaRPr lang="en-US"/>
        </a:p>
      </dgm:t>
    </dgm:pt>
    <dgm:pt modelId="{FCD40909-035D-4541-A2D1-0585C460960A}">
      <dgm:prSet phldrT="[Text]"/>
      <dgm:spPr/>
      <dgm:t>
        <a:bodyPr/>
        <a:lstStyle/>
        <a:p>
          <a:r>
            <a:rPr lang="en-US" dirty="0" smtClean="0"/>
            <a:t>Employ direct manipulation interaction techniques with custom gestures.</a:t>
          </a:r>
        </a:p>
        <a:p>
          <a:r>
            <a:rPr lang="en-US" dirty="0" smtClean="0"/>
            <a:t>(gesture coding is entirely client-side)</a:t>
          </a:r>
          <a:endParaRPr lang="en-US" dirty="0"/>
        </a:p>
      </dgm:t>
    </dgm:pt>
    <dgm:pt modelId="{59A89279-F4D7-48D6-B878-A5B5E87C1F59}" type="parTrans" cxnId="{26E417D8-2FC9-4F81-9D90-3DC88E5581D1}">
      <dgm:prSet/>
      <dgm:spPr/>
      <dgm:t>
        <a:bodyPr/>
        <a:lstStyle/>
        <a:p>
          <a:endParaRPr lang="en-US"/>
        </a:p>
      </dgm:t>
    </dgm:pt>
    <dgm:pt modelId="{62B97ECD-65D0-4101-A149-A5A60F8B3CB3}" type="sibTrans" cxnId="{26E417D8-2FC9-4F81-9D90-3DC88E5581D1}">
      <dgm:prSet/>
      <dgm:spPr/>
      <dgm:t>
        <a:bodyPr/>
        <a:lstStyle/>
        <a:p>
          <a:endParaRPr lang="en-US"/>
        </a:p>
      </dgm:t>
    </dgm:pt>
    <dgm:pt modelId="{CF4BD34A-A200-404C-9839-AAAAF731BB54}">
      <dgm:prSet phldrT="[Text]"/>
      <dgm:spPr/>
      <dgm:t>
        <a:bodyPr/>
        <a:lstStyle/>
        <a:p>
          <a:r>
            <a:rPr lang="en-US" dirty="0" smtClean="0"/>
            <a:t>Cheap &amp; ubiquitous webcams and markers (a marker can be almost anything brightly colored).</a:t>
          </a:r>
          <a:endParaRPr lang="en-US" dirty="0"/>
        </a:p>
      </dgm:t>
    </dgm:pt>
    <dgm:pt modelId="{633EE267-D5C4-45A9-9D07-65ADDB5B46AB}" type="parTrans" cxnId="{CFB95859-2DA9-4F14-8B9D-233E9CB06D11}">
      <dgm:prSet/>
      <dgm:spPr/>
      <dgm:t>
        <a:bodyPr/>
        <a:lstStyle/>
        <a:p>
          <a:endParaRPr lang="en-US"/>
        </a:p>
      </dgm:t>
    </dgm:pt>
    <dgm:pt modelId="{52A5C634-C3C0-4BC0-9D00-A9894A917D9B}" type="sibTrans" cxnId="{CFB95859-2DA9-4F14-8B9D-233E9CB06D11}">
      <dgm:prSet/>
      <dgm:spPr/>
      <dgm:t>
        <a:bodyPr/>
        <a:lstStyle/>
        <a:p>
          <a:endParaRPr lang="en-US"/>
        </a:p>
      </dgm:t>
    </dgm:pt>
    <dgm:pt modelId="{9FC42A55-EA54-4C1C-8164-046BBE99806D}" type="pres">
      <dgm:prSet presAssocID="{DE291140-EFBB-413F-8231-4AC0D28C7D1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3074A1-0CA2-47CD-81AF-608C97709E87}" type="pres">
      <dgm:prSet presAssocID="{D4A8189B-9F16-46E8-BE8B-1C033125C78C}" presName="centerShape" presStyleLbl="node0" presStyleIdx="0" presStyleCnt="1" custScaleX="133132" custScaleY="116403" custLinFactNeighborX="731" custLinFactNeighborY="-3554"/>
      <dgm:spPr/>
      <dgm:t>
        <a:bodyPr/>
        <a:lstStyle/>
        <a:p>
          <a:endParaRPr lang="en-US"/>
        </a:p>
      </dgm:t>
    </dgm:pt>
    <dgm:pt modelId="{21955866-2045-4BEE-8CFC-C21BAF0A7EA6}" type="pres">
      <dgm:prSet presAssocID="{633EE267-D5C4-45A9-9D07-65ADDB5B46AB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5D912416-F31F-434F-BE72-A1868D3F3265}" type="pres">
      <dgm:prSet presAssocID="{CF4BD34A-A200-404C-9839-AAAAF731BB5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1C6CCB-2681-4B0A-B013-87B465570677}" type="pres">
      <dgm:prSet presAssocID="{B88C6B80-28E6-4D0C-8B02-989F472A5DD4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C3EC3083-E0AB-4A15-894B-F2A6FDE35142}" type="pres">
      <dgm:prSet presAssocID="{6E2E9038-3FAA-4F57-9293-D6BA4FCFAC5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2B41F4-D834-46DC-BF8A-4C52FB46CEB7}" type="pres">
      <dgm:prSet presAssocID="{16275D27-29C2-4890-B96C-95477718BC61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25B11DAC-1866-47D3-A681-CC7A03910E79}" type="pres">
      <dgm:prSet presAssocID="{AFBBF057-A0D9-40BF-853B-C89AB05F6D5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AF2CB-A8C3-4D42-BCDD-76029B8BF855}" type="pres">
      <dgm:prSet presAssocID="{59A89279-F4D7-48D6-B878-A5B5E87C1F59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F2C8ACA3-F84E-4922-8701-A1087D15436E}" type="pres">
      <dgm:prSet presAssocID="{FCD40909-035D-4541-A2D1-0585C460960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E417D8-2FC9-4F81-9D90-3DC88E5581D1}" srcId="{D4A8189B-9F16-46E8-BE8B-1C033125C78C}" destId="{FCD40909-035D-4541-A2D1-0585C460960A}" srcOrd="3" destOrd="0" parTransId="{59A89279-F4D7-48D6-B878-A5B5E87C1F59}" sibTransId="{62B97ECD-65D0-4101-A149-A5A60F8B3CB3}"/>
    <dgm:cxn modelId="{6730045D-71EB-4D22-B152-50B1E8A242A8}" srcId="{D4A8189B-9F16-46E8-BE8B-1C033125C78C}" destId="{AFBBF057-A0D9-40BF-853B-C89AB05F6D56}" srcOrd="2" destOrd="0" parTransId="{16275D27-29C2-4890-B96C-95477718BC61}" sibTransId="{85D43C24-60FA-4D84-A998-FF582B3DFA67}"/>
    <dgm:cxn modelId="{8A1221A1-4D3C-404E-8843-4E6F05D65E0A}" type="presOf" srcId="{59A89279-F4D7-48D6-B878-A5B5E87C1F59}" destId="{DB1AF2CB-A8C3-4D42-BCDD-76029B8BF855}" srcOrd="0" destOrd="0" presId="urn:microsoft.com/office/officeart/2005/8/layout/radial4"/>
    <dgm:cxn modelId="{D9DE7F8F-0D42-4610-BC91-98358B030421}" srcId="{DE291140-EFBB-413F-8231-4AC0D28C7D1C}" destId="{D4A8189B-9F16-46E8-BE8B-1C033125C78C}" srcOrd="0" destOrd="0" parTransId="{5AD4B1E4-13D3-48D7-B884-9F5386B26502}" sibTransId="{9F7EE984-FFA8-43AC-BB47-393ECFF9E88F}"/>
    <dgm:cxn modelId="{6DB03835-CC1E-4264-8825-0A1F12EE3F84}" type="presOf" srcId="{16275D27-29C2-4890-B96C-95477718BC61}" destId="{A42B41F4-D834-46DC-BF8A-4C52FB46CEB7}" srcOrd="0" destOrd="0" presId="urn:microsoft.com/office/officeart/2005/8/layout/radial4"/>
    <dgm:cxn modelId="{D001C6B9-63F5-4A76-95DD-072A99E3F424}" type="presOf" srcId="{D4A8189B-9F16-46E8-BE8B-1C033125C78C}" destId="{293074A1-0CA2-47CD-81AF-608C97709E87}" srcOrd="0" destOrd="0" presId="urn:microsoft.com/office/officeart/2005/8/layout/radial4"/>
    <dgm:cxn modelId="{CCDB3C6A-8A54-4645-9386-22BE9A2DBD49}" srcId="{D4A8189B-9F16-46E8-BE8B-1C033125C78C}" destId="{6E2E9038-3FAA-4F57-9293-D6BA4FCFAC58}" srcOrd="1" destOrd="0" parTransId="{B88C6B80-28E6-4D0C-8B02-989F472A5DD4}" sibTransId="{5F9B8800-348A-4F1D-B78A-074D42B93424}"/>
    <dgm:cxn modelId="{741535A8-3337-43FB-BAFE-C306FFDBAA0A}" type="presOf" srcId="{633EE267-D5C4-45A9-9D07-65ADDB5B46AB}" destId="{21955866-2045-4BEE-8CFC-C21BAF0A7EA6}" srcOrd="0" destOrd="0" presId="urn:microsoft.com/office/officeart/2005/8/layout/radial4"/>
    <dgm:cxn modelId="{0F40839F-83ED-4D0F-9A60-5C03F33BAF3E}" type="presOf" srcId="{FCD40909-035D-4541-A2D1-0585C460960A}" destId="{F2C8ACA3-F84E-4922-8701-A1087D15436E}" srcOrd="0" destOrd="0" presId="urn:microsoft.com/office/officeart/2005/8/layout/radial4"/>
    <dgm:cxn modelId="{12A0DDA4-08FC-42AF-A944-07F306457DCF}" type="presOf" srcId="{6E2E9038-3FAA-4F57-9293-D6BA4FCFAC58}" destId="{C3EC3083-E0AB-4A15-894B-F2A6FDE35142}" srcOrd="0" destOrd="0" presId="urn:microsoft.com/office/officeart/2005/8/layout/radial4"/>
    <dgm:cxn modelId="{8800F27E-6F9F-4F16-AEAB-AD4B554D88EA}" type="presOf" srcId="{DE291140-EFBB-413F-8231-4AC0D28C7D1C}" destId="{9FC42A55-EA54-4C1C-8164-046BBE99806D}" srcOrd="0" destOrd="0" presId="urn:microsoft.com/office/officeart/2005/8/layout/radial4"/>
    <dgm:cxn modelId="{CFB95859-2DA9-4F14-8B9D-233E9CB06D11}" srcId="{D4A8189B-9F16-46E8-BE8B-1C033125C78C}" destId="{CF4BD34A-A200-404C-9839-AAAAF731BB54}" srcOrd="0" destOrd="0" parTransId="{633EE267-D5C4-45A9-9D07-65ADDB5B46AB}" sibTransId="{52A5C634-C3C0-4BC0-9D00-A9894A917D9B}"/>
    <dgm:cxn modelId="{5F0BA22A-FB76-46A2-BE35-C5DF0A10D6EF}" type="presOf" srcId="{CF4BD34A-A200-404C-9839-AAAAF731BB54}" destId="{5D912416-F31F-434F-BE72-A1868D3F3265}" srcOrd="0" destOrd="0" presId="urn:microsoft.com/office/officeart/2005/8/layout/radial4"/>
    <dgm:cxn modelId="{668C80AF-6A48-445E-B955-027ED8D7D038}" type="presOf" srcId="{B88C6B80-28E6-4D0C-8B02-989F472A5DD4}" destId="{BE1C6CCB-2681-4B0A-B013-87B465570677}" srcOrd="0" destOrd="0" presId="urn:microsoft.com/office/officeart/2005/8/layout/radial4"/>
    <dgm:cxn modelId="{1ED0ED36-267A-496E-91A6-FEE709188B9B}" type="presOf" srcId="{AFBBF057-A0D9-40BF-853B-C89AB05F6D56}" destId="{25B11DAC-1866-47D3-A681-CC7A03910E79}" srcOrd="0" destOrd="0" presId="urn:microsoft.com/office/officeart/2005/8/layout/radial4"/>
    <dgm:cxn modelId="{C61DD4BB-0896-4AB8-B35E-AC73C1B66DD5}" type="presParOf" srcId="{9FC42A55-EA54-4C1C-8164-046BBE99806D}" destId="{293074A1-0CA2-47CD-81AF-608C97709E87}" srcOrd="0" destOrd="0" presId="urn:microsoft.com/office/officeart/2005/8/layout/radial4"/>
    <dgm:cxn modelId="{4DA34274-240A-4238-B4FA-38EF8715C95F}" type="presParOf" srcId="{9FC42A55-EA54-4C1C-8164-046BBE99806D}" destId="{21955866-2045-4BEE-8CFC-C21BAF0A7EA6}" srcOrd="1" destOrd="0" presId="urn:microsoft.com/office/officeart/2005/8/layout/radial4"/>
    <dgm:cxn modelId="{A825BFEE-DF63-406F-BED0-C71CDEB43B1D}" type="presParOf" srcId="{9FC42A55-EA54-4C1C-8164-046BBE99806D}" destId="{5D912416-F31F-434F-BE72-A1868D3F3265}" srcOrd="2" destOrd="0" presId="urn:microsoft.com/office/officeart/2005/8/layout/radial4"/>
    <dgm:cxn modelId="{79F04F43-ED1C-452E-AEE2-C120935FE278}" type="presParOf" srcId="{9FC42A55-EA54-4C1C-8164-046BBE99806D}" destId="{BE1C6CCB-2681-4B0A-B013-87B465570677}" srcOrd="3" destOrd="0" presId="urn:microsoft.com/office/officeart/2005/8/layout/radial4"/>
    <dgm:cxn modelId="{28ED5931-9E8F-4646-B588-F23C7BE944AC}" type="presParOf" srcId="{9FC42A55-EA54-4C1C-8164-046BBE99806D}" destId="{C3EC3083-E0AB-4A15-894B-F2A6FDE35142}" srcOrd="4" destOrd="0" presId="urn:microsoft.com/office/officeart/2005/8/layout/radial4"/>
    <dgm:cxn modelId="{848790A7-76A5-42E0-8E2A-FF75FC23EEE8}" type="presParOf" srcId="{9FC42A55-EA54-4C1C-8164-046BBE99806D}" destId="{A42B41F4-D834-46DC-BF8A-4C52FB46CEB7}" srcOrd="5" destOrd="0" presId="urn:microsoft.com/office/officeart/2005/8/layout/radial4"/>
    <dgm:cxn modelId="{52977066-9D8A-4909-8762-B85026BB157C}" type="presParOf" srcId="{9FC42A55-EA54-4C1C-8164-046BBE99806D}" destId="{25B11DAC-1866-47D3-A681-CC7A03910E79}" srcOrd="6" destOrd="0" presId="urn:microsoft.com/office/officeart/2005/8/layout/radial4"/>
    <dgm:cxn modelId="{F94A27EB-E296-4A49-8844-CEC8D9EE848C}" type="presParOf" srcId="{9FC42A55-EA54-4C1C-8164-046BBE99806D}" destId="{DB1AF2CB-A8C3-4D42-BCDD-76029B8BF855}" srcOrd="7" destOrd="0" presId="urn:microsoft.com/office/officeart/2005/8/layout/radial4"/>
    <dgm:cxn modelId="{DE4B2AC4-E48F-472E-9D36-E857E8035664}" type="presParOf" srcId="{9FC42A55-EA54-4C1C-8164-046BBE99806D}" destId="{F2C8ACA3-F84E-4922-8701-A1087D15436E}" srcOrd="8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08FB6-9458-432E-A718-081FC43336C4}" type="datetimeFigureOut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625A9-ABC5-4748-B488-62F639262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3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371600"/>
            <a:ext cx="5791200" cy="2590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5715000"/>
            <a:ext cx="4267200" cy="1143000"/>
          </a:xfrm>
        </p:spPr>
        <p:txBody>
          <a:bodyPr anchor="ctr">
            <a:normAutofit/>
          </a:bodyPr>
          <a:lstStyle>
            <a:lvl1pPr>
              <a:buNone/>
              <a:defRPr sz="1400">
                <a:latin typeface="Segoe UI" pitchFamily="34" charset="0"/>
                <a:cs typeface="Segoe UI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name and role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987552" y="6858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1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411556"/>
            <a:ext cx="4114800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1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3" y="1411556"/>
            <a:ext cx="4117019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9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54" y="228600"/>
            <a:ext cx="8375946" cy="840230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208" baseline="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>
                      <a:alpha val="50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3200400" cy="1162050"/>
          </a:xfrm>
        </p:spPr>
        <p:txBody>
          <a:bodyPr anchor="t">
            <a:no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685801"/>
            <a:ext cx="4419600" cy="54864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1905001"/>
            <a:ext cx="3008313" cy="4267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7552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75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552" y="685800"/>
            <a:ext cx="7772400" cy="1470025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552" y="1371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B40F-AAB6-4A05-A886-D6CA98F6A4B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8229600" cy="11430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2pPr marL="1005840" indent="-365760">
              <a:spcBef>
                <a:spcPts val="1200"/>
              </a:spcBef>
              <a:buClr>
                <a:schemeClr val="bg1">
                  <a:lumMod val="85000"/>
                </a:schemeClr>
              </a:buClr>
              <a:buSzPct val="80000"/>
              <a:buFont typeface="Wingdings" pitchFamily="2" charset="2"/>
              <a:buChar char=""/>
              <a:tabLst/>
              <a:defRPr sz="2200"/>
            </a:lvl2pPr>
            <a:lvl3pPr marL="1463040" indent="-365760"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n"/>
              <a:defRPr sz="2200"/>
            </a:lvl3pPr>
            <a:lvl4pPr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80000"/>
              <a:buFont typeface="Wingdings" pitchFamily="2" charset="2"/>
              <a:buChar char="n"/>
              <a:defRPr sz="2200"/>
            </a:lvl4pPr>
            <a:lvl5pPr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n"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B40F-AAB6-4A05-A886-D6CA98F6A4B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3506788" cy="639762"/>
          </a:xfrm>
        </p:spPr>
        <p:txBody>
          <a:bodyPr anchor="t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1417638"/>
            <a:ext cx="3505200" cy="639762"/>
          </a:xfrm>
        </p:spPr>
        <p:txBody>
          <a:bodyPr anchor="t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32F0-64CB-4865-80D4-EF9CD651AD23}" type="datetimeFigureOut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862C-0C62-42E0-9869-AECB60196A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3200400" cy="1162050"/>
          </a:xfrm>
        </p:spPr>
        <p:txBody>
          <a:bodyPr anchor="t">
            <a:no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685801"/>
            <a:ext cx="4419600" cy="54864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1905001"/>
            <a:ext cx="3008313" cy="4267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7552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75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552" y="685800"/>
            <a:ext cx="7772400" cy="1470025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552" y="1371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51575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EF2-64FE-4093-A816-B074B128909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8229600" cy="11430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2pPr marL="1005840" indent="-365760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"/>
              <a:tabLst/>
              <a:defRPr sz="2200"/>
            </a:lvl2pPr>
            <a:lvl3pPr marL="1463040" indent="-365760"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80000"/>
              <a:buFont typeface="Wingdings" pitchFamily="2" charset="2"/>
              <a:buChar char="n"/>
              <a:defRPr sz="2200"/>
            </a:lvl3pPr>
            <a:lvl4pPr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n"/>
              <a:defRPr sz="2200"/>
            </a:lvl4pPr>
            <a:lvl5pPr>
              <a:spcBef>
                <a:spcPts val="1200"/>
              </a:spcBef>
              <a:buClr>
                <a:schemeClr val="bg1">
                  <a:lumMod val="85000"/>
                </a:schemeClr>
              </a:buClr>
              <a:buSzPct val="80000"/>
              <a:buFont typeface="Wingdings" pitchFamily="2" charset="2"/>
              <a:buChar char="n"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F96-7F38-4D80-8ABC-214F40C5937D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F2DE-A57A-42F4-A5CB-D4589D3FEAE7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3506788" cy="639762"/>
          </a:xfrm>
        </p:spPr>
        <p:txBody>
          <a:bodyPr anchor="t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1417638"/>
            <a:ext cx="3505200" cy="639762"/>
          </a:xfrm>
        </p:spPr>
        <p:txBody>
          <a:bodyPr anchor="t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3EA5-1F76-4D00-817A-9FF2AE161975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D810-E289-45CB-A266-B65AF385C21B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32F0-64CB-4865-80D4-EF9CD651AD23}" type="datetimeFigureOut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862C-0C62-42E0-9869-AECB60196A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E6C3-558F-431F-89CB-B4654DCD84CC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3200400" cy="1162050"/>
          </a:xfrm>
        </p:spPr>
        <p:txBody>
          <a:bodyPr anchor="t">
            <a:no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685801"/>
            <a:ext cx="4419600" cy="54864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1905001"/>
            <a:ext cx="3008313" cy="4267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4B94-D058-44A6-B2D9-F8EB340EF6C9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7552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75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3FF6-0F49-4916-B4B0-C8F64B275460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BE99-BF9F-4412-AAD2-0FD74E0AF377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93D0-EFA0-4BFE-8CDE-AC8B901F187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552" y="685800"/>
            <a:ext cx="7772400" cy="1470025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552" y="1371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51575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EF2-64FE-4093-A816-B074B128909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8229600" cy="11430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2pPr marL="1005840" indent="-365760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"/>
              <a:tabLst/>
              <a:defRPr sz="2200"/>
            </a:lvl2pPr>
            <a:lvl3pPr marL="1463040" indent="-365760"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80000"/>
              <a:buFont typeface="Wingdings" pitchFamily="2" charset="2"/>
              <a:buChar char="n"/>
              <a:defRPr sz="2200"/>
            </a:lvl3pPr>
            <a:lvl4pPr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n"/>
              <a:defRPr sz="2200"/>
            </a:lvl4pPr>
            <a:lvl5pPr>
              <a:spcBef>
                <a:spcPts val="1200"/>
              </a:spcBef>
              <a:buClr>
                <a:schemeClr val="bg1">
                  <a:lumMod val="85000"/>
                </a:schemeClr>
              </a:buClr>
              <a:buSzPct val="80000"/>
              <a:buFont typeface="Wingdings" pitchFamily="2" charset="2"/>
              <a:buChar char="n"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F96-7F38-4D80-8ABC-214F40C5937D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F2DE-A57A-42F4-A5CB-D4589D3FEAE7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3506788" cy="639762"/>
          </a:xfrm>
        </p:spPr>
        <p:txBody>
          <a:bodyPr anchor="t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1417638"/>
            <a:ext cx="3505200" cy="639762"/>
          </a:xfrm>
        </p:spPr>
        <p:txBody>
          <a:bodyPr anchor="t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3EA5-1F76-4D00-817A-9FF2AE161975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D810-E289-45CB-A266-B65AF385C21B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371600"/>
            <a:ext cx="5791200" cy="2590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595959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5715000"/>
            <a:ext cx="4267200" cy="1143000"/>
          </a:xfrm>
        </p:spPr>
        <p:txBody>
          <a:bodyPr anchor="ctr">
            <a:normAutofit/>
          </a:bodyPr>
          <a:lstStyle>
            <a:lvl1pPr>
              <a:buNone/>
              <a:defRPr sz="1400">
                <a:solidFill>
                  <a:srgbClr val="595959"/>
                </a:solidFill>
                <a:latin typeface="Segoe UI" pitchFamily="34" charset="0"/>
                <a:cs typeface="Segoe UI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name and role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987552" y="685800"/>
            <a:ext cx="815644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E6C3-558F-431F-89CB-B4654DCD84CC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3200400" cy="1162050"/>
          </a:xfrm>
        </p:spPr>
        <p:txBody>
          <a:bodyPr anchor="t">
            <a:no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685801"/>
            <a:ext cx="4419600" cy="54864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1905001"/>
            <a:ext cx="3008313" cy="4267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4B94-D058-44A6-B2D9-F8EB340EF6C9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7552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75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3FF6-0F49-4916-B4B0-C8F64B275460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BE99-BF9F-4412-AAD2-0FD74E0AF377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93D0-EFA0-4BFE-8CDE-AC8B901F187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681913" cy="152349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L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400" b="0" i="0" kern="0" cap="none" spc="-150" dirty="0">
                <a:ln w="3175">
                  <a:noFill/>
                </a:ln>
                <a:gradFill flip="none" rotWithShape="1">
                  <a:gsLst>
                    <a:gs pos="28000">
                      <a:srgbClr val="A0D3FE"/>
                    </a:gs>
                    <a:gs pos="52000">
                      <a:srgbClr val="6BBBFD"/>
                    </a:gs>
                    <a:gs pos="68000">
                      <a:srgbClr val="3AA4FC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59000"/>
                    </a:srgbClr>
                  </a:outerShdw>
                </a:effectLst>
                <a:latin typeface="Segoe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43400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>
                    <a:tint val="75000"/>
                  </a:schemeClr>
                </a:solidFill>
                <a:latin typeface="Segoe Light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212" y="649805"/>
            <a:ext cx="6995214" cy="152349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noAutofit/>
          </a:bodyPr>
          <a:lstStyle>
            <a:lvl1pPr marL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400" b="0" i="0" kern="0" cap="none" spc="-150" dirty="0">
                <a:ln w="3175">
                  <a:noFill/>
                </a:ln>
                <a:gradFill flip="none" rotWithShape="1">
                  <a:gsLst>
                    <a:gs pos="28000">
                      <a:srgbClr val="A0D3FE"/>
                    </a:gs>
                    <a:gs pos="52000">
                      <a:srgbClr val="6BBBFD"/>
                    </a:gs>
                    <a:gs pos="68000">
                      <a:srgbClr val="3AA4FC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59000"/>
                    </a:srgbClr>
                  </a:outerShdw>
                </a:effectLst>
                <a:latin typeface="Segoe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212" y="4344992"/>
            <a:ext cx="699495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355850"/>
            <a:ext cx="7682119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1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552" y="685800"/>
            <a:ext cx="7772400" cy="1470025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552" y="1371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B40F-AAB6-4A05-A886-D6CA98F6A4B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411556"/>
            <a:ext cx="4114800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1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3" y="1411556"/>
            <a:ext cx="4117019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9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54" y="228600"/>
            <a:ext cx="8375946" cy="840230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208" baseline="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>
                      <a:alpha val="50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371600"/>
            <a:ext cx="5791200" cy="2590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595959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5715000"/>
            <a:ext cx="4267200" cy="1143000"/>
          </a:xfrm>
        </p:spPr>
        <p:txBody>
          <a:bodyPr anchor="ctr">
            <a:normAutofit/>
          </a:bodyPr>
          <a:lstStyle>
            <a:lvl1pPr>
              <a:buNone/>
              <a:defRPr sz="1400">
                <a:solidFill>
                  <a:srgbClr val="595959"/>
                </a:solidFill>
                <a:latin typeface="Segoe UI" pitchFamily="34" charset="0"/>
                <a:cs typeface="Segoe UI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name and role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987552" y="685800"/>
            <a:ext cx="815644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552" y="685800"/>
            <a:ext cx="7772400" cy="1470025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552" y="1371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B40F-AAB6-4A05-A886-D6CA98F6A4B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8229600" cy="11430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2pPr marL="1005840" indent="-365760">
              <a:spcBef>
                <a:spcPts val="1200"/>
              </a:spcBef>
              <a:buClr>
                <a:schemeClr val="bg1">
                  <a:lumMod val="85000"/>
                </a:schemeClr>
              </a:buClr>
              <a:buSzPct val="80000"/>
              <a:buFont typeface="Wingdings" pitchFamily="2" charset="2"/>
              <a:buChar char=""/>
              <a:tabLst/>
              <a:defRPr sz="2200"/>
            </a:lvl2pPr>
            <a:lvl3pPr marL="1463040" indent="-365760"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n"/>
              <a:defRPr sz="2200"/>
            </a:lvl3pPr>
            <a:lvl4pPr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80000"/>
              <a:buFont typeface="Wingdings" pitchFamily="2" charset="2"/>
              <a:buChar char="n"/>
              <a:defRPr sz="2200"/>
            </a:lvl4pPr>
            <a:lvl5pPr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n"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B40F-AAB6-4A05-A886-D6CA98F6A4B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8229600" cy="11430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2pPr marL="1005840" indent="-365760">
              <a:spcBef>
                <a:spcPts val="1200"/>
              </a:spcBef>
              <a:buClr>
                <a:schemeClr val="bg1">
                  <a:lumMod val="85000"/>
                </a:schemeClr>
              </a:buClr>
              <a:buSzPct val="80000"/>
              <a:buFont typeface="Wingdings" pitchFamily="2" charset="2"/>
              <a:buChar char=""/>
              <a:tabLst/>
              <a:defRPr sz="2200"/>
            </a:lvl2pPr>
            <a:lvl3pPr marL="1463040" indent="-365760"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n"/>
              <a:defRPr sz="2200"/>
            </a:lvl3pPr>
            <a:lvl4pPr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80000"/>
              <a:buFont typeface="Wingdings" pitchFamily="2" charset="2"/>
              <a:buChar char="n"/>
              <a:defRPr sz="2200"/>
            </a:lvl4pPr>
            <a:lvl5pPr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n"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B40F-AAB6-4A05-A886-D6CA98F6A4B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3506788" cy="639762"/>
          </a:xfrm>
        </p:spPr>
        <p:txBody>
          <a:bodyPr anchor="t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1417638"/>
            <a:ext cx="3505200" cy="639762"/>
          </a:xfrm>
        </p:spPr>
        <p:txBody>
          <a:bodyPr anchor="t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3200400" cy="1162050"/>
          </a:xfrm>
        </p:spPr>
        <p:txBody>
          <a:bodyPr anchor="t">
            <a:no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685801"/>
            <a:ext cx="4419600" cy="54864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1905001"/>
            <a:ext cx="3008313" cy="4267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7552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75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552" y="685800"/>
            <a:ext cx="7772400" cy="1470025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552" y="1371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B40F-AAB6-4A05-A886-D6CA98F6A4B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8229600" cy="11430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2pPr marL="1005840" indent="-365760">
              <a:spcBef>
                <a:spcPts val="1200"/>
              </a:spcBef>
              <a:buClr>
                <a:schemeClr val="bg1">
                  <a:lumMod val="85000"/>
                </a:schemeClr>
              </a:buClr>
              <a:buSzPct val="80000"/>
              <a:buFont typeface="Wingdings" pitchFamily="2" charset="2"/>
              <a:buChar char=""/>
              <a:tabLst/>
              <a:defRPr sz="2200"/>
            </a:lvl2pPr>
            <a:lvl3pPr marL="1463040" indent="-365760"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n"/>
              <a:defRPr sz="2200"/>
            </a:lvl3pPr>
            <a:lvl4pPr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80000"/>
              <a:buFont typeface="Wingdings" pitchFamily="2" charset="2"/>
              <a:buChar char="n"/>
              <a:defRPr sz="2200"/>
            </a:lvl4pPr>
            <a:lvl5pPr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n"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B40F-AAB6-4A05-A886-D6CA98F6A4B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3506788" cy="639762"/>
          </a:xfrm>
        </p:spPr>
        <p:txBody>
          <a:bodyPr anchor="t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1417638"/>
            <a:ext cx="3505200" cy="639762"/>
          </a:xfrm>
        </p:spPr>
        <p:txBody>
          <a:bodyPr anchor="t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3200400" cy="1162050"/>
          </a:xfrm>
        </p:spPr>
        <p:txBody>
          <a:bodyPr anchor="t">
            <a:no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685801"/>
            <a:ext cx="4419600" cy="54864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1905001"/>
            <a:ext cx="3008313" cy="4267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7552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75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552" y="685800"/>
            <a:ext cx="7772400" cy="1470025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552" y="1371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51575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EF2-64FE-4093-A816-B074B128909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8229600" cy="11430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2pPr marL="1005840" indent="-365760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"/>
              <a:tabLst/>
              <a:defRPr sz="2200"/>
            </a:lvl2pPr>
            <a:lvl3pPr marL="1463040" indent="-365760"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80000"/>
              <a:buFont typeface="Wingdings" pitchFamily="2" charset="2"/>
              <a:buChar char="n"/>
              <a:defRPr sz="2200"/>
            </a:lvl3pPr>
            <a:lvl4pPr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n"/>
              <a:defRPr sz="2200"/>
            </a:lvl4pPr>
            <a:lvl5pPr>
              <a:spcBef>
                <a:spcPts val="1200"/>
              </a:spcBef>
              <a:buClr>
                <a:schemeClr val="bg1">
                  <a:lumMod val="85000"/>
                </a:schemeClr>
              </a:buClr>
              <a:buSzPct val="80000"/>
              <a:buFont typeface="Wingdings" pitchFamily="2" charset="2"/>
              <a:buChar char="n"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F96-7F38-4D80-8ABC-214F40C5937D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3506788" cy="639762"/>
          </a:xfrm>
        </p:spPr>
        <p:txBody>
          <a:bodyPr anchor="t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1417638"/>
            <a:ext cx="3505200" cy="639762"/>
          </a:xfrm>
        </p:spPr>
        <p:txBody>
          <a:bodyPr anchor="t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F2DE-A57A-42F4-A5CB-D4589D3FEAE7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3506788" cy="639762"/>
          </a:xfrm>
        </p:spPr>
        <p:txBody>
          <a:bodyPr anchor="t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1417638"/>
            <a:ext cx="3505200" cy="639762"/>
          </a:xfrm>
        </p:spPr>
        <p:txBody>
          <a:bodyPr anchor="t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3EA5-1F76-4D00-817A-9FF2AE161975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D810-E289-45CB-A266-B65AF385C21B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E6C3-558F-431F-89CB-B4654DCD84CC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3200400" cy="1162050"/>
          </a:xfrm>
        </p:spPr>
        <p:txBody>
          <a:bodyPr anchor="t">
            <a:no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685801"/>
            <a:ext cx="4419600" cy="54864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1905001"/>
            <a:ext cx="3008313" cy="4267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4B94-D058-44A6-B2D9-F8EB340EF6C9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7552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75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3FF6-0F49-4916-B4B0-C8F64B275460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BE99-BF9F-4412-AAD2-0FD74E0AF377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93D0-EFA0-4BFE-8CDE-AC8B901F187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552" y="685800"/>
            <a:ext cx="7772400" cy="1470025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552" y="1371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51575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EF2-64FE-4093-A816-B074B128909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8229600" cy="11430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2pPr marL="1005840" indent="-365760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"/>
              <a:tabLst/>
              <a:defRPr sz="2200"/>
            </a:lvl2pPr>
            <a:lvl3pPr marL="1463040" indent="-365760"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80000"/>
              <a:buFont typeface="Wingdings" pitchFamily="2" charset="2"/>
              <a:buChar char="n"/>
              <a:defRPr sz="2200"/>
            </a:lvl3pPr>
            <a:lvl4pPr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n"/>
              <a:defRPr sz="2200"/>
            </a:lvl4pPr>
            <a:lvl5pPr>
              <a:spcBef>
                <a:spcPts val="1200"/>
              </a:spcBef>
              <a:buClr>
                <a:schemeClr val="bg1">
                  <a:lumMod val="85000"/>
                </a:schemeClr>
              </a:buClr>
              <a:buSzPct val="80000"/>
              <a:buFont typeface="Wingdings" pitchFamily="2" charset="2"/>
              <a:buChar char="n"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F96-7F38-4D80-8ABC-214F40C5937D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F2DE-A57A-42F4-A5CB-D4589D3FEAE7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3506788" cy="639762"/>
          </a:xfrm>
        </p:spPr>
        <p:txBody>
          <a:bodyPr anchor="t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1417638"/>
            <a:ext cx="3505200" cy="639762"/>
          </a:xfrm>
        </p:spPr>
        <p:txBody>
          <a:bodyPr anchor="t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3EA5-1F76-4D00-817A-9FF2AE161975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D810-E289-45CB-A266-B65AF385C21B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E6C3-558F-431F-89CB-B4654DCD84CC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3200400" cy="1162050"/>
          </a:xfrm>
        </p:spPr>
        <p:txBody>
          <a:bodyPr anchor="t">
            <a:no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685801"/>
            <a:ext cx="4419600" cy="54864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1905001"/>
            <a:ext cx="3008313" cy="4267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4B94-D058-44A6-B2D9-F8EB340EF6C9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7552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75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3FF6-0F49-4916-B4B0-C8F64B275460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BE99-BF9F-4412-AAD2-0FD74E0AF377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93D0-EFA0-4BFE-8CDE-AC8B901F187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681913" cy="152349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L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400" b="0" i="0" kern="0" cap="none" spc="-150" dirty="0">
                <a:ln w="3175">
                  <a:noFill/>
                </a:ln>
                <a:gradFill flip="none" rotWithShape="1">
                  <a:gsLst>
                    <a:gs pos="28000">
                      <a:srgbClr val="A0D3FE"/>
                    </a:gs>
                    <a:gs pos="52000">
                      <a:srgbClr val="6BBBFD"/>
                    </a:gs>
                    <a:gs pos="68000">
                      <a:srgbClr val="3AA4FC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59000"/>
                    </a:srgbClr>
                  </a:outerShdw>
                </a:effectLst>
                <a:latin typeface="Segoe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43400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>
                    <a:tint val="75000"/>
                  </a:schemeClr>
                </a:solidFill>
                <a:latin typeface="Segoe Light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212" y="649805"/>
            <a:ext cx="6995214" cy="152349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noAutofit/>
          </a:bodyPr>
          <a:lstStyle>
            <a:lvl1pPr marL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400" b="0" i="0" kern="0" cap="none" spc="-150" dirty="0">
                <a:ln w="3175">
                  <a:noFill/>
                </a:ln>
                <a:gradFill flip="none" rotWithShape="1">
                  <a:gsLst>
                    <a:gs pos="28000">
                      <a:srgbClr val="A0D3FE"/>
                    </a:gs>
                    <a:gs pos="52000">
                      <a:srgbClr val="6BBBFD"/>
                    </a:gs>
                    <a:gs pos="68000">
                      <a:srgbClr val="3AA4FC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59000"/>
                    </a:srgbClr>
                  </a:outerShdw>
                </a:effectLst>
                <a:latin typeface="Segoe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212" y="4344992"/>
            <a:ext cx="699495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355850"/>
            <a:ext cx="7682119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9.xm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99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image" Target="../media/image7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7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157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olecules_whit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534152"/>
            <a:ext cx="2419048" cy="4019048"/>
          </a:xfrm>
          <a:prstGeom prst="rect">
            <a:avLst/>
          </a:prstGeom>
        </p:spPr>
      </p:pic>
      <p:pic>
        <p:nvPicPr>
          <p:cNvPr id="8" name="Picture 7" descr="logobar_whit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048752"/>
            <a:ext cx="9143994" cy="6250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0200" y="52578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51575C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28832F0-64CB-4865-80D4-EF9CD651AD23}" type="datetimeFigureOut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72200" y="5257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51575C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600" y="5257800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1575C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773C862C-0C62-42E0-9869-AECB60196A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99CC33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548640" indent="-548640" algn="l" defTabSz="914400" rtl="0" eaLnBrk="1" latinLnBrk="0" hangingPunct="1">
        <a:spcBef>
          <a:spcPct val="20000"/>
        </a:spcBef>
        <a:buClr>
          <a:srgbClr val="99CC33"/>
        </a:buClr>
        <a:buFont typeface="Wingdings" pitchFamily="2" charset="2"/>
        <a:buChar char="è"/>
        <a:defRPr sz="32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157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olecules_screened_dark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9400" y="3733800"/>
            <a:ext cx="2419048" cy="4019048"/>
          </a:xfrm>
          <a:prstGeom prst="rect">
            <a:avLst/>
          </a:prstGeom>
        </p:spPr>
      </p:pic>
      <p:pic>
        <p:nvPicPr>
          <p:cNvPr id="7" name="Picture 6" descr="logobar_whit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232922"/>
            <a:ext cx="9143994" cy="6250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51575C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89BBB40F-AAB6-4A05-A886-D6CA98F6A4B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416675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51575C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1575C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99CC33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548640" indent="-548640" algn="l" defTabSz="914400" rtl="0" eaLnBrk="1" latinLnBrk="0" hangingPunct="1">
        <a:spcBef>
          <a:spcPct val="20000"/>
        </a:spcBef>
        <a:buClr>
          <a:srgbClr val="99CC33"/>
        </a:buClr>
        <a:buFont typeface="Wingdings" pitchFamily="2" charset="2"/>
        <a:buChar char="è"/>
        <a:defRPr sz="22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1pPr>
      <a:lvl2pPr marL="960120" indent="-365760" algn="l" defTabSz="914400" rtl="0" eaLnBrk="1" latinLnBrk="0" hangingPunct="1">
        <a:spcBef>
          <a:spcPts val="1200"/>
        </a:spcBef>
        <a:buClr>
          <a:schemeClr val="bg1">
            <a:lumMod val="85000"/>
          </a:schemeClr>
        </a:buClr>
        <a:buSzPct val="80000"/>
        <a:buFont typeface="Wingdings" pitchFamily="2" charset="2"/>
        <a:buChar char="n"/>
        <a:defRPr sz="22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2pPr>
      <a:lvl3pPr marL="1371600" indent="-365760" algn="l" defTabSz="914400" rtl="0" eaLnBrk="1" latinLnBrk="0" hangingPunct="1">
        <a:spcBef>
          <a:spcPts val="1200"/>
        </a:spcBef>
        <a:buClr>
          <a:schemeClr val="bg1">
            <a:lumMod val="75000"/>
          </a:schemeClr>
        </a:buClr>
        <a:buSzPct val="80000"/>
        <a:buFont typeface="Wingdings" pitchFamily="2" charset="2"/>
        <a:buChar char="n"/>
        <a:defRPr sz="22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3pPr>
      <a:lvl4pPr marL="1783080" indent="-36576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80000"/>
        <a:buFont typeface="Wingdings" pitchFamily="2" charset="2"/>
        <a:buChar char="n"/>
        <a:defRPr sz="22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4pPr>
      <a:lvl5pPr marL="2194560" indent="-365760" algn="l" defTabSz="914400" rtl="0" eaLnBrk="1" latinLnBrk="0" hangingPunct="1">
        <a:spcBef>
          <a:spcPts val="1200"/>
        </a:spcBef>
        <a:buClr>
          <a:schemeClr val="bg1">
            <a:lumMod val="50000"/>
          </a:schemeClr>
        </a:buClr>
        <a:buSzPct val="80000"/>
        <a:buFont typeface="Wingdings" pitchFamily="2" charset="2"/>
        <a:buChar char="n"/>
        <a:defRPr sz="22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bar_dark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6232922"/>
            <a:ext cx="9144000" cy="6250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5A032695-A94E-4037-BEE9-3198004CBDCA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416675"/>
            <a:ext cx="190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19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99CC33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548640" indent="-548640" algn="l" defTabSz="914400" rtl="0" eaLnBrk="1" latinLnBrk="0" hangingPunct="1">
        <a:spcBef>
          <a:spcPct val="20000"/>
        </a:spcBef>
        <a:buClr>
          <a:srgbClr val="99CC33"/>
        </a:buClr>
        <a:buFont typeface="Wingdings" pitchFamily="2" charset="2"/>
        <a:buChar char="è"/>
        <a:defRPr sz="2200" kern="1200">
          <a:solidFill>
            <a:srgbClr val="51575C"/>
          </a:solidFill>
          <a:latin typeface="Segoe UI" pitchFamily="34" charset="0"/>
          <a:ea typeface="+mn-ea"/>
          <a:cs typeface="Segoe UI" pitchFamily="34" charset="0"/>
        </a:defRPr>
      </a:lvl1pPr>
      <a:lvl2pPr marL="960120" indent="-365760" algn="l" defTabSz="914400" rtl="0" eaLnBrk="1" latinLnBrk="0" hangingPunct="1">
        <a:spcBef>
          <a:spcPts val="1200"/>
        </a:spcBef>
        <a:buClr>
          <a:schemeClr val="bg1">
            <a:lumMod val="50000"/>
          </a:schemeClr>
        </a:buClr>
        <a:buSzPct val="80000"/>
        <a:buFont typeface="Wingdings" pitchFamily="2" charset="2"/>
        <a:buChar char="n"/>
        <a:defRPr sz="2200" kern="1200">
          <a:solidFill>
            <a:srgbClr val="51575C"/>
          </a:solidFill>
          <a:latin typeface="Segoe UI" pitchFamily="34" charset="0"/>
          <a:ea typeface="+mn-ea"/>
          <a:cs typeface="Segoe UI" pitchFamily="34" charset="0"/>
        </a:defRPr>
      </a:lvl2pPr>
      <a:lvl3pPr marL="1371600" indent="-36576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80000"/>
        <a:buFont typeface="Wingdings" pitchFamily="2" charset="2"/>
        <a:buChar char="n"/>
        <a:defRPr sz="2200" kern="1200">
          <a:solidFill>
            <a:srgbClr val="51575C"/>
          </a:solidFill>
          <a:latin typeface="Segoe UI" pitchFamily="34" charset="0"/>
          <a:ea typeface="+mn-ea"/>
          <a:cs typeface="Segoe UI" pitchFamily="34" charset="0"/>
        </a:defRPr>
      </a:lvl3pPr>
      <a:lvl4pPr marL="1783080" indent="-365760" algn="l" defTabSz="914400" rtl="0" eaLnBrk="1" latinLnBrk="0" hangingPunct="1">
        <a:spcBef>
          <a:spcPts val="1200"/>
        </a:spcBef>
        <a:buClr>
          <a:schemeClr val="bg1">
            <a:lumMod val="75000"/>
          </a:schemeClr>
        </a:buClr>
        <a:buSzPct val="80000"/>
        <a:buFont typeface="Wingdings" pitchFamily="2" charset="2"/>
        <a:buChar char="n"/>
        <a:defRPr sz="2200" kern="1200">
          <a:solidFill>
            <a:srgbClr val="51575C"/>
          </a:solidFill>
          <a:latin typeface="Segoe UI" pitchFamily="34" charset="0"/>
          <a:ea typeface="+mn-ea"/>
          <a:cs typeface="Segoe UI" pitchFamily="34" charset="0"/>
        </a:defRPr>
      </a:lvl4pPr>
      <a:lvl5pPr marL="2194560" indent="-365760" algn="l" defTabSz="914400" rtl="0" eaLnBrk="1" latinLnBrk="0" hangingPunct="1">
        <a:spcBef>
          <a:spcPts val="1200"/>
        </a:spcBef>
        <a:buClr>
          <a:schemeClr val="bg1">
            <a:lumMod val="85000"/>
          </a:schemeClr>
        </a:buClr>
        <a:buSzPct val="80000"/>
        <a:buFont typeface="Wingdings" pitchFamily="2" charset="2"/>
        <a:buChar char="n"/>
        <a:defRPr sz="2200" kern="1200">
          <a:solidFill>
            <a:srgbClr val="51575C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olecules_screened_dark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9400" y="3733800"/>
            <a:ext cx="2419048" cy="4019048"/>
          </a:xfrm>
          <a:prstGeom prst="rect">
            <a:avLst/>
          </a:prstGeom>
        </p:spPr>
      </p:pic>
      <p:pic>
        <p:nvPicPr>
          <p:cNvPr id="8" name="Picture 7" descr="logobar_dark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232922"/>
            <a:ext cx="9144000" cy="6250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5A032695-A94E-4037-BEE9-3198004CBDCA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416675"/>
            <a:ext cx="190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19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99CC33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548640" indent="-548640" algn="l" defTabSz="914400" rtl="0" eaLnBrk="1" latinLnBrk="0" hangingPunct="1">
        <a:spcBef>
          <a:spcPct val="20000"/>
        </a:spcBef>
        <a:buClr>
          <a:srgbClr val="99CC33"/>
        </a:buClr>
        <a:buFont typeface="Wingdings" pitchFamily="2" charset="2"/>
        <a:buChar char="è"/>
        <a:defRPr sz="2200" kern="1200">
          <a:solidFill>
            <a:srgbClr val="51575C"/>
          </a:solidFill>
          <a:latin typeface="Segoe UI" pitchFamily="34" charset="0"/>
          <a:ea typeface="+mn-ea"/>
          <a:cs typeface="Segoe UI" pitchFamily="34" charset="0"/>
        </a:defRPr>
      </a:lvl1pPr>
      <a:lvl2pPr marL="960120" indent="-365760" algn="l" defTabSz="914400" rtl="0" eaLnBrk="1" latinLnBrk="0" hangingPunct="1">
        <a:spcBef>
          <a:spcPts val="1200"/>
        </a:spcBef>
        <a:buClr>
          <a:schemeClr val="bg1">
            <a:lumMod val="50000"/>
          </a:schemeClr>
        </a:buClr>
        <a:buSzPct val="80000"/>
        <a:buFont typeface="Wingdings" pitchFamily="2" charset="2"/>
        <a:buChar char="n"/>
        <a:defRPr sz="2200" kern="1200">
          <a:solidFill>
            <a:srgbClr val="51575C"/>
          </a:solidFill>
          <a:latin typeface="Segoe UI" pitchFamily="34" charset="0"/>
          <a:ea typeface="+mn-ea"/>
          <a:cs typeface="Segoe UI" pitchFamily="34" charset="0"/>
        </a:defRPr>
      </a:lvl2pPr>
      <a:lvl3pPr marL="1371600" indent="-36576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80000"/>
        <a:buFont typeface="Wingdings" pitchFamily="2" charset="2"/>
        <a:buChar char="n"/>
        <a:defRPr sz="2200" kern="1200">
          <a:solidFill>
            <a:srgbClr val="51575C"/>
          </a:solidFill>
          <a:latin typeface="Segoe UI" pitchFamily="34" charset="0"/>
          <a:ea typeface="+mn-ea"/>
          <a:cs typeface="Segoe UI" pitchFamily="34" charset="0"/>
        </a:defRPr>
      </a:lvl3pPr>
      <a:lvl4pPr marL="1783080" indent="-365760" algn="l" defTabSz="914400" rtl="0" eaLnBrk="1" latinLnBrk="0" hangingPunct="1">
        <a:spcBef>
          <a:spcPts val="1200"/>
        </a:spcBef>
        <a:buClr>
          <a:schemeClr val="bg1">
            <a:lumMod val="75000"/>
          </a:schemeClr>
        </a:buClr>
        <a:buSzPct val="80000"/>
        <a:buFont typeface="Wingdings" pitchFamily="2" charset="2"/>
        <a:buChar char="n"/>
        <a:defRPr sz="2200" kern="1200">
          <a:solidFill>
            <a:srgbClr val="51575C"/>
          </a:solidFill>
          <a:latin typeface="Segoe UI" pitchFamily="34" charset="0"/>
          <a:ea typeface="+mn-ea"/>
          <a:cs typeface="Segoe UI" pitchFamily="34" charset="0"/>
        </a:defRPr>
      </a:lvl4pPr>
      <a:lvl5pPr marL="2194560" indent="-365760" algn="l" defTabSz="914400" rtl="0" eaLnBrk="1" latinLnBrk="0" hangingPunct="1">
        <a:spcBef>
          <a:spcPts val="1200"/>
        </a:spcBef>
        <a:buClr>
          <a:schemeClr val="bg1">
            <a:lumMod val="85000"/>
          </a:schemeClr>
        </a:buClr>
        <a:buSzPct val="80000"/>
        <a:buFont typeface="Wingdings" pitchFamily="2" charset="2"/>
        <a:buChar char="n"/>
        <a:defRPr sz="2200" kern="1200">
          <a:solidFill>
            <a:srgbClr val="51575C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054" y="228600"/>
            <a:ext cx="8375946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8375946" cy="2128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26" name="Picture 2" descr="J:\SHOW_ART\Executive_Show_Art\08_EXECUTIVE_SHOW_ART\Elop - 032708 - MBD All Hands\Template\MBD Watermark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827963" y="6334125"/>
            <a:ext cx="1066800" cy="323850"/>
          </a:xfrm>
          <a:prstGeom prst="rect">
            <a:avLst/>
          </a:prstGeom>
          <a:noFill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transition>
    <p:fade/>
  </p:transition>
  <p:txStyles>
    <p:titleStyle>
      <a:lvl1pPr marL="0"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sz="4800" b="0" i="0" kern="0" cap="none" spc="-150" dirty="0">
          <a:ln w="3175">
            <a:noFill/>
          </a:ln>
          <a:gradFill flip="none" rotWithShape="1">
            <a:gsLst>
              <a:gs pos="28000">
                <a:srgbClr val="A0D3FE"/>
              </a:gs>
              <a:gs pos="52000">
                <a:srgbClr val="6BBBFD"/>
              </a:gs>
              <a:gs pos="68000">
                <a:srgbClr val="3AA4FC"/>
              </a:gs>
            </a:gsLst>
            <a:lin ang="5400000" scaled="1"/>
            <a:tileRect/>
          </a:gradFill>
          <a:effectLst>
            <a:outerShdw blurRad="38100" dist="38100" dir="2700000" algn="tl">
              <a:srgbClr val="000000">
                <a:alpha val="59000"/>
              </a:srgbClr>
            </a:outerShdw>
          </a:effectLst>
          <a:latin typeface="Segoe" charset="0"/>
          <a:ea typeface="+mj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olecules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534152"/>
            <a:ext cx="2419048" cy="4019048"/>
          </a:xfrm>
          <a:prstGeom prst="rect">
            <a:avLst/>
          </a:prstGeom>
        </p:spPr>
      </p:pic>
      <p:pic>
        <p:nvPicPr>
          <p:cNvPr id="8" name="Picture 7" descr="logobar_whi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48752"/>
            <a:ext cx="9143994" cy="6250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0200" y="52578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8858ADFE-16AF-41D5-9C03-364CA3E4FEE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72200" y="5257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600" y="5257800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E95C329-1286-4D3A-A6EC-E6688BB4F1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99CC33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548640" indent="-548640" algn="l" defTabSz="914400" rtl="0" eaLnBrk="1" latinLnBrk="0" hangingPunct="1">
        <a:spcBef>
          <a:spcPct val="20000"/>
        </a:spcBef>
        <a:buClr>
          <a:srgbClr val="99CC33"/>
        </a:buClr>
        <a:buFont typeface="Wingdings" pitchFamily="2" charset="2"/>
        <a:buChar char="è"/>
        <a:defRPr sz="3200" kern="1200">
          <a:solidFill>
            <a:srgbClr val="595959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595959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595959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95959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595959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157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bar_whit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6232922"/>
            <a:ext cx="9143994" cy="6250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51575C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89BBB40F-AAB6-4A05-A886-D6CA98F6A4B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416675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51575C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1575C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99CC33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548640" indent="-548640" algn="l" defTabSz="914400" rtl="0" eaLnBrk="1" latinLnBrk="0" hangingPunct="1">
        <a:spcBef>
          <a:spcPct val="20000"/>
        </a:spcBef>
        <a:buClr>
          <a:srgbClr val="99CC33"/>
        </a:buClr>
        <a:buFont typeface="Wingdings" pitchFamily="2" charset="2"/>
        <a:buChar char="è"/>
        <a:defRPr sz="22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1pPr>
      <a:lvl2pPr marL="960120" indent="-365760" algn="l" defTabSz="914400" rtl="0" eaLnBrk="1" latinLnBrk="0" hangingPunct="1">
        <a:spcBef>
          <a:spcPts val="1200"/>
        </a:spcBef>
        <a:buClr>
          <a:schemeClr val="bg1">
            <a:lumMod val="85000"/>
          </a:schemeClr>
        </a:buClr>
        <a:buSzPct val="80000"/>
        <a:buFont typeface="Wingdings" pitchFamily="2" charset="2"/>
        <a:buChar char="n"/>
        <a:defRPr sz="22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2pPr>
      <a:lvl3pPr marL="1371600" indent="-365760" algn="l" defTabSz="914400" rtl="0" eaLnBrk="1" latinLnBrk="0" hangingPunct="1">
        <a:spcBef>
          <a:spcPts val="1200"/>
        </a:spcBef>
        <a:buClr>
          <a:schemeClr val="bg1">
            <a:lumMod val="75000"/>
          </a:schemeClr>
        </a:buClr>
        <a:buSzPct val="80000"/>
        <a:buFont typeface="Wingdings" pitchFamily="2" charset="2"/>
        <a:buChar char="n"/>
        <a:defRPr sz="22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3pPr>
      <a:lvl4pPr marL="1783080" indent="-36576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80000"/>
        <a:buFont typeface="Wingdings" pitchFamily="2" charset="2"/>
        <a:buChar char="n"/>
        <a:defRPr sz="22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4pPr>
      <a:lvl5pPr marL="2194560" indent="-365760" algn="l" defTabSz="914400" rtl="0" eaLnBrk="1" latinLnBrk="0" hangingPunct="1">
        <a:spcBef>
          <a:spcPts val="1200"/>
        </a:spcBef>
        <a:buClr>
          <a:schemeClr val="bg1">
            <a:lumMod val="50000"/>
          </a:schemeClr>
        </a:buClr>
        <a:buSzPct val="80000"/>
        <a:buFont typeface="Wingdings" pitchFamily="2" charset="2"/>
        <a:buChar char="n"/>
        <a:defRPr sz="22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157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olecules_screened_dark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9400" y="3733800"/>
            <a:ext cx="2419048" cy="4019048"/>
          </a:xfrm>
          <a:prstGeom prst="rect">
            <a:avLst/>
          </a:prstGeom>
        </p:spPr>
      </p:pic>
      <p:pic>
        <p:nvPicPr>
          <p:cNvPr id="7" name="Picture 6" descr="logobar_whit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232922"/>
            <a:ext cx="9143994" cy="6250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51575C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89BBB40F-AAB6-4A05-A886-D6CA98F6A4B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416675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51575C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1575C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99CC33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548640" indent="-548640" algn="l" defTabSz="914400" rtl="0" eaLnBrk="1" latinLnBrk="0" hangingPunct="1">
        <a:spcBef>
          <a:spcPct val="20000"/>
        </a:spcBef>
        <a:buClr>
          <a:srgbClr val="99CC33"/>
        </a:buClr>
        <a:buFont typeface="Wingdings" pitchFamily="2" charset="2"/>
        <a:buChar char="è"/>
        <a:defRPr sz="22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1pPr>
      <a:lvl2pPr marL="960120" indent="-365760" algn="l" defTabSz="914400" rtl="0" eaLnBrk="1" latinLnBrk="0" hangingPunct="1">
        <a:spcBef>
          <a:spcPts val="1200"/>
        </a:spcBef>
        <a:buClr>
          <a:schemeClr val="bg1">
            <a:lumMod val="85000"/>
          </a:schemeClr>
        </a:buClr>
        <a:buSzPct val="80000"/>
        <a:buFont typeface="Wingdings" pitchFamily="2" charset="2"/>
        <a:buChar char="n"/>
        <a:defRPr sz="22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2pPr>
      <a:lvl3pPr marL="1371600" indent="-365760" algn="l" defTabSz="914400" rtl="0" eaLnBrk="1" latinLnBrk="0" hangingPunct="1">
        <a:spcBef>
          <a:spcPts val="1200"/>
        </a:spcBef>
        <a:buClr>
          <a:schemeClr val="bg1">
            <a:lumMod val="75000"/>
          </a:schemeClr>
        </a:buClr>
        <a:buSzPct val="80000"/>
        <a:buFont typeface="Wingdings" pitchFamily="2" charset="2"/>
        <a:buChar char="n"/>
        <a:defRPr sz="22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3pPr>
      <a:lvl4pPr marL="1783080" indent="-36576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80000"/>
        <a:buFont typeface="Wingdings" pitchFamily="2" charset="2"/>
        <a:buChar char="n"/>
        <a:defRPr sz="22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4pPr>
      <a:lvl5pPr marL="2194560" indent="-365760" algn="l" defTabSz="914400" rtl="0" eaLnBrk="1" latinLnBrk="0" hangingPunct="1">
        <a:spcBef>
          <a:spcPts val="1200"/>
        </a:spcBef>
        <a:buClr>
          <a:schemeClr val="bg1">
            <a:lumMod val="50000"/>
          </a:schemeClr>
        </a:buClr>
        <a:buSzPct val="80000"/>
        <a:buFont typeface="Wingdings" pitchFamily="2" charset="2"/>
        <a:buChar char="n"/>
        <a:defRPr sz="22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bar_dark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6232922"/>
            <a:ext cx="9144000" cy="6250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5A032695-A94E-4037-BEE9-3198004CBDCA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416675"/>
            <a:ext cx="190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19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99CC33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548640" indent="-548640" algn="l" defTabSz="914400" rtl="0" eaLnBrk="1" latinLnBrk="0" hangingPunct="1">
        <a:spcBef>
          <a:spcPct val="20000"/>
        </a:spcBef>
        <a:buClr>
          <a:srgbClr val="99CC33"/>
        </a:buClr>
        <a:buFont typeface="Wingdings" pitchFamily="2" charset="2"/>
        <a:buChar char="è"/>
        <a:defRPr sz="2200" kern="1200">
          <a:solidFill>
            <a:srgbClr val="51575C"/>
          </a:solidFill>
          <a:latin typeface="Segoe UI" pitchFamily="34" charset="0"/>
          <a:ea typeface="+mn-ea"/>
          <a:cs typeface="Segoe UI" pitchFamily="34" charset="0"/>
        </a:defRPr>
      </a:lvl1pPr>
      <a:lvl2pPr marL="960120" indent="-365760" algn="l" defTabSz="914400" rtl="0" eaLnBrk="1" latinLnBrk="0" hangingPunct="1">
        <a:spcBef>
          <a:spcPts val="1200"/>
        </a:spcBef>
        <a:buClr>
          <a:schemeClr val="bg1">
            <a:lumMod val="50000"/>
          </a:schemeClr>
        </a:buClr>
        <a:buSzPct val="80000"/>
        <a:buFont typeface="Wingdings" pitchFamily="2" charset="2"/>
        <a:buChar char="n"/>
        <a:defRPr sz="2200" kern="1200">
          <a:solidFill>
            <a:srgbClr val="51575C"/>
          </a:solidFill>
          <a:latin typeface="Segoe UI" pitchFamily="34" charset="0"/>
          <a:ea typeface="+mn-ea"/>
          <a:cs typeface="Segoe UI" pitchFamily="34" charset="0"/>
        </a:defRPr>
      </a:lvl2pPr>
      <a:lvl3pPr marL="1371600" indent="-36576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80000"/>
        <a:buFont typeface="Wingdings" pitchFamily="2" charset="2"/>
        <a:buChar char="n"/>
        <a:defRPr sz="2200" kern="1200">
          <a:solidFill>
            <a:srgbClr val="51575C"/>
          </a:solidFill>
          <a:latin typeface="Segoe UI" pitchFamily="34" charset="0"/>
          <a:ea typeface="+mn-ea"/>
          <a:cs typeface="Segoe UI" pitchFamily="34" charset="0"/>
        </a:defRPr>
      </a:lvl3pPr>
      <a:lvl4pPr marL="1783080" indent="-365760" algn="l" defTabSz="914400" rtl="0" eaLnBrk="1" latinLnBrk="0" hangingPunct="1">
        <a:spcBef>
          <a:spcPts val="1200"/>
        </a:spcBef>
        <a:buClr>
          <a:schemeClr val="bg1">
            <a:lumMod val="75000"/>
          </a:schemeClr>
        </a:buClr>
        <a:buSzPct val="80000"/>
        <a:buFont typeface="Wingdings" pitchFamily="2" charset="2"/>
        <a:buChar char="n"/>
        <a:defRPr sz="2200" kern="1200">
          <a:solidFill>
            <a:srgbClr val="51575C"/>
          </a:solidFill>
          <a:latin typeface="Segoe UI" pitchFamily="34" charset="0"/>
          <a:ea typeface="+mn-ea"/>
          <a:cs typeface="Segoe UI" pitchFamily="34" charset="0"/>
        </a:defRPr>
      </a:lvl4pPr>
      <a:lvl5pPr marL="2194560" indent="-365760" algn="l" defTabSz="914400" rtl="0" eaLnBrk="1" latinLnBrk="0" hangingPunct="1">
        <a:spcBef>
          <a:spcPts val="1200"/>
        </a:spcBef>
        <a:buClr>
          <a:schemeClr val="bg1">
            <a:lumMod val="85000"/>
          </a:schemeClr>
        </a:buClr>
        <a:buSzPct val="80000"/>
        <a:buFont typeface="Wingdings" pitchFamily="2" charset="2"/>
        <a:buChar char="n"/>
        <a:defRPr sz="2200" kern="1200">
          <a:solidFill>
            <a:srgbClr val="51575C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olecules_screened_dark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9400" y="3733800"/>
            <a:ext cx="2419048" cy="4019048"/>
          </a:xfrm>
          <a:prstGeom prst="rect">
            <a:avLst/>
          </a:prstGeom>
        </p:spPr>
      </p:pic>
      <p:pic>
        <p:nvPicPr>
          <p:cNvPr id="8" name="Picture 7" descr="logobar_dark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232922"/>
            <a:ext cx="9144000" cy="6250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5A032695-A94E-4037-BEE9-3198004CBDCA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416675"/>
            <a:ext cx="190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19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99CC33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548640" indent="-548640" algn="l" defTabSz="914400" rtl="0" eaLnBrk="1" latinLnBrk="0" hangingPunct="1">
        <a:spcBef>
          <a:spcPct val="20000"/>
        </a:spcBef>
        <a:buClr>
          <a:srgbClr val="99CC33"/>
        </a:buClr>
        <a:buFont typeface="Wingdings" pitchFamily="2" charset="2"/>
        <a:buChar char="è"/>
        <a:defRPr sz="2200" kern="1200">
          <a:solidFill>
            <a:srgbClr val="51575C"/>
          </a:solidFill>
          <a:latin typeface="Segoe UI" pitchFamily="34" charset="0"/>
          <a:ea typeface="+mn-ea"/>
          <a:cs typeface="Segoe UI" pitchFamily="34" charset="0"/>
        </a:defRPr>
      </a:lvl1pPr>
      <a:lvl2pPr marL="960120" indent="-365760" algn="l" defTabSz="914400" rtl="0" eaLnBrk="1" latinLnBrk="0" hangingPunct="1">
        <a:spcBef>
          <a:spcPts val="1200"/>
        </a:spcBef>
        <a:buClr>
          <a:schemeClr val="bg1">
            <a:lumMod val="50000"/>
          </a:schemeClr>
        </a:buClr>
        <a:buSzPct val="80000"/>
        <a:buFont typeface="Wingdings" pitchFamily="2" charset="2"/>
        <a:buChar char="n"/>
        <a:defRPr sz="2200" kern="1200">
          <a:solidFill>
            <a:srgbClr val="51575C"/>
          </a:solidFill>
          <a:latin typeface="Segoe UI" pitchFamily="34" charset="0"/>
          <a:ea typeface="+mn-ea"/>
          <a:cs typeface="Segoe UI" pitchFamily="34" charset="0"/>
        </a:defRPr>
      </a:lvl2pPr>
      <a:lvl3pPr marL="1371600" indent="-36576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80000"/>
        <a:buFont typeface="Wingdings" pitchFamily="2" charset="2"/>
        <a:buChar char="n"/>
        <a:defRPr sz="2200" kern="1200">
          <a:solidFill>
            <a:srgbClr val="51575C"/>
          </a:solidFill>
          <a:latin typeface="Segoe UI" pitchFamily="34" charset="0"/>
          <a:ea typeface="+mn-ea"/>
          <a:cs typeface="Segoe UI" pitchFamily="34" charset="0"/>
        </a:defRPr>
      </a:lvl3pPr>
      <a:lvl4pPr marL="1783080" indent="-365760" algn="l" defTabSz="914400" rtl="0" eaLnBrk="1" latinLnBrk="0" hangingPunct="1">
        <a:spcBef>
          <a:spcPts val="1200"/>
        </a:spcBef>
        <a:buClr>
          <a:schemeClr val="bg1">
            <a:lumMod val="75000"/>
          </a:schemeClr>
        </a:buClr>
        <a:buSzPct val="80000"/>
        <a:buFont typeface="Wingdings" pitchFamily="2" charset="2"/>
        <a:buChar char="n"/>
        <a:defRPr sz="2200" kern="1200">
          <a:solidFill>
            <a:srgbClr val="51575C"/>
          </a:solidFill>
          <a:latin typeface="Segoe UI" pitchFamily="34" charset="0"/>
          <a:ea typeface="+mn-ea"/>
          <a:cs typeface="Segoe UI" pitchFamily="34" charset="0"/>
        </a:defRPr>
      </a:lvl4pPr>
      <a:lvl5pPr marL="2194560" indent="-365760" algn="l" defTabSz="914400" rtl="0" eaLnBrk="1" latinLnBrk="0" hangingPunct="1">
        <a:spcBef>
          <a:spcPts val="1200"/>
        </a:spcBef>
        <a:buClr>
          <a:schemeClr val="bg1">
            <a:lumMod val="85000"/>
          </a:schemeClr>
        </a:buClr>
        <a:buSzPct val="80000"/>
        <a:buFont typeface="Wingdings" pitchFamily="2" charset="2"/>
        <a:buChar char="n"/>
        <a:defRPr sz="2200" kern="1200">
          <a:solidFill>
            <a:srgbClr val="51575C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054" y="228600"/>
            <a:ext cx="8375946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8375946" cy="2128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26" name="Picture 2" descr="J:\SHOW_ART\Executive_Show_Art\08_EXECUTIVE_SHOW_ART\Elop - 032708 - MBD All Hands\Template\MBD Watermark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827963" y="6334125"/>
            <a:ext cx="1066800" cy="323850"/>
          </a:xfrm>
          <a:prstGeom prst="rect">
            <a:avLst/>
          </a:prstGeom>
          <a:noFill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ransition>
    <p:fade/>
  </p:transition>
  <p:txStyles>
    <p:titleStyle>
      <a:lvl1pPr marL="0"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sz="4800" b="0" i="0" kern="0" cap="none" spc="-150" dirty="0">
          <a:ln w="3175">
            <a:noFill/>
          </a:ln>
          <a:gradFill flip="none" rotWithShape="1">
            <a:gsLst>
              <a:gs pos="28000">
                <a:srgbClr val="A0D3FE"/>
              </a:gs>
              <a:gs pos="52000">
                <a:srgbClr val="6BBBFD"/>
              </a:gs>
              <a:gs pos="68000">
                <a:srgbClr val="3AA4FC"/>
              </a:gs>
            </a:gsLst>
            <a:lin ang="5400000" scaled="1"/>
            <a:tileRect/>
          </a:gradFill>
          <a:effectLst>
            <a:outerShdw blurRad="38100" dist="38100" dir="2700000" algn="tl">
              <a:srgbClr val="000000">
                <a:alpha val="59000"/>
              </a:srgbClr>
            </a:outerShdw>
          </a:effectLst>
          <a:latin typeface="Segoe" charset="0"/>
          <a:ea typeface="+mj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olecules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534152"/>
            <a:ext cx="2419048" cy="4019048"/>
          </a:xfrm>
          <a:prstGeom prst="rect">
            <a:avLst/>
          </a:prstGeom>
        </p:spPr>
      </p:pic>
      <p:pic>
        <p:nvPicPr>
          <p:cNvPr id="8" name="Picture 7" descr="logobar_whi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48752"/>
            <a:ext cx="9143994" cy="6250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0200" y="52578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8858ADFE-16AF-41D5-9C03-364CA3E4FEE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72200" y="5257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600" y="5257800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E95C329-1286-4D3A-A6EC-E6688BB4F1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99CC33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548640" indent="-548640" algn="l" defTabSz="914400" rtl="0" eaLnBrk="1" latinLnBrk="0" hangingPunct="1">
        <a:spcBef>
          <a:spcPct val="20000"/>
        </a:spcBef>
        <a:buClr>
          <a:srgbClr val="99CC33"/>
        </a:buClr>
        <a:buFont typeface="Wingdings" pitchFamily="2" charset="2"/>
        <a:buChar char="è"/>
        <a:defRPr sz="3200" kern="1200">
          <a:solidFill>
            <a:srgbClr val="595959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595959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595959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95959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595959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157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bar_whit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6232922"/>
            <a:ext cx="9143994" cy="6250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7552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51575C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89BBB40F-AAB6-4A05-A886-D6CA98F6A4B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416675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51575C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1575C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91EC8922-18F8-47E2-A22B-2429C00C7F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99CC33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548640" indent="-548640" algn="l" defTabSz="914400" rtl="0" eaLnBrk="1" latinLnBrk="0" hangingPunct="1">
        <a:spcBef>
          <a:spcPct val="20000"/>
        </a:spcBef>
        <a:buClr>
          <a:srgbClr val="99CC33"/>
        </a:buClr>
        <a:buFont typeface="Wingdings" pitchFamily="2" charset="2"/>
        <a:buChar char="è"/>
        <a:defRPr sz="22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1pPr>
      <a:lvl2pPr marL="960120" indent="-365760" algn="l" defTabSz="914400" rtl="0" eaLnBrk="1" latinLnBrk="0" hangingPunct="1">
        <a:spcBef>
          <a:spcPts val="1200"/>
        </a:spcBef>
        <a:buClr>
          <a:schemeClr val="bg1">
            <a:lumMod val="85000"/>
          </a:schemeClr>
        </a:buClr>
        <a:buSzPct val="80000"/>
        <a:buFont typeface="Wingdings" pitchFamily="2" charset="2"/>
        <a:buChar char="n"/>
        <a:defRPr sz="22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2pPr>
      <a:lvl3pPr marL="1371600" indent="-365760" algn="l" defTabSz="914400" rtl="0" eaLnBrk="1" latinLnBrk="0" hangingPunct="1">
        <a:spcBef>
          <a:spcPts val="1200"/>
        </a:spcBef>
        <a:buClr>
          <a:schemeClr val="bg1">
            <a:lumMod val="75000"/>
          </a:schemeClr>
        </a:buClr>
        <a:buSzPct val="80000"/>
        <a:buFont typeface="Wingdings" pitchFamily="2" charset="2"/>
        <a:buChar char="n"/>
        <a:defRPr sz="22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3pPr>
      <a:lvl4pPr marL="1783080" indent="-36576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80000"/>
        <a:buFont typeface="Wingdings" pitchFamily="2" charset="2"/>
        <a:buChar char="n"/>
        <a:defRPr sz="22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4pPr>
      <a:lvl5pPr marL="2194560" indent="-365760" algn="l" defTabSz="914400" rtl="0" eaLnBrk="1" latinLnBrk="0" hangingPunct="1">
        <a:spcBef>
          <a:spcPts val="1200"/>
        </a:spcBef>
        <a:buClr>
          <a:schemeClr val="bg1">
            <a:lumMod val="50000"/>
          </a:schemeClr>
        </a:buClr>
        <a:buSzPct val="80000"/>
        <a:buFont typeface="Wingdings" pitchFamily="2" charset="2"/>
        <a:buChar char="n"/>
        <a:defRPr sz="2200" kern="1200">
          <a:solidFill>
            <a:schemeClr val="bg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tless@microsoft.com" TargetMode="External"/><Relationship Id="rId2" Type="http://schemas.openxmlformats.org/officeDocument/2006/relationships/hyperlink" Target="http://www.codeplex.com/touchles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lex.com/touchles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tless@microsoft.com" TargetMode="External"/><Relationship Id="rId2" Type="http://schemas.openxmlformats.org/officeDocument/2006/relationships/hyperlink" Target="http://www.codeplex.com/touchles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</a:t>
            </a:r>
            <a:r>
              <a:rPr lang="en-US" dirty="0" smtClean="0"/>
              <a:t>Wasserman,</a:t>
            </a:r>
          </a:p>
          <a:p>
            <a:r>
              <a:rPr lang="en-US" dirty="0" smtClean="0"/>
              <a:t>Isabel </a:t>
            </a:r>
            <a:r>
              <a:rPr lang="en-US" dirty="0" smtClean="0"/>
              <a:t>Mattos, Gary </a:t>
            </a:r>
            <a:r>
              <a:rPr lang="en-US" dirty="0" smtClean="0"/>
              <a:t>Caldwell,</a:t>
            </a:r>
            <a:endParaRPr lang="en-US" dirty="0" smtClean="0"/>
          </a:p>
          <a:p>
            <a:r>
              <a:rPr lang="en-US" dirty="0" smtClean="0"/>
              <a:t>Nicole Steinbok, Quinn </a:t>
            </a:r>
            <a:r>
              <a:rPr lang="en-US" dirty="0" smtClean="0"/>
              <a:t>Hawkins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7552" y="685800"/>
            <a:ext cx="8229600" cy="3581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Touchless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A webcam multi-touch SDK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hlinkClick r:id="rId2"/>
              </a:rPr>
              <a:t>http://www.codeplex.com/touchless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e-mail: </a:t>
            </a:r>
            <a:r>
              <a:rPr lang="en-US" sz="2200" dirty="0" smtClean="0">
                <a:hlinkClick r:id="rId3"/>
              </a:rPr>
              <a:t>mtless@microsoft.com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90600" y="1493837"/>
            <a:ext cx="8229600" cy="414496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Touchless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can you do with it?</a:t>
            </a:r>
          </a:p>
          <a:p>
            <a:r>
              <a:rPr lang="en-US" dirty="0" smtClean="0"/>
              <a:t>Play with our demo!</a:t>
            </a:r>
          </a:p>
          <a:p>
            <a:r>
              <a:rPr lang="en-US" dirty="0" smtClean="0"/>
              <a:t>See the API class diagram!</a:t>
            </a:r>
          </a:p>
          <a:p>
            <a:r>
              <a:rPr lang="en-US" dirty="0" smtClean="0"/>
              <a:t>Learn how the demo was built!</a:t>
            </a:r>
          </a:p>
          <a:p>
            <a:r>
              <a:rPr lang="en-US" dirty="0" smtClean="0"/>
              <a:t>Get involved!</a:t>
            </a:r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987552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CC33"/>
                </a:solidFill>
                <a:effectLst/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Agenda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99CC33"/>
              </a:solidFill>
              <a:effectLst/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987552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CC33"/>
                </a:solidFill>
                <a:effectLst/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What is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CC33"/>
                </a:solidFill>
                <a:effectLst/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Touchless</a:t>
            </a:r>
            <a:r>
              <a:rPr lang="en-US" sz="4000" dirty="0" smtClean="0">
                <a:solidFill>
                  <a:srgbClr val="99CC33"/>
                </a:solidFill>
                <a:latin typeface="Segoe UI" pitchFamily="34" charset="0"/>
                <a:ea typeface="+mj-ea"/>
                <a:cs typeface="Segoe UI" pitchFamily="34" charset="0"/>
              </a:rPr>
              <a:t>?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99CC33"/>
              </a:solidFill>
              <a:effectLst/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752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We love multi-touch interfaces! And we want you to be just as excited as we are! More than that, we want you to be able to build your own multi-touch applications!</a:t>
            </a:r>
          </a:p>
          <a:p>
            <a:endParaRPr lang="en-US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That’s when </a:t>
            </a:r>
            <a:r>
              <a:rPr lang="en-US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Touchless</a:t>
            </a:r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comes in: a Software Developer Kit that will provide you with the APIs needed to create multi-touch interfaces.</a:t>
            </a:r>
          </a:p>
          <a:p>
            <a:endParaRPr lang="en-US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You only need our two binaries, a webcam, and a passion for innovation!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 with it?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B40F-AAB6-4A05-A886-D6CA98F6A4B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 dirty="0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183562" cy="4803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Play with our </a:t>
            </a:r>
            <a:r>
              <a:rPr lang="en-US" dirty="0" smtClean="0"/>
              <a:t>demo!</a:t>
            </a:r>
            <a:br>
              <a:rPr lang="en-US" dirty="0" smtClean="0"/>
            </a:br>
            <a:r>
              <a:rPr lang="en-US" dirty="0" smtClean="0"/>
              <a:t>And learn how it was built.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Go to 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 smtClean="0">
                <a:hlinkClick r:id="rId2"/>
              </a:rPr>
              <a:t>://www.codeplex.com/touchless</a:t>
            </a:r>
            <a:r>
              <a:rPr lang="en-US" sz="1800" dirty="0" smtClean="0"/>
              <a:t> &amp; download </a:t>
            </a:r>
            <a:r>
              <a:rPr lang="en-US" sz="1800" dirty="0" smtClean="0"/>
              <a:t>a binary </a:t>
            </a:r>
            <a:r>
              <a:rPr lang="en-US" sz="1800" dirty="0" smtClean="0"/>
              <a:t>release.</a:t>
            </a:r>
            <a:endParaRPr lang="en-US" sz="1800" dirty="0" smtClean="0"/>
          </a:p>
          <a:p>
            <a:r>
              <a:rPr lang="en-US" sz="1800" dirty="0" smtClean="0"/>
              <a:t>Connect your </a:t>
            </a:r>
            <a:r>
              <a:rPr lang="en-US" sz="1800" dirty="0" smtClean="0"/>
              <a:t>webcam, run TouchlessDemo.exe and enjoy!</a:t>
            </a:r>
          </a:p>
          <a:p>
            <a:endParaRPr lang="en-US" sz="1800" dirty="0" smtClean="0"/>
          </a:p>
          <a:p>
            <a:r>
              <a:rPr lang="en-US" sz="1800" dirty="0" smtClean="0"/>
              <a:t>The C# source code for </a:t>
            </a:r>
            <a:r>
              <a:rPr lang="en-US" sz="1800" dirty="0" err="1" smtClean="0"/>
              <a:t>TouchlessDemo</a:t>
            </a:r>
            <a:r>
              <a:rPr lang="en-US" sz="1800" dirty="0" smtClean="0"/>
              <a:t> is also posted on </a:t>
            </a:r>
            <a:r>
              <a:rPr lang="en-US" sz="1800" dirty="0" err="1" smtClean="0"/>
              <a:t>CodePlex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Prerequisites for compiling the demo (and building your own </a:t>
            </a:r>
            <a:r>
              <a:rPr lang="en-US" sz="1800" dirty="0" err="1" smtClean="0"/>
              <a:t>Touchless</a:t>
            </a:r>
            <a:r>
              <a:rPr lang="en-US" sz="1800" dirty="0" smtClean="0"/>
              <a:t> applications) are:</a:t>
            </a:r>
          </a:p>
          <a:p>
            <a:pPr lvl="2"/>
            <a:r>
              <a:rPr lang="en-US" sz="1800" dirty="0" smtClean="0"/>
              <a:t>Visual Studio 2005/2008 *OR* Visual C# Express Edition</a:t>
            </a:r>
          </a:p>
          <a:p>
            <a:pPr lvl="2"/>
            <a:r>
              <a:rPr lang="en-US" sz="1800" dirty="0" smtClean="0"/>
              <a:t>.</a:t>
            </a:r>
            <a:r>
              <a:rPr lang="en-US" sz="1800" dirty="0" smtClean="0"/>
              <a:t>NET 3.0</a:t>
            </a:r>
            <a:r>
              <a:rPr lang="en-US" sz="1800" dirty="0" smtClean="0"/>
              <a:t>+</a:t>
            </a:r>
          </a:p>
          <a:p>
            <a:endParaRPr lang="en-US" sz="1800" dirty="0" smtClean="0"/>
          </a:p>
          <a:p>
            <a:r>
              <a:rPr lang="en-US" sz="1800" dirty="0" smtClean="0"/>
              <a:t>See the next slide (or Touchless.jpg) for the API class diagram</a:t>
            </a:r>
          </a:p>
          <a:p>
            <a:r>
              <a:rPr lang="en-US" sz="1800" dirty="0" smtClean="0"/>
              <a:t>See Touchless.chm for our </a:t>
            </a:r>
            <a:r>
              <a:rPr lang="en-US" sz="1800" dirty="0" smtClean="0"/>
              <a:t>xml-generated documentation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2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B40F-AAB6-4A05-A886-D6CA98F6A4B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the API class diagram!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B40F-AAB6-4A05-A886-D6CA98F6A4B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 dirty="0"/>
          </a:p>
        </p:txBody>
      </p:sp>
      <p:pic>
        <p:nvPicPr>
          <p:cNvPr id="3" name="Picture 2" descr="C:\TouchlessSDK\Documentation\Class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886700" cy="4276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us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839200" cy="4144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Visit our homepage: </a:t>
            </a:r>
            <a:r>
              <a:rPr lang="en-US" sz="1800" dirty="0" smtClean="0">
                <a:hlinkClick r:id="rId2"/>
              </a:rPr>
              <a:t>www.codeplex.com/touchless</a:t>
            </a:r>
            <a:endParaRPr lang="en-US" sz="1800" dirty="0" smtClean="0"/>
          </a:p>
          <a:p>
            <a:r>
              <a:rPr lang="en-US" sz="1800" dirty="0" smtClean="0"/>
              <a:t>You </a:t>
            </a:r>
            <a:r>
              <a:rPr lang="en-US" sz="1800" dirty="0" smtClean="0"/>
              <a:t>feedback and contributions </a:t>
            </a:r>
            <a:r>
              <a:rPr lang="en-US" sz="1800" dirty="0" smtClean="0"/>
              <a:t>are highly </a:t>
            </a:r>
            <a:r>
              <a:rPr lang="en-US" sz="1800" dirty="0" smtClean="0"/>
              <a:t>appreciated!</a:t>
            </a:r>
          </a:p>
          <a:p>
            <a:pPr lvl="1"/>
            <a:r>
              <a:rPr lang="en-US" sz="1800" dirty="0" smtClean="0"/>
              <a:t>Ask questions and make comments on our discussion board</a:t>
            </a:r>
          </a:p>
          <a:p>
            <a:pPr lvl="1"/>
            <a:r>
              <a:rPr lang="en-US" sz="1800" dirty="0" smtClean="0"/>
              <a:t>Send e-mail to </a:t>
            </a:r>
            <a:r>
              <a:rPr lang="en-US" sz="1800" dirty="0" smtClean="0">
                <a:hlinkClick r:id="rId3"/>
              </a:rPr>
              <a:t>mtless@microsoft.com</a:t>
            </a:r>
            <a:endParaRPr lang="en-US" sz="1800" dirty="0" smtClean="0"/>
          </a:p>
          <a:p>
            <a:pPr lvl="1"/>
            <a:r>
              <a:rPr lang="en-US" sz="1800" dirty="0" smtClean="0"/>
              <a:t>Improve our demo or suggest other uses for </a:t>
            </a:r>
            <a:r>
              <a:rPr lang="en-US" sz="1800" dirty="0" err="1" smtClean="0"/>
              <a:t>Touchless</a:t>
            </a:r>
            <a:endParaRPr lang="en-US" sz="1800" dirty="0" smtClean="0"/>
          </a:p>
          <a:p>
            <a:pPr lvl="1"/>
            <a:r>
              <a:rPr lang="en-US" sz="1800" dirty="0" smtClean="0"/>
              <a:t>Show off your own .NET applications and XNA games built with </a:t>
            </a:r>
            <a:r>
              <a:rPr lang="en-US" sz="1800" dirty="0" err="1" smtClean="0"/>
              <a:t>Touchless</a:t>
            </a:r>
            <a:endParaRPr lang="en-US" sz="1800" dirty="0" smtClean="0"/>
          </a:p>
          <a:p>
            <a:pPr lvl="1"/>
            <a:r>
              <a:rPr lang="en-US" sz="1800" dirty="0" smtClean="0"/>
              <a:t>Contribute to the openly available project source code</a:t>
            </a:r>
          </a:p>
          <a:p>
            <a:endParaRPr lang="en-US" sz="1800" dirty="0" smtClean="0"/>
          </a:p>
          <a:p>
            <a:r>
              <a:rPr lang="en-US" sz="1800" dirty="0" smtClean="0"/>
              <a:t>Thanks for checking out </a:t>
            </a:r>
            <a:r>
              <a:rPr lang="en-US" sz="1800" dirty="0" err="1" smtClean="0"/>
              <a:t>Touchless</a:t>
            </a:r>
            <a:r>
              <a:rPr lang="en-US" sz="1800" dirty="0" smtClean="0"/>
              <a:t>… Unleash the power of your webcam!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B40F-AAB6-4A05-A886-D6CA98F6A4B3}" type="datetime1">
              <a:rPr lang="en-US" smtClean="0"/>
              <a:pPr/>
              <a:t>10/4/2008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C8922-18F8-47E2-A22B-2429C00C7F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PresentationMetadata xmlns:xsi=&quot;http://www.w3.org/2001/XMLSchema-instance&quot; xmlns:xsd=&quot;http://www.w3.org/2001/XMLSchema&quot;&gt;&#10;  &lt;SectionTemplate&gt;Template2&lt;/SectionTemplate&gt;&#10;  &lt;SectionTemplateColor&gt;&#10;    &lt;A&gt;255&lt;/A&gt;&#10;    &lt;R&gt;128&lt;/R&gt;&#10;    &lt;G&gt;128&lt;/G&gt;&#10;    &lt;B&gt;128&lt;/B&gt;&#10;    &lt;ScA&gt;1&lt;/ScA&gt;&#10;    &lt;ScR&gt;0.2158605&lt;/ScR&gt;&#10;    &lt;ScG&gt;0.2158605&lt;/ScG&gt;&#10;    &lt;ScB&gt;0.2158605&lt;/ScB&gt;&#10;  &lt;/SectionTemplateColor&gt;&#10;  &lt;ShowPreviews&gt;true&lt;/ShowPreviews&gt;&#10;  &lt;ShowReviews&gt;true&lt;/ShowReviews&gt;&#10;  &lt;TransitionType&gt;Direct&lt;/TransitionType&gt;&#10;  &lt;UniqueID&gt;1774986436&lt;/UniqueID&gt;&#10;  &lt;SectionArrangement&gt;Simple&lt;/SectionArrangement&gt;&#10;&lt;/PresentationMetadata&gt;"/>
</p:tagLst>
</file>

<file path=ppt/theme/theme1.xml><?xml version="1.0" encoding="utf-8"?>
<a:theme xmlns:a="http://schemas.openxmlformats.org/drawingml/2006/main" name="OfficeLab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3_OL Slide Da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2_OL Slide 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3_OL Slide 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_MBD All Hands Template">
  <a:themeElements>
    <a:clrScheme name="Mobile World Congress 2008">
      <a:dk1>
        <a:srgbClr val="000000"/>
      </a:dk1>
      <a:lt1>
        <a:srgbClr val="FFFFFF"/>
      </a:lt1>
      <a:dk2>
        <a:srgbClr val="03035D"/>
      </a:dk2>
      <a:lt2>
        <a:srgbClr val="D7EFFD"/>
      </a:lt2>
      <a:accent1>
        <a:srgbClr val="FFC000"/>
      </a:accent1>
      <a:accent2>
        <a:srgbClr val="EC42A7"/>
      </a:accent2>
      <a:accent3>
        <a:srgbClr val="FF6600"/>
      </a:accent3>
      <a:accent4>
        <a:srgbClr val="00CC66"/>
      </a:accent4>
      <a:accent5>
        <a:srgbClr val="F7314D"/>
      </a:accent5>
      <a:accent6>
        <a:srgbClr val="7D3DA1"/>
      </a:accent6>
      <a:hlink>
        <a:srgbClr val="FFD965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L Title 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L Slide Da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L Slide Da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L Slide 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L Slide 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MBD All Hands Template">
  <a:themeElements>
    <a:clrScheme name="Mobile World Congress 2008">
      <a:dk1>
        <a:srgbClr val="000000"/>
      </a:dk1>
      <a:lt1>
        <a:srgbClr val="FFFFFF"/>
      </a:lt1>
      <a:dk2>
        <a:srgbClr val="03035D"/>
      </a:dk2>
      <a:lt2>
        <a:srgbClr val="D7EFFD"/>
      </a:lt2>
      <a:accent1>
        <a:srgbClr val="FFC000"/>
      </a:accent1>
      <a:accent2>
        <a:srgbClr val="EC42A7"/>
      </a:accent2>
      <a:accent3>
        <a:srgbClr val="FF6600"/>
      </a:accent3>
      <a:accent4>
        <a:srgbClr val="00CC66"/>
      </a:accent4>
      <a:accent5>
        <a:srgbClr val="F7314D"/>
      </a:accent5>
      <a:accent6>
        <a:srgbClr val="7D3DA1"/>
      </a:accent6>
      <a:hlink>
        <a:srgbClr val="FFD965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2_OL Title 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2_OL Slide Da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738AECAF49348BAF9ECBF8E4432E9" ma:contentTypeVersion="0" ma:contentTypeDescription="Create a new document." ma:contentTypeScope="" ma:versionID="eb32cdcd9f9dbcc2e2de81dde5686df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2F23B0E-E860-477C-9BFB-1866CA5726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F352579-84C4-4417-8173-CC44637EC9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6BFB0B-18E3-491D-9112-A81EEF435A12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OfficeLabs</Template>
  <TotalTime>5316</TotalTime>
  <Words>395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13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OfficeLabs</vt:lpstr>
      <vt:lpstr>1_OL Title Screen</vt:lpstr>
      <vt:lpstr>OL Slide Dark</vt:lpstr>
      <vt:lpstr>1_OL Slide Dark</vt:lpstr>
      <vt:lpstr>OL Slide Light</vt:lpstr>
      <vt:lpstr>1_OL Slide Light</vt:lpstr>
      <vt:lpstr>MBD All Hands Template</vt:lpstr>
      <vt:lpstr>2_OL Title Screen</vt:lpstr>
      <vt:lpstr>2_OL Slide Dark</vt:lpstr>
      <vt:lpstr>3_OL Slide Dark</vt:lpstr>
      <vt:lpstr>2_OL Slide Light</vt:lpstr>
      <vt:lpstr>3_OL Slide Light</vt:lpstr>
      <vt:lpstr>1_MBD All Hands Template</vt:lpstr>
      <vt:lpstr>Touchless A webcam multi-touch SDK  http://www.codeplex.com/touchless e-mail: mtless@microsoft.com</vt:lpstr>
      <vt:lpstr>Slide 2</vt:lpstr>
      <vt:lpstr>Slide 3</vt:lpstr>
      <vt:lpstr>What can we do with it?</vt:lpstr>
      <vt:lpstr>Play with our demo! And learn how it was built.</vt:lpstr>
      <vt:lpstr>See the API class diagram!</vt:lpstr>
      <vt:lpstr>Help us improve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Quinn Hawkins</dc:creator>
  <cp:lastModifiedBy>Michael Wasserman</cp:lastModifiedBy>
  <cp:revision>482</cp:revision>
  <dcterms:created xsi:type="dcterms:W3CDTF">2008-05-08T18:03:28Z</dcterms:created>
  <dcterms:modified xsi:type="dcterms:W3CDTF">2008-10-05T01:39:45Z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0x010100A89738AECAF49348BAF9ECBF8E4432E9</vt:lpwstr>
  </property>
</Properties>
</file>