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icontent.nkps.tp.edu.tw/insectinfo/ActShow.aspx?orderID=2" TargetMode="External" /><Relationship Id="rId3" Type="http://schemas.openxmlformats.org/officeDocument/2006/relationships/hyperlink" Target="https://kknews.cc/zh-tw/pet/l8y6ayb.html" TargetMode="External" /><Relationship Id="rId7" Type="http://schemas.openxmlformats.org/officeDocument/2006/relationships/hyperlink" Target="http://gaga.biodiv.tw/myweb/9610px/183.html" TargetMode="External" /><Relationship Id="rId2" Type="http://schemas.openxmlformats.org/officeDocument/2006/relationships/hyperlink" Target="http://kcs.kcjh.ptc.edu.tw/~s1040047/klglkgjfkigfig/kk7.pdf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tw.answers.yahoo.com/question/index?qid=20070712000015KK03613" TargetMode="External" /><Relationship Id="rId5" Type="http://schemas.openxmlformats.org/officeDocument/2006/relationships/hyperlink" Target="https://read01.com/zh-tw/aJ5RaQ.html" TargetMode="External" /><Relationship Id="rId4" Type="http://schemas.openxmlformats.org/officeDocument/2006/relationships/hyperlink" Target="https://tw.answers.yahoo.com/question/index?qid=20050517000011KK07669" TargetMode="Externa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127CA-A0CE-0242-BBB8-A23EA5C9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206894"/>
            <a:ext cx="7994269" cy="2222106"/>
          </a:xfrm>
        </p:spPr>
        <p:txBody>
          <a:bodyPr/>
          <a:lstStyle/>
          <a:p>
            <a:pPr algn="ctr"/>
            <a:r>
              <a:rPr lang="zh-TW" altLang="en-US"/>
              <a:t>動物大會師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A0DC67-9D8C-104C-82B5-F9543E73F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567" y="4050836"/>
            <a:ext cx="7766936" cy="1096899"/>
          </a:xfrm>
        </p:spPr>
        <p:txBody>
          <a:bodyPr>
            <a:normAutofit/>
          </a:bodyPr>
          <a:lstStyle/>
          <a:p>
            <a:r>
              <a:rPr lang="zh-TW" altLang="en-US" sz="2400"/>
              <a:t>資科 </a:t>
            </a:r>
            <a:r>
              <a:rPr lang="en-US" altLang="zh-TW" sz="2400"/>
              <a:t>U10716007</a:t>
            </a:r>
            <a:r>
              <a:rPr lang="zh-TW" altLang="en-US" sz="2400"/>
              <a:t>郝至鈞 </a:t>
            </a:r>
            <a:r>
              <a:rPr lang="en-US" altLang="zh-TW" sz="2400"/>
              <a:t>U10716008</a:t>
            </a:r>
            <a:r>
              <a:rPr lang="zh-TW" altLang="en-US" sz="2400"/>
              <a:t>傅俞竣</a:t>
            </a:r>
          </a:p>
        </p:txBody>
      </p:sp>
    </p:spTree>
    <p:extLst>
      <p:ext uri="{BB962C8B-B14F-4D97-AF65-F5344CB8AC3E}">
        <p14:creationId xmlns:p14="http://schemas.microsoft.com/office/powerpoint/2010/main" val="3576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0FED2-A28C-4F42-BB7F-0986A811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0" y="650777"/>
            <a:ext cx="9288353" cy="1348882"/>
          </a:xfrm>
        </p:spPr>
        <p:txBody>
          <a:bodyPr>
            <a:normAutofit/>
          </a:bodyPr>
          <a:lstStyle/>
          <a:p>
            <a:r>
              <a:rPr lang="zh-TW" altLang="en-US" sz="480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117C8-2D4E-C142-82AF-8727A660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/>
              <a:t>世界上有千千萬萬種動物，每種動物都有其獨特的生存方式和構造，先從顯而易見的地方切入，帶起學生的興趣，再進行更深入的討論並在最後做評量來收束本教學流程。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A7FBFDB-AE88-3849-A6E6-C594A3B8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37" y="4086400"/>
            <a:ext cx="1824623" cy="27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5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2DD2F-7A13-7F45-AA0C-F19B73D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4E9AB-6C51-024B-943D-2EA2D22F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/>
              <a:t>根據以上的主題目的，以循序漸進的方針來設計網頁教材：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先介紹外觀或型態相似的動物</a:t>
            </a:r>
            <a:endParaRPr lang="en-US" altLang="zh-TW" sz="2400"/>
          </a:p>
          <a:p>
            <a:r>
              <a:rPr lang="en-US" altLang="zh-TW" sz="2400"/>
              <a:t>2.</a:t>
            </a:r>
            <a:r>
              <a:rPr lang="zh-TW" altLang="en-US" sz="2400"/>
              <a:t>分析動物個別的構造和習性</a:t>
            </a:r>
            <a:endParaRPr lang="en-US" altLang="zh-TW" sz="2400"/>
          </a:p>
          <a:p>
            <a:r>
              <a:rPr lang="en-US" altLang="zh-TW" sz="2400"/>
              <a:t>3.</a:t>
            </a:r>
            <a:r>
              <a:rPr lang="zh-TW" altLang="en-US" sz="2400"/>
              <a:t>了解其差異和帶來的影響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探討差異背後的原因</a:t>
            </a:r>
            <a:endParaRPr lang="en-US" altLang="zh-TW" sz="2400"/>
          </a:p>
          <a:p>
            <a:r>
              <a:rPr lang="en-US" altLang="zh-TW" sz="2400"/>
              <a:t>5.</a:t>
            </a:r>
            <a:r>
              <a:rPr lang="zh-TW" altLang="en-US" sz="2400"/>
              <a:t>針對個別族群進行更深入的單元討論</a:t>
            </a:r>
            <a:endParaRPr lang="en-US" altLang="zh-TW" sz="2400"/>
          </a:p>
          <a:p>
            <a:r>
              <a:rPr lang="en-US" altLang="zh-TW" sz="2400"/>
              <a:t>6.</a:t>
            </a:r>
            <a:r>
              <a:rPr lang="zh-TW" altLang="en-US" sz="2400"/>
              <a:t>在結尾設置評量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2C105D98-DD56-F34F-BDCB-BF474D6E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817" y="2935334"/>
            <a:ext cx="2252382" cy="31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2C22F-999A-0645-BA43-9B286BA6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/>
              <a:t>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B932D-81FE-9A40-963E-95E0B7A3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/>
              <a:t>1.</a:t>
            </a:r>
            <a:r>
              <a:rPr lang="zh-TW" altLang="en-US" sz="2400"/>
              <a:t>製作主頁面，加入教學大綱，讓學生了解各個章節的學習目的及目標，同時也附有各章節的連結。</a:t>
            </a:r>
            <a:endParaRPr lang="en-US" altLang="zh-TW" sz="2400"/>
          </a:p>
          <a:p>
            <a:r>
              <a:rPr lang="en-US" altLang="zh-TW" sz="2400"/>
              <a:t>2.</a:t>
            </a:r>
            <a:r>
              <a:rPr lang="zh-TW" altLang="en-US" sz="2400"/>
              <a:t>學習結束後，利用測驗了解學生的學習狀況，增進學生利用知識的能力。</a:t>
            </a:r>
            <a:endParaRPr lang="en-US" altLang="zh-TW" sz="2400"/>
          </a:p>
          <a:p>
            <a:r>
              <a:rPr lang="en-US" altLang="zh-TW" sz="2400"/>
              <a:t>3.</a:t>
            </a:r>
            <a:r>
              <a:rPr lang="zh-TW" altLang="en-US" sz="2400"/>
              <a:t>對於測驗結果給予回饋，鼓勵學生對不足的部分進行補強。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在章節裡放入相關章節的連結，方便學生回顧以前學過的知識。</a:t>
            </a:r>
          </a:p>
        </p:txBody>
      </p:sp>
    </p:spTree>
    <p:extLst>
      <p:ext uri="{BB962C8B-B14F-4D97-AF65-F5344CB8AC3E}">
        <p14:creationId xmlns:p14="http://schemas.microsoft.com/office/powerpoint/2010/main" val="17685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294E7-46CE-C540-BDD6-502BB894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28015-7F2D-4649-925F-086FADD5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211"/>
            <a:ext cx="9320958" cy="5052391"/>
          </a:xfrm>
        </p:spPr>
        <p:txBody>
          <a:bodyPr>
            <a:normAutofit/>
          </a:bodyPr>
          <a:lstStyle/>
          <a:p>
            <a:r>
              <a:rPr lang="en-US" altLang="zh-TW" sz="2400"/>
              <a:t>Google</a:t>
            </a:r>
            <a:r>
              <a:rPr lang="zh-TW" altLang="en-US" sz="2400"/>
              <a:t>圖片</a:t>
            </a:r>
            <a:r>
              <a:rPr lang="en-US" altLang="zh-TW" sz="2400"/>
              <a:t>/Wiki/Pexels</a:t>
            </a:r>
            <a:r>
              <a:rPr lang="zh-TW" altLang="en-US" sz="2400"/>
              <a:t>開源媒體庫</a:t>
            </a:r>
            <a:endParaRPr lang="en-US" altLang="zh-TW" sz="2400"/>
          </a:p>
          <a:p>
            <a:r>
              <a:rPr lang="af-ZA" altLang="zh-TW" sz="2400">
                <a:hlinkClick r:id="rId2"/>
              </a:rPr>
              <a:t>http://kcs.kcjh.ptc.edu.tw/~s1040047/klglkgjfkigfig/kk7.pdf</a:t>
            </a:r>
            <a:endParaRPr lang="en-US" altLang="zh-TW" sz="2400"/>
          </a:p>
          <a:p>
            <a:r>
              <a:rPr lang="af-ZA" altLang="zh-TW" sz="2400">
                <a:hlinkClick r:id="rId3"/>
              </a:rPr>
              <a:t>https://kknews.cc/zh-tw/pet/l8y6ayb.html</a:t>
            </a:r>
            <a:endParaRPr lang="en-US" altLang="zh-TW" sz="2400"/>
          </a:p>
          <a:p>
            <a:r>
              <a:rPr lang="af-ZA" altLang="zh-TW" sz="2400">
                <a:hlinkClick r:id="rId4"/>
              </a:rPr>
              <a:t>https://tw.answers.yahoo.com/question/index?qid=20050517000011KK07669</a:t>
            </a:r>
            <a:endParaRPr lang="en-US" altLang="zh-TW" sz="2400"/>
          </a:p>
          <a:p>
            <a:r>
              <a:rPr lang="af-ZA" altLang="zh-TW" sz="2400">
                <a:hlinkClick r:id="rId5"/>
              </a:rPr>
              <a:t>https://read01.com/zh-tw/aJ5RaQ.html</a:t>
            </a:r>
            <a:endParaRPr lang="en-US" altLang="zh-TW" sz="2400"/>
          </a:p>
          <a:p>
            <a:r>
              <a:rPr lang="af-ZA" altLang="zh-TW" sz="2400">
                <a:hlinkClick r:id="rId6"/>
              </a:rPr>
              <a:t>https://tw.answers.yahoo.com/question/index?qid=20070712000015KK03613</a:t>
            </a:r>
            <a:endParaRPr lang="en-US" altLang="zh-TW" sz="2400"/>
          </a:p>
          <a:p>
            <a:r>
              <a:rPr lang="af-ZA" altLang="zh-TW" sz="2400">
                <a:hlinkClick r:id="rId7"/>
              </a:rPr>
              <a:t>http://gaga.biodiv.tw/myweb/9610px/183.htm</a:t>
            </a:r>
            <a:r>
              <a:rPr lang="en-US" altLang="zh-TW" sz="2400">
                <a:hlinkClick r:id="rId7"/>
              </a:rPr>
              <a:t>l</a:t>
            </a:r>
            <a:endParaRPr lang="en-US" altLang="zh-TW" sz="2400"/>
          </a:p>
          <a:p>
            <a:r>
              <a:rPr lang="en-US" altLang="zh-TW" sz="2400">
                <a:hlinkClick r:id="rId8"/>
              </a:rPr>
              <a:t>http://icontent.nkps.tp.edu.tw/insectinfo/ActShow.aspx?orderID=2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0301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C6D98-8C4F-854B-9DF8-1AE95297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/>
              <a:t>組員</a:t>
            </a:r>
            <a:r>
              <a:rPr lang="en-US" altLang="zh-TW" sz="4800"/>
              <a:t>&amp;</a:t>
            </a:r>
            <a:r>
              <a:rPr lang="zh-TW" altLang="en-US" sz="480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639C4-97F5-B649-A32A-0481C738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/>
              <a:t>郝至鈞</a:t>
            </a:r>
            <a:r>
              <a:rPr lang="en-US" altLang="zh-TW" sz="2400"/>
              <a:t>-</a:t>
            </a:r>
            <a:r>
              <a:rPr lang="zh-TW" altLang="en-US" sz="2400"/>
              <a:t>  視覺設計、文案編輯、資料蒐集整理、</a:t>
            </a:r>
            <a:r>
              <a:rPr lang="en-US" altLang="zh-TW" sz="2400"/>
              <a:t>Word&amp;Powerpoint</a:t>
            </a:r>
            <a:r>
              <a:rPr lang="zh-TW" altLang="en-US" sz="2400"/>
              <a:t>執筆</a:t>
            </a:r>
            <a:endParaRPr lang="en-US" altLang="zh-TW" sz="2400"/>
          </a:p>
          <a:p>
            <a:endParaRPr lang="en-US" altLang="zh-TW" sz="2400"/>
          </a:p>
          <a:p>
            <a:endParaRPr lang="en-US" altLang="zh-TW" sz="2400"/>
          </a:p>
          <a:p>
            <a:r>
              <a:rPr lang="zh-TW" altLang="en-US" sz="2400"/>
              <a:t>傅俞竣</a:t>
            </a:r>
            <a:r>
              <a:rPr lang="en-US" altLang="zh-TW" sz="2400"/>
              <a:t>-</a:t>
            </a:r>
            <a:r>
              <a:rPr lang="zh-TW" altLang="en-US" sz="2400"/>
              <a:t>  程式碼撰寫、程式碼編輯、程式碼</a:t>
            </a:r>
            <a:r>
              <a:rPr lang="en-US" altLang="zh-TW" sz="2400"/>
              <a:t>debug</a:t>
            </a:r>
            <a:r>
              <a:rPr lang="zh-TW" altLang="en-US" sz="2400"/>
              <a:t>、部分文案</a:t>
            </a: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12F9BFB-6EE9-B74D-AAFF-AC50AFE5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81" y="1930401"/>
            <a:ext cx="2787431" cy="1867768"/>
          </a:xfrm>
          <a:prstGeom prst="rect">
            <a:avLst/>
          </a:prstGeo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302F1A8B-CCD7-7341-B864-74F4702C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000" y="4656893"/>
            <a:ext cx="2974004" cy="16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0704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6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多面向</vt:lpstr>
      <vt:lpstr>動物大會師</vt:lpstr>
      <vt:lpstr>分析</vt:lpstr>
      <vt:lpstr>設計</vt:lpstr>
      <vt:lpstr>發展</vt:lpstr>
      <vt:lpstr>參考資料</vt:lpstr>
      <vt:lpstr>組員&amp;分工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動物大會師</dc:title>
  <dc:creator>未知的使用者</dc:creator>
  <cp:lastModifiedBy>未知的使用者</cp:lastModifiedBy>
  <cp:revision>1</cp:revision>
  <dcterms:created xsi:type="dcterms:W3CDTF">2019-05-27T04:24:42Z</dcterms:created>
  <dcterms:modified xsi:type="dcterms:W3CDTF">2019-05-27T06:28:33Z</dcterms:modified>
</cp:coreProperties>
</file>