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9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4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5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50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4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7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8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AlgorithmGossip/RadixSort.htm" TargetMode="External"/><Relationship Id="rId2" Type="http://schemas.openxmlformats.org/officeDocument/2006/relationships/hyperlink" Target="http://notepad.yehyeh.net/Content/Algorithm/Sort/Radix/Radi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127CA-A0CE-0242-BBB8-A23EA5C9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206894"/>
            <a:ext cx="7994269" cy="2222106"/>
          </a:xfrm>
        </p:spPr>
        <p:txBody>
          <a:bodyPr/>
          <a:lstStyle/>
          <a:p>
            <a:pPr algn="ctr"/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0DC67-9D8C-104C-82B5-F9543E73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732" y="403198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dirty="0"/>
              <a:t>U10716008</a:t>
            </a:r>
            <a:r>
              <a:rPr lang="zh-TW" altLang="en-US" sz="2400" dirty="0"/>
              <a:t>傅俞竣</a:t>
            </a:r>
          </a:p>
        </p:txBody>
      </p:sp>
    </p:spTree>
    <p:extLst>
      <p:ext uri="{BB962C8B-B14F-4D97-AF65-F5344CB8AC3E}">
        <p14:creationId xmlns:p14="http://schemas.microsoft.com/office/powerpoint/2010/main" val="3576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0FED2-A28C-4F42-BB7F-0986A811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0" y="650777"/>
            <a:ext cx="9288353" cy="1348882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分析 </a:t>
            </a:r>
            <a:r>
              <a:rPr lang="en-US" altLang="zh-TW" sz="4800" dirty="0"/>
              <a:t>Analyses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117C8-2D4E-C142-82AF-8727A660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針對在學習演算法的大學生，讓其了解 </a:t>
            </a:r>
            <a:r>
              <a:rPr lang="en-US" altLang="zh-TW" sz="2400" dirty="0"/>
              <a:t>Radix Sort</a:t>
            </a:r>
            <a:r>
              <a:rPr lang="zh-TW" altLang="en-US" sz="2400" dirty="0"/>
              <a:t> 的原理及詳細步驟，並使用不同於網路上靜態網頁的說明，而是動態的方式呈現，不僅能使使用者多停留在網頁上，更能讓使用者更加理解</a:t>
            </a:r>
            <a:r>
              <a:rPr lang="en-US" altLang="zh-TW" sz="2400" dirty="0"/>
              <a:t>Radix Sort</a:t>
            </a:r>
            <a:r>
              <a:rPr lang="zh-TW" altLang="en-US" sz="2400" dirty="0"/>
              <a:t>的原理。</a:t>
            </a:r>
          </a:p>
        </p:txBody>
      </p:sp>
    </p:spTree>
    <p:extLst>
      <p:ext uri="{BB962C8B-B14F-4D97-AF65-F5344CB8AC3E}">
        <p14:creationId xmlns:p14="http://schemas.microsoft.com/office/powerpoint/2010/main" val="56695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DD2F-7A13-7F45-AA0C-F19B73D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設計 </a:t>
            </a:r>
            <a:r>
              <a:rPr lang="en-US" altLang="zh-TW" sz="4800" dirty="0"/>
              <a:t>Design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4E9AB-6C51-024B-943D-2EA2D22F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39333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 讓使用者選擇多少進位，而不局限於十進位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E1B44233-DE9F-4195-A745-D97A93A3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57" y="3795368"/>
            <a:ext cx="6625079" cy="10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DD2F-7A13-7F45-AA0C-F19B73D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設計 </a:t>
            </a:r>
            <a:r>
              <a:rPr lang="en-US" altLang="zh-TW" sz="4800" dirty="0"/>
              <a:t>Design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4E9AB-6C51-024B-943D-2EA2D22F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430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en-US" sz="2400" dirty="0"/>
              <a:t>在結尾設置評量並算出分數，讓使用者知道自己的學習成果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79FF77-F58D-4073-AECF-3763D3B0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8" y="3211872"/>
            <a:ext cx="7100053" cy="22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DD2F-7A13-7F45-AA0C-F19B73D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設計 </a:t>
            </a:r>
            <a:r>
              <a:rPr lang="en-US" altLang="zh-TW" sz="4800" dirty="0"/>
              <a:t>Design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4E9AB-6C51-024B-943D-2EA2D22F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89" y="821988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能選擇不同的方式呈現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B85B85-3F6A-4CE4-9EA4-58B60AA6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62" y="3004243"/>
            <a:ext cx="6796542" cy="6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DD2F-7A13-7F45-AA0C-F19B73D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設計 </a:t>
            </a:r>
            <a:r>
              <a:rPr lang="en-US" altLang="zh-TW" sz="4800" dirty="0"/>
              <a:t>Design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4E9AB-6C51-024B-943D-2EA2D22F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8447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4.</a:t>
            </a:r>
            <a:r>
              <a:rPr lang="zh-TW" altLang="en-US" sz="2400" dirty="0"/>
              <a:t> 用</a:t>
            </a:r>
            <a:r>
              <a:rPr lang="en-US" altLang="zh-TW" sz="2400" dirty="0"/>
              <a:t>CANVAS</a:t>
            </a:r>
            <a:r>
              <a:rPr lang="zh-TW" altLang="en-US" sz="2400" dirty="0"/>
              <a:t>做出類似動畫來呈現</a:t>
            </a:r>
            <a:endParaRPr lang="en-US" altLang="zh-TW" sz="2400" dirty="0"/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1A1DA2AF-DB5F-4147-A2A8-FAD56FB3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0" y="3086864"/>
            <a:ext cx="5988473" cy="3156540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EE18C7C-CF70-422C-A79C-5C6A4E99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38" y="3086864"/>
            <a:ext cx="6326189" cy="31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2C22F-999A-0645-BA43-9B286BA6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2" y="685800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發展 </a:t>
            </a:r>
            <a:r>
              <a:rPr lang="en-US" altLang="zh-TW" sz="4800" dirty="0"/>
              <a:t>Development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932D-81FE-9A40-963E-95E0B7A3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2" y="1891310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學習結束後，利用測驗了解學生的學習狀況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對於測驗結果給予回饋，讓學生對不足的部分進行補強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與連結到其他演算法並做比對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685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294E7-46CE-C540-BDD6-502BB89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6212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28015-7F2D-4649-925F-086FADD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66" y="3225012"/>
            <a:ext cx="9320958" cy="188201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http://notepad.yehyeh.net/Content/Algorithm/Sort/Radix/Radix.php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https://openhome.cc/Gossip/AlgorithmGossip/RadixSort.htm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3013216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196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切割線</vt:lpstr>
      <vt:lpstr>Radix Sort</vt:lpstr>
      <vt:lpstr>分析 Analyses</vt:lpstr>
      <vt:lpstr>設計 Design</vt:lpstr>
      <vt:lpstr>設計 Design</vt:lpstr>
      <vt:lpstr>設計 Design</vt:lpstr>
      <vt:lpstr>設計 Design</vt:lpstr>
      <vt:lpstr>發展 Development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動物大會師</dc:title>
  <dc:creator>未知的使用者</dc:creator>
  <cp:lastModifiedBy>傅俞竣</cp:lastModifiedBy>
  <cp:revision>7</cp:revision>
  <dcterms:created xsi:type="dcterms:W3CDTF">2019-05-27T04:24:42Z</dcterms:created>
  <dcterms:modified xsi:type="dcterms:W3CDTF">2019-12-30T10:47:52Z</dcterms:modified>
</cp:coreProperties>
</file>