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DE3-48FF-4268-92A5-D1E1E7956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CFC2-0470-4EB1-97CA-C570BC638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D243A-7A53-4E5D-8A93-77638AAF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4DB6-D6D3-4873-ABBE-B018681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6ADC-A49D-4772-91C9-F817BC7A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319B-118B-47C4-AA14-775E9CA4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D7C6C-73C5-4418-8612-734AD3A2D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BAC1-8D62-4BEC-A75F-DD2F2E2F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1A8F-EF69-4355-B281-FED8B46E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D097-716B-4C89-A71E-D5E4C9A6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3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BEA92-21AA-41BA-B590-98F4CD391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00E2E-734B-4F2A-8310-B73261939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C384-07F6-41F3-8832-330F67FE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8661-24AA-4C92-8D7C-3EDA72D5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C3EB-8C84-4261-9B1E-A6D26C06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6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F733-379A-4EED-A469-95C9ED8C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2D97-C58F-4B28-81B6-70F83A58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4259-FEFB-4CFC-AFB5-DE4E325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1255-0884-4A3D-9DCD-65C9529E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8A568-8249-4ED3-90CC-2BABDD45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0127-A24D-408B-9932-86D508F3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0274-7284-4E9A-A359-AB8EA104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6CB2-40FD-4C69-90E0-7BC1A957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E9A76-3EA7-4A4D-BC95-36AAAE53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D190-4ADA-4C58-90B1-3165A62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10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1D43-42A3-41FC-BF24-808EE06C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3DDB-774B-42AE-9369-B734104ED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385B9-62A8-4B80-9820-2837D814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AD66C-9216-4973-B228-C83851FE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34CD-FFCF-4860-AC5F-7CD474C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99CD-53F6-4B82-9AF0-868055B4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01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5588-0488-48A9-BDCB-BB23B696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5F6AD-1B95-47ED-9832-40356DABD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1E8B4-7368-429D-B972-DB948DAD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0EC9E-7AEC-40BB-BDCE-5DEDDE74C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37903-B652-4C94-B185-FF7900B9A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875E2-0035-474F-AB13-F5F4A8AE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A7E25-9841-41C9-9F5D-3A406599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991F-DE8E-4391-BE70-6102FFA9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6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E9AF-7334-40FE-8CE0-73841C68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B6DCF-ADF1-4664-B485-CB5A4103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5ED8-6CED-4255-B0D1-4BFBD6BD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18E0E-9504-4340-B37D-4AA6F8F0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6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86643-6F8E-4E0D-91BB-DBFAD5AE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20069-FCCB-45D5-81DD-09DED463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7707-DB01-4D31-9A0E-D3242263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9110-C86B-4FA1-9ED4-453391A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F69B-D1DE-4865-85D7-A18C2EE7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D9BB-F0CA-4096-BD41-FCA946CD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5D2E-8699-4EED-BE46-77FD2132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E9C5B-098D-4077-A732-795E14D1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8B93-20C0-4FE2-8178-1598420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6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17E5-2B09-4F11-AF06-A0FE96E7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62C60-9AD4-4230-8CE3-901F793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FAA2C-7391-4C88-A470-AAF4A19E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C841-2E03-4364-BFF7-08E53FA7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1757-D092-4E03-9665-22B53AD6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FF02-B2C2-4451-A37A-230167B5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6E068-F730-465E-9966-2F1C4695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CF291-4766-445E-A57B-D8C7EA7F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EBFD-DC58-44C9-A520-ABDFA5DB5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E1E9-3223-48AA-B3F6-E27F569F9109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596F-226A-48C2-A7C6-99E4CF5BC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719E-DCAE-4020-999F-C70DEFE21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8E57-9702-4DDA-A250-6B258E425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4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D050-6382-4E0E-BD5A-2482F8FCF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Technology: Professionalised From the Reach of Ordinary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38FA-9971-4025-92DE-A7427D81D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Talk by John Morrice</a:t>
            </a:r>
          </a:p>
        </p:txBody>
      </p:sp>
    </p:spTree>
    <p:extLst>
      <p:ext uri="{BB962C8B-B14F-4D97-AF65-F5344CB8AC3E}">
        <p14:creationId xmlns:p14="http://schemas.microsoft.com/office/powerpoint/2010/main" val="40854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E0FC-AA5A-4D66-B64F-A429337D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Mainstream IDEs: legacy of 90s software engineering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F746-27BD-4EC4-B63D-8EC27E6E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All I want is to run my code, which is usually a web app</a:t>
            </a:r>
          </a:p>
          <a:p>
            <a:r>
              <a:rPr lang="en-GB" dirty="0"/>
              <a:t>I don’t really care about the details of how that happens</a:t>
            </a:r>
          </a:p>
          <a:p>
            <a:r>
              <a:rPr lang="en-GB" dirty="0"/>
              <a:t>I would rather not have to know about all the configuration options available</a:t>
            </a:r>
          </a:p>
          <a:p>
            <a:r>
              <a:rPr lang="en-GB" dirty="0"/>
              <a:t>For example, I would rather not have to configure complicated Maven files just to make basic things happen</a:t>
            </a:r>
          </a:p>
          <a:p>
            <a:r>
              <a:rPr lang="en-GB" dirty="0"/>
              <a:t>But that’s not what I get</a:t>
            </a:r>
          </a:p>
          <a:p>
            <a:r>
              <a:rPr lang="en-GB" dirty="0"/>
              <a:t>Antipattern: configuration over convention</a:t>
            </a:r>
          </a:p>
          <a:p>
            <a:r>
              <a:rPr lang="en-GB" dirty="0"/>
              <a:t>Can be difficult to integrate with modern container technologies (e.g. Docker, </a:t>
            </a:r>
            <a:r>
              <a:rPr lang="en-GB" dirty="0" err="1"/>
              <a:t>kubernates</a:t>
            </a:r>
            <a:r>
              <a:rPr lang="en-GB" dirty="0"/>
              <a:t>)</a:t>
            </a:r>
          </a:p>
          <a:p>
            <a:r>
              <a:rPr lang="en-GB" dirty="0"/>
              <a:t>Some common programming tasks are faster to do with text munging rather than a transform based on language analysis, but this is not well supported in Eclipse,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456942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0B8B-F3D7-4B21-A9B6-0FA7FB2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dirty="0"/>
              <a:t>The Push Back: less weird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AB06-608D-471B-BEB4-2F546124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200" dirty="0"/>
              <a:t>Developers unsatisfied with IDE experience turning to simpler languages and powerful text editors</a:t>
            </a:r>
          </a:p>
          <a:p>
            <a:r>
              <a:rPr lang="en-GB" sz="2200" dirty="0"/>
              <a:t>VS Studio Code, Sublime Text, Atom</a:t>
            </a:r>
          </a:p>
          <a:p>
            <a:r>
              <a:rPr lang="en-GB" sz="2200" dirty="0"/>
              <a:t>Languages like Golang, Python, Ruby that don’t require an IDE to make the best usage</a:t>
            </a:r>
          </a:p>
          <a:p>
            <a:r>
              <a:rPr lang="en-GB" sz="2200" dirty="0"/>
              <a:t>The Golang toolchain has a single coherent opinion on both testing and compilation.  Your only option is to set up your code in the format expected.  This is a good thing because no config is required.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1957B-F768-4387-A8DF-FA6E17058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936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1359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0E8-A0D3-4263-B735-8806A859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GB" dirty="0"/>
              <a:t>Aside, 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5C24-02A0-4087-AFED-154EBF5A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I’ve been playing with Vue.js</a:t>
            </a:r>
          </a:p>
          <a:p>
            <a:r>
              <a:rPr lang="en-GB" sz="2000" dirty="0"/>
              <a:t>The HTML, </a:t>
            </a:r>
            <a:r>
              <a:rPr lang="en-GB" sz="2000" dirty="0" err="1"/>
              <a:t>Javascript</a:t>
            </a:r>
            <a:r>
              <a:rPr lang="en-GB" sz="2000" dirty="0"/>
              <a:t>, and CSS are held in a single file</a:t>
            </a:r>
          </a:p>
          <a:p>
            <a:r>
              <a:rPr lang="en-GB" sz="2000" dirty="0"/>
              <a:t>Your component becomes a standalone widget</a:t>
            </a:r>
          </a:p>
          <a:p>
            <a:r>
              <a:rPr lang="en-GB" sz="2000" dirty="0"/>
              <a:t>It’s remarkably simple</a:t>
            </a:r>
          </a:p>
          <a:p>
            <a:r>
              <a:rPr lang="en-GB" sz="2000" dirty="0"/>
              <a:t>Allows design of consistent, well-behaved widgets</a:t>
            </a: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8A2CC-C5D6-4768-B503-45D13F57A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4263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E05A-2DE7-4B59-A2A9-06EF3B3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The Weirder Push Back: Shoes! 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08A8-7255-4A81-8151-8C2F8A9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https://shoesrb.com/</a:t>
            </a:r>
          </a:p>
          <a:p>
            <a:r>
              <a:rPr lang="en-GB" sz="2000" dirty="0"/>
              <a:t>For avoidance of doubt, not related to Ian’s shoelaces</a:t>
            </a:r>
          </a:p>
          <a:p>
            <a:r>
              <a:rPr lang="en-GB" sz="2000" dirty="0"/>
              <a:t>An attempt to bring that early web magic into the world of desktop GUI programming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5D98D-0AFB-4FE0-B4A7-71C7567F7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7" r="-2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9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FB23-9A30-461A-BC70-1E6676A1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Weirder Push Back: Arc Lisp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CCBD-4D4F-4DD7-8410-1D2C24CA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 Lisp is Paul Graham’s lisp dialect for the web</a:t>
            </a:r>
          </a:p>
          <a:p>
            <a:r>
              <a:rPr lang="en-GB" dirty="0"/>
              <a:t>This project was definitely a flop but it’s very interesting regardless</a:t>
            </a:r>
          </a:p>
          <a:p>
            <a:r>
              <a:rPr lang="en-GB" dirty="0"/>
              <a:t>Enabled the creation of zero configuration web applications with a few lines of code</a:t>
            </a:r>
          </a:p>
          <a:p>
            <a:r>
              <a:rPr lang="en-GB" dirty="0"/>
              <a:t>The following program creates a web app with two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D559D-3F59-4499-A989-B98D5988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0966"/>
            <a:ext cx="623974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229D8-8A8B-4F26-88A7-C909BFA5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The Weirder Push Back: Commander X16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0750764-3650-46CB-93A5-1640A7FD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A modern 8-bit computer in development</a:t>
            </a:r>
          </a:p>
          <a:p>
            <a:r>
              <a:rPr lang="en-US" sz="2400" dirty="0"/>
              <a:t>Designed to be easy to program in assembler</a:t>
            </a:r>
          </a:p>
          <a:p>
            <a:r>
              <a:rPr lang="en-US" sz="2400" dirty="0"/>
              <a:t>Goal is to capture the things about old computers that made them easy to program while eliminating those things that were terrible e.g. cassette tapes, floppy disks</a:t>
            </a:r>
          </a:p>
          <a:p>
            <a:r>
              <a:rPr lang="en-US" sz="2400" dirty="0"/>
              <a:t>Plays a sound with one </a:t>
            </a:r>
            <a:r>
              <a:rPr lang="en-US" sz="2400"/>
              <a:t>assembly instruction</a:t>
            </a:r>
            <a:endParaRPr lang="en-US" sz="2400" dirty="0"/>
          </a:p>
          <a:p>
            <a:r>
              <a:rPr lang="en-US" sz="2400" dirty="0"/>
              <a:t>By youtuber “The 8-Bit Guy”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5BFD9-9D1F-491C-A95B-58CCA4066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42" y="306909"/>
            <a:ext cx="3643027" cy="2286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D36D0-14CB-4945-85B9-E9B6326A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3068154"/>
            <a:ext cx="4042410" cy="29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9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12C4-F7D2-4744-B92A-5590256C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8469-B8F2-4CF7-A9A7-FED49B48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Technology has become so complex that it’s very hard for ordinary people to understand how any part of it works</a:t>
            </a:r>
          </a:p>
          <a:p>
            <a:r>
              <a:rPr lang="en-GB" dirty="0"/>
              <a:t>The complication isn’t good for professionals either</a:t>
            </a:r>
          </a:p>
          <a:p>
            <a:r>
              <a:rPr lang="en-GB" dirty="0"/>
              <a:t>There is a movement concerned with simplicity, but there are differences in what people consider to be simple</a:t>
            </a:r>
          </a:p>
          <a:p>
            <a:r>
              <a:rPr lang="en-GB" dirty="0"/>
              <a:t>Radical experimentation is very welcome to me, because I hope it will move the baseline for what is considered “too complicated” in our interactions with computers</a:t>
            </a:r>
          </a:p>
          <a:p>
            <a:r>
              <a:rPr lang="en-GB" dirty="0"/>
              <a:t>My hope is that in future, standards bodies such as IETF and W3 committees will put more thought into making platforms that are simple yet support the kind of features end-users want</a:t>
            </a:r>
          </a:p>
          <a:p>
            <a:r>
              <a:rPr lang="en-GB" dirty="0"/>
              <a:t>HTML5 video support was a good example of this</a:t>
            </a:r>
          </a:p>
        </p:txBody>
      </p:sp>
    </p:spTree>
    <p:extLst>
      <p:ext uri="{BB962C8B-B14F-4D97-AF65-F5344CB8AC3E}">
        <p14:creationId xmlns:p14="http://schemas.microsoft.com/office/powerpoint/2010/main" val="368780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44B00A-9E99-46DA-A921-D279851393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87637"/>
            <a:ext cx="5294716" cy="32827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F070A0-81D8-4A12-8BE5-5C6847C14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333176"/>
            <a:ext cx="5294715" cy="419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0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74273-7AB8-4E72-8D29-C8103238EA69}"/>
              </a:ext>
            </a:extLst>
          </p:cNvPr>
          <p:cNvSpPr txBox="1"/>
          <p:nvPr/>
        </p:nvSpPr>
        <p:spPr>
          <a:xfrm>
            <a:off x="342900" y="371475"/>
            <a:ext cx="1119187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 modern web allows us to communicate more conveniently than ever 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But I believe we’ve lost something in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We’re going to have a look at a website to explore this idea from the perspective of end-users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We’re also going to look at the modern development experience and ask if it is over complicated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And finally we’re going to look at some projects that are exploring concepts of radical 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4473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038D-410A-462E-AF0F-0B5EAA63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GB" dirty="0"/>
              <a:t>Overcomplicated UI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F00889-E4FF-444B-A864-AA90824B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Virtually every web site has a business requirement for branding</a:t>
            </a:r>
          </a:p>
          <a:p>
            <a:r>
              <a:rPr lang="en-US" sz="2400" dirty="0"/>
              <a:t>Virtually every element must be styled</a:t>
            </a:r>
          </a:p>
          <a:p>
            <a:r>
              <a:rPr lang="en-US" sz="2400" dirty="0"/>
              <a:t>There is a risk that doing so will create bugs</a:t>
            </a:r>
          </a:p>
          <a:p>
            <a:r>
              <a:rPr lang="en-US" sz="2400" dirty="0"/>
              <a:t>Let’s look at a site that behaves rather better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7EAF9-9146-4FE6-882A-39B503EFD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" r="-2" b="-2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494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E235-A57A-44D9-B269-16E314FF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Ian’s Shoelace Site: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56E6-D966-44D8-BF72-10D0FD28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web’s premier source of information on tying your shoelaces</a:t>
            </a:r>
          </a:p>
          <a:p>
            <a:r>
              <a:rPr lang="en-GB" dirty="0"/>
              <a:t>https://www.fieggen.com/shoelace/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64E10-A9B0-4BBF-9635-645E26E0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3101339"/>
            <a:ext cx="9067800" cy="29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8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CAD86-B5AB-4C5C-8987-B7399B9E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GB" sz="2800"/>
              <a:t>Really 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B337-93AD-45D1-81F5-B31F016E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There is no magic here</a:t>
            </a:r>
          </a:p>
          <a:p>
            <a:endParaRPr lang="en-GB" sz="2000" dirty="0"/>
          </a:p>
          <a:p>
            <a:r>
              <a:rPr lang="en-GB" sz="2000" dirty="0"/>
              <a:t>There doesn’t need to be magic here</a:t>
            </a:r>
          </a:p>
          <a:p>
            <a:endParaRPr lang="en-GB" sz="2000" dirty="0"/>
          </a:p>
          <a:p>
            <a:r>
              <a:rPr lang="en-GB" sz="2000" dirty="0"/>
              <a:t>The text is perfectly clear</a:t>
            </a:r>
          </a:p>
          <a:p>
            <a:endParaRPr lang="en-GB" sz="2000" dirty="0"/>
          </a:p>
          <a:p>
            <a:r>
              <a:rPr lang="en-GB" sz="2000" dirty="0"/>
              <a:t>We can all learn better shoelace knots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7AEB9-E5A0-4400-9CBB-99AC3AF6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64009"/>
            <a:ext cx="6250769" cy="296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2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204E-27C5-4193-AEAF-183F762F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 well on mobile!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86C40C-5686-47F4-89C6-FF7733654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259" y="1825625"/>
            <a:ext cx="3407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D799-85A1-4760-A6ED-1E63ED08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Mobile support: wow!  Isn’t that hard to do without a expensive development team that hold PhDs in HCI?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35CE-9935-440E-A063-21AE72715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Ian is using the principal of KISS</a:t>
            </a:r>
          </a:p>
          <a:p>
            <a:r>
              <a:rPr lang="en-GB" dirty="0"/>
              <a:t>He has utilised web technology in direct concordance with the WW3 spec without creating layers of abstractions and complications</a:t>
            </a:r>
          </a:p>
          <a:p>
            <a:r>
              <a:rPr lang="en-GB" dirty="0"/>
              <a:t>When it comes to making his site responsive for mobiles, it’s remarkably easy</a:t>
            </a:r>
          </a:p>
          <a:p>
            <a:r>
              <a:rPr lang="en-GB" dirty="0"/>
              <a:t>He doesn’t have complicated layouts and widgets that require huge amounts of fiddly CSS to get right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31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2E1FB-C371-437E-BEA5-F13B4B80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Overcomplicated IDEs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BC8DC-1091-4A58-8B99-456685A67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201" y="2426818"/>
            <a:ext cx="5208648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35C421-4586-49E7-B404-E196F2EF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27" y="2426818"/>
            <a:ext cx="527740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785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Technology: Professionalised From the Reach of Ordinary People</vt:lpstr>
      <vt:lpstr>PowerPoint Presentation</vt:lpstr>
      <vt:lpstr>PowerPoint Presentation</vt:lpstr>
      <vt:lpstr>Overcomplicated UI design</vt:lpstr>
      <vt:lpstr>Ian’s Shoelace Site: </vt:lpstr>
      <vt:lpstr>Really Basic HTML</vt:lpstr>
      <vt:lpstr>Works well on mobile!</vt:lpstr>
      <vt:lpstr>Mobile support: wow!  Isn’t that hard to do without a expensive development team that hold PhDs in HCI?</vt:lpstr>
      <vt:lpstr>Overcomplicated IDEs</vt:lpstr>
      <vt:lpstr>Mainstream IDEs: legacy of 90s software engineering practices</vt:lpstr>
      <vt:lpstr>The Push Back: less weird stuff</vt:lpstr>
      <vt:lpstr>Aside, Vue.js</vt:lpstr>
      <vt:lpstr>The Weirder Push Back: Shoes!   </vt:lpstr>
      <vt:lpstr>The Weirder Push Back: Arc Lisp</vt:lpstr>
      <vt:lpstr>The Weirder Push Back: Commander X16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Technology: Professionalised From the Reach of Ordinary People</dc:title>
  <dc:creator>John Morrice</dc:creator>
  <cp:lastModifiedBy>John Morrice</cp:lastModifiedBy>
  <cp:revision>3</cp:revision>
  <dcterms:created xsi:type="dcterms:W3CDTF">2019-09-23T13:51:20Z</dcterms:created>
  <dcterms:modified xsi:type="dcterms:W3CDTF">2019-09-24T14:22:53Z</dcterms:modified>
</cp:coreProperties>
</file>