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562850" cy="10688638"/>
  <p:notesSz cx="9144000" cy="6858000"/>
  <p:defaultTextStyle>
    <a:defPPr>
      <a:defRPr lang="en-US"/>
    </a:defPPr>
    <a:lvl1pPr marL="0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1pPr>
    <a:lvl2pPr marL="345240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2pPr>
    <a:lvl3pPr marL="690481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3pPr>
    <a:lvl4pPr marL="1035721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4pPr>
    <a:lvl5pPr marL="1380961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5pPr>
    <a:lvl6pPr marL="1726202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6pPr>
    <a:lvl7pPr marL="2071443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7pPr>
    <a:lvl8pPr marL="2416683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8pPr>
    <a:lvl9pPr marL="2761924" algn="l" defTabSz="690481" rtl="0" eaLnBrk="1" latinLnBrk="0" hangingPunct="1">
      <a:defRPr sz="13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00" d="100"/>
          <a:sy n="200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5" y="569071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1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9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6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6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5"/>
            <a:ext cx="3214211" cy="67818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6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2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6" y="1538968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8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6" y="1538968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1" y="3206592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6811-BA37-452E-9945-D6BB3A25B6C9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79D1-E50A-42AF-9086-4F3BA1507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github.com/johnny-tran211/Device_Manag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hnny-tran211/DHStore" TargetMode="External"/><Relationship Id="rId5" Type="http://schemas.openxmlformats.org/officeDocument/2006/relationships/hyperlink" Target="https://github.com/johnny-tran211/Certificates/blob/master/OOP-Red%20YDeveloper/OOP-certificate.jpg" TargetMode="External"/><Relationship Id="rId4" Type="http://schemas.openxmlformats.org/officeDocument/2006/relationships/hyperlink" Target="https://github.com/johnny-tran211/Certificates/blob/master/FPT%20Information%20Assurance%20Club/activity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615"/>
            <a:ext cx="7562850" cy="2362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33" y="124102"/>
            <a:ext cx="1937370" cy="18009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1597859" y="-1302475"/>
            <a:ext cx="578748" cy="346194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r>
              <a:rPr lang="en-US" sz="2561" b="1" dirty="0"/>
              <a:t>Tran Duy Hoang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635" y="787922"/>
            <a:ext cx="3374820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94" b="1">
                <a:solidFill>
                  <a:srgbClr val="FF9900"/>
                </a:solidFill>
              </a:rPr>
              <a:t>.Net </a:t>
            </a:r>
            <a:r>
              <a:rPr lang="en-US" sz="1494" b="1" dirty="0">
                <a:solidFill>
                  <a:srgbClr val="FF9900"/>
                </a:solidFill>
              </a:rPr>
              <a:t>Intern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56259" y="1104386"/>
            <a:ext cx="291283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1077" y="253378"/>
            <a:ext cx="1254666" cy="3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94" b="1" dirty="0"/>
              <a:t>ABOUT 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6258" y="581233"/>
            <a:ext cx="247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Shortcut: </a:t>
            </a:r>
            <a:r>
              <a:rPr lang="en-US" sz="1100" b="1" dirty="0"/>
              <a:t>Johnny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258" y="1172899"/>
            <a:ext cx="2525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Address: </a:t>
            </a:r>
            <a:r>
              <a:rPr lang="en-US" sz="1100" b="1" dirty="0"/>
              <a:t>94 street 2, Go </a:t>
            </a:r>
            <a:r>
              <a:rPr lang="en-US" sz="1100" b="1" dirty="0" err="1"/>
              <a:t>Vap</a:t>
            </a:r>
            <a:r>
              <a:rPr lang="en-US" sz="1100" b="1" dirty="0"/>
              <a:t> Dist., Ho Chi Minh City, Viet Nam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6258" y="1572067"/>
            <a:ext cx="2184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Mobile: </a:t>
            </a:r>
            <a:r>
              <a:rPr lang="en-US" sz="1100" b="1" dirty="0"/>
              <a:t>(+84) 901 462 546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6257" y="1820767"/>
            <a:ext cx="262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Email: </a:t>
            </a:r>
            <a:r>
              <a:rPr lang="en-US" sz="1100" b="1" dirty="0"/>
              <a:t>duyhoangtran.johnny@gmail.com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1722" y="2700912"/>
            <a:ext cx="239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Working Experiences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4078" y="3270299"/>
            <a:ext cx="3684332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10/2019 </a:t>
            </a:r>
            <a:r>
              <a:rPr lang="en-US" sz="1050"/>
              <a:t>– 2/2020 ( 4 </a:t>
            </a:r>
            <a:r>
              <a:rPr lang="en-US" sz="1050" dirty="0"/>
              <a:t>months )</a:t>
            </a:r>
          </a:p>
          <a:p>
            <a:r>
              <a:rPr lang="en-US" sz="1400" b="1"/>
              <a:t>Fontend Internship in LIGV 	</a:t>
            </a:r>
            <a:endParaRPr lang="en-US" sz="1400" b="1" dirty="0"/>
          </a:p>
          <a:p>
            <a:pPr marL="446060" lvl="1" indent="-182971">
              <a:buSzPct val="120000"/>
              <a:buFont typeface="Arial" panose="020B0604020202020204" pitchFamily="34" charset="0"/>
              <a:buChar char="•"/>
            </a:pPr>
            <a:r>
              <a:rPr lang="en-US" sz="1400" dirty="0"/>
              <a:t>Developed front-end using </a:t>
            </a:r>
            <a:r>
              <a:rPr lang="en-US" sz="1400" b="1" dirty="0">
                <a:solidFill>
                  <a:srgbClr val="FF9900"/>
                </a:solidFill>
              </a:rPr>
              <a:t>Angular</a:t>
            </a:r>
            <a:r>
              <a:rPr lang="en-US" sz="1800" dirty="0"/>
              <a:t>.</a:t>
            </a:r>
            <a:r>
              <a:rPr lang="en-US" sz="1400" dirty="0"/>
              <a:t> Created and maintained Angular component, implement login redirection routes, centralized fragmented code into </a:t>
            </a:r>
            <a:r>
              <a:rPr lang="en-US" sz="1400"/>
              <a:t>one service</a:t>
            </a:r>
          </a:p>
          <a:p>
            <a:pPr marL="446060" lvl="1" indent="-182971">
              <a:buSzPct val="120000"/>
              <a:buFont typeface="Arial" panose="020B0604020202020204" pitchFamily="34" charset="0"/>
              <a:buChar char="•"/>
            </a:pPr>
            <a:r>
              <a:rPr lang="en-US" sz="1400"/>
              <a:t>Improved teamwork soft-skill</a:t>
            </a:r>
          </a:p>
          <a:p>
            <a:pPr marL="446060" lvl="1" indent="-182971">
              <a:buSzPct val="120000"/>
              <a:buFont typeface="Arial" panose="020B0604020202020204" pitchFamily="34" charset="0"/>
              <a:buChar char="•"/>
            </a:pPr>
            <a:r>
              <a:rPr lang="en-US" sz="1400"/>
              <a:t>Working with Scrum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101536" y="595399"/>
            <a:ext cx="23708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Hi there, I’m looking for challenging career opportunities in software engineering at a well-established organization to improve my knowledge and skills. I want to become a full-stack .NET Developer.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91198" y="2830862"/>
            <a:ext cx="1295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Languages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36561" y="3261845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English</a:t>
            </a:r>
          </a:p>
        </p:txBody>
      </p:sp>
      <p:sp>
        <p:nvSpPr>
          <p:cNvPr id="33" name="Oval 32"/>
          <p:cNvSpPr/>
          <p:nvPr/>
        </p:nvSpPr>
        <p:spPr>
          <a:xfrm>
            <a:off x="5756900" y="3330177"/>
            <a:ext cx="152477" cy="1457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/>
          </a:p>
        </p:txBody>
      </p:sp>
      <p:sp>
        <p:nvSpPr>
          <p:cNvPr id="34" name="Oval 33"/>
          <p:cNvSpPr/>
          <p:nvPr/>
        </p:nvSpPr>
        <p:spPr>
          <a:xfrm>
            <a:off x="5999990" y="3330177"/>
            <a:ext cx="152477" cy="1457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/>
          </a:p>
        </p:txBody>
      </p:sp>
      <p:sp>
        <p:nvSpPr>
          <p:cNvPr id="38" name="Oval 37"/>
          <p:cNvSpPr/>
          <p:nvPr/>
        </p:nvSpPr>
        <p:spPr>
          <a:xfrm>
            <a:off x="6243080" y="3330177"/>
            <a:ext cx="152477" cy="1457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/>
          </a:p>
        </p:txBody>
      </p:sp>
      <p:sp>
        <p:nvSpPr>
          <p:cNvPr id="40" name="Oval 39"/>
          <p:cNvSpPr/>
          <p:nvPr/>
        </p:nvSpPr>
        <p:spPr>
          <a:xfrm>
            <a:off x="6729260" y="3324088"/>
            <a:ext cx="152477" cy="1457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/>
          </a:p>
        </p:txBody>
      </p:sp>
      <p:sp>
        <p:nvSpPr>
          <p:cNvPr id="51" name="TextBox 50"/>
          <p:cNvSpPr txBox="1"/>
          <p:nvPr/>
        </p:nvSpPr>
        <p:spPr>
          <a:xfrm>
            <a:off x="4778923" y="431011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My Skills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829500" y="4784582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29500" y="5049074"/>
            <a:ext cx="491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Java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25928" y="561434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Angular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25928" y="5908449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HTML5 CSS3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25928" y="6206141"/>
            <a:ext cx="97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SQL Server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829500" y="5344971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MVC2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824900" y="652351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Git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729631" y="7280469"/>
            <a:ext cx="2054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Extra-curriculums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690067" y="7731139"/>
            <a:ext cx="2480668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971" indent="-182971">
              <a:buFont typeface="Wingdings" panose="05000000000000000000" pitchFamily="2" charset="2"/>
              <a:buChar char="Ø"/>
            </a:pPr>
            <a:r>
              <a:rPr lang="en-US" sz="1400" dirty="0"/>
              <a:t>Play football in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Dinh</a:t>
            </a:r>
            <a:r>
              <a:rPr lang="en-US" sz="1400" dirty="0"/>
              <a:t> church team</a:t>
            </a:r>
            <a:r>
              <a:rPr lang="en-US" sz="1400"/>
              <a:t>.                                      </a:t>
            </a:r>
          </a:p>
          <a:p>
            <a:pPr marL="182971" indent="-182971"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182971" indent="-182971">
              <a:buFont typeface="Wingdings" panose="05000000000000000000" pitchFamily="2" charset="2"/>
              <a:buChar char="Ø"/>
            </a:pPr>
            <a:r>
              <a:rPr lang="en-US" sz="1400" dirty="0"/>
              <a:t>Lead activities for youth in Go </a:t>
            </a:r>
            <a:r>
              <a:rPr lang="en-US" sz="1400" dirty="0" err="1"/>
              <a:t>Vap</a:t>
            </a:r>
            <a:r>
              <a:rPr lang="en-US" sz="1400" dirty="0"/>
              <a:t> Church</a:t>
            </a:r>
          </a:p>
          <a:p>
            <a:endParaRPr lang="en-US" sz="1400" dirty="0"/>
          </a:p>
          <a:p>
            <a:pPr marL="182971" indent="-182971">
              <a:buFont typeface="Wingdings" panose="05000000000000000000" pitchFamily="2" charset="2"/>
              <a:buChar char="Ø"/>
            </a:pPr>
            <a:r>
              <a:rPr lang="en-US" sz="1400" dirty="0"/>
              <a:t>Statistics of activities in FPT Information Assurance Club. Source: </a:t>
            </a:r>
            <a:r>
              <a:rPr lang="en-US" sz="1050" dirty="0">
                <a:hlinkClick r:id="rId4"/>
              </a:rPr>
              <a:t>https://github.com/johnny-tran211/Certificates/blob/master/FPT%20Information%20Assurance%20Club/activity.jpg</a:t>
            </a:r>
            <a:endParaRPr lang="en-US" sz="1050" dirty="0"/>
          </a:p>
          <a:p>
            <a:pPr marL="182971" indent="-182971">
              <a:buFont typeface="Wingdings" panose="05000000000000000000" pitchFamily="2" charset="2"/>
              <a:buChar char="Ø"/>
            </a:pP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4078" y="8816883"/>
            <a:ext cx="1384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Certificates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1722" y="9324722"/>
            <a:ext cx="36055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971" indent="-182971">
              <a:buFont typeface="Wingdings" panose="05000000000000000000" pitchFamily="2" charset="2"/>
              <a:buChar char="Ø"/>
            </a:pPr>
            <a:r>
              <a:rPr lang="en-US" sz="1400" dirty="0"/>
              <a:t>Certificated </a:t>
            </a:r>
            <a:r>
              <a:rPr lang="en-US" sz="1400" dirty="0">
                <a:solidFill>
                  <a:srgbClr val="FF9900"/>
                </a:solidFill>
              </a:rPr>
              <a:t>OOP-Red </a:t>
            </a:r>
            <a:r>
              <a:rPr lang="en-US" sz="1400" dirty="0" err="1">
                <a:solidFill>
                  <a:srgbClr val="FF9900"/>
                </a:solidFill>
              </a:rPr>
              <a:t>YDeveloper</a:t>
            </a:r>
            <a:r>
              <a:rPr lang="en-US" sz="1400" dirty="0">
                <a:solidFill>
                  <a:srgbClr val="FF9900"/>
                </a:solidFill>
              </a:rPr>
              <a:t> </a:t>
            </a:r>
            <a:r>
              <a:rPr lang="en-US" sz="1400" dirty="0"/>
              <a:t>in FPTU</a:t>
            </a:r>
          </a:p>
          <a:p>
            <a:r>
              <a:rPr lang="en-US" sz="1400" dirty="0"/>
              <a:t>Source: </a:t>
            </a:r>
            <a:r>
              <a:rPr lang="en-US" sz="1050" dirty="0">
                <a:hlinkClick r:id="rId5"/>
              </a:rPr>
              <a:t>https://github.com/johnny-tran211/Certificates/blob/master/OOP-Red%20YDeveloper/OOP-certificate.jpg</a:t>
            </a:r>
            <a:endParaRPr lang="en-US" sz="1400" dirty="0"/>
          </a:p>
          <a:p>
            <a:pPr marL="182971" indent="-182971">
              <a:buFont typeface="Wingdings" panose="05000000000000000000" pitchFamily="2" charset="2"/>
              <a:buChar char="Ø"/>
            </a:pPr>
            <a:endParaRPr 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508471" y="5331313"/>
            <a:ext cx="3649939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/>
              <a:t>/2020-now</a:t>
            </a:r>
            <a:endParaRPr lang="en-US" sz="1050" dirty="0"/>
          </a:p>
          <a:p>
            <a:r>
              <a:rPr lang="en-US" sz="1400" b="1"/>
              <a:t>Iphone Store Webapp 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Using Angular to build fontend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Using WebAPI by ASP.NET 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Techs: SQL Server, Bootstrap, HTML5, CSS3, Auth0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IDE: Visual Studio Code, Visual Studio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400"/>
              <a:t>Source: </a:t>
            </a:r>
            <a:r>
              <a:rPr lang="en-US" sz="1100" b="0" i="0" u="none" strike="noStrike">
                <a:solidFill>
                  <a:srgbClr val="385898"/>
                </a:solidFill>
                <a:effectLst/>
                <a:latin typeface="Helvetica" panose="020B0604020202020204" pitchFamily="34" charset="0"/>
                <a:hlinkClick r:id="rId6"/>
              </a:rPr>
              <a:t>https://github.com/johnny-tran211/DHStore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400" b="1"/>
              <a:t>Shopping online WebApp</a:t>
            </a:r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Using design pattern: 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Build App by ASP.NET CORE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Techs: SQL Server</a:t>
            </a:r>
            <a:r>
              <a:rPr lang="en-US" sz="1400"/>
              <a:t>, Bootstrap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IDE</a:t>
            </a:r>
            <a:r>
              <a:rPr lang="en-US" sz="1400"/>
              <a:t>: Visual Studio</a:t>
            </a:r>
            <a:endParaRPr lang="en-US" sz="1400" dirty="0"/>
          </a:p>
          <a:p>
            <a:pPr marL="182971" indent="-182971">
              <a:buFont typeface="Wingdings" panose="05000000000000000000" pitchFamily="2" charset="2"/>
              <a:buChar char="Ø"/>
            </a:pPr>
            <a:r>
              <a:rPr lang="en-US" sz="1400"/>
              <a:t>Source: </a:t>
            </a:r>
            <a:r>
              <a:rPr lang="en-US" sz="1100">
                <a:solidFill>
                  <a:srgbClr val="385898"/>
                </a:solidFill>
                <a:latin typeface="Helvetica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https://github.com/johnny-tran211/Device_Management</a:t>
            </a:r>
            <a:endParaRPr lang="en-US" sz="1100" dirty="0">
              <a:solidFill>
                <a:srgbClr val="385898"/>
              </a:solidFill>
              <a:latin typeface="Helvetica" panose="020B0604020202020204" pitchFamily="34" charset="0"/>
            </a:endParaRPr>
          </a:p>
          <a:p>
            <a:endParaRPr lang="en-US" sz="1000" dirty="0"/>
          </a:p>
        </p:txBody>
      </p:sp>
      <p:sp>
        <p:nvSpPr>
          <p:cNvPr id="108" name="Oval 107"/>
          <p:cNvSpPr/>
          <p:nvPr/>
        </p:nvSpPr>
        <p:spPr>
          <a:xfrm>
            <a:off x="6486169" y="3336119"/>
            <a:ext cx="152477" cy="1457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"/>
          </a:p>
        </p:txBody>
      </p:sp>
      <p:sp>
        <p:nvSpPr>
          <p:cNvPr id="4" name="TextBox 3"/>
          <p:cNvSpPr txBox="1"/>
          <p:nvPr/>
        </p:nvSpPr>
        <p:spPr>
          <a:xfrm>
            <a:off x="4815478" y="3484373"/>
            <a:ext cx="2881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(Rated IELTS 5.5 by Yola English Center)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539DF-F112-41A8-AA18-83CCDC123B9F}"/>
              </a:ext>
            </a:extLst>
          </p:cNvPr>
          <p:cNvSpPr txBox="1"/>
          <p:nvPr/>
        </p:nvSpPr>
        <p:spPr>
          <a:xfrm>
            <a:off x="5961777" y="4772711"/>
            <a:ext cx="87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5 months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EF1AC-87B0-4F94-ACC8-E60EEDEC4E31}"/>
              </a:ext>
            </a:extLst>
          </p:cNvPr>
          <p:cNvSpPr txBox="1"/>
          <p:nvPr/>
        </p:nvSpPr>
        <p:spPr>
          <a:xfrm>
            <a:off x="5961777" y="5048105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16 months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35143D-0932-4EDE-9EE5-375B281DD90D}"/>
              </a:ext>
            </a:extLst>
          </p:cNvPr>
          <p:cNvSpPr txBox="1"/>
          <p:nvPr/>
        </p:nvSpPr>
        <p:spPr>
          <a:xfrm>
            <a:off x="5976854" y="5357112"/>
            <a:ext cx="87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 months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FE96D4B-AD97-4045-A6C7-9C28B96C4402}"/>
              </a:ext>
            </a:extLst>
          </p:cNvPr>
          <p:cNvSpPr txBox="1"/>
          <p:nvPr/>
        </p:nvSpPr>
        <p:spPr>
          <a:xfrm>
            <a:off x="5981764" y="5622793"/>
            <a:ext cx="87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 months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4D9CF7-BE0E-448C-A5FC-1E7B1D264306}"/>
              </a:ext>
            </a:extLst>
          </p:cNvPr>
          <p:cNvSpPr txBox="1"/>
          <p:nvPr/>
        </p:nvSpPr>
        <p:spPr>
          <a:xfrm>
            <a:off x="5930401" y="5916895"/>
            <a:ext cx="100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 12 months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76EFA0-F79C-46BE-9F82-521D47EF3843}"/>
              </a:ext>
            </a:extLst>
          </p:cNvPr>
          <p:cNvSpPr txBox="1"/>
          <p:nvPr/>
        </p:nvSpPr>
        <p:spPr>
          <a:xfrm>
            <a:off x="5966642" y="6188833"/>
            <a:ext cx="96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12 months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ACA3F4-6526-4109-8228-A52154B3618A}"/>
              </a:ext>
            </a:extLst>
          </p:cNvPr>
          <p:cNvSpPr txBox="1"/>
          <p:nvPr/>
        </p:nvSpPr>
        <p:spPr>
          <a:xfrm>
            <a:off x="5985822" y="6537395"/>
            <a:ext cx="872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8 months</a:t>
            </a:r>
          </a:p>
        </p:txBody>
      </p:sp>
    </p:spTree>
    <p:extLst>
      <p:ext uri="{BB962C8B-B14F-4D97-AF65-F5344CB8AC3E}">
        <p14:creationId xmlns:p14="http://schemas.microsoft.com/office/powerpoint/2010/main" val="164655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325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Duy Hoàng Trần</dc:creator>
  <cp:lastModifiedBy>Arsenal Thiên</cp:lastModifiedBy>
  <cp:revision>59</cp:revision>
  <dcterms:created xsi:type="dcterms:W3CDTF">2020-03-07T18:49:36Z</dcterms:created>
  <dcterms:modified xsi:type="dcterms:W3CDTF">2020-09-03T17:32:48Z</dcterms:modified>
</cp:coreProperties>
</file>