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valho" initials="jc" lastIdx="1" clrIdx="0">
    <p:extLst>
      <p:ext uri="{19B8F6BF-5375-455C-9EA6-DF929625EA0E}">
        <p15:presenceInfo xmlns:p15="http://schemas.microsoft.com/office/powerpoint/2012/main" userId="e5ea2eda6c87e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E8D20-E829-48EF-B7F7-B563FF24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7295B-7FBB-442E-9CA3-A75F24E64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95A6F-3500-4AE0-9DDC-FFA411E9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2C065-D654-4535-B329-FB948D7D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E0B67-10A8-435B-82E1-B5829AE5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6505B-D3D4-4BD3-8F3E-2A9B0280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5D72F5-1193-4A47-86E7-AF4F4BFA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B080B-FC53-4BE1-BECE-E0F55F77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2FC6F-8814-4AD3-99FD-89B3DE7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9D0B3-F489-4E2F-9822-B9B56543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451437-23DE-4468-84FA-95122768D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CA64E5-3936-4178-A14F-0F22B5F1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07F12-36CB-4C59-A34D-8A9865CD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3E4C3-76E8-4D98-960B-4ADF69FC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F1C66-7F37-4FC4-9ACB-4487FFAE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CE18-5C1A-4E46-BE82-842F2F15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E1939-3E99-4751-A795-08BE0CA1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61720-F642-4807-ABF5-206B3F6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A74C2-D408-4077-A7A3-D8C050C9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B7A57-3A23-4D4B-BFED-2669D7B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5BF2-8F0A-451C-B835-0DE12EA9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88808-6E91-4273-9818-8CEC072D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44F94-18F3-42A1-84BE-CEB3E52F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47A82-D05A-438F-B698-21ABD833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EC396-D0EB-4690-A068-AB95C91B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24D4E-2BE1-453B-987F-9C779625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0C510-CF59-4A3C-B045-3FF31951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A4AA13-1AFC-4582-9298-87724352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9B1A20-B2CD-471A-A307-4369C132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DAD17-F11F-48EC-8BBC-42314F0B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124B7-BAEB-42C9-B595-BF28BF8F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D0E03-1923-474D-90C6-4CF772D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093E3-7E9B-41C1-93BE-F1E6B88D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48C22E-A729-4CB8-90C8-DB8F4A61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7E67A9-72FA-4058-BFE4-840BDB4EE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8259BF-B2C8-4F1B-A9A1-EB64EDC6F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78B435-3848-4D98-B610-F9AB948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A5B659-F686-4495-A080-95F96522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CC77FC-E858-43F9-981E-9DEA21F2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2A294-146F-4B08-9918-BDA5DEDA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E3A731-38FF-4831-B83A-7FE814CF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6F93E0-ED55-46C2-9662-9435ED8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B311E-8DB9-4614-9CEE-006AF579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04B62-B720-4F1E-A89A-4F6E1140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7AD042-BE40-4008-B821-8AAB940D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E6780-B88C-4E3C-A343-8642675F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18051-EBCA-4AB4-9381-360889C6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1FD3-5FDE-47C0-9A27-EBBD24EC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48B2C2-7BF3-4C15-943A-5676E5E4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3E219-4BCB-48B6-BEA9-E875D3DD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D69F7B-D382-4C66-9125-E1165DA0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7BDAB-6B60-4C8E-BEBB-73289DC9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F1A1-0FBA-4D2E-9C61-2244DD23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D0273C-768F-41A3-AA7C-0CBD84F7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667A28-4CEA-4A9F-873E-4D815597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2005BC-0074-4DE8-9C63-89EB4F3F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389B58-4668-4115-A610-1AD70E88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BFA09-5235-4672-8FF8-A43DDEB8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4ECDD2-8988-4132-8FD9-B2F7E154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2AC9E3-ABC4-42D6-B87B-50811D5F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8C410-B511-4AFE-9086-B985F9E4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7BA9-A023-4B56-A4DE-91228CB4356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86D7F-F570-4F07-87F9-29F62981E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949BC-A4B4-4FA0-9A2F-AA6127579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086D-1476-4BE3-933B-FA5C714BA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55D27F2-9E13-4E80-91CF-57BB5A57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08" y="885215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pt-PT" sz="4000" dirty="0"/>
              <a:t>Problema</a:t>
            </a:r>
            <a:r>
              <a:rPr lang="en-US" sz="4000" dirty="0"/>
              <a:t> 10: </a:t>
            </a:r>
            <a:r>
              <a:rPr lang="pt-PT" sz="4000" dirty="0"/>
              <a:t>Detecção</a:t>
            </a:r>
            <a:r>
              <a:rPr lang="en-US" sz="4000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D55451-11B0-4AB7-A07C-FA953957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998" y="0"/>
            <a:ext cx="1341236" cy="11659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B69179-62C4-4DE3-A295-9E8C9D6E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1" y="2423317"/>
            <a:ext cx="3947502" cy="303302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C51B2B-257C-439B-8738-1A57197F5756}"/>
              </a:ext>
            </a:extLst>
          </p:cNvPr>
          <p:cNvSpPr txBox="1"/>
          <p:nvPr/>
        </p:nvSpPr>
        <p:spPr>
          <a:xfrm>
            <a:off x="1943100" y="5456340"/>
            <a:ext cx="3947502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Sinal</a:t>
            </a:r>
            <a:r>
              <a:rPr lang="en-US" dirty="0"/>
              <a:t> original kSs1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5FB8A00-D11D-4D39-AFC9-EA3FFFADE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87" y="4072754"/>
            <a:ext cx="4330443" cy="1383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059257-0953-402D-A482-AF6B3AA27432}"/>
                  </a:ext>
                </a:extLst>
              </p:cNvPr>
              <p:cNvSpPr txBox="1"/>
              <p:nvPr/>
            </p:nvSpPr>
            <p:spPr>
              <a:xfrm>
                <a:off x="6474310" y="3290500"/>
                <a:ext cx="3962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𝐶𝑜𝑟𝑟𝑒𝑙𝑎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𝑘𝑆𝑠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059257-0953-402D-A482-AF6B3AA27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10" y="3290500"/>
                <a:ext cx="3962688" cy="276999"/>
              </a:xfrm>
              <a:prstGeom prst="rect">
                <a:avLst/>
              </a:prstGeom>
              <a:blipFill>
                <a:blip r:embed="rId5"/>
                <a:stretch>
                  <a:fillRect l="-1692" t="-4444" r="-4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FDA9DD-C547-44DB-A2DB-8E97C8D5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590" y="0"/>
            <a:ext cx="1341236" cy="11659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551E14F-1A75-4F35-B8C8-96A29C66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4" y="198864"/>
            <a:ext cx="4016088" cy="31016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517AC7-CAB0-45D9-91F8-4F5E0FFE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74" y="198864"/>
            <a:ext cx="4046935" cy="31016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596CFD-CD23-44A5-AF2C-714684967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36" y="3552092"/>
            <a:ext cx="3970364" cy="30558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CC61C6-33AF-4328-8953-3209129CD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674" y="3552091"/>
            <a:ext cx="4046935" cy="31371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E231FF-E072-43A5-85FD-EDDF7DCD4315}"/>
              </a:ext>
            </a:extLst>
          </p:cNvPr>
          <p:cNvSpPr txBox="1"/>
          <p:nvPr/>
        </p:nvSpPr>
        <p:spPr>
          <a:xfrm>
            <a:off x="2937114" y="582980"/>
            <a:ext cx="13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t=[30;35]</a:t>
            </a:r>
          </a:p>
        </p:txBody>
      </p:sp>
    </p:spTree>
    <p:extLst>
      <p:ext uri="{BB962C8B-B14F-4D97-AF65-F5344CB8AC3E}">
        <p14:creationId xmlns:p14="http://schemas.microsoft.com/office/powerpoint/2010/main" val="89651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carvalho</dc:creator>
  <cp:lastModifiedBy>joao carvalho</cp:lastModifiedBy>
  <cp:revision>4</cp:revision>
  <dcterms:created xsi:type="dcterms:W3CDTF">2021-05-04T20:58:00Z</dcterms:created>
  <dcterms:modified xsi:type="dcterms:W3CDTF">2021-05-06T14:58:31Z</dcterms:modified>
</cp:coreProperties>
</file>