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0D0AC-6C54-48D6-8291-F943FA5D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2C5C4C-1CC5-4ABC-B156-88A7DFC4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277B0-1FE1-4CF9-84CC-7FB1A24C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596B8-D361-4FCF-B5AB-B1FA1017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3CA45-F30A-4762-9AFD-4AEE31B8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3F4D-DC5C-4582-8D4B-E0F13E07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41CCF3-E03A-4E69-82F2-E2C6EE36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5881B-496C-4151-955B-135CD0B3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0C65F-91D4-44EA-9F5F-8AB95C46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D9D72-2B73-4B29-A0EF-B97FE22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486CE-0783-42C3-BE47-E8938B95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37B2D7-9202-4B35-A560-2B3B3AF0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7EF55-15E4-4ECB-8C56-FA64E7E5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31CE8-A80C-407D-B881-D7547BA2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A9D59-CFBA-4B9C-A6B5-41C53B3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8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05918-B8D8-4DED-AF0F-257C0929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6A143-05A3-48C6-8F82-567A9B06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70D5B-4D5F-422A-8F25-92DF281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12B40-3CE9-477F-8678-08A0F644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9F361-B305-4F36-8654-B5FAF011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983EF-0956-4CC1-A2BA-91E5D2A4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568161-70B7-408E-95B5-7738AB45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66B98-DBBC-4FCB-8E60-CD61341E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142FD6-43B6-4922-9818-AC8161EE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BAFB3-87E9-4322-A147-AFEA9A7F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7B5B4-BD4E-4945-A0C1-14DBDD8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3CA81-0A6D-467A-99E6-EFBBB722A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ECCFF-25B8-4166-A032-D62B32A7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A22B7B-85A3-4DA9-9C40-DCB58C33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F3704-6A16-48E5-80B5-A356A4E8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7A0083-2E47-4A43-9809-6F2CB77F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2E05-B242-4078-8AD2-7C9A4D4D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AC1CE-AC90-4A51-8961-5F3CA9CF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67A4F1-750D-4047-BB10-3CFDA3A4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767ABD-1A40-4CD4-9EE9-8AF561A73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147C6B-FA72-4EA1-9F76-75A9B5E44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5AF5DD-36BE-44B6-A30B-DEA8615C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1AC7A4-143D-482A-B9A1-E605AA91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3392D8-765B-4567-8591-345435B1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3580E-9D4E-49F7-9D7E-DEF97EBE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D87F11-4860-4BE7-8B19-4C42D9BB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D2FA26-BC8E-4D70-9D6C-6B3D83C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E15E30-0BBD-4076-B906-E4896E0C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F70382-A8E1-48C0-9EE7-B108DAE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D43E18-20E5-49AB-81E2-5D28A1F4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2AEDCD-794F-423F-B482-19F1AC53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BC7D7-5560-4B2D-A72A-BA4F63FA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B958E-07E8-4941-8E44-9BF5056D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B5EDC-63E4-44CF-9300-099D6673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35D0D-0680-4389-8BF2-BC413AE1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0F3B29-979E-40C8-B4CF-E27B9138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85EB03-87F1-438E-869A-B0DDDEE0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034DB-F377-40C7-ABF6-F3C0857B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06072E-6C1C-4B67-809C-36A64AB40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4EDCD6-1D6F-4A6A-A9E3-5895E495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F3AC9B-7852-4C20-B7F5-7E4453DC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3FDE5-36F2-4692-AADD-EC00C8BE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2708F2-1ED3-4CC3-A396-5F407351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5CD5FC-CA83-45ED-B4A1-0F0834AC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F4ED2-01D1-4561-90FD-52A46EF9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CDB33-ED06-4535-A80B-82FCABBDF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590D-4D14-43BE-945A-AA676747BD5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6CD50-3464-4A9E-8FEE-0B430E416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0D4D66-184C-49F4-A746-FD625C267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8655-4616-4660-9F85-B1D6171EE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4877A4-A79F-4B75-8C39-9FC82D0B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341236" cy="11659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416008E-0D9B-4A19-89C3-AA2E09C8D813}"/>
              </a:ext>
            </a:extLst>
          </p:cNvPr>
          <p:cNvSpPr txBox="1"/>
          <p:nvPr/>
        </p:nvSpPr>
        <p:spPr>
          <a:xfrm>
            <a:off x="387177" y="156519"/>
            <a:ext cx="5247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Tópicos</a:t>
            </a:r>
            <a:r>
              <a:rPr lang="en-US" sz="2400" b="1" dirty="0"/>
              <a:t> </a:t>
            </a:r>
            <a:r>
              <a:rPr lang="en-US" sz="2400" b="1" dirty="0" err="1"/>
              <a:t>sobre</a:t>
            </a:r>
            <a:r>
              <a:rPr lang="en-US" sz="2400" b="1" dirty="0"/>
              <a:t> </a:t>
            </a:r>
            <a:r>
              <a:rPr lang="en-US" sz="2400" b="1" dirty="0" err="1"/>
              <a:t>detecção</a:t>
            </a:r>
            <a:r>
              <a:rPr lang="en-US" sz="2400" b="1" dirty="0"/>
              <a:t> e </a:t>
            </a:r>
            <a:r>
              <a:rPr lang="en-US" sz="2400" b="1" dirty="0" err="1"/>
              <a:t>estimação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Apresentação</a:t>
            </a:r>
            <a:r>
              <a:rPr lang="en-US" sz="2400" b="1" dirty="0"/>
              <a:t> 13 Maio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717F2C-DF27-4730-B114-FCF5CFC1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7" y="1941793"/>
            <a:ext cx="5106113" cy="39629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8045544-8FD5-4160-9800-E8E1168A4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31" y="1959378"/>
            <a:ext cx="3098357" cy="9596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0F08EE-B440-4766-AAD1-8D61A4216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231" y="2854531"/>
            <a:ext cx="2603407" cy="6687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F26E374-B0B6-4D70-846E-9CC908169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231" y="3604573"/>
            <a:ext cx="3195205" cy="6687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E60F2B6-9D34-4B97-8113-C53158271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5231" y="4484426"/>
            <a:ext cx="3232070" cy="10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7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CD2007-2DE8-4B57-ADC2-553811C0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5" y="365125"/>
            <a:ext cx="5623404" cy="43563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BBC523-DE39-4452-AA93-F2B7DF3A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77" y="365124"/>
            <a:ext cx="5576913" cy="43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66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carvalho</dc:creator>
  <cp:lastModifiedBy>joao carvalho</cp:lastModifiedBy>
  <cp:revision>2</cp:revision>
  <dcterms:created xsi:type="dcterms:W3CDTF">2021-05-11T15:21:04Z</dcterms:created>
  <dcterms:modified xsi:type="dcterms:W3CDTF">2021-05-11T15:29:02Z</dcterms:modified>
</cp:coreProperties>
</file>