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5C9CA-134D-4BE5-A8B9-9895D6932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340D7A-4E54-4E3B-B53A-C783931B4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EB103F-9F64-4FB5-90FB-9EB22101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BA5B-0D3A-4490-A6B0-4DE4DA29A10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DBDCAA-0A45-41D1-9AD7-65C2E6FD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3A5A71-8C75-4069-83D0-94A6DBEF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B2D1-58C2-4FA3-8EA4-97747AA5E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8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C4CC3-543A-44D4-8B49-D6EB6F3A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91E62D-BBF1-4B3E-A1DD-FE276965C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912334-0F3E-43B1-A4CD-454AFE5E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BA5B-0D3A-4490-A6B0-4DE4DA29A10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6D3029-E654-4891-A3B6-3FF402E5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F05CB1-A117-4CBE-9ECC-30DE46B5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B2D1-58C2-4FA3-8EA4-97747AA5E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3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DF8673-290F-45F8-A856-A4E4895C2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85C2CF-7BCF-40C0-AE1D-39A88C06F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EF9C6C-39F7-4591-B547-1560ED57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BA5B-0D3A-4490-A6B0-4DE4DA29A10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32B61-CEC6-4FFA-8055-11DBEDF4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384DA5-45EC-4DC1-A37D-ABBE2206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B2D1-58C2-4FA3-8EA4-97747AA5E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1F268-9C6F-4ECD-8C05-D9C8B982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7C2F46-2554-49D5-BAC3-5748A946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EEBBB6-BA1E-408A-BE93-325DC466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BA5B-0D3A-4490-A6B0-4DE4DA29A10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A1B072-2D53-4169-9D17-D0BF7624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714907-6C26-4087-AEF4-821C17A2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B2D1-58C2-4FA3-8EA4-97747AA5E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2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B044F-858B-4495-BED9-FEEFE735E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924D40-5C04-45A1-A354-7039D143B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D58D2E-1F23-4650-99FD-8FBD24CB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BA5B-0D3A-4490-A6B0-4DE4DA29A10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BA6ED3-8EE4-4EF1-BAF8-9D0931D2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8C8175-8591-4267-B2B6-78B000C4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B2D1-58C2-4FA3-8EA4-97747AA5E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2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14D4C-4ECD-4D5E-AB3D-E08074C3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F56F05-54E5-43B2-82E3-8DE77440E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76A77F-86F3-44FD-AEBA-CE22695AA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3DDC6F-ACDF-48D7-BA5A-86345D07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BA5B-0D3A-4490-A6B0-4DE4DA29A10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628FAB-A7FE-4FDB-B76A-675E5980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662949-4090-4B48-8B38-78CB94A1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B2D1-58C2-4FA3-8EA4-97747AA5E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A3147-A5C7-429B-B348-80AC2EEF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A2BDD1-60AF-4B33-BD83-6B77A051E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D0DAAA-BA31-4F57-92FD-903BB6EA8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801028-7873-4696-AC1E-EB58CC661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555EBA-4161-4FAB-A8B4-C2D6C87E9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BD4874-3A30-4B98-AD94-768892AD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BA5B-0D3A-4490-A6B0-4DE4DA29A10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3F1FCD-0777-4A4A-A200-A927075B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6580B2-8675-4004-A4D0-0D6B225B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B2D1-58C2-4FA3-8EA4-97747AA5E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9D92C-5E6F-45B0-8C9A-E581F298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F6DB43-C326-495A-9BAF-1A438971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BA5B-0D3A-4490-A6B0-4DE4DA29A10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FDEF10-0120-431D-9FFB-7D093850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1167AF-A1EC-43FF-AD7C-CB716129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B2D1-58C2-4FA3-8EA4-97747AA5E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6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5B5858-5BC4-4C66-A62B-0BC7FD6F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BA5B-0D3A-4490-A6B0-4DE4DA29A10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3376DC-D864-4921-9ACD-25CB3621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2FA74C-460B-44F0-9E6D-EED2FF72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B2D1-58C2-4FA3-8EA4-97747AA5E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1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4D6AC-E5F2-40BB-B88C-A61A0B57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775325-E21A-444E-93FF-7C7365C21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B8620-45C4-40CC-B9D0-F562C2FB9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5161A9-6D1D-4977-B336-C5C0331A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BA5B-0D3A-4490-A6B0-4DE4DA29A10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7ED0B3-4252-4453-A8C8-00DA944A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AA50F6-DDA9-48A4-8295-B4684A46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B2D1-58C2-4FA3-8EA4-97747AA5E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3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96F79-31D1-41FC-9625-7250DFA5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F1678D-4A3A-4ECC-BF49-4FDF56639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7B224D-5F9C-4A6F-8C15-145CCD004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14DCB8-16B5-4E8D-BA07-BAA399C2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BA5B-0D3A-4490-A6B0-4DE4DA29A10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8D0BAB-AE2A-4318-B380-986F2E8B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9FC290-BFC1-4E6E-BB49-099B845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B2D1-58C2-4FA3-8EA4-97747AA5E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0EB562-9AC7-4373-A07D-D659AF8B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86E0B4-7F6A-4DDD-B509-BA085AA2C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9A24C6-7A85-4070-AC82-EC595235A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BA5B-0D3A-4490-A6B0-4DE4DA29A10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9A796-5BC1-41FA-8ABE-8C4A91EB2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979B41-2C48-4DD7-A34F-17F27C6B0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B2D1-58C2-4FA3-8EA4-97747AA5E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9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3E7A6-3F3A-481F-9CFE-1319F427B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7" y="173639"/>
            <a:ext cx="11027080" cy="688198"/>
          </a:xfrm>
        </p:spPr>
        <p:txBody>
          <a:bodyPr>
            <a:normAutofit/>
          </a:bodyPr>
          <a:lstStyle/>
          <a:p>
            <a:r>
              <a:rPr lang="pt-PT" sz="4000" b="1" dirty="0"/>
              <a:t>Problema 3: Detectar a risca espectar de um sinal</a:t>
            </a:r>
            <a:endParaRPr lang="en-US" sz="40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87F629-C56C-457D-B29B-E7F669447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61" y="1055471"/>
            <a:ext cx="6139053" cy="474705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7D53124-DA39-43BA-9796-2ACACF906E63}"/>
              </a:ext>
            </a:extLst>
          </p:cNvPr>
          <p:cNvSpPr txBox="1"/>
          <p:nvPr/>
        </p:nvSpPr>
        <p:spPr>
          <a:xfrm>
            <a:off x="2724861" y="5972432"/>
            <a:ext cx="613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1: Sinal descrito no domínio do tempo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4690E2-24F2-43D9-8DEE-11F79696E8EE}"/>
              </a:ext>
            </a:extLst>
          </p:cNvPr>
          <p:cNvSpPr txBox="1"/>
          <p:nvPr/>
        </p:nvSpPr>
        <p:spPr>
          <a:xfrm>
            <a:off x="8946292" y="3429000"/>
            <a:ext cx="179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Duração : 1,648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1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19BE7-02DD-4220-BAA7-A8EDCE94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230"/>
            <a:ext cx="10515600" cy="1325563"/>
          </a:xfrm>
        </p:spPr>
        <p:txBody>
          <a:bodyPr/>
          <a:lstStyle/>
          <a:p>
            <a:r>
              <a:rPr lang="pt-PT" sz="4000" b="1" dirty="0"/>
              <a:t>Código </a:t>
            </a:r>
            <a:r>
              <a:rPr lang="pt-PT" sz="4000" b="1" dirty="0" err="1"/>
              <a:t>Matlab</a:t>
            </a:r>
            <a:endParaRPr lang="en-US" sz="4000" b="1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1719CE9-47B3-4D85-A414-A7D4EEE91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258" y="1309333"/>
            <a:ext cx="8729492" cy="4967899"/>
          </a:xfrm>
        </p:spPr>
      </p:pic>
    </p:spTree>
    <p:extLst>
      <p:ext uri="{BB962C8B-B14F-4D97-AF65-F5344CB8AC3E}">
        <p14:creationId xmlns:p14="http://schemas.microsoft.com/office/powerpoint/2010/main" val="123711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361A4-17FF-4B77-9BBE-8C50CCD9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35" y="30203"/>
            <a:ext cx="10515600" cy="1325563"/>
          </a:xfrm>
        </p:spPr>
        <p:txBody>
          <a:bodyPr/>
          <a:lstStyle/>
          <a:p>
            <a:r>
              <a:rPr lang="pt-PT" sz="4000" b="1" dirty="0"/>
              <a:t>Análise espectral</a:t>
            </a:r>
            <a:endParaRPr lang="en-US" sz="4000" b="1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710B971-ED39-41F7-ABD7-5DB0339BE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969" y="1355766"/>
            <a:ext cx="6457448" cy="4550463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C818C1F-1953-458A-9A6B-82B119818EF6}"/>
              </a:ext>
            </a:extLst>
          </p:cNvPr>
          <p:cNvSpPr txBox="1"/>
          <p:nvPr/>
        </p:nvSpPr>
        <p:spPr>
          <a:xfrm>
            <a:off x="2464866" y="6112476"/>
            <a:ext cx="64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Figura 2: Espectro de frequência do sinal original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889A862-7EB2-4F71-807B-A786FD429588}"/>
              </a:ext>
            </a:extLst>
          </p:cNvPr>
          <p:cNvSpPr txBox="1"/>
          <p:nvPr/>
        </p:nvSpPr>
        <p:spPr>
          <a:xfrm>
            <a:off x="9061621" y="2995457"/>
            <a:ext cx="2677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Risca espectral : 36.92 Hz</a:t>
            </a:r>
          </a:p>
          <a:p>
            <a:endParaRPr lang="pt-PT" dirty="0"/>
          </a:p>
          <a:p>
            <a:r>
              <a:rPr lang="pt-PT" dirty="0"/>
              <a:t>½ </a:t>
            </a:r>
            <a:r>
              <a:rPr lang="pt-PT" dirty="0" err="1"/>
              <a:t>fs</a:t>
            </a:r>
            <a:r>
              <a:rPr lang="pt-PT" dirty="0"/>
              <a:t> = 124.7 Hz</a:t>
            </a:r>
          </a:p>
          <a:p>
            <a:endParaRPr lang="pt-PT" dirty="0"/>
          </a:p>
          <a:p>
            <a:r>
              <a:rPr lang="pt-PT" dirty="0"/>
              <a:t>F. </a:t>
            </a:r>
            <a:r>
              <a:rPr lang="pt-PT" dirty="0" err="1"/>
              <a:t>Nyquist</a:t>
            </a:r>
            <a:r>
              <a:rPr lang="pt-PT" dirty="0"/>
              <a:t> = 249.4 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36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Problema 3: Detectar a risca espectar de um sinal</vt:lpstr>
      <vt:lpstr>Código Matlab</vt:lpstr>
      <vt:lpstr>Análise espectral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3: Detectar a risca espectar de um sinal</dc:title>
  <dc:creator>joao carvalho</dc:creator>
  <cp:lastModifiedBy>joao carvalho</cp:lastModifiedBy>
  <cp:revision>2</cp:revision>
  <dcterms:created xsi:type="dcterms:W3CDTF">2021-03-24T23:21:21Z</dcterms:created>
  <dcterms:modified xsi:type="dcterms:W3CDTF">2021-03-24T23:57:33Z</dcterms:modified>
</cp:coreProperties>
</file>