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7E43A-883C-4B96-8C20-23D76AEC7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98A9DA-D0F2-4B4E-9AB3-0B1B0DDBD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416308-0FB1-434E-B819-999679C5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6E95-4A1C-4A1C-B3A1-AF9DC7B8F23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054B80-E5A0-45B4-9ABF-6FAFE71C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DC9C5B-97D5-4FC1-B5DD-C3CF73EC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B9EF-D2E1-44F1-A4FB-E1CC0A3AA3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6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2C593-E4E2-47C6-A5C5-D647F694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D5CF06-8052-4FD4-BD43-BA2B66EF5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1BD7DE-DD4B-45D9-9E86-840CB2EE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6E95-4A1C-4A1C-B3A1-AF9DC7B8F23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91E6FF-0C27-4B8C-BC0B-E73EEA32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381AC9-4AB9-4FF7-9B76-D41D33D3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B9EF-D2E1-44F1-A4FB-E1CC0A3AA3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8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53AAED-63DA-4C82-832F-E481042AD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CBEC05-0DE7-41A6-83A4-14CD8F910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3432D8-166B-455D-BFC6-24FED04A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6E95-4A1C-4A1C-B3A1-AF9DC7B8F23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39FD1-A450-4BB3-AA5C-A679D87C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56CFB5-0A23-4D25-A5AF-6D86BBB0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B9EF-D2E1-44F1-A4FB-E1CC0A3AA3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3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1AD3-6E02-4E88-8876-9EE975A1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1FF8CB-4D93-4EEB-B656-EA790434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816121-E24D-4220-89DD-88ADE27C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6E95-4A1C-4A1C-B3A1-AF9DC7B8F23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2BFD78-2BA8-4623-B7DC-4A33FADA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5355B9-1BF0-489E-8FDE-F52527E3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B9EF-D2E1-44F1-A4FB-E1CC0A3AA3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2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05FDE-2AD2-4867-BC79-52991AAC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4D27EE-1317-4534-AFEE-19A3E1BCB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8A34F0-F848-4C6A-BAF8-3096468D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6E95-4A1C-4A1C-B3A1-AF9DC7B8F23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475364-F7E5-42FD-BB75-4AB7DD26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961E69-6681-497F-A689-74CF543A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B9EF-D2E1-44F1-A4FB-E1CC0A3AA3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6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56B22-8B4B-49C7-83D0-54102BAE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942B96-C3F4-4932-AE5A-CD4A0CBCD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E3B598-B09C-4F9D-818C-AD4ECA268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9F84F7-82C5-43A4-AF3C-C2970BF5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6E95-4A1C-4A1C-B3A1-AF9DC7B8F23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97CEEA-8296-4DFE-BFE1-4A6A5AFB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A3DDAA-A915-41F7-A66D-1DE54B44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B9EF-D2E1-44F1-A4FB-E1CC0A3AA3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5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635A7-3D2C-40F7-9F67-3F6ADB96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6EC75B-BDD3-41DF-8032-1A3AA0A21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08318C-0286-40B4-97A0-023BB46F8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8C4C63-3837-4FF0-97C2-07767561D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3589C3-973D-4280-8E5F-6EBC83B41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C47891-0FA9-4C9E-89E4-9BF2BC40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6E95-4A1C-4A1C-B3A1-AF9DC7B8F23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AEAC3A-42E9-4E62-A986-DD94C208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58568B-A016-4C0E-982D-B6211366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B9EF-D2E1-44F1-A4FB-E1CC0A3AA3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7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18674-B21A-46B7-B075-1A267D12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5A71EF-62DB-4565-988C-F7A208C5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6E95-4A1C-4A1C-B3A1-AF9DC7B8F23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7BEA5F-2ACD-421A-9833-1AD9A34E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9B026A-EAD0-4C42-B70C-7670821D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B9EF-D2E1-44F1-A4FB-E1CC0A3AA3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D3063A-F08C-4DDB-8442-A855C364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6E95-4A1C-4A1C-B3A1-AF9DC7B8F23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25BE66-4943-4582-A27C-2379CBF0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D19505-E9E9-4A2E-85D9-C5C8CADE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B9EF-D2E1-44F1-A4FB-E1CC0A3AA3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6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288DE-C513-4484-A35A-1A168C28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3B2D64-AA7B-4FAE-B845-38DFFB2C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ACDF98-FD6C-4C83-9F99-E578ED5A3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C6361D-3A85-42DA-9217-FCFE1410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6E95-4A1C-4A1C-B3A1-AF9DC7B8F23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A119BE-A897-48F3-A2E7-42C1894A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908BA8-E1C0-4068-AE54-756DD2C8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B9EF-D2E1-44F1-A4FB-E1CC0A3AA3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711DA-706D-44FC-AF20-F4696252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89003C-0412-4D9B-8B24-1555F2ADE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9F7B18-87D8-47BF-991C-971F469AF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F5BC45-12B1-4031-819F-603A62F9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6E95-4A1C-4A1C-B3A1-AF9DC7B8F23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8CC4F1-67C9-41D5-9C7C-3DC38B0B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BA1206-0E57-486D-90FF-2A63960A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B9EF-D2E1-44F1-A4FB-E1CC0A3AA3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14E099-CF03-4044-9A63-C040A3A7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74F4C0-6F1D-46D4-B1F8-8808B55D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12C178-1A70-418C-90BF-88CAF37EB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E6E95-4A1C-4A1C-B3A1-AF9DC7B8F237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AF67BB-5352-4582-9A0F-D24ACEECF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94309D-58D2-4B46-BE63-9F94A6E05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FB9EF-D2E1-44F1-A4FB-E1CC0A3AA3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0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91F45-3661-4246-BF27-9662314E1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241" y="-1133477"/>
            <a:ext cx="9144000" cy="2385628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>
                <a:latin typeface="LiberationSans"/>
              </a:rPr>
              <a:t>Problema</a:t>
            </a:r>
            <a:r>
              <a:rPr lang="en-US" sz="2800" dirty="0">
                <a:latin typeface="LiberationSans"/>
              </a:rPr>
              <a:t> 5 : </a:t>
            </a:r>
            <a:r>
              <a:rPr lang="pt-BR" sz="2800" dirty="0">
                <a:latin typeface="LiberationSans"/>
              </a:rPr>
              <a:t>Dedução </a:t>
            </a:r>
            <a:r>
              <a:rPr lang="pt-BR" sz="2800" b="0" i="0" u="none" strike="noStrike" baseline="0" dirty="0">
                <a:latin typeface="LiberationSans"/>
              </a:rPr>
              <a:t>do Kernel de </a:t>
            </a:r>
            <a:r>
              <a:rPr lang="pt-BR" sz="2800" b="0" i="0" u="none" strike="noStrike" baseline="0" dirty="0" err="1">
                <a:latin typeface="LiberationSans"/>
              </a:rPr>
              <a:t>Dirichlet</a:t>
            </a:r>
            <a:endParaRPr lang="en-US" sz="2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0F54BE-E8B9-4BCA-A4DE-084AB8A69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9352" y="1699671"/>
            <a:ext cx="2781542" cy="1027053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C22C42-2E84-45CA-ACFA-2C35B476E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69" y="1341216"/>
            <a:ext cx="5014395" cy="15393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0345F95-6545-4CBF-8100-42357335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41" y="1449677"/>
            <a:ext cx="2781541" cy="91447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704E376-4566-460F-95E3-8454B57FCB66}"/>
              </a:ext>
            </a:extLst>
          </p:cNvPr>
          <p:cNvSpPr txBox="1"/>
          <p:nvPr/>
        </p:nvSpPr>
        <p:spPr>
          <a:xfrm>
            <a:off x="8748584" y="1894703"/>
            <a:ext cx="2364259" cy="57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8CA022-085D-4298-BE7C-9C2193827939}"/>
              </a:ext>
            </a:extLst>
          </p:cNvPr>
          <p:cNvSpPr txBox="1"/>
          <p:nvPr/>
        </p:nvSpPr>
        <p:spPr>
          <a:xfrm>
            <a:off x="6096000" y="2671686"/>
            <a:ext cx="4291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1- </a:t>
            </a:r>
            <a:r>
              <a:rPr lang="en-US" sz="1200" dirty="0" err="1"/>
              <a:t>Considerando</a:t>
            </a:r>
            <a:r>
              <a:rPr lang="en-US" sz="1200" dirty="0"/>
              <a:t> x(n):</a:t>
            </a:r>
          </a:p>
          <a:p>
            <a:endParaRPr lang="en-US" sz="12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2EC57A4-8809-4D36-A6ED-65C5F6760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246" y="2364156"/>
            <a:ext cx="2674852" cy="9144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9FAAD03-7BD1-442C-B810-7135C176823D}"/>
                  </a:ext>
                </a:extLst>
              </p:cNvPr>
              <p:cNvSpPr txBox="1"/>
              <p:nvPr/>
            </p:nvSpPr>
            <p:spPr>
              <a:xfrm>
                <a:off x="553233" y="4016366"/>
                <a:ext cx="4629665" cy="353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2- </a:t>
                </a:r>
                <a:r>
                  <a:rPr lang="en-US" sz="1200" dirty="0" err="1"/>
                  <a:t>Fazendo</a:t>
                </a:r>
                <a:r>
                  <a:rPr lang="en-US" sz="1200" dirty="0"/>
                  <a:t> a </a:t>
                </a:r>
                <a:r>
                  <a:rPr lang="en-US" sz="1200" dirty="0" err="1"/>
                  <a:t>mudança</a:t>
                </a:r>
                <a:r>
                  <a:rPr lang="en-US" sz="1200" dirty="0"/>
                  <a:t> de </a:t>
                </a:r>
                <a:r>
                  <a:rPr lang="en-US" sz="1200" dirty="0" err="1"/>
                  <a:t>variável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9FAAD03-7BD1-442C-B810-7135C1768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33" y="4016366"/>
                <a:ext cx="4629665" cy="353495"/>
              </a:xfrm>
              <a:prstGeom prst="rect">
                <a:avLst/>
              </a:prstGeom>
              <a:blipFill>
                <a:blip r:embed="rId5"/>
                <a:stretch>
                  <a:fillRect l="-132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m 13">
            <a:extLst>
              <a:ext uri="{FF2B5EF4-FFF2-40B4-BE49-F238E27FC236}">
                <a16:creationId xmlns:a16="http://schemas.microsoft.com/office/drawing/2014/main" id="{05381796-E692-4804-9E5F-2078F065DB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69" y="4602305"/>
            <a:ext cx="2110923" cy="914479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3841393A-1F6A-4AB0-8E08-E1BADBDAD849}"/>
              </a:ext>
            </a:extLst>
          </p:cNvPr>
          <p:cNvSpPr txBox="1"/>
          <p:nvPr/>
        </p:nvSpPr>
        <p:spPr>
          <a:xfrm>
            <a:off x="5519352" y="3916115"/>
            <a:ext cx="226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3- </a:t>
            </a:r>
            <a:r>
              <a:rPr lang="en-US" sz="1200" dirty="0" err="1"/>
              <a:t>Desenvolvendo</a:t>
            </a:r>
            <a:r>
              <a:rPr lang="en-US" sz="1200" dirty="0"/>
              <a:t> a </a:t>
            </a:r>
            <a:r>
              <a:rPr lang="en-US" sz="1200" dirty="0" err="1"/>
              <a:t>série</a:t>
            </a:r>
            <a:r>
              <a:rPr lang="en-US" sz="1200" dirty="0"/>
              <a:t>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1E7AA94-AA49-4E28-A24E-45D9496C43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9873" y="4359012"/>
            <a:ext cx="5289282" cy="23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2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5B48414-00DC-4155-8DD4-E1B797D72922}"/>
              </a:ext>
            </a:extLst>
          </p:cNvPr>
          <p:cNvSpPr txBox="1"/>
          <p:nvPr/>
        </p:nvSpPr>
        <p:spPr>
          <a:xfrm>
            <a:off x="855717" y="443298"/>
            <a:ext cx="2067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– </a:t>
            </a:r>
            <a:r>
              <a:rPr lang="en-US" sz="1200" dirty="0" err="1"/>
              <a:t>Compondo</a:t>
            </a:r>
            <a:r>
              <a:rPr lang="en-US" sz="1200" dirty="0"/>
              <a:t> a </a:t>
            </a:r>
            <a:r>
              <a:rPr lang="en-US" sz="1200" dirty="0" err="1"/>
              <a:t>série</a:t>
            </a:r>
            <a:r>
              <a:rPr lang="en-US" sz="1200" dirty="0"/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B0BD00-DEC6-4F00-A25B-B10BEE06A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17" y="878223"/>
            <a:ext cx="2110923" cy="78492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C9901F2-B2D2-4A24-BB8C-BDAE239E7F6B}"/>
              </a:ext>
            </a:extLst>
          </p:cNvPr>
          <p:cNvSpPr txBox="1"/>
          <p:nvPr/>
        </p:nvSpPr>
        <p:spPr>
          <a:xfrm>
            <a:off x="3130378" y="1169773"/>
            <a:ext cx="93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(Eq. 1)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B07229F-BF80-4318-8410-D6BBDC420879}"/>
              </a:ext>
            </a:extLst>
          </p:cNvPr>
          <p:cNvSpPr txBox="1"/>
          <p:nvPr/>
        </p:nvSpPr>
        <p:spPr>
          <a:xfrm>
            <a:off x="5980670" y="337751"/>
            <a:ext cx="551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5- A </a:t>
            </a:r>
            <a:r>
              <a:rPr lang="en-US" sz="1200" dirty="0" err="1"/>
              <a:t>série</a:t>
            </a:r>
            <a:r>
              <a:rPr lang="en-US" sz="1200" dirty="0"/>
              <a:t> da Eq.1 é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série</a:t>
            </a:r>
            <a:r>
              <a:rPr lang="en-US" sz="1200" dirty="0"/>
              <a:t> </a:t>
            </a:r>
            <a:r>
              <a:rPr lang="en-US" sz="1200" dirty="0" err="1"/>
              <a:t>geométrica</a:t>
            </a:r>
            <a:r>
              <a:rPr lang="en-US" sz="1200" dirty="0"/>
              <a:t>, e a </a:t>
            </a:r>
            <a:r>
              <a:rPr lang="en-US" sz="1200" dirty="0" err="1"/>
              <a:t>sua</a:t>
            </a:r>
            <a:r>
              <a:rPr lang="en-US" sz="1200" dirty="0"/>
              <a:t> soma </a:t>
            </a:r>
            <a:r>
              <a:rPr lang="en-US" sz="1200" dirty="0" err="1"/>
              <a:t>pode</a:t>
            </a:r>
            <a:r>
              <a:rPr lang="en-US" sz="1200" dirty="0"/>
              <a:t> ser </a:t>
            </a:r>
            <a:r>
              <a:rPr lang="en-US" sz="1200" dirty="0" err="1"/>
              <a:t>escrita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forma: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5DEBE6C-6049-4DA3-A466-8E91A1404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106" y="828688"/>
            <a:ext cx="2194750" cy="88399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C7CA968-4DE9-4DB1-BED5-417CCFCD9FFE}"/>
              </a:ext>
            </a:extLst>
          </p:cNvPr>
          <p:cNvSpPr txBox="1"/>
          <p:nvPr/>
        </p:nvSpPr>
        <p:spPr>
          <a:xfrm>
            <a:off x="551936" y="2855852"/>
            <a:ext cx="4234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 –Podemos </a:t>
            </a:r>
            <a:r>
              <a:rPr lang="en-US" sz="1200" dirty="0" err="1"/>
              <a:t>compor</a:t>
            </a:r>
            <a:r>
              <a:rPr lang="en-US" sz="1200" dirty="0"/>
              <a:t> </a:t>
            </a:r>
            <a:r>
              <a:rPr lang="en-US" sz="1200" dirty="0" err="1"/>
              <a:t>os</a:t>
            </a:r>
            <a:r>
              <a:rPr lang="en-US" sz="1200" dirty="0"/>
              <a:t> </a:t>
            </a:r>
            <a:r>
              <a:rPr lang="en-US" sz="1200" dirty="0" err="1"/>
              <a:t>termos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evidência</a:t>
            </a:r>
            <a:r>
              <a:rPr lang="en-US" sz="1200" dirty="0"/>
              <a:t>, </a:t>
            </a:r>
            <a:r>
              <a:rPr lang="en-US" sz="1200" dirty="0" err="1"/>
              <a:t>tomando</a:t>
            </a:r>
            <a:r>
              <a:rPr lang="en-US" sz="1200" dirty="0"/>
              <a:t> a forma: 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2E06D0C-B22F-4922-B52A-6C4713E11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67" y="3190516"/>
            <a:ext cx="3302425" cy="15087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7F5AF7C-36E6-473E-90E1-C3DFC7105D26}"/>
                  </a:ext>
                </a:extLst>
              </p:cNvPr>
              <p:cNvSpPr txBox="1"/>
              <p:nvPr/>
            </p:nvSpPr>
            <p:spPr>
              <a:xfrm>
                <a:off x="6096000" y="2855852"/>
                <a:ext cx="5222789" cy="411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 – </a:t>
                </a:r>
                <a:r>
                  <a:rPr lang="en-US" sz="1200" dirty="0" err="1"/>
                  <a:t>Lembrando</a:t>
                </a:r>
                <a:r>
                  <a:rPr lang="en-US" sz="1200" dirty="0"/>
                  <a:t> que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𝑗𝑥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𝑗𝑥</m:t>
                            </m:r>
                          </m:sup>
                        </m:sSup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sz="1200" dirty="0"/>
                  <a:t> e </a:t>
                </a:r>
                <a:r>
                  <a:rPr lang="en-US" sz="1200" dirty="0" err="1"/>
                  <a:t>pegando</a:t>
                </a:r>
                <a:r>
                  <a:rPr lang="en-US" sz="1200" dirty="0"/>
                  <a:t> </a:t>
                </a:r>
                <a:r>
                  <a:rPr lang="en-US" sz="1200" dirty="0" err="1"/>
                  <a:t>na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expressão</a:t>
                </a:r>
                <a:r>
                  <a:rPr lang="en-US" sz="1200" dirty="0"/>
                  <a:t> anterior :</a:t>
                </a: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7F5AF7C-36E6-473E-90E1-C3DFC7105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55852"/>
                <a:ext cx="5222789" cy="411138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21741B89-9DC4-43C7-A58C-96ADF2C08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329333"/>
            <a:ext cx="3279306" cy="165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3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134B18C-CD85-469D-AB76-3611F8340913}"/>
              </a:ext>
            </a:extLst>
          </p:cNvPr>
          <p:cNvSpPr txBox="1"/>
          <p:nvPr/>
        </p:nvSpPr>
        <p:spPr>
          <a:xfrm>
            <a:off x="947351" y="543698"/>
            <a:ext cx="1919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8 -</a:t>
            </a:r>
            <a:r>
              <a:rPr lang="en-US" sz="1200" dirty="0" err="1"/>
              <a:t>Substituindo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(Eq. 1) 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250C61-DCA0-4C76-A54F-5E9D380D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57" y="1097696"/>
            <a:ext cx="3234075" cy="141175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E5629BB-C0A2-4306-AC0C-44C0E30419A6}"/>
              </a:ext>
            </a:extLst>
          </p:cNvPr>
          <p:cNvSpPr txBox="1"/>
          <p:nvPr/>
        </p:nvSpPr>
        <p:spPr>
          <a:xfrm>
            <a:off x="1120346" y="3122141"/>
            <a:ext cx="4151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 – E </a:t>
            </a:r>
            <a:r>
              <a:rPr lang="en-US" sz="1200" dirty="0" err="1"/>
              <a:t>finalmente</a:t>
            </a:r>
            <a:r>
              <a:rPr lang="en-US" sz="1200" dirty="0"/>
              <a:t> </a:t>
            </a:r>
            <a:r>
              <a:rPr lang="en-US" sz="1200" dirty="0" err="1"/>
              <a:t>revertendo</a:t>
            </a:r>
            <a:r>
              <a:rPr lang="en-US" sz="1200" dirty="0"/>
              <a:t> a </a:t>
            </a:r>
            <a:r>
              <a:rPr lang="en-US" sz="1200" dirty="0" err="1"/>
              <a:t>mudança</a:t>
            </a:r>
            <a:r>
              <a:rPr lang="en-US" sz="1200" dirty="0"/>
              <a:t> de </a:t>
            </a:r>
            <a:r>
              <a:rPr lang="en-US" sz="1200" dirty="0" err="1"/>
              <a:t>variável</a:t>
            </a:r>
            <a:r>
              <a:rPr lang="en-US" sz="1200" dirty="0"/>
              <a:t>, </a:t>
            </a:r>
            <a:r>
              <a:rPr lang="en-US" sz="1200" dirty="0" err="1"/>
              <a:t>obtemos</a:t>
            </a:r>
            <a:r>
              <a:rPr lang="en-US" sz="1200" dirty="0"/>
              <a:t> 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08509E7-5DC3-4A47-9034-2A4680738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957" y="3879883"/>
            <a:ext cx="7392432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8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LiberationSans</vt:lpstr>
      <vt:lpstr>Tema do Office</vt:lpstr>
      <vt:lpstr>Problema 5 : Dedução do Kernel de Dirichlet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carvalho</dc:creator>
  <cp:lastModifiedBy>joao carvalho</cp:lastModifiedBy>
  <cp:revision>4</cp:revision>
  <dcterms:created xsi:type="dcterms:W3CDTF">2021-04-05T22:21:53Z</dcterms:created>
  <dcterms:modified xsi:type="dcterms:W3CDTF">2021-04-05T23:31:51Z</dcterms:modified>
</cp:coreProperties>
</file>