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14" r:id="rId2"/>
    <p:sldId id="431" r:id="rId3"/>
    <p:sldId id="447" r:id="rId4"/>
    <p:sldId id="451" r:id="rId5"/>
    <p:sldId id="450" r:id="rId6"/>
    <p:sldId id="452" r:id="rId7"/>
    <p:sldId id="453" r:id="rId8"/>
    <p:sldId id="454" r:id="rId9"/>
    <p:sldId id="424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655"/>
    <a:srgbClr val="612053"/>
    <a:srgbClr val="BB0856"/>
    <a:srgbClr val="ED7D31"/>
    <a:srgbClr val="FE5A3E"/>
    <a:srgbClr val="FD5D3D"/>
    <a:srgbClr val="FFDD9D"/>
    <a:srgbClr val="BDD495"/>
    <a:srgbClr val="FFFFFF"/>
    <a:srgbClr val="A23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2" autoAdjust="0"/>
    <p:restoredTop sz="93212" autoAdjust="0"/>
  </p:normalViewPr>
  <p:slideViewPr>
    <p:cSldViewPr snapToGrid="0">
      <p:cViewPr varScale="1">
        <p:scale>
          <a:sx n="77" d="100"/>
          <a:sy n="77" d="100"/>
        </p:scale>
        <p:origin x="17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37A4A-3019-42F5-9F7E-FDD4EE680D52}" type="datetimeFigureOut">
              <a:rPr lang="zh-CN" altLang="en-US" smtClean="0"/>
              <a:pPr/>
              <a:t>2015/11/11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220AA-DA88-4767-8303-36541A1639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53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2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01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29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43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342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935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659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28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701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158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82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245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17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05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31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9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946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80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7BB59-34F8-4FDB-BBE3-970CA013E123}" type="datetimeFigureOut">
              <a:rPr lang="zh-CN" altLang="en-US" smtClean="0"/>
              <a:pPr/>
              <a:t>2015/11/11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6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11284" y="4616319"/>
            <a:ext cx="4111636" cy="69534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4935" y="465670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、协作、速度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11284" y="4616319"/>
            <a:ext cx="233651" cy="695347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041378" y="1338499"/>
            <a:ext cx="821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"/>
          <p:cNvSpPr txBox="1"/>
          <p:nvPr/>
        </p:nvSpPr>
        <p:spPr>
          <a:xfrm>
            <a:off x="1791855" y="1183308"/>
            <a:ext cx="789507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教育资源管理平台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数据库表结构重构优化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84092" y="58063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网龙工程院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2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88476" y="117390"/>
            <a:ext cx="8338996" cy="78466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资源数据实体模型</a:t>
            </a:r>
          </a:p>
        </p:txBody>
      </p:sp>
      <p:pic>
        <p:nvPicPr>
          <p:cNvPr id="1025" name="Picture 1" descr="C:\Users\Public\Documents\im\830917@nd\Image\8c5387fb003e7d459fb3f83f8bc9d3b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95" y="902056"/>
            <a:ext cx="11402439" cy="582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6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3022" y="607616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资源查询场景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0876" y="1512779"/>
            <a:ext cx="102981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根据覆盖范围查询某几类资源列表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Coverage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categoriy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在上述查询条件上，增加属性过滤，现在支持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description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keywords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在上述条件的基础上，通过关系进行查询资源。比如章节下的习题，知识点等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覆盖范围条件查询传入多个为或查询。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资源分类支持多个分类标签查询。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资源关系支持多个查询，比如知识点下的习题和课件。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15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88476" y="117390"/>
            <a:ext cx="8338996" cy="784666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资源查询相关的表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26" name="Picture 2" descr="D:\91UNDATA\91UU\830917\Image\046981ad6943c00f8b0a801dde7e59a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30" y="902056"/>
            <a:ext cx="9006214" cy="5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4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3022" y="607616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资源分区策略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0876" y="1512779"/>
            <a:ext cx="102981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资源在进行查询的时候，普遍使用的场景是明确资源类型，资源部分属性，加上关系和覆盖范围进行查询。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所以资源的分区根据资源的主类型进行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分区列：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primary_category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67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3022" y="607616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资源关系分区策略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0876" y="1512779"/>
            <a:ext cx="102981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资源关系在查询场景中，出现频率最高的是：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根据章节查询其他类型的资源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根据知识点查询其他类型的资源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根据章节查课时，再查询教学目标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给定目标类型，反向查询源资源列表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分区策略：根据源资源类型和目标资源类型进行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分区列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res_type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resource_target_type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23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3022" y="607616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资源分类分区策略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0876" y="1512779"/>
            <a:ext cx="102981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资源分类主要是存储某个资源在不同维度上的分类数据，以及不同分类路径下的分类数据。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其应用场景往往是根据分类路径进行查询资源，或者通过编码进行查询一类或几类资源。常使用的字段是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taxonpath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taxoncode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分区策略：暂时不做分区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74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3022" y="607616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资源覆盖范围分区策略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0876" y="1512779"/>
            <a:ext cx="102981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资源覆盖范围主要用于区分个人库，企业库，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库，校本库等资源的授权访问范围。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根据覆盖范围的类型和目标进行分区：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在覆盖范围的应用场景中，主要是分别获取此范围下的不同类型资源。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列：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27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66425" y="2281381"/>
            <a:ext cx="37818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 smtClean="0">
                <a:solidFill>
                  <a:schemeClr val="bg1"/>
                </a:solidFill>
              </a:rPr>
              <a:t>谢谢！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6417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b526ff0a43f3e97830b44150d1617ddc89193b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25810</TotalTime>
  <Words>375</Words>
  <Application>Microsoft Office PowerPoint</Application>
  <PresentationFormat>宽屏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Wingdings</vt:lpstr>
      <vt:lpstr>1_Office 主题</vt:lpstr>
      <vt:lpstr>PowerPoint 演示文稿</vt:lpstr>
      <vt:lpstr>资源数据实体模型</vt:lpstr>
      <vt:lpstr>PowerPoint 演示文稿</vt:lpstr>
      <vt:lpstr>资源查询相关的表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leizhang1223@gmail.com</cp:lastModifiedBy>
  <cp:revision>1707</cp:revision>
  <dcterms:created xsi:type="dcterms:W3CDTF">2014-03-11T02:58:27Z</dcterms:created>
  <dcterms:modified xsi:type="dcterms:W3CDTF">2015-11-11T08:34:38Z</dcterms:modified>
</cp:coreProperties>
</file>