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4" r:id="rId2"/>
    <p:sldId id="405" r:id="rId3"/>
    <p:sldId id="425" r:id="rId4"/>
    <p:sldId id="426" r:id="rId5"/>
    <p:sldId id="437" r:id="rId6"/>
    <p:sldId id="434" r:id="rId7"/>
    <p:sldId id="431" r:id="rId8"/>
    <p:sldId id="430" r:id="rId9"/>
    <p:sldId id="406" r:id="rId10"/>
    <p:sldId id="412" r:id="rId11"/>
    <p:sldId id="432" r:id="rId12"/>
    <p:sldId id="417" r:id="rId13"/>
    <p:sldId id="438" r:id="rId14"/>
    <p:sldId id="439" r:id="rId15"/>
    <p:sldId id="422" r:id="rId16"/>
    <p:sldId id="440" r:id="rId17"/>
    <p:sldId id="42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104" d="100"/>
          <a:sy n="104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969C7-C30F-497F-A801-124C8304903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771202-4CF9-47A5-A660-F55CE30AD453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11.1-6</a:t>
          </a:r>
          <a:endParaRPr lang="zh-CN" altLang="en-US" dirty="0">
            <a:solidFill>
              <a:srgbClr val="FF0000"/>
            </a:solidFill>
          </a:endParaRPr>
        </a:p>
      </dgm:t>
    </dgm:pt>
    <dgm:pt modelId="{5F4A6270-65FC-4957-83A8-4988003EE528}" type="parTrans" cxnId="{0C11C15F-1F21-4082-8237-93E167460C8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E3DFB76-C5E4-4C67-A159-4A6A039BD54A}" type="sibTrans" cxnId="{0C11C15F-1F21-4082-8237-93E167460C8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E8C58C7-904A-4BD1-B538-6F82AF6495BD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11.9-13</a:t>
          </a:r>
          <a:endParaRPr lang="zh-CN" altLang="en-US" dirty="0">
            <a:solidFill>
              <a:srgbClr val="FF0000"/>
            </a:solidFill>
          </a:endParaRPr>
        </a:p>
      </dgm:t>
    </dgm:pt>
    <dgm:pt modelId="{A61B3BE1-F9E9-46C2-B2A3-DF14DA4AA3B1}" type="parTrans" cxnId="{A542929B-D4D6-4EDF-A661-651455DDD6DD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87AB7F0-D0ED-4800-ABE8-DCD0E7B868BD}" type="sibTrans" cxnId="{A542929B-D4D6-4EDF-A661-651455DDD6DD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1135442-A7E7-4E07-A7FD-BAAE2BA7C14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11.16-20</a:t>
          </a:r>
          <a:endParaRPr lang="zh-CN" altLang="en-US" dirty="0">
            <a:solidFill>
              <a:srgbClr val="FF0000"/>
            </a:solidFill>
          </a:endParaRPr>
        </a:p>
      </dgm:t>
    </dgm:pt>
    <dgm:pt modelId="{4B90ED4C-8D71-47B6-A4C6-E563AA200BC4}" type="parTrans" cxnId="{F86BC36A-1382-46E7-BD65-1B210938E3CF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D218756-BEBC-4B28-8653-1D6014F99B8E}" type="sibTrans" cxnId="{F86BC36A-1382-46E7-BD65-1B210938E3CF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F3181013-CD0C-4545-99AF-3079D305317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11.23-27</a:t>
          </a:r>
          <a:endParaRPr lang="zh-CN" altLang="en-US" dirty="0">
            <a:solidFill>
              <a:srgbClr val="FF0000"/>
            </a:solidFill>
          </a:endParaRPr>
        </a:p>
      </dgm:t>
    </dgm:pt>
    <dgm:pt modelId="{66A953A5-C6FC-40F1-91F5-FC094AE2D075}" type="parTrans" cxnId="{758713A7-7DCF-42C8-8791-F78608325F61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C21C0A-AE71-4845-8644-70D9D48065D6}" type="sibTrans" cxnId="{758713A7-7DCF-42C8-8791-F78608325F61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6937BE8-3D8A-4D17-ACB1-6355355B45E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11.30-12.4</a:t>
          </a:r>
          <a:endParaRPr lang="zh-CN" altLang="en-US" dirty="0">
            <a:solidFill>
              <a:srgbClr val="FF0000"/>
            </a:solidFill>
          </a:endParaRPr>
        </a:p>
      </dgm:t>
    </dgm:pt>
    <dgm:pt modelId="{F6D2DBB2-F9AD-436C-9120-CDECEDB8D48D}" type="parTrans" cxnId="{B4A3FA95-6E60-4172-A8E7-1A7DCC9BEE2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3DD5DF6-70D8-4CAF-941B-DE88CA6BB3B2}" type="sibTrans" cxnId="{B4A3FA95-6E60-4172-A8E7-1A7DCC9BEE2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CAFCEBF-3ED8-422A-90DA-36EBA7F77497}" type="pres">
      <dgm:prSet presAssocID="{F84969C7-C30F-497F-A801-124C8304903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57FDB9-56D6-4BBB-AF0D-10CD152410A9}" type="pres">
      <dgm:prSet presAssocID="{F4771202-4CF9-47A5-A660-F55CE30AD453}" presName="Accent1" presStyleCnt="0"/>
      <dgm:spPr/>
    </dgm:pt>
    <dgm:pt modelId="{6B006584-AAC6-4C93-9D01-D2A4641B2593}" type="pres">
      <dgm:prSet presAssocID="{F4771202-4CF9-47A5-A660-F55CE30AD453}" presName="Accent" presStyleLbl="node1" presStyleIdx="0" presStyleCnt="5"/>
      <dgm:spPr/>
    </dgm:pt>
    <dgm:pt modelId="{C71BD676-8553-496C-835E-66F138BB6098}" type="pres">
      <dgm:prSet presAssocID="{F4771202-4CF9-47A5-A660-F55CE30AD45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69AD3-5B39-4F58-8FC3-73A88BD1026F}" type="pres">
      <dgm:prSet presAssocID="{6E8C58C7-904A-4BD1-B538-6F82AF6495BD}" presName="Accent2" presStyleCnt="0"/>
      <dgm:spPr/>
    </dgm:pt>
    <dgm:pt modelId="{59ABF69E-7C4B-40FD-AB80-BFA1A0115090}" type="pres">
      <dgm:prSet presAssocID="{6E8C58C7-904A-4BD1-B538-6F82AF6495BD}" presName="Accent" presStyleLbl="node1" presStyleIdx="1" presStyleCnt="5"/>
      <dgm:spPr/>
    </dgm:pt>
    <dgm:pt modelId="{CDB50165-A132-4AE8-BBC4-3598ACA107C7}" type="pres">
      <dgm:prSet presAssocID="{6E8C58C7-904A-4BD1-B538-6F82AF6495BD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66E42196-1ABB-42B7-A6DD-E553208EC4E4}" type="pres">
      <dgm:prSet presAssocID="{D1135442-A7E7-4E07-A7FD-BAAE2BA7C14A}" presName="Accent3" presStyleCnt="0"/>
      <dgm:spPr/>
    </dgm:pt>
    <dgm:pt modelId="{87BA4967-135E-4E53-84CA-6F8FBB8EC83B}" type="pres">
      <dgm:prSet presAssocID="{D1135442-A7E7-4E07-A7FD-BAAE2BA7C14A}" presName="Accent" presStyleLbl="node1" presStyleIdx="2" presStyleCnt="5"/>
      <dgm:spPr/>
    </dgm:pt>
    <dgm:pt modelId="{6CA8F2B7-8FAF-46CC-BDF6-FE2C963B55BA}" type="pres">
      <dgm:prSet presAssocID="{D1135442-A7E7-4E07-A7FD-BAAE2BA7C14A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4F3C0-D4DD-4581-83D1-2F632DD48D8F}" type="pres">
      <dgm:prSet presAssocID="{F3181013-CD0C-4545-99AF-3079D305317C}" presName="Accent4" presStyleCnt="0"/>
      <dgm:spPr/>
    </dgm:pt>
    <dgm:pt modelId="{19A41187-D395-4373-BBB5-D9815E37B2C7}" type="pres">
      <dgm:prSet presAssocID="{F3181013-CD0C-4545-99AF-3079D305317C}" presName="Accent" presStyleLbl="node1" presStyleIdx="3" presStyleCnt="5"/>
      <dgm:spPr/>
    </dgm:pt>
    <dgm:pt modelId="{C35B09E8-B9C9-4073-B542-908DFEE439A6}" type="pres">
      <dgm:prSet presAssocID="{F3181013-CD0C-4545-99AF-3079D305317C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CE730ADD-99B5-4F0B-BAAD-D23E793626B8}" type="pres">
      <dgm:prSet presAssocID="{E6937BE8-3D8A-4D17-ACB1-6355355B45EE}" presName="Accent5" presStyleCnt="0"/>
      <dgm:spPr/>
    </dgm:pt>
    <dgm:pt modelId="{448B68E6-1741-45C0-8750-0E5A692B6D49}" type="pres">
      <dgm:prSet presAssocID="{E6937BE8-3D8A-4D17-ACB1-6355355B45EE}" presName="Accent" presStyleLbl="node1" presStyleIdx="4" presStyleCnt="5"/>
      <dgm:spPr/>
    </dgm:pt>
    <dgm:pt modelId="{65A272ED-B8F1-4B2B-8410-CA115919489C}" type="pres">
      <dgm:prSet presAssocID="{E6937BE8-3D8A-4D17-ACB1-6355355B45E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1E66087-1A17-40BC-A116-51310B7BC32E}" type="presOf" srcId="{6E8C58C7-904A-4BD1-B538-6F82AF6495BD}" destId="{CDB50165-A132-4AE8-BBC4-3598ACA107C7}" srcOrd="0" destOrd="0" presId="urn:microsoft.com/office/officeart/2009/layout/CircleArrowProcess"/>
    <dgm:cxn modelId="{7EF61A7F-B13D-4711-99FE-1936F9C11044}" type="presOf" srcId="{F4771202-4CF9-47A5-A660-F55CE30AD453}" destId="{C71BD676-8553-496C-835E-66F138BB6098}" srcOrd="0" destOrd="0" presId="urn:microsoft.com/office/officeart/2009/layout/CircleArrowProcess"/>
    <dgm:cxn modelId="{F86BC36A-1382-46E7-BD65-1B210938E3CF}" srcId="{F84969C7-C30F-497F-A801-124C83049031}" destId="{D1135442-A7E7-4E07-A7FD-BAAE2BA7C14A}" srcOrd="2" destOrd="0" parTransId="{4B90ED4C-8D71-47B6-A4C6-E563AA200BC4}" sibTransId="{AD218756-BEBC-4B28-8653-1D6014F99B8E}"/>
    <dgm:cxn modelId="{A542929B-D4D6-4EDF-A661-651455DDD6DD}" srcId="{F84969C7-C30F-497F-A801-124C83049031}" destId="{6E8C58C7-904A-4BD1-B538-6F82AF6495BD}" srcOrd="1" destOrd="0" parTransId="{A61B3BE1-F9E9-46C2-B2A3-DF14DA4AA3B1}" sibTransId="{087AB7F0-D0ED-4800-ABE8-DCD0E7B868BD}"/>
    <dgm:cxn modelId="{8A95A377-ED24-4E96-AF28-476920B30665}" type="presOf" srcId="{F3181013-CD0C-4545-99AF-3079D305317C}" destId="{C35B09E8-B9C9-4073-B542-908DFEE439A6}" srcOrd="0" destOrd="0" presId="urn:microsoft.com/office/officeart/2009/layout/CircleArrowProcess"/>
    <dgm:cxn modelId="{66BB01DB-CDD4-4B93-A2A8-9452A506F746}" type="presOf" srcId="{D1135442-A7E7-4E07-A7FD-BAAE2BA7C14A}" destId="{6CA8F2B7-8FAF-46CC-BDF6-FE2C963B55BA}" srcOrd="0" destOrd="0" presId="urn:microsoft.com/office/officeart/2009/layout/CircleArrowProcess"/>
    <dgm:cxn modelId="{B4A3FA95-6E60-4172-A8E7-1A7DCC9BEE27}" srcId="{F84969C7-C30F-497F-A801-124C83049031}" destId="{E6937BE8-3D8A-4D17-ACB1-6355355B45EE}" srcOrd="4" destOrd="0" parTransId="{F6D2DBB2-F9AD-436C-9120-CDECEDB8D48D}" sibTransId="{23DD5DF6-70D8-4CAF-941B-DE88CA6BB3B2}"/>
    <dgm:cxn modelId="{0C11C15F-1F21-4082-8237-93E167460C89}" srcId="{F84969C7-C30F-497F-A801-124C83049031}" destId="{F4771202-4CF9-47A5-A660-F55CE30AD453}" srcOrd="0" destOrd="0" parTransId="{5F4A6270-65FC-4957-83A8-4988003EE528}" sibTransId="{9E3DFB76-C5E4-4C67-A159-4A6A039BD54A}"/>
    <dgm:cxn modelId="{9E8C257C-0D4D-4ED9-BBA3-F180558CFEE8}" type="presOf" srcId="{E6937BE8-3D8A-4D17-ACB1-6355355B45EE}" destId="{65A272ED-B8F1-4B2B-8410-CA115919489C}" srcOrd="0" destOrd="0" presId="urn:microsoft.com/office/officeart/2009/layout/CircleArrowProcess"/>
    <dgm:cxn modelId="{758713A7-7DCF-42C8-8791-F78608325F61}" srcId="{F84969C7-C30F-497F-A801-124C83049031}" destId="{F3181013-CD0C-4545-99AF-3079D305317C}" srcOrd="3" destOrd="0" parTransId="{66A953A5-C6FC-40F1-91F5-FC094AE2D075}" sibTransId="{1CC21C0A-AE71-4845-8644-70D9D48065D6}"/>
    <dgm:cxn modelId="{4B5D6BDF-4EF7-4310-93A2-74F17ED901C4}" type="presOf" srcId="{F84969C7-C30F-497F-A801-124C83049031}" destId="{4CAFCEBF-3ED8-422A-90DA-36EBA7F77497}" srcOrd="0" destOrd="0" presId="urn:microsoft.com/office/officeart/2009/layout/CircleArrowProcess"/>
    <dgm:cxn modelId="{D6CC5EAB-D1E6-4758-9C31-FB4FF937FE10}" type="presParOf" srcId="{4CAFCEBF-3ED8-422A-90DA-36EBA7F77497}" destId="{6E57FDB9-56D6-4BBB-AF0D-10CD152410A9}" srcOrd="0" destOrd="0" presId="urn:microsoft.com/office/officeart/2009/layout/CircleArrowProcess"/>
    <dgm:cxn modelId="{5278B384-9ACF-400C-97C8-7A7E633523E1}" type="presParOf" srcId="{6E57FDB9-56D6-4BBB-AF0D-10CD152410A9}" destId="{6B006584-AAC6-4C93-9D01-D2A4641B2593}" srcOrd="0" destOrd="0" presId="urn:microsoft.com/office/officeart/2009/layout/CircleArrowProcess"/>
    <dgm:cxn modelId="{630B7780-862F-4F31-BC02-5CBB0B871A84}" type="presParOf" srcId="{4CAFCEBF-3ED8-422A-90DA-36EBA7F77497}" destId="{C71BD676-8553-496C-835E-66F138BB6098}" srcOrd="1" destOrd="0" presId="urn:microsoft.com/office/officeart/2009/layout/CircleArrowProcess"/>
    <dgm:cxn modelId="{026FF183-96AA-4793-BB67-4B680FF52AE6}" type="presParOf" srcId="{4CAFCEBF-3ED8-422A-90DA-36EBA7F77497}" destId="{04B69AD3-5B39-4F58-8FC3-73A88BD1026F}" srcOrd="2" destOrd="0" presId="urn:microsoft.com/office/officeart/2009/layout/CircleArrowProcess"/>
    <dgm:cxn modelId="{B0D294DA-94A6-45CB-BAF0-18A1E613A33A}" type="presParOf" srcId="{04B69AD3-5B39-4F58-8FC3-73A88BD1026F}" destId="{59ABF69E-7C4B-40FD-AB80-BFA1A0115090}" srcOrd="0" destOrd="0" presId="urn:microsoft.com/office/officeart/2009/layout/CircleArrowProcess"/>
    <dgm:cxn modelId="{A2669364-A4DC-42F8-84EB-85611270079C}" type="presParOf" srcId="{4CAFCEBF-3ED8-422A-90DA-36EBA7F77497}" destId="{CDB50165-A132-4AE8-BBC4-3598ACA107C7}" srcOrd="3" destOrd="0" presId="urn:microsoft.com/office/officeart/2009/layout/CircleArrowProcess"/>
    <dgm:cxn modelId="{D26731ED-F474-4C73-BBB9-073DE944FB6A}" type="presParOf" srcId="{4CAFCEBF-3ED8-422A-90DA-36EBA7F77497}" destId="{66E42196-1ABB-42B7-A6DD-E553208EC4E4}" srcOrd="4" destOrd="0" presId="urn:microsoft.com/office/officeart/2009/layout/CircleArrowProcess"/>
    <dgm:cxn modelId="{16B914CC-FEB9-4EBD-8F8A-59B314119122}" type="presParOf" srcId="{66E42196-1ABB-42B7-A6DD-E553208EC4E4}" destId="{87BA4967-135E-4E53-84CA-6F8FBB8EC83B}" srcOrd="0" destOrd="0" presId="urn:microsoft.com/office/officeart/2009/layout/CircleArrowProcess"/>
    <dgm:cxn modelId="{255B905C-A4EB-4D9E-9737-BCD0E79C97A6}" type="presParOf" srcId="{4CAFCEBF-3ED8-422A-90DA-36EBA7F77497}" destId="{6CA8F2B7-8FAF-46CC-BDF6-FE2C963B55BA}" srcOrd="5" destOrd="0" presId="urn:microsoft.com/office/officeart/2009/layout/CircleArrowProcess"/>
    <dgm:cxn modelId="{E25D53B7-53B9-4EEF-AD8B-6C95B4B51878}" type="presParOf" srcId="{4CAFCEBF-3ED8-422A-90DA-36EBA7F77497}" destId="{8664F3C0-D4DD-4581-83D1-2F632DD48D8F}" srcOrd="6" destOrd="0" presId="urn:microsoft.com/office/officeart/2009/layout/CircleArrowProcess"/>
    <dgm:cxn modelId="{659C243D-3E05-40EA-B6E4-A30DE9299BDE}" type="presParOf" srcId="{8664F3C0-D4DD-4581-83D1-2F632DD48D8F}" destId="{19A41187-D395-4373-BBB5-D9815E37B2C7}" srcOrd="0" destOrd="0" presId="urn:microsoft.com/office/officeart/2009/layout/CircleArrowProcess"/>
    <dgm:cxn modelId="{33D236C2-1B24-44C3-95DC-D743B61048F1}" type="presParOf" srcId="{4CAFCEBF-3ED8-422A-90DA-36EBA7F77497}" destId="{C35B09E8-B9C9-4073-B542-908DFEE439A6}" srcOrd="7" destOrd="0" presId="urn:microsoft.com/office/officeart/2009/layout/CircleArrowProcess"/>
    <dgm:cxn modelId="{4528C778-AA19-42C7-930E-8F93A4B0E148}" type="presParOf" srcId="{4CAFCEBF-3ED8-422A-90DA-36EBA7F77497}" destId="{CE730ADD-99B5-4F0B-BAAD-D23E793626B8}" srcOrd="8" destOrd="0" presId="urn:microsoft.com/office/officeart/2009/layout/CircleArrowProcess"/>
    <dgm:cxn modelId="{27E0A2BD-5948-43DB-AC9C-2DBE5F4BFE90}" type="presParOf" srcId="{CE730ADD-99B5-4F0B-BAAD-D23E793626B8}" destId="{448B68E6-1741-45C0-8750-0E5A692B6D49}" srcOrd="0" destOrd="0" presId="urn:microsoft.com/office/officeart/2009/layout/CircleArrowProcess"/>
    <dgm:cxn modelId="{B78CF6EE-ED88-4F52-9412-8ADB71151227}" type="presParOf" srcId="{4CAFCEBF-3ED8-422A-90DA-36EBA7F77497}" destId="{65A272ED-B8F1-4B2B-8410-CA115919489C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06584-AAC6-4C93-9D01-D2A4641B2593}">
      <dsp:nvSpPr>
        <dsp:cNvPr id="0" name=""/>
        <dsp:cNvSpPr/>
      </dsp:nvSpPr>
      <dsp:spPr>
        <a:xfrm>
          <a:off x="1231894" y="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BD676-8553-496C-835E-66F138BB6098}">
      <dsp:nvSpPr>
        <dsp:cNvPr id="0" name=""/>
        <dsp:cNvSpPr/>
      </dsp:nvSpPr>
      <dsp:spPr>
        <a:xfrm>
          <a:off x="1602507" y="60797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11.1-6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602507" y="607974"/>
        <a:ext cx="936764" cy="468172"/>
      </dsp:txXfrm>
    </dsp:sp>
    <dsp:sp modelId="{59ABF69E-7C4B-40FD-AB80-BFA1A0115090}">
      <dsp:nvSpPr>
        <dsp:cNvPr id="0" name=""/>
        <dsp:cNvSpPr/>
      </dsp:nvSpPr>
      <dsp:spPr>
        <a:xfrm>
          <a:off x="765559" y="964522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0165-A132-4AE8-BBC4-3598ACA107C7}">
      <dsp:nvSpPr>
        <dsp:cNvPr id="0" name=""/>
        <dsp:cNvSpPr/>
      </dsp:nvSpPr>
      <dsp:spPr>
        <a:xfrm>
          <a:off x="1134282" y="157466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11.9-13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134282" y="1574664"/>
        <a:ext cx="936764" cy="468172"/>
      </dsp:txXfrm>
    </dsp:sp>
    <dsp:sp modelId="{87BA4967-135E-4E53-84CA-6F8FBB8EC83B}">
      <dsp:nvSpPr>
        <dsp:cNvPr id="0" name=""/>
        <dsp:cNvSpPr/>
      </dsp:nvSpPr>
      <dsp:spPr>
        <a:xfrm>
          <a:off x="1231894" y="193338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F2B7-8FAF-46CC-BDF6-FE2C963B55BA}">
      <dsp:nvSpPr>
        <dsp:cNvPr id="0" name=""/>
        <dsp:cNvSpPr/>
      </dsp:nvSpPr>
      <dsp:spPr>
        <a:xfrm>
          <a:off x="1602507" y="2540812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11.16-20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602507" y="2540812"/>
        <a:ext cx="936764" cy="468172"/>
      </dsp:txXfrm>
    </dsp:sp>
    <dsp:sp modelId="{19A41187-D395-4373-BBB5-D9815E37B2C7}">
      <dsp:nvSpPr>
        <dsp:cNvPr id="0" name=""/>
        <dsp:cNvSpPr/>
      </dsp:nvSpPr>
      <dsp:spPr>
        <a:xfrm>
          <a:off x="765559" y="2899528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B09E8-B9C9-4073-B542-908DFEE439A6}">
      <dsp:nvSpPr>
        <dsp:cNvPr id="0" name=""/>
        <dsp:cNvSpPr/>
      </dsp:nvSpPr>
      <dsp:spPr>
        <a:xfrm>
          <a:off x="1134282" y="350750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11.23-27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134282" y="3507503"/>
        <a:ext cx="936764" cy="468172"/>
      </dsp:txXfrm>
    </dsp:sp>
    <dsp:sp modelId="{448B68E6-1741-45C0-8750-0E5A692B6D49}">
      <dsp:nvSpPr>
        <dsp:cNvPr id="0" name=""/>
        <dsp:cNvSpPr/>
      </dsp:nvSpPr>
      <dsp:spPr>
        <a:xfrm>
          <a:off x="1351233" y="3975675"/>
          <a:ext cx="1442144" cy="14429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72ED-B8F1-4B2B-8410-CA115919489C}">
      <dsp:nvSpPr>
        <dsp:cNvPr id="0" name=""/>
        <dsp:cNvSpPr/>
      </dsp:nvSpPr>
      <dsp:spPr>
        <a:xfrm>
          <a:off x="1602507" y="447419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11.30-12.4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602507" y="4474193"/>
        <a:ext cx="936764" cy="46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整改方案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D:\91UNDATA\91UU\830917\Image\6d4a7b7a20dde03f9d3fcec5f1acf1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3" y="1136073"/>
            <a:ext cx="11137561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使用源资源类型和目标资源类型进行混合表分区。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通过表分区的方式达到方案一的分区存储关系，具体的分区列表如下。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9523"/>
              </p:ext>
            </p:extLst>
          </p:nvPr>
        </p:nvGraphicFramePr>
        <p:xfrm>
          <a:off x="212436" y="2369705"/>
          <a:ext cx="11822545" cy="3601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2838960865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3899691051"/>
                    </a:ext>
                  </a:extLst>
                </a:gridCol>
                <a:gridCol w="1783405">
                  <a:extLst>
                    <a:ext uri="{9D8B030D-6E8A-4147-A177-3AD203B41FA5}">
                      <a16:colId xmlns:a16="http://schemas.microsoft.com/office/drawing/2014/main" val="2546513977"/>
                    </a:ext>
                  </a:extLst>
                </a:gridCol>
                <a:gridCol w="1135941">
                  <a:extLst>
                    <a:ext uri="{9D8B030D-6E8A-4147-A177-3AD203B41FA5}">
                      <a16:colId xmlns:a16="http://schemas.microsoft.com/office/drawing/2014/main" val="2431620292"/>
                    </a:ext>
                  </a:extLst>
                </a:gridCol>
                <a:gridCol w="1444469">
                  <a:extLst>
                    <a:ext uri="{9D8B030D-6E8A-4147-A177-3AD203B41FA5}">
                      <a16:colId xmlns:a16="http://schemas.microsoft.com/office/drawing/2014/main" val="2363212765"/>
                    </a:ext>
                  </a:extLst>
                </a:gridCol>
                <a:gridCol w="1163989">
                  <a:extLst>
                    <a:ext uri="{9D8B030D-6E8A-4147-A177-3AD203B41FA5}">
                      <a16:colId xmlns:a16="http://schemas.microsoft.com/office/drawing/2014/main" val="2771540249"/>
                    </a:ext>
                  </a:extLst>
                </a:gridCol>
                <a:gridCol w="1444469">
                  <a:extLst>
                    <a:ext uri="{9D8B030D-6E8A-4147-A177-3AD203B41FA5}">
                      <a16:colId xmlns:a16="http://schemas.microsoft.com/office/drawing/2014/main" val="4264532432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81730273"/>
                    </a:ext>
                  </a:extLst>
                </a:gridCol>
              </a:tblGrid>
              <a:tr h="298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章节为源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知识点为源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教学目标为源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课件为源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作业为源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教材为源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自身为源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6525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知识点关系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课件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作业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教材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电子教材关系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资源自身版本迭代关系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3011898745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课件关系 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课件</a:t>
                      </a:r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r>
                        <a:rPr lang="zh-CN" altLang="en-US" sz="1400" u="none" strike="noStrike">
                          <a:effectLst/>
                        </a:rPr>
                        <a:t>课件颗粒关系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作业</a:t>
                      </a:r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r>
                        <a:rPr lang="zh-CN" altLang="en-US" sz="1400" u="none" strike="noStrike">
                          <a:effectLst/>
                        </a:rPr>
                        <a:t>课件关系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899232910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教材关系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教学目标关系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作业关系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394264121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645308714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教学目标关系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4224913843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素材关系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教学目标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944394708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539313036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作业关系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699869261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素材关系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2376424669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14343284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200439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资源关系模型统一，数据库表结构只有一个。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可以使用数据库的表分区的能力，对不同关系进行分区存储。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对于同源不同目标的查询，可以使用数据库表分区的并行查询机制，提升查询响应。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在开发层面上，不需要根据业务需求变化，频繁增加或者更新表结构。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数据库的事务完整性的能力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数据结构调整后进行数据迁移，在增加数据约束后，历史数据的约束可能会出现数据丢失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数据结构的调整，对全文检索服务的数据造成影响，可能需要重新生成数据索引以及调整生成索引的方式和方法。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数据结构调整后，需要对系统内的具体实现和逻辑进行调整，存在逻辑不一致的问题。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在新的数据结构中，增加的数据库约束和要求后，可能会造成一些不规范的数据在迁移的时候发生异常。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在数据结构重构和代码重构的过程中，可能会遇到一些技术难题和需求实现的困难。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6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风险应对策略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对数据结构的调整进行更细致的评估和设计，制定具体的重构计划。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将重构数据结构和现有结构的实现进行审查，保证重构后代码的重构和最小化。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数据迁移过程的数据记录，记录在强约束的情况下，可能丢失的数据记录，保证可以通过记录可以进行数据修复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细致审查全文检索的数据抓取策略，并且对其抓取数据的实现进行分析，保证抓取数据实现的一致性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对于可能遇到的技术难题进行提前分析，保证难点问题的可判断性，并且寻求其他架构师以及专业技术工程师的帮助，形成专业预防小组。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3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整改估时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20599"/>
              </p:ext>
            </p:extLst>
          </p:nvPr>
        </p:nvGraphicFramePr>
        <p:xfrm>
          <a:off x="395313" y="1467814"/>
          <a:ext cx="11122432" cy="379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69">
                  <a:extLst>
                    <a:ext uri="{9D8B030D-6E8A-4147-A177-3AD203B41FA5}">
                      <a16:colId xmlns:a16="http://schemas.microsoft.com/office/drawing/2014/main" val="412312193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733999400"/>
                    </a:ext>
                  </a:extLst>
                </a:gridCol>
                <a:gridCol w="1514301">
                  <a:extLst>
                    <a:ext uri="{9D8B030D-6E8A-4147-A177-3AD203B41FA5}">
                      <a16:colId xmlns:a16="http://schemas.microsoft.com/office/drawing/2014/main" val="2923290553"/>
                    </a:ext>
                  </a:extLst>
                </a:gridCol>
                <a:gridCol w="2780608">
                  <a:extLst>
                    <a:ext uri="{9D8B030D-6E8A-4147-A177-3AD203B41FA5}">
                      <a16:colId xmlns:a16="http://schemas.microsoft.com/office/drawing/2014/main" val="2684192624"/>
                    </a:ext>
                  </a:extLst>
                </a:gridCol>
              </a:tblGrid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工时（人天）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815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表数据迁移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将分散在不同资源表中的数据统一到新的数据结构中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通用表结构需要进行表分区策略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26480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资源关系查询接口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当前资源关系查询接口的具体实现需要根据分区特性进行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62285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资源通用查询接口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资源通用查询接口的实现需要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语法上进行重构实现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1101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测试和数据验证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需要根据迁移的数据和新的接口，测试接口和验证数据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9382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60688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可根据实际情况调整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5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34978775"/>
              </p:ext>
            </p:extLst>
          </p:nvPr>
        </p:nvGraphicFramePr>
        <p:xfrm>
          <a:off x="-304800" y="941338"/>
          <a:ext cx="3676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箭头 6"/>
          <p:cNvSpPr/>
          <p:nvPr/>
        </p:nvSpPr>
        <p:spPr>
          <a:xfrm>
            <a:off x="2669308" y="839738"/>
            <a:ext cx="7897091" cy="1299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完成分析和方案的制定，以及明确相关系统的调整方案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2221345" y="1926892"/>
            <a:ext cx="7897091" cy="141667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分析具体的技术难点和预防方案，并且建立技术攻坚小组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2567708" y="3135228"/>
            <a:ext cx="7897091" cy="1416672"/>
          </a:xfrm>
          <a:prstGeom prst="leftArrow">
            <a:avLst/>
          </a:prstGeom>
          <a:solidFill>
            <a:srgbClr val="BB0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（第一阶段）工程小组进行数据结构的定义，数据的迁移以及异常数据的处理</a:t>
            </a:r>
            <a:endParaRPr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2110508" y="4211264"/>
            <a:ext cx="7897091" cy="1416672"/>
          </a:xfrm>
          <a:prstGeom prst="leftArrow">
            <a:avLst/>
          </a:prstGeom>
          <a:solidFill>
            <a:srgbClr val="612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（第二阶段）工程小组进行数据结构的定义，数据的迁移以及异常数据的处理，并且进行程序的验证和走查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2567707" y="5377183"/>
            <a:ext cx="7897091" cy="1416672"/>
          </a:xfrm>
          <a:prstGeom prst="leftArrow">
            <a:avLst/>
          </a:prstGeom>
          <a:solidFill>
            <a:srgbClr val="0D1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完成重构过的数据结构对接业务系统，进行集成测试和逻辑校验，并且上线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教育资源关系：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教育资源的关系按照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DUBLIN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的标准设计关系模型。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所有资源根据关系模型进行建立关系记录。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资源数据表和关系模型之间在数据库层面没有主外键的关系约束。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教育资源的数据模型按照资源类型建表，资源类型随着业务需要进行增加。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版本开始进行资源数据模型的重构，将资源模型从按照业务需求建表转型到概念模型建表，建立稳定统一的资源数据模型。现在的模型在概念上统一，在物理上未统一。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现在资源关系模型稳定，资源数据模型还有部分没有进行合并。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~1\AppData\Local\Temp\413E.tm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4" y="290944"/>
            <a:ext cx="10626436" cy="64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2650" y="-105329"/>
            <a:ext cx="945709" cy="445565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329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15055" y="5511"/>
            <a:ext cx="839490" cy="47973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C:\Users\Public\Documents\im\830917@nd\Image\d3d6254cc2c26ecfe7aa42c90b08ef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239713"/>
            <a:ext cx="10501746" cy="64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15055" y="5511"/>
            <a:ext cx="839490" cy="47973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Public\Documents\im\830917@nd\Image\cb043c48ea672a1b23859efea8d43a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5" y="527054"/>
            <a:ext cx="11025264" cy="58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9"/>
          <p:cNvSpPr/>
          <p:nvPr/>
        </p:nvSpPr>
        <p:spPr>
          <a:xfrm>
            <a:off x="126207" y="-228548"/>
            <a:ext cx="9710520" cy="1258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颗粒的概念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Public\Documents\im\830917@nd\Image\d1507b62f3caa33b475c21c83fa992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08" y="1464906"/>
            <a:ext cx="6562012" cy="428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2134" y="1178879"/>
            <a:ext cx="49463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教育资源关系：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颗粒主要用于描述媒体文件的组织方式，是具体教学资源的高度抽象，其主要通过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mAuthor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的规范定义。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颗粒模板基于颗粒的规范，定义某类教学资源的布局等框架性的结构。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开发者可以通过编辑器，使用颗粒规范或者模板生产具体的教育领域资源，比如课件颗粒，字词卡，游戏化习题等。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3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476" y="117390"/>
            <a:ext cx="8338996" cy="78466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资源数据实体模型</a:t>
            </a:r>
          </a:p>
        </p:txBody>
      </p:sp>
      <p:pic>
        <p:nvPicPr>
          <p:cNvPr id="1025" name="Picture 1" descr="C:\Users\Public\Documents\im\830917@nd\Image\8c5387fb003e7d459fb3f83f8bc9d3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" y="902056"/>
            <a:ext cx="11402439" cy="58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978705" cy="523701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资源数据结构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1" y="0"/>
            <a:ext cx="100203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资源关系的应用目标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839" y="1209211"/>
            <a:ext cx="11135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资源灵活复用。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对新增资源类型的支持。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支持在关系中增加标签特性和描述。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资源关系在不同的源资源下存在顺序问题，关系模型需要表达这样的逻辑。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资源关系存在跨级查询的时候，保证查询的高效性。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23624</TotalTime>
  <Words>1071</Words>
  <Application>Microsoft Office PowerPoint</Application>
  <PresentationFormat>宽屏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资 源 关系 模型</vt:lpstr>
      <vt:lpstr>资源关系概述</vt:lpstr>
      <vt:lpstr>资源关系模型</vt:lpstr>
      <vt:lpstr>PowerPoint 演示文稿</vt:lpstr>
      <vt:lpstr>资源数据实体模型</vt:lpstr>
      <vt:lpstr>资源数据结构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leizhang1223@gmail.com</cp:lastModifiedBy>
  <cp:revision>1649</cp:revision>
  <dcterms:created xsi:type="dcterms:W3CDTF">2014-03-11T02:58:27Z</dcterms:created>
  <dcterms:modified xsi:type="dcterms:W3CDTF">2015-10-24T10:48:23Z</dcterms:modified>
</cp:coreProperties>
</file>