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14" r:id="rId2"/>
    <p:sldId id="405" r:id="rId3"/>
    <p:sldId id="425" r:id="rId4"/>
    <p:sldId id="445" r:id="rId5"/>
    <p:sldId id="426" r:id="rId6"/>
    <p:sldId id="406" r:id="rId7"/>
    <p:sldId id="432" r:id="rId8"/>
    <p:sldId id="424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655"/>
    <a:srgbClr val="612053"/>
    <a:srgbClr val="BB0856"/>
    <a:srgbClr val="ED7D31"/>
    <a:srgbClr val="FE5A3E"/>
    <a:srgbClr val="FD5D3D"/>
    <a:srgbClr val="FFDD9D"/>
    <a:srgbClr val="BDD495"/>
    <a:srgbClr val="FFFFFF"/>
    <a:srgbClr val="A23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02" autoAdjust="0"/>
    <p:restoredTop sz="93212" autoAdjust="0"/>
  </p:normalViewPr>
  <p:slideViewPr>
    <p:cSldViewPr snapToGrid="0">
      <p:cViewPr varScale="1">
        <p:scale>
          <a:sx n="104" d="100"/>
          <a:sy n="104" d="100"/>
        </p:scale>
        <p:origin x="84" y="2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37A4A-3019-42F5-9F7E-FDD4EE680D52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220AA-DA88-4767-8303-36541A1639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53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2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01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29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43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342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935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659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28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701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158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82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245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17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05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31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9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946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80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7BB59-34F8-4FDB-BBE3-970CA013E123}" type="datetimeFigureOut">
              <a:rPr lang="zh-CN" altLang="en-US" smtClean="0"/>
              <a:pPr/>
              <a:t>2015/12/9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31F13-3D55-48F5-9D66-4D113F3EC4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6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11284" y="4616319"/>
            <a:ext cx="4111636" cy="69534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4935" y="465670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、协作、速度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11284" y="4616319"/>
            <a:ext cx="233651" cy="695347"/>
          </a:xfrm>
          <a:prstGeom prst="rect">
            <a:avLst/>
          </a:prstGeom>
          <a:solidFill>
            <a:srgbClr val="FE5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041378" y="1338499"/>
            <a:ext cx="821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4"/>
          <p:cNvSpPr txBox="1"/>
          <p:nvPr/>
        </p:nvSpPr>
        <p:spPr>
          <a:xfrm>
            <a:off x="1791855" y="1183308"/>
            <a:ext cx="789507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教育资源管理平台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</a:t>
            </a:r>
            <a:r>
              <a:rPr lang="en-US" altLang="zh-CN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智能出题对接</a:t>
            </a:r>
            <a:r>
              <a:rPr lang="zh-CN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84092" y="58063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网龙工程院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2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</a:p>
        </p:txBody>
      </p:sp>
      <p:sp>
        <p:nvSpPr>
          <p:cNvPr id="6" name="矩形 5"/>
          <p:cNvSpPr/>
          <p:nvPr/>
        </p:nvSpPr>
        <p:spPr>
          <a:xfrm>
            <a:off x="569943" y="1252217"/>
            <a:ext cx="106808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智能出题作为一种服务，提供实时的算法。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智能出题服务需要缓存请求算法产生的习题信息。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智能出题产生的临时习题需要通过业务端的选择操作进行入库。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资源门户通过审核智能出题的资源，进行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入库。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其他业务系统通过终端用户的选择进入个人库。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对于业务系统，依然对接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LCMS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的习题接口。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内部实现由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LCSM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适配到智能出题服务。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9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1306" y="314929"/>
            <a:ext cx="4520462" cy="444023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" descr="C:\Users\Public\Documents\im\830917@nd\Image\afaea779cbc7cc8d6dfbb7b2e9d3d6b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302" y="758952"/>
            <a:ext cx="8958342" cy="586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4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406494" y="175416"/>
            <a:ext cx="4988465" cy="643713"/>
          </a:xfrm>
        </p:spPr>
        <p:txBody>
          <a:bodyPr>
            <a:normAutofit fontScale="90000"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处理流程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C:\Users\Public\Documents\im\830917@nd\Image\496e4782ecce2fd12c3b387aa8a0cf0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671225"/>
            <a:ext cx="9230487" cy="607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62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395313" y="245209"/>
            <a:ext cx="7276503" cy="488929"/>
          </a:xfrm>
        </p:spPr>
        <p:txBody>
          <a:bodyPr>
            <a:normAutofit fontScale="90000"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智能出题提供的元数据信息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3" name="Picture 1" descr="C:\Users\Public\Documents\im\830917@nd\Image\cd6ce8e99bf9d254edea24e47aee60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68" y="819129"/>
            <a:ext cx="10488358" cy="604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93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24048" y="188408"/>
            <a:ext cx="9210505" cy="602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智能出题提供的资源文件数据结构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40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rot="5400000">
            <a:off x="-5405" y="489674"/>
            <a:ext cx="658908" cy="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5313" y="293580"/>
            <a:ext cx="9210505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Roadmap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0619" y="1220532"/>
            <a:ext cx="10680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接口适配：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服务对接：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测试：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集成测试：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天。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人员需求：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lcms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人，智能出题：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人，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62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66425" y="2281381"/>
            <a:ext cx="37818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 smtClean="0">
                <a:solidFill>
                  <a:schemeClr val="bg1"/>
                </a:solidFill>
              </a:rPr>
              <a:t>谢谢！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6417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b526ff0a43f3e97830b44150d1617ddc89193b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25492</TotalTime>
  <Words>159</Words>
  <Application>Microsoft Office PowerPoint</Application>
  <PresentationFormat>宽屏</PresentationFormat>
  <Paragraphs>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Calibri Light</vt:lpstr>
      <vt:lpstr>Wingdings</vt:lpstr>
      <vt:lpstr>1_Office 主题</vt:lpstr>
      <vt:lpstr>PowerPoint 演示文稿</vt:lpstr>
      <vt:lpstr>PowerPoint 演示文稿</vt:lpstr>
      <vt:lpstr>服务架构</vt:lpstr>
      <vt:lpstr>处理流程</vt:lpstr>
      <vt:lpstr>智能出题提供的元数据信息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1707</cp:revision>
  <dcterms:created xsi:type="dcterms:W3CDTF">2014-03-11T02:58:27Z</dcterms:created>
  <dcterms:modified xsi:type="dcterms:W3CDTF">2015-12-09T12:23:04Z</dcterms:modified>
</cp:coreProperties>
</file>