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405" r:id="rId3"/>
    <p:sldId id="449" r:id="rId4"/>
    <p:sldId id="450" r:id="rId5"/>
    <p:sldId id="451" r:id="rId6"/>
    <p:sldId id="424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2" autoAdjust="0"/>
  </p:normalViewPr>
  <p:slideViewPr>
    <p:cSldViewPr snapToGrid="0">
      <p:cViewPr varScale="1">
        <p:scale>
          <a:sx n="79" d="100"/>
          <a:sy n="79" d="100"/>
        </p:scale>
        <p:origin x="3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LCMS-SDK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同步上传方案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569943" y="1252217"/>
            <a:ext cx="10680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编辑后的资源文件，按照打包后的目录结构进行存储。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编辑后的资源文件，对于引用的资源文件，存放于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_ref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_ref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目录下的资源不进行同步上传。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.json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为资源的元数据，对于其他相关的元数据，存放于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目录存放资源本身依赖的本地资源。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同步上传到服务端，需要告知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，资源已经同步完成，需要进行资源初始初始化入库操作。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文件夹，存放资源编辑以及入库过程中的相关日志信息。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6366095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同步入库流程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 descr="D:\imData2\im\830917@nd\Image\41af21dfbfef4093ac3d9c7b83541e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68" y="1010653"/>
            <a:ext cx="942975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6927" y="1019364"/>
            <a:ext cx="9720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提供同步上传的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的接口。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Lcms-sdk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解析入库规则，将文件上传到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上传数据的完整性需要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接口提供数据的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码，验证文件的完整性。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6366095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同步入库接口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7589588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触发入库接口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313" y="1657037"/>
            <a:ext cx="3451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提供触发入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库的接口。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具体接口形式如下：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D:\imData2\im\830917@nd\Image\d49ed2d01a0b937e3aada2befce0f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07" y="505554"/>
            <a:ext cx="77343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25769</TotalTime>
  <Words>196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同步入库流程</vt:lpstr>
      <vt:lpstr>同步入库接口</vt:lpstr>
      <vt:lpstr>触发入库接口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baiwenyan</cp:lastModifiedBy>
  <cp:revision>1717</cp:revision>
  <dcterms:created xsi:type="dcterms:W3CDTF">2014-03-11T02:58:27Z</dcterms:created>
  <dcterms:modified xsi:type="dcterms:W3CDTF">2015-12-14T06:17:58Z</dcterms:modified>
</cp:coreProperties>
</file>