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14" r:id="rId2"/>
    <p:sldId id="405" r:id="rId3"/>
    <p:sldId id="426" r:id="rId4"/>
    <p:sldId id="425" r:id="rId5"/>
    <p:sldId id="445" r:id="rId6"/>
    <p:sldId id="406" r:id="rId7"/>
    <p:sldId id="432" r:id="rId8"/>
    <p:sldId id="447" r:id="rId9"/>
    <p:sldId id="448" r:id="rId10"/>
    <p:sldId id="446" r:id="rId11"/>
    <p:sldId id="449" r:id="rId12"/>
    <p:sldId id="450" r:id="rId13"/>
    <p:sldId id="424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655"/>
    <a:srgbClr val="612053"/>
    <a:srgbClr val="BB0856"/>
    <a:srgbClr val="ED7D31"/>
    <a:srgbClr val="FE5A3E"/>
    <a:srgbClr val="FD5D3D"/>
    <a:srgbClr val="FFDD9D"/>
    <a:srgbClr val="BDD495"/>
    <a:srgbClr val="FFFFFF"/>
    <a:srgbClr val="A23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02" autoAdjust="0"/>
    <p:restoredTop sz="93212" autoAdjust="0"/>
  </p:normalViewPr>
  <p:slideViewPr>
    <p:cSldViewPr snapToGrid="0">
      <p:cViewPr varScale="1">
        <p:scale>
          <a:sx n="104" d="100"/>
          <a:sy n="104" d="100"/>
        </p:scale>
        <p:origin x="84" y="2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37A4A-3019-42F5-9F7E-FDD4EE680D52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220AA-DA88-4767-8303-36541A1639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53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2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01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29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43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342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935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659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28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701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158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82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245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17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05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31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9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946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80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6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11284" y="4616319"/>
            <a:ext cx="4111636" cy="69534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4935" y="465670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、协作、速度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11284" y="4616319"/>
            <a:ext cx="233651" cy="695347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041378" y="1338499"/>
            <a:ext cx="821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"/>
          <p:cNvSpPr txBox="1"/>
          <p:nvPr/>
        </p:nvSpPr>
        <p:spPr>
          <a:xfrm>
            <a:off x="1791855" y="1183308"/>
            <a:ext cx="789507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教育资源管理平台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</a:t>
            </a:r>
            <a:r>
              <a:rPr lang="en-US" altLang="zh-CN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LCMS-SDK</a:t>
            </a:r>
            <a:r>
              <a:rPr lang="zh-CN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84092" y="58063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网龙工程院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2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依赖关系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6839" y="1209211"/>
            <a:ext cx="111357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编辑器，播放器，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PPTShell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程序将会用到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LCMS-SDK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主要的操作是元数据的管理和文件的存储。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4148" y="4611624"/>
            <a:ext cx="867765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LCMS-SDK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97864" y="2990088"/>
            <a:ext cx="2295144" cy="145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编辑器</a:t>
            </a:r>
            <a:endParaRPr lang="en-US" altLang="zh-CN" smtClean="0"/>
          </a:p>
          <a:p>
            <a:pPr algn="ctr"/>
            <a:r>
              <a:rPr lang="en-US" altLang="zh-CN" smtClean="0"/>
              <a:t>【</a:t>
            </a:r>
            <a:r>
              <a:rPr lang="zh-CN" altLang="en-US" smtClean="0"/>
              <a:t>在线获取资源，离线编辑元数据，存储文件</a:t>
            </a:r>
            <a:r>
              <a:rPr lang="en-US" altLang="zh-CN" smtClean="0"/>
              <a:t>】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95344" y="2990088"/>
            <a:ext cx="2788920" cy="145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PPTShell</a:t>
            </a:r>
          </a:p>
          <a:p>
            <a:pPr algn="ctr"/>
            <a:r>
              <a:rPr lang="en-US" altLang="zh-CN" smtClean="0"/>
              <a:t>【</a:t>
            </a:r>
            <a:r>
              <a:rPr lang="zh-CN" altLang="en-US" smtClean="0"/>
              <a:t>编辑</a:t>
            </a:r>
            <a:r>
              <a:rPr lang="en-US" altLang="zh-CN" smtClean="0"/>
              <a:t>ppt</a:t>
            </a:r>
            <a:r>
              <a:rPr lang="zh-CN" altLang="en-US" smtClean="0"/>
              <a:t>，下载数据</a:t>
            </a:r>
            <a:r>
              <a:rPr lang="en-US" altLang="zh-CN" smtClean="0"/>
              <a:t>】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86600" y="2990088"/>
            <a:ext cx="2788920" cy="145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播放器</a:t>
            </a:r>
            <a:endParaRPr lang="en-US" altLang="zh-CN" smtClean="0"/>
          </a:p>
          <a:p>
            <a:pPr algn="ctr"/>
            <a:r>
              <a:rPr lang="en-US" altLang="zh-CN" smtClean="0"/>
              <a:t>【</a:t>
            </a:r>
            <a:r>
              <a:rPr lang="zh-CN" altLang="en-US" smtClean="0"/>
              <a:t>加载文件进行播放</a:t>
            </a:r>
            <a:r>
              <a:rPr lang="en-US" altLang="zh-CN" smtClean="0"/>
              <a:t>】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97864" y="5236464"/>
            <a:ext cx="43251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嵌入式数据库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50408" y="5236464"/>
            <a:ext cx="43251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本地文件系统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70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395313" y="245209"/>
            <a:ext cx="4759865" cy="488929"/>
          </a:xfrm>
        </p:spPr>
        <p:txBody>
          <a:bodyPr>
            <a:normAutofit fontScale="90000"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方案二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5" name="Picture 1" descr="C:\Users\Public\Documents\im\830917@nd\Image\50af66d5bb509868ddb99c24f6e234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432" y="505554"/>
            <a:ext cx="8878824" cy="600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9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395313" y="245209"/>
            <a:ext cx="4759865" cy="488929"/>
          </a:xfrm>
        </p:spPr>
        <p:txBody>
          <a:bodyPr>
            <a:normAutofit fontScale="90000"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方案二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6927" y="1019364"/>
            <a:ext cx="97200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Jetty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的本地服务运行环境，加载编辑器和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lcms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Jetty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系统基本的本地服务以及资源实体文件的本地存储。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编辑器在保存本地文件的时候，优先在本地保存，在有网络存在的情况下，自动同步数据到云端。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此方案一起暂且实现资源的本地存储，元数据的本地序列化，网路资源的自动化下载，自动同步功能。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9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66425" y="2281381"/>
            <a:ext cx="37818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 smtClean="0">
                <a:solidFill>
                  <a:schemeClr val="bg1"/>
                </a:solidFill>
              </a:rPr>
              <a:t>谢谢！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64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</a:p>
        </p:txBody>
      </p:sp>
      <p:sp>
        <p:nvSpPr>
          <p:cNvPr id="6" name="矩形 5"/>
          <p:cNvSpPr/>
          <p:nvPr/>
        </p:nvSpPr>
        <p:spPr>
          <a:xfrm>
            <a:off x="569943" y="1252217"/>
            <a:ext cx="10680872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PPTShell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当前获取数据需要经历打包过程，下载速度比较慢。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NDP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资源无法编辑，需要编辑器离线，并且将编辑后的资源存储在本地。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后的资源暂时不需要上传。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本地存储的数据结构和文件存储方式需要和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LCMS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在云端存储方式一致。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9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395313" y="245209"/>
            <a:ext cx="4759865" cy="488929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期需求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21" y="1314832"/>
            <a:ext cx="3622947" cy="449160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24527" y="1798819"/>
            <a:ext cx="7571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REQ-001:</a:t>
            </a:r>
            <a:r>
              <a:rPr lang="zh-CN" altLang="en-US" smtClean="0">
                <a:solidFill>
                  <a:srgbClr val="FF0000"/>
                </a:solidFill>
              </a:rPr>
              <a:t>实现资源元数据的编辑和查询，并且将数据写入嵌入式数据库，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保证事务的一致性和数据的完整性。同时在资源的目录工作空间中，生成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离线的元数据和元数据目录。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24527" y="3098970"/>
            <a:ext cx="8032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REQ-002:</a:t>
            </a:r>
            <a:r>
              <a:rPr lang="zh-CN" altLang="en-US" smtClean="0">
                <a:solidFill>
                  <a:srgbClr val="FF0000"/>
                </a:solidFill>
              </a:rPr>
              <a:t>在线状态下，获取资源的时候，避免打包等待，避免下载解压操作，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直接从服务端批量获取文件，通过管道的方式获取文件，存放于目标资源所在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的</a:t>
            </a:r>
            <a:r>
              <a:rPr lang="en-US" altLang="zh-CN" smtClean="0">
                <a:solidFill>
                  <a:srgbClr val="FF0000"/>
                </a:solidFill>
              </a:rPr>
              <a:t>_ref</a:t>
            </a:r>
            <a:r>
              <a:rPr lang="zh-CN" altLang="en-US" smtClean="0">
                <a:solidFill>
                  <a:srgbClr val="FF0000"/>
                </a:solidFill>
              </a:rPr>
              <a:t>目录中，详情可以查看打包的目录组织规范和要求。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24527" y="4529899"/>
            <a:ext cx="775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REQ-003:</a:t>
            </a:r>
            <a:r>
              <a:rPr lang="zh-CN" altLang="en-US" smtClean="0">
                <a:solidFill>
                  <a:srgbClr val="FF0000"/>
                </a:solidFill>
              </a:rPr>
              <a:t>资源本地存储主要负责离线元数据的生成，资源文件的组织规范的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维护</a:t>
            </a:r>
            <a:r>
              <a:rPr lang="zh-CN" altLang="en-US" smtClean="0">
                <a:solidFill>
                  <a:srgbClr val="FF0000"/>
                </a:solidFill>
              </a:rPr>
              <a:t>。同时识别网络状况，有网络的时候进行数据同步。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393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1306" y="314929"/>
            <a:ext cx="4520462" cy="444023"/>
          </a:xfrm>
        </p:spPr>
        <p:txBody>
          <a:bodyPr>
            <a:normAutofit fontScale="90000"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方案一 ：技术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 descr="C:\Users\Public\Documents\im\830917@nd\Image\a21c06eb4cec444e7e7f6b1f97bfed0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528" y="1271016"/>
            <a:ext cx="7858125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4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406494" y="497272"/>
            <a:ext cx="4988465" cy="643713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 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9" name="Picture 1" descr="C:\Users\Public\Documents\im\830917@nd\Image\d4d91329ae696c6294e155900fed77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616" y="164592"/>
            <a:ext cx="9420225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62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方案一 ：</a:t>
            </a:r>
            <a:r>
              <a:rPr lang="zh-CN" altLang="en-US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处理的一致性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6839" y="1209211"/>
            <a:ext cx="111357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对于资源的处理，需要形成统一的认识，对于学科工具，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等插件，编辑器，播放器等，都作为资源进行处理。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在拥有网络的情况下，可以自动更新运行环境所需要的资源。。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4752" y="5175504"/>
            <a:ext cx="867765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LCMS-SDK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44752" y="3621024"/>
            <a:ext cx="3557016" cy="145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环境支撑资源</a:t>
            </a:r>
            <a:endParaRPr lang="en-US" altLang="zh-CN" smtClean="0"/>
          </a:p>
          <a:p>
            <a:pPr algn="ctr"/>
            <a:r>
              <a:rPr lang="en-US" altLang="zh-CN" smtClean="0"/>
              <a:t>【</a:t>
            </a:r>
            <a:r>
              <a:rPr lang="zh-CN" altLang="en-US" smtClean="0"/>
              <a:t>编辑器，播放器，</a:t>
            </a:r>
            <a:r>
              <a:rPr lang="en-US" altLang="zh-CN" smtClean="0"/>
              <a:t>module】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11496" y="3621024"/>
            <a:ext cx="4882896" cy="145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教育资源</a:t>
            </a:r>
            <a:endParaRPr lang="en-US" altLang="zh-CN" smtClean="0"/>
          </a:p>
          <a:p>
            <a:pPr algn="ctr"/>
            <a:r>
              <a:rPr lang="en-US" altLang="zh-CN" smtClean="0"/>
              <a:t>【</a:t>
            </a:r>
            <a:r>
              <a:rPr lang="zh-CN" altLang="en-US" smtClean="0"/>
              <a:t>习题，试卷、颗粒、学科工具、字卡等</a:t>
            </a:r>
            <a:r>
              <a:rPr lang="en-US" altLang="zh-CN" smtClean="0"/>
              <a:t>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0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方案一 ：</a:t>
            </a:r>
            <a:r>
              <a:rPr lang="zh-CN" altLang="en-US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zh-CN" altLang="en-US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一致性和数据完整性保证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0619" y="1220532"/>
            <a:ext cx="106808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采用业界流行的嵌入式数据库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sqlite3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作为本地数据库引擎。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基于数据的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ACID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的能力，保证在编辑单个资源的时候，元数据，引用关系，生命周期等数据的一致性和完整性。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对于文件存储，基于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LCMS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服务端的打包结构和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的存储结构规则，构建本地的规则组件，保证本地组织资源结构的一致性和正确性。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取的文件不需要进行打包，加载下来经过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的校验，保证文件的完整性。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62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395313" y="245209"/>
            <a:ext cx="8757831" cy="488929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方案一 ：本地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093158"/>
              </p:ext>
            </p:extLst>
          </p:nvPr>
        </p:nvGraphicFramePr>
        <p:xfrm>
          <a:off x="395313" y="911234"/>
          <a:ext cx="4633886" cy="5855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7036"/>
                <a:gridCol w="986063"/>
                <a:gridCol w="418924"/>
                <a:gridCol w="512630"/>
                <a:gridCol w="1289233"/>
              </a:tblGrid>
              <a:tr h="1626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字段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类型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空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默认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备注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identifier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varchar(50)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否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endParaRPr lang="zh-CN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title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text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description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text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elanguage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varchar(20)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tags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text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keywords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text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preview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text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custom_properties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text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version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varchar(255)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estatus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varchar(255)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enable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tinyint(4)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creator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varchar(255)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publisher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varchar(255)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provider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varchar(1024)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provider_source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varchar(1500)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create_time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bigint(20)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last_update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bigint(20)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interactivity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int(11)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interactivity_level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int(11)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end_user_type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varchar(255)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semantic_density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int(11)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context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varchar(500)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age_range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varchar(500)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difficulty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varchar(255)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learning_time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varchar(255)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edu_description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text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edu_language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varchar(50)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cr_right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varchar(255)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cr_description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text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author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varchar(255)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primary_category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varchar(255)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res_coverages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text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categories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text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record_status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int(11)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  <a:tr h="16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code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varchar(255)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是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NULL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01" marR="5701" marT="5701" marB="5701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239511" y="1220532"/>
            <a:ext cx="61119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分类数据首次访问联网进行离线。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资源关系，资源分类冗余存储。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资源的存储属性单独存储到表里面。记录资源的技术属性和格式。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增加同步记录标识 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isSync</a:t>
            </a:r>
          </a:p>
        </p:txBody>
      </p:sp>
    </p:spTree>
    <p:extLst>
      <p:ext uri="{BB962C8B-B14F-4D97-AF65-F5344CB8AC3E}">
        <p14:creationId xmlns:p14="http://schemas.microsoft.com/office/powerpoint/2010/main" val="2502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395313" y="245209"/>
            <a:ext cx="7331367" cy="488929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方案一 ：本地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库资源目录结构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4048" y="1183756"/>
            <a:ext cx="90668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离线结构按照资源打包后的结构进行存储。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_ref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目录下的内容不进行上传。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Icplayer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目录不进行上传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Metadata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文件以及相关元数据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信息进行上传。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://wiki.sdp.nd/images/d/df/%E5%AD%97%E8%AF%8D%E5%8D%A1%E5%86%85%E5%AE%B9%E5%8C%85%E8%A3%85%E7%BB%93%E6%9E%8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178" y="1975126"/>
            <a:ext cx="6953568" cy="452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6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b526ff0a43f3e97830b44150d1617ddc89193b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25506</TotalTime>
  <Words>808</Words>
  <Application>Microsoft Office PowerPoint</Application>
  <PresentationFormat>宽屏</PresentationFormat>
  <Paragraphs>241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1_Office 主题</vt:lpstr>
      <vt:lpstr>PowerPoint 演示文稿</vt:lpstr>
      <vt:lpstr>PowerPoint 演示文稿</vt:lpstr>
      <vt:lpstr>一期需求</vt:lpstr>
      <vt:lpstr>方案一 ：技术架构</vt:lpstr>
      <vt:lpstr>方案一 ： 组件结构</vt:lpstr>
      <vt:lpstr>PowerPoint 演示文稿</vt:lpstr>
      <vt:lpstr>PowerPoint 演示文稿</vt:lpstr>
      <vt:lpstr>方案一 ：本地库数据结构</vt:lpstr>
      <vt:lpstr>方案一 ：本地库资源目录结构</vt:lpstr>
      <vt:lpstr>PowerPoint 演示文稿</vt:lpstr>
      <vt:lpstr>方案二</vt:lpstr>
      <vt:lpstr>方案二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1707</cp:revision>
  <dcterms:created xsi:type="dcterms:W3CDTF">2014-03-11T02:58:27Z</dcterms:created>
  <dcterms:modified xsi:type="dcterms:W3CDTF">2015-12-09T15:55:06Z</dcterms:modified>
</cp:coreProperties>
</file>