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14" r:id="rId2"/>
    <p:sldId id="405" r:id="rId3"/>
    <p:sldId id="449" r:id="rId4"/>
    <p:sldId id="450" r:id="rId5"/>
    <p:sldId id="451" r:id="rId6"/>
    <p:sldId id="452" r:id="rId7"/>
    <p:sldId id="424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655"/>
    <a:srgbClr val="612053"/>
    <a:srgbClr val="BB0856"/>
    <a:srgbClr val="ED7D31"/>
    <a:srgbClr val="FE5A3E"/>
    <a:srgbClr val="FD5D3D"/>
    <a:srgbClr val="FFDD9D"/>
    <a:srgbClr val="BDD495"/>
    <a:srgbClr val="FFFFFF"/>
    <a:srgbClr val="A23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12" autoAdjust="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37A4A-3019-42F5-9F7E-FDD4EE680D52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220AA-DA88-4767-8303-36541A1639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5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2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01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29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43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34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93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659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28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70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58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82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4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7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05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3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9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4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0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BB59-34F8-4FDB-BBE3-970CA013E123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11284" y="4616319"/>
            <a:ext cx="4111636" cy="69534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4935" y="465670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、协作、速度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1284" y="4616319"/>
            <a:ext cx="233651" cy="69534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041378" y="1338499"/>
            <a:ext cx="821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"/>
          <p:cNvSpPr txBox="1"/>
          <p:nvPr/>
        </p:nvSpPr>
        <p:spPr>
          <a:xfrm>
            <a:off x="1791855" y="1183308"/>
            <a:ext cx="789507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教育资源管理平台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</a:t>
            </a:r>
            <a:r>
              <a:rPr lang="en-US" altLang="zh-CN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LCMS-SDK</a:t>
            </a:r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84092" y="58063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网龙工程院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2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</a:p>
        </p:txBody>
      </p:sp>
      <p:sp>
        <p:nvSpPr>
          <p:cNvPr id="6" name="矩形 5"/>
          <p:cNvSpPr/>
          <p:nvPr/>
        </p:nvSpPr>
        <p:spPr>
          <a:xfrm>
            <a:off x="569943" y="1252217"/>
            <a:ext cx="10680872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PPTShell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当前获取数据需要经历打包过程，下载速度比较慢。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NDP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资源无法编辑，需要编辑器离线，并且将编辑后的资源存储在本地。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后的资源暂时不需要上传。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本地存储的数据结构和文件存储方式需要和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LCMS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在云端存储方式一致。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9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95313" y="245209"/>
            <a:ext cx="6366095" cy="48892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方案一：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lcms-sdk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D:\imData2\im\830917@nd\Image\9407bf00412a3f3163e7f2d4999aba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13" y="1120463"/>
            <a:ext cx="11299811" cy="544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9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66927" y="1019364"/>
            <a:ext cx="97200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提供本地运行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环境，加载编辑器和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lcms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的本地服务以及资源实体文件的本地存储。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编辑器在保存本地文件的时候，优先在本地保存，在有网络存在的情况下，自动同步数据到云端。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此方案一起暂且实现资源的本地存储，元数据的本地序列化，网路资源的自动化下载，自动同步功能。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95313" y="245209"/>
            <a:ext cx="6366095" cy="48892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方案一：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lcms-sdk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95313" y="245209"/>
            <a:ext cx="7589588" cy="48892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方案二：编辑器本地持久化文件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5" name="Picture 1" descr="D:\imData2\im\830917@nd\Image\d56d31812df2d09c42fad77f482a59d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1" y="1043188"/>
            <a:ext cx="9453093" cy="562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6927" y="1019364"/>
            <a:ext cx="97200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Jetty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的本地服务运行环境，加载编辑器和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提供的本地化存储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编辑器在编辑资源时候，优先在本地保存，在有网络存在的情况下，自动同步数据到云端。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编辑器同步完成资源后，调用云端接口告知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LCMS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资源文件已经上传到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LCMS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进行元数据初始化。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95313" y="245209"/>
            <a:ext cx="7589588" cy="48892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方案二：编辑器本地持久化文件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7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6425" y="2281381"/>
            <a:ext cx="37818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</a:rPr>
              <a:t>谢谢！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41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b526ff0a43f3e97830b44150d1617ddc89193b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25531</TotalTime>
  <Words>247</Words>
  <Application>Microsoft Office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Wingdings</vt:lpstr>
      <vt:lpstr>1_Office 主题</vt:lpstr>
      <vt:lpstr>PowerPoint 演示文稿</vt:lpstr>
      <vt:lpstr>PowerPoint 演示文稿</vt:lpstr>
      <vt:lpstr>方案一：lcms-sdk方式</vt:lpstr>
      <vt:lpstr>方案一：lcms-sdk方式</vt:lpstr>
      <vt:lpstr>方案二：编辑器本地持久化文件</vt:lpstr>
      <vt:lpstr>方案二：编辑器本地持久化文件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baiwenyan</cp:lastModifiedBy>
  <cp:revision>1712</cp:revision>
  <dcterms:created xsi:type="dcterms:W3CDTF">2014-03-11T02:58:27Z</dcterms:created>
  <dcterms:modified xsi:type="dcterms:W3CDTF">2015-12-09T17:28:00Z</dcterms:modified>
</cp:coreProperties>
</file>