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991" r:id="rId2"/>
    <p:sldId id="1095" r:id="rId3"/>
    <p:sldId id="1080" r:id="rId4"/>
    <p:sldId id="1121" r:id="rId5"/>
    <p:sldId id="1120" r:id="rId6"/>
    <p:sldId id="1135" r:id="rId7"/>
    <p:sldId id="1123" r:id="rId8"/>
    <p:sldId id="1122" r:id="rId9"/>
    <p:sldId id="1119" r:id="rId10"/>
    <p:sldId id="1127" r:id="rId11"/>
    <p:sldId id="1125" r:id="rId12"/>
    <p:sldId id="1136" r:id="rId13"/>
    <p:sldId id="1137" r:id="rId14"/>
    <p:sldId id="1138" r:id="rId15"/>
    <p:sldId id="1118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830" autoAdjust="0"/>
  </p:normalViewPr>
  <p:slideViewPr>
    <p:cSldViewPr snapToGrid="0">
      <p:cViewPr varScale="1">
        <p:scale>
          <a:sx n="114" d="100"/>
          <a:sy n="114" d="100"/>
        </p:scale>
        <p:origin x="120" y="39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dirty="0"/>
              <a:t>ND</a:t>
            </a:r>
            <a:r>
              <a:rPr lang="zh-CN" altLang="en-US" dirty="0"/>
              <a:t>资源库</a:t>
            </a:r>
            <a:r>
              <a:rPr lang="zh-CN" altLang="en-US"/>
              <a:t>业</a:t>
            </a:r>
            <a:r>
              <a:rPr lang="zh-CN" altLang="en-US" smtClean="0"/>
              <a:t>务梳理和规划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资源库主要资源类型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\Users\Public\Documents\im\830917@nd\Image\158e0c1be864f9c5f649d8f705f4bf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2" y="987044"/>
            <a:ext cx="9432876" cy="5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28300" y="2390862"/>
            <a:ext cx="5698921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资源库的后期工作重点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后期规划任务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76" y="1175121"/>
            <a:ext cx="101249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持通过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，将资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源分布式上传同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持分布式私有库以及数据交换，完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善统计功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核策略的管理以及资源分配。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于教学目标和知识体系的学习路径图谱。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持多终端自适应资源推荐。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支持更多视频资源媒体格式的转码能力，同时构建云端渲染微服务。对于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资源构建云端预览服务。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进行资源安全加密压缩和打包处理，同时完成版本控制。基于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协议实现资源分发和数据交换。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待支持多个标准体系的编码映射。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待支持分类纬度的自定义扩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支持根据教学理论和实践模型［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ADDIE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］，实现基于教学目标的资源推荐。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支持根据教学方法类型，实现资源的推荐。</a:t>
            </a:r>
            <a:endParaRPr lang="en-US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支持根据教学设计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教案、学案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智能组装课件和学件，提升教师的教学设计能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力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支持构建个性化的资源门户。支持构建个性化的资源素材超市。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1463" y="2374084"/>
            <a:ext cx="6193872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资源库的后期需要的支持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3172"/>
              </p:ext>
            </p:extLst>
          </p:nvPr>
        </p:nvGraphicFramePr>
        <p:xfrm>
          <a:off x="503340" y="1206228"/>
          <a:ext cx="109166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01">
                  <a:extLst>
                    <a:ext uri="{9D8B030D-6E8A-4147-A177-3AD203B41FA5}">
                      <a16:colId xmlns:a16="http://schemas.microsoft.com/office/drawing/2014/main" val="4143997693"/>
                    </a:ext>
                  </a:extLst>
                </a:gridCol>
                <a:gridCol w="723149">
                  <a:extLst>
                    <a:ext uri="{9D8B030D-6E8A-4147-A177-3AD203B41FA5}">
                      <a16:colId xmlns:a16="http://schemas.microsoft.com/office/drawing/2014/main" val="16078183"/>
                    </a:ext>
                  </a:extLst>
                </a:gridCol>
                <a:gridCol w="6232904">
                  <a:extLst>
                    <a:ext uri="{9D8B030D-6E8A-4147-A177-3AD203B41FA5}">
                      <a16:colId xmlns:a16="http://schemas.microsoft.com/office/drawing/2014/main" val="3712759891"/>
                    </a:ext>
                  </a:extLst>
                </a:gridCol>
                <a:gridCol w="1178294">
                  <a:extLst>
                    <a:ext uri="{9D8B030D-6E8A-4147-A177-3AD203B41FA5}">
                      <a16:colId xmlns:a16="http://schemas.microsoft.com/office/drawing/2014/main" val="1324160412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27197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人才类型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职级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技术要求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需求数量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SDK</a:t>
                      </a:r>
                      <a:r>
                        <a:rPr lang="zh-CN" altLang="en-US" smtClean="0"/>
                        <a:t>开发人员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JNI</a:t>
                      </a:r>
                      <a:r>
                        <a:rPr lang="zh-CN" altLang="en-US" smtClean="0"/>
                        <a:t>开发，组件化设计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ElasticSearch</a:t>
                      </a:r>
                      <a:r>
                        <a:rPr lang="zh-CN" altLang="en-US" smtClean="0"/>
                        <a:t>，熟悉分词检索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p2p</a:t>
                      </a:r>
                      <a:r>
                        <a:rPr lang="zh-CN" altLang="en-US" smtClean="0"/>
                        <a:t>网络，熟悉</a:t>
                      </a:r>
                      <a:r>
                        <a:rPr lang="en-US" altLang="zh-CN" smtClean="0"/>
                        <a:t>BT</a:t>
                      </a:r>
                      <a:r>
                        <a:rPr lang="zh-CN" altLang="en-US" smtClean="0"/>
                        <a:t>协议，熟悉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熟悉图引擎，海量数据存储和数据处理的数据工程师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1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前端开发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web</a:t>
                      </a:r>
                      <a:r>
                        <a:rPr lang="zh-CN" altLang="en-US" smtClean="0"/>
                        <a:t>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js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css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html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7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安全算法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熟悉安全算法和版权保护算法工程师，熟练掌握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DRM</a:t>
                      </a:r>
                      <a:r>
                        <a:rPr lang="zh-CN" altLang="en-US" smtClean="0"/>
                        <a:t>系统设计师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熟悉版权保护系统的设计，熟练掌握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IOS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Android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P6-7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掌握</a:t>
                      </a:r>
                      <a:r>
                        <a:rPr lang="en-US" altLang="zh-CN" smtClean="0"/>
                        <a:t>object-c</a:t>
                      </a:r>
                      <a:r>
                        <a:rPr lang="zh-CN" altLang="en-US" smtClean="0"/>
                        <a:t>开发，掌握</a:t>
                      </a:r>
                      <a:r>
                        <a:rPr lang="en-US" altLang="zh-CN" smtClean="0"/>
                        <a:t>java android</a:t>
                      </a:r>
                      <a:r>
                        <a:rPr lang="zh-CN" altLang="en-US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各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1635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5400000">
            <a:off x="402350" y="582679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3068" y="386585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人才需求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资源库的目标规划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异步数据交换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资源共建共享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安全的，快速的全球资源库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资源库分布式部署结构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bc780c96e7129e2d50104d443bc5ab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45" y="925713"/>
            <a:ext cx="9425710" cy="57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资源库垂直部署和应用结构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Public\Documents\im\830917@nd\Image\438d7b95231665e8d6c0e9ba4993a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70" y="1030791"/>
            <a:ext cx="9555060" cy="5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7" y="953857"/>
            <a:ext cx="10665926" cy="59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3280080" cy="160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fbb8a5fa4c1c51be0c0fdf3c7f1a2d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502"/>
            <a:ext cx="6777345" cy="63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pic>
        <p:nvPicPr>
          <p:cNvPr id="4097" name="Picture 1" descr="C:\Users\Public\Documents\im\830917@nd\Image\191d8a4c26bdd8d9c10fa8ea053296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1068098"/>
            <a:ext cx="9560129" cy="57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资源库分布式技术架构组件图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27171" y="492444"/>
            <a:ext cx="4253" cy="1588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2533460" cy="174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资源库分布式应用部署结构图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14" y="-63354"/>
            <a:ext cx="7796736" cy="6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64540d0723ffee5aa37d72dcb2ee79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5" y="925713"/>
            <a:ext cx="9017990" cy="5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840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ND资源库业务梳理和规划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1825</cp:revision>
  <cp:lastPrinted>2016-03-28T14:58:17Z</cp:lastPrinted>
  <dcterms:created xsi:type="dcterms:W3CDTF">2014-03-11T02:58:00Z</dcterms:created>
  <dcterms:modified xsi:type="dcterms:W3CDTF">2016-03-28T15:02:05Z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