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91" r:id="rId2"/>
    <p:sldId id="1095" r:id="rId3"/>
    <p:sldId id="1080" r:id="rId4"/>
    <p:sldId id="1096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3841" autoAdjust="0"/>
  </p:normalViewPr>
  <p:slideViewPr>
    <p:cSldViewPr snapToGrid="0">
      <p:cViewPr varScale="1">
        <p:scale>
          <a:sx n="122" d="100"/>
          <a:sy n="122" d="100"/>
        </p:scale>
        <p:origin x="96" y="30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smtClean="0"/>
              <a:t>ND</a:t>
            </a:r>
            <a:r>
              <a:rPr lang="zh-CN" altLang="en-US" smtClean="0"/>
              <a:t>资源库业务能力汇总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对现有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资源库的业务内容进行梳理，明确现有能力对业务的支撑情况。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确每个业务模块之间的关系和模块业务内容。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资源库后期的业务开展进行深入规划，明确路线图。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36484" y="507177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7202" y="311083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统一管理方案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Public\Documents\im\830917@nd\Image\8ecd44de8b302c6b483a1c5d60f668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4" y="937846"/>
            <a:ext cx="8642351" cy="59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124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ND资源库业务能力汇总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1738</cp:revision>
  <dcterms:created xsi:type="dcterms:W3CDTF">2014-03-11T02:58:00Z</dcterms:created>
  <dcterms:modified xsi:type="dcterms:W3CDTF">2016-03-16T14:15:30Z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