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25287-5BBB-4E66-86F5-CD2E6CB59560}" type="doc">
      <dgm:prSet loTypeId="urn:microsoft.com/office/officeart/2008/layout/HorizontalMultiLevelHierarchy#2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0DA5EDB3-0220-4CA5-AB9C-98E2A546D6EE}">
      <dgm:prSet phldrT="[文本]" custT="1"/>
      <dgm:spPr/>
      <dgm:t>
        <a:bodyPr vert="vert"/>
        <a:lstStyle/>
        <a:p>
          <a:r>
            <a:rPr sz="1800" dirty="0" err="1"/>
            <a:t>应急预案</a:t>
          </a:r>
          <a:endParaRPr sz="1800" dirty="0"/>
        </a:p>
        <a:p>
          <a:r>
            <a:rPr sz="1800" dirty="0"/>
            <a:t>Plan de </a:t>
          </a:r>
          <a:r>
            <a:rPr sz="1800" dirty="0" err="1"/>
            <a:t>emergencia</a:t>
          </a:r>
          <a:endParaRPr sz="1800" dirty="0"/>
        </a:p>
      </dgm:t>
    </dgm:pt>
    <dgm:pt modelId="{371DB650-63D0-455A-8CD7-9FD7ADCA2399}" type="parTrans" cxnId="{54A8B2A7-76DE-48BE-B2D4-803BF2BC27FE}">
      <dgm:prSet/>
      <dgm:spPr/>
      <dgm:t>
        <a:bodyPr/>
        <a:lstStyle/>
        <a:p>
          <a:endParaRPr lang="zh-CN" altLang="en-US" sz="1050"/>
        </a:p>
      </dgm:t>
    </dgm:pt>
    <dgm:pt modelId="{6EC86858-5C46-4665-93DF-0DDB73F944FD}" type="sibTrans" cxnId="{54A8B2A7-76DE-48BE-B2D4-803BF2BC27FE}">
      <dgm:prSet/>
      <dgm:spPr/>
      <dgm:t>
        <a:bodyPr/>
        <a:lstStyle/>
        <a:p>
          <a:endParaRPr lang="zh-CN" altLang="en-US" sz="1050"/>
        </a:p>
      </dgm:t>
    </dgm:pt>
    <dgm:pt modelId="{F5960C2F-3348-4461-A27C-3FBA85AC76FC}">
      <dgm:prSet phldrT="[文本]" custT="1"/>
      <dgm:spPr/>
      <dgm:t>
        <a:bodyPr/>
        <a:lstStyle/>
        <a:p>
          <a:r>
            <a:rPr sz="900"/>
            <a:t>1项综合应急预案</a:t>
          </a:r>
        </a:p>
        <a:p>
          <a:r>
            <a:rPr sz="900"/>
            <a:t>1 plan de emergencia integral</a:t>
          </a:r>
        </a:p>
      </dgm:t>
    </dgm:pt>
    <dgm:pt modelId="{312DEBC8-7202-4A09-8F51-F98C1A765DA2}" type="parTrans" cxnId="{665866E7-A95D-4467-AF36-3646D959C3CC}">
      <dgm:prSet custT="1"/>
      <dgm:spPr/>
      <dgm:t>
        <a:bodyPr/>
        <a:lstStyle/>
        <a:p>
          <a:endParaRPr lang="zh-CN" altLang="en-US" sz="100"/>
        </a:p>
      </dgm:t>
    </dgm:pt>
    <dgm:pt modelId="{9E356F5A-8164-424A-B27F-E037BB52099A}" type="sibTrans" cxnId="{665866E7-A95D-4467-AF36-3646D959C3CC}">
      <dgm:prSet/>
      <dgm:spPr/>
      <dgm:t>
        <a:bodyPr/>
        <a:lstStyle/>
        <a:p>
          <a:endParaRPr lang="zh-CN" altLang="en-US" sz="1050"/>
        </a:p>
      </dgm:t>
    </dgm:pt>
    <dgm:pt modelId="{1F95F525-CB73-4678-8BF7-C001E1820637}">
      <dgm:prSet phldrT="[文本]" custT="1"/>
      <dgm:spPr/>
      <dgm:t>
        <a:bodyPr/>
        <a:lstStyle/>
        <a:p>
          <a:r>
            <a:rPr sz="900"/>
            <a:t>现场处置方案</a:t>
          </a:r>
        </a:p>
        <a:p>
          <a:r>
            <a:rPr sz="900"/>
            <a:t>Procedimientos de respuesta en el sitio</a:t>
          </a:r>
        </a:p>
      </dgm:t>
    </dgm:pt>
    <dgm:pt modelId="{4BE127E4-0903-4E4C-BAFD-658BBE72DF7C}" type="parTrans" cxnId="{BA3357F3-2383-4308-8508-FD44390050DB}">
      <dgm:prSet custT="1"/>
      <dgm:spPr/>
      <dgm:t>
        <a:bodyPr/>
        <a:lstStyle/>
        <a:p>
          <a:endParaRPr lang="zh-CN" altLang="en-US" sz="100"/>
        </a:p>
      </dgm:t>
    </dgm:pt>
    <dgm:pt modelId="{051294F0-FE28-44E2-B53B-1DBAAEF418FD}" type="sibTrans" cxnId="{BA3357F3-2383-4308-8508-FD44390050DB}">
      <dgm:prSet/>
      <dgm:spPr/>
      <dgm:t>
        <a:bodyPr/>
        <a:lstStyle/>
        <a:p>
          <a:endParaRPr lang="zh-CN" altLang="en-US" sz="1050"/>
        </a:p>
      </dgm:t>
    </dgm:pt>
    <dgm:pt modelId="{3D160FBB-342B-4C25-8E9E-4AA4E139AA66}">
      <dgm:prSet custT="1"/>
      <dgm:spPr/>
      <dgm:t>
        <a:bodyPr/>
        <a:lstStyle/>
        <a:p>
          <a:r>
            <a:rPr sz="900" dirty="0" err="1"/>
            <a:t>17项专项应急预案</a:t>
          </a:r>
          <a:endParaRPr sz="900" dirty="0"/>
        </a:p>
        <a:p>
          <a:r>
            <a:rPr sz="900" dirty="0"/>
            <a:t>17 planes de </a:t>
          </a:r>
          <a:r>
            <a:rPr sz="900" dirty="0" err="1"/>
            <a:t>emergencia</a:t>
          </a:r>
          <a:r>
            <a:rPr sz="900" dirty="0"/>
            <a:t> </a:t>
          </a:r>
          <a:r>
            <a:rPr sz="900" dirty="0" err="1"/>
            <a:t>específicos</a:t>
          </a:r>
          <a:endParaRPr sz="900" dirty="0"/>
        </a:p>
      </dgm:t>
    </dgm:pt>
    <dgm:pt modelId="{98C99BF7-313E-497C-831E-971E5B806E26}" type="parTrans" cxnId="{C8835A31-34CF-4F2D-BACF-7BA3561F5FF7}">
      <dgm:prSet custT="1"/>
      <dgm:spPr/>
      <dgm:t>
        <a:bodyPr/>
        <a:lstStyle/>
        <a:p>
          <a:endParaRPr lang="zh-CN" altLang="en-US" sz="100"/>
        </a:p>
      </dgm:t>
    </dgm:pt>
    <dgm:pt modelId="{E48D4DC6-D9BE-4A2D-998E-FA23732A8897}" type="sibTrans" cxnId="{C8835A31-34CF-4F2D-BACF-7BA3561F5FF7}">
      <dgm:prSet/>
      <dgm:spPr/>
      <dgm:t>
        <a:bodyPr/>
        <a:lstStyle/>
        <a:p>
          <a:endParaRPr lang="zh-CN" altLang="en-US" sz="1050"/>
        </a:p>
      </dgm:t>
    </dgm:pt>
    <dgm:pt modelId="{388F30A2-41FF-4272-9065-61858690D1E9}">
      <dgm:prSet custT="1"/>
      <dgm:spPr/>
      <dgm:t>
        <a:bodyPr/>
        <a:lstStyle/>
        <a:p>
          <a:r>
            <a:rPr sz="900" dirty="0" err="1"/>
            <a:t>各中心应急预案</a:t>
          </a:r>
          <a:endParaRPr sz="900" dirty="0"/>
        </a:p>
        <a:p>
          <a:r>
            <a:rPr sz="900" dirty="0"/>
            <a:t>Planes de </a:t>
          </a:r>
          <a:r>
            <a:rPr sz="900" dirty="0" err="1"/>
            <a:t>emergencia</a:t>
          </a:r>
          <a:r>
            <a:rPr sz="900" dirty="0"/>
            <a:t> de </a:t>
          </a:r>
          <a:r>
            <a:rPr sz="900" dirty="0" err="1"/>
            <a:t>cada</a:t>
          </a:r>
          <a:r>
            <a:rPr sz="900" dirty="0"/>
            <a:t> </a:t>
          </a:r>
          <a:r>
            <a:rPr sz="900" dirty="0" err="1"/>
            <a:t>centro</a:t>
          </a:r>
          <a:endParaRPr sz="900" dirty="0"/>
        </a:p>
      </dgm:t>
    </dgm:pt>
    <dgm:pt modelId="{4D11961B-8064-48B8-8805-D39BEEA7D8A3}" type="parTrans" cxnId="{98571B5E-0748-4190-ADDD-5ED3640BA116}">
      <dgm:prSet custT="1"/>
      <dgm:spPr/>
      <dgm:t>
        <a:bodyPr/>
        <a:lstStyle/>
        <a:p>
          <a:endParaRPr lang="zh-CN" altLang="en-US" sz="100"/>
        </a:p>
      </dgm:t>
    </dgm:pt>
    <dgm:pt modelId="{C7EE2788-793D-4DE0-BC42-D301201E27E1}" type="sibTrans" cxnId="{98571B5E-0748-4190-ADDD-5ED3640BA116}">
      <dgm:prSet/>
      <dgm:spPr/>
      <dgm:t>
        <a:bodyPr/>
        <a:lstStyle/>
        <a:p>
          <a:endParaRPr lang="zh-CN" altLang="en-US" sz="1050"/>
        </a:p>
      </dgm:t>
    </dgm:pt>
    <dgm:pt modelId="{BD820302-434E-4054-BD3D-1CF568ED62CC}" type="pres">
      <dgm:prSet presAssocID="{3F325287-5BBB-4E66-86F5-CD2E6CB595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FAA874-1A8E-4F3A-A155-CA4868FBBA45}" type="pres">
      <dgm:prSet presAssocID="{0DA5EDB3-0220-4CA5-AB9C-98E2A546D6EE}" presName="root1" presStyleCnt="0"/>
      <dgm:spPr/>
    </dgm:pt>
    <dgm:pt modelId="{F164A36E-6590-4B34-BCAF-F5BF88458DA9}" type="pres">
      <dgm:prSet presAssocID="{0DA5EDB3-0220-4CA5-AB9C-98E2A546D6EE}" presName="LevelOneTextNode" presStyleLbl="node0" presStyleIdx="0" presStyleCnt="1" custScaleY="57065">
        <dgm:presLayoutVars>
          <dgm:chPref val="3"/>
        </dgm:presLayoutVars>
      </dgm:prSet>
      <dgm:spPr/>
    </dgm:pt>
    <dgm:pt modelId="{BC6355A9-0679-463C-BBC5-B7075FF0525A}" type="pres">
      <dgm:prSet presAssocID="{0DA5EDB3-0220-4CA5-AB9C-98E2A546D6EE}" presName="level2hierChild" presStyleCnt="0"/>
      <dgm:spPr/>
    </dgm:pt>
    <dgm:pt modelId="{35255DCF-D851-4387-86C0-E895E17C2E3C}" type="pres">
      <dgm:prSet presAssocID="{312DEBC8-7202-4A09-8F51-F98C1A765DA2}" presName="conn2-1" presStyleLbl="parChTrans1D2" presStyleIdx="0" presStyleCnt="4"/>
      <dgm:spPr/>
    </dgm:pt>
    <dgm:pt modelId="{BF62C0AD-DFA1-47FD-9382-99178CB20E3E}" type="pres">
      <dgm:prSet presAssocID="{312DEBC8-7202-4A09-8F51-F98C1A765DA2}" presName="connTx" presStyleLbl="parChTrans1D2" presStyleIdx="0" presStyleCnt="4"/>
      <dgm:spPr/>
    </dgm:pt>
    <dgm:pt modelId="{DD2D6D97-A670-414D-B21E-60227B2981BC}" type="pres">
      <dgm:prSet presAssocID="{F5960C2F-3348-4461-A27C-3FBA85AC76FC}" presName="root2" presStyleCnt="0"/>
      <dgm:spPr/>
    </dgm:pt>
    <dgm:pt modelId="{D5F50E94-A64A-40AE-BD05-F68A25FCA38E}" type="pres">
      <dgm:prSet presAssocID="{F5960C2F-3348-4461-A27C-3FBA85AC76FC}" presName="LevelTwoTextNode" presStyleLbl="node2" presStyleIdx="0" presStyleCnt="4">
        <dgm:presLayoutVars>
          <dgm:chPref val="3"/>
        </dgm:presLayoutVars>
      </dgm:prSet>
      <dgm:spPr/>
    </dgm:pt>
    <dgm:pt modelId="{4924F8BE-9B8E-4496-8671-32E79CD89376}" type="pres">
      <dgm:prSet presAssocID="{F5960C2F-3348-4461-A27C-3FBA85AC76FC}" presName="level3hierChild" presStyleCnt="0"/>
      <dgm:spPr/>
    </dgm:pt>
    <dgm:pt modelId="{F63920C4-517D-490B-8A7F-38FD51AD4E0E}" type="pres">
      <dgm:prSet presAssocID="{98C99BF7-313E-497C-831E-971E5B806E26}" presName="conn2-1" presStyleLbl="parChTrans1D2" presStyleIdx="1" presStyleCnt="4"/>
      <dgm:spPr/>
    </dgm:pt>
    <dgm:pt modelId="{FA58C029-88D5-4D0B-B5F6-4F9A7EF82DCA}" type="pres">
      <dgm:prSet presAssocID="{98C99BF7-313E-497C-831E-971E5B806E26}" presName="connTx" presStyleLbl="parChTrans1D2" presStyleIdx="1" presStyleCnt="4"/>
      <dgm:spPr/>
    </dgm:pt>
    <dgm:pt modelId="{5C9F6CB5-52DD-46D4-A694-9F7FC2B6B7AE}" type="pres">
      <dgm:prSet presAssocID="{3D160FBB-342B-4C25-8E9E-4AA4E139AA66}" presName="root2" presStyleCnt="0"/>
      <dgm:spPr/>
    </dgm:pt>
    <dgm:pt modelId="{135F853D-415C-42DF-BE70-E86E50B4145A}" type="pres">
      <dgm:prSet presAssocID="{3D160FBB-342B-4C25-8E9E-4AA4E139AA66}" presName="LevelTwoTextNode" presStyleLbl="node2" presStyleIdx="1" presStyleCnt="4">
        <dgm:presLayoutVars>
          <dgm:chPref val="3"/>
        </dgm:presLayoutVars>
      </dgm:prSet>
      <dgm:spPr/>
    </dgm:pt>
    <dgm:pt modelId="{6369FC7F-0495-4C44-A749-BF1AF71CE9A2}" type="pres">
      <dgm:prSet presAssocID="{3D160FBB-342B-4C25-8E9E-4AA4E139AA66}" presName="level3hierChild" presStyleCnt="0"/>
      <dgm:spPr/>
    </dgm:pt>
    <dgm:pt modelId="{1C78DDB5-8994-467C-B663-0E480B919181}" type="pres">
      <dgm:prSet presAssocID="{4D11961B-8064-48B8-8805-D39BEEA7D8A3}" presName="conn2-1" presStyleLbl="parChTrans1D2" presStyleIdx="2" presStyleCnt="4"/>
      <dgm:spPr/>
    </dgm:pt>
    <dgm:pt modelId="{5C2CD1C4-9816-443E-8EDE-968EB41C78EA}" type="pres">
      <dgm:prSet presAssocID="{4D11961B-8064-48B8-8805-D39BEEA7D8A3}" presName="connTx" presStyleLbl="parChTrans1D2" presStyleIdx="2" presStyleCnt="4"/>
      <dgm:spPr/>
    </dgm:pt>
    <dgm:pt modelId="{F7630830-0877-42B9-9A73-B6F13F571BEC}" type="pres">
      <dgm:prSet presAssocID="{388F30A2-41FF-4272-9065-61858690D1E9}" presName="root2" presStyleCnt="0"/>
      <dgm:spPr/>
    </dgm:pt>
    <dgm:pt modelId="{F0A94134-DA92-46D0-9043-77F9DB94FEEA}" type="pres">
      <dgm:prSet presAssocID="{388F30A2-41FF-4272-9065-61858690D1E9}" presName="LevelTwoTextNode" presStyleLbl="node2" presStyleIdx="2" presStyleCnt="4">
        <dgm:presLayoutVars>
          <dgm:chPref val="3"/>
        </dgm:presLayoutVars>
      </dgm:prSet>
      <dgm:spPr/>
    </dgm:pt>
    <dgm:pt modelId="{4F257708-BE6F-45AA-967C-C34F28BACCA9}" type="pres">
      <dgm:prSet presAssocID="{388F30A2-41FF-4272-9065-61858690D1E9}" presName="level3hierChild" presStyleCnt="0"/>
      <dgm:spPr/>
    </dgm:pt>
    <dgm:pt modelId="{5C7806F4-256C-4FBD-B21E-A699BC712C06}" type="pres">
      <dgm:prSet presAssocID="{4BE127E4-0903-4E4C-BAFD-658BBE72DF7C}" presName="conn2-1" presStyleLbl="parChTrans1D2" presStyleIdx="3" presStyleCnt="4"/>
      <dgm:spPr/>
    </dgm:pt>
    <dgm:pt modelId="{8E486DE1-896C-46AA-859B-385DF29CB6DE}" type="pres">
      <dgm:prSet presAssocID="{4BE127E4-0903-4E4C-BAFD-658BBE72DF7C}" presName="connTx" presStyleLbl="parChTrans1D2" presStyleIdx="3" presStyleCnt="4"/>
      <dgm:spPr/>
    </dgm:pt>
    <dgm:pt modelId="{610630B0-258C-410C-B9AD-70220CC18035}" type="pres">
      <dgm:prSet presAssocID="{1F95F525-CB73-4678-8BF7-C001E1820637}" presName="root2" presStyleCnt="0"/>
      <dgm:spPr/>
    </dgm:pt>
    <dgm:pt modelId="{CA332263-42C2-4ED2-996C-31E5F748A253}" type="pres">
      <dgm:prSet presAssocID="{1F95F525-CB73-4678-8BF7-C001E1820637}" presName="LevelTwoTextNode" presStyleLbl="node2" presStyleIdx="3" presStyleCnt="4">
        <dgm:presLayoutVars>
          <dgm:chPref val="3"/>
        </dgm:presLayoutVars>
      </dgm:prSet>
      <dgm:spPr/>
    </dgm:pt>
    <dgm:pt modelId="{670FAB73-C177-4D45-80D9-1C61BD402E41}" type="pres">
      <dgm:prSet presAssocID="{1F95F525-CB73-4678-8BF7-C001E1820637}" presName="level3hierChild" presStyleCnt="0"/>
      <dgm:spPr/>
    </dgm:pt>
  </dgm:ptLst>
  <dgm:cxnLst>
    <dgm:cxn modelId="{2B714A13-5D03-4191-8BF8-C8FED64D656C}" type="presOf" srcId="{F5960C2F-3348-4461-A27C-3FBA85AC76FC}" destId="{D5F50E94-A64A-40AE-BD05-F68A25FCA38E}" srcOrd="0" destOrd="0" presId="urn:microsoft.com/office/officeart/2008/layout/HorizontalMultiLevelHierarchy#2"/>
    <dgm:cxn modelId="{AF49CB2E-013B-49DA-A3D3-FC1E6B15417F}" type="presOf" srcId="{4D11961B-8064-48B8-8805-D39BEEA7D8A3}" destId="{5C2CD1C4-9816-443E-8EDE-968EB41C78EA}" srcOrd="1" destOrd="0" presId="urn:microsoft.com/office/officeart/2008/layout/HorizontalMultiLevelHierarchy#2"/>
    <dgm:cxn modelId="{C8835A31-34CF-4F2D-BACF-7BA3561F5FF7}" srcId="{0DA5EDB3-0220-4CA5-AB9C-98E2A546D6EE}" destId="{3D160FBB-342B-4C25-8E9E-4AA4E139AA66}" srcOrd="1" destOrd="0" parTransId="{98C99BF7-313E-497C-831E-971E5B806E26}" sibTransId="{E48D4DC6-D9BE-4A2D-998E-FA23732A8897}"/>
    <dgm:cxn modelId="{F4AA8C32-A93F-41C3-BBE6-D0113F5C9B93}" type="presOf" srcId="{0DA5EDB3-0220-4CA5-AB9C-98E2A546D6EE}" destId="{F164A36E-6590-4B34-BCAF-F5BF88458DA9}" srcOrd="0" destOrd="0" presId="urn:microsoft.com/office/officeart/2008/layout/HorizontalMultiLevelHierarchy#2"/>
    <dgm:cxn modelId="{DBCAF638-4D53-4ADB-8272-052E3265E6E1}" type="presOf" srcId="{3F325287-5BBB-4E66-86F5-CD2E6CB59560}" destId="{BD820302-434E-4054-BD3D-1CF568ED62CC}" srcOrd="0" destOrd="0" presId="urn:microsoft.com/office/officeart/2008/layout/HorizontalMultiLevelHierarchy#2"/>
    <dgm:cxn modelId="{98571B5E-0748-4190-ADDD-5ED3640BA116}" srcId="{0DA5EDB3-0220-4CA5-AB9C-98E2A546D6EE}" destId="{388F30A2-41FF-4272-9065-61858690D1E9}" srcOrd="2" destOrd="0" parTransId="{4D11961B-8064-48B8-8805-D39BEEA7D8A3}" sibTransId="{C7EE2788-793D-4DE0-BC42-D301201E27E1}"/>
    <dgm:cxn modelId="{223F7F65-A59E-4A96-AB1E-C5BCE7697B0C}" type="presOf" srcId="{312DEBC8-7202-4A09-8F51-F98C1A765DA2}" destId="{35255DCF-D851-4387-86C0-E895E17C2E3C}" srcOrd="0" destOrd="0" presId="urn:microsoft.com/office/officeart/2008/layout/HorizontalMultiLevelHierarchy#2"/>
    <dgm:cxn modelId="{42082974-DF19-4A84-92F7-5F3E0CD9192E}" type="presOf" srcId="{4BE127E4-0903-4E4C-BAFD-658BBE72DF7C}" destId="{8E486DE1-896C-46AA-859B-385DF29CB6DE}" srcOrd="1" destOrd="0" presId="urn:microsoft.com/office/officeart/2008/layout/HorizontalMultiLevelHierarchy#2"/>
    <dgm:cxn modelId="{B62D4B83-F931-4EB4-8C78-9CC1F9D19ECA}" type="presOf" srcId="{388F30A2-41FF-4272-9065-61858690D1E9}" destId="{F0A94134-DA92-46D0-9043-77F9DB94FEEA}" srcOrd="0" destOrd="0" presId="urn:microsoft.com/office/officeart/2008/layout/HorizontalMultiLevelHierarchy#2"/>
    <dgm:cxn modelId="{39E70E96-2BA7-450E-993B-DC8FDC94952B}" type="presOf" srcId="{98C99BF7-313E-497C-831E-971E5B806E26}" destId="{F63920C4-517D-490B-8A7F-38FD51AD4E0E}" srcOrd="0" destOrd="0" presId="urn:microsoft.com/office/officeart/2008/layout/HorizontalMultiLevelHierarchy#2"/>
    <dgm:cxn modelId="{54A8B2A7-76DE-48BE-B2D4-803BF2BC27FE}" srcId="{3F325287-5BBB-4E66-86F5-CD2E6CB59560}" destId="{0DA5EDB3-0220-4CA5-AB9C-98E2A546D6EE}" srcOrd="0" destOrd="0" parTransId="{371DB650-63D0-455A-8CD7-9FD7ADCA2399}" sibTransId="{6EC86858-5C46-4665-93DF-0DDB73F944FD}"/>
    <dgm:cxn modelId="{768839B1-6630-453A-8A67-EC8780D9EDDA}" type="presOf" srcId="{3D160FBB-342B-4C25-8E9E-4AA4E139AA66}" destId="{135F853D-415C-42DF-BE70-E86E50B4145A}" srcOrd="0" destOrd="0" presId="urn:microsoft.com/office/officeart/2008/layout/HorizontalMultiLevelHierarchy#2"/>
    <dgm:cxn modelId="{E5ED5DB6-EA9D-4E01-92B0-909A4A7D6E96}" type="presOf" srcId="{98C99BF7-313E-497C-831E-971E5B806E26}" destId="{FA58C029-88D5-4D0B-B5F6-4F9A7EF82DCA}" srcOrd="1" destOrd="0" presId="urn:microsoft.com/office/officeart/2008/layout/HorizontalMultiLevelHierarchy#2"/>
    <dgm:cxn modelId="{2591FCB9-7747-463F-84DF-8B06EA1C7B4A}" type="presOf" srcId="{1F95F525-CB73-4678-8BF7-C001E1820637}" destId="{CA332263-42C2-4ED2-996C-31E5F748A253}" srcOrd="0" destOrd="0" presId="urn:microsoft.com/office/officeart/2008/layout/HorizontalMultiLevelHierarchy#2"/>
    <dgm:cxn modelId="{665866E7-A95D-4467-AF36-3646D959C3CC}" srcId="{0DA5EDB3-0220-4CA5-AB9C-98E2A546D6EE}" destId="{F5960C2F-3348-4461-A27C-3FBA85AC76FC}" srcOrd="0" destOrd="0" parTransId="{312DEBC8-7202-4A09-8F51-F98C1A765DA2}" sibTransId="{9E356F5A-8164-424A-B27F-E037BB52099A}"/>
    <dgm:cxn modelId="{D22FECEF-7C5F-4A92-AE08-9E5A51C04E17}" type="presOf" srcId="{4BE127E4-0903-4E4C-BAFD-658BBE72DF7C}" destId="{5C7806F4-256C-4FBD-B21E-A699BC712C06}" srcOrd="0" destOrd="0" presId="urn:microsoft.com/office/officeart/2008/layout/HorizontalMultiLevelHierarchy#2"/>
    <dgm:cxn modelId="{F0B53EF2-48B3-4776-86CF-7F80B9FE15AC}" type="presOf" srcId="{4D11961B-8064-48B8-8805-D39BEEA7D8A3}" destId="{1C78DDB5-8994-467C-B663-0E480B919181}" srcOrd="0" destOrd="0" presId="urn:microsoft.com/office/officeart/2008/layout/HorizontalMultiLevelHierarchy#2"/>
    <dgm:cxn modelId="{BA3357F3-2383-4308-8508-FD44390050DB}" srcId="{0DA5EDB3-0220-4CA5-AB9C-98E2A546D6EE}" destId="{1F95F525-CB73-4678-8BF7-C001E1820637}" srcOrd="3" destOrd="0" parTransId="{4BE127E4-0903-4E4C-BAFD-658BBE72DF7C}" sibTransId="{051294F0-FE28-44E2-B53B-1DBAAEF418FD}"/>
    <dgm:cxn modelId="{6D464FFE-1D88-4C8F-BB3A-5E39B07F8F14}" type="presOf" srcId="{312DEBC8-7202-4A09-8F51-F98C1A765DA2}" destId="{BF62C0AD-DFA1-47FD-9382-99178CB20E3E}" srcOrd="1" destOrd="0" presId="urn:microsoft.com/office/officeart/2008/layout/HorizontalMultiLevelHierarchy#2"/>
    <dgm:cxn modelId="{370051FA-364A-416E-A397-BCFB612C6AF2}" type="presParOf" srcId="{BD820302-434E-4054-BD3D-1CF568ED62CC}" destId="{71FAA874-1A8E-4F3A-A155-CA4868FBBA45}" srcOrd="0" destOrd="0" presId="urn:microsoft.com/office/officeart/2008/layout/HorizontalMultiLevelHierarchy#2"/>
    <dgm:cxn modelId="{C0AB28BF-1519-4640-B319-80A5C6CFC268}" type="presParOf" srcId="{71FAA874-1A8E-4F3A-A155-CA4868FBBA45}" destId="{F164A36E-6590-4B34-BCAF-F5BF88458DA9}" srcOrd="0" destOrd="0" presId="urn:microsoft.com/office/officeart/2008/layout/HorizontalMultiLevelHierarchy#2"/>
    <dgm:cxn modelId="{E59B9869-C4ED-4956-BD97-C87A36861B8B}" type="presParOf" srcId="{71FAA874-1A8E-4F3A-A155-CA4868FBBA45}" destId="{BC6355A9-0679-463C-BBC5-B7075FF0525A}" srcOrd="1" destOrd="0" presId="urn:microsoft.com/office/officeart/2008/layout/HorizontalMultiLevelHierarchy#2"/>
    <dgm:cxn modelId="{BFDABCC6-B41B-4357-9BE5-0C519CF3F04F}" type="presParOf" srcId="{BC6355A9-0679-463C-BBC5-B7075FF0525A}" destId="{35255DCF-D851-4387-86C0-E895E17C2E3C}" srcOrd="0" destOrd="0" presId="urn:microsoft.com/office/officeart/2008/layout/HorizontalMultiLevelHierarchy#2"/>
    <dgm:cxn modelId="{A214F1D0-7916-4D3D-9958-9982904F699C}" type="presParOf" srcId="{35255DCF-D851-4387-86C0-E895E17C2E3C}" destId="{BF62C0AD-DFA1-47FD-9382-99178CB20E3E}" srcOrd="0" destOrd="0" presId="urn:microsoft.com/office/officeart/2008/layout/HorizontalMultiLevelHierarchy#2"/>
    <dgm:cxn modelId="{5196B613-C6A1-4DE1-9991-58C98F1621AF}" type="presParOf" srcId="{BC6355A9-0679-463C-BBC5-B7075FF0525A}" destId="{DD2D6D97-A670-414D-B21E-60227B2981BC}" srcOrd="1" destOrd="0" presId="urn:microsoft.com/office/officeart/2008/layout/HorizontalMultiLevelHierarchy#2"/>
    <dgm:cxn modelId="{E6594E1F-2BED-4B5F-9BFE-F1F8D2C89BB2}" type="presParOf" srcId="{DD2D6D97-A670-414D-B21E-60227B2981BC}" destId="{D5F50E94-A64A-40AE-BD05-F68A25FCA38E}" srcOrd="0" destOrd="0" presId="urn:microsoft.com/office/officeart/2008/layout/HorizontalMultiLevelHierarchy#2"/>
    <dgm:cxn modelId="{69A1DD18-324D-4003-995D-DC5EAA422FFB}" type="presParOf" srcId="{DD2D6D97-A670-414D-B21E-60227B2981BC}" destId="{4924F8BE-9B8E-4496-8671-32E79CD89376}" srcOrd="1" destOrd="0" presId="urn:microsoft.com/office/officeart/2008/layout/HorizontalMultiLevelHierarchy#2"/>
    <dgm:cxn modelId="{5AC7E429-3B52-439D-9086-42635FB9C10F}" type="presParOf" srcId="{BC6355A9-0679-463C-BBC5-B7075FF0525A}" destId="{F63920C4-517D-490B-8A7F-38FD51AD4E0E}" srcOrd="2" destOrd="0" presId="urn:microsoft.com/office/officeart/2008/layout/HorizontalMultiLevelHierarchy#2"/>
    <dgm:cxn modelId="{7EEFBFA6-133D-497D-8BB1-382BD96DF1F0}" type="presParOf" srcId="{F63920C4-517D-490B-8A7F-38FD51AD4E0E}" destId="{FA58C029-88D5-4D0B-B5F6-4F9A7EF82DCA}" srcOrd="0" destOrd="0" presId="urn:microsoft.com/office/officeart/2008/layout/HorizontalMultiLevelHierarchy#2"/>
    <dgm:cxn modelId="{F1EC52A2-6060-4DE9-82E5-024CE6199273}" type="presParOf" srcId="{BC6355A9-0679-463C-BBC5-B7075FF0525A}" destId="{5C9F6CB5-52DD-46D4-A694-9F7FC2B6B7AE}" srcOrd="3" destOrd="0" presId="urn:microsoft.com/office/officeart/2008/layout/HorizontalMultiLevelHierarchy#2"/>
    <dgm:cxn modelId="{03149932-3691-47A2-A32A-B4511E00EBDA}" type="presParOf" srcId="{5C9F6CB5-52DD-46D4-A694-9F7FC2B6B7AE}" destId="{135F853D-415C-42DF-BE70-E86E50B4145A}" srcOrd="0" destOrd="0" presId="urn:microsoft.com/office/officeart/2008/layout/HorizontalMultiLevelHierarchy#2"/>
    <dgm:cxn modelId="{A21BF26C-3367-4571-810F-E3E629534053}" type="presParOf" srcId="{5C9F6CB5-52DD-46D4-A694-9F7FC2B6B7AE}" destId="{6369FC7F-0495-4C44-A749-BF1AF71CE9A2}" srcOrd="1" destOrd="0" presId="urn:microsoft.com/office/officeart/2008/layout/HorizontalMultiLevelHierarchy#2"/>
    <dgm:cxn modelId="{20CCD4F5-CD42-4977-BA41-4ECBBFFCB724}" type="presParOf" srcId="{BC6355A9-0679-463C-BBC5-B7075FF0525A}" destId="{1C78DDB5-8994-467C-B663-0E480B919181}" srcOrd="4" destOrd="0" presId="urn:microsoft.com/office/officeart/2008/layout/HorizontalMultiLevelHierarchy#2"/>
    <dgm:cxn modelId="{C629CEAA-0CA5-4800-8E66-AD401BA2E677}" type="presParOf" srcId="{1C78DDB5-8994-467C-B663-0E480B919181}" destId="{5C2CD1C4-9816-443E-8EDE-968EB41C78EA}" srcOrd="0" destOrd="0" presId="urn:microsoft.com/office/officeart/2008/layout/HorizontalMultiLevelHierarchy#2"/>
    <dgm:cxn modelId="{78F78358-8504-4278-83F7-698B31339534}" type="presParOf" srcId="{BC6355A9-0679-463C-BBC5-B7075FF0525A}" destId="{F7630830-0877-42B9-9A73-B6F13F571BEC}" srcOrd="5" destOrd="0" presId="urn:microsoft.com/office/officeart/2008/layout/HorizontalMultiLevelHierarchy#2"/>
    <dgm:cxn modelId="{E760C1D7-8A92-41E0-B08E-00B7D8DF7A0C}" type="presParOf" srcId="{F7630830-0877-42B9-9A73-B6F13F571BEC}" destId="{F0A94134-DA92-46D0-9043-77F9DB94FEEA}" srcOrd="0" destOrd="0" presId="urn:microsoft.com/office/officeart/2008/layout/HorizontalMultiLevelHierarchy#2"/>
    <dgm:cxn modelId="{6BD3EED7-9E7F-4261-A423-A8AA0D20E284}" type="presParOf" srcId="{F7630830-0877-42B9-9A73-B6F13F571BEC}" destId="{4F257708-BE6F-45AA-967C-C34F28BACCA9}" srcOrd="1" destOrd="0" presId="urn:microsoft.com/office/officeart/2008/layout/HorizontalMultiLevelHierarchy#2"/>
    <dgm:cxn modelId="{1BB36033-8DA8-4648-9090-9EB6B2CAB9CE}" type="presParOf" srcId="{BC6355A9-0679-463C-BBC5-B7075FF0525A}" destId="{5C7806F4-256C-4FBD-B21E-A699BC712C06}" srcOrd="6" destOrd="0" presId="urn:microsoft.com/office/officeart/2008/layout/HorizontalMultiLevelHierarchy#2"/>
    <dgm:cxn modelId="{7A1F4DD6-B57D-4094-ADA2-04322B7DE3FB}" type="presParOf" srcId="{5C7806F4-256C-4FBD-B21E-A699BC712C06}" destId="{8E486DE1-896C-46AA-859B-385DF29CB6DE}" srcOrd="0" destOrd="0" presId="urn:microsoft.com/office/officeart/2008/layout/HorizontalMultiLevelHierarchy#2"/>
    <dgm:cxn modelId="{1B63A2B5-3D53-47AD-967D-E12DE291E547}" type="presParOf" srcId="{BC6355A9-0679-463C-BBC5-B7075FF0525A}" destId="{610630B0-258C-410C-B9AD-70220CC18035}" srcOrd="7" destOrd="0" presId="urn:microsoft.com/office/officeart/2008/layout/HorizontalMultiLevelHierarchy#2"/>
    <dgm:cxn modelId="{E264480C-0C8C-416C-9ED2-1B85BE1D1C6D}" type="presParOf" srcId="{610630B0-258C-410C-B9AD-70220CC18035}" destId="{CA332263-42C2-4ED2-996C-31E5F748A253}" srcOrd="0" destOrd="0" presId="urn:microsoft.com/office/officeart/2008/layout/HorizontalMultiLevelHierarchy#2"/>
    <dgm:cxn modelId="{52929631-BA98-4823-9CEE-F32B4AF22F25}" type="presParOf" srcId="{610630B0-258C-410C-B9AD-70220CC18035}" destId="{670FAB73-C177-4D45-80D9-1C61BD402E41}" srcOrd="1" destOrd="0" presId="urn:microsoft.com/office/officeart/2008/layout/HorizontalMultiLevelHierarchy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806F4-256C-4FBD-B21E-A699BC712C06}">
      <dsp:nvSpPr>
        <dsp:cNvPr id="0" name=""/>
        <dsp:cNvSpPr/>
      </dsp:nvSpPr>
      <dsp:spPr>
        <a:xfrm>
          <a:off x="1175869" y="1734460"/>
          <a:ext cx="431522" cy="1233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761" y="0"/>
              </a:lnTo>
              <a:lnTo>
                <a:pt x="215761" y="1233390"/>
              </a:lnTo>
              <a:lnTo>
                <a:pt x="431522" y="12333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58963" y="2318487"/>
        <a:ext cx="65334" cy="65334"/>
      </dsp:txXfrm>
    </dsp:sp>
    <dsp:sp modelId="{1C78DDB5-8994-467C-B663-0E480B919181}">
      <dsp:nvSpPr>
        <dsp:cNvPr id="0" name=""/>
        <dsp:cNvSpPr/>
      </dsp:nvSpPr>
      <dsp:spPr>
        <a:xfrm>
          <a:off x="1175869" y="1734460"/>
          <a:ext cx="431522" cy="411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761" y="0"/>
              </a:lnTo>
              <a:lnTo>
                <a:pt x="215761" y="411130"/>
              </a:lnTo>
              <a:lnTo>
                <a:pt x="431522" y="4111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76730" y="1925124"/>
        <a:ext cx="29800" cy="29800"/>
      </dsp:txXfrm>
    </dsp:sp>
    <dsp:sp modelId="{F63920C4-517D-490B-8A7F-38FD51AD4E0E}">
      <dsp:nvSpPr>
        <dsp:cNvPr id="0" name=""/>
        <dsp:cNvSpPr/>
      </dsp:nvSpPr>
      <dsp:spPr>
        <a:xfrm>
          <a:off x="1175869" y="1323329"/>
          <a:ext cx="431522" cy="411130"/>
        </a:xfrm>
        <a:custGeom>
          <a:avLst/>
          <a:gdLst/>
          <a:ahLst/>
          <a:cxnLst/>
          <a:rect l="0" t="0" r="0" b="0"/>
          <a:pathLst>
            <a:path>
              <a:moveTo>
                <a:pt x="0" y="411130"/>
              </a:moveTo>
              <a:lnTo>
                <a:pt x="215761" y="411130"/>
              </a:lnTo>
              <a:lnTo>
                <a:pt x="215761" y="0"/>
              </a:lnTo>
              <a:lnTo>
                <a:pt x="4315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76730" y="1513994"/>
        <a:ext cx="29800" cy="29800"/>
      </dsp:txXfrm>
    </dsp:sp>
    <dsp:sp modelId="{35255DCF-D851-4387-86C0-E895E17C2E3C}">
      <dsp:nvSpPr>
        <dsp:cNvPr id="0" name=""/>
        <dsp:cNvSpPr/>
      </dsp:nvSpPr>
      <dsp:spPr>
        <a:xfrm>
          <a:off x="1175869" y="501069"/>
          <a:ext cx="431522" cy="1233390"/>
        </a:xfrm>
        <a:custGeom>
          <a:avLst/>
          <a:gdLst/>
          <a:ahLst/>
          <a:cxnLst/>
          <a:rect l="0" t="0" r="0" b="0"/>
          <a:pathLst>
            <a:path>
              <a:moveTo>
                <a:pt x="0" y="1233390"/>
              </a:moveTo>
              <a:lnTo>
                <a:pt x="215761" y="1233390"/>
              </a:lnTo>
              <a:lnTo>
                <a:pt x="215761" y="0"/>
              </a:lnTo>
              <a:lnTo>
                <a:pt x="4315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58963" y="1085097"/>
        <a:ext cx="65334" cy="65334"/>
      </dsp:txXfrm>
    </dsp:sp>
    <dsp:sp modelId="{F164A36E-6590-4B34-BCAF-F5BF88458DA9}">
      <dsp:nvSpPr>
        <dsp:cNvPr id="0" name=""/>
        <dsp:cNvSpPr/>
      </dsp:nvSpPr>
      <dsp:spPr>
        <a:xfrm rot="16200000">
          <a:off x="-140871" y="1405555"/>
          <a:ext cx="1975674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800" kern="1200" dirty="0" err="1"/>
            <a:t>应急预案</a:t>
          </a:r>
          <a:endParaRPr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800" kern="1200" dirty="0"/>
            <a:t>Plan de </a:t>
          </a:r>
          <a:r>
            <a:rPr sz="1800" kern="1200" dirty="0" err="1"/>
            <a:t>emergencia</a:t>
          </a:r>
          <a:endParaRPr sz="1800" kern="1200" dirty="0"/>
        </a:p>
      </dsp:txBody>
      <dsp:txXfrm>
        <a:off x="-140871" y="1405555"/>
        <a:ext cx="1975674" cy="657808"/>
      </dsp:txXfrm>
    </dsp:sp>
    <dsp:sp modelId="{D5F50E94-A64A-40AE-BD05-F68A25FCA38E}">
      <dsp:nvSpPr>
        <dsp:cNvPr id="0" name=""/>
        <dsp:cNvSpPr/>
      </dsp:nvSpPr>
      <dsp:spPr>
        <a:xfrm>
          <a:off x="1607391" y="172165"/>
          <a:ext cx="2157610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/>
            <a:t>1项综合应急预案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/>
            <a:t>1 plan de emergencia integral</a:t>
          </a:r>
        </a:p>
      </dsp:txBody>
      <dsp:txXfrm>
        <a:off x="1607391" y="172165"/>
        <a:ext cx="2157610" cy="657808"/>
      </dsp:txXfrm>
    </dsp:sp>
    <dsp:sp modelId="{135F853D-415C-42DF-BE70-E86E50B4145A}">
      <dsp:nvSpPr>
        <dsp:cNvPr id="0" name=""/>
        <dsp:cNvSpPr/>
      </dsp:nvSpPr>
      <dsp:spPr>
        <a:xfrm>
          <a:off x="1607391" y="994425"/>
          <a:ext cx="2157610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 dirty="0" err="1"/>
            <a:t>17项专项应急预案</a:t>
          </a:r>
          <a:endParaRPr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 dirty="0"/>
            <a:t>17 planes de </a:t>
          </a:r>
          <a:r>
            <a:rPr sz="900" kern="1200" dirty="0" err="1"/>
            <a:t>emergencia</a:t>
          </a:r>
          <a:r>
            <a:rPr sz="900" kern="1200" dirty="0"/>
            <a:t> </a:t>
          </a:r>
          <a:r>
            <a:rPr sz="900" kern="1200" dirty="0" err="1"/>
            <a:t>específicos</a:t>
          </a:r>
          <a:endParaRPr sz="900" kern="1200" dirty="0"/>
        </a:p>
      </dsp:txBody>
      <dsp:txXfrm>
        <a:off x="1607391" y="994425"/>
        <a:ext cx="2157610" cy="657808"/>
      </dsp:txXfrm>
    </dsp:sp>
    <dsp:sp modelId="{F0A94134-DA92-46D0-9043-77F9DB94FEEA}">
      <dsp:nvSpPr>
        <dsp:cNvPr id="0" name=""/>
        <dsp:cNvSpPr/>
      </dsp:nvSpPr>
      <dsp:spPr>
        <a:xfrm>
          <a:off x="1607391" y="1816686"/>
          <a:ext cx="2157610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 dirty="0" err="1"/>
            <a:t>各中心应急预案</a:t>
          </a:r>
          <a:endParaRPr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 dirty="0"/>
            <a:t>Planes de </a:t>
          </a:r>
          <a:r>
            <a:rPr sz="900" kern="1200" dirty="0" err="1"/>
            <a:t>emergencia</a:t>
          </a:r>
          <a:r>
            <a:rPr sz="900" kern="1200" dirty="0"/>
            <a:t> de </a:t>
          </a:r>
          <a:r>
            <a:rPr sz="900" kern="1200" dirty="0" err="1"/>
            <a:t>cada</a:t>
          </a:r>
          <a:r>
            <a:rPr sz="900" kern="1200" dirty="0"/>
            <a:t> </a:t>
          </a:r>
          <a:r>
            <a:rPr sz="900" kern="1200" dirty="0" err="1"/>
            <a:t>centro</a:t>
          </a:r>
          <a:endParaRPr sz="900" kern="1200" dirty="0"/>
        </a:p>
      </dsp:txBody>
      <dsp:txXfrm>
        <a:off x="1607391" y="1816686"/>
        <a:ext cx="2157610" cy="657808"/>
      </dsp:txXfrm>
    </dsp:sp>
    <dsp:sp modelId="{CA332263-42C2-4ED2-996C-31E5F748A253}">
      <dsp:nvSpPr>
        <dsp:cNvPr id="0" name=""/>
        <dsp:cNvSpPr/>
      </dsp:nvSpPr>
      <dsp:spPr>
        <a:xfrm>
          <a:off x="1607391" y="2638946"/>
          <a:ext cx="2157610" cy="657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/>
            <a:t>现场处置方案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900" kern="1200"/>
            <a:t>Procedimientos de respuesta en el sitio</a:t>
          </a:r>
        </a:p>
      </dsp:txBody>
      <dsp:txXfrm>
        <a:off x="1607391" y="2638946"/>
        <a:ext cx="2157610" cy="657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#2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2025/1/23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2025/1/23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9B550DF6-5621-4E8E-94F1-572CE6B43543}"/>
              </a:ext>
            </a:extLst>
          </p:cNvPr>
          <p:cNvSpPr txBox="1">
            <a:spLocks/>
          </p:cNvSpPr>
          <p:nvPr userDrawn="1"/>
        </p:nvSpPr>
        <p:spPr>
          <a:xfrm>
            <a:off x="2190953" y="4938027"/>
            <a:ext cx="6269347" cy="1021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517" strike="sngStrik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 Dolor Amet</a:t>
            </a:r>
            <a:endParaRPr lang="en-US" altLang="zh-CN" sz="2400" strike="sngStrike" spc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17" strike="sngStrik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间距狭窄</a:t>
            </a:r>
            <a:endParaRPr lang="zh-cn" sz="2400" strike="sngStrike" spc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eaVert" lIns="45720" tIns="0" rIns="45720" bIns="0"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818B044-5115-4C63-8F06-0D627F0729F0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/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0E476C3-78BD-40CB-9C6F-0D41DD7E1D50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24A4C0A-F292-41BE-9CD1-530467B1B9F8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31630FC-7090-4D1C-93D5-113C82941F4E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81EDFCFC-F8E9-4049-95DD-C79391CC7BFF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FBE5E81-E012-42C1-892B-1E2892457684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DA05DBCF-E3D4-4FC7-9203-C0C05B2BAA55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910A522-F0F5-43AE-870D-B1652467F5E7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</p:spPr>
        <p:txBody>
          <a:bodyPr rtlCol="0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二级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三级</a:t>
            </a:r>
          </a:p>
          <a:p>
            <a: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四级</a:t>
            </a:r>
          </a:p>
          <a:p>
            <a: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571CF06-CFCF-4651-AD58-EA72AF9A9AA5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78803E1-1726-4879-80E3-452B390141DD}" type="datetime1">
              <a:rPr lang="zh-CN" altLang="en-US" smtClean="0"/>
              <a:t>2025/1/23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rtlCol="0"/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4"/>
              <a:t> 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88000E34-EAC6-482E-BE17-C1F771D5B9D7}"/>
              </a:ext>
            </a:extLst>
          </p:cNvPr>
          <p:cNvSpPr txBox="1">
            <a:spLocks/>
          </p:cNvSpPr>
          <p:nvPr userDrawn="1"/>
        </p:nvSpPr>
        <p:spPr>
          <a:xfrm>
            <a:off x="2190953" y="4938027"/>
            <a:ext cx="6269347" cy="1021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 Dolor Amet</a:t>
            </a:r>
            <a:endParaRPr lang="en-US" altLang="zh-CN" sz="2400" spc="-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间距狭窄</a:t>
            </a:r>
            <a:endParaRPr lang="zh-cn" sz="2400" spc="-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9A3FA0-D1CF-448E-9059-FFCDCD922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50303"/>
              </p:ext>
            </p:extLst>
          </p:nvPr>
        </p:nvGraphicFramePr>
        <p:xfrm>
          <a:off x="6212173" y="386569"/>
          <a:ext cx="4298017" cy="770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36">
                  <a:extLst>
                    <a:ext uri="{9D8B030D-6E8A-4147-A177-3AD203B41FA5}">
                      <a16:colId xmlns:a16="http://schemas.microsoft.com/office/drawing/2014/main" val="2866659017"/>
                    </a:ext>
                  </a:extLst>
                </a:gridCol>
                <a:gridCol w="1885451">
                  <a:extLst>
                    <a:ext uri="{9D8B030D-6E8A-4147-A177-3AD203B41FA5}">
                      <a16:colId xmlns:a16="http://schemas.microsoft.com/office/drawing/2014/main" val="4187578656"/>
                    </a:ext>
                  </a:extLst>
                </a:gridCol>
                <a:gridCol w="1225431">
                  <a:extLst>
                    <a:ext uri="{9D8B030D-6E8A-4147-A177-3AD203B41FA5}">
                      <a16:colId xmlns:a16="http://schemas.microsoft.com/office/drawing/2014/main" val="3536621760"/>
                    </a:ext>
                  </a:extLst>
                </a:gridCol>
                <a:gridCol w="558652">
                  <a:extLst>
                    <a:ext uri="{9D8B030D-6E8A-4147-A177-3AD203B41FA5}">
                      <a16:colId xmlns:a16="http://schemas.microsoft.com/office/drawing/2014/main" val="3862177284"/>
                    </a:ext>
                  </a:extLst>
                </a:gridCol>
                <a:gridCol w="297347">
                  <a:extLst>
                    <a:ext uri="{9D8B030D-6E8A-4147-A177-3AD203B41FA5}">
                      <a16:colId xmlns:a16="http://schemas.microsoft.com/office/drawing/2014/main" val="2702065471"/>
                    </a:ext>
                  </a:extLst>
                </a:gridCol>
              </a:tblGrid>
              <a:tr h="307044"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运营分公司安全标准、制度清单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Lista de Normas y Reglamentos de Seguridad de la Sucursal de Operación </a:t>
                      </a:r>
                      <a:endParaRPr lang="zh-CN" altLang="en-US" sz="5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648"/>
                        <a:t> </a:t>
                      </a:r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648"/>
                        <a:t> </a:t>
                      </a:r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648"/>
                        <a:t> </a:t>
                      </a:r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648"/>
                        <a:t> 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45691"/>
                  </a:ext>
                </a:extLst>
              </a:tr>
              <a:tr h="29011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 err="1">
                          <a:effectLst/>
                        </a:rPr>
                        <a:t>序号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Número de serie </a:t>
                      </a:r>
                      <a:endParaRPr lang="zh-CN" alt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 err="1">
                          <a:effectLst/>
                        </a:rPr>
                        <a:t>安全生产体系制度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Sistema y regulaciones de seguridad en la producción </a:t>
                      </a:r>
                      <a:endParaRPr lang="zh-CN" alt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 err="1">
                          <a:effectLst/>
                        </a:rPr>
                        <a:t>标准号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Número de estándar </a:t>
                      </a:r>
                      <a:endParaRPr lang="zh-CN" alt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实施时间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Fecha de implementación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备注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Notas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12791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《安全管理规则》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Reglas de Gestión de Seguridad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30027-2022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2022-11-1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1-11-2022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23994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2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《安保反恐管理规则》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Reglas de Gestión de Seguridad Antiterrorista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Q/</a:t>
                      </a:r>
                      <a:r>
                        <a:rPr lang="en-US" sz="500" b="0" i="0" u="none" strike="noStrike" dirty="0" err="1">
                          <a:effectLst/>
                        </a:rPr>
                        <a:t>XDY</a:t>
                      </a:r>
                      <a:r>
                        <a:rPr lang="en-US" sz="500" b="0" i="0" u="none" strike="noStrike" dirty="0">
                          <a:effectLst/>
                        </a:rPr>
                        <a:t> 30028—2023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2023-1-9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9-1-2023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89711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应急管理规则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Reglas de Gestión de Emergencia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Q/</a:t>
                      </a:r>
                      <a:r>
                        <a:rPr lang="en-US" sz="500" b="0" i="0" u="none" strike="noStrike" dirty="0" err="1">
                          <a:effectLst/>
                        </a:rPr>
                        <a:t>XDY</a:t>
                      </a:r>
                      <a:r>
                        <a:rPr lang="en-US" sz="500" b="0" i="0" u="none" strike="noStrike" dirty="0">
                          <a:effectLst/>
                        </a:rPr>
                        <a:t> 30054-2021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2021-8-2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2-8-2021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766909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设备质量监督管理办法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supervisión de calidad del equipo 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QXDY 40003-2022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2022-11-9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9-11-2022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740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5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消防安全管理规定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seguridad contra incendios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30034-2021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2021-10-1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1-10-2021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79524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安全生产费用管理办法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Gestión de Gastos de Seguridad de Producción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30032-2022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2022-9-23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23-9-2022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103104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7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地铁外部人员伤亡事故管理规则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 de gestión de accidentes con lesiones personales externas al metro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30031—2021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2021-11-26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26 de noviembre de 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70239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8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特种设备安全管理规定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Seguridad de Equipos Especiales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QXDY 30038—2020 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2020-11-10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10-11-2020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169613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安全风险分级管控和隐患排查治理规定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Regulaciones para la Gestión y Control de Riesgos de Seguridad Clasificados y la Identificación y Tratamiento de Problemas Ocultos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30039-2021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2021-12-10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10-12-2021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25511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员工劳动防护用品管理规定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equipos de protección laboral para empleados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30041—2022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2022-6-6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6-6-2022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05601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11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安全生产标准化管理手册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Manual de Gestión Estandarizada de Seguridad en la Producción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30036—2019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2019-10-1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1-10-2019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72636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12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安全监督检查管理办法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administración de inspecciones y supervisión de seguridad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30043-2021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2021-11-26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26 de noviembre de 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289141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13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运营事故处理规则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Reglas para el manejo de accidentes de operación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30030-2021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2021-5-29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29-5-2021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823147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14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环境保护工作管理规定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Regulaciones de gestión del trabajo de protección ambiental 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QXDY 30004-2022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2022-1-18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18-1-2022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87441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15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员工伤亡事故处理规则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Reglas para el Manejo de Accidentes con Lesiones de Personal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30033-2019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2019-4-8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8-4-2019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1357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16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地铁运营公共场所卫生管理规定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Regulaciones de Gestión de Higiene en Espacios Públicos de Operación del Metro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30005-2021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2021-10-8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8-10-2021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945338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17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作业人员安全规则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Reglas de Seguridad para el Personal de Operación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30042-2021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2021-9-4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4-9-2021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612560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18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行车安全防护器具管理规定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Equipo de Protección para la Seguridad de la Operación de Tren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30040-2022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2023-1-4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4-1-2023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15163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19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危险化学品安全管理规定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seguridad de productos químicos peligrosos 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QXDY 30035-2020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2020-11-10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10-11-2020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3468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门禁安全管理规定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Seguridad del Control de Acceso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30052-2022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2022-12-2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2-12-2022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287889093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反恐怖工作实施细则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implementación detallado de la lucha antiterrorista 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30029-2023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2023-1-9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9-1-2023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56097417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安全文化建设导则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Directrices para la Construcción de Cultura de Seguridad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30037—2019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2019-2-4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4-2-2019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003868396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运营事件管理办法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administración de eventos de operación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QXDY 30125—2020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2020-11-10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10-11-2020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08873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安全生产台账和档案管理规范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Norma de gestión de registros y archivos de seguridad en la producción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30126—2019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2019-11-10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10-11-2019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284544693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25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委外安全质量评价管理办法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Evaluación y Gestión de la Calidad de Seguridad Externa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30129—2020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2020-4-7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7-4-2020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097216203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设备厂家安全质量监督管理办法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Método de Supervisión y Administración de Calidad y Seguridad de los Fabricantes de Equipo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30137—2021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2021-8-3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3-8-2021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015772061"/>
                  </a:ext>
                </a:extLst>
              </a:tr>
              <a:tr h="1224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27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>
                          <a:effectLst/>
                        </a:rPr>
                        <a:t>《</a:t>
                      </a:r>
                      <a:r>
                        <a:rPr lang="en-US" sz="500" b="0" i="0" u="none" strike="noStrike" dirty="0" err="1">
                          <a:effectLst/>
                        </a:rPr>
                        <a:t>安全教育培训管理规定</a:t>
                      </a:r>
                      <a:r>
                        <a:rPr lang="en-US" sz="500" b="0" i="0" u="none" strike="noStrike" dirty="0">
                          <a:effectLst/>
                        </a:rPr>
                        <a:t>》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Reglamento de Gestión de la Formación y Educación en Seguridad </a:t>
                      </a:r>
                      <a:endParaRPr lang="en-US" altLang="zh-CN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Q/XDY 30058—2022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2022-12-10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10-12-2022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293610594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28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 dirty="0" err="1">
                          <a:effectLst/>
                        </a:rPr>
                        <a:t>关于印发《运营分公司安全生产责任制2021版</a:t>
                      </a:r>
                      <a:r>
                        <a:rPr lang="en-US" sz="500" b="0" i="0" u="none" strike="noStrike" dirty="0">
                          <a:effectLst/>
                        </a:rPr>
                        <a:t>）》</a:t>
                      </a:r>
                      <a:r>
                        <a:rPr lang="en-US" sz="500" b="0" i="0" u="none" strike="noStrike" dirty="0" err="1">
                          <a:effectLst/>
                        </a:rPr>
                        <a:t>的通知</a:t>
                      </a:r>
                      <a:br>
                        <a:rPr lang="en-US" sz="500" b="0" i="0" u="none" strike="noStrike" dirty="0">
                          <a:effectLst/>
                        </a:rPr>
                      </a:br>
                      <a:r>
                        <a:rPr lang="ES" altLang="ES" sz="500" b="0" i="0" u="none" strike="noStrike" dirty="0">
                          <a:effectLst/>
                          <a:latin typeface="Times New Roman"/>
                          <a:ea typeface="Times New Roman"/>
                        </a:rPr>
                        <a:t>Aviso sobre la emisión de "Responsabilidad de seguridad en la producción de la sucursal 2021 versión" 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市地铁运营发【2021】44号文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Circular de operación del metro municipal [2021] No. 44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2021-6-11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11-6-2021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507267583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关于印发《运营分公司兼职安全员管理办法》的通知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Notificación sobre la Emisión del "Método de Gestión de Seguridad para Personal de Tiempo Parcial de la Sucursal de Operación"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市地铁运营发【2019】45号文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45 [2019] emitido por la Operación del Metro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2019-2-27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27-2-2019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218402035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关于印发《运营管理人员安全生产“一线工作法”实施办法》的通知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Notificación sobre la emisión del "Método de Trabajo en la Línea de Frente" para la Seguridad en la Producción de los Gestores de Operación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市地铁运营发【2019】76号文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76 [2019] emitido por la Operación del Metro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2019-4-30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30-4-2019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428962863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31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关于印发《安全生产目标考评与奖惩办法》的通知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Notificación sobre la emisión del "Método de Evaluación y Sanciones para los Objetivos de Producción Segura"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市地铁运营发【2019】145号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145 [2019] emitido por la Operación del Metro de la Ciudad 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2019-8-13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13-8-2019 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696830644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32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关于印发《运营分公司安全生产约谈督办管理办法》的通知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Notificación sobre la emisión del "Reglamento de Supervisión y Administración de Entrevistas de Seguridad de la Producción de la Sucursal de Operación"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市轨道运营发〔2022〕70号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70 [2022] emitido por la Operación Ferroviaria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2022-9-19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19-9-2022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1638261406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关于印发《西安市轨道交通集团有限公司运营分公司安保服务评价管理办法》的通知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Notificación sobre la emisión del "Reglamento de Evaluación y Gestión de Servicios de Seguridad de la Sucursal de Operación de la Compañía del Grupo de Transporte Urbano de Xi'an"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市轨道运营发【2021】32号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32 [2021] emitido por la Operación Ferroviaria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2021-4-13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13-4-2021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882489498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关于印发《运营分公司安保反恐奖惩管理办法》的通知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Aviso sobre la emisión de las "Reglas de Administración de Premios y Castigos para la Seguridad y el Antiterrorismo de la Sucursal de Operación"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市轨道运营发【2022】61号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61 [2022] emitido por la Operación Ferroviaria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2022-8-24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24-8-2022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394402473"/>
                  </a:ext>
                </a:extLst>
              </a:tr>
              <a:tr h="20000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35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关于印发《新线安全联防联控管理办法》的通知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Aviso sobre la emisión de las "Reglas de Administración de Control Conjunto de Seguridad para Líneas Nuevas"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市轨道运营发〔2020〕39号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Documento No. 39 [2022] emitido por la Operación Ferroviaria de la Ciudad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2020-4-15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15-4-2020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/>
                        <a:t>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285322591"/>
                  </a:ext>
                </a:extLst>
              </a:tr>
              <a:tr h="20106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36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关于印发《运营分公司场段应急值班管理办法（试行）》的通知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Aviso sobre la emisión de las "Reglas de Administración de Guardia de Emergencia en el Área del Taller de la Sucursal de Operación (a prueba)"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运营通知（2022）141号 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Aviso de operación (2022) No. 141 </a:t>
                      </a:r>
                      <a:endParaRPr lang="zh-CN" altLang="en-US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0" i="0" u="none" strike="noStrike">
                          <a:effectLst/>
                        </a:rPr>
                        <a:t>2022-5-24</a:t>
                      </a:r>
                      <a:br>
                        <a:rPr lang="en-US" sz="500" b="0" i="0" u="none" strike="noStrike">
                          <a:effectLst/>
                        </a:rPr>
                      </a:br>
                      <a:r>
                        <a:rPr lang="ES" altLang="ES" sz="500" b="0" i="0" u="none" strike="noStrike">
                          <a:effectLst/>
                          <a:latin typeface="Times New Roman"/>
                          <a:ea typeface="Times New Roman"/>
                        </a:rPr>
                        <a:t>24-5-2022 </a:t>
                      </a:r>
                      <a:endParaRPr lang="en-US" altLang="zh-CN" sz="5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500" dirty="0"/>
                        <a:t> </a:t>
                      </a:r>
                      <a:endParaRPr lang="zh-CN" altLang="en-US" sz="5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49" marR="4749" marT="4749" marB="0" anchor="ctr"/>
                </a:tc>
                <a:extLst>
                  <a:ext uri="{0D108BD9-81ED-4DB2-BD59-A6C34878D82A}">
                    <a16:rowId xmlns:a16="http://schemas.microsoft.com/office/drawing/2014/main" val="2023835377"/>
                  </a:ext>
                </a:extLst>
              </a:tr>
            </a:tbl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6B38B9-0A53-4DEA-B333-E3FED0875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38682"/>
              </p:ext>
            </p:extLst>
          </p:nvPr>
        </p:nvGraphicFramePr>
        <p:xfrm>
          <a:off x="671185" y="653375"/>
          <a:ext cx="4283064" cy="346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6704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{1DE22516-ECE8-4A42-AC53-39C25CB82B48}tf56160789_win32</Template>
  <TotalTime>12</TotalTime>
  <Words>1235</Words>
  <Application>Microsoft Office PowerPoint</Application>
  <PresentationFormat>宽屏</PresentationFormat>
  <Paragraphs>196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宋体</vt:lpstr>
      <vt:lpstr>微软雅黑</vt:lpstr>
      <vt:lpstr>新宋体</vt:lpstr>
      <vt:lpstr>Calibri</vt:lpstr>
      <vt:lpstr>Franklin Gothic Book</vt:lpstr>
      <vt:lpstr>Times New Roman</vt:lpstr>
      <vt:lpstr>自定义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 间距宽</dc:title>
  <dc:creator>hang qin</dc:creator>
  <cp:lastModifiedBy>hang qin</cp:lastModifiedBy>
  <cp:revision>18</cp:revision>
  <dcterms:created xsi:type="dcterms:W3CDTF">2025-01-22T09:35:31Z</dcterms:created>
  <dcterms:modified xsi:type="dcterms:W3CDTF">2025-01-23T06:54:56Z</dcterms:modified>
</cp:coreProperties>
</file>