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oppins Light"/>
      <p:regular r:id="rId11"/>
      <p:bold r:id="rId12"/>
      <p:italic r:id="rId13"/>
      <p:boldItalic r:id="rId14"/>
    </p:embeddedFont>
    <p:embeddedFont>
      <p:font typeface="Poppins Th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Light-regular.fntdata"/><Relationship Id="rId10" Type="http://schemas.openxmlformats.org/officeDocument/2006/relationships/slide" Target="slides/slide5.xml"/><Relationship Id="rId13" Type="http://schemas.openxmlformats.org/officeDocument/2006/relationships/font" Target="fonts/PoppinsLight-italic.fntdata"/><Relationship Id="rId12" Type="http://schemas.openxmlformats.org/officeDocument/2006/relationships/font" Target="fonts/Poppi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Thin-regular.fntdata"/><Relationship Id="rId14" Type="http://schemas.openxmlformats.org/officeDocument/2006/relationships/font" Target="fonts/PoppinsLight-boldItalic.fntdata"/><Relationship Id="rId17" Type="http://schemas.openxmlformats.org/officeDocument/2006/relationships/font" Target="fonts/PoppinsThin-italic.fntdata"/><Relationship Id="rId16" Type="http://schemas.openxmlformats.org/officeDocument/2006/relationships/font" Target="fonts/Poppins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679900" y="1266234"/>
            <a:ext cx="3784200" cy="2383500"/>
          </a:xfrm>
          <a:prstGeom prst="bracketPair">
            <a:avLst/>
          </a:prstGeom>
          <a:noFill/>
          <a:ln cap="flat" cmpd="sng" w="9525">
            <a:solidFill>
              <a:srgbClr val="2987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850" y="1293167"/>
            <a:ext cx="2168300" cy="21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178175" y="565941"/>
            <a:ext cx="2787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 Light"/>
                <a:ea typeface="Poppins Light"/>
                <a:cs typeface="Poppins Light"/>
                <a:sym typeface="Poppins Light"/>
              </a:rPr>
              <a:t>Plant Unkiller</a:t>
            </a:r>
            <a:endParaRPr sz="3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353250" y="3573766"/>
            <a:ext cx="2437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 Thin"/>
                <a:ea typeface="Poppins Thin"/>
                <a:cs typeface="Poppins Thin"/>
                <a:sym typeface="Poppins Thin"/>
              </a:rPr>
              <a:t>Mesa Hacks 2018</a:t>
            </a:r>
            <a:endParaRPr sz="2400"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2733775" y="4484908"/>
            <a:ext cx="3676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 Thin"/>
                <a:ea typeface="Poppins Thin"/>
                <a:cs typeface="Poppins Thin"/>
                <a:sym typeface="Poppins Thin"/>
              </a:rPr>
              <a:t>Julio Galan • Johnny Rivera • Christina Ortega</a:t>
            </a:r>
            <a:endParaRPr sz="1100">
              <a:latin typeface="Poppins Thin"/>
              <a:ea typeface="Poppins Thin"/>
              <a:cs typeface="Poppins Thin"/>
              <a:sym typeface="Poppins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" y="1346700"/>
            <a:ext cx="5932295" cy="38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-13475" y="0"/>
            <a:ext cx="9144000" cy="1346700"/>
          </a:xfrm>
          <a:prstGeom prst="rect">
            <a:avLst/>
          </a:prstGeom>
          <a:solidFill>
            <a:srgbClr val="E6C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10800000">
            <a:off x="4376725" y="1346700"/>
            <a:ext cx="363600" cy="215400"/>
          </a:xfrm>
          <a:prstGeom prst="triangle">
            <a:avLst>
              <a:gd fmla="val 50000" name="adj"/>
            </a:avLst>
          </a:prstGeom>
          <a:solidFill>
            <a:srgbClr val="E6C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164725" y="361484"/>
            <a:ext cx="2787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Initial Idea</a:t>
            </a:r>
            <a:endParaRPr sz="3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5844625" y="3379725"/>
            <a:ext cx="29493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Light"/>
                <a:ea typeface="Poppins Light"/>
                <a:cs typeface="Poppins Light"/>
                <a:sym typeface="Poppins Light"/>
              </a:rPr>
              <a:t>Something that encouraged people to be sustainable at home</a:t>
            </a:r>
            <a:endParaRPr sz="2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613" y="1642550"/>
            <a:ext cx="1674673" cy="18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027025" y="1642351"/>
            <a:ext cx="2679900" cy="1346700"/>
          </a:xfrm>
          <a:prstGeom prst="bracketPair">
            <a:avLst/>
          </a:prstGeom>
          <a:noFill/>
          <a:ln cap="flat" cmpd="sng" w="9525">
            <a:solidFill>
              <a:srgbClr val="2987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3475" y="0"/>
            <a:ext cx="9144000" cy="1346700"/>
          </a:xfrm>
          <a:prstGeom prst="rect">
            <a:avLst/>
          </a:prstGeom>
          <a:solidFill>
            <a:srgbClr val="E6C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4376725" y="1346700"/>
            <a:ext cx="363600" cy="215400"/>
          </a:xfrm>
          <a:prstGeom prst="triangle">
            <a:avLst>
              <a:gd fmla="val 50000" name="adj"/>
            </a:avLst>
          </a:prstGeom>
          <a:solidFill>
            <a:srgbClr val="E6C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841500" y="361475"/>
            <a:ext cx="3434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Houseplants</a:t>
            </a:r>
            <a:endParaRPr sz="3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218650" y="2365150"/>
            <a:ext cx="42960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Light"/>
                <a:ea typeface="Poppins Light"/>
                <a:cs typeface="Poppins Light"/>
                <a:sym typeface="Poppins Light"/>
              </a:rPr>
              <a:t>Benefits:</a:t>
            </a:r>
            <a:endParaRPr sz="20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Poppins Thin"/>
              <a:buAutoNum type="arabicPeriod"/>
            </a:pPr>
            <a:r>
              <a:rPr lang="en" sz="2000">
                <a:latin typeface="Poppins Thin"/>
                <a:ea typeface="Poppins Thin"/>
                <a:cs typeface="Poppins Thin"/>
                <a:sym typeface="Poppins Thin"/>
              </a:rPr>
              <a:t>Reduce carbon dioxide</a:t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Poppins Thin"/>
              <a:buAutoNum type="arabicPeriod"/>
            </a:pPr>
            <a:r>
              <a:rPr lang="en" sz="2000">
                <a:latin typeface="Poppins Thin"/>
                <a:ea typeface="Poppins Thin"/>
                <a:cs typeface="Poppins Thin"/>
                <a:sym typeface="Poppins Thin"/>
              </a:rPr>
              <a:t>Reduce pollutants</a:t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Poppins Thin"/>
              <a:buAutoNum type="arabicPeriod"/>
            </a:pPr>
            <a:r>
              <a:rPr lang="en" sz="2000">
                <a:latin typeface="Poppins Thin"/>
                <a:ea typeface="Poppins Thin"/>
                <a:cs typeface="Poppins Thin"/>
                <a:sym typeface="Poppins Thin"/>
              </a:rPr>
              <a:t>Reduce airborne dust levels</a:t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1161725" y="1750435"/>
            <a:ext cx="24105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Light"/>
                <a:ea typeface="Poppins Light"/>
                <a:cs typeface="Poppins Light"/>
                <a:sym typeface="Poppins Light"/>
              </a:rPr>
              <a:t>Q: What are ways people can bring nature indoors?</a:t>
            </a:r>
            <a:endParaRPr sz="2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59" y="3195890"/>
            <a:ext cx="2599100" cy="16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960392" y="2005811"/>
            <a:ext cx="1818000" cy="674100"/>
          </a:xfrm>
          <a:prstGeom prst="bracketPair">
            <a:avLst/>
          </a:prstGeom>
          <a:noFill/>
          <a:ln cap="flat" cmpd="sng" w="9525">
            <a:solidFill>
              <a:srgbClr val="2987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13475" y="0"/>
            <a:ext cx="9144000" cy="1346700"/>
          </a:xfrm>
          <a:prstGeom prst="rect">
            <a:avLst/>
          </a:prstGeom>
          <a:solidFill>
            <a:srgbClr val="E6C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10800000">
            <a:off x="4376725" y="1346700"/>
            <a:ext cx="363600" cy="215400"/>
          </a:xfrm>
          <a:prstGeom prst="triangle">
            <a:avLst>
              <a:gd fmla="val 50000" name="adj"/>
            </a:avLst>
          </a:prstGeom>
          <a:solidFill>
            <a:srgbClr val="E6C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006575" y="361475"/>
            <a:ext cx="5103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Keeping Them Alive</a:t>
            </a:r>
            <a:endParaRPr sz="3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510217" y="2005816"/>
            <a:ext cx="52116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Thin"/>
                <a:ea typeface="Poppins Thin"/>
                <a:cs typeface="Poppins Thin"/>
                <a:sym typeface="Poppins Thin"/>
              </a:rPr>
              <a:t>Unkiller is meant to remind people about taking care of their plants</a:t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Thin"/>
                <a:ea typeface="Poppins Thin"/>
                <a:cs typeface="Poppins Thin"/>
                <a:sym typeface="Poppins Thin"/>
              </a:rPr>
              <a:t>It features plant info</a:t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 Thin"/>
                <a:ea typeface="Poppins Thin"/>
                <a:cs typeface="Poppins Thin"/>
                <a:sym typeface="Poppins Thin"/>
              </a:rPr>
              <a:t>(soil needed/amount)</a:t>
            </a:r>
            <a:endParaRPr sz="18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Thin"/>
                <a:ea typeface="Poppins Thin"/>
                <a:cs typeface="Poppins Thin"/>
                <a:sym typeface="Poppins Thin"/>
              </a:rPr>
              <a:t>It features facts, “did you know” messages about sustainability</a:t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034467" y="2086791"/>
            <a:ext cx="16698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Light"/>
                <a:ea typeface="Poppins Light"/>
                <a:cs typeface="Poppins Light"/>
                <a:sym typeface="Poppins Light"/>
              </a:rPr>
              <a:t>t</a:t>
            </a:r>
            <a:r>
              <a:rPr lang="en" sz="2000">
                <a:latin typeface="Poppins Light"/>
                <a:ea typeface="Poppins Light"/>
                <a:cs typeface="Poppins Light"/>
                <a:sym typeface="Poppins Light"/>
              </a:rPr>
              <a:t>he Unkiller...</a:t>
            </a:r>
            <a:endParaRPr sz="2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42" y="2679916"/>
            <a:ext cx="2168300" cy="2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6535950" y="1920745"/>
            <a:ext cx="1818000" cy="674100"/>
          </a:xfrm>
          <a:prstGeom prst="bracketPair">
            <a:avLst/>
          </a:prstGeom>
          <a:noFill/>
          <a:ln cap="flat" cmpd="sng" w="9525">
            <a:solidFill>
              <a:srgbClr val="2987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13475" y="0"/>
            <a:ext cx="9144000" cy="1346700"/>
          </a:xfrm>
          <a:prstGeom prst="rect">
            <a:avLst/>
          </a:prstGeom>
          <a:solidFill>
            <a:srgbClr val="E6C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10800000">
            <a:off x="4376725" y="1346700"/>
            <a:ext cx="363600" cy="215400"/>
          </a:xfrm>
          <a:prstGeom prst="triangle">
            <a:avLst>
              <a:gd fmla="val 50000" name="adj"/>
            </a:avLst>
          </a:prstGeom>
          <a:solidFill>
            <a:srgbClr val="E6C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2006575" y="361475"/>
            <a:ext cx="5103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Project Description</a:t>
            </a:r>
            <a:endParaRPr sz="3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06000" y="1655650"/>
            <a:ext cx="52116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Thin"/>
                <a:ea typeface="Poppins Thin"/>
                <a:cs typeface="Poppins Thin"/>
                <a:sym typeface="Poppins Thin"/>
              </a:rPr>
              <a:t>Plant Unkiller will remind people when to take care of your houseplants so that they can be as sustainable as they wish to be</a:t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Thin"/>
                <a:ea typeface="Poppins Thin"/>
                <a:cs typeface="Poppins Thin"/>
                <a:sym typeface="Poppins Thin"/>
              </a:rPr>
              <a:t>People will create an account online to receive a link to download a desktop app; through app, people will receive text/sms notifications/reminders about keeping their plants alive</a:t>
            </a:r>
            <a:endParaRPr sz="2000"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6610025" y="2001725"/>
            <a:ext cx="16698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Light"/>
                <a:ea typeface="Poppins Light"/>
                <a:cs typeface="Poppins Light"/>
                <a:sym typeface="Poppins Light"/>
              </a:rPr>
              <a:t>the Unkiller...</a:t>
            </a:r>
            <a:endParaRPr sz="2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800" y="2594850"/>
            <a:ext cx="2168300" cy="2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