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58" r:id="rId4"/>
    <p:sldId id="260" r:id="rId5"/>
    <p:sldId id="261" r:id="rId6"/>
    <p:sldId id="266" r:id="rId7"/>
    <p:sldId id="262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2D007-846C-4694-8D38-71C6EE94B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20BBAB-07FD-4F52-A725-8863782F7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C50CAB-9EAD-430E-95C8-5E99B021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5C8-40E0-48D5-9711-4CDE11D9748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520D75-853E-4E1B-8305-F0726E74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8C199D-92BF-400D-83FB-3905D8B3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8095-90B4-4A2B-BD84-52159DAD54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23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D53A1-EC51-4C5B-82E5-F0944D1E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715219-B0F9-41BC-A30E-CC90F8B39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FB5B8E-8693-4484-9ED3-4E41214C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5C8-40E0-48D5-9711-4CDE11D9748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48C169-A853-4AE8-ACB2-56E702A2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534DB-B15D-46B4-B6BD-82628E6E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8095-90B4-4A2B-BD84-52159DAD54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88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71B2D5-C165-4CC6-B847-54BAEC4AD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281B07-B99E-4D93-8C36-0D07915F1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F704E7-5CB3-4546-A4C3-189249CB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5C8-40E0-48D5-9711-4CDE11D9748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D90AA7-91C7-4B43-8A8C-ADB537A4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B2A606-C6FF-4355-AD30-10AC9DF9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8095-90B4-4A2B-BD84-52159DAD54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4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48A59-805C-4883-9965-27E497F4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B21E43-E21F-436F-9E94-097943D2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C151D-88F1-446C-BEAC-9EB0FA10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5C8-40E0-48D5-9711-4CDE11D9748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4AA292-A25E-4FBF-846A-2996504F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A0D12D-24A7-467C-8C54-149E9737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8095-90B4-4A2B-BD84-52159DAD54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63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B671B-4F04-4FCC-9B2F-DB364DD9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A6D854-29FD-4C95-AA83-D6EB8973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2E2B80-D4BE-49C7-89BA-AD534084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5C8-40E0-48D5-9711-4CDE11D9748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A18DC3-3792-4F98-B726-15DA6724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9D543E-C31A-44E0-9043-EE6483DE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8095-90B4-4A2B-BD84-52159DAD54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2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68A76-7339-4D0C-A052-494963EE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844F86-6984-45C8-B8F6-7A1ECCF3D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8166C8-2F15-4379-B91C-418EF08D2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5B8B86-9D0A-4463-B66D-365BD91E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5C8-40E0-48D5-9711-4CDE11D9748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B96A27-E334-44AF-972A-A4F09515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C40B8E-2ECD-40E0-91D2-B0C46C45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8095-90B4-4A2B-BD84-52159DAD54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3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96479-BD9D-4A57-9BE6-CB8BFCC6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D2605F-461A-4C33-8353-A3C7A6602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609689-5B04-42D9-A61D-CE1DCEFEE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398C87-C965-4AC2-861C-ABED69D10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D7E92F-898A-4A98-A9C7-2258393A7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B37292-D9F1-4319-B5DD-7C2852EC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5C8-40E0-48D5-9711-4CDE11D9748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51EB88-1D4B-4BE3-B544-8F57B08F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614012-524F-4C83-9BF7-0425377D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8095-90B4-4A2B-BD84-52159DAD54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70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4FA66-889A-4A15-AECD-976E86DE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1F6DA9-88A7-4F0A-87FB-7F508DA1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5C8-40E0-48D5-9711-4CDE11D9748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CBA0D9-86DF-4A7A-AEF8-805C40BF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38D74C-A050-4F52-BDCC-014DDB51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8095-90B4-4A2B-BD84-52159DAD54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1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0FF825-4C61-4785-A002-369A0FD4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5C8-40E0-48D5-9711-4CDE11D9748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B69EC3-4DD8-4C1B-9FED-FD4678CE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F2D724-CCF5-4ACF-B4A4-71B87A93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8095-90B4-4A2B-BD84-52159DAD54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56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F9D1B-FBF5-4B15-A533-6E5607DC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6AE287-E684-4F7E-9427-459511E9A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504927-D853-4964-BC7A-B93D063A4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86D4F1-F6F3-4470-8B7F-D8D49216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5C8-40E0-48D5-9711-4CDE11D9748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4D4CBE-6ABE-4D49-9040-83D33A4A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5115C0-F9C3-4DF3-8E43-907AEF0E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8095-90B4-4A2B-BD84-52159DAD54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41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640CF-8D3F-4E55-B0D2-6E022107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8D92A2-F8AF-4673-B908-DAFEEF942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DC8742-40CF-48F6-851A-6E7115056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7661A4-99A4-489F-A7AB-0E631848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5C8-40E0-48D5-9711-4CDE11D9748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A2761C-33AD-47DF-80D4-49B5CEDC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CFED-C153-43A6-9889-E9526004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8095-90B4-4A2B-BD84-52159DAD54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5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EEF4E1-2227-4576-AC4B-691E984A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6DE3D1-4B5B-4105-89E9-DB60281E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821A9B-9157-4C44-8518-00E44342A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95C8-40E0-48D5-9711-4CDE11D9748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7A4A92-B8D8-48D2-8BA1-C1DF865E5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96AF4-7CB2-40FA-B47C-197563B4B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58095-90B4-4A2B-BD84-52159DAD54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50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F252F-DE1A-4465-97A2-55ABEE59E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062" y="758379"/>
            <a:ext cx="3483006" cy="1247975"/>
          </a:xfrm>
        </p:spPr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20</a:t>
            </a:r>
            <a:r>
              <a:rPr lang="zh-TW" altLang="en-US" dirty="0"/>
              <a:t>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4840E6-1ADF-4D41-96E0-7EAB95D85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325" y="305162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10727219</a:t>
            </a:r>
            <a:r>
              <a:rPr lang="zh-TW" altLang="en-US" dirty="0"/>
              <a:t> 許志仲</a:t>
            </a:r>
            <a:endParaRPr lang="en-US" altLang="zh-TW" dirty="0"/>
          </a:p>
          <a:p>
            <a:r>
              <a:rPr lang="en-US" altLang="zh-TW" dirty="0"/>
              <a:t>10727224</a:t>
            </a:r>
            <a:r>
              <a:rPr lang="zh-TW" altLang="en-US" dirty="0"/>
              <a:t> 李敏嘉</a:t>
            </a:r>
            <a:endParaRPr lang="en-US" altLang="zh-TW" dirty="0"/>
          </a:p>
          <a:p>
            <a:r>
              <a:rPr lang="en-US" altLang="zh-TW" dirty="0"/>
              <a:t>10727229</a:t>
            </a:r>
            <a:r>
              <a:rPr lang="zh-TW" altLang="en-US" dirty="0"/>
              <a:t> 黃雅萱</a:t>
            </a:r>
            <a:endParaRPr lang="en-US" altLang="zh-TW" dirty="0"/>
          </a:p>
          <a:p>
            <a:r>
              <a:rPr lang="en-US" altLang="zh-TW" dirty="0"/>
              <a:t>10727252</a:t>
            </a:r>
            <a:r>
              <a:rPr lang="zh-TW" altLang="en-US" dirty="0"/>
              <a:t> 黃于九</a:t>
            </a:r>
          </a:p>
        </p:txBody>
      </p:sp>
    </p:spTree>
    <p:extLst>
      <p:ext uri="{BB962C8B-B14F-4D97-AF65-F5344CB8AC3E}">
        <p14:creationId xmlns:p14="http://schemas.microsoft.com/office/powerpoint/2010/main" val="207888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F3A60E-DDE3-4214-8D0F-2F2095E57745}"/>
              </a:ext>
            </a:extLst>
          </p:cNvPr>
          <p:cNvSpPr/>
          <p:nvPr/>
        </p:nvSpPr>
        <p:spPr>
          <a:xfrm>
            <a:off x="812309" y="3038135"/>
            <a:ext cx="250713" cy="5773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PC</a:t>
            </a:r>
            <a:endParaRPr lang="zh-TW" altLang="en-US" sz="12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4A939CD-9527-44EF-9DBF-675B700902A4}"/>
              </a:ext>
            </a:extLst>
          </p:cNvPr>
          <p:cNvGrpSpPr/>
          <p:nvPr/>
        </p:nvGrpSpPr>
        <p:grpSpPr>
          <a:xfrm>
            <a:off x="1341168" y="3236836"/>
            <a:ext cx="1165984" cy="987405"/>
            <a:chOff x="1840169" y="2564933"/>
            <a:chExt cx="1731946" cy="17281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6ADB55D-075C-4200-A0CF-045881A0B0E8}"/>
                </a:ext>
              </a:extLst>
            </p:cNvPr>
            <p:cNvSpPr/>
            <p:nvPr/>
          </p:nvSpPr>
          <p:spPr>
            <a:xfrm>
              <a:off x="1840169" y="2564935"/>
              <a:ext cx="1728132" cy="1728131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Instruction</a:t>
              </a:r>
            </a:p>
            <a:p>
              <a:pPr algn="ctr"/>
              <a:r>
                <a:rPr lang="en-US" altLang="zh-TW" sz="1200" dirty="0"/>
                <a:t>Memory</a:t>
              </a:r>
              <a:endParaRPr lang="zh-TW" altLang="en-US" sz="1200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6DEACF5-6AEA-425D-98F1-EAE8ADBCA6B0}"/>
                </a:ext>
              </a:extLst>
            </p:cNvPr>
            <p:cNvSpPr txBox="1"/>
            <p:nvPr/>
          </p:nvSpPr>
          <p:spPr>
            <a:xfrm>
              <a:off x="1862355" y="2564933"/>
              <a:ext cx="722723" cy="401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ADDR</a:t>
              </a:r>
              <a:endParaRPr lang="zh-TW" altLang="en-US" sz="10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672F22C-A5B1-409C-8579-578526007C76}"/>
                </a:ext>
              </a:extLst>
            </p:cNvPr>
            <p:cNvSpPr txBox="1"/>
            <p:nvPr/>
          </p:nvSpPr>
          <p:spPr>
            <a:xfrm>
              <a:off x="3081955" y="2564935"/>
              <a:ext cx="490160" cy="401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RD</a:t>
              </a:r>
              <a:endParaRPr lang="zh-TW" altLang="en-US" sz="1000" dirty="0"/>
            </a:p>
          </p:txBody>
        </p:sp>
      </p:grp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0A916B2-7DD8-4BA2-9DCA-3EA29E0055CA}"/>
              </a:ext>
            </a:extLst>
          </p:cNvPr>
          <p:cNvCxnSpPr>
            <a:cxnSpLocks/>
          </p:cNvCxnSpPr>
          <p:nvPr/>
        </p:nvCxnSpPr>
        <p:spPr>
          <a:xfrm>
            <a:off x="1069968" y="3359947"/>
            <a:ext cx="266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82683C3-C7B7-4F89-AB6C-946568EF428E}"/>
              </a:ext>
            </a:extLst>
          </p:cNvPr>
          <p:cNvCxnSpPr>
            <a:cxnSpLocks/>
          </p:cNvCxnSpPr>
          <p:nvPr/>
        </p:nvCxnSpPr>
        <p:spPr>
          <a:xfrm>
            <a:off x="2286299" y="2321350"/>
            <a:ext cx="0" cy="32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BC1ADB6-D475-4614-A262-D2872B54A11A}"/>
              </a:ext>
            </a:extLst>
          </p:cNvPr>
          <p:cNvCxnSpPr>
            <a:cxnSpLocks/>
          </p:cNvCxnSpPr>
          <p:nvPr/>
        </p:nvCxnSpPr>
        <p:spPr>
          <a:xfrm>
            <a:off x="2286299" y="2791375"/>
            <a:ext cx="0" cy="32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C88EC5C-A04D-4004-ABE3-12FBDD658D77}"/>
              </a:ext>
            </a:extLst>
          </p:cNvPr>
          <p:cNvCxnSpPr>
            <a:cxnSpLocks/>
          </p:cNvCxnSpPr>
          <p:nvPr/>
        </p:nvCxnSpPr>
        <p:spPr>
          <a:xfrm flipH="1" flipV="1">
            <a:off x="2286299" y="2645505"/>
            <a:ext cx="144297" cy="81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F31CC02-C2C3-4954-9FAB-16D2E018C128}"/>
              </a:ext>
            </a:extLst>
          </p:cNvPr>
          <p:cNvCxnSpPr>
            <a:cxnSpLocks/>
          </p:cNvCxnSpPr>
          <p:nvPr/>
        </p:nvCxnSpPr>
        <p:spPr>
          <a:xfrm flipH="1">
            <a:off x="2286299" y="2726544"/>
            <a:ext cx="144297" cy="6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388AD62-11D4-4341-94F4-96F46750ADF5}"/>
              </a:ext>
            </a:extLst>
          </p:cNvPr>
          <p:cNvCxnSpPr>
            <a:cxnSpLocks/>
          </p:cNvCxnSpPr>
          <p:nvPr/>
        </p:nvCxnSpPr>
        <p:spPr>
          <a:xfrm>
            <a:off x="2286299" y="2321350"/>
            <a:ext cx="409039" cy="26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35972E3-3573-4023-BB06-D461C03E7ED3}"/>
              </a:ext>
            </a:extLst>
          </p:cNvPr>
          <p:cNvCxnSpPr>
            <a:cxnSpLocks/>
          </p:cNvCxnSpPr>
          <p:nvPr/>
        </p:nvCxnSpPr>
        <p:spPr>
          <a:xfrm flipV="1">
            <a:off x="2286298" y="2897124"/>
            <a:ext cx="409040" cy="21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070B003-14F3-4017-831F-219009BE7CA8}"/>
              </a:ext>
            </a:extLst>
          </p:cNvPr>
          <p:cNvCxnSpPr>
            <a:cxnSpLocks/>
          </p:cNvCxnSpPr>
          <p:nvPr/>
        </p:nvCxnSpPr>
        <p:spPr>
          <a:xfrm>
            <a:off x="2695338" y="2586077"/>
            <a:ext cx="0" cy="311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DC8BD59-1FAB-41DC-9CF0-5CA91BF77B59}"/>
              </a:ext>
            </a:extLst>
          </p:cNvPr>
          <p:cNvCxnSpPr>
            <a:cxnSpLocks/>
          </p:cNvCxnSpPr>
          <p:nvPr/>
        </p:nvCxnSpPr>
        <p:spPr>
          <a:xfrm flipV="1">
            <a:off x="1205908" y="2475601"/>
            <a:ext cx="0" cy="884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F3DD838-838C-4E56-9F6D-FE5B2D5DB757}"/>
              </a:ext>
            </a:extLst>
          </p:cNvPr>
          <p:cNvCxnSpPr>
            <a:cxnSpLocks/>
          </p:cNvCxnSpPr>
          <p:nvPr/>
        </p:nvCxnSpPr>
        <p:spPr>
          <a:xfrm flipV="1">
            <a:off x="1205908" y="2475602"/>
            <a:ext cx="1040088" cy="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68FE1FD-C561-4CC7-8104-660E979ABB93}"/>
              </a:ext>
            </a:extLst>
          </p:cNvPr>
          <p:cNvCxnSpPr/>
          <p:nvPr/>
        </p:nvCxnSpPr>
        <p:spPr>
          <a:xfrm>
            <a:off x="1836950" y="2963470"/>
            <a:ext cx="409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419DB64-10B1-4FD2-9CEC-B9C3188D9EDB}"/>
              </a:ext>
            </a:extLst>
          </p:cNvPr>
          <p:cNvSpPr txBox="1"/>
          <p:nvPr/>
        </p:nvSpPr>
        <p:spPr>
          <a:xfrm>
            <a:off x="1658391" y="286931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4</a:t>
            </a:r>
            <a:endParaRPr lang="zh-TW" altLang="en-US" sz="1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0127B6-F52F-43F2-A1E1-3CAF6BF9DDC9}"/>
              </a:ext>
            </a:extLst>
          </p:cNvPr>
          <p:cNvSpPr/>
          <p:nvPr/>
        </p:nvSpPr>
        <p:spPr>
          <a:xfrm>
            <a:off x="2991248" y="2165243"/>
            <a:ext cx="85284" cy="392781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8C2D919-F4F4-49DC-8113-CDEEA1354816}"/>
              </a:ext>
            </a:extLst>
          </p:cNvPr>
          <p:cNvSpPr/>
          <p:nvPr/>
        </p:nvSpPr>
        <p:spPr>
          <a:xfrm>
            <a:off x="5177924" y="1604005"/>
            <a:ext cx="107702" cy="44890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F66556-A8C0-49F0-BC04-ECB126B0C06E}"/>
              </a:ext>
            </a:extLst>
          </p:cNvPr>
          <p:cNvSpPr/>
          <p:nvPr/>
        </p:nvSpPr>
        <p:spPr>
          <a:xfrm>
            <a:off x="7468774" y="1609393"/>
            <a:ext cx="119518" cy="474511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EC45625-469B-4108-9A6B-92157A0AC65E}"/>
              </a:ext>
            </a:extLst>
          </p:cNvPr>
          <p:cNvGrpSpPr/>
          <p:nvPr/>
        </p:nvGrpSpPr>
        <p:grpSpPr>
          <a:xfrm>
            <a:off x="3704161" y="3267689"/>
            <a:ext cx="1298733" cy="1143498"/>
            <a:chOff x="3969603" y="2937107"/>
            <a:chExt cx="1758798" cy="1550582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7C03A4-38C5-41CE-BADB-8F7F7A42C707}"/>
                </a:ext>
              </a:extLst>
            </p:cNvPr>
            <p:cNvSpPr txBox="1"/>
            <p:nvPr/>
          </p:nvSpPr>
          <p:spPr>
            <a:xfrm>
              <a:off x="3971952" y="3277232"/>
              <a:ext cx="549974" cy="33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RN2</a:t>
              </a:r>
              <a:endParaRPr lang="zh-TW" altLang="en-US" sz="10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9437ADB5-5608-4474-B557-94620E056868}"/>
                </a:ext>
              </a:extLst>
            </p:cNvPr>
            <p:cNvSpPr txBox="1"/>
            <p:nvPr/>
          </p:nvSpPr>
          <p:spPr>
            <a:xfrm>
              <a:off x="3969603" y="3713487"/>
              <a:ext cx="549974" cy="33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WN</a:t>
              </a:r>
              <a:endParaRPr lang="zh-TW" altLang="en-US" sz="1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5992200-7DC0-44B2-866A-011E395A9D96}"/>
                </a:ext>
              </a:extLst>
            </p:cNvPr>
            <p:cNvSpPr txBox="1"/>
            <p:nvPr/>
          </p:nvSpPr>
          <p:spPr>
            <a:xfrm>
              <a:off x="3980360" y="4120326"/>
              <a:ext cx="549974" cy="33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WD</a:t>
              </a:r>
              <a:endParaRPr lang="zh-TW" altLang="en-US" sz="10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775A70DF-3CA1-4198-BF34-E8C48F3DCC25}"/>
                </a:ext>
              </a:extLst>
            </p:cNvPr>
            <p:cNvSpPr txBox="1"/>
            <p:nvPr/>
          </p:nvSpPr>
          <p:spPr>
            <a:xfrm>
              <a:off x="5178427" y="3842590"/>
              <a:ext cx="549974" cy="33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RD2</a:t>
              </a:r>
              <a:endParaRPr lang="zh-TW" altLang="en-US" sz="1000" dirty="0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C4C8AD2A-5B8E-413C-A3A9-1886F144DACD}"/>
                </a:ext>
              </a:extLst>
            </p:cNvPr>
            <p:cNvGrpSpPr/>
            <p:nvPr/>
          </p:nvGrpSpPr>
          <p:grpSpPr>
            <a:xfrm>
              <a:off x="3972552" y="2937107"/>
              <a:ext cx="1745510" cy="1550582"/>
              <a:chOff x="1854590" y="2564934"/>
              <a:chExt cx="1735898" cy="1728132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1EB9222-6533-4307-9365-2BE3B73DFEED}"/>
                  </a:ext>
                </a:extLst>
              </p:cNvPr>
              <p:cNvSpPr/>
              <p:nvPr/>
            </p:nvSpPr>
            <p:spPr>
              <a:xfrm>
                <a:off x="1862356" y="2564934"/>
                <a:ext cx="1728132" cy="172813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Register</a:t>
                </a:r>
              </a:p>
              <a:p>
                <a:pPr algn="ctr"/>
                <a:r>
                  <a:rPr lang="en-US" altLang="zh-TW" sz="1200" dirty="0"/>
                  <a:t>File</a:t>
                </a:r>
                <a:endParaRPr lang="zh-TW" altLang="en-US" sz="1200" dirty="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00DBA95-49B3-45A5-9486-FF6A0E6921C6}"/>
                  </a:ext>
                </a:extLst>
              </p:cNvPr>
              <p:cNvSpPr txBox="1"/>
              <p:nvPr/>
            </p:nvSpPr>
            <p:spPr>
              <a:xfrm>
                <a:off x="1854590" y="2571899"/>
                <a:ext cx="546946" cy="372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RN1</a:t>
                </a:r>
                <a:endParaRPr lang="zh-TW" altLang="en-US" sz="1000" dirty="0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D155C4D-5C7E-4525-8CB5-C557D7370844}"/>
                  </a:ext>
                </a:extLst>
              </p:cNvPr>
              <p:cNvSpPr txBox="1"/>
              <p:nvPr/>
            </p:nvSpPr>
            <p:spPr>
              <a:xfrm>
                <a:off x="3035344" y="2891790"/>
                <a:ext cx="546944" cy="372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RD1</a:t>
                </a:r>
                <a:endParaRPr lang="zh-TW" altLang="en-US" sz="1000" dirty="0"/>
              </a:p>
            </p:txBody>
          </p:sp>
        </p:grpSp>
      </p:grp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4C548D1-84E1-44DB-934F-64AA92EB111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267578" y="3395409"/>
            <a:ext cx="43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FE89261-C0FB-4436-9B01-53D50A95C645}"/>
              </a:ext>
            </a:extLst>
          </p:cNvPr>
          <p:cNvSpPr txBox="1"/>
          <p:nvPr/>
        </p:nvSpPr>
        <p:spPr>
          <a:xfrm>
            <a:off x="2777928" y="6103552"/>
            <a:ext cx="48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IF/ID</a:t>
            </a:r>
            <a:endParaRPr lang="zh-TW" altLang="en-US" sz="1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5FB8D68-8EF8-4923-8E86-67FAB4183EFD}"/>
              </a:ext>
            </a:extLst>
          </p:cNvPr>
          <p:cNvSpPr txBox="1"/>
          <p:nvPr/>
        </p:nvSpPr>
        <p:spPr>
          <a:xfrm>
            <a:off x="4978787" y="6112748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ID/EX</a:t>
            </a:r>
            <a:endParaRPr lang="zh-TW" altLang="en-US" sz="1200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5D65CED-6B88-4E09-8152-5590868B04BF}"/>
              </a:ext>
            </a:extLst>
          </p:cNvPr>
          <p:cNvGrpSpPr/>
          <p:nvPr/>
        </p:nvGrpSpPr>
        <p:grpSpPr>
          <a:xfrm>
            <a:off x="6334314" y="3280063"/>
            <a:ext cx="573846" cy="1114164"/>
            <a:chOff x="5782539" y="3053386"/>
            <a:chExt cx="795275" cy="1544085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A9515FE8-7262-43D8-B4F8-E70049687DDA}"/>
                </a:ext>
              </a:extLst>
            </p:cNvPr>
            <p:cNvGrpSpPr/>
            <p:nvPr/>
          </p:nvGrpSpPr>
          <p:grpSpPr>
            <a:xfrm>
              <a:off x="5782539" y="3053386"/>
              <a:ext cx="795275" cy="1544085"/>
              <a:chOff x="6259023" y="3333265"/>
              <a:chExt cx="409040" cy="794181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8EDF74CE-0544-400B-B43C-5814EE48D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9024" y="3333265"/>
                <a:ext cx="0" cy="3241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84B92701-525D-41A4-AE10-BEFFA7D7D2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9024" y="3803290"/>
                <a:ext cx="0" cy="3241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FB0EC789-610C-4AEA-8C73-0D6C3403B7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59024" y="3657420"/>
                <a:ext cx="144297" cy="81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77B739F1-F587-4C32-9D23-54C978ACF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59024" y="3738459"/>
                <a:ext cx="144297" cy="648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ED518C86-1809-4FBD-840F-F5E2CED77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9024" y="3333265"/>
                <a:ext cx="409039" cy="264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513D6492-F018-48A3-AFFD-007FCEF198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9023" y="3909039"/>
                <a:ext cx="409040" cy="2184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9E806E8-876E-4813-A683-81F2C4622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8063" y="3597992"/>
                <a:ext cx="0" cy="3110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91D1001-84B6-4CEE-943E-67624AEFD718}"/>
                </a:ext>
              </a:extLst>
            </p:cNvPr>
            <p:cNvSpPr txBox="1"/>
            <p:nvPr/>
          </p:nvSpPr>
          <p:spPr>
            <a:xfrm>
              <a:off x="5972163" y="3677996"/>
              <a:ext cx="602307" cy="383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/>
                <a:t>ALU</a:t>
              </a:r>
              <a:endParaRPr lang="zh-TW" altLang="en-US" sz="1200" dirty="0"/>
            </a:p>
          </p:txBody>
        </p:sp>
      </p:grp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B3AA3-ED92-4F23-8143-94F005507C09}"/>
              </a:ext>
            </a:extLst>
          </p:cNvPr>
          <p:cNvSpPr txBox="1"/>
          <p:nvPr/>
        </p:nvSpPr>
        <p:spPr>
          <a:xfrm>
            <a:off x="7159682" y="6331540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EX/MEM</a:t>
            </a:r>
            <a:endParaRPr lang="zh-TW" altLang="en-US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BA602BF-5D2F-4481-B9CC-5D90AAAAD0A7}"/>
              </a:ext>
            </a:extLst>
          </p:cNvPr>
          <p:cNvSpPr/>
          <p:nvPr/>
        </p:nvSpPr>
        <p:spPr>
          <a:xfrm>
            <a:off x="10323732" y="1467286"/>
            <a:ext cx="106396" cy="48872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62448F4-5ADE-47AA-B622-4F715C4A0A45}"/>
              </a:ext>
            </a:extLst>
          </p:cNvPr>
          <p:cNvGrpSpPr/>
          <p:nvPr/>
        </p:nvGrpSpPr>
        <p:grpSpPr>
          <a:xfrm>
            <a:off x="8300887" y="3732399"/>
            <a:ext cx="1361254" cy="1143498"/>
            <a:chOff x="3972552" y="2937107"/>
            <a:chExt cx="1745510" cy="1550582"/>
          </a:xfrm>
        </p:grpSpPr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1BBCEFC-4B1A-4A9A-A9F4-458FAE56DC0C}"/>
                </a:ext>
              </a:extLst>
            </p:cNvPr>
            <p:cNvSpPr txBox="1"/>
            <p:nvPr/>
          </p:nvSpPr>
          <p:spPr>
            <a:xfrm>
              <a:off x="3980360" y="3961069"/>
              <a:ext cx="549974" cy="33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WD</a:t>
              </a:r>
              <a:endParaRPr lang="zh-TW" altLang="en-US" sz="1000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DEC5AB94-31D2-416C-9C9E-652F9507C64A}"/>
                </a:ext>
              </a:extLst>
            </p:cNvPr>
            <p:cNvSpPr txBox="1"/>
            <p:nvPr/>
          </p:nvSpPr>
          <p:spPr>
            <a:xfrm>
              <a:off x="5182379" y="3533204"/>
              <a:ext cx="511907" cy="33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dirty="0"/>
                <a:t>RD</a:t>
              </a:r>
              <a:endParaRPr lang="zh-TW" altLang="en-US" sz="1000" dirty="0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9911827B-14EF-4EEB-BDBE-FBE2DB8EE85D}"/>
                </a:ext>
              </a:extLst>
            </p:cNvPr>
            <p:cNvGrpSpPr/>
            <p:nvPr/>
          </p:nvGrpSpPr>
          <p:grpSpPr>
            <a:xfrm>
              <a:off x="3972552" y="2937107"/>
              <a:ext cx="1745510" cy="1550582"/>
              <a:chOff x="1854590" y="2564934"/>
              <a:chExt cx="1735898" cy="1728132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0E25A17-ABF1-4F67-8A21-17C58F645E51}"/>
                  </a:ext>
                </a:extLst>
              </p:cNvPr>
              <p:cNvSpPr/>
              <p:nvPr/>
            </p:nvSpPr>
            <p:spPr>
              <a:xfrm>
                <a:off x="1862356" y="2564934"/>
                <a:ext cx="1728132" cy="172813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Data</a:t>
                </a:r>
              </a:p>
              <a:p>
                <a:pPr algn="ctr"/>
                <a:r>
                  <a:rPr lang="en-US" altLang="zh-TW" sz="1200" dirty="0"/>
                  <a:t>Memory</a:t>
                </a:r>
                <a:endParaRPr lang="zh-TW" altLang="en-US" sz="1200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C4FB5758-CD05-43AD-87FE-9D0534D04953}"/>
                  </a:ext>
                </a:extLst>
              </p:cNvPr>
              <p:cNvSpPr txBox="1"/>
              <p:nvPr/>
            </p:nvSpPr>
            <p:spPr>
              <a:xfrm>
                <a:off x="1854590" y="2571899"/>
                <a:ext cx="625388" cy="372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ADDR</a:t>
                </a:r>
                <a:endParaRPr lang="zh-TW" altLang="en-US" sz="1000" dirty="0"/>
              </a:p>
            </p:txBody>
          </p:sp>
        </p:grpSp>
      </p:grp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8BCA937-D624-4E5E-8102-D85203146A26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989171" y="3600385"/>
            <a:ext cx="198008" cy="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0F32F87-E47D-4910-8275-AFC1E029321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002894" y="4058561"/>
            <a:ext cx="184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90700FF-E46A-4B4E-B7CD-1F798DDF8722}"/>
              </a:ext>
            </a:extLst>
          </p:cNvPr>
          <p:cNvCxnSpPr/>
          <p:nvPr/>
        </p:nvCxnSpPr>
        <p:spPr>
          <a:xfrm>
            <a:off x="5289770" y="3607078"/>
            <a:ext cx="1034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EFE9418B-DFF1-4B01-BA70-0F2075B97422}"/>
              </a:ext>
            </a:extLst>
          </p:cNvPr>
          <p:cNvGrpSpPr/>
          <p:nvPr/>
        </p:nvGrpSpPr>
        <p:grpSpPr>
          <a:xfrm>
            <a:off x="5739885" y="3848513"/>
            <a:ext cx="266115" cy="642474"/>
            <a:chOff x="5205629" y="4119527"/>
            <a:chExt cx="266115" cy="642474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324C9B1A-FDA2-4848-84A1-E6C69A555580}"/>
                </a:ext>
              </a:extLst>
            </p:cNvPr>
            <p:cNvGrpSpPr/>
            <p:nvPr/>
          </p:nvGrpSpPr>
          <p:grpSpPr>
            <a:xfrm>
              <a:off x="5244011" y="4119527"/>
              <a:ext cx="227733" cy="642474"/>
              <a:chOff x="5058561" y="4119527"/>
              <a:chExt cx="227733" cy="64247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96CEA405-AE4D-4093-B99D-F76D5DFFF065}"/>
                  </a:ext>
                </a:extLst>
              </p:cNvPr>
              <p:cNvCxnSpPr/>
              <p:nvPr/>
            </p:nvCxnSpPr>
            <p:spPr>
              <a:xfrm>
                <a:off x="5058561" y="4119527"/>
                <a:ext cx="0" cy="6424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5EE638CC-62D5-44BF-8E65-63E0B9A2B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950" y="4131763"/>
                <a:ext cx="206664" cy="1102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2AD2BE1F-E1F6-480B-940E-50CC8831C9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9259" y="4671611"/>
                <a:ext cx="227035" cy="90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5B5B6E8A-3075-4781-ADDE-DBF183866E7A}"/>
                  </a:ext>
                </a:extLst>
              </p:cNvPr>
              <p:cNvCxnSpPr/>
              <p:nvPr/>
            </p:nvCxnSpPr>
            <p:spPr>
              <a:xfrm>
                <a:off x="5273614" y="4242004"/>
                <a:ext cx="0" cy="4296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B828D947-CA8A-49E8-AB90-AB74349E4855}"/>
                </a:ext>
              </a:extLst>
            </p:cNvPr>
            <p:cNvSpPr txBox="1"/>
            <p:nvPr/>
          </p:nvSpPr>
          <p:spPr>
            <a:xfrm>
              <a:off x="5243232" y="4194871"/>
              <a:ext cx="1021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0</a:t>
              </a:r>
              <a:endParaRPr lang="zh-TW" altLang="en-US" sz="1000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51849A5A-6938-42CE-8E28-8EB888234AF5}"/>
                </a:ext>
              </a:extLst>
            </p:cNvPr>
            <p:cNvSpPr txBox="1"/>
            <p:nvPr/>
          </p:nvSpPr>
          <p:spPr>
            <a:xfrm>
              <a:off x="5205629" y="447670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948FBD26-C431-4DC2-BD16-DA40FD9CDC17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5285385" y="4046967"/>
            <a:ext cx="4921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2583D75-BE4B-462C-9054-C521AD85D3B5}"/>
              </a:ext>
            </a:extLst>
          </p:cNvPr>
          <p:cNvCxnSpPr/>
          <p:nvPr/>
        </p:nvCxnSpPr>
        <p:spPr>
          <a:xfrm>
            <a:off x="6006000" y="4166845"/>
            <a:ext cx="328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6232A856-4C35-457F-99CE-8E50154F74EA}"/>
              </a:ext>
            </a:extLst>
          </p:cNvPr>
          <p:cNvGrpSpPr/>
          <p:nvPr/>
        </p:nvGrpSpPr>
        <p:grpSpPr>
          <a:xfrm>
            <a:off x="4381044" y="4557271"/>
            <a:ext cx="428903" cy="1006676"/>
            <a:chOff x="3839506" y="4924338"/>
            <a:chExt cx="428903" cy="1006676"/>
          </a:xfrm>
        </p:grpSpPr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CCCEB419-EDF7-418B-A5A4-3A7FC26D56C0}"/>
                </a:ext>
              </a:extLst>
            </p:cNvPr>
            <p:cNvSpPr/>
            <p:nvPr/>
          </p:nvSpPr>
          <p:spPr>
            <a:xfrm>
              <a:off x="3839506" y="4924338"/>
              <a:ext cx="428903" cy="1006676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3882E3AB-FDAD-4F3D-B36E-05117C12BB37}"/>
                </a:ext>
              </a:extLst>
            </p:cNvPr>
            <p:cNvSpPr txBox="1"/>
            <p:nvPr/>
          </p:nvSpPr>
          <p:spPr>
            <a:xfrm>
              <a:off x="3883877" y="5226341"/>
              <a:ext cx="338554" cy="44659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1000" dirty="0"/>
                <a:t>EXTND</a:t>
              </a:r>
              <a:endParaRPr lang="zh-TW" altLang="en-US" sz="1000" dirty="0"/>
            </a:p>
          </p:txBody>
        </p:sp>
      </p:grp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EF2575C3-444C-461F-8318-C599D48CF812}"/>
              </a:ext>
            </a:extLst>
          </p:cNvPr>
          <p:cNvCxnSpPr>
            <a:stCxn id="66" idx="6"/>
          </p:cNvCxnSpPr>
          <p:nvPr/>
        </p:nvCxnSpPr>
        <p:spPr>
          <a:xfrm>
            <a:off x="4809947" y="5060609"/>
            <a:ext cx="36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563BD94-9938-4037-94C5-0993D860B7F1}"/>
              </a:ext>
            </a:extLst>
          </p:cNvPr>
          <p:cNvGrpSpPr/>
          <p:nvPr/>
        </p:nvGrpSpPr>
        <p:grpSpPr>
          <a:xfrm>
            <a:off x="1926398" y="929548"/>
            <a:ext cx="227733" cy="642474"/>
            <a:chOff x="1158357" y="867404"/>
            <a:chExt cx="227733" cy="642474"/>
          </a:xfrm>
        </p:grpSpPr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86DDF467-DC59-4E4B-A1EC-AD4541EBA504}"/>
                </a:ext>
              </a:extLst>
            </p:cNvPr>
            <p:cNvGrpSpPr/>
            <p:nvPr/>
          </p:nvGrpSpPr>
          <p:grpSpPr>
            <a:xfrm rot="10800000">
              <a:off x="1158357" y="867404"/>
              <a:ext cx="227733" cy="642474"/>
              <a:chOff x="5058561" y="4119527"/>
              <a:chExt cx="227733" cy="642474"/>
            </a:xfrm>
          </p:grpSpPr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63FBFC72-25F9-4F75-A6DB-D4276BF711B6}"/>
                  </a:ext>
                </a:extLst>
              </p:cNvPr>
              <p:cNvCxnSpPr/>
              <p:nvPr/>
            </p:nvCxnSpPr>
            <p:spPr>
              <a:xfrm>
                <a:off x="5058561" y="4119527"/>
                <a:ext cx="0" cy="6424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1772D459-AF7D-4BF5-AD07-96EBE6823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950" y="4131763"/>
                <a:ext cx="206664" cy="1102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D523C549-3315-4D82-8F58-3F581571A1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9259" y="4671611"/>
                <a:ext cx="227035" cy="90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77D721FD-449C-4FA9-90E7-DCF1CA0EC4A5}"/>
                  </a:ext>
                </a:extLst>
              </p:cNvPr>
              <p:cNvCxnSpPr/>
              <p:nvPr/>
            </p:nvCxnSpPr>
            <p:spPr>
              <a:xfrm>
                <a:off x="5273614" y="4242004"/>
                <a:ext cx="0" cy="4296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FBCEC5CD-39A6-4423-9118-5550B89DD8F9}"/>
                </a:ext>
              </a:extLst>
            </p:cNvPr>
            <p:cNvSpPr txBox="1"/>
            <p:nvPr/>
          </p:nvSpPr>
          <p:spPr>
            <a:xfrm>
              <a:off x="1183717" y="1226345"/>
              <a:ext cx="201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0</a:t>
              </a:r>
              <a:endParaRPr lang="zh-TW" altLang="en-US" sz="1000" dirty="0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77B44F0B-5F99-4631-B5A4-5756F9913234}"/>
                </a:ext>
              </a:extLst>
            </p:cNvPr>
            <p:cNvSpPr txBox="1"/>
            <p:nvPr/>
          </p:nvSpPr>
          <p:spPr>
            <a:xfrm>
              <a:off x="1171734" y="946048"/>
              <a:ext cx="2059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</p:grp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957E1340-2301-4546-ADC9-85CFDCB504CD}"/>
              </a:ext>
            </a:extLst>
          </p:cNvPr>
          <p:cNvCxnSpPr>
            <a:cxnSpLocks/>
          </p:cNvCxnSpPr>
          <p:nvPr/>
        </p:nvCxnSpPr>
        <p:spPr>
          <a:xfrm flipH="1" flipV="1">
            <a:off x="2780409" y="1411600"/>
            <a:ext cx="16393" cy="1323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92FACEB-CC9F-4D0C-BCEA-318804F7D93E}"/>
              </a:ext>
            </a:extLst>
          </p:cNvPr>
          <p:cNvSpPr txBox="1"/>
          <p:nvPr/>
        </p:nvSpPr>
        <p:spPr>
          <a:xfrm>
            <a:off x="9930710" y="6309028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MEM/WB</a:t>
            </a:r>
            <a:endParaRPr lang="zh-TW" altLang="en-US" sz="1200" dirty="0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A580D44C-2584-4C7E-83B3-ACEFF9EC621A}"/>
              </a:ext>
            </a:extLst>
          </p:cNvPr>
          <p:cNvCxnSpPr/>
          <p:nvPr/>
        </p:nvCxnSpPr>
        <p:spPr>
          <a:xfrm>
            <a:off x="3257630" y="3403172"/>
            <a:ext cx="0" cy="24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F44DD5B7-2744-4A39-960F-7D659A0D3C33}"/>
              </a:ext>
            </a:extLst>
          </p:cNvPr>
          <p:cNvCxnSpPr>
            <a:cxnSpLocks/>
          </p:cNvCxnSpPr>
          <p:nvPr/>
        </p:nvCxnSpPr>
        <p:spPr>
          <a:xfrm>
            <a:off x="3257630" y="3651451"/>
            <a:ext cx="454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4CEB3A93-88A0-4443-AB4D-A53716B6D49E}"/>
              </a:ext>
            </a:extLst>
          </p:cNvPr>
          <p:cNvCxnSpPr>
            <a:cxnSpLocks/>
          </p:cNvCxnSpPr>
          <p:nvPr/>
        </p:nvCxnSpPr>
        <p:spPr>
          <a:xfrm>
            <a:off x="3257630" y="3651451"/>
            <a:ext cx="0" cy="229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1C0C9C68-073B-470D-ADD9-EEE55D42CC30}"/>
              </a:ext>
            </a:extLst>
          </p:cNvPr>
          <p:cNvSpPr txBox="1"/>
          <p:nvPr/>
        </p:nvSpPr>
        <p:spPr>
          <a:xfrm>
            <a:off x="3297087" y="5492806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rt</a:t>
            </a:r>
            <a:endParaRPr lang="zh-TW" altLang="en-US" sz="10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1F8480B-C994-4448-B92B-37ACDA549397}"/>
              </a:ext>
            </a:extLst>
          </p:cNvPr>
          <p:cNvSpPr txBox="1"/>
          <p:nvPr/>
        </p:nvSpPr>
        <p:spPr>
          <a:xfrm>
            <a:off x="3281756" y="5722113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rd</a:t>
            </a:r>
            <a:endParaRPr lang="zh-TW" altLang="en-US" sz="1000" dirty="0"/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BCAE58A-4971-406E-BEBD-2112A3E3A6E0}"/>
              </a:ext>
            </a:extLst>
          </p:cNvPr>
          <p:cNvCxnSpPr>
            <a:endCxn id="66" idx="2"/>
          </p:cNvCxnSpPr>
          <p:nvPr/>
        </p:nvCxnSpPr>
        <p:spPr>
          <a:xfrm>
            <a:off x="3257630" y="5060609"/>
            <a:ext cx="112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3CE0643-C81D-4586-BF6D-2D79EB9EA4EE}"/>
              </a:ext>
            </a:extLst>
          </p:cNvPr>
          <p:cNvSpPr txBox="1"/>
          <p:nvPr/>
        </p:nvSpPr>
        <p:spPr>
          <a:xfrm>
            <a:off x="3275378" y="4830062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immed</a:t>
            </a:r>
            <a:endParaRPr lang="zh-TW" altLang="en-US" sz="1000" dirty="0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BC456912-DBEA-4731-9353-02C92E27AA17}"/>
              </a:ext>
            </a:extLst>
          </p:cNvPr>
          <p:cNvGrpSpPr/>
          <p:nvPr/>
        </p:nvGrpSpPr>
        <p:grpSpPr>
          <a:xfrm>
            <a:off x="6265143" y="4835661"/>
            <a:ext cx="771918" cy="468729"/>
            <a:chOff x="5895299" y="4767760"/>
            <a:chExt cx="771918" cy="468729"/>
          </a:xfrm>
        </p:grpSpPr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77456FF0-3CF8-45EF-9614-7ACF67FF162C}"/>
                </a:ext>
              </a:extLst>
            </p:cNvPr>
            <p:cNvSpPr/>
            <p:nvPr/>
          </p:nvSpPr>
          <p:spPr>
            <a:xfrm>
              <a:off x="5895299" y="4767760"/>
              <a:ext cx="771918" cy="467714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5599A0F7-65DE-45C7-ACB3-50268975790F}"/>
                </a:ext>
              </a:extLst>
            </p:cNvPr>
            <p:cNvSpPr txBox="1"/>
            <p:nvPr/>
          </p:nvSpPr>
          <p:spPr>
            <a:xfrm>
              <a:off x="5950504" y="4774824"/>
              <a:ext cx="645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/>
                <a:t>ALU</a:t>
              </a:r>
            </a:p>
            <a:p>
              <a:r>
                <a:rPr lang="en-US" altLang="zh-TW" sz="1200" dirty="0"/>
                <a:t>Control</a:t>
              </a:r>
              <a:endParaRPr lang="zh-TW" altLang="en-US" sz="1200" dirty="0"/>
            </a:p>
          </p:txBody>
        </p:sp>
      </p:grp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027CF9A5-DF73-4ED3-A72D-6FDE14460625}"/>
              </a:ext>
            </a:extLst>
          </p:cNvPr>
          <p:cNvCxnSpPr>
            <a:cxnSpLocks/>
            <a:endCxn id="71" idx="3"/>
          </p:cNvCxnSpPr>
          <p:nvPr/>
        </p:nvCxnSpPr>
        <p:spPr>
          <a:xfrm flipH="1" flipV="1">
            <a:off x="2153432" y="1411600"/>
            <a:ext cx="629420" cy="4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58B06805-A888-4EEC-AF7C-0F44506B6702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2698464" y="2735072"/>
            <a:ext cx="300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11CDE76-00F7-4B59-B19B-688C70B93FBD}"/>
              </a:ext>
            </a:extLst>
          </p:cNvPr>
          <p:cNvSpPr txBox="1"/>
          <p:nvPr/>
        </p:nvSpPr>
        <p:spPr>
          <a:xfrm>
            <a:off x="2329132" y="2549444"/>
            <a:ext cx="369332" cy="371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200" dirty="0"/>
              <a:t>ADD</a:t>
            </a:r>
            <a:endParaRPr lang="zh-TW" altLang="en-US" sz="1200" dirty="0"/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C79E0644-1C65-433C-AFF6-596E2D6D38B3}"/>
              </a:ext>
            </a:extLst>
          </p:cNvPr>
          <p:cNvCxnSpPr/>
          <p:nvPr/>
        </p:nvCxnSpPr>
        <p:spPr>
          <a:xfrm>
            <a:off x="3257630" y="5706457"/>
            <a:ext cx="1920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828ABE94-0ED6-4582-B9F8-8C7A2541D92E}"/>
              </a:ext>
            </a:extLst>
          </p:cNvPr>
          <p:cNvCxnSpPr>
            <a:cxnSpLocks/>
          </p:cNvCxnSpPr>
          <p:nvPr/>
        </p:nvCxnSpPr>
        <p:spPr>
          <a:xfrm flipV="1">
            <a:off x="3257630" y="5939547"/>
            <a:ext cx="1920294" cy="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9D4F8270-AB41-4737-8AD0-5C5425C35E43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285385" y="5058075"/>
            <a:ext cx="979758" cy="1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605A70C2-EE10-40B9-80D8-74F4A702312F}"/>
              </a:ext>
            </a:extLst>
          </p:cNvPr>
          <p:cNvGrpSpPr/>
          <p:nvPr/>
        </p:nvGrpSpPr>
        <p:grpSpPr>
          <a:xfrm>
            <a:off x="6070499" y="5497598"/>
            <a:ext cx="227733" cy="642474"/>
            <a:chOff x="5244011" y="4119527"/>
            <a:chExt cx="227733" cy="642474"/>
          </a:xfrm>
        </p:grpSpPr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FF260D9D-BA42-4A33-9534-7836BE043A13}"/>
                </a:ext>
              </a:extLst>
            </p:cNvPr>
            <p:cNvGrpSpPr/>
            <p:nvPr/>
          </p:nvGrpSpPr>
          <p:grpSpPr>
            <a:xfrm>
              <a:off x="5244011" y="4119527"/>
              <a:ext cx="227733" cy="642474"/>
              <a:chOff x="5058561" y="4119527"/>
              <a:chExt cx="227733" cy="642474"/>
            </a:xfrm>
          </p:grpSpPr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A488ED7C-DA84-4978-B792-6CF6F39C6B3E}"/>
                  </a:ext>
                </a:extLst>
              </p:cNvPr>
              <p:cNvCxnSpPr/>
              <p:nvPr/>
            </p:nvCxnSpPr>
            <p:spPr>
              <a:xfrm>
                <a:off x="5058561" y="4119527"/>
                <a:ext cx="0" cy="6424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9FC43BB2-C979-4950-B0E6-42400693CD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950" y="4131763"/>
                <a:ext cx="206664" cy="1102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893CE308-7FCD-40F5-A28F-BA1D48E8CC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9259" y="4671611"/>
                <a:ext cx="227035" cy="90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71BDA4D4-D5FA-4F40-9E61-E22F627781B8}"/>
                  </a:ext>
                </a:extLst>
              </p:cNvPr>
              <p:cNvCxnSpPr/>
              <p:nvPr/>
            </p:nvCxnSpPr>
            <p:spPr>
              <a:xfrm>
                <a:off x="5273614" y="4242004"/>
                <a:ext cx="0" cy="4296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F341AB79-7BFB-4925-A46C-F2EE3264BC2B}"/>
                </a:ext>
              </a:extLst>
            </p:cNvPr>
            <p:cNvSpPr txBox="1"/>
            <p:nvPr/>
          </p:nvSpPr>
          <p:spPr>
            <a:xfrm>
              <a:off x="5253184" y="4205275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0</a:t>
              </a:r>
              <a:endParaRPr lang="zh-TW" altLang="en-US" sz="1000" dirty="0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C0658-051D-4FB0-A669-198FD3FB6471}"/>
                </a:ext>
              </a:extLst>
            </p:cNvPr>
            <p:cNvSpPr txBox="1"/>
            <p:nvPr/>
          </p:nvSpPr>
          <p:spPr>
            <a:xfrm>
              <a:off x="5265765" y="4438365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</p:grp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D3F0C7E3-0A24-4398-B319-1F590261DDAE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289770" y="5706457"/>
            <a:ext cx="789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5677A97A-8865-49AE-8265-9F78F67B8543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5285385" y="5939547"/>
            <a:ext cx="806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C1EC87B9-0368-4796-9B9D-51E3266364C3}"/>
              </a:ext>
            </a:extLst>
          </p:cNvPr>
          <p:cNvCxnSpPr>
            <a:cxnSpLocks/>
          </p:cNvCxnSpPr>
          <p:nvPr/>
        </p:nvCxnSpPr>
        <p:spPr>
          <a:xfrm flipV="1">
            <a:off x="6298232" y="5818835"/>
            <a:ext cx="1178214" cy="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85B2E3E2-5AB4-47B8-A9A5-6AE0C7E3C788}"/>
              </a:ext>
            </a:extLst>
          </p:cNvPr>
          <p:cNvCxnSpPr>
            <a:cxnSpLocks/>
          </p:cNvCxnSpPr>
          <p:nvPr/>
        </p:nvCxnSpPr>
        <p:spPr>
          <a:xfrm flipV="1">
            <a:off x="5500106" y="3099386"/>
            <a:ext cx="17715" cy="196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6D4CFA1A-38B6-4EAD-8F50-A0F6CF95F195}"/>
              </a:ext>
            </a:extLst>
          </p:cNvPr>
          <p:cNvCxnSpPr>
            <a:cxnSpLocks/>
          </p:cNvCxnSpPr>
          <p:nvPr/>
        </p:nvCxnSpPr>
        <p:spPr>
          <a:xfrm>
            <a:off x="5500106" y="4339246"/>
            <a:ext cx="278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51425401-1005-442C-92FA-CA156B6BC236}"/>
              </a:ext>
            </a:extLst>
          </p:cNvPr>
          <p:cNvGrpSpPr/>
          <p:nvPr/>
        </p:nvGrpSpPr>
        <p:grpSpPr>
          <a:xfrm>
            <a:off x="5694338" y="2981060"/>
            <a:ext cx="417102" cy="276999"/>
            <a:chOff x="5142613" y="2835739"/>
            <a:chExt cx="417102" cy="276999"/>
          </a:xfrm>
        </p:grpSpPr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7566A26D-925F-4609-9992-17E0FB536E4B}"/>
                </a:ext>
              </a:extLst>
            </p:cNvPr>
            <p:cNvSpPr/>
            <p:nvPr/>
          </p:nvSpPr>
          <p:spPr>
            <a:xfrm>
              <a:off x="5155406" y="2858555"/>
              <a:ext cx="397040" cy="232504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777496F8-A91D-4BD4-832F-6B25902CBEEF}"/>
                </a:ext>
              </a:extLst>
            </p:cNvPr>
            <p:cNvSpPr txBox="1"/>
            <p:nvPr/>
          </p:nvSpPr>
          <p:spPr>
            <a:xfrm>
              <a:off x="5142613" y="2835739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&lt;&lt;2</a:t>
              </a:r>
              <a:endParaRPr lang="zh-TW" altLang="en-US" sz="1200" dirty="0"/>
            </a:p>
          </p:txBody>
        </p:sp>
      </p:grp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AADD8C6B-E74D-4A1F-BD08-A4C7704A06E0}"/>
              </a:ext>
            </a:extLst>
          </p:cNvPr>
          <p:cNvCxnSpPr>
            <a:cxnSpLocks/>
          </p:cNvCxnSpPr>
          <p:nvPr/>
        </p:nvCxnSpPr>
        <p:spPr>
          <a:xfrm>
            <a:off x="5504060" y="3099386"/>
            <a:ext cx="213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3DD9867-8AF7-4CB4-8EAD-38307A627DBA}"/>
              </a:ext>
            </a:extLst>
          </p:cNvPr>
          <p:cNvGrpSpPr/>
          <p:nvPr/>
        </p:nvGrpSpPr>
        <p:grpSpPr>
          <a:xfrm>
            <a:off x="6469816" y="2504029"/>
            <a:ext cx="412166" cy="794181"/>
            <a:chOff x="5928278" y="2270421"/>
            <a:chExt cx="412166" cy="794181"/>
          </a:xfrm>
        </p:grpSpPr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D0F935F5-DB06-4FA7-B170-D62808AC55E0}"/>
                </a:ext>
              </a:extLst>
            </p:cNvPr>
            <p:cNvCxnSpPr>
              <a:cxnSpLocks/>
            </p:cNvCxnSpPr>
            <p:nvPr/>
          </p:nvCxnSpPr>
          <p:spPr>
            <a:xfrm>
              <a:off x="5928279" y="2270421"/>
              <a:ext cx="0" cy="324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D22B3BB8-9B6B-46E8-AADF-C803736D2287}"/>
                </a:ext>
              </a:extLst>
            </p:cNvPr>
            <p:cNvCxnSpPr>
              <a:cxnSpLocks/>
            </p:cNvCxnSpPr>
            <p:nvPr/>
          </p:nvCxnSpPr>
          <p:spPr>
            <a:xfrm>
              <a:off x="5928279" y="2740446"/>
              <a:ext cx="0" cy="324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EB39EFA2-7EC0-47C5-AE71-540B4C4906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8279" y="2594576"/>
              <a:ext cx="144297" cy="810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F35B2647-6F8D-493A-8686-C5E408726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279" y="2675615"/>
              <a:ext cx="144297" cy="64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86EF08BB-142F-4840-89F5-5B0D3EC60A0F}"/>
                </a:ext>
              </a:extLst>
            </p:cNvPr>
            <p:cNvCxnSpPr>
              <a:cxnSpLocks/>
            </p:cNvCxnSpPr>
            <p:nvPr/>
          </p:nvCxnSpPr>
          <p:spPr>
            <a:xfrm>
              <a:off x="5928279" y="2270421"/>
              <a:ext cx="409039" cy="264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18C12CDE-8557-4781-9019-0CD9CF67B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8278" y="2846195"/>
              <a:ext cx="409040" cy="218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66A2848C-6258-4F0F-B2C6-EA37E46BCB57}"/>
                </a:ext>
              </a:extLst>
            </p:cNvPr>
            <p:cNvCxnSpPr>
              <a:cxnSpLocks/>
            </p:cNvCxnSpPr>
            <p:nvPr/>
          </p:nvCxnSpPr>
          <p:spPr>
            <a:xfrm>
              <a:off x="6337318" y="2535148"/>
              <a:ext cx="0" cy="311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2E62873E-33FE-43EE-A984-CE331DF2C33C}"/>
                </a:ext>
              </a:extLst>
            </p:cNvPr>
            <p:cNvSpPr txBox="1"/>
            <p:nvPr/>
          </p:nvSpPr>
          <p:spPr>
            <a:xfrm>
              <a:off x="5971112" y="2498515"/>
              <a:ext cx="369332" cy="3712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1200" dirty="0"/>
                <a:t>ADD</a:t>
              </a:r>
              <a:endParaRPr lang="zh-TW" altLang="en-US" sz="1200" dirty="0"/>
            </a:p>
          </p:txBody>
        </p:sp>
      </p:grp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D977ADE0-A669-4A0A-9DEC-ACED568EBE4B}"/>
              </a:ext>
            </a:extLst>
          </p:cNvPr>
          <p:cNvCxnSpPr>
            <a:stCxn id="110" idx="3"/>
          </p:cNvCxnSpPr>
          <p:nvPr/>
        </p:nvCxnSpPr>
        <p:spPr>
          <a:xfrm>
            <a:off x="6111440" y="3119560"/>
            <a:ext cx="361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17D189BD-E30F-4ADC-A21C-182C2EFD24B3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6881982" y="2917751"/>
            <a:ext cx="594464" cy="1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D526EE73-FC20-4D04-8E89-5C40ED20A25A}"/>
              </a:ext>
            </a:extLst>
          </p:cNvPr>
          <p:cNvCxnSpPr/>
          <p:nvPr/>
        </p:nvCxnSpPr>
        <p:spPr>
          <a:xfrm>
            <a:off x="3079712" y="2734017"/>
            <a:ext cx="2095087" cy="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E3C669C0-CE38-4302-826A-7D7D5191F447}"/>
              </a:ext>
            </a:extLst>
          </p:cNvPr>
          <p:cNvCxnSpPr/>
          <p:nvPr/>
        </p:nvCxnSpPr>
        <p:spPr>
          <a:xfrm>
            <a:off x="5285385" y="2742664"/>
            <a:ext cx="1184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26AB8873-5036-4D7D-9E32-65A492CBF86C}"/>
              </a:ext>
            </a:extLst>
          </p:cNvPr>
          <p:cNvCxnSpPr/>
          <p:nvPr/>
        </p:nvCxnSpPr>
        <p:spPr>
          <a:xfrm>
            <a:off x="7588292" y="2930310"/>
            <a:ext cx="579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C0EC3086-F2C8-4D3D-A29B-9EA9654DC971}"/>
              </a:ext>
            </a:extLst>
          </p:cNvPr>
          <p:cNvCxnSpPr>
            <a:cxnSpLocks/>
          </p:cNvCxnSpPr>
          <p:nvPr/>
        </p:nvCxnSpPr>
        <p:spPr>
          <a:xfrm flipV="1">
            <a:off x="8167888" y="1122844"/>
            <a:ext cx="0" cy="180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0A30D470-5777-4FF9-A96C-5CBC96F80F26}"/>
              </a:ext>
            </a:extLst>
          </p:cNvPr>
          <p:cNvCxnSpPr>
            <a:cxnSpLocks/>
            <a:endCxn id="72" idx="3"/>
          </p:cNvCxnSpPr>
          <p:nvPr/>
        </p:nvCxnSpPr>
        <p:spPr>
          <a:xfrm flipH="1" flipV="1">
            <a:off x="2145742" y="1131303"/>
            <a:ext cx="6021614" cy="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F58BB889-4F04-4DAA-A7D4-33B26A777FA7}"/>
              </a:ext>
            </a:extLst>
          </p:cNvPr>
          <p:cNvCxnSpPr>
            <a:stCxn id="88" idx="0"/>
          </p:cNvCxnSpPr>
          <p:nvPr/>
        </p:nvCxnSpPr>
        <p:spPr>
          <a:xfrm flipH="1" flipV="1">
            <a:off x="6637538" y="4241024"/>
            <a:ext cx="5623" cy="60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F653A1A-8688-4A67-B9CC-6DF42A0B1B39}"/>
              </a:ext>
            </a:extLst>
          </p:cNvPr>
          <p:cNvCxnSpPr>
            <a:cxnSpLocks/>
          </p:cNvCxnSpPr>
          <p:nvPr/>
        </p:nvCxnSpPr>
        <p:spPr>
          <a:xfrm flipH="1" flipV="1">
            <a:off x="3252624" y="2112334"/>
            <a:ext cx="5008" cy="129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6F24C557-D2D2-4580-90F3-705585659C99}"/>
              </a:ext>
            </a:extLst>
          </p:cNvPr>
          <p:cNvSpPr/>
          <p:nvPr/>
        </p:nvSpPr>
        <p:spPr>
          <a:xfrm>
            <a:off x="3860127" y="1700077"/>
            <a:ext cx="675001" cy="82451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Control</a:t>
            </a:r>
            <a:endParaRPr lang="zh-TW" altLang="en-US" sz="1000" dirty="0"/>
          </a:p>
        </p:txBody>
      </p: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71CEBB26-1D24-4B18-A3E0-3040CA51D8B7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3249513" y="2112335"/>
            <a:ext cx="610614" cy="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6DEC2C88-4088-4AAA-B44B-245D4363EA39}"/>
              </a:ext>
            </a:extLst>
          </p:cNvPr>
          <p:cNvCxnSpPr/>
          <p:nvPr/>
        </p:nvCxnSpPr>
        <p:spPr>
          <a:xfrm>
            <a:off x="5174799" y="1922694"/>
            <a:ext cx="11058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ED49C571-B6F6-48E5-9384-D2184C682A23}"/>
              </a:ext>
            </a:extLst>
          </p:cNvPr>
          <p:cNvCxnSpPr/>
          <p:nvPr/>
        </p:nvCxnSpPr>
        <p:spPr>
          <a:xfrm>
            <a:off x="5174799" y="2205269"/>
            <a:ext cx="11058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C0802F16-6C26-4FC5-B34D-880DF4CCBAB1}"/>
              </a:ext>
            </a:extLst>
          </p:cNvPr>
          <p:cNvCxnSpPr/>
          <p:nvPr/>
        </p:nvCxnSpPr>
        <p:spPr>
          <a:xfrm>
            <a:off x="5174799" y="2504029"/>
            <a:ext cx="11058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F86C0170-35CB-4B04-84F7-CFCF5A53EBA1}"/>
              </a:ext>
            </a:extLst>
          </p:cNvPr>
          <p:cNvCxnSpPr/>
          <p:nvPr/>
        </p:nvCxnSpPr>
        <p:spPr>
          <a:xfrm>
            <a:off x="4535128" y="1858268"/>
            <a:ext cx="639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8EBD7F60-9DEB-4412-A711-E0C472EAFAA1}"/>
              </a:ext>
            </a:extLst>
          </p:cNvPr>
          <p:cNvCxnSpPr>
            <a:stCxn id="130" idx="3"/>
          </p:cNvCxnSpPr>
          <p:nvPr/>
        </p:nvCxnSpPr>
        <p:spPr>
          <a:xfrm flipV="1">
            <a:off x="4535128" y="2112334"/>
            <a:ext cx="6396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243E5204-CD51-478C-8EE1-C6226F0DFCFC}"/>
              </a:ext>
            </a:extLst>
          </p:cNvPr>
          <p:cNvCxnSpPr>
            <a:cxnSpLocks/>
          </p:cNvCxnSpPr>
          <p:nvPr/>
        </p:nvCxnSpPr>
        <p:spPr>
          <a:xfrm>
            <a:off x="4546013" y="2345424"/>
            <a:ext cx="628786" cy="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8F776073-0EEC-4744-A207-5F58FF5CEB00}"/>
              </a:ext>
            </a:extLst>
          </p:cNvPr>
          <p:cNvSpPr txBox="1"/>
          <p:nvPr/>
        </p:nvSpPr>
        <p:spPr>
          <a:xfrm flipH="1">
            <a:off x="5081119" y="1653588"/>
            <a:ext cx="184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W</a:t>
            </a:r>
            <a:endParaRPr lang="zh-TW" altLang="en-US" sz="1000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8629952F-2470-4BD6-A551-A38C5938DC55}"/>
              </a:ext>
            </a:extLst>
          </p:cNvPr>
          <p:cNvSpPr txBox="1"/>
          <p:nvPr/>
        </p:nvSpPr>
        <p:spPr>
          <a:xfrm>
            <a:off x="5080853" y="1979394"/>
            <a:ext cx="194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M</a:t>
            </a:r>
            <a:endParaRPr lang="zh-TW" altLang="en-US" sz="1000" dirty="0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83D15A81-045D-4482-ACF9-4B6D61083F53}"/>
              </a:ext>
            </a:extLst>
          </p:cNvPr>
          <p:cNvSpPr txBox="1"/>
          <p:nvPr/>
        </p:nvSpPr>
        <p:spPr>
          <a:xfrm>
            <a:off x="5145345" y="2236048"/>
            <a:ext cx="99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E</a:t>
            </a:r>
            <a:endParaRPr lang="zh-TW" altLang="en-US" sz="1000" dirty="0"/>
          </a:p>
        </p:txBody>
      </p: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15D6242F-41DD-42AA-83C8-64766414CE54}"/>
              </a:ext>
            </a:extLst>
          </p:cNvPr>
          <p:cNvCxnSpPr>
            <a:stCxn id="87" idx="2"/>
          </p:cNvCxnSpPr>
          <p:nvPr/>
        </p:nvCxnSpPr>
        <p:spPr>
          <a:xfrm>
            <a:off x="6651102" y="5303375"/>
            <a:ext cx="0" cy="19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02AC3C2C-F2DD-45DD-BDE5-B116F1977CB7}"/>
              </a:ext>
            </a:extLst>
          </p:cNvPr>
          <p:cNvCxnSpPr/>
          <p:nvPr/>
        </p:nvCxnSpPr>
        <p:spPr>
          <a:xfrm>
            <a:off x="6651102" y="5497598"/>
            <a:ext cx="621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A744E865-994E-4609-897C-3945A02D1EED}"/>
              </a:ext>
            </a:extLst>
          </p:cNvPr>
          <p:cNvCxnSpPr>
            <a:cxnSpLocks/>
          </p:cNvCxnSpPr>
          <p:nvPr/>
        </p:nvCxnSpPr>
        <p:spPr>
          <a:xfrm flipV="1">
            <a:off x="7275713" y="2265596"/>
            <a:ext cx="0" cy="323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5FC83F1B-D5E7-4322-995E-B2355CFE9226}"/>
              </a:ext>
            </a:extLst>
          </p:cNvPr>
          <p:cNvCxnSpPr>
            <a:cxnSpLocks/>
          </p:cNvCxnSpPr>
          <p:nvPr/>
        </p:nvCxnSpPr>
        <p:spPr>
          <a:xfrm flipH="1">
            <a:off x="5285385" y="2265596"/>
            <a:ext cx="198715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761B16F9-26BE-4BD0-8FCD-217D1125C6D5}"/>
              </a:ext>
            </a:extLst>
          </p:cNvPr>
          <p:cNvCxnSpPr/>
          <p:nvPr/>
        </p:nvCxnSpPr>
        <p:spPr>
          <a:xfrm>
            <a:off x="7476446" y="1922694"/>
            <a:ext cx="1118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16B4F3C5-4E2F-4902-B84C-C9FD1E56E325}"/>
              </a:ext>
            </a:extLst>
          </p:cNvPr>
          <p:cNvCxnSpPr/>
          <p:nvPr/>
        </p:nvCxnSpPr>
        <p:spPr>
          <a:xfrm>
            <a:off x="7476446" y="2498962"/>
            <a:ext cx="1118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CB976B46-61AD-4E47-94AD-0EAC3FA7886B}"/>
              </a:ext>
            </a:extLst>
          </p:cNvPr>
          <p:cNvSpPr txBox="1"/>
          <p:nvPr/>
        </p:nvSpPr>
        <p:spPr>
          <a:xfrm>
            <a:off x="7458577" y="1639069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W</a:t>
            </a:r>
            <a:endParaRPr lang="zh-TW" altLang="en-US" sz="1000" dirty="0"/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18D52843-5E85-4F17-8D7F-738FB8D5EC87}"/>
              </a:ext>
            </a:extLst>
          </p:cNvPr>
          <p:cNvSpPr txBox="1"/>
          <p:nvPr/>
        </p:nvSpPr>
        <p:spPr>
          <a:xfrm flipH="1">
            <a:off x="7452583" y="1969919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M</a:t>
            </a:r>
            <a:endParaRPr lang="zh-TW" altLang="en-US" sz="1000" dirty="0"/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03738C6A-AF37-4A22-8A33-B0793444581E}"/>
              </a:ext>
            </a:extLst>
          </p:cNvPr>
          <p:cNvCxnSpPr>
            <a:cxnSpLocks/>
            <a:endCxn id="147" idx="1"/>
          </p:cNvCxnSpPr>
          <p:nvPr/>
        </p:nvCxnSpPr>
        <p:spPr>
          <a:xfrm>
            <a:off x="5292895" y="1758298"/>
            <a:ext cx="2165682" cy="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0048D8AE-41E6-4928-8965-EDE296945EE9}"/>
              </a:ext>
            </a:extLst>
          </p:cNvPr>
          <p:cNvCxnSpPr>
            <a:cxnSpLocks/>
            <a:stCxn id="139" idx="3"/>
            <a:endCxn id="148" idx="3"/>
          </p:cNvCxnSpPr>
          <p:nvPr/>
        </p:nvCxnSpPr>
        <p:spPr>
          <a:xfrm flipV="1">
            <a:off x="5275593" y="2093030"/>
            <a:ext cx="2176990" cy="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C4212466-BE82-4F9D-982C-C9E39C26BDD2}"/>
              </a:ext>
            </a:extLst>
          </p:cNvPr>
          <p:cNvCxnSpPr/>
          <p:nvPr/>
        </p:nvCxnSpPr>
        <p:spPr>
          <a:xfrm>
            <a:off x="10323732" y="1885290"/>
            <a:ext cx="1118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9EEB083E-980C-47A6-9F7E-8762A57BF1AD}"/>
              </a:ext>
            </a:extLst>
          </p:cNvPr>
          <p:cNvSpPr txBox="1"/>
          <p:nvPr/>
        </p:nvSpPr>
        <p:spPr>
          <a:xfrm>
            <a:off x="10303299" y="1637304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W</a:t>
            </a:r>
            <a:endParaRPr lang="zh-TW" altLang="en-US" sz="1000" dirty="0"/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E249C0D0-58DF-4DD8-A800-3E6865AB007D}"/>
              </a:ext>
            </a:extLst>
          </p:cNvPr>
          <p:cNvCxnSpPr>
            <a:cxnSpLocks/>
          </p:cNvCxnSpPr>
          <p:nvPr/>
        </p:nvCxnSpPr>
        <p:spPr>
          <a:xfrm flipV="1">
            <a:off x="7588292" y="1755033"/>
            <a:ext cx="2735438" cy="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33763356-BB98-40DE-959A-7A479BB3A91E}"/>
              </a:ext>
            </a:extLst>
          </p:cNvPr>
          <p:cNvCxnSpPr/>
          <p:nvPr/>
        </p:nvCxnSpPr>
        <p:spPr>
          <a:xfrm>
            <a:off x="5292895" y="2367979"/>
            <a:ext cx="91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A8C050C8-CD56-4EFA-8A26-FE1CDA376378}"/>
              </a:ext>
            </a:extLst>
          </p:cNvPr>
          <p:cNvCxnSpPr>
            <a:cxnSpLocks/>
          </p:cNvCxnSpPr>
          <p:nvPr/>
        </p:nvCxnSpPr>
        <p:spPr>
          <a:xfrm>
            <a:off x="6201400" y="2367979"/>
            <a:ext cx="8988" cy="321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B7CB7E4-CA6B-4A8D-9650-95B174044437}"/>
              </a:ext>
            </a:extLst>
          </p:cNvPr>
          <p:cNvCxnSpPr>
            <a:cxnSpLocks/>
          </p:cNvCxnSpPr>
          <p:nvPr/>
        </p:nvCxnSpPr>
        <p:spPr>
          <a:xfrm>
            <a:off x="5272060" y="2466272"/>
            <a:ext cx="346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F2278846-83D9-431C-8018-CED22183F775}"/>
              </a:ext>
            </a:extLst>
          </p:cNvPr>
          <p:cNvCxnSpPr/>
          <p:nvPr/>
        </p:nvCxnSpPr>
        <p:spPr>
          <a:xfrm>
            <a:off x="5618470" y="2466272"/>
            <a:ext cx="0" cy="126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355763B-F507-4939-8E9F-55FC29407F78}"/>
              </a:ext>
            </a:extLst>
          </p:cNvPr>
          <p:cNvCxnSpPr>
            <a:cxnSpLocks/>
          </p:cNvCxnSpPr>
          <p:nvPr/>
        </p:nvCxnSpPr>
        <p:spPr>
          <a:xfrm>
            <a:off x="5618470" y="3730189"/>
            <a:ext cx="261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824AB9DB-83C1-4811-8E23-A641A4363B66}"/>
              </a:ext>
            </a:extLst>
          </p:cNvPr>
          <p:cNvCxnSpPr>
            <a:cxnSpLocks/>
          </p:cNvCxnSpPr>
          <p:nvPr/>
        </p:nvCxnSpPr>
        <p:spPr>
          <a:xfrm>
            <a:off x="5879634" y="3730189"/>
            <a:ext cx="0" cy="176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F70131DB-1BC7-4C3B-88F0-585F3ED7A493}"/>
              </a:ext>
            </a:extLst>
          </p:cNvPr>
          <p:cNvCxnSpPr/>
          <p:nvPr/>
        </p:nvCxnSpPr>
        <p:spPr>
          <a:xfrm>
            <a:off x="7588292" y="5824201"/>
            <a:ext cx="2735439" cy="10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0C7F5D2E-5E90-4123-9353-3705640D0C31}"/>
              </a:ext>
            </a:extLst>
          </p:cNvPr>
          <p:cNvCxnSpPr>
            <a:cxnSpLocks/>
          </p:cNvCxnSpPr>
          <p:nvPr/>
        </p:nvCxnSpPr>
        <p:spPr>
          <a:xfrm>
            <a:off x="7598489" y="3862802"/>
            <a:ext cx="702398" cy="1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4097E50C-55B7-4C74-8A9E-04E0E63A855E}"/>
              </a:ext>
            </a:extLst>
          </p:cNvPr>
          <p:cNvCxnSpPr/>
          <p:nvPr/>
        </p:nvCxnSpPr>
        <p:spPr>
          <a:xfrm>
            <a:off x="5618365" y="4046967"/>
            <a:ext cx="0" cy="603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86CF4493-EFFD-4F82-B94B-CC60E15914D7}"/>
              </a:ext>
            </a:extLst>
          </p:cNvPr>
          <p:cNvCxnSpPr/>
          <p:nvPr/>
        </p:nvCxnSpPr>
        <p:spPr>
          <a:xfrm>
            <a:off x="5618365" y="4650922"/>
            <a:ext cx="2682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0A5EA15F-5691-46A5-8C83-CF986F95B69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9643599" y="4295110"/>
            <a:ext cx="680132" cy="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3B0A4D92-8BF1-4D6A-B42E-9FB87068EE58}"/>
              </a:ext>
            </a:extLst>
          </p:cNvPr>
          <p:cNvGrpSpPr/>
          <p:nvPr/>
        </p:nvGrpSpPr>
        <p:grpSpPr>
          <a:xfrm>
            <a:off x="11026009" y="4168012"/>
            <a:ext cx="227733" cy="642474"/>
            <a:chOff x="5244011" y="4119527"/>
            <a:chExt cx="227733" cy="642474"/>
          </a:xfrm>
        </p:grpSpPr>
        <p:grpSp>
          <p:nvGrpSpPr>
            <p:cNvPr id="166" name="群組 165">
              <a:extLst>
                <a:ext uri="{FF2B5EF4-FFF2-40B4-BE49-F238E27FC236}">
                  <a16:creationId xmlns:a16="http://schemas.microsoft.com/office/drawing/2014/main" id="{FC76B611-C83C-488D-9B75-BD26AE9E5B58}"/>
                </a:ext>
              </a:extLst>
            </p:cNvPr>
            <p:cNvGrpSpPr/>
            <p:nvPr/>
          </p:nvGrpSpPr>
          <p:grpSpPr>
            <a:xfrm>
              <a:off x="5244011" y="4119527"/>
              <a:ext cx="227733" cy="642474"/>
              <a:chOff x="5058561" y="4119527"/>
              <a:chExt cx="227733" cy="642474"/>
            </a:xfrm>
          </p:grpSpPr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0D399A7F-5A28-4C03-9B3D-C92B71970FEF}"/>
                  </a:ext>
                </a:extLst>
              </p:cNvPr>
              <p:cNvCxnSpPr/>
              <p:nvPr/>
            </p:nvCxnSpPr>
            <p:spPr>
              <a:xfrm>
                <a:off x="5058561" y="4119527"/>
                <a:ext cx="0" cy="6424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6D386C0E-EC27-4626-87A2-EAC1F91DA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950" y="4131763"/>
                <a:ext cx="206664" cy="1102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78F096F-56A7-49AA-9CFC-91BF09B40E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9259" y="4671611"/>
                <a:ext cx="227035" cy="90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4C6463C4-5D6E-424B-8322-54FADC997FD2}"/>
                  </a:ext>
                </a:extLst>
              </p:cNvPr>
              <p:cNvCxnSpPr/>
              <p:nvPr/>
            </p:nvCxnSpPr>
            <p:spPr>
              <a:xfrm>
                <a:off x="5273614" y="4242004"/>
                <a:ext cx="0" cy="4296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CDCA9271-E725-4724-8E8A-11F36F42D22E}"/>
                </a:ext>
              </a:extLst>
            </p:cNvPr>
            <p:cNvSpPr txBox="1"/>
            <p:nvPr/>
          </p:nvSpPr>
          <p:spPr>
            <a:xfrm>
              <a:off x="5271528" y="4187310"/>
              <a:ext cx="68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0</a:t>
              </a:r>
              <a:endParaRPr lang="zh-TW" altLang="en-US" sz="1000" dirty="0"/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BB67B343-C904-4D5A-B21E-E371144E14D0}"/>
                </a:ext>
              </a:extLst>
            </p:cNvPr>
            <p:cNvSpPr txBox="1"/>
            <p:nvPr/>
          </p:nvSpPr>
          <p:spPr>
            <a:xfrm>
              <a:off x="5282959" y="4493389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</p:grp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7A8DC901-651F-438D-ABF2-0BC47787E063}"/>
              </a:ext>
            </a:extLst>
          </p:cNvPr>
          <p:cNvCxnSpPr>
            <a:cxnSpLocks/>
          </p:cNvCxnSpPr>
          <p:nvPr/>
        </p:nvCxnSpPr>
        <p:spPr>
          <a:xfrm>
            <a:off x="10435578" y="4304148"/>
            <a:ext cx="59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7E196EEC-7F81-495F-BA5C-98A13180952C}"/>
              </a:ext>
            </a:extLst>
          </p:cNvPr>
          <p:cNvCxnSpPr/>
          <p:nvPr/>
        </p:nvCxnSpPr>
        <p:spPr>
          <a:xfrm>
            <a:off x="10435578" y="5272815"/>
            <a:ext cx="183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87004B76-6EF4-4545-A2C7-5F42427BE1C3}"/>
              </a:ext>
            </a:extLst>
          </p:cNvPr>
          <p:cNvCxnSpPr>
            <a:cxnSpLocks/>
          </p:cNvCxnSpPr>
          <p:nvPr/>
        </p:nvCxnSpPr>
        <p:spPr>
          <a:xfrm flipV="1">
            <a:off x="10621369" y="4698438"/>
            <a:ext cx="0" cy="57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95CE1BF4-038B-44D4-AF46-56608E7EDDA4}"/>
              </a:ext>
            </a:extLst>
          </p:cNvPr>
          <p:cNvCxnSpPr/>
          <p:nvPr/>
        </p:nvCxnSpPr>
        <p:spPr>
          <a:xfrm>
            <a:off x="10618988" y="4691294"/>
            <a:ext cx="407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85AC3E3E-807A-4356-935E-C430240E3778}"/>
              </a:ext>
            </a:extLst>
          </p:cNvPr>
          <p:cNvCxnSpPr/>
          <p:nvPr/>
        </p:nvCxnSpPr>
        <p:spPr>
          <a:xfrm>
            <a:off x="11241062" y="4505292"/>
            <a:ext cx="248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4D37E085-7A2D-41C6-A767-30F9A4FDBC3F}"/>
              </a:ext>
            </a:extLst>
          </p:cNvPr>
          <p:cNvCxnSpPr>
            <a:cxnSpLocks/>
          </p:cNvCxnSpPr>
          <p:nvPr/>
        </p:nvCxnSpPr>
        <p:spPr>
          <a:xfrm flipV="1">
            <a:off x="7588292" y="1979394"/>
            <a:ext cx="24225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611992C1-DB6B-4AB9-A458-A58DCE93F3C5}"/>
              </a:ext>
            </a:extLst>
          </p:cNvPr>
          <p:cNvCxnSpPr>
            <a:cxnSpLocks/>
          </p:cNvCxnSpPr>
          <p:nvPr/>
        </p:nvCxnSpPr>
        <p:spPr>
          <a:xfrm>
            <a:off x="10010804" y="1983765"/>
            <a:ext cx="0" cy="353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B43CF355-FD91-4759-83E6-FFA8A3C2E94B}"/>
              </a:ext>
            </a:extLst>
          </p:cNvPr>
          <p:cNvCxnSpPr/>
          <p:nvPr/>
        </p:nvCxnSpPr>
        <p:spPr>
          <a:xfrm flipH="1">
            <a:off x="8984559" y="5519275"/>
            <a:ext cx="1026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4AB5099E-13CF-474E-99C6-BF8FA727F012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8984559" y="4875897"/>
            <a:ext cx="17459" cy="64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8F5F98A3-459E-4771-BB72-223A97426F1C}"/>
              </a:ext>
            </a:extLst>
          </p:cNvPr>
          <p:cNvCxnSpPr/>
          <p:nvPr/>
        </p:nvCxnSpPr>
        <p:spPr>
          <a:xfrm>
            <a:off x="7588291" y="2082630"/>
            <a:ext cx="1396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BCE34627-5E74-44D7-B7BA-AC33FF711D2F}"/>
              </a:ext>
            </a:extLst>
          </p:cNvPr>
          <p:cNvCxnSpPr>
            <a:endCxn id="50" idx="0"/>
          </p:cNvCxnSpPr>
          <p:nvPr/>
        </p:nvCxnSpPr>
        <p:spPr>
          <a:xfrm>
            <a:off x="8984559" y="2073336"/>
            <a:ext cx="0" cy="165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流程圖: 延遲 183">
            <a:extLst>
              <a:ext uri="{FF2B5EF4-FFF2-40B4-BE49-F238E27FC236}">
                <a16:creationId xmlns:a16="http://schemas.microsoft.com/office/drawing/2014/main" id="{78FFA297-82B1-45CD-A297-C6F6ACBB50AC}"/>
              </a:ext>
            </a:extLst>
          </p:cNvPr>
          <p:cNvSpPr/>
          <p:nvPr/>
        </p:nvSpPr>
        <p:spPr>
          <a:xfrm>
            <a:off x="8296657" y="3069841"/>
            <a:ext cx="428693" cy="402985"/>
          </a:xfrm>
          <a:prstGeom prst="flowChartDelay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7A7C5C68-72AC-41CE-BE2C-D18C2C5B1149}"/>
              </a:ext>
            </a:extLst>
          </p:cNvPr>
          <p:cNvCxnSpPr/>
          <p:nvPr/>
        </p:nvCxnSpPr>
        <p:spPr>
          <a:xfrm>
            <a:off x="7588291" y="2165243"/>
            <a:ext cx="235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E679BB50-3031-424F-84E8-677813EB4824}"/>
              </a:ext>
            </a:extLst>
          </p:cNvPr>
          <p:cNvCxnSpPr/>
          <p:nvPr/>
        </p:nvCxnSpPr>
        <p:spPr>
          <a:xfrm>
            <a:off x="7828163" y="2165243"/>
            <a:ext cx="0" cy="970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DA3600F1-2BB2-49B8-B1FF-F0531008D90D}"/>
              </a:ext>
            </a:extLst>
          </p:cNvPr>
          <p:cNvCxnSpPr/>
          <p:nvPr/>
        </p:nvCxnSpPr>
        <p:spPr>
          <a:xfrm>
            <a:off x="7823401" y="3136131"/>
            <a:ext cx="473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8A4017FF-8A98-4878-AF99-F0F3A5D9388B}"/>
              </a:ext>
            </a:extLst>
          </p:cNvPr>
          <p:cNvCxnSpPr/>
          <p:nvPr/>
        </p:nvCxnSpPr>
        <p:spPr>
          <a:xfrm>
            <a:off x="6908160" y="3730189"/>
            <a:ext cx="560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626F0BFE-CAC7-44A1-87A8-FBFCB481897C}"/>
              </a:ext>
            </a:extLst>
          </p:cNvPr>
          <p:cNvCxnSpPr/>
          <p:nvPr/>
        </p:nvCxnSpPr>
        <p:spPr>
          <a:xfrm flipH="1">
            <a:off x="6908160" y="3839438"/>
            <a:ext cx="560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E6093D87-01EB-4DF4-A182-712C7F3FE446}"/>
              </a:ext>
            </a:extLst>
          </p:cNvPr>
          <p:cNvCxnSpPr/>
          <p:nvPr/>
        </p:nvCxnSpPr>
        <p:spPr>
          <a:xfrm>
            <a:off x="7588291" y="3730189"/>
            <a:ext cx="235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>
            <a:extLst>
              <a:ext uri="{FF2B5EF4-FFF2-40B4-BE49-F238E27FC236}">
                <a16:creationId xmlns:a16="http://schemas.microsoft.com/office/drawing/2014/main" id="{B9450AFE-9F59-4A56-ACE3-DF4D40059F96}"/>
              </a:ext>
            </a:extLst>
          </p:cNvPr>
          <p:cNvCxnSpPr/>
          <p:nvPr/>
        </p:nvCxnSpPr>
        <p:spPr>
          <a:xfrm flipV="1">
            <a:off x="7823401" y="3395408"/>
            <a:ext cx="0" cy="34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>
            <a:extLst>
              <a:ext uri="{FF2B5EF4-FFF2-40B4-BE49-F238E27FC236}">
                <a16:creationId xmlns:a16="http://schemas.microsoft.com/office/drawing/2014/main" id="{6EE801FE-3751-42BB-8CBA-6EADA237BB72}"/>
              </a:ext>
            </a:extLst>
          </p:cNvPr>
          <p:cNvCxnSpPr/>
          <p:nvPr/>
        </p:nvCxnSpPr>
        <p:spPr>
          <a:xfrm>
            <a:off x="7823401" y="3403172"/>
            <a:ext cx="473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34FCCE12-9076-4D0C-8390-E6B1FF3E2FA5}"/>
              </a:ext>
            </a:extLst>
          </p:cNvPr>
          <p:cNvCxnSpPr>
            <a:stCxn id="184" idx="3"/>
          </p:cNvCxnSpPr>
          <p:nvPr/>
        </p:nvCxnSpPr>
        <p:spPr>
          <a:xfrm flipV="1">
            <a:off x="8725350" y="3267689"/>
            <a:ext cx="519033" cy="3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>
            <a:extLst>
              <a:ext uri="{FF2B5EF4-FFF2-40B4-BE49-F238E27FC236}">
                <a16:creationId xmlns:a16="http://schemas.microsoft.com/office/drawing/2014/main" id="{195A4E7F-E890-4858-98B0-59DE270EFE3B}"/>
              </a:ext>
            </a:extLst>
          </p:cNvPr>
          <p:cNvCxnSpPr>
            <a:cxnSpLocks/>
          </p:cNvCxnSpPr>
          <p:nvPr/>
        </p:nvCxnSpPr>
        <p:spPr>
          <a:xfrm flipV="1">
            <a:off x="9238166" y="805089"/>
            <a:ext cx="0" cy="24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1CEEACE5-DD17-4AB7-AD05-737FFCA4B74E}"/>
              </a:ext>
            </a:extLst>
          </p:cNvPr>
          <p:cNvCxnSpPr>
            <a:cxnSpLocks/>
          </p:cNvCxnSpPr>
          <p:nvPr/>
        </p:nvCxnSpPr>
        <p:spPr>
          <a:xfrm flipH="1">
            <a:off x="2063453" y="805089"/>
            <a:ext cx="7180931" cy="1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>
            <a:extLst>
              <a:ext uri="{FF2B5EF4-FFF2-40B4-BE49-F238E27FC236}">
                <a16:creationId xmlns:a16="http://schemas.microsoft.com/office/drawing/2014/main" id="{213F8AAA-D8B9-40C8-82FB-D728EA9DB249}"/>
              </a:ext>
            </a:extLst>
          </p:cNvPr>
          <p:cNvCxnSpPr>
            <a:cxnSpLocks/>
          </p:cNvCxnSpPr>
          <p:nvPr/>
        </p:nvCxnSpPr>
        <p:spPr>
          <a:xfrm>
            <a:off x="2063453" y="805089"/>
            <a:ext cx="0" cy="169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id="{985CB84F-FE9B-4F5D-AC1D-305DFDA529DE}"/>
              </a:ext>
            </a:extLst>
          </p:cNvPr>
          <p:cNvCxnSpPr/>
          <p:nvPr/>
        </p:nvCxnSpPr>
        <p:spPr>
          <a:xfrm>
            <a:off x="11489171" y="4489249"/>
            <a:ext cx="0" cy="220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AE11AAB9-4AD9-40BE-81C4-6805256977C8}"/>
              </a:ext>
            </a:extLst>
          </p:cNvPr>
          <p:cNvCxnSpPr/>
          <p:nvPr/>
        </p:nvCxnSpPr>
        <p:spPr>
          <a:xfrm flipH="1">
            <a:off x="3303788" y="6704244"/>
            <a:ext cx="8185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>
            <a:extLst>
              <a:ext uri="{FF2B5EF4-FFF2-40B4-BE49-F238E27FC236}">
                <a16:creationId xmlns:a16="http://schemas.microsoft.com/office/drawing/2014/main" id="{BEFC8269-7172-400A-A904-94BF425A8E7D}"/>
              </a:ext>
            </a:extLst>
          </p:cNvPr>
          <p:cNvCxnSpPr>
            <a:cxnSpLocks/>
          </p:cNvCxnSpPr>
          <p:nvPr/>
        </p:nvCxnSpPr>
        <p:spPr>
          <a:xfrm flipV="1">
            <a:off x="3303788" y="4263381"/>
            <a:ext cx="0" cy="2434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4B76E776-EC56-4D72-95AA-33B5E6035014}"/>
              </a:ext>
            </a:extLst>
          </p:cNvPr>
          <p:cNvCxnSpPr>
            <a:cxnSpLocks/>
          </p:cNvCxnSpPr>
          <p:nvPr/>
        </p:nvCxnSpPr>
        <p:spPr>
          <a:xfrm>
            <a:off x="3308959" y="4263381"/>
            <a:ext cx="395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E57E41B3-6364-4243-B6C1-897686F821EE}"/>
              </a:ext>
            </a:extLst>
          </p:cNvPr>
          <p:cNvCxnSpPr/>
          <p:nvPr/>
        </p:nvCxnSpPr>
        <p:spPr>
          <a:xfrm>
            <a:off x="10435578" y="5834878"/>
            <a:ext cx="2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>
            <a:extLst>
              <a:ext uri="{FF2B5EF4-FFF2-40B4-BE49-F238E27FC236}">
                <a16:creationId xmlns:a16="http://schemas.microsoft.com/office/drawing/2014/main" id="{84A515A1-E96F-41CF-8F41-144107ECAE9C}"/>
              </a:ext>
            </a:extLst>
          </p:cNvPr>
          <p:cNvCxnSpPr/>
          <p:nvPr/>
        </p:nvCxnSpPr>
        <p:spPr>
          <a:xfrm>
            <a:off x="10685073" y="5834878"/>
            <a:ext cx="0" cy="727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9E319441-ADD9-4BEA-9A77-E4A7A7C06BE9}"/>
              </a:ext>
            </a:extLst>
          </p:cNvPr>
          <p:cNvCxnSpPr/>
          <p:nvPr/>
        </p:nvCxnSpPr>
        <p:spPr>
          <a:xfrm flipH="1">
            <a:off x="3178058" y="6562004"/>
            <a:ext cx="7507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>
            <a:extLst>
              <a:ext uri="{FF2B5EF4-FFF2-40B4-BE49-F238E27FC236}">
                <a16:creationId xmlns:a16="http://schemas.microsoft.com/office/drawing/2014/main" id="{C281F994-FE78-4FF8-8D58-605C47A90CE2}"/>
              </a:ext>
            </a:extLst>
          </p:cNvPr>
          <p:cNvCxnSpPr>
            <a:cxnSpLocks/>
          </p:cNvCxnSpPr>
          <p:nvPr/>
        </p:nvCxnSpPr>
        <p:spPr>
          <a:xfrm flipV="1">
            <a:off x="3178058" y="3988692"/>
            <a:ext cx="0" cy="257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>
            <a:extLst>
              <a:ext uri="{FF2B5EF4-FFF2-40B4-BE49-F238E27FC236}">
                <a16:creationId xmlns:a16="http://schemas.microsoft.com/office/drawing/2014/main" id="{5A742E54-0791-4A93-B6A4-6756E1EDD809}"/>
              </a:ext>
            </a:extLst>
          </p:cNvPr>
          <p:cNvCxnSpPr>
            <a:cxnSpLocks/>
          </p:cNvCxnSpPr>
          <p:nvPr/>
        </p:nvCxnSpPr>
        <p:spPr>
          <a:xfrm flipV="1">
            <a:off x="3178058" y="3988692"/>
            <a:ext cx="530831" cy="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C28C1328-EA5B-4830-8D7E-B97CFD2F99F9}"/>
              </a:ext>
            </a:extLst>
          </p:cNvPr>
          <p:cNvCxnSpPr>
            <a:cxnSpLocks/>
          </p:cNvCxnSpPr>
          <p:nvPr/>
        </p:nvCxnSpPr>
        <p:spPr>
          <a:xfrm>
            <a:off x="10435578" y="1858268"/>
            <a:ext cx="70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BE91EFD8-BD60-43C4-9C0D-5086A6DC9C03}"/>
              </a:ext>
            </a:extLst>
          </p:cNvPr>
          <p:cNvCxnSpPr>
            <a:cxnSpLocks/>
          </p:cNvCxnSpPr>
          <p:nvPr/>
        </p:nvCxnSpPr>
        <p:spPr>
          <a:xfrm>
            <a:off x="11141157" y="1858268"/>
            <a:ext cx="0" cy="237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1E9B3176-87A9-4A16-BFC2-D433C5FA64DB}"/>
              </a:ext>
            </a:extLst>
          </p:cNvPr>
          <p:cNvCxnSpPr/>
          <p:nvPr/>
        </p:nvCxnSpPr>
        <p:spPr>
          <a:xfrm>
            <a:off x="10422900" y="1559787"/>
            <a:ext cx="714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2DB66340-8191-4202-984B-FF1B4730FDDA}"/>
              </a:ext>
            </a:extLst>
          </p:cNvPr>
          <p:cNvCxnSpPr/>
          <p:nvPr/>
        </p:nvCxnSpPr>
        <p:spPr>
          <a:xfrm flipV="1">
            <a:off x="11137730" y="929548"/>
            <a:ext cx="0" cy="630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76DF4921-08B7-4164-BAB6-3662381E9A5D}"/>
              </a:ext>
            </a:extLst>
          </p:cNvPr>
          <p:cNvCxnSpPr/>
          <p:nvPr/>
        </p:nvCxnSpPr>
        <p:spPr>
          <a:xfrm flipH="1">
            <a:off x="3642878" y="929548"/>
            <a:ext cx="7494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8B76954A-2F59-4788-8671-102B9E0C2C2E}"/>
              </a:ext>
            </a:extLst>
          </p:cNvPr>
          <p:cNvCxnSpPr/>
          <p:nvPr/>
        </p:nvCxnSpPr>
        <p:spPr>
          <a:xfrm>
            <a:off x="3642878" y="929548"/>
            <a:ext cx="0" cy="204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6E5F2810-BD28-4586-B9F2-7AA39697B1E1}"/>
              </a:ext>
            </a:extLst>
          </p:cNvPr>
          <p:cNvCxnSpPr>
            <a:cxnSpLocks/>
          </p:cNvCxnSpPr>
          <p:nvPr/>
        </p:nvCxnSpPr>
        <p:spPr>
          <a:xfrm flipV="1">
            <a:off x="3652889" y="2959420"/>
            <a:ext cx="694399" cy="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56F23C97-8935-4BF6-B7FD-AC391383E8F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350514" y="2966929"/>
            <a:ext cx="3169" cy="3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群組 213">
            <a:extLst>
              <a:ext uri="{FF2B5EF4-FFF2-40B4-BE49-F238E27FC236}">
                <a16:creationId xmlns:a16="http://schemas.microsoft.com/office/drawing/2014/main" id="{DF4CDAAD-30A8-481A-B9DF-2E5431A6DEAB}"/>
              </a:ext>
            </a:extLst>
          </p:cNvPr>
          <p:cNvGrpSpPr/>
          <p:nvPr/>
        </p:nvGrpSpPr>
        <p:grpSpPr>
          <a:xfrm>
            <a:off x="2748253" y="3180772"/>
            <a:ext cx="150369" cy="436072"/>
            <a:chOff x="5244011" y="4119527"/>
            <a:chExt cx="227733" cy="642474"/>
          </a:xfrm>
        </p:grpSpPr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7A663CBA-8004-4503-88B9-CA2F9381D931}"/>
                </a:ext>
              </a:extLst>
            </p:cNvPr>
            <p:cNvGrpSpPr/>
            <p:nvPr/>
          </p:nvGrpSpPr>
          <p:grpSpPr>
            <a:xfrm>
              <a:off x="5244011" y="4119527"/>
              <a:ext cx="227733" cy="642474"/>
              <a:chOff x="5058561" y="4119527"/>
              <a:chExt cx="227733" cy="642474"/>
            </a:xfrm>
          </p:grpSpPr>
          <p:cxnSp>
            <p:nvCxnSpPr>
              <p:cNvPr id="218" name="直線接點 217">
                <a:extLst>
                  <a:ext uri="{FF2B5EF4-FFF2-40B4-BE49-F238E27FC236}">
                    <a16:creationId xmlns:a16="http://schemas.microsoft.com/office/drawing/2014/main" id="{B014978F-F9AA-43FF-A6FE-8C72945D0582}"/>
                  </a:ext>
                </a:extLst>
              </p:cNvPr>
              <p:cNvCxnSpPr/>
              <p:nvPr/>
            </p:nvCxnSpPr>
            <p:spPr>
              <a:xfrm>
                <a:off x="5058561" y="4119527"/>
                <a:ext cx="0" cy="6424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接點 218">
                <a:extLst>
                  <a:ext uri="{FF2B5EF4-FFF2-40B4-BE49-F238E27FC236}">
                    <a16:creationId xmlns:a16="http://schemas.microsoft.com/office/drawing/2014/main" id="{55E3C41A-89E9-43C7-B00A-A51622970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950" y="4131763"/>
                <a:ext cx="206664" cy="1102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接點 219">
                <a:extLst>
                  <a:ext uri="{FF2B5EF4-FFF2-40B4-BE49-F238E27FC236}">
                    <a16:creationId xmlns:a16="http://schemas.microsoft.com/office/drawing/2014/main" id="{360551CC-A368-429C-BAFD-781B9A338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9259" y="4671611"/>
                <a:ext cx="227035" cy="90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接點 220">
                <a:extLst>
                  <a:ext uri="{FF2B5EF4-FFF2-40B4-BE49-F238E27FC236}">
                    <a16:creationId xmlns:a16="http://schemas.microsoft.com/office/drawing/2014/main" id="{13F2C21D-8C97-48FC-A58A-3D746AD05D58}"/>
                  </a:ext>
                </a:extLst>
              </p:cNvPr>
              <p:cNvCxnSpPr/>
              <p:nvPr/>
            </p:nvCxnSpPr>
            <p:spPr>
              <a:xfrm>
                <a:off x="5273614" y="4242004"/>
                <a:ext cx="0" cy="4296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6" name="文字方塊 215">
              <a:extLst>
                <a:ext uri="{FF2B5EF4-FFF2-40B4-BE49-F238E27FC236}">
                  <a16:creationId xmlns:a16="http://schemas.microsoft.com/office/drawing/2014/main" id="{B3DA3A46-D60F-4E59-9281-C06CFD7B7DB4}"/>
                </a:ext>
              </a:extLst>
            </p:cNvPr>
            <p:cNvSpPr txBox="1"/>
            <p:nvPr/>
          </p:nvSpPr>
          <p:spPr>
            <a:xfrm>
              <a:off x="5253184" y="4170195"/>
              <a:ext cx="45720" cy="31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0</a:t>
              </a:r>
              <a:endParaRPr lang="zh-TW" altLang="en-US" sz="800" dirty="0"/>
            </a:p>
          </p:txBody>
        </p:sp>
        <p:sp>
          <p:nvSpPr>
            <p:cNvPr id="217" name="文字方塊 216">
              <a:extLst>
                <a:ext uri="{FF2B5EF4-FFF2-40B4-BE49-F238E27FC236}">
                  <a16:creationId xmlns:a16="http://schemas.microsoft.com/office/drawing/2014/main" id="{A2B1E246-0CA5-4C76-9698-393F364BB632}"/>
                </a:ext>
              </a:extLst>
            </p:cNvPr>
            <p:cNvSpPr txBox="1"/>
            <p:nvPr/>
          </p:nvSpPr>
          <p:spPr>
            <a:xfrm>
              <a:off x="5265765" y="4438365"/>
              <a:ext cx="45720" cy="31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id="{418CDD15-D3DF-4A78-81B7-BF320525C57C}"/>
              </a:ext>
            </a:extLst>
          </p:cNvPr>
          <p:cNvCxnSpPr>
            <a:cxnSpLocks/>
            <a:endCxn id="216" idx="1"/>
          </p:cNvCxnSpPr>
          <p:nvPr/>
        </p:nvCxnSpPr>
        <p:spPr>
          <a:xfrm>
            <a:off x="2503835" y="3318399"/>
            <a:ext cx="250475" cy="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單箭頭接點 222">
            <a:extLst>
              <a:ext uri="{FF2B5EF4-FFF2-40B4-BE49-F238E27FC236}">
                <a16:creationId xmlns:a16="http://schemas.microsoft.com/office/drawing/2014/main" id="{A3EA2C34-2576-4040-AC4E-E33F9514254F}"/>
              </a:ext>
            </a:extLst>
          </p:cNvPr>
          <p:cNvCxnSpPr>
            <a:cxnSpLocks/>
          </p:cNvCxnSpPr>
          <p:nvPr/>
        </p:nvCxnSpPr>
        <p:spPr>
          <a:xfrm>
            <a:off x="2609258" y="3559194"/>
            <a:ext cx="148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字方塊 223">
            <a:extLst>
              <a:ext uri="{FF2B5EF4-FFF2-40B4-BE49-F238E27FC236}">
                <a16:creationId xmlns:a16="http://schemas.microsoft.com/office/drawing/2014/main" id="{9F26079C-BA56-49E9-90C4-6F1E0A433524}"/>
              </a:ext>
            </a:extLst>
          </p:cNvPr>
          <p:cNvSpPr txBox="1"/>
          <p:nvPr/>
        </p:nvSpPr>
        <p:spPr>
          <a:xfrm>
            <a:off x="2442049" y="344523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0</a:t>
            </a:r>
            <a:endParaRPr lang="zh-TW" altLang="en-US" sz="800" dirty="0"/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A59DF665-510E-4C60-8714-3842A45633D5}"/>
              </a:ext>
            </a:extLst>
          </p:cNvPr>
          <p:cNvCxnSpPr>
            <a:cxnSpLocks/>
          </p:cNvCxnSpPr>
          <p:nvPr/>
        </p:nvCxnSpPr>
        <p:spPr>
          <a:xfrm>
            <a:off x="2890249" y="3395408"/>
            <a:ext cx="100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字方塊 225">
            <a:extLst>
              <a:ext uri="{FF2B5EF4-FFF2-40B4-BE49-F238E27FC236}">
                <a16:creationId xmlns:a16="http://schemas.microsoft.com/office/drawing/2014/main" id="{B8954E4E-CEB5-4F49-8963-D7A304F38A11}"/>
              </a:ext>
            </a:extLst>
          </p:cNvPr>
          <p:cNvSpPr txBox="1"/>
          <p:nvPr/>
        </p:nvSpPr>
        <p:spPr>
          <a:xfrm>
            <a:off x="2399844" y="5397874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NOP(</a:t>
            </a:r>
            <a:r>
              <a:rPr lang="en-US" altLang="zh-TW" sz="800" dirty="0" err="1"/>
              <a:t>sel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ECBA32C4-21F4-4390-8227-B00057ED337F}"/>
              </a:ext>
            </a:extLst>
          </p:cNvPr>
          <p:cNvCxnSpPr>
            <a:cxnSpLocks/>
          </p:cNvCxnSpPr>
          <p:nvPr/>
        </p:nvCxnSpPr>
        <p:spPr>
          <a:xfrm>
            <a:off x="650595" y="865962"/>
            <a:ext cx="8389" cy="2460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35D532F7-E786-4FF3-95E3-C3D6B7B9C2AA}"/>
              </a:ext>
            </a:extLst>
          </p:cNvPr>
          <p:cNvCxnSpPr>
            <a:endCxn id="2" idx="1"/>
          </p:cNvCxnSpPr>
          <p:nvPr/>
        </p:nvCxnSpPr>
        <p:spPr>
          <a:xfrm>
            <a:off x="650595" y="3326801"/>
            <a:ext cx="161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字方塊 228">
            <a:extLst>
              <a:ext uri="{FF2B5EF4-FFF2-40B4-BE49-F238E27FC236}">
                <a16:creationId xmlns:a16="http://schemas.microsoft.com/office/drawing/2014/main" id="{78D52BFE-898B-4C66-90B5-C3E6DB6CE276}"/>
              </a:ext>
            </a:extLst>
          </p:cNvPr>
          <p:cNvSpPr txBox="1"/>
          <p:nvPr/>
        </p:nvSpPr>
        <p:spPr>
          <a:xfrm>
            <a:off x="2171778" y="824751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/>
              <a:t>PCSrc</a:t>
            </a:r>
            <a:endParaRPr lang="zh-TW" altLang="en-US" sz="800" dirty="0"/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E9312504-3C9A-4D59-8183-9C0456063C09}"/>
              </a:ext>
            </a:extLst>
          </p:cNvPr>
          <p:cNvGrpSpPr/>
          <p:nvPr/>
        </p:nvGrpSpPr>
        <p:grpSpPr>
          <a:xfrm>
            <a:off x="1323543" y="653335"/>
            <a:ext cx="227733" cy="872431"/>
            <a:chOff x="1158357" y="867404"/>
            <a:chExt cx="227733" cy="642474"/>
          </a:xfrm>
        </p:grpSpPr>
        <p:grpSp>
          <p:nvGrpSpPr>
            <p:cNvPr id="231" name="群組 230">
              <a:extLst>
                <a:ext uri="{FF2B5EF4-FFF2-40B4-BE49-F238E27FC236}">
                  <a16:creationId xmlns:a16="http://schemas.microsoft.com/office/drawing/2014/main" id="{7EF6706B-460D-4316-8438-E059026FAFA2}"/>
                </a:ext>
              </a:extLst>
            </p:cNvPr>
            <p:cNvGrpSpPr/>
            <p:nvPr/>
          </p:nvGrpSpPr>
          <p:grpSpPr>
            <a:xfrm rot="10800000">
              <a:off x="1158357" y="867404"/>
              <a:ext cx="227733" cy="642474"/>
              <a:chOff x="5058561" y="4119527"/>
              <a:chExt cx="227733" cy="642474"/>
            </a:xfrm>
          </p:grpSpPr>
          <p:cxnSp>
            <p:nvCxnSpPr>
              <p:cNvPr id="234" name="直線接點 233">
                <a:extLst>
                  <a:ext uri="{FF2B5EF4-FFF2-40B4-BE49-F238E27FC236}">
                    <a16:creationId xmlns:a16="http://schemas.microsoft.com/office/drawing/2014/main" id="{ACE97532-62DD-4B83-A4CB-E063D1D0CD06}"/>
                  </a:ext>
                </a:extLst>
              </p:cNvPr>
              <p:cNvCxnSpPr/>
              <p:nvPr/>
            </p:nvCxnSpPr>
            <p:spPr>
              <a:xfrm>
                <a:off x="5058561" y="4119527"/>
                <a:ext cx="0" cy="6424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線接點 234">
                <a:extLst>
                  <a:ext uri="{FF2B5EF4-FFF2-40B4-BE49-F238E27FC236}">
                    <a16:creationId xmlns:a16="http://schemas.microsoft.com/office/drawing/2014/main" id="{5885F93C-ECA0-4A5D-B4AD-C65BFD7C2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950" y="4131763"/>
                <a:ext cx="206664" cy="1102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線接點 235">
                <a:extLst>
                  <a:ext uri="{FF2B5EF4-FFF2-40B4-BE49-F238E27FC236}">
                    <a16:creationId xmlns:a16="http://schemas.microsoft.com/office/drawing/2014/main" id="{473E7C1F-FE3E-4A41-B007-A9F6529C63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9259" y="4671611"/>
                <a:ext cx="227035" cy="90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線接點 236">
                <a:extLst>
                  <a:ext uri="{FF2B5EF4-FFF2-40B4-BE49-F238E27FC236}">
                    <a16:creationId xmlns:a16="http://schemas.microsoft.com/office/drawing/2014/main" id="{DDB93932-2213-4356-90C1-C9012340883F}"/>
                  </a:ext>
                </a:extLst>
              </p:cNvPr>
              <p:cNvCxnSpPr/>
              <p:nvPr/>
            </p:nvCxnSpPr>
            <p:spPr>
              <a:xfrm>
                <a:off x="5273614" y="4242004"/>
                <a:ext cx="0" cy="4296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2" name="文字方塊 231">
              <a:extLst>
                <a:ext uri="{FF2B5EF4-FFF2-40B4-BE49-F238E27FC236}">
                  <a16:creationId xmlns:a16="http://schemas.microsoft.com/office/drawing/2014/main" id="{91A8A7AA-52AD-4FFF-AAAD-BB7B9D73FE59}"/>
                </a:ext>
              </a:extLst>
            </p:cNvPr>
            <p:cNvSpPr txBox="1"/>
            <p:nvPr/>
          </p:nvSpPr>
          <p:spPr>
            <a:xfrm>
              <a:off x="1183717" y="1226345"/>
              <a:ext cx="201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0</a:t>
              </a:r>
              <a:endParaRPr lang="zh-TW" altLang="en-US" sz="1000" dirty="0"/>
            </a:p>
          </p:txBody>
        </p:sp>
        <p:sp>
          <p:nvSpPr>
            <p:cNvPr id="233" name="文字方塊 232">
              <a:extLst>
                <a:ext uri="{FF2B5EF4-FFF2-40B4-BE49-F238E27FC236}">
                  <a16:creationId xmlns:a16="http://schemas.microsoft.com/office/drawing/2014/main" id="{0C415E35-8BF3-423E-8427-975E589A0FFB}"/>
                </a:ext>
              </a:extLst>
            </p:cNvPr>
            <p:cNvSpPr txBox="1"/>
            <p:nvPr/>
          </p:nvSpPr>
          <p:spPr>
            <a:xfrm>
              <a:off x="1183717" y="946048"/>
              <a:ext cx="1939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</p:grp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E8321D0D-43C3-4288-B6FA-AEF4486489E2}"/>
              </a:ext>
            </a:extLst>
          </p:cNvPr>
          <p:cNvCxnSpPr/>
          <p:nvPr/>
        </p:nvCxnSpPr>
        <p:spPr>
          <a:xfrm flipV="1">
            <a:off x="3247620" y="1411599"/>
            <a:ext cx="0" cy="72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單箭頭接點 238">
            <a:extLst>
              <a:ext uri="{FF2B5EF4-FFF2-40B4-BE49-F238E27FC236}">
                <a16:creationId xmlns:a16="http://schemas.microsoft.com/office/drawing/2014/main" id="{7C25A32D-8461-4848-B046-EEF0BC6A273C}"/>
              </a:ext>
            </a:extLst>
          </p:cNvPr>
          <p:cNvCxnSpPr>
            <a:cxnSpLocks/>
          </p:cNvCxnSpPr>
          <p:nvPr/>
        </p:nvCxnSpPr>
        <p:spPr>
          <a:xfrm>
            <a:off x="3247620" y="1400557"/>
            <a:ext cx="571717" cy="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群組 239">
            <a:extLst>
              <a:ext uri="{FF2B5EF4-FFF2-40B4-BE49-F238E27FC236}">
                <a16:creationId xmlns:a16="http://schemas.microsoft.com/office/drawing/2014/main" id="{BC90166E-67B7-405E-912B-7DBD01EBD3DE}"/>
              </a:ext>
            </a:extLst>
          </p:cNvPr>
          <p:cNvGrpSpPr/>
          <p:nvPr/>
        </p:nvGrpSpPr>
        <p:grpSpPr>
          <a:xfrm>
            <a:off x="3833999" y="1270447"/>
            <a:ext cx="417102" cy="276999"/>
            <a:chOff x="5142613" y="2835739"/>
            <a:chExt cx="417102" cy="276999"/>
          </a:xfrm>
        </p:grpSpPr>
        <p:sp>
          <p:nvSpPr>
            <p:cNvPr id="241" name="橢圓 240">
              <a:extLst>
                <a:ext uri="{FF2B5EF4-FFF2-40B4-BE49-F238E27FC236}">
                  <a16:creationId xmlns:a16="http://schemas.microsoft.com/office/drawing/2014/main" id="{9392D4E4-A620-444C-9BE6-723ACAEA77E4}"/>
                </a:ext>
              </a:extLst>
            </p:cNvPr>
            <p:cNvSpPr/>
            <p:nvPr/>
          </p:nvSpPr>
          <p:spPr>
            <a:xfrm>
              <a:off x="5155406" y="2858555"/>
              <a:ext cx="397040" cy="232504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文字方塊 241">
              <a:extLst>
                <a:ext uri="{FF2B5EF4-FFF2-40B4-BE49-F238E27FC236}">
                  <a16:creationId xmlns:a16="http://schemas.microsoft.com/office/drawing/2014/main" id="{9E978238-137C-4B96-90EF-49C5A26BE298}"/>
                </a:ext>
              </a:extLst>
            </p:cNvPr>
            <p:cNvSpPr txBox="1"/>
            <p:nvPr/>
          </p:nvSpPr>
          <p:spPr>
            <a:xfrm>
              <a:off x="5142613" y="2835739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&lt;&lt;2</a:t>
              </a:r>
              <a:endParaRPr lang="zh-TW" altLang="en-US" sz="1200" dirty="0"/>
            </a:p>
          </p:txBody>
        </p:sp>
      </p:grp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E9BCBFA4-126A-4D46-8FDE-B0B6E9E20CEE}"/>
              </a:ext>
            </a:extLst>
          </p:cNvPr>
          <p:cNvGrpSpPr/>
          <p:nvPr/>
        </p:nvGrpSpPr>
        <p:grpSpPr>
          <a:xfrm>
            <a:off x="4485685" y="1304102"/>
            <a:ext cx="656811" cy="189913"/>
            <a:chOff x="5142613" y="2835739"/>
            <a:chExt cx="535724" cy="255320"/>
          </a:xfrm>
        </p:grpSpPr>
        <p:sp>
          <p:nvSpPr>
            <p:cNvPr id="244" name="橢圓 243">
              <a:extLst>
                <a:ext uri="{FF2B5EF4-FFF2-40B4-BE49-F238E27FC236}">
                  <a16:creationId xmlns:a16="http://schemas.microsoft.com/office/drawing/2014/main" id="{9B991640-65C5-4BAF-93D2-1BCF98F93501}"/>
                </a:ext>
              </a:extLst>
            </p:cNvPr>
            <p:cNvSpPr/>
            <p:nvPr/>
          </p:nvSpPr>
          <p:spPr>
            <a:xfrm>
              <a:off x="5155406" y="2858555"/>
              <a:ext cx="397040" cy="232504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文字方塊 244">
              <a:extLst>
                <a:ext uri="{FF2B5EF4-FFF2-40B4-BE49-F238E27FC236}">
                  <a16:creationId xmlns:a16="http://schemas.microsoft.com/office/drawing/2014/main" id="{CF4933E7-896E-4541-B730-B74301E45724}"/>
                </a:ext>
              </a:extLst>
            </p:cNvPr>
            <p:cNvSpPr txBox="1"/>
            <p:nvPr/>
          </p:nvSpPr>
          <p:spPr>
            <a:xfrm>
              <a:off x="5142613" y="2835739"/>
              <a:ext cx="5357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CONCAT</a:t>
              </a:r>
              <a:endParaRPr lang="zh-TW" altLang="en-US" sz="800" dirty="0"/>
            </a:p>
          </p:txBody>
        </p:sp>
      </p:grp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4F90E676-E5C2-4FDA-B924-1C0056995AAB}"/>
              </a:ext>
            </a:extLst>
          </p:cNvPr>
          <p:cNvCxnSpPr/>
          <p:nvPr/>
        </p:nvCxnSpPr>
        <p:spPr>
          <a:xfrm>
            <a:off x="4251101" y="1394132"/>
            <a:ext cx="250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6700E598-FF99-4BA5-B460-B95928F7F643}"/>
              </a:ext>
            </a:extLst>
          </p:cNvPr>
          <p:cNvCxnSpPr>
            <a:cxnSpLocks/>
            <a:endCxn id="244" idx="4"/>
          </p:cNvCxnSpPr>
          <p:nvPr/>
        </p:nvCxnSpPr>
        <p:spPr>
          <a:xfrm flipV="1">
            <a:off x="4744761" y="1494015"/>
            <a:ext cx="0" cy="124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00453804-F159-4B91-B440-892B22F4964C}"/>
              </a:ext>
            </a:extLst>
          </p:cNvPr>
          <p:cNvSpPr txBox="1"/>
          <p:nvPr/>
        </p:nvSpPr>
        <p:spPr>
          <a:xfrm>
            <a:off x="4295430" y="3007808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/>
              <a:t>RegWrite</a:t>
            </a:r>
            <a:endParaRPr lang="zh-TW" altLang="en-US" sz="800" dirty="0"/>
          </a:p>
        </p:txBody>
      </p:sp>
      <p:sp>
        <p:nvSpPr>
          <p:cNvPr id="249" name="文字方塊 248">
            <a:extLst>
              <a:ext uri="{FF2B5EF4-FFF2-40B4-BE49-F238E27FC236}">
                <a16:creationId xmlns:a16="http://schemas.microsoft.com/office/drawing/2014/main" id="{8B6812A3-3B33-4079-9334-CF5159C56371}"/>
              </a:ext>
            </a:extLst>
          </p:cNvPr>
          <p:cNvSpPr txBox="1"/>
          <p:nvPr/>
        </p:nvSpPr>
        <p:spPr>
          <a:xfrm>
            <a:off x="11160556" y="3830699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/>
              <a:t>MemToReg</a:t>
            </a:r>
            <a:endParaRPr lang="zh-TW" altLang="en-US" sz="800" dirty="0"/>
          </a:p>
        </p:txBody>
      </p:sp>
      <p:sp>
        <p:nvSpPr>
          <p:cNvPr id="250" name="文字方塊 249">
            <a:extLst>
              <a:ext uri="{FF2B5EF4-FFF2-40B4-BE49-F238E27FC236}">
                <a16:creationId xmlns:a16="http://schemas.microsoft.com/office/drawing/2014/main" id="{31616E0E-1A70-43FB-A39A-1BFA3139449D}"/>
              </a:ext>
            </a:extLst>
          </p:cNvPr>
          <p:cNvSpPr txBox="1"/>
          <p:nvPr/>
        </p:nvSpPr>
        <p:spPr>
          <a:xfrm>
            <a:off x="9002018" y="3426229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/>
              <a:t>MemWrite</a:t>
            </a:r>
            <a:endParaRPr lang="zh-TW" altLang="en-US" sz="800" dirty="0"/>
          </a:p>
        </p:txBody>
      </p:sp>
      <p:sp>
        <p:nvSpPr>
          <p:cNvPr id="251" name="文字方塊 250">
            <a:extLst>
              <a:ext uri="{FF2B5EF4-FFF2-40B4-BE49-F238E27FC236}">
                <a16:creationId xmlns:a16="http://schemas.microsoft.com/office/drawing/2014/main" id="{883CB607-29F3-42B2-A7CE-0EC87AE22C03}"/>
              </a:ext>
            </a:extLst>
          </p:cNvPr>
          <p:cNvSpPr txBox="1"/>
          <p:nvPr/>
        </p:nvSpPr>
        <p:spPr>
          <a:xfrm>
            <a:off x="9188942" y="5546900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/>
              <a:t>MemRead</a:t>
            </a:r>
            <a:endParaRPr lang="zh-TW" altLang="en-US" sz="800" dirty="0"/>
          </a:p>
        </p:txBody>
      </p:sp>
      <p:sp>
        <p:nvSpPr>
          <p:cNvPr id="252" name="文字方塊 251">
            <a:extLst>
              <a:ext uri="{FF2B5EF4-FFF2-40B4-BE49-F238E27FC236}">
                <a16:creationId xmlns:a16="http://schemas.microsoft.com/office/drawing/2014/main" id="{9FF3C585-0708-4A03-A5DB-1C1C084FDB92}"/>
              </a:ext>
            </a:extLst>
          </p:cNvPr>
          <p:cNvSpPr txBox="1"/>
          <p:nvPr/>
        </p:nvSpPr>
        <p:spPr>
          <a:xfrm>
            <a:off x="7793630" y="2965122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Branch</a:t>
            </a:r>
            <a:endParaRPr lang="zh-TW" altLang="en-US" sz="800" dirty="0"/>
          </a:p>
        </p:txBody>
      </p:sp>
      <p:cxnSp>
        <p:nvCxnSpPr>
          <p:cNvPr id="253" name="直線接點 252">
            <a:extLst>
              <a:ext uri="{FF2B5EF4-FFF2-40B4-BE49-F238E27FC236}">
                <a16:creationId xmlns:a16="http://schemas.microsoft.com/office/drawing/2014/main" id="{BB650938-797F-44BC-A508-0EE35D2574CD}"/>
              </a:ext>
            </a:extLst>
          </p:cNvPr>
          <p:cNvCxnSpPr/>
          <p:nvPr/>
        </p:nvCxnSpPr>
        <p:spPr>
          <a:xfrm>
            <a:off x="4983817" y="1415933"/>
            <a:ext cx="54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>
            <a:extLst>
              <a:ext uri="{FF2B5EF4-FFF2-40B4-BE49-F238E27FC236}">
                <a16:creationId xmlns:a16="http://schemas.microsoft.com/office/drawing/2014/main" id="{3BC345DF-C5F8-4F3C-9D0E-AFCA06B91D55}"/>
              </a:ext>
            </a:extLst>
          </p:cNvPr>
          <p:cNvCxnSpPr/>
          <p:nvPr/>
        </p:nvCxnSpPr>
        <p:spPr>
          <a:xfrm flipV="1">
            <a:off x="5528880" y="573872"/>
            <a:ext cx="0" cy="83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>
            <a:extLst>
              <a:ext uri="{FF2B5EF4-FFF2-40B4-BE49-F238E27FC236}">
                <a16:creationId xmlns:a16="http://schemas.microsoft.com/office/drawing/2014/main" id="{8CE7D8FB-0307-460D-8C12-CEDDEB31D625}"/>
              </a:ext>
            </a:extLst>
          </p:cNvPr>
          <p:cNvCxnSpPr>
            <a:cxnSpLocks/>
          </p:cNvCxnSpPr>
          <p:nvPr/>
        </p:nvCxnSpPr>
        <p:spPr>
          <a:xfrm flipH="1">
            <a:off x="1807480" y="565483"/>
            <a:ext cx="3733187" cy="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>
            <a:extLst>
              <a:ext uri="{FF2B5EF4-FFF2-40B4-BE49-F238E27FC236}">
                <a16:creationId xmlns:a16="http://schemas.microsoft.com/office/drawing/2014/main" id="{490F8C95-2FB1-41A1-906D-B5E1F7F09C66}"/>
              </a:ext>
            </a:extLst>
          </p:cNvPr>
          <p:cNvCxnSpPr/>
          <p:nvPr/>
        </p:nvCxnSpPr>
        <p:spPr>
          <a:xfrm>
            <a:off x="1807480" y="573872"/>
            <a:ext cx="0" cy="31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單箭頭接點 256">
            <a:extLst>
              <a:ext uri="{FF2B5EF4-FFF2-40B4-BE49-F238E27FC236}">
                <a16:creationId xmlns:a16="http://schemas.microsoft.com/office/drawing/2014/main" id="{98C84E37-A75B-479D-8862-F21B43CD4565}"/>
              </a:ext>
            </a:extLst>
          </p:cNvPr>
          <p:cNvCxnSpPr/>
          <p:nvPr/>
        </p:nvCxnSpPr>
        <p:spPr>
          <a:xfrm flipH="1">
            <a:off x="1559272" y="889916"/>
            <a:ext cx="248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群組 257">
            <a:extLst>
              <a:ext uri="{FF2B5EF4-FFF2-40B4-BE49-F238E27FC236}">
                <a16:creationId xmlns:a16="http://schemas.microsoft.com/office/drawing/2014/main" id="{879DB1D9-B0D5-4D71-A268-B7FADED68DAC}"/>
              </a:ext>
            </a:extLst>
          </p:cNvPr>
          <p:cNvGrpSpPr/>
          <p:nvPr/>
        </p:nvGrpSpPr>
        <p:grpSpPr>
          <a:xfrm>
            <a:off x="955507" y="573872"/>
            <a:ext cx="150787" cy="577655"/>
            <a:chOff x="1158357" y="867404"/>
            <a:chExt cx="227733" cy="642474"/>
          </a:xfrm>
        </p:grpSpPr>
        <p:grpSp>
          <p:nvGrpSpPr>
            <p:cNvPr id="259" name="群組 258">
              <a:extLst>
                <a:ext uri="{FF2B5EF4-FFF2-40B4-BE49-F238E27FC236}">
                  <a16:creationId xmlns:a16="http://schemas.microsoft.com/office/drawing/2014/main" id="{FF7083EF-0031-4364-95B5-1FEB750986BB}"/>
                </a:ext>
              </a:extLst>
            </p:cNvPr>
            <p:cNvGrpSpPr/>
            <p:nvPr/>
          </p:nvGrpSpPr>
          <p:grpSpPr>
            <a:xfrm rot="10800000">
              <a:off x="1158357" y="867404"/>
              <a:ext cx="227733" cy="642474"/>
              <a:chOff x="5058561" y="4119527"/>
              <a:chExt cx="227733" cy="642474"/>
            </a:xfrm>
          </p:grpSpPr>
          <p:cxnSp>
            <p:nvCxnSpPr>
              <p:cNvPr id="262" name="直線接點 261">
                <a:extLst>
                  <a:ext uri="{FF2B5EF4-FFF2-40B4-BE49-F238E27FC236}">
                    <a16:creationId xmlns:a16="http://schemas.microsoft.com/office/drawing/2014/main" id="{26F564FB-735C-4017-B589-BA5FFCC7B999}"/>
                  </a:ext>
                </a:extLst>
              </p:cNvPr>
              <p:cNvCxnSpPr/>
              <p:nvPr/>
            </p:nvCxnSpPr>
            <p:spPr>
              <a:xfrm>
                <a:off x="5058561" y="4119527"/>
                <a:ext cx="0" cy="6424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線接點 262">
                <a:extLst>
                  <a:ext uri="{FF2B5EF4-FFF2-40B4-BE49-F238E27FC236}">
                    <a16:creationId xmlns:a16="http://schemas.microsoft.com/office/drawing/2014/main" id="{9025F320-6445-48A5-AA66-72DE6BD8D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950" y="4131763"/>
                <a:ext cx="206664" cy="1102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接點 263">
                <a:extLst>
                  <a:ext uri="{FF2B5EF4-FFF2-40B4-BE49-F238E27FC236}">
                    <a16:creationId xmlns:a16="http://schemas.microsoft.com/office/drawing/2014/main" id="{BC196DE3-D7DA-494E-820D-8369D71098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9259" y="4671611"/>
                <a:ext cx="227035" cy="90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線接點 264">
                <a:extLst>
                  <a:ext uri="{FF2B5EF4-FFF2-40B4-BE49-F238E27FC236}">
                    <a16:creationId xmlns:a16="http://schemas.microsoft.com/office/drawing/2014/main" id="{5EE2AAA5-5DB5-4C39-AD67-10C709C71F5A}"/>
                  </a:ext>
                </a:extLst>
              </p:cNvPr>
              <p:cNvCxnSpPr/>
              <p:nvPr/>
            </p:nvCxnSpPr>
            <p:spPr>
              <a:xfrm>
                <a:off x="5273614" y="4242004"/>
                <a:ext cx="0" cy="4296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0" name="文字方塊 259">
              <a:extLst>
                <a:ext uri="{FF2B5EF4-FFF2-40B4-BE49-F238E27FC236}">
                  <a16:creationId xmlns:a16="http://schemas.microsoft.com/office/drawing/2014/main" id="{8399B743-A428-48B3-B275-F470A2D5AC31}"/>
                </a:ext>
              </a:extLst>
            </p:cNvPr>
            <p:cNvSpPr txBox="1"/>
            <p:nvPr/>
          </p:nvSpPr>
          <p:spPr>
            <a:xfrm>
              <a:off x="1183717" y="1226345"/>
              <a:ext cx="201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0</a:t>
              </a:r>
              <a:endParaRPr lang="zh-TW" altLang="en-US" sz="1000" dirty="0"/>
            </a:p>
          </p:txBody>
        </p:sp>
        <p:sp>
          <p:nvSpPr>
            <p:cNvPr id="261" name="文字方塊 260">
              <a:extLst>
                <a:ext uri="{FF2B5EF4-FFF2-40B4-BE49-F238E27FC236}">
                  <a16:creationId xmlns:a16="http://schemas.microsoft.com/office/drawing/2014/main" id="{E9BC86EF-DC12-412B-B7DD-F19E327473A4}"/>
                </a:ext>
              </a:extLst>
            </p:cNvPr>
            <p:cNvSpPr txBox="1"/>
            <p:nvPr/>
          </p:nvSpPr>
          <p:spPr>
            <a:xfrm>
              <a:off x="1183717" y="946048"/>
              <a:ext cx="1939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</p:grpSp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B7FD6A7D-F86F-4F52-9A59-58908CE81AA2}"/>
              </a:ext>
            </a:extLst>
          </p:cNvPr>
          <p:cNvCxnSpPr/>
          <p:nvPr/>
        </p:nvCxnSpPr>
        <p:spPr>
          <a:xfrm flipH="1">
            <a:off x="1559272" y="1250451"/>
            <a:ext cx="392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5059FDF2-BD59-4A18-B302-958BA5436C3B}"/>
              </a:ext>
            </a:extLst>
          </p:cNvPr>
          <p:cNvCxnSpPr/>
          <p:nvPr/>
        </p:nvCxnSpPr>
        <p:spPr>
          <a:xfrm flipH="1">
            <a:off x="1100739" y="1045735"/>
            <a:ext cx="222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>
            <a:extLst>
              <a:ext uri="{FF2B5EF4-FFF2-40B4-BE49-F238E27FC236}">
                <a16:creationId xmlns:a16="http://schemas.microsoft.com/office/drawing/2014/main" id="{D066ECB4-EDFC-489B-88D3-7F5D5311E75F}"/>
              </a:ext>
            </a:extLst>
          </p:cNvPr>
          <p:cNvCxnSpPr>
            <a:stCxn id="261" idx="2"/>
            <a:endCxn id="261" idx="2"/>
          </p:cNvCxnSpPr>
          <p:nvPr/>
        </p:nvCxnSpPr>
        <p:spPr>
          <a:xfrm>
            <a:off x="1036519" y="8659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>
            <a:extLst>
              <a:ext uri="{FF2B5EF4-FFF2-40B4-BE49-F238E27FC236}">
                <a16:creationId xmlns:a16="http://schemas.microsoft.com/office/drawing/2014/main" id="{4503AFD8-B6D0-4252-AB70-5374F7CDD8EA}"/>
              </a:ext>
            </a:extLst>
          </p:cNvPr>
          <p:cNvCxnSpPr/>
          <p:nvPr/>
        </p:nvCxnSpPr>
        <p:spPr>
          <a:xfrm>
            <a:off x="650595" y="876326"/>
            <a:ext cx="313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>
            <a:extLst>
              <a:ext uri="{FF2B5EF4-FFF2-40B4-BE49-F238E27FC236}">
                <a16:creationId xmlns:a16="http://schemas.microsoft.com/office/drawing/2014/main" id="{4F1E5475-8466-47DA-9B70-E6DA5FB8BEE2}"/>
              </a:ext>
            </a:extLst>
          </p:cNvPr>
          <p:cNvCxnSpPr>
            <a:cxnSpLocks/>
          </p:cNvCxnSpPr>
          <p:nvPr/>
        </p:nvCxnSpPr>
        <p:spPr>
          <a:xfrm flipV="1">
            <a:off x="9930710" y="246703"/>
            <a:ext cx="0" cy="218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>
            <a:extLst>
              <a:ext uri="{FF2B5EF4-FFF2-40B4-BE49-F238E27FC236}">
                <a16:creationId xmlns:a16="http://schemas.microsoft.com/office/drawing/2014/main" id="{6EBFA312-C73E-4208-905A-F0CA1F6AD84D}"/>
              </a:ext>
            </a:extLst>
          </p:cNvPr>
          <p:cNvCxnSpPr>
            <a:cxnSpLocks/>
          </p:cNvCxnSpPr>
          <p:nvPr/>
        </p:nvCxnSpPr>
        <p:spPr>
          <a:xfrm flipH="1">
            <a:off x="1234408" y="255091"/>
            <a:ext cx="8696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>
            <a:extLst>
              <a:ext uri="{FF2B5EF4-FFF2-40B4-BE49-F238E27FC236}">
                <a16:creationId xmlns:a16="http://schemas.microsoft.com/office/drawing/2014/main" id="{83BF26F0-4A2B-470F-8145-7D65E721C50D}"/>
              </a:ext>
            </a:extLst>
          </p:cNvPr>
          <p:cNvCxnSpPr>
            <a:cxnSpLocks/>
          </p:cNvCxnSpPr>
          <p:nvPr/>
        </p:nvCxnSpPr>
        <p:spPr>
          <a:xfrm>
            <a:off x="1234408" y="255091"/>
            <a:ext cx="0" cy="504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BDC62DEA-2033-4F26-A8EF-A20B18B2AAAD}"/>
              </a:ext>
            </a:extLst>
          </p:cNvPr>
          <p:cNvCxnSpPr>
            <a:cxnSpLocks/>
            <a:endCxn id="261" idx="3"/>
          </p:cNvCxnSpPr>
          <p:nvPr/>
        </p:nvCxnSpPr>
        <p:spPr>
          <a:xfrm flipH="1" flipV="1">
            <a:off x="1100739" y="755272"/>
            <a:ext cx="136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字方塊 273">
            <a:extLst>
              <a:ext uri="{FF2B5EF4-FFF2-40B4-BE49-F238E27FC236}">
                <a16:creationId xmlns:a16="http://schemas.microsoft.com/office/drawing/2014/main" id="{AC4F9AB2-241B-45B7-91CA-8951EBE1F68C}"/>
              </a:ext>
            </a:extLst>
          </p:cNvPr>
          <p:cNvSpPr txBox="1"/>
          <p:nvPr/>
        </p:nvSpPr>
        <p:spPr>
          <a:xfrm>
            <a:off x="1445895" y="386662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Jump</a:t>
            </a:r>
            <a:endParaRPr lang="zh-TW" altLang="en-US" sz="800" dirty="0"/>
          </a:p>
        </p:txBody>
      </p:sp>
      <p:sp>
        <p:nvSpPr>
          <p:cNvPr id="275" name="文字方塊 274">
            <a:extLst>
              <a:ext uri="{FF2B5EF4-FFF2-40B4-BE49-F238E27FC236}">
                <a16:creationId xmlns:a16="http://schemas.microsoft.com/office/drawing/2014/main" id="{F76E4702-CC51-4565-B3E0-5CFA28670B97}"/>
              </a:ext>
            </a:extLst>
          </p:cNvPr>
          <p:cNvSpPr txBox="1"/>
          <p:nvPr/>
        </p:nvSpPr>
        <p:spPr>
          <a:xfrm>
            <a:off x="791890" y="123796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JR</a:t>
            </a:r>
            <a:endParaRPr lang="zh-TW" altLang="en-US" sz="800" dirty="0"/>
          </a:p>
        </p:txBody>
      </p:sp>
      <p:sp>
        <p:nvSpPr>
          <p:cNvPr id="276" name="文字方塊 275">
            <a:extLst>
              <a:ext uri="{FF2B5EF4-FFF2-40B4-BE49-F238E27FC236}">
                <a16:creationId xmlns:a16="http://schemas.microsoft.com/office/drawing/2014/main" id="{5BB1C834-8985-4DE4-B22F-0E5CF35AE3C7}"/>
              </a:ext>
            </a:extLst>
          </p:cNvPr>
          <p:cNvSpPr txBox="1"/>
          <p:nvPr/>
        </p:nvSpPr>
        <p:spPr>
          <a:xfrm>
            <a:off x="6858632" y="353063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Zero</a:t>
            </a:r>
            <a:endParaRPr lang="zh-TW" altLang="en-US" sz="1000" dirty="0"/>
          </a:p>
        </p:txBody>
      </p:sp>
      <p:sp>
        <p:nvSpPr>
          <p:cNvPr id="277" name="文字方塊 276">
            <a:extLst>
              <a:ext uri="{FF2B5EF4-FFF2-40B4-BE49-F238E27FC236}">
                <a16:creationId xmlns:a16="http://schemas.microsoft.com/office/drawing/2014/main" id="{9FD08261-FD4D-419E-84C7-66B302FC1E94}"/>
              </a:ext>
            </a:extLst>
          </p:cNvPr>
          <p:cNvSpPr txBox="1"/>
          <p:nvPr/>
        </p:nvSpPr>
        <p:spPr>
          <a:xfrm>
            <a:off x="6289240" y="4396119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Operation</a:t>
            </a:r>
            <a:endParaRPr lang="zh-TW" altLang="en-US" sz="1000" dirty="0"/>
          </a:p>
        </p:txBody>
      </p:sp>
      <p:sp>
        <p:nvSpPr>
          <p:cNvPr id="278" name="文字方塊 277">
            <a:extLst>
              <a:ext uri="{FF2B5EF4-FFF2-40B4-BE49-F238E27FC236}">
                <a16:creationId xmlns:a16="http://schemas.microsoft.com/office/drawing/2014/main" id="{E01D9401-EAFD-48D2-B22A-A2DB057CE760}"/>
              </a:ext>
            </a:extLst>
          </p:cNvPr>
          <p:cNvSpPr txBox="1"/>
          <p:nvPr/>
        </p:nvSpPr>
        <p:spPr>
          <a:xfrm>
            <a:off x="5488084" y="3683878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/>
              <a:t>ALUSrc</a:t>
            </a:r>
            <a:endParaRPr lang="zh-TW" altLang="en-US" sz="800" dirty="0"/>
          </a:p>
        </p:txBody>
      </p:sp>
      <p:sp>
        <p:nvSpPr>
          <p:cNvPr id="279" name="文字方塊 278">
            <a:extLst>
              <a:ext uri="{FF2B5EF4-FFF2-40B4-BE49-F238E27FC236}">
                <a16:creationId xmlns:a16="http://schemas.microsoft.com/office/drawing/2014/main" id="{5E6ACF4E-ABF8-4E93-B7AF-9FE009E3D6E6}"/>
              </a:ext>
            </a:extLst>
          </p:cNvPr>
          <p:cNvSpPr txBox="1"/>
          <p:nvPr/>
        </p:nvSpPr>
        <p:spPr>
          <a:xfrm>
            <a:off x="5774432" y="5284505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/>
              <a:t>RegDst</a:t>
            </a:r>
            <a:endParaRPr lang="zh-TW" altLang="en-US" sz="800" dirty="0"/>
          </a:p>
        </p:txBody>
      </p:sp>
      <p:sp>
        <p:nvSpPr>
          <p:cNvPr id="280" name="文字方塊 279">
            <a:extLst>
              <a:ext uri="{FF2B5EF4-FFF2-40B4-BE49-F238E27FC236}">
                <a16:creationId xmlns:a16="http://schemas.microsoft.com/office/drawing/2014/main" id="{D51D42CE-0953-4C55-91C9-E6B7D7051890}"/>
              </a:ext>
            </a:extLst>
          </p:cNvPr>
          <p:cNvSpPr txBox="1"/>
          <p:nvPr/>
        </p:nvSpPr>
        <p:spPr>
          <a:xfrm>
            <a:off x="6680933" y="5520056"/>
            <a:ext cx="474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/>
              <a:t>ALUOp</a:t>
            </a:r>
            <a:endParaRPr lang="zh-TW" altLang="en-US" sz="800" dirty="0"/>
          </a:p>
        </p:txBody>
      </p:sp>
      <p:cxnSp>
        <p:nvCxnSpPr>
          <p:cNvPr id="281" name="直線接點 280">
            <a:extLst>
              <a:ext uri="{FF2B5EF4-FFF2-40B4-BE49-F238E27FC236}">
                <a16:creationId xmlns:a16="http://schemas.microsoft.com/office/drawing/2014/main" id="{E4631CAA-EBDC-4868-970A-ABB37F152DB8}"/>
              </a:ext>
            </a:extLst>
          </p:cNvPr>
          <p:cNvCxnSpPr/>
          <p:nvPr/>
        </p:nvCxnSpPr>
        <p:spPr>
          <a:xfrm>
            <a:off x="7588291" y="2236048"/>
            <a:ext cx="930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>
            <a:extLst>
              <a:ext uri="{FF2B5EF4-FFF2-40B4-BE49-F238E27FC236}">
                <a16:creationId xmlns:a16="http://schemas.microsoft.com/office/drawing/2014/main" id="{A234128B-16F3-45EB-B37E-24B9EF21E2ED}"/>
              </a:ext>
            </a:extLst>
          </p:cNvPr>
          <p:cNvCxnSpPr/>
          <p:nvPr/>
        </p:nvCxnSpPr>
        <p:spPr>
          <a:xfrm flipV="1">
            <a:off x="8518726" y="171682"/>
            <a:ext cx="0" cy="206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>
            <a:extLst>
              <a:ext uri="{FF2B5EF4-FFF2-40B4-BE49-F238E27FC236}">
                <a16:creationId xmlns:a16="http://schemas.microsoft.com/office/drawing/2014/main" id="{EBC76FC0-4AD9-4327-93BA-8866B907F055}"/>
              </a:ext>
            </a:extLst>
          </p:cNvPr>
          <p:cNvCxnSpPr/>
          <p:nvPr/>
        </p:nvCxnSpPr>
        <p:spPr>
          <a:xfrm flipH="1">
            <a:off x="1451176" y="181207"/>
            <a:ext cx="706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>
            <a:extLst>
              <a:ext uri="{FF2B5EF4-FFF2-40B4-BE49-F238E27FC236}">
                <a16:creationId xmlns:a16="http://schemas.microsoft.com/office/drawing/2014/main" id="{241DD497-ACA0-4C7C-9156-722EA6F5726E}"/>
              </a:ext>
            </a:extLst>
          </p:cNvPr>
          <p:cNvCxnSpPr/>
          <p:nvPr/>
        </p:nvCxnSpPr>
        <p:spPr>
          <a:xfrm>
            <a:off x="1460701" y="171682"/>
            <a:ext cx="0" cy="52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>
            <a:extLst>
              <a:ext uri="{FF2B5EF4-FFF2-40B4-BE49-F238E27FC236}">
                <a16:creationId xmlns:a16="http://schemas.microsoft.com/office/drawing/2014/main" id="{4AC9BDA4-945F-4152-ADC3-1618CAD3048F}"/>
              </a:ext>
            </a:extLst>
          </p:cNvPr>
          <p:cNvCxnSpPr/>
          <p:nvPr/>
        </p:nvCxnSpPr>
        <p:spPr>
          <a:xfrm>
            <a:off x="7588291" y="2359158"/>
            <a:ext cx="1137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>
            <a:extLst>
              <a:ext uri="{FF2B5EF4-FFF2-40B4-BE49-F238E27FC236}">
                <a16:creationId xmlns:a16="http://schemas.microsoft.com/office/drawing/2014/main" id="{910FBDC6-4ED4-4CF7-B433-92392D0B87BF}"/>
              </a:ext>
            </a:extLst>
          </p:cNvPr>
          <p:cNvCxnSpPr/>
          <p:nvPr/>
        </p:nvCxnSpPr>
        <p:spPr>
          <a:xfrm flipV="1">
            <a:off x="8725350" y="106594"/>
            <a:ext cx="0" cy="2261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>
            <a:extLst>
              <a:ext uri="{FF2B5EF4-FFF2-40B4-BE49-F238E27FC236}">
                <a16:creationId xmlns:a16="http://schemas.microsoft.com/office/drawing/2014/main" id="{73188359-0212-4C47-AFBE-DB5B593C9EAD}"/>
              </a:ext>
            </a:extLst>
          </p:cNvPr>
          <p:cNvCxnSpPr/>
          <p:nvPr/>
        </p:nvCxnSpPr>
        <p:spPr>
          <a:xfrm flipH="1">
            <a:off x="1036518" y="119294"/>
            <a:ext cx="7699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>
            <a:extLst>
              <a:ext uri="{FF2B5EF4-FFF2-40B4-BE49-F238E27FC236}">
                <a16:creationId xmlns:a16="http://schemas.microsoft.com/office/drawing/2014/main" id="{673495D4-0047-43F7-BC52-E839EFF63AA4}"/>
              </a:ext>
            </a:extLst>
          </p:cNvPr>
          <p:cNvCxnSpPr>
            <a:cxnSpLocks/>
          </p:cNvCxnSpPr>
          <p:nvPr/>
        </p:nvCxnSpPr>
        <p:spPr>
          <a:xfrm>
            <a:off x="1038056" y="119294"/>
            <a:ext cx="0" cy="49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>
            <a:extLst>
              <a:ext uri="{FF2B5EF4-FFF2-40B4-BE49-F238E27FC236}">
                <a16:creationId xmlns:a16="http://schemas.microsoft.com/office/drawing/2014/main" id="{D2158497-645B-4C09-8065-047E82A4747F}"/>
              </a:ext>
            </a:extLst>
          </p:cNvPr>
          <p:cNvCxnSpPr/>
          <p:nvPr/>
        </p:nvCxnSpPr>
        <p:spPr>
          <a:xfrm>
            <a:off x="3076532" y="3395408"/>
            <a:ext cx="178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>
            <a:extLst>
              <a:ext uri="{FF2B5EF4-FFF2-40B4-BE49-F238E27FC236}">
                <a16:creationId xmlns:a16="http://schemas.microsoft.com/office/drawing/2014/main" id="{776A4422-3C4A-4F7E-9672-AB0F332D0780}"/>
              </a:ext>
            </a:extLst>
          </p:cNvPr>
          <p:cNvCxnSpPr>
            <a:cxnSpLocks/>
          </p:cNvCxnSpPr>
          <p:nvPr/>
        </p:nvCxnSpPr>
        <p:spPr>
          <a:xfrm>
            <a:off x="7897384" y="3868605"/>
            <a:ext cx="0" cy="1404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>
            <a:extLst>
              <a:ext uri="{FF2B5EF4-FFF2-40B4-BE49-F238E27FC236}">
                <a16:creationId xmlns:a16="http://schemas.microsoft.com/office/drawing/2014/main" id="{3D650F26-5AE1-42C3-B8D1-CC6C07F5AB77}"/>
              </a:ext>
            </a:extLst>
          </p:cNvPr>
          <p:cNvCxnSpPr/>
          <p:nvPr/>
        </p:nvCxnSpPr>
        <p:spPr>
          <a:xfrm>
            <a:off x="7897384" y="5284505"/>
            <a:ext cx="2434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>
            <a:extLst>
              <a:ext uri="{FF2B5EF4-FFF2-40B4-BE49-F238E27FC236}">
                <a16:creationId xmlns:a16="http://schemas.microsoft.com/office/drawing/2014/main" id="{60A07A07-1C61-42D6-B784-7FFA263A85CA}"/>
              </a:ext>
            </a:extLst>
          </p:cNvPr>
          <p:cNvCxnSpPr/>
          <p:nvPr/>
        </p:nvCxnSpPr>
        <p:spPr>
          <a:xfrm flipH="1">
            <a:off x="7588291" y="2431469"/>
            <a:ext cx="2342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群組 292">
            <a:extLst>
              <a:ext uri="{FF2B5EF4-FFF2-40B4-BE49-F238E27FC236}">
                <a16:creationId xmlns:a16="http://schemas.microsoft.com/office/drawing/2014/main" id="{F37FE1C3-0070-4268-8057-89C0DFA2FA61}"/>
              </a:ext>
            </a:extLst>
          </p:cNvPr>
          <p:cNvGrpSpPr/>
          <p:nvPr/>
        </p:nvGrpSpPr>
        <p:grpSpPr>
          <a:xfrm>
            <a:off x="1476407" y="5038068"/>
            <a:ext cx="882777" cy="689463"/>
            <a:chOff x="1017734" y="4748342"/>
            <a:chExt cx="882777" cy="689463"/>
          </a:xfrm>
        </p:grpSpPr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2269AFC1-75EC-4E1C-A505-6CB244349E39}"/>
                </a:ext>
              </a:extLst>
            </p:cNvPr>
            <p:cNvSpPr/>
            <p:nvPr/>
          </p:nvSpPr>
          <p:spPr>
            <a:xfrm>
              <a:off x="1017734" y="4748342"/>
              <a:ext cx="882777" cy="68946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文字方塊 294">
              <a:extLst>
                <a:ext uri="{FF2B5EF4-FFF2-40B4-BE49-F238E27FC236}">
                  <a16:creationId xmlns:a16="http://schemas.microsoft.com/office/drawing/2014/main" id="{CD9B6682-0BCF-4164-81BA-75ECFE3A1D91}"/>
                </a:ext>
              </a:extLst>
            </p:cNvPr>
            <p:cNvSpPr txBox="1"/>
            <p:nvPr/>
          </p:nvSpPr>
          <p:spPr>
            <a:xfrm>
              <a:off x="1155128" y="4923482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NOP</a:t>
              </a:r>
              <a:endParaRPr lang="zh-TW" altLang="en-US" dirty="0"/>
            </a:p>
          </p:txBody>
        </p:sp>
      </p:grpSp>
      <p:cxnSp>
        <p:nvCxnSpPr>
          <p:cNvPr id="296" name="直線單箭頭接點 295">
            <a:extLst>
              <a:ext uri="{FF2B5EF4-FFF2-40B4-BE49-F238E27FC236}">
                <a16:creationId xmlns:a16="http://schemas.microsoft.com/office/drawing/2014/main" id="{D099EB85-5EC3-41FA-B9C2-85567CED88A5}"/>
              </a:ext>
            </a:extLst>
          </p:cNvPr>
          <p:cNvCxnSpPr>
            <a:cxnSpLocks/>
          </p:cNvCxnSpPr>
          <p:nvPr/>
        </p:nvCxnSpPr>
        <p:spPr>
          <a:xfrm>
            <a:off x="2138252" y="4229147"/>
            <a:ext cx="0" cy="74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>
            <a:extLst>
              <a:ext uri="{FF2B5EF4-FFF2-40B4-BE49-F238E27FC236}">
                <a16:creationId xmlns:a16="http://schemas.microsoft.com/office/drawing/2014/main" id="{EA1C83E7-D08B-4145-B1C0-C77F040ADCBB}"/>
              </a:ext>
            </a:extLst>
          </p:cNvPr>
          <p:cNvCxnSpPr>
            <a:cxnSpLocks/>
          </p:cNvCxnSpPr>
          <p:nvPr/>
        </p:nvCxnSpPr>
        <p:spPr>
          <a:xfrm flipH="1">
            <a:off x="945429" y="5376450"/>
            <a:ext cx="530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9A9002A-1CAE-4519-9B59-8841C635B6A6}"/>
              </a:ext>
            </a:extLst>
          </p:cNvPr>
          <p:cNvCxnSpPr>
            <a:endCxn id="2" idx="2"/>
          </p:cNvCxnSpPr>
          <p:nvPr/>
        </p:nvCxnSpPr>
        <p:spPr>
          <a:xfrm flipV="1">
            <a:off x="937665" y="3615467"/>
            <a:ext cx="1" cy="177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>
            <a:extLst>
              <a:ext uri="{FF2B5EF4-FFF2-40B4-BE49-F238E27FC236}">
                <a16:creationId xmlns:a16="http://schemas.microsoft.com/office/drawing/2014/main" id="{D0562004-3F50-480F-BC33-CF7E42865783}"/>
              </a:ext>
            </a:extLst>
          </p:cNvPr>
          <p:cNvCxnSpPr>
            <a:cxnSpLocks/>
            <a:stCxn id="294" idx="3"/>
          </p:cNvCxnSpPr>
          <p:nvPr/>
        </p:nvCxnSpPr>
        <p:spPr>
          <a:xfrm>
            <a:off x="2359184" y="5382800"/>
            <a:ext cx="485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99">
            <a:extLst>
              <a:ext uri="{FF2B5EF4-FFF2-40B4-BE49-F238E27FC236}">
                <a16:creationId xmlns:a16="http://schemas.microsoft.com/office/drawing/2014/main" id="{AD485B4E-CC00-4344-8F1A-BFE18BAB3820}"/>
              </a:ext>
            </a:extLst>
          </p:cNvPr>
          <p:cNvCxnSpPr/>
          <p:nvPr/>
        </p:nvCxnSpPr>
        <p:spPr>
          <a:xfrm flipV="1">
            <a:off x="2844245" y="3641629"/>
            <a:ext cx="0" cy="173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9D0A9ABD-B3DA-48EF-BB91-F244EE6BE8B6}"/>
              </a:ext>
            </a:extLst>
          </p:cNvPr>
          <p:cNvSpPr txBox="1"/>
          <p:nvPr/>
        </p:nvSpPr>
        <p:spPr>
          <a:xfrm>
            <a:off x="610701" y="5405920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/>
              <a:t>en_pc</a:t>
            </a:r>
            <a:r>
              <a:rPr lang="en-US" altLang="zh-TW" sz="800" dirty="0"/>
              <a:t>(</a:t>
            </a:r>
            <a:r>
              <a:rPr lang="en-US" altLang="zh-TW" sz="800" dirty="0" err="1"/>
              <a:t>en_reg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cxnSp>
        <p:nvCxnSpPr>
          <p:cNvPr id="302" name="直線接點 301">
            <a:extLst>
              <a:ext uri="{FF2B5EF4-FFF2-40B4-BE49-F238E27FC236}">
                <a16:creationId xmlns:a16="http://schemas.microsoft.com/office/drawing/2014/main" id="{005B79F1-6339-4965-B8C9-9F2964B4A214}"/>
              </a:ext>
            </a:extLst>
          </p:cNvPr>
          <p:cNvCxnSpPr>
            <a:cxnSpLocks/>
          </p:cNvCxnSpPr>
          <p:nvPr/>
        </p:nvCxnSpPr>
        <p:spPr>
          <a:xfrm flipV="1">
            <a:off x="1132489" y="2073336"/>
            <a:ext cx="0" cy="305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>
            <a:extLst>
              <a:ext uri="{FF2B5EF4-FFF2-40B4-BE49-F238E27FC236}">
                <a16:creationId xmlns:a16="http://schemas.microsoft.com/office/drawing/2014/main" id="{F204F6DA-A05B-4003-93B5-28F53D07557D}"/>
              </a:ext>
            </a:extLst>
          </p:cNvPr>
          <p:cNvCxnSpPr/>
          <p:nvPr/>
        </p:nvCxnSpPr>
        <p:spPr>
          <a:xfrm>
            <a:off x="1132489" y="2082630"/>
            <a:ext cx="1381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單箭頭接點 303">
            <a:extLst>
              <a:ext uri="{FF2B5EF4-FFF2-40B4-BE49-F238E27FC236}">
                <a16:creationId xmlns:a16="http://schemas.microsoft.com/office/drawing/2014/main" id="{E705ADED-E256-4F1B-929E-CB3B2485356E}"/>
              </a:ext>
            </a:extLst>
          </p:cNvPr>
          <p:cNvCxnSpPr/>
          <p:nvPr/>
        </p:nvCxnSpPr>
        <p:spPr>
          <a:xfrm>
            <a:off x="2513798" y="2073336"/>
            <a:ext cx="0" cy="39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文字方塊 304">
            <a:extLst>
              <a:ext uri="{FF2B5EF4-FFF2-40B4-BE49-F238E27FC236}">
                <a16:creationId xmlns:a16="http://schemas.microsoft.com/office/drawing/2014/main" id="{3381E283-FBCF-4FE5-9079-9F5FA9483CC5}"/>
              </a:ext>
            </a:extLst>
          </p:cNvPr>
          <p:cNvSpPr txBox="1"/>
          <p:nvPr/>
        </p:nvSpPr>
        <p:spPr>
          <a:xfrm>
            <a:off x="1631438" y="1873850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~NOP(</a:t>
            </a:r>
            <a:r>
              <a:rPr lang="en-US" altLang="zh-TW" sz="800" dirty="0" err="1"/>
              <a:t>sel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cxnSp>
        <p:nvCxnSpPr>
          <p:cNvPr id="306" name="直線接點 305">
            <a:extLst>
              <a:ext uri="{FF2B5EF4-FFF2-40B4-BE49-F238E27FC236}">
                <a16:creationId xmlns:a16="http://schemas.microsoft.com/office/drawing/2014/main" id="{22CD1C44-1AB3-454C-B5D9-2C3FD6CDC231}"/>
              </a:ext>
            </a:extLst>
          </p:cNvPr>
          <p:cNvCxnSpPr/>
          <p:nvPr/>
        </p:nvCxnSpPr>
        <p:spPr>
          <a:xfrm>
            <a:off x="1132489" y="5129444"/>
            <a:ext cx="34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單箭頭接點 306">
            <a:extLst>
              <a:ext uri="{FF2B5EF4-FFF2-40B4-BE49-F238E27FC236}">
                <a16:creationId xmlns:a16="http://schemas.microsoft.com/office/drawing/2014/main" id="{730BA061-EEF9-4194-BCDB-98843968A3A3}"/>
              </a:ext>
            </a:extLst>
          </p:cNvPr>
          <p:cNvCxnSpPr/>
          <p:nvPr/>
        </p:nvCxnSpPr>
        <p:spPr>
          <a:xfrm flipV="1">
            <a:off x="1613801" y="4235368"/>
            <a:ext cx="0" cy="80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文字方塊 307">
            <a:extLst>
              <a:ext uri="{FF2B5EF4-FFF2-40B4-BE49-F238E27FC236}">
                <a16:creationId xmlns:a16="http://schemas.microsoft.com/office/drawing/2014/main" id="{0D61088E-896F-4259-8996-675B3C64935C}"/>
              </a:ext>
            </a:extLst>
          </p:cNvPr>
          <p:cNvSpPr txBox="1"/>
          <p:nvPr/>
        </p:nvSpPr>
        <p:spPr>
          <a:xfrm>
            <a:off x="1134403" y="4720105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~NOP(</a:t>
            </a:r>
            <a:r>
              <a:rPr lang="en-US" altLang="zh-TW" sz="800" dirty="0" err="1"/>
              <a:t>MemRead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309" name="文字方塊 308">
            <a:extLst>
              <a:ext uri="{FF2B5EF4-FFF2-40B4-BE49-F238E27FC236}">
                <a16:creationId xmlns:a16="http://schemas.microsoft.com/office/drawing/2014/main" id="{2F1389CD-A23D-47CA-9B78-D7974DC4C3F7}"/>
              </a:ext>
            </a:extLst>
          </p:cNvPr>
          <p:cNvSpPr txBox="1"/>
          <p:nvPr/>
        </p:nvSpPr>
        <p:spPr>
          <a:xfrm>
            <a:off x="1681952" y="4351315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/>
              <a:t>instr</a:t>
            </a:r>
            <a:r>
              <a:rPr lang="en-US" altLang="zh-TW" sz="800" dirty="0"/>
              <a:t>(</a:t>
            </a:r>
            <a:r>
              <a:rPr lang="en-US" altLang="zh-TW" sz="800" dirty="0" err="1"/>
              <a:t>instrInMEM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cxnSp>
        <p:nvCxnSpPr>
          <p:cNvPr id="310" name="直線接點 309">
            <a:extLst>
              <a:ext uri="{FF2B5EF4-FFF2-40B4-BE49-F238E27FC236}">
                <a16:creationId xmlns:a16="http://schemas.microsoft.com/office/drawing/2014/main" id="{2A249951-D7DC-493C-9FB4-15206DFEB27D}"/>
              </a:ext>
            </a:extLst>
          </p:cNvPr>
          <p:cNvCxnSpPr>
            <a:cxnSpLocks/>
          </p:cNvCxnSpPr>
          <p:nvPr/>
        </p:nvCxnSpPr>
        <p:spPr>
          <a:xfrm flipH="1">
            <a:off x="2897497" y="3351603"/>
            <a:ext cx="93751" cy="8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字方塊 310">
            <a:extLst>
              <a:ext uri="{FF2B5EF4-FFF2-40B4-BE49-F238E27FC236}">
                <a16:creationId xmlns:a16="http://schemas.microsoft.com/office/drawing/2014/main" id="{46432442-A1B9-4C4D-9558-B04D11F45541}"/>
              </a:ext>
            </a:extLst>
          </p:cNvPr>
          <p:cNvSpPr txBox="1"/>
          <p:nvPr/>
        </p:nvSpPr>
        <p:spPr>
          <a:xfrm>
            <a:off x="2772814" y="304544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32</a:t>
            </a:r>
            <a:endParaRPr lang="zh-TW" altLang="en-US" sz="800" dirty="0"/>
          </a:p>
        </p:txBody>
      </p:sp>
      <p:sp>
        <p:nvSpPr>
          <p:cNvPr id="312" name="文字方塊 311">
            <a:extLst>
              <a:ext uri="{FF2B5EF4-FFF2-40B4-BE49-F238E27FC236}">
                <a16:creationId xmlns:a16="http://schemas.microsoft.com/office/drawing/2014/main" id="{5E9720BC-E5E4-4E18-BAA4-8FE7E88254B0}"/>
              </a:ext>
            </a:extLst>
          </p:cNvPr>
          <p:cNvSpPr txBox="1"/>
          <p:nvPr/>
        </p:nvSpPr>
        <p:spPr>
          <a:xfrm>
            <a:off x="3250433" y="3191229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rs</a:t>
            </a:r>
            <a:endParaRPr lang="zh-TW" altLang="en-US" sz="1000" dirty="0"/>
          </a:p>
        </p:txBody>
      </p:sp>
      <p:sp>
        <p:nvSpPr>
          <p:cNvPr id="313" name="文字方塊 312">
            <a:extLst>
              <a:ext uri="{FF2B5EF4-FFF2-40B4-BE49-F238E27FC236}">
                <a16:creationId xmlns:a16="http://schemas.microsoft.com/office/drawing/2014/main" id="{F80D5FCA-43B0-4966-9444-91291F7B7FE0}"/>
              </a:ext>
            </a:extLst>
          </p:cNvPr>
          <p:cNvSpPr txBox="1"/>
          <p:nvPr/>
        </p:nvSpPr>
        <p:spPr>
          <a:xfrm>
            <a:off x="3259085" y="3429083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rt</a:t>
            </a:r>
            <a:endParaRPr lang="zh-TW" altLang="en-US" sz="1000" dirty="0"/>
          </a:p>
        </p:txBody>
      </p:sp>
      <p:cxnSp>
        <p:nvCxnSpPr>
          <p:cNvPr id="314" name="直線接點 313">
            <a:extLst>
              <a:ext uri="{FF2B5EF4-FFF2-40B4-BE49-F238E27FC236}">
                <a16:creationId xmlns:a16="http://schemas.microsoft.com/office/drawing/2014/main" id="{805DADFE-F43D-4DEC-8025-C9EF58A3B0C7}"/>
              </a:ext>
            </a:extLst>
          </p:cNvPr>
          <p:cNvCxnSpPr/>
          <p:nvPr/>
        </p:nvCxnSpPr>
        <p:spPr>
          <a:xfrm flipH="1">
            <a:off x="3497411" y="3357551"/>
            <a:ext cx="93604" cy="8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>
            <a:extLst>
              <a:ext uri="{FF2B5EF4-FFF2-40B4-BE49-F238E27FC236}">
                <a16:creationId xmlns:a16="http://schemas.microsoft.com/office/drawing/2014/main" id="{FE73A100-AE30-49BA-B661-09C308BFE7EC}"/>
              </a:ext>
            </a:extLst>
          </p:cNvPr>
          <p:cNvCxnSpPr/>
          <p:nvPr/>
        </p:nvCxnSpPr>
        <p:spPr>
          <a:xfrm flipH="1">
            <a:off x="3507124" y="3609061"/>
            <a:ext cx="93604" cy="8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>
            <a:extLst>
              <a:ext uri="{FF2B5EF4-FFF2-40B4-BE49-F238E27FC236}">
                <a16:creationId xmlns:a16="http://schemas.microsoft.com/office/drawing/2014/main" id="{E7D11814-18C3-4941-91ED-9C3BF6B10A83}"/>
              </a:ext>
            </a:extLst>
          </p:cNvPr>
          <p:cNvCxnSpPr/>
          <p:nvPr/>
        </p:nvCxnSpPr>
        <p:spPr>
          <a:xfrm flipH="1">
            <a:off x="3477149" y="3938421"/>
            <a:ext cx="93604" cy="8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>
            <a:extLst>
              <a:ext uri="{FF2B5EF4-FFF2-40B4-BE49-F238E27FC236}">
                <a16:creationId xmlns:a16="http://schemas.microsoft.com/office/drawing/2014/main" id="{0D4D7A3F-7C8D-409A-B2CB-7BEA64F0EFB8}"/>
              </a:ext>
            </a:extLst>
          </p:cNvPr>
          <p:cNvCxnSpPr/>
          <p:nvPr/>
        </p:nvCxnSpPr>
        <p:spPr>
          <a:xfrm flipH="1">
            <a:off x="3903894" y="5022631"/>
            <a:ext cx="93604" cy="8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>
            <a:extLst>
              <a:ext uri="{FF2B5EF4-FFF2-40B4-BE49-F238E27FC236}">
                <a16:creationId xmlns:a16="http://schemas.microsoft.com/office/drawing/2014/main" id="{F5BE1581-D2E5-46DE-A4DE-4F7CDB6B676E}"/>
              </a:ext>
            </a:extLst>
          </p:cNvPr>
          <p:cNvCxnSpPr/>
          <p:nvPr/>
        </p:nvCxnSpPr>
        <p:spPr>
          <a:xfrm flipH="1">
            <a:off x="4916153" y="5014327"/>
            <a:ext cx="93604" cy="8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>
            <a:extLst>
              <a:ext uri="{FF2B5EF4-FFF2-40B4-BE49-F238E27FC236}">
                <a16:creationId xmlns:a16="http://schemas.microsoft.com/office/drawing/2014/main" id="{660D71A8-DD0E-40F9-81A8-829005F21448}"/>
              </a:ext>
            </a:extLst>
          </p:cNvPr>
          <p:cNvCxnSpPr/>
          <p:nvPr/>
        </p:nvCxnSpPr>
        <p:spPr>
          <a:xfrm flipH="1">
            <a:off x="3874712" y="5670726"/>
            <a:ext cx="93604" cy="8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>
            <a:extLst>
              <a:ext uri="{FF2B5EF4-FFF2-40B4-BE49-F238E27FC236}">
                <a16:creationId xmlns:a16="http://schemas.microsoft.com/office/drawing/2014/main" id="{75703C71-4281-4A8C-920A-001B7B7EE64F}"/>
              </a:ext>
            </a:extLst>
          </p:cNvPr>
          <p:cNvCxnSpPr/>
          <p:nvPr/>
        </p:nvCxnSpPr>
        <p:spPr>
          <a:xfrm flipH="1">
            <a:off x="3869189" y="5893344"/>
            <a:ext cx="93604" cy="8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>
            <a:extLst>
              <a:ext uri="{FF2B5EF4-FFF2-40B4-BE49-F238E27FC236}">
                <a16:creationId xmlns:a16="http://schemas.microsoft.com/office/drawing/2014/main" id="{92BF9CCE-D777-4899-ABFA-F1F29D3AEF03}"/>
              </a:ext>
            </a:extLst>
          </p:cNvPr>
          <p:cNvCxnSpPr/>
          <p:nvPr/>
        </p:nvCxnSpPr>
        <p:spPr>
          <a:xfrm flipH="1">
            <a:off x="5600733" y="5023184"/>
            <a:ext cx="93604" cy="8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文字方塊 321">
            <a:extLst>
              <a:ext uri="{FF2B5EF4-FFF2-40B4-BE49-F238E27FC236}">
                <a16:creationId xmlns:a16="http://schemas.microsoft.com/office/drawing/2014/main" id="{4C5AEAF9-632F-43C3-8A13-914DAFD13DFB}"/>
              </a:ext>
            </a:extLst>
          </p:cNvPr>
          <p:cNvSpPr txBox="1"/>
          <p:nvPr/>
        </p:nvSpPr>
        <p:spPr>
          <a:xfrm>
            <a:off x="3442224" y="320682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5</a:t>
            </a:r>
            <a:endParaRPr lang="zh-TW" altLang="en-US" sz="800" dirty="0"/>
          </a:p>
        </p:txBody>
      </p:sp>
      <p:sp>
        <p:nvSpPr>
          <p:cNvPr id="323" name="文字方塊 322">
            <a:extLst>
              <a:ext uri="{FF2B5EF4-FFF2-40B4-BE49-F238E27FC236}">
                <a16:creationId xmlns:a16="http://schemas.microsoft.com/office/drawing/2014/main" id="{4B35715D-7315-47F2-8534-40073BFFEE48}"/>
              </a:ext>
            </a:extLst>
          </p:cNvPr>
          <p:cNvSpPr txBox="1"/>
          <p:nvPr/>
        </p:nvSpPr>
        <p:spPr>
          <a:xfrm>
            <a:off x="3456261" y="344777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5</a:t>
            </a:r>
            <a:endParaRPr lang="zh-TW" altLang="en-US" sz="800" dirty="0"/>
          </a:p>
        </p:txBody>
      </p:sp>
      <p:sp>
        <p:nvSpPr>
          <p:cNvPr id="324" name="文字方塊 323">
            <a:extLst>
              <a:ext uri="{FF2B5EF4-FFF2-40B4-BE49-F238E27FC236}">
                <a16:creationId xmlns:a16="http://schemas.microsoft.com/office/drawing/2014/main" id="{A1D91C5D-5ABA-4ABB-8C55-3AC8301EFD34}"/>
              </a:ext>
            </a:extLst>
          </p:cNvPr>
          <p:cNvSpPr txBox="1"/>
          <p:nvPr/>
        </p:nvSpPr>
        <p:spPr>
          <a:xfrm>
            <a:off x="3447465" y="377159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5</a:t>
            </a:r>
            <a:endParaRPr lang="zh-TW" altLang="en-US" sz="800" dirty="0"/>
          </a:p>
        </p:txBody>
      </p:sp>
      <p:sp>
        <p:nvSpPr>
          <p:cNvPr id="325" name="文字方塊 324">
            <a:extLst>
              <a:ext uri="{FF2B5EF4-FFF2-40B4-BE49-F238E27FC236}">
                <a16:creationId xmlns:a16="http://schemas.microsoft.com/office/drawing/2014/main" id="{9DDD9378-567A-4C31-BD30-533827BE4AF9}"/>
              </a:ext>
            </a:extLst>
          </p:cNvPr>
          <p:cNvSpPr txBox="1"/>
          <p:nvPr/>
        </p:nvSpPr>
        <p:spPr>
          <a:xfrm>
            <a:off x="3748827" y="547803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5</a:t>
            </a:r>
            <a:endParaRPr lang="zh-TW" altLang="en-US" sz="800" dirty="0"/>
          </a:p>
        </p:txBody>
      </p:sp>
      <p:sp>
        <p:nvSpPr>
          <p:cNvPr id="326" name="文字方塊 325">
            <a:extLst>
              <a:ext uri="{FF2B5EF4-FFF2-40B4-BE49-F238E27FC236}">
                <a16:creationId xmlns:a16="http://schemas.microsoft.com/office/drawing/2014/main" id="{800C38C4-84E1-4FD9-9B16-248503F4B8E5}"/>
              </a:ext>
            </a:extLst>
          </p:cNvPr>
          <p:cNvSpPr txBox="1"/>
          <p:nvPr/>
        </p:nvSpPr>
        <p:spPr>
          <a:xfrm>
            <a:off x="3747059" y="575027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5</a:t>
            </a:r>
            <a:endParaRPr lang="zh-TW" altLang="en-US" sz="800" dirty="0"/>
          </a:p>
        </p:txBody>
      </p:sp>
      <p:sp>
        <p:nvSpPr>
          <p:cNvPr id="327" name="文字方塊 326">
            <a:extLst>
              <a:ext uri="{FF2B5EF4-FFF2-40B4-BE49-F238E27FC236}">
                <a16:creationId xmlns:a16="http://schemas.microsoft.com/office/drawing/2014/main" id="{C48FDF16-EEAD-4BAC-9F94-0D1EEF92607B}"/>
              </a:ext>
            </a:extLst>
          </p:cNvPr>
          <p:cNvSpPr txBox="1"/>
          <p:nvPr/>
        </p:nvSpPr>
        <p:spPr>
          <a:xfrm>
            <a:off x="3797179" y="482262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16</a:t>
            </a:r>
            <a:endParaRPr lang="zh-TW" altLang="en-US" sz="800" dirty="0"/>
          </a:p>
        </p:txBody>
      </p:sp>
      <p:sp>
        <p:nvSpPr>
          <p:cNvPr id="328" name="文字方塊 327">
            <a:extLst>
              <a:ext uri="{FF2B5EF4-FFF2-40B4-BE49-F238E27FC236}">
                <a16:creationId xmlns:a16="http://schemas.microsoft.com/office/drawing/2014/main" id="{A023E8D0-5B96-4405-95B4-13CA8C62CE28}"/>
              </a:ext>
            </a:extLst>
          </p:cNvPr>
          <p:cNvSpPr txBox="1"/>
          <p:nvPr/>
        </p:nvSpPr>
        <p:spPr>
          <a:xfrm>
            <a:off x="4847231" y="483311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32</a:t>
            </a:r>
            <a:endParaRPr lang="zh-TW" altLang="en-US" sz="800" dirty="0"/>
          </a:p>
        </p:txBody>
      </p:sp>
      <p:sp>
        <p:nvSpPr>
          <p:cNvPr id="329" name="文字方塊 328">
            <a:extLst>
              <a:ext uri="{FF2B5EF4-FFF2-40B4-BE49-F238E27FC236}">
                <a16:creationId xmlns:a16="http://schemas.microsoft.com/office/drawing/2014/main" id="{95F425FB-2A9E-4862-B35B-20D797F232B1}"/>
              </a:ext>
            </a:extLst>
          </p:cNvPr>
          <p:cNvSpPr txBox="1"/>
          <p:nvPr/>
        </p:nvSpPr>
        <p:spPr>
          <a:xfrm>
            <a:off x="5512825" y="482262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6</a:t>
            </a:r>
            <a:endParaRPr lang="zh-TW" altLang="en-US" sz="800" dirty="0"/>
          </a:p>
        </p:txBody>
      </p:sp>
      <p:cxnSp>
        <p:nvCxnSpPr>
          <p:cNvPr id="330" name="直線接點 329">
            <a:extLst>
              <a:ext uri="{FF2B5EF4-FFF2-40B4-BE49-F238E27FC236}">
                <a16:creationId xmlns:a16="http://schemas.microsoft.com/office/drawing/2014/main" id="{B191C275-0F1B-44C3-A898-62A25F81E2CB}"/>
              </a:ext>
            </a:extLst>
          </p:cNvPr>
          <p:cNvCxnSpPr/>
          <p:nvPr/>
        </p:nvCxnSpPr>
        <p:spPr>
          <a:xfrm flipH="1">
            <a:off x="3200856" y="1765285"/>
            <a:ext cx="93604" cy="8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>
            <a:extLst>
              <a:ext uri="{FF2B5EF4-FFF2-40B4-BE49-F238E27FC236}">
                <a16:creationId xmlns:a16="http://schemas.microsoft.com/office/drawing/2014/main" id="{07B2739B-D2A3-4A13-AD0F-5041ECCDEA02}"/>
              </a:ext>
            </a:extLst>
          </p:cNvPr>
          <p:cNvCxnSpPr/>
          <p:nvPr/>
        </p:nvCxnSpPr>
        <p:spPr>
          <a:xfrm flipH="1">
            <a:off x="4273980" y="1372015"/>
            <a:ext cx="93604" cy="8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>
            <a:extLst>
              <a:ext uri="{FF2B5EF4-FFF2-40B4-BE49-F238E27FC236}">
                <a16:creationId xmlns:a16="http://schemas.microsoft.com/office/drawing/2014/main" id="{49C83930-F1FB-4C4B-96B0-52A50E0017CF}"/>
              </a:ext>
            </a:extLst>
          </p:cNvPr>
          <p:cNvCxnSpPr/>
          <p:nvPr/>
        </p:nvCxnSpPr>
        <p:spPr>
          <a:xfrm flipH="1">
            <a:off x="5137859" y="1371830"/>
            <a:ext cx="93604" cy="8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文字方塊 332">
            <a:extLst>
              <a:ext uri="{FF2B5EF4-FFF2-40B4-BE49-F238E27FC236}">
                <a16:creationId xmlns:a16="http://schemas.microsoft.com/office/drawing/2014/main" id="{66EB30A9-AB1C-4968-B49B-D06AFB914A4C}"/>
              </a:ext>
            </a:extLst>
          </p:cNvPr>
          <p:cNvSpPr txBox="1"/>
          <p:nvPr/>
        </p:nvSpPr>
        <p:spPr>
          <a:xfrm>
            <a:off x="3015193" y="165310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26</a:t>
            </a:r>
            <a:endParaRPr lang="zh-TW" altLang="en-US" sz="800" dirty="0"/>
          </a:p>
        </p:txBody>
      </p:sp>
      <p:sp>
        <p:nvSpPr>
          <p:cNvPr id="334" name="文字方塊 333">
            <a:extLst>
              <a:ext uri="{FF2B5EF4-FFF2-40B4-BE49-F238E27FC236}">
                <a16:creationId xmlns:a16="http://schemas.microsoft.com/office/drawing/2014/main" id="{ED1C1135-E026-4E0A-B736-3E1E2E6A21FC}"/>
              </a:ext>
            </a:extLst>
          </p:cNvPr>
          <p:cNvSpPr txBox="1"/>
          <p:nvPr/>
        </p:nvSpPr>
        <p:spPr>
          <a:xfrm>
            <a:off x="4210702" y="118866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28</a:t>
            </a:r>
            <a:endParaRPr lang="zh-TW" altLang="en-US" sz="800" dirty="0"/>
          </a:p>
        </p:txBody>
      </p:sp>
      <p:sp>
        <p:nvSpPr>
          <p:cNvPr id="335" name="文字方塊 334">
            <a:extLst>
              <a:ext uri="{FF2B5EF4-FFF2-40B4-BE49-F238E27FC236}">
                <a16:creationId xmlns:a16="http://schemas.microsoft.com/office/drawing/2014/main" id="{268088E9-A2A5-4201-B640-425AC9E2886D}"/>
              </a:ext>
            </a:extLst>
          </p:cNvPr>
          <p:cNvSpPr txBox="1"/>
          <p:nvPr/>
        </p:nvSpPr>
        <p:spPr>
          <a:xfrm>
            <a:off x="5059943" y="120000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32</a:t>
            </a:r>
            <a:endParaRPr lang="zh-TW" altLang="en-US" sz="800" dirty="0"/>
          </a:p>
        </p:txBody>
      </p:sp>
      <p:cxnSp>
        <p:nvCxnSpPr>
          <p:cNvPr id="336" name="直線接點 335">
            <a:extLst>
              <a:ext uri="{FF2B5EF4-FFF2-40B4-BE49-F238E27FC236}">
                <a16:creationId xmlns:a16="http://schemas.microsoft.com/office/drawing/2014/main" id="{1CDF935A-C844-4F83-90AB-A19F37B16C4C}"/>
              </a:ext>
            </a:extLst>
          </p:cNvPr>
          <p:cNvCxnSpPr/>
          <p:nvPr/>
        </p:nvCxnSpPr>
        <p:spPr>
          <a:xfrm flipH="1">
            <a:off x="6586042" y="4337452"/>
            <a:ext cx="93604" cy="8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文字方塊 336">
            <a:extLst>
              <a:ext uri="{FF2B5EF4-FFF2-40B4-BE49-F238E27FC236}">
                <a16:creationId xmlns:a16="http://schemas.microsoft.com/office/drawing/2014/main" id="{712E7DC8-CC50-4A79-8B69-523ED382B453}"/>
              </a:ext>
            </a:extLst>
          </p:cNvPr>
          <p:cNvSpPr txBox="1"/>
          <p:nvPr/>
        </p:nvSpPr>
        <p:spPr>
          <a:xfrm>
            <a:off x="6681469" y="423150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3</a:t>
            </a:r>
            <a:endParaRPr lang="zh-TW" altLang="en-US" sz="800" dirty="0"/>
          </a:p>
        </p:txBody>
      </p:sp>
      <p:cxnSp>
        <p:nvCxnSpPr>
          <p:cNvPr id="338" name="直線接點 337">
            <a:extLst>
              <a:ext uri="{FF2B5EF4-FFF2-40B4-BE49-F238E27FC236}">
                <a16:creationId xmlns:a16="http://schemas.microsoft.com/office/drawing/2014/main" id="{E1E4AF54-4652-4307-BFF5-5F1B062EBFCE}"/>
              </a:ext>
            </a:extLst>
          </p:cNvPr>
          <p:cNvCxnSpPr/>
          <p:nvPr/>
        </p:nvCxnSpPr>
        <p:spPr>
          <a:xfrm flipH="1">
            <a:off x="7226716" y="5249709"/>
            <a:ext cx="93604" cy="8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字方塊 338">
            <a:extLst>
              <a:ext uri="{FF2B5EF4-FFF2-40B4-BE49-F238E27FC236}">
                <a16:creationId xmlns:a16="http://schemas.microsoft.com/office/drawing/2014/main" id="{1E6CAA46-15F5-4DBE-8538-4AE8DEC6931E}"/>
              </a:ext>
            </a:extLst>
          </p:cNvPr>
          <p:cNvSpPr txBox="1"/>
          <p:nvPr/>
        </p:nvSpPr>
        <p:spPr>
          <a:xfrm>
            <a:off x="7067701" y="508986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2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886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4FA0CF90-9F2B-4561-A7CF-A4E1EF996BFF}"/>
              </a:ext>
            </a:extLst>
          </p:cNvPr>
          <p:cNvSpPr/>
          <p:nvPr/>
        </p:nvSpPr>
        <p:spPr>
          <a:xfrm rot="5400000">
            <a:off x="2395746" y="3468851"/>
            <a:ext cx="807118" cy="690822"/>
          </a:xfrm>
          <a:custGeom>
            <a:avLst/>
            <a:gdLst>
              <a:gd name="connsiteX0" fmla="*/ 934399 w 1868798"/>
              <a:gd name="connsiteY0" fmla="*/ 0 h 1463040"/>
              <a:gd name="connsiteX1" fmla="*/ 1850123 w 1868798"/>
              <a:gd name="connsiteY1" fmla="*/ 1320665 h 1463040"/>
              <a:gd name="connsiteX2" fmla="*/ 1868798 w 1868798"/>
              <a:gd name="connsiteY2" fmla="*/ 1463040 h 1463040"/>
              <a:gd name="connsiteX3" fmla="*/ 0 w 1868798"/>
              <a:gd name="connsiteY3" fmla="*/ 1463040 h 1463040"/>
              <a:gd name="connsiteX4" fmla="*/ 18675 w 1868798"/>
              <a:gd name="connsiteY4" fmla="*/ 1320665 h 1463040"/>
              <a:gd name="connsiteX5" fmla="*/ 934399 w 1868798"/>
              <a:gd name="connsiteY5" fmla="*/ 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8798" h="1463040">
                <a:moveTo>
                  <a:pt x="934399" y="0"/>
                </a:moveTo>
                <a:cubicBezTo>
                  <a:pt x="1364657" y="0"/>
                  <a:pt x="1728724" y="555539"/>
                  <a:pt x="1850123" y="1320665"/>
                </a:cubicBezTo>
                <a:lnTo>
                  <a:pt x="1868798" y="1463040"/>
                </a:lnTo>
                <a:lnTo>
                  <a:pt x="0" y="1463040"/>
                </a:lnTo>
                <a:lnTo>
                  <a:pt x="18675" y="1320665"/>
                </a:lnTo>
                <a:cubicBezTo>
                  <a:pt x="140074" y="555539"/>
                  <a:pt x="504141" y="0"/>
                  <a:pt x="934399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265C7F52-EBEE-4B89-A412-6DD06039E07E}"/>
              </a:ext>
            </a:extLst>
          </p:cNvPr>
          <p:cNvSpPr/>
          <p:nvPr/>
        </p:nvSpPr>
        <p:spPr>
          <a:xfrm rot="5400000">
            <a:off x="3766579" y="3613453"/>
            <a:ext cx="801080" cy="686738"/>
          </a:xfrm>
          <a:custGeom>
            <a:avLst/>
            <a:gdLst>
              <a:gd name="connsiteX0" fmla="*/ 882058 w 1854819"/>
              <a:gd name="connsiteY0" fmla="*/ 0 h 1454390"/>
              <a:gd name="connsiteX1" fmla="*/ 1840982 w 1854819"/>
              <a:gd name="connsiteY1" fmla="*/ 1309603 h 1454390"/>
              <a:gd name="connsiteX2" fmla="*/ 1854819 w 1854819"/>
              <a:gd name="connsiteY2" fmla="*/ 1454390 h 1454390"/>
              <a:gd name="connsiteX3" fmla="*/ 1823911 w 1854819"/>
              <a:gd name="connsiteY3" fmla="*/ 1421966 h 1454390"/>
              <a:gd name="connsiteX4" fmla="*/ 925188 w 1854819"/>
              <a:gd name="connsiteY4" fmla="*/ 1067037 h 1454390"/>
              <a:gd name="connsiteX5" fmla="*/ 26465 w 1854819"/>
              <a:gd name="connsiteY5" fmla="*/ 1421966 h 1454390"/>
              <a:gd name="connsiteX6" fmla="*/ 0 w 1854819"/>
              <a:gd name="connsiteY6" fmla="*/ 1449729 h 1454390"/>
              <a:gd name="connsiteX7" fmla="*/ 3717 w 1854819"/>
              <a:gd name="connsiteY7" fmla="*/ 1412707 h 1454390"/>
              <a:gd name="connsiteX8" fmla="*/ 882058 w 1854819"/>
              <a:gd name="connsiteY8" fmla="*/ 0 h 1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819" h="1454390">
                <a:moveTo>
                  <a:pt x="882058" y="0"/>
                </a:moveTo>
                <a:cubicBezTo>
                  <a:pt x="1334682" y="0"/>
                  <a:pt x="1745380" y="562214"/>
                  <a:pt x="1840982" y="1309603"/>
                </a:cubicBezTo>
                <a:lnTo>
                  <a:pt x="1854819" y="1454390"/>
                </a:lnTo>
                <a:lnTo>
                  <a:pt x="1823911" y="1421966"/>
                </a:lnTo>
                <a:cubicBezTo>
                  <a:pt x="1593908" y="1202673"/>
                  <a:pt x="1276161" y="1067037"/>
                  <a:pt x="925188" y="1067037"/>
                </a:cubicBezTo>
                <a:cubicBezTo>
                  <a:pt x="574215" y="1067037"/>
                  <a:pt x="256469" y="1202673"/>
                  <a:pt x="26465" y="1421966"/>
                </a:cubicBezTo>
                <a:lnTo>
                  <a:pt x="0" y="1449729"/>
                </a:lnTo>
                <a:lnTo>
                  <a:pt x="3717" y="1412707"/>
                </a:lnTo>
                <a:cubicBezTo>
                  <a:pt x="79346" y="837160"/>
                  <a:pt x="429434" y="0"/>
                  <a:pt x="88205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66BD1989-ADC5-40A6-8FD3-982D1F34174B}"/>
              </a:ext>
            </a:extLst>
          </p:cNvPr>
          <p:cNvSpPr/>
          <p:nvPr/>
        </p:nvSpPr>
        <p:spPr>
          <a:xfrm rot="5400000">
            <a:off x="2395746" y="4560162"/>
            <a:ext cx="807118" cy="690822"/>
          </a:xfrm>
          <a:custGeom>
            <a:avLst/>
            <a:gdLst>
              <a:gd name="connsiteX0" fmla="*/ 934399 w 1868798"/>
              <a:gd name="connsiteY0" fmla="*/ 0 h 1463040"/>
              <a:gd name="connsiteX1" fmla="*/ 1850123 w 1868798"/>
              <a:gd name="connsiteY1" fmla="*/ 1320665 h 1463040"/>
              <a:gd name="connsiteX2" fmla="*/ 1868798 w 1868798"/>
              <a:gd name="connsiteY2" fmla="*/ 1463040 h 1463040"/>
              <a:gd name="connsiteX3" fmla="*/ 0 w 1868798"/>
              <a:gd name="connsiteY3" fmla="*/ 1463040 h 1463040"/>
              <a:gd name="connsiteX4" fmla="*/ 18675 w 1868798"/>
              <a:gd name="connsiteY4" fmla="*/ 1320665 h 1463040"/>
              <a:gd name="connsiteX5" fmla="*/ 934399 w 1868798"/>
              <a:gd name="connsiteY5" fmla="*/ 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8798" h="1463040">
                <a:moveTo>
                  <a:pt x="934399" y="0"/>
                </a:moveTo>
                <a:cubicBezTo>
                  <a:pt x="1364657" y="0"/>
                  <a:pt x="1728724" y="555539"/>
                  <a:pt x="1850123" y="1320665"/>
                </a:cubicBezTo>
                <a:lnTo>
                  <a:pt x="1868798" y="1463040"/>
                </a:lnTo>
                <a:lnTo>
                  <a:pt x="0" y="1463040"/>
                </a:lnTo>
                <a:lnTo>
                  <a:pt x="18675" y="1320665"/>
                </a:lnTo>
                <a:cubicBezTo>
                  <a:pt x="140074" y="555539"/>
                  <a:pt x="504141" y="0"/>
                  <a:pt x="934399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E4396592-E241-47BD-BEA5-667621986025}"/>
              </a:ext>
            </a:extLst>
          </p:cNvPr>
          <p:cNvSpPr/>
          <p:nvPr/>
        </p:nvSpPr>
        <p:spPr>
          <a:xfrm rot="5400000">
            <a:off x="2395746" y="5651473"/>
            <a:ext cx="807118" cy="690822"/>
          </a:xfrm>
          <a:custGeom>
            <a:avLst/>
            <a:gdLst>
              <a:gd name="connsiteX0" fmla="*/ 934399 w 1868798"/>
              <a:gd name="connsiteY0" fmla="*/ 0 h 1463040"/>
              <a:gd name="connsiteX1" fmla="*/ 1850123 w 1868798"/>
              <a:gd name="connsiteY1" fmla="*/ 1320665 h 1463040"/>
              <a:gd name="connsiteX2" fmla="*/ 1868798 w 1868798"/>
              <a:gd name="connsiteY2" fmla="*/ 1463040 h 1463040"/>
              <a:gd name="connsiteX3" fmla="*/ 0 w 1868798"/>
              <a:gd name="connsiteY3" fmla="*/ 1463040 h 1463040"/>
              <a:gd name="connsiteX4" fmla="*/ 18675 w 1868798"/>
              <a:gd name="connsiteY4" fmla="*/ 1320665 h 1463040"/>
              <a:gd name="connsiteX5" fmla="*/ 934399 w 1868798"/>
              <a:gd name="connsiteY5" fmla="*/ 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8798" h="1463040">
                <a:moveTo>
                  <a:pt x="934399" y="0"/>
                </a:moveTo>
                <a:cubicBezTo>
                  <a:pt x="1364657" y="0"/>
                  <a:pt x="1728724" y="555539"/>
                  <a:pt x="1850123" y="1320665"/>
                </a:cubicBezTo>
                <a:lnTo>
                  <a:pt x="1868798" y="1463040"/>
                </a:lnTo>
                <a:lnTo>
                  <a:pt x="0" y="1463040"/>
                </a:lnTo>
                <a:lnTo>
                  <a:pt x="18675" y="1320665"/>
                </a:lnTo>
                <a:cubicBezTo>
                  <a:pt x="140074" y="555539"/>
                  <a:pt x="504141" y="0"/>
                  <a:pt x="934399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3917594C-BA36-4DE9-8EC1-0A1022172D7E}"/>
              </a:ext>
            </a:extLst>
          </p:cNvPr>
          <p:cNvSpPr/>
          <p:nvPr/>
        </p:nvSpPr>
        <p:spPr>
          <a:xfrm rot="5400000">
            <a:off x="5171323" y="3758105"/>
            <a:ext cx="801080" cy="686738"/>
          </a:xfrm>
          <a:custGeom>
            <a:avLst/>
            <a:gdLst>
              <a:gd name="connsiteX0" fmla="*/ 882058 w 1854819"/>
              <a:gd name="connsiteY0" fmla="*/ 0 h 1454390"/>
              <a:gd name="connsiteX1" fmla="*/ 1840982 w 1854819"/>
              <a:gd name="connsiteY1" fmla="*/ 1309603 h 1454390"/>
              <a:gd name="connsiteX2" fmla="*/ 1854819 w 1854819"/>
              <a:gd name="connsiteY2" fmla="*/ 1454390 h 1454390"/>
              <a:gd name="connsiteX3" fmla="*/ 1823911 w 1854819"/>
              <a:gd name="connsiteY3" fmla="*/ 1421966 h 1454390"/>
              <a:gd name="connsiteX4" fmla="*/ 925188 w 1854819"/>
              <a:gd name="connsiteY4" fmla="*/ 1067037 h 1454390"/>
              <a:gd name="connsiteX5" fmla="*/ 26465 w 1854819"/>
              <a:gd name="connsiteY5" fmla="*/ 1421966 h 1454390"/>
              <a:gd name="connsiteX6" fmla="*/ 0 w 1854819"/>
              <a:gd name="connsiteY6" fmla="*/ 1449729 h 1454390"/>
              <a:gd name="connsiteX7" fmla="*/ 3717 w 1854819"/>
              <a:gd name="connsiteY7" fmla="*/ 1412707 h 1454390"/>
              <a:gd name="connsiteX8" fmla="*/ 882058 w 1854819"/>
              <a:gd name="connsiteY8" fmla="*/ 0 h 1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819" h="1454390">
                <a:moveTo>
                  <a:pt x="882058" y="0"/>
                </a:moveTo>
                <a:cubicBezTo>
                  <a:pt x="1334682" y="0"/>
                  <a:pt x="1745380" y="562214"/>
                  <a:pt x="1840982" y="1309603"/>
                </a:cubicBezTo>
                <a:lnTo>
                  <a:pt x="1854819" y="1454390"/>
                </a:lnTo>
                <a:lnTo>
                  <a:pt x="1823911" y="1421966"/>
                </a:lnTo>
                <a:cubicBezTo>
                  <a:pt x="1593908" y="1202673"/>
                  <a:pt x="1276161" y="1067037"/>
                  <a:pt x="925188" y="1067037"/>
                </a:cubicBezTo>
                <a:cubicBezTo>
                  <a:pt x="574215" y="1067037"/>
                  <a:pt x="256469" y="1202673"/>
                  <a:pt x="26465" y="1421966"/>
                </a:cubicBezTo>
                <a:lnTo>
                  <a:pt x="0" y="1449729"/>
                </a:lnTo>
                <a:lnTo>
                  <a:pt x="3717" y="1412707"/>
                </a:lnTo>
                <a:cubicBezTo>
                  <a:pt x="79346" y="837160"/>
                  <a:pt x="429434" y="0"/>
                  <a:pt x="88205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B52A56E-28D7-496A-9653-2F4E08ADAB67}"/>
              </a:ext>
            </a:extLst>
          </p:cNvPr>
          <p:cNvCxnSpPr>
            <a:cxnSpLocks/>
          </p:cNvCxnSpPr>
          <p:nvPr/>
        </p:nvCxnSpPr>
        <p:spPr>
          <a:xfrm>
            <a:off x="1375350" y="3607311"/>
            <a:ext cx="107854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E7F6A26-FB61-4D9A-8C52-5C7A1E1979BD}"/>
              </a:ext>
            </a:extLst>
          </p:cNvPr>
          <p:cNvCxnSpPr>
            <a:cxnSpLocks/>
          </p:cNvCxnSpPr>
          <p:nvPr/>
        </p:nvCxnSpPr>
        <p:spPr>
          <a:xfrm>
            <a:off x="1375350" y="3995931"/>
            <a:ext cx="107854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8C4D1EE-94FF-4119-9F46-DCE98F7FA529}"/>
              </a:ext>
            </a:extLst>
          </p:cNvPr>
          <p:cNvCxnSpPr>
            <a:cxnSpLocks/>
          </p:cNvCxnSpPr>
          <p:nvPr/>
        </p:nvCxnSpPr>
        <p:spPr>
          <a:xfrm>
            <a:off x="1375350" y="4721448"/>
            <a:ext cx="107854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9996578-163F-44A3-886F-530C4777E1EB}"/>
              </a:ext>
            </a:extLst>
          </p:cNvPr>
          <p:cNvCxnSpPr>
            <a:cxnSpLocks/>
          </p:cNvCxnSpPr>
          <p:nvPr/>
        </p:nvCxnSpPr>
        <p:spPr>
          <a:xfrm>
            <a:off x="3144716" y="3814493"/>
            <a:ext cx="84422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71487582-7E4A-4E39-B983-31918D5D624B}"/>
              </a:ext>
            </a:extLst>
          </p:cNvPr>
          <p:cNvCxnSpPr>
            <a:cxnSpLocks/>
          </p:cNvCxnSpPr>
          <p:nvPr/>
        </p:nvCxnSpPr>
        <p:spPr>
          <a:xfrm flipV="1">
            <a:off x="3151418" y="4115808"/>
            <a:ext cx="832418" cy="81080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B11518B-EAAE-49A0-AA34-26DDD19621CD}"/>
              </a:ext>
            </a:extLst>
          </p:cNvPr>
          <p:cNvCxnSpPr>
            <a:cxnSpLocks/>
          </p:cNvCxnSpPr>
          <p:nvPr/>
        </p:nvCxnSpPr>
        <p:spPr>
          <a:xfrm flipV="1">
            <a:off x="4510488" y="3958634"/>
            <a:ext cx="876372" cy="9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B1615DED-F823-49A7-963D-6CF7976F97CB}"/>
              </a:ext>
            </a:extLst>
          </p:cNvPr>
          <p:cNvCxnSpPr>
            <a:cxnSpLocks/>
          </p:cNvCxnSpPr>
          <p:nvPr/>
        </p:nvCxnSpPr>
        <p:spPr>
          <a:xfrm flipV="1">
            <a:off x="3144716" y="4212298"/>
            <a:ext cx="2259498" cy="1798985"/>
          </a:xfrm>
          <a:prstGeom prst="bentConnector3">
            <a:avLst>
              <a:gd name="adj1" fmla="val 78834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C3A0AA6-073E-49B9-BB4D-D0CD798874A5}"/>
              </a:ext>
            </a:extLst>
          </p:cNvPr>
          <p:cNvCxnSpPr>
            <a:cxnSpLocks/>
          </p:cNvCxnSpPr>
          <p:nvPr/>
        </p:nvCxnSpPr>
        <p:spPr>
          <a:xfrm>
            <a:off x="5915232" y="4088139"/>
            <a:ext cx="48550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C6F7006A-D25A-49B8-93D3-69372A9708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05575" y="4163472"/>
            <a:ext cx="1503494" cy="393142"/>
          </a:xfrm>
          <a:prstGeom prst="bentConnector3">
            <a:avLst>
              <a:gd name="adj1" fmla="val 10030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直線接點 70">
            <a:extLst>
              <a:ext uri="{FF2B5EF4-FFF2-40B4-BE49-F238E27FC236}">
                <a16:creationId xmlns:a16="http://schemas.microsoft.com/office/drawing/2014/main" id="{9D4843D1-B02B-4A3D-AB96-AFCF2FE99B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47338" y="4612906"/>
            <a:ext cx="1816828" cy="582882"/>
          </a:xfrm>
          <a:prstGeom prst="bentConnector3">
            <a:avLst>
              <a:gd name="adj1" fmla="val 9935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" name="直線接點 70">
            <a:extLst>
              <a:ext uri="{FF2B5EF4-FFF2-40B4-BE49-F238E27FC236}">
                <a16:creationId xmlns:a16="http://schemas.microsoft.com/office/drawing/2014/main" id="{AD7FA32B-1EFC-4E3E-A0E8-6D295B7160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78608" y="5084497"/>
            <a:ext cx="1427720" cy="722852"/>
          </a:xfrm>
          <a:prstGeom prst="bentConnector3">
            <a:avLst>
              <a:gd name="adj1" fmla="val 9945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77C5DBFD-5AAF-4C9C-8447-121D14C57DE7}"/>
              </a:ext>
            </a:extLst>
          </p:cNvPr>
          <p:cNvSpPr txBox="1"/>
          <p:nvPr/>
        </p:nvSpPr>
        <p:spPr>
          <a:xfrm>
            <a:off x="778449" y="3410703"/>
            <a:ext cx="535501" cy="36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3D35A9EE-7A7A-4CB9-8112-AA0753996CD8}"/>
              </a:ext>
            </a:extLst>
          </p:cNvPr>
          <p:cNvSpPr txBox="1"/>
          <p:nvPr/>
        </p:nvSpPr>
        <p:spPr>
          <a:xfrm>
            <a:off x="778449" y="3792906"/>
            <a:ext cx="546960" cy="369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647AA7C1-60C2-4CA4-B14F-7FFBECF59EE3}"/>
              </a:ext>
            </a:extLst>
          </p:cNvPr>
          <p:cNvSpPr txBox="1"/>
          <p:nvPr/>
        </p:nvSpPr>
        <p:spPr>
          <a:xfrm>
            <a:off x="778448" y="4547395"/>
            <a:ext cx="5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 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4911C885-C75B-4C40-8D5F-97AD1FD08A76}"/>
              </a:ext>
            </a:extLst>
          </p:cNvPr>
          <p:cNvSpPr txBox="1"/>
          <p:nvPr/>
        </p:nvSpPr>
        <p:spPr>
          <a:xfrm>
            <a:off x="6437013" y="3903473"/>
            <a:ext cx="101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cout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EFA878-45B4-4010-9C45-4E5060E08EC5}"/>
              </a:ext>
            </a:extLst>
          </p:cNvPr>
          <p:cNvSpPr txBox="1"/>
          <p:nvPr/>
        </p:nvSpPr>
        <p:spPr>
          <a:xfrm>
            <a:off x="1948972" y="777782"/>
            <a:ext cx="10186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FA</a:t>
            </a:r>
            <a:endParaRPr lang="zh-TW" altLang="en-US" sz="4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C2D2601-D480-4A26-8F61-EF70CE8F89E0}"/>
              </a:ext>
            </a:extLst>
          </p:cNvPr>
          <p:cNvSpPr/>
          <p:nvPr/>
        </p:nvSpPr>
        <p:spPr>
          <a:xfrm>
            <a:off x="9063125" y="3957980"/>
            <a:ext cx="1630138" cy="159798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806D954-1C98-4BD0-A60D-752AD95A16CB}"/>
              </a:ext>
            </a:extLst>
          </p:cNvPr>
          <p:cNvSpPr txBox="1"/>
          <p:nvPr/>
        </p:nvSpPr>
        <p:spPr>
          <a:xfrm>
            <a:off x="9074760" y="4096666"/>
            <a:ext cx="5113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A[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1C2F20B-DFFC-4C49-B423-B720B0B154F2}"/>
              </a:ext>
            </a:extLst>
          </p:cNvPr>
          <p:cNvSpPr txBox="1"/>
          <p:nvPr/>
        </p:nvSpPr>
        <p:spPr>
          <a:xfrm>
            <a:off x="9077285" y="4873990"/>
            <a:ext cx="5113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B[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7527EFF-9A9E-47A9-9BD6-F000179899CB}"/>
              </a:ext>
            </a:extLst>
          </p:cNvPr>
          <p:cNvSpPr txBox="1"/>
          <p:nvPr/>
        </p:nvSpPr>
        <p:spPr>
          <a:xfrm>
            <a:off x="9597714" y="3903473"/>
            <a:ext cx="5113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8E677F6-2395-4F1E-AE41-F1BA56ABA725}"/>
              </a:ext>
            </a:extLst>
          </p:cNvPr>
          <p:cNvSpPr txBox="1"/>
          <p:nvPr/>
        </p:nvSpPr>
        <p:spPr>
          <a:xfrm>
            <a:off x="9499126" y="5184738"/>
            <a:ext cx="7581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C[i+1]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0F53C59-9F8F-408A-9384-46CC7200B2E1}"/>
              </a:ext>
            </a:extLst>
          </p:cNvPr>
          <p:cNvSpPr txBox="1"/>
          <p:nvPr/>
        </p:nvSpPr>
        <p:spPr>
          <a:xfrm>
            <a:off x="10171017" y="4546170"/>
            <a:ext cx="5113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31019E6-CA1F-47AE-A639-D8299C960E0A}"/>
              </a:ext>
            </a:extLst>
          </p:cNvPr>
          <p:cNvSpPr txBox="1"/>
          <p:nvPr/>
        </p:nvSpPr>
        <p:spPr>
          <a:xfrm>
            <a:off x="9673756" y="4546170"/>
            <a:ext cx="4352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FA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E3662CD-7699-45F3-8E91-3A061BEBB296}"/>
              </a:ext>
            </a:extLst>
          </p:cNvPr>
          <p:cNvCxnSpPr>
            <a:cxnSpLocks/>
          </p:cNvCxnSpPr>
          <p:nvPr/>
        </p:nvCxnSpPr>
        <p:spPr>
          <a:xfrm>
            <a:off x="8658987" y="4292769"/>
            <a:ext cx="392503" cy="49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E16505E-5525-4426-9099-36EBFD74CE7A}"/>
              </a:ext>
            </a:extLst>
          </p:cNvPr>
          <p:cNvCxnSpPr>
            <a:cxnSpLocks/>
          </p:cNvCxnSpPr>
          <p:nvPr/>
        </p:nvCxnSpPr>
        <p:spPr>
          <a:xfrm>
            <a:off x="8660723" y="5058656"/>
            <a:ext cx="392503" cy="49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287B21A-DB3E-4A4D-8864-3676138CB2CE}"/>
              </a:ext>
            </a:extLst>
          </p:cNvPr>
          <p:cNvCxnSpPr>
            <a:cxnSpLocks/>
          </p:cNvCxnSpPr>
          <p:nvPr/>
        </p:nvCxnSpPr>
        <p:spPr>
          <a:xfrm>
            <a:off x="10693263" y="4752026"/>
            <a:ext cx="392503" cy="49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870B3FB9-E3F9-4D7F-929F-7813E17AA79B}"/>
              </a:ext>
            </a:extLst>
          </p:cNvPr>
          <p:cNvCxnSpPr>
            <a:cxnSpLocks/>
          </p:cNvCxnSpPr>
          <p:nvPr/>
        </p:nvCxnSpPr>
        <p:spPr>
          <a:xfrm>
            <a:off x="9838949" y="3654379"/>
            <a:ext cx="0" cy="3081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06A3D30-2E4D-4B7B-9D1D-C7CCFEF33E0B}"/>
              </a:ext>
            </a:extLst>
          </p:cNvPr>
          <p:cNvCxnSpPr>
            <a:cxnSpLocks/>
          </p:cNvCxnSpPr>
          <p:nvPr/>
        </p:nvCxnSpPr>
        <p:spPr>
          <a:xfrm>
            <a:off x="9878192" y="5554070"/>
            <a:ext cx="0" cy="3081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手繪多邊形: 圖案 52">
            <a:extLst>
              <a:ext uri="{FF2B5EF4-FFF2-40B4-BE49-F238E27FC236}">
                <a16:creationId xmlns:a16="http://schemas.microsoft.com/office/drawing/2014/main" id="{C22AC542-18B9-4657-A121-EDB0BFEB319B}"/>
              </a:ext>
            </a:extLst>
          </p:cNvPr>
          <p:cNvSpPr/>
          <p:nvPr/>
        </p:nvSpPr>
        <p:spPr>
          <a:xfrm rot="5400000">
            <a:off x="7239154" y="796930"/>
            <a:ext cx="834615" cy="898699"/>
          </a:xfrm>
          <a:custGeom>
            <a:avLst/>
            <a:gdLst>
              <a:gd name="connsiteX0" fmla="*/ 950400 w 1932465"/>
              <a:gd name="connsiteY0" fmla="*/ 1251430 h 1903287"/>
              <a:gd name="connsiteX1" fmla="*/ 1932465 w 1932465"/>
              <a:gd name="connsiteY1" fmla="*/ 1850995 h 1903287"/>
              <a:gd name="connsiteX2" fmla="*/ 1834513 w 1932465"/>
              <a:gd name="connsiteY2" fmla="*/ 1856725 h 1903287"/>
              <a:gd name="connsiteX3" fmla="*/ 953028 w 1932465"/>
              <a:gd name="connsiteY3" fmla="*/ 1349346 h 1903287"/>
              <a:gd name="connsiteX4" fmla="*/ 97941 w 1932465"/>
              <a:gd name="connsiteY4" fmla="*/ 1903287 h 1903287"/>
              <a:gd name="connsiteX5" fmla="*/ 0 w 1932465"/>
              <a:gd name="connsiteY5" fmla="*/ 1902822 h 1903287"/>
              <a:gd name="connsiteX6" fmla="*/ 950400 w 1932465"/>
              <a:gd name="connsiteY6" fmla="*/ 1251430 h 1903287"/>
              <a:gd name="connsiteX7" fmla="*/ 922663 w 1932465"/>
              <a:gd name="connsiteY7" fmla="*/ 0 h 1903287"/>
              <a:gd name="connsiteX8" fmla="*/ 1881587 w 1932465"/>
              <a:gd name="connsiteY8" fmla="*/ 1309603 h 1903287"/>
              <a:gd name="connsiteX9" fmla="*/ 1895424 w 1932465"/>
              <a:gd name="connsiteY9" fmla="*/ 1454390 h 1903287"/>
              <a:gd name="connsiteX10" fmla="*/ 1864516 w 1932465"/>
              <a:gd name="connsiteY10" fmla="*/ 1421966 h 1903287"/>
              <a:gd name="connsiteX11" fmla="*/ 965793 w 1932465"/>
              <a:gd name="connsiteY11" fmla="*/ 1067037 h 1903287"/>
              <a:gd name="connsiteX12" fmla="*/ 67070 w 1932465"/>
              <a:gd name="connsiteY12" fmla="*/ 1421966 h 1903287"/>
              <a:gd name="connsiteX13" fmla="*/ 40605 w 1932465"/>
              <a:gd name="connsiteY13" fmla="*/ 1449729 h 1903287"/>
              <a:gd name="connsiteX14" fmla="*/ 44322 w 1932465"/>
              <a:gd name="connsiteY14" fmla="*/ 1412707 h 1903287"/>
              <a:gd name="connsiteX15" fmla="*/ 922663 w 1932465"/>
              <a:gd name="connsiteY15" fmla="*/ 0 h 190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32465" h="1903287">
                <a:moveTo>
                  <a:pt x="950400" y="1251430"/>
                </a:moveTo>
                <a:cubicBezTo>
                  <a:pt x="1459452" y="1245151"/>
                  <a:pt x="1888679" y="1507200"/>
                  <a:pt x="1932465" y="1850995"/>
                </a:cubicBezTo>
                <a:lnTo>
                  <a:pt x="1834513" y="1856725"/>
                </a:lnTo>
                <a:cubicBezTo>
                  <a:pt x="1793126" y="1565623"/>
                  <a:pt x="1408636" y="1344312"/>
                  <a:pt x="953028" y="1349346"/>
                </a:cubicBezTo>
                <a:cubicBezTo>
                  <a:pt x="480904" y="1354563"/>
                  <a:pt x="101436" y="1600389"/>
                  <a:pt x="97941" y="1903287"/>
                </a:cubicBezTo>
                <a:lnTo>
                  <a:pt x="0" y="1902822"/>
                </a:lnTo>
                <a:cubicBezTo>
                  <a:pt x="3680" y="1546919"/>
                  <a:pt x="425358" y="1257906"/>
                  <a:pt x="950400" y="1251430"/>
                </a:cubicBezTo>
                <a:close/>
                <a:moveTo>
                  <a:pt x="922663" y="0"/>
                </a:moveTo>
                <a:cubicBezTo>
                  <a:pt x="1375287" y="0"/>
                  <a:pt x="1785985" y="562214"/>
                  <a:pt x="1881587" y="1309603"/>
                </a:cubicBezTo>
                <a:lnTo>
                  <a:pt x="1895424" y="1454390"/>
                </a:lnTo>
                <a:lnTo>
                  <a:pt x="1864516" y="1421966"/>
                </a:lnTo>
                <a:cubicBezTo>
                  <a:pt x="1634513" y="1202673"/>
                  <a:pt x="1316766" y="1067037"/>
                  <a:pt x="965793" y="1067037"/>
                </a:cubicBezTo>
                <a:cubicBezTo>
                  <a:pt x="614820" y="1067037"/>
                  <a:pt x="297074" y="1202673"/>
                  <a:pt x="67070" y="1421966"/>
                </a:cubicBezTo>
                <a:lnTo>
                  <a:pt x="40605" y="1449729"/>
                </a:lnTo>
                <a:lnTo>
                  <a:pt x="44322" y="1412707"/>
                </a:lnTo>
                <a:cubicBezTo>
                  <a:pt x="119951" y="837160"/>
                  <a:pt x="470039" y="0"/>
                  <a:pt x="92266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4" name="手繪多邊形: 圖案 53">
            <a:extLst>
              <a:ext uri="{FF2B5EF4-FFF2-40B4-BE49-F238E27FC236}">
                <a16:creationId xmlns:a16="http://schemas.microsoft.com/office/drawing/2014/main" id="{DA2F5318-899C-4053-8ACA-4DB4C9E443E9}"/>
              </a:ext>
            </a:extLst>
          </p:cNvPr>
          <p:cNvSpPr/>
          <p:nvPr/>
        </p:nvSpPr>
        <p:spPr>
          <a:xfrm rot="5400000">
            <a:off x="9147564" y="1722809"/>
            <a:ext cx="834615" cy="898699"/>
          </a:xfrm>
          <a:custGeom>
            <a:avLst/>
            <a:gdLst>
              <a:gd name="connsiteX0" fmla="*/ 950400 w 1932465"/>
              <a:gd name="connsiteY0" fmla="*/ 1251430 h 1903287"/>
              <a:gd name="connsiteX1" fmla="*/ 1932465 w 1932465"/>
              <a:gd name="connsiteY1" fmla="*/ 1850995 h 1903287"/>
              <a:gd name="connsiteX2" fmla="*/ 1834513 w 1932465"/>
              <a:gd name="connsiteY2" fmla="*/ 1856725 h 1903287"/>
              <a:gd name="connsiteX3" fmla="*/ 953028 w 1932465"/>
              <a:gd name="connsiteY3" fmla="*/ 1349346 h 1903287"/>
              <a:gd name="connsiteX4" fmla="*/ 97941 w 1932465"/>
              <a:gd name="connsiteY4" fmla="*/ 1903287 h 1903287"/>
              <a:gd name="connsiteX5" fmla="*/ 0 w 1932465"/>
              <a:gd name="connsiteY5" fmla="*/ 1902822 h 1903287"/>
              <a:gd name="connsiteX6" fmla="*/ 950400 w 1932465"/>
              <a:gd name="connsiteY6" fmla="*/ 1251430 h 1903287"/>
              <a:gd name="connsiteX7" fmla="*/ 922663 w 1932465"/>
              <a:gd name="connsiteY7" fmla="*/ 0 h 1903287"/>
              <a:gd name="connsiteX8" fmla="*/ 1881587 w 1932465"/>
              <a:gd name="connsiteY8" fmla="*/ 1309603 h 1903287"/>
              <a:gd name="connsiteX9" fmla="*/ 1895424 w 1932465"/>
              <a:gd name="connsiteY9" fmla="*/ 1454390 h 1903287"/>
              <a:gd name="connsiteX10" fmla="*/ 1864516 w 1932465"/>
              <a:gd name="connsiteY10" fmla="*/ 1421966 h 1903287"/>
              <a:gd name="connsiteX11" fmla="*/ 965793 w 1932465"/>
              <a:gd name="connsiteY11" fmla="*/ 1067037 h 1903287"/>
              <a:gd name="connsiteX12" fmla="*/ 67070 w 1932465"/>
              <a:gd name="connsiteY12" fmla="*/ 1421966 h 1903287"/>
              <a:gd name="connsiteX13" fmla="*/ 40605 w 1932465"/>
              <a:gd name="connsiteY13" fmla="*/ 1449729 h 1903287"/>
              <a:gd name="connsiteX14" fmla="*/ 44322 w 1932465"/>
              <a:gd name="connsiteY14" fmla="*/ 1412707 h 1903287"/>
              <a:gd name="connsiteX15" fmla="*/ 922663 w 1932465"/>
              <a:gd name="connsiteY15" fmla="*/ 0 h 190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32465" h="1903287">
                <a:moveTo>
                  <a:pt x="950400" y="1251430"/>
                </a:moveTo>
                <a:cubicBezTo>
                  <a:pt x="1459452" y="1245151"/>
                  <a:pt x="1888679" y="1507200"/>
                  <a:pt x="1932465" y="1850995"/>
                </a:cubicBezTo>
                <a:lnTo>
                  <a:pt x="1834513" y="1856725"/>
                </a:lnTo>
                <a:cubicBezTo>
                  <a:pt x="1793126" y="1565623"/>
                  <a:pt x="1408636" y="1344312"/>
                  <a:pt x="953028" y="1349346"/>
                </a:cubicBezTo>
                <a:cubicBezTo>
                  <a:pt x="480904" y="1354563"/>
                  <a:pt x="101436" y="1600389"/>
                  <a:pt x="97941" y="1903287"/>
                </a:cubicBezTo>
                <a:lnTo>
                  <a:pt x="0" y="1902822"/>
                </a:lnTo>
                <a:cubicBezTo>
                  <a:pt x="3680" y="1546919"/>
                  <a:pt x="425358" y="1257906"/>
                  <a:pt x="950400" y="1251430"/>
                </a:cubicBezTo>
                <a:close/>
                <a:moveTo>
                  <a:pt x="922663" y="0"/>
                </a:moveTo>
                <a:cubicBezTo>
                  <a:pt x="1375287" y="0"/>
                  <a:pt x="1785985" y="562214"/>
                  <a:pt x="1881587" y="1309603"/>
                </a:cubicBezTo>
                <a:lnTo>
                  <a:pt x="1895424" y="1454390"/>
                </a:lnTo>
                <a:lnTo>
                  <a:pt x="1864516" y="1421966"/>
                </a:lnTo>
                <a:cubicBezTo>
                  <a:pt x="1634513" y="1202673"/>
                  <a:pt x="1316766" y="1067037"/>
                  <a:pt x="965793" y="1067037"/>
                </a:cubicBezTo>
                <a:cubicBezTo>
                  <a:pt x="614820" y="1067037"/>
                  <a:pt x="297074" y="1202673"/>
                  <a:pt x="67070" y="1421966"/>
                </a:cubicBezTo>
                <a:lnTo>
                  <a:pt x="40605" y="1449729"/>
                </a:lnTo>
                <a:lnTo>
                  <a:pt x="44322" y="1412707"/>
                </a:lnTo>
                <a:cubicBezTo>
                  <a:pt x="119951" y="837160"/>
                  <a:pt x="470039" y="0"/>
                  <a:pt x="92266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A9FC3EF9-36A9-48CC-A627-F38CFC31258B}"/>
              </a:ext>
            </a:extLst>
          </p:cNvPr>
          <p:cNvCxnSpPr>
            <a:cxnSpLocks/>
          </p:cNvCxnSpPr>
          <p:nvPr/>
        </p:nvCxnSpPr>
        <p:spPr>
          <a:xfrm>
            <a:off x="6609911" y="1050568"/>
            <a:ext cx="8235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65F769CB-185F-4E88-983D-B062383D9B94}"/>
              </a:ext>
            </a:extLst>
          </p:cNvPr>
          <p:cNvCxnSpPr>
            <a:cxnSpLocks/>
          </p:cNvCxnSpPr>
          <p:nvPr/>
        </p:nvCxnSpPr>
        <p:spPr>
          <a:xfrm>
            <a:off x="6609911" y="1419571"/>
            <a:ext cx="8235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CF86FA22-B354-417A-B10F-C8E2CF73E187}"/>
              </a:ext>
            </a:extLst>
          </p:cNvPr>
          <p:cNvCxnSpPr>
            <a:cxnSpLocks/>
          </p:cNvCxnSpPr>
          <p:nvPr/>
        </p:nvCxnSpPr>
        <p:spPr>
          <a:xfrm>
            <a:off x="8105811" y="1246279"/>
            <a:ext cx="1236078" cy="72500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32D3E6B7-9067-4574-BEC1-5A9EC66ACF8C}"/>
              </a:ext>
            </a:extLst>
          </p:cNvPr>
          <p:cNvCxnSpPr>
            <a:cxnSpLocks/>
          </p:cNvCxnSpPr>
          <p:nvPr/>
        </p:nvCxnSpPr>
        <p:spPr>
          <a:xfrm>
            <a:off x="6609911" y="2326351"/>
            <a:ext cx="274701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E15908DD-801F-401D-A6D6-77730C9F43AB}"/>
              </a:ext>
            </a:extLst>
          </p:cNvPr>
          <p:cNvCxnSpPr>
            <a:cxnSpLocks/>
          </p:cNvCxnSpPr>
          <p:nvPr/>
        </p:nvCxnSpPr>
        <p:spPr>
          <a:xfrm>
            <a:off x="10014221" y="2159149"/>
            <a:ext cx="48550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4AD1F62-979A-47D7-8B56-293A913F42D7}"/>
              </a:ext>
            </a:extLst>
          </p:cNvPr>
          <p:cNvSpPr txBox="1"/>
          <p:nvPr/>
        </p:nvSpPr>
        <p:spPr>
          <a:xfrm>
            <a:off x="5971034" y="865901"/>
            <a:ext cx="556770" cy="380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E7488AB-1AEC-45E7-B532-46C3B940759D}"/>
              </a:ext>
            </a:extLst>
          </p:cNvPr>
          <p:cNvSpPr txBox="1"/>
          <p:nvPr/>
        </p:nvSpPr>
        <p:spPr>
          <a:xfrm>
            <a:off x="5971034" y="1234904"/>
            <a:ext cx="563746" cy="38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8358018-9DE7-41CB-8284-EDDE358793C1}"/>
              </a:ext>
            </a:extLst>
          </p:cNvPr>
          <p:cNvSpPr txBox="1"/>
          <p:nvPr/>
        </p:nvSpPr>
        <p:spPr>
          <a:xfrm>
            <a:off x="5842932" y="2141684"/>
            <a:ext cx="69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5D52F50-C588-480E-9F51-E7D03F95028A}"/>
              </a:ext>
            </a:extLst>
          </p:cNvPr>
          <p:cNvSpPr txBox="1"/>
          <p:nvPr/>
        </p:nvSpPr>
        <p:spPr>
          <a:xfrm>
            <a:off x="10514616" y="1957019"/>
            <a:ext cx="4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582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2E4DEF8-8C21-44E4-AB9B-FB6C95441837}"/>
              </a:ext>
            </a:extLst>
          </p:cNvPr>
          <p:cNvSpPr/>
          <p:nvPr/>
        </p:nvSpPr>
        <p:spPr>
          <a:xfrm rot="5400000">
            <a:off x="4766939" y="4068043"/>
            <a:ext cx="966233" cy="951644"/>
          </a:xfrm>
          <a:custGeom>
            <a:avLst/>
            <a:gdLst>
              <a:gd name="connsiteX0" fmla="*/ 950400 w 1932465"/>
              <a:gd name="connsiteY0" fmla="*/ 1251430 h 1903287"/>
              <a:gd name="connsiteX1" fmla="*/ 1932465 w 1932465"/>
              <a:gd name="connsiteY1" fmla="*/ 1850995 h 1903287"/>
              <a:gd name="connsiteX2" fmla="*/ 1834513 w 1932465"/>
              <a:gd name="connsiteY2" fmla="*/ 1856725 h 1903287"/>
              <a:gd name="connsiteX3" fmla="*/ 953028 w 1932465"/>
              <a:gd name="connsiteY3" fmla="*/ 1349346 h 1903287"/>
              <a:gd name="connsiteX4" fmla="*/ 97941 w 1932465"/>
              <a:gd name="connsiteY4" fmla="*/ 1903287 h 1903287"/>
              <a:gd name="connsiteX5" fmla="*/ 0 w 1932465"/>
              <a:gd name="connsiteY5" fmla="*/ 1902822 h 1903287"/>
              <a:gd name="connsiteX6" fmla="*/ 950400 w 1932465"/>
              <a:gd name="connsiteY6" fmla="*/ 1251430 h 1903287"/>
              <a:gd name="connsiteX7" fmla="*/ 922663 w 1932465"/>
              <a:gd name="connsiteY7" fmla="*/ 0 h 1903287"/>
              <a:gd name="connsiteX8" fmla="*/ 1881587 w 1932465"/>
              <a:gd name="connsiteY8" fmla="*/ 1309603 h 1903287"/>
              <a:gd name="connsiteX9" fmla="*/ 1895424 w 1932465"/>
              <a:gd name="connsiteY9" fmla="*/ 1454390 h 1903287"/>
              <a:gd name="connsiteX10" fmla="*/ 1864516 w 1932465"/>
              <a:gd name="connsiteY10" fmla="*/ 1421966 h 1903287"/>
              <a:gd name="connsiteX11" fmla="*/ 965793 w 1932465"/>
              <a:gd name="connsiteY11" fmla="*/ 1067037 h 1903287"/>
              <a:gd name="connsiteX12" fmla="*/ 67070 w 1932465"/>
              <a:gd name="connsiteY12" fmla="*/ 1421966 h 1903287"/>
              <a:gd name="connsiteX13" fmla="*/ 40605 w 1932465"/>
              <a:gd name="connsiteY13" fmla="*/ 1449729 h 1903287"/>
              <a:gd name="connsiteX14" fmla="*/ 44322 w 1932465"/>
              <a:gd name="connsiteY14" fmla="*/ 1412707 h 1903287"/>
              <a:gd name="connsiteX15" fmla="*/ 922663 w 1932465"/>
              <a:gd name="connsiteY15" fmla="*/ 0 h 190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32465" h="1903287">
                <a:moveTo>
                  <a:pt x="950400" y="1251430"/>
                </a:moveTo>
                <a:cubicBezTo>
                  <a:pt x="1459452" y="1245151"/>
                  <a:pt x="1888679" y="1507200"/>
                  <a:pt x="1932465" y="1850995"/>
                </a:cubicBezTo>
                <a:lnTo>
                  <a:pt x="1834513" y="1856725"/>
                </a:lnTo>
                <a:cubicBezTo>
                  <a:pt x="1793126" y="1565623"/>
                  <a:pt x="1408636" y="1344312"/>
                  <a:pt x="953028" y="1349346"/>
                </a:cubicBezTo>
                <a:cubicBezTo>
                  <a:pt x="480904" y="1354563"/>
                  <a:pt x="101436" y="1600389"/>
                  <a:pt x="97941" y="1903287"/>
                </a:cubicBezTo>
                <a:lnTo>
                  <a:pt x="0" y="1902822"/>
                </a:lnTo>
                <a:cubicBezTo>
                  <a:pt x="3680" y="1546919"/>
                  <a:pt x="425358" y="1257906"/>
                  <a:pt x="950400" y="1251430"/>
                </a:cubicBezTo>
                <a:close/>
                <a:moveTo>
                  <a:pt x="922663" y="0"/>
                </a:moveTo>
                <a:cubicBezTo>
                  <a:pt x="1375287" y="0"/>
                  <a:pt x="1785985" y="562214"/>
                  <a:pt x="1881587" y="1309603"/>
                </a:cubicBezTo>
                <a:lnTo>
                  <a:pt x="1895424" y="1454390"/>
                </a:lnTo>
                <a:lnTo>
                  <a:pt x="1864516" y="1421966"/>
                </a:lnTo>
                <a:cubicBezTo>
                  <a:pt x="1634513" y="1202673"/>
                  <a:pt x="1316766" y="1067037"/>
                  <a:pt x="965793" y="1067037"/>
                </a:cubicBezTo>
                <a:cubicBezTo>
                  <a:pt x="614820" y="1067037"/>
                  <a:pt x="297074" y="1202673"/>
                  <a:pt x="67070" y="1421966"/>
                </a:cubicBezTo>
                <a:lnTo>
                  <a:pt x="40605" y="1449729"/>
                </a:lnTo>
                <a:lnTo>
                  <a:pt x="44322" y="1412707"/>
                </a:lnTo>
                <a:cubicBezTo>
                  <a:pt x="119951" y="837160"/>
                  <a:pt x="470039" y="0"/>
                  <a:pt x="92266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FF1EFA42-19C1-4160-9DF8-61736F14452C}"/>
              </a:ext>
            </a:extLst>
          </p:cNvPr>
          <p:cNvSpPr/>
          <p:nvPr/>
        </p:nvSpPr>
        <p:spPr>
          <a:xfrm rot="5400000">
            <a:off x="5734164" y="1062171"/>
            <a:ext cx="934399" cy="731520"/>
          </a:xfrm>
          <a:custGeom>
            <a:avLst/>
            <a:gdLst>
              <a:gd name="connsiteX0" fmla="*/ 934399 w 1868798"/>
              <a:gd name="connsiteY0" fmla="*/ 0 h 1463040"/>
              <a:gd name="connsiteX1" fmla="*/ 1850123 w 1868798"/>
              <a:gd name="connsiteY1" fmla="*/ 1320665 h 1463040"/>
              <a:gd name="connsiteX2" fmla="*/ 1868798 w 1868798"/>
              <a:gd name="connsiteY2" fmla="*/ 1463040 h 1463040"/>
              <a:gd name="connsiteX3" fmla="*/ 0 w 1868798"/>
              <a:gd name="connsiteY3" fmla="*/ 1463040 h 1463040"/>
              <a:gd name="connsiteX4" fmla="*/ 18675 w 1868798"/>
              <a:gd name="connsiteY4" fmla="*/ 1320665 h 1463040"/>
              <a:gd name="connsiteX5" fmla="*/ 934399 w 1868798"/>
              <a:gd name="connsiteY5" fmla="*/ 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8798" h="1463040">
                <a:moveTo>
                  <a:pt x="934399" y="0"/>
                </a:moveTo>
                <a:cubicBezTo>
                  <a:pt x="1364657" y="0"/>
                  <a:pt x="1728724" y="555539"/>
                  <a:pt x="1850123" y="1320665"/>
                </a:cubicBezTo>
                <a:lnTo>
                  <a:pt x="1868798" y="1463040"/>
                </a:lnTo>
                <a:lnTo>
                  <a:pt x="0" y="1463040"/>
                </a:lnTo>
                <a:lnTo>
                  <a:pt x="18675" y="1320665"/>
                </a:lnTo>
                <a:cubicBezTo>
                  <a:pt x="140074" y="555539"/>
                  <a:pt x="504141" y="0"/>
                  <a:pt x="934399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69CC702F-2026-4132-9A6E-19CCF61BD18B}"/>
              </a:ext>
            </a:extLst>
          </p:cNvPr>
          <p:cNvSpPr/>
          <p:nvPr/>
        </p:nvSpPr>
        <p:spPr>
          <a:xfrm rot="5400000">
            <a:off x="5735495" y="2315028"/>
            <a:ext cx="927410" cy="727195"/>
          </a:xfrm>
          <a:custGeom>
            <a:avLst/>
            <a:gdLst>
              <a:gd name="connsiteX0" fmla="*/ 882058 w 1854819"/>
              <a:gd name="connsiteY0" fmla="*/ 0 h 1454390"/>
              <a:gd name="connsiteX1" fmla="*/ 1840982 w 1854819"/>
              <a:gd name="connsiteY1" fmla="*/ 1309603 h 1454390"/>
              <a:gd name="connsiteX2" fmla="*/ 1854819 w 1854819"/>
              <a:gd name="connsiteY2" fmla="*/ 1454390 h 1454390"/>
              <a:gd name="connsiteX3" fmla="*/ 1823911 w 1854819"/>
              <a:gd name="connsiteY3" fmla="*/ 1421966 h 1454390"/>
              <a:gd name="connsiteX4" fmla="*/ 925188 w 1854819"/>
              <a:gd name="connsiteY4" fmla="*/ 1067037 h 1454390"/>
              <a:gd name="connsiteX5" fmla="*/ 26465 w 1854819"/>
              <a:gd name="connsiteY5" fmla="*/ 1421966 h 1454390"/>
              <a:gd name="connsiteX6" fmla="*/ 0 w 1854819"/>
              <a:gd name="connsiteY6" fmla="*/ 1449729 h 1454390"/>
              <a:gd name="connsiteX7" fmla="*/ 3717 w 1854819"/>
              <a:gd name="connsiteY7" fmla="*/ 1412707 h 1454390"/>
              <a:gd name="connsiteX8" fmla="*/ 882058 w 1854819"/>
              <a:gd name="connsiteY8" fmla="*/ 0 h 1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819" h="1454390">
                <a:moveTo>
                  <a:pt x="882058" y="0"/>
                </a:moveTo>
                <a:cubicBezTo>
                  <a:pt x="1334682" y="0"/>
                  <a:pt x="1745380" y="562214"/>
                  <a:pt x="1840982" y="1309603"/>
                </a:cubicBezTo>
                <a:lnTo>
                  <a:pt x="1854819" y="1454390"/>
                </a:lnTo>
                <a:lnTo>
                  <a:pt x="1823911" y="1421966"/>
                </a:lnTo>
                <a:cubicBezTo>
                  <a:pt x="1593908" y="1202673"/>
                  <a:pt x="1276161" y="1067037"/>
                  <a:pt x="925188" y="1067037"/>
                </a:cubicBezTo>
                <a:cubicBezTo>
                  <a:pt x="574215" y="1067037"/>
                  <a:pt x="256469" y="1202673"/>
                  <a:pt x="26465" y="1421966"/>
                </a:cubicBezTo>
                <a:lnTo>
                  <a:pt x="0" y="1449729"/>
                </a:lnTo>
                <a:lnTo>
                  <a:pt x="3717" y="1412707"/>
                </a:lnTo>
                <a:cubicBezTo>
                  <a:pt x="79346" y="837160"/>
                  <a:pt x="429434" y="0"/>
                  <a:pt x="88205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2FF37D-7B6A-4F5D-A184-C55819DAA2B9}"/>
              </a:ext>
            </a:extLst>
          </p:cNvPr>
          <p:cNvSpPr/>
          <p:nvPr/>
        </p:nvSpPr>
        <p:spPr>
          <a:xfrm>
            <a:off x="6563952" y="3429000"/>
            <a:ext cx="1630138" cy="159798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梯形 7">
            <a:extLst>
              <a:ext uri="{FF2B5EF4-FFF2-40B4-BE49-F238E27FC236}">
                <a16:creationId xmlns:a16="http://schemas.microsoft.com/office/drawing/2014/main" id="{8FDB0C5E-013E-48CB-8459-C98731F73074}"/>
              </a:ext>
            </a:extLst>
          </p:cNvPr>
          <p:cNvSpPr/>
          <p:nvPr/>
        </p:nvSpPr>
        <p:spPr>
          <a:xfrm rot="5400000">
            <a:off x="6886463" y="3026802"/>
            <a:ext cx="5018597" cy="727196"/>
          </a:xfrm>
          <a:prstGeom prst="trapezoid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A724965-E45E-460A-923B-FE9BDF53988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567124" y="1396366"/>
            <a:ext cx="2465039" cy="315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1BC0711-2141-43A9-9AD8-FE92D1BCAC49}"/>
              </a:ext>
            </a:extLst>
          </p:cNvPr>
          <p:cNvCxnSpPr>
            <a:cxnSpLocks/>
          </p:cNvCxnSpPr>
          <p:nvPr/>
        </p:nvCxnSpPr>
        <p:spPr>
          <a:xfrm flipV="1">
            <a:off x="6567123" y="2647059"/>
            <a:ext cx="2465039" cy="315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EEECB6D-8C11-4398-8AD5-0A87C85B0448}"/>
              </a:ext>
            </a:extLst>
          </p:cNvPr>
          <p:cNvCxnSpPr>
            <a:cxnSpLocks/>
          </p:cNvCxnSpPr>
          <p:nvPr/>
        </p:nvCxnSpPr>
        <p:spPr>
          <a:xfrm>
            <a:off x="8194090" y="4243579"/>
            <a:ext cx="83807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E727F3A-EC43-4CCE-84ED-D75F9876816A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5725878" y="4522081"/>
            <a:ext cx="83692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E34313C-B816-49A7-925A-34B536C967C3}"/>
              </a:ext>
            </a:extLst>
          </p:cNvPr>
          <p:cNvCxnSpPr>
            <a:cxnSpLocks/>
          </p:cNvCxnSpPr>
          <p:nvPr/>
        </p:nvCxnSpPr>
        <p:spPr>
          <a:xfrm>
            <a:off x="4004310" y="3752461"/>
            <a:ext cx="255848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1254EA2-64E6-4CF3-8E37-AA7F59EC55CD}"/>
              </a:ext>
            </a:extLst>
          </p:cNvPr>
          <p:cNvCxnSpPr>
            <a:cxnSpLocks/>
          </p:cNvCxnSpPr>
          <p:nvPr/>
        </p:nvCxnSpPr>
        <p:spPr>
          <a:xfrm>
            <a:off x="7379021" y="5026981"/>
            <a:ext cx="0" cy="11252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72120CC-9A55-442F-956B-2D21CA7CEF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16192" y="4371330"/>
            <a:ext cx="1908649" cy="1653144"/>
          </a:xfrm>
          <a:prstGeom prst="bentConnector3">
            <a:avLst>
              <a:gd name="adj1" fmla="val 9976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0DAFDE1-65E0-4623-A9A4-9439E8B9CB0E}"/>
              </a:ext>
            </a:extLst>
          </p:cNvPr>
          <p:cNvCxnSpPr>
            <a:cxnSpLocks/>
          </p:cNvCxnSpPr>
          <p:nvPr/>
        </p:nvCxnSpPr>
        <p:spPr>
          <a:xfrm>
            <a:off x="4053840" y="5481709"/>
            <a:ext cx="497832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366FC4C-5DC1-4651-ADD8-786C3E00D9FE}"/>
              </a:ext>
            </a:extLst>
          </p:cNvPr>
          <p:cNvCxnSpPr>
            <a:cxnSpLocks/>
          </p:cNvCxnSpPr>
          <p:nvPr/>
        </p:nvCxnSpPr>
        <p:spPr>
          <a:xfrm>
            <a:off x="4032885" y="4332479"/>
            <a:ext cx="98861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7489C5C-FC59-450B-8137-676BAEC236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57551" y="2361309"/>
            <a:ext cx="4030779" cy="697122"/>
          </a:xfrm>
          <a:prstGeom prst="bentConnector3">
            <a:avLst>
              <a:gd name="adj1" fmla="val 9996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直線接點 38">
            <a:extLst>
              <a:ext uri="{FF2B5EF4-FFF2-40B4-BE49-F238E27FC236}">
                <a16:creationId xmlns:a16="http://schemas.microsoft.com/office/drawing/2014/main" id="{11EBF2ED-9BCB-4BA6-B079-AE71EC08C702}"/>
              </a:ext>
            </a:extLst>
          </p:cNvPr>
          <p:cNvCxnSpPr>
            <a:cxnSpLocks/>
          </p:cNvCxnSpPr>
          <p:nvPr/>
        </p:nvCxnSpPr>
        <p:spPr>
          <a:xfrm rot="5400000">
            <a:off x="4564939" y="2913177"/>
            <a:ext cx="1426367" cy="1412236"/>
          </a:xfrm>
          <a:prstGeom prst="bentConnector3">
            <a:avLst>
              <a:gd name="adj1" fmla="val -4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直線接點 38">
            <a:extLst>
              <a:ext uri="{FF2B5EF4-FFF2-40B4-BE49-F238E27FC236}">
                <a16:creationId xmlns:a16="http://schemas.microsoft.com/office/drawing/2014/main" id="{A1BC4995-DCFD-4F7A-8C7A-6EE2804C0613}"/>
              </a:ext>
            </a:extLst>
          </p:cNvPr>
          <p:cNvCxnSpPr>
            <a:cxnSpLocks/>
          </p:cNvCxnSpPr>
          <p:nvPr/>
        </p:nvCxnSpPr>
        <p:spPr>
          <a:xfrm rot="5400000">
            <a:off x="4486642" y="1685937"/>
            <a:ext cx="1429998" cy="1259272"/>
          </a:xfrm>
          <a:prstGeom prst="bentConnector3">
            <a:avLst>
              <a:gd name="adj1" fmla="val 44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直線接點 38">
            <a:extLst>
              <a:ext uri="{FF2B5EF4-FFF2-40B4-BE49-F238E27FC236}">
                <a16:creationId xmlns:a16="http://schemas.microsoft.com/office/drawing/2014/main" id="{8F06ECF9-793D-4D74-9C75-7FA76BEB9790}"/>
              </a:ext>
            </a:extLst>
          </p:cNvPr>
          <p:cNvCxnSpPr>
            <a:cxnSpLocks/>
          </p:cNvCxnSpPr>
          <p:nvPr/>
        </p:nvCxnSpPr>
        <p:spPr>
          <a:xfrm rot="5400000">
            <a:off x="4971635" y="2716350"/>
            <a:ext cx="1236080" cy="836146"/>
          </a:xfrm>
          <a:prstGeom prst="bentConnector3">
            <a:avLst>
              <a:gd name="adj1" fmla="val 529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直線接點 38">
            <a:extLst>
              <a:ext uri="{FF2B5EF4-FFF2-40B4-BE49-F238E27FC236}">
                <a16:creationId xmlns:a16="http://schemas.microsoft.com/office/drawing/2014/main" id="{701316C6-A3A0-48BA-8E1D-B50B51D50C13}"/>
              </a:ext>
            </a:extLst>
          </p:cNvPr>
          <p:cNvCxnSpPr>
            <a:cxnSpLocks/>
          </p:cNvCxnSpPr>
          <p:nvPr/>
        </p:nvCxnSpPr>
        <p:spPr>
          <a:xfrm rot="5400000">
            <a:off x="4816458" y="1632237"/>
            <a:ext cx="1369967" cy="659677"/>
          </a:xfrm>
          <a:prstGeom prst="bentConnector3">
            <a:avLst>
              <a:gd name="adj1" fmla="val 49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9FD0282-7638-4FE4-AB41-EA127357582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379021" y="849526"/>
            <a:ext cx="0" cy="25794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66E0E166-3977-4EFD-84BA-103144437A07}"/>
              </a:ext>
            </a:extLst>
          </p:cNvPr>
          <p:cNvCxnSpPr>
            <a:cxnSpLocks/>
          </p:cNvCxnSpPr>
          <p:nvPr/>
        </p:nvCxnSpPr>
        <p:spPr>
          <a:xfrm>
            <a:off x="9759360" y="3409931"/>
            <a:ext cx="77039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A807877-DFE6-4638-ABDA-9E856B3620C7}"/>
              </a:ext>
            </a:extLst>
          </p:cNvPr>
          <p:cNvSpPr txBox="1"/>
          <p:nvPr/>
        </p:nvSpPr>
        <p:spPr>
          <a:xfrm>
            <a:off x="2962171" y="3567795"/>
            <a:ext cx="101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inputA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34E7C65C-9633-41AC-94A3-107569580E8D}"/>
              </a:ext>
            </a:extLst>
          </p:cNvPr>
          <p:cNvSpPr txBox="1"/>
          <p:nvPr/>
        </p:nvSpPr>
        <p:spPr>
          <a:xfrm>
            <a:off x="2964817" y="4147813"/>
            <a:ext cx="101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inputB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484CC466-D584-403C-B6E8-3561A8959D78}"/>
              </a:ext>
            </a:extLst>
          </p:cNvPr>
          <p:cNvSpPr txBox="1"/>
          <p:nvPr/>
        </p:nvSpPr>
        <p:spPr>
          <a:xfrm>
            <a:off x="2962171" y="5297043"/>
            <a:ext cx="101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less[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56F29104-9DEC-4ECE-A146-DB53CAF26741}"/>
              </a:ext>
            </a:extLst>
          </p:cNvPr>
          <p:cNvSpPr txBox="1"/>
          <p:nvPr/>
        </p:nvSpPr>
        <p:spPr>
          <a:xfrm>
            <a:off x="10326758" y="5967561"/>
            <a:ext cx="147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Set(MSB only)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2FA872BE-D5BA-4EA3-9650-7CD768C84DC8}"/>
              </a:ext>
            </a:extLst>
          </p:cNvPr>
          <p:cNvSpPr txBox="1"/>
          <p:nvPr/>
        </p:nvSpPr>
        <p:spPr>
          <a:xfrm>
            <a:off x="6869705" y="6152227"/>
            <a:ext cx="101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cin</a:t>
            </a:r>
            <a:r>
              <a:rPr lang="en-US" altLang="zh-TW" dirty="0"/>
              <a:t>[i+1]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DCC56049-711B-4D82-96A1-EEE624CD4DFD}"/>
              </a:ext>
            </a:extLst>
          </p:cNvPr>
          <p:cNvSpPr txBox="1"/>
          <p:nvPr/>
        </p:nvSpPr>
        <p:spPr>
          <a:xfrm>
            <a:off x="9076376" y="1211700"/>
            <a:ext cx="4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36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F892225-E82F-4546-A568-BCA370D9A6F5}"/>
              </a:ext>
            </a:extLst>
          </p:cNvPr>
          <p:cNvSpPr txBox="1"/>
          <p:nvPr/>
        </p:nvSpPr>
        <p:spPr>
          <a:xfrm>
            <a:off x="8707690" y="221815"/>
            <a:ext cx="137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Operation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631C6500-AF1B-4D31-BC03-075CE4F580B1}"/>
              </a:ext>
            </a:extLst>
          </p:cNvPr>
          <p:cNvSpPr txBox="1"/>
          <p:nvPr/>
        </p:nvSpPr>
        <p:spPr>
          <a:xfrm>
            <a:off x="6575587" y="3567686"/>
            <a:ext cx="51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C2927841-DC56-4EE9-944B-0C79CDD4B608}"/>
              </a:ext>
            </a:extLst>
          </p:cNvPr>
          <p:cNvSpPr txBox="1"/>
          <p:nvPr/>
        </p:nvSpPr>
        <p:spPr>
          <a:xfrm>
            <a:off x="6578112" y="4345010"/>
            <a:ext cx="51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E7A1CDF2-B15B-4574-BA3B-0C511E2570FC}"/>
              </a:ext>
            </a:extLst>
          </p:cNvPr>
          <p:cNvSpPr txBox="1"/>
          <p:nvPr/>
        </p:nvSpPr>
        <p:spPr>
          <a:xfrm>
            <a:off x="7098541" y="3374493"/>
            <a:ext cx="51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165C9B2C-B2C9-41E5-BD33-370E798E8C40}"/>
              </a:ext>
            </a:extLst>
          </p:cNvPr>
          <p:cNvSpPr txBox="1"/>
          <p:nvPr/>
        </p:nvSpPr>
        <p:spPr>
          <a:xfrm>
            <a:off x="6999953" y="4655758"/>
            <a:ext cx="75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C[i+1]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48F0753F-48C9-4FD7-A815-A1C02264EB4B}"/>
              </a:ext>
            </a:extLst>
          </p:cNvPr>
          <p:cNvSpPr txBox="1"/>
          <p:nvPr/>
        </p:nvSpPr>
        <p:spPr>
          <a:xfrm>
            <a:off x="7671844" y="4017190"/>
            <a:ext cx="51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7EE9E3E5-81DB-4F75-837A-E62BBEA3C333}"/>
              </a:ext>
            </a:extLst>
          </p:cNvPr>
          <p:cNvSpPr txBox="1"/>
          <p:nvPr/>
        </p:nvSpPr>
        <p:spPr>
          <a:xfrm>
            <a:off x="7174583" y="4017190"/>
            <a:ext cx="4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FA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370AD59-5638-487D-844C-B18E4D24C420}"/>
              </a:ext>
            </a:extLst>
          </p:cNvPr>
          <p:cNvSpPr txBox="1"/>
          <p:nvPr/>
        </p:nvSpPr>
        <p:spPr>
          <a:xfrm>
            <a:off x="3900605" y="325148"/>
            <a:ext cx="101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Binvert</a:t>
            </a:r>
            <a:endParaRPr lang="zh-TW" altLang="en-US" dirty="0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35119B9D-17DF-4D7F-8138-82153CA918D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395760" y="514988"/>
            <a:ext cx="2" cy="4570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1631E56-B1C8-464E-9E4D-C0F5B7EDE38C}"/>
              </a:ext>
            </a:extLst>
          </p:cNvPr>
          <p:cNvSpPr txBox="1"/>
          <p:nvPr/>
        </p:nvSpPr>
        <p:spPr>
          <a:xfrm>
            <a:off x="7022105" y="659510"/>
            <a:ext cx="101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cin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A50598D1-3092-4770-9BD1-69D59E4B1D96}"/>
              </a:ext>
            </a:extLst>
          </p:cNvPr>
          <p:cNvSpPr txBox="1"/>
          <p:nvPr/>
        </p:nvSpPr>
        <p:spPr>
          <a:xfrm>
            <a:off x="9076376" y="2462393"/>
            <a:ext cx="4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37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A69A19C-D14D-444D-99D8-7D19A1A43F38}"/>
              </a:ext>
            </a:extLst>
          </p:cNvPr>
          <p:cNvSpPr txBox="1"/>
          <p:nvPr/>
        </p:nvSpPr>
        <p:spPr>
          <a:xfrm>
            <a:off x="8971889" y="4063088"/>
            <a:ext cx="8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32/34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87D3838-1AC5-4370-9836-5C412921E7D4}"/>
              </a:ext>
            </a:extLst>
          </p:cNvPr>
          <p:cNvSpPr txBox="1"/>
          <p:nvPr/>
        </p:nvSpPr>
        <p:spPr>
          <a:xfrm>
            <a:off x="9076376" y="5294451"/>
            <a:ext cx="4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42</a:t>
            </a:r>
            <a:endParaRPr lang="zh-TW" altLang="en-US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EC71CC93-CA38-440A-8392-8622A5F28E47}"/>
              </a:ext>
            </a:extLst>
          </p:cNvPr>
          <p:cNvSpPr txBox="1"/>
          <p:nvPr/>
        </p:nvSpPr>
        <p:spPr>
          <a:xfrm>
            <a:off x="9056634" y="3215941"/>
            <a:ext cx="67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MUX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07" name="右大括弧 106">
            <a:extLst>
              <a:ext uri="{FF2B5EF4-FFF2-40B4-BE49-F238E27FC236}">
                <a16:creationId xmlns:a16="http://schemas.microsoft.com/office/drawing/2014/main" id="{4A3A97DF-F5C0-4D12-8425-2AED234E7D34}"/>
              </a:ext>
            </a:extLst>
          </p:cNvPr>
          <p:cNvSpPr/>
          <p:nvPr/>
        </p:nvSpPr>
        <p:spPr>
          <a:xfrm>
            <a:off x="2607083" y="4793801"/>
            <a:ext cx="254525" cy="13758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1AE5C338-6FB6-400E-AF1E-3BA98F5E656A}"/>
              </a:ext>
            </a:extLst>
          </p:cNvPr>
          <p:cNvSpPr txBox="1"/>
          <p:nvPr/>
        </p:nvSpPr>
        <p:spPr>
          <a:xfrm>
            <a:off x="1399943" y="4792260"/>
            <a:ext cx="101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Bit 31 : 0</a:t>
            </a:r>
            <a:endParaRPr lang="zh-TW" altLang="en-US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9530C98F-0C4B-4842-9A60-2BA9AA2DFC25}"/>
              </a:ext>
            </a:extLst>
          </p:cNvPr>
          <p:cNvSpPr txBox="1"/>
          <p:nvPr/>
        </p:nvSpPr>
        <p:spPr>
          <a:xfrm>
            <a:off x="108622" y="5694348"/>
            <a:ext cx="278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Bit 00 : 1 if </a:t>
            </a:r>
            <a:r>
              <a:rPr lang="en-US" altLang="zh-TW" dirty="0" err="1"/>
              <a:t>inputA</a:t>
            </a:r>
            <a:r>
              <a:rPr lang="en-US" altLang="zh-TW" dirty="0"/>
              <a:t>&lt;</a:t>
            </a:r>
            <a:r>
              <a:rPr lang="en-US" altLang="zh-TW" dirty="0" err="1"/>
              <a:t>inputB</a:t>
            </a:r>
            <a:endParaRPr lang="zh-TW" altLang="en-US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F6F221FC-B9FC-4934-8EE1-F0E817B86809}"/>
              </a:ext>
            </a:extLst>
          </p:cNvPr>
          <p:cNvSpPr txBox="1"/>
          <p:nvPr/>
        </p:nvSpPr>
        <p:spPr>
          <a:xfrm>
            <a:off x="1394342" y="5419031"/>
            <a:ext cx="101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Bit 01 : 0</a:t>
            </a:r>
            <a:endParaRPr lang="zh-TW" altLang="en-US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2A15AB11-E695-4663-9758-40005DC9BFC7}"/>
              </a:ext>
            </a:extLst>
          </p:cNvPr>
          <p:cNvSpPr txBox="1"/>
          <p:nvPr/>
        </p:nvSpPr>
        <p:spPr>
          <a:xfrm rot="5400000">
            <a:off x="1518013" y="5030888"/>
            <a:ext cx="48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FAEE1BC1-A1C7-466E-BF56-90DEB978A645}"/>
              </a:ext>
            </a:extLst>
          </p:cNvPr>
          <p:cNvSpPr txBox="1"/>
          <p:nvPr/>
        </p:nvSpPr>
        <p:spPr>
          <a:xfrm>
            <a:off x="519683" y="796201"/>
            <a:ext cx="256409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1bit-ALU</a:t>
            </a:r>
            <a:endParaRPr lang="zh-TW" altLang="en-US" sz="4800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533AFCE0-D574-4E9E-89A3-B754116B79FA}"/>
              </a:ext>
            </a:extLst>
          </p:cNvPr>
          <p:cNvSpPr txBox="1"/>
          <p:nvPr/>
        </p:nvSpPr>
        <p:spPr>
          <a:xfrm>
            <a:off x="10454466" y="3234215"/>
            <a:ext cx="72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10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826C11-9772-4CE9-A96C-107E01672028}"/>
              </a:ext>
            </a:extLst>
          </p:cNvPr>
          <p:cNvSpPr/>
          <p:nvPr/>
        </p:nvSpPr>
        <p:spPr>
          <a:xfrm>
            <a:off x="794213" y="2630009"/>
            <a:ext cx="2020755" cy="195974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35D69B3-6FF6-4DBB-974C-B9E24F2C1F72}"/>
              </a:ext>
            </a:extLst>
          </p:cNvPr>
          <p:cNvSpPr txBox="1"/>
          <p:nvPr/>
        </p:nvSpPr>
        <p:spPr>
          <a:xfrm>
            <a:off x="930136" y="2630009"/>
            <a:ext cx="597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Less[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B389E1-667E-477E-A517-B53B26C4FDEB}"/>
              </a:ext>
            </a:extLst>
          </p:cNvPr>
          <p:cNvSpPr txBox="1"/>
          <p:nvPr/>
        </p:nvSpPr>
        <p:spPr>
          <a:xfrm>
            <a:off x="1582005" y="2630009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</a:t>
            </a:r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BBD9A8-B542-4190-8217-84BCD68C5246}"/>
              </a:ext>
            </a:extLst>
          </p:cNvPr>
          <p:cNvSpPr txBox="1"/>
          <p:nvPr/>
        </p:nvSpPr>
        <p:spPr>
          <a:xfrm>
            <a:off x="2081474" y="2630009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</a:t>
            </a:r>
            <a:endParaRPr lang="zh-TW" altLang="en-US" sz="1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9E96BA2-2457-4FFD-BBD9-A5EFA09FA220}"/>
              </a:ext>
            </a:extLst>
          </p:cNvPr>
          <p:cNvSpPr txBox="1"/>
          <p:nvPr/>
        </p:nvSpPr>
        <p:spPr>
          <a:xfrm>
            <a:off x="789944" y="2968119"/>
            <a:ext cx="597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C[i+1]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07BFD88-5410-4AB0-9FB7-62108A0997D4}"/>
              </a:ext>
            </a:extLst>
          </p:cNvPr>
          <p:cNvSpPr txBox="1"/>
          <p:nvPr/>
        </p:nvSpPr>
        <p:spPr>
          <a:xfrm>
            <a:off x="871353" y="4227990"/>
            <a:ext cx="443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set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E62621-6C93-4086-90D9-558CEC513B69}"/>
              </a:ext>
            </a:extLst>
          </p:cNvPr>
          <p:cNvSpPr txBox="1"/>
          <p:nvPr/>
        </p:nvSpPr>
        <p:spPr>
          <a:xfrm>
            <a:off x="1521147" y="4227989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5ADA1C7-498E-4A3B-973D-9364C68AC9C9}"/>
              </a:ext>
            </a:extLst>
          </p:cNvPr>
          <p:cNvSpPr txBox="1"/>
          <p:nvPr/>
        </p:nvSpPr>
        <p:spPr>
          <a:xfrm>
            <a:off x="2356681" y="2990276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24D6673-47EB-44E1-A01C-B22AC57657A9}"/>
              </a:ext>
            </a:extLst>
          </p:cNvPr>
          <p:cNvSpPr txBox="1"/>
          <p:nvPr/>
        </p:nvSpPr>
        <p:spPr>
          <a:xfrm>
            <a:off x="2304059" y="3455993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SEL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08EA11F-6FBD-460B-A564-48D480AF05CF}"/>
              </a:ext>
            </a:extLst>
          </p:cNvPr>
          <p:cNvSpPr txBox="1"/>
          <p:nvPr/>
        </p:nvSpPr>
        <p:spPr>
          <a:xfrm>
            <a:off x="2304059" y="3868985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INV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A433243-827A-4896-8C69-CBEEEC0DC6CC}"/>
              </a:ext>
            </a:extLst>
          </p:cNvPr>
          <p:cNvSpPr txBox="1"/>
          <p:nvPr/>
        </p:nvSpPr>
        <p:spPr>
          <a:xfrm>
            <a:off x="1352542" y="3804668"/>
            <a:ext cx="90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ALU31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D85568D-E90D-4C8E-AB18-55DAFFDAA127}"/>
              </a:ext>
            </a:extLst>
          </p:cNvPr>
          <p:cNvCxnSpPr>
            <a:cxnSpLocks/>
          </p:cNvCxnSpPr>
          <p:nvPr/>
        </p:nvCxnSpPr>
        <p:spPr>
          <a:xfrm>
            <a:off x="1778615" y="2198350"/>
            <a:ext cx="0" cy="4316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BE62E9B-337E-47A8-8D12-4BB42FFA89C1}"/>
              </a:ext>
            </a:extLst>
          </p:cNvPr>
          <p:cNvCxnSpPr>
            <a:cxnSpLocks/>
          </p:cNvCxnSpPr>
          <p:nvPr/>
        </p:nvCxnSpPr>
        <p:spPr>
          <a:xfrm>
            <a:off x="2304059" y="2198350"/>
            <a:ext cx="0" cy="4316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D7D7A02-9190-4CC3-8B26-45C7A15B7DF0}"/>
              </a:ext>
            </a:extLst>
          </p:cNvPr>
          <p:cNvCxnSpPr>
            <a:cxnSpLocks/>
          </p:cNvCxnSpPr>
          <p:nvPr/>
        </p:nvCxnSpPr>
        <p:spPr>
          <a:xfrm>
            <a:off x="1226165" y="2198350"/>
            <a:ext cx="0" cy="4316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4683D53-3B0A-4CDA-801C-0029E214B7E9}"/>
              </a:ext>
            </a:extLst>
          </p:cNvPr>
          <p:cNvCxnSpPr>
            <a:cxnSpLocks/>
          </p:cNvCxnSpPr>
          <p:nvPr/>
        </p:nvCxnSpPr>
        <p:spPr>
          <a:xfrm>
            <a:off x="1736705" y="4589755"/>
            <a:ext cx="0" cy="4316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6922655-3087-4AD5-99E3-AE124477006D}"/>
              </a:ext>
            </a:extLst>
          </p:cNvPr>
          <p:cNvSpPr/>
          <p:nvPr/>
        </p:nvSpPr>
        <p:spPr>
          <a:xfrm>
            <a:off x="6030033" y="2630009"/>
            <a:ext cx="2020755" cy="195974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9DC881B-4FA4-4DE5-BD14-E4B46948B8DE}"/>
              </a:ext>
            </a:extLst>
          </p:cNvPr>
          <p:cNvSpPr txBox="1"/>
          <p:nvPr/>
        </p:nvSpPr>
        <p:spPr>
          <a:xfrm>
            <a:off x="6165956" y="2630009"/>
            <a:ext cx="597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Less[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</a:t>
            </a:r>
            <a:endParaRPr lang="zh-TW" altLang="en-US" sz="1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5A35B12-C4E4-4A08-B5B2-37AB44DF03B1}"/>
              </a:ext>
            </a:extLst>
          </p:cNvPr>
          <p:cNvSpPr txBox="1"/>
          <p:nvPr/>
        </p:nvSpPr>
        <p:spPr>
          <a:xfrm>
            <a:off x="6817825" y="2630009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</a:t>
            </a:r>
            <a:endParaRPr lang="zh-TW" altLang="en-US" sz="1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F365E6A-A84B-4123-AEBD-8FEDF15DCE24}"/>
              </a:ext>
            </a:extLst>
          </p:cNvPr>
          <p:cNvSpPr txBox="1"/>
          <p:nvPr/>
        </p:nvSpPr>
        <p:spPr>
          <a:xfrm>
            <a:off x="7317294" y="2630009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</a:t>
            </a:r>
            <a:endParaRPr lang="zh-TW" altLang="en-US" sz="1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F27287C-7969-4F91-87E0-D415645A3F2C}"/>
              </a:ext>
            </a:extLst>
          </p:cNvPr>
          <p:cNvSpPr txBox="1"/>
          <p:nvPr/>
        </p:nvSpPr>
        <p:spPr>
          <a:xfrm>
            <a:off x="6035753" y="2987379"/>
            <a:ext cx="597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C[i+1]</a:t>
            </a:r>
            <a:endParaRPr lang="zh-TW" altLang="en-US" sz="1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D2C59DA-1898-4B1C-85BF-ED71D01F3EB4}"/>
              </a:ext>
            </a:extLst>
          </p:cNvPr>
          <p:cNvSpPr txBox="1"/>
          <p:nvPr/>
        </p:nvSpPr>
        <p:spPr>
          <a:xfrm>
            <a:off x="6756967" y="4227989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</a:t>
            </a:r>
            <a:endParaRPr lang="zh-TW" altLang="en-US" sz="1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421C3F6-C2CF-4AC2-B335-43BCD70C7C01}"/>
              </a:ext>
            </a:extLst>
          </p:cNvPr>
          <p:cNvSpPr txBox="1"/>
          <p:nvPr/>
        </p:nvSpPr>
        <p:spPr>
          <a:xfrm>
            <a:off x="7592501" y="2990276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</a:t>
            </a:r>
            <a:endParaRPr lang="zh-TW" altLang="en-US" sz="1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16B8749-5E0A-4376-A154-FF2B539FA05A}"/>
              </a:ext>
            </a:extLst>
          </p:cNvPr>
          <p:cNvSpPr txBox="1"/>
          <p:nvPr/>
        </p:nvSpPr>
        <p:spPr>
          <a:xfrm>
            <a:off x="7539879" y="3455993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SEL</a:t>
            </a:r>
            <a:endParaRPr lang="zh-TW" altLang="en-US" sz="1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0EB2FB8-576C-4F04-9A0C-48D47D68F78F}"/>
              </a:ext>
            </a:extLst>
          </p:cNvPr>
          <p:cNvSpPr txBox="1"/>
          <p:nvPr/>
        </p:nvSpPr>
        <p:spPr>
          <a:xfrm>
            <a:off x="7539879" y="3868985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INV</a:t>
            </a:r>
            <a:endParaRPr lang="zh-TW" altLang="en-US" sz="1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45E51E5-1CB2-47C1-AD05-A0F2C746402D}"/>
              </a:ext>
            </a:extLst>
          </p:cNvPr>
          <p:cNvSpPr txBox="1"/>
          <p:nvPr/>
        </p:nvSpPr>
        <p:spPr>
          <a:xfrm>
            <a:off x="6588362" y="3804668"/>
            <a:ext cx="90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ALU01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DF7B7E4-B94E-46BA-9032-8B35475CF9C6}"/>
              </a:ext>
            </a:extLst>
          </p:cNvPr>
          <p:cNvCxnSpPr>
            <a:cxnSpLocks/>
          </p:cNvCxnSpPr>
          <p:nvPr/>
        </p:nvCxnSpPr>
        <p:spPr>
          <a:xfrm>
            <a:off x="7014435" y="2198350"/>
            <a:ext cx="0" cy="4316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31E9EF5-29B5-47A1-9A74-BDC0B3852F22}"/>
              </a:ext>
            </a:extLst>
          </p:cNvPr>
          <p:cNvCxnSpPr>
            <a:cxnSpLocks/>
          </p:cNvCxnSpPr>
          <p:nvPr/>
        </p:nvCxnSpPr>
        <p:spPr>
          <a:xfrm>
            <a:off x="7539879" y="2198350"/>
            <a:ext cx="0" cy="4316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26893C5-3C04-4EC0-A4F9-23C6930E19E2}"/>
              </a:ext>
            </a:extLst>
          </p:cNvPr>
          <p:cNvCxnSpPr>
            <a:cxnSpLocks/>
          </p:cNvCxnSpPr>
          <p:nvPr/>
        </p:nvCxnSpPr>
        <p:spPr>
          <a:xfrm>
            <a:off x="6461985" y="2198350"/>
            <a:ext cx="0" cy="4316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2C1B683-6F4B-4BCB-B7E9-E262FF639126}"/>
              </a:ext>
            </a:extLst>
          </p:cNvPr>
          <p:cNvCxnSpPr>
            <a:cxnSpLocks/>
          </p:cNvCxnSpPr>
          <p:nvPr/>
        </p:nvCxnSpPr>
        <p:spPr>
          <a:xfrm>
            <a:off x="6972525" y="4589755"/>
            <a:ext cx="0" cy="4316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B04D769D-BE93-4A56-AE67-5FFA65B38C11}"/>
              </a:ext>
            </a:extLst>
          </p:cNvPr>
          <p:cNvSpPr/>
          <p:nvPr/>
        </p:nvSpPr>
        <p:spPr>
          <a:xfrm>
            <a:off x="8765943" y="2630009"/>
            <a:ext cx="2020755" cy="195974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F053FD5-CE11-45FF-96A8-9586C0FC261E}"/>
              </a:ext>
            </a:extLst>
          </p:cNvPr>
          <p:cNvSpPr txBox="1"/>
          <p:nvPr/>
        </p:nvSpPr>
        <p:spPr>
          <a:xfrm>
            <a:off x="8901866" y="2630009"/>
            <a:ext cx="597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Less[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A6A02D6-C34A-4F60-B0A4-CB4021902270}"/>
              </a:ext>
            </a:extLst>
          </p:cNvPr>
          <p:cNvSpPr txBox="1"/>
          <p:nvPr/>
        </p:nvSpPr>
        <p:spPr>
          <a:xfrm>
            <a:off x="9553735" y="2630009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</a:t>
            </a:r>
            <a:endParaRPr lang="zh-TW" altLang="en-US" sz="1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FC14A97-519C-44FB-9841-B15EE62F7517}"/>
              </a:ext>
            </a:extLst>
          </p:cNvPr>
          <p:cNvSpPr txBox="1"/>
          <p:nvPr/>
        </p:nvSpPr>
        <p:spPr>
          <a:xfrm>
            <a:off x="10053204" y="2630009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</a:t>
            </a:r>
            <a:endParaRPr lang="zh-TW" altLang="en-US" sz="1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E575023-ECDF-4C3D-86F7-364585D54661}"/>
              </a:ext>
            </a:extLst>
          </p:cNvPr>
          <p:cNvSpPr txBox="1"/>
          <p:nvPr/>
        </p:nvSpPr>
        <p:spPr>
          <a:xfrm>
            <a:off x="8794853" y="2987378"/>
            <a:ext cx="597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C[i+1]</a:t>
            </a:r>
            <a:endParaRPr lang="zh-TW" altLang="en-US" sz="1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0C4EC12-0DFF-4B79-A52A-83F01C14DD3B}"/>
              </a:ext>
            </a:extLst>
          </p:cNvPr>
          <p:cNvSpPr txBox="1"/>
          <p:nvPr/>
        </p:nvSpPr>
        <p:spPr>
          <a:xfrm>
            <a:off x="9492877" y="4227989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3A51CBE-093C-411D-B73D-D0D8E9ED16B5}"/>
              </a:ext>
            </a:extLst>
          </p:cNvPr>
          <p:cNvSpPr txBox="1"/>
          <p:nvPr/>
        </p:nvSpPr>
        <p:spPr>
          <a:xfrm>
            <a:off x="10328411" y="2990276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</a:t>
            </a:r>
            <a:endParaRPr lang="zh-TW" altLang="en-US" sz="1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AFEA3BC-FFD8-49B8-9C85-10D6E1497A58}"/>
              </a:ext>
            </a:extLst>
          </p:cNvPr>
          <p:cNvSpPr txBox="1"/>
          <p:nvPr/>
        </p:nvSpPr>
        <p:spPr>
          <a:xfrm>
            <a:off x="10275789" y="3455993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SEL</a:t>
            </a:r>
            <a:endParaRPr lang="zh-TW" altLang="en-US" sz="1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C4877E8-0DD0-40E3-8C02-012E6BEEB56A}"/>
              </a:ext>
            </a:extLst>
          </p:cNvPr>
          <p:cNvSpPr txBox="1"/>
          <p:nvPr/>
        </p:nvSpPr>
        <p:spPr>
          <a:xfrm>
            <a:off x="10275789" y="3868985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INV</a:t>
            </a:r>
            <a:endParaRPr lang="zh-TW" altLang="en-US" sz="1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E679E2E-70BA-4EAA-989C-B5F7903F5DB4}"/>
              </a:ext>
            </a:extLst>
          </p:cNvPr>
          <p:cNvSpPr txBox="1"/>
          <p:nvPr/>
        </p:nvSpPr>
        <p:spPr>
          <a:xfrm>
            <a:off x="9324272" y="3804668"/>
            <a:ext cx="90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ALU00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6C8B8D62-9EDD-4B82-BFFA-C15F8718B427}"/>
              </a:ext>
            </a:extLst>
          </p:cNvPr>
          <p:cNvCxnSpPr>
            <a:cxnSpLocks/>
          </p:cNvCxnSpPr>
          <p:nvPr/>
        </p:nvCxnSpPr>
        <p:spPr>
          <a:xfrm>
            <a:off x="9750345" y="2198350"/>
            <a:ext cx="0" cy="4316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9FF646E-526F-4FD0-8A8E-CC6B79F9D779}"/>
              </a:ext>
            </a:extLst>
          </p:cNvPr>
          <p:cNvCxnSpPr>
            <a:cxnSpLocks/>
          </p:cNvCxnSpPr>
          <p:nvPr/>
        </p:nvCxnSpPr>
        <p:spPr>
          <a:xfrm>
            <a:off x="10275789" y="2198350"/>
            <a:ext cx="0" cy="4316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3B224B5-164A-4B03-9401-9808911998FC}"/>
              </a:ext>
            </a:extLst>
          </p:cNvPr>
          <p:cNvCxnSpPr>
            <a:cxnSpLocks/>
          </p:cNvCxnSpPr>
          <p:nvPr/>
        </p:nvCxnSpPr>
        <p:spPr>
          <a:xfrm>
            <a:off x="9708435" y="4589755"/>
            <a:ext cx="0" cy="4316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手繪多邊形: 圖案 59">
            <a:extLst>
              <a:ext uri="{FF2B5EF4-FFF2-40B4-BE49-F238E27FC236}">
                <a16:creationId xmlns:a16="http://schemas.microsoft.com/office/drawing/2014/main" id="{978996A8-E821-4D33-93C1-F0D3CCFFA914}"/>
              </a:ext>
            </a:extLst>
          </p:cNvPr>
          <p:cNvSpPr/>
          <p:nvPr/>
        </p:nvSpPr>
        <p:spPr>
          <a:xfrm>
            <a:off x="4439921" y="1666241"/>
            <a:ext cx="6837680" cy="10160"/>
          </a:xfrm>
          <a:custGeom>
            <a:avLst/>
            <a:gdLst>
              <a:gd name="connsiteX0" fmla="*/ 0 w 6837680"/>
              <a:gd name="connsiteY0" fmla="*/ 0 h 10160"/>
              <a:gd name="connsiteX1" fmla="*/ 6837680 w 6837680"/>
              <a:gd name="connsiteY1" fmla="*/ 10160 h 10160"/>
              <a:gd name="connsiteX2" fmla="*/ 6837680 w 6837680"/>
              <a:gd name="connsiteY2" fmla="*/ 10160 h 1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7680" h="10160">
                <a:moveTo>
                  <a:pt x="0" y="0"/>
                </a:moveTo>
                <a:lnTo>
                  <a:pt x="6837680" y="10160"/>
                </a:lnTo>
                <a:lnTo>
                  <a:pt x="6837680" y="1016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C4B6B6C-942B-423D-89B6-E703738D51FF}"/>
              </a:ext>
            </a:extLst>
          </p:cNvPr>
          <p:cNvCxnSpPr>
            <a:cxnSpLocks/>
          </p:cNvCxnSpPr>
          <p:nvPr/>
        </p:nvCxnSpPr>
        <p:spPr>
          <a:xfrm rot="5400000">
            <a:off x="1999993" y="2476948"/>
            <a:ext cx="1953801" cy="332388"/>
          </a:xfrm>
          <a:prstGeom prst="bentConnector3">
            <a:avLst>
              <a:gd name="adj1" fmla="val 9992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手繪多邊形: 圖案 68">
            <a:extLst>
              <a:ext uri="{FF2B5EF4-FFF2-40B4-BE49-F238E27FC236}">
                <a16:creationId xmlns:a16="http://schemas.microsoft.com/office/drawing/2014/main" id="{47EA8850-4522-42BB-987E-C8A332BC63B5}"/>
              </a:ext>
            </a:extLst>
          </p:cNvPr>
          <p:cNvSpPr/>
          <p:nvPr/>
        </p:nvSpPr>
        <p:spPr>
          <a:xfrm>
            <a:off x="3143088" y="1666241"/>
            <a:ext cx="598170" cy="0"/>
          </a:xfrm>
          <a:custGeom>
            <a:avLst/>
            <a:gdLst>
              <a:gd name="connsiteX0" fmla="*/ 0 w 598170"/>
              <a:gd name="connsiteY0" fmla="*/ 0 h 0"/>
              <a:gd name="connsiteX1" fmla="*/ 598170 w 5981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手繪多邊形: 圖案 69">
            <a:extLst>
              <a:ext uri="{FF2B5EF4-FFF2-40B4-BE49-F238E27FC236}">
                <a16:creationId xmlns:a16="http://schemas.microsoft.com/office/drawing/2014/main" id="{6D01D586-C79C-4B3E-ADED-C5DE63416B63}"/>
              </a:ext>
            </a:extLst>
          </p:cNvPr>
          <p:cNvSpPr/>
          <p:nvPr/>
        </p:nvSpPr>
        <p:spPr>
          <a:xfrm>
            <a:off x="3811935" y="1667512"/>
            <a:ext cx="104937" cy="45719"/>
          </a:xfrm>
          <a:custGeom>
            <a:avLst/>
            <a:gdLst>
              <a:gd name="connsiteX0" fmla="*/ 0 w 598170"/>
              <a:gd name="connsiteY0" fmla="*/ 0 h 0"/>
              <a:gd name="connsiteX1" fmla="*/ 598170 w 5981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: 圖案 70">
            <a:extLst>
              <a:ext uri="{FF2B5EF4-FFF2-40B4-BE49-F238E27FC236}">
                <a16:creationId xmlns:a16="http://schemas.microsoft.com/office/drawing/2014/main" id="{0C65865A-F85C-4163-AC48-44392572D823}"/>
              </a:ext>
            </a:extLst>
          </p:cNvPr>
          <p:cNvSpPr/>
          <p:nvPr/>
        </p:nvSpPr>
        <p:spPr>
          <a:xfrm>
            <a:off x="4017675" y="1667512"/>
            <a:ext cx="104937" cy="45719"/>
          </a:xfrm>
          <a:custGeom>
            <a:avLst/>
            <a:gdLst>
              <a:gd name="connsiteX0" fmla="*/ 0 w 598170"/>
              <a:gd name="connsiteY0" fmla="*/ 0 h 0"/>
              <a:gd name="connsiteX1" fmla="*/ 598170 w 5981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: 圖案 71">
            <a:extLst>
              <a:ext uri="{FF2B5EF4-FFF2-40B4-BE49-F238E27FC236}">
                <a16:creationId xmlns:a16="http://schemas.microsoft.com/office/drawing/2014/main" id="{73735464-B818-48EF-AD93-738050B580FD}"/>
              </a:ext>
            </a:extLst>
          </p:cNvPr>
          <p:cNvSpPr/>
          <p:nvPr/>
        </p:nvSpPr>
        <p:spPr>
          <a:xfrm>
            <a:off x="4223415" y="1667512"/>
            <a:ext cx="104937" cy="45719"/>
          </a:xfrm>
          <a:custGeom>
            <a:avLst/>
            <a:gdLst>
              <a:gd name="connsiteX0" fmla="*/ 0 w 598170"/>
              <a:gd name="connsiteY0" fmla="*/ 0 h 0"/>
              <a:gd name="connsiteX1" fmla="*/ 598170 w 5981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: 圖案 72">
            <a:extLst>
              <a:ext uri="{FF2B5EF4-FFF2-40B4-BE49-F238E27FC236}">
                <a16:creationId xmlns:a16="http://schemas.microsoft.com/office/drawing/2014/main" id="{A1A60DEB-6A73-42DB-BD1E-66440E1EEF8E}"/>
              </a:ext>
            </a:extLst>
          </p:cNvPr>
          <p:cNvSpPr/>
          <p:nvPr/>
        </p:nvSpPr>
        <p:spPr>
          <a:xfrm>
            <a:off x="4439921" y="5548904"/>
            <a:ext cx="6837680" cy="10160"/>
          </a:xfrm>
          <a:custGeom>
            <a:avLst/>
            <a:gdLst>
              <a:gd name="connsiteX0" fmla="*/ 0 w 6837680"/>
              <a:gd name="connsiteY0" fmla="*/ 0 h 10160"/>
              <a:gd name="connsiteX1" fmla="*/ 6837680 w 6837680"/>
              <a:gd name="connsiteY1" fmla="*/ 10160 h 10160"/>
              <a:gd name="connsiteX2" fmla="*/ 6837680 w 6837680"/>
              <a:gd name="connsiteY2" fmla="*/ 10160 h 1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7680" h="10160">
                <a:moveTo>
                  <a:pt x="0" y="0"/>
                </a:moveTo>
                <a:lnTo>
                  <a:pt x="6837680" y="10160"/>
                </a:lnTo>
                <a:lnTo>
                  <a:pt x="6837680" y="1016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4" name="手繪多邊形: 圖案 73">
            <a:extLst>
              <a:ext uri="{FF2B5EF4-FFF2-40B4-BE49-F238E27FC236}">
                <a16:creationId xmlns:a16="http://schemas.microsoft.com/office/drawing/2014/main" id="{DC336E19-0906-4CF2-A3C8-442B9B41E4C2}"/>
              </a:ext>
            </a:extLst>
          </p:cNvPr>
          <p:cNvSpPr/>
          <p:nvPr/>
        </p:nvSpPr>
        <p:spPr>
          <a:xfrm>
            <a:off x="3811935" y="5550175"/>
            <a:ext cx="104937" cy="45719"/>
          </a:xfrm>
          <a:custGeom>
            <a:avLst/>
            <a:gdLst>
              <a:gd name="connsiteX0" fmla="*/ 0 w 598170"/>
              <a:gd name="connsiteY0" fmla="*/ 0 h 0"/>
              <a:gd name="connsiteX1" fmla="*/ 598170 w 5981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手繪多邊形: 圖案 74">
            <a:extLst>
              <a:ext uri="{FF2B5EF4-FFF2-40B4-BE49-F238E27FC236}">
                <a16:creationId xmlns:a16="http://schemas.microsoft.com/office/drawing/2014/main" id="{2F995129-64EC-4E61-8847-81CFC9A5A3A1}"/>
              </a:ext>
            </a:extLst>
          </p:cNvPr>
          <p:cNvSpPr/>
          <p:nvPr/>
        </p:nvSpPr>
        <p:spPr>
          <a:xfrm>
            <a:off x="4017675" y="5550175"/>
            <a:ext cx="104937" cy="45719"/>
          </a:xfrm>
          <a:custGeom>
            <a:avLst/>
            <a:gdLst>
              <a:gd name="connsiteX0" fmla="*/ 0 w 598170"/>
              <a:gd name="connsiteY0" fmla="*/ 0 h 0"/>
              <a:gd name="connsiteX1" fmla="*/ 598170 w 5981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手繪多邊形: 圖案 75">
            <a:extLst>
              <a:ext uri="{FF2B5EF4-FFF2-40B4-BE49-F238E27FC236}">
                <a16:creationId xmlns:a16="http://schemas.microsoft.com/office/drawing/2014/main" id="{D62E41DB-AA96-4BCE-9CEF-49BFA7C1D878}"/>
              </a:ext>
            </a:extLst>
          </p:cNvPr>
          <p:cNvSpPr/>
          <p:nvPr/>
        </p:nvSpPr>
        <p:spPr>
          <a:xfrm>
            <a:off x="4223415" y="5550175"/>
            <a:ext cx="104937" cy="45719"/>
          </a:xfrm>
          <a:custGeom>
            <a:avLst/>
            <a:gdLst>
              <a:gd name="connsiteX0" fmla="*/ 0 w 598170"/>
              <a:gd name="connsiteY0" fmla="*/ 0 h 0"/>
              <a:gd name="connsiteX1" fmla="*/ 598170 w 5981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手繪多邊形: 圖案 76">
            <a:extLst>
              <a:ext uri="{FF2B5EF4-FFF2-40B4-BE49-F238E27FC236}">
                <a16:creationId xmlns:a16="http://schemas.microsoft.com/office/drawing/2014/main" id="{EBBC4F12-4960-4097-A041-1A5B9D5E0389}"/>
              </a:ext>
            </a:extLst>
          </p:cNvPr>
          <p:cNvSpPr/>
          <p:nvPr/>
        </p:nvSpPr>
        <p:spPr>
          <a:xfrm>
            <a:off x="3104988" y="5554258"/>
            <a:ext cx="598170" cy="0"/>
          </a:xfrm>
          <a:custGeom>
            <a:avLst/>
            <a:gdLst>
              <a:gd name="connsiteX0" fmla="*/ 0 w 598170"/>
              <a:gd name="connsiteY0" fmla="*/ 0 h 0"/>
              <a:gd name="connsiteX1" fmla="*/ 598170 w 5981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3162F5CD-0D20-4C25-AE73-C0705A6F5213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2810700" y="4039002"/>
            <a:ext cx="294288" cy="1515256"/>
          </a:xfrm>
          <a:prstGeom prst="bentConnector4">
            <a:avLst>
              <a:gd name="adj1" fmla="val 863"/>
              <a:gd name="adj2" fmla="val 999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DF0FB0B2-F42D-48EC-BCBD-EE16EFC8DEA4}"/>
              </a:ext>
            </a:extLst>
          </p:cNvPr>
          <p:cNvCxnSpPr>
            <a:cxnSpLocks/>
          </p:cNvCxnSpPr>
          <p:nvPr/>
        </p:nvCxnSpPr>
        <p:spPr>
          <a:xfrm flipH="1">
            <a:off x="2810699" y="3141268"/>
            <a:ext cx="79267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手繪多邊形: 圖案 87">
            <a:extLst>
              <a:ext uri="{FF2B5EF4-FFF2-40B4-BE49-F238E27FC236}">
                <a16:creationId xmlns:a16="http://schemas.microsoft.com/office/drawing/2014/main" id="{3FCF1A42-2B0D-46C8-B9B4-A6B22C9D44A6}"/>
              </a:ext>
            </a:extLst>
          </p:cNvPr>
          <p:cNvSpPr/>
          <p:nvPr/>
        </p:nvSpPr>
        <p:spPr>
          <a:xfrm flipV="1">
            <a:off x="4328351" y="3095549"/>
            <a:ext cx="1701681" cy="45719"/>
          </a:xfrm>
          <a:custGeom>
            <a:avLst/>
            <a:gdLst>
              <a:gd name="connsiteX0" fmla="*/ 0 w 598170"/>
              <a:gd name="connsiteY0" fmla="*/ 0 h 0"/>
              <a:gd name="connsiteX1" fmla="*/ 598170 w 5981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: 圖案 88">
            <a:extLst>
              <a:ext uri="{FF2B5EF4-FFF2-40B4-BE49-F238E27FC236}">
                <a16:creationId xmlns:a16="http://schemas.microsoft.com/office/drawing/2014/main" id="{073E9178-3122-4BF6-9902-136AB7D6A690}"/>
              </a:ext>
            </a:extLst>
          </p:cNvPr>
          <p:cNvSpPr/>
          <p:nvPr/>
        </p:nvSpPr>
        <p:spPr>
          <a:xfrm>
            <a:off x="3724766" y="3141268"/>
            <a:ext cx="104937" cy="45719"/>
          </a:xfrm>
          <a:custGeom>
            <a:avLst/>
            <a:gdLst>
              <a:gd name="connsiteX0" fmla="*/ 0 w 598170"/>
              <a:gd name="connsiteY0" fmla="*/ 0 h 0"/>
              <a:gd name="connsiteX1" fmla="*/ 598170 w 5981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手繪多邊形: 圖案 89">
            <a:extLst>
              <a:ext uri="{FF2B5EF4-FFF2-40B4-BE49-F238E27FC236}">
                <a16:creationId xmlns:a16="http://schemas.microsoft.com/office/drawing/2014/main" id="{E1F72E58-B619-430B-9C92-2B0770642C41}"/>
              </a:ext>
            </a:extLst>
          </p:cNvPr>
          <p:cNvSpPr/>
          <p:nvPr/>
        </p:nvSpPr>
        <p:spPr>
          <a:xfrm>
            <a:off x="3930506" y="3141268"/>
            <a:ext cx="104937" cy="45719"/>
          </a:xfrm>
          <a:custGeom>
            <a:avLst/>
            <a:gdLst>
              <a:gd name="connsiteX0" fmla="*/ 0 w 598170"/>
              <a:gd name="connsiteY0" fmla="*/ 0 h 0"/>
              <a:gd name="connsiteX1" fmla="*/ 598170 w 5981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手繪多邊形: 圖案 90">
            <a:extLst>
              <a:ext uri="{FF2B5EF4-FFF2-40B4-BE49-F238E27FC236}">
                <a16:creationId xmlns:a16="http://schemas.microsoft.com/office/drawing/2014/main" id="{E769B647-3CB8-4E90-80C9-4381A2F26CFE}"/>
              </a:ext>
            </a:extLst>
          </p:cNvPr>
          <p:cNvSpPr/>
          <p:nvPr/>
        </p:nvSpPr>
        <p:spPr>
          <a:xfrm>
            <a:off x="4136246" y="3141268"/>
            <a:ext cx="104937" cy="45719"/>
          </a:xfrm>
          <a:custGeom>
            <a:avLst/>
            <a:gdLst>
              <a:gd name="connsiteX0" fmla="*/ 0 w 598170"/>
              <a:gd name="connsiteY0" fmla="*/ 0 h 0"/>
              <a:gd name="connsiteX1" fmla="*/ 598170 w 5981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80D9E473-572A-4981-947A-6AC6663D938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56228" y="4628211"/>
            <a:ext cx="1525415" cy="336291"/>
          </a:xfrm>
          <a:prstGeom prst="bentConnector3">
            <a:avLst>
              <a:gd name="adj1" fmla="val 999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3F4977ED-4744-438F-8C51-CF6E8348B9F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199121" y="4627870"/>
            <a:ext cx="1519230" cy="343158"/>
          </a:xfrm>
          <a:prstGeom prst="bentConnector3">
            <a:avLst>
              <a:gd name="adj1" fmla="val 10003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7C71FAEB-3283-430F-9ECB-C58B9F2D64C0}"/>
              </a:ext>
            </a:extLst>
          </p:cNvPr>
          <p:cNvCxnSpPr>
            <a:cxnSpLocks/>
          </p:cNvCxnSpPr>
          <p:nvPr/>
        </p:nvCxnSpPr>
        <p:spPr>
          <a:xfrm rot="5400000">
            <a:off x="7223294" y="2498493"/>
            <a:ext cx="1953779" cy="309595"/>
          </a:xfrm>
          <a:prstGeom prst="bentConnector3">
            <a:avLst>
              <a:gd name="adj1" fmla="val 998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接點: 肘形 110">
            <a:extLst>
              <a:ext uri="{FF2B5EF4-FFF2-40B4-BE49-F238E27FC236}">
                <a16:creationId xmlns:a16="http://schemas.microsoft.com/office/drawing/2014/main" id="{15DD0B1B-3A6F-4D37-B884-3F0A0DDC416D}"/>
              </a:ext>
            </a:extLst>
          </p:cNvPr>
          <p:cNvCxnSpPr>
            <a:cxnSpLocks/>
          </p:cNvCxnSpPr>
          <p:nvPr/>
        </p:nvCxnSpPr>
        <p:spPr>
          <a:xfrm rot="5400000">
            <a:off x="9966654" y="2498493"/>
            <a:ext cx="1953779" cy="309595"/>
          </a:xfrm>
          <a:prstGeom prst="bentConnector3">
            <a:avLst>
              <a:gd name="adj1" fmla="val 998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E4F4D07E-A7C1-4589-948D-4A5E026EC28F}"/>
              </a:ext>
            </a:extLst>
          </p:cNvPr>
          <p:cNvCxnSpPr/>
          <p:nvPr/>
        </p:nvCxnSpPr>
        <p:spPr>
          <a:xfrm flipH="1">
            <a:off x="8045386" y="3164127"/>
            <a:ext cx="7205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手繪多邊形: 圖案 114">
            <a:extLst>
              <a:ext uri="{FF2B5EF4-FFF2-40B4-BE49-F238E27FC236}">
                <a16:creationId xmlns:a16="http://schemas.microsoft.com/office/drawing/2014/main" id="{1477D84C-F461-40A9-94BC-52A00B80F554}"/>
              </a:ext>
            </a:extLst>
          </p:cNvPr>
          <p:cNvSpPr/>
          <p:nvPr/>
        </p:nvSpPr>
        <p:spPr>
          <a:xfrm>
            <a:off x="594360" y="1341120"/>
            <a:ext cx="3124200" cy="3413760"/>
          </a:xfrm>
          <a:custGeom>
            <a:avLst/>
            <a:gdLst>
              <a:gd name="connsiteX0" fmla="*/ 472440 w 3124200"/>
              <a:gd name="connsiteY0" fmla="*/ 3246120 h 3413760"/>
              <a:gd name="connsiteX1" fmla="*/ 472440 w 3124200"/>
              <a:gd name="connsiteY1" fmla="*/ 3413760 h 3413760"/>
              <a:gd name="connsiteX2" fmla="*/ 7620 w 3124200"/>
              <a:gd name="connsiteY2" fmla="*/ 3413760 h 3413760"/>
              <a:gd name="connsiteX3" fmla="*/ 0 w 3124200"/>
              <a:gd name="connsiteY3" fmla="*/ 0 h 3413760"/>
              <a:gd name="connsiteX4" fmla="*/ 3124200 w 3124200"/>
              <a:gd name="connsiteY4" fmla="*/ 0 h 3413760"/>
              <a:gd name="connsiteX5" fmla="*/ 3124200 w 3124200"/>
              <a:gd name="connsiteY5" fmla="*/ 0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200" h="3413760">
                <a:moveTo>
                  <a:pt x="472440" y="3246120"/>
                </a:moveTo>
                <a:lnTo>
                  <a:pt x="472440" y="3413760"/>
                </a:lnTo>
                <a:lnTo>
                  <a:pt x="7620" y="3413760"/>
                </a:lnTo>
                <a:lnTo>
                  <a:pt x="0" y="0"/>
                </a:lnTo>
                <a:lnTo>
                  <a:pt x="3124200" y="0"/>
                </a:lnTo>
                <a:lnTo>
                  <a:pt x="312420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手繪多邊形: 圖案 115">
            <a:extLst>
              <a:ext uri="{FF2B5EF4-FFF2-40B4-BE49-F238E27FC236}">
                <a16:creationId xmlns:a16="http://schemas.microsoft.com/office/drawing/2014/main" id="{0157705F-CC17-432C-998B-B201935235DF}"/>
              </a:ext>
            </a:extLst>
          </p:cNvPr>
          <p:cNvSpPr/>
          <p:nvPr/>
        </p:nvSpPr>
        <p:spPr>
          <a:xfrm>
            <a:off x="3811935" y="1341120"/>
            <a:ext cx="104937" cy="45719"/>
          </a:xfrm>
          <a:custGeom>
            <a:avLst/>
            <a:gdLst>
              <a:gd name="connsiteX0" fmla="*/ 0 w 598170"/>
              <a:gd name="connsiteY0" fmla="*/ 0 h 0"/>
              <a:gd name="connsiteX1" fmla="*/ 598170 w 5981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手繪多邊形: 圖案 116">
            <a:extLst>
              <a:ext uri="{FF2B5EF4-FFF2-40B4-BE49-F238E27FC236}">
                <a16:creationId xmlns:a16="http://schemas.microsoft.com/office/drawing/2014/main" id="{38E27740-2192-4DEB-99E9-2ECD75ABE370}"/>
              </a:ext>
            </a:extLst>
          </p:cNvPr>
          <p:cNvSpPr/>
          <p:nvPr/>
        </p:nvSpPr>
        <p:spPr>
          <a:xfrm>
            <a:off x="4017675" y="1341120"/>
            <a:ext cx="104937" cy="45719"/>
          </a:xfrm>
          <a:custGeom>
            <a:avLst/>
            <a:gdLst>
              <a:gd name="connsiteX0" fmla="*/ 0 w 598170"/>
              <a:gd name="connsiteY0" fmla="*/ 0 h 0"/>
              <a:gd name="connsiteX1" fmla="*/ 598170 w 5981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手繪多邊形: 圖案 117">
            <a:extLst>
              <a:ext uri="{FF2B5EF4-FFF2-40B4-BE49-F238E27FC236}">
                <a16:creationId xmlns:a16="http://schemas.microsoft.com/office/drawing/2014/main" id="{FBE23C00-985D-4D33-B9F2-C001C7473DFF}"/>
              </a:ext>
            </a:extLst>
          </p:cNvPr>
          <p:cNvSpPr/>
          <p:nvPr/>
        </p:nvSpPr>
        <p:spPr>
          <a:xfrm>
            <a:off x="4223415" y="1341120"/>
            <a:ext cx="104937" cy="45719"/>
          </a:xfrm>
          <a:custGeom>
            <a:avLst/>
            <a:gdLst>
              <a:gd name="connsiteX0" fmla="*/ 0 w 598170"/>
              <a:gd name="connsiteY0" fmla="*/ 0 h 0"/>
              <a:gd name="connsiteX1" fmla="*/ 598170 w 5981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170">
                <a:moveTo>
                  <a:pt x="0" y="0"/>
                </a:moveTo>
                <a:lnTo>
                  <a:pt x="59817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0" name="接點: 肘形 119">
            <a:extLst>
              <a:ext uri="{FF2B5EF4-FFF2-40B4-BE49-F238E27FC236}">
                <a16:creationId xmlns:a16="http://schemas.microsoft.com/office/drawing/2014/main" id="{A62E751B-CD5E-4A11-87A7-0CC13BC721C9}"/>
              </a:ext>
            </a:extLst>
          </p:cNvPr>
          <p:cNvCxnSpPr>
            <a:endCxn id="36" idx="0"/>
          </p:cNvCxnSpPr>
          <p:nvPr/>
        </p:nvCxnSpPr>
        <p:spPr>
          <a:xfrm>
            <a:off x="4439921" y="1341120"/>
            <a:ext cx="4760730" cy="128888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5EDF0987-8AB1-4685-A3E0-A559CB9A2D8A}"/>
              </a:ext>
            </a:extLst>
          </p:cNvPr>
          <p:cNvSpPr txBox="1"/>
          <p:nvPr/>
        </p:nvSpPr>
        <p:spPr>
          <a:xfrm>
            <a:off x="1514120" y="5021414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S31</a:t>
            </a:r>
            <a:endParaRPr lang="zh-TW" altLang="en-US" sz="1400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87EF7815-5451-4494-BE8E-99F7B21D7CA7}"/>
              </a:ext>
            </a:extLst>
          </p:cNvPr>
          <p:cNvSpPr txBox="1"/>
          <p:nvPr/>
        </p:nvSpPr>
        <p:spPr>
          <a:xfrm>
            <a:off x="6749484" y="5021414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S01</a:t>
            </a:r>
            <a:endParaRPr lang="zh-TW" altLang="en-US" sz="1400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E091C9C8-5338-493C-A53C-BE2A0E65954B}"/>
              </a:ext>
            </a:extLst>
          </p:cNvPr>
          <p:cNvSpPr txBox="1"/>
          <p:nvPr/>
        </p:nvSpPr>
        <p:spPr>
          <a:xfrm>
            <a:off x="9508191" y="5021414"/>
            <a:ext cx="4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S00</a:t>
            </a:r>
            <a:endParaRPr lang="zh-TW" altLang="en-US" sz="1400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820D374-3B54-4EEB-82D8-CB42E987A434}"/>
              </a:ext>
            </a:extLst>
          </p:cNvPr>
          <p:cNvSpPr txBox="1"/>
          <p:nvPr/>
        </p:nvSpPr>
        <p:spPr>
          <a:xfrm>
            <a:off x="1095195" y="1908823"/>
            <a:ext cx="28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CB209F6D-7BA8-4FF6-AC81-637E92095AB8}"/>
              </a:ext>
            </a:extLst>
          </p:cNvPr>
          <p:cNvSpPr txBox="1"/>
          <p:nvPr/>
        </p:nvSpPr>
        <p:spPr>
          <a:xfrm>
            <a:off x="6315429" y="1908823"/>
            <a:ext cx="28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7BB74CED-E83C-44F9-B220-5FC2D683EA2A}"/>
              </a:ext>
            </a:extLst>
          </p:cNvPr>
          <p:cNvSpPr txBox="1"/>
          <p:nvPr/>
        </p:nvSpPr>
        <p:spPr>
          <a:xfrm>
            <a:off x="1529885" y="1908823"/>
            <a:ext cx="497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A31</a:t>
            </a:r>
            <a:endParaRPr lang="zh-TW" altLang="en-US" sz="1400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19D9654D-96FB-48D6-9AB8-228B3A5233B4}"/>
              </a:ext>
            </a:extLst>
          </p:cNvPr>
          <p:cNvSpPr txBox="1"/>
          <p:nvPr/>
        </p:nvSpPr>
        <p:spPr>
          <a:xfrm>
            <a:off x="6764393" y="1904168"/>
            <a:ext cx="497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A01</a:t>
            </a:r>
            <a:endParaRPr lang="zh-TW" altLang="en-US" sz="14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58F68BD4-043C-416C-B45C-B068E755300F}"/>
              </a:ext>
            </a:extLst>
          </p:cNvPr>
          <p:cNvSpPr txBox="1"/>
          <p:nvPr/>
        </p:nvSpPr>
        <p:spPr>
          <a:xfrm>
            <a:off x="9513937" y="1913587"/>
            <a:ext cx="497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A00</a:t>
            </a:r>
            <a:endParaRPr lang="zh-TW" altLang="en-US" sz="14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2E88C425-D4B8-417C-8BD0-8F4B6CE02C39}"/>
              </a:ext>
            </a:extLst>
          </p:cNvPr>
          <p:cNvSpPr txBox="1"/>
          <p:nvPr/>
        </p:nvSpPr>
        <p:spPr>
          <a:xfrm>
            <a:off x="2061538" y="1914243"/>
            <a:ext cx="497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B31</a:t>
            </a:r>
            <a:endParaRPr lang="zh-TW" altLang="en-US" sz="1400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FA7C0538-8B69-4859-8EF7-15CAFA5BB43A}"/>
              </a:ext>
            </a:extLst>
          </p:cNvPr>
          <p:cNvSpPr txBox="1"/>
          <p:nvPr/>
        </p:nvSpPr>
        <p:spPr>
          <a:xfrm>
            <a:off x="7267462" y="1904168"/>
            <a:ext cx="497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B01</a:t>
            </a:r>
            <a:endParaRPr lang="zh-TW" altLang="en-US" sz="1400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4C1C88F5-9E10-4C5C-954B-DDD398B59CA7}"/>
              </a:ext>
            </a:extLst>
          </p:cNvPr>
          <p:cNvSpPr txBox="1"/>
          <p:nvPr/>
        </p:nvSpPr>
        <p:spPr>
          <a:xfrm>
            <a:off x="10041034" y="1910031"/>
            <a:ext cx="497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B00</a:t>
            </a:r>
            <a:endParaRPr lang="zh-TW" altLang="en-US" sz="1400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74C8E09C-9F2C-4EF6-93F9-AECAC4F1377D}"/>
              </a:ext>
            </a:extLst>
          </p:cNvPr>
          <p:cNvSpPr txBox="1"/>
          <p:nvPr/>
        </p:nvSpPr>
        <p:spPr>
          <a:xfrm>
            <a:off x="11267443" y="1522512"/>
            <a:ext cx="92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Operation</a:t>
            </a:r>
            <a:endParaRPr lang="zh-TW" altLang="en-US" sz="1400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75CF62AF-F03E-4572-9A7C-503BE60622E4}"/>
              </a:ext>
            </a:extLst>
          </p:cNvPr>
          <p:cNvSpPr txBox="1"/>
          <p:nvPr/>
        </p:nvSpPr>
        <p:spPr>
          <a:xfrm>
            <a:off x="11277601" y="5405175"/>
            <a:ext cx="725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Binvert</a:t>
            </a:r>
            <a:endParaRPr lang="zh-TW" altLang="en-US" sz="1400" dirty="0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63779856-8435-4A9F-AF5F-7E41530600E5}"/>
              </a:ext>
            </a:extLst>
          </p:cNvPr>
          <p:cNvSpPr txBox="1"/>
          <p:nvPr/>
        </p:nvSpPr>
        <p:spPr>
          <a:xfrm>
            <a:off x="11277601" y="2995255"/>
            <a:ext cx="725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CarryIn</a:t>
            </a:r>
            <a:endParaRPr lang="zh-TW" altLang="en-US" sz="1400" dirty="0"/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396D97DE-6D93-445E-8FD9-4214E8916218}"/>
              </a:ext>
            </a:extLst>
          </p:cNvPr>
          <p:cNvCxnSpPr>
            <a:stCxn id="134" idx="1"/>
            <a:endCxn id="42" idx="3"/>
          </p:cNvCxnSpPr>
          <p:nvPr/>
        </p:nvCxnSpPr>
        <p:spPr>
          <a:xfrm flipH="1" flipV="1">
            <a:off x="10773581" y="3144165"/>
            <a:ext cx="504020" cy="49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CA28CFF3-683E-4229-8E00-CF420C9D7E6B}"/>
              </a:ext>
            </a:extLst>
          </p:cNvPr>
          <p:cNvSpPr txBox="1"/>
          <p:nvPr/>
        </p:nvSpPr>
        <p:spPr>
          <a:xfrm>
            <a:off x="642940" y="354689"/>
            <a:ext cx="30602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32bit-ALU</a:t>
            </a:r>
            <a:endParaRPr lang="zh-TW" altLang="en-US" sz="4800" dirty="0"/>
          </a:p>
        </p:txBody>
      </p: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D33628A8-D4F6-4C8F-BFD3-1694A1FD2941}"/>
              </a:ext>
            </a:extLst>
          </p:cNvPr>
          <p:cNvCxnSpPr/>
          <p:nvPr/>
        </p:nvCxnSpPr>
        <p:spPr>
          <a:xfrm flipH="1">
            <a:off x="384048" y="3141268"/>
            <a:ext cx="40589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AC763AFE-F486-4DB7-8CC7-F58F637653D0}"/>
              </a:ext>
            </a:extLst>
          </p:cNvPr>
          <p:cNvSpPr txBox="1"/>
          <p:nvPr/>
        </p:nvSpPr>
        <p:spPr>
          <a:xfrm>
            <a:off x="-68487" y="2987378"/>
            <a:ext cx="579957" cy="30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Cout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470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>
            <a:extLst>
              <a:ext uri="{FF2B5EF4-FFF2-40B4-BE49-F238E27FC236}">
                <a16:creationId xmlns:a16="http://schemas.microsoft.com/office/drawing/2014/main" id="{27CA9646-6B2E-4130-A60C-AD3BAF62BA67}"/>
              </a:ext>
            </a:extLst>
          </p:cNvPr>
          <p:cNvSpPr/>
          <p:nvPr/>
        </p:nvSpPr>
        <p:spPr>
          <a:xfrm>
            <a:off x="233797" y="2679066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805245D1-BEF0-4E66-9C04-D256B1E0A864}"/>
              </a:ext>
            </a:extLst>
          </p:cNvPr>
          <p:cNvSpPr txBox="1"/>
          <p:nvPr/>
        </p:nvSpPr>
        <p:spPr>
          <a:xfrm>
            <a:off x="217102" y="2707147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0F414E08-F700-4F47-9681-465624F9DB38}"/>
              </a:ext>
            </a:extLst>
          </p:cNvPr>
          <p:cNvCxnSpPr>
            <a:cxnSpLocks/>
          </p:cNvCxnSpPr>
          <p:nvPr/>
        </p:nvCxnSpPr>
        <p:spPr>
          <a:xfrm>
            <a:off x="435125" y="264042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" name="直線接點 429">
            <a:extLst>
              <a:ext uri="{FF2B5EF4-FFF2-40B4-BE49-F238E27FC236}">
                <a16:creationId xmlns:a16="http://schemas.microsoft.com/office/drawing/2014/main" id="{39D31110-98B5-4766-9539-70591098CFA3}"/>
              </a:ext>
            </a:extLst>
          </p:cNvPr>
          <p:cNvCxnSpPr>
            <a:cxnSpLocks/>
          </p:cNvCxnSpPr>
          <p:nvPr/>
        </p:nvCxnSpPr>
        <p:spPr>
          <a:xfrm>
            <a:off x="330350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1" name="矩形 430">
            <a:extLst>
              <a:ext uri="{FF2B5EF4-FFF2-40B4-BE49-F238E27FC236}">
                <a16:creationId xmlns:a16="http://schemas.microsoft.com/office/drawing/2014/main" id="{30927B91-8FD7-4699-B5DF-F11912088833}"/>
              </a:ext>
            </a:extLst>
          </p:cNvPr>
          <p:cNvSpPr/>
          <p:nvPr/>
        </p:nvSpPr>
        <p:spPr>
          <a:xfrm>
            <a:off x="233797" y="337319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2" name="文字方塊 431">
            <a:extLst>
              <a:ext uri="{FF2B5EF4-FFF2-40B4-BE49-F238E27FC236}">
                <a16:creationId xmlns:a16="http://schemas.microsoft.com/office/drawing/2014/main" id="{6E360E58-6F05-4692-A608-B0B1DB2E85A3}"/>
              </a:ext>
            </a:extLst>
          </p:cNvPr>
          <p:cNvSpPr txBox="1"/>
          <p:nvPr/>
        </p:nvSpPr>
        <p:spPr>
          <a:xfrm>
            <a:off x="217102" y="340127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433" name="直線接點 432">
            <a:extLst>
              <a:ext uri="{FF2B5EF4-FFF2-40B4-BE49-F238E27FC236}">
                <a16:creationId xmlns:a16="http://schemas.microsoft.com/office/drawing/2014/main" id="{F099318C-AE58-4975-A50E-73CA4004BC8F}"/>
              </a:ext>
            </a:extLst>
          </p:cNvPr>
          <p:cNvCxnSpPr>
            <a:cxnSpLocks/>
          </p:cNvCxnSpPr>
          <p:nvPr/>
        </p:nvCxnSpPr>
        <p:spPr>
          <a:xfrm>
            <a:off x="435125" y="333455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22E638A2-30DF-47CF-8AE4-4DB3148A0BF3}"/>
              </a:ext>
            </a:extLst>
          </p:cNvPr>
          <p:cNvCxnSpPr>
            <a:cxnSpLocks/>
          </p:cNvCxnSpPr>
          <p:nvPr/>
        </p:nvCxnSpPr>
        <p:spPr>
          <a:xfrm>
            <a:off x="330350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5" name="矩形 434">
            <a:extLst>
              <a:ext uri="{FF2B5EF4-FFF2-40B4-BE49-F238E27FC236}">
                <a16:creationId xmlns:a16="http://schemas.microsoft.com/office/drawing/2014/main" id="{7B5EDE54-C093-4238-9212-9CA8D6BBD823}"/>
              </a:ext>
            </a:extLst>
          </p:cNvPr>
          <p:cNvSpPr/>
          <p:nvPr/>
        </p:nvSpPr>
        <p:spPr>
          <a:xfrm>
            <a:off x="233797" y="1990648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6" name="文字方塊 435">
            <a:extLst>
              <a:ext uri="{FF2B5EF4-FFF2-40B4-BE49-F238E27FC236}">
                <a16:creationId xmlns:a16="http://schemas.microsoft.com/office/drawing/2014/main" id="{EEC41BF4-5854-40D3-98A2-35C3E58F31E6}"/>
              </a:ext>
            </a:extLst>
          </p:cNvPr>
          <p:cNvSpPr txBox="1"/>
          <p:nvPr/>
        </p:nvSpPr>
        <p:spPr>
          <a:xfrm>
            <a:off x="217102" y="2018729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437" name="直線接點 436">
            <a:extLst>
              <a:ext uri="{FF2B5EF4-FFF2-40B4-BE49-F238E27FC236}">
                <a16:creationId xmlns:a16="http://schemas.microsoft.com/office/drawing/2014/main" id="{A95B99DF-94DE-468D-B981-FB7D0422C87A}"/>
              </a:ext>
            </a:extLst>
          </p:cNvPr>
          <p:cNvCxnSpPr>
            <a:cxnSpLocks/>
          </p:cNvCxnSpPr>
          <p:nvPr/>
        </p:nvCxnSpPr>
        <p:spPr>
          <a:xfrm>
            <a:off x="435125" y="1952011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8" name="直線接點 437">
            <a:extLst>
              <a:ext uri="{FF2B5EF4-FFF2-40B4-BE49-F238E27FC236}">
                <a16:creationId xmlns:a16="http://schemas.microsoft.com/office/drawing/2014/main" id="{64207661-CAE4-4D6B-B736-A9D9A1AE09B7}"/>
              </a:ext>
            </a:extLst>
          </p:cNvPr>
          <p:cNvCxnSpPr>
            <a:cxnSpLocks/>
          </p:cNvCxnSpPr>
          <p:nvPr/>
        </p:nvCxnSpPr>
        <p:spPr>
          <a:xfrm>
            <a:off x="330350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9" name="矩形 438">
            <a:extLst>
              <a:ext uri="{FF2B5EF4-FFF2-40B4-BE49-F238E27FC236}">
                <a16:creationId xmlns:a16="http://schemas.microsoft.com/office/drawing/2014/main" id="{E6DBEC1C-E247-4406-9B13-21D82F4EE5BE}"/>
              </a:ext>
            </a:extLst>
          </p:cNvPr>
          <p:cNvSpPr/>
          <p:nvPr/>
        </p:nvSpPr>
        <p:spPr>
          <a:xfrm>
            <a:off x="250492" y="406732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0" name="文字方塊 439">
            <a:extLst>
              <a:ext uri="{FF2B5EF4-FFF2-40B4-BE49-F238E27FC236}">
                <a16:creationId xmlns:a16="http://schemas.microsoft.com/office/drawing/2014/main" id="{3B83F063-DCE9-47C1-8DBA-F8B3F1B7C467}"/>
              </a:ext>
            </a:extLst>
          </p:cNvPr>
          <p:cNvSpPr txBox="1"/>
          <p:nvPr/>
        </p:nvSpPr>
        <p:spPr>
          <a:xfrm>
            <a:off x="233797" y="409540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441" name="直線接點 440">
            <a:extLst>
              <a:ext uri="{FF2B5EF4-FFF2-40B4-BE49-F238E27FC236}">
                <a16:creationId xmlns:a16="http://schemas.microsoft.com/office/drawing/2014/main" id="{62F46058-BF4F-4DA3-9368-1031D072772F}"/>
              </a:ext>
            </a:extLst>
          </p:cNvPr>
          <p:cNvCxnSpPr>
            <a:cxnSpLocks/>
          </p:cNvCxnSpPr>
          <p:nvPr/>
        </p:nvCxnSpPr>
        <p:spPr>
          <a:xfrm>
            <a:off x="451820" y="402868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2" name="直線接點 441">
            <a:extLst>
              <a:ext uri="{FF2B5EF4-FFF2-40B4-BE49-F238E27FC236}">
                <a16:creationId xmlns:a16="http://schemas.microsoft.com/office/drawing/2014/main" id="{047E99AB-41F9-47AC-8C4A-73F423C97553}"/>
              </a:ext>
            </a:extLst>
          </p:cNvPr>
          <p:cNvCxnSpPr>
            <a:cxnSpLocks/>
          </p:cNvCxnSpPr>
          <p:nvPr/>
        </p:nvCxnSpPr>
        <p:spPr>
          <a:xfrm>
            <a:off x="347045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3" name="矩形 442">
            <a:extLst>
              <a:ext uri="{FF2B5EF4-FFF2-40B4-BE49-F238E27FC236}">
                <a16:creationId xmlns:a16="http://schemas.microsoft.com/office/drawing/2014/main" id="{95C34D3B-5549-4D08-81F1-F77619143C1C}"/>
              </a:ext>
            </a:extLst>
          </p:cNvPr>
          <p:cNvSpPr/>
          <p:nvPr/>
        </p:nvSpPr>
        <p:spPr>
          <a:xfrm>
            <a:off x="250492" y="47551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756C3532-C0C1-4E97-AB0B-624DE5E7C25D}"/>
              </a:ext>
            </a:extLst>
          </p:cNvPr>
          <p:cNvSpPr txBox="1"/>
          <p:nvPr/>
        </p:nvSpPr>
        <p:spPr>
          <a:xfrm>
            <a:off x="233797" y="47832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445" name="直線接點 444">
            <a:extLst>
              <a:ext uri="{FF2B5EF4-FFF2-40B4-BE49-F238E27FC236}">
                <a16:creationId xmlns:a16="http://schemas.microsoft.com/office/drawing/2014/main" id="{5C3C0E05-D00E-44A7-97AC-86A3C163A9D1}"/>
              </a:ext>
            </a:extLst>
          </p:cNvPr>
          <p:cNvCxnSpPr>
            <a:cxnSpLocks/>
          </p:cNvCxnSpPr>
          <p:nvPr/>
        </p:nvCxnSpPr>
        <p:spPr>
          <a:xfrm>
            <a:off x="451820" y="47165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6" name="直線接點 445">
            <a:extLst>
              <a:ext uri="{FF2B5EF4-FFF2-40B4-BE49-F238E27FC236}">
                <a16:creationId xmlns:a16="http://schemas.microsoft.com/office/drawing/2014/main" id="{DB2C9A35-B7DA-47CB-96EC-86394365545A}"/>
              </a:ext>
            </a:extLst>
          </p:cNvPr>
          <p:cNvCxnSpPr>
            <a:cxnSpLocks/>
          </p:cNvCxnSpPr>
          <p:nvPr/>
        </p:nvCxnSpPr>
        <p:spPr>
          <a:xfrm>
            <a:off x="347045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0" name="直線接點 469">
            <a:extLst>
              <a:ext uri="{FF2B5EF4-FFF2-40B4-BE49-F238E27FC236}">
                <a16:creationId xmlns:a16="http://schemas.microsoft.com/office/drawing/2014/main" id="{09FA21F7-6F38-4240-A90E-6D4F62F620DF}"/>
              </a:ext>
            </a:extLst>
          </p:cNvPr>
          <p:cNvCxnSpPr>
            <a:stCxn id="98" idx="2"/>
          </p:cNvCxnSpPr>
          <p:nvPr/>
        </p:nvCxnSpPr>
        <p:spPr>
          <a:xfrm>
            <a:off x="385595" y="2950672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直線接點 470">
            <a:extLst>
              <a:ext uri="{FF2B5EF4-FFF2-40B4-BE49-F238E27FC236}">
                <a16:creationId xmlns:a16="http://schemas.microsoft.com/office/drawing/2014/main" id="{F5F09706-0C0B-408B-9E9C-BFCB75A6A3F0}"/>
              </a:ext>
            </a:extLst>
          </p:cNvPr>
          <p:cNvCxnSpPr/>
          <p:nvPr/>
        </p:nvCxnSpPr>
        <p:spPr>
          <a:xfrm>
            <a:off x="402290" y="364480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直線接點 471">
            <a:extLst>
              <a:ext uri="{FF2B5EF4-FFF2-40B4-BE49-F238E27FC236}">
                <a16:creationId xmlns:a16="http://schemas.microsoft.com/office/drawing/2014/main" id="{A5F113F6-EB1F-4EDA-9222-A186833F7613}"/>
              </a:ext>
            </a:extLst>
          </p:cNvPr>
          <p:cNvCxnSpPr/>
          <p:nvPr/>
        </p:nvCxnSpPr>
        <p:spPr>
          <a:xfrm>
            <a:off x="402290" y="4343199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直線接點 472">
            <a:extLst>
              <a:ext uri="{FF2B5EF4-FFF2-40B4-BE49-F238E27FC236}">
                <a16:creationId xmlns:a16="http://schemas.microsoft.com/office/drawing/2014/main" id="{6C8CA234-3F5F-4676-A81C-819138BE6F00}"/>
              </a:ext>
            </a:extLst>
          </p:cNvPr>
          <p:cNvCxnSpPr/>
          <p:nvPr/>
        </p:nvCxnSpPr>
        <p:spPr>
          <a:xfrm>
            <a:off x="385595" y="226438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直線接點 522">
            <a:extLst>
              <a:ext uri="{FF2B5EF4-FFF2-40B4-BE49-F238E27FC236}">
                <a16:creationId xmlns:a16="http://schemas.microsoft.com/office/drawing/2014/main" id="{85FA54EA-D786-46FE-83D5-89157CFA6202}"/>
              </a:ext>
            </a:extLst>
          </p:cNvPr>
          <p:cNvCxnSpPr>
            <a:cxnSpLocks/>
          </p:cNvCxnSpPr>
          <p:nvPr/>
        </p:nvCxnSpPr>
        <p:spPr>
          <a:xfrm>
            <a:off x="347045" y="1784146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6" name="文字方塊 525">
            <a:extLst>
              <a:ext uri="{FF2B5EF4-FFF2-40B4-BE49-F238E27FC236}">
                <a16:creationId xmlns:a16="http://schemas.microsoft.com/office/drawing/2014/main" id="{CB5771C3-3C67-4EB9-930D-B78F8E72C18A}"/>
              </a:ext>
            </a:extLst>
          </p:cNvPr>
          <p:cNvSpPr txBox="1"/>
          <p:nvPr/>
        </p:nvSpPr>
        <p:spPr>
          <a:xfrm>
            <a:off x="233797" y="1609526"/>
            <a:ext cx="364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A31</a:t>
            </a:r>
            <a:endParaRPr lang="zh-TW" altLang="en-US" sz="800" dirty="0"/>
          </a:p>
        </p:txBody>
      </p:sp>
      <p:cxnSp>
        <p:nvCxnSpPr>
          <p:cNvPr id="528" name="直線接點 527">
            <a:extLst>
              <a:ext uri="{FF2B5EF4-FFF2-40B4-BE49-F238E27FC236}">
                <a16:creationId xmlns:a16="http://schemas.microsoft.com/office/drawing/2014/main" id="{AE09CC65-B58E-402F-AB37-AA5651DFC233}"/>
              </a:ext>
            </a:extLst>
          </p:cNvPr>
          <p:cNvCxnSpPr>
            <a:cxnSpLocks/>
            <a:stCxn id="443" idx="2"/>
          </p:cNvCxnSpPr>
          <p:nvPr/>
        </p:nvCxnSpPr>
        <p:spPr>
          <a:xfrm>
            <a:off x="402290" y="5026771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0" name="文字方塊 529">
            <a:extLst>
              <a:ext uri="{FF2B5EF4-FFF2-40B4-BE49-F238E27FC236}">
                <a16:creationId xmlns:a16="http://schemas.microsoft.com/office/drawing/2014/main" id="{C825CAD1-831C-4625-81AC-48767D464590}"/>
              </a:ext>
            </a:extLst>
          </p:cNvPr>
          <p:cNvSpPr txBox="1"/>
          <p:nvPr/>
        </p:nvSpPr>
        <p:spPr>
          <a:xfrm>
            <a:off x="289502" y="5099785"/>
            <a:ext cx="3716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S31</a:t>
            </a:r>
            <a:endParaRPr lang="zh-TW" altLang="en-US" sz="800" dirty="0"/>
          </a:p>
        </p:txBody>
      </p:sp>
      <p:sp>
        <p:nvSpPr>
          <p:cNvPr id="531" name="矩形 530">
            <a:extLst>
              <a:ext uri="{FF2B5EF4-FFF2-40B4-BE49-F238E27FC236}">
                <a16:creationId xmlns:a16="http://schemas.microsoft.com/office/drawing/2014/main" id="{ED2DA43B-35D8-4AF2-B8EB-5B7EAF18895F}"/>
              </a:ext>
            </a:extLst>
          </p:cNvPr>
          <p:cNvSpPr/>
          <p:nvPr/>
        </p:nvSpPr>
        <p:spPr>
          <a:xfrm>
            <a:off x="564608" y="2679066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2" name="文字方塊 531">
            <a:extLst>
              <a:ext uri="{FF2B5EF4-FFF2-40B4-BE49-F238E27FC236}">
                <a16:creationId xmlns:a16="http://schemas.microsoft.com/office/drawing/2014/main" id="{EE1D1592-35C1-4109-AEF8-A1AF7D96F917}"/>
              </a:ext>
            </a:extLst>
          </p:cNvPr>
          <p:cNvSpPr txBox="1"/>
          <p:nvPr/>
        </p:nvSpPr>
        <p:spPr>
          <a:xfrm>
            <a:off x="547913" y="2707147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533" name="直線接點 532">
            <a:extLst>
              <a:ext uri="{FF2B5EF4-FFF2-40B4-BE49-F238E27FC236}">
                <a16:creationId xmlns:a16="http://schemas.microsoft.com/office/drawing/2014/main" id="{E73471D5-C16E-44DF-A0AF-D4F472254A6E}"/>
              </a:ext>
            </a:extLst>
          </p:cNvPr>
          <p:cNvCxnSpPr>
            <a:cxnSpLocks/>
          </p:cNvCxnSpPr>
          <p:nvPr/>
        </p:nvCxnSpPr>
        <p:spPr>
          <a:xfrm>
            <a:off x="765936" y="264042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4" name="直線接點 533">
            <a:extLst>
              <a:ext uri="{FF2B5EF4-FFF2-40B4-BE49-F238E27FC236}">
                <a16:creationId xmlns:a16="http://schemas.microsoft.com/office/drawing/2014/main" id="{35FE2E09-23F4-469F-A5DA-86BEFA936E9B}"/>
              </a:ext>
            </a:extLst>
          </p:cNvPr>
          <p:cNvCxnSpPr>
            <a:cxnSpLocks/>
          </p:cNvCxnSpPr>
          <p:nvPr/>
        </p:nvCxnSpPr>
        <p:spPr>
          <a:xfrm>
            <a:off x="661161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5" name="矩形 534">
            <a:extLst>
              <a:ext uri="{FF2B5EF4-FFF2-40B4-BE49-F238E27FC236}">
                <a16:creationId xmlns:a16="http://schemas.microsoft.com/office/drawing/2014/main" id="{584319ED-49CB-42B3-AD51-B2EC9FEF1C83}"/>
              </a:ext>
            </a:extLst>
          </p:cNvPr>
          <p:cNvSpPr/>
          <p:nvPr/>
        </p:nvSpPr>
        <p:spPr>
          <a:xfrm>
            <a:off x="564608" y="337319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6" name="文字方塊 535">
            <a:extLst>
              <a:ext uri="{FF2B5EF4-FFF2-40B4-BE49-F238E27FC236}">
                <a16:creationId xmlns:a16="http://schemas.microsoft.com/office/drawing/2014/main" id="{9D4C84BF-7736-4D06-94B9-7E5463E3D818}"/>
              </a:ext>
            </a:extLst>
          </p:cNvPr>
          <p:cNvSpPr txBox="1"/>
          <p:nvPr/>
        </p:nvSpPr>
        <p:spPr>
          <a:xfrm>
            <a:off x="547913" y="340127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537" name="直線接點 536">
            <a:extLst>
              <a:ext uri="{FF2B5EF4-FFF2-40B4-BE49-F238E27FC236}">
                <a16:creationId xmlns:a16="http://schemas.microsoft.com/office/drawing/2014/main" id="{5F1A3CBA-B317-4B22-ACC5-484A2762D0B1}"/>
              </a:ext>
            </a:extLst>
          </p:cNvPr>
          <p:cNvCxnSpPr>
            <a:cxnSpLocks/>
          </p:cNvCxnSpPr>
          <p:nvPr/>
        </p:nvCxnSpPr>
        <p:spPr>
          <a:xfrm>
            <a:off x="765936" y="333455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8" name="直線接點 537">
            <a:extLst>
              <a:ext uri="{FF2B5EF4-FFF2-40B4-BE49-F238E27FC236}">
                <a16:creationId xmlns:a16="http://schemas.microsoft.com/office/drawing/2014/main" id="{C196A6D1-CFFD-433A-8AAE-C32F2D4D0A22}"/>
              </a:ext>
            </a:extLst>
          </p:cNvPr>
          <p:cNvCxnSpPr>
            <a:cxnSpLocks/>
          </p:cNvCxnSpPr>
          <p:nvPr/>
        </p:nvCxnSpPr>
        <p:spPr>
          <a:xfrm>
            <a:off x="661161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9" name="矩形 538">
            <a:extLst>
              <a:ext uri="{FF2B5EF4-FFF2-40B4-BE49-F238E27FC236}">
                <a16:creationId xmlns:a16="http://schemas.microsoft.com/office/drawing/2014/main" id="{8AD50096-72F1-4250-9ACF-C416FAD29CD7}"/>
              </a:ext>
            </a:extLst>
          </p:cNvPr>
          <p:cNvSpPr/>
          <p:nvPr/>
        </p:nvSpPr>
        <p:spPr>
          <a:xfrm>
            <a:off x="564608" y="1990648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0" name="文字方塊 539">
            <a:extLst>
              <a:ext uri="{FF2B5EF4-FFF2-40B4-BE49-F238E27FC236}">
                <a16:creationId xmlns:a16="http://schemas.microsoft.com/office/drawing/2014/main" id="{D6307244-68C8-42A2-8BEF-40E695298358}"/>
              </a:ext>
            </a:extLst>
          </p:cNvPr>
          <p:cNvSpPr txBox="1"/>
          <p:nvPr/>
        </p:nvSpPr>
        <p:spPr>
          <a:xfrm>
            <a:off x="547913" y="2018729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541" name="直線接點 540">
            <a:extLst>
              <a:ext uri="{FF2B5EF4-FFF2-40B4-BE49-F238E27FC236}">
                <a16:creationId xmlns:a16="http://schemas.microsoft.com/office/drawing/2014/main" id="{5E18D59A-D2C6-4257-9FA9-26AFF03250CC}"/>
              </a:ext>
            </a:extLst>
          </p:cNvPr>
          <p:cNvCxnSpPr>
            <a:cxnSpLocks/>
          </p:cNvCxnSpPr>
          <p:nvPr/>
        </p:nvCxnSpPr>
        <p:spPr>
          <a:xfrm>
            <a:off x="765936" y="1952011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2" name="直線接點 541">
            <a:extLst>
              <a:ext uri="{FF2B5EF4-FFF2-40B4-BE49-F238E27FC236}">
                <a16:creationId xmlns:a16="http://schemas.microsoft.com/office/drawing/2014/main" id="{E7AB134F-A9F0-442B-B56F-4A2ACE97BA76}"/>
              </a:ext>
            </a:extLst>
          </p:cNvPr>
          <p:cNvCxnSpPr>
            <a:cxnSpLocks/>
          </p:cNvCxnSpPr>
          <p:nvPr/>
        </p:nvCxnSpPr>
        <p:spPr>
          <a:xfrm>
            <a:off x="661161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3" name="矩形 542">
            <a:extLst>
              <a:ext uri="{FF2B5EF4-FFF2-40B4-BE49-F238E27FC236}">
                <a16:creationId xmlns:a16="http://schemas.microsoft.com/office/drawing/2014/main" id="{07691C74-8F4B-4AAF-AFDC-914796145DE1}"/>
              </a:ext>
            </a:extLst>
          </p:cNvPr>
          <p:cNvSpPr/>
          <p:nvPr/>
        </p:nvSpPr>
        <p:spPr>
          <a:xfrm>
            <a:off x="581303" y="406732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4" name="文字方塊 543">
            <a:extLst>
              <a:ext uri="{FF2B5EF4-FFF2-40B4-BE49-F238E27FC236}">
                <a16:creationId xmlns:a16="http://schemas.microsoft.com/office/drawing/2014/main" id="{FB984471-54B5-4232-9844-C4946B79B9E3}"/>
              </a:ext>
            </a:extLst>
          </p:cNvPr>
          <p:cNvSpPr txBox="1"/>
          <p:nvPr/>
        </p:nvSpPr>
        <p:spPr>
          <a:xfrm>
            <a:off x="564608" y="409540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8761147C-5744-43B5-AEAA-89CE58A0EE1E}"/>
              </a:ext>
            </a:extLst>
          </p:cNvPr>
          <p:cNvCxnSpPr>
            <a:cxnSpLocks/>
          </p:cNvCxnSpPr>
          <p:nvPr/>
        </p:nvCxnSpPr>
        <p:spPr>
          <a:xfrm>
            <a:off x="782631" y="402868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6" name="直線接點 545">
            <a:extLst>
              <a:ext uri="{FF2B5EF4-FFF2-40B4-BE49-F238E27FC236}">
                <a16:creationId xmlns:a16="http://schemas.microsoft.com/office/drawing/2014/main" id="{695BB6B8-4C43-41C8-9168-31B4C3DA7525}"/>
              </a:ext>
            </a:extLst>
          </p:cNvPr>
          <p:cNvCxnSpPr>
            <a:cxnSpLocks/>
          </p:cNvCxnSpPr>
          <p:nvPr/>
        </p:nvCxnSpPr>
        <p:spPr>
          <a:xfrm>
            <a:off x="677856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7" name="矩形 546">
            <a:extLst>
              <a:ext uri="{FF2B5EF4-FFF2-40B4-BE49-F238E27FC236}">
                <a16:creationId xmlns:a16="http://schemas.microsoft.com/office/drawing/2014/main" id="{8A179F2A-0E5C-4426-8D5E-0B5B64D966DB}"/>
              </a:ext>
            </a:extLst>
          </p:cNvPr>
          <p:cNvSpPr/>
          <p:nvPr/>
        </p:nvSpPr>
        <p:spPr>
          <a:xfrm>
            <a:off x="581303" y="47551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8" name="文字方塊 547">
            <a:extLst>
              <a:ext uri="{FF2B5EF4-FFF2-40B4-BE49-F238E27FC236}">
                <a16:creationId xmlns:a16="http://schemas.microsoft.com/office/drawing/2014/main" id="{2CDB7784-E79E-48D1-9C91-C30BFE6948D2}"/>
              </a:ext>
            </a:extLst>
          </p:cNvPr>
          <p:cNvSpPr txBox="1"/>
          <p:nvPr/>
        </p:nvSpPr>
        <p:spPr>
          <a:xfrm>
            <a:off x="564608" y="47832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8D677075-DFAA-4F11-AEDD-89C6F29CD8A0}"/>
              </a:ext>
            </a:extLst>
          </p:cNvPr>
          <p:cNvCxnSpPr>
            <a:cxnSpLocks/>
          </p:cNvCxnSpPr>
          <p:nvPr/>
        </p:nvCxnSpPr>
        <p:spPr>
          <a:xfrm>
            <a:off x="782631" y="47165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04D379C2-BB9F-46CF-8F16-2E55667F55D8}"/>
              </a:ext>
            </a:extLst>
          </p:cNvPr>
          <p:cNvCxnSpPr>
            <a:cxnSpLocks/>
          </p:cNvCxnSpPr>
          <p:nvPr/>
        </p:nvCxnSpPr>
        <p:spPr>
          <a:xfrm>
            <a:off x="677856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1" name="直線接點 550">
            <a:extLst>
              <a:ext uri="{FF2B5EF4-FFF2-40B4-BE49-F238E27FC236}">
                <a16:creationId xmlns:a16="http://schemas.microsoft.com/office/drawing/2014/main" id="{8E2B9C10-E1B9-48D6-A3BF-286A0DDBA8C4}"/>
              </a:ext>
            </a:extLst>
          </p:cNvPr>
          <p:cNvCxnSpPr>
            <a:stCxn id="531" idx="2"/>
          </p:cNvCxnSpPr>
          <p:nvPr/>
        </p:nvCxnSpPr>
        <p:spPr>
          <a:xfrm>
            <a:off x="716406" y="2950672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BDA8E938-3FD8-45DB-92F3-6F2105CE13C3}"/>
              </a:ext>
            </a:extLst>
          </p:cNvPr>
          <p:cNvCxnSpPr/>
          <p:nvPr/>
        </p:nvCxnSpPr>
        <p:spPr>
          <a:xfrm>
            <a:off x="733101" y="364480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688BCBD0-8EEC-407D-BB6A-E842D03F96E6}"/>
              </a:ext>
            </a:extLst>
          </p:cNvPr>
          <p:cNvCxnSpPr/>
          <p:nvPr/>
        </p:nvCxnSpPr>
        <p:spPr>
          <a:xfrm>
            <a:off x="733101" y="4343199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4" name="直線接點 553">
            <a:extLst>
              <a:ext uri="{FF2B5EF4-FFF2-40B4-BE49-F238E27FC236}">
                <a16:creationId xmlns:a16="http://schemas.microsoft.com/office/drawing/2014/main" id="{104D7FBF-E9B0-447C-94A2-44D38FADF51D}"/>
              </a:ext>
            </a:extLst>
          </p:cNvPr>
          <p:cNvCxnSpPr/>
          <p:nvPr/>
        </p:nvCxnSpPr>
        <p:spPr>
          <a:xfrm>
            <a:off x="716406" y="226438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" name="直線接點 554">
            <a:extLst>
              <a:ext uri="{FF2B5EF4-FFF2-40B4-BE49-F238E27FC236}">
                <a16:creationId xmlns:a16="http://schemas.microsoft.com/office/drawing/2014/main" id="{D410397D-1586-44F7-A3EC-CAF1AB79ED91}"/>
              </a:ext>
            </a:extLst>
          </p:cNvPr>
          <p:cNvCxnSpPr>
            <a:cxnSpLocks/>
          </p:cNvCxnSpPr>
          <p:nvPr/>
        </p:nvCxnSpPr>
        <p:spPr>
          <a:xfrm>
            <a:off x="677856" y="1784146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6" name="文字方塊 555">
            <a:extLst>
              <a:ext uri="{FF2B5EF4-FFF2-40B4-BE49-F238E27FC236}">
                <a16:creationId xmlns:a16="http://schemas.microsoft.com/office/drawing/2014/main" id="{A7F84BF5-B485-46D7-963C-A8E929A77101}"/>
              </a:ext>
            </a:extLst>
          </p:cNvPr>
          <p:cNvSpPr txBox="1"/>
          <p:nvPr/>
        </p:nvSpPr>
        <p:spPr>
          <a:xfrm>
            <a:off x="564608" y="1609526"/>
            <a:ext cx="371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A30</a:t>
            </a:r>
            <a:endParaRPr lang="zh-TW" altLang="en-US" sz="800" dirty="0"/>
          </a:p>
        </p:txBody>
      </p:sp>
      <p:cxnSp>
        <p:nvCxnSpPr>
          <p:cNvPr id="557" name="直線接點 556">
            <a:extLst>
              <a:ext uri="{FF2B5EF4-FFF2-40B4-BE49-F238E27FC236}">
                <a16:creationId xmlns:a16="http://schemas.microsoft.com/office/drawing/2014/main" id="{66EAD9E3-9811-4E54-A3F8-E1EB004699BA}"/>
              </a:ext>
            </a:extLst>
          </p:cNvPr>
          <p:cNvCxnSpPr>
            <a:cxnSpLocks/>
            <a:stCxn id="547" idx="2"/>
          </p:cNvCxnSpPr>
          <p:nvPr/>
        </p:nvCxnSpPr>
        <p:spPr>
          <a:xfrm>
            <a:off x="733101" y="5026771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8" name="文字方塊 557">
            <a:extLst>
              <a:ext uri="{FF2B5EF4-FFF2-40B4-BE49-F238E27FC236}">
                <a16:creationId xmlns:a16="http://schemas.microsoft.com/office/drawing/2014/main" id="{CB28BCE5-B9BA-49BA-A4D4-D5E925A815B7}"/>
              </a:ext>
            </a:extLst>
          </p:cNvPr>
          <p:cNvSpPr txBox="1"/>
          <p:nvPr/>
        </p:nvSpPr>
        <p:spPr>
          <a:xfrm>
            <a:off x="620313" y="5099785"/>
            <a:ext cx="369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S30</a:t>
            </a:r>
            <a:endParaRPr lang="zh-TW" altLang="en-US" sz="800" dirty="0"/>
          </a:p>
        </p:txBody>
      </p:sp>
      <p:sp>
        <p:nvSpPr>
          <p:cNvPr id="559" name="矩形 558">
            <a:extLst>
              <a:ext uri="{FF2B5EF4-FFF2-40B4-BE49-F238E27FC236}">
                <a16:creationId xmlns:a16="http://schemas.microsoft.com/office/drawing/2014/main" id="{231EC324-9185-4444-979B-E5A79B868DB8}"/>
              </a:ext>
            </a:extLst>
          </p:cNvPr>
          <p:cNvSpPr/>
          <p:nvPr/>
        </p:nvSpPr>
        <p:spPr>
          <a:xfrm>
            <a:off x="899297" y="2679066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0" name="文字方塊 559">
            <a:extLst>
              <a:ext uri="{FF2B5EF4-FFF2-40B4-BE49-F238E27FC236}">
                <a16:creationId xmlns:a16="http://schemas.microsoft.com/office/drawing/2014/main" id="{27AAD5F6-E62F-46CF-8EB4-FE27170399CD}"/>
              </a:ext>
            </a:extLst>
          </p:cNvPr>
          <p:cNvSpPr txBox="1"/>
          <p:nvPr/>
        </p:nvSpPr>
        <p:spPr>
          <a:xfrm>
            <a:off x="882602" y="2707147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561" name="直線接點 560">
            <a:extLst>
              <a:ext uri="{FF2B5EF4-FFF2-40B4-BE49-F238E27FC236}">
                <a16:creationId xmlns:a16="http://schemas.microsoft.com/office/drawing/2014/main" id="{5A11807B-1F73-4CA2-9504-87D231AFBDB4}"/>
              </a:ext>
            </a:extLst>
          </p:cNvPr>
          <p:cNvCxnSpPr>
            <a:cxnSpLocks/>
          </p:cNvCxnSpPr>
          <p:nvPr/>
        </p:nvCxnSpPr>
        <p:spPr>
          <a:xfrm>
            <a:off x="1100625" y="264042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2" name="直線接點 561">
            <a:extLst>
              <a:ext uri="{FF2B5EF4-FFF2-40B4-BE49-F238E27FC236}">
                <a16:creationId xmlns:a16="http://schemas.microsoft.com/office/drawing/2014/main" id="{C8F0503F-2F34-452A-93D2-ABC977FE5645}"/>
              </a:ext>
            </a:extLst>
          </p:cNvPr>
          <p:cNvCxnSpPr>
            <a:cxnSpLocks/>
          </p:cNvCxnSpPr>
          <p:nvPr/>
        </p:nvCxnSpPr>
        <p:spPr>
          <a:xfrm>
            <a:off x="995850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3" name="矩形 562">
            <a:extLst>
              <a:ext uri="{FF2B5EF4-FFF2-40B4-BE49-F238E27FC236}">
                <a16:creationId xmlns:a16="http://schemas.microsoft.com/office/drawing/2014/main" id="{1AF1E83C-BEFC-491D-8D27-5692EC1F4338}"/>
              </a:ext>
            </a:extLst>
          </p:cNvPr>
          <p:cNvSpPr/>
          <p:nvPr/>
        </p:nvSpPr>
        <p:spPr>
          <a:xfrm>
            <a:off x="899297" y="337319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4" name="文字方塊 563">
            <a:extLst>
              <a:ext uri="{FF2B5EF4-FFF2-40B4-BE49-F238E27FC236}">
                <a16:creationId xmlns:a16="http://schemas.microsoft.com/office/drawing/2014/main" id="{9DC1CFA3-F1A1-4C8B-B982-5464906E265F}"/>
              </a:ext>
            </a:extLst>
          </p:cNvPr>
          <p:cNvSpPr txBox="1"/>
          <p:nvPr/>
        </p:nvSpPr>
        <p:spPr>
          <a:xfrm>
            <a:off x="882602" y="340127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565" name="直線接點 564">
            <a:extLst>
              <a:ext uri="{FF2B5EF4-FFF2-40B4-BE49-F238E27FC236}">
                <a16:creationId xmlns:a16="http://schemas.microsoft.com/office/drawing/2014/main" id="{A5971AE1-8EAF-44D5-93AF-0BD82266D786}"/>
              </a:ext>
            </a:extLst>
          </p:cNvPr>
          <p:cNvCxnSpPr>
            <a:cxnSpLocks/>
          </p:cNvCxnSpPr>
          <p:nvPr/>
        </p:nvCxnSpPr>
        <p:spPr>
          <a:xfrm>
            <a:off x="1100625" y="333455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6" name="直線接點 565">
            <a:extLst>
              <a:ext uri="{FF2B5EF4-FFF2-40B4-BE49-F238E27FC236}">
                <a16:creationId xmlns:a16="http://schemas.microsoft.com/office/drawing/2014/main" id="{22510AA4-FFE3-47C2-BCCC-FDF53127549D}"/>
              </a:ext>
            </a:extLst>
          </p:cNvPr>
          <p:cNvCxnSpPr>
            <a:cxnSpLocks/>
          </p:cNvCxnSpPr>
          <p:nvPr/>
        </p:nvCxnSpPr>
        <p:spPr>
          <a:xfrm>
            <a:off x="995850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7" name="矩形 566">
            <a:extLst>
              <a:ext uri="{FF2B5EF4-FFF2-40B4-BE49-F238E27FC236}">
                <a16:creationId xmlns:a16="http://schemas.microsoft.com/office/drawing/2014/main" id="{B4D12970-6F66-472D-A2A5-5E446D8B4BFB}"/>
              </a:ext>
            </a:extLst>
          </p:cNvPr>
          <p:cNvSpPr/>
          <p:nvPr/>
        </p:nvSpPr>
        <p:spPr>
          <a:xfrm>
            <a:off x="899297" y="1990648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8" name="文字方塊 567">
            <a:extLst>
              <a:ext uri="{FF2B5EF4-FFF2-40B4-BE49-F238E27FC236}">
                <a16:creationId xmlns:a16="http://schemas.microsoft.com/office/drawing/2014/main" id="{5A71C022-99B1-4833-B443-346D7F1BA6B1}"/>
              </a:ext>
            </a:extLst>
          </p:cNvPr>
          <p:cNvSpPr txBox="1"/>
          <p:nvPr/>
        </p:nvSpPr>
        <p:spPr>
          <a:xfrm>
            <a:off x="882602" y="2018729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569" name="直線接點 568">
            <a:extLst>
              <a:ext uri="{FF2B5EF4-FFF2-40B4-BE49-F238E27FC236}">
                <a16:creationId xmlns:a16="http://schemas.microsoft.com/office/drawing/2014/main" id="{2C11336B-4E76-487F-8C94-2197979BC3C3}"/>
              </a:ext>
            </a:extLst>
          </p:cNvPr>
          <p:cNvCxnSpPr>
            <a:cxnSpLocks/>
          </p:cNvCxnSpPr>
          <p:nvPr/>
        </p:nvCxnSpPr>
        <p:spPr>
          <a:xfrm>
            <a:off x="1100625" y="1952011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0" name="直線接點 569">
            <a:extLst>
              <a:ext uri="{FF2B5EF4-FFF2-40B4-BE49-F238E27FC236}">
                <a16:creationId xmlns:a16="http://schemas.microsoft.com/office/drawing/2014/main" id="{762F1156-45DC-4866-B433-939F33541965}"/>
              </a:ext>
            </a:extLst>
          </p:cNvPr>
          <p:cNvCxnSpPr>
            <a:cxnSpLocks/>
          </p:cNvCxnSpPr>
          <p:nvPr/>
        </p:nvCxnSpPr>
        <p:spPr>
          <a:xfrm>
            <a:off x="995850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1" name="矩形 570">
            <a:extLst>
              <a:ext uri="{FF2B5EF4-FFF2-40B4-BE49-F238E27FC236}">
                <a16:creationId xmlns:a16="http://schemas.microsoft.com/office/drawing/2014/main" id="{23CB6101-E801-4AC0-B7B0-3FB282249BD9}"/>
              </a:ext>
            </a:extLst>
          </p:cNvPr>
          <p:cNvSpPr/>
          <p:nvPr/>
        </p:nvSpPr>
        <p:spPr>
          <a:xfrm>
            <a:off x="915992" y="406732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2" name="文字方塊 571">
            <a:extLst>
              <a:ext uri="{FF2B5EF4-FFF2-40B4-BE49-F238E27FC236}">
                <a16:creationId xmlns:a16="http://schemas.microsoft.com/office/drawing/2014/main" id="{47E850D9-1B70-4D23-80A6-668FB0C729BD}"/>
              </a:ext>
            </a:extLst>
          </p:cNvPr>
          <p:cNvSpPr txBox="1"/>
          <p:nvPr/>
        </p:nvSpPr>
        <p:spPr>
          <a:xfrm>
            <a:off x="899297" y="409540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5F05F67F-476D-43F2-88FE-E03584770603}"/>
              </a:ext>
            </a:extLst>
          </p:cNvPr>
          <p:cNvCxnSpPr>
            <a:cxnSpLocks/>
          </p:cNvCxnSpPr>
          <p:nvPr/>
        </p:nvCxnSpPr>
        <p:spPr>
          <a:xfrm>
            <a:off x="1117320" y="402868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4140AD54-AE8F-40B0-A67B-5B378975B024}"/>
              </a:ext>
            </a:extLst>
          </p:cNvPr>
          <p:cNvCxnSpPr>
            <a:cxnSpLocks/>
          </p:cNvCxnSpPr>
          <p:nvPr/>
        </p:nvCxnSpPr>
        <p:spPr>
          <a:xfrm>
            <a:off x="1012545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5" name="矩形 574">
            <a:extLst>
              <a:ext uri="{FF2B5EF4-FFF2-40B4-BE49-F238E27FC236}">
                <a16:creationId xmlns:a16="http://schemas.microsoft.com/office/drawing/2014/main" id="{9C79C6E2-6845-4ECD-BE73-0724B37F2353}"/>
              </a:ext>
            </a:extLst>
          </p:cNvPr>
          <p:cNvSpPr/>
          <p:nvPr/>
        </p:nvSpPr>
        <p:spPr>
          <a:xfrm>
            <a:off x="915992" y="47551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6" name="文字方塊 575">
            <a:extLst>
              <a:ext uri="{FF2B5EF4-FFF2-40B4-BE49-F238E27FC236}">
                <a16:creationId xmlns:a16="http://schemas.microsoft.com/office/drawing/2014/main" id="{141EAE66-F6DE-4A45-A804-CD976C02289E}"/>
              </a:ext>
            </a:extLst>
          </p:cNvPr>
          <p:cNvSpPr txBox="1"/>
          <p:nvPr/>
        </p:nvSpPr>
        <p:spPr>
          <a:xfrm>
            <a:off x="899297" y="47832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577" name="直線接點 576">
            <a:extLst>
              <a:ext uri="{FF2B5EF4-FFF2-40B4-BE49-F238E27FC236}">
                <a16:creationId xmlns:a16="http://schemas.microsoft.com/office/drawing/2014/main" id="{82878219-C7CB-458C-AF34-E49B1D019378}"/>
              </a:ext>
            </a:extLst>
          </p:cNvPr>
          <p:cNvCxnSpPr>
            <a:cxnSpLocks/>
          </p:cNvCxnSpPr>
          <p:nvPr/>
        </p:nvCxnSpPr>
        <p:spPr>
          <a:xfrm>
            <a:off x="1117320" y="47165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8" name="直線接點 577">
            <a:extLst>
              <a:ext uri="{FF2B5EF4-FFF2-40B4-BE49-F238E27FC236}">
                <a16:creationId xmlns:a16="http://schemas.microsoft.com/office/drawing/2014/main" id="{7D8F1F46-A04E-46CE-B4A8-94E45918AC09}"/>
              </a:ext>
            </a:extLst>
          </p:cNvPr>
          <p:cNvCxnSpPr>
            <a:cxnSpLocks/>
          </p:cNvCxnSpPr>
          <p:nvPr/>
        </p:nvCxnSpPr>
        <p:spPr>
          <a:xfrm>
            <a:off x="1012545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9" name="直線接點 578">
            <a:extLst>
              <a:ext uri="{FF2B5EF4-FFF2-40B4-BE49-F238E27FC236}">
                <a16:creationId xmlns:a16="http://schemas.microsoft.com/office/drawing/2014/main" id="{1B06233A-DDAD-4CDF-81FB-9E6AC6E1FFC9}"/>
              </a:ext>
            </a:extLst>
          </p:cNvPr>
          <p:cNvCxnSpPr>
            <a:stCxn id="559" idx="2"/>
          </p:cNvCxnSpPr>
          <p:nvPr/>
        </p:nvCxnSpPr>
        <p:spPr>
          <a:xfrm>
            <a:off x="1051095" y="2950672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0" name="直線接點 579">
            <a:extLst>
              <a:ext uri="{FF2B5EF4-FFF2-40B4-BE49-F238E27FC236}">
                <a16:creationId xmlns:a16="http://schemas.microsoft.com/office/drawing/2014/main" id="{5B5893A6-32E9-44FD-8145-FDF0AD37464C}"/>
              </a:ext>
            </a:extLst>
          </p:cNvPr>
          <p:cNvCxnSpPr/>
          <p:nvPr/>
        </p:nvCxnSpPr>
        <p:spPr>
          <a:xfrm>
            <a:off x="1067790" y="364480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1" name="直線接點 580">
            <a:extLst>
              <a:ext uri="{FF2B5EF4-FFF2-40B4-BE49-F238E27FC236}">
                <a16:creationId xmlns:a16="http://schemas.microsoft.com/office/drawing/2014/main" id="{355D57F3-7F8A-48C0-BF05-C25FE24C28EE}"/>
              </a:ext>
            </a:extLst>
          </p:cNvPr>
          <p:cNvCxnSpPr/>
          <p:nvPr/>
        </p:nvCxnSpPr>
        <p:spPr>
          <a:xfrm>
            <a:off x="1067790" y="4343199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直線接點 581">
            <a:extLst>
              <a:ext uri="{FF2B5EF4-FFF2-40B4-BE49-F238E27FC236}">
                <a16:creationId xmlns:a16="http://schemas.microsoft.com/office/drawing/2014/main" id="{AB6AA202-DC65-46E8-B5C7-6F256829DDA1}"/>
              </a:ext>
            </a:extLst>
          </p:cNvPr>
          <p:cNvCxnSpPr/>
          <p:nvPr/>
        </p:nvCxnSpPr>
        <p:spPr>
          <a:xfrm>
            <a:off x="1051095" y="226438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3" name="直線接點 582">
            <a:extLst>
              <a:ext uri="{FF2B5EF4-FFF2-40B4-BE49-F238E27FC236}">
                <a16:creationId xmlns:a16="http://schemas.microsoft.com/office/drawing/2014/main" id="{B0A6B902-260B-4186-997C-44E42D7D552C}"/>
              </a:ext>
            </a:extLst>
          </p:cNvPr>
          <p:cNvCxnSpPr>
            <a:cxnSpLocks/>
          </p:cNvCxnSpPr>
          <p:nvPr/>
        </p:nvCxnSpPr>
        <p:spPr>
          <a:xfrm>
            <a:off x="1012545" y="1784146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4" name="文字方塊 583">
            <a:extLst>
              <a:ext uri="{FF2B5EF4-FFF2-40B4-BE49-F238E27FC236}">
                <a16:creationId xmlns:a16="http://schemas.microsoft.com/office/drawing/2014/main" id="{1109C40D-B8F9-417A-8120-6F984644AF96}"/>
              </a:ext>
            </a:extLst>
          </p:cNvPr>
          <p:cNvSpPr txBox="1"/>
          <p:nvPr/>
        </p:nvSpPr>
        <p:spPr>
          <a:xfrm>
            <a:off x="899297" y="1609526"/>
            <a:ext cx="364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A29</a:t>
            </a:r>
            <a:endParaRPr lang="zh-TW" altLang="en-US" sz="800" dirty="0"/>
          </a:p>
        </p:txBody>
      </p:sp>
      <p:cxnSp>
        <p:nvCxnSpPr>
          <p:cNvPr id="585" name="直線接點 584">
            <a:extLst>
              <a:ext uri="{FF2B5EF4-FFF2-40B4-BE49-F238E27FC236}">
                <a16:creationId xmlns:a16="http://schemas.microsoft.com/office/drawing/2014/main" id="{7A891380-52B3-42D8-BCEB-BC553F75B5DC}"/>
              </a:ext>
            </a:extLst>
          </p:cNvPr>
          <p:cNvCxnSpPr>
            <a:cxnSpLocks/>
            <a:stCxn id="575" idx="2"/>
          </p:cNvCxnSpPr>
          <p:nvPr/>
        </p:nvCxnSpPr>
        <p:spPr>
          <a:xfrm>
            <a:off x="1067790" y="5026771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6" name="文字方塊 585">
            <a:extLst>
              <a:ext uri="{FF2B5EF4-FFF2-40B4-BE49-F238E27FC236}">
                <a16:creationId xmlns:a16="http://schemas.microsoft.com/office/drawing/2014/main" id="{3D0AC6B2-97F7-4AE8-B5BD-FDB33F698DAB}"/>
              </a:ext>
            </a:extLst>
          </p:cNvPr>
          <p:cNvSpPr txBox="1"/>
          <p:nvPr/>
        </p:nvSpPr>
        <p:spPr>
          <a:xfrm>
            <a:off x="955002" y="5099784"/>
            <a:ext cx="360710" cy="21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S29</a:t>
            </a:r>
            <a:endParaRPr lang="zh-TW" altLang="en-US" sz="800" dirty="0"/>
          </a:p>
        </p:txBody>
      </p:sp>
      <p:sp>
        <p:nvSpPr>
          <p:cNvPr id="587" name="矩形 586">
            <a:extLst>
              <a:ext uri="{FF2B5EF4-FFF2-40B4-BE49-F238E27FC236}">
                <a16:creationId xmlns:a16="http://schemas.microsoft.com/office/drawing/2014/main" id="{676598A1-B273-4A37-97CC-8B4C046A0914}"/>
              </a:ext>
            </a:extLst>
          </p:cNvPr>
          <p:cNvSpPr/>
          <p:nvPr/>
        </p:nvSpPr>
        <p:spPr>
          <a:xfrm>
            <a:off x="1230108" y="2679066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8" name="文字方塊 587">
            <a:extLst>
              <a:ext uri="{FF2B5EF4-FFF2-40B4-BE49-F238E27FC236}">
                <a16:creationId xmlns:a16="http://schemas.microsoft.com/office/drawing/2014/main" id="{BE4844C8-5E83-406E-8CBB-A79E59ED8634}"/>
              </a:ext>
            </a:extLst>
          </p:cNvPr>
          <p:cNvSpPr txBox="1"/>
          <p:nvPr/>
        </p:nvSpPr>
        <p:spPr>
          <a:xfrm>
            <a:off x="1213413" y="2707147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589" name="直線接點 588">
            <a:extLst>
              <a:ext uri="{FF2B5EF4-FFF2-40B4-BE49-F238E27FC236}">
                <a16:creationId xmlns:a16="http://schemas.microsoft.com/office/drawing/2014/main" id="{19BEE5A6-F842-4C27-A321-7BEDC3603797}"/>
              </a:ext>
            </a:extLst>
          </p:cNvPr>
          <p:cNvCxnSpPr>
            <a:cxnSpLocks/>
          </p:cNvCxnSpPr>
          <p:nvPr/>
        </p:nvCxnSpPr>
        <p:spPr>
          <a:xfrm>
            <a:off x="1431436" y="264042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0" name="直線接點 589">
            <a:extLst>
              <a:ext uri="{FF2B5EF4-FFF2-40B4-BE49-F238E27FC236}">
                <a16:creationId xmlns:a16="http://schemas.microsoft.com/office/drawing/2014/main" id="{65D7B8E4-AB96-494A-92C3-A35405BFCD8D}"/>
              </a:ext>
            </a:extLst>
          </p:cNvPr>
          <p:cNvCxnSpPr>
            <a:cxnSpLocks/>
          </p:cNvCxnSpPr>
          <p:nvPr/>
        </p:nvCxnSpPr>
        <p:spPr>
          <a:xfrm>
            <a:off x="1326661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1" name="矩形 590">
            <a:extLst>
              <a:ext uri="{FF2B5EF4-FFF2-40B4-BE49-F238E27FC236}">
                <a16:creationId xmlns:a16="http://schemas.microsoft.com/office/drawing/2014/main" id="{944AE76E-7015-41E5-9B74-0DC3CA96924B}"/>
              </a:ext>
            </a:extLst>
          </p:cNvPr>
          <p:cNvSpPr/>
          <p:nvPr/>
        </p:nvSpPr>
        <p:spPr>
          <a:xfrm>
            <a:off x="1230108" y="337319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2" name="文字方塊 591">
            <a:extLst>
              <a:ext uri="{FF2B5EF4-FFF2-40B4-BE49-F238E27FC236}">
                <a16:creationId xmlns:a16="http://schemas.microsoft.com/office/drawing/2014/main" id="{65619459-7958-402C-B83E-0E460DCE4154}"/>
              </a:ext>
            </a:extLst>
          </p:cNvPr>
          <p:cNvSpPr txBox="1"/>
          <p:nvPr/>
        </p:nvSpPr>
        <p:spPr>
          <a:xfrm>
            <a:off x="1213413" y="340127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593" name="直線接點 592">
            <a:extLst>
              <a:ext uri="{FF2B5EF4-FFF2-40B4-BE49-F238E27FC236}">
                <a16:creationId xmlns:a16="http://schemas.microsoft.com/office/drawing/2014/main" id="{5541D47E-B005-43BF-ADFC-4FE734BA6871}"/>
              </a:ext>
            </a:extLst>
          </p:cNvPr>
          <p:cNvCxnSpPr>
            <a:cxnSpLocks/>
          </p:cNvCxnSpPr>
          <p:nvPr/>
        </p:nvCxnSpPr>
        <p:spPr>
          <a:xfrm>
            <a:off x="1431436" y="333455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4" name="直線接點 593">
            <a:extLst>
              <a:ext uri="{FF2B5EF4-FFF2-40B4-BE49-F238E27FC236}">
                <a16:creationId xmlns:a16="http://schemas.microsoft.com/office/drawing/2014/main" id="{D9775ACC-6780-4B8D-8922-E09FC8D6C0AB}"/>
              </a:ext>
            </a:extLst>
          </p:cNvPr>
          <p:cNvCxnSpPr>
            <a:cxnSpLocks/>
          </p:cNvCxnSpPr>
          <p:nvPr/>
        </p:nvCxnSpPr>
        <p:spPr>
          <a:xfrm>
            <a:off x="1326661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5" name="矩形 594">
            <a:extLst>
              <a:ext uri="{FF2B5EF4-FFF2-40B4-BE49-F238E27FC236}">
                <a16:creationId xmlns:a16="http://schemas.microsoft.com/office/drawing/2014/main" id="{87ED9734-9F9C-467A-A090-2063C69619EB}"/>
              </a:ext>
            </a:extLst>
          </p:cNvPr>
          <p:cNvSpPr/>
          <p:nvPr/>
        </p:nvSpPr>
        <p:spPr>
          <a:xfrm>
            <a:off x="1230108" y="1990648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6" name="文字方塊 595">
            <a:extLst>
              <a:ext uri="{FF2B5EF4-FFF2-40B4-BE49-F238E27FC236}">
                <a16:creationId xmlns:a16="http://schemas.microsoft.com/office/drawing/2014/main" id="{E747CF18-A8CF-4E92-A17B-8B50DC180126}"/>
              </a:ext>
            </a:extLst>
          </p:cNvPr>
          <p:cNvSpPr txBox="1"/>
          <p:nvPr/>
        </p:nvSpPr>
        <p:spPr>
          <a:xfrm>
            <a:off x="1213413" y="2018729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597" name="直線接點 596">
            <a:extLst>
              <a:ext uri="{FF2B5EF4-FFF2-40B4-BE49-F238E27FC236}">
                <a16:creationId xmlns:a16="http://schemas.microsoft.com/office/drawing/2014/main" id="{642DDFFD-F2A2-4642-91CD-F487A0BF9F0C}"/>
              </a:ext>
            </a:extLst>
          </p:cNvPr>
          <p:cNvCxnSpPr>
            <a:cxnSpLocks/>
          </p:cNvCxnSpPr>
          <p:nvPr/>
        </p:nvCxnSpPr>
        <p:spPr>
          <a:xfrm>
            <a:off x="1431436" y="1952011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8" name="直線接點 597">
            <a:extLst>
              <a:ext uri="{FF2B5EF4-FFF2-40B4-BE49-F238E27FC236}">
                <a16:creationId xmlns:a16="http://schemas.microsoft.com/office/drawing/2014/main" id="{CC28DBE2-A547-4B0B-86C0-69BF5D9DB6FC}"/>
              </a:ext>
            </a:extLst>
          </p:cNvPr>
          <p:cNvCxnSpPr>
            <a:cxnSpLocks/>
          </p:cNvCxnSpPr>
          <p:nvPr/>
        </p:nvCxnSpPr>
        <p:spPr>
          <a:xfrm>
            <a:off x="1326661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9" name="矩形 598">
            <a:extLst>
              <a:ext uri="{FF2B5EF4-FFF2-40B4-BE49-F238E27FC236}">
                <a16:creationId xmlns:a16="http://schemas.microsoft.com/office/drawing/2014/main" id="{C4B9E58F-5843-4887-918F-38C3F7A6D180}"/>
              </a:ext>
            </a:extLst>
          </p:cNvPr>
          <p:cNvSpPr/>
          <p:nvPr/>
        </p:nvSpPr>
        <p:spPr>
          <a:xfrm>
            <a:off x="1246803" y="406732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0" name="文字方塊 599">
            <a:extLst>
              <a:ext uri="{FF2B5EF4-FFF2-40B4-BE49-F238E27FC236}">
                <a16:creationId xmlns:a16="http://schemas.microsoft.com/office/drawing/2014/main" id="{10406168-A66F-4C26-8C06-5C467FF53780}"/>
              </a:ext>
            </a:extLst>
          </p:cNvPr>
          <p:cNvSpPr txBox="1"/>
          <p:nvPr/>
        </p:nvSpPr>
        <p:spPr>
          <a:xfrm>
            <a:off x="1230108" y="409540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601" name="直線接點 600">
            <a:extLst>
              <a:ext uri="{FF2B5EF4-FFF2-40B4-BE49-F238E27FC236}">
                <a16:creationId xmlns:a16="http://schemas.microsoft.com/office/drawing/2014/main" id="{DF4F4943-C335-4EF1-B0D6-C1AF0BB13ED8}"/>
              </a:ext>
            </a:extLst>
          </p:cNvPr>
          <p:cNvCxnSpPr>
            <a:cxnSpLocks/>
          </p:cNvCxnSpPr>
          <p:nvPr/>
        </p:nvCxnSpPr>
        <p:spPr>
          <a:xfrm>
            <a:off x="1448131" y="402868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2" name="直線接點 601">
            <a:extLst>
              <a:ext uri="{FF2B5EF4-FFF2-40B4-BE49-F238E27FC236}">
                <a16:creationId xmlns:a16="http://schemas.microsoft.com/office/drawing/2014/main" id="{2B891391-253B-4BFC-B1A3-256A87592F36}"/>
              </a:ext>
            </a:extLst>
          </p:cNvPr>
          <p:cNvCxnSpPr>
            <a:cxnSpLocks/>
          </p:cNvCxnSpPr>
          <p:nvPr/>
        </p:nvCxnSpPr>
        <p:spPr>
          <a:xfrm>
            <a:off x="1343356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3" name="矩形 602">
            <a:extLst>
              <a:ext uri="{FF2B5EF4-FFF2-40B4-BE49-F238E27FC236}">
                <a16:creationId xmlns:a16="http://schemas.microsoft.com/office/drawing/2014/main" id="{F067C516-FAF7-4215-8EDE-1D82DB91548C}"/>
              </a:ext>
            </a:extLst>
          </p:cNvPr>
          <p:cNvSpPr/>
          <p:nvPr/>
        </p:nvSpPr>
        <p:spPr>
          <a:xfrm>
            <a:off x="1246803" y="47551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4" name="文字方塊 603">
            <a:extLst>
              <a:ext uri="{FF2B5EF4-FFF2-40B4-BE49-F238E27FC236}">
                <a16:creationId xmlns:a16="http://schemas.microsoft.com/office/drawing/2014/main" id="{7E95B0CB-8353-40A4-8AFD-0292A63C0F63}"/>
              </a:ext>
            </a:extLst>
          </p:cNvPr>
          <p:cNvSpPr txBox="1"/>
          <p:nvPr/>
        </p:nvSpPr>
        <p:spPr>
          <a:xfrm>
            <a:off x="1230108" y="47832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605" name="直線接點 604">
            <a:extLst>
              <a:ext uri="{FF2B5EF4-FFF2-40B4-BE49-F238E27FC236}">
                <a16:creationId xmlns:a16="http://schemas.microsoft.com/office/drawing/2014/main" id="{08EB7F81-5D9E-4ADF-95E2-4192CA8FE074}"/>
              </a:ext>
            </a:extLst>
          </p:cNvPr>
          <p:cNvCxnSpPr>
            <a:cxnSpLocks/>
          </p:cNvCxnSpPr>
          <p:nvPr/>
        </p:nvCxnSpPr>
        <p:spPr>
          <a:xfrm>
            <a:off x="1448131" y="47165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6" name="直線接點 605">
            <a:extLst>
              <a:ext uri="{FF2B5EF4-FFF2-40B4-BE49-F238E27FC236}">
                <a16:creationId xmlns:a16="http://schemas.microsoft.com/office/drawing/2014/main" id="{13D314EE-55FD-43CE-A770-5A2EC3B0BF58}"/>
              </a:ext>
            </a:extLst>
          </p:cNvPr>
          <p:cNvCxnSpPr>
            <a:cxnSpLocks/>
          </p:cNvCxnSpPr>
          <p:nvPr/>
        </p:nvCxnSpPr>
        <p:spPr>
          <a:xfrm>
            <a:off x="1343356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7" name="直線接點 606">
            <a:extLst>
              <a:ext uri="{FF2B5EF4-FFF2-40B4-BE49-F238E27FC236}">
                <a16:creationId xmlns:a16="http://schemas.microsoft.com/office/drawing/2014/main" id="{C04B4FA2-F158-48A9-A8CE-2A8F9B48F18A}"/>
              </a:ext>
            </a:extLst>
          </p:cNvPr>
          <p:cNvCxnSpPr>
            <a:stCxn id="587" idx="2"/>
          </p:cNvCxnSpPr>
          <p:nvPr/>
        </p:nvCxnSpPr>
        <p:spPr>
          <a:xfrm>
            <a:off x="1381906" y="2950672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8" name="直線接點 607">
            <a:extLst>
              <a:ext uri="{FF2B5EF4-FFF2-40B4-BE49-F238E27FC236}">
                <a16:creationId xmlns:a16="http://schemas.microsoft.com/office/drawing/2014/main" id="{246799D2-E8BC-4D8E-A5EA-C34A7D1C3A5F}"/>
              </a:ext>
            </a:extLst>
          </p:cNvPr>
          <p:cNvCxnSpPr/>
          <p:nvPr/>
        </p:nvCxnSpPr>
        <p:spPr>
          <a:xfrm>
            <a:off x="1398601" y="364480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9" name="直線接點 608">
            <a:extLst>
              <a:ext uri="{FF2B5EF4-FFF2-40B4-BE49-F238E27FC236}">
                <a16:creationId xmlns:a16="http://schemas.microsoft.com/office/drawing/2014/main" id="{3E8F37DD-F918-46E6-AE77-847CDCF748E7}"/>
              </a:ext>
            </a:extLst>
          </p:cNvPr>
          <p:cNvCxnSpPr/>
          <p:nvPr/>
        </p:nvCxnSpPr>
        <p:spPr>
          <a:xfrm>
            <a:off x="1398601" y="4343199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0" name="直線接點 609">
            <a:extLst>
              <a:ext uri="{FF2B5EF4-FFF2-40B4-BE49-F238E27FC236}">
                <a16:creationId xmlns:a16="http://schemas.microsoft.com/office/drawing/2014/main" id="{FB507623-E117-4804-A2D0-3CB966FFA308}"/>
              </a:ext>
            </a:extLst>
          </p:cNvPr>
          <p:cNvCxnSpPr/>
          <p:nvPr/>
        </p:nvCxnSpPr>
        <p:spPr>
          <a:xfrm>
            <a:off x="1381906" y="226438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12BF1E20-68D1-4179-9C86-7601F7638957}"/>
              </a:ext>
            </a:extLst>
          </p:cNvPr>
          <p:cNvCxnSpPr>
            <a:cxnSpLocks/>
          </p:cNvCxnSpPr>
          <p:nvPr/>
        </p:nvCxnSpPr>
        <p:spPr>
          <a:xfrm>
            <a:off x="1343356" y="1784146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2" name="文字方塊 611">
            <a:extLst>
              <a:ext uri="{FF2B5EF4-FFF2-40B4-BE49-F238E27FC236}">
                <a16:creationId xmlns:a16="http://schemas.microsoft.com/office/drawing/2014/main" id="{C2AE3D21-F12E-42E2-8423-774CA191C9F6}"/>
              </a:ext>
            </a:extLst>
          </p:cNvPr>
          <p:cNvSpPr txBox="1"/>
          <p:nvPr/>
        </p:nvSpPr>
        <p:spPr>
          <a:xfrm>
            <a:off x="1230108" y="1609525"/>
            <a:ext cx="352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A28</a:t>
            </a:r>
            <a:endParaRPr lang="zh-TW" altLang="en-US" sz="800" dirty="0"/>
          </a:p>
        </p:txBody>
      </p: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3C933829-ABD6-4C24-9023-545A657B44D7}"/>
              </a:ext>
            </a:extLst>
          </p:cNvPr>
          <p:cNvCxnSpPr>
            <a:cxnSpLocks/>
            <a:stCxn id="603" idx="2"/>
          </p:cNvCxnSpPr>
          <p:nvPr/>
        </p:nvCxnSpPr>
        <p:spPr>
          <a:xfrm>
            <a:off x="1398601" y="5026771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4" name="文字方塊 613">
            <a:extLst>
              <a:ext uri="{FF2B5EF4-FFF2-40B4-BE49-F238E27FC236}">
                <a16:creationId xmlns:a16="http://schemas.microsoft.com/office/drawing/2014/main" id="{47FFA271-BAD6-4581-B9CA-827AC53D105F}"/>
              </a:ext>
            </a:extLst>
          </p:cNvPr>
          <p:cNvSpPr txBox="1"/>
          <p:nvPr/>
        </p:nvSpPr>
        <p:spPr>
          <a:xfrm>
            <a:off x="1285813" y="5099784"/>
            <a:ext cx="341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S28</a:t>
            </a:r>
            <a:endParaRPr lang="zh-TW" altLang="en-US" sz="800" dirty="0"/>
          </a:p>
        </p:txBody>
      </p:sp>
      <p:sp>
        <p:nvSpPr>
          <p:cNvPr id="615" name="矩形 614">
            <a:extLst>
              <a:ext uri="{FF2B5EF4-FFF2-40B4-BE49-F238E27FC236}">
                <a16:creationId xmlns:a16="http://schemas.microsoft.com/office/drawing/2014/main" id="{2263B48B-3FAF-4DBF-A6EC-AFF8B05CF1A9}"/>
              </a:ext>
            </a:extLst>
          </p:cNvPr>
          <p:cNvSpPr/>
          <p:nvPr/>
        </p:nvSpPr>
        <p:spPr>
          <a:xfrm>
            <a:off x="1563216" y="2679066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6" name="文字方塊 615">
            <a:extLst>
              <a:ext uri="{FF2B5EF4-FFF2-40B4-BE49-F238E27FC236}">
                <a16:creationId xmlns:a16="http://schemas.microsoft.com/office/drawing/2014/main" id="{0DC91C67-DD59-4D16-A5A7-9151405A4A11}"/>
              </a:ext>
            </a:extLst>
          </p:cNvPr>
          <p:cNvSpPr txBox="1"/>
          <p:nvPr/>
        </p:nvSpPr>
        <p:spPr>
          <a:xfrm>
            <a:off x="1546521" y="2707147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62925B2D-5607-41EA-AE26-FA500EB7EADA}"/>
              </a:ext>
            </a:extLst>
          </p:cNvPr>
          <p:cNvCxnSpPr>
            <a:cxnSpLocks/>
          </p:cNvCxnSpPr>
          <p:nvPr/>
        </p:nvCxnSpPr>
        <p:spPr>
          <a:xfrm>
            <a:off x="1764544" y="264042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8" name="直線接點 617">
            <a:extLst>
              <a:ext uri="{FF2B5EF4-FFF2-40B4-BE49-F238E27FC236}">
                <a16:creationId xmlns:a16="http://schemas.microsoft.com/office/drawing/2014/main" id="{7A3FD232-5516-4177-9611-4863702B3AE6}"/>
              </a:ext>
            </a:extLst>
          </p:cNvPr>
          <p:cNvCxnSpPr>
            <a:cxnSpLocks/>
          </p:cNvCxnSpPr>
          <p:nvPr/>
        </p:nvCxnSpPr>
        <p:spPr>
          <a:xfrm>
            <a:off x="1659769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9" name="矩形 618">
            <a:extLst>
              <a:ext uri="{FF2B5EF4-FFF2-40B4-BE49-F238E27FC236}">
                <a16:creationId xmlns:a16="http://schemas.microsoft.com/office/drawing/2014/main" id="{DF1316C9-B538-44D2-B313-37D00D27CB43}"/>
              </a:ext>
            </a:extLst>
          </p:cNvPr>
          <p:cNvSpPr/>
          <p:nvPr/>
        </p:nvSpPr>
        <p:spPr>
          <a:xfrm>
            <a:off x="1563216" y="337319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0" name="文字方塊 619">
            <a:extLst>
              <a:ext uri="{FF2B5EF4-FFF2-40B4-BE49-F238E27FC236}">
                <a16:creationId xmlns:a16="http://schemas.microsoft.com/office/drawing/2014/main" id="{3A57959C-A48C-45DF-95D7-60E4ABEFE917}"/>
              </a:ext>
            </a:extLst>
          </p:cNvPr>
          <p:cNvSpPr txBox="1"/>
          <p:nvPr/>
        </p:nvSpPr>
        <p:spPr>
          <a:xfrm>
            <a:off x="1546521" y="340127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621" name="直線接點 620">
            <a:extLst>
              <a:ext uri="{FF2B5EF4-FFF2-40B4-BE49-F238E27FC236}">
                <a16:creationId xmlns:a16="http://schemas.microsoft.com/office/drawing/2014/main" id="{DEE94E20-E402-43F8-961F-11517991E4F8}"/>
              </a:ext>
            </a:extLst>
          </p:cNvPr>
          <p:cNvCxnSpPr>
            <a:cxnSpLocks/>
          </p:cNvCxnSpPr>
          <p:nvPr/>
        </p:nvCxnSpPr>
        <p:spPr>
          <a:xfrm>
            <a:off x="1764544" y="333455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6A10CF99-2FB6-4DFA-BF28-AD397DA348D1}"/>
              </a:ext>
            </a:extLst>
          </p:cNvPr>
          <p:cNvCxnSpPr>
            <a:cxnSpLocks/>
          </p:cNvCxnSpPr>
          <p:nvPr/>
        </p:nvCxnSpPr>
        <p:spPr>
          <a:xfrm>
            <a:off x="1659769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3" name="矩形 622">
            <a:extLst>
              <a:ext uri="{FF2B5EF4-FFF2-40B4-BE49-F238E27FC236}">
                <a16:creationId xmlns:a16="http://schemas.microsoft.com/office/drawing/2014/main" id="{2FAA2AF8-FF23-4E8C-909B-C2582364250F}"/>
              </a:ext>
            </a:extLst>
          </p:cNvPr>
          <p:cNvSpPr/>
          <p:nvPr/>
        </p:nvSpPr>
        <p:spPr>
          <a:xfrm>
            <a:off x="1563216" y="1990648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4" name="文字方塊 623">
            <a:extLst>
              <a:ext uri="{FF2B5EF4-FFF2-40B4-BE49-F238E27FC236}">
                <a16:creationId xmlns:a16="http://schemas.microsoft.com/office/drawing/2014/main" id="{AF08F91D-9D94-4CD1-BD91-7512AE9CF827}"/>
              </a:ext>
            </a:extLst>
          </p:cNvPr>
          <p:cNvSpPr txBox="1"/>
          <p:nvPr/>
        </p:nvSpPr>
        <p:spPr>
          <a:xfrm>
            <a:off x="1546521" y="2018729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625" name="直線接點 624">
            <a:extLst>
              <a:ext uri="{FF2B5EF4-FFF2-40B4-BE49-F238E27FC236}">
                <a16:creationId xmlns:a16="http://schemas.microsoft.com/office/drawing/2014/main" id="{AC9257D7-3CEE-4370-9D84-2FFF9AD544AA}"/>
              </a:ext>
            </a:extLst>
          </p:cNvPr>
          <p:cNvCxnSpPr>
            <a:cxnSpLocks/>
          </p:cNvCxnSpPr>
          <p:nvPr/>
        </p:nvCxnSpPr>
        <p:spPr>
          <a:xfrm>
            <a:off x="1764544" y="1952011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6" name="直線接點 625">
            <a:extLst>
              <a:ext uri="{FF2B5EF4-FFF2-40B4-BE49-F238E27FC236}">
                <a16:creationId xmlns:a16="http://schemas.microsoft.com/office/drawing/2014/main" id="{C406C3CE-5CE3-4FB5-A9D4-EF42298C8C60}"/>
              </a:ext>
            </a:extLst>
          </p:cNvPr>
          <p:cNvCxnSpPr>
            <a:cxnSpLocks/>
          </p:cNvCxnSpPr>
          <p:nvPr/>
        </p:nvCxnSpPr>
        <p:spPr>
          <a:xfrm>
            <a:off x="1659769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7" name="矩形 626">
            <a:extLst>
              <a:ext uri="{FF2B5EF4-FFF2-40B4-BE49-F238E27FC236}">
                <a16:creationId xmlns:a16="http://schemas.microsoft.com/office/drawing/2014/main" id="{44C55683-AE48-4ECE-9248-7273DBB68DA8}"/>
              </a:ext>
            </a:extLst>
          </p:cNvPr>
          <p:cNvSpPr/>
          <p:nvPr/>
        </p:nvSpPr>
        <p:spPr>
          <a:xfrm>
            <a:off x="1579911" y="406732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8" name="文字方塊 627">
            <a:extLst>
              <a:ext uri="{FF2B5EF4-FFF2-40B4-BE49-F238E27FC236}">
                <a16:creationId xmlns:a16="http://schemas.microsoft.com/office/drawing/2014/main" id="{AC15E163-16D9-4506-A8B4-A25875860D16}"/>
              </a:ext>
            </a:extLst>
          </p:cNvPr>
          <p:cNvSpPr txBox="1"/>
          <p:nvPr/>
        </p:nvSpPr>
        <p:spPr>
          <a:xfrm>
            <a:off x="1563216" y="409540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629" name="直線接點 628">
            <a:extLst>
              <a:ext uri="{FF2B5EF4-FFF2-40B4-BE49-F238E27FC236}">
                <a16:creationId xmlns:a16="http://schemas.microsoft.com/office/drawing/2014/main" id="{44D0CCAF-5543-4548-B62A-20E7B42F64BD}"/>
              </a:ext>
            </a:extLst>
          </p:cNvPr>
          <p:cNvCxnSpPr>
            <a:cxnSpLocks/>
          </p:cNvCxnSpPr>
          <p:nvPr/>
        </p:nvCxnSpPr>
        <p:spPr>
          <a:xfrm>
            <a:off x="1781239" y="402868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0" name="直線接點 629">
            <a:extLst>
              <a:ext uri="{FF2B5EF4-FFF2-40B4-BE49-F238E27FC236}">
                <a16:creationId xmlns:a16="http://schemas.microsoft.com/office/drawing/2014/main" id="{D82406A0-6F6F-4DDC-82F8-0EF8B13A0180}"/>
              </a:ext>
            </a:extLst>
          </p:cNvPr>
          <p:cNvCxnSpPr>
            <a:cxnSpLocks/>
          </p:cNvCxnSpPr>
          <p:nvPr/>
        </p:nvCxnSpPr>
        <p:spPr>
          <a:xfrm>
            <a:off x="1676464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1" name="矩形 630">
            <a:extLst>
              <a:ext uri="{FF2B5EF4-FFF2-40B4-BE49-F238E27FC236}">
                <a16:creationId xmlns:a16="http://schemas.microsoft.com/office/drawing/2014/main" id="{063A6596-2132-48EB-865C-AAE2A4EA605C}"/>
              </a:ext>
            </a:extLst>
          </p:cNvPr>
          <p:cNvSpPr/>
          <p:nvPr/>
        </p:nvSpPr>
        <p:spPr>
          <a:xfrm>
            <a:off x="1579911" y="47551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2" name="文字方塊 631">
            <a:extLst>
              <a:ext uri="{FF2B5EF4-FFF2-40B4-BE49-F238E27FC236}">
                <a16:creationId xmlns:a16="http://schemas.microsoft.com/office/drawing/2014/main" id="{0817A06A-05A0-4670-803D-8624AF3752C2}"/>
              </a:ext>
            </a:extLst>
          </p:cNvPr>
          <p:cNvSpPr txBox="1"/>
          <p:nvPr/>
        </p:nvSpPr>
        <p:spPr>
          <a:xfrm>
            <a:off x="1563216" y="47832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633" name="直線接點 632">
            <a:extLst>
              <a:ext uri="{FF2B5EF4-FFF2-40B4-BE49-F238E27FC236}">
                <a16:creationId xmlns:a16="http://schemas.microsoft.com/office/drawing/2014/main" id="{F267DAE0-CC0E-44C6-B4AF-1113783F80AB}"/>
              </a:ext>
            </a:extLst>
          </p:cNvPr>
          <p:cNvCxnSpPr>
            <a:cxnSpLocks/>
          </p:cNvCxnSpPr>
          <p:nvPr/>
        </p:nvCxnSpPr>
        <p:spPr>
          <a:xfrm>
            <a:off x="1781239" y="47165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4" name="直線接點 633">
            <a:extLst>
              <a:ext uri="{FF2B5EF4-FFF2-40B4-BE49-F238E27FC236}">
                <a16:creationId xmlns:a16="http://schemas.microsoft.com/office/drawing/2014/main" id="{AABBD3AE-441A-4A89-B920-1D61D05D5D5B}"/>
              </a:ext>
            </a:extLst>
          </p:cNvPr>
          <p:cNvCxnSpPr>
            <a:cxnSpLocks/>
          </p:cNvCxnSpPr>
          <p:nvPr/>
        </p:nvCxnSpPr>
        <p:spPr>
          <a:xfrm>
            <a:off x="1676464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5" name="直線接點 634">
            <a:extLst>
              <a:ext uri="{FF2B5EF4-FFF2-40B4-BE49-F238E27FC236}">
                <a16:creationId xmlns:a16="http://schemas.microsoft.com/office/drawing/2014/main" id="{5BDCA30E-10EA-4D24-BAAA-F98C83AA9F77}"/>
              </a:ext>
            </a:extLst>
          </p:cNvPr>
          <p:cNvCxnSpPr>
            <a:stCxn id="615" idx="2"/>
          </p:cNvCxnSpPr>
          <p:nvPr/>
        </p:nvCxnSpPr>
        <p:spPr>
          <a:xfrm>
            <a:off x="1715014" y="2950672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直線接點 635">
            <a:extLst>
              <a:ext uri="{FF2B5EF4-FFF2-40B4-BE49-F238E27FC236}">
                <a16:creationId xmlns:a16="http://schemas.microsoft.com/office/drawing/2014/main" id="{44B61DDD-957E-46AE-8546-F58D9844CDBA}"/>
              </a:ext>
            </a:extLst>
          </p:cNvPr>
          <p:cNvCxnSpPr/>
          <p:nvPr/>
        </p:nvCxnSpPr>
        <p:spPr>
          <a:xfrm>
            <a:off x="1731709" y="364480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直線接點 636">
            <a:extLst>
              <a:ext uri="{FF2B5EF4-FFF2-40B4-BE49-F238E27FC236}">
                <a16:creationId xmlns:a16="http://schemas.microsoft.com/office/drawing/2014/main" id="{A42D9C61-56AC-4B93-90F8-A4D9692A1FB4}"/>
              </a:ext>
            </a:extLst>
          </p:cNvPr>
          <p:cNvCxnSpPr/>
          <p:nvPr/>
        </p:nvCxnSpPr>
        <p:spPr>
          <a:xfrm>
            <a:off x="1731709" y="4343199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直線接點 637">
            <a:extLst>
              <a:ext uri="{FF2B5EF4-FFF2-40B4-BE49-F238E27FC236}">
                <a16:creationId xmlns:a16="http://schemas.microsoft.com/office/drawing/2014/main" id="{1DADC0E4-FADC-42D3-9397-FE533366928A}"/>
              </a:ext>
            </a:extLst>
          </p:cNvPr>
          <p:cNvCxnSpPr/>
          <p:nvPr/>
        </p:nvCxnSpPr>
        <p:spPr>
          <a:xfrm>
            <a:off x="1715014" y="226438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9" name="直線接點 638">
            <a:extLst>
              <a:ext uri="{FF2B5EF4-FFF2-40B4-BE49-F238E27FC236}">
                <a16:creationId xmlns:a16="http://schemas.microsoft.com/office/drawing/2014/main" id="{CAA0A809-35F1-46FF-8D00-9C770F51FD99}"/>
              </a:ext>
            </a:extLst>
          </p:cNvPr>
          <p:cNvCxnSpPr>
            <a:cxnSpLocks/>
          </p:cNvCxnSpPr>
          <p:nvPr/>
        </p:nvCxnSpPr>
        <p:spPr>
          <a:xfrm>
            <a:off x="1676464" y="1784146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0" name="文字方塊 639">
            <a:extLst>
              <a:ext uri="{FF2B5EF4-FFF2-40B4-BE49-F238E27FC236}">
                <a16:creationId xmlns:a16="http://schemas.microsoft.com/office/drawing/2014/main" id="{4CDE056D-FAE8-439C-AF98-98880C5846AD}"/>
              </a:ext>
            </a:extLst>
          </p:cNvPr>
          <p:cNvSpPr txBox="1"/>
          <p:nvPr/>
        </p:nvSpPr>
        <p:spPr>
          <a:xfrm>
            <a:off x="1563216" y="1609525"/>
            <a:ext cx="36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A27</a:t>
            </a:r>
            <a:endParaRPr lang="zh-TW" altLang="en-US" sz="800" dirty="0"/>
          </a:p>
        </p:txBody>
      </p:sp>
      <p:cxnSp>
        <p:nvCxnSpPr>
          <p:cNvPr id="641" name="直線接點 640">
            <a:extLst>
              <a:ext uri="{FF2B5EF4-FFF2-40B4-BE49-F238E27FC236}">
                <a16:creationId xmlns:a16="http://schemas.microsoft.com/office/drawing/2014/main" id="{67CF3CD8-97EB-4241-B846-128AE6434E83}"/>
              </a:ext>
            </a:extLst>
          </p:cNvPr>
          <p:cNvCxnSpPr>
            <a:cxnSpLocks/>
            <a:stCxn id="631" idx="2"/>
          </p:cNvCxnSpPr>
          <p:nvPr/>
        </p:nvCxnSpPr>
        <p:spPr>
          <a:xfrm>
            <a:off x="1731709" y="5026771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2" name="文字方塊 641">
            <a:extLst>
              <a:ext uri="{FF2B5EF4-FFF2-40B4-BE49-F238E27FC236}">
                <a16:creationId xmlns:a16="http://schemas.microsoft.com/office/drawing/2014/main" id="{9262BD27-3FD5-41BC-A66C-104C9B03AA69}"/>
              </a:ext>
            </a:extLst>
          </p:cNvPr>
          <p:cNvSpPr txBox="1"/>
          <p:nvPr/>
        </p:nvSpPr>
        <p:spPr>
          <a:xfrm>
            <a:off x="1618921" y="5099785"/>
            <a:ext cx="3716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S27</a:t>
            </a:r>
            <a:endParaRPr lang="zh-TW" altLang="en-US" sz="800" dirty="0"/>
          </a:p>
        </p:txBody>
      </p:sp>
      <p:sp>
        <p:nvSpPr>
          <p:cNvPr id="643" name="矩形 642">
            <a:extLst>
              <a:ext uri="{FF2B5EF4-FFF2-40B4-BE49-F238E27FC236}">
                <a16:creationId xmlns:a16="http://schemas.microsoft.com/office/drawing/2014/main" id="{7E32A582-595E-4CB3-BE36-BB22A706366D}"/>
              </a:ext>
            </a:extLst>
          </p:cNvPr>
          <p:cNvSpPr/>
          <p:nvPr/>
        </p:nvSpPr>
        <p:spPr>
          <a:xfrm>
            <a:off x="1894027" y="2679066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4" name="文字方塊 643">
            <a:extLst>
              <a:ext uri="{FF2B5EF4-FFF2-40B4-BE49-F238E27FC236}">
                <a16:creationId xmlns:a16="http://schemas.microsoft.com/office/drawing/2014/main" id="{474226E0-3394-4E9C-8F67-52AB8D2A542F}"/>
              </a:ext>
            </a:extLst>
          </p:cNvPr>
          <p:cNvSpPr txBox="1"/>
          <p:nvPr/>
        </p:nvSpPr>
        <p:spPr>
          <a:xfrm>
            <a:off x="1877332" y="2707147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645" name="直線接點 644">
            <a:extLst>
              <a:ext uri="{FF2B5EF4-FFF2-40B4-BE49-F238E27FC236}">
                <a16:creationId xmlns:a16="http://schemas.microsoft.com/office/drawing/2014/main" id="{DB16632B-E403-44B8-BC34-1C8F8807F7B5}"/>
              </a:ext>
            </a:extLst>
          </p:cNvPr>
          <p:cNvCxnSpPr>
            <a:cxnSpLocks/>
          </p:cNvCxnSpPr>
          <p:nvPr/>
        </p:nvCxnSpPr>
        <p:spPr>
          <a:xfrm>
            <a:off x="2095355" y="264042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6" name="直線接點 645">
            <a:extLst>
              <a:ext uri="{FF2B5EF4-FFF2-40B4-BE49-F238E27FC236}">
                <a16:creationId xmlns:a16="http://schemas.microsoft.com/office/drawing/2014/main" id="{76AFD511-9CD9-44B6-B002-470F2BC9C6A8}"/>
              </a:ext>
            </a:extLst>
          </p:cNvPr>
          <p:cNvCxnSpPr>
            <a:cxnSpLocks/>
          </p:cNvCxnSpPr>
          <p:nvPr/>
        </p:nvCxnSpPr>
        <p:spPr>
          <a:xfrm>
            <a:off x="1990580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7" name="矩形 646">
            <a:extLst>
              <a:ext uri="{FF2B5EF4-FFF2-40B4-BE49-F238E27FC236}">
                <a16:creationId xmlns:a16="http://schemas.microsoft.com/office/drawing/2014/main" id="{B44604B3-8F54-4993-87F9-221A2BC361BB}"/>
              </a:ext>
            </a:extLst>
          </p:cNvPr>
          <p:cNvSpPr/>
          <p:nvPr/>
        </p:nvSpPr>
        <p:spPr>
          <a:xfrm>
            <a:off x="1894027" y="337319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8" name="文字方塊 647">
            <a:extLst>
              <a:ext uri="{FF2B5EF4-FFF2-40B4-BE49-F238E27FC236}">
                <a16:creationId xmlns:a16="http://schemas.microsoft.com/office/drawing/2014/main" id="{3274FBC9-C39D-4A93-B8A7-23AA2DBDD95E}"/>
              </a:ext>
            </a:extLst>
          </p:cNvPr>
          <p:cNvSpPr txBox="1"/>
          <p:nvPr/>
        </p:nvSpPr>
        <p:spPr>
          <a:xfrm>
            <a:off x="1877332" y="340127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649" name="直線接點 648">
            <a:extLst>
              <a:ext uri="{FF2B5EF4-FFF2-40B4-BE49-F238E27FC236}">
                <a16:creationId xmlns:a16="http://schemas.microsoft.com/office/drawing/2014/main" id="{D157BDB9-D057-47FA-8921-58B19CC405B2}"/>
              </a:ext>
            </a:extLst>
          </p:cNvPr>
          <p:cNvCxnSpPr>
            <a:cxnSpLocks/>
          </p:cNvCxnSpPr>
          <p:nvPr/>
        </p:nvCxnSpPr>
        <p:spPr>
          <a:xfrm>
            <a:off x="2095355" y="333455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0" name="直線接點 649">
            <a:extLst>
              <a:ext uri="{FF2B5EF4-FFF2-40B4-BE49-F238E27FC236}">
                <a16:creationId xmlns:a16="http://schemas.microsoft.com/office/drawing/2014/main" id="{1C2470A5-97A2-454D-A381-F6D814EF4EEE}"/>
              </a:ext>
            </a:extLst>
          </p:cNvPr>
          <p:cNvCxnSpPr>
            <a:cxnSpLocks/>
          </p:cNvCxnSpPr>
          <p:nvPr/>
        </p:nvCxnSpPr>
        <p:spPr>
          <a:xfrm>
            <a:off x="1990580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1" name="矩形 650">
            <a:extLst>
              <a:ext uri="{FF2B5EF4-FFF2-40B4-BE49-F238E27FC236}">
                <a16:creationId xmlns:a16="http://schemas.microsoft.com/office/drawing/2014/main" id="{FC371135-2C8D-4792-8376-4639CA865C24}"/>
              </a:ext>
            </a:extLst>
          </p:cNvPr>
          <p:cNvSpPr/>
          <p:nvPr/>
        </p:nvSpPr>
        <p:spPr>
          <a:xfrm>
            <a:off x="1894027" y="1990648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2" name="文字方塊 651">
            <a:extLst>
              <a:ext uri="{FF2B5EF4-FFF2-40B4-BE49-F238E27FC236}">
                <a16:creationId xmlns:a16="http://schemas.microsoft.com/office/drawing/2014/main" id="{F73B2420-EB3A-486C-8504-2E5B4EF44242}"/>
              </a:ext>
            </a:extLst>
          </p:cNvPr>
          <p:cNvSpPr txBox="1"/>
          <p:nvPr/>
        </p:nvSpPr>
        <p:spPr>
          <a:xfrm>
            <a:off x="1877332" y="2018729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653" name="直線接點 652">
            <a:extLst>
              <a:ext uri="{FF2B5EF4-FFF2-40B4-BE49-F238E27FC236}">
                <a16:creationId xmlns:a16="http://schemas.microsoft.com/office/drawing/2014/main" id="{CB5820EB-2F0E-4244-8D37-C840712E998F}"/>
              </a:ext>
            </a:extLst>
          </p:cNvPr>
          <p:cNvCxnSpPr>
            <a:cxnSpLocks/>
          </p:cNvCxnSpPr>
          <p:nvPr/>
        </p:nvCxnSpPr>
        <p:spPr>
          <a:xfrm>
            <a:off x="2095355" y="1952011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4" name="直線接點 653">
            <a:extLst>
              <a:ext uri="{FF2B5EF4-FFF2-40B4-BE49-F238E27FC236}">
                <a16:creationId xmlns:a16="http://schemas.microsoft.com/office/drawing/2014/main" id="{13CB029F-DA78-4B74-9613-D5EE49629325}"/>
              </a:ext>
            </a:extLst>
          </p:cNvPr>
          <p:cNvCxnSpPr>
            <a:cxnSpLocks/>
          </p:cNvCxnSpPr>
          <p:nvPr/>
        </p:nvCxnSpPr>
        <p:spPr>
          <a:xfrm>
            <a:off x="1990580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5" name="矩形 654">
            <a:extLst>
              <a:ext uri="{FF2B5EF4-FFF2-40B4-BE49-F238E27FC236}">
                <a16:creationId xmlns:a16="http://schemas.microsoft.com/office/drawing/2014/main" id="{3E785298-33BD-4EC1-B83A-B00AAC5C667B}"/>
              </a:ext>
            </a:extLst>
          </p:cNvPr>
          <p:cNvSpPr/>
          <p:nvPr/>
        </p:nvSpPr>
        <p:spPr>
          <a:xfrm>
            <a:off x="1910722" y="406732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6" name="文字方塊 655">
            <a:extLst>
              <a:ext uri="{FF2B5EF4-FFF2-40B4-BE49-F238E27FC236}">
                <a16:creationId xmlns:a16="http://schemas.microsoft.com/office/drawing/2014/main" id="{98751EBE-7FF3-407A-BEB8-1DA3F286E91A}"/>
              </a:ext>
            </a:extLst>
          </p:cNvPr>
          <p:cNvSpPr txBox="1"/>
          <p:nvPr/>
        </p:nvSpPr>
        <p:spPr>
          <a:xfrm>
            <a:off x="1894027" y="409540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657" name="直線接點 656">
            <a:extLst>
              <a:ext uri="{FF2B5EF4-FFF2-40B4-BE49-F238E27FC236}">
                <a16:creationId xmlns:a16="http://schemas.microsoft.com/office/drawing/2014/main" id="{B7BF793F-6C61-433F-BAE9-713AF0DAFEBF}"/>
              </a:ext>
            </a:extLst>
          </p:cNvPr>
          <p:cNvCxnSpPr>
            <a:cxnSpLocks/>
          </p:cNvCxnSpPr>
          <p:nvPr/>
        </p:nvCxnSpPr>
        <p:spPr>
          <a:xfrm>
            <a:off x="2112050" y="402868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8" name="直線接點 657">
            <a:extLst>
              <a:ext uri="{FF2B5EF4-FFF2-40B4-BE49-F238E27FC236}">
                <a16:creationId xmlns:a16="http://schemas.microsoft.com/office/drawing/2014/main" id="{ACAF322D-B5CB-4696-ADC3-C7A03BA5E8EE}"/>
              </a:ext>
            </a:extLst>
          </p:cNvPr>
          <p:cNvCxnSpPr>
            <a:cxnSpLocks/>
          </p:cNvCxnSpPr>
          <p:nvPr/>
        </p:nvCxnSpPr>
        <p:spPr>
          <a:xfrm>
            <a:off x="2007275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9" name="矩形 658">
            <a:extLst>
              <a:ext uri="{FF2B5EF4-FFF2-40B4-BE49-F238E27FC236}">
                <a16:creationId xmlns:a16="http://schemas.microsoft.com/office/drawing/2014/main" id="{1D667B92-06B3-437A-9B30-7E965393AA91}"/>
              </a:ext>
            </a:extLst>
          </p:cNvPr>
          <p:cNvSpPr/>
          <p:nvPr/>
        </p:nvSpPr>
        <p:spPr>
          <a:xfrm>
            <a:off x="1910722" y="47551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0" name="文字方塊 659">
            <a:extLst>
              <a:ext uri="{FF2B5EF4-FFF2-40B4-BE49-F238E27FC236}">
                <a16:creationId xmlns:a16="http://schemas.microsoft.com/office/drawing/2014/main" id="{B18DD56D-B8D9-49E1-9F7C-E3E47353CF10}"/>
              </a:ext>
            </a:extLst>
          </p:cNvPr>
          <p:cNvSpPr txBox="1"/>
          <p:nvPr/>
        </p:nvSpPr>
        <p:spPr>
          <a:xfrm>
            <a:off x="1894027" y="47832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661" name="直線接點 660">
            <a:extLst>
              <a:ext uri="{FF2B5EF4-FFF2-40B4-BE49-F238E27FC236}">
                <a16:creationId xmlns:a16="http://schemas.microsoft.com/office/drawing/2014/main" id="{131F9079-A28D-4BE4-BD22-CF4857EBFD6C}"/>
              </a:ext>
            </a:extLst>
          </p:cNvPr>
          <p:cNvCxnSpPr>
            <a:cxnSpLocks/>
          </p:cNvCxnSpPr>
          <p:nvPr/>
        </p:nvCxnSpPr>
        <p:spPr>
          <a:xfrm>
            <a:off x="2112050" y="47165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2" name="直線接點 661">
            <a:extLst>
              <a:ext uri="{FF2B5EF4-FFF2-40B4-BE49-F238E27FC236}">
                <a16:creationId xmlns:a16="http://schemas.microsoft.com/office/drawing/2014/main" id="{0895308B-A8E6-4194-BD88-8F2E868AE9FF}"/>
              </a:ext>
            </a:extLst>
          </p:cNvPr>
          <p:cNvCxnSpPr>
            <a:cxnSpLocks/>
          </p:cNvCxnSpPr>
          <p:nvPr/>
        </p:nvCxnSpPr>
        <p:spPr>
          <a:xfrm>
            <a:off x="2007275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3" name="直線接點 662">
            <a:extLst>
              <a:ext uri="{FF2B5EF4-FFF2-40B4-BE49-F238E27FC236}">
                <a16:creationId xmlns:a16="http://schemas.microsoft.com/office/drawing/2014/main" id="{EC1B71F4-10AF-4276-8FE2-A5FDF2DE1E6E}"/>
              </a:ext>
            </a:extLst>
          </p:cNvPr>
          <p:cNvCxnSpPr>
            <a:stCxn id="643" idx="2"/>
          </p:cNvCxnSpPr>
          <p:nvPr/>
        </p:nvCxnSpPr>
        <p:spPr>
          <a:xfrm>
            <a:off x="2045825" y="2950672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直線接點 663">
            <a:extLst>
              <a:ext uri="{FF2B5EF4-FFF2-40B4-BE49-F238E27FC236}">
                <a16:creationId xmlns:a16="http://schemas.microsoft.com/office/drawing/2014/main" id="{A544F349-8299-4387-9597-A29D17070B88}"/>
              </a:ext>
            </a:extLst>
          </p:cNvPr>
          <p:cNvCxnSpPr/>
          <p:nvPr/>
        </p:nvCxnSpPr>
        <p:spPr>
          <a:xfrm>
            <a:off x="2062520" y="364480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5" name="直線接點 664">
            <a:extLst>
              <a:ext uri="{FF2B5EF4-FFF2-40B4-BE49-F238E27FC236}">
                <a16:creationId xmlns:a16="http://schemas.microsoft.com/office/drawing/2014/main" id="{B34E37D4-9652-4E8D-832C-CF0F965F028B}"/>
              </a:ext>
            </a:extLst>
          </p:cNvPr>
          <p:cNvCxnSpPr/>
          <p:nvPr/>
        </p:nvCxnSpPr>
        <p:spPr>
          <a:xfrm>
            <a:off x="2062520" y="4343199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6" name="直線接點 665">
            <a:extLst>
              <a:ext uri="{FF2B5EF4-FFF2-40B4-BE49-F238E27FC236}">
                <a16:creationId xmlns:a16="http://schemas.microsoft.com/office/drawing/2014/main" id="{F9101EDA-E9EC-4563-821D-C762A4F20644}"/>
              </a:ext>
            </a:extLst>
          </p:cNvPr>
          <p:cNvCxnSpPr/>
          <p:nvPr/>
        </p:nvCxnSpPr>
        <p:spPr>
          <a:xfrm>
            <a:off x="2045825" y="226438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7" name="直線接點 666">
            <a:extLst>
              <a:ext uri="{FF2B5EF4-FFF2-40B4-BE49-F238E27FC236}">
                <a16:creationId xmlns:a16="http://schemas.microsoft.com/office/drawing/2014/main" id="{AB7597E8-081B-41C4-8C23-D7BE2070B8EE}"/>
              </a:ext>
            </a:extLst>
          </p:cNvPr>
          <p:cNvCxnSpPr>
            <a:cxnSpLocks/>
          </p:cNvCxnSpPr>
          <p:nvPr/>
        </p:nvCxnSpPr>
        <p:spPr>
          <a:xfrm>
            <a:off x="2007275" y="1784146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8" name="文字方塊 667">
            <a:extLst>
              <a:ext uri="{FF2B5EF4-FFF2-40B4-BE49-F238E27FC236}">
                <a16:creationId xmlns:a16="http://schemas.microsoft.com/office/drawing/2014/main" id="{C6347F5B-5FCA-4B16-AE5B-E14F2E43C57F}"/>
              </a:ext>
            </a:extLst>
          </p:cNvPr>
          <p:cNvSpPr txBox="1"/>
          <p:nvPr/>
        </p:nvSpPr>
        <p:spPr>
          <a:xfrm>
            <a:off x="1894027" y="1609526"/>
            <a:ext cx="410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A26</a:t>
            </a:r>
            <a:endParaRPr lang="zh-TW" altLang="en-US" sz="800" dirty="0"/>
          </a:p>
        </p:txBody>
      </p:sp>
      <p:cxnSp>
        <p:nvCxnSpPr>
          <p:cNvPr id="669" name="直線接點 668">
            <a:extLst>
              <a:ext uri="{FF2B5EF4-FFF2-40B4-BE49-F238E27FC236}">
                <a16:creationId xmlns:a16="http://schemas.microsoft.com/office/drawing/2014/main" id="{1713C519-4BE0-4ED2-8163-09EBB4E31A41}"/>
              </a:ext>
            </a:extLst>
          </p:cNvPr>
          <p:cNvCxnSpPr>
            <a:cxnSpLocks/>
            <a:stCxn id="659" idx="2"/>
          </p:cNvCxnSpPr>
          <p:nvPr/>
        </p:nvCxnSpPr>
        <p:spPr>
          <a:xfrm>
            <a:off x="2062520" y="5026771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0" name="文字方塊 669">
            <a:extLst>
              <a:ext uri="{FF2B5EF4-FFF2-40B4-BE49-F238E27FC236}">
                <a16:creationId xmlns:a16="http://schemas.microsoft.com/office/drawing/2014/main" id="{AECE4006-7F83-4F58-9E50-0F4748B6D7ED}"/>
              </a:ext>
            </a:extLst>
          </p:cNvPr>
          <p:cNvSpPr txBox="1"/>
          <p:nvPr/>
        </p:nvSpPr>
        <p:spPr>
          <a:xfrm>
            <a:off x="1949732" y="5099785"/>
            <a:ext cx="354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S26</a:t>
            </a:r>
            <a:endParaRPr lang="zh-TW" altLang="en-US" sz="800" dirty="0"/>
          </a:p>
        </p:txBody>
      </p:sp>
      <p:sp>
        <p:nvSpPr>
          <p:cNvPr id="671" name="矩形 670">
            <a:extLst>
              <a:ext uri="{FF2B5EF4-FFF2-40B4-BE49-F238E27FC236}">
                <a16:creationId xmlns:a16="http://schemas.microsoft.com/office/drawing/2014/main" id="{A939FF06-B3CC-46CA-AF4B-F65BF50D0E16}"/>
              </a:ext>
            </a:extLst>
          </p:cNvPr>
          <p:cNvSpPr/>
          <p:nvPr/>
        </p:nvSpPr>
        <p:spPr>
          <a:xfrm>
            <a:off x="2228716" y="2679066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2" name="文字方塊 671">
            <a:extLst>
              <a:ext uri="{FF2B5EF4-FFF2-40B4-BE49-F238E27FC236}">
                <a16:creationId xmlns:a16="http://schemas.microsoft.com/office/drawing/2014/main" id="{487AD73A-70A9-4027-B023-164F68EF0784}"/>
              </a:ext>
            </a:extLst>
          </p:cNvPr>
          <p:cNvSpPr txBox="1"/>
          <p:nvPr/>
        </p:nvSpPr>
        <p:spPr>
          <a:xfrm>
            <a:off x="2212021" y="2707147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673" name="直線接點 672">
            <a:extLst>
              <a:ext uri="{FF2B5EF4-FFF2-40B4-BE49-F238E27FC236}">
                <a16:creationId xmlns:a16="http://schemas.microsoft.com/office/drawing/2014/main" id="{C94E70AF-7E1C-44FE-AB55-E0BE3867A797}"/>
              </a:ext>
            </a:extLst>
          </p:cNvPr>
          <p:cNvCxnSpPr>
            <a:cxnSpLocks/>
          </p:cNvCxnSpPr>
          <p:nvPr/>
        </p:nvCxnSpPr>
        <p:spPr>
          <a:xfrm>
            <a:off x="2430044" y="264042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4" name="直線接點 673">
            <a:extLst>
              <a:ext uri="{FF2B5EF4-FFF2-40B4-BE49-F238E27FC236}">
                <a16:creationId xmlns:a16="http://schemas.microsoft.com/office/drawing/2014/main" id="{2FA1CB9C-0B37-4BC5-8B5A-22BDBA40A760}"/>
              </a:ext>
            </a:extLst>
          </p:cNvPr>
          <p:cNvCxnSpPr>
            <a:cxnSpLocks/>
          </p:cNvCxnSpPr>
          <p:nvPr/>
        </p:nvCxnSpPr>
        <p:spPr>
          <a:xfrm>
            <a:off x="2325269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5" name="矩形 674">
            <a:extLst>
              <a:ext uri="{FF2B5EF4-FFF2-40B4-BE49-F238E27FC236}">
                <a16:creationId xmlns:a16="http://schemas.microsoft.com/office/drawing/2014/main" id="{F40A8BD2-6922-4EA4-AB32-AB10C807A77B}"/>
              </a:ext>
            </a:extLst>
          </p:cNvPr>
          <p:cNvSpPr/>
          <p:nvPr/>
        </p:nvSpPr>
        <p:spPr>
          <a:xfrm>
            <a:off x="2228716" y="337319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6" name="文字方塊 675">
            <a:extLst>
              <a:ext uri="{FF2B5EF4-FFF2-40B4-BE49-F238E27FC236}">
                <a16:creationId xmlns:a16="http://schemas.microsoft.com/office/drawing/2014/main" id="{85B98682-C31E-4D28-9221-6A805A28183C}"/>
              </a:ext>
            </a:extLst>
          </p:cNvPr>
          <p:cNvSpPr txBox="1"/>
          <p:nvPr/>
        </p:nvSpPr>
        <p:spPr>
          <a:xfrm>
            <a:off x="2212021" y="340127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677" name="直線接點 676">
            <a:extLst>
              <a:ext uri="{FF2B5EF4-FFF2-40B4-BE49-F238E27FC236}">
                <a16:creationId xmlns:a16="http://schemas.microsoft.com/office/drawing/2014/main" id="{B6D68580-26E4-4041-A9AD-DBECFEBAA069}"/>
              </a:ext>
            </a:extLst>
          </p:cNvPr>
          <p:cNvCxnSpPr>
            <a:cxnSpLocks/>
          </p:cNvCxnSpPr>
          <p:nvPr/>
        </p:nvCxnSpPr>
        <p:spPr>
          <a:xfrm>
            <a:off x="2430044" y="333455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8" name="直線接點 677">
            <a:extLst>
              <a:ext uri="{FF2B5EF4-FFF2-40B4-BE49-F238E27FC236}">
                <a16:creationId xmlns:a16="http://schemas.microsoft.com/office/drawing/2014/main" id="{CD65380F-6C39-4225-8704-E81C46E0ADFD}"/>
              </a:ext>
            </a:extLst>
          </p:cNvPr>
          <p:cNvCxnSpPr>
            <a:cxnSpLocks/>
          </p:cNvCxnSpPr>
          <p:nvPr/>
        </p:nvCxnSpPr>
        <p:spPr>
          <a:xfrm>
            <a:off x="2325269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9" name="矩形 678">
            <a:extLst>
              <a:ext uri="{FF2B5EF4-FFF2-40B4-BE49-F238E27FC236}">
                <a16:creationId xmlns:a16="http://schemas.microsoft.com/office/drawing/2014/main" id="{EC30878A-EF6C-44AC-B334-5A4DF0920A25}"/>
              </a:ext>
            </a:extLst>
          </p:cNvPr>
          <p:cNvSpPr/>
          <p:nvPr/>
        </p:nvSpPr>
        <p:spPr>
          <a:xfrm>
            <a:off x="2228716" y="1990648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0" name="文字方塊 679">
            <a:extLst>
              <a:ext uri="{FF2B5EF4-FFF2-40B4-BE49-F238E27FC236}">
                <a16:creationId xmlns:a16="http://schemas.microsoft.com/office/drawing/2014/main" id="{7F02DB25-AB43-4957-A906-EA09ED74060A}"/>
              </a:ext>
            </a:extLst>
          </p:cNvPr>
          <p:cNvSpPr txBox="1"/>
          <p:nvPr/>
        </p:nvSpPr>
        <p:spPr>
          <a:xfrm>
            <a:off x="2212021" y="2018729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681" name="直線接點 680">
            <a:extLst>
              <a:ext uri="{FF2B5EF4-FFF2-40B4-BE49-F238E27FC236}">
                <a16:creationId xmlns:a16="http://schemas.microsoft.com/office/drawing/2014/main" id="{6F7AA0FE-6C35-4278-8DA4-57AE14F0D84E}"/>
              </a:ext>
            </a:extLst>
          </p:cNvPr>
          <p:cNvCxnSpPr>
            <a:cxnSpLocks/>
          </p:cNvCxnSpPr>
          <p:nvPr/>
        </p:nvCxnSpPr>
        <p:spPr>
          <a:xfrm>
            <a:off x="2430044" y="1952011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2" name="直線接點 681">
            <a:extLst>
              <a:ext uri="{FF2B5EF4-FFF2-40B4-BE49-F238E27FC236}">
                <a16:creationId xmlns:a16="http://schemas.microsoft.com/office/drawing/2014/main" id="{0EC27DED-AE49-4A26-A55A-C2C98DB6D441}"/>
              </a:ext>
            </a:extLst>
          </p:cNvPr>
          <p:cNvCxnSpPr>
            <a:cxnSpLocks/>
          </p:cNvCxnSpPr>
          <p:nvPr/>
        </p:nvCxnSpPr>
        <p:spPr>
          <a:xfrm>
            <a:off x="2325269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3" name="矩形 682">
            <a:extLst>
              <a:ext uri="{FF2B5EF4-FFF2-40B4-BE49-F238E27FC236}">
                <a16:creationId xmlns:a16="http://schemas.microsoft.com/office/drawing/2014/main" id="{B5F1D92D-B256-4A17-8AC7-10126955EAFC}"/>
              </a:ext>
            </a:extLst>
          </p:cNvPr>
          <p:cNvSpPr/>
          <p:nvPr/>
        </p:nvSpPr>
        <p:spPr>
          <a:xfrm>
            <a:off x="2245411" y="406732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4" name="文字方塊 683">
            <a:extLst>
              <a:ext uri="{FF2B5EF4-FFF2-40B4-BE49-F238E27FC236}">
                <a16:creationId xmlns:a16="http://schemas.microsoft.com/office/drawing/2014/main" id="{B0CA1B59-C254-453F-9ECA-8350D1832F92}"/>
              </a:ext>
            </a:extLst>
          </p:cNvPr>
          <p:cNvSpPr txBox="1"/>
          <p:nvPr/>
        </p:nvSpPr>
        <p:spPr>
          <a:xfrm>
            <a:off x="2228716" y="409540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685" name="直線接點 684">
            <a:extLst>
              <a:ext uri="{FF2B5EF4-FFF2-40B4-BE49-F238E27FC236}">
                <a16:creationId xmlns:a16="http://schemas.microsoft.com/office/drawing/2014/main" id="{FAE1EBAD-A691-4AEF-B58D-9DE724DE42B2}"/>
              </a:ext>
            </a:extLst>
          </p:cNvPr>
          <p:cNvCxnSpPr>
            <a:cxnSpLocks/>
          </p:cNvCxnSpPr>
          <p:nvPr/>
        </p:nvCxnSpPr>
        <p:spPr>
          <a:xfrm>
            <a:off x="2446739" y="402868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6" name="直線接點 685">
            <a:extLst>
              <a:ext uri="{FF2B5EF4-FFF2-40B4-BE49-F238E27FC236}">
                <a16:creationId xmlns:a16="http://schemas.microsoft.com/office/drawing/2014/main" id="{C86A3727-7A79-4130-A6C0-57019A1FD713}"/>
              </a:ext>
            </a:extLst>
          </p:cNvPr>
          <p:cNvCxnSpPr>
            <a:cxnSpLocks/>
          </p:cNvCxnSpPr>
          <p:nvPr/>
        </p:nvCxnSpPr>
        <p:spPr>
          <a:xfrm>
            <a:off x="2341964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7" name="矩形 686">
            <a:extLst>
              <a:ext uri="{FF2B5EF4-FFF2-40B4-BE49-F238E27FC236}">
                <a16:creationId xmlns:a16="http://schemas.microsoft.com/office/drawing/2014/main" id="{2AAC0C62-42AE-49EE-923D-4C8DD40F0EC4}"/>
              </a:ext>
            </a:extLst>
          </p:cNvPr>
          <p:cNvSpPr/>
          <p:nvPr/>
        </p:nvSpPr>
        <p:spPr>
          <a:xfrm>
            <a:off x="2245411" y="47551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8" name="文字方塊 687">
            <a:extLst>
              <a:ext uri="{FF2B5EF4-FFF2-40B4-BE49-F238E27FC236}">
                <a16:creationId xmlns:a16="http://schemas.microsoft.com/office/drawing/2014/main" id="{908CD609-0FBC-4B6A-95F1-D8A9D93E4553}"/>
              </a:ext>
            </a:extLst>
          </p:cNvPr>
          <p:cNvSpPr txBox="1"/>
          <p:nvPr/>
        </p:nvSpPr>
        <p:spPr>
          <a:xfrm>
            <a:off x="2228716" y="47832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689" name="直線接點 688">
            <a:extLst>
              <a:ext uri="{FF2B5EF4-FFF2-40B4-BE49-F238E27FC236}">
                <a16:creationId xmlns:a16="http://schemas.microsoft.com/office/drawing/2014/main" id="{1C331E86-39C8-46EB-B0F0-88D1EDDED44B}"/>
              </a:ext>
            </a:extLst>
          </p:cNvPr>
          <p:cNvCxnSpPr>
            <a:cxnSpLocks/>
          </p:cNvCxnSpPr>
          <p:nvPr/>
        </p:nvCxnSpPr>
        <p:spPr>
          <a:xfrm>
            <a:off x="2446739" y="47165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0" name="直線接點 689">
            <a:extLst>
              <a:ext uri="{FF2B5EF4-FFF2-40B4-BE49-F238E27FC236}">
                <a16:creationId xmlns:a16="http://schemas.microsoft.com/office/drawing/2014/main" id="{A5EF732D-E4F0-4E80-BA93-E3AB28BABA5A}"/>
              </a:ext>
            </a:extLst>
          </p:cNvPr>
          <p:cNvCxnSpPr>
            <a:cxnSpLocks/>
          </p:cNvCxnSpPr>
          <p:nvPr/>
        </p:nvCxnSpPr>
        <p:spPr>
          <a:xfrm>
            <a:off x="2341964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1" name="直線接點 690">
            <a:extLst>
              <a:ext uri="{FF2B5EF4-FFF2-40B4-BE49-F238E27FC236}">
                <a16:creationId xmlns:a16="http://schemas.microsoft.com/office/drawing/2014/main" id="{2DC94004-7095-4C8B-B3A0-E27EA4CA1BCB}"/>
              </a:ext>
            </a:extLst>
          </p:cNvPr>
          <p:cNvCxnSpPr>
            <a:stCxn id="671" idx="2"/>
          </p:cNvCxnSpPr>
          <p:nvPr/>
        </p:nvCxnSpPr>
        <p:spPr>
          <a:xfrm>
            <a:off x="2380514" y="2950672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2" name="直線接點 691">
            <a:extLst>
              <a:ext uri="{FF2B5EF4-FFF2-40B4-BE49-F238E27FC236}">
                <a16:creationId xmlns:a16="http://schemas.microsoft.com/office/drawing/2014/main" id="{574B16FC-A1B0-4758-AC57-764E4E8AD45F}"/>
              </a:ext>
            </a:extLst>
          </p:cNvPr>
          <p:cNvCxnSpPr/>
          <p:nvPr/>
        </p:nvCxnSpPr>
        <p:spPr>
          <a:xfrm>
            <a:off x="2397209" y="364480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3" name="直線接點 692">
            <a:extLst>
              <a:ext uri="{FF2B5EF4-FFF2-40B4-BE49-F238E27FC236}">
                <a16:creationId xmlns:a16="http://schemas.microsoft.com/office/drawing/2014/main" id="{2A0C7B28-6BD1-4781-9E8F-FF703DDCD178}"/>
              </a:ext>
            </a:extLst>
          </p:cNvPr>
          <p:cNvCxnSpPr/>
          <p:nvPr/>
        </p:nvCxnSpPr>
        <p:spPr>
          <a:xfrm>
            <a:off x="2397209" y="4343199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直線接點 693">
            <a:extLst>
              <a:ext uri="{FF2B5EF4-FFF2-40B4-BE49-F238E27FC236}">
                <a16:creationId xmlns:a16="http://schemas.microsoft.com/office/drawing/2014/main" id="{BB7B3744-3100-483F-A815-1163FBCE9E1D}"/>
              </a:ext>
            </a:extLst>
          </p:cNvPr>
          <p:cNvCxnSpPr/>
          <p:nvPr/>
        </p:nvCxnSpPr>
        <p:spPr>
          <a:xfrm>
            <a:off x="2380514" y="226438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5" name="直線接點 694">
            <a:extLst>
              <a:ext uri="{FF2B5EF4-FFF2-40B4-BE49-F238E27FC236}">
                <a16:creationId xmlns:a16="http://schemas.microsoft.com/office/drawing/2014/main" id="{D63FFA78-EC4D-46BC-9A8C-984F2CD0C0FA}"/>
              </a:ext>
            </a:extLst>
          </p:cNvPr>
          <p:cNvCxnSpPr>
            <a:cxnSpLocks/>
          </p:cNvCxnSpPr>
          <p:nvPr/>
        </p:nvCxnSpPr>
        <p:spPr>
          <a:xfrm>
            <a:off x="2341964" y="1784146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6" name="文字方塊 695">
            <a:extLst>
              <a:ext uri="{FF2B5EF4-FFF2-40B4-BE49-F238E27FC236}">
                <a16:creationId xmlns:a16="http://schemas.microsoft.com/office/drawing/2014/main" id="{38D3D771-7AD4-4791-A6A3-FC6F33095139}"/>
              </a:ext>
            </a:extLst>
          </p:cNvPr>
          <p:cNvSpPr txBox="1"/>
          <p:nvPr/>
        </p:nvSpPr>
        <p:spPr>
          <a:xfrm>
            <a:off x="2228716" y="1609525"/>
            <a:ext cx="3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A25</a:t>
            </a:r>
            <a:endParaRPr lang="zh-TW" altLang="en-US" sz="800" dirty="0"/>
          </a:p>
        </p:txBody>
      </p:sp>
      <p:cxnSp>
        <p:nvCxnSpPr>
          <p:cNvPr id="697" name="直線接點 696">
            <a:extLst>
              <a:ext uri="{FF2B5EF4-FFF2-40B4-BE49-F238E27FC236}">
                <a16:creationId xmlns:a16="http://schemas.microsoft.com/office/drawing/2014/main" id="{CF0FBB9C-1FAE-423C-BF8D-BDD0C8A34452}"/>
              </a:ext>
            </a:extLst>
          </p:cNvPr>
          <p:cNvCxnSpPr>
            <a:cxnSpLocks/>
            <a:stCxn id="687" idx="2"/>
          </p:cNvCxnSpPr>
          <p:nvPr/>
        </p:nvCxnSpPr>
        <p:spPr>
          <a:xfrm>
            <a:off x="2397209" y="5026771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8" name="文字方塊 697">
            <a:extLst>
              <a:ext uri="{FF2B5EF4-FFF2-40B4-BE49-F238E27FC236}">
                <a16:creationId xmlns:a16="http://schemas.microsoft.com/office/drawing/2014/main" id="{ED014C3A-925E-49B7-AF2C-A1F60C349FC3}"/>
              </a:ext>
            </a:extLst>
          </p:cNvPr>
          <p:cNvSpPr txBox="1"/>
          <p:nvPr/>
        </p:nvSpPr>
        <p:spPr>
          <a:xfrm>
            <a:off x="2284421" y="5099784"/>
            <a:ext cx="341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S25</a:t>
            </a:r>
            <a:endParaRPr lang="zh-TW" altLang="en-US" sz="800" dirty="0"/>
          </a:p>
        </p:txBody>
      </p:sp>
      <p:sp>
        <p:nvSpPr>
          <p:cNvPr id="699" name="矩形 698">
            <a:extLst>
              <a:ext uri="{FF2B5EF4-FFF2-40B4-BE49-F238E27FC236}">
                <a16:creationId xmlns:a16="http://schemas.microsoft.com/office/drawing/2014/main" id="{563FE2AF-9BFE-4372-AD84-B313BECC2A1D}"/>
              </a:ext>
            </a:extLst>
          </p:cNvPr>
          <p:cNvSpPr/>
          <p:nvPr/>
        </p:nvSpPr>
        <p:spPr>
          <a:xfrm>
            <a:off x="2559527" y="2679066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0" name="文字方塊 699">
            <a:extLst>
              <a:ext uri="{FF2B5EF4-FFF2-40B4-BE49-F238E27FC236}">
                <a16:creationId xmlns:a16="http://schemas.microsoft.com/office/drawing/2014/main" id="{41249EDA-CD89-48D0-B4D3-AEC33E481180}"/>
              </a:ext>
            </a:extLst>
          </p:cNvPr>
          <p:cNvSpPr txBox="1"/>
          <p:nvPr/>
        </p:nvSpPr>
        <p:spPr>
          <a:xfrm>
            <a:off x="2542832" y="2707147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01" name="直線接點 700">
            <a:extLst>
              <a:ext uri="{FF2B5EF4-FFF2-40B4-BE49-F238E27FC236}">
                <a16:creationId xmlns:a16="http://schemas.microsoft.com/office/drawing/2014/main" id="{13CB5172-04FB-4341-9366-53ECD8FBC711}"/>
              </a:ext>
            </a:extLst>
          </p:cNvPr>
          <p:cNvCxnSpPr>
            <a:cxnSpLocks/>
          </p:cNvCxnSpPr>
          <p:nvPr/>
        </p:nvCxnSpPr>
        <p:spPr>
          <a:xfrm>
            <a:off x="2760855" y="264042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2" name="直線接點 701">
            <a:extLst>
              <a:ext uri="{FF2B5EF4-FFF2-40B4-BE49-F238E27FC236}">
                <a16:creationId xmlns:a16="http://schemas.microsoft.com/office/drawing/2014/main" id="{E0ED0036-D194-4CA5-9A51-6FD72655D3CC}"/>
              </a:ext>
            </a:extLst>
          </p:cNvPr>
          <p:cNvCxnSpPr>
            <a:cxnSpLocks/>
          </p:cNvCxnSpPr>
          <p:nvPr/>
        </p:nvCxnSpPr>
        <p:spPr>
          <a:xfrm>
            <a:off x="2656080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3" name="矩形 702">
            <a:extLst>
              <a:ext uri="{FF2B5EF4-FFF2-40B4-BE49-F238E27FC236}">
                <a16:creationId xmlns:a16="http://schemas.microsoft.com/office/drawing/2014/main" id="{4C25439B-4241-43E0-AD67-CD6AAC4A9515}"/>
              </a:ext>
            </a:extLst>
          </p:cNvPr>
          <p:cNvSpPr/>
          <p:nvPr/>
        </p:nvSpPr>
        <p:spPr>
          <a:xfrm>
            <a:off x="2559527" y="337319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4" name="文字方塊 703">
            <a:extLst>
              <a:ext uri="{FF2B5EF4-FFF2-40B4-BE49-F238E27FC236}">
                <a16:creationId xmlns:a16="http://schemas.microsoft.com/office/drawing/2014/main" id="{F272C38B-5515-4946-9B1E-4BC2839EA3E9}"/>
              </a:ext>
            </a:extLst>
          </p:cNvPr>
          <p:cNvSpPr txBox="1"/>
          <p:nvPr/>
        </p:nvSpPr>
        <p:spPr>
          <a:xfrm>
            <a:off x="2542832" y="340127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05" name="直線接點 704">
            <a:extLst>
              <a:ext uri="{FF2B5EF4-FFF2-40B4-BE49-F238E27FC236}">
                <a16:creationId xmlns:a16="http://schemas.microsoft.com/office/drawing/2014/main" id="{4B644AAD-CBDC-4466-B723-B87447EB3268}"/>
              </a:ext>
            </a:extLst>
          </p:cNvPr>
          <p:cNvCxnSpPr>
            <a:cxnSpLocks/>
          </p:cNvCxnSpPr>
          <p:nvPr/>
        </p:nvCxnSpPr>
        <p:spPr>
          <a:xfrm>
            <a:off x="2760855" y="333455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6" name="直線接點 705">
            <a:extLst>
              <a:ext uri="{FF2B5EF4-FFF2-40B4-BE49-F238E27FC236}">
                <a16:creationId xmlns:a16="http://schemas.microsoft.com/office/drawing/2014/main" id="{7EE7ED54-7CB6-42EA-8602-82D4FE6CBA00}"/>
              </a:ext>
            </a:extLst>
          </p:cNvPr>
          <p:cNvCxnSpPr>
            <a:cxnSpLocks/>
          </p:cNvCxnSpPr>
          <p:nvPr/>
        </p:nvCxnSpPr>
        <p:spPr>
          <a:xfrm>
            <a:off x="2656080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7" name="矩形 706">
            <a:extLst>
              <a:ext uri="{FF2B5EF4-FFF2-40B4-BE49-F238E27FC236}">
                <a16:creationId xmlns:a16="http://schemas.microsoft.com/office/drawing/2014/main" id="{7C8CDAAA-86B0-4A65-A5B8-0A976171D878}"/>
              </a:ext>
            </a:extLst>
          </p:cNvPr>
          <p:cNvSpPr/>
          <p:nvPr/>
        </p:nvSpPr>
        <p:spPr>
          <a:xfrm>
            <a:off x="2559527" y="1990648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8" name="文字方塊 707">
            <a:extLst>
              <a:ext uri="{FF2B5EF4-FFF2-40B4-BE49-F238E27FC236}">
                <a16:creationId xmlns:a16="http://schemas.microsoft.com/office/drawing/2014/main" id="{BF8CB3FA-CAE3-4FCB-811D-A098857EB145}"/>
              </a:ext>
            </a:extLst>
          </p:cNvPr>
          <p:cNvSpPr txBox="1"/>
          <p:nvPr/>
        </p:nvSpPr>
        <p:spPr>
          <a:xfrm>
            <a:off x="2542832" y="2018729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09" name="直線接點 708">
            <a:extLst>
              <a:ext uri="{FF2B5EF4-FFF2-40B4-BE49-F238E27FC236}">
                <a16:creationId xmlns:a16="http://schemas.microsoft.com/office/drawing/2014/main" id="{BC9F6D69-7B39-4B26-ADED-D5AA8481856C}"/>
              </a:ext>
            </a:extLst>
          </p:cNvPr>
          <p:cNvCxnSpPr>
            <a:cxnSpLocks/>
          </p:cNvCxnSpPr>
          <p:nvPr/>
        </p:nvCxnSpPr>
        <p:spPr>
          <a:xfrm>
            <a:off x="2760855" y="1952011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0" name="直線接點 709">
            <a:extLst>
              <a:ext uri="{FF2B5EF4-FFF2-40B4-BE49-F238E27FC236}">
                <a16:creationId xmlns:a16="http://schemas.microsoft.com/office/drawing/2014/main" id="{F31575FC-A2EF-4D4A-BFA6-6B0EAC02DCA7}"/>
              </a:ext>
            </a:extLst>
          </p:cNvPr>
          <p:cNvCxnSpPr>
            <a:cxnSpLocks/>
          </p:cNvCxnSpPr>
          <p:nvPr/>
        </p:nvCxnSpPr>
        <p:spPr>
          <a:xfrm>
            <a:off x="2656080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1" name="矩形 710">
            <a:extLst>
              <a:ext uri="{FF2B5EF4-FFF2-40B4-BE49-F238E27FC236}">
                <a16:creationId xmlns:a16="http://schemas.microsoft.com/office/drawing/2014/main" id="{37BCB530-CB63-4F00-9FC1-9BA78ECE7477}"/>
              </a:ext>
            </a:extLst>
          </p:cNvPr>
          <p:cNvSpPr/>
          <p:nvPr/>
        </p:nvSpPr>
        <p:spPr>
          <a:xfrm>
            <a:off x="2576222" y="406732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2" name="文字方塊 711">
            <a:extLst>
              <a:ext uri="{FF2B5EF4-FFF2-40B4-BE49-F238E27FC236}">
                <a16:creationId xmlns:a16="http://schemas.microsoft.com/office/drawing/2014/main" id="{649B481F-2BF1-42B4-8BFD-8D1AA1576029}"/>
              </a:ext>
            </a:extLst>
          </p:cNvPr>
          <p:cNvSpPr txBox="1"/>
          <p:nvPr/>
        </p:nvSpPr>
        <p:spPr>
          <a:xfrm>
            <a:off x="2559527" y="409540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13" name="直線接點 712">
            <a:extLst>
              <a:ext uri="{FF2B5EF4-FFF2-40B4-BE49-F238E27FC236}">
                <a16:creationId xmlns:a16="http://schemas.microsoft.com/office/drawing/2014/main" id="{EF9F1322-2230-4729-9E99-026C689B641E}"/>
              </a:ext>
            </a:extLst>
          </p:cNvPr>
          <p:cNvCxnSpPr>
            <a:cxnSpLocks/>
          </p:cNvCxnSpPr>
          <p:nvPr/>
        </p:nvCxnSpPr>
        <p:spPr>
          <a:xfrm>
            <a:off x="2777550" y="402868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4" name="直線接點 713">
            <a:extLst>
              <a:ext uri="{FF2B5EF4-FFF2-40B4-BE49-F238E27FC236}">
                <a16:creationId xmlns:a16="http://schemas.microsoft.com/office/drawing/2014/main" id="{051A9948-2B82-4F0F-BCC8-BC148F7B6810}"/>
              </a:ext>
            </a:extLst>
          </p:cNvPr>
          <p:cNvCxnSpPr>
            <a:cxnSpLocks/>
          </p:cNvCxnSpPr>
          <p:nvPr/>
        </p:nvCxnSpPr>
        <p:spPr>
          <a:xfrm>
            <a:off x="2672775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5" name="矩形 714">
            <a:extLst>
              <a:ext uri="{FF2B5EF4-FFF2-40B4-BE49-F238E27FC236}">
                <a16:creationId xmlns:a16="http://schemas.microsoft.com/office/drawing/2014/main" id="{DC9CE4F2-3C75-46F4-8BAC-8FF8F9AF7E61}"/>
              </a:ext>
            </a:extLst>
          </p:cNvPr>
          <p:cNvSpPr/>
          <p:nvPr/>
        </p:nvSpPr>
        <p:spPr>
          <a:xfrm>
            <a:off x="2576222" y="47551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6" name="文字方塊 715">
            <a:extLst>
              <a:ext uri="{FF2B5EF4-FFF2-40B4-BE49-F238E27FC236}">
                <a16:creationId xmlns:a16="http://schemas.microsoft.com/office/drawing/2014/main" id="{3FC9B3F9-3A94-4824-8696-9203FA3F8A46}"/>
              </a:ext>
            </a:extLst>
          </p:cNvPr>
          <p:cNvSpPr txBox="1"/>
          <p:nvPr/>
        </p:nvSpPr>
        <p:spPr>
          <a:xfrm>
            <a:off x="2559527" y="47832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17" name="直線接點 716">
            <a:extLst>
              <a:ext uri="{FF2B5EF4-FFF2-40B4-BE49-F238E27FC236}">
                <a16:creationId xmlns:a16="http://schemas.microsoft.com/office/drawing/2014/main" id="{72CDE695-0EF7-4B7B-8D52-82108DFE7D3C}"/>
              </a:ext>
            </a:extLst>
          </p:cNvPr>
          <p:cNvCxnSpPr>
            <a:cxnSpLocks/>
          </p:cNvCxnSpPr>
          <p:nvPr/>
        </p:nvCxnSpPr>
        <p:spPr>
          <a:xfrm>
            <a:off x="2777550" y="47165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8" name="直線接點 717">
            <a:extLst>
              <a:ext uri="{FF2B5EF4-FFF2-40B4-BE49-F238E27FC236}">
                <a16:creationId xmlns:a16="http://schemas.microsoft.com/office/drawing/2014/main" id="{7DCDEAE4-7329-4D40-A929-CCA001900193}"/>
              </a:ext>
            </a:extLst>
          </p:cNvPr>
          <p:cNvCxnSpPr>
            <a:cxnSpLocks/>
          </p:cNvCxnSpPr>
          <p:nvPr/>
        </p:nvCxnSpPr>
        <p:spPr>
          <a:xfrm>
            <a:off x="2672775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9" name="直線接點 718">
            <a:extLst>
              <a:ext uri="{FF2B5EF4-FFF2-40B4-BE49-F238E27FC236}">
                <a16:creationId xmlns:a16="http://schemas.microsoft.com/office/drawing/2014/main" id="{1045E83F-674E-453D-AB26-BA407DB337F1}"/>
              </a:ext>
            </a:extLst>
          </p:cNvPr>
          <p:cNvCxnSpPr>
            <a:stCxn id="699" idx="2"/>
          </p:cNvCxnSpPr>
          <p:nvPr/>
        </p:nvCxnSpPr>
        <p:spPr>
          <a:xfrm>
            <a:off x="2711325" y="2950672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0" name="直線接點 719">
            <a:extLst>
              <a:ext uri="{FF2B5EF4-FFF2-40B4-BE49-F238E27FC236}">
                <a16:creationId xmlns:a16="http://schemas.microsoft.com/office/drawing/2014/main" id="{C1C16A73-DEA4-4943-B424-38E621CDED1A}"/>
              </a:ext>
            </a:extLst>
          </p:cNvPr>
          <p:cNvCxnSpPr/>
          <p:nvPr/>
        </p:nvCxnSpPr>
        <p:spPr>
          <a:xfrm>
            <a:off x="2728020" y="364480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直線接點 720">
            <a:extLst>
              <a:ext uri="{FF2B5EF4-FFF2-40B4-BE49-F238E27FC236}">
                <a16:creationId xmlns:a16="http://schemas.microsoft.com/office/drawing/2014/main" id="{3D52D3CC-1CC6-4845-8929-10293B5E8EFE}"/>
              </a:ext>
            </a:extLst>
          </p:cNvPr>
          <p:cNvCxnSpPr/>
          <p:nvPr/>
        </p:nvCxnSpPr>
        <p:spPr>
          <a:xfrm>
            <a:off x="2728020" y="4343199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2" name="直線接點 721">
            <a:extLst>
              <a:ext uri="{FF2B5EF4-FFF2-40B4-BE49-F238E27FC236}">
                <a16:creationId xmlns:a16="http://schemas.microsoft.com/office/drawing/2014/main" id="{7FC022C8-10FA-4523-AA3F-CBDD39737C66}"/>
              </a:ext>
            </a:extLst>
          </p:cNvPr>
          <p:cNvCxnSpPr/>
          <p:nvPr/>
        </p:nvCxnSpPr>
        <p:spPr>
          <a:xfrm>
            <a:off x="2711325" y="226438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直線接點 722">
            <a:extLst>
              <a:ext uri="{FF2B5EF4-FFF2-40B4-BE49-F238E27FC236}">
                <a16:creationId xmlns:a16="http://schemas.microsoft.com/office/drawing/2014/main" id="{EF034C7F-CA47-4C4C-BD57-CC0A08863017}"/>
              </a:ext>
            </a:extLst>
          </p:cNvPr>
          <p:cNvCxnSpPr>
            <a:cxnSpLocks/>
          </p:cNvCxnSpPr>
          <p:nvPr/>
        </p:nvCxnSpPr>
        <p:spPr>
          <a:xfrm>
            <a:off x="2672775" y="1784146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4" name="文字方塊 723">
            <a:extLst>
              <a:ext uri="{FF2B5EF4-FFF2-40B4-BE49-F238E27FC236}">
                <a16:creationId xmlns:a16="http://schemas.microsoft.com/office/drawing/2014/main" id="{73C6F77C-192E-4A3A-975F-FDA67A5FEE54}"/>
              </a:ext>
            </a:extLst>
          </p:cNvPr>
          <p:cNvSpPr txBox="1"/>
          <p:nvPr/>
        </p:nvSpPr>
        <p:spPr>
          <a:xfrm>
            <a:off x="2559527" y="1609525"/>
            <a:ext cx="357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A24</a:t>
            </a:r>
            <a:endParaRPr lang="zh-TW" altLang="en-US" sz="800" dirty="0"/>
          </a:p>
        </p:txBody>
      </p:sp>
      <p:cxnSp>
        <p:nvCxnSpPr>
          <p:cNvPr id="725" name="直線接點 724">
            <a:extLst>
              <a:ext uri="{FF2B5EF4-FFF2-40B4-BE49-F238E27FC236}">
                <a16:creationId xmlns:a16="http://schemas.microsoft.com/office/drawing/2014/main" id="{810F4D47-7796-400C-940D-19358A6F6D0A}"/>
              </a:ext>
            </a:extLst>
          </p:cNvPr>
          <p:cNvCxnSpPr>
            <a:cxnSpLocks/>
            <a:stCxn id="715" idx="2"/>
          </p:cNvCxnSpPr>
          <p:nvPr/>
        </p:nvCxnSpPr>
        <p:spPr>
          <a:xfrm>
            <a:off x="2728020" y="5026771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6" name="文字方塊 725">
            <a:extLst>
              <a:ext uri="{FF2B5EF4-FFF2-40B4-BE49-F238E27FC236}">
                <a16:creationId xmlns:a16="http://schemas.microsoft.com/office/drawing/2014/main" id="{F79D3476-3C6E-4E10-AD5F-24D8B557EA60}"/>
              </a:ext>
            </a:extLst>
          </p:cNvPr>
          <p:cNvSpPr txBox="1"/>
          <p:nvPr/>
        </p:nvSpPr>
        <p:spPr>
          <a:xfrm>
            <a:off x="2615232" y="5099784"/>
            <a:ext cx="360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S24</a:t>
            </a:r>
            <a:endParaRPr lang="zh-TW" altLang="en-US" sz="800" dirty="0"/>
          </a:p>
        </p:txBody>
      </p:sp>
      <p:sp>
        <p:nvSpPr>
          <p:cNvPr id="727" name="矩形 726">
            <a:extLst>
              <a:ext uri="{FF2B5EF4-FFF2-40B4-BE49-F238E27FC236}">
                <a16:creationId xmlns:a16="http://schemas.microsoft.com/office/drawing/2014/main" id="{74F1B6AA-607C-4086-8540-9B78225DA4CD}"/>
              </a:ext>
            </a:extLst>
          </p:cNvPr>
          <p:cNvSpPr/>
          <p:nvPr/>
        </p:nvSpPr>
        <p:spPr>
          <a:xfrm>
            <a:off x="2894217" y="2679066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8" name="文字方塊 727">
            <a:extLst>
              <a:ext uri="{FF2B5EF4-FFF2-40B4-BE49-F238E27FC236}">
                <a16:creationId xmlns:a16="http://schemas.microsoft.com/office/drawing/2014/main" id="{45F85E97-AF4D-4A62-B2DB-D5F53AFFEA01}"/>
              </a:ext>
            </a:extLst>
          </p:cNvPr>
          <p:cNvSpPr txBox="1"/>
          <p:nvPr/>
        </p:nvSpPr>
        <p:spPr>
          <a:xfrm>
            <a:off x="2877522" y="2707147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29" name="直線接點 728">
            <a:extLst>
              <a:ext uri="{FF2B5EF4-FFF2-40B4-BE49-F238E27FC236}">
                <a16:creationId xmlns:a16="http://schemas.microsoft.com/office/drawing/2014/main" id="{2F13C711-7981-481D-A847-CFA13F538A20}"/>
              </a:ext>
            </a:extLst>
          </p:cNvPr>
          <p:cNvCxnSpPr>
            <a:cxnSpLocks/>
          </p:cNvCxnSpPr>
          <p:nvPr/>
        </p:nvCxnSpPr>
        <p:spPr>
          <a:xfrm>
            <a:off x="3095545" y="264042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0" name="直線接點 729">
            <a:extLst>
              <a:ext uri="{FF2B5EF4-FFF2-40B4-BE49-F238E27FC236}">
                <a16:creationId xmlns:a16="http://schemas.microsoft.com/office/drawing/2014/main" id="{229C2821-63A7-4B61-AC4A-1EC5405D7ABD}"/>
              </a:ext>
            </a:extLst>
          </p:cNvPr>
          <p:cNvCxnSpPr>
            <a:cxnSpLocks/>
          </p:cNvCxnSpPr>
          <p:nvPr/>
        </p:nvCxnSpPr>
        <p:spPr>
          <a:xfrm>
            <a:off x="2990770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1" name="矩形 730">
            <a:extLst>
              <a:ext uri="{FF2B5EF4-FFF2-40B4-BE49-F238E27FC236}">
                <a16:creationId xmlns:a16="http://schemas.microsoft.com/office/drawing/2014/main" id="{0BBF0E7E-AE16-4975-927D-4C4F6F7C10EF}"/>
              </a:ext>
            </a:extLst>
          </p:cNvPr>
          <p:cNvSpPr/>
          <p:nvPr/>
        </p:nvSpPr>
        <p:spPr>
          <a:xfrm>
            <a:off x="2894217" y="337319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2" name="文字方塊 731">
            <a:extLst>
              <a:ext uri="{FF2B5EF4-FFF2-40B4-BE49-F238E27FC236}">
                <a16:creationId xmlns:a16="http://schemas.microsoft.com/office/drawing/2014/main" id="{AD8C594A-7306-49AE-9A1F-714DDFDB4352}"/>
              </a:ext>
            </a:extLst>
          </p:cNvPr>
          <p:cNvSpPr txBox="1"/>
          <p:nvPr/>
        </p:nvSpPr>
        <p:spPr>
          <a:xfrm>
            <a:off x="2877522" y="340127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33" name="直線接點 732">
            <a:extLst>
              <a:ext uri="{FF2B5EF4-FFF2-40B4-BE49-F238E27FC236}">
                <a16:creationId xmlns:a16="http://schemas.microsoft.com/office/drawing/2014/main" id="{5AC037D7-FE10-4F6C-9DCF-84DF1B5987C3}"/>
              </a:ext>
            </a:extLst>
          </p:cNvPr>
          <p:cNvCxnSpPr>
            <a:cxnSpLocks/>
          </p:cNvCxnSpPr>
          <p:nvPr/>
        </p:nvCxnSpPr>
        <p:spPr>
          <a:xfrm>
            <a:off x="3095545" y="333455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4" name="直線接點 733">
            <a:extLst>
              <a:ext uri="{FF2B5EF4-FFF2-40B4-BE49-F238E27FC236}">
                <a16:creationId xmlns:a16="http://schemas.microsoft.com/office/drawing/2014/main" id="{BE468363-2451-465C-A10B-8A06F6FC8E70}"/>
              </a:ext>
            </a:extLst>
          </p:cNvPr>
          <p:cNvCxnSpPr>
            <a:cxnSpLocks/>
          </p:cNvCxnSpPr>
          <p:nvPr/>
        </p:nvCxnSpPr>
        <p:spPr>
          <a:xfrm>
            <a:off x="2990770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5" name="矩形 734">
            <a:extLst>
              <a:ext uri="{FF2B5EF4-FFF2-40B4-BE49-F238E27FC236}">
                <a16:creationId xmlns:a16="http://schemas.microsoft.com/office/drawing/2014/main" id="{17A460A6-F9D2-4850-A593-95EB30361B77}"/>
              </a:ext>
            </a:extLst>
          </p:cNvPr>
          <p:cNvSpPr/>
          <p:nvPr/>
        </p:nvSpPr>
        <p:spPr>
          <a:xfrm>
            <a:off x="2894217" y="1990648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6" name="文字方塊 735">
            <a:extLst>
              <a:ext uri="{FF2B5EF4-FFF2-40B4-BE49-F238E27FC236}">
                <a16:creationId xmlns:a16="http://schemas.microsoft.com/office/drawing/2014/main" id="{27B57D49-D01C-4833-B484-D8AE51CC49C5}"/>
              </a:ext>
            </a:extLst>
          </p:cNvPr>
          <p:cNvSpPr txBox="1"/>
          <p:nvPr/>
        </p:nvSpPr>
        <p:spPr>
          <a:xfrm>
            <a:off x="2877522" y="2018729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37" name="直線接點 736">
            <a:extLst>
              <a:ext uri="{FF2B5EF4-FFF2-40B4-BE49-F238E27FC236}">
                <a16:creationId xmlns:a16="http://schemas.microsoft.com/office/drawing/2014/main" id="{EA2119A9-7D52-4B32-80B4-EF0254DBED98}"/>
              </a:ext>
            </a:extLst>
          </p:cNvPr>
          <p:cNvCxnSpPr>
            <a:cxnSpLocks/>
          </p:cNvCxnSpPr>
          <p:nvPr/>
        </p:nvCxnSpPr>
        <p:spPr>
          <a:xfrm>
            <a:off x="3095545" y="1952011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8" name="直線接點 737">
            <a:extLst>
              <a:ext uri="{FF2B5EF4-FFF2-40B4-BE49-F238E27FC236}">
                <a16:creationId xmlns:a16="http://schemas.microsoft.com/office/drawing/2014/main" id="{DD5B9F79-808B-467A-801D-CB6CCBF008E9}"/>
              </a:ext>
            </a:extLst>
          </p:cNvPr>
          <p:cNvCxnSpPr>
            <a:cxnSpLocks/>
          </p:cNvCxnSpPr>
          <p:nvPr/>
        </p:nvCxnSpPr>
        <p:spPr>
          <a:xfrm>
            <a:off x="2990770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9" name="矩形 738">
            <a:extLst>
              <a:ext uri="{FF2B5EF4-FFF2-40B4-BE49-F238E27FC236}">
                <a16:creationId xmlns:a16="http://schemas.microsoft.com/office/drawing/2014/main" id="{D89D06B5-2C3E-400D-889C-917701785996}"/>
              </a:ext>
            </a:extLst>
          </p:cNvPr>
          <p:cNvSpPr/>
          <p:nvPr/>
        </p:nvSpPr>
        <p:spPr>
          <a:xfrm>
            <a:off x="2910912" y="406732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0" name="文字方塊 739">
            <a:extLst>
              <a:ext uri="{FF2B5EF4-FFF2-40B4-BE49-F238E27FC236}">
                <a16:creationId xmlns:a16="http://schemas.microsoft.com/office/drawing/2014/main" id="{24B859D5-4DFA-4523-B15A-A393F33F1143}"/>
              </a:ext>
            </a:extLst>
          </p:cNvPr>
          <p:cNvSpPr txBox="1"/>
          <p:nvPr/>
        </p:nvSpPr>
        <p:spPr>
          <a:xfrm>
            <a:off x="2894217" y="409540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41" name="直線接點 740">
            <a:extLst>
              <a:ext uri="{FF2B5EF4-FFF2-40B4-BE49-F238E27FC236}">
                <a16:creationId xmlns:a16="http://schemas.microsoft.com/office/drawing/2014/main" id="{44287FF3-8378-4C3E-89F8-E20F9BFDF1FE}"/>
              </a:ext>
            </a:extLst>
          </p:cNvPr>
          <p:cNvCxnSpPr>
            <a:cxnSpLocks/>
          </p:cNvCxnSpPr>
          <p:nvPr/>
        </p:nvCxnSpPr>
        <p:spPr>
          <a:xfrm>
            <a:off x="3112240" y="402868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2" name="直線接點 741">
            <a:extLst>
              <a:ext uri="{FF2B5EF4-FFF2-40B4-BE49-F238E27FC236}">
                <a16:creationId xmlns:a16="http://schemas.microsoft.com/office/drawing/2014/main" id="{C7383141-E981-4E9F-820C-DC841260D737}"/>
              </a:ext>
            </a:extLst>
          </p:cNvPr>
          <p:cNvCxnSpPr>
            <a:cxnSpLocks/>
          </p:cNvCxnSpPr>
          <p:nvPr/>
        </p:nvCxnSpPr>
        <p:spPr>
          <a:xfrm>
            <a:off x="3007465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3" name="矩形 742">
            <a:extLst>
              <a:ext uri="{FF2B5EF4-FFF2-40B4-BE49-F238E27FC236}">
                <a16:creationId xmlns:a16="http://schemas.microsoft.com/office/drawing/2014/main" id="{AD3EDB51-B774-485A-8E24-AD0F7E92F3CD}"/>
              </a:ext>
            </a:extLst>
          </p:cNvPr>
          <p:cNvSpPr/>
          <p:nvPr/>
        </p:nvSpPr>
        <p:spPr>
          <a:xfrm>
            <a:off x="2910912" y="47551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4" name="文字方塊 743">
            <a:extLst>
              <a:ext uri="{FF2B5EF4-FFF2-40B4-BE49-F238E27FC236}">
                <a16:creationId xmlns:a16="http://schemas.microsoft.com/office/drawing/2014/main" id="{760809E7-5043-4AF8-9E56-3218069583DA}"/>
              </a:ext>
            </a:extLst>
          </p:cNvPr>
          <p:cNvSpPr txBox="1"/>
          <p:nvPr/>
        </p:nvSpPr>
        <p:spPr>
          <a:xfrm>
            <a:off x="2894217" y="47832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45" name="直線接點 744">
            <a:extLst>
              <a:ext uri="{FF2B5EF4-FFF2-40B4-BE49-F238E27FC236}">
                <a16:creationId xmlns:a16="http://schemas.microsoft.com/office/drawing/2014/main" id="{A890D6FF-B109-45D0-B490-D3AC726DF199}"/>
              </a:ext>
            </a:extLst>
          </p:cNvPr>
          <p:cNvCxnSpPr>
            <a:cxnSpLocks/>
          </p:cNvCxnSpPr>
          <p:nvPr/>
        </p:nvCxnSpPr>
        <p:spPr>
          <a:xfrm>
            <a:off x="3112240" y="47165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6" name="直線接點 745">
            <a:extLst>
              <a:ext uri="{FF2B5EF4-FFF2-40B4-BE49-F238E27FC236}">
                <a16:creationId xmlns:a16="http://schemas.microsoft.com/office/drawing/2014/main" id="{A59EC856-ED7D-4757-87C5-186B5009DEBB}"/>
              </a:ext>
            </a:extLst>
          </p:cNvPr>
          <p:cNvCxnSpPr>
            <a:cxnSpLocks/>
          </p:cNvCxnSpPr>
          <p:nvPr/>
        </p:nvCxnSpPr>
        <p:spPr>
          <a:xfrm>
            <a:off x="3007465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7" name="直線接點 746">
            <a:extLst>
              <a:ext uri="{FF2B5EF4-FFF2-40B4-BE49-F238E27FC236}">
                <a16:creationId xmlns:a16="http://schemas.microsoft.com/office/drawing/2014/main" id="{513D2BD8-29CC-4F79-993A-F75AAF933AED}"/>
              </a:ext>
            </a:extLst>
          </p:cNvPr>
          <p:cNvCxnSpPr>
            <a:stCxn id="727" idx="2"/>
          </p:cNvCxnSpPr>
          <p:nvPr/>
        </p:nvCxnSpPr>
        <p:spPr>
          <a:xfrm>
            <a:off x="3046015" y="2950672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8" name="直線接點 747">
            <a:extLst>
              <a:ext uri="{FF2B5EF4-FFF2-40B4-BE49-F238E27FC236}">
                <a16:creationId xmlns:a16="http://schemas.microsoft.com/office/drawing/2014/main" id="{413C3DBD-48E1-4170-88EB-3A977791E8BE}"/>
              </a:ext>
            </a:extLst>
          </p:cNvPr>
          <p:cNvCxnSpPr/>
          <p:nvPr/>
        </p:nvCxnSpPr>
        <p:spPr>
          <a:xfrm>
            <a:off x="3062710" y="364480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9" name="直線接點 748">
            <a:extLst>
              <a:ext uri="{FF2B5EF4-FFF2-40B4-BE49-F238E27FC236}">
                <a16:creationId xmlns:a16="http://schemas.microsoft.com/office/drawing/2014/main" id="{AF6BA5F5-643E-49DE-AB25-150F7E3E244C}"/>
              </a:ext>
            </a:extLst>
          </p:cNvPr>
          <p:cNvCxnSpPr/>
          <p:nvPr/>
        </p:nvCxnSpPr>
        <p:spPr>
          <a:xfrm>
            <a:off x="3062710" y="4343199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直線接點 749">
            <a:extLst>
              <a:ext uri="{FF2B5EF4-FFF2-40B4-BE49-F238E27FC236}">
                <a16:creationId xmlns:a16="http://schemas.microsoft.com/office/drawing/2014/main" id="{59A4B5CF-3EBD-4B76-BE1D-D17D2830E309}"/>
              </a:ext>
            </a:extLst>
          </p:cNvPr>
          <p:cNvCxnSpPr/>
          <p:nvPr/>
        </p:nvCxnSpPr>
        <p:spPr>
          <a:xfrm>
            <a:off x="3046015" y="226438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1" name="直線接點 750">
            <a:extLst>
              <a:ext uri="{FF2B5EF4-FFF2-40B4-BE49-F238E27FC236}">
                <a16:creationId xmlns:a16="http://schemas.microsoft.com/office/drawing/2014/main" id="{A392B8E3-7977-4F9E-AE69-C6AD952D784D}"/>
              </a:ext>
            </a:extLst>
          </p:cNvPr>
          <p:cNvCxnSpPr>
            <a:cxnSpLocks/>
          </p:cNvCxnSpPr>
          <p:nvPr/>
        </p:nvCxnSpPr>
        <p:spPr>
          <a:xfrm>
            <a:off x="3007465" y="1784146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2" name="文字方塊 751">
            <a:extLst>
              <a:ext uri="{FF2B5EF4-FFF2-40B4-BE49-F238E27FC236}">
                <a16:creationId xmlns:a16="http://schemas.microsoft.com/office/drawing/2014/main" id="{F7C604C2-17EB-4EE3-A0C4-4F4EA5DF5BB0}"/>
              </a:ext>
            </a:extLst>
          </p:cNvPr>
          <p:cNvSpPr txBox="1"/>
          <p:nvPr/>
        </p:nvSpPr>
        <p:spPr>
          <a:xfrm>
            <a:off x="2894217" y="1609525"/>
            <a:ext cx="3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A23</a:t>
            </a:r>
            <a:endParaRPr lang="zh-TW" altLang="en-US" sz="800" dirty="0"/>
          </a:p>
        </p:txBody>
      </p:sp>
      <p:cxnSp>
        <p:nvCxnSpPr>
          <p:cNvPr id="753" name="直線接點 752">
            <a:extLst>
              <a:ext uri="{FF2B5EF4-FFF2-40B4-BE49-F238E27FC236}">
                <a16:creationId xmlns:a16="http://schemas.microsoft.com/office/drawing/2014/main" id="{AB7ABEF7-0FCE-460B-BA8B-E547D503DD58}"/>
              </a:ext>
            </a:extLst>
          </p:cNvPr>
          <p:cNvCxnSpPr>
            <a:cxnSpLocks/>
            <a:stCxn id="743" idx="2"/>
          </p:cNvCxnSpPr>
          <p:nvPr/>
        </p:nvCxnSpPr>
        <p:spPr>
          <a:xfrm>
            <a:off x="3062710" y="5026771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4" name="文字方塊 753">
            <a:extLst>
              <a:ext uri="{FF2B5EF4-FFF2-40B4-BE49-F238E27FC236}">
                <a16:creationId xmlns:a16="http://schemas.microsoft.com/office/drawing/2014/main" id="{EF040CB7-E3E3-4860-91A9-93F94D216556}"/>
              </a:ext>
            </a:extLst>
          </p:cNvPr>
          <p:cNvSpPr txBox="1"/>
          <p:nvPr/>
        </p:nvSpPr>
        <p:spPr>
          <a:xfrm>
            <a:off x="2949922" y="5099785"/>
            <a:ext cx="354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S23</a:t>
            </a:r>
            <a:endParaRPr lang="zh-TW" altLang="en-US" sz="800" dirty="0"/>
          </a:p>
        </p:txBody>
      </p:sp>
      <p:sp>
        <p:nvSpPr>
          <p:cNvPr id="755" name="矩形 754">
            <a:extLst>
              <a:ext uri="{FF2B5EF4-FFF2-40B4-BE49-F238E27FC236}">
                <a16:creationId xmlns:a16="http://schemas.microsoft.com/office/drawing/2014/main" id="{697CE9E3-5870-4744-AE09-85F5ADFF358E}"/>
              </a:ext>
            </a:extLst>
          </p:cNvPr>
          <p:cNvSpPr/>
          <p:nvPr/>
        </p:nvSpPr>
        <p:spPr>
          <a:xfrm>
            <a:off x="3225028" y="2679066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6" name="文字方塊 755">
            <a:extLst>
              <a:ext uri="{FF2B5EF4-FFF2-40B4-BE49-F238E27FC236}">
                <a16:creationId xmlns:a16="http://schemas.microsoft.com/office/drawing/2014/main" id="{B4DDC480-5F0A-49B2-B200-5773AD7B0E4A}"/>
              </a:ext>
            </a:extLst>
          </p:cNvPr>
          <p:cNvSpPr txBox="1"/>
          <p:nvPr/>
        </p:nvSpPr>
        <p:spPr>
          <a:xfrm>
            <a:off x="3208333" y="2707147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57" name="直線接點 756">
            <a:extLst>
              <a:ext uri="{FF2B5EF4-FFF2-40B4-BE49-F238E27FC236}">
                <a16:creationId xmlns:a16="http://schemas.microsoft.com/office/drawing/2014/main" id="{98593087-7B42-4A2B-8D54-96EF9B272940}"/>
              </a:ext>
            </a:extLst>
          </p:cNvPr>
          <p:cNvCxnSpPr>
            <a:cxnSpLocks/>
          </p:cNvCxnSpPr>
          <p:nvPr/>
        </p:nvCxnSpPr>
        <p:spPr>
          <a:xfrm>
            <a:off x="3426356" y="264042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8" name="直線接點 757">
            <a:extLst>
              <a:ext uri="{FF2B5EF4-FFF2-40B4-BE49-F238E27FC236}">
                <a16:creationId xmlns:a16="http://schemas.microsoft.com/office/drawing/2014/main" id="{265F7215-819E-4C24-8549-E9E18D9B0193}"/>
              </a:ext>
            </a:extLst>
          </p:cNvPr>
          <p:cNvCxnSpPr>
            <a:cxnSpLocks/>
          </p:cNvCxnSpPr>
          <p:nvPr/>
        </p:nvCxnSpPr>
        <p:spPr>
          <a:xfrm>
            <a:off x="3321581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9" name="矩形 758">
            <a:extLst>
              <a:ext uri="{FF2B5EF4-FFF2-40B4-BE49-F238E27FC236}">
                <a16:creationId xmlns:a16="http://schemas.microsoft.com/office/drawing/2014/main" id="{800CEA38-3F77-406D-8D3B-548A0BBF2ED6}"/>
              </a:ext>
            </a:extLst>
          </p:cNvPr>
          <p:cNvSpPr/>
          <p:nvPr/>
        </p:nvSpPr>
        <p:spPr>
          <a:xfrm>
            <a:off x="3225028" y="337319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0" name="文字方塊 759">
            <a:extLst>
              <a:ext uri="{FF2B5EF4-FFF2-40B4-BE49-F238E27FC236}">
                <a16:creationId xmlns:a16="http://schemas.microsoft.com/office/drawing/2014/main" id="{4AC376A1-F3D6-4F05-9ADE-1A7F06D1930C}"/>
              </a:ext>
            </a:extLst>
          </p:cNvPr>
          <p:cNvSpPr txBox="1"/>
          <p:nvPr/>
        </p:nvSpPr>
        <p:spPr>
          <a:xfrm>
            <a:off x="3208333" y="340127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61" name="直線接點 760">
            <a:extLst>
              <a:ext uri="{FF2B5EF4-FFF2-40B4-BE49-F238E27FC236}">
                <a16:creationId xmlns:a16="http://schemas.microsoft.com/office/drawing/2014/main" id="{B31529F6-6F4A-4110-B303-226B0C039002}"/>
              </a:ext>
            </a:extLst>
          </p:cNvPr>
          <p:cNvCxnSpPr>
            <a:cxnSpLocks/>
          </p:cNvCxnSpPr>
          <p:nvPr/>
        </p:nvCxnSpPr>
        <p:spPr>
          <a:xfrm>
            <a:off x="3426356" y="333455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2" name="直線接點 761">
            <a:extLst>
              <a:ext uri="{FF2B5EF4-FFF2-40B4-BE49-F238E27FC236}">
                <a16:creationId xmlns:a16="http://schemas.microsoft.com/office/drawing/2014/main" id="{BBA6BD4D-959C-412A-BB87-957B9E37CA3C}"/>
              </a:ext>
            </a:extLst>
          </p:cNvPr>
          <p:cNvCxnSpPr>
            <a:cxnSpLocks/>
          </p:cNvCxnSpPr>
          <p:nvPr/>
        </p:nvCxnSpPr>
        <p:spPr>
          <a:xfrm>
            <a:off x="3321581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3" name="矩形 762">
            <a:extLst>
              <a:ext uri="{FF2B5EF4-FFF2-40B4-BE49-F238E27FC236}">
                <a16:creationId xmlns:a16="http://schemas.microsoft.com/office/drawing/2014/main" id="{B45A2E43-003C-41AD-A653-E292BE112A81}"/>
              </a:ext>
            </a:extLst>
          </p:cNvPr>
          <p:cNvSpPr/>
          <p:nvPr/>
        </p:nvSpPr>
        <p:spPr>
          <a:xfrm>
            <a:off x="3225028" y="1990648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4" name="文字方塊 763">
            <a:extLst>
              <a:ext uri="{FF2B5EF4-FFF2-40B4-BE49-F238E27FC236}">
                <a16:creationId xmlns:a16="http://schemas.microsoft.com/office/drawing/2014/main" id="{6BDE02C8-408F-4AF4-8396-E51620A0D8D1}"/>
              </a:ext>
            </a:extLst>
          </p:cNvPr>
          <p:cNvSpPr txBox="1"/>
          <p:nvPr/>
        </p:nvSpPr>
        <p:spPr>
          <a:xfrm>
            <a:off x="3208333" y="2018729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65" name="直線接點 764">
            <a:extLst>
              <a:ext uri="{FF2B5EF4-FFF2-40B4-BE49-F238E27FC236}">
                <a16:creationId xmlns:a16="http://schemas.microsoft.com/office/drawing/2014/main" id="{86ECC6D3-3DE8-4B6D-A732-6184E3D973C9}"/>
              </a:ext>
            </a:extLst>
          </p:cNvPr>
          <p:cNvCxnSpPr>
            <a:cxnSpLocks/>
          </p:cNvCxnSpPr>
          <p:nvPr/>
        </p:nvCxnSpPr>
        <p:spPr>
          <a:xfrm>
            <a:off x="3426356" y="1952011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6" name="直線接點 765">
            <a:extLst>
              <a:ext uri="{FF2B5EF4-FFF2-40B4-BE49-F238E27FC236}">
                <a16:creationId xmlns:a16="http://schemas.microsoft.com/office/drawing/2014/main" id="{11670805-0AE5-44E3-A3C7-8E23AF314996}"/>
              </a:ext>
            </a:extLst>
          </p:cNvPr>
          <p:cNvCxnSpPr>
            <a:cxnSpLocks/>
          </p:cNvCxnSpPr>
          <p:nvPr/>
        </p:nvCxnSpPr>
        <p:spPr>
          <a:xfrm>
            <a:off x="3321581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7" name="矩形 766">
            <a:extLst>
              <a:ext uri="{FF2B5EF4-FFF2-40B4-BE49-F238E27FC236}">
                <a16:creationId xmlns:a16="http://schemas.microsoft.com/office/drawing/2014/main" id="{40D6D0DD-7E22-4750-9671-9971B9BBB304}"/>
              </a:ext>
            </a:extLst>
          </p:cNvPr>
          <p:cNvSpPr/>
          <p:nvPr/>
        </p:nvSpPr>
        <p:spPr>
          <a:xfrm>
            <a:off x="3241723" y="406732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8" name="文字方塊 767">
            <a:extLst>
              <a:ext uri="{FF2B5EF4-FFF2-40B4-BE49-F238E27FC236}">
                <a16:creationId xmlns:a16="http://schemas.microsoft.com/office/drawing/2014/main" id="{60A060E0-90EF-4723-B32B-288CC261A579}"/>
              </a:ext>
            </a:extLst>
          </p:cNvPr>
          <p:cNvSpPr txBox="1"/>
          <p:nvPr/>
        </p:nvSpPr>
        <p:spPr>
          <a:xfrm>
            <a:off x="3225028" y="409540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69" name="直線接點 768">
            <a:extLst>
              <a:ext uri="{FF2B5EF4-FFF2-40B4-BE49-F238E27FC236}">
                <a16:creationId xmlns:a16="http://schemas.microsoft.com/office/drawing/2014/main" id="{75B371CB-879B-419D-8F1F-5BEA9C1FAEAA}"/>
              </a:ext>
            </a:extLst>
          </p:cNvPr>
          <p:cNvCxnSpPr>
            <a:cxnSpLocks/>
          </p:cNvCxnSpPr>
          <p:nvPr/>
        </p:nvCxnSpPr>
        <p:spPr>
          <a:xfrm>
            <a:off x="3443051" y="402868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0" name="直線接點 769">
            <a:extLst>
              <a:ext uri="{FF2B5EF4-FFF2-40B4-BE49-F238E27FC236}">
                <a16:creationId xmlns:a16="http://schemas.microsoft.com/office/drawing/2014/main" id="{F15652DB-1E13-489E-811F-01CF6D289345}"/>
              </a:ext>
            </a:extLst>
          </p:cNvPr>
          <p:cNvCxnSpPr>
            <a:cxnSpLocks/>
          </p:cNvCxnSpPr>
          <p:nvPr/>
        </p:nvCxnSpPr>
        <p:spPr>
          <a:xfrm>
            <a:off x="3338276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1" name="矩形 770">
            <a:extLst>
              <a:ext uri="{FF2B5EF4-FFF2-40B4-BE49-F238E27FC236}">
                <a16:creationId xmlns:a16="http://schemas.microsoft.com/office/drawing/2014/main" id="{A3A000E9-908A-4DE0-8421-773FB6B482EC}"/>
              </a:ext>
            </a:extLst>
          </p:cNvPr>
          <p:cNvSpPr/>
          <p:nvPr/>
        </p:nvSpPr>
        <p:spPr>
          <a:xfrm>
            <a:off x="3241723" y="47551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2" name="文字方塊 771">
            <a:extLst>
              <a:ext uri="{FF2B5EF4-FFF2-40B4-BE49-F238E27FC236}">
                <a16:creationId xmlns:a16="http://schemas.microsoft.com/office/drawing/2014/main" id="{0E6D236F-6A95-4AFA-826B-1F035391156E}"/>
              </a:ext>
            </a:extLst>
          </p:cNvPr>
          <p:cNvSpPr txBox="1"/>
          <p:nvPr/>
        </p:nvSpPr>
        <p:spPr>
          <a:xfrm>
            <a:off x="3225028" y="47832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73" name="直線接點 772">
            <a:extLst>
              <a:ext uri="{FF2B5EF4-FFF2-40B4-BE49-F238E27FC236}">
                <a16:creationId xmlns:a16="http://schemas.microsoft.com/office/drawing/2014/main" id="{6285E7DF-167B-4D6A-AA77-BE70E5EF175E}"/>
              </a:ext>
            </a:extLst>
          </p:cNvPr>
          <p:cNvCxnSpPr>
            <a:cxnSpLocks/>
          </p:cNvCxnSpPr>
          <p:nvPr/>
        </p:nvCxnSpPr>
        <p:spPr>
          <a:xfrm>
            <a:off x="3443051" y="47165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4" name="直線接點 773">
            <a:extLst>
              <a:ext uri="{FF2B5EF4-FFF2-40B4-BE49-F238E27FC236}">
                <a16:creationId xmlns:a16="http://schemas.microsoft.com/office/drawing/2014/main" id="{BFFD00CD-7440-4F86-828E-C100D083F1BD}"/>
              </a:ext>
            </a:extLst>
          </p:cNvPr>
          <p:cNvCxnSpPr>
            <a:cxnSpLocks/>
          </p:cNvCxnSpPr>
          <p:nvPr/>
        </p:nvCxnSpPr>
        <p:spPr>
          <a:xfrm>
            <a:off x="3338276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5" name="直線接點 774">
            <a:extLst>
              <a:ext uri="{FF2B5EF4-FFF2-40B4-BE49-F238E27FC236}">
                <a16:creationId xmlns:a16="http://schemas.microsoft.com/office/drawing/2014/main" id="{3AF0472F-350F-48EB-97E2-D2B1C2D4912F}"/>
              </a:ext>
            </a:extLst>
          </p:cNvPr>
          <p:cNvCxnSpPr>
            <a:stCxn id="755" idx="2"/>
          </p:cNvCxnSpPr>
          <p:nvPr/>
        </p:nvCxnSpPr>
        <p:spPr>
          <a:xfrm>
            <a:off x="3376826" y="2950672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6" name="直線接點 775">
            <a:extLst>
              <a:ext uri="{FF2B5EF4-FFF2-40B4-BE49-F238E27FC236}">
                <a16:creationId xmlns:a16="http://schemas.microsoft.com/office/drawing/2014/main" id="{829656F2-9D63-4931-A1C6-244A548BF932}"/>
              </a:ext>
            </a:extLst>
          </p:cNvPr>
          <p:cNvCxnSpPr/>
          <p:nvPr/>
        </p:nvCxnSpPr>
        <p:spPr>
          <a:xfrm>
            <a:off x="3393521" y="364480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7" name="直線接點 776">
            <a:extLst>
              <a:ext uri="{FF2B5EF4-FFF2-40B4-BE49-F238E27FC236}">
                <a16:creationId xmlns:a16="http://schemas.microsoft.com/office/drawing/2014/main" id="{D45E96EA-9D61-4AA0-BFBB-6BEBA0D8EC74}"/>
              </a:ext>
            </a:extLst>
          </p:cNvPr>
          <p:cNvCxnSpPr/>
          <p:nvPr/>
        </p:nvCxnSpPr>
        <p:spPr>
          <a:xfrm>
            <a:off x="3393521" y="4343199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直線接點 777">
            <a:extLst>
              <a:ext uri="{FF2B5EF4-FFF2-40B4-BE49-F238E27FC236}">
                <a16:creationId xmlns:a16="http://schemas.microsoft.com/office/drawing/2014/main" id="{26862F00-E11F-48B1-AF46-43B503D93A79}"/>
              </a:ext>
            </a:extLst>
          </p:cNvPr>
          <p:cNvCxnSpPr/>
          <p:nvPr/>
        </p:nvCxnSpPr>
        <p:spPr>
          <a:xfrm>
            <a:off x="3376826" y="226438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直線接點 778">
            <a:extLst>
              <a:ext uri="{FF2B5EF4-FFF2-40B4-BE49-F238E27FC236}">
                <a16:creationId xmlns:a16="http://schemas.microsoft.com/office/drawing/2014/main" id="{348DCF6D-6448-4478-AA18-C0F0A41D5E2C}"/>
              </a:ext>
            </a:extLst>
          </p:cNvPr>
          <p:cNvCxnSpPr>
            <a:cxnSpLocks/>
          </p:cNvCxnSpPr>
          <p:nvPr/>
        </p:nvCxnSpPr>
        <p:spPr>
          <a:xfrm>
            <a:off x="3338276" y="1784146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文字方塊 779">
            <a:extLst>
              <a:ext uri="{FF2B5EF4-FFF2-40B4-BE49-F238E27FC236}">
                <a16:creationId xmlns:a16="http://schemas.microsoft.com/office/drawing/2014/main" id="{69F17F7E-06A7-45EE-ACE9-7B503315D81E}"/>
              </a:ext>
            </a:extLst>
          </p:cNvPr>
          <p:cNvSpPr txBox="1"/>
          <p:nvPr/>
        </p:nvSpPr>
        <p:spPr>
          <a:xfrm>
            <a:off x="3225028" y="1609526"/>
            <a:ext cx="36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A22</a:t>
            </a:r>
            <a:endParaRPr lang="zh-TW" altLang="en-US" sz="800" dirty="0"/>
          </a:p>
        </p:txBody>
      </p:sp>
      <p:cxnSp>
        <p:nvCxnSpPr>
          <p:cNvPr id="781" name="直線接點 780">
            <a:extLst>
              <a:ext uri="{FF2B5EF4-FFF2-40B4-BE49-F238E27FC236}">
                <a16:creationId xmlns:a16="http://schemas.microsoft.com/office/drawing/2014/main" id="{90BC3C87-0CCC-43DE-B32E-6AF5FEDA39FD}"/>
              </a:ext>
            </a:extLst>
          </p:cNvPr>
          <p:cNvCxnSpPr>
            <a:cxnSpLocks/>
            <a:stCxn id="771" idx="2"/>
          </p:cNvCxnSpPr>
          <p:nvPr/>
        </p:nvCxnSpPr>
        <p:spPr>
          <a:xfrm>
            <a:off x="3393521" y="5026771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2" name="文字方塊 781">
            <a:extLst>
              <a:ext uri="{FF2B5EF4-FFF2-40B4-BE49-F238E27FC236}">
                <a16:creationId xmlns:a16="http://schemas.microsoft.com/office/drawing/2014/main" id="{4D5B3697-A481-4FC1-B08D-259680266D08}"/>
              </a:ext>
            </a:extLst>
          </p:cNvPr>
          <p:cNvSpPr txBox="1"/>
          <p:nvPr/>
        </p:nvSpPr>
        <p:spPr>
          <a:xfrm>
            <a:off x="3280733" y="5099784"/>
            <a:ext cx="340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S22</a:t>
            </a:r>
            <a:endParaRPr lang="zh-TW" altLang="en-US" sz="800" dirty="0"/>
          </a:p>
        </p:txBody>
      </p:sp>
      <p:sp>
        <p:nvSpPr>
          <p:cNvPr id="783" name="矩形 782">
            <a:extLst>
              <a:ext uri="{FF2B5EF4-FFF2-40B4-BE49-F238E27FC236}">
                <a16:creationId xmlns:a16="http://schemas.microsoft.com/office/drawing/2014/main" id="{5E4DFD5C-A516-4725-A663-95D01505FBE5}"/>
              </a:ext>
            </a:extLst>
          </p:cNvPr>
          <p:cNvSpPr/>
          <p:nvPr/>
        </p:nvSpPr>
        <p:spPr>
          <a:xfrm>
            <a:off x="3559717" y="2679066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4" name="文字方塊 783">
            <a:extLst>
              <a:ext uri="{FF2B5EF4-FFF2-40B4-BE49-F238E27FC236}">
                <a16:creationId xmlns:a16="http://schemas.microsoft.com/office/drawing/2014/main" id="{AF1CC158-357C-434F-8AC5-1FC717DAF7CF}"/>
              </a:ext>
            </a:extLst>
          </p:cNvPr>
          <p:cNvSpPr txBox="1"/>
          <p:nvPr/>
        </p:nvSpPr>
        <p:spPr>
          <a:xfrm>
            <a:off x="3543022" y="2707147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85" name="直線接點 784">
            <a:extLst>
              <a:ext uri="{FF2B5EF4-FFF2-40B4-BE49-F238E27FC236}">
                <a16:creationId xmlns:a16="http://schemas.microsoft.com/office/drawing/2014/main" id="{39A33D47-EF49-4894-AE3E-C311CD574BE5}"/>
              </a:ext>
            </a:extLst>
          </p:cNvPr>
          <p:cNvCxnSpPr>
            <a:cxnSpLocks/>
          </p:cNvCxnSpPr>
          <p:nvPr/>
        </p:nvCxnSpPr>
        <p:spPr>
          <a:xfrm>
            <a:off x="3761045" y="264042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6" name="直線接點 785">
            <a:extLst>
              <a:ext uri="{FF2B5EF4-FFF2-40B4-BE49-F238E27FC236}">
                <a16:creationId xmlns:a16="http://schemas.microsoft.com/office/drawing/2014/main" id="{77988342-2739-4619-95B1-FF8F433C7F65}"/>
              </a:ext>
            </a:extLst>
          </p:cNvPr>
          <p:cNvCxnSpPr>
            <a:cxnSpLocks/>
          </p:cNvCxnSpPr>
          <p:nvPr/>
        </p:nvCxnSpPr>
        <p:spPr>
          <a:xfrm>
            <a:off x="3656270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7" name="矩形 786">
            <a:extLst>
              <a:ext uri="{FF2B5EF4-FFF2-40B4-BE49-F238E27FC236}">
                <a16:creationId xmlns:a16="http://schemas.microsoft.com/office/drawing/2014/main" id="{41DAE4AD-855F-43EC-AE28-E1BFFFF73EC3}"/>
              </a:ext>
            </a:extLst>
          </p:cNvPr>
          <p:cNvSpPr/>
          <p:nvPr/>
        </p:nvSpPr>
        <p:spPr>
          <a:xfrm>
            <a:off x="3559717" y="337319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8" name="文字方塊 787">
            <a:extLst>
              <a:ext uri="{FF2B5EF4-FFF2-40B4-BE49-F238E27FC236}">
                <a16:creationId xmlns:a16="http://schemas.microsoft.com/office/drawing/2014/main" id="{CF54A605-C59C-43BA-87CD-F27D882432EE}"/>
              </a:ext>
            </a:extLst>
          </p:cNvPr>
          <p:cNvSpPr txBox="1"/>
          <p:nvPr/>
        </p:nvSpPr>
        <p:spPr>
          <a:xfrm>
            <a:off x="3543022" y="340127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89" name="直線接點 788">
            <a:extLst>
              <a:ext uri="{FF2B5EF4-FFF2-40B4-BE49-F238E27FC236}">
                <a16:creationId xmlns:a16="http://schemas.microsoft.com/office/drawing/2014/main" id="{D1429F22-ABB5-4850-AE2B-E9BFBB1DCE46}"/>
              </a:ext>
            </a:extLst>
          </p:cNvPr>
          <p:cNvCxnSpPr>
            <a:cxnSpLocks/>
          </p:cNvCxnSpPr>
          <p:nvPr/>
        </p:nvCxnSpPr>
        <p:spPr>
          <a:xfrm>
            <a:off x="3761045" y="333455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0" name="直線接點 789">
            <a:extLst>
              <a:ext uri="{FF2B5EF4-FFF2-40B4-BE49-F238E27FC236}">
                <a16:creationId xmlns:a16="http://schemas.microsoft.com/office/drawing/2014/main" id="{29CB9F39-DE8A-485D-BD08-FE3D6D011898}"/>
              </a:ext>
            </a:extLst>
          </p:cNvPr>
          <p:cNvCxnSpPr>
            <a:cxnSpLocks/>
          </p:cNvCxnSpPr>
          <p:nvPr/>
        </p:nvCxnSpPr>
        <p:spPr>
          <a:xfrm>
            <a:off x="3656270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1" name="矩形 790">
            <a:extLst>
              <a:ext uri="{FF2B5EF4-FFF2-40B4-BE49-F238E27FC236}">
                <a16:creationId xmlns:a16="http://schemas.microsoft.com/office/drawing/2014/main" id="{BA432827-DA7D-48F3-9A0E-45E10BC03C44}"/>
              </a:ext>
            </a:extLst>
          </p:cNvPr>
          <p:cNvSpPr/>
          <p:nvPr/>
        </p:nvSpPr>
        <p:spPr>
          <a:xfrm>
            <a:off x="3559717" y="1990648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2" name="文字方塊 791">
            <a:extLst>
              <a:ext uri="{FF2B5EF4-FFF2-40B4-BE49-F238E27FC236}">
                <a16:creationId xmlns:a16="http://schemas.microsoft.com/office/drawing/2014/main" id="{DC0D0FA9-7381-4C39-9DD6-6D19ED1AF117}"/>
              </a:ext>
            </a:extLst>
          </p:cNvPr>
          <p:cNvSpPr txBox="1"/>
          <p:nvPr/>
        </p:nvSpPr>
        <p:spPr>
          <a:xfrm>
            <a:off x="3543022" y="2018729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93" name="直線接點 792">
            <a:extLst>
              <a:ext uri="{FF2B5EF4-FFF2-40B4-BE49-F238E27FC236}">
                <a16:creationId xmlns:a16="http://schemas.microsoft.com/office/drawing/2014/main" id="{1EF55B5A-46DC-4440-913A-F54AB519B889}"/>
              </a:ext>
            </a:extLst>
          </p:cNvPr>
          <p:cNvCxnSpPr>
            <a:cxnSpLocks/>
          </p:cNvCxnSpPr>
          <p:nvPr/>
        </p:nvCxnSpPr>
        <p:spPr>
          <a:xfrm>
            <a:off x="3761045" y="1952011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4" name="直線接點 793">
            <a:extLst>
              <a:ext uri="{FF2B5EF4-FFF2-40B4-BE49-F238E27FC236}">
                <a16:creationId xmlns:a16="http://schemas.microsoft.com/office/drawing/2014/main" id="{BF091793-80A4-4C47-94CD-D69FDCF138D9}"/>
              </a:ext>
            </a:extLst>
          </p:cNvPr>
          <p:cNvCxnSpPr>
            <a:cxnSpLocks/>
          </p:cNvCxnSpPr>
          <p:nvPr/>
        </p:nvCxnSpPr>
        <p:spPr>
          <a:xfrm>
            <a:off x="3656270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5" name="矩形 794">
            <a:extLst>
              <a:ext uri="{FF2B5EF4-FFF2-40B4-BE49-F238E27FC236}">
                <a16:creationId xmlns:a16="http://schemas.microsoft.com/office/drawing/2014/main" id="{5A601DF7-3577-42B2-A26B-2F4FD922B99E}"/>
              </a:ext>
            </a:extLst>
          </p:cNvPr>
          <p:cNvSpPr/>
          <p:nvPr/>
        </p:nvSpPr>
        <p:spPr>
          <a:xfrm>
            <a:off x="3576412" y="406732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6" name="文字方塊 795">
            <a:extLst>
              <a:ext uri="{FF2B5EF4-FFF2-40B4-BE49-F238E27FC236}">
                <a16:creationId xmlns:a16="http://schemas.microsoft.com/office/drawing/2014/main" id="{F54F34CC-A7B0-457C-9B30-C62B3719D482}"/>
              </a:ext>
            </a:extLst>
          </p:cNvPr>
          <p:cNvSpPr txBox="1"/>
          <p:nvPr/>
        </p:nvSpPr>
        <p:spPr>
          <a:xfrm>
            <a:off x="3559717" y="409540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797" name="直線接點 796">
            <a:extLst>
              <a:ext uri="{FF2B5EF4-FFF2-40B4-BE49-F238E27FC236}">
                <a16:creationId xmlns:a16="http://schemas.microsoft.com/office/drawing/2014/main" id="{D2C27D49-1188-4EFB-8247-31B4903DFB2E}"/>
              </a:ext>
            </a:extLst>
          </p:cNvPr>
          <p:cNvCxnSpPr>
            <a:cxnSpLocks/>
          </p:cNvCxnSpPr>
          <p:nvPr/>
        </p:nvCxnSpPr>
        <p:spPr>
          <a:xfrm>
            <a:off x="3777740" y="402868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8" name="直線接點 797">
            <a:extLst>
              <a:ext uri="{FF2B5EF4-FFF2-40B4-BE49-F238E27FC236}">
                <a16:creationId xmlns:a16="http://schemas.microsoft.com/office/drawing/2014/main" id="{DE76296A-8254-4027-9EF7-995C79474420}"/>
              </a:ext>
            </a:extLst>
          </p:cNvPr>
          <p:cNvCxnSpPr>
            <a:cxnSpLocks/>
          </p:cNvCxnSpPr>
          <p:nvPr/>
        </p:nvCxnSpPr>
        <p:spPr>
          <a:xfrm>
            <a:off x="3672965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9" name="矩形 798">
            <a:extLst>
              <a:ext uri="{FF2B5EF4-FFF2-40B4-BE49-F238E27FC236}">
                <a16:creationId xmlns:a16="http://schemas.microsoft.com/office/drawing/2014/main" id="{388AEF7A-BD10-45E7-BA19-A07CA1D867D7}"/>
              </a:ext>
            </a:extLst>
          </p:cNvPr>
          <p:cNvSpPr/>
          <p:nvPr/>
        </p:nvSpPr>
        <p:spPr>
          <a:xfrm>
            <a:off x="3576412" y="47551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0" name="文字方塊 799">
            <a:extLst>
              <a:ext uri="{FF2B5EF4-FFF2-40B4-BE49-F238E27FC236}">
                <a16:creationId xmlns:a16="http://schemas.microsoft.com/office/drawing/2014/main" id="{0A41429C-5500-449A-BE3A-51251D130038}"/>
              </a:ext>
            </a:extLst>
          </p:cNvPr>
          <p:cNvSpPr txBox="1"/>
          <p:nvPr/>
        </p:nvSpPr>
        <p:spPr>
          <a:xfrm>
            <a:off x="3559717" y="47832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801" name="直線接點 800">
            <a:extLst>
              <a:ext uri="{FF2B5EF4-FFF2-40B4-BE49-F238E27FC236}">
                <a16:creationId xmlns:a16="http://schemas.microsoft.com/office/drawing/2014/main" id="{C1311F20-712F-4A47-A8E9-B720F3531161}"/>
              </a:ext>
            </a:extLst>
          </p:cNvPr>
          <p:cNvCxnSpPr>
            <a:cxnSpLocks/>
          </p:cNvCxnSpPr>
          <p:nvPr/>
        </p:nvCxnSpPr>
        <p:spPr>
          <a:xfrm>
            <a:off x="3777740" y="47165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2" name="直線接點 801">
            <a:extLst>
              <a:ext uri="{FF2B5EF4-FFF2-40B4-BE49-F238E27FC236}">
                <a16:creationId xmlns:a16="http://schemas.microsoft.com/office/drawing/2014/main" id="{2EE9BEE0-6D25-4691-9B36-E95D6FE44331}"/>
              </a:ext>
            </a:extLst>
          </p:cNvPr>
          <p:cNvCxnSpPr>
            <a:cxnSpLocks/>
          </p:cNvCxnSpPr>
          <p:nvPr/>
        </p:nvCxnSpPr>
        <p:spPr>
          <a:xfrm>
            <a:off x="3672965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3" name="直線接點 802">
            <a:extLst>
              <a:ext uri="{FF2B5EF4-FFF2-40B4-BE49-F238E27FC236}">
                <a16:creationId xmlns:a16="http://schemas.microsoft.com/office/drawing/2014/main" id="{4F186C25-54E6-4F24-894B-2F1022DC0022}"/>
              </a:ext>
            </a:extLst>
          </p:cNvPr>
          <p:cNvCxnSpPr>
            <a:stCxn id="783" idx="2"/>
          </p:cNvCxnSpPr>
          <p:nvPr/>
        </p:nvCxnSpPr>
        <p:spPr>
          <a:xfrm>
            <a:off x="3711515" y="2950672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4" name="直線接點 803">
            <a:extLst>
              <a:ext uri="{FF2B5EF4-FFF2-40B4-BE49-F238E27FC236}">
                <a16:creationId xmlns:a16="http://schemas.microsoft.com/office/drawing/2014/main" id="{072C9C38-A89B-4E55-8CB3-48A51336233F}"/>
              </a:ext>
            </a:extLst>
          </p:cNvPr>
          <p:cNvCxnSpPr/>
          <p:nvPr/>
        </p:nvCxnSpPr>
        <p:spPr>
          <a:xfrm>
            <a:off x="3728210" y="364480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5" name="直線接點 804">
            <a:extLst>
              <a:ext uri="{FF2B5EF4-FFF2-40B4-BE49-F238E27FC236}">
                <a16:creationId xmlns:a16="http://schemas.microsoft.com/office/drawing/2014/main" id="{2D899731-746D-4AA2-BD14-DE9999994A0D}"/>
              </a:ext>
            </a:extLst>
          </p:cNvPr>
          <p:cNvCxnSpPr/>
          <p:nvPr/>
        </p:nvCxnSpPr>
        <p:spPr>
          <a:xfrm>
            <a:off x="3728210" y="4343199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直線接點 805">
            <a:extLst>
              <a:ext uri="{FF2B5EF4-FFF2-40B4-BE49-F238E27FC236}">
                <a16:creationId xmlns:a16="http://schemas.microsoft.com/office/drawing/2014/main" id="{4124CD70-9F7D-482F-80A6-F5E056CFAB47}"/>
              </a:ext>
            </a:extLst>
          </p:cNvPr>
          <p:cNvCxnSpPr/>
          <p:nvPr/>
        </p:nvCxnSpPr>
        <p:spPr>
          <a:xfrm>
            <a:off x="3711515" y="226438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直線接點 806">
            <a:extLst>
              <a:ext uri="{FF2B5EF4-FFF2-40B4-BE49-F238E27FC236}">
                <a16:creationId xmlns:a16="http://schemas.microsoft.com/office/drawing/2014/main" id="{1A1C2949-16B6-46BC-B848-689380D8F780}"/>
              </a:ext>
            </a:extLst>
          </p:cNvPr>
          <p:cNvCxnSpPr>
            <a:cxnSpLocks/>
          </p:cNvCxnSpPr>
          <p:nvPr/>
        </p:nvCxnSpPr>
        <p:spPr>
          <a:xfrm>
            <a:off x="3672965" y="1784146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8" name="文字方塊 807">
            <a:extLst>
              <a:ext uri="{FF2B5EF4-FFF2-40B4-BE49-F238E27FC236}">
                <a16:creationId xmlns:a16="http://schemas.microsoft.com/office/drawing/2014/main" id="{26E1F810-1592-41BA-8F02-C0B31BCA44CB}"/>
              </a:ext>
            </a:extLst>
          </p:cNvPr>
          <p:cNvSpPr txBox="1"/>
          <p:nvPr/>
        </p:nvSpPr>
        <p:spPr>
          <a:xfrm>
            <a:off x="3559717" y="1609526"/>
            <a:ext cx="357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A21</a:t>
            </a:r>
            <a:endParaRPr lang="zh-TW" altLang="en-US" sz="800" dirty="0"/>
          </a:p>
        </p:txBody>
      </p:sp>
      <p:cxnSp>
        <p:nvCxnSpPr>
          <p:cNvPr id="809" name="直線接點 808">
            <a:extLst>
              <a:ext uri="{FF2B5EF4-FFF2-40B4-BE49-F238E27FC236}">
                <a16:creationId xmlns:a16="http://schemas.microsoft.com/office/drawing/2014/main" id="{FF249A5D-08D4-40F9-8AE7-14F1D51B77BA}"/>
              </a:ext>
            </a:extLst>
          </p:cNvPr>
          <p:cNvCxnSpPr>
            <a:cxnSpLocks/>
            <a:stCxn id="799" idx="2"/>
          </p:cNvCxnSpPr>
          <p:nvPr/>
        </p:nvCxnSpPr>
        <p:spPr>
          <a:xfrm>
            <a:off x="3728210" y="5026771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0" name="文字方塊 809">
            <a:extLst>
              <a:ext uri="{FF2B5EF4-FFF2-40B4-BE49-F238E27FC236}">
                <a16:creationId xmlns:a16="http://schemas.microsoft.com/office/drawing/2014/main" id="{C7827ACA-AFF5-4A4A-8970-049619282B60}"/>
              </a:ext>
            </a:extLst>
          </p:cNvPr>
          <p:cNvSpPr txBox="1"/>
          <p:nvPr/>
        </p:nvSpPr>
        <p:spPr>
          <a:xfrm>
            <a:off x="3615422" y="5099784"/>
            <a:ext cx="388354" cy="21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S21</a:t>
            </a:r>
            <a:endParaRPr lang="zh-TW" altLang="en-US" sz="800" dirty="0"/>
          </a:p>
        </p:txBody>
      </p:sp>
      <p:sp>
        <p:nvSpPr>
          <p:cNvPr id="811" name="矩形 810">
            <a:extLst>
              <a:ext uri="{FF2B5EF4-FFF2-40B4-BE49-F238E27FC236}">
                <a16:creationId xmlns:a16="http://schemas.microsoft.com/office/drawing/2014/main" id="{1925B47B-CAD7-4514-A61D-A1566F744F53}"/>
              </a:ext>
            </a:extLst>
          </p:cNvPr>
          <p:cNvSpPr/>
          <p:nvPr/>
        </p:nvSpPr>
        <p:spPr>
          <a:xfrm>
            <a:off x="3890528" y="2679066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2" name="文字方塊 811">
            <a:extLst>
              <a:ext uri="{FF2B5EF4-FFF2-40B4-BE49-F238E27FC236}">
                <a16:creationId xmlns:a16="http://schemas.microsoft.com/office/drawing/2014/main" id="{6F2BCEAD-9219-410D-8B43-2AB57D02BAE6}"/>
              </a:ext>
            </a:extLst>
          </p:cNvPr>
          <p:cNvSpPr txBox="1"/>
          <p:nvPr/>
        </p:nvSpPr>
        <p:spPr>
          <a:xfrm>
            <a:off x="3873833" y="2707147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813" name="直線接點 812">
            <a:extLst>
              <a:ext uri="{FF2B5EF4-FFF2-40B4-BE49-F238E27FC236}">
                <a16:creationId xmlns:a16="http://schemas.microsoft.com/office/drawing/2014/main" id="{9CBC96D6-4715-48B0-A6F1-902B4B1FAD13}"/>
              </a:ext>
            </a:extLst>
          </p:cNvPr>
          <p:cNvCxnSpPr>
            <a:cxnSpLocks/>
          </p:cNvCxnSpPr>
          <p:nvPr/>
        </p:nvCxnSpPr>
        <p:spPr>
          <a:xfrm>
            <a:off x="4091856" y="264042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4" name="直線接點 813">
            <a:extLst>
              <a:ext uri="{FF2B5EF4-FFF2-40B4-BE49-F238E27FC236}">
                <a16:creationId xmlns:a16="http://schemas.microsoft.com/office/drawing/2014/main" id="{F454731A-B742-4E85-808D-CB8588249187}"/>
              </a:ext>
            </a:extLst>
          </p:cNvPr>
          <p:cNvCxnSpPr>
            <a:cxnSpLocks/>
          </p:cNvCxnSpPr>
          <p:nvPr/>
        </p:nvCxnSpPr>
        <p:spPr>
          <a:xfrm>
            <a:off x="3987081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5" name="矩形 814">
            <a:extLst>
              <a:ext uri="{FF2B5EF4-FFF2-40B4-BE49-F238E27FC236}">
                <a16:creationId xmlns:a16="http://schemas.microsoft.com/office/drawing/2014/main" id="{D7E7ECE7-8995-4033-B447-70D30B6B8405}"/>
              </a:ext>
            </a:extLst>
          </p:cNvPr>
          <p:cNvSpPr/>
          <p:nvPr/>
        </p:nvSpPr>
        <p:spPr>
          <a:xfrm>
            <a:off x="3890528" y="337319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6" name="文字方塊 815">
            <a:extLst>
              <a:ext uri="{FF2B5EF4-FFF2-40B4-BE49-F238E27FC236}">
                <a16:creationId xmlns:a16="http://schemas.microsoft.com/office/drawing/2014/main" id="{04AD8086-A35B-40EE-A831-04B4792136B2}"/>
              </a:ext>
            </a:extLst>
          </p:cNvPr>
          <p:cNvSpPr txBox="1"/>
          <p:nvPr/>
        </p:nvSpPr>
        <p:spPr>
          <a:xfrm>
            <a:off x="3873833" y="340127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817" name="直線接點 816">
            <a:extLst>
              <a:ext uri="{FF2B5EF4-FFF2-40B4-BE49-F238E27FC236}">
                <a16:creationId xmlns:a16="http://schemas.microsoft.com/office/drawing/2014/main" id="{3F1A8CF9-DB35-48D6-91FB-52466778A7AA}"/>
              </a:ext>
            </a:extLst>
          </p:cNvPr>
          <p:cNvCxnSpPr>
            <a:cxnSpLocks/>
          </p:cNvCxnSpPr>
          <p:nvPr/>
        </p:nvCxnSpPr>
        <p:spPr>
          <a:xfrm>
            <a:off x="4091856" y="333455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8" name="直線接點 817">
            <a:extLst>
              <a:ext uri="{FF2B5EF4-FFF2-40B4-BE49-F238E27FC236}">
                <a16:creationId xmlns:a16="http://schemas.microsoft.com/office/drawing/2014/main" id="{CB5A0921-D8A0-4ACC-9E91-651E6009A5A7}"/>
              </a:ext>
            </a:extLst>
          </p:cNvPr>
          <p:cNvCxnSpPr>
            <a:cxnSpLocks/>
          </p:cNvCxnSpPr>
          <p:nvPr/>
        </p:nvCxnSpPr>
        <p:spPr>
          <a:xfrm>
            <a:off x="3987081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9" name="矩形 818">
            <a:extLst>
              <a:ext uri="{FF2B5EF4-FFF2-40B4-BE49-F238E27FC236}">
                <a16:creationId xmlns:a16="http://schemas.microsoft.com/office/drawing/2014/main" id="{126D06C2-7609-437F-8DBB-48985C5BCB18}"/>
              </a:ext>
            </a:extLst>
          </p:cNvPr>
          <p:cNvSpPr/>
          <p:nvPr/>
        </p:nvSpPr>
        <p:spPr>
          <a:xfrm>
            <a:off x="3890528" y="1990648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0" name="文字方塊 819">
            <a:extLst>
              <a:ext uri="{FF2B5EF4-FFF2-40B4-BE49-F238E27FC236}">
                <a16:creationId xmlns:a16="http://schemas.microsoft.com/office/drawing/2014/main" id="{552CA643-895B-4BA4-B60C-E7518C51209B}"/>
              </a:ext>
            </a:extLst>
          </p:cNvPr>
          <p:cNvSpPr txBox="1"/>
          <p:nvPr/>
        </p:nvSpPr>
        <p:spPr>
          <a:xfrm>
            <a:off x="3873833" y="2018729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821" name="直線接點 820">
            <a:extLst>
              <a:ext uri="{FF2B5EF4-FFF2-40B4-BE49-F238E27FC236}">
                <a16:creationId xmlns:a16="http://schemas.microsoft.com/office/drawing/2014/main" id="{2F5B9684-49F1-4931-A05C-E5C1C9EE4CA8}"/>
              </a:ext>
            </a:extLst>
          </p:cNvPr>
          <p:cNvCxnSpPr>
            <a:cxnSpLocks/>
          </p:cNvCxnSpPr>
          <p:nvPr/>
        </p:nvCxnSpPr>
        <p:spPr>
          <a:xfrm>
            <a:off x="4091856" y="1952011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2" name="直線接點 821">
            <a:extLst>
              <a:ext uri="{FF2B5EF4-FFF2-40B4-BE49-F238E27FC236}">
                <a16:creationId xmlns:a16="http://schemas.microsoft.com/office/drawing/2014/main" id="{3A2A1807-B45B-42BD-9CA8-2A985FA47093}"/>
              </a:ext>
            </a:extLst>
          </p:cNvPr>
          <p:cNvCxnSpPr>
            <a:cxnSpLocks/>
          </p:cNvCxnSpPr>
          <p:nvPr/>
        </p:nvCxnSpPr>
        <p:spPr>
          <a:xfrm>
            <a:off x="3987081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3" name="矩形 822">
            <a:extLst>
              <a:ext uri="{FF2B5EF4-FFF2-40B4-BE49-F238E27FC236}">
                <a16:creationId xmlns:a16="http://schemas.microsoft.com/office/drawing/2014/main" id="{D0E88E48-5537-4836-8BC4-9233318D2E99}"/>
              </a:ext>
            </a:extLst>
          </p:cNvPr>
          <p:cNvSpPr/>
          <p:nvPr/>
        </p:nvSpPr>
        <p:spPr>
          <a:xfrm>
            <a:off x="3907223" y="406732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4" name="文字方塊 823">
            <a:extLst>
              <a:ext uri="{FF2B5EF4-FFF2-40B4-BE49-F238E27FC236}">
                <a16:creationId xmlns:a16="http://schemas.microsoft.com/office/drawing/2014/main" id="{E8AE823B-8ED2-4838-95B2-48193F7F3F0D}"/>
              </a:ext>
            </a:extLst>
          </p:cNvPr>
          <p:cNvSpPr txBox="1"/>
          <p:nvPr/>
        </p:nvSpPr>
        <p:spPr>
          <a:xfrm>
            <a:off x="3890528" y="409540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825" name="直線接點 824">
            <a:extLst>
              <a:ext uri="{FF2B5EF4-FFF2-40B4-BE49-F238E27FC236}">
                <a16:creationId xmlns:a16="http://schemas.microsoft.com/office/drawing/2014/main" id="{0C56B271-77E7-41EB-A003-508E29F7B5BA}"/>
              </a:ext>
            </a:extLst>
          </p:cNvPr>
          <p:cNvCxnSpPr>
            <a:cxnSpLocks/>
          </p:cNvCxnSpPr>
          <p:nvPr/>
        </p:nvCxnSpPr>
        <p:spPr>
          <a:xfrm>
            <a:off x="4108551" y="402868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6" name="直線接點 825">
            <a:extLst>
              <a:ext uri="{FF2B5EF4-FFF2-40B4-BE49-F238E27FC236}">
                <a16:creationId xmlns:a16="http://schemas.microsoft.com/office/drawing/2014/main" id="{92A63669-430D-4D33-B8F1-B73735D01850}"/>
              </a:ext>
            </a:extLst>
          </p:cNvPr>
          <p:cNvCxnSpPr>
            <a:cxnSpLocks/>
          </p:cNvCxnSpPr>
          <p:nvPr/>
        </p:nvCxnSpPr>
        <p:spPr>
          <a:xfrm>
            <a:off x="4003776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7" name="矩形 826">
            <a:extLst>
              <a:ext uri="{FF2B5EF4-FFF2-40B4-BE49-F238E27FC236}">
                <a16:creationId xmlns:a16="http://schemas.microsoft.com/office/drawing/2014/main" id="{BB4F538C-2C81-4222-B945-AC6936F0E146}"/>
              </a:ext>
            </a:extLst>
          </p:cNvPr>
          <p:cNvSpPr/>
          <p:nvPr/>
        </p:nvSpPr>
        <p:spPr>
          <a:xfrm>
            <a:off x="3907223" y="47551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8" name="文字方塊 827">
            <a:extLst>
              <a:ext uri="{FF2B5EF4-FFF2-40B4-BE49-F238E27FC236}">
                <a16:creationId xmlns:a16="http://schemas.microsoft.com/office/drawing/2014/main" id="{7BBAC54E-5BA5-4350-8EB7-7652ACB52F36}"/>
              </a:ext>
            </a:extLst>
          </p:cNvPr>
          <p:cNvSpPr txBox="1"/>
          <p:nvPr/>
        </p:nvSpPr>
        <p:spPr>
          <a:xfrm>
            <a:off x="3890528" y="47832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829" name="直線接點 828">
            <a:extLst>
              <a:ext uri="{FF2B5EF4-FFF2-40B4-BE49-F238E27FC236}">
                <a16:creationId xmlns:a16="http://schemas.microsoft.com/office/drawing/2014/main" id="{076AA0A8-1DF5-43F9-ADED-34F2A9883C81}"/>
              </a:ext>
            </a:extLst>
          </p:cNvPr>
          <p:cNvCxnSpPr>
            <a:cxnSpLocks/>
          </p:cNvCxnSpPr>
          <p:nvPr/>
        </p:nvCxnSpPr>
        <p:spPr>
          <a:xfrm>
            <a:off x="4108551" y="47165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0" name="直線接點 829">
            <a:extLst>
              <a:ext uri="{FF2B5EF4-FFF2-40B4-BE49-F238E27FC236}">
                <a16:creationId xmlns:a16="http://schemas.microsoft.com/office/drawing/2014/main" id="{54BE115E-B89B-46AF-A493-7CB1899AF1CB}"/>
              </a:ext>
            </a:extLst>
          </p:cNvPr>
          <p:cNvCxnSpPr>
            <a:cxnSpLocks/>
          </p:cNvCxnSpPr>
          <p:nvPr/>
        </p:nvCxnSpPr>
        <p:spPr>
          <a:xfrm>
            <a:off x="4003776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1" name="直線接點 830">
            <a:extLst>
              <a:ext uri="{FF2B5EF4-FFF2-40B4-BE49-F238E27FC236}">
                <a16:creationId xmlns:a16="http://schemas.microsoft.com/office/drawing/2014/main" id="{B4653639-273D-414F-9E39-EDA0D7F6CFA6}"/>
              </a:ext>
            </a:extLst>
          </p:cNvPr>
          <p:cNvCxnSpPr>
            <a:stCxn id="811" idx="2"/>
          </p:cNvCxnSpPr>
          <p:nvPr/>
        </p:nvCxnSpPr>
        <p:spPr>
          <a:xfrm>
            <a:off x="4042326" y="2950672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2" name="直線接點 831">
            <a:extLst>
              <a:ext uri="{FF2B5EF4-FFF2-40B4-BE49-F238E27FC236}">
                <a16:creationId xmlns:a16="http://schemas.microsoft.com/office/drawing/2014/main" id="{325DC8F5-E37A-490B-9D28-B7924E99D8BF}"/>
              </a:ext>
            </a:extLst>
          </p:cNvPr>
          <p:cNvCxnSpPr/>
          <p:nvPr/>
        </p:nvCxnSpPr>
        <p:spPr>
          <a:xfrm>
            <a:off x="4059021" y="364480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直線接點 832">
            <a:extLst>
              <a:ext uri="{FF2B5EF4-FFF2-40B4-BE49-F238E27FC236}">
                <a16:creationId xmlns:a16="http://schemas.microsoft.com/office/drawing/2014/main" id="{36C132A5-372B-4032-8EB1-AC3BF78AC739}"/>
              </a:ext>
            </a:extLst>
          </p:cNvPr>
          <p:cNvCxnSpPr/>
          <p:nvPr/>
        </p:nvCxnSpPr>
        <p:spPr>
          <a:xfrm>
            <a:off x="4059021" y="4343199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4" name="直線接點 833">
            <a:extLst>
              <a:ext uri="{FF2B5EF4-FFF2-40B4-BE49-F238E27FC236}">
                <a16:creationId xmlns:a16="http://schemas.microsoft.com/office/drawing/2014/main" id="{FB353BFA-5DC2-4F9D-9782-CE0CF951EC48}"/>
              </a:ext>
            </a:extLst>
          </p:cNvPr>
          <p:cNvCxnSpPr/>
          <p:nvPr/>
        </p:nvCxnSpPr>
        <p:spPr>
          <a:xfrm>
            <a:off x="4042326" y="226438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直線接點 834">
            <a:extLst>
              <a:ext uri="{FF2B5EF4-FFF2-40B4-BE49-F238E27FC236}">
                <a16:creationId xmlns:a16="http://schemas.microsoft.com/office/drawing/2014/main" id="{972AEA6D-080E-46B9-B47C-28024E64E894}"/>
              </a:ext>
            </a:extLst>
          </p:cNvPr>
          <p:cNvCxnSpPr>
            <a:cxnSpLocks/>
          </p:cNvCxnSpPr>
          <p:nvPr/>
        </p:nvCxnSpPr>
        <p:spPr>
          <a:xfrm>
            <a:off x="4003776" y="1784146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6" name="文字方塊 835">
            <a:extLst>
              <a:ext uri="{FF2B5EF4-FFF2-40B4-BE49-F238E27FC236}">
                <a16:creationId xmlns:a16="http://schemas.microsoft.com/office/drawing/2014/main" id="{955794D3-9A5F-4994-8463-BA4F1A8F070B}"/>
              </a:ext>
            </a:extLst>
          </p:cNvPr>
          <p:cNvSpPr txBox="1"/>
          <p:nvPr/>
        </p:nvSpPr>
        <p:spPr>
          <a:xfrm>
            <a:off x="3890528" y="1609525"/>
            <a:ext cx="388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A20</a:t>
            </a:r>
            <a:endParaRPr lang="zh-TW" altLang="en-US" sz="800" dirty="0"/>
          </a:p>
        </p:txBody>
      </p:sp>
      <p:cxnSp>
        <p:nvCxnSpPr>
          <p:cNvPr id="837" name="直線接點 836">
            <a:extLst>
              <a:ext uri="{FF2B5EF4-FFF2-40B4-BE49-F238E27FC236}">
                <a16:creationId xmlns:a16="http://schemas.microsoft.com/office/drawing/2014/main" id="{912EE0DB-7138-4BF7-AB7A-5D19BF867480}"/>
              </a:ext>
            </a:extLst>
          </p:cNvPr>
          <p:cNvCxnSpPr>
            <a:cxnSpLocks/>
            <a:stCxn id="827" idx="2"/>
          </p:cNvCxnSpPr>
          <p:nvPr/>
        </p:nvCxnSpPr>
        <p:spPr>
          <a:xfrm>
            <a:off x="4059021" y="5026771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8" name="文字方塊 837">
            <a:extLst>
              <a:ext uri="{FF2B5EF4-FFF2-40B4-BE49-F238E27FC236}">
                <a16:creationId xmlns:a16="http://schemas.microsoft.com/office/drawing/2014/main" id="{836C83FB-4615-443D-93F7-F8B31C439B26}"/>
              </a:ext>
            </a:extLst>
          </p:cNvPr>
          <p:cNvSpPr txBox="1"/>
          <p:nvPr/>
        </p:nvSpPr>
        <p:spPr>
          <a:xfrm>
            <a:off x="3946233" y="5099784"/>
            <a:ext cx="360711" cy="21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S20</a:t>
            </a:r>
            <a:endParaRPr lang="zh-TW" altLang="en-US" sz="800" dirty="0"/>
          </a:p>
        </p:txBody>
      </p:sp>
      <p:sp>
        <p:nvSpPr>
          <p:cNvPr id="839" name="矩形 838">
            <a:extLst>
              <a:ext uri="{FF2B5EF4-FFF2-40B4-BE49-F238E27FC236}">
                <a16:creationId xmlns:a16="http://schemas.microsoft.com/office/drawing/2014/main" id="{D6AEE6F2-C416-4B43-834A-D9F209E4166B}"/>
              </a:ext>
            </a:extLst>
          </p:cNvPr>
          <p:cNvSpPr/>
          <p:nvPr/>
        </p:nvSpPr>
        <p:spPr>
          <a:xfrm>
            <a:off x="4223636" y="2679066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0" name="文字方塊 839">
            <a:extLst>
              <a:ext uri="{FF2B5EF4-FFF2-40B4-BE49-F238E27FC236}">
                <a16:creationId xmlns:a16="http://schemas.microsoft.com/office/drawing/2014/main" id="{BA431122-875D-48E7-BB07-DFD6B18B4953}"/>
              </a:ext>
            </a:extLst>
          </p:cNvPr>
          <p:cNvSpPr txBox="1"/>
          <p:nvPr/>
        </p:nvSpPr>
        <p:spPr>
          <a:xfrm>
            <a:off x="4206941" y="2707147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841" name="直線接點 840">
            <a:extLst>
              <a:ext uri="{FF2B5EF4-FFF2-40B4-BE49-F238E27FC236}">
                <a16:creationId xmlns:a16="http://schemas.microsoft.com/office/drawing/2014/main" id="{A2A31CEB-517A-4C59-9603-212C1E386D79}"/>
              </a:ext>
            </a:extLst>
          </p:cNvPr>
          <p:cNvCxnSpPr>
            <a:cxnSpLocks/>
          </p:cNvCxnSpPr>
          <p:nvPr/>
        </p:nvCxnSpPr>
        <p:spPr>
          <a:xfrm>
            <a:off x="4424964" y="264042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2" name="直線接點 841">
            <a:extLst>
              <a:ext uri="{FF2B5EF4-FFF2-40B4-BE49-F238E27FC236}">
                <a16:creationId xmlns:a16="http://schemas.microsoft.com/office/drawing/2014/main" id="{1EB7C429-24F9-420C-BB2F-4806A5A82DD0}"/>
              </a:ext>
            </a:extLst>
          </p:cNvPr>
          <p:cNvCxnSpPr>
            <a:cxnSpLocks/>
          </p:cNvCxnSpPr>
          <p:nvPr/>
        </p:nvCxnSpPr>
        <p:spPr>
          <a:xfrm>
            <a:off x="4320189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3" name="矩形 842">
            <a:extLst>
              <a:ext uri="{FF2B5EF4-FFF2-40B4-BE49-F238E27FC236}">
                <a16:creationId xmlns:a16="http://schemas.microsoft.com/office/drawing/2014/main" id="{F8F439A2-AB55-4118-9950-15205FD3A87C}"/>
              </a:ext>
            </a:extLst>
          </p:cNvPr>
          <p:cNvSpPr/>
          <p:nvPr/>
        </p:nvSpPr>
        <p:spPr>
          <a:xfrm>
            <a:off x="4223636" y="337319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4" name="文字方塊 843">
            <a:extLst>
              <a:ext uri="{FF2B5EF4-FFF2-40B4-BE49-F238E27FC236}">
                <a16:creationId xmlns:a16="http://schemas.microsoft.com/office/drawing/2014/main" id="{A703464D-C28D-4367-921A-FF146BDD690F}"/>
              </a:ext>
            </a:extLst>
          </p:cNvPr>
          <p:cNvSpPr txBox="1"/>
          <p:nvPr/>
        </p:nvSpPr>
        <p:spPr>
          <a:xfrm>
            <a:off x="4206941" y="340127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845" name="直線接點 844">
            <a:extLst>
              <a:ext uri="{FF2B5EF4-FFF2-40B4-BE49-F238E27FC236}">
                <a16:creationId xmlns:a16="http://schemas.microsoft.com/office/drawing/2014/main" id="{EDEE1802-257E-42AB-AFE5-A856C13416AB}"/>
              </a:ext>
            </a:extLst>
          </p:cNvPr>
          <p:cNvCxnSpPr>
            <a:cxnSpLocks/>
          </p:cNvCxnSpPr>
          <p:nvPr/>
        </p:nvCxnSpPr>
        <p:spPr>
          <a:xfrm>
            <a:off x="4424964" y="333455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6" name="直線接點 845">
            <a:extLst>
              <a:ext uri="{FF2B5EF4-FFF2-40B4-BE49-F238E27FC236}">
                <a16:creationId xmlns:a16="http://schemas.microsoft.com/office/drawing/2014/main" id="{B66373B4-1F61-41EC-B6F6-0D62BD686B19}"/>
              </a:ext>
            </a:extLst>
          </p:cNvPr>
          <p:cNvCxnSpPr>
            <a:cxnSpLocks/>
          </p:cNvCxnSpPr>
          <p:nvPr/>
        </p:nvCxnSpPr>
        <p:spPr>
          <a:xfrm>
            <a:off x="4320189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7" name="矩形 846">
            <a:extLst>
              <a:ext uri="{FF2B5EF4-FFF2-40B4-BE49-F238E27FC236}">
                <a16:creationId xmlns:a16="http://schemas.microsoft.com/office/drawing/2014/main" id="{6E54F9F3-FFBA-4304-A01E-534C2D63DBF7}"/>
              </a:ext>
            </a:extLst>
          </p:cNvPr>
          <p:cNvSpPr/>
          <p:nvPr/>
        </p:nvSpPr>
        <p:spPr>
          <a:xfrm>
            <a:off x="4223636" y="1990648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8" name="文字方塊 847">
            <a:extLst>
              <a:ext uri="{FF2B5EF4-FFF2-40B4-BE49-F238E27FC236}">
                <a16:creationId xmlns:a16="http://schemas.microsoft.com/office/drawing/2014/main" id="{BE8CEA6E-AA79-4F7C-B140-ED61BEE0D9C7}"/>
              </a:ext>
            </a:extLst>
          </p:cNvPr>
          <p:cNvSpPr txBox="1"/>
          <p:nvPr/>
        </p:nvSpPr>
        <p:spPr>
          <a:xfrm>
            <a:off x="4206941" y="2018729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849" name="直線接點 848">
            <a:extLst>
              <a:ext uri="{FF2B5EF4-FFF2-40B4-BE49-F238E27FC236}">
                <a16:creationId xmlns:a16="http://schemas.microsoft.com/office/drawing/2014/main" id="{50D139D9-9A63-4716-BF91-33CDF3BC9362}"/>
              </a:ext>
            </a:extLst>
          </p:cNvPr>
          <p:cNvCxnSpPr>
            <a:cxnSpLocks/>
          </p:cNvCxnSpPr>
          <p:nvPr/>
        </p:nvCxnSpPr>
        <p:spPr>
          <a:xfrm>
            <a:off x="4424964" y="1952011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0" name="直線接點 849">
            <a:extLst>
              <a:ext uri="{FF2B5EF4-FFF2-40B4-BE49-F238E27FC236}">
                <a16:creationId xmlns:a16="http://schemas.microsoft.com/office/drawing/2014/main" id="{D04FDD30-8947-44F5-B9C6-ECFC748C9EA3}"/>
              </a:ext>
            </a:extLst>
          </p:cNvPr>
          <p:cNvCxnSpPr>
            <a:cxnSpLocks/>
          </p:cNvCxnSpPr>
          <p:nvPr/>
        </p:nvCxnSpPr>
        <p:spPr>
          <a:xfrm>
            <a:off x="4320189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1" name="矩形 850">
            <a:extLst>
              <a:ext uri="{FF2B5EF4-FFF2-40B4-BE49-F238E27FC236}">
                <a16:creationId xmlns:a16="http://schemas.microsoft.com/office/drawing/2014/main" id="{C22709EF-917F-40A2-B3F6-FE6E29425386}"/>
              </a:ext>
            </a:extLst>
          </p:cNvPr>
          <p:cNvSpPr/>
          <p:nvPr/>
        </p:nvSpPr>
        <p:spPr>
          <a:xfrm>
            <a:off x="4240331" y="406732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2" name="文字方塊 851">
            <a:extLst>
              <a:ext uri="{FF2B5EF4-FFF2-40B4-BE49-F238E27FC236}">
                <a16:creationId xmlns:a16="http://schemas.microsoft.com/office/drawing/2014/main" id="{77A16083-1EA3-4A01-BE2F-2B29C2036566}"/>
              </a:ext>
            </a:extLst>
          </p:cNvPr>
          <p:cNvSpPr txBox="1"/>
          <p:nvPr/>
        </p:nvSpPr>
        <p:spPr>
          <a:xfrm>
            <a:off x="4223636" y="409540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853" name="直線接點 852">
            <a:extLst>
              <a:ext uri="{FF2B5EF4-FFF2-40B4-BE49-F238E27FC236}">
                <a16:creationId xmlns:a16="http://schemas.microsoft.com/office/drawing/2014/main" id="{CD124C6D-4182-4A57-8074-C427A7B2ED1B}"/>
              </a:ext>
            </a:extLst>
          </p:cNvPr>
          <p:cNvCxnSpPr>
            <a:cxnSpLocks/>
          </p:cNvCxnSpPr>
          <p:nvPr/>
        </p:nvCxnSpPr>
        <p:spPr>
          <a:xfrm>
            <a:off x="4441659" y="402868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4" name="直線接點 853">
            <a:extLst>
              <a:ext uri="{FF2B5EF4-FFF2-40B4-BE49-F238E27FC236}">
                <a16:creationId xmlns:a16="http://schemas.microsoft.com/office/drawing/2014/main" id="{2E56931F-C017-49D7-BA8B-1C476E31D4F9}"/>
              </a:ext>
            </a:extLst>
          </p:cNvPr>
          <p:cNvCxnSpPr>
            <a:cxnSpLocks/>
          </p:cNvCxnSpPr>
          <p:nvPr/>
        </p:nvCxnSpPr>
        <p:spPr>
          <a:xfrm>
            <a:off x="4336884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5" name="矩形 854">
            <a:extLst>
              <a:ext uri="{FF2B5EF4-FFF2-40B4-BE49-F238E27FC236}">
                <a16:creationId xmlns:a16="http://schemas.microsoft.com/office/drawing/2014/main" id="{4A2FA070-28E2-4C54-A13B-6DB2B9A916C9}"/>
              </a:ext>
            </a:extLst>
          </p:cNvPr>
          <p:cNvSpPr/>
          <p:nvPr/>
        </p:nvSpPr>
        <p:spPr>
          <a:xfrm>
            <a:off x="4240331" y="47551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6" name="文字方塊 855">
            <a:extLst>
              <a:ext uri="{FF2B5EF4-FFF2-40B4-BE49-F238E27FC236}">
                <a16:creationId xmlns:a16="http://schemas.microsoft.com/office/drawing/2014/main" id="{76FFEB10-10A2-498C-8F4F-F3EF292DBFAA}"/>
              </a:ext>
            </a:extLst>
          </p:cNvPr>
          <p:cNvSpPr txBox="1"/>
          <p:nvPr/>
        </p:nvSpPr>
        <p:spPr>
          <a:xfrm>
            <a:off x="4223636" y="47832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857" name="直線接點 856">
            <a:extLst>
              <a:ext uri="{FF2B5EF4-FFF2-40B4-BE49-F238E27FC236}">
                <a16:creationId xmlns:a16="http://schemas.microsoft.com/office/drawing/2014/main" id="{28CBD93C-D419-458F-AA24-17832DEB69F7}"/>
              </a:ext>
            </a:extLst>
          </p:cNvPr>
          <p:cNvCxnSpPr>
            <a:cxnSpLocks/>
          </p:cNvCxnSpPr>
          <p:nvPr/>
        </p:nvCxnSpPr>
        <p:spPr>
          <a:xfrm>
            <a:off x="4441659" y="47165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8" name="直線接點 857">
            <a:extLst>
              <a:ext uri="{FF2B5EF4-FFF2-40B4-BE49-F238E27FC236}">
                <a16:creationId xmlns:a16="http://schemas.microsoft.com/office/drawing/2014/main" id="{9AB12FFF-B13D-43E4-96D7-1A0DC3A1BADE}"/>
              </a:ext>
            </a:extLst>
          </p:cNvPr>
          <p:cNvCxnSpPr>
            <a:cxnSpLocks/>
          </p:cNvCxnSpPr>
          <p:nvPr/>
        </p:nvCxnSpPr>
        <p:spPr>
          <a:xfrm>
            <a:off x="4336884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9" name="直線接點 858">
            <a:extLst>
              <a:ext uri="{FF2B5EF4-FFF2-40B4-BE49-F238E27FC236}">
                <a16:creationId xmlns:a16="http://schemas.microsoft.com/office/drawing/2014/main" id="{5C8A0F2E-1CF0-45DA-B4B0-FDD13E1C5269}"/>
              </a:ext>
            </a:extLst>
          </p:cNvPr>
          <p:cNvCxnSpPr>
            <a:stCxn id="839" idx="2"/>
          </p:cNvCxnSpPr>
          <p:nvPr/>
        </p:nvCxnSpPr>
        <p:spPr>
          <a:xfrm>
            <a:off x="4375434" y="2950672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0" name="直線接點 859">
            <a:extLst>
              <a:ext uri="{FF2B5EF4-FFF2-40B4-BE49-F238E27FC236}">
                <a16:creationId xmlns:a16="http://schemas.microsoft.com/office/drawing/2014/main" id="{123C74A7-65A4-44F3-B6C6-A5992639935A}"/>
              </a:ext>
            </a:extLst>
          </p:cNvPr>
          <p:cNvCxnSpPr/>
          <p:nvPr/>
        </p:nvCxnSpPr>
        <p:spPr>
          <a:xfrm>
            <a:off x="4392129" y="364480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1" name="直線接點 860">
            <a:extLst>
              <a:ext uri="{FF2B5EF4-FFF2-40B4-BE49-F238E27FC236}">
                <a16:creationId xmlns:a16="http://schemas.microsoft.com/office/drawing/2014/main" id="{AD3787F6-7ACF-4415-BD02-A0FE365D758B}"/>
              </a:ext>
            </a:extLst>
          </p:cNvPr>
          <p:cNvCxnSpPr/>
          <p:nvPr/>
        </p:nvCxnSpPr>
        <p:spPr>
          <a:xfrm>
            <a:off x="4392129" y="4343199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2" name="直線接點 861">
            <a:extLst>
              <a:ext uri="{FF2B5EF4-FFF2-40B4-BE49-F238E27FC236}">
                <a16:creationId xmlns:a16="http://schemas.microsoft.com/office/drawing/2014/main" id="{4840F2BC-FEAC-4B2E-ACA0-45782582A546}"/>
              </a:ext>
            </a:extLst>
          </p:cNvPr>
          <p:cNvCxnSpPr/>
          <p:nvPr/>
        </p:nvCxnSpPr>
        <p:spPr>
          <a:xfrm>
            <a:off x="4375434" y="226438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3" name="直線接點 862">
            <a:extLst>
              <a:ext uri="{FF2B5EF4-FFF2-40B4-BE49-F238E27FC236}">
                <a16:creationId xmlns:a16="http://schemas.microsoft.com/office/drawing/2014/main" id="{9CC3EF46-91E7-4A37-8DA2-C4073E803008}"/>
              </a:ext>
            </a:extLst>
          </p:cNvPr>
          <p:cNvCxnSpPr>
            <a:cxnSpLocks/>
          </p:cNvCxnSpPr>
          <p:nvPr/>
        </p:nvCxnSpPr>
        <p:spPr>
          <a:xfrm>
            <a:off x="4336884" y="1784146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4" name="文字方塊 863">
            <a:extLst>
              <a:ext uri="{FF2B5EF4-FFF2-40B4-BE49-F238E27FC236}">
                <a16:creationId xmlns:a16="http://schemas.microsoft.com/office/drawing/2014/main" id="{1450C9C4-C5F8-4EDB-A991-4A97008DEEFC}"/>
              </a:ext>
            </a:extLst>
          </p:cNvPr>
          <p:cNvSpPr txBox="1"/>
          <p:nvPr/>
        </p:nvSpPr>
        <p:spPr>
          <a:xfrm>
            <a:off x="4223636" y="1609525"/>
            <a:ext cx="36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A19</a:t>
            </a:r>
            <a:endParaRPr lang="zh-TW" altLang="en-US" sz="800" dirty="0"/>
          </a:p>
        </p:txBody>
      </p:sp>
      <p:cxnSp>
        <p:nvCxnSpPr>
          <p:cNvPr id="865" name="直線接點 864">
            <a:extLst>
              <a:ext uri="{FF2B5EF4-FFF2-40B4-BE49-F238E27FC236}">
                <a16:creationId xmlns:a16="http://schemas.microsoft.com/office/drawing/2014/main" id="{45A7C3CA-3E8D-4021-B8F8-289CE57D3716}"/>
              </a:ext>
            </a:extLst>
          </p:cNvPr>
          <p:cNvCxnSpPr>
            <a:cxnSpLocks/>
            <a:stCxn id="855" idx="2"/>
          </p:cNvCxnSpPr>
          <p:nvPr/>
        </p:nvCxnSpPr>
        <p:spPr>
          <a:xfrm>
            <a:off x="4392129" y="5026771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6" name="文字方塊 865">
            <a:extLst>
              <a:ext uri="{FF2B5EF4-FFF2-40B4-BE49-F238E27FC236}">
                <a16:creationId xmlns:a16="http://schemas.microsoft.com/office/drawing/2014/main" id="{CAD84490-1A0A-451E-ABE7-F67319A5D8F0}"/>
              </a:ext>
            </a:extLst>
          </p:cNvPr>
          <p:cNvSpPr txBox="1"/>
          <p:nvPr/>
        </p:nvSpPr>
        <p:spPr>
          <a:xfrm>
            <a:off x="4279341" y="5099785"/>
            <a:ext cx="35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S19</a:t>
            </a:r>
            <a:endParaRPr lang="zh-TW" altLang="en-US" sz="800" dirty="0"/>
          </a:p>
        </p:txBody>
      </p:sp>
      <p:sp>
        <p:nvSpPr>
          <p:cNvPr id="867" name="矩形 866">
            <a:extLst>
              <a:ext uri="{FF2B5EF4-FFF2-40B4-BE49-F238E27FC236}">
                <a16:creationId xmlns:a16="http://schemas.microsoft.com/office/drawing/2014/main" id="{C3D61657-36F6-4A87-AB6A-100D0945CCF5}"/>
              </a:ext>
            </a:extLst>
          </p:cNvPr>
          <p:cNvSpPr/>
          <p:nvPr/>
        </p:nvSpPr>
        <p:spPr>
          <a:xfrm>
            <a:off x="4554447" y="2679066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8" name="文字方塊 867">
            <a:extLst>
              <a:ext uri="{FF2B5EF4-FFF2-40B4-BE49-F238E27FC236}">
                <a16:creationId xmlns:a16="http://schemas.microsoft.com/office/drawing/2014/main" id="{B8DE5501-1947-4261-95BF-B63238A30120}"/>
              </a:ext>
            </a:extLst>
          </p:cNvPr>
          <p:cNvSpPr txBox="1"/>
          <p:nvPr/>
        </p:nvSpPr>
        <p:spPr>
          <a:xfrm>
            <a:off x="4537752" y="2707147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869" name="直線接點 868">
            <a:extLst>
              <a:ext uri="{FF2B5EF4-FFF2-40B4-BE49-F238E27FC236}">
                <a16:creationId xmlns:a16="http://schemas.microsoft.com/office/drawing/2014/main" id="{A82948E8-E000-4B4B-8261-C2A57405CB99}"/>
              </a:ext>
            </a:extLst>
          </p:cNvPr>
          <p:cNvCxnSpPr>
            <a:cxnSpLocks/>
          </p:cNvCxnSpPr>
          <p:nvPr/>
        </p:nvCxnSpPr>
        <p:spPr>
          <a:xfrm>
            <a:off x="4755775" y="264042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0" name="直線接點 869">
            <a:extLst>
              <a:ext uri="{FF2B5EF4-FFF2-40B4-BE49-F238E27FC236}">
                <a16:creationId xmlns:a16="http://schemas.microsoft.com/office/drawing/2014/main" id="{F8DAA9AB-29E1-457B-A5FF-42C15DAFA13F}"/>
              </a:ext>
            </a:extLst>
          </p:cNvPr>
          <p:cNvCxnSpPr>
            <a:cxnSpLocks/>
          </p:cNvCxnSpPr>
          <p:nvPr/>
        </p:nvCxnSpPr>
        <p:spPr>
          <a:xfrm>
            <a:off x="4651000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1" name="矩形 870">
            <a:extLst>
              <a:ext uri="{FF2B5EF4-FFF2-40B4-BE49-F238E27FC236}">
                <a16:creationId xmlns:a16="http://schemas.microsoft.com/office/drawing/2014/main" id="{2C57C3E0-CEA4-4232-BC53-B6CA9A52CDF1}"/>
              </a:ext>
            </a:extLst>
          </p:cNvPr>
          <p:cNvSpPr/>
          <p:nvPr/>
        </p:nvSpPr>
        <p:spPr>
          <a:xfrm>
            <a:off x="4554447" y="337319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2" name="文字方塊 871">
            <a:extLst>
              <a:ext uri="{FF2B5EF4-FFF2-40B4-BE49-F238E27FC236}">
                <a16:creationId xmlns:a16="http://schemas.microsoft.com/office/drawing/2014/main" id="{45BC1FED-A420-40DB-BB8E-CB73B36514CC}"/>
              </a:ext>
            </a:extLst>
          </p:cNvPr>
          <p:cNvSpPr txBox="1"/>
          <p:nvPr/>
        </p:nvSpPr>
        <p:spPr>
          <a:xfrm>
            <a:off x="4537752" y="340127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873" name="直線接點 872">
            <a:extLst>
              <a:ext uri="{FF2B5EF4-FFF2-40B4-BE49-F238E27FC236}">
                <a16:creationId xmlns:a16="http://schemas.microsoft.com/office/drawing/2014/main" id="{6A6DD9EC-6470-4AD3-853A-B3897C2FC339}"/>
              </a:ext>
            </a:extLst>
          </p:cNvPr>
          <p:cNvCxnSpPr>
            <a:cxnSpLocks/>
          </p:cNvCxnSpPr>
          <p:nvPr/>
        </p:nvCxnSpPr>
        <p:spPr>
          <a:xfrm>
            <a:off x="4755775" y="333455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4" name="直線接點 873">
            <a:extLst>
              <a:ext uri="{FF2B5EF4-FFF2-40B4-BE49-F238E27FC236}">
                <a16:creationId xmlns:a16="http://schemas.microsoft.com/office/drawing/2014/main" id="{20489732-676A-4FA6-8230-42535FEA4745}"/>
              </a:ext>
            </a:extLst>
          </p:cNvPr>
          <p:cNvCxnSpPr>
            <a:cxnSpLocks/>
          </p:cNvCxnSpPr>
          <p:nvPr/>
        </p:nvCxnSpPr>
        <p:spPr>
          <a:xfrm>
            <a:off x="4651000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5" name="矩形 874">
            <a:extLst>
              <a:ext uri="{FF2B5EF4-FFF2-40B4-BE49-F238E27FC236}">
                <a16:creationId xmlns:a16="http://schemas.microsoft.com/office/drawing/2014/main" id="{BDA00C5B-4B77-4DFD-B9C7-ECE49FB3875D}"/>
              </a:ext>
            </a:extLst>
          </p:cNvPr>
          <p:cNvSpPr/>
          <p:nvPr/>
        </p:nvSpPr>
        <p:spPr>
          <a:xfrm>
            <a:off x="4554447" y="1990648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6" name="文字方塊 875">
            <a:extLst>
              <a:ext uri="{FF2B5EF4-FFF2-40B4-BE49-F238E27FC236}">
                <a16:creationId xmlns:a16="http://schemas.microsoft.com/office/drawing/2014/main" id="{E8C65264-8D90-476F-8F6A-6A6F589FD31E}"/>
              </a:ext>
            </a:extLst>
          </p:cNvPr>
          <p:cNvSpPr txBox="1"/>
          <p:nvPr/>
        </p:nvSpPr>
        <p:spPr>
          <a:xfrm>
            <a:off x="4537752" y="2018729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877" name="直線接點 876">
            <a:extLst>
              <a:ext uri="{FF2B5EF4-FFF2-40B4-BE49-F238E27FC236}">
                <a16:creationId xmlns:a16="http://schemas.microsoft.com/office/drawing/2014/main" id="{A7656F99-9F23-43F1-9F4B-45EBC34666DD}"/>
              </a:ext>
            </a:extLst>
          </p:cNvPr>
          <p:cNvCxnSpPr>
            <a:cxnSpLocks/>
          </p:cNvCxnSpPr>
          <p:nvPr/>
        </p:nvCxnSpPr>
        <p:spPr>
          <a:xfrm>
            <a:off x="4755775" y="1952011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8" name="直線接點 877">
            <a:extLst>
              <a:ext uri="{FF2B5EF4-FFF2-40B4-BE49-F238E27FC236}">
                <a16:creationId xmlns:a16="http://schemas.microsoft.com/office/drawing/2014/main" id="{148EF0D5-3D77-4F7B-9BBA-E0292E8AC1D4}"/>
              </a:ext>
            </a:extLst>
          </p:cNvPr>
          <p:cNvCxnSpPr>
            <a:cxnSpLocks/>
          </p:cNvCxnSpPr>
          <p:nvPr/>
        </p:nvCxnSpPr>
        <p:spPr>
          <a:xfrm>
            <a:off x="4651000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9" name="矩形 878">
            <a:extLst>
              <a:ext uri="{FF2B5EF4-FFF2-40B4-BE49-F238E27FC236}">
                <a16:creationId xmlns:a16="http://schemas.microsoft.com/office/drawing/2014/main" id="{D8CE3DA0-49A7-47BA-9E07-12BDCB86815B}"/>
              </a:ext>
            </a:extLst>
          </p:cNvPr>
          <p:cNvSpPr/>
          <p:nvPr/>
        </p:nvSpPr>
        <p:spPr>
          <a:xfrm>
            <a:off x="4571142" y="406732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0" name="文字方塊 879">
            <a:extLst>
              <a:ext uri="{FF2B5EF4-FFF2-40B4-BE49-F238E27FC236}">
                <a16:creationId xmlns:a16="http://schemas.microsoft.com/office/drawing/2014/main" id="{9C34B5D9-25B5-4950-AAAA-C9CC08563CB4}"/>
              </a:ext>
            </a:extLst>
          </p:cNvPr>
          <p:cNvSpPr txBox="1"/>
          <p:nvPr/>
        </p:nvSpPr>
        <p:spPr>
          <a:xfrm>
            <a:off x="4554447" y="409540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881" name="直線接點 880">
            <a:extLst>
              <a:ext uri="{FF2B5EF4-FFF2-40B4-BE49-F238E27FC236}">
                <a16:creationId xmlns:a16="http://schemas.microsoft.com/office/drawing/2014/main" id="{585518CA-D2B7-4C36-8C23-90DF4EF54B1F}"/>
              </a:ext>
            </a:extLst>
          </p:cNvPr>
          <p:cNvCxnSpPr>
            <a:cxnSpLocks/>
          </p:cNvCxnSpPr>
          <p:nvPr/>
        </p:nvCxnSpPr>
        <p:spPr>
          <a:xfrm>
            <a:off x="4772470" y="402868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2" name="直線接點 881">
            <a:extLst>
              <a:ext uri="{FF2B5EF4-FFF2-40B4-BE49-F238E27FC236}">
                <a16:creationId xmlns:a16="http://schemas.microsoft.com/office/drawing/2014/main" id="{D767291C-0C47-4DFF-969B-9BFD31ECB939}"/>
              </a:ext>
            </a:extLst>
          </p:cNvPr>
          <p:cNvCxnSpPr>
            <a:cxnSpLocks/>
          </p:cNvCxnSpPr>
          <p:nvPr/>
        </p:nvCxnSpPr>
        <p:spPr>
          <a:xfrm>
            <a:off x="4667695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3" name="矩形 882">
            <a:extLst>
              <a:ext uri="{FF2B5EF4-FFF2-40B4-BE49-F238E27FC236}">
                <a16:creationId xmlns:a16="http://schemas.microsoft.com/office/drawing/2014/main" id="{141A889E-5927-43DC-833F-3DD39BDD4148}"/>
              </a:ext>
            </a:extLst>
          </p:cNvPr>
          <p:cNvSpPr/>
          <p:nvPr/>
        </p:nvSpPr>
        <p:spPr>
          <a:xfrm>
            <a:off x="4571142" y="47551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4" name="文字方塊 883">
            <a:extLst>
              <a:ext uri="{FF2B5EF4-FFF2-40B4-BE49-F238E27FC236}">
                <a16:creationId xmlns:a16="http://schemas.microsoft.com/office/drawing/2014/main" id="{2164FB9C-80EE-4C23-92FB-D722100FD4AB}"/>
              </a:ext>
            </a:extLst>
          </p:cNvPr>
          <p:cNvSpPr txBox="1"/>
          <p:nvPr/>
        </p:nvSpPr>
        <p:spPr>
          <a:xfrm>
            <a:off x="4554447" y="47832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885" name="直線接點 884">
            <a:extLst>
              <a:ext uri="{FF2B5EF4-FFF2-40B4-BE49-F238E27FC236}">
                <a16:creationId xmlns:a16="http://schemas.microsoft.com/office/drawing/2014/main" id="{BC8DAC8E-1C6A-4A0C-A517-FD462CC53A93}"/>
              </a:ext>
            </a:extLst>
          </p:cNvPr>
          <p:cNvCxnSpPr>
            <a:cxnSpLocks/>
          </p:cNvCxnSpPr>
          <p:nvPr/>
        </p:nvCxnSpPr>
        <p:spPr>
          <a:xfrm>
            <a:off x="4772470" y="47165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6" name="直線接點 885">
            <a:extLst>
              <a:ext uri="{FF2B5EF4-FFF2-40B4-BE49-F238E27FC236}">
                <a16:creationId xmlns:a16="http://schemas.microsoft.com/office/drawing/2014/main" id="{5745BDB9-F88B-4CD3-902F-9FB0A68F1E64}"/>
              </a:ext>
            </a:extLst>
          </p:cNvPr>
          <p:cNvCxnSpPr>
            <a:cxnSpLocks/>
          </p:cNvCxnSpPr>
          <p:nvPr/>
        </p:nvCxnSpPr>
        <p:spPr>
          <a:xfrm>
            <a:off x="4667695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7" name="直線接點 886">
            <a:extLst>
              <a:ext uri="{FF2B5EF4-FFF2-40B4-BE49-F238E27FC236}">
                <a16:creationId xmlns:a16="http://schemas.microsoft.com/office/drawing/2014/main" id="{5265EABC-3488-4534-BF8F-A1A1A39F0D3D}"/>
              </a:ext>
            </a:extLst>
          </p:cNvPr>
          <p:cNvCxnSpPr>
            <a:stCxn id="867" idx="2"/>
          </p:cNvCxnSpPr>
          <p:nvPr/>
        </p:nvCxnSpPr>
        <p:spPr>
          <a:xfrm>
            <a:off x="4706245" y="2950672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8" name="直線接點 887">
            <a:extLst>
              <a:ext uri="{FF2B5EF4-FFF2-40B4-BE49-F238E27FC236}">
                <a16:creationId xmlns:a16="http://schemas.microsoft.com/office/drawing/2014/main" id="{4965AB25-E5E4-4C60-98C2-2F00689A03BD}"/>
              </a:ext>
            </a:extLst>
          </p:cNvPr>
          <p:cNvCxnSpPr/>
          <p:nvPr/>
        </p:nvCxnSpPr>
        <p:spPr>
          <a:xfrm>
            <a:off x="4722940" y="364480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9" name="直線接點 888">
            <a:extLst>
              <a:ext uri="{FF2B5EF4-FFF2-40B4-BE49-F238E27FC236}">
                <a16:creationId xmlns:a16="http://schemas.microsoft.com/office/drawing/2014/main" id="{B8A0B829-8FE5-4FF1-963F-7022A3D3FA3B}"/>
              </a:ext>
            </a:extLst>
          </p:cNvPr>
          <p:cNvCxnSpPr/>
          <p:nvPr/>
        </p:nvCxnSpPr>
        <p:spPr>
          <a:xfrm>
            <a:off x="4722940" y="4343199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0" name="直線接點 889">
            <a:extLst>
              <a:ext uri="{FF2B5EF4-FFF2-40B4-BE49-F238E27FC236}">
                <a16:creationId xmlns:a16="http://schemas.microsoft.com/office/drawing/2014/main" id="{02B942BD-310A-4BB6-803E-7A0EB65D929A}"/>
              </a:ext>
            </a:extLst>
          </p:cNvPr>
          <p:cNvCxnSpPr/>
          <p:nvPr/>
        </p:nvCxnSpPr>
        <p:spPr>
          <a:xfrm>
            <a:off x="4706245" y="226438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直線接點 890">
            <a:extLst>
              <a:ext uri="{FF2B5EF4-FFF2-40B4-BE49-F238E27FC236}">
                <a16:creationId xmlns:a16="http://schemas.microsoft.com/office/drawing/2014/main" id="{8715786D-F6BE-4801-9EC3-CE557C7D03B9}"/>
              </a:ext>
            </a:extLst>
          </p:cNvPr>
          <p:cNvCxnSpPr>
            <a:cxnSpLocks/>
          </p:cNvCxnSpPr>
          <p:nvPr/>
        </p:nvCxnSpPr>
        <p:spPr>
          <a:xfrm>
            <a:off x="4667695" y="1784146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2" name="文字方塊 891">
            <a:extLst>
              <a:ext uri="{FF2B5EF4-FFF2-40B4-BE49-F238E27FC236}">
                <a16:creationId xmlns:a16="http://schemas.microsoft.com/office/drawing/2014/main" id="{329A2547-54A4-4EAA-8957-9BD83D632335}"/>
              </a:ext>
            </a:extLst>
          </p:cNvPr>
          <p:cNvSpPr txBox="1"/>
          <p:nvPr/>
        </p:nvSpPr>
        <p:spPr>
          <a:xfrm>
            <a:off x="4554447" y="1609525"/>
            <a:ext cx="390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A18</a:t>
            </a:r>
            <a:endParaRPr lang="zh-TW" altLang="en-US" sz="800" dirty="0"/>
          </a:p>
        </p:txBody>
      </p:sp>
      <p:cxnSp>
        <p:nvCxnSpPr>
          <p:cNvPr id="893" name="直線接點 892">
            <a:extLst>
              <a:ext uri="{FF2B5EF4-FFF2-40B4-BE49-F238E27FC236}">
                <a16:creationId xmlns:a16="http://schemas.microsoft.com/office/drawing/2014/main" id="{326413A5-9698-4698-BEA5-FF0849BC54DC}"/>
              </a:ext>
            </a:extLst>
          </p:cNvPr>
          <p:cNvCxnSpPr>
            <a:cxnSpLocks/>
            <a:stCxn id="883" idx="2"/>
          </p:cNvCxnSpPr>
          <p:nvPr/>
        </p:nvCxnSpPr>
        <p:spPr>
          <a:xfrm>
            <a:off x="4722940" y="5026771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4" name="文字方塊 893">
            <a:extLst>
              <a:ext uri="{FF2B5EF4-FFF2-40B4-BE49-F238E27FC236}">
                <a16:creationId xmlns:a16="http://schemas.microsoft.com/office/drawing/2014/main" id="{0978DCBF-DF60-4A65-BFA1-B3B2197E1AAC}"/>
              </a:ext>
            </a:extLst>
          </p:cNvPr>
          <p:cNvSpPr txBox="1"/>
          <p:nvPr/>
        </p:nvSpPr>
        <p:spPr>
          <a:xfrm>
            <a:off x="4610152" y="5099784"/>
            <a:ext cx="360711" cy="21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S18</a:t>
            </a:r>
            <a:endParaRPr lang="zh-TW" altLang="en-US" sz="800" dirty="0"/>
          </a:p>
        </p:txBody>
      </p:sp>
      <p:sp>
        <p:nvSpPr>
          <p:cNvPr id="895" name="矩形 894">
            <a:extLst>
              <a:ext uri="{FF2B5EF4-FFF2-40B4-BE49-F238E27FC236}">
                <a16:creationId xmlns:a16="http://schemas.microsoft.com/office/drawing/2014/main" id="{DD890F13-FC48-4BF7-8937-072C39E658DD}"/>
              </a:ext>
            </a:extLst>
          </p:cNvPr>
          <p:cNvSpPr/>
          <p:nvPr/>
        </p:nvSpPr>
        <p:spPr>
          <a:xfrm>
            <a:off x="4889136" y="2679066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6" name="文字方塊 895">
            <a:extLst>
              <a:ext uri="{FF2B5EF4-FFF2-40B4-BE49-F238E27FC236}">
                <a16:creationId xmlns:a16="http://schemas.microsoft.com/office/drawing/2014/main" id="{BE5E4C49-B56F-4B90-AB42-95B68E56E0E5}"/>
              </a:ext>
            </a:extLst>
          </p:cNvPr>
          <p:cNvSpPr txBox="1"/>
          <p:nvPr/>
        </p:nvSpPr>
        <p:spPr>
          <a:xfrm>
            <a:off x="4872441" y="2707147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897" name="直線接點 896">
            <a:extLst>
              <a:ext uri="{FF2B5EF4-FFF2-40B4-BE49-F238E27FC236}">
                <a16:creationId xmlns:a16="http://schemas.microsoft.com/office/drawing/2014/main" id="{D4809971-7718-4665-AA24-4F4F6DC52D08}"/>
              </a:ext>
            </a:extLst>
          </p:cNvPr>
          <p:cNvCxnSpPr>
            <a:cxnSpLocks/>
          </p:cNvCxnSpPr>
          <p:nvPr/>
        </p:nvCxnSpPr>
        <p:spPr>
          <a:xfrm>
            <a:off x="5090464" y="264042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8" name="直線接點 897">
            <a:extLst>
              <a:ext uri="{FF2B5EF4-FFF2-40B4-BE49-F238E27FC236}">
                <a16:creationId xmlns:a16="http://schemas.microsoft.com/office/drawing/2014/main" id="{9552B4C6-1CFF-451D-95FD-204EA4B6F365}"/>
              </a:ext>
            </a:extLst>
          </p:cNvPr>
          <p:cNvCxnSpPr>
            <a:cxnSpLocks/>
          </p:cNvCxnSpPr>
          <p:nvPr/>
        </p:nvCxnSpPr>
        <p:spPr>
          <a:xfrm>
            <a:off x="4985689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9" name="矩形 898">
            <a:extLst>
              <a:ext uri="{FF2B5EF4-FFF2-40B4-BE49-F238E27FC236}">
                <a16:creationId xmlns:a16="http://schemas.microsoft.com/office/drawing/2014/main" id="{30A0E95E-A4C0-45F0-858F-AF5AA369E269}"/>
              </a:ext>
            </a:extLst>
          </p:cNvPr>
          <p:cNvSpPr/>
          <p:nvPr/>
        </p:nvSpPr>
        <p:spPr>
          <a:xfrm>
            <a:off x="4889136" y="337319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0" name="文字方塊 899">
            <a:extLst>
              <a:ext uri="{FF2B5EF4-FFF2-40B4-BE49-F238E27FC236}">
                <a16:creationId xmlns:a16="http://schemas.microsoft.com/office/drawing/2014/main" id="{D2852CB5-5950-4897-B3A8-EFDD59A44BD9}"/>
              </a:ext>
            </a:extLst>
          </p:cNvPr>
          <p:cNvSpPr txBox="1"/>
          <p:nvPr/>
        </p:nvSpPr>
        <p:spPr>
          <a:xfrm>
            <a:off x="4872441" y="340127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901" name="直線接點 900">
            <a:extLst>
              <a:ext uri="{FF2B5EF4-FFF2-40B4-BE49-F238E27FC236}">
                <a16:creationId xmlns:a16="http://schemas.microsoft.com/office/drawing/2014/main" id="{D1F8D657-C6F5-4B73-BA4F-1CB5A664BEE2}"/>
              </a:ext>
            </a:extLst>
          </p:cNvPr>
          <p:cNvCxnSpPr>
            <a:cxnSpLocks/>
          </p:cNvCxnSpPr>
          <p:nvPr/>
        </p:nvCxnSpPr>
        <p:spPr>
          <a:xfrm>
            <a:off x="5090464" y="333455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2" name="直線接點 901">
            <a:extLst>
              <a:ext uri="{FF2B5EF4-FFF2-40B4-BE49-F238E27FC236}">
                <a16:creationId xmlns:a16="http://schemas.microsoft.com/office/drawing/2014/main" id="{D43246FA-D0C3-434D-8014-04F75ADA73AD}"/>
              </a:ext>
            </a:extLst>
          </p:cNvPr>
          <p:cNvCxnSpPr>
            <a:cxnSpLocks/>
          </p:cNvCxnSpPr>
          <p:nvPr/>
        </p:nvCxnSpPr>
        <p:spPr>
          <a:xfrm>
            <a:off x="4985689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3" name="矩形 902">
            <a:extLst>
              <a:ext uri="{FF2B5EF4-FFF2-40B4-BE49-F238E27FC236}">
                <a16:creationId xmlns:a16="http://schemas.microsoft.com/office/drawing/2014/main" id="{959E9D25-F1F5-4DDF-990C-276E6E284F58}"/>
              </a:ext>
            </a:extLst>
          </p:cNvPr>
          <p:cNvSpPr/>
          <p:nvPr/>
        </p:nvSpPr>
        <p:spPr>
          <a:xfrm>
            <a:off x="4889136" y="1990648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4" name="文字方塊 903">
            <a:extLst>
              <a:ext uri="{FF2B5EF4-FFF2-40B4-BE49-F238E27FC236}">
                <a16:creationId xmlns:a16="http://schemas.microsoft.com/office/drawing/2014/main" id="{85F65911-1CB9-4CF5-BB33-EEDEB26F71F4}"/>
              </a:ext>
            </a:extLst>
          </p:cNvPr>
          <p:cNvSpPr txBox="1"/>
          <p:nvPr/>
        </p:nvSpPr>
        <p:spPr>
          <a:xfrm>
            <a:off x="4872441" y="2018729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905" name="直線接點 904">
            <a:extLst>
              <a:ext uri="{FF2B5EF4-FFF2-40B4-BE49-F238E27FC236}">
                <a16:creationId xmlns:a16="http://schemas.microsoft.com/office/drawing/2014/main" id="{19D0CDBF-BF06-4FF9-8DDE-69E3BCA21DA4}"/>
              </a:ext>
            </a:extLst>
          </p:cNvPr>
          <p:cNvCxnSpPr>
            <a:cxnSpLocks/>
          </p:cNvCxnSpPr>
          <p:nvPr/>
        </p:nvCxnSpPr>
        <p:spPr>
          <a:xfrm>
            <a:off x="5090464" y="1952011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6" name="直線接點 905">
            <a:extLst>
              <a:ext uri="{FF2B5EF4-FFF2-40B4-BE49-F238E27FC236}">
                <a16:creationId xmlns:a16="http://schemas.microsoft.com/office/drawing/2014/main" id="{D5DF9857-73AF-4A3A-9D67-DAA0E8D2CEE4}"/>
              </a:ext>
            </a:extLst>
          </p:cNvPr>
          <p:cNvCxnSpPr>
            <a:cxnSpLocks/>
          </p:cNvCxnSpPr>
          <p:nvPr/>
        </p:nvCxnSpPr>
        <p:spPr>
          <a:xfrm>
            <a:off x="4985689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7" name="矩形 906">
            <a:extLst>
              <a:ext uri="{FF2B5EF4-FFF2-40B4-BE49-F238E27FC236}">
                <a16:creationId xmlns:a16="http://schemas.microsoft.com/office/drawing/2014/main" id="{E57BAC79-6FA3-40B2-A6EB-68685D4BCDFD}"/>
              </a:ext>
            </a:extLst>
          </p:cNvPr>
          <p:cNvSpPr/>
          <p:nvPr/>
        </p:nvSpPr>
        <p:spPr>
          <a:xfrm>
            <a:off x="4905831" y="406732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8" name="文字方塊 907">
            <a:extLst>
              <a:ext uri="{FF2B5EF4-FFF2-40B4-BE49-F238E27FC236}">
                <a16:creationId xmlns:a16="http://schemas.microsoft.com/office/drawing/2014/main" id="{C191EE52-EE24-465B-BC0C-C343E9A94C9B}"/>
              </a:ext>
            </a:extLst>
          </p:cNvPr>
          <p:cNvSpPr txBox="1"/>
          <p:nvPr/>
        </p:nvSpPr>
        <p:spPr>
          <a:xfrm>
            <a:off x="4889136" y="409540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909" name="直線接點 908">
            <a:extLst>
              <a:ext uri="{FF2B5EF4-FFF2-40B4-BE49-F238E27FC236}">
                <a16:creationId xmlns:a16="http://schemas.microsoft.com/office/drawing/2014/main" id="{C8B47301-B3D6-472E-BC96-9EF692132F31}"/>
              </a:ext>
            </a:extLst>
          </p:cNvPr>
          <p:cNvCxnSpPr>
            <a:cxnSpLocks/>
          </p:cNvCxnSpPr>
          <p:nvPr/>
        </p:nvCxnSpPr>
        <p:spPr>
          <a:xfrm>
            <a:off x="5107159" y="402868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0" name="直線接點 909">
            <a:extLst>
              <a:ext uri="{FF2B5EF4-FFF2-40B4-BE49-F238E27FC236}">
                <a16:creationId xmlns:a16="http://schemas.microsoft.com/office/drawing/2014/main" id="{A073233C-473C-4FB9-9ADC-B43E422FDF94}"/>
              </a:ext>
            </a:extLst>
          </p:cNvPr>
          <p:cNvCxnSpPr>
            <a:cxnSpLocks/>
          </p:cNvCxnSpPr>
          <p:nvPr/>
        </p:nvCxnSpPr>
        <p:spPr>
          <a:xfrm>
            <a:off x="5002384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1" name="矩形 910">
            <a:extLst>
              <a:ext uri="{FF2B5EF4-FFF2-40B4-BE49-F238E27FC236}">
                <a16:creationId xmlns:a16="http://schemas.microsoft.com/office/drawing/2014/main" id="{45C42516-EC00-4ACC-8630-FC74F635FB62}"/>
              </a:ext>
            </a:extLst>
          </p:cNvPr>
          <p:cNvSpPr/>
          <p:nvPr/>
        </p:nvSpPr>
        <p:spPr>
          <a:xfrm>
            <a:off x="4905831" y="47551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2" name="文字方塊 911">
            <a:extLst>
              <a:ext uri="{FF2B5EF4-FFF2-40B4-BE49-F238E27FC236}">
                <a16:creationId xmlns:a16="http://schemas.microsoft.com/office/drawing/2014/main" id="{B578447A-CB67-4E92-A363-67B5D071F6DD}"/>
              </a:ext>
            </a:extLst>
          </p:cNvPr>
          <p:cNvSpPr txBox="1"/>
          <p:nvPr/>
        </p:nvSpPr>
        <p:spPr>
          <a:xfrm>
            <a:off x="4889136" y="47832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913" name="直線接點 912">
            <a:extLst>
              <a:ext uri="{FF2B5EF4-FFF2-40B4-BE49-F238E27FC236}">
                <a16:creationId xmlns:a16="http://schemas.microsoft.com/office/drawing/2014/main" id="{967C53BB-1FE8-4E17-9A83-A48C05C5355B}"/>
              </a:ext>
            </a:extLst>
          </p:cNvPr>
          <p:cNvCxnSpPr>
            <a:cxnSpLocks/>
          </p:cNvCxnSpPr>
          <p:nvPr/>
        </p:nvCxnSpPr>
        <p:spPr>
          <a:xfrm>
            <a:off x="5107159" y="47165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4" name="直線接點 913">
            <a:extLst>
              <a:ext uri="{FF2B5EF4-FFF2-40B4-BE49-F238E27FC236}">
                <a16:creationId xmlns:a16="http://schemas.microsoft.com/office/drawing/2014/main" id="{AEDFB93C-A8CE-422A-AB82-AE1D8EA733E6}"/>
              </a:ext>
            </a:extLst>
          </p:cNvPr>
          <p:cNvCxnSpPr>
            <a:cxnSpLocks/>
          </p:cNvCxnSpPr>
          <p:nvPr/>
        </p:nvCxnSpPr>
        <p:spPr>
          <a:xfrm>
            <a:off x="5002384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5" name="直線接點 914">
            <a:extLst>
              <a:ext uri="{FF2B5EF4-FFF2-40B4-BE49-F238E27FC236}">
                <a16:creationId xmlns:a16="http://schemas.microsoft.com/office/drawing/2014/main" id="{0016BCF6-8E2F-4974-A16E-55F5C2C659B7}"/>
              </a:ext>
            </a:extLst>
          </p:cNvPr>
          <p:cNvCxnSpPr>
            <a:stCxn id="895" idx="2"/>
          </p:cNvCxnSpPr>
          <p:nvPr/>
        </p:nvCxnSpPr>
        <p:spPr>
          <a:xfrm>
            <a:off x="5040934" y="2950672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6" name="直線接點 915">
            <a:extLst>
              <a:ext uri="{FF2B5EF4-FFF2-40B4-BE49-F238E27FC236}">
                <a16:creationId xmlns:a16="http://schemas.microsoft.com/office/drawing/2014/main" id="{99F556EE-88F0-4895-AE5B-E8CE0B1D433E}"/>
              </a:ext>
            </a:extLst>
          </p:cNvPr>
          <p:cNvCxnSpPr/>
          <p:nvPr/>
        </p:nvCxnSpPr>
        <p:spPr>
          <a:xfrm>
            <a:off x="5057629" y="364480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直線接點 916">
            <a:extLst>
              <a:ext uri="{FF2B5EF4-FFF2-40B4-BE49-F238E27FC236}">
                <a16:creationId xmlns:a16="http://schemas.microsoft.com/office/drawing/2014/main" id="{0B463B1D-30D4-4EA2-940F-D504B192E997}"/>
              </a:ext>
            </a:extLst>
          </p:cNvPr>
          <p:cNvCxnSpPr/>
          <p:nvPr/>
        </p:nvCxnSpPr>
        <p:spPr>
          <a:xfrm>
            <a:off x="5057629" y="4343199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8" name="直線接點 917">
            <a:extLst>
              <a:ext uri="{FF2B5EF4-FFF2-40B4-BE49-F238E27FC236}">
                <a16:creationId xmlns:a16="http://schemas.microsoft.com/office/drawing/2014/main" id="{BA4D0910-D803-4F18-989E-BB7B85C7C234}"/>
              </a:ext>
            </a:extLst>
          </p:cNvPr>
          <p:cNvCxnSpPr/>
          <p:nvPr/>
        </p:nvCxnSpPr>
        <p:spPr>
          <a:xfrm>
            <a:off x="5040934" y="226438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直線接點 918">
            <a:extLst>
              <a:ext uri="{FF2B5EF4-FFF2-40B4-BE49-F238E27FC236}">
                <a16:creationId xmlns:a16="http://schemas.microsoft.com/office/drawing/2014/main" id="{CA826989-634B-4D30-9728-C0F795510BB8}"/>
              </a:ext>
            </a:extLst>
          </p:cNvPr>
          <p:cNvCxnSpPr>
            <a:cxnSpLocks/>
          </p:cNvCxnSpPr>
          <p:nvPr/>
        </p:nvCxnSpPr>
        <p:spPr>
          <a:xfrm>
            <a:off x="5002384" y="1784146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0" name="文字方塊 919">
            <a:extLst>
              <a:ext uri="{FF2B5EF4-FFF2-40B4-BE49-F238E27FC236}">
                <a16:creationId xmlns:a16="http://schemas.microsoft.com/office/drawing/2014/main" id="{58DA7683-30F9-4D45-ACAE-6A792180C522}"/>
              </a:ext>
            </a:extLst>
          </p:cNvPr>
          <p:cNvSpPr txBox="1"/>
          <p:nvPr/>
        </p:nvSpPr>
        <p:spPr>
          <a:xfrm>
            <a:off x="4889136" y="1609525"/>
            <a:ext cx="417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A17</a:t>
            </a:r>
            <a:endParaRPr lang="zh-TW" altLang="en-US" sz="800" dirty="0"/>
          </a:p>
        </p:txBody>
      </p:sp>
      <p:cxnSp>
        <p:nvCxnSpPr>
          <p:cNvPr id="921" name="直線接點 920">
            <a:extLst>
              <a:ext uri="{FF2B5EF4-FFF2-40B4-BE49-F238E27FC236}">
                <a16:creationId xmlns:a16="http://schemas.microsoft.com/office/drawing/2014/main" id="{B5C78B1B-8577-44F9-961B-3CDE16560759}"/>
              </a:ext>
            </a:extLst>
          </p:cNvPr>
          <p:cNvCxnSpPr>
            <a:cxnSpLocks/>
            <a:stCxn id="911" idx="2"/>
          </p:cNvCxnSpPr>
          <p:nvPr/>
        </p:nvCxnSpPr>
        <p:spPr>
          <a:xfrm>
            <a:off x="5057629" y="5026771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2" name="文字方塊 921">
            <a:extLst>
              <a:ext uri="{FF2B5EF4-FFF2-40B4-BE49-F238E27FC236}">
                <a16:creationId xmlns:a16="http://schemas.microsoft.com/office/drawing/2014/main" id="{6C9065E4-055A-46BB-B209-5D0614B05859}"/>
              </a:ext>
            </a:extLst>
          </p:cNvPr>
          <p:cNvSpPr txBox="1"/>
          <p:nvPr/>
        </p:nvSpPr>
        <p:spPr>
          <a:xfrm>
            <a:off x="4944841" y="5099785"/>
            <a:ext cx="352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S17</a:t>
            </a:r>
            <a:endParaRPr lang="zh-TW" altLang="en-US" sz="800" dirty="0"/>
          </a:p>
        </p:txBody>
      </p:sp>
      <p:sp>
        <p:nvSpPr>
          <p:cNvPr id="923" name="矩形 922">
            <a:extLst>
              <a:ext uri="{FF2B5EF4-FFF2-40B4-BE49-F238E27FC236}">
                <a16:creationId xmlns:a16="http://schemas.microsoft.com/office/drawing/2014/main" id="{30354623-D791-49C4-83A9-C19C8DEAD355}"/>
              </a:ext>
            </a:extLst>
          </p:cNvPr>
          <p:cNvSpPr/>
          <p:nvPr/>
        </p:nvSpPr>
        <p:spPr>
          <a:xfrm>
            <a:off x="5219947" y="2679066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4" name="文字方塊 923">
            <a:extLst>
              <a:ext uri="{FF2B5EF4-FFF2-40B4-BE49-F238E27FC236}">
                <a16:creationId xmlns:a16="http://schemas.microsoft.com/office/drawing/2014/main" id="{616C4B67-8EF7-4F04-80DB-65125CF40D9A}"/>
              </a:ext>
            </a:extLst>
          </p:cNvPr>
          <p:cNvSpPr txBox="1"/>
          <p:nvPr/>
        </p:nvSpPr>
        <p:spPr>
          <a:xfrm>
            <a:off x="5203252" y="2707147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925" name="直線接點 924">
            <a:extLst>
              <a:ext uri="{FF2B5EF4-FFF2-40B4-BE49-F238E27FC236}">
                <a16:creationId xmlns:a16="http://schemas.microsoft.com/office/drawing/2014/main" id="{47D597B8-123B-440F-8795-2044899D0071}"/>
              </a:ext>
            </a:extLst>
          </p:cNvPr>
          <p:cNvCxnSpPr>
            <a:cxnSpLocks/>
          </p:cNvCxnSpPr>
          <p:nvPr/>
        </p:nvCxnSpPr>
        <p:spPr>
          <a:xfrm>
            <a:off x="5421275" y="264042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6" name="直線接點 925">
            <a:extLst>
              <a:ext uri="{FF2B5EF4-FFF2-40B4-BE49-F238E27FC236}">
                <a16:creationId xmlns:a16="http://schemas.microsoft.com/office/drawing/2014/main" id="{1375C51E-55C8-44E1-8FD6-0D4F73837B39}"/>
              </a:ext>
            </a:extLst>
          </p:cNvPr>
          <p:cNvCxnSpPr>
            <a:cxnSpLocks/>
          </p:cNvCxnSpPr>
          <p:nvPr/>
        </p:nvCxnSpPr>
        <p:spPr>
          <a:xfrm>
            <a:off x="5316500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7" name="矩形 926">
            <a:extLst>
              <a:ext uri="{FF2B5EF4-FFF2-40B4-BE49-F238E27FC236}">
                <a16:creationId xmlns:a16="http://schemas.microsoft.com/office/drawing/2014/main" id="{2A681B3F-7F75-4044-BC02-1F5921CB2AB8}"/>
              </a:ext>
            </a:extLst>
          </p:cNvPr>
          <p:cNvSpPr/>
          <p:nvPr/>
        </p:nvSpPr>
        <p:spPr>
          <a:xfrm>
            <a:off x="5219947" y="337319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8" name="文字方塊 927">
            <a:extLst>
              <a:ext uri="{FF2B5EF4-FFF2-40B4-BE49-F238E27FC236}">
                <a16:creationId xmlns:a16="http://schemas.microsoft.com/office/drawing/2014/main" id="{0E352F87-D2B1-4096-8622-B1776AB93510}"/>
              </a:ext>
            </a:extLst>
          </p:cNvPr>
          <p:cNvSpPr txBox="1"/>
          <p:nvPr/>
        </p:nvSpPr>
        <p:spPr>
          <a:xfrm>
            <a:off x="5203252" y="340127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929" name="直線接點 928">
            <a:extLst>
              <a:ext uri="{FF2B5EF4-FFF2-40B4-BE49-F238E27FC236}">
                <a16:creationId xmlns:a16="http://schemas.microsoft.com/office/drawing/2014/main" id="{EB3F7AA9-13BD-4CAB-8C7F-D2189CA4221C}"/>
              </a:ext>
            </a:extLst>
          </p:cNvPr>
          <p:cNvCxnSpPr>
            <a:cxnSpLocks/>
          </p:cNvCxnSpPr>
          <p:nvPr/>
        </p:nvCxnSpPr>
        <p:spPr>
          <a:xfrm>
            <a:off x="5421275" y="333455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0" name="直線接點 929">
            <a:extLst>
              <a:ext uri="{FF2B5EF4-FFF2-40B4-BE49-F238E27FC236}">
                <a16:creationId xmlns:a16="http://schemas.microsoft.com/office/drawing/2014/main" id="{7979793C-ED63-4E7D-8487-6F3F1A085C39}"/>
              </a:ext>
            </a:extLst>
          </p:cNvPr>
          <p:cNvCxnSpPr>
            <a:cxnSpLocks/>
          </p:cNvCxnSpPr>
          <p:nvPr/>
        </p:nvCxnSpPr>
        <p:spPr>
          <a:xfrm>
            <a:off x="5316500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1" name="矩形 930">
            <a:extLst>
              <a:ext uri="{FF2B5EF4-FFF2-40B4-BE49-F238E27FC236}">
                <a16:creationId xmlns:a16="http://schemas.microsoft.com/office/drawing/2014/main" id="{79935172-221A-4A4A-894C-6225A401F367}"/>
              </a:ext>
            </a:extLst>
          </p:cNvPr>
          <p:cNvSpPr/>
          <p:nvPr/>
        </p:nvSpPr>
        <p:spPr>
          <a:xfrm>
            <a:off x="5219947" y="1990648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2" name="文字方塊 931">
            <a:extLst>
              <a:ext uri="{FF2B5EF4-FFF2-40B4-BE49-F238E27FC236}">
                <a16:creationId xmlns:a16="http://schemas.microsoft.com/office/drawing/2014/main" id="{C359C612-88DC-4896-BCDC-684DF2240927}"/>
              </a:ext>
            </a:extLst>
          </p:cNvPr>
          <p:cNvSpPr txBox="1"/>
          <p:nvPr/>
        </p:nvSpPr>
        <p:spPr>
          <a:xfrm>
            <a:off x="5203252" y="2018729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933" name="直線接點 932">
            <a:extLst>
              <a:ext uri="{FF2B5EF4-FFF2-40B4-BE49-F238E27FC236}">
                <a16:creationId xmlns:a16="http://schemas.microsoft.com/office/drawing/2014/main" id="{E7AD5CB4-AB96-4ACD-8988-6C881DAAA7C8}"/>
              </a:ext>
            </a:extLst>
          </p:cNvPr>
          <p:cNvCxnSpPr>
            <a:cxnSpLocks/>
          </p:cNvCxnSpPr>
          <p:nvPr/>
        </p:nvCxnSpPr>
        <p:spPr>
          <a:xfrm>
            <a:off x="5421275" y="1952011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4" name="直線接點 933">
            <a:extLst>
              <a:ext uri="{FF2B5EF4-FFF2-40B4-BE49-F238E27FC236}">
                <a16:creationId xmlns:a16="http://schemas.microsoft.com/office/drawing/2014/main" id="{54A39B88-C6A5-487A-AAD4-2B52714E39AE}"/>
              </a:ext>
            </a:extLst>
          </p:cNvPr>
          <p:cNvCxnSpPr>
            <a:cxnSpLocks/>
          </p:cNvCxnSpPr>
          <p:nvPr/>
        </p:nvCxnSpPr>
        <p:spPr>
          <a:xfrm>
            <a:off x="5316500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5" name="矩形 934">
            <a:extLst>
              <a:ext uri="{FF2B5EF4-FFF2-40B4-BE49-F238E27FC236}">
                <a16:creationId xmlns:a16="http://schemas.microsoft.com/office/drawing/2014/main" id="{31EA8ECC-1F53-4639-96D0-366ACB490578}"/>
              </a:ext>
            </a:extLst>
          </p:cNvPr>
          <p:cNvSpPr/>
          <p:nvPr/>
        </p:nvSpPr>
        <p:spPr>
          <a:xfrm>
            <a:off x="5236642" y="406732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6" name="文字方塊 935">
            <a:extLst>
              <a:ext uri="{FF2B5EF4-FFF2-40B4-BE49-F238E27FC236}">
                <a16:creationId xmlns:a16="http://schemas.microsoft.com/office/drawing/2014/main" id="{2EB6C94B-3B99-47A8-8424-BD3933709649}"/>
              </a:ext>
            </a:extLst>
          </p:cNvPr>
          <p:cNvSpPr txBox="1"/>
          <p:nvPr/>
        </p:nvSpPr>
        <p:spPr>
          <a:xfrm>
            <a:off x="5219947" y="409540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937" name="直線接點 936">
            <a:extLst>
              <a:ext uri="{FF2B5EF4-FFF2-40B4-BE49-F238E27FC236}">
                <a16:creationId xmlns:a16="http://schemas.microsoft.com/office/drawing/2014/main" id="{581134B2-AC5B-4C13-A252-2A0CAE90BBD7}"/>
              </a:ext>
            </a:extLst>
          </p:cNvPr>
          <p:cNvCxnSpPr>
            <a:cxnSpLocks/>
          </p:cNvCxnSpPr>
          <p:nvPr/>
        </p:nvCxnSpPr>
        <p:spPr>
          <a:xfrm>
            <a:off x="5437970" y="402868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8" name="直線接點 937">
            <a:extLst>
              <a:ext uri="{FF2B5EF4-FFF2-40B4-BE49-F238E27FC236}">
                <a16:creationId xmlns:a16="http://schemas.microsoft.com/office/drawing/2014/main" id="{55925B45-96A7-4C9A-BDC0-98B7DB16A7DB}"/>
              </a:ext>
            </a:extLst>
          </p:cNvPr>
          <p:cNvCxnSpPr>
            <a:cxnSpLocks/>
          </p:cNvCxnSpPr>
          <p:nvPr/>
        </p:nvCxnSpPr>
        <p:spPr>
          <a:xfrm>
            <a:off x="5333195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9" name="矩形 938">
            <a:extLst>
              <a:ext uri="{FF2B5EF4-FFF2-40B4-BE49-F238E27FC236}">
                <a16:creationId xmlns:a16="http://schemas.microsoft.com/office/drawing/2014/main" id="{7FD492EC-A485-42D9-8021-89DEA557B377}"/>
              </a:ext>
            </a:extLst>
          </p:cNvPr>
          <p:cNvSpPr/>
          <p:nvPr/>
        </p:nvSpPr>
        <p:spPr>
          <a:xfrm>
            <a:off x="5236642" y="47551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0" name="文字方塊 939">
            <a:extLst>
              <a:ext uri="{FF2B5EF4-FFF2-40B4-BE49-F238E27FC236}">
                <a16:creationId xmlns:a16="http://schemas.microsoft.com/office/drawing/2014/main" id="{13EBF5BC-1AF6-46B2-8DB1-4E92BB8C8DB2}"/>
              </a:ext>
            </a:extLst>
          </p:cNvPr>
          <p:cNvSpPr txBox="1"/>
          <p:nvPr/>
        </p:nvSpPr>
        <p:spPr>
          <a:xfrm>
            <a:off x="5219947" y="47832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941" name="直線接點 940">
            <a:extLst>
              <a:ext uri="{FF2B5EF4-FFF2-40B4-BE49-F238E27FC236}">
                <a16:creationId xmlns:a16="http://schemas.microsoft.com/office/drawing/2014/main" id="{035471CF-D744-4243-8130-50DA3A3C1A6F}"/>
              </a:ext>
            </a:extLst>
          </p:cNvPr>
          <p:cNvCxnSpPr>
            <a:cxnSpLocks/>
          </p:cNvCxnSpPr>
          <p:nvPr/>
        </p:nvCxnSpPr>
        <p:spPr>
          <a:xfrm>
            <a:off x="5437970" y="47165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2" name="直線接點 941">
            <a:extLst>
              <a:ext uri="{FF2B5EF4-FFF2-40B4-BE49-F238E27FC236}">
                <a16:creationId xmlns:a16="http://schemas.microsoft.com/office/drawing/2014/main" id="{3DFA0D08-AD56-4184-A5AD-237EB3BD6E82}"/>
              </a:ext>
            </a:extLst>
          </p:cNvPr>
          <p:cNvCxnSpPr>
            <a:cxnSpLocks/>
          </p:cNvCxnSpPr>
          <p:nvPr/>
        </p:nvCxnSpPr>
        <p:spPr>
          <a:xfrm>
            <a:off x="5333195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3" name="直線接點 942">
            <a:extLst>
              <a:ext uri="{FF2B5EF4-FFF2-40B4-BE49-F238E27FC236}">
                <a16:creationId xmlns:a16="http://schemas.microsoft.com/office/drawing/2014/main" id="{A2FECE1C-8013-40F1-B8F3-473E1A0EB448}"/>
              </a:ext>
            </a:extLst>
          </p:cNvPr>
          <p:cNvCxnSpPr>
            <a:stCxn id="923" idx="2"/>
          </p:cNvCxnSpPr>
          <p:nvPr/>
        </p:nvCxnSpPr>
        <p:spPr>
          <a:xfrm>
            <a:off x="5371745" y="2950672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4" name="直線接點 943">
            <a:extLst>
              <a:ext uri="{FF2B5EF4-FFF2-40B4-BE49-F238E27FC236}">
                <a16:creationId xmlns:a16="http://schemas.microsoft.com/office/drawing/2014/main" id="{8095AD12-46A5-4E9A-B5A0-5DAD55D4826D}"/>
              </a:ext>
            </a:extLst>
          </p:cNvPr>
          <p:cNvCxnSpPr/>
          <p:nvPr/>
        </p:nvCxnSpPr>
        <p:spPr>
          <a:xfrm>
            <a:off x="5388440" y="364480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5" name="直線接點 944">
            <a:extLst>
              <a:ext uri="{FF2B5EF4-FFF2-40B4-BE49-F238E27FC236}">
                <a16:creationId xmlns:a16="http://schemas.microsoft.com/office/drawing/2014/main" id="{647495E8-6AC8-471A-B35C-22945C4E4919}"/>
              </a:ext>
            </a:extLst>
          </p:cNvPr>
          <p:cNvCxnSpPr/>
          <p:nvPr/>
        </p:nvCxnSpPr>
        <p:spPr>
          <a:xfrm>
            <a:off x="5388440" y="4343199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6" name="直線接點 945">
            <a:extLst>
              <a:ext uri="{FF2B5EF4-FFF2-40B4-BE49-F238E27FC236}">
                <a16:creationId xmlns:a16="http://schemas.microsoft.com/office/drawing/2014/main" id="{05FFAD08-4970-49D2-9BE3-1B70A43C3BA8}"/>
              </a:ext>
            </a:extLst>
          </p:cNvPr>
          <p:cNvCxnSpPr/>
          <p:nvPr/>
        </p:nvCxnSpPr>
        <p:spPr>
          <a:xfrm>
            <a:off x="5371745" y="226438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7" name="直線接點 946">
            <a:extLst>
              <a:ext uri="{FF2B5EF4-FFF2-40B4-BE49-F238E27FC236}">
                <a16:creationId xmlns:a16="http://schemas.microsoft.com/office/drawing/2014/main" id="{1A0CE647-E2D3-4867-A5E2-AC777BA246C1}"/>
              </a:ext>
            </a:extLst>
          </p:cNvPr>
          <p:cNvCxnSpPr>
            <a:cxnSpLocks/>
          </p:cNvCxnSpPr>
          <p:nvPr/>
        </p:nvCxnSpPr>
        <p:spPr>
          <a:xfrm>
            <a:off x="5333195" y="1784146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8" name="文字方塊 947">
            <a:extLst>
              <a:ext uri="{FF2B5EF4-FFF2-40B4-BE49-F238E27FC236}">
                <a16:creationId xmlns:a16="http://schemas.microsoft.com/office/drawing/2014/main" id="{A1FD0877-79C0-4EFC-80DB-09B2035966C8}"/>
              </a:ext>
            </a:extLst>
          </p:cNvPr>
          <p:cNvSpPr txBox="1"/>
          <p:nvPr/>
        </p:nvSpPr>
        <p:spPr>
          <a:xfrm>
            <a:off x="5219947" y="1609525"/>
            <a:ext cx="379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A16</a:t>
            </a:r>
            <a:endParaRPr lang="zh-TW" altLang="en-US" sz="800" dirty="0"/>
          </a:p>
        </p:txBody>
      </p:sp>
      <p:cxnSp>
        <p:nvCxnSpPr>
          <p:cNvPr id="949" name="直線接點 948">
            <a:extLst>
              <a:ext uri="{FF2B5EF4-FFF2-40B4-BE49-F238E27FC236}">
                <a16:creationId xmlns:a16="http://schemas.microsoft.com/office/drawing/2014/main" id="{1CCF033A-816A-479E-8B2B-1C49584C8B69}"/>
              </a:ext>
            </a:extLst>
          </p:cNvPr>
          <p:cNvCxnSpPr>
            <a:cxnSpLocks/>
            <a:stCxn id="939" idx="2"/>
          </p:cNvCxnSpPr>
          <p:nvPr/>
        </p:nvCxnSpPr>
        <p:spPr>
          <a:xfrm>
            <a:off x="5388440" y="5026771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0" name="文字方塊 949">
            <a:extLst>
              <a:ext uri="{FF2B5EF4-FFF2-40B4-BE49-F238E27FC236}">
                <a16:creationId xmlns:a16="http://schemas.microsoft.com/office/drawing/2014/main" id="{AFFC4560-BBAC-4068-86AE-FEAFB7E4BF11}"/>
              </a:ext>
            </a:extLst>
          </p:cNvPr>
          <p:cNvSpPr txBox="1"/>
          <p:nvPr/>
        </p:nvSpPr>
        <p:spPr>
          <a:xfrm>
            <a:off x="5275652" y="5099785"/>
            <a:ext cx="360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S16</a:t>
            </a:r>
            <a:endParaRPr lang="zh-TW" altLang="en-US" sz="800" dirty="0"/>
          </a:p>
        </p:txBody>
      </p:sp>
      <p:sp>
        <p:nvSpPr>
          <p:cNvPr id="1623" name="矩形 1622">
            <a:extLst>
              <a:ext uri="{FF2B5EF4-FFF2-40B4-BE49-F238E27FC236}">
                <a16:creationId xmlns:a16="http://schemas.microsoft.com/office/drawing/2014/main" id="{FB4482CF-9120-440C-B2A2-AEC8E79B9838}"/>
              </a:ext>
            </a:extLst>
          </p:cNvPr>
          <p:cNvSpPr/>
          <p:nvPr/>
        </p:nvSpPr>
        <p:spPr>
          <a:xfrm>
            <a:off x="5562982" y="26790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4" name="文字方塊 1623">
            <a:extLst>
              <a:ext uri="{FF2B5EF4-FFF2-40B4-BE49-F238E27FC236}">
                <a16:creationId xmlns:a16="http://schemas.microsoft.com/office/drawing/2014/main" id="{AB0BBBF4-02C6-416E-BCF4-7018F65485B4}"/>
              </a:ext>
            </a:extLst>
          </p:cNvPr>
          <p:cNvSpPr txBox="1"/>
          <p:nvPr/>
        </p:nvSpPr>
        <p:spPr>
          <a:xfrm>
            <a:off x="5546287" y="27071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625" name="直線接點 1624">
            <a:extLst>
              <a:ext uri="{FF2B5EF4-FFF2-40B4-BE49-F238E27FC236}">
                <a16:creationId xmlns:a16="http://schemas.microsoft.com/office/drawing/2014/main" id="{1CDE27D8-595D-4E49-9EAB-0E5B5FB5DECF}"/>
              </a:ext>
            </a:extLst>
          </p:cNvPr>
          <p:cNvCxnSpPr>
            <a:cxnSpLocks/>
          </p:cNvCxnSpPr>
          <p:nvPr/>
        </p:nvCxnSpPr>
        <p:spPr>
          <a:xfrm>
            <a:off x="5764310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6" name="直線接點 1625">
            <a:extLst>
              <a:ext uri="{FF2B5EF4-FFF2-40B4-BE49-F238E27FC236}">
                <a16:creationId xmlns:a16="http://schemas.microsoft.com/office/drawing/2014/main" id="{AAAF9B50-1D05-4A93-B8A5-4D20C6EB4913}"/>
              </a:ext>
            </a:extLst>
          </p:cNvPr>
          <p:cNvCxnSpPr>
            <a:cxnSpLocks/>
          </p:cNvCxnSpPr>
          <p:nvPr/>
        </p:nvCxnSpPr>
        <p:spPr>
          <a:xfrm>
            <a:off x="5659535" y="26404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7" name="矩形 1626">
            <a:extLst>
              <a:ext uri="{FF2B5EF4-FFF2-40B4-BE49-F238E27FC236}">
                <a16:creationId xmlns:a16="http://schemas.microsoft.com/office/drawing/2014/main" id="{A42E2DC9-1504-4C69-BEB8-FAFC03BE5A29}"/>
              </a:ext>
            </a:extLst>
          </p:cNvPr>
          <p:cNvSpPr/>
          <p:nvPr/>
        </p:nvSpPr>
        <p:spPr>
          <a:xfrm>
            <a:off x="5562982" y="337319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8" name="文字方塊 1627">
            <a:extLst>
              <a:ext uri="{FF2B5EF4-FFF2-40B4-BE49-F238E27FC236}">
                <a16:creationId xmlns:a16="http://schemas.microsoft.com/office/drawing/2014/main" id="{9FCD3E6F-14CD-443C-89C4-CC487B4F1A41}"/>
              </a:ext>
            </a:extLst>
          </p:cNvPr>
          <p:cNvSpPr txBox="1"/>
          <p:nvPr/>
        </p:nvSpPr>
        <p:spPr>
          <a:xfrm>
            <a:off x="5546287" y="340127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629" name="直線接點 1628">
            <a:extLst>
              <a:ext uri="{FF2B5EF4-FFF2-40B4-BE49-F238E27FC236}">
                <a16:creationId xmlns:a16="http://schemas.microsoft.com/office/drawing/2014/main" id="{50F302AB-585F-4C19-8AFC-CE7186886A9E}"/>
              </a:ext>
            </a:extLst>
          </p:cNvPr>
          <p:cNvCxnSpPr>
            <a:cxnSpLocks/>
          </p:cNvCxnSpPr>
          <p:nvPr/>
        </p:nvCxnSpPr>
        <p:spPr>
          <a:xfrm>
            <a:off x="5764310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0" name="直線接點 1629">
            <a:extLst>
              <a:ext uri="{FF2B5EF4-FFF2-40B4-BE49-F238E27FC236}">
                <a16:creationId xmlns:a16="http://schemas.microsoft.com/office/drawing/2014/main" id="{5E9845B6-255B-4711-B710-3377161EBA6B}"/>
              </a:ext>
            </a:extLst>
          </p:cNvPr>
          <p:cNvCxnSpPr>
            <a:cxnSpLocks/>
          </p:cNvCxnSpPr>
          <p:nvPr/>
        </p:nvCxnSpPr>
        <p:spPr>
          <a:xfrm>
            <a:off x="5659535" y="333455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1" name="矩形 1630">
            <a:extLst>
              <a:ext uri="{FF2B5EF4-FFF2-40B4-BE49-F238E27FC236}">
                <a16:creationId xmlns:a16="http://schemas.microsoft.com/office/drawing/2014/main" id="{7F195969-0A9D-43FB-BF49-70DEDCF6C098}"/>
              </a:ext>
            </a:extLst>
          </p:cNvPr>
          <p:cNvSpPr/>
          <p:nvPr/>
        </p:nvSpPr>
        <p:spPr>
          <a:xfrm>
            <a:off x="5562982" y="1990647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2" name="文字方塊 1631">
            <a:extLst>
              <a:ext uri="{FF2B5EF4-FFF2-40B4-BE49-F238E27FC236}">
                <a16:creationId xmlns:a16="http://schemas.microsoft.com/office/drawing/2014/main" id="{9AA505DE-1B8E-46C9-9908-20160CB1129C}"/>
              </a:ext>
            </a:extLst>
          </p:cNvPr>
          <p:cNvSpPr txBox="1"/>
          <p:nvPr/>
        </p:nvSpPr>
        <p:spPr>
          <a:xfrm>
            <a:off x="5546287" y="2018728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633" name="直線接點 1632">
            <a:extLst>
              <a:ext uri="{FF2B5EF4-FFF2-40B4-BE49-F238E27FC236}">
                <a16:creationId xmlns:a16="http://schemas.microsoft.com/office/drawing/2014/main" id="{59041193-72CB-4816-9248-2A7CF7346F9F}"/>
              </a:ext>
            </a:extLst>
          </p:cNvPr>
          <p:cNvCxnSpPr>
            <a:cxnSpLocks/>
          </p:cNvCxnSpPr>
          <p:nvPr/>
        </p:nvCxnSpPr>
        <p:spPr>
          <a:xfrm>
            <a:off x="5764310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4" name="直線接點 1633">
            <a:extLst>
              <a:ext uri="{FF2B5EF4-FFF2-40B4-BE49-F238E27FC236}">
                <a16:creationId xmlns:a16="http://schemas.microsoft.com/office/drawing/2014/main" id="{674CB084-A247-4444-881B-60CABB10104D}"/>
              </a:ext>
            </a:extLst>
          </p:cNvPr>
          <p:cNvCxnSpPr>
            <a:cxnSpLocks/>
          </p:cNvCxnSpPr>
          <p:nvPr/>
        </p:nvCxnSpPr>
        <p:spPr>
          <a:xfrm>
            <a:off x="5659535" y="195200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5" name="矩形 1634">
            <a:extLst>
              <a:ext uri="{FF2B5EF4-FFF2-40B4-BE49-F238E27FC236}">
                <a16:creationId xmlns:a16="http://schemas.microsoft.com/office/drawing/2014/main" id="{BBF1ADF0-1B76-4DF2-A244-D25E0CC33688}"/>
              </a:ext>
            </a:extLst>
          </p:cNvPr>
          <p:cNvSpPr/>
          <p:nvPr/>
        </p:nvSpPr>
        <p:spPr>
          <a:xfrm>
            <a:off x="5579677" y="4067323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6" name="文字方塊 1635">
            <a:extLst>
              <a:ext uri="{FF2B5EF4-FFF2-40B4-BE49-F238E27FC236}">
                <a16:creationId xmlns:a16="http://schemas.microsoft.com/office/drawing/2014/main" id="{083210F0-5F7A-49D7-BC5F-F81B46F52FCA}"/>
              </a:ext>
            </a:extLst>
          </p:cNvPr>
          <p:cNvSpPr txBox="1"/>
          <p:nvPr/>
        </p:nvSpPr>
        <p:spPr>
          <a:xfrm>
            <a:off x="5562982" y="4095404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637" name="直線接點 1636">
            <a:extLst>
              <a:ext uri="{FF2B5EF4-FFF2-40B4-BE49-F238E27FC236}">
                <a16:creationId xmlns:a16="http://schemas.microsoft.com/office/drawing/2014/main" id="{CDF37758-912C-4E3B-86F2-862E0BF5241D}"/>
              </a:ext>
            </a:extLst>
          </p:cNvPr>
          <p:cNvCxnSpPr>
            <a:cxnSpLocks/>
          </p:cNvCxnSpPr>
          <p:nvPr/>
        </p:nvCxnSpPr>
        <p:spPr>
          <a:xfrm>
            <a:off x="5781005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8" name="直線接點 1637">
            <a:extLst>
              <a:ext uri="{FF2B5EF4-FFF2-40B4-BE49-F238E27FC236}">
                <a16:creationId xmlns:a16="http://schemas.microsoft.com/office/drawing/2014/main" id="{DCC8D8BF-85D0-424C-9791-6606EF90A972}"/>
              </a:ext>
            </a:extLst>
          </p:cNvPr>
          <p:cNvCxnSpPr>
            <a:cxnSpLocks/>
          </p:cNvCxnSpPr>
          <p:nvPr/>
        </p:nvCxnSpPr>
        <p:spPr>
          <a:xfrm>
            <a:off x="5676230" y="4028685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" name="矩形 1638">
            <a:extLst>
              <a:ext uri="{FF2B5EF4-FFF2-40B4-BE49-F238E27FC236}">
                <a16:creationId xmlns:a16="http://schemas.microsoft.com/office/drawing/2014/main" id="{B2965586-ADE3-4707-9506-464DB8EFBF61}"/>
              </a:ext>
            </a:extLst>
          </p:cNvPr>
          <p:cNvSpPr/>
          <p:nvPr/>
        </p:nvSpPr>
        <p:spPr>
          <a:xfrm>
            <a:off x="5579677" y="475516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0" name="文字方塊 1639">
            <a:extLst>
              <a:ext uri="{FF2B5EF4-FFF2-40B4-BE49-F238E27FC236}">
                <a16:creationId xmlns:a16="http://schemas.microsoft.com/office/drawing/2014/main" id="{A9210E82-F1DC-4F44-96DA-3CB81F23A239}"/>
              </a:ext>
            </a:extLst>
          </p:cNvPr>
          <p:cNvSpPr txBox="1"/>
          <p:nvPr/>
        </p:nvSpPr>
        <p:spPr>
          <a:xfrm>
            <a:off x="5562982" y="478324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641" name="直線接點 1640">
            <a:extLst>
              <a:ext uri="{FF2B5EF4-FFF2-40B4-BE49-F238E27FC236}">
                <a16:creationId xmlns:a16="http://schemas.microsoft.com/office/drawing/2014/main" id="{CB26E718-D27B-4BCC-B1AE-B115298385E7}"/>
              </a:ext>
            </a:extLst>
          </p:cNvPr>
          <p:cNvCxnSpPr>
            <a:cxnSpLocks/>
          </p:cNvCxnSpPr>
          <p:nvPr/>
        </p:nvCxnSpPr>
        <p:spPr>
          <a:xfrm>
            <a:off x="5781005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2" name="直線接點 1641">
            <a:extLst>
              <a:ext uri="{FF2B5EF4-FFF2-40B4-BE49-F238E27FC236}">
                <a16:creationId xmlns:a16="http://schemas.microsoft.com/office/drawing/2014/main" id="{4F7F8F3D-47A1-4327-96AC-2D149DD0CC61}"/>
              </a:ext>
            </a:extLst>
          </p:cNvPr>
          <p:cNvCxnSpPr>
            <a:cxnSpLocks/>
          </p:cNvCxnSpPr>
          <p:nvPr/>
        </p:nvCxnSpPr>
        <p:spPr>
          <a:xfrm>
            <a:off x="5676230" y="471652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3" name="直線接點 1642">
            <a:extLst>
              <a:ext uri="{FF2B5EF4-FFF2-40B4-BE49-F238E27FC236}">
                <a16:creationId xmlns:a16="http://schemas.microsoft.com/office/drawing/2014/main" id="{061C2789-0404-47E1-BA87-E799AD94A0C9}"/>
              </a:ext>
            </a:extLst>
          </p:cNvPr>
          <p:cNvCxnSpPr>
            <a:stCxn id="1623" idx="2"/>
          </p:cNvCxnSpPr>
          <p:nvPr/>
        </p:nvCxnSpPr>
        <p:spPr>
          <a:xfrm>
            <a:off x="5714780" y="295067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4" name="直線接點 1643">
            <a:extLst>
              <a:ext uri="{FF2B5EF4-FFF2-40B4-BE49-F238E27FC236}">
                <a16:creationId xmlns:a16="http://schemas.microsoft.com/office/drawing/2014/main" id="{64C31D45-225B-4514-9876-75AA953C5053}"/>
              </a:ext>
            </a:extLst>
          </p:cNvPr>
          <p:cNvCxnSpPr/>
          <p:nvPr/>
        </p:nvCxnSpPr>
        <p:spPr>
          <a:xfrm>
            <a:off x="5731475" y="3644800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5" name="直線接點 1644">
            <a:extLst>
              <a:ext uri="{FF2B5EF4-FFF2-40B4-BE49-F238E27FC236}">
                <a16:creationId xmlns:a16="http://schemas.microsoft.com/office/drawing/2014/main" id="{65CD8165-232B-461A-91A1-8160A092F507}"/>
              </a:ext>
            </a:extLst>
          </p:cNvPr>
          <p:cNvCxnSpPr/>
          <p:nvPr/>
        </p:nvCxnSpPr>
        <p:spPr>
          <a:xfrm>
            <a:off x="5731475" y="434319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6" name="直線接點 1645">
            <a:extLst>
              <a:ext uri="{FF2B5EF4-FFF2-40B4-BE49-F238E27FC236}">
                <a16:creationId xmlns:a16="http://schemas.microsoft.com/office/drawing/2014/main" id="{AC141151-AF1D-4542-A3C7-2D34F46F2E1B}"/>
              </a:ext>
            </a:extLst>
          </p:cNvPr>
          <p:cNvCxnSpPr/>
          <p:nvPr/>
        </p:nvCxnSpPr>
        <p:spPr>
          <a:xfrm>
            <a:off x="5714780" y="2264387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7" name="直線接點 1646">
            <a:extLst>
              <a:ext uri="{FF2B5EF4-FFF2-40B4-BE49-F238E27FC236}">
                <a16:creationId xmlns:a16="http://schemas.microsoft.com/office/drawing/2014/main" id="{0A51C673-0D42-410C-8F6B-CC878B20371B}"/>
              </a:ext>
            </a:extLst>
          </p:cNvPr>
          <p:cNvCxnSpPr>
            <a:cxnSpLocks/>
          </p:cNvCxnSpPr>
          <p:nvPr/>
        </p:nvCxnSpPr>
        <p:spPr>
          <a:xfrm>
            <a:off x="5676230" y="1784145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8" name="文字方塊 1647">
            <a:extLst>
              <a:ext uri="{FF2B5EF4-FFF2-40B4-BE49-F238E27FC236}">
                <a16:creationId xmlns:a16="http://schemas.microsoft.com/office/drawing/2014/main" id="{B5A05870-A8BE-467B-9839-B2D0D068ECE4}"/>
              </a:ext>
            </a:extLst>
          </p:cNvPr>
          <p:cNvSpPr txBox="1"/>
          <p:nvPr/>
        </p:nvSpPr>
        <p:spPr>
          <a:xfrm>
            <a:off x="5562982" y="1609524"/>
            <a:ext cx="357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A15</a:t>
            </a:r>
            <a:endParaRPr lang="zh-TW" altLang="en-US" sz="800" dirty="0"/>
          </a:p>
        </p:txBody>
      </p:sp>
      <p:cxnSp>
        <p:nvCxnSpPr>
          <p:cNvPr id="1649" name="直線接點 1648">
            <a:extLst>
              <a:ext uri="{FF2B5EF4-FFF2-40B4-BE49-F238E27FC236}">
                <a16:creationId xmlns:a16="http://schemas.microsoft.com/office/drawing/2014/main" id="{C5FECEDE-A9C3-46CD-85E6-9B91E0950E70}"/>
              </a:ext>
            </a:extLst>
          </p:cNvPr>
          <p:cNvCxnSpPr>
            <a:cxnSpLocks/>
            <a:stCxn id="1639" idx="2"/>
          </p:cNvCxnSpPr>
          <p:nvPr/>
        </p:nvCxnSpPr>
        <p:spPr>
          <a:xfrm>
            <a:off x="5731475" y="5026770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0" name="文字方塊 1649">
            <a:extLst>
              <a:ext uri="{FF2B5EF4-FFF2-40B4-BE49-F238E27FC236}">
                <a16:creationId xmlns:a16="http://schemas.microsoft.com/office/drawing/2014/main" id="{4556064C-ECF4-4D97-8AE9-C660038CBCD5}"/>
              </a:ext>
            </a:extLst>
          </p:cNvPr>
          <p:cNvSpPr txBox="1"/>
          <p:nvPr/>
        </p:nvSpPr>
        <p:spPr>
          <a:xfrm>
            <a:off x="5618687" y="5099784"/>
            <a:ext cx="350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S15</a:t>
            </a:r>
            <a:endParaRPr lang="zh-TW" altLang="en-US" sz="800" dirty="0"/>
          </a:p>
        </p:txBody>
      </p:sp>
      <p:sp>
        <p:nvSpPr>
          <p:cNvPr id="1651" name="矩形 1650">
            <a:extLst>
              <a:ext uri="{FF2B5EF4-FFF2-40B4-BE49-F238E27FC236}">
                <a16:creationId xmlns:a16="http://schemas.microsoft.com/office/drawing/2014/main" id="{313353CD-F76F-4748-BC6A-9788B6531CBB}"/>
              </a:ext>
            </a:extLst>
          </p:cNvPr>
          <p:cNvSpPr/>
          <p:nvPr/>
        </p:nvSpPr>
        <p:spPr>
          <a:xfrm>
            <a:off x="5893793" y="26790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2" name="文字方塊 1651">
            <a:extLst>
              <a:ext uri="{FF2B5EF4-FFF2-40B4-BE49-F238E27FC236}">
                <a16:creationId xmlns:a16="http://schemas.microsoft.com/office/drawing/2014/main" id="{81CE3464-AE2F-491A-8AFF-BAC3983F1489}"/>
              </a:ext>
            </a:extLst>
          </p:cNvPr>
          <p:cNvSpPr txBox="1"/>
          <p:nvPr/>
        </p:nvSpPr>
        <p:spPr>
          <a:xfrm>
            <a:off x="5877098" y="27071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653" name="直線接點 1652">
            <a:extLst>
              <a:ext uri="{FF2B5EF4-FFF2-40B4-BE49-F238E27FC236}">
                <a16:creationId xmlns:a16="http://schemas.microsoft.com/office/drawing/2014/main" id="{6F61BD93-90E4-4144-8F5B-FC4ADD11E604}"/>
              </a:ext>
            </a:extLst>
          </p:cNvPr>
          <p:cNvCxnSpPr>
            <a:cxnSpLocks/>
          </p:cNvCxnSpPr>
          <p:nvPr/>
        </p:nvCxnSpPr>
        <p:spPr>
          <a:xfrm>
            <a:off x="6095121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4" name="直線接點 1653">
            <a:extLst>
              <a:ext uri="{FF2B5EF4-FFF2-40B4-BE49-F238E27FC236}">
                <a16:creationId xmlns:a16="http://schemas.microsoft.com/office/drawing/2014/main" id="{0CD88FE9-67F0-43BC-9082-CC65DB32E066}"/>
              </a:ext>
            </a:extLst>
          </p:cNvPr>
          <p:cNvCxnSpPr>
            <a:cxnSpLocks/>
          </p:cNvCxnSpPr>
          <p:nvPr/>
        </p:nvCxnSpPr>
        <p:spPr>
          <a:xfrm>
            <a:off x="5990346" y="26404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5" name="矩形 1654">
            <a:extLst>
              <a:ext uri="{FF2B5EF4-FFF2-40B4-BE49-F238E27FC236}">
                <a16:creationId xmlns:a16="http://schemas.microsoft.com/office/drawing/2014/main" id="{B6ABB3A6-8EC7-4FCF-85A2-5FE84455B269}"/>
              </a:ext>
            </a:extLst>
          </p:cNvPr>
          <p:cNvSpPr/>
          <p:nvPr/>
        </p:nvSpPr>
        <p:spPr>
          <a:xfrm>
            <a:off x="5893793" y="337319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6" name="文字方塊 1655">
            <a:extLst>
              <a:ext uri="{FF2B5EF4-FFF2-40B4-BE49-F238E27FC236}">
                <a16:creationId xmlns:a16="http://schemas.microsoft.com/office/drawing/2014/main" id="{C5A639B3-E89A-47AE-A4AD-0A6EF2771830}"/>
              </a:ext>
            </a:extLst>
          </p:cNvPr>
          <p:cNvSpPr txBox="1"/>
          <p:nvPr/>
        </p:nvSpPr>
        <p:spPr>
          <a:xfrm>
            <a:off x="5877098" y="340127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657" name="直線接點 1656">
            <a:extLst>
              <a:ext uri="{FF2B5EF4-FFF2-40B4-BE49-F238E27FC236}">
                <a16:creationId xmlns:a16="http://schemas.microsoft.com/office/drawing/2014/main" id="{6CFEA271-66F8-40BD-9A48-8BD0647F3E89}"/>
              </a:ext>
            </a:extLst>
          </p:cNvPr>
          <p:cNvCxnSpPr>
            <a:cxnSpLocks/>
          </p:cNvCxnSpPr>
          <p:nvPr/>
        </p:nvCxnSpPr>
        <p:spPr>
          <a:xfrm>
            <a:off x="6095121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8" name="直線接點 1657">
            <a:extLst>
              <a:ext uri="{FF2B5EF4-FFF2-40B4-BE49-F238E27FC236}">
                <a16:creationId xmlns:a16="http://schemas.microsoft.com/office/drawing/2014/main" id="{0D1C72CB-1F04-44F3-B939-00609734A1C5}"/>
              </a:ext>
            </a:extLst>
          </p:cNvPr>
          <p:cNvCxnSpPr>
            <a:cxnSpLocks/>
          </p:cNvCxnSpPr>
          <p:nvPr/>
        </p:nvCxnSpPr>
        <p:spPr>
          <a:xfrm>
            <a:off x="5990346" y="333455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9" name="矩形 1658">
            <a:extLst>
              <a:ext uri="{FF2B5EF4-FFF2-40B4-BE49-F238E27FC236}">
                <a16:creationId xmlns:a16="http://schemas.microsoft.com/office/drawing/2014/main" id="{0AA10E95-AAA4-4003-A4F7-E4D7DAA3637E}"/>
              </a:ext>
            </a:extLst>
          </p:cNvPr>
          <p:cNvSpPr/>
          <p:nvPr/>
        </p:nvSpPr>
        <p:spPr>
          <a:xfrm>
            <a:off x="5893793" y="1990647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0" name="文字方塊 1659">
            <a:extLst>
              <a:ext uri="{FF2B5EF4-FFF2-40B4-BE49-F238E27FC236}">
                <a16:creationId xmlns:a16="http://schemas.microsoft.com/office/drawing/2014/main" id="{EB52FE63-0D4A-4696-9FF7-463BD0E2D01F}"/>
              </a:ext>
            </a:extLst>
          </p:cNvPr>
          <p:cNvSpPr txBox="1"/>
          <p:nvPr/>
        </p:nvSpPr>
        <p:spPr>
          <a:xfrm>
            <a:off x="5877098" y="2018728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661" name="直線接點 1660">
            <a:extLst>
              <a:ext uri="{FF2B5EF4-FFF2-40B4-BE49-F238E27FC236}">
                <a16:creationId xmlns:a16="http://schemas.microsoft.com/office/drawing/2014/main" id="{09C4DDB3-90BD-4938-BA75-1EC246A8323A}"/>
              </a:ext>
            </a:extLst>
          </p:cNvPr>
          <p:cNvCxnSpPr>
            <a:cxnSpLocks/>
          </p:cNvCxnSpPr>
          <p:nvPr/>
        </p:nvCxnSpPr>
        <p:spPr>
          <a:xfrm>
            <a:off x="6095121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2" name="直線接點 1661">
            <a:extLst>
              <a:ext uri="{FF2B5EF4-FFF2-40B4-BE49-F238E27FC236}">
                <a16:creationId xmlns:a16="http://schemas.microsoft.com/office/drawing/2014/main" id="{9274D0D5-D4B0-4E5A-B72F-94E828DFF405}"/>
              </a:ext>
            </a:extLst>
          </p:cNvPr>
          <p:cNvCxnSpPr>
            <a:cxnSpLocks/>
          </p:cNvCxnSpPr>
          <p:nvPr/>
        </p:nvCxnSpPr>
        <p:spPr>
          <a:xfrm>
            <a:off x="5990346" y="195200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3" name="矩形 1662">
            <a:extLst>
              <a:ext uri="{FF2B5EF4-FFF2-40B4-BE49-F238E27FC236}">
                <a16:creationId xmlns:a16="http://schemas.microsoft.com/office/drawing/2014/main" id="{294BB6B5-2B00-4979-BC3D-D762AD38EC33}"/>
              </a:ext>
            </a:extLst>
          </p:cNvPr>
          <p:cNvSpPr/>
          <p:nvPr/>
        </p:nvSpPr>
        <p:spPr>
          <a:xfrm>
            <a:off x="5910488" y="4067323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4" name="文字方塊 1663">
            <a:extLst>
              <a:ext uri="{FF2B5EF4-FFF2-40B4-BE49-F238E27FC236}">
                <a16:creationId xmlns:a16="http://schemas.microsoft.com/office/drawing/2014/main" id="{3917991D-5CBF-4E33-9A97-0BFCBD6F6ED4}"/>
              </a:ext>
            </a:extLst>
          </p:cNvPr>
          <p:cNvSpPr txBox="1"/>
          <p:nvPr/>
        </p:nvSpPr>
        <p:spPr>
          <a:xfrm>
            <a:off x="5893793" y="4095404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665" name="直線接點 1664">
            <a:extLst>
              <a:ext uri="{FF2B5EF4-FFF2-40B4-BE49-F238E27FC236}">
                <a16:creationId xmlns:a16="http://schemas.microsoft.com/office/drawing/2014/main" id="{9872FBB0-195C-4C02-B0FC-C8607354AC93}"/>
              </a:ext>
            </a:extLst>
          </p:cNvPr>
          <p:cNvCxnSpPr>
            <a:cxnSpLocks/>
          </p:cNvCxnSpPr>
          <p:nvPr/>
        </p:nvCxnSpPr>
        <p:spPr>
          <a:xfrm>
            <a:off x="6111816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6" name="直線接點 1665">
            <a:extLst>
              <a:ext uri="{FF2B5EF4-FFF2-40B4-BE49-F238E27FC236}">
                <a16:creationId xmlns:a16="http://schemas.microsoft.com/office/drawing/2014/main" id="{8E46038F-FF46-4C1A-9441-1290DF810C6A}"/>
              </a:ext>
            </a:extLst>
          </p:cNvPr>
          <p:cNvCxnSpPr>
            <a:cxnSpLocks/>
          </p:cNvCxnSpPr>
          <p:nvPr/>
        </p:nvCxnSpPr>
        <p:spPr>
          <a:xfrm>
            <a:off x="6007041" y="4028685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7" name="矩形 1666">
            <a:extLst>
              <a:ext uri="{FF2B5EF4-FFF2-40B4-BE49-F238E27FC236}">
                <a16:creationId xmlns:a16="http://schemas.microsoft.com/office/drawing/2014/main" id="{82CE0550-109E-4EF2-9A28-3336C76303EB}"/>
              </a:ext>
            </a:extLst>
          </p:cNvPr>
          <p:cNvSpPr/>
          <p:nvPr/>
        </p:nvSpPr>
        <p:spPr>
          <a:xfrm>
            <a:off x="5910488" y="475516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8" name="文字方塊 1667">
            <a:extLst>
              <a:ext uri="{FF2B5EF4-FFF2-40B4-BE49-F238E27FC236}">
                <a16:creationId xmlns:a16="http://schemas.microsoft.com/office/drawing/2014/main" id="{512B5437-844B-473B-BA6F-C9586766A7FB}"/>
              </a:ext>
            </a:extLst>
          </p:cNvPr>
          <p:cNvSpPr txBox="1"/>
          <p:nvPr/>
        </p:nvSpPr>
        <p:spPr>
          <a:xfrm>
            <a:off x="5893793" y="478324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669" name="直線接點 1668">
            <a:extLst>
              <a:ext uri="{FF2B5EF4-FFF2-40B4-BE49-F238E27FC236}">
                <a16:creationId xmlns:a16="http://schemas.microsoft.com/office/drawing/2014/main" id="{5198F2C0-228D-43DB-AB5E-FDF4C7D73D43}"/>
              </a:ext>
            </a:extLst>
          </p:cNvPr>
          <p:cNvCxnSpPr>
            <a:cxnSpLocks/>
          </p:cNvCxnSpPr>
          <p:nvPr/>
        </p:nvCxnSpPr>
        <p:spPr>
          <a:xfrm>
            <a:off x="6111816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0" name="直線接點 1669">
            <a:extLst>
              <a:ext uri="{FF2B5EF4-FFF2-40B4-BE49-F238E27FC236}">
                <a16:creationId xmlns:a16="http://schemas.microsoft.com/office/drawing/2014/main" id="{6D88CE04-199C-49B3-8676-B547F7AC3721}"/>
              </a:ext>
            </a:extLst>
          </p:cNvPr>
          <p:cNvCxnSpPr>
            <a:cxnSpLocks/>
          </p:cNvCxnSpPr>
          <p:nvPr/>
        </p:nvCxnSpPr>
        <p:spPr>
          <a:xfrm>
            <a:off x="6007041" y="471652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1" name="直線接點 1670">
            <a:extLst>
              <a:ext uri="{FF2B5EF4-FFF2-40B4-BE49-F238E27FC236}">
                <a16:creationId xmlns:a16="http://schemas.microsoft.com/office/drawing/2014/main" id="{FFBC55B9-3162-4739-A205-E66315E95FD4}"/>
              </a:ext>
            </a:extLst>
          </p:cNvPr>
          <p:cNvCxnSpPr>
            <a:stCxn id="1651" idx="2"/>
          </p:cNvCxnSpPr>
          <p:nvPr/>
        </p:nvCxnSpPr>
        <p:spPr>
          <a:xfrm>
            <a:off x="6045591" y="295067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2" name="直線接點 1671">
            <a:extLst>
              <a:ext uri="{FF2B5EF4-FFF2-40B4-BE49-F238E27FC236}">
                <a16:creationId xmlns:a16="http://schemas.microsoft.com/office/drawing/2014/main" id="{95FAC33F-FA06-427D-ABE8-95B3436F6659}"/>
              </a:ext>
            </a:extLst>
          </p:cNvPr>
          <p:cNvCxnSpPr/>
          <p:nvPr/>
        </p:nvCxnSpPr>
        <p:spPr>
          <a:xfrm>
            <a:off x="6062286" y="3644800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3" name="直線接點 1672">
            <a:extLst>
              <a:ext uri="{FF2B5EF4-FFF2-40B4-BE49-F238E27FC236}">
                <a16:creationId xmlns:a16="http://schemas.microsoft.com/office/drawing/2014/main" id="{CAEAEFE0-65A0-4B33-979F-B4FBCC59BA2F}"/>
              </a:ext>
            </a:extLst>
          </p:cNvPr>
          <p:cNvCxnSpPr/>
          <p:nvPr/>
        </p:nvCxnSpPr>
        <p:spPr>
          <a:xfrm>
            <a:off x="6062286" y="434319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4" name="直線接點 1673">
            <a:extLst>
              <a:ext uri="{FF2B5EF4-FFF2-40B4-BE49-F238E27FC236}">
                <a16:creationId xmlns:a16="http://schemas.microsoft.com/office/drawing/2014/main" id="{64FA3C67-4C1A-4C45-9A51-F8D59B0AB590}"/>
              </a:ext>
            </a:extLst>
          </p:cNvPr>
          <p:cNvCxnSpPr/>
          <p:nvPr/>
        </p:nvCxnSpPr>
        <p:spPr>
          <a:xfrm>
            <a:off x="6045591" y="2264387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5" name="直線接點 1674">
            <a:extLst>
              <a:ext uri="{FF2B5EF4-FFF2-40B4-BE49-F238E27FC236}">
                <a16:creationId xmlns:a16="http://schemas.microsoft.com/office/drawing/2014/main" id="{4EF503F6-80E5-4025-922B-160BA45A300A}"/>
              </a:ext>
            </a:extLst>
          </p:cNvPr>
          <p:cNvCxnSpPr>
            <a:cxnSpLocks/>
          </p:cNvCxnSpPr>
          <p:nvPr/>
        </p:nvCxnSpPr>
        <p:spPr>
          <a:xfrm>
            <a:off x="6007041" y="1784145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6" name="文字方塊 1675">
            <a:extLst>
              <a:ext uri="{FF2B5EF4-FFF2-40B4-BE49-F238E27FC236}">
                <a16:creationId xmlns:a16="http://schemas.microsoft.com/office/drawing/2014/main" id="{6517D56D-BDD3-4ADF-AD08-B696A8C805AA}"/>
              </a:ext>
            </a:extLst>
          </p:cNvPr>
          <p:cNvSpPr txBox="1"/>
          <p:nvPr/>
        </p:nvSpPr>
        <p:spPr>
          <a:xfrm>
            <a:off x="5893793" y="1609524"/>
            <a:ext cx="371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A14</a:t>
            </a:r>
            <a:endParaRPr lang="zh-TW" altLang="en-US" sz="800" dirty="0"/>
          </a:p>
        </p:txBody>
      </p:sp>
      <p:cxnSp>
        <p:nvCxnSpPr>
          <p:cNvPr id="1677" name="直線接點 1676">
            <a:extLst>
              <a:ext uri="{FF2B5EF4-FFF2-40B4-BE49-F238E27FC236}">
                <a16:creationId xmlns:a16="http://schemas.microsoft.com/office/drawing/2014/main" id="{76F889D8-E9A6-4238-B1D2-939AB04AD7E7}"/>
              </a:ext>
            </a:extLst>
          </p:cNvPr>
          <p:cNvCxnSpPr>
            <a:cxnSpLocks/>
            <a:stCxn id="1667" idx="2"/>
          </p:cNvCxnSpPr>
          <p:nvPr/>
        </p:nvCxnSpPr>
        <p:spPr>
          <a:xfrm>
            <a:off x="6062286" y="5026770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8" name="文字方塊 1677">
            <a:extLst>
              <a:ext uri="{FF2B5EF4-FFF2-40B4-BE49-F238E27FC236}">
                <a16:creationId xmlns:a16="http://schemas.microsoft.com/office/drawing/2014/main" id="{D25CA6B0-1F50-4EAF-9046-2920F434ECB8}"/>
              </a:ext>
            </a:extLst>
          </p:cNvPr>
          <p:cNvSpPr txBox="1"/>
          <p:nvPr/>
        </p:nvSpPr>
        <p:spPr>
          <a:xfrm>
            <a:off x="5949498" y="5099783"/>
            <a:ext cx="348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S14</a:t>
            </a:r>
            <a:endParaRPr lang="zh-TW" altLang="en-US" sz="800" dirty="0"/>
          </a:p>
        </p:txBody>
      </p:sp>
      <p:sp>
        <p:nvSpPr>
          <p:cNvPr id="1679" name="矩形 1678">
            <a:extLst>
              <a:ext uri="{FF2B5EF4-FFF2-40B4-BE49-F238E27FC236}">
                <a16:creationId xmlns:a16="http://schemas.microsoft.com/office/drawing/2014/main" id="{BD1AD03A-E626-4990-8278-8CDA1B653290}"/>
              </a:ext>
            </a:extLst>
          </p:cNvPr>
          <p:cNvSpPr/>
          <p:nvPr/>
        </p:nvSpPr>
        <p:spPr>
          <a:xfrm>
            <a:off x="6228482" y="26790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0" name="文字方塊 1679">
            <a:extLst>
              <a:ext uri="{FF2B5EF4-FFF2-40B4-BE49-F238E27FC236}">
                <a16:creationId xmlns:a16="http://schemas.microsoft.com/office/drawing/2014/main" id="{B0F912FA-08FE-42AF-AFE9-09A69893D8CE}"/>
              </a:ext>
            </a:extLst>
          </p:cNvPr>
          <p:cNvSpPr txBox="1"/>
          <p:nvPr/>
        </p:nvSpPr>
        <p:spPr>
          <a:xfrm>
            <a:off x="6211787" y="27071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681" name="直線接點 1680">
            <a:extLst>
              <a:ext uri="{FF2B5EF4-FFF2-40B4-BE49-F238E27FC236}">
                <a16:creationId xmlns:a16="http://schemas.microsoft.com/office/drawing/2014/main" id="{52061395-0658-4EC4-880E-5F3AF517F991}"/>
              </a:ext>
            </a:extLst>
          </p:cNvPr>
          <p:cNvCxnSpPr>
            <a:cxnSpLocks/>
          </p:cNvCxnSpPr>
          <p:nvPr/>
        </p:nvCxnSpPr>
        <p:spPr>
          <a:xfrm>
            <a:off x="6429810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2" name="直線接點 1681">
            <a:extLst>
              <a:ext uri="{FF2B5EF4-FFF2-40B4-BE49-F238E27FC236}">
                <a16:creationId xmlns:a16="http://schemas.microsoft.com/office/drawing/2014/main" id="{9B639C3B-77DC-44B7-A6DA-E9C9645F3883}"/>
              </a:ext>
            </a:extLst>
          </p:cNvPr>
          <p:cNvCxnSpPr>
            <a:cxnSpLocks/>
          </p:cNvCxnSpPr>
          <p:nvPr/>
        </p:nvCxnSpPr>
        <p:spPr>
          <a:xfrm>
            <a:off x="6325035" y="26404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3" name="矩形 1682">
            <a:extLst>
              <a:ext uri="{FF2B5EF4-FFF2-40B4-BE49-F238E27FC236}">
                <a16:creationId xmlns:a16="http://schemas.microsoft.com/office/drawing/2014/main" id="{5FF59FBB-F44C-4DD5-B9C8-C121328BFECB}"/>
              </a:ext>
            </a:extLst>
          </p:cNvPr>
          <p:cNvSpPr/>
          <p:nvPr/>
        </p:nvSpPr>
        <p:spPr>
          <a:xfrm>
            <a:off x="6228482" y="337319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4" name="文字方塊 1683">
            <a:extLst>
              <a:ext uri="{FF2B5EF4-FFF2-40B4-BE49-F238E27FC236}">
                <a16:creationId xmlns:a16="http://schemas.microsoft.com/office/drawing/2014/main" id="{AF83C236-46EB-4358-962F-B97601228C33}"/>
              </a:ext>
            </a:extLst>
          </p:cNvPr>
          <p:cNvSpPr txBox="1"/>
          <p:nvPr/>
        </p:nvSpPr>
        <p:spPr>
          <a:xfrm>
            <a:off x="6211787" y="340127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685" name="直線接點 1684">
            <a:extLst>
              <a:ext uri="{FF2B5EF4-FFF2-40B4-BE49-F238E27FC236}">
                <a16:creationId xmlns:a16="http://schemas.microsoft.com/office/drawing/2014/main" id="{D02AC27A-D212-4F16-B28F-2FD1D8577F26}"/>
              </a:ext>
            </a:extLst>
          </p:cNvPr>
          <p:cNvCxnSpPr>
            <a:cxnSpLocks/>
          </p:cNvCxnSpPr>
          <p:nvPr/>
        </p:nvCxnSpPr>
        <p:spPr>
          <a:xfrm>
            <a:off x="6429810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6" name="直線接點 1685">
            <a:extLst>
              <a:ext uri="{FF2B5EF4-FFF2-40B4-BE49-F238E27FC236}">
                <a16:creationId xmlns:a16="http://schemas.microsoft.com/office/drawing/2014/main" id="{D98C1C8D-F216-4F5F-80F8-D363F01B64D6}"/>
              </a:ext>
            </a:extLst>
          </p:cNvPr>
          <p:cNvCxnSpPr>
            <a:cxnSpLocks/>
          </p:cNvCxnSpPr>
          <p:nvPr/>
        </p:nvCxnSpPr>
        <p:spPr>
          <a:xfrm>
            <a:off x="6325035" y="333455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7" name="矩形 1686">
            <a:extLst>
              <a:ext uri="{FF2B5EF4-FFF2-40B4-BE49-F238E27FC236}">
                <a16:creationId xmlns:a16="http://schemas.microsoft.com/office/drawing/2014/main" id="{6AF84402-B7FB-4492-9149-6A295A101710}"/>
              </a:ext>
            </a:extLst>
          </p:cNvPr>
          <p:cNvSpPr/>
          <p:nvPr/>
        </p:nvSpPr>
        <p:spPr>
          <a:xfrm>
            <a:off x="6228482" y="1990647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8" name="文字方塊 1687">
            <a:extLst>
              <a:ext uri="{FF2B5EF4-FFF2-40B4-BE49-F238E27FC236}">
                <a16:creationId xmlns:a16="http://schemas.microsoft.com/office/drawing/2014/main" id="{6D993274-48EC-4905-9E41-013EF5ACC2DF}"/>
              </a:ext>
            </a:extLst>
          </p:cNvPr>
          <p:cNvSpPr txBox="1"/>
          <p:nvPr/>
        </p:nvSpPr>
        <p:spPr>
          <a:xfrm>
            <a:off x="6211787" y="2018728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689" name="直線接點 1688">
            <a:extLst>
              <a:ext uri="{FF2B5EF4-FFF2-40B4-BE49-F238E27FC236}">
                <a16:creationId xmlns:a16="http://schemas.microsoft.com/office/drawing/2014/main" id="{557B7B40-DD32-4433-9861-2EBB6235F559}"/>
              </a:ext>
            </a:extLst>
          </p:cNvPr>
          <p:cNvCxnSpPr>
            <a:cxnSpLocks/>
          </p:cNvCxnSpPr>
          <p:nvPr/>
        </p:nvCxnSpPr>
        <p:spPr>
          <a:xfrm>
            <a:off x="6429810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0" name="直線接點 1689">
            <a:extLst>
              <a:ext uri="{FF2B5EF4-FFF2-40B4-BE49-F238E27FC236}">
                <a16:creationId xmlns:a16="http://schemas.microsoft.com/office/drawing/2014/main" id="{7A0FDED3-BF6B-40E1-A2E7-47352D1805FB}"/>
              </a:ext>
            </a:extLst>
          </p:cNvPr>
          <p:cNvCxnSpPr>
            <a:cxnSpLocks/>
          </p:cNvCxnSpPr>
          <p:nvPr/>
        </p:nvCxnSpPr>
        <p:spPr>
          <a:xfrm>
            <a:off x="6325035" y="195200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1" name="矩形 1690">
            <a:extLst>
              <a:ext uri="{FF2B5EF4-FFF2-40B4-BE49-F238E27FC236}">
                <a16:creationId xmlns:a16="http://schemas.microsoft.com/office/drawing/2014/main" id="{04BCA33E-139A-4FEF-AEA1-2757FC3D0566}"/>
              </a:ext>
            </a:extLst>
          </p:cNvPr>
          <p:cNvSpPr/>
          <p:nvPr/>
        </p:nvSpPr>
        <p:spPr>
          <a:xfrm>
            <a:off x="6245177" y="4067323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2" name="文字方塊 1691">
            <a:extLst>
              <a:ext uri="{FF2B5EF4-FFF2-40B4-BE49-F238E27FC236}">
                <a16:creationId xmlns:a16="http://schemas.microsoft.com/office/drawing/2014/main" id="{328A5F84-61CC-49E7-BE9F-EB235FBBC0A9}"/>
              </a:ext>
            </a:extLst>
          </p:cNvPr>
          <p:cNvSpPr txBox="1"/>
          <p:nvPr/>
        </p:nvSpPr>
        <p:spPr>
          <a:xfrm>
            <a:off x="6228482" y="4095404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693" name="直線接點 1692">
            <a:extLst>
              <a:ext uri="{FF2B5EF4-FFF2-40B4-BE49-F238E27FC236}">
                <a16:creationId xmlns:a16="http://schemas.microsoft.com/office/drawing/2014/main" id="{2E575F19-889B-454E-99C2-3585456F6482}"/>
              </a:ext>
            </a:extLst>
          </p:cNvPr>
          <p:cNvCxnSpPr>
            <a:cxnSpLocks/>
          </p:cNvCxnSpPr>
          <p:nvPr/>
        </p:nvCxnSpPr>
        <p:spPr>
          <a:xfrm>
            <a:off x="6446505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4" name="直線接點 1693">
            <a:extLst>
              <a:ext uri="{FF2B5EF4-FFF2-40B4-BE49-F238E27FC236}">
                <a16:creationId xmlns:a16="http://schemas.microsoft.com/office/drawing/2014/main" id="{D7B9428F-6163-42B7-952F-E594AFA56A12}"/>
              </a:ext>
            </a:extLst>
          </p:cNvPr>
          <p:cNvCxnSpPr>
            <a:cxnSpLocks/>
          </p:cNvCxnSpPr>
          <p:nvPr/>
        </p:nvCxnSpPr>
        <p:spPr>
          <a:xfrm>
            <a:off x="6341730" y="4028685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5" name="矩形 1694">
            <a:extLst>
              <a:ext uri="{FF2B5EF4-FFF2-40B4-BE49-F238E27FC236}">
                <a16:creationId xmlns:a16="http://schemas.microsoft.com/office/drawing/2014/main" id="{5AEC23DD-DD4D-464B-857B-1204F67FBC32}"/>
              </a:ext>
            </a:extLst>
          </p:cNvPr>
          <p:cNvSpPr/>
          <p:nvPr/>
        </p:nvSpPr>
        <p:spPr>
          <a:xfrm>
            <a:off x="6245177" y="475516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6" name="文字方塊 1695">
            <a:extLst>
              <a:ext uri="{FF2B5EF4-FFF2-40B4-BE49-F238E27FC236}">
                <a16:creationId xmlns:a16="http://schemas.microsoft.com/office/drawing/2014/main" id="{B8DF1E64-DA94-4DFB-95C5-D2766AAF1EE6}"/>
              </a:ext>
            </a:extLst>
          </p:cNvPr>
          <p:cNvSpPr txBox="1"/>
          <p:nvPr/>
        </p:nvSpPr>
        <p:spPr>
          <a:xfrm>
            <a:off x="6228482" y="478324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697" name="直線接點 1696">
            <a:extLst>
              <a:ext uri="{FF2B5EF4-FFF2-40B4-BE49-F238E27FC236}">
                <a16:creationId xmlns:a16="http://schemas.microsoft.com/office/drawing/2014/main" id="{D1E78786-D572-42B7-87A2-70BB8EE54FCC}"/>
              </a:ext>
            </a:extLst>
          </p:cNvPr>
          <p:cNvCxnSpPr>
            <a:cxnSpLocks/>
          </p:cNvCxnSpPr>
          <p:nvPr/>
        </p:nvCxnSpPr>
        <p:spPr>
          <a:xfrm>
            <a:off x="6446505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8" name="直線接點 1697">
            <a:extLst>
              <a:ext uri="{FF2B5EF4-FFF2-40B4-BE49-F238E27FC236}">
                <a16:creationId xmlns:a16="http://schemas.microsoft.com/office/drawing/2014/main" id="{4C5D2769-D04A-4563-B65E-7D240D5CB39D}"/>
              </a:ext>
            </a:extLst>
          </p:cNvPr>
          <p:cNvCxnSpPr>
            <a:cxnSpLocks/>
          </p:cNvCxnSpPr>
          <p:nvPr/>
        </p:nvCxnSpPr>
        <p:spPr>
          <a:xfrm>
            <a:off x="6341730" y="471652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9" name="直線接點 1698">
            <a:extLst>
              <a:ext uri="{FF2B5EF4-FFF2-40B4-BE49-F238E27FC236}">
                <a16:creationId xmlns:a16="http://schemas.microsoft.com/office/drawing/2014/main" id="{728C1411-3F64-4BF6-8708-3C8953FAB6ED}"/>
              </a:ext>
            </a:extLst>
          </p:cNvPr>
          <p:cNvCxnSpPr>
            <a:stCxn id="1679" idx="2"/>
          </p:cNvCxnSpPr>
          <p:nvPr/>
        </p:nvCxnSpPr>
        <p:spPr>
          <a:xfrm>
            <a:off x="6380280" y="295067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0" name="直線接點 1699">
            <a:extLst>
              <a:ext uri="{FF2B5EF4-FFF2-40B4-BE49-F238E27FC236}">
                <a16:creationId xmlns:a16="http://schemas.microsoft.com/office/drawing/2014/main" id="{407D270F-1DAA-454D-B2B1-255223284E12}"/>
              </a:ext>
            </a:extLst>
          </p:cNvPr>
          <p:cNvCxnSpPr/>
          <p:nvPr/>
        </p:nvCxnSpPr>
        <p:spPr>
          <a:xfrm>
            <a:off x="6396975" y="3644800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1" name="直線接點 1700">
            <a:extLst>
              <a:ext uri="{FF2B5EF4-FFF2-40B4-BE49-F238E27FC236}">
                <a16:creationId xmlns:a16="http://schemas.microsoft.com/office/drawing/2014/main" id="{48FF1F00-1C29-485D-AD41-BCFD3D632966}"/>
              </a:ext>
            </a:extLst>
          </p:cNvPr>
          <p:cNvCxnSpPr/>
          <p:nvPr/>
        </p:nvCxnSpPr>
        <p:spPr>
          <a:xfrm>
            <a:off x="6396975" y="434319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2" name="直線接點 1701">
            <a:extLst>
              <a:ext uri="{FF2B5EF4-FFF2-40B4-BE49-F238E27FC236}">
                <a16:creationId xmlns:a16="http://schemas.microsoft.com/office/drawing/2014/main" id="{AF773E22-FDF2-4155-83A0-7FB33E19D3E9}"/>
              </a:ext>
            </a:extLst>
          </p:cNvPr>
          <p:cNvCxnSpPr/>
          <p:nvPr/>
        </p:nvCxnSpPr>
        <p:spPr>
          <a:xfrm>
            <a:off x="6380280" y="2264387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3" name="直線接點 1702">
            <a:extLst>
              <a:ext uri="{FF2B5EF4-FFF2-40B4-BE49-F238E27FC236}">
                <a16:creationId xmlns:a16="http://schemas.microsoft.com/office/drawing/2014/main" id="{0E4ECF4D-BD52-4FE6-B699-844024DA879E}"/>
              </a:ext>
            </a:extLst>
          </p:cNvPr>
          <p:cNvCxnSpPr>
            <a:cxnSpLocks/>
          </p:cNvCxnSpPr>
          <p:nvPr/>
        </p:nvCxnSpPr>
        <p:spPr>
          <a:xfrm>
            <a:off x="6341730" y="1784145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4" name="文字方塊 1703">
            <a:extLst>
              <a:ext uri="{FF2B5EF4-FFF2-40B4-BE49-F238E27FC236}">
                <a16:creationId xmlns:a16="http://schemas.microsoft.com/office/drawing/2014/main" id="{2483B0E3-C40A-47D9-BBDA-7B9861CFC8EB}"/>
              </a:ext>
            </a:extLst>
          </p:cNvPr>
          <p:cNvSpPr txBox="1"/>
          <p:nvPr/>
        </p:nvSpPr>
        <p:spPr>
          <a:xfrm>
            <a:off x="6228482" y="1609524"/>
            <a:ext cx="417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A13</a:t>
            </a:r>
            <a:endParaRPr lang="zh-TW" altLang="en-US" sz="800" dirty="0"/>
          </a:p>
        </p:txBody>
      </p:sp>
      <p:cxnSp>
        <p:nvCxnSpPr>
          <p:cNvPr id="1705" name="直線接點 1704">
            <a:extLst>
              <a:ext uri="{FF2B5EF4-FFF2-40B4-BE49-F238E27FC236}">
                <a16:creationId xmlns:a16="http://schemas.microsoft.com/office/drawing/2014/main" id="{886BC5FC-60A6-42BC-B25A-3D4959CB7181}"/>
              </a:ext>
            </a:extLst>
          </p:cNvPr>
          <p:cNvCxnSpPr>
            <a:cxnSpLocks/>
            <a:stCxn id="1695" idx="2"/>
          </p:cNvCxnSpPr>
          <p:nvPr/>
        </p:nvCxnSpPr>
        <p:spPr>
          <a:xfrm>
            <a:off x="6396975" y="5026770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6" name="文字方塊 1705">
            <a:extLst>
              <a:ext uri="{FF2B5EF4-FFF2-40B4-BE49-F238E27FC236}">
                <a16:creationId xmlns:a16="http://schemas.microsoft.com/office/drawing/2014/main" id="{113ED637-DB51-4723-8BB7-06333798DA05}"/>
              </a:ext>
            </a:extLst>
          </p:cNvPr>
          <p:cNvSpPr txBox="1"/>
          <p:nvPr/>
        </p:nvSpPr>
        <p:spPr>
          <a:xfrm>
            <a:off x="6284187" y="5099784"/>
            <a:ext cx="350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S13</a:t>
            </a:r>
            <a:endParaRPr lang="zh-TW" altLang="en-US" sz="800" dirty="0"/>
          </a:p>
        </p:txBody>
      </p:sp>
      <p:sp>
        <p:nvSpPr>
          <p:cNvPr id="1707" name="矩形 1706">
            <a:extLst>
              <a:ext uri="{FF2B5EF4-FFF2-40B4-BE49-F238E27FC236}">
                <a16:creationId xmlns:a16="http://schemas.microsoft.com/office/drawing/2014/main" id="{FC7B8CBE-3F50-48FD-BABD-2F7F14C586A1}"/>
              </a:ext>
            </a:extLst>
          </p:cNvPr>
          <p:cNvSpPr/>
          <p:nvPr/>
        </p:nvSpPr>
        <p:spPr>
          <a:xfrm>
            <a:off x="6559293" y="26790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8" name="文字方塊 1707">
            <a:extLst>
              <a:ext uri="{FF2B5EF4-FFF2-40B4-BE49-F238E27FC236}">
                <a16:creationId xmlns:a16="http://schemas.microsoft.com/office/drawing/2014/main" id="{9F37C90B-E71A-4ECF-9152-37E817CB36BF}"/>
              </a:ext>
            </a:extLst>
          </p:cNvPr>
          <p:cNvSpPr txBox="1"/>
          <p:nvPr/>
        </p:nvSpPr>
        <p:spPr>
          <a:xfrm>
            <a:off x="6542598" y="27071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709" name="直線接點 1708">
            <a:extLst>
              <a:ext uri="{FF2B5EF4-FFF2-40B4-BE49-F238E27FC236}">
                <a16:creationId xmlns:a16="http://schemas.microsoft.com/office/drawing/2014/main" id="{5A962190-8FFC-4516-A636-2B995813A676}"/>
              </a:ext>
            </a:extLst>
          </p:cNvPr>
          <p:cNvCxnSpPr>
            <a:cxnSpLocks/>
          </p:cNvCxnSpPr>
          <p:nvPr/>
        </p:nvCxnSpPr>
        <p:spPr>
          <a:xfrm>
            <a:off x="6760621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0" name="直線接點 1709">
            <a:extLst>
              <a:ext uri="{FF2B5EF4-FFF2-40B4-BE49-F238E27FC236}">
                <a16:creationId xmlns:a16="http://schemas.microsoft.com/office/drawing/2014/main" id="{3022AF20-8F9B-41B3-9773-12299856459B}"/>
              </a:ext>
            </a:extLst>
          </p:cNvPr>
          <p:cNvCxnSpPr>
            <a:cxnSpLocks/>
          </p:cNvCxnSpPr>
          <p:nvPr/>
        </p:nvCxnSpPr>
        <p:spPr>
          <a:xfrm>
            <a:off x="6655846" y="26404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1" name="矩形 1710">
            <a:extLst>
              <a:ext uri="{FF2B5EF4-FFF2-40B4-BE49-F238E27FC236}">
                <a16:creationId xmlns:a16="http://schemas.microsoft.com/office/drawing/2014/main" id="{1F27E7A0-D55A-47E1-8F94-ED69BDB66FAB}"/>
              </a:ext>
            </a:extLst>
          </p:cNvPr>
          <p:cNvSpPr/>
          <p:nvPr/>
        </p:nvSpPr>
        <p:spPr>
          <a:xfrm>
            <a:off x="6559293" y="337319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2" name="文字方塊 1711">
            <a:extLst>
              <a:ext uri="{FF2B5EF4-FFF2-40B4-BE49-F238E27FC236}">
                <a16:creationId xmlns:a16="http://schemas.microsoft.com/office/drawing/2014/main" id="{ED4219FA-D4E8-4827-BB3D-367120C346A0}"/>
              </a:ext>
            </a:extLst>
          </p:cNvPr>
          <p:cNvSpPr txBox="1"/>
          <p:nvPr/>
        </p:nvSpPr>
        <p:spPr>
          <a:xfrm>
            <a:off x="6542598" y="340127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713" name="直線接點 1712">
            <a:extLst>
              <a:ext uri="{FF2B5EF4-FFF2-40B4-BE49-F238E27FC236}">
                <a16:creationId xmlns:a16="http://schemas.microsoft.com/office/drawing/2014/main" id="{62656313-4E81-4069-BB0A-09877D095971}"/>
              </a:ext>
            </a:extLst>
          </p:cNvPr>
          <p:cNvCxnSpPr>
            <a:cxnSpLocks/>
          </p:cNvCxnSpPr>
          <p:nvPr/>
        </p:nvCxnSpPr>
        <p:spPr>
          <a:xfrm>
            <a:off x="6760621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4" name="直線接點 1713">
            <a:extLst>
              <a:ext uri="{FF2B5EF4-FFF2-40B4-BE49-F238E27FC236}">
                <a16:creationId xmlns:a16="http://schemas.microsoft.com/office/drawing/2014/main" id="{09FB28BA-E4D2-4A45-84C6-4FB367032CD2}"/>
              </a:ext>
            </a:extLst>
          </p:cNvPr>
          <p:cNvCxnSpPr>
            <a:cxnSpLocks/>
          </p:cNvCxnSpPr>
          <p:nvPr/>
        </p:nvCxnSpPr>
        <p:spPr>
          <a:xfrm>
            <a:off x="6655846" y="333455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5" name="矩形 1714">
            <a:extLst>
              <a:ext uri="{FF2B5EF4-FFF2-40B4-BE49-F238E27FC236}">
                <a16:creationId xmlns:a16="http://schemas.microsoft.com/office/drawing/2014/main" id="{7E76B071-BAE6-443E-A96B-1D62D91B150F}"/>
              </a:ext>
            </a:extLst>
          </p:cNvPr>
          <p:cNvSpPr/>
          <p:nvPr/>
        </p:nvSpPr>
        <p:spPr>
          <a:xfrm>
            <a:off x="6559293" y="1990647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6" name="文字方塊 1715">
            <a:extLst>
              <a:ext uri="{FF2B5EF4-FFF2-40B4-BE49-F238E27FC236}">
                <a16:creationId xmlns:a16="http://schemas.microsoft.com/office/drawing/2014/main" id="{3070D373-68FB-4A0A-9DF5-F55227DDCE78}"/>
              </a:ext>
            </a:extLst>
          </p:cNvPr>
          <p:cNvSpPr txBox="1"/>
          <p:nvPr/>
        </p:nvSpPr>
        <p:spPr>
          <a:xfrm>
            <a:off x="6542598" y="2018728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717" name="直線接點 1716">
            <a:extLst>
              <a:ext uri="{FF2B5EF4-FFF2-40B4-BE49-F238E27FC236}">
                <a16:creationId xmlns:a16="http://schemas.microsoft.com/office/drawing/2014/main" id="{C27CA065-34F6-4E38-8EA1-4C5398D98293}"/>
              </a:ext>
            </a:extLst>
          </p:cNvPr>
          <p:cNvCxnSpPr>
            <a:cxnSpLocks/>
          </p:cNvCxnSpPr>
          <p:nvPr/>
        </p:nvCxnSpPr>
        <p:spPr>
          <a:xfrm>
            <a:off x="6760621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8" name="直線接點 1717">
            <a:extLst>
              <a:ext uri="{FF2B5EF4-FFF2-40B4-BE49-F238E27FC236}">
                <a16:creationId xmlns:a16="http://schemas.microsoft.com/office/drawing/2014/main" id="{9F439E90-4166-4B12-92C1-4E6683D47CC0}"/>
              </a:ext>
            </a:extLst>
          </p:cNvPr>
          <p:cNvCxnSpPr>
            <a:cxnSpLocks/>
          </p:cNvCxnSpPr>
          <p:nvPr/>
        </p:nvCxnSpPr>
        <p:spPr>
          <a:xfrm>
            <a:off x="6655846" y="195200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9" name="矩形 1718">
            <a:extLst>
              <a:ext uri="{FF2B5EF4-FFF2-40B4-BE49-F238E27FC236}">
                <a16:creationId xmlns:a16="http://schemas.microsoft.com/office/drawing/2014/main" id="{FF42F4A5-EF08-44E9-B357-CD5326DCABD7}"/>
              </a:ext>
            </a:extLst>
          </p:cNvPr>
          <p:cNvSpPr/>
          <p:nvPr/>
        </p:nvSpPr>
        <p:spPr>
          <a:xfrm>
            <a:off x="6575988" y="4067323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0" name="文字方塊 1719">
            <a:extLst>
              <a:ext uri="{FF2B5EF4-FFF2-40B4-BE49-F238E27FC236}">
                <a16:creationId xmlns:a16="http://schemas.microsoft.com/office/drawing/2014/main" id="{C8E8B1EB-B00C-40AA-9F19-9FE04208AD05}"/>
              </a:ext>
            </a:extLst>
          </p:cNvPr>
          <p:cNvSpPr txBox="1"/>
          <p:nvPr/>
        </p:nvSpPr>
        <p:spPr>
          <a:xfrm>
            <a:off x="6559293" y="4095404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721" name="直線接點 1720">
            <a:extLst>
              <a:ext uri="{FF2B5EF4-FFF2-40B4-BE49-F238E27FC236}">
                <a16:creationId xmlns:a16="http://schemas.microsoft.com/office/drawing/2014/main" id="{9431C85E-B956-4AE9-B3FF-0A633D7D9BCB}"/>
              </a:ext>
            </a:extLst>
          </p:cNvPr>
          <p:cNvCxnSpPr>
            <a:cxnSpLocks/>
          </p:cNvCxnSpPr>
          <p:nvPr/>
        </p:nvCxnSpPr>
        <p:spPr>
          <a:xfrm>
            <a:off x="6777316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2" name="直線接點 1721">
            <a:extLst>
              <a:ext uri="{FF2B5EF4-FFF2-40B4-BE49-F238E27FC236}">
                <a16:creationId xmlns:a16="http://schemas.microsoft.com/office/drawing/2014/main" id="{5559CCD3-4244-4092-84B7-05C67CF83738}"/>
              </a:ext>
            </a:extLst>
          </p:cNvPr>
          <p:cNvCxnSpPr>
            <a:cxnSpLocks/>
          </p:cNvCxnSpPr>
          <p:nvPr/>
        </p:nvCxnSpPr>
        <p:spPr>
          <a:xfrm>
            <a:off x="6672541" y="4028685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3" name="矩形 1722">
            <a:extLst>
              <a:ext uri="{FF2B5EF4-FFF2-40B4-BE49-F238E27FC236}">
                <a16:creationId xmlns:a16="http://schemas.microsoft.com/office/drawing/2014/main" id="{1B24C2BB-56BB-4B76-AB86-35F5BAD7B417}"/>
              </a:ext>
            </a:extLst>
          </p:cNvPr>
          <p:cNvSpPr/>
          <p:nvPr/>
        </p:nvSpPr>
        <p:spPr>
          <a:xfrm>
            <a:off x="6575988" y="475516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4" name="文字方塊 1723">
            <a:extLst>
              <a:ext uri="{FF2B5EF4-FFF2-40B4-BE49-F238E27FC236}">
                <a16:creationId xmlns:a16="http://schemas.microsoft.com/office/drawing/2014/main" id="{1DD16E62-4215-4C4A-B350-8299754FBD55}"/>
              </a:ext>
            </a:extLst>
          </p:cNvPr>
          <p:cNvSpPr txBox="1"/>
          <p:nvPr/>
        </p:nvSpPr>
        <p:spPr>
          <a:xfrm>
            <a:off x="6559293" y="478324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725" name="直線接點 1724">
            <a:extLst>
              <a:ext uri="{FF2B5EF4-FFF2-40B4-BE49-F238E27FC236}">
                <a16:creationId xmlns:a16="http://schemas.microsoft.com/office/drawing/2014/main" id="{B1347B2B-29C8-4D2E-BC93-6A3F5720CE2F}"/>
              </a:ext>
            </a:extLst>
          </p:cNvPr>
          <p:cNvCxnSpPr>
            <a:cxnSpLocks/>
          </p:cNvCxnSpPr>
          <p:nvPr/>
        </p:nvCxnSpPr>
        <p:spPr>
          <a:xfrm>
            <a:off x="6777316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6" name="直線接點 1725">
            <a:extLst>
              <a:ext uri="{FF2B5EF4-FFF2-40B4-BE49-F238E27FC236}">
                <a16:creationId xmlns:a16="http://schemas.microsoft.com/office/drawing/2014/main" id="{EE1FA7B1-41E4-408C-B5F5-E78C5B20A6D5}"/>
              </a:ext>
            </a:extLst>
          </p:cNvPr>
          <p:cNvCxnSpPr>
            <a:cxnSpLocks/>
          </p:cNvCxnSpPr>
          <p:nvPr/>
        </p:nvCxnSpPr>
        <p:spPr>
          <a:xfrm>
            <a:off x="6672541" y="471652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7" name="直線接點 1726">
            <a:extLst>
              <a:ext uri="{FF2B5EF4-FFF2-40B4-BE49-F238E27FC236}">
                <a16:creationId xmlns:a16="http://schemas.microsoft.com/office/drawing/2014/main" id="{F2DF8A5F-7BE7-4531-9A3B-2D0EDB635DD2}"/>
              </a:ext>
            </a:extLst>
          </p:cNvPr>
          <p:cNvCxnSpPr>
            <a:stCxn id="1707" idx="2"/>
          </p:cNvCxnSpPr>
          <p:nvPr/>
        </p:nvCxnSpPr>
        <p:spPr>
          <a:xfrm>
            <a:off x="6711091" y="295067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8" name="直線接點 1727">
            <a:extLst>
              <a:ext uri="{FF2B5EF4-FFF2-40B4-BE49-F238E27FC236}">
                <a16:creationId xmlns:a16="http://schemas.microsoft.com/office/drawing/2014/main" id="{3A63DD25-0F8E-4015-AADB-7A1F45E06630}"/>
              </a:ext>
            </a:extLst>
          </p:cNvPr>
          <p:cNvCxnSpPr/>
          <p:nvPr/>
        </p:nvCxnSpPr>
        <p:spPr>
          <a:xfrm>
            <a:off x="6727786" y="3644800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9" name="直線接點 1728">
            <a:extLst>
              <a:ext uri="{FF2B5EF4-FFF2-40B4-BE49-F238E27FC236}">
                <a16:creationId xmlns:a16="http://schemas.microsoft.com/office/drawing/2014/main" id="{A774CF0D-F1A8-4B60-8D90-86AA5DAC91D5}"/>
              </a:ext>
            </a:extLst>
          </p:cNvPr>
          <p:cNvCxnSpPr/>
          <p:nvPr/>
        </p:nvCxnSpPr>
        <p:spPr>
          <a:xfrm>
            <a:off x="6727786" y="434319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0" name="直線接點 1729">
            <a:extLst>
              <a:ext uri="{FF2B5EF4-FFF2-40B4-BE49-F238E27FC236}">
                <a16:creationId xmlns:a16="http://schemas.microsoft.com/office/drawing/2014/main" id="{63133650-1C16-4785-AC40-728A6C84B95A}"/>
              </a:ext>
            </a:extLst>
          </p:cNvPr>
          <p:cNvCxnSpPr/>
          <p:nvPr/>
        </p:nvCxnSpPr>
        <p:spPr>
          <a:xfrm>
            <a:off x="6711091" y="2264387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1" name="直線接點 1730">
            <a:extLst>
              <a:ext uri="{FF2B5EF4-FFF2-40B4-BE49-F238E27FC236}">
                <a16:creationId xmlns:a16="http://schemas.microsoft.com/office/drawing/2014/main" id="{CB3A30C1-F156-4C81-BCBA-1DCFE4347224}"/>
              </a:ext>
            </a:extLst>
          </p:cNvPr>
          <p:cNvCxnSpPr>
            <a:cxnSpLocks/>
          </p:cNvCxnSpPr>
          <p:nvPr/>
        </p:nvCxnSpPr>
        <p:spPr>
          <a:xfrm>
            <a:off x="6672541" y="1784145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2" name="文字方塊 1731">
            <a:extLst>
              <a:ext uri="{FF2B5EF4-FFF2-40B4-BE49-F238E27FC236}">
                <a16:creationId xmlns:a16="http://schemas.microsoft.com/office/drawing/2014/main" id="{7ED43D83-032B-4B04-9023-14B01ECEC6C8}"/>
              </a:ext>
            </a:extLst>
          </p:cNvPr>
          <p:cNvSpPr txBox="1"/>
          <p:nvPr/>
        </p:nvSpPr>
        <p:spPr>
          <a:xfrm>
            <a:off x="6559293" y="1609525"/>
            <a:ext cx="35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A12</a:t>
            </a:r>
            <a:endParaRPr lang="zh-TW" altLang="en-US" sz="800" dirty="0"/>
          </a:p>
        </p:txBody>
      </p:sp>
      <p:cxnSp>
        <p:nvCxnSpPr>
          <p:cNvPr id="1733" name="直線接點 1732">
            <a:extLst>
              <a:ext uri="{FF2B5EF4-FFF2-40B4-BE49-F238E27FC236}">
                <a16:creationId xmlns:a16="http://schemas.microsoft.com/office/drawing/2014/main" id="{260F57F9-7E75-4F1C-BDBD-535CF56C047E}"/>
              </a:ext>
            </a:extLst>
          </p:cNvPr>
          <p:cNvCxnSpPr>
            <a:cxnSpLocks/>
            <a:stCxn id="1723" idx="2"/>
          </p:cNvCxnSpPr>
          <p:nvPr/>
        </p:nvCxnSpPr>
        <p:spPr>
          <a:xfrm>
            <a:off x="6727786" y="5026770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4" name="文字方塊 1733">
            <a:extLst>
              <a:ext uri="{FF2B5EF4-FFF2-40B4-BE49-F238E27FC236}">
                <a16:creationId xmlns:a16="http://schemas.microsoft.com/office/drawing/2014/main" id="{0FB40B22-0AFA-487A-9A6C-346B585551A5}"/>
              </a:ext>
            </a:extLst>
          </p:cNvPr>
          <p:cNvSpPr txBox="1"/>
          <p:nvPr/>
        </p:nvSpPr>
        <p:spPr>
          <a:xfrm>
            <a:off x="6614998" y="5099784"/>
            <a:ext cx="3484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S12</a:t>
            </a:r>
            <a:endParaRPr lang="zh-TW" altLang="en-US" sz="800" dirty="0"/>
          </a:p>
        </p:txBody>
      </p:sp>
      <p:sp>
        <p:nvSpPr>
          <p:cNvPr id="1735" name="矩形 1734">
            <a:extLst>
              <a:ext uri="{FF2B5EF4-FFF2-40B4-BE49-F238E27FC236}">
                <a16:creationId xmlns:a16="http://schemas.microsoft.com/office/drawing/2014/main" id="{0D740DF3-EE70-4EEA-8665-762D641B6147}"/>
              </a:ext>
            </a:extLst>
          </p:cNvPr>
          <p:cNvSpPr/>
          <p:nvPr/>
        </p:nvSpPr>
        <p:spPr>
          <a:xfrm>
            <a:off x="6892401" y="26790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6" name="文字方塊 1735">
            <a:extLst>
              <a:ext uri="{FF2B5EF4-FFF2-40B4-BE49-F238E27FC236}">
                <a16:creationId xmlns:a16="http://schemas.microsoft.com/office/drawing/2014/main" id="{06BCB096-8EAB-490B-8FA5-ECF6852E49DC}"/>
              </a:ext>
            </a:extLst>
          </p:cNvPr>
          <p:cNvSpPr txBox="1"/>
          <p:nvPr/>
        </p:nvSpPr>
        <p:spPr>
          <a:xfrm>
            <a:off x="6875706" y="27071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737" name="直線接點 1736">
            <a:extLst>
              <a:ext uri="{FF2B5EF4-FFF2-40B4-BE49-F238E27FC236}">
                <a16:creationId xmlns:a16="http://schemas.microsoft.com/office/drawing/2014/main" id="{0A0A5022-E5D8-429B-8169-6260843EACA9}"/>
              </a:ext>
            </a:extLst>
          </p:cNvPr>
          <p:cNvCxnSpPr>
            <a:cxnSpLocks/>
          </p:cNvCxnSpPr>
          <p:nvPr/>
        </p:nvCxnSpPr>
        <p:spPr>
          <a:xfrm>
            <a:off x="7093729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8" name="直線接點 1737">
            <a:extLst>
              <a:ext uri="{FF2B5EF4-FFF2-40B4-BE49-F238E27FC236}">
                <a16:creationId xmlns:a16="http://schemas.microsoft.com/office/drawing/2014/main" id="{ECE280FD-3C19-44C3-AA72-B831E1A5DECC}"/>
              </a:ext>
            </a:extLst>
          </p:cNvPr>
          <p:cNvCxnSpPr>
            <a:cxnSpLocks/>
          </p:cNvCxnSpPr>
          <p:nvPr/>
        </p:nvCxnSpPr>
        <p:spPr>
          <a:xfrm>
            <a:off x="6988954" y="26404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9" name="矩形 1738">
            <a:extLst>
              <a:ext uri="{FF2B5EF4-FFF2-40B4-BE49-F238E27FC236}">
                <a16:creationId xmlns:a16="http://schemas.microsoft.com/office/drawing/2014/main" id="{54A4339B-8D9B-43AB-812D-EA63D60AE970}"/>
              </a:ext>
            </a:extLst>
          </p:cNvPr>
          <p:cNvSpPr/>
          <p:nvPr/>
        </p:nvSpPr>
        <p:spPr>
          <a:xfrm>
            <a:off x="6892401" y="337319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0" name="文字方塊 1739">
            <a:extLst>
              <a:ext uri="{FF2B5EF4-FFF2-40B4-BE49-F238E27FC236}">
                <a16:creationId xmlns:a16="http://schemas.microsoft.com/office/drawing/2014/main" id="{11A7021E-E3D7-40C1-BDC2-49EAAA0D4628}"/>
              </a:ext>
            </a:extLst>
          </p:cNvPr>
          <p:cNvSpPr txBox="1"/>
          <p:nvPr/>
        </p:nvSpPr>
        <p:spPr>
          <a:xfrm>
            <a:off x="6875706" y="340127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741" name="直線接點 1740">
            <a:extLst>
              <a:ext uri="{FF2B5EF4-FFF2-40B4-BE49-F238E27FC236}">
                <a16:creationId xmlns:a16="http://schemas.microsoft.com/office/drawing/2014/main" id="{DA364502-5494-4595-A226-CB66D8532079}"/>
              </a:ext>
            </a:extLst>
          </p:cNvPr>
          <p:cNvCxnSpPr>
            <a:cxnSpLocks/>
          </p:cNvCxnSpPr>
          <p:nvPr/>
        </p:nvCxnSpPr>
        <p:spPr>
          <a:xfrm>
            <a:off x="7093729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2" name="直線接點 1741">
            <a:extLst>
              <a:ext uri="{FF2B5EF4-FFF2-40B4-BE49-F238E27FC236}">
                <a16:creationId xmlns:a16="http://schemas.microsoft.com/office/drawing/2014/main" id="{3450DE8F-DE21-412D-8FA3-B270D4B6B565}"/>
              </a:ext>
            </a:extLst>
          </p:cNvPr>
          <p:cNvCxnSpPr>
            <a:cxnSpLocks/>
          </p:cNvCxnSpPr>
          <p:nvPr/>
        </p:nvCxnSpPr>
        <p:spPr>
          <a:xfrm>
            <a:off x="6988954" y="333455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3" name="矩形 1742">
            <a:extLst>
              <a:ext uri="{FF2B5EF4-FFF2-40B4-BE49-F238E27FC236}">
                <a16:creationId xmlns:a16="http://schemas.microsoft.com/office/drawing/2014/main" id="{8FFA0795-CBBA-44A0-83FA-8E5F5115764C}"/>
              </a:ext>
            </a:extLst>
          </p:cNvPr>
          <p:cNvSpPr/>
          <p:nvPr/>
        </p:nvSpPr>
        <p:spPr>
          <a:xfrm>
            <a:off x="6892401" y="1990647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4" name="文字方塊 1743">
            <a:extLst>
              <a:ext uri="{FF2B5EF4-FFF2-40B4-BE49-F238E27FC236}">
                <a16:creationId xmlns:a16="http://schemas.microsoft.com/office/drawing/2014/main" id="{7687E0EE-F0F7-4DFE-963A-06DA089055F0}"/>
              </a:ext>
            </a:extLst>
          </p:cNvPr>
          <p:cNvSpPr txBox="1"/>
          <p:nvPr/>
        </p:nvSpPr>
        <p:spPr>
          <a:xfrm>
            <a:off x="6875706" y="2018728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745" name="直線接點 1744">
            <a:extLst>
              <a:ext uri="{FF2B5EF4-FFF2-40B4-BE49-F238E27FC236}">
                <a16:creationId xmlns:a16="http://schemas.microsoft.com/office/drawing/2014/main" id="{48EDEB30-A2E5-41A9-8067-78AF27A98708}"/>
              </a:ext>
            </a:extLst>
          </p:cNvPr>
          <p:cNvCxnSpPr>
            <a:cxnSpLocks/>
          </p:cNvCxnSpPr>
          <p:nvPr/>
        </p:nvCxnSpPr>
        <p:spPr>
          <a:xfrm>
            <a:off x="7093729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6" name="直線接點 1745">
            <a:extLst>
              <a:ext uri="{FF2B5EF4-FFF2-40B4-BE49-F238E27FC236}">
                <a16:creationId xmlns:a16="http://schemas.microsoft.com/office/drawing/2014/main" id="{5B8595B4-0726-4DD6-AABC-2DCDB02FDDD2}"/>
              </a:ext>
            </a:extLst>
          </p:cNvPr>
          <p:cNvCxnSpPr>
            <a:cxnSpLocks/>
          </p:cNvCxnSpPr>
          <p:nvPr/>
        </p:nvCxnSpPr>
        <p:spPr>
          <a:xfrm>
            <a:off x="6988954" y="195200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7" name="矩形 1746">
            <a:extLst>
              <a:ext uri="{FF2B5EF4-FFF2-40B4-BE49-F238E27FC236}">
                <a16:creationId xmlns:a16="http://schemas.microsoft.com/office/drawing/2014/main" id="{F37B4DEC-8E44-4B22-A319-09762551C24C}"/>
              </a:ext>
            </a:extLst>
          </p:cNvPr>
          <p:cNvSpPr/>
          <p:nvPr/>
        </p:nvSpPr>
        <p:spPr>
          <a:xfrm>
            <a:off x="6909096" y="4067323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8" name="文字方塊 1747">
            <a:extLst>
              <a:ext uri="{FF2B5EF4-FFF2-40B4-BE49-F238E27FC236}">
                <a16:creationId xmlns:a16="http://schemas.microsoft.com/office/drawing/2014/main" id="{B75C4D1E-AFB5-4A07-94D3-C329E3E9AF79}"/>
              </a:ext>
            </a:extLst>
          </p:cNvPr>
          <p:cNvSpPr txBox="1"/>
          <p:nvPr/>
        </p:nvSpPr>
        <p:spPr>
          <a:xfrm>
            <a:off x="6892401" y="4095404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749" name="直線接點 1748">
            <a:extLst>
              <a:ext uri="{FF2B5EF4-FFF2-40B4-BE49-F238E27FC236}">
                <a16:creationId xmlns:a16="http://schemas.microsoft.com/office/drawing/2014/main" id="{6CFB82F4-B5B9-4001-8195-ADC9ED0B7273}"/>
              </a:ext>
            </a:extLst>
          </p:cNvPr>
          <p:cNvCxnSpPr>
            <a:cxnSpLocks/>
          </p:cNvCxnSpPr>
          <p:nvPr/>
        </p:nvCxnSpPr>
        <p:spPr>
          <a:xfrm>
            <a:off x="7110424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0" name="直線接點 1749">
            <a:extLst>
              <a:ext uri="{FF2B5EF4-FFF2-40B4-BE49-F238E27FC236}">
                <a16:creationId xmlns:a16="http://schemas.microsoft.com/office/drawing/2014/main" id="{0D79D70B-5AFA-4748-909B-04BAC44FF5A9}"/>
              </a:ext>
            </a:extLst>
          </p:cNvPr>
          <p:cNvCxnSpPr>
            <a:cxnSpLocks/>
          </p:cNvCxnSpPr>
          <p:nvPr/>
        </p:nvCxnSpPr>
        <p:spPr>
          <a:xfrm>
            <a:off x="7005649" y="4028685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1" name="矩形 1750">
            <a:extLst>
              <a:ext uri="{FF2B5EF4-FFF2-40B4-BE49-F238E27FC236}">
                <a16:creationId xmlns:a16="http://schemas.microsoft.com/office/drawing/2014/main" id="{B2792011-9103-4342-B7C9-40B67E90D43E}"/>
              </a:ext>
            </a:extLst>
          </p:cNvPr>
          <p:cNvSpPr/>
          <p:nvPr/>
        </p:nvSpPr>
        <p:spPr>
          <a:xfrm>
            <a:off x="6909096" y="475516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2" name="文字方塊 1751">
            <a:extLst>
              <a:ext uri="{FF2B5EF4-FFF2-40B4-BE49-F238E27FC236}">
                <a16:creationId xmlns:a16="http://schemas.microsoft.com/office/drawing/2014/main" id="{A0536E8F-5CE2-4FC4-A62F-5BE250454E7F}"/>
              </a:ext>
            </a:extLst>
          </p:cNvPr>
          <p:cNvSpPr txBox="1"/>
          <p:nvPr/>
        </p:nvSpPr>
        <p:spPr>
          <a:xfrm>
            <a:off x="6892401" y="478324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753" name="直線接點 1752">
            <a:extLst>
              <a:ext uri="{FF2B5EF4-FFF2-40B4-BE49-F238E27FC236}">
                <a16:creationId xmlns:a16="http://schemas.microsoft.com/office/drawing/2014/main" id="{8A383389-6AE6-4DC8-B66F-EACE6CAD30FE}"/>
              </a:ext>
            </a:extLst>
          </p:cNvPr>
          <p:cNvCxnSpPr>
            <a:cxnSpLocks/>
          </p:cNvCxnSpPr>
          <p:nvPr/>
        </p:nvCxnSpPr>
        <p:spPr>
          <a:xfrm>
            <a:off x="7110424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4" name="直線接點 1753">
            <a:extLst>
              <a:ext uri="{FF2B5EF4-FFF2-40B4-BE49-F238E27FC236}">
                <a16:creationId xmlns:a16="http://schemas.microsoft.com/office/drawing/2014/main" id="{66443B26-4265-46F7-BF2B-1BB911C535B5}"/>
              </a:ext>
            </a:extLst>
          </p:cNvPr>
          <p:cNvCxnSpPr>
            <a:cxnSpLocks/>
          </p:cNvCxnSpPr>
          <p:nvPr/>
        </p:nvCxnSpPr>
        <p:spPr>
          <a:xfrm>
            <a:off x="7005649" y="471652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5" name="直線接點 1754">
            <a:extLst>
              <a:ext uri="{FF2B5EF4-FFF2-40B4-BE49-F238E27FC236}">
                <a16:creationId xmlns:a16="http://schemas.microsoft.com/office/drawing/2014/main" id="{278E8437-FAB7-4138-916F-75D3637D3BCD}"/>
              </a:ext>
            </a:extLst>
          </p:cNvPr>
          <p:cNvCxnSpPr>
            <a:stCxn id="1735" idx="2"/>
          </p:cNvCxnSpPr>
          <p:nvPr/>
        </p:nvCxnSpPr>
        <p:spPr>
          <a:xfrm>
            <a:off x="7044199" y="295067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6" name="直線接點 1755">
            <a:extLst>
              <a:ext uri="{FF2B5EF4-FFF2-40B4-BE49-F238E27FC236}">
                <a16:creationId xmlns:a16="http://schemas.microsoft.com/office/drawing/2014/main" id="{C2855BA2-2A24-4A30-B976-76E2F8E96FF1}"/>
              </a:ext>
            </a:extLst>
          </p:cNvPr>
          <p:cNvCxnSpPr/>
          <p:nvPr/>
        </p:nvCxnSpPr>
        <p:spPr>
          <a:xfrm>
            <a:off x="7060894" y="3644800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7" name="直線接點 1756">
            <a:extLst>
              <a:ext uri="{FF2B5EF4-FFF2-40B4-BE49-F238E27FC236}">
                <a16:creationId xmlns:a16="http://schemas.microsoft.com/office/drawing/2014/main" id="{87330D0F-760F-4020-AF9C-C8A6FE501097}"/>
              </a:ext>
            </a:extLst>
          </p:cNvPr>
          <p:cNvCxnSpPr/>
          <p:nvPr/>
        </p:nvCxnSpPr>
        <p:spPr>
          <a:xfrm>
            <a:off x="7060894" y="434319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8" name="直線接點 1757">
            <a:extLst>
              <a:ext uri="{FF2B5EF4-FFF2-40B4-BE49-F238E27FC236}">
                <a16:creationId xmlns:a16="http://schemas.microsoft.com/office/drawing/2014/main" id="{52EBB718-A0EA-4D65-8225-8D552616C2BD}"/>
              </a:ext>
            </a:extLst>
          </p:cNvPr>
          <p:cNvCxnSpPr/>
          <p:nvPr/>
        </p:nvCxnSpPr>
        <p:spPr>
          <a:xfrm>
            <a:off x="7044199" y="2264387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9" name="直線接點 1758">
            <a:extLst>
              <a:ext uri="{FF2B5EF4-FFF2-40B4-BE49-F238E27FC236}">
                <a16:creationId xmlns:a16="http://schemas.microsoft.com/office/drawing/2014/main" id="{78DD2F82-6427-4F8D-A894-95F8A54F3739}"/>
              </a:ext>
            </a:extLst>
          </p:cNvPr>
          <p:cNvCxnSpPr>
            <a:cxnSpLocks/>
          </p:cNvCxnSpPr>
          <p:nvPr/>
        </p:nvCxnSpPr>
        <p:spPr>
          <a:xfrm>
            <a:off x="7005649" y="1784145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0" name="文字方塊 1759">
            <a:extLst>
              <a:ext uri="{FF2B5EF4-FFF2-40B4-BE49-F238E27FC236}">
                <a16:creationId xmlns:a16="http://schemas.microsoft.com/office/drawing/2014/main" id="{3406E76C-1543-4D38-BD96-5D408EA3A3DB}"/>
              </a:ext>
            </a:extLst>
          </p:cNvPr>
          <p:cNvSpPr txBox="1"/>
          <p:nvPr/>
        </p:nvSpPr>
        <p:spPr>
          <a:xfrm>
            <a:off x="6892401" y="1609524"/>
            <a:ext cx="3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A11</a:t>
            </a:r>
            <a:endParaRPr lang="zh-TW" altLang="en-US" sz="800" dirty="0"/>
          </a:p>
        </p:txBody>
      </p:sp>
      <p:cxnSp>
        <p:nvCxnSpPr>
          <p:cNvPr id="1761" name="直線接點 1760">
            <a:extLst>
              <a:ext uri="{FF2B5EF4-FFF2-40B4-BE49-F238E27FC236}">
                <a16:creationId xmlns:a16="http://schemas.microsoft.com/office/drawing/2014/main" id="{4052A677-DF7D-4E16-A7AD-3BFC84873E58}"/>
              </a:ext>
            </a:extLst>
          </p:cNvPr>
          <p:cNvCxnSpPr>
            <a:cxnSpLocks/>
            <a:stCxn id="1751" idx="2"/>
          </p:cNvCxnSpPr>
          <p:nvPr/>
        </p:nvCxnSpPr>
        <p:spPr>
          <a:xfrm>
            <a:off x="7060894" y="5026770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2" name="文字方塊 1761">
            <a:extLst>
              <a:ext uri="{FF2B5EF4-FFF2-40B4-BE49-F238E27FC236}">
                <a16:creationId xmlns:a16="http://schemas.microsoft.com/office/drawing/2014/main" id="{BE18A7B7-ADA8-41A2-9424-9B32CCF1FD74}"/>
              </a:ext>
            </a:extLst>
          </p:cNvPr>
          <p:cNvSpPr txBox="1"/>
          <p:nvPr/>
        </p:nvSpPr>
        <p:spPr>
          <a:xfrm>
            <a:off x="6948106" y="5099784"/>
            <a:ext cx="350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S11</a:t>
            </a:r>
            <a:endParaRPr lang="zh-TW" altLang="en-US" sz="800" dirty="0"/>
          </a:p>
        </p:txBody>
      </p:sp>
      <p:sp>
        <p:nvSpPr>
          <p:cNvPr id="1763" name="矩形 1762">
            <a:extLst>
              <a:ext uri="{FF2B5EF4-FFF2-40B4-BE49-F238E27FC236}">
                <a16:creationId xmlns:a16="http://schemas.microsoft.com/office/drawing/2014/main" id="{13BDF4A4-9926-4D7F-85FA-D1C526AAA52B}"/>
              </a:ext>
            </a:extLst>
          </p:cNvPr>
          <p:cNvSpPr/>
          <p:nvPr/>
        </p:nvSpPr>
        <p:spPr>
          <a:xfrm>
            <a:off x="7223212" y="26790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4" name="文字方塊 1763">
            <a:extLst>
              <a:ext uri="{FF2B5EF4-FFF2-40B4-BE49-F238E27FC236}">
                <a16:creationId xmlns:a16="http://schemas.microsoft.com/office/drawing/2014/main" id="{59D79531-694B-4693-9F32-FF65D5E0E969}"/>
              </a:ext>
            </a:extLst>
          </p:cNvPr>
          <p:cNvSpPr txBox="1"/>
          <p:nvPr/>
        </p:nvSpPr>
        <p:spPr>
          <a:xfrm>
            <a:off x="7206517" y="27071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765" name="直線接點 1764">
            <a:extLst>
              <a:ext uri="{FF2B5EF4-FFF2-40B4-BE49-F238E27FC236}">
                <a16:creationId xmlns:a16="http://schemas.microsoft.com/office/drawing/2014/main" id="{A099EE58-C992-483B-BBA7-520CD4FFB4D8}"/>
              </a:ext>
            </a:extLst>
          </p:cNvPr>
          <p:cNvCxnSpPr>
            <a:cxnSpLocks/>
          </p:cNvCxnSpPr>
          <p:nvPr/>
        </p:nvCxnSpPr>
        <p:spPr>
          <a:xfrm>
            <a:off x="7424540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6" name="直線接點 1765">
            <a:extLst>
              <a:ext uri="{FF2B5EF4-FFF2-40B4-BE49-F238E27FC236}">
                <a16:creationId xmlns:a16="http://schemas.microsoft.com/office/drawing/2014/main" id="{7BD4FDA6-8B10-4FFD-8882-296740444549}"/>
              </a:ext>
            </a:extLst>
          </p:cNvPr>
          <p:cNvCxnSpPr>
            <a:cxnSpLocks/>
          </p:cNvCxnSpPr>
          <p:nvPr/>
        </p:nvCxnSpPr>
        <p:spPr>
          <a:xfrm>
            <a:off x="7319765" y="26404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7" name="矩形 1766">
            <a:extLst>
              <a:ext uri="{FF2B5EF4-FFF2-40B4-BE49-F238E27FC236}">
                <a16:creationId xmlns:a16="http://schemas.microsoft.com/office/drawing/2014/main" id="{3213BCA3-2DB3-4F0A-A440-9450EE0C447F}"/>
              </a:ext>
            </a:extLst>
          </p:cNvPr>
          <p:cNvSpPr/>
          <p:nvPr/>
        </p:nvSpPr>
        <p:spPr>
          <a:xfrm>
            <a:off x="7223212" y="337319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8" name="文字方塊 1767">
            <a:extLst>
              <a:ext uri="{FF2B5EF4-FFF2-40B4-BE49-F238E27FC236}">
                <a16:creationId xmlns:a16="http://schemas.microsoft.com/office/drawing/2014/main" id="{CA39DE17-BA5F-46F3-BB91-0CF4EBE465C8}"/>
              </a:ext>
            </a:extLst>
          </p:cNvPr>
          <p:cNvSpPr txBox="1"/>
          <p:nvPr/>
        </p:nvSpPr>
        <p:spPr>
          <a:xfrm>
            <a:off x="7206517" y="340127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769" name="直線接點 1768">
            <a:extLst>
              <a:ext uri="{FF2B5EF4-FFF2-40B4-BE49-F238E27FC236}">
                <a16:creationId xmlns:a16="http://schemas.microsoft.com/office/drawing/2014/main" id="{1CFD439D-8525-4990-B5CC-4CE807E51F8A}"/>
              </a:ext>
            </a:extLst>
          </p:cNvPr>
          <p:cNvCxnSpPr>
            <a:cxnSpLocks/>
          </p:cNvCxnSpPr>
          <p:nvPr/>
        </p:nvCxnSpPr>
        <p:spPr>
          <a:xfrm>
            <a:off x="7424540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0" name="直線接點 1769">
            <a:extLst>
              <a:ext uri="{FF2B5EF4-FFF2-40B4-BE49-F238E27FC236}">
                <a16:creationId xmlns:a16="http://schemas.microsoft.com/office/drawing/2014/main" id="{73DDD955-8136-474D-A1FD-E81839E24429}"/>
              </a:ext>
            </a:extLst>
          </p:cNvPr>
          <p:cNvCxnSpPr>
            <a:cxnSpLocks/>
          </p:cNvCxnSpPr>
          <p:nvPr/>
        </p:nvCxnSpPr>
        <p:spPr>
          <a:xfrm>
            <a:off x="7319765" y="333455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1" name="矩形 1770">
            <a:extLst>
              <a:ext uri="{FF2B5EF4-FFF2-40B4-BE49-F238E27FC236}">
                <a16:creationId xmlns:a16="http://schemas.microsoft.com/office/drawing/2014/main" id="{5C92B1B5-8A28-4C3B-B523-869643101569}"/>
              </a:ext>
            </a:extLst>
          </p:cNvPr>
          <p:cNvSpPr/>
          <p:nvPr/>
        </p:nvSpPr>
        <p:spPr>
          <a:xfrm>
            <a:off x="7223212" y="1990647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2" name="文字方塊 1771">
            <a:extLst>
              <a:ext uri="{FF2B5EF4-FFF2-40B4-BE49-F238E27FC236}">
                <a16:creationId xmlns:a16="http://schemas.microsoft.com/office/drawing/2014/main" id="{3E235AF2-58BB-4632-B813-BE33E7B5B802}"/>
              </a:ext>
            </a:extLst>
          </p:cNvPr>
          <p:cNvSpPr txBox="1"/>
          <p:nvPr/>
        </p:nvSpPr>
        <p:spPr>
          <a:xfrm>
            <a:off x="7206517" y="2018728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773" name="直線接點 1772">
            <a:extLst>
              <a:ext uri="{FF2B5EF4-FFF2-40B4-BE49-F238E27FC236}">
                <a16:creationId xmlns:a16="http://schemas.microsoft.com/office/drawing/2014/main" id="{86F835AD-E48A-4D3F-B118-B39CF9470670}"/>
              </a:ext>
            </a:extLst>
          </p:cNvPr>
          <p:cNvCxnSpPr>
            <a:cxnSpLocks/>
          </p:cNvCxnSpPr>
          <p:nvPr/>
        </p:nvCxnSpPr>
        <p:spPr>
          <a:xfrm>
            <a:off x="7424540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4" name="直線接點 1773">
            <a:extLst>
              <a:ext uri="{FF2B5EF4-FFF2-40B4-BE49-F238E27FC236}">
                <a16:creationId xmlns:a16="http://schemas.microsoft.com/office/drawing/2014/main" id="{BF69B966-5F19-4CBE-812F-FB353962ABE1}"/>
              </a:ext>
            </a:extLst>
          </p:cNvPr>
          <p:cNvCxnSpPr>
            <a:cxnSpLocks/>
          </p:cNvCxnSpPr>
          <p:nvPr/>
        </p:nvCxnSpPr>
        <p:spPr>
          <a:xfrm>
            <a:off x="7319765" y="195200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5" name="矩形 1774">
            <a:extLst>
              <a:ext uri="{FF2B5EF4-FFF2-40B4-BE49-F238E27FC236}">
                <a16:creationId xmlns:a16="http://schemas.microsoft.com/office/drawing/2014/main" id="{963F190F-26FB-4826-86F6-DFAA26C004A3}"/>
              </a:ext>
            </a:extLst>
          </p:cNvPr>
          <p:cNvSpPr/>
          <p:nvPr/>
        </p:nvSpPr>
        <p:spPr>
          <a:xfrm>
            <a:off x="7239907" y="4067323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6" name="文字方塊 1775">
            <a:extLst>
              <a:ext uri="{FF2B5EF4-FFF2-40B4-BE49-F238E27FC236}">
                <a16:creationId xmlns:a16="http://schemas.microsoft.com/office/drawing/2014/main" id="{2091BDEC-2146-47E7-BA2D-A687EF067BF9}"/>
              </a:ext>
            </a:extLst>
          </p:cNvPr>
          <p:cNvSpPr txBox="1"/>
          <p:nvPr/>
        </p:nvSpPr>
        <p:spPr>
          <a:xfrm>
            <a:off x="7223212" y="4095404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777" name="直線接點 1776">
            <a:extLst>
              <a:ext uri="{FF2B5EF4-FFF2-40B4-BE49-F238E27FC236}">
                <a16:creationId xmlns:a16="http://schemas.microsoft.com/office/drawing/2014/main" id="{E62A59BA-623D-4CE0-838C-CD80D89582DF}"/>
              </a:ext>
            </a:extLst>
          </p:cNvPr>
          <p:cNvCxnSpPr>
            <a:cxnSpLocks/>
          </p:cNvCxnSpPr>
          <p:nvPr/>
        </p:nvCxnSpPr>
        <p:spPr>
          <a:xfrm>
            <a:off x="7441235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8" name="直線接點 1777">
            <a:extLst>
              <a:ext uri="{FF2B5EF4-FFF2-40B4-BE49-F238E27FC236}">
                <a16:creationId xmlns:a16="http://schemas.microsoft.com/office/drawing/2014/main" id="{C8FF5B39-D81C-4A95-9785-ACA0C458764D}"/>
              </a:ext>
            </a:extLst>
          </p:cNvPr>
          <p:cNvCxnSpPr>
            <a:cxnSpLocks/>
          </p:cNvCxnSpPr>
          <p:nvPr/>
        </p:nvCxnSpPr>
        <p:spPr>
          <a:xfrm>
            <a:off x="7336460" y="4028685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9" name="矩形 1778">
            <a:extLst>
              <a:ext uri="{FF2B5EF4-FFF2-40B4-BE49-F238E27FC236}">
                <a16:creationId xmlns:a16="http://schemas.microsoft.com/office/drawing/2014/main" id="{15746001-22DC-453A-A0DA-8985994BBADE}"/>
              </a:ext>
            </a:extLst>
          </p:cNvPr>
          <p:cNvSpPr/>
          <p:nvPr/>
        </p:nvSpPr>
        <p:spPr>
          <a:xfrm>
            <a:off x="7239907" y="475516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0" name="文字方塊 1779">
            <a:extLst>
              <a:ext uri="{FF2B5EF4-FFF2-40B4-BE49-F238E27FC236}">
                <a16:creationId xmlns:a16="http://schemas.microsoft.com/office/drawing/2014/main" id="{5B28565F-461F-406E-BF1D-7F5F78784285}"/>
              </a:ext>
            </a:extLst>
          </p:cNvPr>
          <p:cNvSpPr txBox="1"/>
          <p:nvPr/>
        </p:nvSpPr>
        <p:spPr>
          <a:xfrm>
            <a:off x="7223212" y="478324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781" name="直線接點 1780">
            <a:extLst>
              <a:ext uri="{FF2B5EF4-FFF2-40B4-BE49-F238E27FC236}">
                <a16:creationId xmlns:a16="http://schemas.microsoft.com/office/drawing/2014/main" id="{780E9195-6E9E-4154-BBE3-F4385758B007}"/>
              </a:ext>
            </a:extLst>
          </p:cNvPr>
          <p:cNvCxnSpPr>
            <a:cxnSpLocks/>
          </p:cNvCxnSpPr>
          <p:nvPr/>
        </p:nvCxnSpPr>
        <p:spPr>
          <a:xfrm>
            <a:off x="7441235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2" name="直線接點 1781">
            <a:extLst>
              <a:ext uri="{FF2B5EF4-FFF2-40B4-BE49-F238E27FC236}">
                <a16:creationId xmlns:a16="http://schemas.microsoft.com/office/drawing/2014/main" id="{663CFE3B-71F7-47CD-BB4A-ACB4CCA9B806}"/>
              </a:ext>
            </a:extLst>
          </p:cNvPr>
          <p:cNvCxnSpPr>
            <a:cxnSpLocks/>
          </p:cNvCxnSpPr>
          <p:nvPr/>
        </p:nvCxnSpPr>
        <p:spPr>
          <a:xfrm>
            <a:off x="7336460" y="471652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3" name="直線接點 1782">
            <a:extLst>
              <a:ext uri="{FF2B5EF4-FFF2-40B4-BE49-F238E27FC236}">
                <a16:creationId xmlns:a16="http://schemas.microsoft.com/office/drawing/2014/main" id="{DBBF9359-3244-46B1-AFAF-DC9C89F698AB}"/>
              </a:ext>
            </a:extLst>
          </p:cNvPr>
          <p:cNvCxnSpPr>
            <a:stCxn id="1763" idx="2"/>
          </p:cNvCxnSpPr>
          <p:nvPr/>
        </p:nvCxnSpPr>
        <p:spPr>
          <a:xfrm>
            <a:off x="7375010" y="295067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4" name="直線接點 1783">
            <a:extLst>
              <a:ext uri="{FF2B5EF4-FFF2-40B4-BE49-F238E27FC236}">
                <a16:creationId xmlns:a16="http://schemas.microsoft.com/office/drawing/2014/main" id="{A7D06D08-86A5-4A31-9C9D-298752CC3627}"/>
              </a:ext>
            </a:extLst>
          </p:cNvPr>
          <p:cNvCxnSpPr/>
          <p:nvPr/>
        </p:nvCxnSpPr>
        <p:spPr>
          <a:xfrm>
            <a:off x="7391705" y="3644800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5" name="直線接點 1784">
            <a:extLst>
              <a:ext uri="{FF2B5EF4-FFF2-40B4-BE49-F238E27FC236}">
                <a16:creationId xmlns:a16="http://schemas.microsoft.com/office/drawing/2014/main" id="{E6A86C27-CEEA-4159-AE89-0BE866C91586}"/>
              </a:ext>
            </a:extLst>
          </p:cNvPr>
          <p:cNvCxnSpPr/>
          <p:nvPr/>
        </p:nvCxnSpPr>
        <p:spPr>
          <a:xfrm>
            <a:off x="7391705" y="434319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6" name="直線接點 1785">
            <a:extLst>
              <a:ext uri="{FF2B5EF4-FFF2-40B4-BE49-F238E27FC236}">
                <a16:creationId xmlns:a16="http://schemas.microsoft.com/office/drawing/2014/main" id="{DCE602DE-54FA-4011-96CA-B99CBB77296C}"/>
              </a:ext>
            </a:extLst>
          </p:cNvPr>
          <p:cNvCxnSpPr/>
          <p:nvPr/>
        </p:nvCxnSpPr>
        <p:spPr>
          <a:xfrm>
            <a:off x="7375010" y="2264387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7" name="直線接點 1786">
            <a:extLst>
              <a:ext uri="{FF2B5EF4-FFF2-40B4-BE49-F238E27FC236}">
                <a16:creationId xmlns:a16="http://schemas.microsoft.com/office/drawing/2014/main" id="{E8AF5F70-6CA4-4192-82F2-62CCF60C02C5}"/>
              </a:ext>
            </a:extLst>
          </p:cNvPr>
          <p:cNvCxnSpPr>
            <a:cxnSpLocks/>
          </p:cNvCxnSpPr>
          <p:nvPr/>
        </p:nvCxnSpPr>
        <p:spPr>
          <a:xfrm>
            <a:off x="7336460" y="1784145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8" name="文字方塊 1787">
            <a:extLst>
              <a:ext uri="{FF2B5EF4-FFF2-40B4-BE49-F238E27FC236}">
                <a16:creationId xmlns:a16="http://schemas.microsoft.com/office/drawing/2014/main" id="{46FEE3C0-BF16-4B33-9DE8-3EBE7F55ED93}"/>
              </a:ext>
            </a:extLst>
          </p:cNvPr>
          <p:cNvSpPr txBox="1"/>
          <p:nvPr/>
        </p:nvSpPr>
        <p:spPr>
          <a:xfrm>
            <a:off x="7223212" y="1609525"/>
            <a:ext cx="371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A10</a:t>
            </a:r>
            <a:endParaRPr lang="zh-TW" altLang="en-US" sz="800" dirty="0"/>
          </a:p>
        </p:txBody>
      </p:sp>
      <p:cxnSp>
        <p:nvCxnSpPr>
          <p:cNvPr id="1789" name="直線接點 1788">
            <a:extLst>
              <a:ext uri="{FF2B5EF4-FFF2-40B4-BE49-F238E27FC236}">
                <a16:creationId xmlns:a16="http://schemas.microsoft.com/office/drawing/2014/main" id="{BED6FFD3-493A-481F-B439-E398450CBAFF}"/>
              </a:ext>
            </a:extLst>
          </p:cNvPr>
          <p:cNvCxnSpPr>
            <a:cxnSpLocks/>
            <a:stCxn id="1779" idx="2"/>
          </p:cNvCxnSpPr>
          <p:nvPr/>
        </p:nvCxnSpPr>
        <p:spPr>
          <a:xfrm>
            <a:off x="7391705" y="5026770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0" name="文字方塊 1789">
            <a:extLst>
              <a:ext uri="{FF2B5EF4-FFF2-40B4-BE49-F238E27FC236}">
                <a16:creationId xmlns:a16="http://schemas.microsoft.com/office/drawing/2014/main" id="{2EB752A5-EE75-4015-80E2-D2CEC7EAF640}"/>
              </a:ext>
            </a:extLst>
          </p:cNvPr>
          <p:cNvSpPr txBox="1"/>
          <p:nvPr/>
        </p:nvSpPr>
        <p:spPr>
          <a:xfrm>
            <a:off x="7278917" y="5099784"/>
            <a:ext cx="348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S10</a:t>
            </a:r>
            <a:endParaRPr lang="zh-TW" altLang="en-US" sz="800" dirty="0"/>
          </a:p>
        </p:txBody>
      </p:sp>
      <p:sp>
        <p:nvSpPr>
          <p:cNvPr id="1791" name="矩形 1790">
            <a:extLst>
              <a:ext uri="{FF2B5EF4-FFF2-40B4-BE49-F238E27FC236}">
                <a16:creationId xmlns:a16="http://schemas.microsoft.com/office/drawing/2014/main" id="{6135A636-8729-4C9E-9D2D-72FC06EBEA66}"/>
              </a:ext>
            </a:extLst>
          </p:cNvPr>
          <p:cNvSpPr/>
          <p:nvPr/>
        </p:nvSpPr>
        <p:spPr>
          <a:xfrm>
            <a:off x="7557901" y="26790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2" name="文字方塊 1791">
            <a:extLst>
              <a:ext uri="{FF2B5EF4-FFF2-40B4-BE49-F238E27FC236}">
                <a16:creationId xmlns:a16="http://schemas.microsoft.com/office/drawing/2014/main" id="{18B1E974-B22F-432D-A25E-550AD26B4FB0}"/>
              </a:ext>
            </a:extLst>
          </p:cNvPr>
          <p:cNvSpPr txBox="1"/>
          <p:nvPr/>
        </p:nvSpPr>
        <p:spPr>
          <a:xfrm>
            <a:off x="7541206" y="27071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793" name="直線接點 1792">
            <a:extLst>
              <a:ext uri="{FF2B5EF4-FFF2-40B4-BE49-F238E27FC236}">
                <a16:creationId xmlns:a16="http://schemas.microsoft.com/office/drawing/2014/main" id="{64A3B7AA-DB9E-4C58-B77C-17ED49D91882}"/>
              </a:ext>
            </a:extLst>
          </p:cNvPr>
          <p:cNvCxnSpPr>
            <a:cxnSpLocks/>
          </p:cNvCxnSpPr>
          <p:nvPr/>
        </p:nvCxnSpPr>
        <p:spPr>
          <a:xfrm>
            <a:off x="7759229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4" name="直線接點 1793">
            <a:extLst>
              <a:ext uri="{FF2B5EF4-FFF2-40B4-BE49-F238E27FC236}">
                <a16:creationId xmlns:a16="http://schemas.microsoft.com/office/drawing/2014/main" id="{D8E036F5-B59D-478E-AAD0-2DABC193A63C}"/>
              </a:ext>
            </a:extLst>
          </p:cNvPr>
          <p:cNvCxnSpPr>
            <a:cxnSpLocks/>
          </p:cNvCxnSpPr>
          <p:nvPr/>
        </p:nvCxnSpPr>
        <p:spPr>
          <a:xfrm>
            <a:off x="7654454" y="26404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5" name="矩形 1794">
            <a:extLst>
              <a:ext uri="{FF2B5EF4-FFF2-40B4-BE49-F238E27FC236}">
                <a16:creationId xmlns:a16="http://schemas.microsoft.com/office/drawing/2014/main" id="{75A085EF-F4C2-4177-9CE3-A55805A2DB44}"/>
              </a:ext>
            </a:extLst>
          </p:cNvPr>
          <p:cNvSpPr/>
          <p:nvPr/>
        </p:nvSpPr>
        <p:spPr>
          <a:xfrm>
            <a:off x="7557901" y="337319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6" name="文字方塊 1795">
            <a:extLst>
              <a:ext uri="{FF2B5EF4-FFF2-40B4-BE49-F238E27FC236}">
                <a16:creationId xmlns:a16="http://schemas.microsoft.com/office/drawing/2014/main" id="{222A4C11-DD9A-46CE-B7E9-E356B075957B}"/>
              </a:ext>
            </a:extLst>
          </p:cNvPr>
          <p:cNvSpPr txBox="1"/>
          <p:nvPr/>
        </p:nvSpPr>
        <p:spPr>
          <a:xfrm>
            <a:off x="7541206" y="340127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797" name="直線接點 1796">
            <a:extLst>
              <a:ext uri="{FF2B5EF4-FFF2-40B4-BE49-F238E27FC236}">
                <a16:creationId xmlns:a16="http://schemas.microsoft.com/office/drawing/2014/main" id="{D721D195-8B3C-42F3-B78B-C1CAD54A43C6}"/>
              </a:ext>
            </a:extLst>
          </p:cNvPr>
          <p:cNvCxnSpPr>
            <a:cxnSpLocks/>
          </p:cNvCxnSpPr>
          <p:nvPr/>
        </p:nvCxnSpPr>
        <p:spPr>
          <a:xfrm>
            <a:off x="7759229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8" name="直線接點 1797">
            <a:extLst>
              <a:ext uri="{FF2B5EF4-FFF2-40B4-BE49-F238E27FC236}">
                <a16:creationId xmlns:a16="http://schemas.microsoft.com/office/drawing/2014/main" id="{60EA55A2-204B-4F4B-A036-A1AFE7DA43FA}"/>
              </a:ext>
            </a:extLst>
          </p:cNvPr>
          <p:cNvCxnSpPr>
            <a:cxnSpLocks/>
          </p:cNvCxnSpPr>
          <p:nvPr/>
        </p:nvCxnSpPr>
        <p:spPr>
          <a:xfrm>
            <a:off x="7654454" y="333455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9" name="矩形 1798">
            <a:extLst>
              <a:ext uri="{FF2B5EF4-FFF2-40B4-BE49-F238E27FC236}">
                <a16:creationId xmlns:a16="http://schemas.microsoft.com/office/drawing/2014/main" id="{8933A769-4665-4F32-88CD-6B983242D067}"/>
              </a:ext>
            </a:extLst>
          </p:cNvPr>
          <p:cNvSpPr/>
          <p:nvPr/>
        </p:nvSpPr>
        <p:spPr>
          <a:xfrm>
            <a:off x="7557901" y="1990647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0" name="文字方塊 1799">
            <a:extLst>
              <a:ext uri="{FF2B5EF4-FFF2-40B4-BE49-F238E27FC236}">
                <a16:creationId xmlns:a16="http://schemas.microsoft.com/office/drawing/2014/main" id="{4DDAA74C-2021-48C0-99C5-968FD0B9541A}"/>
              </a:ext>
            </a:extLst>
          </p:cNvPr>
          <p:cNvSpPr txBox="1"/>
          <p:nvPr/>
        </p:nvSpPr>
        <p:spPr>
          <a:xfrm>
            <a:off x="7541206" y="2018728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01" name="直線接點 1800">
            <a:extLst>
              <a:ext uri="{FF2B5EF4-FFF2-40B4-BE49-F238E27FC236}">
                <a16:creationId xmlns:a16="http://schemas.microsoft.com/office/drawing/2014/main" id="{BA2EA2FD-38F0-4FBE-9B2F-C1E60701E017}"/>
              </a:ext>
            </a:extLst>
          </p:cNvPr>
          <p:cNvCxnSpPr>
            <a:cxnSpLocks/>
          </p:cNvCxnSpPr>
          <p:nvPr/>
        </p:nvCxnSpPr>
        <p:spPr>
          <a:xfrm>
            <a:off x="7759229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2" name="直線接點 1801">
            <a:extLst>
              <a:ext uri="{FF2B5EF4-FFF2-40B4-BE49-F238E27FC236}">
                <a16:creationId xmlns:a16="http://schemas.microsoft.com/office/drawing/2014/main" id="{5C9013ED-CF4C-4A17-B5DE-3642D907BE02}"/>
              </a:ext>
            </a:extLst>
          </p:cNvPr>
          <p:cNvCxnSpPr>
            <a:cxnSpLocks/>
          </p:cNvCxnSpPr>
          <p:nvPr/>
        </p:nvCxnSpPr>
        <p:spPr>
          <a:xfrm>
            <a:off x="7654454" y="195200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3" name="矩形 1802">
            <a:extLst>
              <a:ext uri="{FF2B5EF4-FFF2-40B4-BE49-F238E27FC236}">
                <a16:creationId xmlns:a16="http://schemas.microsoft.com/office/drawing/2014/main" id="{181BEEA8-9646-4CE6-82EF-3824DA028CC2}"/>
              </a:ext>
            </a:extLst>
          </p:cNvPr>
          <p:cNvSpPr/>
          <p:nvPr/>
        </p:nvSpPr>
        <p:spPr>
          <a:xfrm>
            <a:off x="7574596" y="4067323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4" name="文字方塊 1803">
            <a:extLst>
              <a:ext uri="{FF2B5EF4-FFF2-40B4-BE49-F238E27FC236}">
                <a16:creationId xmlns:a16="http://schemas.microsoft.com/office/drawing/2014/main" id="{F1523D01-28B6-4C72-BD8D-20AED731D5D5}"/>
              </a:ext>
            </a:extLst>
          </p:cNvPr>
          <p:cNvSpPr txBox="1"/>
          <p:nvPr/>
        </p:nvSpPr>
        <p:spPr>
          <a:xfrm>
            <a:off x="7557901" y="4095404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05" name="直線接點 1804">
            <a:extLst>
              <a:ext uri="{FF2B5EF4-FFF2-40B4-BE49-F238E27FC236}">
                <a16:creationId xmlns:a16="http://schemas.microsoft.com/office/drawing/2014/main" id="{B0C5DDCC-6BF4-435E-9462-CBBC66341043}"/>
              </a:ext>
            </a:extLst>
          </p:cNvPr>
          <p:cNvCxnSpPr>
            <a:cxnSpLocks/>
          </p:cNvCxnSpPr>
          <p:nvPr/>
        </p:nvCxnSpPr>
        <p:spPr>
          <a:xfrm>
            <a:off x="7775924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6" name="直線接點 1805">
            <a:extLst>
              <a:ext uri="{FF2B5EF4-FFF2-40B4-BE49-F238E27FC236}">
                <a16:creationId xmlns:a16="http://schemas.microsoft.com/office/drawing/2014/main" id="{839B16C7-D8F1-45DE-8932-7A2860AFD4A3}"/>
              </a:ext>
            </a:extLst>
          </p:cNvPr>
          <p:cNvCxnSpPr>
            <a:cxnSpLocks/>
          </p:cNvCxnSpPr>
          <p:nvPr/>
        </p:nvCxnSpPr>
        <p:spPr>
          <a:xfrm>
            <a:off x="7671149" y="4028685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7" name="矩形 1806">
            <a:extLst>
              <a:ext uri="{FF2B5EF4-FFF2-40B4-BE49-F238E27FC236}">
                <a16:creationId xmlns:a16="http://schemas.microsoft.com/office/drawing/2014/main" id="{E57492C2-E58D-43AD-96A4-6243B6845C99}"/>
              </a:ext>
            </a:extLst>
          </p:cNvPr>
          <p:cNvSpPr/>
          <p:nvPr/>
        </p:nvSpPr>
        <p:spPr>
          <a:xfrm>
            <a:off x="7574596" y="475516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8" name="文字方塊 1807">
            <a:extLst>
              <a:ext uri="{FF2B5EF4-FFF2-40B4-BE49-F238E27FC236}">
                <a16:creationId xmlns:a16="http://schemas.microsoft.com/office/drawing/2014/main" id="{35CC1C8D-43D4-411B-BA6E-F38D56348A03}"/>
              </a:ext>
            </a:extLst>
          </p:cNvPr>
          <p:cNvSpPr txBox="1"/>
          <p:nvPr/>
        </p:nvSpPr>
        <p:spPr>
          <a:xfrm>
            <a:off x="7557901" y="478324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09" name="直線接點 1808">
            <a:extLst>
              <a:ext uri="{FF2B5EF4-FFF2-40B4-BE49-F238E27FC236}">
                <a16:creationId xmlns:a16="http://schemas.microsoft.com/office/drawing/2014/main" id="{7B7372B6-55D0-4E50-A4CC-098A84D24BAD}"/>
              </a:ext>
            </a:extLst>
          </p:cNvPr>
          <p:cNvCxnSpPr>
            <a:cxnSpLocks/>
          </p:cNvCxnSpPr>
          <p:nvPr/>
        </p:nvCxnSpPr>
        <p:spPr>
          <a:xfrm>
            <a:off x="7775924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0" name="直線接點 1809">
            <a:extLst>
              <a:ext uri="{FF2B5EF4-FFF2-40B4-BE49-F238E27FC236}">
                <a16:creationId xmlns:a16="http://schemas.microsoft.com/office/drawing/2014/main" id="{DB58FD15-9DD2-41E5-B984-C60557F80D5C}"/>
              </a:ext>
            </a:extLst>
          </p:cNvPr>
          <p:cNvCxnSpPr>
            <a:cxnSpLocks/>
          </p:cNvCxnSpPr>
          <p:nvPr/>
        </p:nvCxnSpPr>
        <p:spPr>
          <a:xfrm>
            <a:off x="7671149" y="471652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1" name="直線接點 1810">
            <a:extLst>
              <a:ext uri="{FF2B5EF4-FFF2-40B4-BE49-F238E27FC236}">
                <a16:creationId xmlns:a16="http://schemas.microsoft.com/office/drawing/2014/main" id="{F34759EF-C63B-4E44-A873-3191580A139E}"/>
              </a:ext>
            </a:extLst>
          </p:cNvPr>
          <p:cNvCxnSpPr>
            <a:stCxn id="1791" idx="2"/>
          </p:cNvCxnSpPr>
          <p:nvPr/>
        </p:nvCxnSpPr>
        <p:spPr>
          <a:xfrm>
            <a:off x="7709699" y="295067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2" name="直線接點 1811">
            <a:extLst>
              <a:ext uri="{FF2B5EF4-FFF2-40B4-BE49-F238E27FC236}">
                <a16:creationId xmlns:a16="http://schemas.microsoft.com/office/drawing/2014/main" id="{59A814DC-2C85-4289-9A54-497BF004EA67}"/>
              </a:ext>
            </a:extLst>
          </p:cNvPr>
          <p:cNvCxnSpPr/>
          <p:nvPr/>
        </p:nvCxnSpPr>
        <p:spPr>
          <a:xfrm>
            <a:off x="7726394" y="3644800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3" name="直線接點 1812">
            <a:extLst>
              <a:ext uri="{FF2B5EF4-FFF2-40B4-BE49-F238E27FC236}">
                <a16:creationId xmlns:a16="http://schemas.microsoft.com/office/drawing/2014/main" id="{F1BE455A-C7A7-4EB6-8773-4BD6F79DBFFD}"/>
              </a:ext>
            </a:extLst>
          </p:cNvPr>
          <p:cNvCxnSpPr/>
          <p:nvPr/>
        </p:nvCxnSpPr>
        <p:spPr>
          <a:xfrm>
            <a:off x="7726394" y="434319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4" name="直線接點 1813">
            <a:extLst>
              <a:ext uri="{FF2B5EF4-FFF2-40B4-BE49-F238E27FC236}">
                <a16:creationId xmlns:a16="http://schemas.microsoft.com/office/drawing/2014/main" id="{76E351BB-0A6C-4CC9-B6EF-E0F4639367BD}"/>
              </a:ext>
            </a:extLst>
          </p:cNvPr>
          <p:cNvCxnSpPr/>
          <p:nvPr/>
        </p:nvCxnSpPr>
        <p:spPr>
          <a:xfrm>
            <a:off x="7709699" y="2264387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5" name="直線接點 1814">
            <a:extLst>
              <a:ext uri="{FF2B5EF4-FFF2-40B4-BE49-F238E27FC236}">
                <a16:creationId xmlns:a16="http://schemas.microsoft.com/office/drawing/2014/main" id="{40D12B65-9402-49A5-9623-002782349892}"/>
              </a:ext>
            </a:extLst>
          </p:cNvPr>
          <p:cNvCxnSpPr>
            <a:cxnSpLocks/>
          </p:cNvCxnSpPr>
          <p:nvPr/>
        </p:nvCxnSpPr>
        <p:spPr>
          <a:xfrm>
            <a:off x="7671149" y="1784145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6" name="文字方塊 1815">
            <a:extLst>
              <a:ext uri="{FF2B5EF4-FFF2-40B4-BE49-F238E27FC236}">
                <a16:creationId xmlns:a16="http://schemas.microsoft.com/office/drawing/2014/main" id="{F21F0C51-1AC4-4F96-8D2B-5B8F42DA1CF8}"/>
              </a:ext>
            </a:extLst>
          </p:cNvPr>
          <p:cNvSpPr txBox="1"/>
          <p:nvPr/>
        </p:nvSpPr>
        <p:spPr>
          <a:xfrm>
            <a:off x="7557901" y="1609524"/>
            <a:ext cx="353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A09</a:t>
            </a:r>
            <a:endParaRPr lang="zh-TW" altLang="en-US" sz="800" dirty="0"/>
          </a:p>
        </p:txBody>
      </p:sp>
      <p:cxnSp>
        <p:nvCxnSpPr>
          <p:cNvPr id="1817" name="直線接點 1816">
            <a:extLst>
              <a:ext uri="{FF2B5EF4-FFF2-40B4-BE49-F238E27FC236}">
                <a16:creationId xmlns:a16="http://schemas.microsoft.com/office/drawing/2014/main" id="{D7011FFE-ABA9-4441-AE9B-BB8C071DECC5}"/>
              </a:ext>
            </a:extLst>
          </p:cNvPr>
          <p:cNvCxnSpPr>
            <a:cxnSpLocks/>
            <a:stCxn id="1807" idx="2"/>
          </p:cNvCxnSpPr>
          <p:nvPr/>
        </p:nvCxnSpPr>
        <p:spPr>
          <a:xfrm>
            <a:off x="7726394" y="5026770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8" name="文字方塊 1817">
            <a:extLst>
              <a:ext uri="{FF2B5EF4-FFF2-40B4-BE49-F238E27FC236}">
                <a16:creationId xmlns:a16="http://schemas.microsoft.com/office/drawing/2014/main" id="{EBCC3A07-7B3E-44CE-B4DF-FF2C363C3567}"/>
              </a:ext>
            </a:extLst>
          </p:cNvPr>
          <p:cNvSpPr txBox="1"/>
          <p:nvPr/>
        </p:nvSpPr>
        <p:spPr>
          <a:xfrm>
            <a:off x="7613606" y="5099783"/>
            <a:ext cx="342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S09</a:t>
            </a:r>
            <a:endParaRPr lang="zh-TW" altLang="en-US" sz="800" dirty="0"/>
          </a:p>
        </p:txBody>
      </p:sp>
      <p:sp>
        <p:nvSpPr>
          <p:cNvPr id="1819" name="矩形 1818">
            <a:extLst>
              <a:ext uri="{FF2B5EF4-FFF2-40B4-BE49-F238E27FC236}">
                <a16:creationId xmlns:a16="http://schemas.microsoft.com/office/drawing/2014/main" id="{F186AA7B-EBDA-4604-A10F-0843F6F57A69}"/>
              </a:ext>
            </a:extLst>
          </p:cNvPr>
          <p:cNvSpPr/>
          <p:nvPr/>
        </p:nvSpPr>
        <p:spPr>
          <a:xfrm>
            <a:off x="7888712" y="26790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0" name="文字方塊 1819">
            <a:extLst>
              <a:ext uri="{FF2B5EF4-FFF2-40B4-BE49-F238E27FC236}">
                <a16:creationId xmlns:a16="http://schemas.microsoft.com/office/drawing/2014/main" id="{0865A2E0-BE36-4DA1-B0DD-330D161349E4}"/>
              </a:ext>
            </a:extLst>
          </p:cNvPr>
          <p:cNvSpPr txBox="1"/>
          <p:nvPr/>
        </p:nvSpPr>
        <p:spPr>
          <a:xfrm>
            <a:off x="7872017" y="27071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21" name="直線接點 1820">
            <a:extLst>
              <a:ext uri="{FF2B5EF4-FFF2-40B4-BE49-F238E27FC236}">
                <a16:creationId xmlns:a16="http://schemas.microsoft.com/office/drawing/2014/main" id="{82379BA9-9A28-4AA6-A632-03D642652C09}"/>
              </a:ext>
            </a:extLst>
          </p:cNvPr>
          <p:cNvCxnSpPr>
            <a:cxnSpLocks/>
          </p:cNvCxnSpPr>
          <p:nvPr/>
        </p:nvCxnSpPr>
        <p:spPr>
          <a:xfrm>
            <a:off x="8090040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2" name="直線接點 1821">
            <a:extLst>
              <a:ext uri="{FF2B5EF4-FFF2-40B4-BE49-F238E27FC236}">
                <a16:creationId xmlns:a16="http://schemas.microsoft.com/office/drawing/2014/main" id="{861CC457-E177-43FA-B91F-609269527FC5}"/>
              </a:ext>
            </a:extLst>
          </p:cNvPr>
          <p:cNvCxnSpPr>
            <a:cxnSpLocks/>
          </p:cNvCxnSpPr>
          <p:nvPr/>
        </p:nvCxnSpPr>
        <p:spPr>
          <a:xfrm>
            <a:off x="7985265" y="26404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3" name="矩形 1822">
            <a:extLst>
              <a:ext uri="{FF2B5EF4-FFF2-40B4-BE49-F238E27FC236}">
                <a16:creationId xmlns:a16="http://schemas.microsoft.com/office/drawing/2014/main" id="{9EB75E5A-C263-4A5D-9467-65C0DF509785}"/>
              </a:ext>
            </a:extLst>
          </p:cNvPr>
          <p:cNvSpPr/>
          <p:nvPr/>
        </p:nvSpPr>
        <p:spPr>
          <a:xfrm>
            <a:off x="7888712" y="337319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4" name="文字方塊 1823">
            <a:extLst>
              <a:ext uri="{FF2B5EF4-FFF2-40B4-BE49-F238E27FC236}">
                <a16:creationId xmlns:a16="http://schemas.microsoft.com/office/drawing/2014/main" id="{B261F48B-F9C0-46C5-A6C2-4926FAC27BF5}"/>
              </a:ext>
            </a:extLst>
          </p:cNvPr>
          <p:cNvSpPr txBox="1"/>
          <p:nvPr/>
        </p:nvSpPr>
        <p:spPr>
          <a:xfrm>
            <a:off x="7872017" y="340127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25" name="直線接點 1824">
            <a:extLst>
              <a:ext uri="{FF2B5EF4-FFF2-40B4-BE49-F238E27FC236}">
                <a16:creationId xmlns:a16="http://schemas.microsoft.com/office/drawing/2014/main" id="{26430964-1F44-43DC-AD79-29BE9B13666A}"/>
              </a:ext>
            </a:extLst>
          </p:cNvPr>
          <p:cNvCxnSpPr>
            <a:cxnSpLocks/>
          </p:cNvCxnSpPr>
          <p:nvPr/>
        </p:nvCxnSpPr>
        <p:spPr>
          <a:xfrm>
            <a:off x="8090040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6" name="直線接點 1825">
            <a:extLst>
              <a:ext uri="{FF2B5EF4-FFF2-40B4-BE49-F238E27FC236}">
                <a16:creationId xmlns:a16="http://schemas.microsoft.com/office/drawing/2014/main" id="{6C4E7F6E-1354-4B37-AAF6-9B0973171016}"/>
              </a:ext>
            </a:extLst>
          </p:cNvPr>
          <p:cNvCxnSpPr>
            <a:cxnSpLocks/>
          </p:cNvCxnSpPr>
          <p:nvPr/>
        </p:nvCxnSpPr>
        <p:spPr>
          <a:xfrm>
            <a:off x="7985265" y="333455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7" name="矩形 1826">
            <a:extLst>
              <a:ext uri="{FF2B5EF4-FFF2-40B4-BE49-F238E27FC236}">
                <a16:creationId xmlns:a16="http://schemas.microsoft.com/office/drawing/2014/main" id="{CEA53FA8-1089-472A-A176-50401E83BE26}"/>
              </a:ext>
            </a:extLst>
          </p:cNvPr>
          <p:cNvSpPr/>
          <p:nvPr/>
        </p:nvSpPr>
        <p:spPr>
          <a:xfrm>
            <a:off x="7888712" y="1990647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8" name="文字方塊 1827">
            <a:extLst>
              <a:ext uri="{FF2B5EF4-FFF2-40B4-BE49-F238E27FC236}">
                <a16:creationId xmlns:a16="http://schemas.microsoft.com/office/drawing/2014/main" id="{EE31DAD3-CECB-4D35-930C-7DBF8050F448}"/>
              </a:ext>
            </a:extLst>
          </p:cNvPr>
          <p:cNvSpPr txBox="1"/>
          <p:nvPr/>
        </p:nvSpPr>
        <p:spPr>
          <a:xfrm>
            <a:off x="7872017" y="2018728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29" name="直線接點 1828">
            <a:extLst>
              <a:ext uri="{FF2B5EF4-FFF2-40B4-BE49-F238E27FC236}">
                <a16:creationId xmlns:a16="http://schemas.microsoft.com/office/drawing/2014/main" id="{1415D969-3FC5-4CFF-8C9E-452983177ACD}"/>
              </a:ext>
            </a:extLst>
          </p:cNvPr>
          <p:cNvCxnSpPr>
            <a:cxnSpLocks/>
          </p:cNvCxnSpPr>
          <p:nvPr/>
        </p:nvCxnSpPr>
        <p:spPr>
          <a:xfrm>
            <a:off x="8090040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0" name="直線接點 1829">
            <a:extLst>
              <a:ext uri="{FF2B5EF4-FFF2-40B4-BE49-F238E27FC236}">
                <a16:creationId xmlns:a16="http://schemas.microsoft.com/office/drawing/2014/main" id="{C7CCC833-F2A1-45AB-972C-C41CF788CE84}"/>
              </a:ext>
            </a:extLst>
          </p:cNvPr>
          <p:cNvCxnSpPr>
            <a:cxnSpLocks/>
          </p:cNvCxnSpPr>
          <p:nvPr/>
        </p:nvCxnSpPr>
        <p:spPr>
          <a:xfrm>
            <a:off x="7985265" y="195200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1" name="矩形 1830">
            <a:extLst>
              <a:ext uri="{FF2B5EF4-FFF2-40B4-BE49-F238E27FC236}">
                <a16:creationId xmlns:a16="http://schemas.microsoft.com/office/drawing/2014/main" id="{3EFF26F5-850B-46B8-90DA-99B4E2701734}"/>
              </a:ext>
            </a:extLst>
          </p:cNvPr>
          <p:cNvSpPr/>
          <p:nvPr/>
        </p:nvSpPr>
        <p:spPr>
          <a:xfrm>
            <a:off x="7905407" y="4067323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2" name="文字方塊 1831">
            <a:extLst>
              <a:ext uri="{FF2B5EF4-FFF2-40B4-BE49-F238E27FC236}">
                <a16:creationId xmlns:a16="http://schemas.microsoft.com/office/drawing/2014/main" id="{FB1BE0F7-C6F4-4971-9BF1-23130196DC96}"/>
              </a:ext>
            </a:extLst>
          </p:cNvPr>
          <p:cNvSpPr txBox="1"/>
          <p:nvPr/>
        </p:nvSpPr>
        <p:spPr>
          <a:xfrm>
            <a:off x="7888712" y="4095404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33" name="直線接點 1832">
            <a:extLst>
              <a:ext uri="{FF2B5EF4-FFF2-40B4-BE49-F238E27FC236}">
                <a16:creationId xmlns:a16="http://schemas.microsoft.com/office/drawing/2014/main" id="{0D6186C6-F00D-4010-89C2-97DF2D4CC739}"/>
              </a:ext>
            </a:extLst>
          </p:cNvPr>
          <p:cNvCxnSpPr>
            <a:cxnSpLocks/>
          </p:cNvCxnSpPr>
          <p:nvPr/>
        </p:nvCxnSpPr>
        <p:spPr>
          <a:xfrm>
            <a:off x="8106735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4" name="直線接點 1833">
            <a:extLst>
              <a:ext uri="{FF2B5EF4-FFF2-40B4-BE49-F238E27FC236}">
                <a16:creationId xmlns:a16="http://schemas.microsoft.com/office/drawing/2014/main" id="{BDA08982-8EC7-4DF3-848B-EE5C1D877156}"/>
              </a:ext>
            </a:extLst>
          </p:cNvPr>
          <p:cNvCxnSpPr>
            <a:cxnSpLocks/>
          </p:cNvCxnSpPr>
          <p:nvPr/>
        </p:nvCxnSpPr>
        <p:spPr>
          <a:xfrm>
            <a:off x="8001960" y="4028685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5" name="矩形 1834">
            <a:extLst>
              <a:ext uri="{FF2B5EF4-FFF2-40B4-BE49-F238E27FC236}">
                <a16:creationId xmlns:a16="http://schemas.microsoft.com/office/drawing/2014/main" id="{EF3C83A7-B8FE-4A89-99D0-1F361BABAB7D}"/>
              </a:ext>
            </a:extLst>
          </p:cNvPr>
          <p:cNvSpPr/>
          <p:nvPr/>
        </p:nvSpPr>
        <p:spPr>
          <a:xfrm>
            <a:off x="7905407" y="475516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6" name="文字方塊 1835">
            <a:extLst>
              <a:ext uri="{FF2B5EF4-FFF2-40B4-BE49-F238E27FC236}">
                <a16:creationId xmlns:a16="http://schemas.microsoft.com/office/drawing/2014/main" id="{447BE0D5-07A8-411E-B03B-5239A3AB6C71}"/>
              </a:ext>
            </a:extLst>
          </p:cNvPr>
          <p:cNvSpPr txBox="1"/>
          <p:nvPr/>
        </p:nvSpPr>
        <p:spPr>
          <a:xfrm>
            <a:off x="7888712" y="478324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37" name="直線接點 1836">
            <a:extLst>
              <a:ext uri="{FF2B5EF4-FFF2-40B4-BE49-F238E27FC236}">
                <a16:creationId xmlns:a16="http://schemas.microsoft.com/office/drawing/2014/main" id="{8B0A6111-E933-4966-9BAB-6B33670DEE4A}"/>
              </a:ext>
            </a:extLst>
          </p:cNvPr>
          <p:cNvCxnSpPr>
            <a:cxnSpLocks/>
          </p:cNvCxnSpPr>
          <p:nvPr/>
        </p:nvCxnSpPr>
        <p:spPr>
          <a:xfrm>
            <a:off x="8106735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8" name="直線接點 1837">
            <a:extLst>
              <a:ext uri="{FF2B5EF4-FFF2-40B4-BE49-F238E27FC236}">
                <a16:creationId xmlns:a16="http://schemas.microsoft.com/office/drawing/2014/main" id="{CD0D2904-D7D7-49C9-AE0F-83C08B807F26}"/>
              </a:ext>
            </a:extLst>
          </p:cNvPr>
          <p:cNvCxnSpPr>
            <a:cxnSpLocks/>
          </p:cNvCxnSpPr>
          <p:nvPr/>
        </p:nvCxnSpPr>
        <p:spPr>
          <a:xfrm>
            <a:off x="8001960" y="471652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9" name="直線接點 1838">
            <a:extLst>
              <a:ext uri="{FF2B5EF4-FFF2-40B4-BE49-F238E27FC236}">
                <a16:creationId xmlns:a16="http://schemas.microsoft.com/office/drawing/2014/main" id="{BAAE94F1-0455-4477-8874-B6E918198946}"/>
              </a:ext>
            </a:extLst>
          </p:cNvPr>
          <p:cNvCxnSpPr>
            <a:stCxn id="1819" idx="2"/>
          </p:cNvCxnSpPr>
          <p:nvPr/>
        </p:nvCxnSpPr>
        <p:spPr>
          <a:xfrm>
            <a:off x="8040510" y="295067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0" name="直線接點 1839">
            <a:extLst>
              <a:ext uri="{FF2B5EF4-FFF2-40B4-BE49-F238E27FC236}">
                <a16:creationId xmlns:a16="http://schemas.microsoft.com/office/drawing/2014/main" id="{76C347FF-FB4F-4305-9DAD-BF43F5109454}"/>
              </a:ext>
            </a:extLst>
          </p:cNvPr>
          <p:cNvCxnSpPr/>
          <p:nvPr/>
        </p:nvCxnSpPr>
        <p:spPr>
          <a:xfrm>
            <a:off x="8057205" y="3644800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1" name="直線接點 1840">
            <a:extLst>
              <a:ext uri="{FF2B5EF4-FFF2-40B4-BE49-F238E27FC236}">
                <a16:creationId xmlns:a16="http://schemas.microsoft.com/office/drawing/2014/main" id="{5E8E8958-1015-4F4B-A64F-B7A83FA3EB23}"/>
              </a:ext>
            </a:extLst>
          </p:cNvPr>
          <p:cNvCxnSpPr/>
          <p:nvPr/>
        </p:nvCxnSpPr>
        <p:spPr>
          <a:xfrm>
            <a:off x="8057205" y="434319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2" name="直線接點 1841">
            <a:extLst>
              <a:ext uri="{FF2B5EF4-FFF2-40B4-BE49-F238E27FC236}">
                <a16:creationId xmlns:a16="http://schemas.microsoft.com/office/drawing/2014/main" id="{2596136B-9E6A-4098-B149-FED16ADE764A}"/>
              </a:ext>
            </a:extLst>
          </p:cNvPr>
          <p:cNvCxnSpPr/>
          <p:nvPr/>
        </p:nvCxnSpPr>
        <p:spPr>
          <a:xfrm>
            <a:off x="8040510" y="2264387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3" name="直線接點 1842">
            <a:extLst>
              <a:ext uri="{FF2B5EF4-FFF2-40B4-BE49-F238E27FC236}">
                <a16:creationId xmlns:a16="http://schemas.microsoft.com/office/drawing/2014/main" id="{6C218416-DC8D-44BF-BC95-42CB2DF8D89D}"/>
              </a:ext>
            </a:extLst>
          </p:cNvPr>
          <p:cNvCxnSpPr>
            <a:cxnSpLocks/>
          </p:cNvCxnSpPr>
          <p:nvPr/>
        </p:nvCxnSpPr>
        <p:spPr>
          <a:xfrm>
            <a:off x="8001960" y="1784145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" name="文字方塊 1843">
            <a:extLst>
              <a:ext uri="{FF2B5EF4-FFF2-40B4-BE49-F238E27FC236}">
                <a16:creationId xmlns:a16="http://schemas.microsoft.com/office/drawing/2014/main" id="{450EB03F-7D75-44EE-9F1C-AF6604DAA384}"/>
              </a:ext>
            </a:extLst>
          </p:cNvPr>
          <p:cNvSpPr txBox="1"/>
          <p:nvPr/>
        </p:nvSpPr>
        <p:spPr>
          <a:xfrm>
            <a:off x="7888712" y="1609525"/>
            <a:ext cx="351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A08</a:t>
            </a:r>
            <a:endParaRPr lang="zh-TW" altLang="en-US" sz="800" dirty="0"/>
          </a:p>
        </p:txBody>
      </p:sp>
      <p:cxnSp>
        <p:nvCxnSpPr>
          <p:cNvPr id="1845" name="直線接點 1844">
            <a:extLst>
              <a:ext uri="{FF2B5EF4-FFF2-40B4-BE49-F238E27FC236}">
                <a16:creationId xmlns:a16="http://schemas.microsoft.com/office/drawing/2014/main" id="{8799B3CF-70FD-44D5-8AFF-590DFA34D7C1}"/>
              </a:ext>
            </a:extLst>
          </p:cNvPr>
          <p:cNvCxnSpPr>
            <a:cxnSpLocks/>
            <a:stCxn id="1835" idx="2"/>
          </p:cNvCxnSpPr>
          <p:nvPr/>
        </p:nvCxnSpPr>
        <p:spPr>
          <a:xfrm>
            <a:off x="8057205" y="5026770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6" name="文字方塊 1845">
            <a:extLst>
              <a:ext uri="{FF2B5EF4-FFF2-40B4-BE49-F238E27FC236}">
                <a16:creationId xmlns:a16="http://schemas.microsoft.com/office/drawing/2014/main" id="{09CA18C4-A739-4339-AFC3-7A7640C68CFD}"/>
              </a:ext>
            </a:extLst>
          </p:cNvPr>
          <p:cNvSpPr txBox="1"/>
          <p:nvPr/>
        </p:nvSpPr>
        <p:spPr>
          <a:xfrm>
            <a:off x="7944417" y="5099783"/>
            <a:ext cx="346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S08</a:t>
            </a:r>
            <a:endParaRPr lang="zh-TW" altLang="en-US" sz="800" dirty="0"/>
          </a:p>
        </p:txBody>
      </p:sp>
      <p:sp>
        <p:nvSpPr>
          <p:cNvPr id="1847" name="矩形 1846">
            <a:extLst>
              <a:ext uri="{FF2B5EF4-FFF2-40B4-BE49-F238E27FC236}">
                <a16:creationId xmlns:a16="http://schemas.microsoft.com/office/drawing/2014/main" id="{3FEFA41B-498A-4529-A1BD-F50E622FF6B9}"/>
              </a:ext>
            </a:extLst>
          </p:cNvPr>
          <p:cNvSpPr/>
          <p:nvPr/>
        </p:nvSpPr>
        <p:spPr>
          <a:xfrm>
            <a:off x="8223402" y="26790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8" name="文字方塊 1847">
            <a:extLst>
              <a:ext uri="{FF2B5EF4-FFF2-40B4-BE49-F238E27FC236}">
                <a16:creationId xmlns:a16="http://schemas.microsoft.com/office/drawing/2014/main" id="{3CA9F6BB-502E-4974-93C2-DEE720A6F594}"/>
              </a:ext>
            </a:extLst>
          </p:cNvPr>
          <p:cNvSpPr txBox="1"/>
          <p:nvPr/>
        </p:nvSpPr>
        <p:spPr>
          <a:xfrm>
            <a:off x="8206707" y="27071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49" name="直線接點 1848">
            <a:extLst>
              <a:ext uri="{FF2B5EF4-FFF2-40B4-BE49-F238E27FC236}">
                <a16:creationId xmlns:a16="http://schemas.microsoft.com/office/drawing/2014/main" id="{BA6B5E2B-7B71-4FEB-9FC2-E07A20A139F6}"/>
              </a:ext>
            </a:extLst>
          </p:cNvPr>
          <p:cNvCxnSpPr>
            <a:cxnSpLocks/>
          </p:cNvCxnSpPr>
          <p:nvPr/>
        </p:nvCxnSpPr>
        <p:spPr>
          <a:xfrm>
            <a:off x="8424730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0" name="直線接點 1849">
            <a:extLst>
              <a:ext uri="{FF2B5EF4-FFF2-40B4-BE49-F238E27FC236}">
                <a16:creationId xmlns:a16="http://schemas.microsoft.com/office/drawing/2014/main" id="{93696D8D-BE95-43B5-A003-0F485F7A00FC}"/>
              </a:ext>
            </a:extLst>
          </p:cNvPr>
          <p:cNvCxnSpPr>
            <a:cxnSpLocks/>
          </p:cNvCxnSpPr>
          <p:nvPr/>
        </p:nvCxnSpPr>
        <p:spPr>
          <a:xfrm>
            <a:off x="8319955" y="26404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1" name="矩形 1850">
            <a:extLst>
              <a:ext uri="{FF2B5EF4-FFF2-40B4-BE49-F238E27FC236}">
                <a16:creationId xmlns:a16="http://schemas.microsoft.com/office/drawing/2014/main" id="{49868C4B-4A68-4D12-A60D-1B01604670AF}"/>
              </a:ext>
            </a:extLst>
          </p:cNvPr>
          <p:cNvSpPr/>
          <p:nvPr/>
        </p:nvSpPr>
        <p:spPr>
          <a:xfrm>
            <a:off x="8223402" y="337319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2" name="文字方塊 1851">
            <a:extLst>
              <a:ext uri="{FF2B5EF4-FFF2-40B4-BE49-F238E27FC236}">
                <a16:creationId xmlns:a16="http://schemas.microsoft.com/office/drawing/2014/main" id="{B1963C77-8304-403A-ACDD-6E4CCA1288F1}"/>
              </a:ext>
            </a:extLst>
          </p:cNvPr>
          <p:cNvSpPr txBox="1"/>
          <p:nvPr/>
        </p:nvSpPr>
        <p:spPr>
          <a:xfrm>
            <a:off x="8206707" y="340127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53" name="直線接點 1852">
            <a:extLst>
              <a:ext uri="{FF2B5EF4-FFF2-40B4-BE49-F238E27FC236}">
                <a16:creationId xmlns:a16="http://schemas.microsoft.com/office/drawing/2014/main" id="{6BA325FC-9CD7-4CC1-AC38-E71E4660DB29}"/>
              </a:ext>
            </a:extLst>
          </p:cNvPr>
          <p:cNvCxnSpPr>
            <a:cxnSpLocks/>
          </p:cNvCxnSpPr>
          <p:nvPr/>
        </p:nvCxnSpPr>
        <p:spPr>
          <a:xfrm>
            <a:off x="8424730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4" name="直線接點 1853">
            <a:extLst>
              <a:ext uri="{FF2B5EF4-FFF2-40B4-BE49-F238E27FC236}">
                <a16:creationId xmlns:a16="http://schemas.microsoft.com/office/drawing/2014/main" id="{C3C8E4F1-F066-413A-9F39-B3FFC1AFD520}"/>
              </a:ext>
            </a:extLst>
          </p:cNvPr>
          <p:cNvCxnSpPr>
            <a:cxnSpLocks/>
          </p:cNvCxnSpPr>
          <p:nvPr/>
        </p:nvCxnSpPr>
        <p:spPr>
          <a:xfrm>
            <a:off x="8319955" y="333455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5" name="矩形 1854">
            <a:extLst>
              <a:ext uri="{FF2B5EF4-FFF2-40B4-BE49-F238E27FC236}">
                <a16:creationId xmlns:a16="http://schemas.microsoft.com/office/drawing/2014/main" id="{380CCFEF-04C4-4D21-ADF5-5D36126FFBDC}"/>
              </a:ext>
            </a:extLst>
          </p:cNvPr>
          <p:cNvSpPr/>
          <p:nvPr/>
        </p:nvSpPr>
        <p:spPr>
          <a:xfrm>
            <a:off x="8223402" y="1990647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6" name="文字方塊 1855">
            <a:extLst>
              <a:ext uri="{FF2B5EF4-FFF2-40B4-BE49-F238E27FC236}">
                <a16:creationId xmlns:a16="http://schemas.microsoft.com/office/drawing/2014/main" id="{F468B038-D53D-4097-AF61-461946AD18E9}"/>
              </a:ext>
            </a:extLst>
          </p:cNvPr>
          <p:cNvSpPr txBox="1"/>
          <p:nvPr/>
        </p:nvSpPr>
        <p:spPr>
          <a:xfrm>
            <a:off x="8206707" y="2018728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57" name="直線接點 1856">
            <a:extLst>
              <a:ext uri="{FF2B5EF4-FFF2-40B4-BE49-F238E27FC236}">
                <a16:creationId xmlns:a16="http://schemas.microsoft.com/office/drawing/2014/main" id="{F1872476-2661-4A82-96B4-632C80467F15}"/>
              </a:ext>
            </a:extLst>
          </p:cNvPr>
          <p:cNvCxnSpPr>
            <a:cxnSpLocks/>
          </p:cNvCxnSpPr>
          <p:nvPr/>
        </p:nvCxnSpPr>
        <p:spPr>
          <a:xfrm>
            <a:off x="8424730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8" name="直線接點 1857">
            <a:extLst>
              <a:ext uri="{FF2B5EF4-FFF2-40B4-BE49-F238E27FC236}">
                <a16:creationId xmlns:a16="http://schemas.microsoft.com/office/drawing/2014/main" id="{4F8DCFB6-139B-4BFE-8D68-0A9B48B60EC1}"/>
              </a:ext>
            </a:extLst>
          </p:cNvPr>
          <p:cNvCxnSpPr>
            <a:cxnSpLocks/>
          </p:cNvCxnSpPr>
          <p:nvPr/>
        </p:nvCxnSpPr>
        <p:spPr>
          <a:xfrm>
            <a:off x="8319955" y="195200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9" name="矩形 1858">
            <a:extLst>
              <a:ext uri="{FF2B5EF4-FFF2-40B4-BE49-F238E27FC236}">
                <a16:creationId xmlns:a16="http://schemas.microsoft.com/office/drawing/2014/main" id="{3DE11ED3-54CA-47D7-8201-C3D3CDF7D46F}"/>
              </a:ext>
            </a:extLst>
          </p:cNvPr>
          <p:cNvSpPr/>
          <p:nvPr/>
        </p:nvSpPr>
        <p:spPr>
          <a:xfrm>
            <a:off x="8240097" y="4067323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0" name="文字方塊 1859">
            <a:extLst>
              <a:ext uri="{FF2B5EF4-FFF2-40B4-BE49-F238E27FC236}">
                <a16:creationId xmlns:a16="http://schemas.microsoft.com/office/drawing/2014/main" id="{8CC6B272-1702-403F-B378-EE6AAA21C64A}"/>
              </a:ext>
            </a:extLst>
          </p:cNvPr>
          <p:cNvSpPr txBox="1"/>
          <p:nvPr/>
        </p:nvSpPr>
        <p:spPr>
          <a:xfrm>
            <a:off x="8223402" y="4095404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61" name="直線接點 1860">
            <a:extLst>
              <a:ext uri="{FF2B5EF4-FFF2-40B4-BE49-F238E27FC236}">
                <a16:creationId xmlns:a16="http://schemas.microsoft.com/office/drawing/2014/main" id="{043FB893-A9CD-4D69-A173-102482D94154}"/>
              </a:ext>
            </a:extLst>
          </p:cNvPr>
          <p:cNvCxnSpPr>
            <a:cxnSpLocks/>
          </p:cNvCxnSpPr>
          <p:nvPr/>
        </p:nvCxnSpPr>
        <p:spPr>
          <a:xfrm>
            <a:off x="8441425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2" name="直線接點 1861">
            <a:extLst>
              <a:ext uri="{FF2B5EF4-FFF2-40B4-BE49-F238E27FC236}">
                <a16:creationId xmlns:a16="http://schemas.microsoft.com/office/drawing/2014/main" id="{9F6B847C-A456-4541-9A95-A53E41E4110C}"/>
              </a:ext>
            </a:extLst>
          </p:cNvPr>
          <p:cNvCxnSpPr>
            <a:cxnSpLocks/>
          </p:cNvCxnSpPr>
          <p:nvPr/>
        </p:nvCxnSpPr>
        <p:spPr>
          <a:xfrm>
            <a:off x="8336650" y="4028685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3" name="矩形 1862">
            <a:extLst>
              <a:ext uri="{FF2B5EF4-FFF2-40B4-BE49-F238E27FC236}">
                <a16:creationId xmlns:a16="http://schemas.microsoft.com/office/drawing/2014/main" id="{09C1DF35-AFEF-4CA2-BC66-40DEB69BD783}"/>
              </a:ext>
            </a:extLst>
          </p:cNvPr>
          <p:cNvSpPr/>
          <p:nvPr/>
        </p:nvSpPr>
        <p:spPr>
          <a:xfrm>
            <a:off x="8240097" y="475516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4" name="文字方塊 1863">
            <a:extLst>
              <a:ext uri="{FF2B5EF4-FFF2-40B4-BE49-F238E27FC236}">
                <a16:creationId xmlns:a16="http://schemas.microsoft.com/office/drawing/2014/main" id="{0BFCC9EC-CBA1-46F5-B02F-42050DC477F4}"/>
              </a:ext>
            </a:extLst>
          </p:cNvPr>
          <p:cNvSpPr txBox="1"/>
          <p:nvPr/>
        </p:nvSpPr>
        <p:spPr>
          <a:xfrm>
            <a:off x="8223402" y="478324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65" name="直線接點 1864">
            <a:extLst>
              <a:ext uri="{FF2B5EF4-FFF2-40B4-BE49-F238E27FC236}">
                <a16:creationId xmlns:a16="http://schemas.microsoft.com/office/drawing/2014/main" id="{06BFC600-31AC-4A3E-BBE5-23A14A54DD8D}"/>
              </a:ext>
            </a:extLst>
          </p:cNvPr>
          <p:cNvCxnSpPr>
            <a:cxnSpLocks/>
          </p:cNvCxnSpPr>
          <p:nvPr/>
        </p:nvCxnSpPr>
        <p:spPr>
          <a:xfrm>
            <a:off x="8441425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6" name="直線接點 1865">
            <a:extLst>
              <a:ext uri="{FF2B5EF4-FFF2-40B4-BE49-F238E27FC236}">
                <a16:creationId xmlns:a16="http://schemas.microsoft.com/office/drawing/2014/main" id="{D2A7A307-DB06-4E5E-91C6-6A7707AA23A1}"/>
              </a:ext>
            </a:extLst>
          </p:cNvPr>
          <p:cNvCxnSpPr>
            <a:cxnSpLocks/>
          </p:cNvCxnSpPr>
          <p:nvPr/>
        </p:nvCxnSpPr>
        <p:spPr>
          <a:xfrm>
            <a:off x="8336650" y="471652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7" name="直線接點 1866">
            <a:extLst>
              <a:ext uri="{FF2B5EF4-FFF2-40B4-BE49-F238E27FC236}">
                <a16:creationId xmlns:a16="http://schemas.microsoft.com/office/drawing/2014/main" id="{715844AB-0FFC-404C-B84B-E799CC7873EF}"/>
              </a:ext>
            </a:extLst>
          </p:cNvPr>
          <p:cNvCxnSpPr>
            <a:stCxn id="1847" idx="2"/>
          </p:cNvCxnSpPr>
          <p:nvPr/>
        </p:nvCxnSpPr>
        <p:spPr>
          <a:xfrm>
            <a:off x="8375200" y="295067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8" name="直線接點 1867">
            <a:extLst>
              <a:ext uri="{FF2B5EF4-FFF2-40B4-BE49-F238E27FC236}">
                <a16:creationId xmlns:a16="http://schemas.microsoft.com/office/drawing/2014/main" id="{2376CEF7-3AF1-4890-9B7E-33B111093270}"/>
              </a:ext>
            </a:extLst>
          </p:cNvPr>
          <p:cNvCxnSpPr/>
          <p:nvPr/>
        </p:nvCxnSpPr>
        <p:spPr>
          <a:xfrm>
            <a:off x="8391895" y="3644800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9" name="直線接點 1868">
            <a:extLst>
              <a:ext uri="{FF2B5EF4-FFF2-40B4-BE49-F238E27FC236}">
                <a16:creationId xmlns:a16="http://schemas.microsoft.com/office/drawing/2014/main" id="{69E9A2DE-28BF-421A-9D08-09CEC2877905}"/>
              </a:ext>
            </a:extLst>
          </p:cNvPr>
          <p:cNvCxnSpPr/>
          <p:nvPr/>
        </p:nvCxnSpPr>
        <p:spPr>
          <a:xfrm>
            <a:off x="8391895" y="434319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0" name="直線接點 1869">
            <a:extLst>
              <a:ext uri="{FF2B5EF4-FFF2-40B4-BE49-F238E27FC236}">
                <a16:creationId xmlns:a16="http://schemas.microsoft.com/office/drawing/2014/main" id="{D4F42B72-7C63-4E7D-97A3-9DC6FD84E2FD}"/>
              </a:ext>
            </a:extLst>
          </p:cNvPr>
          <p:cNvCxnSpPr/>
          <p:nvPr/>
        </p:nvCxnSpPr>
        <p:spPr>
          <a:xfrm>
            <a:off x="8375200" y="2264387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1" name="直線接點 1870">
            <a:extLst>
              <a:ext uri="{FF2B5EF4-FFF2-40B4-BE49-F238E27FC236}">
                <a16:creationId xmlns:a16="http://schemas.microsoft.com/office/drawing/2014/main" id="{43ADA678-E9BF-4551-9B5D-FAC385C32796}"/>
              </a:ext>
            </a:extLst>
          </p:cNvPr>
          <p:cNvCxnSpPr>
            <a:cxnSpLocks/>
          </p:cNvCxnSpPr>
          <p:nvPr/>
        </p:nvCxnSpPr>
        <p:spPr>
          <a:xfrm>
            <a:off x="8336650" y="1784145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2" name="文字方塊 1871">
            <a:extLst>
              <a:ext uri="{FF2B5EF4-FFF2-40B4-BE49-F238E27FC236}">
                <a16:creationId xmlns:a16="http://schemas.microsoft.com/office/drawing/2014/main" id="{B26ACFAD-1366-48D3-9703-D30C2D36BDF4}"/>
              </a:ext>
            </a:extLst>
          </p:cNvPr>
          <p:cNvSpPr txBox="1"/>
          <p:nvPr/>
        </p:nvSpPr>
        <p:spPr>
          <a:xfrm>
            <a:off x="8246527" y="1608681"/>
            <a:ext cx="344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A07</a:t>
            </a:r>
            <a:endParaRPr lang="zh-TW" altLang="en-US" sz="800" dirty="0"/>
          </a:p>
        </p:txBody>
      </p:sp>
      <p:cxnSp>
        <p:nvCxnSpPr>
          <p:cNvPr id="1873" name="直線接點 1872">
            <a:extLst>
              <a:ext uri="{FF2B5EF4-FFF2-40B4-BE49-F238E27FC236}">
                <a16:creationId xmlns:a16="http://schemas.microsoft.com/office/drawing/2014/main" id="{F75ABAE7-6C96-4F9B-B3F5-D6236D15483F}"/>
              </a:ext>
            </a:extLst>
          </p:cNvPr>
          <p:cNvCxnSpPr>
            <a:cxnSpLocks/>
            <a:stCxn id="1863" idx="2"/>
          </p:cNvCxnSpPr>
          <p:nvPr/>
        </p:nvCxnSpPr>
        <p:spPr>
          <a:xfrm>
            <a:off x="8391895" y="5026770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4" name="文字方塊 1873">
            <a:extLst>
              <a:ext uri="{FF2B5EF4-FFF2-40B4-BE49-F238E27FC236}">
                <a16:creationId xmlns:a16="http://schemas.microsoft.com/office/drawing/2014/main" id="{FF005D66-3FE1-4892-90D9-D0995C9A1B77}"/>
              </a:ext>
            </a:extLst>
          </p:cNvPr>
          <p:cNvSpPr txBox="1"/>
          <p:nvPr/>
        </p:nvSpPr>
        <p:spPr>
          <a:xfrm>
            <a:off x="8279107" y="5099783"/>
            <a:ext cx="360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S07</a:t>
            </a:r>
            <a:endParaRPr lang="zh-TW" altLang="en-US" sz="800" dirty="0"/>
          </a:p>
        </p:txBody>
      </p:sp>
      <p:sp>
        <p:nvSpPr>
          <p:cNvPr id="1875" name="矩形 1874">
            <a:extLst>
              <a:ext uri="{FF2B5EF4-FFF2-40B4-BE49-F238E27FC236}">
                <a16:creationId xmlns:a16="http://schemas.microsoft.com/office/drawing/2014/main" id="{E93C1B22-438E-47FB-B93A-02C3193F37A0}"/>
              </a:ext>
            </a:extLst>
          </p:cNvPr>
          <p:cNvSpPr/>
          <p:nvPr/>
        </p:nvSpPr>
        <p:spPr>
          <a:xfrm>
            <a:off x="8554213" y="26790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6" name="文字方塊 1875">
            <a:extLst>
              <a:ext uri="{FF2B5EF4-FFF2-40B4-BE49-F238E27FC236}">
                <a16:creationId xmlns:a16="http://schemas.microsoft.com/office/drawing/2014/main" id="{8E029561-1DDA-4EB7-8423-693BB1430A5A}"/>
              </a:ext>
            </a:extLst>
          </p:cNvPr>
          <p:cNvSpPr txBox="1"/>
          <p:nvPr/>
        </p:nvSpPr>
        <p:spPr>
          <a:xfrm>
            <a:off x="8537518" y="27071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77" name="直線接點 1876">
            <a:extLst>
              <a:ext uri="{FF2B5EF4-FFF2-40B4-BE49-F238E27FC236}">
                <a16:creationId xmlns:a16="http://schemas.microsoft.com/office/drawing/2014/main" id="{99900437-B61E-4D05-9711-F7C9C8C04A46}"/>
              </a:ext>
            </a:extLst>
          </p:cNvPr>
          <p:cNvCxnSpPr>
            <a:cxnSpLocks/>
          </p:cNvCxnSpPr>
          <p:nvPr/>
        </p:nvCxnSpPr>
        <p:spPr>
          <a:xfrm>
            <a:off x="8755541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8" name="直線接點 1877">
            <a:extLst>
              <a:ext uri="{FF2B5EF4-FFF2-40B4-BE49-F238E27FC236}">
                <a16:creationId xmlns:a16="http://schemas.microsoft.com/office/drawing/2014/main" id="{C24E288F-87EB-4404-8A43-D52317507606}"/>
              </a:ext>
            </a:extLst>
          </p:cNvPr>
          <p:cNvCxnSpPr>
            <a:cxnSpLocks/>
          </p:cNvCxnSpPr>
          <p:nvPr/>
        </p:nvCxnSpPr>
        <p:spPr>
          <a:xfrm>
            <a:off x="8650766" y="26404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9" name="矩形 1878">
            <a:extLst>
              <a:ext uri="{FF2B5EF4-FFF2-40B4-BE49-F238E27FC236}">
                <a16:creationId xmlns:a16="http://schemas.microsoft.com/office/drawing/2014/main" id="{7397D752-3A8A-460B-803F-8795FF3CAFA5}"/>
              </a:ext>
            </a:extLst>
          </p:cNvPr>
          <p:cNvSpPr/>
          <p:nvPr/>
        </p:nvSpPr>
        <p:spPr>
          <a:xfrm>
            <a:off x="8554213" y="337319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0" name="文字方塊 1879">
            <a:extLst>
              <a:ext uri="{FF2B5EF4-FFF2-40B4-BE49-F238E27FC236}">
                <a16:creationId xmlns:a16="http://schemas.microsoft.com/office/drawing/2014/main" id="{5F0FC1BC-4666-4C96-BCC1-63BF4DCD8FCD}"/>
              </a:ext>
            </a:extLst>
          </p:cNvPr>
          <p:cNvSpPr txBox="1"/>
          <p:nvPr/>
        </p:nvSpPr>
        <p:spPr>
          <a:xfrm>
            <a:off x="8537518" y="340127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81" name="直線接點 1880">
            <a:extLst>
              <a:ext uri="{FF2B5EF4-FFF2-40B4-BE49-F238E27FC236}">
                <a16:creationId xmlns:a16="http://schemas.microsoft.com/office/drawing/2014/main" id="{0C4CB224-8915-4DF4-A4E3-34E0835CA733}"/>
              </a:ext>
            </a:extLst>
          </p:cNvPr>
          <p:cNvCxnSpPr>
            <a:cxnSpLocks/>
          </p:cNvCxnSpPr>
          <p:nvPr/>
        </p:nvCxnSpPr>
        <p:spPr>
          <a:xfrm>
            <a:off x="8755541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2" name="直線接點 1881">
            <a:extLst>
              <a:ext uri="{FF2B5EF4-FFF2-40B4-BE49-F238E27FC236}">
                <a16:creationId xmlns:a16="http://schemas.microsoft.com/office/drawing/2014/main" id="{60952328-3B7D-4F88-A1C3-A155E5F0D17B}"/>
              </a:ext>
            </a:extLst>
          </p:cNvPr>
          <p:cNvCxnSpPr>
            <a:cxnSpLocks/>
          </p:cNvCxnSpPr>
          <p:nvPr/>
        </p:nvCxnSpPr>
        <p:spPr>
          <a:xfrm>
            <a:off x="8650766" y="333455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3" name="矩形 1882">
            <a:extLst>
              <a:ext uri="{FF2B5EF4-FFF2-40B4-BE49-F238E27FC236}">
                <a16:creationId xmlns:a16="http://schemas.microsoft.com/office/drawing/2014/main" id="{D0A4840D-B473-42D3-8CE3-D49039B1D049}"/>
              </a:ext>
            </a:extLst>
          </p:cNvPr>
          <p:cNvSpPr/>
          <p:nvPr/>
        </p:nvSpPr>
        <p:spPr>
          <a:xfrm>
            <a:off x="8554213" y="1990647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4" name="文字方塊 1883">
            <a:extLst>
              <a:ext uri="{FF2B5EF4-FFF2-40B4-BE49-F238E27FC236}">
                <a16:creationId xmlns:a16="http://schemas.microsoft.com/office/drawing/2014/main" id="{DBA6B699-133F-4840-A7D2-2BDC5A78659A}"/>
              </a:ext>
            </a:extLst>
          </p:cNvPr>
          <p:cNvSpPr txBox="1"/>
          <p:nvPr/>
        </p:nvSpPr>
        <p:spPr>
          <a:xfrm>
            <a:off x="8537518" y="2018728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85" name="直線接點 1884">
            <a:extLst>
              <a:ext uri="{FF2B5EF4-FFF2-40B4-BE49-F238E27FC236}">
                <a16:creationId xmlns:a16="http://schemas.microsoft.com/office/drawing/2014/main" id="{37767CF0-9429-441C-AC16-E434DEF3555B}"/>
              </a:ext>
            </a:extLst>
          </p:cNvPr>
          <p:cNvCxnSpPr>
            <a:cxnSpLocks/>
          </p:cNvCxnSpPr>
          <p:nvPr/>
        </p:nvCxnSpPr>
        <p:spPr>
          <a:xfrm>
            <a:off x="8755541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6" name="直線接點 1885">
            <a:extLst>
              <a:ext uri="{FF2B5EF4-FFF2-40B4-BE49-F238E27FC236}">
                <a16:creationId xmlns:a16="http://schemas.microsoft.com/office/drawing/2014/main" id="{B4EBAFB1-0300-42E2-B2D4-0CFD2396F1DE}"/>
              </a:ext>
            </a:extLst>
          </p:cNvPr>
          <p:cNvCxnSpPr>
            <a:cxnSpLocks/>
          </p:cNvCxnSpPr>
          <p:nvPr/>
        </p:nvCxnSpPr>
        <p:spPr>
          <a:xfrm>
            <a:off x="8650766" y="195200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7" name="矩形 1886">
            <a:extLst>
              <a:ext uri="{FF2B5EF4-FFF2-40B4-BE49-F238E27FC236}">
                <a16:creationId xmlns:a16="http://schemas.microsoft.com/office/drawing/2014/main" id="{E667EA5B-5618-4161-ADFE-24EC65A8D540}"/>
              </a:ext>
            </a:extLst>
          </p:cNvPr>
          <p:cNvSpPr/>
          <p:nvPr/>
        </p:nvSpPr>
        <p:spPr>
          <a:xfrm>
            <a:off x="8570908" y="4067323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8" name="文字方塊 1887">
            <a:extLst>
              <a:ext uri="{FF2B5EF4-FFF2-40B4-BE49-F238E27FC236}">
                <a16:creationId xmlns:a16="http://schemas.microsoft.com/office/drawing/2014/main" id="{04F0A5D3-913A-4DC9-84B0-25405C4B66D3}"/>
              </a:ext>
            </a:extLst>
          </p:cNvPr>
          <p:cNvSpPr txBox="1"/>
          <p:nvPr/>
        </p:nvSpPr>
        <p:spPr>
          <a:xfrm>
            <a:off x="8554213" y="4095404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89" name="直線接點 1888">
            <a:extLst>
              <a:ext uri="{FF2B5EF4-FFF2-40B4-BE49-F238E27FC236}">
                <a16:creationId xmlns:a16="http://schemas.microsoft.com/office/drawing/2014/main" id="{89E1F094-93E3-4B76-945D-DB76D24A0B24}"/>
              </a:ext>
            </a:extLst>
          </p:cNvPr>
          <p:cNvCxnSpPr>
            <a:cxnSpLocks/>
          </p:cNvCxnSpPr>
          <p:nvPr/>
        </p:nvCxnSpPr>
        <p:spPr>
          <a:xfrm>
            <a:off x="8772236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0" name="直線接點 1889">
            <a:extLst>
              <a:ext uri="{FF2B5EF4-FFF2-40B4-BE49-F238E27FC236}">
                <a16:creationId xmlns:a16="http://schemas.microsoft.com/office/drawing/2014/main" id="{B27AC550-93F1-4DED-B097-58A75AEDA454}"/>
              </a:ext>
            </a:extLst>
          </p:cNvPr>
          <p:cNvCxnSpPr>
            <a:cxnSpLocks/>
          </p:cNvCxnSpPr>
          <p:nvPr/>
        </p:nvCxnSpPr>
        <p:spPr>
          <a:xfrm>
            <a:off x="8667461" y="4028685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1" name="矩形 1890">
            <a:extLst>
              <a:ext uri="{FF2B5EF4-FFF2-40B4-BE49-F238E27FC236}">
                <a16:creationId xmlns:a16="http://schemas.microsoft.com/office/drawing/2014/main" id="{32734D10-1152-473F-A074-DC5C9FA81FDA}"/>
              </a:ext>
            </a:extLst>
          </p:cNvPr>
          <p:cNvSpPr/>
          <p:nvPr/>
        </p:nvSpPr>
        <p:spPr>
          <a:xfrm>
            <a:off x="8570908" y="475516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2" name="文字方塊 1891">
            <a:extLst>
              <a:ext uri="{FF2B5EF4-FFF2-40B4-BE49-F238E27FC236}">
                <a16:creationId xmlns:a16="http://schemas.microsoft.com/office/drawing/2014/main" id="{A5C52EAF-7D89-4419-8E32-C21394CAF226}"/>
              </a:ext>
            </a:extLst>
          </p:cNvPr>
          <p:cNvSpPr txBox="1"/>
          <p:nvPr/>
        </p:nvSpPr>
        <p:spPr>
          <a:xfrm>
            <a:off x="8554213" y="478324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893" name="直線接點 1892">
            <a:extLst>
              <a:ext uri="{FF2B5EF4-FFF2-40B4-BE49-F238E27FC236}">
                <a16:creationId xmlns:a16="http://schemas.microsoft.com/office/drawing/2014/main" id="{242CF1A4-530B-4478-9A0C-E84ECA29A082}"/>
              </a:ext>
            </a:extLst>
          </p:cNvPr>
          <p:cNvCxnSpPr>
            <a:cxnSpLocks/>
          </p:cNvCxnSpPr>
          <p:nvPr/>
        </p:nvCxnSpPr>
        <p:spPr>
          <a:xfrm>
            <a:off x="8772236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4" name="直線接點 1893">
            <a:extLst>
              <a:ext uri="{FF2B5EF4-FFF2-40B4-BE49-F238E27FC236}">
                <a16:creationId xmlns:a16="http://schemas.microsoft.com/office/drawing/2014/main" id="{408C322F-B0AD-4141-8E9B-00DBA1C7BF07}"/>
              </a:ext>
            </a:extLst>
          </p:cNvPr>
          <p:cNvCxnSpPr>
            <a:cxnSpLocks/>
          </p:cNvCxnSpPr>
          <p:nvPr/>
        </p:nvCxnSpPr>
        <p:spPr>
          <a:xfrm>
            <a:off x="8667461" y="471652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5" name="直線接點 1894">
            <a:extLst>
              <a:ext uri="{FF2B5EF4-FFF2-40B4-BE49-F238E27FC236}">
                <a16:creationId xmlns:a16="http://schemas.microsoft.com/office/drawing/2014/main" id="{B70173AB-42BD-406C-9D32-568FFE8B2797}"/>
              </a:ext>
            </a:extLst>
          </p:cNvPr>
          <p:cNvCxnSpPr>
            <a:stCxn id="1875" idx="2"/>
          </p:cNvCxnSpPr>
          <p:nvPr/>
        </p:nvCxnSpPr>
        <p:spPr>
          <a:xfrm>
            <a:off x="8706011" y="295067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6" name="直線接點 1895">
            <a:extLst>
              <a:ext uri="{FF2B5EF4-FFF2-40B4-BE49-F238E27FC236}">
                <a16:creationId xmlns:a16="http://schemas.microsoft.com/office/drawing/2014/main" id="{F1CF8B1B-014D-48E7-B580-C02710C1965E}"/>
              </a:ext>
            </a:extLst>
          </p:cNvPr>
          <p:cNvCxnSpPr/>
          <p:nvPr/>
        </p:nvCxnSpPr>
        <p:spPr>
          <a:xfrm>
            <a:off x="8722706" y="3644800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7" name="直線接點 1896">
            <a:extLst>
              <a:ext uri="{FF2B5EF4-FFF2-40B4-BE49-F238E27FC236}">
                <a16:creationId xmlns:a16="http://schemas.microsoft.com/office/drawing/2014/main" id="{8AA2EA35-F768-4B98-9CA5-52C437CE51BC}"/>
              </a:ext>
            </a:extLst>
          </p:cNvPr>
          <p:cNvCxnSpPr/>
          <p:nvPr/>
        </p:nvCxnSpPr>
        <p:spPr>
          <a:xfrm>
            <a:off x="8722706" y="434319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8" name="直線接點 1897">
            <a:extLst>
              <a:ext uri="{FF2B5EF4-FFF2-40B4-BE49-F238E27FC236}">
                <a16:creationId xmlns:a16="http://schemas.microsoft.com/office/drawing/2014/main" id="{CEC4FFDA-5ED0-41E5-B366-00751F2D487A}"/>
              </a:ext>
            </a:extLst>
          </p:cNvPr>
          <p:cNvCxnSpPr/>
          <p:nvPr/>
        </p:nvCxnSpPr>
        <p:spPr>
          <a:xfrm>
            <a:off x="8706011" y="2264387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9" name="直線接點 1898">
            <a:extLst>
              <a:ext uri="{FF2B5EF4-FFF2-40B4-BE49-F238E27FC236}">
                <a16:creationId xmlns:a16="http://schemas.microsoft.com/office/drawing/2014/main" id="{3A7C458F-4069-4E08-8967-D8466A0B155F}"/>
              </a:ext>
            </a:extLst>
          </p:cNvPr>
          <p:cNvCxnSpPr>
            <a:cxnSpLocks/>
          </p:cNvCxnSpPr>
          <p:nvPr/>
        </p:nvCxnSpPr>
        <p:spPr>
          <a:xfrm>
            <a:off x="8667461" y="1784145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0" name="文字方塊 1899">
            <a:extLst>
              <a:ext uri="{FF2B5EF4-FFF2-40B4-BE49-F238E27FC236}">
                <a16:creationId xmlns:a16="http://schemas.microsoft.com/office/drawing/2014/main" id="{BE902B92-B4FA-49A7-9074-10C496E6EC8B}"/>
              </a:ext>
            </a:extLst>
          </p:cNvPr>
          <p:cNvSpPr txBox="1"/>
          <p:nvPr/>
        </p:nvSpPr>
        <p:spPr>
          <a:xfrm>
            <a:off x="8562562" y="1603411"/>
            <a:ext cx="349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A06</a:t>
            </a:r>
            <a:endParaRPr lang="zh-TW" altLang="en-US" sz="800" dirty="0"/>
          </a:p>
        </p:txBody>
      </p:sp>
      <p:cxnSp>
        <p:nvCxnSpPr>
          <p:cNvPr id="1901" name="直線接點 1900">
            <a:extLst>
              <a:ext uri="{FF2B5EF4-FFF2-40B4-BE49-F238E27FC236}">
                <a16:creationId xmlns:a16="http://schemas.microsoft.com/office/drawing/2014/main" id="{65D76B79-32F5-4334-AB53-D8693A2E6A8D}"/>
              </a:ext>
            </a:extLst>
          </p:cNvPr>
          <p:cNvCxnSpPr>
            <a:cxnSpLocks/>
            <a:stCxn id="1891" idx="2"/>
          </p:cNvCxnSpPr>
          <p:nvPr/>
        </p:nvCxnSpPr>
        <p:spPr>
          <a:xfrm>
            <a:off x="8722706" y="5026770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2" name="文字方塊 1901">
            <a:extLst>
              <a:ext uri="{FF2B5EF4-FFF2-40B4-BE49-F238E27FC236}">
                <a16:creationId xmlns:a16="http://schemas.microsoft.com/office/drawing/2014/main" id="{719264C1-6FE7-4087-9A18-936FDAB1A722}"/>
              </a:ext>
            </a:extLst>
          </p:cNvPr>
          <p:cNvSpPr txBox="1"/>
          <p:nvPr/>
        </p:nvSpPr>
        <p:spPr>
          <a:xfrm>
            <a:off x="8609918" y="5099784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S06</a:t>
            </a:r>
            <a:endParaRPr lang="zh-TW" altLang="en-US" sz="800" dirty="0"/>
          </a:p>
        </p:txBody>
      </p:sp>
      <p:sp>
        <p:nvSpPr>
          <p:cNvPr id="1903" name="矩形 1902">
            <a:extLst>
              <a:ext uri="{FF2B5EF4-FFF2-40B4-BE49-F238E27FC236}">
                <a16:creationId xmlns:a16="http://schemas.microsoft.com/office/drawing/2014/main" id="{F3545D57-6AA6-4F7C-B625-CB8DD86E2EDE}"/>
              </a:ext>
            </a:extLst>
          </p:cNvPr>
          <p:cNvSpPr/>
          <p:nvPr/>
        </p:nvSpPr>
        <p:spPr>
          <a:xfrm>
            <a:off x="8888902" y="26790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4" name="文字方塊 1903">
            <a:extLst>
              <a:ext uri="{FF2B5EF4-FFF2-40B4-BE49-F238E27FC236}">
                <a16:creationId xmlns:a16="http://schemas.microsoft.com/office/drawing/2014/main" id="{5D8ECA2A-A694-4FAC-BEF6-EA44D39F19E7}"/>
              </a:ext>
            </a:extLst>
          </p:cNvPr>
          <p:cNvSpPr txBox="1"/>
          <p:nvPr/>
        </p:nvSpPr>
        <p:spPr>
          <a:xfrm>
            <a:off x="8872207" y="27071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05" name="直線接點 1904">
            <a:extLst>
              <a:ext uri="{FF2B5EF4-FFF2-40B4-BE49-F238E27FC236}">
                <a16:creationId xmlns:a16="http://schemas.microsoft.com/office/drawing/2014/main" id="{8630A437-98A0-4F9C-AED4-F163D2695209}"/>
              </a:ext>
            </a:extLst>
          </p:cNvPr>
          <p:cNvCxnSpPr>
            <a:cxnSpLocks/>
          </p:cNvCxnSpPr>
          <p:nvPr/>
        </p:nvCxnSpPr>
        <p:spPr>
          <a:xfrm>
            <a:off x="9090230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6" name="直線接點 1905">
            <a:extLst>
              <a:ext uri="{FF2B5EF4-FFF2-40B4-BE49-F238E27FC236}">
                <a16:creationId xmlns:a16="http://schemas.microsoft.com/office/drawing/2014/main" id="{F2810A31-8228-4E21-8598-DC8FD6354E91}"/>
              </a:ext>
            </a:extLst>
          </p:cNvPr>
          <p:cNvCxnSpPr>
            <a:cxnSpLocks/>
          </p:cNvCxnSpPr>
          <p:nvPr/>
        </p:nvCxnSpPr>
        <p:spPr>
          <a:xfrm>
            <a:off x="8985455" y="26404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7" name="矩形 1906">
            <a:extLst>
              <a:ext uri="{FF2B5EF4-FFF2-40B4-BE49-F238E27FC236}">
                <a16:creationId xmlns:a16="http://schemas.microsoft.com/office/drawing/2014/main" id="{D634FB22-90A2-4D24-8EE9-F6BA49392DF2}"/>
              </a:ext>
            </a:extLst>
          </p:cNvPr>
          <p:cNvSpPr/>
          <p:nvPr/>
        </p:nvSpPr>
        <p:spPr>
          <a:xfrm>
            <a:off x="8888902" y="337319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8" name="文字方塊 1907">
            <a:extLst>
              <a:ext uri="{FF2B5EF4-FFF2-40B4-BE49-F238E27FC236}">
                <a16:creationId xmlns:a16="http://schemas.microsoft.com/office/drawing/2014/main" id="{E13DDB5D-3B09-44FA-9337-82C8432079EE}"/>
              </a:ext>
            </a:extLst>
          </p:cNvPr>
          <p:cNvSpPr txBox="1"/>
          <p:nvPr/>
        </p:nvSpPr>
        <p:spPr>
          <a:xfrm>
            <a:off x="8872207" y="340127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09" name="直線接點 1908">
            <a:extLst>
              <a:ext uri="{FF2B5EF4-FFF2-40B4-BE49-F238E27FC236}">
                <a16:creationId xmlns:a16="http://schemas.microsoft.com/office/drawing/2014/main" id="{3E7995B3-CB61-4A44-BC73-8049F45D3F81}"/>
              </a:ext>
            </a:extLst>
          </p:cNvPr>
          <p:cNvCxnSpPr>
            <a:cxnSpLocks/>
          </p:cNvCxnSpPr>
          <p:nvPr/>
        </p:nvCxnSpPr>
        <p:spPr>
          <a:xfrm>
            <a:off x="9090230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0" name="直線接點 1909">
            <a:extLst>
              <a:ext uri="{FF2B5EF4-FFF2-40B4-BE49-F238E27FC236}">
                <a16:creationId xmlns:a16="http://schemas.microsoft.com/office/drawing/2014/main" id="{FF0D0756-6A4E-4F09-88A2-8DD4F63299CC}"/>
              </a:ext>
            </a:extLst>
          </p:cNvPr>
          <p:cNvCxnSpPr>
            <a:cxnSpLocks/>
          </p:cNvCxnSpPr>
          <p:nvPr/>
        </p:nvCxnSpPr>
        <p:spPr>
          <a:xfrm>
            <a:off x="8985455" y="333455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1" name="矩形 1910">
            <a:extLst>
              <a:ext uri="{FF2B5EF4-FFF2-40B4-BE49-F238E27FC236}">
                <a16:creationId xmlns:a16="http://schemas.microsoft.com/office/drawing/2014/main" id="{8EEEBCDF-C49C-4BC2-BA3D-9A63F8A510CB}"/>
              </a:ext>
            </a:extLst>
          </p:cNvPr>
          <p:cNvSpPr/>
          <p:nvPr/>
        </p:nvSpPr>
        <p:spPr>
          <a:xfrm>
            <a:off x="8888902" y="1990647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2" name="文字方塊 1911">
            <a:extLst>
              <a:ext uri="{FF2B5EF4-FFF2-40B4-BE49-F238E27FC236}">
                <a16:creationId xmlns:a16="http://schemas.microsoft.com/office/drawing/2014/main" id="{7B72D822-C2F7-41F2-807B-E44780520062}"/>
              </a:ext>
            </a:extLst>
          </p:cNvPr>
          <p:cNvSpPr txBox="1"/>
          <p:nvPr/>
        </p:nvSpPr>
        <p:spPr>
          <a:xfrm>
            <a:off x="8872207" y="2018728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13" name="直線接點 1912">
            <a:extLst>
              <a:ext uri="{FF2B5EF4-FFF2-40B4-BE49-F238E27FC236}">
                <a16:creationId xmlns:a16="http://schemas.microsoft.com/office/drawing/2014/main" id="{9009A4C3-3AB1-45E0-8342-4C3AC629ED7D}"/>
              </a:ext>
            </a:extLst>
          </p:cNvPr>
          <p:cNvCxnSpPr>
            <a:cxnSpLocks/>
          </p:cNvCxnSpPr>
          <p:nvPr/>
        </p:nvCxnSpPr>
        <p:spPr>
          <a:xfrm>
            <a:off x="9090230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4" name="直線接點 1913">
            <a:extLst>
              <a:ext uri="{FF2B5EF4-FFF2-40B4-BE49-F238E27FC236}">
                <a16:creationId xmlns:a16="http://schemas.microsoft.com/office/drawing/2014/main" id="{1262096D-F2A8-4BD0-A97D-F76933ACD948}"/>
              </a:ext>
            </a:extLst>
          </p:cNvPr>
          <p:cNvCxnSpPr>
            <a:cxnSpLocks/>
          </p:cNvCxnSpPr>
          <p:nvPr/>
        </p:nvCxnSpPr>
        <p:spPr>
          <a:xfrm>
            <a:off x="8985455" y="195200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5" name="矩形 1914">
            <a:extLst>
              <a:ext uri="{FF2B5EF4-FFF2-40B4-BE49-F238E27FC236}">
                <a16:creationId xmlns:a16="http://schemas.microsoft.com/office/drawing/2014/main" id="{8D0A0FB0-4C87-480C-BF89-6D8783B7B9A7}"/>
              </a:ext>
            </a:extLst>
          </p:cNvPr>
          <p:cNvSpPr/>
          <p:nvPr/>
        </p:nvSpPr>
        <p:spPr>
          <a:xfrm>
            <a:off x="8905597" y="4067323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6" name="文字方塊 1915">
            <a:extLst>
              <a:ext uri="{FF2B5EF4-FFF2-40B4-BE49-F238E27FC236}">
                <a16:creationId xmlns:a16="http://schemas.microsoft.com/office/drawing/2014/main" id="{3C4B8A5D-88C1-4707-A32E-D38CA4BE769D}"/>
              </a:ext>
            </a:extLst>
          </p:cNvPr>
          <p:cNvSpPr txBox="1"/>
          <p:nvPr/>
        </p:nvSpPr>
        <p:spPr>
          <a:xfrm>
            <a:off x="8888902" y="4095404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17" name="直線接點 1916">
            <a:extLst>
              <a:ext uri="{FF2B5EF4-FFF2-40B4-BE49-F238E27FC236}">
                <a16:creationId xmlns:a16="http://schemas.microsoft.com/office/drawing/2014/main" id="{D8E57A87-72EE-47F7-AE55-B7A5D9907448}"/>
              </a:ext>
            </a:extLst>
          </p:cNvPr>
          <p:cNvCxnSpPr>
            <a:cxnSpLocks/>
          </p:cNvCxnSpPr>
          <p:nvPr/>
        </p:nvCxnSpPr>
        <p:spPr>
          <a:xfrm>
            <a:off x="9106925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8" name="直線接點 1917">
            <a:extLst>
              <a:ext uri="{FF2B5EF4-FFF2-40B4-BE49-F238E27FC236}">
                <a16:creationId xmlns:a16="http://schemas.microsoft.com/office/drawing/2014/main" id="{65EA0B98-765F-426B-95BA-3E6A2062220A}"/>
              </a:ext>
            </a:extLst>
          </p:cNvPr>
          <p:cNvCxnSpPr>
            <a:cxnSpLocks/>
          </p:cNvCxnSpPr>
          <p:nvPr/>
        </p:nvCxnSpPr>
        <p:spPr>
          <a:xfrm>
            <a:off x="9002150" y="4028685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9" name="矩形 1918">
            <a:extLst>
              <a:ext uri="{FF2B5EF4-FFF2-40B4-BE49-F238E27FC236}">
                <a16:creationId xmlns:a16="http://schemas.microsoft.com/office/drawing/2014/main" id="{D804D5ED-DDB4-497E-B36F-EF713F338D84}"/>
              </a:ext>
            </a:extLst>
          </p:cNvPr>
          <p:cNvSpPr/>
          <p:nvPr/>
        </p:nvSpPr>
        <p:spPr>
          <a:xfrm>
            <a:off x="8905597" y="475516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0" name="文字方塊 1919">
            <a:extLst>
              <a:ext uri="{FF2B5EF4-FFF2-40B4-BE49-F238E27FC236}">
                <a16:creationId xmlns:a16="http://schemas.microsoft.com/office/drawing/2014/main" id="{FD53707E-6DA0-4AD7-8FD7-3B3E9A13C77D}"/>
              </a:ext>
            </a:extLst>
          </p:cNvPr>
          <p:cNvSpPr txBox="1"/>
          <p:nvPr/>
        </p:nvSpPr>
        <p:spPr>
          <a:xfrm>
            <a:off x="8888902" y="478324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21" name="直線接點 1920">
            <a:extLst>
              <a:ext uri="{FF2B5EF4-FFF2-40B4-BE49-F238E27FC236}">
                <a16:creationId xmlns:a16="http://schemas.microsoft.com/office/drawing/2014/main" id="{7A1CCA53-E455-4233-B100-F887DE7690EB}"/>
              </a:ext>
            </a:extLst>
          </p:cNvPr>
          <p:cNvCxnSpPr>
            <a:cxnSpLocks/>
          </p:cNvCxnSpPr>
          <p:nvPr/>
        </p:nvCxnSpPr>
        <p:spPr>
          <a:xfrm>
            <a:off x="9106925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2" name="直線接點 1921">
            <a:extLst>
              <a:ext uri="{FF2B5EF4-FFF2-40B4-BE49-F238E27FC236}">
                <a16:creationId xmlns:a16="http://schemas.microsoft.com/office/drawing/2014/main" id="{3E98A7D0-400F-44B1-9FA0-84414A3AFAC6}"/>
              </a:ext>
            </a:extLst>
          </p:cNvPr>
          <p:cNvCxnSpPr>
            <a:cxnSpLocks/>
          </p:cNvCxnSpPr>
          <p:nvPr/>
        </p:nvCxnSpPr>
        <p:spPr>
          <a:xfrm>
            <a:off x="9002150" y="471652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3" name="直線接點 1922">
            <a:extLst>
              <a:ext uri="{FF2B5EF4-FFF2-40B4-BE49-F238E27FC236}">
                <a16:creationId xmlns:a16="http://schemas.microsoft.com/office/drawing/2014/main" id="{86962296-3DF1-463B-B4BD-D9442BBCECB2}"/>
              </a:ext>
            </a:extLst>
          </p:cNvPr>
          <p:cNvCxnSpPr>
            <a:stCxn id="1903" idx="2"/>
          </p:cNvCxnSpPr>
          <p:nvPr/>
        </p:nvCxnSpPr>
        <p:spPr>
          <a:xfrm>
            <a:off x="9040700" y="295067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4" name="直線接點 1923">
            <a:extLst>
              <a:ext uri="{FF2B5EF4-FFF2-40B4-BE49-F238E27FC236}">
                <a16:creationId xmlns:a16="http://schemas.microsoft.com/office/drawing/2014/main" id="{A784690F-01A6-4987-A25C-EC5DAA7B3809}"/>
              </a:ext>
            </a:extLst>
          </p:cNvPr>
          <p:cNvCxnSpPr/>
          <p:nvPr/>
        </p:nvCxnSpPr>
        <p:spPr>
          <a:xfrm>
            <a:off x="9057395" y="3644800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5" name="直線接點 1924">
            <a:extLst>
              <a:ext uri="{FF2B5EF4-FFF2-40B4-BE49-F238E27FC236}">
                <a16:creationId xmlns:a16="http://schemas.microsoft.com/office/drawing/2014/main" id="{A087299C-7737-459F-8924-41B3071AAD69}"/>
              </a:ext>
            </a:extLst>
          </p:cNvPr>
          <p:cNvCxnSpPr/>
          <p:nvPr/>
        </p:nvCxnSpPr>
        <p:spPr>
          <a:xfrm>
            <a:off x="9057395" y="434319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6" name="直線接點 1925">
            <a:extLst>
              <a:ext uri="{FF2B5EF4-FFF2-40B4-BE49-F238E27FC236}">
                <a16:creationId xmlns:a16="http://schemas.microsoft.com/office/drawing/2014/main" id="{25E379B0-B7B2-4DF3-8678-588551BCD6D9}"/>
              </a:ext>
            </a:extLst>
          </p:cNvPr>
          <p:cNvCxnSpPr/>
          <p:nvPr/>
        </p:nvCxnSpPr>
        <p:spPr>
          <a:xfrm>
            <a:off x="9040700" y="2264387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7" name="直線接點 1926">
            <a:extLst>
              <a:ext uri="{FF2B5EF4-FFF2-40B4-BE49-F238E27FC236}">
                <a16:creationId xmlns:a16="http://schemas.microsoft.com/office/drawing/2014/main" id="{C4CFF454-5BD7-4BE1-A2C0-9C7EFE9BF8FB}"/>
              </a:ext>
            </a:extLst>
          </p:cNvPr>
          <p:cNvCxnSpPr>
            <a:cxnSpLocks/>
          </p:cNvCxnSpPr>
          <p:nvPr/>
        </p:nvCxnSpPr>
        <p:spPr>
          <a:xfrm>
            <a:off x="9002150" y="1784145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8" name="文字方塊 1927">
            <a:extLst>
              <a:ext uri="{FF2B5EF4-FFF2-40B4-BE49-F238E27FC236}">
                <a16:creationId xmlns:a16="http://schemas.microsoft.com/office/drawing/2014/main" id="{B4440312-E340-4BF3-B7FE-E2E2726CA3A7}"/>
              </a:ext>
            </a:extLst>
          </p:cNvPr>
          <p:cNvSpPr txBox="1"/>
          <p:nvPr/>
        </p:nvSpPr>
        <p:spPr>
          <a:xfrm>
            <a:off x="8905597" y="1606196"/>
            <a:ext cx="34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A05</a:t>
            </a:r>
            <a:endParaRPr lang="zh-TW" altLang="en-US" sz="800" dirty="0"/>
          </a:p>
        </p:txBody>
      </p:sp>
      <p:cxnSp>
        <p:nvCxnSpPr>
          <p:cNvPr id="1929" name="直線接點 1928">
            <a:extLst>
              <a:ext uri="{FF2B5EF4-FFF2-40B4-BE49-F238E27FC236}">
                <a16:creationId xmlns:a16="http://schemas.microsoft.com/office/drawing/2014/main" id="{029934E5-51D5-4BD0-ACF1-CAEE11D4EA47}"/>
              </a:ext>
            </a:extLst>
          </p:cNvPr>
          <p:cNvCxnSpPr>
            <a:cxnSpLocks/>
            <a:stCxn id="1919" idx="2"/>
          </p:cNvCxnSpPr>
          <p:nvPr/>
        </p:nvCxnSpPr>
        <p:spPr>
          <a:xfrm>
            <a:off x="9057395" y="5026770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0" name="文字方塊 1929">
            <a:extLst>
              <a:ext uri="{FF2B5EF4-FFF2-40B4-BE49-F238E27FC236}">
                <a16:creationId xmlns:a16="http://schemas.microsoft.com/office/drawing/2014/main" id="{A8C4219B-32AF-4931-837B-BF2180011DE6}"/>
              </a:ext>
            </a:extLst>
          </p:cNvPr>
          <p:cNvSpPr txBox="1"/>
          <p:nvPr/>
        </p:nvSpPr>
        <p:spPr>
          <a:xfrm>
            <a:off x="8944607" y="5099783"/>
            <a:ext cx="349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S05</a:t>
            </a:r>
            <a:endParaRPr lang="zh-TW" altLang="en-US" sz="800" dirty="0"/>
          </a:p>
        </p:txBody>
      </p:sp>
      <p:sp>
        <p:nvSpPr>
          <p:cNvPr id="1931" name="矩形 1930">
            <a:extLst>
              <a:ext uri="{FF2B5EF4-FFF2-40B4-BE49-F238E27FC236}">
                <a16:creationId xmlns:a16="http://schemas.microsoft.com/office/drawing/2014/main" id="{A312F922-2B31-43A9-AEA9-862605269598}"/>
              </a:ext>
            </a:extLst>
          </p:cNvPr>
          <p:cNvSpPr/>
          <p:nvPr/>
        </p:nvSpPr>
        <p:spPr>
          <a:xfrm>
            <a:off x="9219713" y="26790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2" name="文字方塊 1931">
            <a:extLst>
              <a:ext uri="{FF2B5EF4-FFF2-40B4-BE49-F238E27FC236}">
                <a16:creationId xmlns:a16="http://schemas.microsoft.com/office/drawing/2014/main" id="{3D47404D-0894-45AF-B94F-DC5B6FB3670D}"/>
              </a:ext>
            </a:extLst>
          </p:cNvPr>
          <p:cNvSpPr txBox="1"/>
          <p:nvPr/>
        </p:nvSpPr>
        <p:spPr>
          <a:xfrm>
            <a:off x="9203018" y="27071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33" name="直線接點 1932">
            <a:extLst>
              <a:ext uri="{FF2B5EF4-FFF2-40B4-BE49-F238E27FC236}">
                <a16:creationId xmlns:a16="http://schemas.microsoft.com/office/drawing/2014/main" id="{D1B7B61C-8B7C-4972-84BC-D5895DEC279A}"/>
              </a:ext>
            </a:extLst>
          </p:cNvPr>
          <p:cNvCxnSpPr>
            <a:cxnSpLocks/>
          </p:cNvCxnSpPr>
          <p:nvPr/>
        </p:nvCxnSpPr>
        <p:spPr>
          <a:xfrm>
            <a:off x="9421041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4" name="直線接點 1933">
            <a:extLst>
              <a:ext uri="{FF2B5EF4-FFF2-40B4-BE49-F238E27FC236}">
                <a16:creationId xmlns:a16="http://schemas.microsoft.com/office/drawing/2014/main" id="{3D0887D9-7301-4066-9D97-96C6EDB6FDEA}"/>
              </a:ext>
            </a:extLst>
          </p:cNvPr>
          <p:cNvCxnSpPr>
            <a:cxnSpLocks/>
          </p:cNvCxnSpPr>
          <p:nvPr/>
        </p:nvCxnSpPr>
        <p:spPr>
          <a:xfrm>
            <a:off x="9316266" y="26404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5" name="矩形 1934">
            <a:extLst>
              <a:ext uri="{FF2B5EF4-FFF2-40B4-BE49-F238E27FC236}">
                <a16:creationId xmlns:a16="http://schemas.microsoft.com/office/drawing/2014/main" id="{7B85771A-A3E1-4B66-9BEC-B9FB7BC27AE6}"/>
              </a:ext>
            </a:extLst>
          </p:cNvPr>
          <p:cNvSpPr/>
          <p:nvPr/>
        </p:nvSpPr>
        <p:spPr>
          <a:xfrm>
            <a:off x="9219713" y="337319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6" name="文字方塊 1935">
            <a:extLst>
              <a:ext uri="{FF2B5EF4-FFF2-40B4-BE49-F238E27FC236}">
                <a16:creationId xmlns:a16="http://schemas.microsoft.com/office/drawing/2014/main" id="{E0603AA0-263E-42A2-B448-A7D51586B2F3}"/>
              </a:ext>
            </a:extLst>
          </p:cNvPr>
          <p:cNvSpPr txBox="1"/>
          <p:nvPr/>
        </p:nvSpPr>
        <p:spPr>
          <a:xfrm>
            <a:off x="9203018" y="340127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37" name="直線接點 1936">
            <a:extLst>
              <a:ext uri="{FF2B5EF4-FFF2-40B4-BE49-F238E27FC236}">
                <a16:creationId xmlns:a16="http://schemas.microsoft.com/office/drawing/2014/main" id="{D4E1D4E5-5DA1-4D3D-8918-9F224606006F}"/>
              </a:ext>
            </a:extLst>
          </p:cNvPr>
          <p:cNvCxnSpPr>
            <a:cxnSpLocks/>
          </p:cNvCxnSpPr>
          <p:nvPr/>
        </p:nvCxnSpPr>
        <p:spPr>
          <a:xfrm>
            <a:off x="9421041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8" name="直線接點 1937">
            <a:extLst>
              <a:ext uri="{FF2B5EF4-FFF2-40B4-BE49-F238E27FC236}">
                <a16:creationId xmlns:a16="http://schemas.microsoft.com/office/drawing/2014/main" id="{7A17ECB5-0D81-45E3-9C88-950E937C761A}"/>
              </a:ext>
            </a:extLst>
          </p:cNvPr>
          <p:cNvCxnSpPr>
            <a:cxnSpLocks/>
          </p:cNvCxnSpPr>
          <p:nvPr/>
        </p:nvCxnSpPr>
        <p:spPr>
          <a:xfrm>
            <a:off x="9316266" y="333455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9" name="矩形 1938">
            <a:extLst>
              <a:ext uri="{FF2B5EF4-FFF2-40B4-BE49-F238E27FC236}">
                <a16:creationId xmlns:a16="http://schemas.microsoft.com/office/drawing/2014/main" id="{FBE84D0E-DA6E-4C8E-8A81-8536CA3ACB1F}"/>
              </a:ext>
            </a:extLst>
          </p:cNvPr>
          <p:cNvSpPr/>
          <p:nvPr/>
        </p:nvSpPr>
        <p:spPr>
          <a:xfrm>
            <a:off x="9219713" y="1990647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0" name="文字方塊 1939">
            <a:extLst>
              <a:ext uri="{FF2B5EF4-FFF2-40B4-BE49-F238E27FC236}">
                <a16:creationId xmlns:a16="http://schemas.microsoft.com/office/drawing/2014/main" id="{DBE97F15-8325-4996-8146-E73363F118A0}"/>
              </a:ext>
            </a:extLst>
          </p:cNvPr>
          <p:cNvSpPr txBox="1"/>
          <p:nvPr/>
        </p:nvSpPr>
        <p:spPr>
          <a:xfrm>
            <a:off x="9203018" y="2018728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41" name="直線接點 1940">
            <a:extLst>
              <a:ext uri="{FF2B5EF4-FFF2-40B4-BE49-F238E27FC236}">
                <a16:creationId xmlns:a16="http://schemas.microsoft.com/office/drawing/2014/main" id="{A0FF7862-D527-46FA-AD73-4603904B9411}"/>
              </a:ext>
            </a:extLst>
          </p:cNvPr>
          <p:cNvCxnSpPr>
            <a:cxnSpLocks/>
          </p:cNvCxnSpPr>
          <p:nvPr/>
        </p:nvCxnSpPr>
        <p:spPr>
          <a:xfrm>
            <a:off x="9421041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2" name="直線接點 1941">
            <a:extLst>
              <a:ext uri="{FF2B5EF4-FFF2-40B4-BE49-F238E27FC236}">
                <a16:creationId xmlns:a16="http://schemas.microsoft.com/office/drawing/2014/main" id="{F976B915-1AAB-46B0-8D87-CF25055575BC}"/>
              </a:ext>
            </a:extLst>
          </p:cNvPr>
          <p:cNvCxnSpPr>
            <a:cxnSpLocks/>
          </p:cNvCxnSpPr>
          <p:nvPr/>
        </p:nvCxnSpPr>
        <p:spPr>
          <a:xfrm>
            <a:off x="9316266" y="195200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3" name="矩形 1942">
            <a:extLst>
              <a:ext uri="{FF2B5EF4-FFF2-40B4-BE49-F238E27FC236}">
                <a16:creationId xmlns:a16="http://schemas.microsoft.com/office/drawing/2014/main" id="{DF37D10A-5338-4531-9419-ECD6B9AB0FEF}"/>
              </a:ext>
            </a:extLst>
          </p:cNvPr>
          <p:cNvSpPr/>
          <p:nvPr/>
        </p:nvSpPr>
        <p:spPr>
          <a:xfrm>
            <a:off x="9236408" y="4067323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4" name="文字方塊 1943">
            <a:extLst>
              <a:ext uri="{FF2B5EF4-FFF2-40B4-BE49-F238E27FC236}">
                <a16:creationId xmlns:a16="http://schemas.microsoft.com/office/drawing/2014/main" id="{80B0A5A0-7599-405B-B030-C921500B24CB}"/>
              </a:ext>
            </a:extLst>
          </p:cNvPr>
          <p:cNvSpPr txBox="1"/>
          <p:nvPr/>
        </p:nvSpPr>
        <p:spPr>
          <a:xfrm>
            <a:off x="9219713" y="4095404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45" name="直線接點 1944">
            <a:extLst>
              <a:ext uri="{FF2B5EF4-FFF2-40B4-BE49-F238E27FC236}">
                <a16:creationId xmlns:a16="http://schemas.microsoft.com/office/drawing/2014/main" id="{F929AFE5-A378-4AEC-82E8-AA1AB146808D}"/>
              </a:ext>
            </a:extLst>
          </p:cNvPr>
          <p:cNvCxnSpPr>
            <a:cxnSpLocks/>
          </p:cNvCxnSpPr>
          <p:nvPr/>
        </p:nvCxnSpPr>
        <p:spPr>
          <a:xfrm>
            <a:off x="9437736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6" name="直線接點 1945">
            <a:extLst>
              <a:ext uri="{FF2B5EF4-FFF2-40B4-BE49-F238E27FC236}">
                <a16:creationId xmlns:a16="http://schemas.microsoft.com/office/drawing/2014/main" id="{360B17AB-ED7D-4695-BAB4-7B3C1FF3EDC1}"/>
              </a:ext>
            </a:extLst>
          </p:cNvPr>
          <p:cNvCxnSpPr>
            <a:cxnSpLocks/>
          </p:cNvCxnSpPr>
          <p:nvPr/>
        </p:nvCxnSpPr>
        <p:spPr>
          <a:xfrm>
            <a:off x="9332961" y="4028685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7" name="矩形 1946">
            <a:extLst>
              <a:ext uri="{FF2B5EF4-FFF2-40B4-BE49-F238E27FC236}">
                <a16:creationId xmlns:a16="http://schemas.microsoft.com/office/drawing/2014/main" id="{FF4900EE-0424-4B76-B95B-7F9CE3F24ABF}"/>
              </a:ext>
            </a:extLst>
          </p:cNvPr>
          <p:cNvSpPr/>
          <p:nvPr/>
        </p:nvSpPr>
        <p:spPr>
          <a:xfrm>
            <a:off x="9236408" y="475516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8" name="文字方塊 1947">
            <a:extLst>
              <a:ext uri="{FF2B5EF4-FFF2-40B4-BE49-F238E27FC236}">
                <a16:creationId xmlns:a16="http://schemas.microsoft.com/office/drawing/2014/main" id="{5DAB9942-D994-485C-8F30-E95C5B8E8DC5}"/>
              </a:ext>
            </a:extLst>
          </p:cNvPr>
          <p:cNvSpPr txBox="1"/>
          <p:nvPr/>
        </p:nvSpPr>
        <p:spPr>
          <a:xfrm>
            <a:off x="9219713" y="478324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49" name="直線接點 1948">
            <a:extLst>
              <a:ext uri="{FF2B5EF4-FFF2-40B4-BE49-F238E27FC236}">
                <a16:creationId xmlns:a16="http://schemas.microsoft.com/office/drawing/2014/main" id="{2094C169-D474-4D5D-9711-4A6EE8E0E9F6}"/>
              </a:ext>
            </a:extLst>
          </p:cNvPr>
          <p:cNvCxnSpPr>
            <a:cxnSpLocks/>
          </p:cNvCxnSpPr>
          <p:nvPr/>
        </p:nvCxnSpPr>
        <p:spPr>
          <a:xfrm>
            <a:off x="9437736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0" name="直線接點 1949">
            <a:extLst>
              <a:ext uri="{FF2B5EF4-FFF2-40B4-BE49-F238E27FC236}">
                <a16:creationId xmlns:a16="http://schemas.microsoft.com/office/drawing/2014/main" id="{30C8F606-6B72-49C0-9784-9F7E1C08E6BD}"/>
              </a:ext>
            </a:extLst>
          </p:cNvPr>
          <p:cNvCxnSpPr>
            <a:cxnSpLocks/>
          </p:cNvCxnSpPr>
          <p:nvPr/>
        </p:nvCxnSpPr>
        <p:spPr>
          <a:xfrm>
            <a:off x="9332961" y="471652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1" name="直線接點 1950">
            <a:extLst>
              <a:ext uri="{FF2B5EF4-FFF2-40B4-BE49-F238E27FC236}">
                <a16:creationId xmlns:a16="http://schemas.microsoft.com/office/drawing/2014/main" id="{90D015ED-AC04-466D-B451-F6B445B9A703}"/>
              </a:ext>
            </a:extLst>
          </p:cNvPr>
          <p:cNvCxnSpPr>
            <a:stCxn id="1931" idx="2"/>
          </p:cNvCxnSpPr>
          <p:nvPr/>
        </p:nvCxnSpPr>
        <p:spPr>
          <a:xfrm>
            <a:off x="9371511" y="295067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2" name="直線接點 1951">
            <a:extLst>
              <a:ext uri="{FF2B5EF4-FFF2-40B4-BE49-F238E27FC236}">
                <a16:creationId xmlns:a16="http://schemas.microsoft.com/office/drawing/2014/main" id="{AAAE84A9-E0EC-4F34-8B05-0432D7E6E044}"/>
              </a:ext>
            </a:extLst>
          </p:cNvPr>
          <p:cNvCxnSpPr/>
          <p:nvPr/>
        </p:nvCxnSpPr>
        <p:spPr>
          <a:xfrm>
            <a:off x="9388206" y="3644800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3" name="直線接點 1952">
            <a:extLst>
              <a:ext uri="{FF2B5EF4-FFF2-40B4-BE49-F238E27FC236}">
                <a16:creationId xmlns:a16="http://schemas.microsoft.com/office/drawing/2014/main" id="{9DE6F321-5104-4C36-BF43-5696793F1514}"/>
              </a:ext>
            </a:extLst>
          </p:cNvPr>
          <p:cNvCxnSpPr/>
          <p:nvPr/>
        </p:nvCxnSpPr>
        <p:spPr>
          <a:xfrm>
            <a:off x="9388206" y="434319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4" name="直線接點 1953">
            <a:extLst>
              <a:ext uri="{FF2B5EF4-FFF2-40B4-BE49-F238E27FC236}">
                <a16:creationId xmlns:a16="http://schemas.microsoft.com/office/drawing/2014/main" id="{A80A405B-0971-43F8-AB27-9C459C342166}"/>
              </a:ext>
            </a:extLst>
          </p:cNvPr>
          <p:cNvCxnSpPr/>
          <p:nvPr/>
        </p:nvCxnSpPr>
        <p:spPr>
          <a:xfrm>
            <a:off x="9371511" y="2264387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5" name="直線接點 1954">
            <a:extLst>
              <a:ext uri="{FF2B5EF4-FFF2-40B4-BE49-F238E27FC236}">
                <a16:creationId xmlns:a16="http://schemas.microsoft.com/office/drawing/2014/main" id="{7F74A297-62E6-4BE2-8DB3-4E25037344B0}"/>
              </a:ext>
            </a:extLst>
          </p:cNvPr>
          <p:cNvCxnSpPr>
            <a:cxnSpLocks/>
          </p:cNvCxnSpPr>
          <p:nvPr/>
        </p:nvCxnSpPr>
        <p:spPr>
          <a:xfrm>
            <a:off x="9332961" y="1784145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6" name="文字方塊 1955">
            <a:extLst>
              <a:ext uri="{FF2B5EF4-FFF2-40B4-BE49-F238E27FC236}">
                <a16:creationId xmlns:a16="http://schemas.microsoft.com/office/drawing/2014/main" id="{2E282407-8598-416A-9127-CD27C420DF57}"/>
              </a:ext>
            </a:extLst>
          </p:cNvPr>
          <p:cNvSpPr txBox="1"/>
          <p:nvPr/>
        </p:nvSpPr>
        <p:spPr>
          <a:xfrm>
            <a:off x="9232098" y="1602630"/>
            <a:ext cx="353775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A04</a:t>
            </a:r>
            <a:endParaRPr lang="zh-TW" altLang="en-US" sz="800" dirty="0"/>
          </a:p>
        </p:txBody>
      </p:sp>
      <p:cxnSp>
        <p:nvCxnSpPr>
          <p:cNvPr id="1957" name="直線接點 1956">
            <a:extLst>
              <a:ext uri="{FF2B5EF4-FFF2-40B4-BE49-F238E27FC236}">
                <a16:creationId xmlns:a16="http://schemas.microsoft.com/office/drawing/2014/main" id="{D755AC6C-1BBA-4B2E-A25E-0CDFBAA33BE1}"/>
              </a:ext>
            </a:extLst>
          </p:cNvPr>
          <p:cNvCxnSpPr>
            <a:cxnSpLocks/>
            <a:stCxn id="1947" idx="2"/>
          </p:cNvCxnSpPr>
          <p:nvPr/>
        </p:nvCxnSpPr>
        <p:spPr>
          <a:xfrm>
            <a:off x="9388206" y="5026770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8" name="文字方塊 1957">
            <a:extLst>
              <a:ext uri="{FF2B5EF4-FFF2-40B4-BE49-F238E27FC236}">
                <a16:creationId xmlns:a16="http://schemas.microsoft.com/office/drawing/2014/main" id="{B6342A9C-AFFB-4A46-A5C9-54BAFB223C2B}"/>
              </a:ext>
            </a:extLst>
          </p:cNvPr>
          <p:cNvSpPr txBox="1"/>
          <p:nvPr/>
        </p:nvSpPr>
        <p:spPr>
          <a:xfrm>
            <a:off x="9261238" y="5099783"/>
            <a:ext cx="367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S04</a:t>
            </a:r>
            <a:endParaRPr lang="zh-TW" altLang="en-US" sz="800" dirty="0"/>
          </a:p>
        </p:txBody>
      </p:sp>
      <p:sp>
        <p:nvSpPr>
          <p:cNvPr id="1959" name="矩形 1958">
            <a:extLst>
              <a:ext uri="{FF2B5EF4-FFF2-40B4-BE49-F238E27FC236}">
                <a16:creationId xmlns:a16="http://schemas.microsoft.com/office/drawing/2014/main" id="{522F3F2D-53C9-40C2-8284-AD6C6D0A10F2}"/>
              </a:ext>
            </a:extLst>
          </p:cNvPr>
          <p:cNvSpPr/>
          <p:nvPr/>
        </p:nvSpPr>
        <p:spPr>
          <a:xfrm>
            <a:off x="9552821" y="26790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0" name="文字方塊 1959">
            <a:extLst>
              <a:ext uri="{FF2B5EF4-FFF2-40B4-BE49-F238E27FC236}">
                <a16:creationId xmlns:a16="http://schemas.microsoft.com/office/drawing/2014/main" id="{217FA402-589E-4D0C-9007-599ABE95B1AE}"/>
              </a:ext>
            </a:extLst>
          </p:cNvPr>
          <p:cNvSpPr txBox="1"/>
          <p:nvPr/>
        </p:nvSpPr>
        <p:spPr>
          <a:xfrm>
            <a:off x="9536126" y="27071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61" name="直線接點 1960">
            <a:extLst>
              <a:ext uri="{FF2B5EF4-FFF2-40B4-BE49-F238E27FC236}">
                <a16:creationId xmlns:a16="http://schemas.microsoft.com/office/drawing/2014/main" id="{AB1050D3-A651-4AE7-B853-B0C3F0533912}"/>
              </a:ext>
            </a:extLst>
          </p:cNvPr>
          <p:cNvCxnSpPr>
            <a:cxnSpLocks/>
          </p:cNvCxnSpPr>
          <p:nvPr/>
        </p:nvCxnSpPr>
        <p:spPr>
          <a:xfrm>
            <a:off x="9754149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2" name="直線接點 1961">
            <a:extLst>
              <a:ext uri="{FF2B5EF4-FFF2-40B4-BE49-F238E27FC236}">
                <a16:creationId xmlns:a16="http://schemas.microsoft.com/office/drawing/2014/main" id="{53B136E6-FFF3-45A8-9101-224EFBAF24D9}"/>
              </a:ext>
            </a:extLst>
          </p:cNvPr>
          <p:cNvCxnSpPr>
            <a:cxnSpLocks/>
          </p:cNvCxnSpPr>
          <p:nvPr/>
        </p:nvCxnSpPr>
        <p:spPr>
          <a:xfrm>
            <a:off x="9649374" y="26404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3" name="矩形 1962">
            <a:extLst>
              <a:ext uri="{FF2B5EF4-FFF2-40B4-BE49-F238E27FC236}">
                <a16:creationId xmlns:a16="http://schemas.microsoft.com/office/drawing/2014/main" id="{F0D42079-755F-4AEF-B71F-D62137841093}"/>
              </a:ext>
            </a:extLst>
          </p:cNvPr>
          <p:cNvSpPr/>
          <p:nvPr/>
        </p:nvSpPr>
        <p:spPr>
          <a:xfrm>
            <a:off x="9552821" y="337319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4" name="文字方塊 1963">
            <a:extLst>
              <a:ext uri="{FF2B5EF4-FFF2-40B4-BE49-F238E27FC236}">
                <a16:creationId xmlns:a16="http://schemas.microsoft.com/office/drawing/2014/main" id="{4DF43898-C22C-49F8-8483-01FC0533A2A7}"/>
              </a:ext>
            </a:extLst>
          </p:cNvPr>
          <p:cNvSpPr txBox="1"/>
          <p:nvPr/>
        </p:nvSpPr>
        <p:spPr>
          <a:xfrm>
            <a:off x="9536126" y="340127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65" name="直線接點 1964">
            <a:extLst>
              <a:ext uri="{FF2B5EF4-FFF2-40B4-BE49-F238E27FC236}">
                <a16:creationId xmlns:a16="http://schemas.microsoft.com/office/drawing/2014/main" id="{316B2C06-551A-4FA9-81CA-C0B8F79810D9}"/>
              </a:ext>
            </a:extLst>
          </p:cNvPr>
          <p:cNvCxnSpPr>
            <a:cxnSpLocks/>
          </p:cNvCxnSpPr>
          <p:nvPr/>
        </p:nvCxnSpPr>
        <p:spPr>
          <a:xfrm>
            <a:off x="9754149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6" name="直線接點 1965">
            <a:extLst>
              <a:ext uri="{FF2B5EF4-FFF2-40B4-BE49-F238E27FC236}">
                <a16:creationId xmlns:a16="http://schemas.microsoft.com/office/drawing/2014/main" id="{9FE165A9-EF67-4A03-A037-B5E47C42D934}"/>
              </a:ext>
            </a:extLst>
          </p:cNvPr>
          <p:cNvCxnSpPr>
            <a:cxnSpLocks/>
          </p:cNvCxnSpPr>
          <p:nvPr/>
        </p:nvCxnSpPr>
        <p:spPr>
          <a:xfrm>
            <a:off x="9649374" y="333455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7" name="矩形 1966">
            <a:extLst>
              <a:ext uri="{FF2B5EF4-FFF2-40B4-BE49-F238E27FC236}">
                <a16:creationId xmlns:a16="http://schemas.microsoft.com/office/drawing/2014/main" id="{F04CBF12-7C48-4F05-BFDA-3C0678C4579F}"/>
              </a:ext>
            </a:extLst>
          </p:cNvPr>
          <p:cNvSpPr/>
          <p:nvPr/>
        </p:nvSpPr>
        <p:spPr>
          <a:xfrm>
            <a:off x="9552821" y="1990647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8" name="文字方塊 1967">
            <a:extLst>
              <a:ext uri="{FF2B5EF4-FFF2-40B4-BE49-F238E27FC236}">
                <a16:creationId xmlns:a16="http://schemas.microsoft.com/office/drawing/2014/main" id="{F2AAFA87-B966-45B1-954B-07940B2A06E8}"/>
              </a:ext>
            </a:extLst>
          </p:cNvPr>
          <p:cNvSpPr txBox="1"/>
          <p:nvPr/>
        </p:nvSpPr>
        <p:spPr>
          <a:xfrm>
            <a:off x="9536126" y="2018728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69" name="直線接點 1968">
            <a:extLst>
              <a:ext uri="{FF2B5EF4-FFF2-40B4-BE49-F238E27FC236}">
                <a16:creationId xmlns:a16="http://schemas.microsoft.com/office/drawing/2014/main" id="{71F755BD-47B2-498B-85E3-C1812B1D1A28}"/>
              </a:ext>
            </a:extLst>
          </p:cNvPr>
          <p:cNvCxnSpPr>
            <a:cxnSpLocks/>
          </p:cNvCxnSpPr>
          <p:nvPr/>
        </p:nvCxnSpPr>
        <p:spPr>
          <a:xfrm>
            <a:off x="9754149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0" name="直線接點 1969">
            <a:extLst>
              <a:ext uri="{FF2B5EF4-FFF2-40B4-BE49-F238E27FC236}">
                <a16:creationId xmlns:a16="http://schemas.microsoft.com/office/drawing/2014/main" id="{B8979859-44C9-41D6-944C-3D417AA9AAD4}"/>
              </a:ext>
            </a:extLst>
          </p:cNvPr>
          <p:cNvCxnSpPr>
            <a:cxnSpLocks/>
          </p:cNvCxnSpPr>
          <p:nvPr/>
        </p:nvCxnSpPr>
        <p:spPr>
          <a:xfrm>
            <a:off x="9649374" y="195200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1" name="矩形 1970">
            <a:extLst>
              <a:ext uri="{FF2B5EF4-FFF2-40B4-BE49-F238E27FC236}">
                <a16:creationId xmlns:a16="http://schemas.microsoft.com/office/drawing/2014/main" id="{370E525B-7D90-4B8A-8FAA-C461D3959172}"/>
              </a:ext>
            </a:extLst>
          </p:cNvPr>
          <p:cNvSpPr/>
          <p:nvPr/>
        </p:nvSpPr>
        <p:spPr>
          <a:xfrm>
            <a:off x="9569516" y="4067323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2" name="文字方塊 1971">
            <a:extLst>
              <a:ext uri="{FF2B5EF4-FFF2-40B4-BE49-F238E27FC236}">
                <a16:creationId xmlns:a16="http://schemas.microsoft.com/office/drawing/2014/main" id="{EC354DC5-ACC0-4182-906D-2CBE69B654D9}"/>
              </a:ext>
            </a:extLst>
          </p:cNvPr>
          <p:cNvSpPr txBox="1"/>
          <p:nvPr/>
        </p:nvSpPr>
        <p:spPr>
          <a:xfrm>
            <a:off x="9552821" y="4095404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73" name="直線接點 1972">
            <a:extLst>
              <a:ext uri="{FF2B5EF4-FFF2-40B4-BE49-F238E27FC236}">
                <a16:creationId xmlns:a16="http://schemas.microsoft.com/office/drawing/2014/main" id="{A475677A-6F08-4C3A-A519-D5861B0A9F93}"/>
              </a:ext>
            </a:extLst>
          </p:cNvPr>
          <p:cNvCxnSpPr>
            <a:cxnSpLocks/>
          </p:cNvCxnSpPr>
          <p:nvPr/>
        </p:nvCxnSpPr>
        <p:spPr>
          <a:xfrm>
            <a:off x="9770844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4" name="直線接點 1973">
            <a:extLst>
              <a:ext uri="{FF2B5EF4-FFF2-40B4-BE49-F238E27FC236}">
                <a16:creationId xmlns:a16="http://schemas.microsoft.com/office/drawing/2014/main" id="{37EC4E99-AAF5-4A19-BB87-07FBA1A9D33D}"/>
              </a:ext>
            </a:extLst>
          </p:cNvPr>
          <p:cNvCxnSpPr>
            <a:cxnSpLocks/>
          </p:cNvCxnSpPr>
          <p:nvPr/>
        </p:nvCxnSpPr>
        <p:spPr>
          <a:xfrm>
            <a:off x="9666069" y="4028685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5" name="矩形 1974">
            <a:extLst>
              <a:ext uri="{FF2B5EF4-FFF2-40B4-BE49-F238E27FC236}">
                <a16:creationId xmlns:a16="http://schemas.microsoft.com/office/drawing/2014/main" id="{65072109-DCCC-4FC9-BCD2-D9B6D3E290C7}"/>
              </a:ext>
            </a:extLst>
          </p:cNvPr>
          <p:cNvSpPr/>
          <p:nvPr/>
        </p:nvSpPr>
        <p:spPr>
          <a:xfrm>
            <a:off x="9569516" y="475516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6" name="文字方塊 1975">
            <a:extLst>
              <a:ext uri="{FF2B5EF4-FFF2-40B4-BE49-F238E27FC236}">
                <a16:creationId xmlns:a16="http://schemas.microsoft.com/office/drawing/2014/main" id="{B6C1B30B-162F-42D1-A3E5-03F244F9830C}"/>
              </a:ext>
            </a:extLst>
          </p:cNvPr>
          <p:cNvSpPr txBox="1"/>
          <p:nvPr/>
        </p:nvSpPr>
        <p:spPr>
          <a:xfrm>
            <a:off x="9552821" y="478324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77" name="直線接點 1976">
            <a:extLst>
              <a:ext uri="{FF2B5EF4-FFF2-40B4-BE49-F238E27FC236}">
                <a16:creationId xmlns:a16="http://schemas.microsoft.com/office/drawing/2014/main" id="{A0C9B10E-6056-429D-8686-74AFFA43EF3F}"/>
              </a:ext>
            </a:extLst>
          </p:cNvPr>
          <p:cNvCxnSpPr>
            <a:cxnSpLocks/>
          </p:cNvCxnSpPr>
          <p:nvPr/>
        </p:nvCxnSpPr>
        <p:spPr>
          <a:xfrm>
            <a:off x="9770844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8" name="直線接點 1977">
            <a:extLst>
              <a:ext uri="{FF2B5EF4-FFF2-40B4-BE49-F238E27FC236}">
                <a16:creationId xmlns:a16="http://schemas.microsoft.com/office/drawing/2014/main" id="{C4610EB5-8819-4D80-BF00-E7E1BD317A15}"/>
              </a:ext>
            </a:extLst>
          </p:cNvPr>
          <p:cNvCxnSpPr>
            <a:cxnSpLocks/>
          </p:cNvCxnSpPr>
          <p:nvPr/>
        </p:nvCxnSpPr>
        <p:spPr>
          <a:xfrm>
            <a:off x="9666069" y="471652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9" name="直線接點 1978">
            <a:extLst>
              <a:ext uri="{FF2B5EF4-FFF2-40B4-BE49-F238E27FC236}">
                <a16:creationId xmlns:a16="http://schemas.microsoft.com/office/drawing/2014/main" id="{FDA787C6-057A-42DB-8EE6-F1E7394ABF76}"/>
              </a:ext>
            </a:extLst>
          </p:cNvPr>
          <p:cNvCxnSpPr>
            <a:stCxn id="1959" idx="2"/>
          </p:cNvCxnSpPr>
          <p:nvPr/>
        </p:nvCxnSpPr>
        <p:spPr>
          <a:xfrm>
            <a:off x="9704619" y="295067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0" name="直線接點 1979">
            <a:extLst>
              <a:ext uri="{FF2B5EF4-FFF2-40B4-BE49-F238E27FC236}">
                <a16:creationId xmlns:a16="http://schemas.microsoft.com/office/drawing/2014/main" id="{EC1401C7-952D-4153-B46F-E0BADDE2CC27}"/>
              </a:ext>
            </a:extLst>
          </p:cNvPr>
          <p:cNvCxnSpPr/>
          <p:nvPr/>
        </p:nvCxnSpPr>
        <p:spPr>
          <a:xfrm>
            <a:off x="9721314" y="3644800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1" name="直線接點 1980">
            <a:extLst>
              <a:ext uri="{FF2B5EF4-FFF2-40B4-BE49-F238E27FC236}">
                <a16:creationId xmlns:a16="http://schemas.microsoft.com/office/drawing/2014/main" id="{EBA330CF-B7AC-4B7E-B545-A4BF7A7C6972}"/>
              </a:ext>
            </a:extLst>
          </p:cNvPr>
          <p:cNvCxnSpPr/>
          <p:nvPr/>
        </p:nvCxnSpPr>
        <p:spPr>
          <a:xfrm>
            <a:off x="9721314" y="434319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2" name="直線接點 1981">
            <a:extLst>
              <a:ext uri="{FF2B5EF4-FFF2-40B4-BE49-F238E27FC236}">
                <a16:creationId xmlns:a16="http://schemas.microsoft.com/office/drawing/2014/main" id="{FE7F6DA0-2A87-4636-9625-8FDF4FAD7F48}"/>
              </a:ext>
            </a:extLst>
          </p:cNvPr>
          <p:cNvCxnSpPr/>
          <p:nvPr/>
        </p:nvCxnSpPr>
        <p:spPr>
          <a:xfrm>
            <a:off x="9704619" y="2264387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3" name="直線接點 1982">
            <a:extLst>
              <a:ext uri="{FF2B5EF4-FFF2-40B4-BE49-F238E27FC236}">
                <a16:creationId xmlns:a16="http://schemas.microsoft.com/office/drawing/2014/main" id="{1841BA1B-3A52-4AD3-B0FA-5E0750ACFC00}"/>
              </a:ext>
            </a:extLst>
          </p:cNvPr>
          <p:cNvCxnSpPr>
            <a:cxnSpLocks/>
          </p:cNvCxnSpPr>
          <p:nvPr/>
        </p:nvCxnSpPr>
        <p:spPr>
          <a:xfrm>
            <a:off x="9666069" y="1784145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4" name="文字方塊 1983">
            <a:extLst>
              <a:ext uri="{FF2B5EF4-FFF2-40B4-BE49-F238E27FC236}">
                <a16:creationId xmlns:a16="http://schemas.microsoft.com/office/drawing/2014/main" id="{D2C34F5A-07E2-40A6-BFC1-F01BE88A921F}"/>
              </a:ext>
            </a:extLst>
          </p:cNvPr>
          <p:cNvSpPr txBox="1"/>
          <p:nvPr/>
        </p:nvSpPr>
        <p:spPr>
          <a:xfrm>
            <a:off x="9561170" y="1603411"/>
            <a:ext cx="355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A03</a:t>
            </a:r>
            <a:endParaRPr lang="zh-TW" altLang="en-US" sz="800" dirty="0"/>
          </a:p>
        </p:txBody>
      </p:sp>
      <p:cxnSp>
        <p:nvCxnSpPr>
          <p:cNvPr id="1985" name="直線接點 1984">
            <a:extLst>
              <a:ext uri="{FF2B5EF4-FFF2-40B4-BE49-F238E27FC236}">
                <a16:creationId xmlns:a16="http://schemas.microsoft.com/office/drawing/2014/main" id="{7A43C43D-3246-45AC-9571-844050B422FC}"/>
              </a:ext>
            </a:extLst>
          </p:cNvPr>
          <p:cNvCxnSpPr>
            <a:cxnSpLocks/>
            <a:stCxn id="1975" idx="2"/>
          </p:cNvCxnSpPr>
          <p:nvPr/>
        </p:nvCxnSpPr>
        <p:spPr>
          <a:xfrm>
            <a:off x="9721314" y="5026770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6" name="文字方塊 1985">
            <a:extLst>
              <a:ext uri="{FF2B5EF4-FFF2-40B4-BE49-F238E27FC236}">
                <a16:creationId xmlns:a16="http://schemas.microsoft.com/office/drawing/2014/main" id="{8BA61F45-E198-4C28-ADD4-8693AEDDE422}"/>
              </a:ext>
            </a:extLst>
          </p:cNvPr>
          <p:cNvSpPr txBox="1"/>
          <p:nvPr/>
        </p:nvSpPr>
        <p:spPr>
          <a:xfrm>
            <a:off x="9608526" y="5099783"/>
            <a:ext cx="349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S03</a:t>
            </a:r>
            <a:endParaRPr lang="zh-TW" altLang="en-US" sz="800" dirty="0"/>
          </a:p>
        </p:txBody>
      </p:sp>
      <p:sp>
        <p:nvSpPr>
          <p:cNvPr id="1987" name="矩形 1986">
            <a:extLst>
              <a:ext uri="{FF2B5EF4-FFF2-40B4-BE49-F238E27FC236}">
                <a16:creationId xmlns:a16="http://schemas.microsoft.com/office/drawing/2014/main" id="{D27CCB6B-1425-49B4-B303-0A313BFD381C}"/>
              </a:ext>
            </a:extLst>
          </p:cNvPr>
          <p:cNvSpPr/>
          <p:nvPr/>
        </p:nvSpPr>
        <p:spPr>
          <a:xfrm>
            <a:off x="9883632" y="26790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8" name="文字方塊 1987">
            <a:extLst>
              <a:ext uri="{FF2B5EF4-FFF2-40B4-BE49-F238E27FC236}">
                <a16:creationId xmlns:a16="http://schemas.microsoft.com/office/drawing/2014/main" id="{ECCE9916-7BB3-4C4D-BFE6-6EB67986A227}"/>
              </a:ext>
            </a:extLst>
          </p:cNvPr>
          <p:cNvSpPr txBox="1"/>
          <p:nvPr/>
        </p:nvSpPr>
        <p:spPr>
          <a:xfrm>
            <a:off x="9866937" y="27071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89" name="直線接點 1988">
            <a:extLst>
              <a:ext uri="{FF2B5EF4-FFF2-40B4-BE49-F238E27FC236}">
                <a16:creationId xmlns:a16="http://schemas.microsoft.com/office/drawing/2014/main" id="{891B8E68-62DE-4696-8ED8-38313582D9DB}"/>
              </a:ext>
            </a:extLst>
          </p:cNvPr>
          <p:cNvCxnSpPr>
            <a:cxnSpLocks/>
          </p:cNvCxnSpPr>
          <p:nvPr/>
        </p:nvCxnSpPr>
        <p:spPr>
          <a:xfrm>
            <a:off x="10084960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0" name="直線接點 1989">
            <a:extLst>
              <a:ext uri="{FF2B5EF4-FFF2-40B4-BE49-F238E27FC236}">
                <a16:creationId xmlns:a16="http://schemas.microsoft.com/office/drawing/2014/main" id="{A021553B-6C7B-4327-B925-362F58F58C26}"/>
              </a:ext>
            </a:extLst>
          </p:cNvPr>
          <p:cNvCxnSpPr>
            <a:cxnSpLocks/>
          </p:cNvCxnSpPr>
          <p:nvPr/>
        </p:nvCxnSpPr>
        <p:spPr>
          <a:xfrm>
            <a:off x="9980185" y="26404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1" name="矩形 1990">
            <a:extLst>
              <a:ext uri="{FF2B5EF4-FFF2-40B4-BE49-F238E27FC236}">
                <a16:creationId xmlns:a16="http://schemas.microsoft.com/office/drawing/2014/main" id="{D60EC7B7-B7A7-4DED-8E2E-B921F16DCBF6}"/>
              </a:ext>
            </a:extLst>
          </p:cNvPr>
          <p:cNvSpPr/>
          <p:nvPr/>
        </p:nvSpPr>
        <p:spPr>
          <a:xfrm>
            <a:off x="9883632" y="337319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2" name="文字方塊 1991">
            <a:extLst>
              <a:ext uri="{FF2B5EF4-FFF2-40B4-BE49-F238E27FC236}">
                <a16:creationId xmlns:a16="http://schemas.microsoft.com/office/drawing/2014/main" id="{F7EB0170-BAE7-42E4-9561-1B35D4C7D42F}"/>
              </a:ext>
            </a:extLst>
          </p:cNvPr>
          <p:cNvSpPr txBox="1"/>
          <p:nvPr/>
        </p:nvSpPr>
        <p:spPr>
          <a:xfrm>
            <a:off x="9866937" y="340127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93" name="直線接點 1992">
            <a:extLst>
              <a:ext uri="{FF2B5EF4-FFF2-40B4-BE49-F238E27FC236}">
                <a16:creationId xmlns:a16="http://schemas.microsoft.com/office/drawing/2014/main" id="{7D34FDA0-B4EB-43BA-996F-E9A97D33F924}"/>
              </a:ext>
            </a:extLst>
          </p:cNvPr>
          <p:cNvCxnSpPr>
            <a:cxnSpLocks/>
          </p:cNvCxnSpPr>
          <p:nvPr/>
        </p:nvCxnSpPr>
        <p:spPr>
          <a:xfrm>
            <a:off x="10084960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4" name="直線接點 1993">
            <a:extLst>
              <a:ext uri="{FF2B5EF4-FFF2-40B4-BE49-F238E27FC236}">
                <a16:creationId xmlns:a16="http://schemas.microsoft.com/office/drawing/2014/main" id="{B9687FC7-DF03-4404-89EB-79A635F3B568}"/>
              </a:ext>
            </a:extLst>
          </p:cNvPr>
          <p:cNvCxnSpPr>
            <a:cxnSpLocks/>
          </p:cNvCxnSpPr>
          <p:nvPr/>
        </p:nvCxnSpPr>
        <p:spPr>
          <a:xfrm>
            <a:off x="9980185" y="333455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5" name="矩形 1994">
            <a:extLst>
              <a:ext uri="{FF2B5EF4-FFF2-40B4-BE49-F238E27FC236}">
                <a16:creationId xmlns:a16="http://schemas.microsoft.com/office/drawing/2014/main" id="{4F86CFBA-9AB6-4912-B6CE-9A52E5520A29}"/>
              </a:ext>
            </a:extLst>
          </p:cNvPr>
          <p:cNvSpPr/>
          <p:nvPr/>
        </p:nvSpPr>
        <p:spPr>
          <a:xfrm>
            <a:off x="9883632" y="1990647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6" name="文字方塊 1995">
            <a:extLst>
              <a:ext uri="{FF2B5EF4-FFF2-40B4-BE49-F238E27FC236}">
                <a16:creationId xmlns:a16="http://schemas.microsoft.com/office/drawing/2014/main" id="{7029D05F-9293-422C-A4A5-27F424191EA3}"/>
              </a:ext>
            </a:extLst>
          </p:cNvPr>
          <p:cNvSpPr txBox="1"/>
          <p:nvPr/>
        </p:nvSpPr>
        <p:spPr>
          <a:xfrm>
            <a:off x="9866937" y="2018728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1997" name="直線接點 1996">
            <a:extLst>
              <a:ext uri="{FF2B5EF4-FFF2-40B4-BE49-F238E27FC236}">
                <a16:creationId xmlns:a16="http://schemas.microsoft.com/office/drawing/2014/main" id="{4C0C1BA9-0361-4134-BB14-E9DDF840D37C}"/>
              </a:ext>
            </a:extLst>
          </p:cNvPr>
          <p:cNvCxnSpPr>
            <a:cxnSpLocks/>
          </p:cNvCxnSpPr>
          <p:nvPr/>
        </p:nvCxnSpPr>
        <p:spPr>
          <a:xfrm>
            <a:off x="10084960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8" name="直線接點 1997">
            <a:extLst>
              <a:ext uri="{FF2B5EF4-FFF2-40B4-BE49-F238E27FC236}">
                <a16:creationId xmlns:a16="http://schemas.microsoft.com/office/drawing/2014/main" id="{E5734632-EE72-403E-825E-AF07FE2FEAD1}"/>
              </a:ext>
            </a:extLst>
          </p:cNvPr>
          <p:cNvCxnSpPr>
            <a:cxnSpLocks/>
          </p:cNvCxnSpPr>
          <p:nvPr/>
        </p:nvCxnSpPr>
        <p:spPr>
          <a:xfrm>
            <a:off x="9980185" y="195200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9" name="矩形 1998">
            <a:extLst>
              <a:ext uri="{FF2B5EF4-FFF2-40B4-BE49-F238E27FC236}">
                <a16:creationId xmlns:a16="http://schemas.microsoft.com/office/drawing/2014/main" id="{340DCD88-560E-46B7-BD97-D3A64E753C9F}"/>
              </a:ext>
            </a:extLst>
          </p:cNvPr>
          <p:cNvSpPr/>
          <p:nvPr/>
        </p:nvSpPr>
        <p:spPr>
          <a:xfrm>
            <a:off x="9900327" y="4067323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0" name="文字方塊 1999">
            <a:extLst>
              <a:ext uri="{FF2B5EF4-FFF2-40B4-BE49-F238E27FC236}">
                <a16:creationId xmlns:a16="http://schemas.microsoft.com/office/drawing/2014/main" id="{5BC84FBF-4586-40E1-B374-1A895C793028}"/>
              </a:ext>
            </a:extLst>
          </p:cNvPr>
          <p:cNvSpPr txBox="1"/>
          <p:nvPr/>
        </p:nvSpPr>
        <p:spPr>
          <a:xfrm>
            <a:off x="9883632" y="4095404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2001" name="直線接點 2000">
            <a:extLst>
              <a:ext uri="{FF2B5EF4-FFF2-40B4-BE49-F238E27FC236}">
                <a16:creationId xmlns:a16="http://schemas.microsoft.com/office/drawing/2014/main" id="{171F4297-243B-4448-A4AC-589B4C788BFB}"/>
              </a:ext>
            </a:extLst>
          </p:cNvPr>
          <p:cNvCxnSpPr>
            <a:cxnSpLocks/>
          </p:cNvCxnSpPr>
          <p:nvPr/>
        </p:nvCxnSpPr>
        <p:spPr>
          <a:xfrm>
            <a:off x="10101655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2" name="直線接點 2001">
            <a:extLst>
              <a:ext uri="{FF2B5EF4-FFF2-40B4-BE49-F238E27FC236}">
                <a16:creationId xmlns:a16="http://schemas.microsoft.com/office/drawing/2014/main" id="{1AF60BEA-6096-42CE-B938-094466F03671}"/>
              </a:ext>
            </a:extLst>
          </p:cNvPr>
          <p:cNvCxnSpPr>
            <a:cxnSpLocks/>
          </p:cNvCxnSpPr>
          <p:nvPr/>
        </p:nvCxnSpPr>
        <p:spPr>
          <a:xfrm>
            <a:off x="9996880" y="4028685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03" name="矩形 2002">
            <a:extLst>
              <a:ext uri="{FF2B5EF4-FFF2-40B4-BE49-F238E27FC236}">
                <a16:creationId xmlns:a16="http://schemas.microsoft.com/office/drawing/2014/main" id="{79F53340-6FB3-4196-B50D-A11CD48B4274}"/>
              </a:ext>
            </a:extLst>
          </p:cNvPr>
          <p:cNvSpPr/>
          <p:nvPr/>
        </p:nvSpPr>
        <p:spPr>
          <a:xfrm>
            <a:off x="9900327" y="475516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4" name="文字方塊 2003">
            <a:extLst>
              <a:ext uri="{FF2B5EF4-FFF2-40B4-BE49-F238E27FC236}">
                <a16:creationId xmlns:a16="http://schemas.microsoft.com/office/drawing/2014/main" id="{9BE97351-FAF7-4F1B-B9CD-2BE5F93077DB}"/>
              </a:ext>
            </a:extLst>
          </p:cNvPr>
          <p:cNvSpPr txBox="1"/>
          <p:nvPr/>
        </p:nvSpPr>
        <p:spPr>
          <a:xfrm>
            <a:off x="9883632" y="478324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2005" name="直線接點 2004">
            <a:extLst>
              <a:ext uri="{FF2B5EF4-FFF2-40B4-BE49-F238E27FC236}">
                <a16:creationId xmlns:a16="http://schemas.microsoft.com/office/drawing/2014/main" id="{71B765B2-B0E7-4E81-AAF3-03A19CA84F67}"/>
              </a:ext>
            </a:extLst>
          </p:cNvPr>
          <p:cNvCxnSpPr>
            <a:cxnSpLocks/>
          </p:cNvCxnSpPr>
          <p:nvPr/>
        </p:nvCxnSpPr>
        <p:spPr>
          <a:xfrm>
            <a:off x="10101655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6" name="直線接點 2005">
            <a:extLst>
              <a:ext uri="{FF2B5EF4-FFF2-40B4-BE49-F238E27FC236}">
                <a16:creationId xmlns:a16="http://schemas.microsoft.com/office/drawing/2014/main" id="{7B461338-6675-47B7-B567-AFB688F3E252}"/>
              </a:ext>
            </a:extLst>
          </p:cNvPr>
          <p:cNvCxnSpPr>
            <a:cxnSpLocks/>
          </p:cNvCxnSpPr>
          <p:nvPr/>
        </p:nvCxnSpPr>
        <p:spPr>
          <a:xfrm>
            <a:off x="9996880" y="471652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7" name="直線接點 2006">
            <a:extLst>
              <a:ext uri="{FF2B5EF4-FFF2-40B4-BE49-F238E27FC236}">
                <a16:creationId xmlns:a16="http://schemas.microsoft.com/office/drawing/2014/main" id="{7CA9136E-F7CC-45BA-BAEE-D1FA282BED03}"/>
              </a:ext>
            </a:extLst>
          </p:cNvPr>
          <p:cNvCxnSpPr>
            <a:stCxn id="1987" idx="2"/>
          </p:cNvCxnSpPr>
          <p:nvPr/>
        </p:nvCxnSpPr>
        <p:spPr>
          <a:xfrm>
            <a:off x="10035430" y="295067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8" name="直線接點 2007">
            <a:extLst>
              <a:ext uri="{FF2B5EF4-FFF2-40B4-BE49-F238E27FC236}">
                <a16:creationId xmlns:a16="http://schemas.microsoft.com/office/drawing/2014/main" id="{7AC7A11E-7869-4425-8D94-8EB020FBD5A4}"/>
              </a:ext>
            </a:extLst>
          </p:cNvPr>
          <p:cNvCxnSpPr/>
          <p:nvPr/>
        </p:nvCxnSpPr>
        <p:spPr>
          <a:xfrm>
            <a:off x="10052125" y="3644800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9" name="直線接點 2008">
            <a:extLst>
              <a:ext uri="{FF2B5EF4-FFF2-40B4-BE49-F238E27FC236}">
                <a16:creationId xmlns:a16="http://schemas.microsoft.com/office/drawing/2014/main" id="{29D0D1AA-EB28-4EA1-8B58-05AEF35B2133}"/>
              </a:ext>
            </a:extLst>
          </p:cNvPr>
          <p:cNvCxnSpPr/>
          <p:nvPr/>
        </p:nvCxnSpPr>
        <p:spPr>
          <a:xfrm>
            <a:off x="10052125" y="434319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0" name="直線接點 2009">
            <a:extLst>
              <a:ext uri="{FF2B5EF4-FFF2-40B4-BE49-F238E27FC236}">
                <a16:creationId xmlns:a16="http://schemas.microsoft.com/office/drawing/2014/main" id="{506DF0D0-C9E6-401D-AC5B-EB884ACD5DF7}"/>
              </a:ext>
            </a:extLst>
          </p:cNvPr>
          <p:cNvCxnSpPr/>
          <p:nvPr/>
        </p:nvCxnSpPr>
        <p:spPr>
          <a:xfrm>
            <a:off x="10035430" y="2264387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1" name="直線接點 2010">
            <a:extLst>
              <a:ext uri="{FF2B5EF4-FFF2-40B4-BE49-F238E27FC236}">
                <a16:creationId xmlns:a16="http://schemas.microsoft.com/office/drawing/2014/main" id="{D6052D53-D25F-4EFE-9520-1A9C5A63DAD5}"/>
              </a:ext>
            </a:extLst>
          </p:cNvPr>
          <p:cNvCxnSpPr>
            <a:cxnSpLocks/>
          </p:cNvCxnSpPr>
          <p:nvPr/>
        </p:nvCxnSpPr>
        <p:spPr>
          <a:xfrm>
            <a:off x="9996880" y="1784145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2" name="文字方塊 2011">
            <a:extLst>
              <a:ext uri="{FF2B5EF4-FFF2-40B4-BE49-F238E27FC236}">
                <a16:creationId xmlns:a16="http://schemas.microsoft.com/office/drawing/2014/main" id="{8BF93210-483F-439B-AB3B-0D79165275E3}"/>
              </a:ext>
            </a:extLst>
          </p:cNvPr>
          <p:cNvSpPr txBox="1"/>
          <p:nvPr/>
        </p:nvSpPr>
        <p:spPr>
          <a:xfrm>
            <a:off x="9912332" y="1603410"/>
            <a:ext cx="3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A02</a:t>
            </a:r>
            <a:endParaRPr lang="zh-TW" altLang="en-US" sz="800" dirty="0"/>
          </a:p>
        </p:txBody>
      </p:sp>
      <p:cxnSp>
        <p:nvCxnSpPr>
          <p:cNvPr id="2013" name="直線接點 2012">
            <a:extLst>
              <a:ext uri="{FF2B5EF4-FFF2-40B4-BE49-F238E27FC236}">
                <a16:creationId xmlns:a16="http://schemas.microsoft.com/office/drawing/2014/main" id="{3BC9C5C1-4180-40E5-A5B1-579A65965FCC}"/>
              </a:ext>
            </a:extLst>
          </p:cNvPr>
          <p:cNvCxnSpPr>
            <a:cxnSpLocks/>
            <a:stCxn id="2003" idx="2"/>
          </p:cNvCxnSpPr>
          <p:nvPr/>
        </p:nvCxnSpPr>
        <p:spPr>
          <a:xfrm>
            <a:off x="10052125" y="5026770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4" name="文字方塊 2013">
            <a:extLst>
              <a:ext uri="{FF2B5EF4-FFF2-40B4-BE49-F238E27FC236}">
                <a16:creationId xmlns:a16="http://schemas.microsoft.com/office/drawing/2014/main" id="{EECA9A84-0A04-403B-B15A-B2EDDB593995}"/>
              </a:ext>
            </a:extLst>
          </p:cNvPr>
          <p:cNvSpPr txBox="1"/>
          <p:nvPr/>
        </p:nvSpPr>
        <p:spPr>
          <a:xfrm>
            <a:off x="9939337" y="5099783"/>
            <a:ext cx="349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S02</a:t>
            </a:r>
            <a:endParaRPr lang="zh-TW" altLang="en-US" sz="800" dirty="0"/>
          </a:p>
        </p:txBody>
      </p:sp>
      <p:sp>
        <p:nvSpPr>
          <p:cNvPr id="2015" name="矩形 2014">
            <a:extLst>
              <a:ext uri="{FF2B5EF4-FFF2-40B4-BE49-F238E27FC236}">
                <a16:creationId xmlns:a16="http://schemas.microsoft.com/office/drawing/2014/main" id="{1F0E25C3-DCB8-4FE9-B26B-47AE3EED0631}"/>
              </a:ext>
            </a:extLst>
          </p:cNvPr>
          <p:cNvSpPr/>
          <p:nvPr/>
        </p:nvSpPr>
        <p:spPr>
          <a:xfrm>
            <a:off x="10218321" y="26790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6" name="文字方塊 2015">
            <a:extLst>
              <a:ext uri="{FF2B5EF4-FFF2-40B4-BE49-F238E27FC236}">
                <a16:creationId xmlns:a16="http://schemas.microsoft.com/office/drawing/2014/main" id="{05344836-2A1B-4669-A379-98B908692272}"/>
              </a:ext>
            </a:extLst>
          </p:cNvPr>
          <p:cNvSpPr txBox="1"/>
          <p:nvPr/>
        </p:nvSpPr>
        <p:spPr>
          <a:xfrm>
            <a:off x="10201626" y="2707146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2017" name="直線接點 2016">
            <a:extLst>
              <a:ext uri="{FF2B5EF4-FFF2-40B4-BE49-F238E27FC236}">
                <a16:creationId xmlns:a16="http://schemas.microsoft.com/office/drawing/2014/main" id="{EF1D9D8F-DD00-4FB3-BA10-86BC3A71698D}"/>
              </a:ext>
            </a:extLst>
          </p:cNvPr>
          <p:cNvCxnSpPr>
            <a:cxnSpLocks/>
          </p:cNvCxnSpPr>
          <p:nvPr/>
        </p:nvCxnSpPr>
        <p:spPr>
          <a:xfrm>
            <a:off x="10419649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8" name="直線接點 2017">
            <a:extLst>
              <a:ext uri="{FF2B5EF4-FFF2-40B4-BE49-F238E27FC236}">
                <a16:creationId xmlns:a16="http://schemas.microsoft.com/office/drawing/2014/main" id="{7C39912F-B4DE-416E-AF13-C5EB8E44B4E6}"/>
              </a:ext>
            </a:extLst>
          </p:cNvPr>
          <p:cNvCxnSpPr>
            <a:cxnSpLocks/>
          </p:cNvCxnSpPr>
          <p:nvPr/>
        </p:nvCxnSpPr>
        <p:spPr>
          <a:xfrm>
            <a:off x="10314874" y="26404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9" name="矩形 2018">
            <a:extLst>
              <a:ext uri="{FF2B5EF4-FFF2-40B4-BE49-F238E27FC236}">
                <a16:creationId xmlns:a16="http://schemas.microsoft.com/office/drawing/2014/main" id="{6AF96365-5D5D-4F5D-AEC2-0891622D83FA}"/>
              </a:ext>
            </a:extLst>
          </p:cNvPr>
          <p:cNvSpPr/>
          <p:nvPr/>
        </p:nvSpPr>
        <p:spPr>
          <a:xfrm>
            <a:off x="10218321" y="337319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0" name="文字方塊 2019">
            <a:extLst>
              <a:ext uri="{FF2B5EF4-FFF2-40B4-BE49-F238E27FC236}">
                <a16:creationId xmlns:a16="http://schemas.microsoft.com/office/drawing/2014/main" id="{9FA5549D-4A1B-4832-9E2C-13449790ABCC}"/>
              </a:ext>
            </a:extLst>
          </p:cNvPr>
          <p:cNvSpPr txBox="1"/>
          <p:nvPr/>
        </p:nvSpPr>
        <p:spPr>
          <a:xfrm>
            <a:off x="10201626" y="340127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2021" name="直線接點 2020">
            <a:extLst>
              <a:ext uri="{FF2B5EF4-FFF2-40B4-BE49-F238E27FC236}">
                <a16:creationId xmlns:a16="http://schemas.microsoft.com/office/drawing/2014/main" id="{B3F1AEDD-4C54-4A81-8816-B95B1B38F3B2}"/>
              </a:ext>
            </a:extLst>
          </p:cNvPr>
          <p:cNvCxnSpPr>
            <a:cxnSpLocks/>
          </p:cNvCxnSpPr>
          <p:nvPr/>
        </p:nvCxnSpPr>
        <p:spPr>
          <a:xfrm>
            <a:off x="10419649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2" name="直線接點 2021">
            <a:extLst>
              <a:ext uri="{FF2B5EF4-FFF2-40B4-BE49-F238E27FC236}">
                <a16:creationId xmlns:a16="http://schemas.microsoft.com/office/drawing/2014/main" id="{5A465F7B-860D-4B83-B3A5-99576371FCB2}"/>
              </a:ext>
            </a:extLst>
          </p:cNvPr>
          <p:cNvCxnSpPr>
            <a:cxnSpLocks/>
          </p:cNvCxnSpPr>
          <p:nvPr/>
        </p:nvCxnSpPr>
        <p:spPr>
          <a:xfrm>
            <a:off x="10314874" y="333455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3" name="矩形 2022">
            <a:extLst>
              <a:ext uri="{FF2B5EF4-FFF2-40B4-BE49-F238E27FC236}">
                <a16:creationId xmlns:a16="http://schemas.microsoft.com/office/drawing/2014/main" id="{74613448-A9D3-4E61-82B1-4B8C06F27E73}"/>
              </a:ext>
            </a:extLst>
          </p:cNvPr>
          <p:cNvSpPr/>
          <p:nvPr/>
        </p:nvSpPr>
        <p:spPr>
          <a:xfrm>
            <a:off x="10218321" y="1990647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4" name="文字方塊 2023">
            <a:extLst>
              <a:ext uri="{FF2B5EF4-FFF2-40B4-BE49-F238E27FC236}">
                <a16:creationId xmlns:a16="http://schemas.microsoft.com/office/drawing/2014/main" id="{6A0512BE-97CB-43D2-A179-7D881EA1C4E2}"/>
              </a:ext>
            </a:extLst>
          </p:cNvPr>
          <p:cNvSpPr txBox="1"/>
          <p:nvPr/>
        </p:nvSpPr>
        <p:spPr>
          <a:xfrm>
            <a:off x="10201626" y="2018728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2025" name="直線接點 2024">
            <a:extLst>
              <a:ext uri="{FF2B5EF4-FFF2-40B4-BE49-F238E27FC236}">
                <a16:creationId xmlns:a16="http://schemas.microsoft.com/office/drawing/2014/main" id="{FF7B8CD3-3B0D-421B-BF37-B6717677821F}"/>
              </a:ext>
            </a:extLst>
          </p:cNvPr>
          <p:cNvCxnSpPr>
            <a:cxnSpLocks/>
          </p:cNvCxnSpPr>
          <p:nvPr/>
        </p:nvCxnSpPr>
        <p:spPr>
          <a:xfrm>
            <a:off x="10419649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6" name="直線接點 2025">
            <a:extLst>
              <a:ext uri="{FF2B5EF4-FFF2-40B4-BE49-F238E27FC236}">
                <a16:creationId xmlns:a16="http://schemas.microsoft.com/office/drawing/2014/main" id="{F3D39AA4-D15F-49F8-8313-8C003A0C174C}"/>
              </a:ext>
            </a:extLst>
          </p:cNvPr>
          <p:cNvCxnSpPr>
            <a:cxnSpLocks/>
          </p:cNvCxnSpPr>
          <p:nvPr/>
        </p:nvCxnSpPr>
        <p:spPr>
          <a:xfrm>
            <a:off x="10314874" y="195200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7" name="矩形 2026">
            <a:extLst>
              <a:ext uri="{FF2B5EF4-FFF2-40B4-BE49-F238E27FC236}">
                <a16:creationId xmlns:a16="http://schemas.microsoft.com/office/drawing/2014/main" id="{8935A93D-046F-422D-BBF8-3EE820C7B871}"/>
              </a:ext>
            </a:extLst>
          </p:cNvPr>
          <p:cNvSpPr/>
          <p:nvPr/>
        </p:nvSpPr>
        <p:spPr>
          <a:xfrm>
            <a:off x="10235016" y="4067323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8" name="文字方塊 2027">
            <a:extLst>
              <a:ext uri="{FF2B5EF4-FFF2-40B4-BE49-F238E27FC236}">
                <a16:creationId xmlns:a16="http://schemas.microsoft.com/office/drawing/2014/main" id="{DDAC9598-728A-4B65-975B-BC45A19666E7}"/>
              </a:ext>
            </a:extLst>
          </p:cNvPr>
          <p:cNvSpPr txBox="1"/>
          <p:nvPr/>
        </p:nvSpPr>
        <p:spPr>
          <a:xfrm>
            <a:off x="10218321" y="4095404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2029" name="直線接點 2028">
            <a:extLst>
              <a:ext uri="{FF2B5EF4-FFF2-40B4-BE49-F238E27FC236}">
                <a16:creationId xmlns:a16="http://schemas.microsoft.com/office/drawing/2014/main" id="{2A0AF2DC-F174-49CF-9270-5837192A3AC2}"/>
              </a:ext>
            </a:extLst>
          </p:cNvPr>
          <p:cNvCxnSpPr>
            <a:cxnSpLocks/>
          </p:cNvCxnSpPr>
          <p:nvPr/>
        </p:nvCxnSpPr>
        <p:spPr>
          <a:xfrm>
            <a:off x="10436344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0" name="直線接點 2029">
            <a:extLst>
              <a:ext uri="{FF2B5EF4-FFF2-40B4-BE49-F238E27FC236}">
                <a16:creationId xmlns:a16="http://schemas.microsoft.com/office/drawing/2014/main" id="{E5B0D152-844A-484A-8A7C-B986238104C4}"/>
              </a:ext>
            </a:extLst>
          </p:cNvPr>
          <p:cNvCxnSpPr>
            <a:cxnSpLocks/>
          </p:cNvCxnSpPr>
          <p:nvPr/>
        </p:nvCxnSpPr>
        <p:spPr>
          <a:xfrm>
            <a:off x="10331569" y="4028685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1" name="矩形 2030">
            <a:extLst>
              <a:ext uri="{FF2B5EF4-FFF2-40B4-BE49-F238E27FC236}">
                <a16:creationId xmlns:a16="http://schemas.microsoft.com/office/drawing/2014/main" id="{6E5F77A3-E89C-43FC-897A-D5C49F615FE9}"/>
              </a:ext>
            </a:extLst>
          </p:cNvPr>
          <p:cNvSpPr/>
          <p:nvPr/>
        </p:nvSpPr>
        <p:spPr>
          <a:xfrm>
            <a:off x="10235016" y="475516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2" name="文字方塊 2031">
            <a:extLst>
              <a:ext uri="{FF2B5EF4-FFF2-40B4-BE49-F238E27FC236}">
                <a16:creationId xmlns:a16="http://schemas.microsoft.com/office/drawing/2014/main" id="{5E7AA18A-70AE-437C-ADD9-EC252B369F2F}"/>
              </a:ext>
            </a:extLst>
          </p:cNvPr>
          <p:cNvSpPr txBox="1"/>
          <p:nvPr/>
        </p:nvSpPr>
        <p:spPr>
          <a:xfrm>
            <a:off x="10218321" y="4783245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2033" name="直線接點 2032">
            <a:extLst>
              <a:ext uri="{FF2B5EF4-FFF2-40B4-BE49-F238E27FC236}">
                <a16:creationId xmlns:a16="http://schemas.microsoft.com/office/drawing/2014/main" id="{966F65E4-8826-4EDD-9EC7-EA47F82D70B3}"/>
              </a:ext>
            </a:extLst>
          </p:cNvPr>
          <p:cNvCxnSpPr>
            <a:cxnSpLocks/>
          </p:cNvCxnSpPr>
          <p:nvPr/>
        </p:nvCxnSpPr>
        <p:spPr>
          <a:xfrm>
            <a:off x="10436344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4" name="直線接點 2033">
            <a:extLst>
              <a:ext uri="{FF2B5EF4-FFF2-40B4-BE49-F238E27FC236}">
                <a16:creationId xmlns:a16="http://schemas.microsoft.com/office/drawing/2014/main" id="{1F7D5D61-0D44-40D8-8439-10F712F807B7}"/>
              </a:ext>
            </a:extLst>
          </p:cNvPr>
          <p:cNvCxnSpPr>
            <a:cxnSpLocks/>
          </p:cNvCxnSpPr>
          <p:nvPr/>
        </p:nvCxnSpPr>
        <p:spPr>
          <a:xfrm>
            <a:off x="10331569" y="471652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5" name="直線接點 2034">
            <a:extLst>
              <a:ext uri="{FF2B5EF4-FFF2-40B4-BE49-F238E27FC236}">
                <a16:creationId xmlns:a16="http://schemas.microsoft.com/office/drawing/2014/main" id="{2CFBBDCB-C618-4AB2-AC2A-55183A4605C2}"/>
              </a:ext>
            </a:extLst>
          </p:cNvPr>
          <p:cNvCxnSpPr>
            <a:stCxn id="2015" idx="2"/>
          </p:cNvCxnSpPr>
          <p:nvPr/>
        </p:nvCxnSpPr>
        <p:spPr>
          <a:xfrm>
            <a:off x="10370119" y="295067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6" name="直線接點 2035">
            <a:extLst>
              <a:ext uri="{FF2B5EF4-FFF2-40B4-BE49-F238E27FC236}">
                <a16:creationId xmlns:a16="http://schemas.microsoft.com/office/drawing/2014/main" id="{527970D7-51D2-4F50-9AD0-AE8B2E99442D}"/>
              </a:ext>
            </a:extLst>
          </p:cNvPr>
          <p:cNvCxnSpPr/>
          <p:nvPr/>
        </p:nvCxnSpPr>
        <p:spPr>
          <a:xfrm>
            <a:off x="10386814" y="3644800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7" name="直線接點 2036">
            <a:extLst>
              <a:ext uri="{FF2B5EF4-FFF2-40B4-BE49-F238E27FC236}">
                <a16:creationId xmlns:a16="http://schemas.microsoft.com/office/drawing/2014/main" id="{D0BA2D6E-0508-4E9F-8FE4-9770C5BF8BE9}"/>
              </a:ext>
            </a:extLst>
          </p:cNvPr>
          <p:cNvCxnSpPr/>
          <p:nvPr/>
        </p:nvCxnSpPr>
        <p:spPr>
          <a:xfrm>
            <a:off x="10386814" y="434319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8" name="直線接點 2037">
            <a:extLst>
              <a:ext uri="{FF2B5EF4-FFF2-40B4-BE49-F238E27FC236}">
                <a16:creationId xmlns:a16="http://schemas.microsoft.com/office/drawing/2014/main" id="{F6886432-09F5-4BE3-98DD-8533AE6B2904}"/>
              </a:ext>
            </a:extLst>
          </p:cNvPr>
          <p:cNvCxnSpPr/>
          <p:nvPr/>
        </p:nvCxnSpPr>
        <p:spPr>
          <a:xfrm>
            <a:off x="10370119" y="2264387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9" name="直線接點 2038">
            <a:extLst>
              <a:ext uri="{FF2B5EF4-FFF2-40B4-BE49-F238E27FC236}">
                <a16:creationId xmlns:a16="http://schemas.microsoft.com/office/drawing/2014/main" id="{C5BF93BB-D673-4A0A-B647-D0DB8BB91B0A}"/>
              </a:ext>
            </a:extLst>
          </p:cNvPr>
          <p:cNvCxnSpPr>
            <a:cxnSpLocks/>
          </p:cNvCxnSpPr>
          <p:nvPr/>
        </p:nvCxnSpPr>
        <p:spPr>
          <a:xfrm>
            <a:off x="10331569" y="1784145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0" name="文字方塊 2039">
            <a:extLst>
              <a:ext uri="{FF2B5EF4-FFF2-40B4-BE49-F238E27FC236}">
                <a16:creationId xmlns:a16="http://schemas.microsoft.com/office/drawing/2014/main" id="{5972D4C0-50AE-4D53-A7CB-E050CC285A82}"/>
              </a:ext>
            </a:extLst>
          </p:cNvPr>
          <p:cNvSpPr txBox="1"/>
          <p:nvPr/>
        </p:nvSpPr>
        <p:spPr>
          <a:xfrm>
            <a:off x="10241517" y="1608591"/>
            <a:ext cx="363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A01</a:t>
            </a:r>
            <a:endParaRPr lang="zh-TW" altLang="en-US" sz="800" dirty="0"/>
          </a:p>
        </p:txBody>
      </p:sp>
      <p:cxnSp>
        <p:nvCxnSpPr>
          <p:cNvPr id="2041" name="直線接點 2040">
            <a:extLst>
              <a:ext uri="{FF2B5EF4-FFF2-40B4-BE49-F238E27FC236}">
                <a16:creationId xmlns:a16="http://schemas.microsoft.com/office/drawing/2014/main" id="{C1636998-BE04-4F5E-A7C3-961ABC744F5F}"/>
              </a:ext>
            </a:extLst>
          </p:cNvPr>
          <p:cNvCxnSpPr>
            <a:cxnSpLocks/>
            <a:stCxn id="2031" idx="2"/>
          </p:cNvCxnSpPr>
          <p:nvPr/>
        </p:nvCxnSpPr>
        <p:spPr>
          <a:xfrm>
            <a:off x="10386814" y="5026770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2" name="文字方塊 2041">
            <a:extLst>
              <a:ext uri="{FF2B5EF4-FFF2-40B4-BE49-F238E27FC236}">
                <a16:creationId xmlns:a16="http://schemas.microsoft.com/office/drawing/2014/main" id="{A3225DBD-1A4D-4051-A609-D59866C2B35A}"/>
              </a:ext>
            </a:extLst>
          </p:cNvPr>
          <p:cNvSpPr txBox="1"/>
          <p:nvPr/>
        </p:nvSpPr>
        <p:spPr>
          <a:xfrm>
            <a:off x="10274026" y="5099783"/>
            <a:ext cx="370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S01</a:t>
            </a:r>
            <a:endParaRPr lang="zh-TW" altLang="en-US" sz="800" dirty="0"/>
          </a:p>
        </p:txBody>
      </p:sp>
      <p:sp>
        <p:nvSpPr>
          <p:cNvPr id="2043" name="矩形 2042">
            <a:extLst>
              <a:ext uri="{FF2B5EF4-FFF2-40B4-BE49-F238E27FC236}">
                <a16:creationId xmlns:a16="http://schemas.microsoft.com/office/drawing/2014/main" id="{00B9E671-0457-4E19-9F64-2AE30B1DF8BF}"/>
              </a:ext>
            </a:extLst>
          </p:cNvPr>
          <p:cNvSpPr/>
          <p:nvPr/>
        </p:nvSpPr>
        <p:spPr>
          <a:xfrm>
            <a:off x="10549132" y="2679065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4" name="文字方塊 2043">
            <a:extLst>
              <a:ext uri="{FF2B5EF4-FFF2-40B4-BE49-F238E27FC236}">
                <a16:creationId xmlns:a16="http://schemas.microsoft.com/office/drawing/2014/main" id="{5D5185D6-53C1-49C0-8837-528615EA8B35}"/>
              </a:ext>
            </a:extLst>
          </p:cNvPr>
          <p:cNvSpPr txBox="1"/>
          <p:nvPr/>
        </p:nvSpPr>
        <p:spPr>
          <a:xfrm>
            <a:off x="10532438" y="2707146"/>
            <a:ext cx="360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2045" name="直線接點 2044">
            <a:extLst>
              <a:ext uri="{FF2B5EF4-FFF2-40B4-BE49-F238E27FC236}">
                <a16:creationId xmlns:a16="http://schemas.microsoft.com/office/drawing/2014/main" id="{EB11220C-17C8-47CE-9F22-9EA4BE47101E}"/>
              </a:ext>
            </a:extLst>
          </p:cNvPr>
          <p:cNvCxnSpPr>
            <a:cxnSpLocks/>
          </p:cNvCxnSpPr>
          <p:nvPr/>
        </p:nvCxnSpPr>
        <p:spPr>
          <a:xfrm>
            <a:off x="10750460" y="2640428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6" name="直線接點 2045">
            <a:extLst>
              <a:ext uri="{FF2B5EF4-FFF2-40B4-BE49-F238E27FC236}">
                <a16:creationId xmlns:a16="http://schemas.microsoft.com/office/drawing/2014/main" id="{4C26C14F-8BA4-4BC6-B5B7-61AA01B77E08}"/>
              </a:ext>
            </a:extLst>
          </p:cNvPr>
          <p:cNvCxnSpPr>
            <a:cxnSpLocks/>
          </p:cNvCxnSpPr>
          <p:nvPr/>
        </p:nvCxnSpPr>
        <p:spPr>
          <a:xfrm>
            <a:off x="10645685" y="26404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7" name="矩形 2046">
            <a:extLst>
              <a:ext uri="{FF2B5EF4-FFF2-40B4-BE49-F238E27FC236}">
                <a16:creationId xmlns:a16="http://schemas.microsoft.com/office/drawing/2014/main" id="{7E928BB3-E27D-47E6-BDCC-D0F2856D4934}"/>
              </a:ext>
            </a:extLst>
          </p:cNvPr>
          <p:cNvSpPr/>
          <p:nvPr/>
        </p:nvSpPr>
        <p:spPr>
          <a:xfrm>
            <a:off x="10549132" y="337319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8" name="文字方塊 2047">
            <a:extLst>
              <a:ext uri="{FF2B5EF4-FFF2-40B4-BE49-F238E27FC236}">
                <a16:creationId xmlns:a16="http://schemas.microsoft.com/office/drawing/2014/main" id="{02717104-4E1C-4055-9AFB-73B6A31AAC86}"/>
              </a:ext>
            </a:extLst>
          </p:cNvPr>
          <p:cNvSpPr txBox="1"/>
          <p:nvPr/>
        </p:nvSpPr>
        <p:spPr>
          <a:xfrm>
            <a:off x="10532438" y="3401275"/>
            <a:ext cx="360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2049" name="直線接點 2048">
            <a:extLst>
              <a:ext uri="{FF2B5EF4-FFF2-40B4-BE49-F238E27FC236}">
                <a16:creationId xmlns:a16="http://schemas.microsoft.com/office/drawing/2014/main" id="{2D5BDA63-FD7B-4642-80AE-CC8E67B157EE}"/>
              </a:ext>
            </a:extLst>
          </p:cNvPr>
          <p:cNvCxnSpPr>
            <a:cxnSpLocks/>
          </p:cNvCxnSpPr>
          <p:nvPr/>
        </p:nvCxnSpPr>
        <p:spPr>
          <a:xfrm>
            <a:off x="10750460" y="333455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0" name="直線接點 2049">
            <a:extLst>
              <a:ext uri="{FF2B5EF4-FFF2-40B4-BE49-F238E27FC236}">
                <a16:creationId xmlns:a16="http://schemas.microsoft.com/office/drawing/2014/main" id="{96BB128F-616E-430D-B510-3151C6FA7F53}"/>
              </a:ext>
            </a:extLst>
          </p:cNvPr>
          <p:cNvCxnSpPr>
            <a:cxnSpLocks/>
          </p:cNvCxnSpPr>
          <p:nvPr/>
        </p:nvCxnSpPr>
        <p:spPr>
          <a:xfrm>
            <a:off x="10645685" y="333455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1" name="矩形 2050">
            <a:extLst>
              <a:ext uri="{FF2B5EF4-FFF2-40B4-BE49-F238E27FC236}">
                <a16:creationId xmlns:a16="http://schemas.microsoft.com/office/drawing/2014/main" id="{731E910D-A062-4F5D-A4E4-CC8FF27BDF57}"/>
              </a:ext>
            </a:extLst>
          </p:cNvPr>
          <p:cNvSpPr/>
          <p:nvPr/>
        </p:nvSpPr>
        <p:spPr>
          <a:xfrm>
            <a:off x="10549132" y="1990647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2" name="文字方塊 2051">
            <a:extLst>
              <a:ext uri="{FF2B5EF4-FFF2-40B4-BE49-F238E27FC236}">
                <a16:creationId xmlns:a16="http://schemas.microsoft.com/office/drawing/2014/main" id="{EF3374F6-8154-4B24-8ED0-5905EE16352D}"/>
              </a:ext>
            </a:extLst>
          </p:cNvPr>
          <p:cNvSpPr txBox="1"/>
          <p:nvPr/>
        </p:nvSpPr>
        <p:spPr>
          <a:xfrm>
            <a:off x="10532437" y="2018728"/>
            <a:ext cx="360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2053" name="直線接點 2052">
            <a:extLst>
              <a:ext uri="{FF2B5EF4-FFF2-40B4-BE49-F238E27FC236}">
                <a16:creationId xmlns:a16="http://schemas.microsoft.com/office/drawing/2014/main" id="{9AF1F4EF-3A78-40F9-A6BB-23BEF9654FA2}"/>
              </a:ext>
            </a:extLst>
          </p:cNvPr>
          <p:cNvCxnSpPr>
            <a:cxnSpLocks/>
          </p:cNvCxnSpPr>
          <p:nvPr/>
        </p:nvCxnSpPr>
        <p:spPr>
          <a:xfrm>
            <a:off x="10750460" y="1952010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4" name="直線接點 2053">
            <a:extLst>
              <a:ext uri="{FF2B5EF4-FFF2-40B4-BE49-F238E27FC236}">
                <a16:creationId xmlns:a16="http://schemas.microsoft.com/office/drawing/2014/main" id="{9953E778-46B2-4983-90F8-40E579D42284}"/>
              </a:ext>
            </a:extLst>
          </p:cNvPr>
          <p:cNvCxnSpPr>
            <a:cxnSpLocks/>
          </p:cNvCxnSpPr>
          <p:nvPr/>
        </p:nvCxnSpPr>
        <p:spPr>
          <a:xfrm>
            <a:off x="10645685" y="1952009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5" name="矩形 2054">
            <a:extLst>
              <a:ext uri="{FF2B5EF4-FFF2-40B4-BE49-F238E27FC236}">
                <a16:creationId xmlns:a16="http://schemas.microsoft.com/office/drawing/2014/main" id="{A1FBAAB1-D4BA-4FBB-993E-91786B1D3C51}"/>
              </a:ext>
            </a:extLst>
          </p:cNvPr>
          <p:cNvSpPr/>
          <p:nvPr/>
        </p:nvSpPr>
        <p:spPr>
          <a:xfrm>
            <a:off x="10565827" y="4067323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6" name="文字方塊 2055">
            <a:extLst>
              <a:ext uri="{FF2B5EF4-FFF2-40B4-BE49-F238E27FC236}">
                <a16:creationId xmlns:a16="http://schemas.microsoft.com/office/drawing/2014/main" id="{E3063AEA-75C8-4C59-BF9C-FF7E1A1CF71D}"/>
              </a:ext>
            </a:extLst>
          </p:cNvPr>
          <p:cNvSpPr txBox="1"/>
          <p:nvPr/>
        </p:nvSpPr>
        <p:spPr>
          <a:xfrm>
            <a:off x="10549133" y="4095404"/>
            <a:ext cx="344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2057" name="直線接點 2056">
            <a:extLst>
              <a:ext uri="{FF2B5EF4-FFF2-40B4-BE49-F238E27FC236}">
                <a16:creationId xmlns:a16="http://schemas.microsoft.com/office/drawing/2014/main" id="{EF76ACFD-CC8E-44D2-B95D-C268C088923C}"/>
              </a:ext>
            </a:extLst>
          </p:cNvPr>
          <p:cNvCxnSpPr>
            <a:cxnSpLocks/>
          </p:cNvCxnSpPr>
          <p:nvPr/>
        </p:nvCxnSpPr>
        <p:spPr>
          <a:xfrm>
            <a:off x="10767155" y="402868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8" name="直線接點 2057">
            <a:extLst>
              <a:ext uri="{FF2B5EF4-FFF2-40B4-BE49-F238E27FC236}">
                <a16:creationId xmlns:a16="http://schemas.microsoft.com/office/drawing/2014/main" id="{EFFACE0D-2015-49BF-8498-7AACDBAB5935}"/>
              </a:ext>
            </a:extLst>
          </p:cNvPr>
          <p:cNvCxnSpPr>
            <a:cxnSpLocks/>
          </p:cNvCxnSpPr>
          <p:nvPr/>
        </p:nvCxnSpPr>
        <p:spPr>
          <a:xfrm>
            <a:off x="10662380" y="4028685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9" name="矩形 2058">
            <a:extLst>
              <a:ext uri="{FF2B5EF4-FFF2-40B4-BE49-F238E27FC236}">
                <a16:creationId xmlns:a16="http://schemas.microsoft.com/office/drawing/2014/main" id="{3414D438-8FDE-43CD-BD8E-DDD40338C18A}"/>
              </a:ext>
            </a:extLst>
          </p:cNvPr>
          <p:cNvSpPr/>
          <p:nvPr/>
        </p:nvSpPr>
        <p:spPr>
          <a:xfrm>
            <a:off x="10565827" y="4755164"/>
            <a:ext cx="303596" cy="271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0" name="文字方塊 2059">
            <a:extLst>
              <a:ext uri="{FF2B5EF4-FFF2-40B4-BE49-F238E27FC236}">
                <a16:creationId xmlns:a16="http://schemas.microsoft.com/office/drawing/2014/main" id="{2869AB15-27B8-4E62-AE26-4BBBDCFED203}"/>
              </a:ext>
            </a:extLst>
          </p:cNvPr>
          <p:cNvSpPr txBox="1"/>
          <p:nvPr/>
        </p:nvSpPr>
        <p:spPr>
          <a:xfrm>
            <a:off x="10549132" y="4783245"/>
            <a:ext cx="339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1  0</a:t>
            </a:r>
            <a:endParaRPr lang="zh-TW" altLang="en-US" sz="800" dirty="0"/>
          </a:p>
        </p:txBody>
      </p:sp>
      <p:cxnSp>
        <p:nvCxnSpPr>
          <p:cNvPr id="2061" name="直線接點 2060">
            <a:extLst>
              <a:ext uri="{FF2B5EF4-FFF2-40B4-BE49-F238E27FC236}">
                <a16:creationId xmlns:a16="http://schemas.microsoft.com/office/drawing/2014/main" id="{EDF58759-2FC8-4CD4-9991-DF1C4778EA9A}"/>
              </a:ext>
            </a:extLst>
          </p:cNvPr>
          <p:cNvCxnSpPr>
            <a:cxnSpLocks/>
          </p:cNvCxnSpPr>
          <p:nvPr/>
        </p:nvCxnSpPr>
        <p:spPr>
          <a:xfrm>
            <a:off x="10767155" y="4716527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2" name="直線接點 2061">
            <a:extLst>
              <a:ext uri="{FF2B5EF4-FFF2-40B4-BE49-F238E27FC236}">
                <a16:creationId xmlns:a16="http://schemas.microsoft.com/office/drawing/2014/main" id="{DCFCF3A7-B35F-44BD-A13F-F0918AA45E78}"/>
              </a:ext>
            </a:extLst>
          </p:cNvPr>
          <p:cNvCxnSpPr>
            <a:cxnSpLocks/>
          </p:cNvCxnSpPr>
          <p:nvPr/>
        </p:nvCxnSpPr>
        <p:spPr>
          <a:xfrm>
            <a:off x="10662380" y="4716526"/>
            <a:ext cx="0" cy="38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3" name="直線接點 2062">
            <a:extLst>
              <a:ext uri="{FF2B5EF4-FFF2-40B4-BE49-F238E27FC236}">
                <a16:creationId xmlns:a16="http://schemas.microsoft.com/office/drawing/2014/main" id="{A37F5E99-5E66-4FAE-842F-76BE0B05BEB6}"/>
              </a:ext>
            </a:extLst>
          </p:cNvPr>
          <p:cNvCxnSpPr>
            <a:stCxn id="2043" idx="2"/>
          </p:cNvCxnSpPr>
          <p:nvPr/>
        </p:nvCxnSpPr>
        <p:spPr>
          <a:xfrm>
            <a:off x="10700930" y="2950671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4" name="直線接點 2063">
            <a:extLst>
              <a:ext uri="{FF2B5EF4-FFF2-40B4-BE49-F238E27FC236}">
                <a16:creationId xmlns:a16="http://schemas.microsoft.com/office/drawing/2014/main" id="{08B95DB4-2573-43F8-9DFB-DC45F7D7D868}"/>
              </a:ext>
            </a:extLst>
          </p:cNvPr>
          <p:cNvCxnSpPr/>
          <p:nvPr/>
        </p:nvCxnSpPr>
        <p:spPr>
          <a:xfrm>
            <a:off x="10717625" y="3644800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直線接點 2064">
            <a:extLst>
              <a:ext uri="{FF2B5EF4-FFF2-40B4-BE49-F238E27FC236}">
                <a16:creationId xmlns:a16="http://schemas.microsoft.com/office/drawing/2014/main" id="{73642A51-1C34-4269-BC9E-2DB6C05A6742}"/>
              </a:ext>
            </a:extLst>
          </p:cNvPr>
          <p:cNvCxnSpPr/>
          <p:nvPr/>
        </p:nvCxnSpPr>
        <p:spPr>
          <a:xfrm>
            <a:off x="10717625" y="4343198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6" name="直線接點 2065">
            <a:extLst>
              <a:ext uri="{FF2B5EF4-FFF2-40B4-BE49-F238E27FC236}">
                <a16:creationId xmlns:a16="http://schemas.microsoft.com/office/drawing/2014/main" id="{D0A3396E-AE8E-4CE2-B39C-9F0B44B5733D}"/>
              </a:ext>
            </a:extLst>
          </p:cNvPr>
          <p:cNvCxnSpPr/>
          <p:nvPr/>
        </p:nvCxnSpPr>
        <p:spPr>
          <a:xfrm>
            <a:off x="10700930" y="2264387"/>
            <a:ext cx="49530" cy="38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直線接點 2066">
            <a:extLst>
              <a:ext uri="{FF2B5EF4-FFF2-40B4-BE49-F238E27FC236}">
                <a16:creationId xmlns:a16="http://schemas.microsoft.com/office/drawing/2014/main" id="{CD84CA45-64BA-47C4-92CF-3A53F80028DC}"/>
              </a:ext>
            </a:extLst>
          </p:cNvPr>
          <p:cNvCxnSpPr>
            <a:cxnSpLocks/>
          </p:cNvCxnSpPr>
          <p:nvPr/>
        </p:nvCxnSpPr>
        <p:spPr>
          <a:xfrm>
            <a:off x="10662380" y="1784145"/>
            <a:ext cx="88080" cy="167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8" name="文字方塊 2067">
            <a:extLst>
              <a:ext uri="{FF2B5EF4-FFF2-40B4-BE49-F238E27FC236}">
                <a16:creationId xmlns:a16="http://schemas.microsoft.com/office/drawing/2014/main" id="{EA6EA713-1A9A-4846-956C-BB2548BD1BA1}"/>
              </a:ext>
            </a:extLst>
          </p:cNvPr>
          <p:cNvSpPr txBox="1"/>
          <p:nvPr/>
        </p:nvSpPr>
        <p:spPr>
          <a:xfrm>
            <a:off x="10549132" y="1609524"/>
            <a:ext cx="347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A00</a:t>
            </a:r>
            <a:endParaRPr lang="zh-TW" altLang="en-US" sz="800" dirty="0"/>
          </a:p>
        </p:txBody>
      </p:sp>
      <p:cxnSp>
        <p:nvCxnSpPr>
          <p:cNvPr id="2069" name="直線接點 2068">
            <a:extLst>
              <a:ext uri="{FF2B5EF4-FFF2-40B4-BE49-F238E27FC236}">
                <a16:creationId xmlns:a16="http://schemas.microsoft.com/office/drawing/2014/main" id="{F46D1173-5B6C-4B1C-BD0E-1CC0446A7B47}"/>
              </a:ext>
            </a:extLst>
          </p:cNvPr>
          <p:cNvCxnSpPr>
            <a:cxnSpLocks/>
            <a:stCxn id="2059" idx="2"/>
          </p:cNvCxnSpPr>
          <p:nvPr/>
        </p:nvCxnSpPr>
        <p:spPr>
          <a:xfrm>
            <a:off x="10717625" y="5026770"/>
            <a:ext cx="0" cy="73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0" name="文字方塊 2069">
            <a:extLst>
              <a:ext uri="{FF2B5EF4-FFF2-40B4-BE49-F238E27FC236}">
                <a16:creationId xmlns:a16="http://schemas.microsoft.com/office/drawing/2014/main" id="{82C6C38C-E9CC-4E15-9752-325C39BC37CC}"/>
              </a:ext>
            </a:extLst>
          </p:cNvPr>
          <p:cNvSpPr txBox="1"/>
          <p:nvPr/>
        </p:nvSpPr>
        <p:spPr>
          <a:xfrm>
            <a:off x="10604837" y="5099783"/>
            <a:ext cx="382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S00</a:t>
            </a:r>
            <a:endParaRPr lang="zh-TW" altLang="en-US" sz="800" dirty="0"/>
          </a:p>
        </p:txBody>
      </p:sp>
      <p:cxnSp>
        <p:nvCxnSpPr>
          <p:cNvPr id="2074" name="直線接點 2073">
            <a:extLst>
              <a:ext uri="{FF2B5EF4-FFF2-40B4-BE49-F238E27FC236}">
                <a16:creationId xmlns:a16="http://schemas.microsoft.com/office/drawing/2014/main" id="{B088FC48-C5E7-456D-A3B8-0DED703C9B11}"/>
              </a:ext>
            </a:extLst>
          </p:cNvPr>
          <p:cNvCxnSpPr>
            <a:cxnSpLocks/>
          </p:cNvCxnSpPr>
          <p:nvPr/>
        </p:nvCxnSpPr>
        <p:spPr>
          <a:xfrm>
            <a:off x="10334625" y="1784145"/>
            <a:ext cx="316230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直線接點 2081">
            <a:extLst>
              <a:ext uri="{FF2B5EF4-FFF2-40B4-BE49-F238E27FC236}">
                <a16:creationId xmlns:a16="http://schemas.microsoft.com/office/drawing/2014/main" id="{B512F1CC-B41D-4080-A2AA-8A1AF0295E0C}"/>
              </a:ext>
            </a:extLst>
          </p:cNvPr>
          <p:cNvCxnSpPr/>
          <p:nvPr/>
        </p:nvCxnSpPr>
        <p:spPr>
          <a:xfrm>
            <a:off x="9997440" y="1784145"/>
            <a:ext cx="32194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直線接點 2083">
            <a:extLst>
              <a:ext uri="{FF2B5EF4-FFF2-40B4-BE49-F238E27FC236}">
                <a16:creationId xmlns:a16="http://schemas.microsoft.com/office/drawing/2014/main" id="{62F89E5B-A2B2-4BB4-AF02-900937F385EB}"/>
              </a:ext>
            </a:extLst>
          </p:cNvPr>
          <p:cNvCxnSpPr/>
          <p:nvPr/>
        </p:nvCxnSpPr>
        <p:spPr>
          <a:xfrm>
            <a:off x="9665970" y="1784145"/>
            <a:ext cx="31813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直線接點 2085">
            <a:extLst>
              <a:ext uri="{FF2B5EF4-FFF2-40B4-BE49-F238E27FC236}">
                <a16:creationId xmlns:a16="http://schemas.microsoft.com/office/drawing/2014/main" id="{782837FC-0021-4AC7-8575-FA620F69E769}"/>
              </a:ext>
            </a:extLst>
          </p:cNvPr>
          <p:cNvCxnSpPr>
            <a:cxnSpLocks/>
          </p:cNvCxnSpPr>
          <p:nvPr/>
        </p:nvCxnSpPr>
        <p:spPr>
          <a:xfrm>
            <a:off x="9332961" y="1779876"/>
            <a:ext cx="314116" cy="1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直線接點 2088">
            <a:extLst>
              <a:ext uri="{FF2B5EF4-FFF2-40B4-BE49-F238E27FC236}">
                <a16:creationId xmlns:a16="http://schemas.microsoft.com/office/drawing/2014/main" id="{3832B16B-7520-488E-AF61-3C773661E2D8}"/>
              </a:ext>
            </a:extLst>
          </p:cNvPr>
          <p:cNvCxnSpPr/>
          <p:nvPr/>
        </p:nvCxnSpPr>
        <p:spPr>
          <a:xfrm>
            <a:off x="9002149" y="1784145"/>
            <a:ext cx="314117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直線接點 2090">
            <a:extLst>
              <a:ext uri="{FF2B5EF4-FFF2-40B4-BE49-F238E27FC236}">
                <a16:creationId xmlns:a16="http://schemas.microsoft.com/office/drawing/2014/main" id="{858ABA18-0059-4D8C-98EC-2EC8093A2230}"/>
              </a:ext>
            </a:extLst>
          </p:cNvPr>
          <p:cNvCxnSpPr/>
          <p:nvPr/>
        </p:nvCxnSpPr>
        <p:spPr>
          <a:xfrm>
            <a:off x="8667460" y="1784145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直線接點 2091">
            <a:extLst>
              <a:ext uri="{FF2B5EF4-FFF2-40B4-BE49-F238E27FC236}">
                <a16:creationId xmlns:a16="http://schemas.microsoft.com/office/drawing/2014/main" id="{8AF22CC4-236B-4FD5-BBAD-0334EA3C6EB9}"/>
              </a:ext>
            </a:extLst>
          </p:cNvPr>
          <p:cNvCxnSpPr/>
          <p:nvPr/>
        </p:nvCxnSpPr>
        <p:spPr>
          <a:xfrm>
            <a:off x="8336649" y="1786279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3" name="直線接點 2092">
            <a:extLst>
              <a:ext uri="{FF2B5EF4-FFF2-40B4-BE49-F238E27FC236}">
                <a16:creationId xmlns:a16="http://schemas.microsoft.com/office/drawing/2014/main" id="{C6F5E32C-2181-420E-A537-748CBC09F015}"/>
              </a:ext>
            </a:extLst>
          </p:cNvPr>
          <p:cNvCxnSpPr/>
          <p:nvPr/>
        </p:nvCxnSpPr>
        <p:spPr>
          <a:xfrm>
            <a:off x="8004466" y="1786494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直線接點 2093">
            <a:extLst>
              <a:ext uri="{FF2B5EF4-FFF2-40B4-BE49-F238E27FC236}">
                <a16:creationId xmlns:a16="http://schemas.microsoft.com/office/drawing/2014/main" id="{1EB15418-09CA-4F6B-80E7-2A60D4CE5A40}"/>
              </a:ext>
            </a:extLst>
          </p:cNvPr>
          <p:cNvCxnSpPr/>
          <p:nvPr/>
        </p:nvCxnSpPr>
        <p:spPr>
          <a:xfrm>
            <a:off x="7675618" y="1786279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直線接點 2094">
            <a:extLst>
              <a:ext uri="{FF2B5EF4-FFF2-40B4-BE49-F238E27FC236}">
                <a16:creationId xmlns:a16="http://schemas.microsoft.com/office/drawing/2014/main" id="{EC3817D0-7302-4D7E-A05F-329AEF8172D0}"/>
              </a:ext>
            </a:extLst>
          </p:cNvPr>
          <p:cNvCxnSpPr/>
          <p:nvPr/>
        </p:nvCxnSpPr>
        <p:spPr>
          <a:xfrm>
            <a:off x="7340570" y="1786279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6" name="直線接點 2095">
            <a:extLst>
              <a:ext uri="{FF2B5EF4-FFF2-40B4-BE49-F238E27FC236}">
                <a16:creationId xmlns:a16="http://schemas.microsoft.com/office/drawing/2014/main" id="{A9627BC6-5A12-4AAC-8185-87172BE3B91C}"/>
              </a:ext>
            </a:extLst>
          </p:cNvPr>
          <p:cNvCxnSpPr/>
          <p:nvPr/>
        </p:nvCxnSpPr>
        <p:spPr>
          <a:xfrm>
            <a:off x="7007073" y="1782477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" name="直線接點 2096">
            <a:extLst>
              <a:ext uri="{FF2B5EF4-FFF2-40B4-BE49-F238E27FC236}">
                <a16:creationId xmlns:a16="http://schemas.microsoft.com/office/drawing/2014/main" id="{5D93C84C-9E8B-4752-91C1-D34D7C587CAE}"/>
              </a:ext>
            </a:extLst>
          </p:cNvPr>
          <p:cNvCxnSpPr/>
          <p:nvPr/>
        </p:nvCxnSpPr>
        <p:spPr>
          <a:xfrm>
            <a:off x="6675070" y="1782556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8" name="直線接點 2097">
            <a:extLst>
              <a:ext uri="{FF2B5EF4-FFF2-40B4-BE49-F238E27FC236}">
                <a16:creationId xmlns:a16="http://schemas.microsoft.com/office/drawing/2014/main" id="{B12CCF34-A450-4F60-823D-0F8F2EFAB4A5}"/>
              </a:ext>
            </a:extLst>
          </p:cNvPr>
          <p:cNvCxnSpPr/>
          <p:nvPr/>
        </p:nvCxnSpPr>
        <p:spPr>
          <a:xfrm>
            <a:off x="6341728" y="1786279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直線接點 2098">
            <a:extLst>
              <a:ext uri="{FF2B5EF4-FFF2-40B4-BE49-F238E27FC236}">
                <a16:creationId xmlns:a16="http://schemas.microsoft.com/office/drawing/2014/main" id="{7B48080D-A598-4E3A-BEB9-4190A49B1DA8}"/>
              </a:ext>
            </a:extLst>
          </p:cNvPr>
          <p:cNvCxnSpPr/>
          <p:nvPr/>
        </p:nvCxnSpPr>
        <p:spPr>
          <a:xfrm>
            <a:off x="6009547" y="1786279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直線接點 2099">
            <a:extLst>
              <a:ext uri="{FF2B5EF4-FFF2-40B4-BE49-F238E27FC236}">
                <a16:creationId xmlns:a16="http://schemas.microsoft.com/office/drawing/2014/main" id="{70F11219-A81A-4527-BDAF-65064A439A23}"/>
              </a:ext>
            </a:extLst>
          </p:cNvPr>
          <p:cNvCxnSpPr/>
          <p:nvPr/>
        </p:nvCxnSpPr>
        <p:spPr>
          <a:xfrm>
            <a:off x="5676571" y="1786277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1" name="直線接點 2100">
            <a:extLst>
              <a:ext uri="{FF2B5EF4-FFF2-40B4-BE49-F238E27FC236}">
                <a16:creationId xmlns:a16="http://schemas.microsoft.com/office/drawing/2014/main" id="{FE4984EE-172F-4AB6-8B71-2C3FFE1B3CB2}"/>
              </a:ext>
            </a:extLst>
          </p:cNvPr>
          <p:cNvCxnSpPr/>
          <p:nvPr/>
        </p:nvCxnSpPr>
        <p:spPr>
          <a:xfrm>
            <a:off x="5336946" y="1786277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2" name="直線接點 2101">
            <a:extLst>
              <a:ext uri="{FF2B5EF4-FFF2-40B4-BE49-F238E27FC236}">
                <a16:creationId xmlns:a16="http://schemas.microsoft.com/office/drawing/2014/main" id="{67975949-6789-4F7A-AE0F-DBF775AD2B7A}"/>
              </a:ext>
            </a:extLst>
          </p:cNvPr>
          <p:cNvCxnSpPr/>
          <p:nvPr/>
        </p:nvCxnSpPr>
        <p:spPr>
          <a:xfrm>
            <a:off x="5001924" y="1786278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3" name="直線接點 2102">
            <a:extLst>
              <a:ext uri="{FF2B5EF4-FFF2-40B4-BE49-F238E27FC236}">
                <a16:creationId xmlns:a16="http://schemas.microsoft.com/office/drawing/2014/main" id="{06B6E0BE-96BB-4753-AD69-8FEFA860CA98}"/>
              </a:ext>
            </a:extLst>
          </p:cNvPr>
          <p:cNvCxnSpPr/>
          <p:nvPr/>
        </p:nvCxnSpPr>
        <p:spPr>
          <a:xfrm>
            <a:off x="4666802" y="1783440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4" name="直線接點 2103">
            <a:extLst>
              <a:ext uri="{FF2B5EF4-FFF2-40B4-BE49-F238E27FC236}">
                <a16:creationId xmlns:a16="http://schemas.microsoft.com/office/drawing/2014/main" id="{5A830CF6-5146-488E-83FB-8DAE97C645C6}"/>
              </a:ext>
            </a:extLst>
          </p:cNvPr>
          <p:cNvCxnSpPr/>
          <p:nvPr/>
        </p:nvCxnSpPr>
        <p:spPr>
          <a:xfrm>
            <a:off x="4337116" y="1788957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直線接點 2104">
            <a:extLst>
              <a:ext uri="{FF2B5EF4-FFF2-40B4-BE49-F238E27FC236}">
                <a16:creationId xmlns:a16="http://schemas.microsoft.com/office/drawing/2014/main" id="{7FFC6E70-2131-4CB4-ABCD-A1FA56F496EA}"/>
              </a:ext>
            </a:extLst>
          </p:cNvPr>
          <p:cNvCxnSpPr/>
          <p:nvPr/>
        </p:nvCxnSpPr>
        <p:spPr>
          <a:xfrm>
            <a:off x="4006305" y="1787226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6" name="直線接點 2105">
            <a:extLst>
              <a:ext uri="{FF2B5EF4-FFF2-40B4-BE49-F238E27FC236}">
                <a16:creationId xmlns:a16="http://schemas.microsoft.com/office/drawing/2014/main" id="{989035E0-D36C-4F58-A82C-962559C88B0C}"/>
              </a:ext>
            </a:extLst>
          </p:cNvPr>
          <p:cNvCxnSpPr/>
          <p:nvPr/>
        </p:nvCxnSpPr>
        <p:spPr>
          <a:xfrm>
            <a:off x="3675480" y="1786280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直線接點 2106">
            <a:extLst>
              <a:ext uri="{FF2B5EF4-FFF2-40B4-BE49-F238E27FC236}">
                <a16:creationId xmlns:a16="http://schemas.microsoft.com/office/drawing/2014/main" id="{E1AF7000-4591-491D-82E5-68E755A154AD}"/>
              </a:ext>
            </a:extLst>
          </p:cNvPr>
          <p:cNvCxnSpPr/>
          <p:nvPr/>
        </p:nvCxnSpPr>
        <p:spPr>
          <a:xfrm>
            <a:off x="3336831" y="1786280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8" name="直線接點 2107">
            <a:extLst>
              <a:ext uri="{FF2B5EF4-FFF2-40B4-BE49-F238E27FC236}">
                <a16:creationId xmlns:a16="http://schemas.microsoft.com/office/drawing/2014/main" id="{D656BB27-125D-4C45-A48A-44244F3B2EA7}"/>
              </a:ext>
            </a:extLst>
          </p:cNvPr>
          <p:cNvCxnSpPr/>
          <p:nvPr/>
        </p:nvCxnSpPr>
        <p:spPr>
          <a:xfrm>
            <a:off x="3009001" y="1785345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直線接點 2108">
            <a:extLst>
              <a:ext uri="{FF2B5EF4-FFF2-40B4-BE49-F238E27FC236}">
                <a16:creationId xmlns:a16="http://schemas.microsoft.com/office/drawing/2014/main" id="{4DB7503A-316F-4708-ABF7-7C9DEE725D84}"/>
              </a:ext>
            </a:extLst>
          </p:cNvPr>
          <p:cNvCxnSpPr/>
          <p:nvPr/>
        </p:nvCxnSpPr>
        <p:spPr>
          <a:xfrm>
            <a:off x="2672803" y="1785833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0" name="直線接點 2109">
            <a:extLst>
              <a:ext uri="{FF2B5EF4-FFF2-40B4-BE49-F238E27FC236}">
                <a16:creationId xmlns:a16="http://schemas.microsoft.com/office/drawing/2014/main" id="{0C668032-D6F1-45BF-9A9B-61675E65EE4A}"/>
              </a:ext>
            </a:extLst>
          </p:cNvPr>
          <p:cNvCxnSpPr/>
          <p:nvPr/>
        </p:nvCxnSpPr>
        <p:spPr>
          <a:xfrm>
            <a:off x="2342196" y="1785321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1" name="直線接點 2110">
            <a:extLst>
              <a:ext uri="{FF2B5EF4-FFF2-40B4-BE49-F238E27FC236}">
                <a16:creationId xmlns:a16="http://schemas.microsoft.com/office/drawing/2014/main" id="{F5F7871B-39F3-4591-8190-2F85F9484BB3}"/>
              </a:ext>
            </a:extLst>
          </p:cNvPr>
          <p:cNvCxnSpPr/>
          <p:nvPr/>
        </p:nvCxnSpPr>
        <p:spPr>
          <a:xfrm>
            <a:off x="2011385" y="1786278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直線接點 2111">
            <a:extLst>
              <a:ext uri="{FF2B5EF4-FFF2-40B4-BE49-F238E27FC236}">
                <a16:creationId xmlns:a16="http://schemas.microsoft.com/office/drawing/2014/main" id="{DC42B83C-1CA9-475A-8330-FA9E7BC90D24}"/>
              </a:ext>
            </a:extLst>
          </p:cNvPr>
          <p:cNvCxnSpPr/>
          <p:nvPr/>
        </p:nvCxnSpPr>
        <p:spPr>
          <a:xfrm>
            <a:off x="1676003" y="1786280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3" name="直線接點 2112">
            <a:extLst>
              <a:ext uri="{FF2B5EF4-FFF2-40B4-BE49-F238E27FC236}">
                <a16:creationId xmlns:a16="http://schemas.microsoft.com/office/drawing/2014/main" id="{4098755B-12E0-4C87-A640-9D5A7F201129}"/>
              </a:ext>
            </a:extLst>
          </p:cNvPr>
          <p:cNvCxnSpPr/>
          <p:nvPr/>
        </p:nvCxnSpPr>
        <p:spPr>
          <a:xfrm>
            <a:off x="1345950" y="1786280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4" name="直線接點 2113">
            <a:extLst>
              <a:ext uri="{FF2B5EF4-FFF2-40B4-BE49-F238E27FC236}">
                <a16:creationId xmlns:a16="http://schemas.microsoft.com/office/drawing/2014/main" id="{349271CF-5E33-402F-BA4A-1BA43AFA08AC}"/>
              </a:ext>
            </a:extLst>
          </p:cNvPr>
          <p:cNvCxnSpPr/>
          <p:nvPr/>
        </p:nvCxnSpPr>
        <p:spPr>
          <a:xfrm>
            <a:off x="1012777" y="1786280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直線接點 2114">
            <a:extLst>
              <a:ext uri="{FF2B5EF4-FFF2-40B4-BE49-F238E27FC236}">
                <a16:creationId xmlns:a16="http://schemas.microsoft.com/office/drawing/2014/main" id="{17B7788C-EA86-4D93-9930-5B4D6E23DDFE}"/>
              </a:ext>
            </a:extLst>
          </p:cNvPr>
          <p:cNvCxnSpPr/>
          <p:nvPr/>
        </p:nvCxnSpPr>
        <p:spPr>
          <a:xfrm>
            <a:off x="681966" y="1788229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6" name="直線接點 2115">
            <a:extLst>
              <a:ext uri="{FF2B5EF4-FFF2-40B4-BE49-F238E27FC236}">
                <a16:creationId xmlns:a16="http://schemas.microsoft.com/office/drawing/2014/main" id="{AA19CD29-7119-4402-9332-20CC3D531F77}"/>
              </a:ext>
            </a:extLst>
          </p:cNvPr>
          <p:cNvCxnSpPr/>
          <p:nvPr/>
        </p:nvCxnSpPr>
        <p:spPr>
          <a:xfrm>
            <a:off x="347277" y="1789107"/>
            <a:ext cx="317995" cy="16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0" name="直線接點 2119">
            <a:extLst>
              <a:ext uri="{FF2B5EF4-FFF2-40B4-BE49-F238E27FC236}">
                <a16:creationId xmlns:a16="http://schemas.microsoft.com/office/drawing/2014/main" id="{94DEF919-FF14-4D59-9DED-044D312C63ED}"/>
              </a:ext>
            </a:extLst>
          </p:cNvPr>
          <p:cNvCxnSpPr>
            <a:cxnSpLocks/>
            <a:stCxn id="1995" idx="2"/>
          </p:cNvCxnSpPr>
          <p:nvPr/>
        </p:nvCxnSpPr>
        <p:spPr>
          <a:xfrm>
            <a:off x="10035430" y="2262253"/>
            <a:ext cx="609710" cy="37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2" name="直線接點 2121">
            <a:extLst>
              <a:ext uri="{FF2B5EF4-FFF2-40B4-BE49-F238E27FC236}">
                <a16:creationId xmlns:a16="http://schemas.microsoft.com/office/drawing/2014/main" id="{CFCF4038-61A6-4E9C-A2D2-213A410CDE1E}"/>
              </a:ext>
            </a:extLst>
          </p:cNvPr>
          <p:cNvCxnSpPr>
            <a:cxnSpLocks/>
          </p:cNvCxnSpPr>
          <p:nvPr/>
        </p:nvCxnSpPr>
        <p:spPr>
          <a:xfrm>
            <a:off x="9709086" y="2262253"/>
            <a:ext cx="609710" cy="37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4" name="直線接點 2123">
            <a:extLst>
              <a:ext uri="{FF2B5EF4-FFF2-40B4-BE49-F238E27FC236}">
                <a16:creationId xmlns:a16="http://schemas.microsoft.com/office/drawing/2014/main" id="{96429D28-27F9-4B91-AB3D-0CF8E8EA2916}"/>
              </a:ext>
            </a:extLst>
          </p:cNvPr>
          <p:cNvCxnSpPr>
            <a:stCxn id="1939" idx="2"/>
          </p:cNvCxnSpPr>
          <p:nvPr/>
        </p:nvCxnSpPr>
        <p:spPr>
          <a:xfrm>
            <a:off x="9371511" y="2262253"/>
            <a:ext cx="610689" cy="38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6" name="直線接點 2125">
            <a:extLst>
              <a:ext uri="{FF2B5EF4-FFF2-40B4-BE49-F238E27FC236}">
                <a16:creationId xmlns:a16="http://schemas.microsoft.com/office/drawing/2014/main" id="{462E69E3-348E-444B-8B40-93640FAD4E84}"/>
              </a:ext>
            </a:extLst>
          </p:cNvPr>
          <p:cNvCxnSpPr>
            <a:stCxn id="1911" idx="2"/>
          </p:cNvCxnSpPr>
          <p:nvPr/>
        </p:nvCxnSpPr>
        <p:spPr>
          <a:xfrm>
            <a:off x="9040700" y="2262253"/>
            <a:ext cx="606377" cy="377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8" name="直線接點 2127">
            <a:extLst>
              <a:ext uri="{FF2B5EF4-FFF2-40B4-BE49-F238E27FC236}">
                <a16:creationId xmlns:a16="http://schemas.microsoft.com/office/drawing/2014/main" id="{393A990C-1D50-4553-8F6C-932B092ED5CD}"/>
              </a:ext>
            </a:extLst>
          </p:cNvPr>
          <p:cNvCxnSpPr>
            <a:stCxn id="1883" idx="2"/>
          </p:cNvCxnSpPr>
          <p:nvPr/>
        </p:nvCxnSpPr>
        <p:spPr>
          <a:xfrm>
            <a:off x="8706011" y="2262253"/>
            <a:ext cx="610255" cy="37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" name="直線接點 2129">
            <a:extLst>
              <a:ext uri="{FF2B5EF4-FFF2-40B4-BE49-F238E27FC236}">
                <a16:creationId xmlns:a16="http://schemas.microsoft.com/office/drawing/2014/main" id="{AFAC8A45-C012-4D58-B81F-24ABC09F8B0A}"/>
              </a:ext>
            </a:extLst>
          </p:cNvPr>
          <p:cNvCxnSpPr>
            <a:stCxn id="1855" idx="2"/>
          </p:cNvCxnSpPr>
          <p:nvPr/>
        </p:nvCxnSpPr>
        <p:spPr>
          <a:xfrm>
            <a:off x="8375200" y="2262253"/>
            <a:ext cx="610255" cy="37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2" name="直線接點 2131">
            <a:extLst>
              <a:ext uri="{FF2B5EF4-FFF2-40B4-BE49-F238E27FC236}">
                <a16:creationId xmlns:a16="http://schemas.microsoft.com/office/drawing/2014/main" id="{81B64FB3-4472-4B01-B89A-E27CB23A1096}"/>
              </a:ext>
            </a:extLst>
          </p:cNvPr>
          <p:cNvCxnSpPr>
            <a:stCxn id="1827" idx="2"/>
          </p:cNvCxnSpPr>
          <p:nvPr/>
        </p:nvCxnSpPr>
        <p:spPr>
          <a:xfrm>
            <a:off x="8040510" y="2262253"/>
            <a:ext cx="610256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4" name="直線接點 2133">
            <a:extLst>
              <a:ext uri="{FF2B5EF4-FFF2-40B4-BE49-F238E27FC236}">
                <a16:creationId xmlns:a16="http://schemas.microsoft.com/office/drawing/2014/main" id="{FB741090-43C8-4068-B668-957A6ACE6F74}"/>
              </a:ext>
            </a:extLst>
          </p:cNvPr>
          <p:cNvCxnSpPr>
            <a:stCxn id="1799" idx="2"/>
          </p:cNvCxnSpPr>
          <p:nvPr/>
        </p:nvCxnSpPr>
        <p:spPr>
          <a:xfrm>
            <a:off x="7709699" y="2262253"/>
            <a:ext cx="606377" cy="38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直線接點 2135">
            <a:extLst>
              <a:ext uri="{FF2B5EF4-FFF2-40B4-BE49-F238E27FC236}">
                <a16:creationId xmlns:a16="http://schemas.microsoft.com/office/drawing/2014/main" id="{898243AF-2A5C-4400-8D33-B0F8EED26EF7}"/>
              </a:ext>
            </a:extLst>
          </p:cNvPr>
          <p:cNvCxnSpPr>
            <a:stCxn id="1771" idx="2"/>
          </p:cNvCxnSpPr>
          <p:nvPr/>
        </p:nvCxnSpPr>
        <p:spPr>
          <a:xfrm>
            <a:off x="7375010" y="2262253"/>
            <a:ext cx="610255" cy="38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8" name="直線接點 2137">
            <a:extLst>
              <a:ext uri="{FF2B5EF4-FFF2-40B4-BE49-F238E27FC236}">
                <a16:creationId xmlns:a16="http://schemas.microsoft.com/office/drawing/2014/main" id="{4AD8999D-237A-47F9-A297-F810A25BA711}"/>
              </a:ext>
            </a:extLst>
          </p:cNvPr>
          <p:cNvCxnSpPr>
            <a:cxnSpLocks/>
            <a:stCxn id="1743" idx="2"/>
          </p:cNvCxnSpPr>
          <p:nvPr/>
        </p:nvCxnSpPr>
        <p:spPr>
          <a:xfrm>
            <a:off x="7044199" y="2262253"/>
            <a:ext cx="612762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0" name="直線接點 2139">
            <a:extLst>
              <a:ext uri="{FF2B5EF4-FFF2-40B4-BE49-F238E27FC236}">
                <a16:creationId xmlns:a16="http://schemas.microsoft.com/office/drawing/2014/main" id="{CB86D66E-DD39-4EAC-BE3D-A8A7DA1E5D91}"/>
              </a:ext>
            </a:extLst>
          </p:cNvPr>
          <p:cNvCxnSpPr>
            <a:stCxn id="1715" idx="2"/>
          </p:cNvCxnSpPr>
          <p:nvPr/>
        </p:nvCxnSpPr>
        <p:spPr>
          <a:xfrm>
            <a:off x="6711091" y="2262253"/>
            <a:ext cx="608674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直線接點 2142">
            <a:extLst>
              <a:ext uri="{FF2B5EF4-FFF2-40B4-BE49-F238E27FC236}">
                <a16:creationId xmlns:a16="http://schemas.microsoft.com/office/drawing/2014/main" id="{9AC666DF-5610-423A-A6AE-19CBDA2ED0BA}"/>
              </a:ext>
            </a:extLst>
          </p:cNvPr>
          <p:cNvCxnSpPr>
            <a:stCxn id="1687" idx="2"/>
          </p:cNvCxnSpPr>
          <p:nvPr/>
        </p:nvCxnSpPr>
        <p:spPr>
          <a:xfrm>
            <a:off x="6380280" y="2262253"/>
            <a:ext cx="608674" cy="37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5" name="直線接點 2144">
            <a:extLst>
              <a:ext uri="{FF2B5EF4-FFF2-40B4-BE49-F238E27FC236}">
                <a16:creationId xmlns:a16="http://schemas.microsoft.com/office/drawing/2014/main" id="{97A7CD0F-55BE-48D7-B68E-2EEE125A969B}"/>
              </a:ext>
            </a:extLst>
          </p:cNvPr>
          <p:cNvCxnSpPr>
            <a:stCxn id="1659" idx="2"/>
          </p:cNvCxnSpPr>
          <p:nvPr/>
        </p:nvCxnSpPr>
        <p:spPr>
          <a:xfrm>
            <a:off x="6045591" y="2262253"/>
            <a:ext cx="610255" cy="37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7" name="直線接點 2146">
            <a:extLst>
              <a:ext uri="{FF2B5EF4-FFF2-40B4-BE49-F238E27FC236}">
                <a16:creationId xmlns:a16="http://schemas.microsoft.com/office/drawing/2014/main" id="{900CC7B9-5030-4EB5-A2C0-32078A05AB21}"/>
              </a:ext>
            </a:extLst>
          </p:cNvPr>
          <p:cNvCxnSpPr>
            <a:stCxn id="1631" idx="2"/>
          </p:cNvCxnSpPr>
          <p:nvPr/>
        </p:nvCxnSpPr>
        <p:spPr>
          <a:xfrm>
            <a:off x="5714780" y="2262253"/>
            <a:ext cx="610384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9" name="直線接點 2148">
            <a:extLst>
              <a:ext uri="{FF2B5EF4-FFF2-40B4-BE49-F238E27FC236}">
                <a16:creationId xmlns:a16="http://schemas.microsoft.com/office/drawing/2014/main" id="{CA132DDB-1BBB-47E4-98C4-637A0682239C}"/>
              </a:ext>
            </a:extLst>
          </p:cNvPr>
          <p:cNvCxnSpPr>
            <a:stCxn id="931" idx="2"/>
          </p:cNvCxnSpPr>
          <p:nvPr/>
        </p:nvCxnSpPr>
        <p:spPr>
          <a:xfrm>
            <a:off x="5371745" y="2262254"/>
            <a:ext cx="623272" cy="38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" name="直線接點 2150">
            <a:extLst>
              <a:ext uri="{FF2B5EF4-FFF2-40B4-BE49-F238E27FC236}">
                <a16:creationId xmlns:a16="http://schemas.microsoft.com/office/drawing/2014/main" id="{134D4805-D9F5-4033-81A0-D55DD8D0F0CB}"/>
              </a:ext>
            </a:extLst>
          </p:cNvPr>
          <p:cNvCxnSpPr>
            <a:stCxn id="903" idx="2"/>
          </p:cNvCxnSpPr>
          <p:nvPr/>
        </p:nvCxnSpPr>
        <p:spPr>
          <a:xfrm>
            <a:off x="5040934" y="2262254"/>
            <a:ext cx="618601" cy="38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" name="直線接點 2152">
            <a:extLst>
              <a:ext uri="{FF2B5EF4-FFF2-40B4-BE49-F238E27FC236}">
                <a16:creationId xmlns:a16="http://schemas.microsoft.com/office/drawing/2014/main" id="{7A1CD133-B21B-474A-9310-D0CC3A1821C8}"/>
              </a:ext>
            </a:extLst>
          </p:cNvPr>
          <p:cNvCxnSpPr>
            <a:stCxn id="875" idx="2"/>
          </p:cNvCxnSpPr>
          <p:nvPr/>
        </p:nvCxnSpPr>
        <p:spPr>
          <a:xfrm>
            <a:off x="4706245" y="2262254"/>
            <a:ext cx="610255" cy="3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5" name="直線接點 2154">
            <a:extLst>
              <a:ext uri="{FF2B5EF4-FFF2-40B4-BE49-F238E27FC236}">
                <a16:creationId xmlns:a16="http://schemas.microsoft.com/office/drawing/2014/main" id="{96310CE7-2438-4497-9730-BD3319588EDE}"/>
              </a:ext>
            </a:extLst>
          </p:cNvPr>
          <p:cNvCxnSpPr>
            <a:cxnSpLocks/>
            <a:stCxn id="847" idx="2"/>
          </p:cNvCxnSpPr>
          <p:nvPr/>
        </p:nvCxnSpPr>
        <p:spPr>
          <a:xfrm>
            <a:off x="4375434" y="2262254"/>
            <a:ext cx="613904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0" name="直線接點 2159">
            <a:extLst>
              <a:ext uri="{FF2B5EF4-FFF2-40B4-BE49-F238E27FC236}">
                <a16:creationId xmlns:a16="http://schemas.microsoft.com/office/drawing/2014/main" id="{936F602B-391D-4FCD-B25B-FF52DC0E870E}"/>
              </a:ext>
            </a:extLst>
          </p:cNvPr>
          <p:cNvCxnSpPr>
            <a:stCxn id="819" idx="2"/>
          </p:cNvCxnSpPr>
          <p:nvPr/>
        </p:nvCxnSpPr>
        <p:spPr>
          <a:xfrm>
            <a:off x="4042326" y="2262254"/>
            <a:ext cx="608674" cy="3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2" name="直線接點 2161">
            <a:extLst>
              <a:ext uri="{FF2B5EF4-FFF2-40B4-BE49-F238E27FC236}">
                <a16:creationId xmlns:a16="http://schemas.microsoft.com/office/drawing/2014/main" id="{270DEC98-AA36-4D17-A9A7-4CF975C5EE53}"/>
              </a:ext>
            </a:extLst>
          </p:cNvPr>
          <p:cNvCxnSpPr>
            <a:stCxn id="791" idx="2"/>
          </p:cNvCxnSpPr>
          <p:nvPr/>
        </p:nvCxnSpPr>
        <p:spPr>
          <a:xfrm>
            <a:off x="3711515" y="2262254"/>
            <a:ext cx="608674" cy="3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4" name="直線接點 2163">
            <a:extLst>
              <a:ext uri="{FF2B5EF4-FFF2-40B4-BE49-F238E27FC236}">
                <a16:creationId xmlns:a16="http://schemas.microsoft.com/office/drawing/2014/main" id="{69D5D8E3-4DC5-4296-A3FF-7D008CEA23A5}"/>
              </a:ext>
            </a:extLst>
          </p:cNvPr>
          <p:cNvCxnSpPr>
            <a:stCxn id="763" idx="2"/>
          </p:cNvCxnSpPr>
          <p:nvPr/>
        </p:nvCxnSpPr>
        <p:spPr>
          <a:xfrm>
            <a:off x="3376826" y="2262254"/>
            <a:ext cx="610255" cy="3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6" name="直線接點 2165">
            <a:extLst>
              <a:ext uri="{FF2B5EF4-FFF2-40B4-BE49-F238E27FC236}">
                <a16:creationId xmlns:a16="http://schemas.microsoft.com/office/drawing/2014/main" id="{362F89CA-C009-4703-9B4A-A7E442CE1495}"/>
              </a:ext>
            </a:extLst>
          </p:cNvPr>
          <p:cNvCxnSpPr>
            <a:stCxn id="735" idx="2"/>
          </p:cNvCxnSpPr>
          <p:nvPr/>
        </p:nvCxnSpPr>
        <p:spPr>
          <a:xfrm>
            <a:off x="3046015" y="2262254"/>
            <a:ext cx="610255" cy="3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8" name="直線接點 2167">
            <a:extLst>
              <a:ext uri="{FF2B5EF4-FFF2-40B4-BE49-F238E27FC236}">
                <a16:creationId xmlns:a16="http://schemas.microsoft.com/office/drawing/2014/main" id="{D4E5C51B-151C-4DDB-9861-B1779D3D968A}"/>
              </a:ext>
            </a:extLst>
          </p:cNvPr>
          <p:cNvCxnSpPr>
            <a:stCxn id="707" idx="2"/>
          </p:cNvCxnSpPr>
          <p:nvPr/>
        </p:nvCxnSpPr>
        <p:spPr>
          <a:xfrm>
            <a:off x="2711325" y="2262254"/>
            <a:ext cx="610256" cy="3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0" name="直線接點 2169">
            <a:extLst>
              <a:ext uri="{FF2B5EF4-FFF2-40B4-BE49-F238E27FC236}">
                <a16:creationId xmlns:a16="http://schemas.microsoft.com/office/drawing/2014/main" id="{B927A5ED-B530-4B76-A187-B49BAED22869}"/>
              </a:ext>
            </a:extLst>
          </p:cNvPr>
          <p:cNvCxnSpPr>
            <a:stCxn id="679" idx="2"/>
          </p:cNvCxnSpPr>
          <p:nvPr/>
        </p:nvCxnSpPr>
        <p:spPr>
          <a:xfrm>
            <a:off x="2380514" y="2262254"/>
            <a:ext cx="610256" cy="3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2" name="直線接點 2171">
            <a:extLst>
              <a:ext uri="{FF2B5EF4-FFF2-40B4-BE49-F238E27FC236}">
                <a16:creationId xmlns:a16="http://schemas.microsoft.com/office/drawing/2014/main" id="{D83B871A-CAB2-4567-BB19-689D48A40663}"/>
              </a:ext>
            </a:extLst>
          </p:cNvPr>
          <p:cNvCxnSpPr>
            <a:stCxn id="651" idx="2"/>
          </p:cNvCxnSpPr>
          <p:nvPr/>
        </p:nvCxnSpPr>
        <p:spPr>
          <a:xfrm>
            <a:off x="2045825" y="2262254"/>
            <a:ext cx="610255" cy="3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4" name="直線接點 2173">
            <a:extLst>
              <a:ext uri="{FF2B5EF4-FFF2-40B4-BE49-F238E27FC236}">
                <a16:creationId xmlns:a16="http://schemas.microsoft.com/office/drawing/2014/main" id="{BC4FF3E4-A5EF-49E5-B4D6-7BD7D2736F15}"/>
              </a:ext>
            </a:extLst>
          </p:cNvPr>
          <p:cNvCxnSpPr>
            <a:stCxn id="623" idx="2"/>
          </p:cNvCxnSpPr>
          <p:nvPr/>
        </p:nvCxnSpPr>
        <p:spPr>
          <a:xfrm>
            <a:off x="1715014" y="2262254"/>
            <a:ext cx="610255" cy="3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6" name="直線接點 2175">
            <a:extLst>
              <a:ext uri="{FF2B5EF4-FFF2-40B4-BE49-F238E27FC236}">
                <a16:creationId xmlns:a16="http://schemas.microsoft.com/office/drawing/2014/main" id="{5CEA13A2-CC61-41DE-B609-E145C0416704}"/>
              </a:ext>
            </a:extLst>
          </p:cNvPr>
          <p:cNvCxnSpPr>
            <a:stCxn id="595" idx="2"/>
          </p:cNvCxnSpPr>
          <p:nvPr/>
        </p:nvCxnSpPr>
        <p:spPr>
          <a:xfrm>
            <a:off x="1381906" y="2262254"/>
            <a:ext cx="608674" cy="3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直線接點 2177">
            <a:extLst>
              <a:ext uri="{FF2B5EF4-FFF2-40B4-BE49-F238E27FC236}">
                <a16:creationId xmlns:a16="http://schemas.microsoft.com/office/drawing/2014/main" id="{68E973AA-5DB6-4E8B-8BC7-BFEBAE455FBD}"/>
              </a:ext>
            </a:extLst>
          </p:cNvPr>
          <p:cNvCxnSpPr>
            <a:stCxn id="567" idx="2"/>
          </p:cNvCxnSpPr>
          <p:nvPr/>
        </p:nvCxnSpPr>
        <p:spPr>
          <a:xfrm>
            <a:off x="1051095" y="2262254"/>
            <a:ext cx="608674" cy="3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0" name="直線接點 2179">
            <a:extLst>
              <a:ext uri="{FF2B5EF4-FFF2-40B4-BE49-F238E27FC236}">
                <a16:creationId xmlns:a16="http://schemas.microsoft.com/office/drawing/2014/main" id="{8DE4297D-6394-4D3A-8916-91FEE4CBCC37}"/>
              </a:ext>
            </a:extLst>
          </p:cNvPr>
          <p:cNvCxnSpPr>
            <a:stCxn id="539" idx="2"/>
          </p:cNvCxnSpPr>
          <p:nvPr/>
        </p:nvCxnSpPr>
        <p:spPr>
          <a:xfrm>
            <a:off x="716406" y="2262254"/>
            <a:ext cx="607789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2" name="直線接點 2181">
            <a:extLst>
              <a:ext uri="{FF2B5EF4-FFF2-40B4-BE49-F238E27FC236}">
                <a16:creationId xmlns:a16="http://schemas.microsoft.com/office/drawing/2014/main" id="{B95D9A70-CD00-44D3-BCD6-77929ABFF9C6}"/>
              </a:ext>
            </a:extLst>
          </p:cNvPr>
          <p:cNvCxnSpPr>
            <a:stCxn id="435" idx="2"/>
          </p:cNvCxnSpPr>
          <p:nvPr/>
        </p:nvCxnSpPr>
        <p:spPr>
          <a:xfrm>
            <a:off x="385595" y="2262254"/>
            <a:ext cx="615727" cy="38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4" name="直線接點 2183">
            <a:extLst>
              <a:ext uri="{FF2B5EF4-FFF2-40B4-BE49-F238E27FC236}">
                <a16:creationId xmlns:a16="http://schemas.microsoft.com/office/drawing/2014/main" id="{662D33DF-FF49-4BB0-AF7B-55700788AB5E}"/>
              </a:ext>
            </a:extLst>
          </p:cNvPr>
          <p:cNvCxnSpPr>
            <a:stCxn id="1931" idx="2"/>
          </p:cNvCxnSpPr>
          <p:nvPr/>
        </p:nvCxnSpPr>
        <p:spPr>
          <a:xfrm>
            <a:off x="9371511" y="2950671"/>
            <a:ext cx="1275534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6" name="直線接點 2185">
            <a:extLst>
              <a:ext uri="{FF2B5EF4-FFF2-40B4-BE49-F238E27FC236}">
                <a16:creationId xmlns:a16="http://schemas.microsoft.com/office/drawing/2014/main" id="{C967C753-9769-4F37-BCCD-1C40E57D3037}"/>
              </a:ext>
            </a:extLst>
          </p:cNvPr>
          <p:cNvCxnSpPr>
            <a:stCxn id="1903" idx="2"/>
          </p:cNvCxnSpPr>
          <p:nvPr/>
        </p:nvCxnSpPr>
        <p:spPr>
          <a:xfrm>
            <a:off x="9040700" y="2950671"/>
            <a:ext cx="1276780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8" name="直線接點 2187">
            <a:extLst>
              <a:ext uri="{FF2B5EF4-FFF2-40B4-BE49-F238E27FC236}">
                <a16:creationId xmlns:a16="http://schemas.microsoft.com/office/drawing/2014/main" id="{56461167-29B9-4408-9F0C-B04F726271EE}"/>
              </a:ext>
            </a:extLst>
          </p:cNvPr>
          <p:cNvCxnSpPr>
            <a:stCxn id="1875" idx="2"/>
          </p:cNvCxnSpPr>
          <p:nvPr/>
        </p:nvCxnSpPr>
        <p:spPr>
          <a:xfrm>
            <a:off x="8706011" y="2950671"/>
            <a:ext cx="1278094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0" name="直線接點 2189">
            <a:extLst>
              <a:ext uri="{FF2B5EF4-FFF2-40B4-BE49-F238E27FC236}">
                <a16:creationId xmlns:a16="http://schemas.microsoft.com/office/drawing/2014/main" id="{4AE703BF-F715-4AEB-B43D-2476BA1AD601}"/>
              </a:ext>
            </a:extLst>
          </p:cNvPr>
          <p:cNvCxnSpPr>
            <a:stCxn id="1847" idx="2"/>
          </p:cNvCxnSpPr>
          <p:nvPr/>
        </p:nvCxnSpPr>
        <p:spPr>
          <a:xfrm>
            <a:off x="8375200" y="2950671"/>
            <a:ext cx="1273625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2" name="直線接點 2191">
            <a:extLst>
              <a:ext uri="{FF2B5EF4-FFF2-40B4-BE49-F238E27FC236}">
                <a16:creationId xmlns:a16="http://schemas.microsoft.com/office/drawing/2014/main" id="{DA9D4B0E-8ADA-427D-9A54-BE9E09715DA2}"/>
              </a:ext>
            </a:extLst>
          </p:cNvPr>
          <p:cNvCxnSpPr>
            <a:stCxn id="1819" idx="2"/>
          </p:cNvCxnSpPr>
          <p:nvPr/>
        </p:nvCxnSpPr>
        <p:spPr>
          <a:xfrm>
            <a:off x="8040510" y="2950671"/>
            <a:ext cx="1275756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4" name="直線接點 2193">
            <a:extLst>
              <a:ext uri="{FF2B5EF4-FFF2-40B4-BE49-F238E27FC236}">
                <a16:creationId xmlns:a16="http://schemas.microsoft.com/office/drawing/2014/main" id="{E6052A09-5BC2-4E7C-A98B-39E1C489E47F}"/>
              </a:ext>
            </a:extLst>
          </p:cNvPr>
          <p:cNvCxnSpPr>
            <a:stCxn id="1791" idx="2"/>
          </p:cNvCxnSpPr>
          <p:nvPr/>
        </p:nvCxnSpPr>
        <p:spPr>
          <a:xfrm>
            <a:off x="7709699" y="2950671"/>
            <a:ext cx="1275756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6" name="直線接點 2195">
            <a:extLst>
              <a:ext uri="{FF2B5EF4-FFF2-40B4-BE49-F238E27FC236}">
                <a16:creationId xmlns:a16="http://schemas.microsoft.com/office/drawing/2014/main" id="{1AC3A40B-A403-46C2-B095-95D6F1F738BE}"/>
              </a:ext>
            </a:extLst>
          </p:cNvPr>
          <p:cNvCxnSpPr>
            <a:stCxn id="1763" idx="2"/>
          </p:cNvCxnSpPr>
          <p:nvPr/>
        </p:nvCxnSpPr>
        <p:spPr>
          <a:xfrm>
            <a:off x="7375010" y="2950671"/>
            <a:ext cx="1275756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8" name="直線接點 2197">
            <a:extLst>
              <a:ext uri="{FF2B5EF4-FFF2-40B4-BE49-F238E27FC236}">
                <a16:creationId xmlns:a16="http://schemas.microsoft.com/office/drawing/2014/main" id="{06FCE741-3F70-46D7-9B8F-64AF365D312B}"/>
              </a:ext>
            </a:extLst>
          </p:cNvPr>
          <p:cNvCxnSpPr>
            <a:stCxn id="1735" idx="2"/>
          </p:cNvCxnSpPr>
          <p:nvPr/>
        </p:nvCxnSpPr>
        <p:spPr>
          <a:xfrm>
            <a:off x="7044199" y="2950671"/>
            <a:ext cx="1275756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0" name="直線接點 2199">
            <a:extLst>
              <a:ext uri="{FF2B5EF4-FFF2-40B4-BE49-F238E27FC236}">
                <a16:creationId xmlns:a16="http://schemas.microsoft.com/office/drawing/2014/main" id="{3492FB31-95BF-4222-AB4D-B0ACE6F32BC2}"/>
              </a:ext>
            </a:extLst>
          </p:cNvPr>
          <p:cNvCxnSpPr>
            <a:stCxn id="1707" idx="2"/>
          </p:cNvCxnSpPr>
          <p:nvPr/>
        </p:nvCxnSpPr>
        <p:spPr>
          <a:xfrm>
            <a:off x="6711091" y="2950671"/>
            <a:ext cx="1274174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2" name="直線接點 2201">
            <a:extLst>
              <a:ext uri="{FF2B5EF4-FFF2-40B4-BE49-F238E27FC236}">
                <a16:creationId xmlns:a16="http://schemas.microsoft.com/office/drawing/2014/main" id="{8B64E999-C38B-45D3-942C-9692B4A8BEB5}"/>
              </a:ext>
            </a:extLst>
          </p:cNvPr>
          <p:cNvCxnSpPr>
            <a:stCxn id="1679" idx="2"/>
          </p:cNvCxnSpPr>
          <p:nvPr/>
        </p:nvCxnSpPr>
        <p:spPr>
          <a:xfrm>
            <a:off x="6380280" y="2950671"/>
            <a:ext cx="1274174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4" name="直線接點 2203">
            <a:extLst>
              <a:ext uri="{FF2B5EF4-FFF2-40B4-BE49-F238E27FC236}">
                <a16:creationId xmlns:a16="http://schemas.microsoft.com/office/drawing/2014/main" id="{D7516B5E-5D99-4266-B1D2-4F3368AB112A}"/>
              </a:ext>
            </a:extLst>
          </p:cNvPr>
          <p:cNvCxnSpPr>
            <a:stCxn id="1651" idx="2"/>
          </p:cNvCxnSpPr>
          <p:nvPr/>
        </p:nvCxnSpPr>
        <p:spPr>
          <a:xfrm>
            <a:off x="6045591" y="2950671"/>
            <a:ext cx="1274174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6" name="直線接點 2205">
            <a:extLst>
              <a:ext uri="{FF2B5EF4-FFF2-40B4-BE49-F238E27FC236}">
                <a16:creationId xmlns:a16="http://schemas.microsoft.com/office/drawing/2014/main" id="{436056C6-53F0-46A6-80E2-762723430635}"/>
              </a:ext>
            </a:extLst>
          </p:cNvPr>
          <p:cNvCxnSpPr>
            <a:stCxn id="1623" idx="2"/>
          </p:cNvCxnSpPr>
          <p:nvPr/>
        </p:nvCxnSpPr>
        <p:spPr>
          <a:xfrm>
            <a:off x="5714780" y="2950671"/>
            <a:ext cx="1274174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8" name="直線接點 2207">
            <a:extLst>
              <a:ext uri="{FF2B5EF4-FFF2-40B4-BE49-F238E27FC236}">
                <a16:creationId xmlns:a16="http://schemas.microsoft.com/office/drawing/2014/main" id="{811A1917-4E98-43D8-A6EC-FF4F6FC62D72}"/>
              </a:ext>
            </a:extLst>
          </p:cNvPr>
          <p:cNvCxnSpPr>
            <a:stCxn id="923" idx="2"/>
          </p:cNvCxnSpPr>
          <p:nvPr/>
        </p:nvCxnSpPr>
        <p:spPr>
          <a:xfrm>
            <a:off x="5371745" y="2950672"/>
            <a:ext cx="1284101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0" name="直線接點 2209">
            <a:extLst>
              <a:ext uri="{FF2B5EF4-FFF2-40B4-BE49-F238E27FC236}">
                <a16:creationId xmlns:a16="http://schemas.microsoft.com/office/drawing/2014/main" id="{23C8A096-0BA5-41A4-A399-7FBC2E0BC13C}"/>
              </a:ext>
            </a:extLst>
          </p:cNvPr>
          <p:cNvCxnSpPr>
            <a:stCxn id="895" idx="2"/>
          </p:cNvCxnSpPr>
          <p:nvPr/>
        </p:nvCxnSpPr>
        <p:spPr>
          <a:xfrm>
            <a:off x="5040934" y="2950672"/>
            <a:ext cx="1284101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2" name="直線接點 2211">
            <a:extLst>
              <a:ext uri="{FF2B5EF4-FFF2-40B4-BE49-F238E27FC236}">
                <a16:creationId xmlns:a16="http://schemas.microsoft.com/office/drawing/2014/main" id="{2ADBD65D-5A5A-4246-872B-8F6CD32E4019}"/>
              </a:ext>
            </a:extLst>
          </p:cNvPr>
          <p:cNvCxnSpPr>
            <a:stCxn id="867" idx="2"/>
          </p:cNvCxnSpPr>
          <p:nvPr/>
        </p:nvCxnSpPr>
        <p:spPr>
          <a:xfrm>
            <a:off x="4706245" y="2950672"/>
            <a:ext cx="1286897" cy="388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4" name="直線接點 2213">
            <a:extLst>
              <a:ext uri="{FF2B5EF4-FFF2-40B4-BE49-F238E27FC236}">
                <a16:creationId xmlns:a16="http://schemas.microsoft.com/office/drawing/2014/main" id="{44399E25-7D89-4AFC-BE1E-A88D306279E0}"/>
              </a:ext>
            </a:extLst>
          </p:cNvPr>
          <p:cNvCxnSpPr>
            <a:stCxn id="839" idx="2"/>
          </p:cNvCxnSpPr>
          <p:nvPr/>
        </p:nvCxnSpPr>
        <p:spPr>
          <a:xfrm>
            <a:off x="4375434" y="2950672"/>
            <a:ext cx="1284101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6" name="直線接點 2215">
            <a:extLst>
              <a:ext uri="{FF2B5EF4-FFF2-40B4-BE49-F238E27FC236}">
                <a16:creationId xmlns:a16="http://schemas.microsoft.com/office/drawing/2014/main" id="{9E3B2072-FE2A-45A0-8E7C-1AEEE5C4047E}"/>
              </a:ext>
            </a:extLst>
          </p:cNvPr>
          <p:cNvCxnSpPr>
            <a:stCxn id="811" idx="2"/>
          </p:cNvCxnSpPr>
          <p:nvPr/>
        </p:nvCxnSpPr>
        <p:spPr>
          <a:xfrm>
            <a:off x="4042326" y="2950672"/>
            <a:ext cx="1274174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8" name="直線接點 2217">
            <a:extLst>
              <a:ext uri="{FF2B5EF4-FFF2-40B4-BE49-F238E27FC236}">
                <a16:creationId xmlns:a16="http://schemas.microsoft.com/office/drawing/2014/main" id="{986EC664-8BDD-43FF-8AEC-83D0E4C813D6}"/>
              </a:ext>
            </a:extLst>
          </p:cNvPr>
          <p:cNvCxnSpPr>
            <a:stCxn id="783" idx="2"/>
          </p:cNvCxnSpPr>
          <p:nvPr/>
        </p:nvCxnSpPr>
        <p:spPr>
          <a:xfrm>
            <a:off x="3711515" y="2950672"/>
            <a:ext cx="1274174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0" name="直線接點 2219">
            <a:extLst>
              <a:ext uri="{FF2B5EF4-FFF2-40B4-BE49-F238E27FC236}">
                <a16:creationId xmlns:a16="http://schemas.microsoft.com/office/drawing/2014/main" id="{49A94EE3-7C42-4EF7-98A7-9CCAD8F6E015}"/>
              </a:ext>
            </a:extLst>
          </p:cNvPr>
          <p:cNvCxnSpPr>
            <a:stCxn id="755" idx="2"/>
          </p:cNvCxnSpPr>
          <p:nvPr/>
        </p:nvCxnSpPr>
        <p:spPr>
          <a:xfrm>
            <a:off x="3376826" y="2950672"/>
            <a:ext cx="1274050" cy="38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2" name="直線接點 2221">
            <a:extLst>
              <a:ext uri="{FF2B5EF4-FFF2-40B4-BE49-F238E27FC236}">
                <a16:creationId xmlns:a16="http://schemas.microsoft.com/office/drawing/2014/main" id="{39DC3033-C6AD-4992-BC78-4FF25C2B83A1}"/>
              </a:ext>
            </a:extLst>
          </p:cNvPr>
          <p:cNvCxnSpPr>
            <a:stCxn id="727" idx="2"/>
          </p:cNvCxnSpPr>
          <p:nvPr/>
        </p:nvCxnSpPr>
        <p:spPr>
          <a:xfrm>
            <a:off x="3046015" y="2950672"/>
            <a:ext cx="1274174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4" name="直線接點 2223">
            <a:extLst>
              <a:ext uri="{FF2B5EF4-FFF2-40B4-BE49-F238E27FC236}">
                <a16:creationId xmlns:a16="http://schemas.microsoft.com/office/drawing/2014/main" id="{169C795B-F9EA-489E-B484-6D16A942BF33}"/>
              </a:ext>
            </a:extLst>
          </p:cNvPr>
          <p:cNvCxnSpPr>
            <a:stCxn id="699" idx="2"/>
          </p:cNvCxnSpPr>
          <p:nvPr/>
        </p:nvCxnSpPr>
        <p:spPr>
          <a:xfrm>
            <a:off x="2711325" y="2950672"/>
            <a:ext cx="1281934" cy="38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6" name="直線接點 2225">
            <a:extLst>
              <a:ext uri="{FF2B5EF4-FFF2-40B4-BE49-F238E27FC236}">
                <a16:creationId xmlns:a16="http://schemas.microsoft.com/office/drawing/2014/main" id="{4DC219A0-8318-4576-82F9-45EACC6D1669}"/>
              </a:ext>
            </a:extLst>
          </p:cNvPr>
          <p:cNvCxnSpPr>
            <a:stCxn id="671" idx="2"/>
          </p:cNvCxnSpPr>
          <p:nvPr/>
        </p:nvCxnSpPr>
        <p:spPr>
          <a:xfrm>
            <a:off x="2380514" y="2950672"/>
            <a:ext cx="1275756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8" name="直線接點 2227">
            <a:extLst>
              <a:ext uri="{FF2B5EF4-FFF2-40B4-BE49-F238E27FC236}">
                <a16:creationId xmlns:a16="http://schemas.microsoft.com/office/drawing/2014/main" id="{A3376EAA-F815-4340-B7D1-97BE6FF42FD5}"/>
              </a:ext>
            </a:extLst>
          </p:cNvPr>
          <p:cNvCxnSpPr>
            <a:stCxn id="643" idx="2"/>
          </p:cNvCxnSpPr>
          <p:nvPr/>
        </p:nvCxnSpPr>
        <p:spPr>
          <a:xfrm>
            <a:off x="2045825" y="2950672"/>
            <a:ext cx="1275756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0" name="直線接點 2229">
            <a:extLst>
              <a:ext uri="{FF2B5EF4-FFF2-40B4-BE49-F238E27FC236}">
                <a16:creationId xmlns:a16="http://schemas.microsoft.com/office/drawing/2014/main" id="{1F8D0634-AC26-4545-99AF-E17226531A2F}"/>
              </a:ext>
            </a:extLst>
          </p:cNvPr>
          <p:cNvCxnSpPr>
            <a:stCxn id="615" idx="2"/>
          </p:cNvCxnSpPr>
          <p:nvPr/>
        </p:nvCxnSpPr>
        <p:spPr>
          <a:xfrm>
            <a:off x="1715014" y="2950672"/>
            <a:ext cx="1275756" cy="38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2" name="直線接點 2231">
            <a:extLst>
              <a:ext uri="{FF2B5EF4-FFF2-40B4-BE49-F238E27FC236}">
                <a16:creationId xmlns:a16="http://schemas.microsoft.com/office/drawing/2014/main" id="{726D9A79-1FF5-424F-80FF-0E0DFF2C399B}"/>
              </a:ext>
            </a:extLst>
          </p:cNvPr>
          <p:cNvCxnSpPr>
            <a:stCxn id="587" idx="2"/>
          </p:cNvCxnSpPr>
          <p:nvPr/>
        </p:nvCxnSpPr>
        <p:spPr>
          <a:xfrm>
            <a:off x="1381906" y="2950672"/>
            <a:ext cx="1273648" cy="382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4" name="直線接點 2233">
            <a:extLst>
              <a:ext uri="{FF2B5EF4-FFF2-40B4-BE49-F238E27FC236}">
                <a16:creationId xmlns:a16="http://schemas.microsoft.com/office/drawing/2014/main" id="{DDE61A02-1C6F-4292-802A-0E2317CF7F37}"/>
              </a:ext>
            </a:extLst>
          </p:cNvPr>
          <p:cNvCxnSpPr>
            <a:stCxn id="559" idx="2"/>
          </p:cNvCxnSpPr>
          <p:nvPr/>
        </p:nvCxnSpPr>
        <p:spPr>
          <a:xfrm>
            <a:off x="1051095" y="2950672"/>
            <a:ext cx="1274174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6" name="直線接點 2235">
            <a:extLst>
              <a:ext uri="{FF2B5EF4-FFF2-40B4-BE49-F238E27FC236}">
                <a16:creationId xmlns:a16="http://schemas.microsoft.com/office/drawing/2014/main" id="{50EDB658-56D8-48D2-8398-B5E126D489D8}"/>
              </a:ext>
            </a:extLst>
          </p:cNvPr>
          <p:cNvCxnSpPr>
            <a:stCxn id="531" idx="2"/>
          </p:cNvCxnSpPr>
          <p:nvPr/>
        </p:nvCxnSpPr>
        <p:spPr>
          <a:xfrm>
            <a:off x="716406" y="2950672"/>
            <a:ext cx="1274174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8" name="直線接點 2237">
            <a:extLst>
              <a:ext uri="{FF2B5EF4-FFF2-40B4-BE49-F238E27FC236}">
                <a16:creationId xmlns:a16="http://schemas.microsoft.com/office/drawing/2014/main" id="{D557C0E0-5499-4CA8-BE68-7C2ABDD59A5E}"/>
              </a:ext>
            </a:extLst>
          </p:cNvPr>
          <p:cNvCxnSpPr>
            <a:stCxn id="98" idx="2"/>
          </p:cNvCxnSpPr>
          <p:nvPr/>
        </p:nvCxnSpPr>
        <p:spPr>
          <a:xfrm>
            <a:off x="385595" y="2950672"/>
            <a:ext cx="1274174" cy="38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0" name="直線接點 2239">
            <a:extLst>
              <a:ext uri="{FF2B5EF4-FFF2-40B4-BE49-F238E27FC236}">
                <a16:creationId xmlns:a16="http://schemas.microsoft.com/office/drawing/2014/main" id="{C5A17439-0BD1-41B4-BFB9-85E951A18780}"/>
              </a:ext>
            </a:extLst>
          </p:cNvPr>
          <p:cNvCxnSpPr>
            <a:stCxn id="1823" idx="2"/>
          </p:cNvCxnSpPr>
          <p:nvPr/>
        </p:nvCxnSpPr>
        <p:spPr>
          <a:xfrm>
            <a:off x="8040510" y="3644800"/>
            <a:ext cx="2624950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2" name="直線接點 2241">
            <a:extLst>
              <a:ext uri="{FF2B5EF4-FFF2-40B4-BE49-F238E27FC236}">
                <a16:creationId xmlns:a16="http://schemas.microsoft.com/office/drawing/2014/main" id="{39803E80-697C-48C1-AF19-6BB644419A83}"/>
              </a:ext>
            </a:extLst>
          </p:cNvPr>
          <p:cNvCxnSpPr>
            <a:stCxn id="1795" idx="2"/>
          </p:cNvCxnSpPr>
          <p:nvPr/>
        </p:nvCxnSpPr>
        <p:spPr>
          <a:xfrm>
            <a:off x="7709699" y="3644800"/>
            <a:ext cx="2623021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4" name="直線接點 2243">
            <a:extLst>
              <a:ext uri="{FF2B5EF4-FFF2-40B4-BE49-F238E27FC236}">
                <a16:creationId xmlns:a16="http://schemas.microsoft.com/office/drawing/2014/main" id="{46F9FDF7-B2E2-448A-84A3-647D557AE608}"/>
              </a:ext>
            </a:extLst>
          </p:cNvPr>
          <p:cNvCxnSpPr>
            <a:stCxn id="1767" idx="2"/>
          </p:cNvCxnSpPr>
          <p:nvPr/>
        </p:nvCxnSpPr>
        <p:spPr>
          <a:xfrm>
            <a:off x="7375010" y="3644800"/>
            <a:ext cx="2624335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6" name="直線接點 2245">
            <a:extLst>
              <a:ext uri="{FF2B5EF4-FFF2-40B4-BE49-F238E27FC236}">
                <a16:creationId xmlns:a16="http://schemas.microsoft.com/office/drawing/2014/main" id="{A2DA1C55-436A-4F9C-9650-684A90D47532}"/>
              </a:ext>
            </a:extLst>
          </p:cNvPr>
          <p:cNvCxnSpPr>
            <a:stCxn id="1739" idx="2"/>
          </p:cNvCxnSpPr>
          <p:nvPr/>
        </p:nvCxnSpPr>
        <p:spPr>
          <a:xfrm>
            <a:off x="7044199" y="3644800"/>
            <a:ext cx="2625581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8" name="直線接點 2247">
            <a:extLst>
              <a:ext uri="{FF2B5EF4-FFF2-40B4-BE49-F238E27FC236}">
                <a16:creationId xmlns:a16="http://schemas.microsoft.com/office/drawing/2014/main" id="{B0A66606-ACEE-4A3C-B9C9-3FF090E0CFA9}"/>
              </a:ext>
            </a:extLst>
          </p:cNvPr>
          <p:cNvCxnSpPr>
            <a:stCxn id="1711" idx="2"/>
          </p:cNvCxnSpPr>
          <p:nvPr/>
        </p:nvCxnSpPr>
        <p:spPr>
          <a:xfrm>
            <a:off x="6711091" y="3644800"/>
            <a:ext cx="2621870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0" name="直線接點 2249">
            <a:extLst>
              <a:ext uri="{FF2B5EF4-FFF2-40B4-BE49-F238E27FC236}">
                <a16:creationId xmlns:a16="http://schemas.microsoft.com/office/drawing/2014/main" id="{3A86C474-DCEC-4A23-80D4-01BCD2E8DF7A}"/>
              </a:ext>
            </a:extLst>
          </p:cNvPr>
          <p:cNvCxnSpPr>
            <a:stCxn id="1683" idx="2"/>
          </p:cNvCxnSpPr>
          <p:nvPr/>
        </p:nvCxnSpPr>
        <p:spPr>
          <a:xfrm>
            <a:off x="6380280" y="3644800"/>
            <a:ext cx="2621869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" name="直線接點 2251">
            <a:extLst>
              <a:ext uri="{FF2B5EF4-FFF2-40B4-BE49-F238E27FC236}">
                <a16:creationId xmlns:a16="http://schemas.microsoft.com/office/drawing/2014/main" id="{5D9A3638-A3C9-47D5-B10C-12E6E4E36A0E}"/>
              </a:ext>
            </a:extLst>
          </p:cNvPr>
          <p:cNvCxnSpPr>
            <a:stCxn id="1655" idx="2"/>
          </p:cNvCxnSpPr>
          <p:nvPr/>
        </p:nvCxnSpPr>
        <p:spPr>
          <a:xfrm>
            <a:off x="6045591" y="3644800"/>
            <a:ext cx="2621869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4" name="直線接點 2253">
            <a:extLst>
              <a:ext uri="{FF2B5EF4-FFF2-40B4-BE49-F238E27FC236}">
                <a16:creationId xmlns:a16="http://schemas.microsoft.com/office/drawing/2014/main" id="{52E5A295-6E22-4606-998B-3D06F8B93B71}"/>
              </a:ext>
            </a:extLst>
          </p:cNvPr>
          <p:cNvCxnSpPr>
            <a:stCxn id="1627" idx="2"/>
          </p:cNvCxnSpPr>
          <p:nvPr/>
        </p:nvCxnSpPr>
        <p:spPr>
          <a:xfrm>
            <a:off x="5714780" y="3644800"/>
            <a:ext cx="2621869" cy="38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6" name="直線接點 2255">
            <a:extLst>
              <a:ext uri="{FF2B5EF4-FFF2-40B4-BE49-F238E27FC236}">
                <a16:creationId xmlns:a16="http://schemas.microsoft.com/office/drawing/2014/main" id="{EFB844B2-6E08-4870-9132-B27F1F553546}"/>
              </a:ext>
            </a:extLst>
          </p:cNvPr>
          <p:cNvCxnSpPr>
            <a:stCxn id="927" idx="2"/>
          </p:cNvCxnSpPr>
          <p:nvPr/>
        </p:nvCxnSpPr>
        <p:spPr>
          <a:xfrm>
            <a:off x="5371745" y="3644801"/>
            <a:ext cx="2630214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8" name="直線接點 2257">
            <a:extLst>
              <a:ext uri="{FF2B5EF4-FFF2-40B4-BE49-F238E27FC236}">
                <a16:creationId xmlns:a16="http://schemas.microsoft.com/office/drawing/2014/main" id="{D050FB65-C111-4F29-9B01-6A9EAC1654D1}"/>
              </a:ext>
            </a:extLst>
          </p:cNvPr>
          <p:cNvCxnSpPr>
            <a:stCxn id="899" idx="2"/>
          </p:cNvCxnSpPr>
          <p:nvPr/>
        </p:nvCxnSpPr>
        <p:spPr>
          <a:xfrm>
            <a:off x="5040934" y="3644801"/>
            <a:ext cx="2630214" cy="388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0" name="直線接點 2259">
            <a:extLst>
              <a:ext uri="{FF2B5EF4-FFF2-40B4-BE49-F238E27FC236}">
                <a16:creationId xmlns:a16="http://schemas.microsoft.com/office/drawing/2014/main" id="{07B2F55A-8B82-4693-9A2F-13CF264461ED}"/>
              </a:ext>
            </a:extLst>
          </p:cNvPr>
          <p:cNvCxnSpPr>
            <a:stCxn id="871" idx="2"/>
          </p:cNvCxnSpPr>
          <p:nvPr/>
        </p:nvCxnSpPr>
        <p:spPr>
          <a:xfrm>
            <a:off x="4706245" y="3644801"/>
            <a:ext cx="2632052" cy="38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4" name="直線接點 2263">
            <a:extLst>
              <a:ext uri="{FF2B5EF4-FFF2-40B4-BE49-F238E27FC236}">
                <a16:creationId xmlns:a16="http://schemas.microsoft.com/office/drawing/2014/main" id="{23E5CBEE-C017-4373-9634-E1544D34FD87}"/>
              </a:ext>
            </a:extLst>
          </p:cNvPr>
          <p:cNvCxnSpPr>
            <a:stCxn id="843" idx="2"/>
          </p:cNvCxnSpPr>
          <p:nvPr/>
        </p:nvCxnSpPr>
        <p:spPr>
          <a:xfrm>
            <a:off x="4375434" y="3644801"/>
            <a:ext cx="2636612" cy="388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6" name="直線接點 2265">
            <a:extLst>
              <a:ext uri="{FF2B5EF4-FFF2-40B4-BE49-F238E27FC236}">
                <a16:creationId xmlns:a16="http://schemas.microsoft.com/office/drawing/2014/main" id="{A8494D08-6C39-490B-BE23-F0A3EA35D6A9}"/>
              </a:ext>
            </a:extLst>
          </p:cNvPr>
          <p:cNvCxnSpPr>
            <a:stCxn id="815" idx="2"/>
          </p:cNvCxnSpPr>
          <p:nvPr/>
        </p:nvCxnSpPr>
        <p:spPr>
          <a:xfrm>
            <a:off x="4042326" y="3644801"/>
            <a:ext cx="2630214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8" name="直線接點 2267">
            <a:extLst>
              <a:ext uri="{FF2B5EF4-FFF2-40B4-BE49-F238E27FC236}">
                <a16:creationId xmlns:a16="http://schemas.microsoft.com/office/drawing/2014/main" id="{74A39E1A-652F-4D09-87AD-CFF89A406F43}"/>
              </a:ext>
            </a:extLst>
          </p:cNvPr>
          <p:cNvCxnSpPr>
            <a:stCxn id="787" idx="2"/>
          </p:cNvCxnSpPr>
          <p:nvPr/>
        </p:nvCxnSpPr>
        <p:spPr>
          <a:xfrm>
            <a:off x="3711515" y="3644801"/>
            <a:ext cx="2633091" cy="388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0" name="直線接點 2269">
            <a:extLst>
              <a:ext uri="{FF2B5EF4-FFF2-40B4-BE49-F238E27FC236}">
                <a16:creationId xmlns:a16="http://schemas.microsoft.com/office/drawing/2014/main" id="{45D3CCA0-6FFC-40DE-9A4B-FF79BC4EBACF}"/>
              </a:ext>
            </a:extLst>
          </p:cNvPr>
          <p:cNvCxnSpPr>
            <a:stCxn id="759" idx="2"/>
          </p:cNvCxnSpPr>
          <p:nvPr/>
        </p:nvCxnSpPr>
        <p:spPr>
          <a:xfrm>
            <a:off x="3376826" y="3644801"/>
            <a:ext cx="2629481" cy="38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2" name="直線接點 2271">
            <a:extLst>
              <a:ext uri="{FF2B5EF4-FFF2-40B4-BE49-F238E27FC236}">
                <a16:creationId xmlns:a16="http://schemas.microsoft.com/office/drawing/2014/main" id="{7A7C22C4-BF18-4FFE-BA34-B255FD2300B5}"/>
              </a:ext>
            </a:extLst>
          </p:cNvPr>
          <p:cNvCxnSpPr>
            <a:stCxn id="731" idx="2"/>
          </p:cNvCxnSpPr>
          <p:nvPr/>
        </p:nvCxnSpPr>
        <p:spPr>
          <a:xfrm>
            <a:off x="3046015" y="3644801"/>
            <a:ext cx="2630214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4" name="直線接點 2273">
            <a:extLst>
              <a:ext uri="{FF2B5EF4-FFF2-40B4-BE49-F238E27FC236}">
                <a16:creationId xmlns:a16="http://schemas.microsoft.com/office/drawing/2014/main" id="{F2A01F8A-E56D-4492-8DDA-35C9B1B059D5}"/>
              </a:ext>
            </a:extLst>
          </p:cNvPr>
          <p:cNvCxnSpPr>
            <a:cxnSpLocks/>
            <a:stCxn id="703" idx="2"/>
          </p:cNvCxnSpPr>
          <p:nvPr/>
        </p:nvCxnSpPr>
        <p:spPr>
          <a:xfrm>
            <a:off x="2711325" y="3644801"/>
            <a:ext cx="2620361" cy="382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7" name="直線接點 2276">
            <a:extLst>
              <a:ext uri="{FF2B5EF4-FFF2-40B4-BE49-F238E27FC236}">
                <a16:creationId xmlns:a16="http://schemas.microsoft.com/office/drawing/2014/main" id="{628DBF2C-2691-4FCB-8D35-2D06A6EED1FF}"/>
              </a:ext>
            </a:extLst>
          </p:cNvPr>
          <p:cNvCxnSpPr>
            <a:stCxn id="675" idx="2"/>
          </p:cNvCxnSpPr>
          <p:nvPr/>
        </p:nvCxnSpPr>
        <p:spPr>
          <a:xfrm>
            <a:off x="2380514" y="3644801"/>
            <a:ext cx="2621869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9" name="直線接點 2278">
            <a:extLst>
              <a:ext uri="{FF2B5EF4-FFF2-40B4-BE49-F238E27FC236}">
                <a16:creationId xmlns:a16="http://schemas.microsoft.com/office/drawing/2014/main" id="{5691D447-3708-4848-816E-0A1766942673}"/>
              </a:ext>
            </a:extLst>
          </p:cNvPr>
          <p:cNvCxnSpPr>
            <a:stCxn id="647" idx="2"/>
          </p:cNvCxnSpPr>
          <p:nvPr/>
        </p:nvCxnSpPr>
        <p:spPr>
          <a:xfrm>
            <a:off x="2045825" y="3644801"/>
            <a:ext cx="2621280" cy="38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1" name="直線接點 2280">
            <a:extLst>
              <a:ext uri="{FF2B5EF4-FFF2-40B4-BE49-F238E27FC236}">
                <a16:creationId xmlns:a16="http://schemas.microsoft.com/office/drawing/2014/main" id="{5180ED99-009F-4BB6-A5EF-DDCB91F352C5}"/>
              </a:ext>
            </a:extLst>
          </p:cNvPr>
          <p:cNvCxnSpPr>
            <a:stCxn id="619" idx="2"/>
          </p:cNvCxnSpPr>
          <p:nvPr/>
        </p:nvCxnSpPr>
        <p:spPr>
          <a:xfrm>
            <a:off x="1715014" y="3644801"/>
            <a:ext cx="2621575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3" name="直線接點 2282">
            <a:extLst>
              <a:ext uri="{FF2B5EF4-FFF2-40B4-BE49-F238E27FC236}">
                <a16:creationId xmlns:a16="http://schemas.microsoft.com/office/drawing/2014/main" id="{7920F9B3-2AC3-4BA6-9FA2-CD162443929E}"/>
              </a:ext>
            </a:extLst>
          </p:cNvPr>
          <p:cNvCxnSpPr>
            <a:stCxn id="591" idx="2"/>
          </p:cNvCxnSpPr>
          <p:nvPr/>
        </p:nvCxnSpPr>
        <p:spPr>
          <a:xfrm>
            <a:off x="1381906" y="3644801"/>
            <a:ext cx="2621869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5" name="直線接點 2284">
            <a:extLst>
              <a:ext uri="{FF2B5EF4-FFF2-40B4-BE49-F238E27FC236}">
                <a16:creationId xmlns:a16="http://schemas.microsoft.com/office/drawing/2014/main" id="{16379BD7-A241-471A-A8BF-BB4C177964A5}"/>
              </a:ext>
            </a:extLst>
          </p:cNvPr>
          <p:cNvCxnSpPr>
            <a:stCxn id="563" idx="2"/>
          </p:cNvCxnSpPr>
          <p:nvPr/>
        </p:nvCxnSpPr>
        <p:spPr>
          <a:xfrm>
            <a:off x="1051095" y="3644801"/>
            <a:ext cx="2621869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7" name="直線接點 2286">
            <a:extLst>
              <a:ext uri="{FF2B5EF4-FFF2-40B4-BE49-F238E27FC236}">
                <a16:creationId xmlns:a16="http://schemas.microsoft.com/office/drawing/2014/main" id="{0FF066BB-BBD5-479F-9BFC-B6EDA4DAFF69}"/>
              </a:ext>
            </a:extLst>
          </p:cNvPr>
          <p:cNvCxnSpPr>
            <a:stCxn id="535" idx="2"/>
          </p:cNvCxnSpPr>
          <p:nvPr/>
        </p:nvCxnSpPr>
        <p:spPr>
          <a:xfrm>
            <a:off x="716406" y="3644801"/>
            <a:ext cx="2621869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9" name="直線接點 2288">
            <a:extLst>
              <a:ext uri="{FF2B5EF4-FFF2-40B4-BE49-F238E27FC236}">
                <a16:creationId xmlns:a16="http://schemas.microsoft.com/office/drawing/2014/main" id="{3EDD498A-60F9-4634-ACC0-B559BB98F9D0}"/>
              </a:ext>
            </a:extLst>
          </p:cNvPr>
          <p:cNvCxnSpPr>
            <a:stCxn id="431" idx="2"/>
          </p:cNvCxnSpPr>
          <p:nvPr/>
        </p:nvCxnSpPr>
        <p:spPr>
          <a:xfrm>
            <a:off x="385595" y="3644801"/>
            <a:ext cx="2621869" cy="38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1" name="直線接點 2290">
            <a:extLst>
              <a:ext uri="{FF2B5EF4-FFF2-40B4-BE49-F238E27FC236}">
                <a16:creationId xmlns:a16="http://schemas.microsoft.com/office/drawing/2014/main" id="{F6F81D4E-9824-4BEA-A546-2AEF08F624F2}"/>
              </a:ext>
            </a:extLst>
          </p:cNvPr>
          <p:cNvCxnSpPr>
            <a:cxnSpLocks/>
            <a:stCxn id="935" idx="2"/>
          </p:cNvCxnSpPr>
          <p:nvPr/>
        </p:nvCxnSpPr>
        <p:spPr>
          <a:xfrm>
            <a:off x="5388440" y="4338930"/>
            <a:ext cx="5275750" cy="37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3" name="直線接點 2292">
            <a:extLst>
              <a:ext uri="{FF2B5EF4-FFF2-40B4-BE49-F238E27FC236}">
                <a16:creationId xmlns:a16="http://schemas.microsoft.com/office/drawing/2014/main" id="{5C149664-4099-4DCF-995D-B0A1AD3BAFB3}"/>
              </a:ext>
            </a:extLst>
          </p:cNvPr>
          <p:cNvCxnSpPr>
            <a:cxnSpLocks/>
          </p:cNvCxnSpPr>
          <p:nvPr/>
        </p:nvCxnSpPr>
        <p:spPr>
          <a:xfrm>
            <a:off x="5052796" y="4346341"/>
            <a:ext cx="5275750" cy="37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4" name="直線接點 2293">
            <a:extLst>
              <a:ext uri="{FF2B5EF4-FFF2-40B4-BE49-F238E27FC236}">
                <a16:creationId xmlns:a16="http://schemas.microsoft.com/office/drawing/2014/main" id="{DB1E641C-DA6D-46B3-B61B-EA1FD614256C}"/>
              </a:ext>
            </a:extLst>
          </p:cNvPr>
          <p:cNvCxnSpPr>
            <a:cxnSpLocks/>
          </p:cNvCxnSpPr>
          <p:nvPr/>
        </p:nvCxnSpPr>
        <p:spPr>
          <a:xfrm>
            <a:off x="4717357" y="4346341"/>
            <a:ext cx="5275750" cy="37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5" name="直線接點 2294">
            <a:extLst>
              <a:ext uri="{FF2B5EF4-FFF2-40B4-BE49-F238E27FC236}">
                <a16:creationId xmlns:a16="http://schemas.microsoft.com/office/drawing/2014/main" id="{70CD415E-FE93-49C7-A5C0-5D63012EC666}"/>
              </a:ext>
            </a:extLst>
          </p:cNvPr>
          <p:cNvCxnSpPr>
            <a:cxnSpLocks/>
          </p:cNvCxnSpPr>
          <p:nvPr/>
        </p:nvCxnSpPr>
        <p:spPr>
          <a:xfrm>
            <a:off x="4391884" y="4346341"/>
            <a:ext cx="5275750" cy="37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6" name="直線接點 2295">
            <a:extLst>
              <a:ext uri="{FF2B5EF4-FFF2-40B4-BE49-F238E27FC236}">
                <a16:creationId xmlns:a16="http://schemas.microsoft.com/office/drawing/2014/main" id="{3F50E7A3-77FE-40AE-9338-F4A9E01F02D5}"/>
              </a:ext>
            </a:extLst>
          </p:cNvPr>
          <p:cNvCxnSpPr>
            <a:cxnSpLocks/>
          </p:cNvCxnSpPr>
          <p:nvPr/>
        </p:nvCxnSpPr>
        <p:spPr>
          <a:xfrm>
            <a:off x="4057211" y="4342176"/>
            <a:ext cx="5275750" cy="37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7" name="直線接點 2296">
            <a:extLst>
              <a:ext uri="{FF2B5EF4-FFF2-40B4-BE49-F238E27FC236}">
                <a16:creationId xmlns:a16="http://schemas.microsoft.com/office/drawing/2014/main" id="{B2164128-FA93-4495-9827-9BA6AFE036D5}"/>
              </a:ext>
            </a:extLst>
          </p:cNvPr>
          <p:cNvCxnSpPr>
            <a:cxnSpLocks/>
          </p:cNvCxnSpPr>
          <p:nvPr/>
        </p:nvCxnSpPr>
        <p:spPr>
          <a:xfrm>
            <a:off x="3729662" y="4343198"/>
            <a:ext cx="5275750" cy="37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8" name="直線接點 2297">
            <a:extLst>
              <a:ext uri="{FF2B5EF4-FFF2-40B4-BE49-F238E27FC236}">
                <a16:creationId xmlns:a16="http://schemas.microsoft.com/office/drawing/2014/main" id="{55BD9BCF-3AAF-4AB6-B6DF-F1D18715FD89}"/>
              </a:ext>
            </a:extLst>
          </p:cNvPr>
          <p:cNvCxnSpPr>
            <a:cxnSpLocks/>
          </p:cNvCxnSpPr>
          <p:nvPr/>
        </p:nvCxnSpPr>
        <p:spPr>
          <a:xfrm>
            <a:off x="3387807" y="4346341"/>
            <a:ext cx="5275750" cy="37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9" name="直線接點 2298">
            <a:extLst>
              <a:ext uri="{FF2B5EF4-FFF2-40B4-BE49-F238E27FC236}">
                <a16:creationId xmlns:a16="http://schemas.microsoft.com/office/drawing/2014/main" id="{FF677EA4-3D96-438D-B23B-0CCBB172EB36}"/>
              </a:ext>
            </a:extLst>
          </p:cNvPr>
          <p:cNvCxnSpPr>
            <a:cxnSpLocks/>
          </p:cNvCxnSpPr>
          <p:nvPr/>
        </p:nvCxnSpPr>
        <p:spPr>
          <a:xfrm>
            <a:off x="3064291" y="4346341"/>
            <a:ext cx="5275750" cy="37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0" name="直線接點 2299">
            <a:extLst>
              <a:ext uri="{FF2B5EF4-FFF2-40B4-BE49-F238E27FC236}">
                <a16:creationId xmlns:a16="http://schemas.microsoft.com/office/drawing/2014/main" id="{A680D9C0-57DC-4C0F-9FF1-FDD158B09D72}"/>
              </a:ext>
            </a:extLst>
          </p:cNvPr>
          <p:cNvCxnSpPr>
            <a:cxnSpLocks/>
          </p:cNvCxnSpPr>
          <p:nvPr/>
        </p:nvCxnSpPr>
        <p:spPr>
          <a:xfrm>
            <a:off x="2729068" y="4341064"/>
            <a:ext cx="5275750" cy="37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1" name="直線接點 2300">
            <a:extLst>
              <a:ext uri="{FF2B5EF4-FFF2-40B4-BE49-F238E27FC236}">
                <a16:creationId xmlns:a16="http://schemas.microsoft.com/office/drawing/2014/main" id="{1D95331E-A169-41C6-A96D-7C8A5D8DC156}"/>
              </a:ext>
            </a:extLst>
          </p:cNvPr>
          <p:cNvCxnSpPr>
            <a:cxnSpLocks/>
          </p:cNvCxnSpPr>
          <p:nvPr/>
        </p:nvCxnSpPr>
        <p:spPr>
          <a:xfrm>
            <a:off x="2397906" y="4341720"/>
            <a:ext cx="5275750" cy="37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2" name="直線接點 2301">
            <a:extLst>
              <a:ext uri="{FF2B5EF4-FFF2-40B4-BE49-F238E27FC236}">
                <a16:creationId xmlns:a16="http://schemas.microsoft.com/office/drawing/2014/main" id="{B8F8CE11-8739-497D-A313-44035185A430}"/>
              </a:ext>
            </a:extLst>
          </p:cNvPr>
          <p:cNvCxnSpPr>
            <a:cxnSpLocks/>
          </p:cNvCxnSpPr>
          <p:nvPr/>
        </p:nvCxnSpPr>
        <p:spPr>
          <a:xfrm>
            <a:off x="2060412" y="4346341"/>
            <a:ext cx="5275750" cy="37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3" name="直線接點 2302">
            <a:extLst>
              <a:ext uri="{FF2B5EF4-FFF2-40B4-BE49-F238E27FC236}">
                <a16:creationId xmlns:a16="http://schemas.microsoft.com/office/drawing/2014/main" id="{4D707D0B-5A80-497F-B4A8-92238440C7AF}"/>
              </a:ext>
            </a:extLst>
          </p:cNvPr>
          <p:cNvCxnSpPr>
            <a:cxnSpLocks/>
          </p:cNvCxnSpPr>
          <p:nvPr/>
        </p:nvCxnSpPr>
        <p:spPr>
          <a:xfrm>
            <a:off x="1732406" y="4343198"/>
            <a:ext cx="5275750" cy="37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直線接點 2303">
            <a:extLst>
              <a:ext uri="{FF2B5EF4-FFF2-40B4-BE49-F238E27FC236}">
                <a16:creationId xmlns:a16="http://schemas.microsoft.com/office/drawing/2014/main" id="{3E6CF82B-3771-4E78-BF1C-590DDECEDE04}"/>
              </a:ext>
            </a:extLst>
          </p:cNvPr>
          <p:cNvCxnSpPr>
            <a:cxnSpLocks/>
          </p:cNvCxnSpPr>
          <p:nvPr/>
        </p:nvCxnSpPr>
        <p:spPr>
          <a:xfrm>
            <a:off x="1400897" y="4341065"/>
            <a:ext cx="5275750" cy="37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5" name="直線接點 2304">
            <a:extLst>
              <a:ext uri="{FF2B5EF4-FFF2-40B4-BE49-F238E27FC236}">
                <a16:creationId xmlns:a16="http://schemas.microsoft.com/office/drawing/2014/main" id="{3A7EEB1B-A771-4335-9D26-CA709555CCE7}"/>
              </a:ext>
            </a:extLst>
          </p:cNvPr>
          <p:cNvCxnSpPr>
            <a:cxnSpLocks/>
          </p:cNvCxnSpPr>
          <p:nvPr/>
        </p:nvCxnSpPr>
        <p:spPr>
          <a:xfrm>
            <a:off x="1067466" y="4342533"/>
            <a:ext cx="5275750" cy="37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6" name="直線接點 2305">
            <a:extLst>
              <a:ext uri="{FF2B5EF4-FFF2-40B4-BE49-F238E27FC236}">
                <a16:creationId xmlns:a16="http://schemas.microsoft.com/office/drawing/2014/main" id="{0FFD0DA2-C084-4DFE-8720-EA52B8EE8938}"/>
              </a:ext>
            </a:extLst>
          </p:cNvPr>
          <p:cNvCxnSpPr>
            <a:cxnSpLocks/>
          </p:cNvCxnSpPr>
          <p:nvPr/>
        </p:nvCxnSpPr>
        <p:spPr>
          <a:xfrm>
            <a:off x="724896" y="4346341"/>
            <a:ext cx="5275750" cy="37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7" name="直線接點 2306">
            <a:extLst>
              <a:ext uri="{FF2B5EF4-FFF2-40B4-BE49-F238E27FC236}">
                <a16:creationId xmlns:a16="http://schemas.microsoft.com/office/drawing/2014/main" id="{74370561-9195-45D6-9D59-784F13B7A57A}"/>
              </a:ext>
            </a:extLst>
          </p:cNvPr>
          <p:cNvCxnSpPr>
            <a:cxnSpLocks/>
          </p:cNvCxnSpPr>
          <p:nvPr/>
        </p:nvCxnSpPr>
        <p:spPr>
          <a:xfrm>
            <a:off x="403338" y="4346341"/>
            <a:ext cx="5275750" cy="37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807CF0BF-7052-4912-B3BE-7FAA0D627BFB}"/>
              </a:ext>
            </a:extLst>
          </p:cNvPr>
          <p:cNvCxnSpPr>
            <a:cxnSpLocks/>
            <a:endCxn id="2059" idx="3"/>
          </p:cNvCxnSpPr>
          <p:nvPr/>
        </p:nvCxnSpPr>
        <p:spPr>
          <a:xfrm rot="5400000">
            <a:off x="9055540" y="2916346"/>
            <a:ext cx="3788505" cy="16073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3" name="接點: 肘形 1032">
            <a:extLst>
              <a:ext uri="{FF2B5EF4-FFF2-40B4-BE49-F238E27FC236}">
                <a16:creationId xmlns:a16="http://schemas.microsoft.com/office/drawing/2014/main" id="{92B68796-F082-47D5-874C-9A81753C54B0}"/>
              </a:ext>
            </a:extLst>
          </p:cNvPr>
          <p:cNvCxnSpPr>
            <a:cxnSpLocks/>
            <a:endCxn id="2055" idx="3"/>
          </p:cNvCxnSpPr>
          <p:nvPr/>
        </p:nvCxnSpPr>
        <p:spPr>
          <a:xfrm rot="5400000">
            <a:off x="9497092" y="2466327"/>
            <a:ext cx="3109131" cy="36446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F0E7129-9FF3-41BA-9146-30828241E9E8}"/>
              </a:ext>
            </a:extLst>
          </p:cNvPr>
          <p:cNvCxnSpPr>
            <a:cxnSpLocks/>
            <a:endCxn id="2047" idx="3"/>
          </p:cNvCxnSpPr>
          <p:nvPr/>
        </p:nvCxnSpPr>
        <p:spPr>
          <a:xfrm rot="5400000">
            <a:off x="9937051" y="2005436"/>
            <a:ext cx="2419238" cy="58788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F5E949E7-3D1C-419E-AF2B-0F40111E7B27}"/>
              </a:ext>
            </a:extLst>
          </p:cNvPr>
          <p:cNvCxnSpPr>
            <a:cxnSpLocks/>
            <a:endCxn id="2043" idx="3"/>
          </p:cNvCxnSpPr>
          <p:nvPr/>
        </p:nvCxnSpPr>
        <p:spPr>
          <a:xfrm rot="5400000">
            <a:off x="10382225" y="1563440"/>
            <a:ext cx="1721931" cy="78092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B3BC93F2-4447-48AF-81E6-BA5B671706D9}"/>
              </a:ext>
            </a:extLst>
          </p:cNvPr>
          <p:cNvCxnSpPr>
            <a:cxnSpLocks/>
            <a:endCxn id="2051" idx="3"/>
          </p:cNvCxnSpPr>
          <p:nvPr/>
        </p:nvCxnSpPr>
        <p:spPr>
          <a:xfrm rot="5400000">
            <a:off x="10819080" y="1126585"/>
            <a:ext cx="1033513" cy="96621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CA15918-F858-43C4-A6E4-108B0CB49C3A}"/>
              </a:ext>
            </a:extLst>
          </p:cNvPr>
          <p:cNvSpPr txBox="1"/>
          <p:nvPr/>
        </p:nvSpPr>
        <p:spPr>
          <a:xfrm>
            <a:off x="10818283" y="922542"/>
            <a:ext cx="359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B04</a:t>
            </a:r>
            <a:endParaRPr lang="zh-TW" altLang="en-US" sz="800" dirty="0"/>
          </a:p>
        </p:txBody>
      </p:sp>
      <p:sp>
        <p:nvSpPr>
          <p:cNvPr id="1056" name="文字方塊 1055">
            <a:extLst>
              <a:ext uri="{FF2B5EF4-FFF2-40B4-BE49-F238E27FC236}">
                <a16:creationId xmlns:a16="http://schemas.microsoft.com/office/drawing/2014/main" id="{0767A908-8220-4CD3-91D4-59CF4A502B13}"/>
              </a:ext>
            </a:extLst>
          </p:cNvPr>
          <p:cNvSpPr txBox="1"/>
          <p:nvPr/>
        </p:nvSpPr>
        <p:spPr>
          <a:xfrm>
            <a:off x="11049000" y="924658"/>
            <a:ext cx="359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B03</a:t>
            </a:r>
            <a:endParaRPr lang="zh-TW" altLang="en-US" sz="800" dirty="0"/>
          </a:p>
        </p:txBody>
      </p:sp>
      <p:sp>
        <p:nvSpPr>
          <p:cNvPr id="1057" name="文字方塊 1056">
            <a:extLst>
              <a:ext uri="{FF2B5EF4-FFF2-40B4-BE49-F238E27FC236}">
                <a16:creationId xmlns:a16="http://schemas.microsoft.com/office/drawing/2014/main" id="{CE5980ED-4623-4DAE-9072-5F1F1A754641}"/>
              </a:ext>
            </a:extLst>
          </p:cNvPr>
          <p:cNvSpPr txBox="1"/>
          <p:nvPr/>
        </p:nvSpPr>
        <p:spPr>
          <a:xfrm>
            <a:off x="11264901" y="922543"/>
            <a:ext cx="359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B02</a:t>
            </a:r>
            <a:endParaRPr lang="zh-TW" altLang="en-US" sz="800" dirty="0"/>
          </a:p>
        </p:txBody>
      </p:sp>
      <p:sp>
        <p:nvSpPr>
          <p:cNvPr id="1058" name="文字方塊 1057">
            <a:extLst>
              <a:ext uri="{FF2B5EF4-FFF2-40B4-BE49-F238E27FC236}">
                <a16:creationId xmlns:a16="http://schemas.microsoft.com/office/drawing/2014/main" id="{FC32E7B7-5102-4A9C-8EBD-45BD1146291F}"/>
              </a:ext>
            </a:extLst>
          </p:cNvPr>
          <p:cNvSpPr txBox="1"/>
          <p:nvPr/>
        </p:nvSpPr>
        <p:spPr>
          <a:xfrm>
            <a:off x="11470216" y="922541"/>
            <a:ext cx="359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B01</a:t>
            </a:r>
            <a:endParaRPr lang="zh-TW" altLang="en-US" sz="800" dirty="0"/>
          </a:p>
        </p:txBody>
      </p:sp>
      <p:sp>
        <p:nvSpPr>
          <p:cNvPr id="1059" name="文字方塊 1058">
            <a:extLst>
              <a:ext uri="{FF2B5EF4-FFF2-40B4-BE49-F238E27FC236}">
                <a16:creationId xmlns:a16="http://schemas.microsoft.com/office/drawing/2014/main" id="{A3FABA2D-E4B2-41F4-81FA-EB7750C0DCD2}"/>
              </a:ext>
            </a:extLst>
          </p:cNvPr>
          <p:cNvSpPr txBox="1"/>
          <p:nvPr/>
        </p:nvSpPr>
        <p:spPr>
          <a:xfrm>
            <a:off x="11664949" y="922542"/>
            <a:ext cx="359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B00</a:t>
            </a:r>
            <a:endParaRPr lang="zh-TW" altLang="en-US" sz="800" dirty="0"/>
          </a:p>
        </p:txBody>
      </p:sp>
      <p:sp>
        <p:nvSpPr>
          <p:cNvPr id="1060" name="文字方塊 1059">
            <a:extLst>
              <a:ext uri="{FF2B5EF4-FFF2-40B4-BE49-F238E27FC236}">
                <a16:creationId xmlns:a16="http://schemas.microsoft.com/office/drawing/2014/main" id="{348D092D-B905-40C0-B392-CB2D97E5A37E}"/>
              </a:ext>
            </a:extLst>
          </p:cNvPr>
          <p:cNvSpPr txBox="1"/>
          <p:nvPr/>
        </p:nvSpPr>
        <p:spPr>
          <a:xfrm>
            <a:off x="789195" y="508161"/>
            <a:ext cx="12895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Shifter</a:t>
            </a:r>
            <a:endParaRPr lang="zh-TW" altLang="en-US" sz="32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048E047-AED3-4E04-B78B-6179FECD109B}"/>
              </a:ext>
            </a:extLst>
          </p:cNvPr>
          <p:cNvSpPr txBox="1"/>
          <p:nvPr/>
        </p:nvSpPr>
        <p:spPr>
          <a:xfrm>
            <a:off x="9383373" y="5416321"/>
            <a:ext cx="142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空接為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2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CB5A13-01A7-43C0-83F0-84510496F573}"/>
              </a:ext>
            </a:extLst>
          </p:cNvPr>
          <p:cNvSpPr/>
          <p:nvPr/>
        </p:nvSpPr>
        <p:spPr>
          <a:xfrm>
            <a:off x="2867152" y="711302"/>
            <a:ext cx="2682240" cy="9956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5ACAAA-7F7B-46E9-B13D-C49A5DB0C2AC}"/>
              </a:ext>
            </a:extLst>
          </p:cNvPr>
          <p:cNvSpPr/>
          <p:nvPr/>
        </p:nvSpPr>
        <p:spPr>
          <a:xfrm>
            <a:off x="1783080" y="4588652"/>
            <a:ext cx="2682240" cy="9956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3E905EE-81AF-4F72-A29D-10D17DE4CF79}"/>
              </a:ext>
            </a:extLst>
          </p:cNvPr>
          <p:cNvSpPr txBox="1"/>
          <p:nvPr/>
        </p:nvSpPr>
        <p:spPr>
          <a:xfrm>
            <a:off x="2037080" y="4765908"/>
            <a:ext cx="24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Remainder REM (64bits)</a:t>
            </a:r>
            <a:endParaRPr lang="zh-TW" altLang="en-US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782BB4-D461-463A-87D7-3FFC63E25F55}"/>
              </a:ext>
            </a:extLst>
          </p:cNvPr>
          <p:cNvSpPr txBox="1"/>
          <p:nvPr/>
        </p:nvSpPr>
        <p:spPr>
          <a:xfrm>
            <a:off x="3847067" y="5238322"/>
            <a:ext cx="61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Write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BD55F2-45B4-4F21-8357-AF529904F84B}"/>
              </a:ext>
            </a:extLst>
          </p:cNvPr>
          <p:cNvSpPr txBox="1"/>
          <p:nvPr/>
        </p:nvSpPr>
        <p:spPr>
          <a:xfrm>
            <a:off x="3166872" y="885976"/>
            <a:ext cx="24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Divisor DIVR (64bits)</a:t>
            </a:r>
            <a:endParaRPr lang="zh-TW" altLang="en-US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DDA9A3D-C004-4CE8-BD20-179020A7370E}"/>
              </a:ext>
            </a:extLst>
          </p:cNvPr>
          <p:cNvSpPr txBox="1"/>
          <p:nvPr/>
        </p:nvSpPr>
        <p:spPr>
          <a:xfrm>
            <a:off x="4616231" y="1416658"/>
            <a:ext cx="97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Shift Right</a:t>
            </a:r>
            <a:endParaRPr lang="zh-TW" altLang="en-US" sz="1400" dirty="0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AD1B69A6-A303-418D-95A5-58E3316CC233}"/>
              </a:ext>
            </a:extLst>
          </p:cNvPr>
          <p:cNvSpPr/>
          <p:nvPr/>
        </p:nvSpPr>
        <p:spPr>
          <a:xfrm rot="10800000">
            <a:off x="1442720" y="2430110"/>
            <a:ext cx="3383280" cy="1432560"/>
          </a:xfrm>
          <a:custGeom>
            <a:avLst/>
            <a:gdLst>
              <a:gd name="connsiteX0" fmla="*/ 3383280 w 3383280"/>
              <a:gd name="connsiteY0" fmla="*/ 1432560 h 1432560"/>
              <a:gd name="connsiteX1" fmla="*/ 1923115 w 3383280"/>
              <a:gd name="connsiteY1" fmla="*/ 1432560 h 1432560"/>
              <a:gd name="connsiteX2" fmla="*/ 1691640 w 3383280"/>
              <a:gd name="connsiteY2" fmla="*/ 1000507 h 1432560"/>
              <a:gd name="connsiteX3" fmla="*/ 1460166 w 3383280"/>
              <a:gd name="connsiteY3" fmla="*/ 1432560 h 1432560"/>
              <a:gd name="connsiteX4" fmla="*/ 0 w 3383280"/>
              <a:gd name="connsiteY4" fmla="*/ 1432560 h 1432560"/>
              <a:gd name="connsiteX5" fmla="*/ 734058 w 3383280"/>
              <a:gd name="connsiteY5" fmla="*/ 0 h 1432560"/>
              <a:gd name="connsiteX6" fmla="*/ 2649222 w 3383280"/>
              <a:gd name="connsiteY6" fmla="*/ 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1432560">
                <a:moveTo>
                  <a:pt x="3383280" y="1432560"/>
                </a:moveTo>
                <a:lnTo>
                  <a:pt x="1923115" y="1432560"/>
                </a:lnTo>
                <a:lnTo>
                  <a:pt x="1691640" y="1000507"/>
                </a:lnTo>
                <a:lnTo>
                  <a:pt x="1460166" y="1432560"/>
                </a:lnTo>
                <a:lnTo>
                  <a:pt x="0" y="1432560"/>
                </a:lnTo>
                <a:lnTo>
                  <a:pt x="734058" y="0"/>
                </a:lnTo>
                <a:lnTo>
                  <a:pt x="264922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E79034E-CC2F-4970-A8D7-55C08F87EB3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24200" y="3861380"/>
            <a:ext cx="0" cy="7272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9FEE1F3-D289-481B-9CA7-EBB48D215C66}"/>
              </a:ext>
            </a:extLst>
          </p:cNvPr>
          <p:cNvCxnSpPr>
            <a:cxnSpLocks/>
          </p:cNvCxnSpPr>
          <p:nvPr/>
        </p:nvCxnSpPr>
        <p:spPr>
          <a:xfrm>
            <a:off x="4111752" y="1702838"/>
            <a:ext cx="0" cy="7272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B616D5B-6C17-4F38-91C9-DAA8F28EEB72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 flipH="1">
            <a:off x="1082567" y="3542699"/>
            <a:ext cx="3151850" cy="931416"/>
          </a:xfrm>
          <a:prstGeom prst="bentConnector5">
            <a:avLst>
              <a:gd name="adj1" fmla="val -7253"/>
              <a:gd name="adj2" fmla="val 226671"/>
              <a:gd name="adj3" fmla="val 11311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E19986F2-E365-4E16-8C4D-73D2C6B9682C}"/>
              </a:ext>
            </a:extLst>
          </p:cNvPr>
          <p:cNvSpPr/>
          <p:nvPr/>
        </p:nvSpPr>
        <p:spPr>
          <a:xfrm>
            <a:off x="6984310" y="3693111"/>
            <a:ext cx="3101266" cy="171912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FFCF647D-56F0-4E55-A634-39F93CBF0458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4688840" y="2687321"/>
            <a:ext cx="2295470" cy="18653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D05D9BF-A380-4DF9-8A32-D9E5ED90F2E3}"/>
              </a:ext>
            </a:extLst>
          </p:cNvPr>
          <p:cNvSpPr txBox="1"/>
          <p:nvPr/>
        </p:nvSpPr>
        <p:spPr>
          <a:xfrm>
            <a:off x="3773643" y="2526735"/>
            <a:ext cx="893030" cy="31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ADD/SUB</a:t>
            </a:r>
            <a:endParaRPr lang="zh-TW" altLang="en-US" sz="1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3986FDF-F55B-444B-8ED6-D1863F14CDA5}"/>
              </a:ext>
            </a:extLst>
          </p:cNvPr>
          <p:cNvSpPr txBox="1"/>
          <p:nvPr/>
        </p:nvSpPr>
        <p:spPr>
          <a:xfrm>
            <a:off x="2549380" y="3037793"/>
            <a:ext cx="140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64-bit ALU</a:t>
            </a:r>
            <a:endParaRPr lang="zh-TW" altLang="en-US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198B9C92-9980-4675-8DBC-4DDB961B02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65320" y="4968551"/>
            <a:ext cx="2517942" cy="443687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A495FF2-5B38-45A4-8F12-AECBBDA16714}"/>
              </a:ext>
            </a:extLst>
          </p:cNvPr>
          <p:cNvSpPr/>
          <p:nvPr/>
        </p:nvSpPr>
        <p:spPr>
          <a:xfrm>
            <a:off x="8128000" y="1595222"/>
            <a:ext cx="2682240" cy="9956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BAA631D-1DBB-4688-8F3B-E7611A1BF0EC}"/>
              </a:ext>
            </a:extLst>
          </p:cNvPr>
          <p:cNvSpPr txBox="1"/>
          <p:nvPr/>
        </p:nvSpPr>
        <p:spPr>
          <a:xfrm>
            <a:off x="8534943" y="1861336"/>
            <a:ext cx="24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QUOT (32bits)</a:t>
            </a:r>
            <a:endParaRPr lang="zh-TW" altLang="en-US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0F73A3F-1045-4740-A7CC-9AF96EAFD72D}"/>
              </a:ext>
            </a:extLst>
          </p:cNvPr>
          <p:cNvSpPr txBox="1"/>
          <p:nvPr/>
        </p:nvSpPr>
        <p:spPr>
          <a:xfrm>
            <a:off x="9932363" y="2294999"/>
            <a:ext cx="87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Shift Left</a:t>
            </a:r>
            <a:endParaRPr lang="zh-TW" altLang="en-US" sz="14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F60322C-7485-456A-972E-C510722E32C3}"/>
              </a:ext>
            </a:extLst>
          </p:cNvPr>
          <p:cNvSpPr txBox="1"/>
          <p:nvPr/>
        </p:nvSpPr>
        <p:spPr>
          <a:xfrm>
            <a:off x="10282463" y="1607096"/>
            <a:ext cx="533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LSB</a:t>
            </a:r>
            <a:endParaRPr lang="zh-TW" altLang="en-US" sz="1400" dirty="0"/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91DC68CD-7217-44E0-A28A-5DA791A39ED4}"/>
              </a:ext>
            </a:extLst>
          </p:cNvPr>
          <p:cNvCxnSpPr>
            <a:cxnSpLocks/>
            <a:endCxn id="55" idx="3"/>
          </p:cNvCxnSpPr>
          <p:nvPr/>
        </p:nvCxnSpPr>
        <p:spPr>
          <a:xfrm rot="5400000" flipH="1" flipV="1">
            <a:off x="9529304" y="3004112"/>
            <a:ext cx="1836159" cy="725713"/>
          </a:xfrm>
          <a:prstGeom prst="bentConnector4">
            <a:avLst>
              <a:gd name="adj1" fmla="val -671"/>
              <a:gd name="adj2" fmla="val 1413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A6D6C178-4B04-4E58-9C47-9CB13C698528}"/>
              </a:ext>
            </a:extLst>
          </p:cNvPr>
          <p:cNvCxnSpPr>
            <a:cxnSpLocks/>
            <a:endCxn id="56" idx="3"/>
          </p:cNvCxnSpPr>
          <p:nvPr/>
        </p:nvCxnSpPr>
        <p:spPr>
          <a:xfrm rot="5400000" flipH="1" flipV="1">
            <a:off x="8846936" y="2999625"/>
            <a:ext cx="3207568" cy="730288"/>
          </a:xfrm>
          <a:prstGeom prst="bentConnector4">
            <a:avLst>
              <a:gd name="adj1" fmla="val 5156"/>
              <a:gd name="adj2" fmla="val 18417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DA811485-F000-44E7-985F-EB52A7FEDB31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3124200" y="5412239"/>
            <a:ext cx="5410743" cy="40263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CD6D42AE-FF36-47AE-9BD3-294B51D7761F}"/>
              </a:ext>
            </a:extLst>
          </p:cNvPr>
          <p:cNvSpPr txBox="1"/>
          <p:nvPr/>
        </p:nvSpPr>
        <p:spPr>
          <a:xfrm>
            <a:off x="3124200" y="5879260"/>
            <a:ext cx="183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Sign bit (REM&lt;0)</a:t>
            </a:r>
            <a:endParaRPr lang="zh-TW" altLang="en-US" sz="1400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2B355F9D-9041-4DFE-8325-CA18E7A17E0D}"/>
              </a:ext>
            </a:extLst>
          </p:cNvPr>
          <p:cNvSpPr txBox="1"/>
          <p:nvPr/>
        </p:nvSpPr>
        <p:spPr>
          <a:xfrm>
            <a:off x="8133995" y="4440161"/>
            <a:ext cx="1144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Control</a:t>
            </a:r>
            <a:endParaRPr lang="zh-TW" altLang="en-US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cxnSp>
        <p:nvCxnSpPr>
          <p:cNvPr id="83" name="接點: 肘形 82">
            <a:extLst>
              <a:ext uri="{FF2B5EF4-FFF2-40B4-BE49-F238E27FC236}">
                <a16:creationId xmlns:a16="http://schemas.microsoft.com/office/drawing/2014/main" id="{A097C8D1-D9E2-4D08-857E-C81B51E50B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31524" y="2471181"/>
            <a:ext cx="2629794" cy="877875"/>
          </a:xfrm>
          <a:prstGeom prst="bentConnector3">
            <a:avLst>
              <a:gd name="adj1" fmla="val 2287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9DC1DC9A-A74A-4804-B151-FAAED1E34565}"/>
              </a:ext>
            </a:extLst>
          </p:cNvPr>
          <p:cNvCxnSpPr>
            <a:cxnSpLocks/>
          </p:cNvCxnSpPr>
          <p:nvPr/>
        </p:nvCxnSpPr>
        <p:spPr>
          <a:xfrm flipH="1">
            <a:off x="5549392" y="1595222"/>
            <a:ext cx="558091" cy="118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E922E15-FCDB-476A-B290-1F28A106FFC5}"/>
              </a:ext>
            </a:extLst>
          </p:cNvPr>
          <p:cNvSpPr txBox="1"/>
          <p:nvPr/>
        </p:nvSpPr>
        <p:spPr>
          <a:xfrm>
            <a:off x="160671" y="295802"/>
            <a:ext cx="2511409" cy="710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Division v1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9813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9777476D-6963-4CAF-BCE4-8A1DCC6EC4DD}"/>
              </a:ext>
            </a:extLst>
          </p:cNvPr>
          <p:cNvSpPr/>
          <p:nvPr/>
        </p:nvSpPr>
        <p:spPr>
          <a:xfrm>
            <a:off x="4286434" y="435003"/>
            <a:ext cx="3018408" cy="64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START:</a:t>
            </a:r>
            <a:r>
              <a:rPr lang="zh-TW" altLang="en-US" dirty="0"/>
              <a:t> </a:t>
            </a:r>
            <a:r>
              <a:rPr lang="en-US" altLang="zh-TW" dirty="0"/>
              <a:t>Place Dividend in REM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2F9F33-9D49-48DB-81FE-9DC002F9EACF}"/>
              </a:ext>
            </a:extLst>
          </p:cNvPr>
          <p:cNvSpPr/>
          <p:nvPr/>
        </p:nvSpPr>
        <p:spPr>
          <a:xfrm>
            <a:off x="4703685" y="1433741"/>
            <a:ext cx="2183906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REM = REM - DIVR</a:t>
            </a:r>
            <a:endParaRPr lang="zh-TW" altLang="en-US" dirty="0"/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58108C41-DB2C-42C1-846E-27C93CCED54C}"/>
              </a:ext>
            </a:extLst>
          </p:cNvPr>
          <p:cNvSpPr/>
          <p:nvPr/>
        </p:nvSpPr>
        <p:spPr>
          <a:xfrm>
            <a:off x="4788022" y="2214977"/>
            <a:ext cx="2015231" cy="6924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REM </a:t>
            </a:r>
            <a:r>
              <a:rPr lang="zh-TW" altLang="en-US" dirty="0"/>
              <a:t>≥ </a:t>
            </a:r>
            <a:r>
              <a:rPr lang="en-US" altLang="zh-TW" dirty="0"/>
              <a:t>0 ?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D28C9A0-9853-41E0-834F-F8566482F3C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795638" y="1083073"/>
            <a:ext cx="0" cy="35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85C80E0-483B-4F5C-82D1-EF9537A442F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795638" y="1824359"/>
            <a:ext cx="0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879C878-B563-4B7D-A368-A9B0384F89EE}"/>
              </a:ext>
            </a:extLst>
          </p:cNvPr>
          <p:cNvSpPr/>
          <p:nvPr/>
        </p:nvSpPr>
        <p:spPr>
          <a:xfrm>
            <a:off x="6887591" y="3065018"/>
            <a:ext cx="3274380" cy="69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2b. REM = REM + DIVR</a:t>
            </a:r>
          </a:p>
          <a:p>
            <a:pPr algn="ctr"/>
            <a:r>
              <a:rPr lang="en-US" altLang="zh-TW" dirty="0"/>
              <a:t>Shift QUOT left 1 bit ; LSB = 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56AFEE-34F1-470C-A329-A62C7B3A1B21}"/>
              </a:ext>
            </a:extLst>
          </p:cNvPr>
          <p:cNvSpPr/>
          <p:nvPr/>
        </p:nvSpPr>
        <p:spPr>
          <a:xfrm>
            <a:off x="1429305" y="3065019"/>
            <a:ext cx="3274380" cy="69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2a. Shift QUOT left 1 bit ; LSB = 1</a:t>
            </a:r>
            <a:endParaRPr lang="zh-TW" altLang="en-US" dirty="0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4F3F4605-1E7F-464C-92E7-49BA12143A90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6803253" y="2561206"/>
            <a:ext cx="1721528" cy="503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888A8705-229C-4E0E-8677-B0518EAAB22E}"/>
              </a:ext>
            </a:extLst>
          </p:cNvPr>
          <p:cNvCxnSpPr>
            <a:stCxn id="4" idx="1"/>
            <a:endCxn id="8" idx="0"/>
          </p:cNvCxnSpPr>
          <p:nvPr/>
        </p:nvCxnSpPr>
        <p:spPr>
          <a:xfrm rot="10800000" flipV="1">
            <a:off x="3066496" y="2561205"/>
            <a:ext cx="1721527" cy="503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C47B9E4-E814-42AC-B80C-FD68554AE041}"/>
              </a:ext>
            </a:extLst>
          </p:cNvPr>
          <p:cNvSpPr/>
          <p:nvPr/>
        </p:nvSpPr>
        <p:spPr>
          <a:xfrm>
            <a:off x="4545369" y="4080402"/>
            <a:ext cx="2512382" cy="5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Shift DIVR right 1 bit</a:t>
            </a:r>
            <a:endParaRPr lang="zh-TW" altLang="en-US" dirty="0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92C64DD-2492-42F8-A4E1-1A572100BC1F}"/>
              </a:ext>
            </a:extLst>
          </p:cNvPr>
          <p:cNvCxnSpPr>
            <a:stCxn id="8" idx="2"/>
            <a:endCxn id="11" idx="1"/>
          </p:cNvCxnSpPr>
          <p:nvPr/>
        </p:nvCxnSpPr>
        <p:spPr>
          <a:xfrm rot="16200000" flipH="1">
            <a:off x="3494658" y="3329315"/>
            <a:ext cx="622548" cy="1478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040C7F6-4E12-4C3F-979E-ECDC808380C4}"/>
              </a:ext>
            </a:extLst>
          </p:cNvPr>
          <p:cNvCxnSpPr>
            <a:stCxn id="7" idx="2"/>
            <a:endCxn id="11" idx="3"/>
          </p:cNvCxnSpPr>
          <p:nvPr/>
        </p:nvCxnSpPr>
        <p:spPr>
          <a:xfrm rot="5400000">
            <a:off x="7479992" y="3335236"/>
            <a:ext cx="622549" cy="1467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菱形 13">
            <a:extLst>
              <a:ext uri="{FF2B5EF4-FFF2-40B4-BE49-F238E27FC236}">
                <a16:creationId xmlns:a16="http://schemas.microsoft.com/office/drawing/2014/main" id="{55AB08BB-3F29-4D38-A4C0-462E1E06C4CA}"/>
              </a:ext>
            </a:extLst>
          </p:cNvPr>
          <p:cNvSpPr/>
          <p:nvPr/>
        </p:nvSpPr>
        <p:spPr>
          <a:xfrm>
            <a:off x="4703685" y="5134071"/>
            <a:ext cx="2183906" cy="6702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33nd</a:t>
            </a:r>
          </a:p>
          <a:p>
            <a:pPr algn="ctr"/>
            <a:r>
              <a:rPr lang="en-US" altLang="zh-TW" dirty="0" err="1"/>
              <a:t>Repitition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CB7B88D-0A85-409D-B421-BA4B0E844C4B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5795638" y="4679649"/>
            <a:ext cx="5922" cy="45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DC9BA03-281E-47D1-91BD-FB4364DDE37B}"/>
              </a:ext>
            </a:extLst>
          </p:cNvPr>
          <p:cNvSpPr/>
          <p:nvPr/>
        </p:nvSpPr>
        <p:spPr>
          <a:xfrm>
            <a:off x="5422775" y="6183300"/>
            <a:ext cx="745724" cy="47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DONE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774E0FE-20E5-48E9-B701-D99E0678C406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5795637" y="5804335"/>
            <a:ext cx="1" cy="37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7D3E0B81-C132-4235-84EF-2021077F897E}"/>
              </a:ext>
            </a:extLst>
          </p:cNvPr>
          <p:cNvCxnSpPr>
            <a:stCxn id="14" idx="3"/>
            <a:endCxn id="3" idx="3"/>
          </p:cNvCxnSpPr>
          <p:nvPr/>
        </p:nvCxnSpPr>
        <p:spPr>
          <a:xfrm flipV="1">
            <a:off x="6887591" y="1629050"/>
            <a:ext cx="12700" cy="3840153"/>
          </a:xfrm>
          <a:prstGeom prst="bentConnector3">
            <a:avLst>
              <a:gd name="adj1" fmla="val 317883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FE701A8-2DD8-4A84-8DE4-736ABB110429}"/>
              </a:ext>
            </a:extLst>
          </p:cNvPr>
          <p:cNvSpPr txBox="1"/>
          <p:nvPr/>
        </p:nvSpPr>
        <p:spPr>
          <a:xfrm>
            <a:off x="7017175" y="210920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REM &lt; 0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6F97FC0-7583-4F84-9818-40356F6790FC}"/>
              </a:ext>
            </a:extLst>
          </p:cNvPr>
          <p:cNvSpPr txBox="1"/>
          <p:nvPr/>
        </p:nvSpPr>
        <p:spPr>
          <a:xfrm>
            <a:off x="3293611" y="210920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REM </a:t>
            </a:r>
            <a:r>
              <a:rPr lang="zh-TW" altLang="en-US" dirty="0"/>
              <a:t>≥</a:t>
            </a:r>
            <a:r>
              <a:rPr lang="en-US" altLang="zh-TW" dirty="0"/>
              <a:t> 0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EB5C8B-C1BD-4C0A-B115-AA0B5DED39BE}"/>
              </a:ext>
            </a:extLst>
          </p:cNvPr>
          <p:cNvSpPr txBox="1"/>
          <p:nvPr/>
        </p:nvSpPr>
        <p:spPr>
          <a:xfrm>
            <a:off x="6935981" y="5077675"/>
            <a:ext cx="20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NO: &lt;33 Repetitions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9301FF2-4BFB-40B6-8686-4C77FE649EF6}"/>
              </a:ext>
            </a:extLst>
          </p:cNvPr>
          <p:cNvSpPr txBox="1"/>
          <p:nvPr/>
        </p:nvSpPr>
        <p:spPr>
          <a:xfrm>
            <a:off x="5910194" y="5788349"/>
            <a:ext cx="19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YES: 33 Repetitions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3CEC100-4D8F-4464-9C04-15403A07C959}"/>
              </a:ext>
            </a:extLst>
          </p:cNvPr>
          <p:cNvSpPr txBox="1"/>
          <p:nvPr/>
        </p:nvSpPr>
        <p:spPr>
          <a:xfrm>
            <a:off x="160671" y="295803"/>
            <a:ext cx="359759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Division Hardware v1</a:t>
            </a:r>
          </a:p>
          <a:p>
            <a:r>
              <a:rPr lang="en-US" altLang="zh-TW" sz="2800" dirty="0" err="1"/>
              <a:t>datapath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025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878</Words>
  <Application>Microsoft Office PowerPoint</Application>
  <PresentationFormat>寬螢幕</PresentationFormat>
  <Paragraphs>440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第20組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54</cp:revision>
  <dcterms:created xsi:type="dcterms:W3CDTF">2020-05-26T15:45:38Z</dcterms:created>
  <dcterms:modified xsi:type="dcterms:W3CDTF">2020-06-22T00:34:33Z</dcterms:modified>
</cp:coreProperties>
</file>