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image" Target="../media/image1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image" Target="../media/image1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5751DD-0F66-4161-A0E4-2C89B6A489C1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77C68E7-4A2B-4DF3-984B-548D2B913CC6}">
      <dgm:prSet phldrT="[文字]" custT="1"/>
      <dgm:spPr/>
      <dgm:t>
        <a:bodyPr/>
        <a:lstStyle/>
        <a:p>
          <a:r>
            <a:rPr lang="zh-TW" altLang="en-US" sz="1800" b="0" i="0" dirty="0"/>
            <a:t>經驗的旅行社</a:t>
          </a:r>
          <a:endParaRPr lang="zh-TW" altLang="en-US" sz="1800" dirty="0"/>
        </a:p>
      </dgm:t>
    </dgm:pt>
    <dgm:pt modelId="{A136A9F8-8E94-4085-B210-24769C263204}" type="parTrans" cxnId="{8F1C531E-D719-4E52-A1F8-5ABAC485FD06}">
      <dgm:prSet/>
      <dgm:spPr/>
      <dgm:t>
        <a:bodyPr/>
        <a:lstStyle/>
        <a:p>
          <a:endParaRPr lang="zh-TW" altLang="en-US"/>
        </a:p>
      </dgm:t>
    </dgm:pt>
    <dgm:pt modelId="{8CFF7DF5-8585-4742-868F-33127773A8CF}" type="sibTrans" cxnId="{8F1C531E-D719-4E52-A1F8-5ABAC485FD06}">
      <dgm:prSet/>
      <dgm:spPr/>
      <dgm:t>
        <a:bodyPr/>
        <a:lstStyle/>
        <a:p>
          <a:endParaRPr lang="zh-TW" altLang="en-US"/>
        </a:p>
      </dgm:t>
    </dgm:pt>
    <dgm:pt modelId="{B54CCAF3-4167-48EB-B0BC-A535019C34FA}">
      <dgm:prSet phldrT="[文字]" custT="1"/>
      <dgm:spPr/>
      <dgm:t>
        <a:bodyPr/>
        <a:lstStyle/>
        <a:p>
          <a:r>
            <a:rPr lang="zh-TW" altLang="en-US" sz="1800" b="0" i="0" dirty="0"/>
            <a:t>檢查旅行社的行程規劃</a:t>
          </a:r>
          <a:endParaRPr lang="zh-TW" altLang="en-US" sz="1800" dirty="0"/>
        </a:p>
      </dgm:t>
    </dgm:pt>
    <dgm:pt modelId="{673C1F4D-DC1B-4176-9A8D-F96BDC4A20E3}" type="parTrans" cxnId="{BB325557-4911-4DF0-94FE-3BFA4DFE9A3C}">
      <dgm:prSet/>
      <dgm:spPr/>
      <dgm:t>
        <a:bodyPr/>
        <a:lstStyle/>
        <a:p>
          <a:endParaRPr lang="zh-TW" altLang="en-US"/>
        </a:p>
      </dgm:t>
    </dgm:pt>
    <dgm:pt modelId="{07A6FE76-02E9-4E8C-8B23-CF0846C66AC3}" type="sibTrans" cxnId="{BB325557-4911-4DF0-94FE-3BFA4DFE9A3C}">
      <dgm:prSet/>
      <dgm:spPr/>
      <dgm:t>
        <a:bodyPr/>
        <a:lstStyle/>
        <a:p>
          <a:endParaRPr lang="zh-TW" altLang="en-US"/>
        </a:p>
      </dgm:t>
    </dgm:pt>
    <dgm:pt modelId="{AEA633E4-F739-40AF-A5F3-4A4C1423A556}">
      <dgm:prSet phldrT="[文字]" custT="1"/>
      <dgm:spPr/>
      <dgm:t>
        <a:bodyPr/>
        <a:lstStyle/>
        <a:p>
          <a:r>
            <a:rPr lang="zh-TW" altLang="en-US" sz="1800" b="0" i="0" dirty="0"/>
            <a:t>導遊資質</a:t>
          </a:r>
          <a:endParaRPr lang="zh-TW" altLang="en-US" sz="1800" dirty="0"/>
        </a:p>
      </dgm:t>
    </dgm:pt>
    <dgm:pt modelId="{F218DD9F-B766-4570-9817-595D6D3C10F9}" type="parTrans" cxnId="{194A6214-B854-47F9-A5EB-DF19396CC7F7}">
      <dgm:prSet/>
      <dgm:spPr/>
      <dgm:t>
        <a:bodyPr/>
        <a:lstStyle/>
        <a:p>
          <a:endParaRPr lang="zh-TW" altLang="en-US"/>
        </a:p>
      </dgm:t>
    </dgm:pt>
    <dgm:pt modelId="{E91F0163-EFA3-4402-A981-5557F91EB295}" type="sibTrans" cxnId="{194A6214-B854-47F9-A5EB-DF19396CC7F7}">
      <dgm:prSet/>
      <dgm:spPr/>
      <dgm:t>
        <a:bodyPr/>
        <a:lstStyle/>
        <a:p>
          <a:endParaRPr lang="zh-TW" altLang="en-US"/>
        </a:p>
      </dgm:t>
    </dgm:pt>
    <dgm:pt modelId="{37CDE34E-556F-47FB-ADC5-4385392576D3}">
      <dgm:prSet phldrT="[文字]" custT="1"/>
      <dgm:spPr/>
      <dgm:t>
        <a:bodyPr/>
        <a:lstStyle/>
        <a:p>
          <a:r>
            <a:rPr lang="zh-TW" altLang="en-US" sz="1800" b="0" i="0" dirty="0"/>
            <a:t>服務內容</a:t>
          </a:r>
          <a:endParaRPr lang="zh-TW" altLang="en-US" sz="1800" dirty="0"/>
        </a:p>
      </dgm:t>
    </dgm:pt>
    <dgm:pt modelId="{3B34564D-441E-4A31-835F-EC562D98E360}" type="parTrans" cxnId="{626E2A41-81EF-4215-A0BD-C87D31EEA522}">
      <dgm:prSet/>
      <dgm:spPr/>
      <dgm:t>
        <a:bodyPr/>
        <a:lstStyle/>
        <a:p>
          <a:endParaRPr lang="zh-TW" altLang="en-US"/>
        </a:p>
      </dgm:t>
    </dgm:pt>
    <dgm:pt modelId="{95DB138E-AD3D-42EC-B9E2-9EC6CF4F70D4}" type="sibTrans" cxnId="{626E2A41-81EF-4215-A0BD-C87D31EEA522}">
      <dgm:prSet/>
      <dgm:spPr/>
      <dgm:t>
        <a:bodyPr/>
        <a:lstStyle/>
        <a:p>
          <a:endParaRPr lang="zh-TW" altLang="en-US"/>
        </a:p>
      </dgm:t>
    </dgm:pt>
    <dgm:pt modelId="{8A5F3D41-7CC3-4BD3-A0D3-288A9C7D2AAC}">
      <dgm:prSet phldrT="[文字]" custT="1"/>
      <dgm:spPr/>
      <dgm:t>
        <a:bodyPr/>
        <a:lstStyle/>
        <a:p>
          <a:endParaRPr lang="zh-TW" altLang="en-US" sz="1800" dirty="0"/>
        </a:p>
      </dgm:t>
    </dgm:pt>
    <dgm:pt modelId="{C4CDE850-3E10-436F-8B45-F8646EE96076}" type="parTrans" cxnId="{C4E9452A-4507-4F7C-AAD7-3E7F06716BBF}">
      <dgm:prSet/>
      <dgm:spPr/>
      <dgm:t>
        <a:bodyPr/>
        <a:lstStyle/>
        <a:p>
          <a:endParaRPr lang="zh-TW" altLang="en-US"/>
        </a:p>
      </dgm:t>
    </dgm:pt>
    <dgm:pt modelId="{0D31DFE3-D9F5-4E7E-A5D8-506ED45F126B}" type="sibTrans" cxnId="{C4E9452A-4507-4F7C-AAD7-3E7F06716BBF}">
      <dgm:prSet/>
      <dgm:spPr/>
      <dgm:t>
        <a:bodyPr/>
        <a:lstStyle/>
        <a:p>
          <a:endParaRPr lang="zh-TW" altLang="en-US"/>
        </a:p>
      </dgm:t>
    </dgm:pt>
    <dgm:pt modelId="{F6A3DFF6-F8C4-4E11-BBB2-E10014088848}" type="pres">
      <dgm:prSet presAssocID="{8B5751DD-0F66-4161-A0E4-2C89B6A489C1}" presName="Name0" presStyleCnt="0">
        <dgm:presLayoutVars>
          <dgm:dir/>
          <dgm:resizeHandles val="exact"/>
        </dgm:presLayoutVars>
      </dgm:prSet>
      <dgm:spPr/>
    </dgm:pt>
    <dgm:pt modelId="{A76CCAA4-6D2A-4B5B-AAD2-FF8B9E9EDC72}" type="pres">
      <dgm:prSet presAssocID="{E77C68E7-4A2B-4DF3-984B-548D2B913CC6}" presName="compNode" presStyleCnt="0"/>
      <dgm:spPr/>
    </dgm:pt>
    <dgm:pt modelId="{25202FE1-A9E6-4F05-B0B3-41B12F7E4643}" type="pres">
      <dgm:prSet presAssocID="{E77C68E7-4A2B-4DF3-984B-548D2B913CC6}" presName="pictRect" presStyleLbl="node1" presStyleIdx="0" presStyleCnt="5" custScaleX="104378" custLinFactNeighborX="-53453" custLinFactNeighborY="4185"/>
      <dgm:spPr>
        <a:blipFill>
          <a:blip xmlns:r="http://schemas.openxmlformats.org/officeDocument/2006/relationships" r:embed="rId1"/>
          <a:srcRect/>
          <a:stretch>
            <a:fillRect l="-16000" r="-16000"/>
          </a:stretch>
        </a:blipFill>
      </dgm:spPr>
    </dgm:pt>
    <dgm:pt modelId="{A046F809-BF33-46B0-A4FE-1BEE613BBDBC}" type="pres">
      <dgm:prSet presAssocID="{E77C68E7-4A2B-4DF3-984B-548D2B913CC6}" presName="textRect" presStyleLbl="revTx" presStyleIdx="0" presStyleCnt="5" custScaleX="89242" custScaleY="35375" custLinFactNeighborX="-53453" custLinFactNeighborY="-22045">
        <dgm:presLayoutVars>
          <dgm:bulletEnabled val="1"/>
        </dgm:presLayoutVars>
      </dgm:prSet>
      <dgm:spPr/>
    </dgm:pt>
    <dgm:pt modelId="{422D0BD6-68BB-4B16-BE87-A11D5B62AF88}" type="pres">
      <dgm:prSet presAssocID="{8CFF7DF5-8585-4742-868F-33127773A8CF}" presName="sibTrans" presStyleLbl="sibTrans2D1" presStyleIdx="0" presStyleCnt="0"/>
      <dgm:spPr/>
    </dgm:pt>
    <dgm:pt modelId="{12822B93-C1DB-41F3-8638-8516FD28ACCC}" type="pres">
      <dgm:prSet presAssocID="{B54CCAF3-4167-48EB-B0BC-A535019C34FA}" presName="compNode" presStyleCnt="0"/>
      <dgm:spPr/>
    </dgm:pt>
    <dgm:pt modelId="{755455E3-BD16-4245-883D-33242BF17848}" type="pres">
      <dgm:prSet presAssocID="{B54CCAF3-4167-48EB-B0BC-A535019C34FA}" presName="pictRect" presStyleLbl="node1" presStyleIdx="1" presStyleCnt="5" custLinFactNeighborX="-54031" custLinFactNeighborY="4392"/>
      <dgm:spPr>
        <a:blipFill>
          <a:blip xmlns:r="http://schemas.openxmlformats.org/officeDocument/2006/relationships" r:embed="rId2"/>
          <a:srcRect/>
          <a:stretch>
            <a:fillRect l="-8000" r="-8000"/>
          </a:stretch>
        </a:blipFill>
      </dgm:spPr>
    </dgm:pt>
    <dgm:pt modelId="{3D477B33-1FFB-4A89-A93A-9C7FB6379376}" type="pres">
      <dgm:prSet presAssocID="{B54CCAF3-4167-48EB-B0BC-A535019C34FA}" presName="textRect" presStyleLbl="revTx" presStyleIdx="1" presStyleCnt="5" custScaleX="70114" custScaleY="40822" custLinFactNeighborX="-55528" custLinFactNeighborY="-16719">
        <dgm:presLayoutVars>
          <dgm:bulletEnabled val="1"/>
        </dgm:presLayoutVars>
      </dgm:prSet>
      <dgm:spPr/>
    </dgm:pt>
    <dgm:pt modelId="{B20B2A3D-9FF7-4211-AA63-A958464B8AE5}" type="pres">
      <dgm:prSet presAssocID="{07A6FE76-02E9-4E8C-8B23-CF0846C66AC3}" presName="sibTrans" presStyleLbl="sibTrans2D1" presStyleIdx="0" presStyleCnt="0"/>
      <dgm:spPr/>
    </dgm:pt>
    <dgm:pt modelId="{A8F96559-E1EC-432C-A9DD-379825EA506E}" type="pres">
      <dgm:prSet presAssocID="{AEA633E4-F739-40AF-A5F3-4A4C1423A556}" presName="compNode" presStyleCnt="0"/>
      <dgm:spPr/>
    </dgm:pt>
    <dgm:pt modelId="{B13B191F-B117-43FE-B1EB-CE6E938B0AA0}" type="pres">
      <dgm:prSet presAssocID="{AEA633E4-F739-40AF-A5F3-4A4C1423A556}" presName="pictRect" presStyleLbl="node1" presStyleIdx="2" presStyleCnt="5" custScaleX="95457" custScaleY="98444" custLinFactNeighborX="-58394" custLinFactNeighborY="5270"/>
      <dgm:spPr>
        <a:blipFill>
          <a:blip xmlns:r="http://schemas.openxmlformats.org/officeDocument/2006/relationships" r:embed="rId3"/>
          <a:srcRect/>
          <a:stretch>
            <a:fillRect l="-18000" r="-18000"/>
          </a:stretch>
        </a:blipFill>
      </dgm:spPr>
    </dgm:pt>
    <dgm:pt modelId="{1C3CD262-2EBD-4455-9E32-1405FFE9F609}" type="pres">
      <dgm:prSet presAssocID="{AEA633E4-F739-40AF-A5F3-4A4C1423A556}" presName="textRect" presStyleLbl="revTx" presStyleIdx="2" presStyleCnt="5" custScaleX="85304" custScaleY="42399" custLinFactNeighborX="-60172" custLinFactNeighborY="-10101">
        <dgm:presLayoutVars>
          <dgm:bulletEnabled val="1"/>
        </dgm:presLayoutVars>
      </dgm:prSet>
      <dgm:spPr/>
    </dgm:pt>
    <dgm:pt modelId="{86A8F4B4-E6C9-4EDC-BCDD-FC6192B03FC0}" type="pres">
      <dgm:prSet presAssocID="{E91F0163-EFA3-4402-A981-5557F91EB295}" presName="sibTrans" presStyleLbl="sibTrans2D1" presStyleIdx="0" presStyleCnt="0"/>
      <dgm:spPr/>
    </dgm:pt>
    <dgm:pt modelId="{92E87371-26B7-431C-A231-7E23740575E5}" type="pres">
      <dgm:prSet presAssocID="{37CDE34E-556F-47FB-ADC5-4385392576D3}" presName="compNode" presStyleCnt="0"/>
      <dgm:spPr/>
    </dgm:pt>
    <dgm:pt modelId="{19C6127D-BD53-4558-8999-2AF626E30A84}" type="pres">
      <dgm:prSet presAssocID="{37CDE34E-556F-47FB-ADC5-4385392576D3}" presName="pictRect" presStyleLbl="node1" presStyleIdx="3" presStyleCnt="5" custScaleX="115428" custScaleY="84958" custLinFactNeighborX="55355" custLinFactNeighborY="-5231"/>
      <dgm:spPr>
        <a:blipFill>
          <a:blip xmlns:r="http://schemas.openxmlformats.org/officeDocument/2006/relationships" r:embed="rId4"/>
          <a:srcRect/>
          <a:stretch>
            <a:fillRect t="-49000" b="-49000"/>
          </a:stretch>
        </a:blipFill>
      </dgm:spPr>
    </dgm:pt>
    <dgm:pt modelId="{6BC6D474-919E-43F8-AACD-B7ABFD6DC2F6}" type="pres">
      <dgm:prSet presAssocID="{37CDE34E-556F-47FB-ADC5-4385392576D3}" presName="textRect" presStyleLbl="revTx" presStyleIdx="3" presStyleCnt="5" custScaleX="103619" custScaleY="38214" custLinFactX="100000" custLinFactY="-100000" custLinFactNeighborX="107422" custLinFactNeighborY="-198348">
        <dgm:presLayoutVars>
          <dgm:bulletEnabled val="1"/>
        </dgm:presLayoutVars>
      </dgm:prSet>
      <dgm:spPr/>
    </dgm:pt>
    <dgm:pt modelId="{6367BF51-076D-4A96-8B79-3D6011DF3FDA}" type="pres">
      <dgm:prSet presAssocID="{95DB138E-AD3D-42EC-B9E2-9EC6CF4F70D4}" presName="sibTrans" presStyleLbl="sibTrans2D1" presStyleIdx="0" presStyleCnt="0"/>
      <dgm:spPr/>
    </dgm:pt>
    <dgm:pt modelId="{6FBE0C90-4209-4D37-BAD1-805E905AE4A3}" type="pres">
      <dgm:prSet presAssocID="{8A5F3D41-7CC3-4BD3-A0D3-288A9C7D2AAC}" presName="compNode" presStyleCnt="0"/>
      <dgm:spPr/>
    </dgm:pt>
    <dgm:pt modelId="{ACE58635-D15D-4DF5-94ED-70E26D9FA460}" type="pres">
      <dgm:prSet presAssocID="{8A5F3D41-7CC3-4BD3-A0D3-288A9C7D2AAC}" presName="pictRect" presStyleLbl="node1" presStyleIdx="4" presStyleCnt="5" custLinFactY="-48661" custLinFactNeighborX="98126" custLinFactNeighborY="-100000"/>
      <dgm:spPr>
        <a:blipFill>
          <a:blip xmlns:r="http://schemas.openxmlformats.org/officeDocument/2006/relationships" r:embed="rId5"/>
          <a:srcRect/>
          <a:stretch>
            <a:fillRect t="-1000" b="-1000"/>
          </a:stretch>
        </a:blipFill>
      </dgm:spPr>
    </dgm:pt>
    <dgm:pt modelId="{F4AA6D40-F1EE-4EDB-875B-F6FCF767D2F5}" type="pres">
      <dgm:prSet presAssocID="{8A5F3D41-7CC3-4BD3-A0D3-288A9C7D2AAC}" presName="textRect" presStyleLbl="revTx" presStyleIdx="4" presStyleCnt="5" custAng="0" custScaleX="79429" custScaleY="14055" custLinFactX="-100000" custLinFactNeighborX="-117460" custLinFactNeighborY="-32864">
        <dgm:presLayoutVars>
          <dgm:bulletEnabled val="1"/>
        </dgm:presLayoutVars>
      </dgm:prSet>
      <dgm:spPr/>
    </dgm:pt>
  </dgm:ptLst>
  <dgm:cxnLst>
    <dgm:cxn modelId="{62B1A60F-4783-4DCE-97C0-ACF50DA5682C}" type="presOf" srcId="{37CDE34E-556F-47FB-ADC5-4385392576D3}" destId="{6BC6D474-919E-43F8-AACD-B7ABFD6DC2F6}" srcOrd="0" destOrd="0" presId="urn:microsoft.com/office/officeart/2005/8/layout/pList1"/>
    <dgm:cxn modelId="{194A6214-B854-47F9-A5EB-DF19396CC7F7}" srcId="{8B5751DD-0F66-4161-A0E4-2C89B6A489C1}" destId="{AEA633E4-F739-40AF-A5F3-4A4C1423A556}" srcOrd="2" destOrd="0" parTransId="{F218DD9F-B766-4570-9817-595D6D3C10F9}" sibTransId="{E91F0163-EFA3-4402-A981-5557F91EB295}"/>
    <dgm:cxn modelId="{D13C1615-AC6A-4B55-B2B4-AC379AF7A5F3}" type="presOf" srcId="{95DB138E-AD3D-42EC-B9E2-9EC6CF4F70D4}" destId="{6367BF51-076D-4A96-8B79-3D6011DF3FDA}" srcOrd="0" destOrd="0" presId="urn:microsoft.com/office/officeart/2005/8/layout/pList1"/>
    <dgm:cxn modelId="{8F1C531E-D719-4E52-A1F8-5ABAC485FD06}" srcId="{8B5751DD-0F66-4161-A0E4-2C89B6A489C1}" destId="{E77C68E7-4A2B-4DF3-984B-548D2B913CC6}" srcOrd="0" destOrd="0" parTransId="{A136A9F8-8E94-4085-B210-24769C263204}" sibTransId="{8CFF7DF5-8585-4742-868F-33127773A8CF}"/>
    <dgm:cxn modelId="{C4E9452A-4507-4F7C-AAD7-3E7F06716BBF}" srcId="{8B5751DD-0F66-4161-A0E4-2C89B6A489C1}" destId="{8A5F3D41-7CC3-4BD3-A0D3-288A9C7D2AAC}" srcOrd="4" destOrd="0" parTransId="{C4CDE850-3E10-436F-8B45-F8646EE96076}" sibTransId="{0D31DFE3-D9F5-4E7E-A5D8-506ED45F126B}"/>
    <dgm:cxn modelId="{626E2A41-81EF-4215-A0BD-C87D31EEA522}" srcId="{8B5751DD-0F66-4161-A0E4-2C89B6A489C1}" destId="{37CDE34E-556F-47FB-ADC5-4385392576D3}" srcOrd="3" destOrd="0" parTransId="{3B34564D-441E-4A31-835F-EC562D98E360}" sibTransId="{95DB138E-AD3D-42EC-B9E2-9EC6CF4F70D4}"/>
    <dgm:cxn modelId="{BB325557-4911-4DF0-94FE-3BFA4DFE9A3C}" srcId="{8B5751DD-0F66-4161-A0E4-2C89B6A489C1}" destId="{B54CCAF3-4167-48EB-B0BC-A535019C34FA}" srcOrd="1" destOrd="0" parTransId="{673C1F4D-DC1B-4176-9A8D-F96BDC4A20E3}" sibTransId="{07A6FE76-02E9-4E8C-8B23-CF0846C66AC3}"/>
    <dgm:cxn modelId="{4D0EFA85-53F4-4015-9FB3-7E393A8ED1DC}" type="presOf" srcId="{AEA633E4-F739-40AF-A5F3-4A4C1423A556}" destId="{1C3CD262-2EBD-4455-9E32-1405FFE9F609}" srcOrd="0" destOrd="0" presId="urn:microsoft.com/office/officeart/2005/8/layout/pList1"/>
    <dgm:cxn modelId="{448CE688-84D2-49DC-A2AA-2F025C751D50}" type="presOf" srcId="{8B5751DD-0F66-4161-A0E4-2C89B6A489C1}" destId="{F6A3DFF6-F8C4-4E11-BBB2-E10014088848}" srcOrd="0" destOrd="0" presId="urn:microsoft.com/office/officeart/2005/8/layout/pList1"/>
    <dgm:cxn modelId="{EDA6BA89-7CD6-4716-A3DA-D58D7FEC4944}" type="presOf" srcId="{E77C68E7-4A2B-4DF3-984B-548D2B913CC6}" destId="{A046F809-BF33-46B0-A4FE-1BEE613BBDBC}" srcOrd="0" destOrd="0" presId="urn:microsoft.com/office/officeart/2005/8/layout/pList1"/>
    <dgm:cxn modelId="{DEB98EAB-0B0A-4EBA-8865-D20CFDEDF494}" type="presOf" srcId="{07A6FE76-02E9-4E8C-8B23-CF0846C66AC3}" destId="{B20B2A3D-9FF7-4211-AA63-A958464B8AE5}" srcOrd="0" destOrd="0" presId="urn:microsoft.com/office/officeart/2005/8/layout/pList1"/>
    <dgm:cxn modelId="{A09590AD-9629-480A-A561-F891428D8B47}" type="presOf" srcId="{E91F0163-EFA3-4402-A981-5557F91EB295}" destId="{86A8F4B4-E6C9-4EDC-BCDD-FC6192B03FC0}" srcOrd="0" destOrd="0" presId="urn:microsoft.com/office/officeart/2005/8/layout/pList1"/>
    <dgm:cxn modelId="{0E67FCBA-A247-42E2-BF3F-934D515ACDA2}" type="presOf" srcId="{8CFF7DF5-8585-4742-868F-33127773A8CF}" destId="{422D0BD6-68BB-4B16-BE87-A11D5B62AF88}" srcOrd="0" destOrd="0" presId="urn:microsoft.com/office/officeart/2005/8/layout/pList1"/>
    <dgm:cxn modelId="{238E75DC-6A91-407E-9011-C3082FAC12E8}" type="presOf" srcId="{B54CCAF3-4167-48EB-B0BC-A535019C34FA}" destId="{3D477B33-1FFB-4A89-A93A-9C7FB6379376}" srcOrd="0" destOrd="0" presId="urn:microsoft.com/office/officeart/2005/8/layout/pList1"/>
    <dgm:cxn modelId="{81AD3DF8-1F6F-4EE6-B7CC-BB6E4D6B13C4}" type="presOf" srcId="{8A5F3D41-7CC3-4BD3-A0D3-288A9C7D2AAC}" destId="{F4AA6D40-F1EE-4EDB-875B-F6FCF767D2F5}" srcOrd="0" destOrd="0" presId="urn:microsoft.com/office/officeart/2005/8/layout/pList1"/>
    <dgm:cxn modelId="{E1F589A1-C082-4CC0-9F7F-AC6D0C7DCB96}" type="presParOf" srcId="{F6A3DFF6-F8C4-4E11-BBB2-E10014088848}" destId="{A76CCAA4-6D2A-4B5B-AAD2-FF8B9E9EDC72}" srcOrd="0" destOrd="0" presId="urn:microsoft.com/office/officeart/2005/8/layout/pList1"/>
    <dgm:cxn modelId="{78A7FE61-6424-4B83-9D42-8CB30CC3A2D7}" type="presParOf" srcId="{A76CCAA4-6D2A-4B5B-AAD2-FF8B9E9EDC72}" destId="{25202FE1-A9E6-4F05-B0B3-41B12F7E4643}" srcOrd="0" destOrd="0" presId="urn:microsoft.com/office/officeart/2005/8/layout/pList1"/>
    <dgm:cxn modelId="{8F90FF07-A0DB-451A-BDD3-2CD240D3B8BD}" type="presParOf" srcId="{A76CCAA4-6D2A-4B5B-AAD2-FF8B9E9EDC72}" destId="{A046F809-BF33-46B0-A4FE-1BEE613BBDBC}" srcOrd="1" destOrd="0" presId="urn:microsoft.com/office/officeart/2005/8/layout/pList1"/>
    <dgm:cxn modelId="{9AEF30F5-B9CC-4025-B9C3-D4D552E98B87}" type="presParOf" srcId="{F6A3DFF6-F8C4-4E11-BBB2-E10014088848}" destId="{422D0BD6-68BB-4B16-BE87-A11D5B62AF88}" srcOrd="1" destOrd="0" presId="urn:microsoft.com/office/officeart/2005/8/layout/pList1"/>
    <dgm:cxn modelId="{0D4DA560-F258-4BF6-BD04-A55581ECCE22}" type="presParOf" srcId="{F6A3DFF6-F8C4-4E11-BBB2-E10014088848}" destId="{12822B93-C1DB-41F3-8638-8516FD28ACCC}" srcOrd="2" destOrd="0" presId="urn:microsoft.com/office/officeart/2005/8/layout/pList1"/>
    <dgm:cxn modelId="{28233798-7529-4848-A686-A81DD9578B8F}" type="presParOf" srcId="{12822B93-C1DB-41F3-8638-8516FD28ACCC}" destId="{755455E3-BD16-4245-883D-33242BF17848}" srcOrd="0" destOrd="0" presId="urn:microsoft.com/office/officeart/2005/8/layout/pList1"/>
    <dgm:cxn modelId="{AE786CFE-DF28-4131-9F1E-F633FB0A225D}" type="presParOf" srcId="{12822B93-C1DB-41F3-8638-8516FD28ACCC}" destId="{3D477B33-1FFB-4A89-A93A-9C7FB6379376}" srcOrd="1" destOrd="0" presId="urn:microsoft.com/office/officeart/2005/8/layout/pList1"/>
    <dgm:cxn modelId="{4F270EC6-FE1B-4AFB-B1C7-116A77183159}" type="presParOf" srcId="{F6A3DFF6-F8C4-4E11-BBB2-E10014088848}" destId="{B20B2A3D-9FF7-4211-AA63-A958464B8AE5}" srcOrd="3" destOrd="0" presId="urn:microsoft.com/office/officeart/2005/8/layout/pList1"/>
    <dgm:cxn modelId="{DB9C2F41-BD43-47F8-823F-4A620351F906}" type="presParOf" srcId="{F6A3DFF6-F8C4-4E11-BBB2-E10014088848}" destId="{A8F96559-E1EC-432C-A9DD-379825EA506E}" srcOrd="4" destOrd="0" presId="urn:microsoft.com/office/officeart/2005/8/layout/pList1"/>
    <dgm:cxn modelId="{0D8C45D2-80F3-4421-8D7C-C4DF7B1579FC}" type="presParOf" srcId="{A8F96559-E1EC-432C-A9DD-379825EA506E}" destId="{B13B191F-B117-43FE-B1EB-CE6E938B0AA0}" srcOrd="0" destOrd="0" presId="urn:microsoft.com/office/officeart/2005/8/layout/pList1"/>
    <dgm:cxn modelId="{AD162993-31B3-41EA-9ADA-AF79CFF4E72C}" type="presParOf" srcId="{A8F96559-E1EC-432C-A9DD-379825EA506E}" destId="{1C3CD262-2EBD-4455-9E32-1405FFE9F609}" srcOrd="1" destOrd="0" presId="urn:microsoft.com/office/officeart/2005/8/layout/pList1"/>
    <dgm:cxn modelId="{5C325A26-03E7-4810-AF10-510C3ECD03D5}" type="presParOf" srcId="{F6A3DFF6-F8C4-4E11-BBB2-E10014088848}" destId="{86A8F4B4-E6C9-4EDC-BCDD-FC6192B03FC0}" srcOrd="5" destOrd="0" presId="urn:microsoft.com/office/officeart/2005/8/layout/pList1"/>
    <dgm:cxn modelId="{12418D37-C648-4538-8E54-D69756D14AA0}" type="presParOf" srcId="{F6A3DFF6-F8C4-4E11-BBB2-E10014088848}" destId="{92E87371-26B7-431C-A231-7E23740575E5}" srcOrd="6" destOrd="0" presId="urn:microsoft.com/office/officeart/2005/8/layout/pList1"/>
    <dgm:cxn modelId="{0A9C0963-7AC5-4AF7-8B1E-88C4C80D954C}" type="presParOf" srcId="{92E87371-26B7-431C-A231-7E23740575E5}" destId="{19C6127D-BD53-4558-8999-2AF626E30A84}" srcOrd="0" destOrd="0" presId="urn:microsoft.com/office/officeart/2005/8/layout/pList1"/>
    <dgm:cxn modelId="{4C9252B4-93B3-48D4-A624-8220367D0DD5}" type="presParOf" srcId="{92E87371-26B7-431C-A231-7E23740575E5}" destId="{6BC6D474-919E-43F8-AACD-B7ABFD6DC2F6}" srcOrd="1" destOrd="0" presId="urn:microsoft.com/office/officeart/2005/8/layout/pList1"/>
    <dgm:cxn modelId="{E8991A00-A798-41D4-A744-74D75356AB91}" type="presParOf" srcId="{F6A3DFF6-F8C4-4E11-BBB2-E10014088848}" destId="{6367BF51-076D-4A96-8B79-3D6011DF3FDA}" srcOrd="7" destOrd="0" presId="urn:microsoft.com/office/officeart/2005/8/layout/pList1"/>
    <dgm:cxn modelId="{3A156A83-4980-4E33-9070-DBDBB07064AF}" type="presParOf" srcId="{F6A3DFF6-F8C4-4E11-BBB2-E10014088848}" destId="{6FBE0C90-4209-4D37-BAD1-805E905AE4A3}" srcOrd="8" destOrd="0" presId="urn:microsoft.com/office/officeart/2005/8/layout/pList1"/>
    <dgm:cxn modelId="{E7274093-5FEB-4D14-8929-E6F95A122F93}" type="presParOf" srcId="{6FBE0C90-4209-4D37-BAD1-805E905AE4A3}" destId="{ACE58635-D15D-4DF5-94ED-70E26D9FA460}" srcOrd="0" destOrd="0" presId="urn:microsoft.com/office/officeart/2005/8/layout/pList1"/>
    <dgm:cxn modelId="{415BD30C-2EEC-4833-80ED-B5E9F43EE8E5}" type="presParOf" srcId="{6FBE0C90-4209-4D37-BAD1-805E905AE4A3}" destId="{F4AA6D40-F1EE-4EDB-875B-F6FCF767D2F5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02FE1-A9E6-4F05-B0B3-41B12F7E4643}">
      <dsp:nvSpPr>
        <dsp:cNvPr id="0" name=""/>
        <dsp:cNvSpPr/>
      </dsp:nvSpPr>
      <dsp:spPr>
        <a:xfrm>
          <a:off x="0" y="97985"/>
          <a:ext cx="3005191" cy="1983729"/>
        </a:xfrm>
        <a:prstGeom prst="roundRect">
          <a:avLst/>
        </a:prstGeom>
        <a:blipFill>
          <a:blip xmlns:r="http://schemas.openxmlformats.org/officeDocument/2006/relationships" r:embed="rId1"/>
          <a:srcRect/>
          <a:stretch>
            <a:fillRect l="-16000" r="-16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6F809-BF33-46B0-A4FE-1BEE613BBDBC}">
      <dsp:nvSpPr>
        <dsp:cNvPr id="0" name=""/>
        <dsp:cNvSpPr/>
      </dsp:nvSpPr>
      <dsp:spPr>
        <a:xfrm>
          <a:off x="39103" y="2108369"/>
          <a:ext cx="2569404" cy="377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0" i="0" kern="1200" dirty="0"/>
            <a:t>經驗的旅行社</a:t>
          </a:r>
          <a:endParaRPr lang="zh-TW" altLang="en-US" sz="1800" kern="1200" dirty="0"/>
        </a:p>
      </dsp:txBody>
      <dsp:txXfrm>
        <a:off x="39103" y="2108369"/>
        <a:ext cx="2569404" cy="377862"/>
      </dsp:txXfrm>
    </dsp:sp>
    <dsp:sp modelId="{755455E3-BD16-4245-883D-33242BF17848}">
      <dsp:nvSpPr>
        <dsp:cNvPr id="0" name=""/>
        <dsp:cNvSpPr/>
      </dsp:nvSpPr>
      <dsp:spPr>
        <a:xfrm>
          <a:off x="3097795" y="87546"/>
          <a:ext cx="2879142" cy="1983729"/>
        </a:xfrm>
        <a:prstGeom prst="roundRect">
          <a:avLst/>
        </a:prstGeom>
        <a:blipFill>
          <a:blip xmlns:r="http://schemas.openxmlformats.org/officeDocument/2006/relationships" r:embed="rId2"/>
          <a:srcRect/>
          <a:stretch>
            <a:fillRect l="-8000" r="-8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77B33-1FFB-4A89-A93A-9C7FB6379376}">
      <dsp:nvSpPr>
        <dsp:cNvPr id="0" name=""/>
        <dsp:cNvSpPr/>
      </dsp:nvSpPr>
      <dsp:spPr>
        <a:xfrm>
          <a:off x="3484925" y="2121622"/>
          <a:ext cx="2018682" cy="436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0" i="0" kern="1200" dirty="0"/>
            <a:t>檢查旅行社的行程規劃</a:t>
          </a:r>
          <a:endParaRPr lang="zh-TW" altLang="en-US" sz="1800" kern="1200" dirty="0"/>
        </a:p>
      </dsp:txBody>
      <dsp:txXfrm>
        <a:off x="3484925" y="2121622"/>
        <a:ext cx="2018682" cy="436045"/>
      </dsp:txXfrm>
    </dsp:sp>
    <dsp:sp modelId="{B13B191F-B117-43FE-B1EB-CE6E938B0AA0}">
      <dsp:nvSpPr>
        <dsp:cNvPr id="0" name=""/>
        <dsp:cNvSpPr/>
      </dsp:nvSpPr>
      <dsp:spPr>
        <a:xfrm>
          <a:off x="6139356" y="108469"/>
          <a:ext cx="2748343" cy="1952862"/>
        </a:xfrm>
        <a:prstGeom prst="roundRect">
          <a:avLst/>
        </a:prstGeom>
        <a:blipFill>
          <a:blip xmlns:r="http://schemas.openxmlformats.org/officeDocument/2006/relationships" r:embed="rId3"/>
          <a:srcRect/>
          <a:stretch>
            <a:fillRect l="-18000" r="-18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CD262-2EBD-4455-9E32-1405FFE9F609}">
      <dsp:nvSpPr>
        <dsp:cNvPr id="0" name=""/>
        <dsp:cNvSpPr/>
      </dsp:nvSpPr>
      <dsp:spPr>
        <a:xfrm>
          <a:off x="6234325" y="2171963"/>
          <a:ext cx="2456024" cy="45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0" i="0" kern="1200" dirty="0"/>
            <a:t>導遊資質</a:t>
          </a:r>
          <a:endParaRPr lang="zh-TW" altLang="en-US" sz="1800" kern="1200" dirty="0"/>
        </a:p>
      </dsp:txBody>
      <dsp:txXfrm>
        <a:off x="6234325" y="2171963"/>
        <a:ext cx="2456024" cy="452890"/>
      </dsp:txXfrm>
    </dsp:sp>
    <dsp:sp modelId="{19C6127D-BD53-4558-8999-2AF626E30A84}">
      <dsp:nvSpPr>
        <dsp:cNvPr id="0" name=""/>
        <dsp:cNvSpPr/>
      </dsp:nvSpPr>
      <dsp:spPr>
        <a:xfrm>
          <a:off x="4313064" y="2930483"/>
          <a:ext cx="3323337" cy="1685336"/>
        </a:xfrm>
        <a:prstGeom prst="roundRect">
          <a:avLst/>
        </a:prstGeom>
        <a:blipFill>
          <a:blip xmlns:r="http://schemas.openxmlformats.org/officeDocument/2006/relationships" r:embed="rId4"/>
          <a:srcRect/>
          <a:stretch>
            <a:fillRect t="-49000" b="-49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6D474-919E-43F8-AACD-B7ABFD6DC2F6}">
      <dsp:nvSpPr>
        <dsp:cNvPr id="0" name=""/>
        <dsp:cNvSpPr/>
      </dsp:nvSpPr>
      <dsp:spPr>
        <a:xfrm>
          <a:off x="8861289" y="2011932"/>
          <a:ext cx="2983339" cy="40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0" i="0" kern="1200" dirty="0"/>
            <a:t>服務內容</a:t>
          </a:r>
          <a:endParaRPr lang="zh-TW" altLang="en-US" sz="1800" kern="1200" dirty="0"/>
        </a:p>
      </dsp:txBody>
      <dsp:txXfrm>
        <a:off x="8861289" y="2011932"/>
        <a:ext cx="2983339" cy="408187"/>
      </dsp:txXfrm>
    </dsp:sp>
    <dsp:sp modelId="{ACE58635-D15D-4DF5-94ED-70E26D9FA460}">
      <dsp:nvSpPr>
        <dsp:cNvPr id="0" name=""/>
        <dsp:cNvSpPr/>
      </dsp:nvSpPr>
      <dsp:spPr>
        <a:xfrm>
          <a:off x="9050002" y="75136"/>
          <a:ext cx="2879142" cy="1983729"/>
        </a:xfrm>
        <a:prstGeom prst="roundRect">
          <a:avLst/>
        </a:prstGeom>
        <a:blipFill>
          <a:blip xmlns:r="http://schemas.openxmlformats.org/officeDocument/2006/relationships" r:embed="rId5"/>
          <a:srcRect/>
          <a:stretch>
            <a:fillRect t="-1000" b="-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A6D40-F1EE-4EDB-875B-F6FCF767D2F5}">
      <dsp:nvSpPr>
        <dsp:cNvPr id="0" name=""/>
        <dsp:cNvSpPr/>
      </dsp:nvSpPr>
      <dsp:spPr>
        <a:xfrm>
          <a:off x="365837" y="5115872"/>
          <a:ext cx="2286874" cy="1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kern="1200" dirty="0"/>
        </a:p>
      </dsp:txBody>
      <dsp:txXfrm>
        <a:off x="365837" y="5115872"/>
        <a:ext cx="2286874" cy="150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FDFB-C8DD-4023-9B5E-C767BAA6914B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35B9-28E3-44EB-AFBD-199D00DC54E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55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FDFB-C8DD-4023-9B5E-C767BAA6914B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35B9-28E3-44EB-AFBD-199D00DC5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62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FDFB-C8DD-4023-9B5E-C767BAA6914B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35B9-28E3-44EB-AFBD-199D00DC5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130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FDFB-C8DD-4023-9B5E-C767BAA6914B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35B9-28E3-44EB-AFBD-199D00DC54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6874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FDFB-C8DD-4023-9B5E-C767BAA6914B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35B9-28E3-44EB-AFBD-199D00DC5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220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FDFB-C8DD-4023-9B5E-C767BAA6914B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35B9-28E3-44EB-AFBD-199D00DC54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6722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FDFB-C8DD-4023-9B5E-C767BAA6914B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35B9-28E3-44EB-AFBD-199D00DC5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323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FDFB-C8DD-4023-9B5E-C767BAA6914B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35B9-28E3-44EB-AFBD-199D00DC5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042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FDFB-C8DD-4023-9B5E-C767BAA6914B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35B9-28E3-44EB-AFBD-199D00DC5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82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FDFB-C8DD-4023-9B5E-C767BAA6914B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35B9-28E3-44EB-AFBD-199D00DC5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23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FDFB-C8DD-4023-9B5E-C767BAA6914B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35B9-28E3-44EB-AFBD-199D00DC5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43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FDFB-C8DD-4023-9B5E-C767BAA6914B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35B9-28E3-44EB-AFBD-199D00DC5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09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FDFB-C8DD-4023-9B5E-C767BAA6914B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35B9-28E3-44EB-AFBD-199D00DC5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43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FDFB-C8DD-4023-9B5E-C767BAA6914B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35B9-28E3-44EB-AFBD-199D00DC5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90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FDFB-C8DD-4023-9B5E-C767BAA6914B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35B9-28E3-44EB-AFBD-199D00DC5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14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FDFB-C8DD-4023-9B5E-C767BAA6914B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35B9-28E3-44EB-AFBD-199D00DC5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41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FDFB-C8DD-4023-9B5E-C767BAA6914B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35B9-28E3-44EB-AFBD-199D00DC5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17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51BFDFB-C8DD-4023-9B5E-C767BAA6914B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34535B9-28E3-44EB-AFBD-199D00DC5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860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CE0300-EDB4-4069-806C-1A2CE1623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8783"/>
            <a:ext cx="9144000" cy="562062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>
                <a:solidFill>
                  <a:schemeClr val="tx1">
                    <a:lumMod val="95000"/>
                  </a:schemeClr>
                </a:solidFill>
                <a:highlight>
                  <a:srgbClr val="0000FF"/>
                </a:highlight>
              </a:rPr>
              <a:t>如何選擇旅行社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E3248E-781F-4F58-91B2-11630E88E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149" y="1001450"/>
            <a:ext cx="9144000" cy="5617463"/>
          </a:xfrm>
        </p:spPr>
        <p:txBody>
          <a:bodyPr/>
          <a:lstStyle/>
          <a:p>
            <a:endParaRPr lang="zh-TW" altLang="en-US" dirty="0"/>
          </a:p>
        </p:txBody>
      </p:sp>
      <p:graphicFrame>
        <p:nvGraphicFramePr>
          <p:cNvPr id="11" name="資料庫圖表 10">
            <a:extLst>
              <a:ext uri="{FF2B5EF4-FFF2-40B4-BE49-F238E27FC236}">
                <a16:creationId xmlns:a16="http://schemas.microsoft.com/office/drawing/2014/main" id="{62F73EBF-7917-4122-AD06-8B59745C2B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2343515"/>
              </p:ext>
            </p:extLst>
          </p:nvPr>
        </p:nvGraphicFramePr>
        <p:xfrm>
          <a:off x="131427" y="998288"/>
          <a:ext cx="11929145" cy="5617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D62DAB48-74FE-44C8-8005-A915020EAF7A}"/>
              </a:ext>
            </a:extLst>
          </p:cNvPr>
          <p:cNvSpPr/>
          <p:nvPr/>
        </p:nvSpPr>
        <p:spPr>
          <a:xfrm>
            <a:off x="396240" y="3894870"/>
            <a:ext cx="3078479" cy="1775966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50A3A04-4644-4DCE-BD85-670C29F6CF41}"/>
              </a:ext>
            </a:extLst>
          </p:cNvPr>
          <p:cNvSpPr/>
          <p:nvPr/>
        </p:nvSpPr>
        <p:spPr>
          <a:xfrm>
            <a:off x="8493761" y="4002237"/>
            <a:ext cx="3404112" cy="1687506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AC61B2D-0855-0191-783F-471771E0ECB1}"/>
              </a:ext>
            </a:extLst>
          </p:cNvPr>
          <p:cNvSpPr txBox="1"/>
          <p:nvPr/>
        </p:nvSpPr>
        <p:spPr>
          <a:xfrm>
            <a:off x="4449335" y="5674408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保險和賠償安排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A5E5222-3599-9828-91AB-B1F45E002BB6}"/>
              </a:ext>
            </a:extLst>
          </p:cNvPr>
          <p:cNvSpPr txBox="1"/>
          <p:nvPr/>
        </p:nvSpPr>
        <p:spPr>
          <a:xfrm>
            <a:off x="711200" y="5788279"/>
            <a:ext cx="208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/>
              <a:t>評價和口碑</a:t>
            </a:r>
          </a:p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9F8B336-6138-2419-AE80-6A5D351BABA7}"/>
              </a:ext>
            </a:extLst>
          </p:cNvPr>
          <p:cNvSpPr txBox="1"/>
          <p:nvPr/>
        </p:nvSpPr>
        <p:spPr>
          <a:xfrm>
            <a:off x="9670316" y="5656393"/>
            <a:ext cx="156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售後服務</a:t>
            </a:r>
          </a:p>
        </p:txBody>
      </p:sp>
      <p:pic>
        <p:nvPicPr>
          <p:cNvPr id="21" name="圖片 20" descr="一張含有 符號, 標誌, 字型, 圖形 的圖片&#10;&#10;自動產生的描述">
            <a:extLst>
              <a:ext uri="{FF2B5EF4-FFF2-40B4-BE49-F238E27FC236}">
                <a16:creationId xmlns:a16="http://schemas.microsoft.com/office/drawing/2014/main" id="{5DA80999-F4F4-BB7C-BB73-1053BA1040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78" y="3853862"/>
            <a:ext cx="1876802" cy="1876802"/>
          </a:xfrm>
          <a:prstGeom prst="rect">
            <a:avLst/>
          </a:prstGeom>
        </p:spPr>
      </p:pic>
      <p:pic>
        <p:nvPicPr>
          <p:cNvPr id="23" name="圖片 22" descr="一張含有 文字, 海報, 人的臉孔, 人員 的圖片&#10;&#10;自動產生的描述">
            <a:extLst>
              <a:ext uri="{FF2B5EF4-FFF2-40B4-BE49-F238E27FC236}">
                <a16:creationId xmlns:a16="http://schemas.microsoft.com/office/drawing/2014/main" id="{3B2C431F-1770-3D1D-E0CA-0AD51B8315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022" y="3666255"/>
            <a:ext cx="3409571" cy="199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46412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42F83556B97C39478BC770C862AD8656" ma:contentTypeVersion="7" ma:contentTypeDescription="建立新的文件。" ma:contentTypeScope="" ma:versionID="81bcfbb6b3ea623fec93f851c98ae249">
  <xsd:schema xmlns:xsd="http://www.w3.org/2001/XMLSchema" xmlns:xs="http://www.w3.org/2001/XMLSchema" xmlns:p="http://schemas.microsoft.com/office/2006/metadata/properties" xmlns:ns3="820ce5e6-e87b-4ae3-bdc9-b00b576464dc" xmlns:ns4="ad364b74-1a6d-41aa-8863-bb1dc915eeda" targetNamespace="http://schemas.microsoft.com/office/2006/metadata/properties" ma:root="true" ma:fieldsID="026369bfa6308c8aa590bcead5399a1d" ns3:_="" ns4:_="">
    <xsd:import namespace="820ce5e6-e87b-4ae3-bdc9-b00b576464dc"/>
    <xsd:import namespace="ad364b74-1a6d-41aa-8863-bb1dc915eed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ce5e6-e87b-4ae3-bdc9-b00b576464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364b74-1a6d-41aa-8863-bb1dc915eed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共用提示雜湊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20ce5e6-e87b-4ae3-bdc9-b00b576464dc" xsi:nil="true"/>
  </documentManagement>
</p:properties>
</file>

<file path=customXml/itemProps1.xml><?xml version="1.0" encoding="utf-8"?>
<ds:datastoreItem xmlns:ds="http://schemas.openxmlformats.org/officeDocument/2006/customXml" ds:itemID="{47E92C66-8B96-4445-B8F6-7E634FFCD1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0ce5e6-e87b-4ae3-bdc9-b00b576464dc"/>
    <ds:schemaRef ds:uri="ad364b74-1a6d-41aa-8863-bb1dc915ee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03F124-4E11-40AB-BDA2-C489722C31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026D6E-407B-44B7-89BE-3BCCA346187C}">
  <ds:schemaRefs>
    <ds:schemaRef ds:uri="http://schemas.microsoft.com/office/2006/documentManagement/types"/>
    <ds:schemaRef ds:uri="820ce5e6-e87b-4ae3-bdc9-b00b576464dc"/>
    <ds:schemaRef ds:uri="http://schemas.openxmlformats.org/package/2006/metadata/core-properties"/>
    <ds:schemaRef ds:uri="http://schemas.microsoft.com/office/infopath/2007/PartnerControls"/>
    <ds:schemaRef ds:uri="ad364b74-1a6d-41aa-8863-bb1dc915eeda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80</TotalTime>
  <Words>23</Words>
  <Application>Microsoft Office PowerPoint</Application>
  <PresentationFormat>寬螢幕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切割線</vt:lpstr>
      <vt:lpstr>如何選擇旅行社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如何選擇旅行社</dc:title>
  <dc:creator>C2</dc:creator>
  <cp:lastModifiedBy>佳佑 駱</cp:lastModifiedBy>
  <cp:revision>6</cp:revision>
  <dcterms:created xsi:type="dcterms:W3CDTF">2024-03-12T06:44:46Z</dcterms:created>
  <dcterms:modified xsi:type="dcterms:W3CDTF">2024-03-12T09:56:16Z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0x01010042F83556B97C39478BC770C862AD8656</vt:lpwstr>
  </property>
</Properties>
</file>