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7" r:id="rId2"/>
  </p:sldIdLst>
  <p:sldSz cx="21383625" cy="3027521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72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9759"/>
    <a:srgbClr val="B9BEE1"/>
    <a:srgbClr val="AAB0DA"/>
    <a:srgbClr val="FC8774"/>
    <a:srgbClr val="FB8571"/>
    <a:srgbClr val="F9735D"/>
    <a:srgbClr val="FB6147"/>
    <a:srgbClr val="000000"/>
    <a:srgbClr val="FF000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80"/>
    <p:restoredTop sz="94028" autoAdjust="0"/>
  </p:normalViewPr>
  <p:slideViewPr>
    <p:cSldViewPr snapToGrid="0" snapToObjects="1">
      <p:cViewPr>
        <p:scale>
          <a:sx n="30" d="100"/>
          <a:sy n="30" d="100"/>
        </p:scale>
        <p:origin x="1048" y="40"/>
      </p:cViewPr>
      <p:guideLst>
        <p:guide orient="horz" pos="9472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8DC82A1-B133-4C28-BB70-83A4B5F56F71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332038" y="1279525"/>
            <a:ext cx="24399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90211B89-2A5A-45E1-977A-C3F3821C1D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04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08296" rtl="0" eaLnBrk="1" latinLnBrk="0" hangingPunct="1">
      <a:defRPr sz="2767" kern="1200">
        <a:solidFill>
          <a:schemeClr val="tx1"/>
        </a:solidFill>
        <a:latin typeface="+mn-lt"/>
        <a:ea typeface="+mn-ea"/>
        <a:cs typeface="+mn-cs"/>
      </a:defRPr>
    </a:lvl1pPr>
    <a:lvl2pPr marL="1054148" algn="l" defTabSz="2108296" rtl="0" eaLnBrk="1" latinLnBrk="0" hangingPunct="1">
      <a:defRPr sz="2767" kern="1200">
        <a:solidFill>
          <a:schemeClr val="tx1"/>
        </a:solidFill>
        <a:latin typeface="+mn-lt"/>
        <a:ea typeface="+mn-ea"/>
        <a:cs typeface="+mn-cs"/>
      </a:defRPr>
    </a:lvl2pPr>
    <a:lvl3pPr marL="2108296" algn="l" defTabSz="2108296" rtl="0" eaLnBrk="1" latinLnBrk="0" hangingPunct="1">
      <a:defRPr sz="2767" kern="1200">
        <a:solidFill>
          <a:schemeClr val="tx1"/>
        </a:solidFill>
        <a:latin typeface="+mn-lt"/>
        <a:ea typeface="+mn-ea"/>
        <a:cs typeface="+mn-cs"/>
      </a:defRPr>
    </a:lvl3pPr>
    <a:lvl4pPr marL="3162443" algn="l" defTabSz="2108296" rtl="0" eaLnBrk="1" latinLnBrk="0" hangingPunct="1">
      <a:defRPr sz="2767" kern="1200">
        <a:solidFill>
          <a:schemeClr val="tx1"/>
        </a:solidFill>
        <a:latin typeface="+mn-lt"/>
        <a:ea typeface="+mn-ea"/>
        <a:cs typeface="+mn-cs"/>
      </a:defRPr>
    </a:lvl4pPr>
    <a:lvl5pPr marL="4216592" algn="l" defTabSz="2108296" rtl="0" eaLnBrk="1" latinLnBrk="0" hangingPunct="1">
      <a:defRPr sz="2767" kern="1200">
        <a:solidFill>
          <a:schemeClr val="tx1"/>
        </a:solidFill>
        <a:latin typeface="+mn-lt"/>
        <a:ea typeface="+mn-ea"/>
        <a:cs typeface="+mn-cs"/>
      </a:defRPr>
    </a:lvl5pPr>
    <a:lvl6pPr marL="5270739" algn="l" defTabSz="2108296" rtl="0" eaLnBrk="1" latinLnBrk="0" hangingPunct="1">
      <a:defRPr sz="2767" kern="1200">
        <a:solidFill>
          <a:schemeClr val="tx1"/>
        </a:solidFill>
        <a:latin typeface="+mn-lt"/>
        <a:ea typeface="+mn-ea"/>
        <a:cs typeface="+mn-cs"/>
      </a:defRPr>
    </a:lvl6pPr>
    <a:lvl7pPr marL="6324887" algn="l" defTabSz="2108296" rtl="0" eaLnBrk="1" latinLnBrk="0" hangingPunct="1">
      <a:defRPr sz="2767" kern="1200">
        <a:solidFill>
          <a:schemeClr val="tx1"/>
        </a:solidFill>
        <a:latin typeface="+mn-lt"/>
        <a:ea typeface="+mn-ea"/>
        <a:cs typeface="+mn-cs"/>
      </a:defRPr>
    </a:lvl7pPr>
    <a:lvl8pPr marL="7379035" algn="l" defTabSz="2108296" rtl="0" eaLnBrk="1" latinLnBrk="0" hangingPunct="1">
      <a:defRPr sz="2767" kern="1200">
        <a:solidFill>
          <a:schemeClr val="tx1"/>
        </a:solidFill>
        <a:latin typeface="+mn-lt"/>
        <a:ea typeface="+mn-ea"/>
        <a:cs typeface="+mn-cs"/>
      </a:defRPr>
    </a:lvl8pPr>
    <a:lvl9pPr marL="8433183" algn="l" defTabSz="2108296" rtl="0" eaLnBrk="1" latinLnBrk="0" hangingPunct="1">
      <a:defRPr sz="276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B0B9-6C79-DF4F-BB59-7AAA727194F3}" type="datetimeFigureOut">
              <a:rPr kumimoji="1" lang="zh-TW" altLang="en-US" smtClean="0"/>
              <a:t>2023/1/5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39AC-0D2A-844F-A16F-3AC21D7D83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409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B0B9-6C79-DF4F-BB59-7AAA727194F3}" type="datetimeFigureOut">
              <a:rPr kumimoji="1" lang="zh-TW" altLang="en-US" smtClean="0"/>
              <a:t>2023/1/5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39AC-0D2A-844F-A16F-3AC21D7D83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836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B0B9-6C79-DF4F-BB59-7AAA727194F3}" type="datetimeFigureOut">
              <a:rPr kumimoji="1" lang="zh-TW" altLang="en-US" smtClean="0"/>
              <a:t>2023/1/5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39AC-0D2A-844F-A16F-3AC21D7D83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9025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B0B9-6C79-DF4F-BB59-7AAA727194F3}" type="datetimeFigureOut">
              <a:rPr kumimoji="1" lang="zh-TW" altLang="en-US" smtClean="0"/>
              <a:t>2023/1/5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39AC-0D2A-844F-A16F-3AC21D7D83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5860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B0B9-6C79-DF4F-BB59-7AAA727194F3}" type="datetimeFigureOut">
              <a:rPr kumimoji="1" lang="zh-TW" altLang="en-US" smtClean="0"/>
              <a:t>2023/1/5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39AC-0D2A-844F-A16F-3AC21D7D83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486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B0B9-6C79-DF4F-BB59-7AAA727194F3}" type="datetimeFigureOut">
              <a:rPr kumimoji="1" lang="zh-TW" altLang="en-US" smtClean="0"/>
              <a:t>2023/1/5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39AC-0D2A-844F-A16F-3AC21D7D83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98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B0B9-6C79-DF4F-BB59-7AAA727194F3}" type="datetimeFigureOut">
              <a:rPr kumimoji="1" lang="zh-TW" altLang="en-US" smtClean="0"/>
              <a:t>2023/1/5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39AC-0D2A-844F-A16F-3AC21D7D83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749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B0B9-6C79-DF4F-BB59-7AAA727194F3}" type="datetimeFigureOut">
              <a:rPr kumimoji="1" lang="zh-TW" altLang="en-US" smtClean="0"/>
              <a:t>2023/1/5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39AC-0D2A-844F-A16F-3AC21D7D83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141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B0B9-6C79-DF4F-BB59-7AAA727194F3}" type="datetimeFigureOut">
              <a:rPr kumimoji="1" lang="zh-TW" altLang="en-US" smtClean="0"/>
              <a:t>2023/1/5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39AC-0D2A-844F-A16F-3AC21D7D83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665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B0B9-6C79-DF4F-BB59-7AAA727194F3}" type="datetimeFigureOut">
              <a:rPr kumimoji="1" lang="zh-TW" altLang="en-US" smtClean="0"/>
              <a:t>2023/1/5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39AC-0D2A-844F-A16F-3AC21D7D83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1859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B0B9-6C79-DF4F-BB59-7AAA727194F3}" type="datetimeFigureOut">
              <a:rPr kumimoji="1" lang="zh-TW" altLang="en-US" smtClean="0"/>
              <a:t>2023/1/5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39AC-0D2A-844F-A16F-3AC21D7D83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5742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2B0B9-6C79-DF4F-BB59-7AAA727194F3}" type="datetimeFigureOut">
              <a:rPr kumimoji="1" lang="zh-TW" altLang="en-US" smtClean="0"/>
              <a:t>2023/1/5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39AC-0D2A-844F-A16F-3AC21D7D83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08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3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圓角矩形 25">
            <a:extLst>
              <a:ext uri="{FF2B5EF4-FFF2-40B4-BE49-F238E27FC236}">
                <a16:creationId xmlns:a16="http://schemas.microsoft.com/office/drawing/2014/main" id="{FC1E1D46-AC44-419C-8F00-13B49BE642D4}"/>
              </a:ext>
            </a:extLst>
          </p:cNvPr>
          <p:cNvSpPr/>
          <p:nvPr/>
        </p:nvSpPr>
        <p:spPr>
          <a:xfrm>
            <a:off x="770022" y="19837625"/>
            <a:ext cx="19795957" cy="6311997"/>
          </a:xfrm>
          <a:prstGeom prst="roundRect">
            <a:avLst>
              <a:gd name="adj" fmla="val 11961"/>
            </a:avLst>
          </a:prstGeom>
          <a:solidFill>
            <a:schemeClr val="bg1">
              <a:lumMod val="95000"/>
            </a:schemeClr>
          </a:solidFill>
          <a:ln w="412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ts val="3630"/>
              </a:lnSpc>
              <a:spcBef>
                <a:spcPts val="396"/>
              </a:spcBef>
            </a:pPr>
            <a:r>
              <a:rPr kumimoji="1" lang="zh-TW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研究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0D9FF3-3019-4888-85A8-82FE01D212D6}"/>
              </a:ext>
            </a:extLst>
          </p:cNvPr>
          <p:cNvSpPr/>
          <p:nvPr/>
        </p:nvSpPr>
        <p:spPr>
          <a:xfrm>
            <a:off x="604222" y="19925"/>
            <a:ext cx="7177319" cy="823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SzPct val="80000"/>
            </a:pPr>
            <a:r>
              <a:rPr kumimoji="1" lang="en-US" altLang="zh-TW" sz="4752" b="1" dirty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『</a:t>
            </a:r>
            <a:r>
              <a:rPr kumimoji="1" lang="zh-TW" altLang="en-US" sz="4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物流管理期末專題報告</a:t>
            </a:r>
            <a:r>
              <a:rPr kumimoji="1" lang="en-US" altLang="zh-TW" sz="4800" b="1" dirty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』</a:t>
            </a:r>
            <a:endParaRPr kumimoji="1" lang="zh-TW" altLang="en-US" sz="4752" b="1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47B3923-A9C6-4C0D-9728-A52B2A54BB3F}"/>
              </a:ext>
            </a:extLst>
          </p:cNvPr>
          <p:cNvSpPr txBox="1"/>
          <p:nvPr/>
        </p:nvSpPr>
        <p:spPr>
          <a:xfrm>
            <a:off x="10587571" y="431736"/>
            <a:ext cx="9978407" cy="1874296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1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學生</a:t>
            </a:r>
            <a:r>
              <a:rPr lang="en-US" altLang="zh-TW" sz="41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:M11021035</a:t>
            </a:r>
            <a:r>
              <a:rPr lang="zh-TW" altLang="zh-TW" sz="41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黃堉豪</a:t>
            </a:r>
            <a:r>
              <a:rPr lang="zh-TW" altLang="en-US" sz="41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41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M11021052</a:t>
            </a:r>
            <a:r>
              <a:rPr lang="zh-TW" altLang="en-US" sz="41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邱守燦</a:t>
            </a:r>
            <a:endParaRPr lang="zh-TW" altLang="zh-TW" sz="41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41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指導老師</a:t>
            </a:r>
            <a:r>
              <a:rPr lang="en-US" altLang="zh-TW" sz="41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41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洪鈺欣</a:t>
            </a:r>
            <a:endParaRPr lang="zh-TW" altLang="zh-TW" sz="41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圓角矩形 25">
            <a:extLst>
              <a:ext uri="{FF2B5EF4-FFF2-40B4-BE49-F238E27FC236}">
                <a16:creationId xmlns:a16="http://schemas.microsoft.com/office/drawing/2014/main" id="{C44E995F-75E4-4A25-B498-927323D2E4B1}"/>
              </a:ext>
            </a:extLst>
          </p:cNvPr>
          <p:cNvSpPr/>
          <p:nvPr/>
        </p:nvSpPr>
        <p:spPr>
          <a:xfrm>
            <a:off x="770021" y="3068171"/>
            <a:ext cx="19795957" cy="3812924"/>
          </a:xfrm>
          <a:prstGeom prst="roundRect">
            <a:avLst>
              <a:gd name="adj" fmla="val 11961"/>
            </a:avLst>
          </a:prstGeom>
          <a:solidFill>
            <a:schemeClr val="bg1">
              <a:lumMod val="95000"/>
            </a:schemeClr>
          </a:solidFill>
          <a:ln w="412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ts val="3498"/>
              </a:lnSpc>
              <a:spcBef>
                <a:spcPts val="396"/>
              </a:spcBef>
            </a:pPr>
            <a:r>
              <a:rPr kumimoji="1"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</a:t>
            </a:r>
            <a:endParaRPr kumimoji="1" lang="en-US" altLang="zh-TW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圓角矩形 25">
            <a:extLst>
              <a:ext uri="{FF2B5EF4-FFF2-40B4-BE49-F238E27FC236}">
                <a16:creationId xmlns:a16="http://schemas.microsoft.com/office/drawing/2014/main" id="{2373CEF2-63CF-417B-8259-3CC489EF63EA}"/>
              </a:ext>
            </a:extLst>
          </p:cNvPr>
          <p:cNvSpPr/>
          <p:nvPr/>
        </p:nvSpPr>
        <p:spPr>
          <a:xfrm>
            <a:off x="770021" y="957940"/>
            <a:ext cx="9557428" cy="903175"/>
          </a:xfrm>
          <a:prstGeom prst="roundRect">
            <a:avLst>
              <a:gd name="adj" fmla="val 11961"/>
            </a:avLst>
          </a:prstGeom>
          <a:solidFill>
            <a:schemeClr val="accent1">
              <a:lumMod val="20000"/>
              <a:lumOff val="80000"/>
            </a:schemeClr>
          </a:solidFill>
          <a:ln w="412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4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薄膜製程之物流分析與系統介面設計</a:t>
            </a:r>
          </a:p>
        </p:txBody>
      </p:sp>
      <p:sp>
        <p:nvSpPr>
          <p:cNvPr id="14" name="圓角矩形 25">
            <a:extLst>
              <a:ext uri="{FF2B5EF4-FFF2-40B4-BE49-F238E27FC236}">
                <a16:creationId xmlns:a16="http://schemas.microsoft.com/office/drawing/2014/main" id="{1270B6D7-F93D-4AF2-B01C-5C45F511FC9A}"/>
              </a:ext>
            </a:extLst>
          </p:cNvPr>
          <p:cNvSpPr/>
          <p:nvPr/>
        </p:nvSpPr>
        <p:spPr>
          <a:xfrm>
            <a:off x="770021" y="7434952"/>
            <a:ext cx="9557428" cy="4741937"/>
          </a:xfrm>
          <a:prstGeom prst="roundRect">
            <a:avLst>
              <a:gd name="adj" fmla="val 11961"/>
            </a:avLst>
          </a:prstGeom>
          <a:solidFill>
            <a:schemeClr val="bg1">
              <a:lumMod val="95000"/>
            </a:schemeClr>
          </a:solidFill>
          <a:ln w="412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ts val="3630"/>
              </a:lnSpc>
              <a:spcBef>
                <a:spcPts val="396"/>
              </a:spcBef>
            </a:pPr>
            <a:r>
              <a:rPr kumimoji="1"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</a:t>
            </a:r>
            <a:endParaRPr kumimoji="1" lang="en-US" altLang="zh-TW" sz="32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D4F6FE9C-A461-4ED3-A274-505ABC76BC5B}"/>
              </a:ext>
            </a:extLst>
          </p:cNvPr>
          <p:cNvGrpSpPr/>
          <p:nvPr/>
        </p:nvGrpSpPr>
        <p:grpSpPr>
          <a:xfrm>
            <a:off x="4426635" y="6993817"/>
            <a:ext cx="2466072" cy="1144594"/>
            <a:chOff x="15009019" y="4267285"/>
            <a:chExt cx="2381249" cy="918672"/>
          </a:xfrm>
        </p:grpSpPr>
        <p:sp>
          <p:nvSpPr>
            <p:cNvPr id="16" name="圓角矩形 31">
              <a:extLst>
                <a:ext uri="{FF2B5EF4-FFF2-40B4-BE49-F238E27FC236}">
                  <a16:creationId xmlns:a16="http://schemas.microsoft.com/office/drawing/2014/main" id="{F157A8E3-8365-4EB3-B719-7AA572E6C978}"/>
                </a:ext>
              </a:extLst>
            </p:cNvPr>
            <p:cNvSpPr/>
            <p:nvPr/>
          </p:nvSpPr>
          <p:spPr>
            <a:xfrm>
              <a:off x="15009019" y="4267285"/>
              <a:ext cx="2381249" cy="91867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40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研究動機</a:t>
              </a: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BB758DD3-3D96-4ECF-AEC9-548609335A94}"/>
                </a:ext>
              </a:extLst>
            </p:cNvPr>
            <p:cNvSpPr/>
            <p:nvPr/>
          </p:nvSpPr>
          <p:spPr>
            <a:xfrm>
              <a:off x="15081501" y="4329579"/>
              <a:ext cx="2237874" cy="794084"/>
            </a:xfrm>
            <a:prstGeom prst="roundRect">
              <a:avLst/>
            </a:prstGeom>
            <a:noFill/>
            <a:ln w="38100">
              <a:solidFill>
                <a:schemeClr val="tx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12" dirty="0"/>
            </a:p>
          </p:txBody>
        </p:sp>
      </p:grpSp>
      <p:sp>
        <p:nvSpPr>
          <p:cNvPr id="18" name="圓角矩形 25">
            <a:extLst>
              <a:ext uri="{FF2B5EF4-FFF2-40B4-BE49-F238E27FC236}">
                <a16:creationId xmlns:a16="http://schemas.microsoft.com/office/drawing/2014/main" id="{8AF677D8-2223-46E9-B909-56817BCFEA21}"/>
              </a:ext>
            </a:extLst>
          </p:cNvPr>
          <p:cNvSpPr/>
          <p:nvPr/>
        </p:nvSpPr>
        <p:spPr>
          <a:xfrm>
            <a:off x="10945239" y="7448326"/>
            <a:ext cx="9557428" cy="4741937"/>
          </a:xfrm>
          <a:prstGeom prst="roundRect">
            <a:avLst>
              <a:gd name="adj" fmla="val 11961"/>
            </a:avLst>
          </a:prstGeom>
          <a:solidFill>
            <a:schemeClr val="bg1">
              <a:lumMod val="95000"/>
            </a:schemeClr>
          </a:solidFill>
          <a:ln w="412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ts val="3630"/>
              </a:lnSpc>
              <a:spcBef>
                <a:spcPts val="396"/>
              </a:spcBef>
            </a:pPr>
            <a:r>
              <a:rPr kumimoji="1"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0B46467F-C3A3-42C9-97CD-E2B4858B3D54}"/>
              </a:ext>
            </a:extLst>
          </p:cNvPr>
          <p:cNvGrpSpPr/>
          <p:nvPr/>
        </p:nvGrpSpPr>
        <p:grpSpPr>
          <a:xfrm>
            <a:off x="14598551" y="6975973"/>
            <a:ext cx="2466071" cy="1084824"/>
            <a:chOff x="15009019" y="4267285"/>
            <a:chExt cx="2381249" cy="918672"/>
          </a:xfrm>
        </p:grpSpPr>
        <p:sp>
          <p:nvSpPr>
            <p:cNvPr id="20" name="圓角矩形 31">
              <a:extLst>
                <a:ext uri="{FF2B5EF4-FFF2-40B4-BE49-F238E27FC236}">
                  <a16:creationId xmlns:a16="http://schemas.microsoft.com/office/drawing/2014/main" id="{D8E8BB7A-7601-4030-8E7C-AC4CB1C06ABB}"/>
                </a:ext>
              </a:extLst>
            </p:cNvPr>
            <p:cNvSpPr/>
            <p:nvPr/>
          </p:nvSpPr>
          <p:spPr>
            <a:xfrm>
              <a:off x="15009019" y="4267285"/>
              <a:ext cx="2381249" cy="91867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40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研究目的</a:t>
              </a:r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D34AB623-3C8F-44FD-B970-CF679ECB99A6}"/>
                </a:ext>
              </a:extLst>
            </p:cNvPr>
            <p:cNvSpPr/>
            <p:nvPr/>
          </p:nvSpPr>
          <p:spPr>
            <a:xfrm>
              <a:off x="15081501" y="4329579"/>
              <a:ext cx="2237874" cy="794084"/>
            </a:xfrm>
            <a:prstGeom prst="roundRect">
              <a:avLst/>
            </a:prstGeom>
            <a:noFill/>
            <a:ln w="38100">
              <a:solidFill>
                <a:schemeClr val="tx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12" dirty="0"/>
            </a:p>
          </p:txBody>
        </p:sp>
      </p:grpSp>
      <p:sp>
        <p:nvSpPr>
          <p:cNvPr id="23" name="圓角矩形 25">
            <a:extLst>
              <a:ext uri="{FF2B5EF4-FFF2-40B4-BE49-F238E27FC236}">
                <a16:creationId xmlns:a16="http://schemas.microsoft.com/office/drawing/2014/main" id="{895A2EC5-DCC3-496D-B3DA-C79B56FD0259}"/>
              </a:ext>
            </a:extLst>
          </p:cNvPr>
          <p:cNvSpPr/>
          <p:nvPr/>
        </p:nvSpPr>
        <p:spPr>
          <a:xfrm>
            <a:off x="793833" y="12857945"/>
            <a:ext cx="19795957" cy="6311998"/>
          </a:xfrm>
          <a:prstGeom prst="roundRect">
            <a:avLst>
              <a:gd name="adj" fmla="val 11961"/>
            </a:avLst>
          </a:prstGeom>
          <a:solidFill>
            <a:schemeClr val="bg1">
              <a:lumMod val="95000"/>
            </a:schemeClr>
          </a:solidFill>
          <a:ln w="412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ts val="3630"/>
              </a:lnSpc>
              <a:spcBef>
                <a:spcPts val="396"/>
              </a:spcBef>
            </a:pPr>
            <a:r>
              <a:rPr kumimoji="1"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</a:t>
            </a: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5F007C40-72D6-472A-9FD5-B958EE9CA24A}"/>
              </a:ext>
            </a:extLst>
          </p:cNvPr>
          <p:cNvGrpSpPr/>
          <p:nvPr/>
        </p:nvGrpSpPr>
        <p:grpSpPr>
          <a:xfrm>
            <a:off x="9494319" y="12345493"/>
            <a:ext cx="2400524" cy="1175740"/>
            <a:chOff x="15009019" y="4267285"/>
            <a:chExt cx="2381249" cy="918672"/>
          </a:xfrm>
        </p:grpSpPr>
        <p:sp>
          <p:nvSpPr>
            <p:cNvPr id="25" name="圓角矩形 31">
              <a:extLst>
                <a:ext uri="{FF2B5EF4-FFF2-40B4-BE49-F238E27FC236}">
                  <a16:creationId xmlns:a16="http://schemas.microsoft.com/office/drawing/2014/main" id="{619932CD-7BA8-4F28-AA1F-699492DDCDD7}"/>
                </a:ext>
              </a:extLst>
            </p:cNvPr>
            <p:cNvSpPr/>
            <p:nvPr/>
          </p:nvSpPr>
          <p:spPr>
            <a:xfrm>
              <a:off x="15009019" y="4267285"/>
              <a:ext cx="2381249" cy="91867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40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研究方法</a:t>
              </a:r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D203E5FF-8626-4CE4-82C5-5B503DB46EF7}"/>
                </a:ext>
              </a:extLst>
            </p:cNvPr>
            <p:cNvSpPr/>
            <p:nvPr/>
          </p:nvSpPr>
          <p:spPr>
            <a:xfrm>
              <a:off x="15081501" y="4329579"/>
              <a:ext cx="2237874" cy="794084"/>
            </a:xfrm>
            <a:prstGeom prst="roundRect">
              <a:avLst/>
            </a:prstGeom>
            <a:noFill/>
            <a:ln w="38100">
              <a:solidFill>
                <a:schemeClr val="tx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12" dirty="0"/>
            </a:p>
          </p:txBody>
        </p:sp>
      </p:grpSp>
      <p:sp>
        <p:nvSpPr>
          <p:cNvPr id="97" name="圓角矩形 25">
            <a:extLst>
              <a:ext uri="{FF2B5EF4-FFF2-40B4-BE49-F238E27FC236}">
                <a16:creationId xmlns:a16="http://schemas.microsoft.com/office/drawing/2014/main" id="{46B7FAD5-1062-4A81-9B26-341D8067F277}"/>
              </a:ext>
            </a:extLst>
          </p:cNvPr>
          <p:cNvSpPr/>
          <p:nvPr/>
        </p:nvSpPr>
        <p:spPr>
          <a:xfrm>
            <a:off x="770021" y="26874484"/>
            <a:ext cx="19795958" cy="3234122"/>
          </a:xfrm>
          <a:prstGeom prst="roundRect">
            <a:avLst>
              <a:gd name="adj" fmla="val 11961"/>
            </a:avLst>
          </a:prstGeom>
          <a:solidFill>
            <a:schemeClr val="bg1">
              <a:lumMod val="95000"/>
            </a:schemeClr>
          </a:solidFill>
          <a:ln w="412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ts val="3630"/>
              </a:lnSpc>
              <a:spcBef>
                <a:spcPts val="396"/>
              </a:spcBef>
            </a:pPr>
            <a:r>
              <a:rPr kumimoji="1" lang="zh-TW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研究</a:t>
            </a:r>
            <a:endParaRPr kumimoji="1" lang="en-US" altLang="zh-TW" sz="3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05B0406E-E996-45E0-BE5F-9BBC61215D94}"/>
              </a:ext>
            </a:extLst>
          </p:cNvPr>
          <p:cNvGrpSpPr/>
          <p:nvPr/>
        </p:nvGrpSpPr>
        <p:grpSpPr>
          <a:xfrm>
            <a:off x="9494319" y="26348658"/>
            <a:ext cx="2399140" cy="1144593"/>
            <a:chOff x="15009019" y="4267284"/>
            <a:chExt cx="2381249" cy="918672"/>
          </a:xfrm>
        </p:grpSpPr>
        <p:sp>
          <p:nvSpPr>
            <p:cNvPr id="99" name="圓角矩形 31">
              <a:extLst>
                <a:ext uri="{FF2B5EF4-FFF2-40B4-BE49-F238E27FC236}">
                  <a16:creationId xmlns:a16="http://schemas.microsoft.com/office/drawing/2014/main" id="{A87CA87B-101F-4679-8643-615E65458596}"/>
                </a:ext>
              </a:extLst>
            </p:cNvPr>
            <p:cNvSpPr/>
            <p:nvPr/>
          </p:nvSpPr>
          <p:spPr>
            <a:xfrm>
              <a:off x="15009019" y="4267284"/>
              <a:ext cx="2381249" cy="918672"/>
            </a:xfrm>
            <a:prstGeom prst="roundRect">
              <a:avLst/>
            </a:prstGeom>
            <a:solidFill>
              <a:srgbClr val="B9BE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40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未來建議</a:t>
              </a:r>
            </a:p>
          </p:txBody>
        </p:sp>
        <p:sp>
          <p:nvSpPr>
            <p:cNvPr id="100" name="矩形: 圓角 99">
              <a:extLst>
                <a:ext uri="{FF2B5EF4-FFF2-40B4-BE49-F238E27FC236}">
                  <a16:creationId xmlns:a16="http://schemas.microsoft.com/office/drawing/2014/main" id="{9E7700AB-6093-475B-826B-181C68F7B9AD}"/>
                </a:ext>
              </a:extLst>
            </p:cNvPr>
            <p:cNvSpPr/>
            <p:nvPr/>
          </p:nvSpPr>
          <p:spPr>
            <a:xfrm>
              <a:off x="15081501" y="4329579"/>
              <a:ext cx="2237874" cy="794084"/>
            </a:xfrm>
            <a:prstGeom prst="roundRect">
              <a:avLst/>
            </a:prstGeom>
            <a:noFill/>
            <a:ln w="38100">
              <a:solidFill>
                <a:schemeClr val="tx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12" dirty="0"/>
            </a:p>
          </p:txBody>
        </p:sp>
      </p:grp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9AEAF611-F397-421B-8230-D87ABDE332AD}"/>
              </a:ext>
            </a:extLst>
          </p:cNvPr>
          <p:cNvSpPr txBox="1"/>
          <p:nvPr/>
        </p:nvSpPr>
        <p:spPr>
          <a:xfrm>
            <a:off x="232614" y="20877239"/>
            <a:ext cx="456848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TW" sz="2640" dirty="0">
                <a:latin typeface="標楷體" panose="03000509000000000000" pitchFamily="65" charset="-120"/>
                <a:ea typeface="標楷體" panose="03000509000000000000" pitchFamily="65" charset="-120"/>
              </a:rPr>
              <a:t>			</a:t>
            </a:r>
            <a:endParaRPr kumimoji="1" lang="zh-TW" altLang="en-US" sz="264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0D2DBE96-1CDC-42CB-B8F7-9712F04AF11B}"/>
              </a:ext>
            </a:extLst>
          </p:cNvPr>
          <p:cNvGrpSpPr/>
          <p:nvPr/>
        </p:nvGrpSpPr>
        <p:grpSpPr>
          <a:xfrm>
            <a:off x="9467737" y="19362366"/>
            <a:ext cx="2400524" cy="1144593"/>
            <a:chOff x="15009017" y="4267286"/>
            <a:chExt cx="2381249" cy="918672"/>
          </a:xfrm>
        </p:grpSpPr>
        <p:sp>
          <p:nvSpPr>
            <p:cNvPr id="121" name="圓角矩形 31">
              <a:extLst>
                <a:ext uri="{FF2B5EF4-FFF2-40B4-BE49-F238E27FC236}">
                  <a16:creationId xmlns:a16="http://schemas.microsoft.com/office/drawing/2014/main" id="{A7F74FDE-5C81-49BD-BB2A-82E5AA16446F}"/>
                </a:ext>
              </a:extLst>
            </p:cNvPr>
            <p:cNvSpPr/>
            <p:nvPr/>
          </p:nvSpPr>
          <p:spPr>
            <a:xfrm>
              <a:off x="15009017" y="4267286"/>
              <a:ext cx="2381249" cy="918672"/>
            </a:xfrm>
            <a:prstGeom prst="roundRect">
              <a:avLst/>
            </a:prstGeom>
            <a:solidFill>
              <a:srgbClr val="F19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40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研究結論</a:t>
              </a:r>
            </a:p>
          </p:txBody>
        </p:sp>
        <p:sp>
          <p:nvSpPr>
            <p:cNvPr id="122" name="矩形: 圓角 121">
              <a:extLst>
                <a:ext uri="{FF2B5EF4-FFF2-40B4-BE49-F238E27FC236}">
                  <a16:creationId xmlns:a16="http://schemas.microsoft.com/office/drawing/2014/main" id="{068252F3-ABB7-4184-BA88-0CD0FEEA78D9}"/>
                </a:ext>
              </a:extLst>
            </p:cNvPr>
            <p:cNvSpPr/>
            <p:nvPr/>
          </p:nvSpPr>
          <p:spPr>
            <a:xfrm>
              <a:off x="15081501" y="4329579"/>
              <a:ext cx="2237874" cy="794084"/>
            </a:xfrm>
            <a:prstGeom prst="roundRect">
              <a:avLst/>
            </a:prstGeom>
            <a:noFill/>
            <a:ln w="38100">
              <a:solidFill>
                <a:schemeClr val="tx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12" dirty="0"/>
            </a:p>
          </p:txBody>
        </p: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A771EA9D-3454-4551-B061-5D0768A2FB86}"/>
              </a:ext>
            </a:extLst>
          </p:cNvPr>
          <p:cNvGrpSpPr/>
          <p:nvPr/>
        </p:nvGrpSpPr>
        <p:grpSpPr>
          <a:xfrm>
            <a:off x="9354536" y="2563546"/>
            <a:ext cx="2466071" cy="1084824"/>
            <a:chOff x="15009019" y="4267285"/>
            <a:chExt cx="2381249" cy="918672"/>
          </a:xfrm>
        </p:grpSpPr>
        <p:sp>
          <p:nvSpPr>
            <p:cNvPr id="72" name="圓角矩形 31">
              <a:extLst>
                <a:ext uri="{FF2B5EF4-FFF2-40B4-BE49-F238E27FC236}">
                  <a16:creationId xmlns:a16="http://schemas.microsoft.com/office/drawing/2014/main" id="{368CC0C3-D115-40DD-9920-4A610849EB5D}"/>
                </a:ext>
              </a:extLst>
            </p:cNvPr>
            <p:cNvSpPr/>
            <p:nvPr/>
          </p:nvSpPr>
          <p:spPr>
            <a:xfrm>
              <a:off x="15009019" y="4267285"/>
              <a:ext cx="2381249" cy="91867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40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研究背景</a:t>
              </a:r>
            </a:p>
          </p:txBody>
        </p:sp>
        <p:sp>
          <p:nvSpPr>
            <p:cNvPr id="74" name="矩形: 圓角 73">
              <a:extLst>
                <a:ext uri="{FF2B5EF4-FFF2-40B4-BE49-F238E27FC236}">
                  <a16:creationId xmlns:a16="http://schemas.microsoft.com/office/drawing/2014/main" id="{1FF28FBC-EBA1-4623-9045-0A83B8C3936B}"/>
                </a:ext>
              </a:extLst>
            </p:cNvPr>
            <p:cNvSpPr/>
            <p:nvPr/>
          </p:nvSpPr>
          <p:spPr>
            <a:xfrm>
              <a:off x="15081501" y="4329579"/>
              <a:ext cx="2237874" cy="794084"/>
            </a:xfrm>
            <a:prstGeom prst="roundRect">
              <a:avLst/>
            </a:prstGeom>
            <a:noFill/>
            <a:ln w="38100">
              <a:solidFill>
                <a:schemeClr val="tx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12" dirty="0"/>
            </a:p>
          </p:txBody>
        </p:sp>
      </p:grpSp>
    </p:spTree>
    <p:extLst>
      <p:ext uri="{BB962C8B-B14F-4D97-AF65-F5344CB8AC3E}">
        <p14:creationId xmlns:p14="http://schemas.microsoft.com/office/powerpoint/2010/main" val="3552042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1473</TotalTime>
  <Words>54</Words>
  <Application>Microsoft Office PowerPoint</Application>
  <PresentationFormat>自訂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邱守燦</cp:lastModifiedBy>
  <cp:revision>123</cp:revision>
  <dcterms:created xsi:type="dcterms:W3CDTF">2021-01-05T16:21:08Z</dcterms:created>
  <dcterms:modified xsi:type="dcterms:W3CDTF">2023-01-05T11:55:58Z</dcterms:modified>
</cp:coreProperties>
</file>