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FF5D6-4E60-4AE3-A31A-C3236EABE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830329-D488-4BB6-980F-5B452EEA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AF16C9-0C6B-480D-B8AC-8B00228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BF7E0-EB50-42AB-82CB-228171FC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EF39D6-AB38-4F24-BBA1-757E0079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58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B74F7-CDAF-4030-B10B-B8DC50DF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C0F2EA-999C-43C0-9FD1-6BF040859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26A838-4C2C-46E2-97BE-C426A5B1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67F8C-86D8-4B80-9BBB-BA1B130B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6AA18-088A-4EE0-866A-63B92C00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67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C06791-AF1C-4947-9CCD-688B0D6BD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4B459A-4C62-4380-8F5E-8DDEC549C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5FD228-CD3C-4D04-8D22-B9C57FA2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32EB1-2CE8-4FAB-A2E5-BF7A86D2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59E13B-98EF-4250-9A94-305DE774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40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E4FD3-CB32-45AA-85CB-AA0D5CEE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194BA-AFB3-4FEA-BF26-121D474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35504B-8374-4ABF-8071-2B9D3B58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047D2B-0408-4ECC-B7AE-E0A4EB0E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BF5C0A-46DB-434D-B420-4CAD8EA3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D1AD5-66B0-4F51-A567-AD402571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FE6E26-CD55-4F3B-877D-529F619A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CBDA0-CC8F-45BE-BC79-E1D46389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DE239-DB2A-4B29-8DF3-5A45522A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73B5C7-14A1-48BC-A212-81E54BD6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6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EB087-987A-4F90-84BD-98C6BA0E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38D5E-63B3-4F38-A80B-E402D8935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E89D42-521E-4000-8521-86449191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E9F176-DBA2-4DFF-A74C-B1B66CAD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F59718-815C-43E3-A138-F0FF1D6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CFE9BF-4CC9-4DAA-945C-52E98AFA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0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8464A-6EB6-4532-BF90-1B50491F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EEF967-7C38-456E-A408-054E8530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2D6B-3D55-43E6-A61F-CDF9C916A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0B3228-5E8C-4F72-9934-2551B926B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71AAC3-C956-4476-88A3-DDC18298D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2BF92F-C1B8-4AA9-A55A-DC4580E2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491099-21A9-4359-BB08-93213D37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BC0695-D19A-45BE-A6FD-86B01844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79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22A30-6682-4DE1-8054-04DA6471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9DA0B1-62E4-485A-92CF-ACF4B669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468AC9-4327-4676-BA6C-818951D4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ED6434-89CA-4333-9E28-B0AA7DC6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5592AA-19A0-46A7-9FD8-747268E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7B6DA6-9400-4F3A-A412-EF1E0DFB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94E133-7DBE-4D73-8105-9C3A6C36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8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D98C4-8F70-4963-B341-750DBE70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9630B0-5CDB-4C67-AA47-909E623C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85C70B-7860-4498-8D4F-10986732C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524454-D802-4811-8252-8A86198D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936433-6F5B-4701-B296-79F27C85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DB642-CF4E-48F5-97E8-CC833C2E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E1A85-F874-4D8F-84B8-3A7A80CE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8E8AA8-B2DD-4FB7-B4F1-62BAA840A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4A4798-7363-48A9-8E80-F454C9F5C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897D5-A253-470E-9835-1C29568B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0A481F-BF4D-4ECE-926E-D8C9B515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566E70-02AC-4DFA-96C9-80331DD5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4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BD9169-5D27-40F4-B538-2CF2543F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706BFE-3206-47E9-AC28-77787CC40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BCECB0-1326-4B04-A535-DBF355BBB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082F-A844-42C2-B588-B389B9A1A178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430C14-BBDA-4BEF-9964-81EE6514B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87110-D1D4-4A70-B9CA-C91E694D0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5E05-A127-4585-8F8A-3E357E4A2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0176A-2C7C-4291-998E-77F33AE68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" y="2858770"/>
            <a:ext cx="11917680" cy="1140460"/>
          </a:xfrm>
        </p:spPr>
        <p:txBody>
          <a:bodyPr>
            <a:normAutofit fontScale="90000"/>
          </a:bodyPr>
          <a:lstStyle/>
          <a:p>
            <a:r>
              <a:rPr lang="en-US" altLang="zh-TW" sz="7300" dirty="0"/>
              <a:t>BERT</a:t>
            </a:r>
            <a:r>
              <a:rPr lang="en-US" altLang="zh-TW" sz="6600" dirty="0"/>
              <a:t> </a:t>
            </a:r>
            <a:r>
              <a:rPr lang="en-US" altLang="zh-TW" sz="3600" dirty="0"/>
              <a:t>VS. </a:t>
            </a:r>
            <a:r>
              <a:rPr lang="en-US" altLang="zh-TW" sz="7300" dirty="0" err="1"/>
              <a:t>RoBERTA</a:t>
            </a:r>
            <a:r>
              <a:rPr lang="en-US" altLang="zh-TW" dirty="0"/>
              <a:t> </a:t>
            </a:r>
            <a:r>
              <a:rPr lang="en-US" altLang="zh-TW" sz="3600" dirty="0"/>
              <a:t>VS. </a:t>
            </a:r>
            <a:r>
              <a:rPr lang="en-US" altLang="zh-TW" sz="7300" dirty="0"/>
              <a:t>ALBERT</a:t>
            </a:r>
            <a:r>
              <a:rPr lang="en-US" altLang="zh-TW" dirty="0"/>
              <a:t> </a:t>
            </a:r>
            <a:r>
              <a:rPr lang="en-US" altLang="zh-TW" sz="3600" dirty="0"/>
              <a:t>VS. </a:t>
            </a:r>
            <a:r>
              <a:rPr lang="en-US" altLang="zh-TW" sz="7300" dirty="0" err="1"/>
              <a:t>XLNet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63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41F99C-7E30-4578-86AA-B0660FABC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64721"/>
              </p:ext>
            </p:extLst>
          </p:nvPr>
        </p:nvGraphicFramePr>
        <p:xfrm>
          <a:off x="0" y="1060024"/>
          <a:ext cx="12191999" cy="4502575"/>
        </p:xfrm>
        <a:graphic>
          <a:graphicData uri="http://schemas.openxmlformats.org/drawingml/2006/table">
            <a:tbl>
              <a:tblPr firstRow="1" firstCol="1" bandRow="1"/>
              <a:tblGrid>
                <a:gridCol w="3419898">
                  <a:extLst>
                    <a:ext uri="{9D8B030D-6E8A-4147-A177-3AD203B41FA5}">
                      <a16:colId xmlns:a16="http://schemas.microsoft.com/office/drawing/2014/main" val="3852613993"/>
                    </a:ext>
                  </a:extLst>
                </a:gridCol>
                <a:gridCol w="2295720">
                  <a:extLst>
                    <a:ext uri="{9D8B030D-6E8A-4147-A177-3AD203B41FA5}">
                      <a16:colId xmlns:a16="http://schemas.microsoft.com/office/drawing/2014/main" val="2165114789"/>
                    </a:ext>
                  </a:extLst>
                </a:gridCol>
                <a:gridCol w="2377516">
                  <a:extLst>
                    <a:ext uri="{9D8B030D-6E8A-4147-A177-3AD203B41FA5}">
                      <a16:colId xmlns:a16="http://schemas.microsoft.com/office/drawing/2014/main" val="458350960"/>
                    </a:ext>
                  </a:extLst>
                </a:gridCol>
                <a:gridCol w="2110783">
                  <a:extLst>
                    <a:ext uri="{9D8B030D-6E8A-4147-A177-3AD203B41FA5}">
                      <a16:colId xmlns:a16="http://schemas.microsoft.com/office/drawing/2014/main" val="3837737937"/>
                    </a:ext>
                  </a:extLst>
                </a:gridCol>
                <a:gridCol w="1988082">
                  <a:extLst>
                    <a:ext uri="{9D8B030D-6E8A-4147-A177-3AD203B41FA5}">
                      <a16:colId xmlns:a16="http://schemas.microsoft.com/office/drawing/2014/main" val="3683663526"/>
                    </a:ext>
                  </a:extLst>
                </a:gridCol>
              </a:tblGrid>
              <a:tr h="1500859">
                <a:tc>
                  <a:txBody>
                    <a:bodyPr/>
                    <a:lstStyle/>
                    <a:p>
                      <a:pPr algn="ctr" hangingPunct="0"/>
                      <a:r>
                        <a:rPr lang="zh-TW" sz="3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研究方法</a:t>
                      </a:r>
                      <a:endParaRPr lang="zh-TW" sz="36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sz="36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zh-TW" sz="36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zh-TW" sz="36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zh-TW" sz="36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13079"/>
                  </a:ext>
                </a:extLst>
              </a:tr>
              <a:tr h="750429">
                <a:tc>
                  <a:txBody>
                    <a:bodyPr/>
                    <a:lstStyle/>
                    <a:p>
                      <a:pPr algn="ctr" hangingPunct="0"/>
                      <a:r>
                        <a:rPr lang="en-US" alt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BERT</a:t>
                      </a:r>
                      <a:endParaRPr lang="zh-TW" sz="3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82.16%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82.92%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82.16%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82.04%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949379"/>
                  </a:ext>
                </a:extLst>
              </a:tr>
              <a:tr h="750429">
                <a:tc>
                  <a:txBody>
                    <a:bodyPr/>
                    <a:lstStyle/>
                    <a:p>
                      <a:pPr algn="ctr" hangingPunct="0"/>
                      <a:r>
                        <a:rPr lang="en-US" altLang="zh-TW" sz="3200" b="1" kern="100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RoBERTa</a:t>
                      </a:r>
                      <a:endParaRPr lang="zh-TW" sz="36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83.43%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83.49%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83.43%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83.41%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8910416"/>
                  </a:ext>
                </a:extLst>
              </a:tr>
              <a:tr h="750429">
                <a:tc>
                  <a:txBody>
                    <a:bodyPr/>
                    <a:lstStyle/>
                    <a:p>
                      <a:pPr algn="ctr" hangingPunct="0"/>
                      <a:r>
                        <a:rPr lang="en-US" alt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ALBERT</a:t>
                      </a:r>
                      <a:endParaRPr lang="zh-TW" sz="3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81.22%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81.56%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81.22%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81.16%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3709406"/>
                  </a:ext>
                </a:extLst>
              </a:tr>
              <a:tr h="750429">
                <a:tc>
                  <a:txBody>
                    <a:bodyPr/>
                    <a:lstStyle/>
                    <a:p>
                      <a:pPr algn="ctr" hangingPunct="0"/>
                      <a:r>
                        <a:rPr lang="en-US" altLang="zh-TW" sz="3200" b="1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XLNet</a:t>
                      </a:r>
                      <a:endParaRPr lang="zh-TW" sz="3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78.37%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78.62%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78.37%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en-US" sz="3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78.36%</a:t>
                      </a:r>
                      <a:endParaRPr lang="zh-TW" sz="3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65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9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409F8-A7F2-411D-B797-4E51B61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322320" cy="990283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模型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3AAEA7D-41AB-4B0A-9E86-7A205F86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9" y="0"/>
            <a:ext cx="4421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8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409F8-A7F2-411D-B797-4E51B61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29760" cy="9902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BERT</a:t>
            </a:r>
            <a:r>
              <a:rPr lang="zh-TW" altLang="en-US" dirty="0"/>
              <a:t>混淆矩陣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F07CEB-E69E-4BBF-94CA-28B2D7F7B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14" y="862323"/>
            <a:ext cx="5761172" cy="51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409F8-A7F2-411D-B797-4E51B61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62400" cy="990283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RoBERTa</a:t>
            </a:r>
            <a:r>
              <a:rPr lang="zh-TW" altLang="en-US" dirty="0"/>
              <a:t>模型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D02B99F-0D55-463A-9D90-E0032D1DB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19" y="0"/>
            <a:ext cx="4338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409F8-A7F2-411D-B797-4E51B61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5305425" cy="990283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RoBERTa</a:t>
            </a:r>
            <a:r>
              <a:rPr lang="zh-TW" altLang="en-US" dirty="0"/>
              <a:t>混淆矩陣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4692A8-9BC0-4C6D-8367-977CE18F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92" y="873174"/>
            <a:ext cx="5736816" cy="51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409F8-A7F2-411D-B797-4E51B61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638550" cy="9902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ALBERT</a:t>
            </a:r>
            <a:r>
              <a:rPr lang="zh-TW" altLang="en-US" dirty="0"/>
              <a:t>模型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742AF25-7EAB-4CBD-B41F-9A89BC852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54" y="-989"/>
            <a:ext cx="3870686" cy="68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1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66309A4-5C6C-4297-AEC7-6676306A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92" y="873175"/>
            <a:ext cx="5736816" cy="5111650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13B409F8-A7F2-411D-B797-4E51B61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038726" cy="9902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ALBERT</a:t>
            </a:r>
            <a:r>
              <a:rPr lang="zh-TW" altLang="en-US" dirty="0"/>
              <a:t>混淆矩陣</a:t>
            </a:r>
          </a:p>
        </p:txBody>
      </p:sp>
    </p:spTree>
    <p:extLst>
      <p:ext uri="{BB962C8B-B14F-4D97-AF65-F5344CB8AC3E}">
        <p14:creationId xmlns:p14="http://schemas.microsoft.com/office/powerpoint/2010/main" val="151563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409F8-A7F2-411D-B797-4E51B61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638550" cy="99028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XLNet</a:t>
            </a:r>
            <a:r>
              <a:rPr lang="zh-TW" altLang="en-US" dirty="0"/>
              <a:t>模型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76D4E778-E4CF-4301-ACF1-C708C7D41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20" y="0"/>
            <a:ext cx="327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025D06E-4D47-4B65-9CD5-372AC61DB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92" y="873175"/>
            <a:ext cx="5725908" cy="5111650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13B409F8-A7F2-411D-B797-4E51B61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648200" cy="990283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XLNet</a:t>
            </a:r>
            <a:r>
              <a:rPr lang="zh-TW" altLang="en-US" dirty="0"/>
              <a:t>混淆矩陣</a:t>
            </a:r>
          </a:p>
        </p:txBody>
      </p:sp>
    </p:spTree>
    <p:extLst>
      <p:ext uri="{BB962C8B-B14F-4D97-AF65-F5344CB8AC3E}">
        <p14:creationId xmlns:p14="http://schemas.microsoft.com/office/powerpoint/2010/main" val="179591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</Words>
  <Application>Microsoft Office PowerPoint</Application>
  <PresentationFormat>寬螢幕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微軟正黑體</vt:lpstr>
      <vt:lpstr>Office 佈景主題</vt:lpstr>
      <vt:lpstr>BERT VS. RoBERTA VS. ALBERT VS. XLNet</vt:lpstr>
      <vt:lpstr>BERT模型</vt:lpstr>
      <vt:lpstr>BERT混淆矩陣</vt:lpstr>
      <vt:lpstr>RoBERTa模型</vt:lpstr>
      <vt:lpstr>RoBERTa混淆矩陣</vt:lpstr>
      <vt:lpstr>ALBERT模型</vt:lpstr>
      <vt:lpstr>ALBERT混淆矩陣</vt:lpstr>
      <vt:lpstr>XLNet模型</vt:lpstr>
      <vt:lpstr>XLNet混淆矩陣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VS. RoBERTA VS. ALBERT VS. XLNet</dc:title>
  <dc:creator>邱守燦</dc:creator>
  <cp:lastModifiedBy>邱守燦</cp:lastModifiedBy>
  <cp:revision>3</cp:revision>
  <dcterms:created xsi:type="dcterms:W3CDTF">2023-01-25T09:00:40Z</dcterms:created>
  <dcterms:modified xsi:type="dcterms:W3CDTF">2023-01-25T09:18:33Z</dcterms:modified>
</cp:coreProperties>
</file>