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</p:sldIdLst>
  <p:sldSz cx="21599525" cy="30600650"/>
  <p:notesSz cx="6858000" cy="9144000"/>
  <p:defaultTextStyle>
    <a:defPPr>
      <a:defRPr lang="zh-TW"/>
    </a:defPPr>
    <a:lvl1pPr marL="0" algn="l" defTabSz="1409082" rtl="0" eaLnBrk="1" latinLnBrk="0" hangingPunct="1">
      <a:defRPr sz="2773" kern="1200">
        <a:solidFill>
          <a:schemeClr val="tx1"/>
        </a:solidFill>
        <a:latin typeface="+mn-lt"/>
        <a:ea typeface="+mn-ea"/>
        <a:cs typeface="+mn-cs"/>
      </a:defRPr>
    </a:lvl1pPr>
    <a:lvl2pPr marL="704541" algn="l" defTabSz="1409082" rtl="0" eaLnBrk="1" latinLnBrk="0" hangingPunct="1">
      <a:defRPr sz="2773" kern="1200">
        <a:solidFill>
          <a:schemeClr val="tx1"/>
        </a:solidFill>
        <a:latin typeface="+mn-lt"/>
        <a:ea typeface="+mn-ea"/>
        <a:cs typeface="+mn-cs"/>
      </a:defRPr>
    </a:lvl2pPr>
    <a:lvl3pPr marL="1409082" algn="l" defTabSz="1409082" rtl="0" eaLnBrk="1" latinLnBrk="0" hangingPunct="1">
      <a:defRPr sz="2773" kern="1200">
        <a:solidFill>
          <a:schemeClr val="tx1"/>
        </a:solidFill>
        <a:latin typeface="+mn-lt"/>
        <a:ea typeface="+mn-ea"/>
        <a:cs typeface="+mn-cs"/>
      </a:defRPr>
    </a:lvl3pPr>
    <a:lvl4pPr marL="2113623" algn="l" defTabSz="1409082" rtl="0" eaLnBrk="1" latinLnBrk="0" hangingPunct="1">
      <a:defRPr sz="2773" kern="1200">
        <a:solidFill>
          <a:schemeClr val="tx1"/>
        </a:solidFill>
        <a:latin typeface="+mn-lt"/>
        <a:ea typeface="+mn-ea"/>
        <a:cs typeface="+mn-cs"/>
      </a:defRPr>
    </a:lvl4pPr>
    <a:lvl5pPr marL="2818160" algn="l" defTabSz="1409082" rtl="0" eaLnBrk="1" latinLnBrk="0" hangingPunct="1">
      <a:defRPr sz="2773" kern="1200">
        <a:solidFill>
          <a:schemeClr val="tx1"/>
        </a:solidFill>
        <a:latin typeface="+mn-lt"/>
        <a:ea typeface="+mn-ea"/>
        <a:cs typeface="+mn-cs"/>
      </a:defRPr>
    </a:lvl5pPr>
    <a:lvl6pPr marL="3522701" algn="l" defTabSz="1409082" rtl="0" eaLnBrk="1" latinLnBrk="0" hangingPunct="1">
      <a:defRPr sz="2773" kern="1200">
        <a:solidFill>
          <a:schemeClr val="tx1"/>
        </a:solidFill>
        <a:latin typeface="+mn-lt"/>
        <a:ea typeface="+mn-ea"/>
        <a:cs typeface="+mn-cs"/>
      </a:defRPr>
    </a:lvl6pPr>
    <a:lvl7pPr marL="4227242" algn="l" defTabSz="1409082" rtl="0" eaLnBrk="1" latinLnBrk="0" hangingPunct="1">
      <a:defRPr sz="2773" kern="1200">
        <a:solidFill>
          <a:schemeClr val="tx1"/>
        </a:solidFill>
        <a:latin typeface="+mn-lt"/>
        <a:ea typeface="+mn-ea"/>
        <a:cs typeface="+mn-cs"/>
      </a:defRPr>
    </a:lvl7pPr>
    <a:lvl8pPr marL="4931783" algn="l" defTabSz="1409082" rtl="0" eaLnBrk="1" latinLnBrk="0" hangingPunct="1">
      <a:defRPr sz="2773" kern="1200">
        <a:solidFill>
          <a:schemeClr val="tx1"/>
        </a:solidFill>
        <a:latin typeface="+mn-lt"/>
        <a:ea typeface="+mn-ea"/>
        <a:cs typeface="+mn-cs"/>
      </a:defRPr>
    </a:lvl8pPr>
    <a:lvl9pPr marL="5636324" algn="l" defTabSz="1409082" rtl="0" eaLnBrk="1" latinLnBrk="0" hangingPunct="1">
      <a:defRPr sz="27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9E74A-FB9F-4BDE-B1BE-4C0BCBC68D52}" v="3" dt="2022-01-04T09:01:07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>
        <p:scale>
          <a:sx n="30" d="100"/>
          <a:sy n="30" d="100"/>
        </p:scale>
        <p:origin x="1420" y="-2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云甄 張" userId="348789137588df59" providerId="LiveId" clId="{2E29E74A-FB9F-4BDE-B1BE-4C0BCBC68D52}"/>
    <pc:docChg chg="undo custSel modSld">
      <pc:chgData name="云甄 張" userId="348789137588df59" providerId="LiveId" clId="{2E29E74A-FB9F-4BDE-B1BE-4C0BCBC68D52}" dt="2022-01-04T09:23:22.171" v="1530" actId="20577"/>
      <pc:docMkLst>
        <pc:docMk/>
      </pc:docMkLst>
      <pc:sldChg chg="addSp delSp modSp mod">
        <pc:chgData name="云甄 張" userId="348789137588df59" providerId="LiveId" clId="{2E29E74A-FB9F-4BDE-B1BE-4C0BCBC68D52}" dt="2022-01-04T09:23:22.171" v="1530" actId="20577"/>
        <pc:sldMkLst>
          <pc:docMk/>
          <pc:sldMk cId="1445815031" sldId="256"/>
        </pc:sldMkLst>
        <pc:spChg chg="mod">
          <ac:chgData name="云甄 張" userId="348789137588df59" providerId="LiveId" clId="{2E29E74A-FB9F-4BDE-B1BE-4C0BCBC68D52}" dt="2022-01-04T08:19:47.001" v="750" actId="1037"/>
          <ac:spMkLst>
            <pc:docMk/>
            <pc:sldMk cId="1445815031" sldId="256"/>
            <ac:spMk id="2" creationId="{00000000-0000-0000-0000-000000000000}"/>
          </ac:spMkLst>
        </pc:spChg>
        <pc:spChg chg="mod">
          <ac:chgData name="云甄 張" userId="348789137588df59" providerId="LiveId" clId="{2E29E74A-FB9F-4BDE-B1BE-4C0BCBC68D52}" dt="2022-01-04T08:06:02.581" v="429" actId="207"/>
          <ac:spMkLst>
            <pc:docMk/>
            <pc:sldMk cId="1445815031" sldId="256"/>
            <ac:spMk id="4" creationId="{00000000-0000-0000-0000-000000000000}"/>
          </ac:spMkLst>
        </pc:spChg>
        <pc:spChg chg="mod">
          <ac:chgData name="云甄 張" userId="348789137588df59" providerId="LiveId" clId="{2E29E74A-FB9F-4BDE-B1BE-4C0BCBC68D52}" dt="2022-01-04T08:17:11.151" v="667" actId="1036"/>
          <ac:spMkLst>
            <pc:docMk/>
            <pc:sldMk cId="1445815031" sldId="256"/>
            <ac:spMk id="5" creationId="{00000000-0000-0000-0000-000000000000}"/>
          </ac:spMkLst>
        </pc:spChg>
        <pc:spChg chg="add del mod">
          <ac:chgData name="云甄 張" userId="348789137588df59" providerId="LiveId" clId="{2E29E74A-FB9F-4BDE-B1BE-4C0BCBC68D52}" dt="2022-01-04T08:05:56.695" v="427" actId="207"/>
          <ac:spMkLst>
            <pc:docMk/>
            <pc:sldMk cId="1445815031" sldId="256"/>
            <ac:spMk id="7" creationId="{00000000-0000-0000-0000-000000000000}"/>
          </ac:spMkLst>
        </pc:spChg>
        <pc:spChg chg="mod">
          <ac:chgData name="云甄 張" userId="348789137588df59" providerId="LiveId" clId="{2E29E74A-FB9F-4BDE-B1BE-4C0BCBC68D52}" dt="2022-01-04T09:21:32.651" v="1521" actId="20577"/>
          <ac:spMkLst>
            <pc:docMk/>
            <pc:sldMk cId="1445815031" sldId="256"/>
            <ac:spMk id="8" creationId="{00000000-0000-0000-0000-000000000000}"/>
          </ac:spMkLst>
        </pc:spChg>
        <pc:spChg chg="mod">
          <ac:chgData name="云甄 張" userId="348789137588df59" providerId="LiveId" clId="{2E29E74A-FB9F-4BDE-B1BE-4C0BCBC68D52}" dt="2022-01-04T08:17:05.336" v="665" actId="1036"/>
          <ac:spMkLst>
            <pc:docMk/>
            <pc:sldMk cId="1445815031" sldId="256"/>
            <ac:spMk id="14" creationId="{00000000-0000-0000-0000-000000000000}"/>
          </ac:spMkLst>
        </pc:spChg>
        <pc:spChg chg="mod">
          <ac:chgData name="云甄 張" userId="348789137588df59" providerId="LiveId" clId="{2E29E74A-FB9F-4BDE-B1BE-4C0BCBC68D52}" dt="2022-01-04T09:23:22.171" v="1530" actId="20577"/>
          <ac:spMkLst>
            <pc:docMk/>
            <pc:sldMk cId="1445815031" sldId="256"/>
            <ac:spMk id="15" creationId="{00000000-0000-0000-0000-000000000000}"/>
          </ac:spMkLst>
        </pc:spChg>
        <pc:spChg chg="mod">
          <ac:chgData name="云甄 張" userId="348789137588df59" providerId="LiveId" clId="{2E29E74A-FB9F-4BDE-B1BE-4C0BCBC68D52}" dt="2022-01-04T08:06:59.452" v="484" actId="20577"/>
          <ac:spMkLst>
            <pc:docMk/>
            <pc:sldMk cId="1445815031" sldId="256"/>
            <ac:spMk id="22" creationId="{00000000-0000-0000-0000-000000000000}"/>
          </ac:spMkLst>
        </pc:spChg>
        <pc:spChg chg="del mod">
          <ac:chgData name="云甄 張" userId="348789137588df59" providerId="LiveId" clId="{2E29E74A-FB9F-4BDE-B1BE-4C0BCBC68D52}" dt="2022-01-04T08:07:44.150" v="502" actId="478"/>
          <ac:spMkLst>
            <pc:docMk/>
            <pc:sldMk cId="1445815031" sldId="256"/>
            <ac:spMk id="23" creationId="{00000000-0000-0000-0000-000000000000}"/>
          </ac:spMkLst>
        </pc:spChg>
        <pc:spChg chg="del">
          <ac:chgData name="云甄 張" userId="348789137588df59" providerId="LiveId" clId="{2E29E74A-FB9F-4BDE-B1BE-4C0BCBC68D52}" dt="2022-01-04T08:07:51.469" v="504" actId="478"/>
          <ac:spMkLst>
            <pc:docMk/>
            <pc:sldMk cId="1445815031" sldId="256"/>
            <ac:spMk id="24" creationId="{00000000-0000-0000-0000-000000000000}"/>
          </ac:spMkLst>
        </pc:spChg>
        <pc:spChg chg="mod topLvl">
          <ac:chgData name="云甄 張" userId="348789137588df59" providerId="LiveId" clId="{2E29E74A-FB9F-4BDE-B1BE-4C0BCBC68D52}" dt="2022-01-04T08:54:49.160" v="892" actId="255"/>
          <ac:spMkLst>
            <pc:docMk/>
            <pc:sldMk cId="1445815031" sldId="256"/>
            <ac:spMk id="31" creationId="{00000000-0000-0000-0000-000000000000}"/>
          </ac:spMkLst>
        </pc:spChg>
        <pc:spChg chg="add mod">
          <ac:chgData name="云甄 張" userId="348789137588df59" providerId="LiveId" clId="{2E29E74A-FB9F-4BDE-B1BE-4C0BCBC68D52}" dt="2022-01-04T09:22:59.423" v="1522" actId="20577"/>
          <ac:spMkLst>
            <pc:docMk/>
            <pc:sldMk cId="1445815031" sldId="256"/>
            <ac:spMk id="35" creationId="{57D0324E-A03B-4FAD-A743-DFFD7D7B9354}"/>
          </ac:spMkLst>
        </pc:spChg>
        <pc:spChg chg="mod">
          <ac:chgData name="云甄 張" userId="348789137588df59" providerId="LiveId" clId="{2E29E74A-FB9F-4BDE-B1BE-4C0BCBC68D52}" dt="2022-01-04T08:18:09.338" v="669" actId="1036"/>
          <ac:spMkLst>
            <pc:docMk/>
            <pc:sldMk cId="1445815031" sldId="256"/>
            <ac:spMk id="46" creationId="{00000000-0000-0000-0000-000000000000}"/>
          </ac:spMkLst>
        </pc:spChg>
        <pc:spChg chg="mod">
          <ac:chgData name="云甄 張" userId="348789137588df59" providerId="LiveId" clId="{2E29E74A-FB9F-4BDE-B1BE-4C0BCBC68D52}" dt="2022-01-04T09:19:02.159" v="1505" actId="6549"/>
          <ac:spMkLst>
            <pc:docMk/>
            <pc:sldMk cId="1445815031" sldId="256"/>
            <ac:spMk id="47" creationId="{00000000-0000-0000-0000-000000000000}"/>
          </ac:spMkLst>
        </pc:spChg>
        <pc:grpChg chg="mod">
          <ac:chgData name="云甄 張" userId="348789137588df59" providerId="LiveId" clId="{2E29E74A-FB9F-4BDE-B1BE-4C0BCBC68D52}" dt="2022-01-04T08:16:46.844" v="658" actId="1036"/>
          <ac:grpSpMkLst>
            <pc:docMk/>
            <pc:sldMk cId="1445815031" sldId="256"/>
            <ac:grpSpMk id="10" creationId="{00000000-0000-0000-0000-000000000000}"/>
          </ac:grpSpMkLst>
        </pc:grpChg>
        <pc:grpChg chg="add del mod">
          <ac:chgData name="云甄 張" userId="348789137588df59" providerId="LiveId" clId="{2E29E74A-FB9F-4BDE-B1BE-4C0BCBC68D52}" dt="2022-01-04T08:16:27.833" v="637" actId="1076"/>
          <ac:grpSpMkLst>
            <pc:docMk/>
            <pc:sldMk cId="1445815031" sldId="256"/>
            <ac:grpSpMk id="26" creationId="{00000000-0000-0000-0000-000000000000}"/>
          </ac:grpSpMkLst>
        </pc:grpChg>
        <pc:grpChg chg="del mod">
          <ac:chgData name="云甄 張" userId="348789137588df59" providerId="LiveId" clId="{2E29E74A-FB9F-4BDE-B1BE-4C0BCBC68D52}" dt="2022-01-04T08:49:00.638" v="832" actId="478"/>
          <ac:grpSpMkLst>
            <pc:docMk/>
            <pc:sldMk cId="1445815031" sldId="256"/>
            <ac:grpSpMk id="37" creationId="{00000000-0000-0000-0000-000000000000}"/>
          </ac:grpSpMkLst>
        </pc:grpChg>
        <pc:grpChg chg="del mod">
          <ac:chgData name="云甄 張" userId="348789137588df59" providerId="LiveId" clId="{2E29E74A-FB9F-4BDE-B1BE-4C0BCBC68D52}" dt="2022-01-04T08:50:48.017" v="839" actId="478"/>
          <ac:grpSpMkLst>
            <pc:docMk/>
            <pc:sldMk cId="1445815031" sldId="256"/>
            <ac:grpSpMk id="39" creationId="{00000000-0000-0000-0000-000000000000}"/>
          </ac:grpSpMkLst>
        </pc:grpChg>
        <pc:grpChg chg="mod">
          <ac:chgData name="云甄 張" userId="348789137588df59" providerId="LiveId" clId="{2E29E74A-FB9F-4BDE-B1BE-4C0BCBC68D52}" dt="2022-01-04T08:18:18.142" v="690" actId="1035"/>
          <ac:grpSpMkLst>
            <pc:docMk/>
            <pc:sldMk cId="1445815031" sldId="256"/>
            <ac:grpSpMk id="44" creationId="{00000000-0000-0000-0000-000000000000}"/>
          </ac:grpSpMkLst>
        </pc:grpChg>
        <pc:picChg chg="add mod">
          <ac:chgData name="云甄 張" userId="348789137588df59" providerId="LiveId" clId="{2E29E74A-FB9F-4BDE-B1BE-4C0BCBC68D52}" dt="2022-01-04T08:50:55.726" v="844" actId="1076"/>
          <ac:picMkLst>
            <pc:docMk/>
            <pc:sldMk cId="1445815031" sldId="256"/>
            <ac:picMk id="12" creationId="{427AFDA2-0F4C-4287-8BA1-02DD807F56DD}"/>
          </ac:picMkLst>
        </pc:picChg>
        <pc:picChg chg="del">
          <ac:chgData name="云甄 張" userId="348789137588df59" providerId="LiveId" clId="{2E29E74A-FB9F-4BDE-B1BE-4C0BCBC68D52}" dt="2022-01-04T08:07:46.089" v="503" actId="478"/>
          <ac:picMkLst>
            <pc:docMk/>
            <pc:sldMk cId="1445815031" sldId="256"/>
            <ac:picMk id="20" creationId="{00000000-0000-0000-0000-000000000000}"/>
          </ac:picMkLst>
        </pc:picChg>
        <pc:picChg chg="del">
          <ac:chgData name="云甄 張" userId="348789137588df59" providerId="LiveId" clId="{2E29E74A-FB9F-4BDE-B1BE-4C0BCBC68D52}" dt="2022-01-04T07:15:55.197" v="0" actId="478"/>
          <ac:picMkLst>
            <pc:docMk/>
            <pc:sldMk cId="1445815031" sldId="256"/>
            <ac:picMk id="27" creationId="{00000000-0000-0000-0000-000000000000}"/>
          </ac:picMkLst>
        </pc:picChg>
        <pc:picChg chg="del topLvl">
          <ac:chgData name="云甄 張" userId="348789137588df59" providerId="LiveId" clId="{2E29E74A-FB9F-4BDE-B1BE-4C0BCBC68D52}" dt="2022-01-04T08:50:48.017" v="839" actId="478"/>
          <ac:picMkLst>
            <pc:docMk/>
            <pc:sldMk cId="1445815031" sldId="256"/>
            <ac:picMk id="3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99941" y="5008025"/>
            <a:ext cx="16199644" cy="10653560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9941" y="16072427"/>
            <a:ext cx="16199644" cy="7388071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AA5-250B-4EE7-9D0A-71BD2328866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08E5-F7BA-4826-8379-EA201D2AEC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28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AA5-250B-4EE7-9D0A-71BD2328866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08E5-F7BA-4826-8379-EA201D2AEC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82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457160" y="1629201"/>
            <a:ext cx="4657398" cy="2593263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84967" y="1629201"/>
            <a:ext cx="13702199" cy="2593263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AA5-250B-4EE7-9D0A-71BD2328866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08E5-F7BA-4826-8379-EA201D2AEC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41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AA5-250B-4EE7-9D0A-71BD2328866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08E5-F7BA-4826-8379-EA201D2AEC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28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3718" y="7628917"/>
            <a:ext cx="18629590" cy="12729018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73718" y="20478356"/>
            <a:ext cx="18629590" cy="6693890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AA5-250B-4EE7-9D0A-71BD2328866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08E5-F7BA-4826-8379-EA201D2AEC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56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84967" y="8146007"/>
            <a:ext cx="9179798" cy="1941583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934760" y="8146007"/>
            <a:ext cx="9179798" cy="1941583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AA5-250B-4EE7-9D0A-71BD2328866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08E5-F7BA-4826-8379-EA201D2AEC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39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7781" y="1629204"/>
            <a:ext cx="18629590" cy="591471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7781" y="7501412"/>
            <a:ext cx="9137611" cy="3676326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487781" y="11177737"/>
            <a:ext cx="9137611" cy="164407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934760" y="7501412"/>
            <a:ext cx="9182611" cy="3676326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934760" y="11177737"/>
            <a:ext cx="9182611" cy="164407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AA5-250B-4EE7-9D0A-71BD2328866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08E5-F7BA-4826-8379-EA201D2AEC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41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AA5-250B-4EE7-9D0A-71BD2328866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08E5-F7BA-4826-8379-EA201D2AEC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AA5-250B-4EE7-9D0A-71BD2328866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08E5-F7BA-4826-8379-EA201D2AEC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7782" y="2040043"/>
            <a:ext cx="6966408" cy="714015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82611" y="4405929"/>
            <a:ext cx="10934760" cy="21746295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87782" y="9180195"/>
            <a:ext cx="6966408" cy="17007447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AA5-250B-4EE7-9D0A-71BD2328866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08E5-F7BA-4826-8379-EA201D2AEC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88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7782" y="2040043"/>
            <a:ext cx="6966408" cy="714015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82611" y="4405929"/>
            <a:ext cx="10934760" cy="21746295"/>
          </a:xfrm>
        </p:spPr>
        <p:txBody>
          <a:bodyPr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87782" y="9180195"/>
            <a:ext cx="6966408" cy="17007447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AA5-250B-4EE7-9D0A-71BD2328866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08E5-F7BA-4826-8379-EA201D2AEC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9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484968" y="1629204"/>
            <a:ext cx="18629590" cy="591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968" y="8146007"/>
            <a:ext cx="18629590" cy="1941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84967" y="28362271"/>
            <a:ext cx="4859893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8AA5-250B-4EE7-9D0A-71BD2328866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154843" y="28362271"/>
            <a:ext cx="7289840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254665" y="28362271"/>
            <a:ext cx="4859893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E08E5-F7BA-4826-8379-EA201D2AEC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2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1619951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0"/>
            <a:ext cx="17212866" cy="30600650"/>
          </a:xfrm>
          <a:prstGeom prst="rtTriangl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280" dirty="0"/>
          </a:p>
        </p:txBody>
      </p:sp>
      <p:sp>
        <p:nvSpPr>
          <p:cNvPr id="7" name="等腰三角形 6"/>
          <p:cNvSpPr/>
          <p:nvPr/>
        </p:nvSpPr>
        <p:spPr>
          <a:xfrm rot="10800000">
            <a:off x="1" y="0"/>
            <a:ext cx="10625226" cy="9677456"/>
          </a:xfrm>
          <a:prstGeom prst="triangle">
            <a:avLst>
              <a:gd name="adj" fmla="val 48909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280"/>
          </a:p>
        </p:txBody>
      </p:sp>
      <p:sp>
        <p:nvSpPr>
          <p:cNvPr id="15" name="文字方塊 14"/>
          <p:cNvSpPr txBox="1"/>
          <p:nvPr/>
        </p:nvSpPr>
        <p:spPr>
          <a:xfrm>
            <a:off x="-174536" y="1812725"/>
            <a:ext cx="21599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布料染劑工廠生產模擬</a:t>
            </a:r>
            <a:endParaRPr lang="en-US" altLang="zh-TW" sz="9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2799"/>
            <a:ext cx="2096995" cy="189247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251819" y="28843"/>
            <a:ext cx="19296905" cy="1946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24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國立雲林科技大學</a:t>
            </a:r>
            <a:endParaRPr lang="en-US" altLang="zh-TW" sz="6024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dist"/>
            <a:r>
              <a:rPr lang="zh-TW" altLang="en-US" sz="6024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工業工程與管理系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543866" y="2804695"/>
            <a:ext cx="17212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</a:t>
            </a:r>
            <a:endParaRPr lang="en-US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組員：劉軒瑋 包家豪 邱守燦 張云甄 林嘉葦 李鴻庭</a:t>
            </a:r>
            <a:endParaRPr lang="en-US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94097" y="4615808"/>
            <a:ext cx="4472699" cy="1122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93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研究動機：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-8361" y="6165032"/>
            <a:ext cx="21607886" cy="5502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染劑在生活中時常被使用，舉凡像是衣服、褲子、沙發、鞋子甚至到口罩。而染劑的功用也具有防蟲，防火，防水等不同的功效。而在工廠中會因生產及投料狀況而產出不同數量的產品，本組系統模擬專案針對保險粉、檸檬酸、拋光水、油墨四種產品進行產量模擬，協助工廠使不同產品生產達到優化，模擬不同方案進行比較及評估。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294098" y="12700219"/>
            <a:ext cx="4472698" cy="1122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93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研究目的：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2157758" y="22126174"/>
            <a:ext cx="11572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 </a:t>
            </a:r>
            <a:r>
              <a:rPr lang="en-US" altLang="zh-TW" sz="48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Arena </a:t>
            </a:r>
            <a:r>
              <a:rPr lang="zh-TW" altLang="en-US" sz="48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系統模擬軟體量化生產線狀況</a:t>
            </a:r>
            <a:endParaRPr lang="en-US" altLang="zh-TW" sz="48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287418" y="19489306"/>
            <a:ext cx="4472698" cy="1122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93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研究方法：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2294097" y="25103189"/>
            <a:ext cx="2757486" cy="1122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93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結論：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-8361" y="26652413"/>
            <a:ext cx="21607886" cy="217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本研究之產品原料採用固定或隨機時間到達並投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料一噸或五噸，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結果得出隨機時間到達且每次投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料一噸為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最佳，投入的原料與產出達到平衡。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7D0324E-A03B-4FAD-A743-DFFD7D7B9354}"/>
              </a:ext>
            </a:extLst>
          </p:cNvPr>
          <p:cNvSpPr txBox="1"/>
          <p:nvPr/>
        </p:nvSpPr>
        <p:spPr>
          <a:xfrm>
            <a:off x="169726" y="14596185"/>
            <a:ext cx="18615742" cy="440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使用模擬程式的編輯導入投料數量、作業時間</a:t>
            </a:r>
          </a:p>
          <a:p>
            <a:pPr>
              <a:lnSpc>
                <a:spcPct val="150000"/>
              </a:lnSpc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透過不同的投料方式及數量，產出報表取得資料</a:t>
            </a:r>
            <a:b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不同的方案進行比較與最佳產量的數據觀察與分析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選擇統一的投料方式</a:t>
            </a:r>
            <a:endParaRPr lang="zh-TW" altLang="en-US" sz="4800" dirty="0"/>
          </a:p>
        </p:txBody>
      </p:sp>
      <p:pic>
        <p:nvPicPr>
          <p:cNvPr id="12" name="圖片 11" descr="一張含有 文字, 標誌 的圖片&#10;&#10;自動產生的描述">
            <a:extLst>
              <a:ext uri="{FF2B5EF4-FFF2-40B4-BE49-F238E27FC236}">
                <a16:creationId xmlns:a16="http://schemas.microsoft.com/office/drawing/2014/main" id="{427AFDA2-0F4C-4287-8BA1-02DD807F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7" y="21929127"/>
            <a:ext cx="1356020" cy="135602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2B2E06C-13F6-4412-A63D-4E5DD2CD1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26" y="4472397"/>
            <a:ext cx="2124371" cy="159089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AE33405-F867-4F7A-ACF1-BAFC6BCAA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66" y="12377402"/>
            <a:ext cx="1891956" cy="186888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03060DD-20F7-4962-A109-8A7BAB151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72" y="19317265"/>
            <a:ext cx="2116547" cy="174252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9D06AC-6CB4-420A-BA4B-464DF4127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67" y="24435618"/>
            <a:ext cx="1808087" cy="227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1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245</Words>
  <Application>Microsoft Office PowerPoint</Application>
  <PresentationFormat>自訂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國峰 馬</dc:creator>
  <cp:lastModifiedBy>守燦 邱</cp:lastModifiedBy>
  <cp:revision>33</cp:revision>
  <dcterms:created xsi:type="dcterms:W3CDTF">2019-11-27T12:59:10Z</dcterms:created>
  <dcterms:modified xsi:type="dcterms:W3CDTF">2022-01-07T13:17:38Z</dcterms:modified>
</cp:coreProperties>
</file>