
<file path=[Content_Types].xml><?xml version="1.0" encoding="utf-8"?>
<Types xmlns="http://schemas.openxmlformats.org/package/2006/content-types">
  <Default Extension="png" ContentType="image/png"/>
  <Default Extension="webp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47CCA9-AD27-4CB8-9D9A-8DC57EF55A72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1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core/get-started?tabs=windows" TargetMode="External"/><Relationship Id="rId3" Type="http://schemas.openxmlformats.org/officeDocument/2006/relationships/hyperlink" Target="https://www.hackster.io/austin-stanton/creating-a-raspberry-pi-universal-remote-with-lirc-2fd581" TargetMode="External"/><Relationship Id="rId7" Type="http://schemas.openxmlformats.org/officeDocument/2006/relationships/hyperlink" Target="https://www.instructables.com/id/Verify-and-Debug-Linux-Infrared-Remote-Control-LIR/" TargetMode="External"/><Relationship Id="rId2" Type="http://schemas.openxmlformats.org/officeDocument/2006/relationships/hyperlink" Target="https://github.com/johnnyRose/RaspberryRemo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spberrypi.stackexchange.com/a/73070/98721" TargetMode="External"/><Relationship Id="rId5" Type="http://schemas.openxmlformats.org/officeDocument/2006/relationships/hyperlink" Target="http://www.lirc.org/" TargetMode="External"/><Relationship Id="rId4" Type="http://schemas.openxmlformats.org/officeDocument/2006/relationships/hyperlink" Target="https://raspberrypi.stackexchange.com/a/70946/98721" TargetMode="External"/><Relationship Id="rId9" Type="http://schemas.openxmlformats.org/officeDocument/2006/relationships/hyperlink" Target="https://docs.microsoft.com/en-us/aspnet/core/tutorials/signalr?view=aspnetcore-2.2&amp;tabs=visual-studio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irc.sourceforge.net/remot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gp/product/B00EFOQEUM/ref=ppx_yo_dt_b_asin_title_o00_s00?ie=UTF8&amp;psc=1" TargetMode="External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diagnostics.process?view=netframework-4.7.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0C05-AEE7-4095-922B-602C3867E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RaspberryRemote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1ACF0-9C79-4848-9BD1-AE30E46A1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web-based universal remote using LIRC</a:t>
            </a:r>
          </a:p>
        </p:txBody>
      </p:sp>
    </p:spTree>
    <p:extLst>
      <p:ext uri="{BB962C8B-B14F-4D97-AF65-F5344CB8AC3E}">
        <p14:creationId xmlns:p14="http://schemas.microsoft.com/office/powerpoint/2010/main" val="636953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2C43-04BD-4457-B297-EBE7D4C1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commands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A88314-661D-43DA-89A6-0BF2EA963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1506" y="1123838"/>
            <a:ext cx="8297575" cy="460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8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1EF3-4050-4FAA-AF99-12D9A40E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 for commands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A3B90C-7C9E-4AAF-B8F2-C6992069D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6700" y="-4572"/>
            <a:ext cx="7334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13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B8BC-DC38-4EA1-9A8F-BD2BB782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3962-F197-4ECD-B8B4-082CC99FE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Proof-of-concept repository here: </a:t>
            </a:r>
            <a:r>
              <a:rPr lang="en-US" dirty="0">
                <a:hlinkClick r:id="rId2"/>
              </a:rPr>
              <a:t>https://github.com/johnnyRose/RaspberryRemote</a:t>
            </a:r>
            <a:endParaRPr lang="en-US" dirty="0"/>
          </a:p>
          <a:p>
            <a:r>
              <a:rPr lang="en-US" dirty="0"/>
              <a:t>Tutorials:</a:t>
            </a:r>
          </a:p>
          <a:p>
            <a:pPr lvl="1"/>
            <a:r>
              <a:rPr lang="en-US" dirty="0">
                <a:hlinkClick r:id="rId3"/>
              </a:rPr>
              <a:t>https://www.hackster.io/austin-stanton/creating-a-raspberry-pi-universal-remote-with-lirc-2fd581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https://raspberrypi.stackexchange.com/a/70946/98721</a:t>
            </a:r>
            <a:endParaRPr lang="en-US" dirty="0"/>
          </a:p>
          <a:p>
            <a:r>
              <a:rPr lang="en-US" dirty="0"/>
              <a:t>Other helpful resources:</a:t>
            </a:r>
          </a:p>
          <a:p>
            <a:pPr lvl="1"/>
            <a:r>
              <a:rPr lang="en-US" dirty="0">
                <a:hlinkClick r:id="rId5"/>
              </a:rPr>
              <a:t>http://www.lirc.org/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https://raspberrypi.stackexchange.com/a/73070/98721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https://www.instructables.com/id/Verify-and-Debug-Linux-Infrared-Remote-Control-LIR/</a:t>
            </a:r>
            <a:endParaRPr lang="en-US" dirty="0"/>
          </a:p>
          <a:p>
            <a:r>
              <a:rPr lang="en-US" dirty="0"/>
              <a:t>Getting started with .NET Core: </a:t>
            </a:r>
            <a:r>
              <a:rPr lang="en-US" dirty="0">
                <a:hlinkClick r:id="rId8"/>
              </a:rPr>
              <a:t>https://docs.microsoft.com/en-us/dotnet/core/get-started?tabs=windows</a:t>
            </a:r>
            <a:endParaRPr lang="en-US" dirty="0"/>
          </a:p>
          <a:p>
            <a:r>
              <a:rPr lang="en-US" dirty="0"/>
              <a:t>Getting started with </a:t>
            </a:r>
            <a:r>
              <a:rPr lang="en-US" dirty="0" err="1"/>
              <a:t>SignalR</a:t>
            </a:r>
            <a:r>
              <a:rPr lang="en-US" dirty="0"/>
              <a:t> Core: </a:t>
            </a:r>
            <a:r>
              <a:rPr lang="en-US" dirty="0">
                <a:hlinkClick r:id="rId9"/>
              </a:rPr>
              <a:t>https://docs.microsoft.com/en-us/aspnet/core/tutorials/signalr?view=aspnetcore-2.2&amp;tabs=visual-studio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35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9EBC-7D1A-4457-B9CB-4DCDA6E4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3EDBC1-432E-4680-A461-60CE9455A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6488" y="319278"/>
            <a:ext cx="8292593" cy="6219444"/>
          </a:xfrm>
        </p:spPr>
      </p:pic>
    </p:spTree>
    <p:extLst>
      <p:ext uri="{BB962C8B-B14F-4D97-AF65-F5344CB8AC3E}">
        <p14:creationId xmlns:p14="http://schemas.microsoft.com/office/powerpoint/2010/main" val="83674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EBC7-5B27-47AD-BE10-141BDD15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4F45-D0E3-4BB3-91F5-268E55F2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  <a:p>
            <a:r>
              <a:rPr lang="en-US" dirty="0" err="1"/>
              <a:t>SignalR</a:t>
            </a:r>
            <a:r>
              <a:rPr lang="en-US" dirty="0"/>
              <a:t> Core</a:t>
            </a:r>
          </a:p>
          <a:p>
            <a:r>
              <a:rPr lang="en-US" dirty="0"/>
              <a:t>LIRC</a:t>
            </a:r>
          </a:p>
        </p:txBody>
      </p:sp>
    </p:spTree>
    <p:extLst>
      <p:ext uri="{BB962C8B-B14F-4D97-AF65-F5344CB8AC3E}">
        <p14:creationId xmlns:p14="http://schemas.microsoft.com/office/powerpoint/2010/main" val="88375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5C7C8-6F83-40CE-977A-1E1CD4AD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D30E-0F8E-4C11-9EEE-8FE487F34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Core is the open-source successor to the .NET Framework</a:t>
            </a:r>
          </a:p>
          <a:p>
            <a:r>
              <a:rPr lang="en-US" dirty="0"/>
              <a:t>Introduced in 2016</a:t>
            </a:r>
          </a:p>
          <a:p>
            <a:r>
              <a:rPr lang="en-US" dirty="0"/>
              <a:t>Implements .NET Standard</a:t>
            </a:r>
          </a:p>
          <a:p>
            <a:r>
              <a:rPr lang="en-US" dirty="0"/>
              <a:t>Can be compiled and executed on Windows, macOS, or Linux</a:t>
            </a:r>
          </a:p>
          <a:p>
            <a:r>
              <a:rPr lang="en-US" dirty="0"/>
              <a:t>Can run on top of the .NET Framework or as native code</a:t>
            </a:r>
          </a:p>
        </p:txBody>
      </p:sp>
    </p:spTree>
    <p:extLst>
      <p:ext uri="{BB962C8B-B14F-4D97-AF65-F5344CB8AC3E}">
        <p14:creationId xmlns:p14="http://schemas.microsoft.com/office/powerpoint/2010/main" val="11476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1680-92D6-4C10-8D88-D682BCA0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31FA7-27C0-41E4-84AF-D526B969D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Simplifies real-time communication between server and clients</a:t>
            </a:r>
          </a:p>
          <a:p>
            <a:r>
              <a:rPr lang="en-US" dirty="0"/>
              <a:t>Allows messages to be pushed to clients without a request</a:t>
            </a:r>
          </a:p>
          <a:p>
            <a:r>
              <a:rPr lang="en-US" dirty="0"/>
              <a:t>Utilizes:</a:t>
            </a:r>
          </a:p>
          <a:p>
            <a:pPr lvl="1"/>
            <a:r>
              <a:rPr lang="en-US" dirty="0" err="1"/>
              <a:t>WebSockets</a:t>
            </a:r>
            <a:r>
              <a:rPr lang="en-US" dirty="0"/>
              <a:t> (Latest versions of major browsers)</a:t>
            </a:r>
          </a:p>
          <a:p>
            <a:pPr lvl="1"/>
            <a:r>
              <a:rPr lang="en-US" dirty="0"/>
              <a:t>Server Sent Events (All recent browser versions except IE)</a:t>
            </a:r>
          </a:p>
          <a:p>
            <a:pPr lvl="1"/>
            <a:r>
              <a:rPr lang="en-US" dirty="0"/>
              <a:t>Forever Frame (IE only)</a:t>
            </a:r>
          </a:p>
          <a:p>
            <a:pPr lvl="1"/>
            <a:r>
              <a:rPr lang="en-US" dirty="0"/>
              <a:t>AJAX long polling (older browsers)</a:t>
            </a:r>
          </a:p>
        </p:txBody>
      </p:sp>
    </p:spTree>
    <p:extLst>
      <p:ext uri="{BB962C8B-B14F-4D97-AF65-F5344CB8AC3E}">
        <p14:creationId xmlns:p14="http://schemas.microsoft.com/office/powerpoint/2010/main" val="365476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FA35-FA7F-4863-9136-FFF54B9B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325E-E1AD-4C23-88BE-5997952BC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Infared</a:t>
            </a:r>
            <a:r>
              <a:rPr lang="en-US" dirty="0"/>
              <a:t> Remote Control</a:t>
            </a:r>
          </a:p>
          <a:p>
            <a:r>
              <a:rPr lang="en-US" dirty="0"/>
              <a:t>Package which allows sending and receiving of </a:t>
            </a:r>
            <a:r>
              <a:rPr lang="en-US" dirty="0" err="1"/>
              <a:t>infared</a:t>
            </a:r>
            <a:r>
              <a:rPr lang="en-US" dirty="0"/>
              <a:t> signals</a:t>
            </a:r>
          </a:p>
          <a:p>
            <a:r>
              <a:rPr lang="en-US" dirty="0"/>
              <a:t>Large database of thousands of pre-configured remotes available at </a:t>
            </a:r>
            <a:r>
              <a:rPr lang="en-US" dirty="0">
                <a:hlinkClick r:id="rId2"/>
              </a:rPr>
              <a:t>http://lirc.sourceforge.net/remotes/</a:t>
            </a:r>
            <a:endParaRPr lang="en-US" dirty="0"/>
          </a:p>
          <a:p>
            <a:r>
              <a:rPr lang="en-US" dirty="0"/>
              <a:t>Also supports training custom devices</a:t>
            </a:r>
          </a:p>
          <a:p>
            <a:r>
              <a:rPr lang="en-US" dirty="0"/>
              <a:t>Control computer with remote, or remote devices with computer</a:t>
            </a:r>
          </a:p>
        </p:txBody>
      </p:sp>
    </p:spTree>
    <p:extLst>
      <p:ext uri="{BB962C8B-B14F-4D97-AF65-F5344CB8AC3E}">
        <p14:creationId xmlns:p14="http://schemas.microsoft.com/office/powerpoint/2010/main" val="298926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F1B4-326E-4E15-92EC-B723CE0E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11299E-CDCF-4B0D-A11F-AAFAA3AEE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1645" y="863600"/>
            <a:ext cx="7129385" cy="5121275"/>
          </a:xfrm>
        </p:spPr>
      </p:pic>
    </p:spTree>
    <p:extLst>
      <p:ext uri="{BB962C8B-B14F-4D97-AF65-F5344CB8AC3E}">
        <p14:creationId xmlns:p14="http://schemas.microsoft.com/office/powerpoint/2010/main" val="148316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F1B4-326E-4E15-92EC-B723CE0E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11299E-CDCF-4B0D-A11F-AAFAA3AEE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9495" y="717275"/>
            <a:ext cx="3078347" cy="221127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012900-D039-4856-B9AC-ED02236E51B4}"/>
              </a:ext>
            </a:extLst>
          </p:cNvPr>
          <p:cNvSpPr txBox="1"/>
          <p:nvPr/>
        </p:nvSpPr>
        <p:spPr>
          <a:xfrm>
            <a:off x="3979495" y="3424428"/>
            <a:ext cx="6649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used a 220 ohm resistor instead of a 10k ohm resistor – this will depend on your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infared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LEDs and receivers worked great for me: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https://www.amazon.com/gp/product/B00EFOQEUM/ref=ppx_yo_dt_b_asin_title_o00_s00?ie=UTF8&amp;psc=1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also added an extra LED in parallel with the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infared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LED for debugging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2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E453-8EE4-4B89-8F2F-32DA3028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between .NET Core and LIRC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B3CE2-A450-4823-ACC6-36BD867D2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 the </a:t>
            </a:r>
            <a:r>
              <a:rPr lang="en-US" dirty="0">
                <a:hlinkClick r:id="rId2"/>
              </a:rPr>
              <a:t>Process</a:t>
            </a:r>
            <a:r>
              <a:rPr lang="en-US" dirty="0"/>
              <a:t> class to interact with the LIRC CLI</a:t>
            </a:r>
          </a:p>
          <a:p>
            <a:pPr lvl="1"/>
            <a:r>
              <a:rPr lang="en-US" dirty="0"/>
              <a:t>Get a list of valid commands</a:t>
            </a:r>
          </a:p>
          <a:p>
            <a:pPr lvl="1"/>
            <a:r>
              <a:rPr lang="en-US" dirty="0"/>
              <a:t>Send commands from the webserver to the </a:t>
            </a:r>
            <a:r>
              <a:rPr lang="en-US" dirty="0" err="1"/>
              <a:t>infared</a:t>
            </a:r>
            <a:r>
              <a:rPr lang="en-US" dirty="0"/>
              <a:t> LED</a:t>
            </a:r>
          </a:p>
          <a:p>
            <a:pPr lvl="1"/>
            <a:r>
              <a:rPr lang="en-US" dirty="0"/>
              <a:t>Listen for </a:t>
            </a:r>
            <a:r>
              <a:rPr lang="en-US" dirty="0" err="1"/>
              <a:t>infared</a:t>
            </a:r>
            <a:r>
              <a:rPr lang="en-US" dirty="0"/>
              <a:t> signals from a configured remote</a:t>
            </a:r>
          </a:p>
        </p:txBody>
      </p:sp>
    </p:spTree>
    <p:extLst>
      <p:ext uri="{BB962C8B-B14F-4D97-AF65-F5344CB8AC3E}">
        <p14:creationId xmlns:p14="http://schemas.microsoft.com/office/powerpoint/2010/main" val="49247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2BD3-55AE-4D95-A3D9-4423A3E1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valid commands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68B359-5185-45B8-A558-FD14F570D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699" y="0"/>
            <a:ext cx="61450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0310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68</TotalTime>
  <Words>429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Wingdings 2</vt:lpstr>
      <vt:lpstr>Frame</vt:lpstr>
      <vt:lpstr>RaspberryRemote</vt:lpstr>
      <vt:lpstr>Tech Stack</vt:lpstr>
      <vt:lpstr>.NET Core</vt:lpstr>
      <vt:lpstr>SignalR</vt:lpstr>
      <vt:lpstr>LIRC</vt:lpstr>
      <vt:lpstr>Circuit</vt:lpstr>
      <vt:lpstr>Circuit</vt:lpstr>
      <vt:lpstr>Interaction between .NET Core and LIRC</vt:lpstr>
      <vt:lpstr>Getting valid commands</vt:lpstr>
      <vt:lpstr>Send commands</vt:lpstr>
      <vt:lpstr>Listen for commands</vt:lpstr>
      <vt:lpstr>Resources</vt:lpstr>
      <vt:lpstr>Demo?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RaspberryRemote</dc:title>
  <dc:creator>Rosewicz, John</dc:creator>
  <cp:lastModifiedBy>Rosewicz, John</cp:lastModifiedBy>
  <cp:revision>15</cp:revision>
  <dcterms:created xsi:type="dcterms:W3CDTF">2019-04-04T01:05:31Z</dcterms:created>
  <dcterms:modified xsi:type="dcterms:W3CDTF">2019-04-04T02:14:15Z</dcterms:modified>
</cp:coreProperties>
</file>