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>
        <p:scale>
          <a:sx n="100" d="100"/>
          <a:sy n="100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5F541-9068-4A79-A445-8EDEDBD10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E97837-4419-47F3-BB7A-078ACD169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7DA5D-D0C7-44FC-8271-EB43A8B3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C7F95-8CB7-43E0-8F46-C93D5495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0BB6B-496D-44DF-8012-FD8754C0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5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7189F-9BE6-4B51-8AFB-61BB2BDA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0C8E5-B131-4EF5-9E3A-0CFC5E5F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F7C92-4D3F-43B4-BF5B-5334C63C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5C80-1FB0-470D-949B-F1B1FCF5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6BF55-2FFC-4FB1-888B-800115D2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9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1DEBA0-E000-4C73-ABB2-A00F8C9BD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4ED482-10A4-47E5-87C0-AFBF7330D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A72BF-BB91-40EB-BB12-928354EC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043AC-1E51-4D6D-BFA0-31B10C2C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69739-5AC8-4664-8046-64F9832C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F0CCF-2130-4391-9A95-4F2CA556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4C3C7-3BE8-4D07-8DB9-B9793FD4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A41A2-F61E-429C-B688-AF4C9B82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B0D1B-D6F1-41B5-8DA5-FDDD7391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5A47B-CBED-4E71-8781-A76327CC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1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17A9-3115-4461-BE47-E60D88E9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16C970-4E25-458E-8F57-1B0AE6D3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19E00-08FD-4062-900D-A4E77126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8C7B4-AEC9-407E-8D57-CCB2BE28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E90F5-9AAA-4185-AC9C-E59FFDD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834E5-7DCA-4EF3-AA55-0E6CCC76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5010C-4D9F-4BD6-971F-B5FBE6FFB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0AB00F-9261-4040-B75B-1159D859F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BA8D5-33D9-419C-8777-5C8B26E7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19A1E-9962-4A9E-8A37-115E0412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88FD7-866A-450E-8BEE-A2F96A6B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1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2DB4A-D1B0-40B3-A000-059C5FD6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ABF72-2E8D-4F49-8071-A5C59E15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F8FEC-7F2C-4A9B-AEA1-2C9617C0E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894C1D-75DA-4FE2-A5F6-78A2E7E9D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AB91D-188C-49C0-AD16-5EFEB6980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E0CD7F-B67D-4F88-AD69-B21D2025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234020-B2E8-4CB6-87E4-49B40F7D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29FE7-9CF8-4711-8D81-7087FF94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733FB-6A3D-468F-BC25-2073A286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02F396-7C07-45B4-942B-EA6CE708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99209-38FC-48E9-B457-8AED64E3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3E85E-D09D-4F7A-90BF-9FA8C1A9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1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266412-EC96-4E1C-B223-25B2C98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7A14AC-54FC-4A35-A961-E381B1F5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F7C49-7558-4B66-BDD0-76068429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6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85C2D-25F3-4144-805C-CAB25035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71155-9808-48D7-B2CA-DB064A67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201921-BF31-416A-9347-3011F41A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D6DE7-928C-47A6-8071-68FBCF91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211F6-0DF6-41AE-B15D-85B97D62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711D28-0B35-437C-9935-B999015F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6F2B9-B728-4EA1-8329-F54A85EF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8EAFF-1D82-48AF-9BEB-82E31E52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689296-9A5E-4FEC-AD53-A42006463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ADAE3-DAA4-4FAF-BCC1-F26215A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48771-850F-46AA-88DD-2294C99D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327B6-DCAF-4C0B-8FDA-20175BC6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613CC5-6B15-42F5-969C-0271C234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F501B-7C30-4780-9D7B-21A34886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384BD-C930-4FED-9F02-D94A8A09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0163-A38C-4BA1-80DF-A5AB6EA28EE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217D8-E251-4BFC-AAB0-70C3E3C0E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3B1D9-3F2A-47FB-94A7-0D334F19E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45BB-2CAC-44F0-BCDF-3FCDE5DF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7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10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416FC1-D46E-4CAC-8608-B55F5A7C17D6}"/>
                  </a:ext>
                </a:extLst>
              </p:cNvPr>
              <p:cNvSpPr txBox="1"/>
              <p:nvPr/>
            </p:nvSpPr>
            <p:spPr>
              <a:xfrm>
                <a:off x="2933324" y="4505260"/>
                <a:ext cx="531530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𝑑𝑒𝑣𝑖𝑐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𝑣𝑒𝑙𝑜𝑐𝑖𝑡𝑦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𝑑𝑟𝑎𝑤𝑖𝑛𝑔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𝑡𝑖𝑚𝑒𝑠𝑡𝑎𝑚𝑝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𝑑𝑖𝑓𝑓𝑒𝑟𝑒𝑛𝑐𝑒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416FC1-D46E-4CAC-8608-B55F5A7C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4" y="4505260"/>
                <a:ext cx="5315301" cy="1477328"/>
              </a:xfrm>
              <a:prstGeom prst="rect">
                <a:avLst/>
              </a:prstGeom>
              <a:blipFill>
                <a:blip r:embed="rId2"/>
                <a:stretch>
                  <a:fillRect b="-3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E15621A1-9052-45E8-9E51-889F6889C8AC}"/>
              </a:ext>
            </a:extLst>
          </p:cNvPr>
          <p:cNvGrpSpPr/>
          <p:nvPr/>
        </p:nvGrpSpPr>
        <p:grpSpPr>
          <a:xfrm>
            <a:off x="3193596" y="334383"/>
            <a:ext cx="4392634" cy="3950457"/>
            <a:chOff x="3193596" y="334383"/>
            <a:chExt cx="4392634" cy="39504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40DFD45-6930-4B5F-B0BA-B9F3A0F46175}"/>
                </a:ext>
              </a:extLst>
            </p:cNvPr>
            <p:cNvGrpSpPr/>
            <p:nvPr/>
          </p:nvGrpSpPr>
          <p:grpSpPr>
            <a:xfrm rot="2000670">
              <a:off x="6062003" y="1682047"/>
              <a:ext cx="1458686" cy="2602793"/>
              <a:chOff x="1469571" y="1473908"/>
              <a:chExt cx="1458686" cy="2602793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B55B117-CD47-4D6E-BB5B-129E4C073EE3}"/>
                  </a:ext>
                </a:extLst>
              </p:cNvPr>
              <p:cNvSpPr/>
              <p:nvPr/>
            </p:nvSpPr>
            <p:spPr>
              <a:xfrm>
                <a:off x="1469571" y="1611086"/>
                <a:ext cx="1458686" cy="2465615"/>
              </a:xfrm>
              <a:prstGeom prst="roundRect">
                <a:avLst>
                  <a:gd name="adj" fmla="val 6219"/>
                </a:avLst>
              </a:prstGeom>
              <a:solidFill>
                <a:schemeClr val="bg1">
                  <a:lumMod val="65000"/>
                </a:schemeClr>
              </a:soli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7257A1D-7FFF-4CA1-871A-12F15593F59A}"/>
                  </a:ext>
                </a:extLst>
              </p:cNvPr>
              <p:cNvSpPr/>
              <p:nvPr/>
            </p:nvSpPr>
            <p:spPr>
              <a:xfrm>
                <a:off x="1540328" y="1681843"/>
                <a:ext cx="1317171" cy="2318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대각선 줄무늬 10">
                <a:extLst>
                  <a:ext uri="{FF2B5EF4-FFF2-40B4-BE49-F238E27FC236}">
                    <a16:creationId xmlns:a16="http://schemas.microsoft.com/office/drawing/2014/main" id="{F504AF98-946A-463E-85B6-C12DAA9270A6}"/>
                  </a:ext>
                </a:extLst>
              </p:cNvPr>
              <p:cNvSpPr/>
              <p:nvPr/>
            </p:nvSpPr>
            <p:spPr>
              <a:xfrm rot="13609895">
                <a:off x="1997778" y="1462076"/>
                <a:ext cx="376108" cy="399772"/>
              </a:xfrm>
              <a:prstGeom prst="diagStripe">
                <a:avLst>
                  <a:gd name="adj" fmla="val 7607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F11C455-38AB-4F40-BA77-8BE586B1B994}"/>
                </a:ext>
              </a:extLst>
            </p:cNvPr>
            <p:cNvGrpSpPr/>
            <p:nvPr/>
          </p:nvGrpSpPr>
          <p:grpSpPr>
            <a:xfrm>
              <a:off x="3193596" y="684516"/>
              <a:ext cx="1458686" cy="2597202"/>
              <a:chOff x="1469571" y="1479499"/>
              <a:chExt cx="1458686" cy="2597202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4C2B93F-A0CD-4E3F-92A1-EC2E537D6755}"/>
                  </a:ext>
                </a:extLst>
              </p:cNvPr>
              <p:cNvSpPr/>
              <p:nvPr/>
            </p:nvSpPr>
            <p:spPr>
              <a:xfrm>
                <a:off x="1469571" y="1611086"/>
                <a:ext cx="1458686" cy="2465615"/>
              </a:xfrm>
              <a:prstGeom prst="roundRect">
                <a:avLst>
                  <a:gd name="adj" fmla="val 6219"/>
                </a:avLst>
              </a:prstGeom>
              <a:solidFill>
                <a:schemeClr val="bg1">
                  <a:lumMod val="65000"/>
                </a:schemeClr>
              </a:soli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A4C8227-0CB9-4989-92C9-566A75B6EFBA}"/>
                  </a:ext>
                </a:extLst>
              </p:cNvPr>
              <p:cNvSpPr/>
              <p:nvPr/>
            </p:nvSpPr>
            <p:spPr>
              <a:xfrm>
                <a:off x="1540328" y="1681843"/>
                <a:ext cx="1317171" cy="2318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대각선 줄무늬 5">
                <a:extLst>
                  <a:ext uri="{FF2B5EF4-FFF2-40B4-BE49-F238E27FC236}">
                    <a16:creationId xmlns:a16="http://schemas.microsoft.com/office/drawing/2014/main" id="{EAAAA7CB-88B3-450B-9727-1C3A60C5F13C}"/>
                  </a:ext>
                </a:extLst>
              </p:cNvPr>
              <p:cNvSpPr/>
              <p:nvPr/>
            </p:nvSpPr>
            <p:spPr>
              <a:xfrm rot="13609895">
                <a:off x="2010859" y="1467667"/>
                <a:ext cx="376108" cy="399772"/>
              </a:xfrm>
              <a:prstGeom prst="diagStripe">
                <a:avLst>
                  <a:gd name="adj" fmla="val 7607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E1CE41D-DACA-4A03-900E-AF53A4EE1A0E}"/>
                </a:ext>
              </a:extLst>
            </p:cNvPr>
            <p:cNvCxnSpPr/>
            <p:nvPr/>
          </p:nvCxnSpPr>
          <p:spPr>
            <a:xfrm>
              <a:off x="3748782" y="1609978"/>
              <a:ext cx="587829" cy="392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53FF949-4F20-4989-BEAC-587FCF744DB4}"/>
                </a:ext>
              </a:extLst>
            </p:cNvPr>
            <p:cNvCxnSpPr/>
            <p:nvPr/>
          </p:nvCxnSpPr>
          <p:spPr>
            <a:xfrm>
              <a:off x="6251830" y="3284001"/>
              <a:ext cx="587829" cy="392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06350CE-E519-436D-81D4-F6D79392AC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6611" y="2002646"/>
              <a:ext cx="1915219" cy="127936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0BF6822-2CF0-4EE7-A6AB-7759D5E4A408}"/>
                    </a:ext>
                  </a:extLst>
                </p:cNvPr>
                <p:cNvSpPr txBox="1"/>
                <p:nvPr/>
              </p:nvSpPr>
              <p:spPr>
                <a:xfrm>
                  <a:off x="3567181" y="1231524"/>
                  <a:ext cx="4701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0BF6822-2CF0-4EE7-A6AB-7759D5E4A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181" y="1231524"/>
                  <a:ext cx="47019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EECA98D-BAEC-416B-AAA9-A21651B7020D}"/>
                    </a:ext>
                  </a:extLst>
                </p:cNvPr>
                <p:cNvSpPr txBox="1"/>
                <p:nvPr/>
              </p:nvSpPr>
              <p:spPr>
                <a:xfrm>
                  <a:off x="3988011" y="1854064"/>
                  <a:ext cx="475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EECA98D-BAEC-416B-AAA9-A21651B70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011" y="1854064"/>
                  <a:ext cx="47551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1D5B130-4FBC-48CA-8CC3-F6B22DB6A22A}"/>
                    </a:ext>
                  </a:extLst>
                </p:cNvPr>
                <p:cNvSpPr txBox="1"/>
                <p:nvPr/>
              </p:nvSpPr>
              <p:spPr>
                <a:xfrm>
                  <a:off x="6573636" y="3146821"/>
                  <a:ext cx="480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1D5B130-4FBC-48CA-8CC3-F6B22DB6A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636" y="3146821"/>
                  <a:ext cx="4808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부분 원형 34">
              <a:extLst>
                <a:ext uri="{FF2B5EF4-FFF2-40B4-BE49-F238E27FC236}">
                  <a16:creationId xmlns:a16="http://schemas.microsoft.com/office/drawing/2014/main" id="{E012EB85-EA7D-46CE-B71C-92FE18111528}"/>
                </a:ext>
              </a:extLst>
            </p:cNvPr>
            <p:cNvSpPr/>
            <p:nvPr/>
          </p:nvSpPr>
          <p:spPr>
            <a:xfrm rot="12987780">
              <a:off x="4345060" y="1904718"/>
              <a:ext cx="593272" cy="593272"/>
            </a:xfrm>
            <a:prstGeom prst="pie">
              <a:avLst>
                <a:gd name="adj1" fmla="val 21275297"/>
                <a:gd name="adj2" fmla="val 3235191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부분 원형 35">
              <a:extLst>
                <a:ext uri="{FF2B5EF4-FFF2-40B4-BE49-F238E27FC236}">
                  <a16:creationId xmlns:a16="http://schemas.microsoft.com/office/drawing/2014/main" id="{31EC39FF-9401-4EAC-ADE5-8712C8A2CC51}"/>
                </a:ext>
              </a:extLst>
            </p:cNvPr>
            <p:cNvSpPr/>
            <p:nvPr/>
          </p:nvSpPr>
          <p:spPr>
            <a:xfrm rot="2113813">
              <a:off x="5602652" y="2759718"/>
              <a:ext cx="593272" cy="593272"/>
            </a:xfrm>
            <a:prstGeom prst="pie">
              <a:avLst>
                <a:gd name="adj1" fmla="val 21275297"/>
                <a:gd name="adj2" fmla="val 3235191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207671E-32CE-47B8-97F5-89AC9C3CE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415" y="1583547"/>
              <a:ext cx="0" cy="210446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부분 원형 41">
              <a:extLst>
                <a:ext uri="{FF2B5EF4-FFF2-40B4-BE49-F238E27FC236}">
                  <a16:creationId xmlns:a16="http://schemas.microsoft.com/office/drawing/2014/main" id="{093E2F0F-47D8-4B61-AFF1-061D18879A2D}"/>
                </a:ext>
              </a:extLst>
            </p:cNvPr>
            <p:cNvSpPr/>
            <p:nvPr/>
          </p:nvSpPr>
          <p:spPr>
            <a:xfrm rot="18565574">
              <a:off x="5639967" y="2774377"/>
              <a:ext cx="593272" cy="593272"/>
            </a:xfrm>
            <a:prstGeom prst="pie">
              <a:avLst>
                <a:gd name="adj1" fmla="val 21275297"/>
                <a:gd name="adj2" fmla="val 4946748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181E62-24DE-497B-904F-165F233AE898}"/>
                    </a:ext>
                  </a:extLst>
                </p:cNvPr>
                <p:cNvSpPr txBox="1"/>
                <p:nvPr/>
              </p:nvSpPr>
              <p:spPr>
                <a:xfrm>
                  <a:off x="6158072" y="2922678"/>
                  <a:ext cx="475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181E62-24DE-497B-904F-165F233AE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072" y="2922678"/>
                  <a:ext cx="47551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D18310-45B8-4A94-ABF3-39D91505A1E8}"/>
                    </a:ext>
                  </a:extLst>
                </p:cNvPr>
                <p:cNvSpPr txBox="1"/>
                <p:nvPr/>
              </p:nvSpPr>
              <p:spPr>
                <a:xfrm>
                  <a:off x="5850468" y="3241603"/>
                  <a:ext cx="4901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D18310-45B8-4A94-ABF3-39D91505A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468" y="3241603"/>
                  <a:ext cx="49013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C3BEF-8F6B-4DAF-8059-D8DFCFEDC281}"/>
                    </a:ext>
                  </a:extLst>
                </p:cNvPr>
                <p:cNvSpPr txBox="1"/>
                <p:nvPr/>
              </p:nvSpPr>
              <p:spPr>
                <a:xfrm>
                  <a:off x="6100487" y="2610118"/>
                  <a:ext cx="4954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C3BEF-8F6B-4DAF-8059-D8DFCFEDC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487" y="2610118"/>
                  <a:ext cx="49545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B755D66-C0D8-4A9B-9A37-CBD6E8F80632}"/>
                    </a:ext>
                  </a:extLst>
                </p:cNvPr>
                <p:cNvSpPr txBox="1"/>
                <p:nvPr/>
              </p:nvSpPr>
              <p:spPr>
                <a:xfrm>
                  <a:off x="4185718" y="1566451"/>
                  <a:ext cx="4901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B755D66-C0D8-4A9B-9A37-CBD6E8F80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718" y="1566451"/>
                  <a:ext cx="49013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AAA0859-BF04-48F6-95C2-333B3D748468}"/>
                    </a:ext>
                  </a:extLst>
                </p:cNvPr>
                <p:cNvSpPr txBox="1"/>
                <p:nvPr/>
              </p:nvSpPr>
              <p:spPr>
                <a:xfrm>
                  <a:off x="5839859" y="2341770"/>
                  <a:ext cx="4029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AAA0859-BF04-48F6-95C2-333B3D748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859" y="2341770"/>
                  <a:ext cx="40299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부분 원형 48">
              <a:extLst>
                <a:ext uri="{FF2B5EF4-FFF2-40B4-BE49-F238E27FC236}">
                  <a16:creationId xmlns:a16="http://schemas.microsoft.com/office/drawing/2014/main" id="{E68709D4-EA10-4B61-86EB-1EBA3D8B1549}"/>
                </a:ext>
              </a:extLst>
            </p:cNvPr>
            <p:cNvSpPr/>
            <p:nvPr/>
          </p:nvSpPr>
          <p:spPr>
            <a:xfrm>
              <a:off x="5608651" y="2683999"/>
              <a:ext cx="593272" cy="593272"/>
            </a:xfrm>
            <a:prstGeom prst="pie">
              <a:avLst>
                <a:gd name="adj1" fmla="val 16148038"/>
                <a:gd name="adj2" fmla="val 19025696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9F20FFF-C42D-41E0-8B3F-E9452127DDAD}"/>
                    </a:ext>
                  </a:extLst>
                </p:cNvPr>
                <p:cNvSpPr txBox="1"/>
                <p:nvPr/>
              </p:nvSpPr>
              <p:spPr>
                <a:xfrm>
                  <a:off x="4668287" y="2955564"/>
                  <a:ext cx="4067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9F20FFF-C42D-41E0-8B3F-E9452127D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287" y="2955564"/>
                  <a:ext cx="40677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CA74EE1-4C97-4369-9420-5260BE933E96}"/>
                    </a:ext>
                  </a:extLst>
                </p:cNvPr>
                <p:cNvSpPr txBox="1"/>
                <p:nvPr/>
              </p:nvSpPr>
              <p:spPr>
                <a:xfrm>
                  <a:off x="3406353" y="3237002"/>
                  <a:ext cx="10342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𝑑𝑒𝑣𝑖𝑐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CA74EE1-4C97-4369-9420-5260BE933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353" y="3237002"/>
                  <a:ext cx="103425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7E7048-0CB4-463F-87AB-72003BECDBA8}"/>
                    </a:ext>
                  </a:extLst>
                </p:cNvPr>
                <p:cNvSpPr txBox="1"/>
                <p:nvPr/>
              </p:nvSpPr>
              <p:spPr>
                <a:xfrm>
                  <a:off x="6395829" y="1256502"/>
                  <a:ext cx="1039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𝑑𝑒𝑣𝑖𝑐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7E7048-0CB4-463F-87AB-72003BECD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29" y="1256502"/>
                  <a:ext cx="1039579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F8537441-0E19-4C5C-BBDF-3C1B5D818D96}"/>
                </a:ext>
              </a:extLst>
            </p:cNvPr>
            <p:cNvSpPr/>
            <p:nvPr/>
          </p:nvSpPr>
          <p:spPr>
            <a:xfrm rot="10269565">
              <a:off x="4317093" y="334383"/>
              <a:ext cx="3269137" cy="2984806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387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416FC1-D46E-4CAC-8608-B55F5A7C17D6}"/>
                  </a:ext>
                </a:extLst>
              </p:cNvPr>
              <p:cNvSpPr txBox="1"/>
              <p:nvPr/>
            </p:nvSpPr>
            <p:spPr>
              <a:xfrm>
                <a:off x="6367901" y="5237468"/>
                <a:ext cx="5964518" cy="1180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∗|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/>
                          </m:eqArr>
                        </m:e>
                        <m:sub/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416FC1-D46E-4CAC-8608-B55F5A7C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901" y="5237468"/>
                <a:ext cx="5964518" cy="1180964"/>
              </a:xfrm>
              <a:prstGeom prst="rect">
                <a:avLst/>
              </a:prstGeom>
              <a:blipFill>
                <a:blip r:embed="rId2"/>
                <a:stretch>
                  <a:fillRect b="-4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BDFF2-9C48-45B4-A0EC-6117A0FACA41}"/>
                  </a:ext>
                </a:extLst>
              </p:cNvPr>
              <p:cNvSpPr txBox="1"/>
              <p:nvPr/>
            </p:nvSpPr>
            <p:spPr>
              <a:xfrm>
                <a:off x="7542102" y="3018379"/>
                <a:ext cx="9320116" cy="1482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𝑑𝑟𝑎𝑤𝑖𝑛𝑔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𝑡𝑖𝑚𝑒𝑠𝑡𝑎𝑚𝑝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</m:oMath>
                    <m:oMath xmlns:m="http://schemas.openxmlformats.org/officeDocument/2006/math"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lang="en-US" altLang="ko-KR" b="0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BDFF2-9C48-45B4-A0EC-6117A0FAC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102" y="3018379"/>
                <a:ext cx="9320116" cy="1482522"/>
              </a:xfrm>
              <a:prstGeom prst="rect">
                <a:avLst/>
              </a:prstGeom>
              <a:blipFill>
                <a:blip r:embed="rId4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A7F98D9-E112-4F33-8F52-B06F779A7E19}"/>
                  </a:ext>
                </a:extLst>
              </p:cNvPr>
              <p:cNvSpPr/>
              <p:nvPr/>
            </p:nvSpPr>
            <p:spPr>
              <a:xfrm>
                <a:off x="1779466" y="4595473"/>
                <a:ext cx="401558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𝑜𝑟𝑖𝑔𝑖𝑛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𝑑𝑒𝑣𝑖𝑐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𝑣𝑒𝑐𝑡𝑜𝑟𝑠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𝑟𝑜𝑡𝑎𝑡𝑒𝑑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A7F98D9-E112-4F33-8F52-B06F779A7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6" y="4595473"/>
                <a:ext cx="4015586" cy="923330"/>
              </a:xfrm>
              <a:prstGeom prst="rect">
                <a:avLst/>
              </a:prstGeom>
              <a:blipFill>
                <a:blip r:embed="rId5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E456DC-D1F0-499C-8ACF-99B397FA0235}"/>
              </a:ext>
            </a:extLst>
          </p:cNvPr>
          <p:cNvGrpSpPr/>
          <p:nvPr/>
        </p:nvGrpSpPr>
        <p:grpSpPr>
          <a:xfrm>
            <a:off x="1469571" y="-84091"/>
            <a:ext cx="4797587" cy="4281483"/>
            <a:chOff x="1469571" y="-84091"/>
            <a:chExt cx="4797587" cy="42814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40DFD45-6930-4B5F-B0BA-B9F3A0F46175}"/>
                </a:ext>
              </a:extLst>
            </p:cNvPr>
            <p:cNvGrpSpPr/>
            <p:nvPr/>
          </p:nvGrpSpPr>
          <p:grpSpPr>
            <a:xfrm rot="2000670">
              <a:off x="4808472" y="1594599"/>
              <a:ext cx="1458686" cy="2602793"/>
              <a:chOff x="1469571" y="1473908"/>
              <a:chExt cx="1458686" cy="2602793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B55B117-CD47-4D6E-BB5B-129E4C073EE3}"/>
                  </a:ext>
                </a:extLst>
              </p:cNvPr>
              <p:cNvSpPr/>
              <p:nvPr/>
            </p:nvSpPr>
            <p:spPr>
              <a:xfrm>
                <a:off x="1469571" y="1611086"/>
                <a:ext cx="1458686" cy="2465615"/>
              </a:xfrm>
              <a:prstGeom prst="roundRect">
                <a:avLst>
                  <a:gd name="adj" fmla="val 6219"/>
                </a:avLst>
              </a:prstGeom>
              <a:solidFill>
                <a:schemeClr val="bg1">
                  <a:lumMod val="65000"/>
                </a:schemeClr>
              </a:soli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7257A1D-7FFF-4CA1-871A-12F15593F59A}"/>
                  </a:ext>
                </a:extLst>
              </p:cNvPr>
              <p:cNvSpPr/>
              <p:nvPr/>
            </p:nvSpPr>
            <p:spPr>
              <a:xfrm>
                <a:off x="1540328" y="1681843"/>
                <a:ext cx="1317171" cy="2318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대각선 줄무늬 10">
                <a:extLst>
                  <a:ext uri="{FF2B5EF4-FFF2-40B4-BE49-F238E27FC236}">
                    <a16:creationId xmlns:a16="http://schemas.microsoft.com/office/drawing/2014/main" id="{F504AF98-946A-463E-85B6-C12DAA9270A6}"/>
                  </a:ext>
                </a:extLst>
              </p:cNvPr>
              <p:cNvSpPr/>
              <p:nvPr/>
            </p:nvSpPr>
            <p:spPr>
              <a:xfrm rot="13609895">
                <a:off x="1997778" y="1462076"/>
                <a:ext cx="376108" cy="399772"/>
              </a:xfrm>
              <a:prstGeom prst="diagStripe">
                <a:avLst>
                  <a:gd name="adj" fmla="val 7607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F11C455-38AB-4F40-BA77-8BE586B1B994}"/>
                </a:ext>
              </a:extLst>
            </p:cNvPr>
            <p:cNvGrpSpPr/>
            <p:nvPr/>
          </p:nvGrpSpPr>
          <p:grpSpPr>
            <a:xfrm>
              <a:off x="1469571" y="1479499"/>
              <a:ext cx="1458686" cy="2597202"/>
              <a:chOff x="1469571" y="1479499"/>
              <a:chExt cx="1458686" cy="2597202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4C2B93F-A0CD-4E3F-92A1-EC2E537D6755}"/>
                  </a:ext>
                </a:extLst>
              </p:cNvPr>
              <p:cNvSpPr/>
              <p:nvPr/>
            </p:nvSpPr>
            <p:spPr>
              <a:xfrm>
                <a:off x="1469571" y="1611086"/>
                <a:ext cx="1458686" cy="2465615"/>
              </a:xfrm>
              <a:prstGeom prst="roundRect">
                <a:avLst>
                  <a:gd name="adj" fmla="val 6219"/>
                </a:avLst>
              </a:prstGeom>
              <a:solidFill>
                <a:schemeClr val="bg1">
                  <a:lumMod val="65000"/>
                </a:schemeClr>
              </a:soli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A4C8227-0CB9-4989-92C9-566A75B6EFBA}"/>
                  </a:ext>
                </a:extLst>
              </p:cNvPr>
              <p:cNvSpPr/>
              <p:nvPr/>
            </p:nvSpPr>
            <p:spPr>
              <a:xfrm>
                <a:off x="1540328" y="1681843"/>
                <a:ext cx="1317171" cy="2318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대각선 줄무늬 5">
                <a:extLst>
                  <a:ext uri="{FF2B5EF4-FFF2-40B4-BE49-F238E27FC236}">
                    <a16:creationId xmlns:a16="http://schemas.microsoft.com/office/drawing/2014/main" id="{EAAAA7CB-88B3-450B-9727-1C3A60C5F13C}"/>
                  </a:ext>
                </a:extLst>
              </p:cNvPr>
              <p:cNvSpPr/>
              <p:nvPr/>
            </p:nvSpPr>
            <p:spPr>
              <a:xfrm rot="13609895">
                <a:off x="2010859" y="1467667"/>
                <a:ext cx="376108" cy="399772"/>
              </a:xfrm>
              <a:prstGeom prst="diagStripe">
                <a:avLst>
                  <a:gd name="adj" fmla="val 7607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E1CE41D-DACA-4A03-900E-AF53A4EE1A0E}"/>
                </a:ext>
              </a:extLst>
            </p:cNvPr>
            <p:cNvCxnSpPr>
              <a:cxnSpLocks/>
            </p:cNvCxnSpPr>
            <p:nvPr/>
          </p:nvCxnSpPr>
          <p:spPr>
            <a:xfrm>
              <a:off x="1929145" y="2768659"/>
              <a:ext cx="683441" cy="2897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53FF949-4F20-4989-BEAC-587FCF744DB4}"/>
                </a:ext>
              </a:extLst>
            </p:cNvPr>
            <p:cNvCxnSpPr>
              <a:cxnSpLocks/>
            </p:cNvCxnSpPr>
            <p:nvPr/>
          </p:nvCxnSpPr>
          <p:spPr>
            <a:xfrm>
              <a:off x="5148086" y="2846804"/>
              <a:ext cx="773374" cy="5319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06350CE-E519-436D-81D4-F6D79392AC03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86" y="2797629"/>
              <a:ext cx="2462913" cy="5449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755D66-C0D8-4A9B-9A37-CBD6E8F80632}"/>
                </a:ext>
              </a:extLst>
            </p:cNvPr>
            <p:cNvSpPr txBox="1"/>
            <p:nvPr/>
          </p:nvSpPr>
          <p:spPr>
            <a:xfrm>
              <a:off x="2461693" y="236143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b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9F20FFF-C42D-41E0-8B3F-E9452127DDAD}"/>
                    </a:ext>
                  </a:extLst>
                </p:cNvPr>
                <p:cNvSpPr txBox="1"/>
                <p:nvPr/>
              </p:nvSpPr>
              <p:spPr>
                <a:xfrm>
                  <a:off x="3686838" y="3383336"/>
                  <a:ext cx="4067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9F20FFF-C42D-41E0-8B3F-E9452127D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838" y="3383336"/>
                  <a:ext cx="40677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BFB23E9-7043-4809-9DDD-29B8E4D87795}"/>
                </a:ext>
              </a:extLst>
            </p:cNvPr>
            <p:cNvCxnSpPr>
              <a:cxnSpLocks/>
            </p:cNvCxnSpPr>
            <p:nvPr/>
          </p:nvCxnSpPr>
          <p:spPr>
            <a:xfrm>
              <a:off x="1533525" y="1666875"/>
              <a:ext cx="390945" cy="106389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CBC9BFB-0B25-4514-AA7C-E44A660DD71B}"/>
                </a:ext>
              </a:extLst>
            </p:cNvPr>
            <p:cNvCxnSpPr>
              <a:cxnSpLocks/>
            </p:cNvCxnSpPr>
            <p:nvPr/>
          </p:nvCxnSpPr>
          <p:spPr>
            <a:xfrm>
              <a:off x="1546639" y="1679199"/>
              <a:ext cx="1035967" cy="108946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622C9F0-157A-4794-B9CA-83E99996F34B}"/>
                </a:ext>
              </a:extLst>
            </p:cNvPr>
            <p:cNvCxnSpPr>
              <a:cxnSpLocks/>
            </p:cNvCxnSpPr>
            <p:nvPr/>
          </p:nvCxnSpPr>
          <p:spPr>
            <a:xfrm>
              <a:off x="1549241" y="1688321"/>
              <a:ext cx="3540832" cy="113655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0C25FAB-84A4-4C15-B665-F1925FB6D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599" y="1617564"/>
              <a:ext cx="3961515" cy="6427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BB2D41C-6E28-4013-9724-0C89D5B72D39}"/>
                    </a:ext>
                  </a:extLst>
                </p:cNvPr>
                <p:cNvSpPr txBox="1"/>
                <p:nvPr/>
              </p:nvSpPr>
              <p:spPr>
                <a:xfrm>
                  <a:off x="1482560" y="2228697"/>
                  <a:ext cx="4912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BB2D41C-6E28-4013-9724-0C89D5B72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560" y="2228697"/>
                  <a:ext cx="4912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D34FF-1015-40ED-94EF-1B98C86B780A}"/>
                    </a:ext>
                  </a:extLst>
                </p:cNvPr>
                <p:cNvSpPr txBox="1"/>
                <p:nvPr/>
              </p:nvSpPr>
              <p:spPr>
                <a:xfrm>
                  <a:off x="2109886" y="2113085"/>
                  <a:ext cx="4965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FDD34FF-1015-40ED-94EF-1B98C86B7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886" y="2113085"/>
                  <a:ext cx="49654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3663B29-6541-4B6A-AAE6-6E20F59B8122}"/>
                    </a:ext>
                  </a:extLst>
                </p:cNvPr>
                <p:cNvSpPr txBox="1"/>
                <p:nvPr/>
              </p:nvSpPr>
              <p:spPr>
                <a:xfrm>
                  <a:off x="3355799" y="1978025"/>
                  <a:ext cx="4965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3663B29-6541-4B6A-AAE6-6E20F59B8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799" y="1978025"/>
                  <a:ext cx="49654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82A1BF9-8506-4464-A646-BB6FA7C2BCF3}"/>
                    </a:ext>
                  </a:extLst>
                </p:cNvPr>
                <p:cNvSpPr txBox="1"/>
                <p:nvPr/>
              </p:nvSpPr>
              <p:spPr>
                <a:xfrm>
                  <a:off x="3653525" y="1292605"/>
                  <a:ext cx="4965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82A1BF9-8506-4464-A646-BB6FA7C2B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25" y="1292605"/>
                  <a:ext cx="49654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721F629-2928-4DF3-B678-D3212F069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8086" y="1611086"/>
              <a:ext cx="460835" cy="117205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A8F608C-FC89-41C5-A9AB-6CB9D135A795}"/>
                </a:ext>
              </a:extLst>
            </p:cNvPr>
            <p:cNvCxnSpPr>
              <a:cxnSpLocks/>
            </p:cNvCxnSpPr>
            <p:nvPr/>
          </p:nvCxnSpPr>
          <p:spPr>
            <a:xfrm>
              <a:off x="5608921" y="1611086"/>
              <a:ext cx="300475" cy="121379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06B9E96-FFF6-42D5-B34A-550F1529CCA1}"/>
                    </a:ext>
                  </a:extLst>
                </p:cNvPr>
                <p:cNvSpPr txBox="1"/>
                <p:nvPr/>
              </p:nvSpPr>
              <p:spPr>
                <a:xfrm>
                  <a:off x="5188076" y="2167221"/>
                  <a:ext cx="4965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06B9E96-FFF6-42D5-B34A-550F1529C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076" y="2167221"/>
                  <a:ext cx="49654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DC177E3-0275-455F-B7E7-5B1C41BEAF71}"/>
                    </a:ext>
                  </a:extLst>
                </p:cNvPr>
                <p:cNvSpPr txBox="1"/>
                <p:nvPr/>
              </p:nvSpPr>
              <p:spPr>
                <a:xfrm>
                  <a:off x="5682503" y="2064671"/>
                  <a:ext cx="486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DC177E3-0275-455F-B7E7-5B1C41BEA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2503" y="2064671"/>
                  <a:ext cx="48667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60C391D-5915-48B4-9B34-27DA19B44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6083" y="1084943"/>
              <a:ext cx="0" cy="1579148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68352D4-B8C6-44C7-AD56-847525BC79DB}"/>
                    </a:ext>
                  </a:extLst>
                </p:cNvPr>
                <p:cNvSpPr txBox="1"/>
                <p:nvPr/>
              </p:nvSpPr>
              <p:spPr>
                <a:xfrm>
                  <a:off x="4798739" y="1967713"/>
                  <a:ext cx="4029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68352D4-B8C6-44C7-AD56-847525BC7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739" y="1967713"/>
                  <a:ext cx="40299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부분 원형 67">
              <a:extLst>
                <a:ext uri="{FF2B5EF4-FFF2-40B4-BE49-F238E27FC236}">
                  <a16:creationId xmlns:a16="http://schemas.microsoft.com/office/drawing/2014/main" id="{8F52A7AB-9CF7-4FD5-8140-DAEF7790B7F0}"/>
                </a:ext>
              </a:extLst>
            </p:cNvPr>
            <p:cNvSpPr/>
            <p:nvPr/>
          </p:nvSpPr>
          <p:spPr>
            <a:xfrm>
              <a:off x="4573316" y="2281005"/>
              <a:ext cx="593272" cy="593272"/>
            </a:xfrm>
            <a:prstGeom prst="pie">
              <a:avLst>
                <a:gd name="adj1" fmla="val 16148038"/>
                <a:gd name="adj2" fmla="val 19025696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F8537441-0E19-4C5C-BBDF-3C1B5D818D96}"/>
                </a:ext>
              </a:extLst>
            </p:cNvPr>
            <p:cNvSpPr/>
            <p:nvPr/>
          </p:nvSpPr>
          <p:spPr>
            <a:xfrm rot="8265375">
              <a:off x="2190927" y="-84091"/>
              <a:ext cx="3595935" cy="3432865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092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152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주안</dc:creator>
  <cp:lastModifiedBy>주안 정</cp:lastModifiedBy>
  <cp:revision>19</cp:revision>
  <dcterms:created xsi:type="dcterms:W3CDTF">2019-05-08T04:43:06Z</dcterms:created>
  <dcterms:modified xsi:type="dcterms:W3CDTF">2019-05-08T07:18:26Z</dcterms:modified>
</cp:coreProperties>
</file>