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>
        <p:scale>
          <a:sx n="150" d="100"/>
          <a:sy n="150" d="100"/>
        </p:scale>
        <p:origin x="-7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5F541-9068-4A79-A445-8EDEDBD10F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E97837-4419-47F3-BB7A-078ACD169A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E7DA5D-D0C7-44FC-8271-EB43A8B31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10163-A38C-4BA1-80DF-A5AB6EA28EE2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2C7F95-8CB7-43E0-8F46-C93D54959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60BB6B-496D-44DF-8012-FD8754C07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45BB-2CAC-44F0-BCDF-3FCDE5DFD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757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47189F-9BE6-4B51-8AFB-61BB2BDAF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60C8E5-B131-4EF5-9E3A-0CFC5E5F8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BF7C92-4D3F-43B4-BF5B-5334C63CC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10163-A38C-4BA1-80DF-A5AB6EA28EE2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385C80-1FB0-470D-949B-F1B1FCF54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16BF55-2FFC-4FB1-888B-800115D25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45BB-2CAC-44F0-BCDF-3FCDE5DFD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799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1DEBA0-E000-4C73-ABB2-A00F8C9BD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4ED482-10A4-47E5-87C0-AFBF7330D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7A72BF-BB91-40EB-BB12-928354EC8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10163-A38C-4BA1-80DF-A5AB6EA28EE2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B043AC-1E51-4D6D-BFA0-31B10C2C3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A69739-5AC8-4664-8046-64F9832C6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45BB-2CAC-44F0-BCDF-3FCDE5DFD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99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2F0CCF-2130-4391-9A95-4F2CA556B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24C3C7-3BE8-4D07-8DB9-B9793FD45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CA41A2-F61E-429C-B688-AF4C9B829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10163-A38C-4BA1-80DF-A5AB6EA28EE2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5B0D1B-D6F1-41B5-8DA5-FDDD7391E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85A47B-CBED-4E71-8781-A76327CC4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45BB-2CAC-44F0-BCDF-3FCDE5DFD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416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FD17A9-3115-4461-BE47-E60D88E94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16C970-4E25-458E-8F57-1B0AE6D31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719E00-08FD-4062-900D-A4E77126F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10163-A38C-4BA1-80DF-A5AB6EA28EE2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58C7B4-AEC9-407E-8D57-CCB2BE288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CE90F5-9AAA-4185-AC9C-E59FFDD0F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45BB-2CAC-44F0-BCDF-3FCDE5DFD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818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834E5-7DCA-4EF3-AA55-0E6CCC76F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35010C-4D9F-4BD6-971F-B5FBE6FFB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0AB00F-9261-4040-B75B-1159D859F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6BA8D5-33D9-419C-8777-5C8B26E78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10163-A38C-4BA1-80DF-A5AB6EA28EE2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619A1E-9962-4A9E-8A37-115E04125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A88FD7-866A-450E-8BEE-A2F96A6B6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45BB-2CAC-44F0-BCDF-3FCDE5DFD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317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B2DB4A-D1B0-40B3-A000-059C5FD6E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BABF72-2E8D-4F49-8071-A5C59E158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9F8FEC-7F2C-4A9B-AEA1-2C9617C0E1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5894C1D-75DA-4FE2-A5F6-78A2E7E9DC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BAB91D-188C-49C0-AD16-5EFEB6980C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E0CD7F-B67D-4F88-AD69-B21D20257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10163-A38C-4BA1-80DF-A5AB6EA28EE2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7234020-B2E8-4CB6-87E4-49B40F7DF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F29FE7-9CF8-4711-8D81-7087FF94B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45BB-2CAC-44F0-BCDF-3FCDE5DFD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978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B733FB-6A3D-468F-BC25-2073A2868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102F396-7C07-45B4-942B-EA6CE708D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10163-A38C-4BA1-80DF-A5AB6EA28EE2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9099209-38FC-48E9-B457-8AED64E35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83E85E-D09D-4F7A-90BF-9FA8C1A95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45BB-2CAC-44F0-BCDF-3FCDE5DFD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519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266412-EC96-4E1C-B223-25B2C98AC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10163-A38C-4BA1-80DF-A5AB6EA28EE2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B7A14AC-54FC-4A35-A961-E381B1F51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EF7C49-7558-4B66-BDD0-760684295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45BB-2CAC-44F0-BCDF-3FCDE5DFD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360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585C2D-25F3-4144-805C-CAB25035D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071155-9808-48D7-B2CA-DB064A67D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201921-BF31-416A-9347-3011F41A3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2D6DE7-928C-47A6-8071-68FBCF918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10163-A38C-4BA1-80DF-A5AB6EA28EE2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9211F6-0DF6-41AE-B15D-85B97D62F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711D28-0B35-437C-9935-B999015F1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45BB-2CAC-44F0-BCDF-3FCDE5DFD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476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A6F2B9-B728-4EA1-8329-F54A85EFC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438EAFF-1D82-48AF-9BEB-82E31E5203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689296-9A5E-4FEC-AD53-A420064636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9ADAE3-DAA4-4FAF-BCC1-F26215A05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10163-A38C-4BA1-80DF-A5AB6EA28EE2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F48771-850F-46AA-88DD-2294C99D3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1327B6-DCAF-4C0B-8FDA-20175BC60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45BB-2CAC-44F0-BCDF-3FCDE5DFD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905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613CC5-6B15-42F5-969C-0271C2342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9F501B-7C30-4780-9D7B-21A348867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8384BD-C930-4FED-9F02-D94A8A09B8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10163-A38C-4BA1-80DF-A5AB6EA28EE2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E217D8-E251-4BFC-AAB0-70C3E3C0EA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E3B1D9-3F2A-47FB-94A7-0D334F19E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645BB-2CAC-44F0-BCDF-3FCDE5DFD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728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8" Type="http://schemas.openxmlformats.org/officeDocument/2006/relationships/image" Target="../media/image3.png"/><Relationship Id="rId26" Type="http://schemas.openxmlformats.org/officeDocument/2006/relationships/image" Target="../media/image11.png"/><Relationship Id="rId21" Type="http://schemas.openxmlformats.org/officeDocument/2006/relationships/image" Target="../media/image6.png"/><Relationship Id="rId17" Type="http://schemas.openxmlformats.org/officeDocument/2006/relationships/image" Target="../media/image2.png"/><Relationship Id="rId25" Type="http://schemas.openxmlformats.org/officeDocument/2006/relationships/image" Target="../media/image10.png"/><Relationship Id="rId2" Type="http://schemas.openxmlformats.org/officeDocument/2006/relationships/image" Target="../media/image1.png"/><Relationship Id="rId16" Type="http://schemas.openxmlformats.org/officeDocument/2006/relationships/image" Target="../media/image131.png"/><Relationship Id="rId20" Type="http://schemas.openxmlformats.org/officeDocument/2006/relationships/image" Target="../media/image5.png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4" Type="http://schemas.openxmlformats.org/officeDocument/2006/relationships/image" Target="../media/image9.png"/><Relationship Id="rId23" Type="http://schemas.openxmlformats.org/officeDocument/2006/relationships/image" Target="../media/image8.png"/><Relationship Id="rId28" Type="http://schemas.openxmlformats.org/officeDocument/2006/relationships/image" Target="../media/image13.png"/><Relationship Id="rId19" Type="http://schemas.openxmlformats.org/officeDocument/2006/relationships/image" Target="../media/image4.png"/><Relationship Id="rId22" Type="http://schemas.openxmlformats.org/officeDocument/2006/relationships/image" Target="../media/image7.png"/><Relationship Id="rId27" Type="http://schemas.openxmlformats.org/officeDocument/2006/relationships/image" Target="../media/image12.png"/><Relationship Id="rId30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0.png"/><Relationship Id="rId11" Type="http://schemas.openxmlformats.org/officeDocument/2006/relationships/image" Target="../media/image20.png"/><Relationship Id="rId5" Type="http://schemas.openxmlformats.org/officeDocument/2006/relationships/image" Target="../media/image140.png"/><Relationship Id="rId10" Type="http://schemas.openxmlformats.org/officeDocument/2006/relationships/image" Target="../media/image19.png"/><Relationship Id="rId4" Type="http://schemas.openxmlformats.org/officeDocument/2006/relationships/image" Target="../media/image110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1416FC1-D46E-4CAC-8608-B55F5A7C17D6}"/>
                  </a:ext>
                </a:extLst>
              </p:cNvPr>
              <p:cNvSpPr txBox="1"/>
              <p:nvPr/>
            </p:nvSpPr>
            <p:spPr>
              <a:xfrm>
                <a:off x="2933324" y="4505260"/>
                <a:ext cx="531530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𝑠𝑡𝑎𝑟𝑡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𝑝𝑜𝑖𝑛𝑡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𝑙𝑖𝑛𝑒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𝑑𝑒𝑣𝑖𝑐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ko-KR" b="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𝑒𝑛𝑑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𝑝𝑜𝑖𝑛𝑡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𝑙𝑖𝑛𝑒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𝑑𝑒𝑣𝑖𝑐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𝑙𝑒𝑛𝑔𝑡h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𝑐𝑎𝑙𝑐𝑢𝑙𝑎𝑡𝑒𝑑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𝑢𝑠𝑖𝑛𝑔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br>
                  <a:rPr lang="en-US" altLang="ko-KR" i="1" dirty="0">
                    <a:latin typeface="Cambria Math" panose="02040503050406030204" pitchFamily="18" charset="0"/>
                  </a:rPr>
                </a:br>
                <a:r>
                  <a:rPr lang="en-US" altLang="ko-KR" i="1" dirty="0">
                    <a:latin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𝑣𝑒𝑙𝑜𝑐𝑖𝑡𝑦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𝑑𝑟𝑎𝑤𝑖𝑛𝑔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𝑡𝑖𝑚𝑒𝑠𝑡𝑎𝑚𝑝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𝑑𝑖𝑓𝑓𝑒𝑟𝑒𝑛𝑐𝑒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1416FC1-D46E-4CAC-8608-B55F5A7C1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324" y="4505260"/>
                <a:ext cx="5315301" cy="1200329"/>
              </a:xfrm>
              <a:prstGeom prst="rect">
                <a:avLst/>
              </a:prstGeom>
              <a:blipFill>
                <a:blip r:embed="rId2"/>
                <a:stretch>
                  <a:fillRect b="-45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10FF8EDE-BD95-440F-A1C3-0B3BCAE84717}"/>
                  </a:ext>
                </a:extLst>
              </p:cNvPr>
              <p:cNvSpPr/>
              <p:nvPr/>
            </p:nvSpPr>
            <p:spPr>
              <a:xfrm>
                <a:off x="3329286" y="5971140"/>
                <a:ext cx="44768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𝑎𝑛𝑔𝑙𝑒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𝑑𝑒𝑣𝑖𝑐𝑒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−(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10FF8EDE-BD95-440F-A1C3-0B3BCAE847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286" y="5971140"/>
                <a:ext cx="4476867" cy="369332"/>
              </a:xfrm>
              <a:prstGeom prst="rect">
                <a:avLst/>
              </a:prstGeom>
              <a:blipFill>
                <a:blip r:embed="rId1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원호 14">
            <a:extLst>
              <a:ext uri="{FF2B5EF4-FFF2-40B4-BE49-F238E27FC236}">
                <a16:creationId xmlns:a16="http://schemas.microsoft.com/office/drawing/2014/main" id="{FE8BA426-C3BC-40E8-B6AD-34F3FA41466C}"/>
              </a:ext>
            </a:extLst>
          </p:cNvPr>
          <p:cNvSpPr/>
          <p:nvPr/>
        </p:nvSpPr>
        <p:spPr>
          <a:xfrm>
            <a:off x="1194823" y="538450"/>
            <a:ext cx="828536" cy="828536"/>
          </a:xfrm>
          <a:prstGeom prst="arc">
            <a:avLst>
              <a:gd name="adj1" fmla="val 16200000"/>
              <a:gd name="adj2" fmla="val 14902029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81DEB18-31AA-4450-87B1-1DD3F73B2B62}"/>
              </a:ext>
            </a:extLst>
          </p:cNvPr>
          <p:cNvGrpSpPr/>
          <p:nvPr/>
        </p:nvGrpSpPr>
        <p:grpSpPr>
          <a:xfrm>
            <a:off x="2023359" y="289252"/>
            <a:ext cx="5550887" cy="3950457"/>
            <a:chOff x="2566090" y="334383"/>
            <a:chExt cx="5550887" cy="3950457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B40DFD45-6930-4B5F-B0BA-B9F3A0F46175}"/>
                </a:ext>
              </a:extLst>
            </p:cNvPr>
            <p:cNvGrpSpPr/>
            <p:nvPr/>
          </p:nvGrpSpPr>
          <p:grpSpPr>
            <a:xfrm rot="2000670">
              <a:off x="6062003" y="1682047"/>
              <a:ext cx="1458686" cy="2602793"/>
              <a:chOff x="1469571" y="1473908"/>
              <a:chExt cx="1458686" cy="2602793"/>
            </a:xfrm>
          </p:grpSpPr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0B55B117-CD47-4D6E-BB5B-129E4C073EE3}"/>
                  </a:ext>
                </a:extLst>
              </p:cNvPr>
              <p:cNvSpPr/>
              <p:nvPr/>
            </p:nvSpPr>
            <p:spPr>
              <a:xfrm>
                <a:off x="1469571" y="1611086"/>
                <a:ext cx="1458686" cy="2465615"/>
              </a:xfrm>
              <a:prstGeom prst="roundRect">
                <a:avLst>
                  <a:gd name="adj" fmla="val 6219"/>
                </a:avLst>
              </a:prstGeom>
              <a:solidFill>
                <a:schemeClr val="bg1">
                  <a:lumMod val="65000"/>
                </a:schemeClr>
              </a:solidFill>
              <a:ln w="3810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E7257A1D-7FFF-4CA1-871A-12F15593F59A}"/>
                  </a:ext>
                </a:extLst>
              </p:cNvPr>
              <p:cNvSpPr/>
              <p:nvPr/>
            </p:nvSpPr>
            <p:spPr>
              <a:xfrm>
                <a:off x="1540328" y="1681843"/>
                <a:ext cx="1317171" cy="23186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대각선 줄무늬 10">
                <a:extLst>
                  <a:ext uri="{FF2B5EF4-FFF2-40B4-BE49-F238E27FC236}">
                    <a16:creationId xmlns:a16="http://schemas.microsoft.com/office/drawing/2014/main" id="{F504AF98-946A-463E-85B6-C12DAA9270A6}"/>
                  </a:ext>
                </a:extLst>
              </p:cNvPr>
              <p:cNvSpPr/>
              <p:nvPr/>
            </p:nvSpPr>
            <p:spPr>
              <a:xfrm rot="13609895">
                <a:off x="1997778" y="1462076"/>
                <a:ext cx="376108" cy="399772"/>
              </a:xfrm>
              <a:prstGeom prst="diagStripe">
                <a:avLst>
                  <a:gd name="adj" fmla="val 76072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CF11C455-38AB-4F40-BA77-8BE586B1B994}"/>
                </a:ext>
              </a:extLst>
            </p:cNvPr>
            <p:cNvGrpSpPr/>
            <p:nvPr/>
          </p:nvGrpSpPr>
          <p:grpSpPr>
            <a:xfrm>
              <a:off x="3193596" y="684516"/>
              <a:ext cx="1458686" cy="2597202"/>
              <a:chOff x="1469571" y="1479499"/>
              <a:chExt cx="1458686" cy="2597202"/>
            </a:xfrm>
          </p:grpSpPr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94C2B93F-A0CD-4E3F-92A1-EC2E537D6755}"/>
                  </a:ext>
                </a:extLst>
              </p:cNvPr>
              <p:cNvSpPr/>
              <p:nvPr/>
            </p:nvSpPr>
            <p:spPr>
              <a:xfrm>
                <a:off x="1469571" y="1611086"/>
                <a:ext cx="1458686" cy="2465615"/>
              </a:xfrm>
              <a:prstGeom prst="roundRect">
                <a:avLst>
                  <a:gd name="adj" fmla="val 6219"/>
                </a:avLst>
              </a:prstGeom>
              <a:solidFill>
                <a:schemeClr val="bg1">
                  <a:lumMod val="65000"/>
                </a:schemeClr>
              </a:solidFill>
              <a:ln w="3810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1A4C8227-0CB9-4989-92C9-566A75B6EFBA}"/>
                  </a:ext>
                </a:extLst>
              </p:cNvPr>
              <p:cNvSpPr/>
              <p:nvPr/>
            </p:nvSpPr>
            <p:spPr>
              <a:xfrm>
                <a:off x="1539925" y="1681893"/>
                <a:ext cx="1317171" cy="23186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" name="대각선 줄무늬 5">
                <a:extLst>
                  <a:ext uri="{FF2B5EF4-FFF2-40B4-BE49-F238E27FC236}">
                    <a16:creationId xmlns:a16="http://schemas.microsoft.com/office/drawing/2014/main" id="{EAAAA7CB-88B3-450B-9727-1C3A60C5F13C}"/>
                  </a:ext>
                </a:extLst>
              </p:cNvPr>
              <p:cNvSpPr/>
              <p:nvPr/>
            </p:nvSpPr>
            <p:spPr>
              <a:xfrm rot="13609895">
                <a:off x="2010859" y="1467667"/>
                <a:ext cx="376108" cy="399772"/>
              </a:xfrm>
              <a:prstGeom prst="diagStripe">
                <a:avLst>
                  <a:gd name="adj" fmla="val 76072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EE1CE41D-DACA-4A03-900E-AF53A4EE1A0E}"/>
                </a:ext>
              </a:extLst>
            </p:cNvPr>
            <p:cNvCxnSpPr/>
            <p:nvPr/>
          </p:nvCxnSpPr>
          <p:spPr>
            <a:xfrm>
              <a:off x="3748782" y="1609978"/>
              <a:ext cx="587829" cy="392668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453FF949-4F20-4989-BEAC-587FCF744DB4}"/>
                </a:ext>
              </a:extLst>
            </p:cNvPr>
            <p:cNvCxnSpPr/>
            <p:nvPr/>
          </p:nvCxnSpPr>
          <p:spPr>
            <a:xfrm>
              <a:off x="6251830" y="3284001"/>
              <a:ext cx="587829" cy="392668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806350CE-E519-436D-81D4-F6D79392AC03}"/>
                </a:ext>
              </a:extLst>
            </p:cNvPr>
            <p:cNvCxnSpPr>
              <a:cxnSpLocks/>
            </p:cNvCxnSpPr>
            <p:nvPr/>
          </p:nvCxnSpPr>
          <p:spPr>
            <a:xfrm>
              <a:off x="4336611" y="2002646"/>
              <a:ext cx="1915219" cy="1279361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0BF6822-2CF0-4EE7-A6AB-7759D5E4A408}"/>
                    </a:ext>
                  </a:extLst>
                </p:cNvPr>
                <p:cNvSpPr txBox="1"/>
                <p:nvPr/>
              </p:nvSpPr>
              <p:spPr>
                <a:xfrm>
                  <a:off x="3567181" y="1231524"/>
                  <a:ext cx="4701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ko-KR" b="0" dirty="0"/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0BF6822-2CF0-4EE7-A6AB-7759D5E4A4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7181" y="1231524"/>
                  <a:ext cx="470192" cy="369332"/>
                </a:xfrm>
                <a:prstGeom prst="rect">
                  <a:avLst/>
                </a:prstGeom>
                <a:blipFill>
                  <a:blip r:embed="rId17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6EECA98D-BAEC-416B-AAA9-A21651B7020D}"/>
                    </a:ext>
                  </a:extLst>
                </p:cNvPr>
                <p:cNvSpPr txBox="1"/>
                <p:nvPr/>
              </p:nvSpPr>
              <p:spPr>
                <a:xfrm>
                  <a:off x="3988011" y="1854064"/>
                  <a:ext cx="4755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ko-KR" b="0" dirty="0"/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6EECA98D-BAEC-416B-AAA9-A21651B702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8011" y="1854064"/>
                  <a:ext cx="475515" cy="369332"/>
                </a:xfrm>
                <a:prstGeom prst="rect">
                  <a:avLst/>
                </a:prstGeom>
                <a:blipFill>
                  <a:blip r:embed="rId18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81D5B130-4FBC-48CA-8CC3-F6B22DB6A22A}"/>
                    </a:ext>
                  </a:extLst>
                </p:cNvPr>
                <p:cNvSpPr txBox="1"/>
                <p:nvPr/>
              </p:nvSpPr>
              <p:spPr>
                <a:xfrm>
                  <a:off x="6509379" y="3592487"/>
                  <a:ext cx="4808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ko-KR" b="0" dirty="0"/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81D5B130-4FBC-48CA-8CC3-F6B22DB6A2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9379" y="3592487"/>
                  <a:ext cx="480837" cy="369332"/>
                </a:xfrm>
                <a:prstGeom prst="rect">
                  <a:avLst/>
                </a:prstGeom>
                <a:blipFill>
                  <a:blip r:embed="rId19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7207671E-32CE-47B8-97F5-89AC9C3CE1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01415" y="1583547"/>
              <a:ext cx="0" cy="1896788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1A181E62-24DE-497B-904F-165F233AE898}"/>
                    </a:ext>
                  </a:extLst>
                </p:cNvPr>
                <p:cNvSpPr txBox="1"/>
                <p:nvPr/>
              </p:nvSpPr>
              <p:spPr>
                <a:xfrm>
                  <a:off x="5944296" y="3202526"/>
                  <a:ext cx="4755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ko-KR" b="0" dirty="0"/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1A181E62-24DE-497B-904F-165F233AE8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4296" y="3202526"/>
                  <a:ext cx="475515" cy="369332"/>
                </a:xfrm>
                <a:prstGeom prst="rect">
                  <a:avLst/>
                </a:prstGeom>
                <a:blipFill>
                  <a:blip r:embed="rId20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73AC3BEF-8F6B-4DAF-8059-D8DFCFEDC281}"/>
                    </a:ext>
                  </a:extLst>
                </p:cNvPr>
                <p:cNvSpPr txBox="1"/>
                <p:nvPr/>
              </p:nvSpPr>
              <p:spPr>
                <a:xfrm>
                  <a:off x="6099438" y="2762716"/>
                  <a:ext cx="4954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ko-KR" b="0" dirty="0"/>
                </a:p>
              </p:txBody>
            </p:sp>
          </mc:Choice>
          <mc:Fallback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73AC3BEF-8F6B-4DAF-8059-D8DFCFEDC2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9438" y="2762716"/>
                  <a:ext cx="495456" cy="369332"/>
                </a:xfrm>
                <a:prstGeom prst="rect">
                  <a:avLst/>
                </a:prstGeom>
                <a:blipFill>
                  <a:blip r:embed="rId21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B755D66-C0D8-4A9B-9A37-CBD6E8F80632}"/>
                    </a:ext>
                  </a:extLst>
                </p:cNvPr>
                <p:cNvSpPr txBox="1"/>
                <p:nvPr/>
              </p:nvSpPr>
              <p:spPr>
                <a:xfrm>
                  <a:off x="3290816" y="908598"/>
                  <a:ext cx="4901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ko-KR" b="0" dirty="0"/>
                </a:p>
              </p:txBody>
            </p:sp>
          </mc:Choice>
          <mc:Fallback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B755D66-C0D8-4A9B-9A37-CBD6E8F806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0816" y="908598"/>
                  <a:ext cx="490134" cy="369332"/>
                </a:xfrm>
                <a:prstGeom prst="rect">
                  <a:avLst/>
                </a:prstGeom>
                <a:blipFill>
                  <a:blip r:embed="rId22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AAA0859-BF04-48F6-95C2-333B3D748468}"/>
                </a:ext>
              </a:extLst>
            </p:cNvPr>
            <p:cNvSpPr txBox="1"/>
            <p:nvPr/>
          </p:nvSpPr>
          <p:spPr>
            <a:xfrm>
              <a:off x="5820809" y="224271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/>
              <a:endParaRPr lang="en-US" altLang="ko-KR" b="0" dirty="0"/>
            </a:p>
          </p:txBody>
        </p:sp>
        <p:sp>
          <p:nvSpPr>
            <p:cNvPr id="49" name="부분 원형 48">
              <a:extLst>
                <a:ext uri="{FF2B5EF4-FFF2-40B4-BE49-F238E27FC236}">
                  <a16:creationId xmlns:a16="http://schemas.microsoft.com/office/drawing/2014/main" id="{E68709D4-EA10-4B61-86EB-1EBA3D8B1549}"/>
                </a:ext>
              </a:extLst>
            </p:cNvPr>
            <p:cNvSpPr/>
            <p:nvPr/>
          </p:nvSpPr>
          <p:spPr>
            <a:xfrm>
              <a:off x="5608651" y="2683999"/>
              <a:ext cx="593272" cy="593272"/>
            </a:xfrm>
            <a:prstGeom prst="pie">
              <a:avLst>
                <a:gd name="adj1" fmla="val 16148038"/>
                <a:gd name="adj2" fmla="val 19025696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19F20FFF-C42D-41E0-8B3F-E9452127DDAD}"/>
                    </a:ext>
                  </a:extLst>
                </p:cNvPr>
                <p:cNvSpPr txBox="1"/>
                <p:nvPr/>
              </p:nvSpPr>
              <p:spPr>
                <a:xfrm>
                  <a:off x="4668287" y="2955564"/>
                  <a:ext cx="4067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altLang="ko-KR" b="0" dirty="0"/>
                </a:p>
              </p:txBody>
            </p:sp>
          </mc:Choice>
          <mc:Fallback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19F20FFF-C42D-41E0-8B3F-E9452127DD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8287" y="2955564"/>
                  <a:ext cx="406778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CA74EE1-4C97-4369-9420-5260BE933E96}"/>
                    </a:ext>
                  </a:extLst>
                </p:cNvPr>
                <p:cNvSpPr txBox="1"/>
                <p:nvPr/>
              </p:nvSpPr>
              <p:spPr>
                <a:xfrm>
                  <a:off x="3406353" y="3237002"/>
                  <a:ext cx="10516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𝑑𝑒𝑣𝑖𝑐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US" altLang="ko-KR" b="0" dirty="0"/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CA74EE1-4C97-4369-9420-5260BE933E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6353" y="3237002"/>
                  <a:ext cx="1051698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C7E7048-0CB4-463F-87AB-72003BECDBA8}"/>
                    </a:ext>
                  </a:extLst>
                </p:cNvPr>
                <p:cNvSpPr txBox="1"/>
                <p:nvPr/>
              </p:nvSpPr>
              <p:spPr>
                <a:xfrm>
                  <a:off x="7069704" y="1561235"/>
                  <a:ext cx="104727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𝑑𝑒𝑣𝑖𝑐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altLang="ko-KR" b="0" dirty="0"/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C7E7048-0CB4-463F-87AB-72003BECDB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9704" y="1561235"/>
                  <a:ext cx="1047273" cy="369332"/>
                </a:xfrm>
                <a:prstGeom prst="rect">
                  <a:avLst/>
                </a:prstGeom>
                <a:blipFill>
                  <a:blip r:embed="rId25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원호 51">
              <a:extLst>
                <a:ext uri="{FF2B5EF4-FFF2-40B4-BE49-F238E27FC236}">
                  <a16:creationId xmlns:a16="http://schemas.microsoft.com/office/drawing/2014/main" id="{F8537441-0E19-4C5C-BBDF-3C1B5D818D96}"/>
                </a:ext>
              </a:extLst>
            </p:cNvPr>
            <p:cNvSpPr/>
            <p:nvPr/>
          </p:nvSpPr>
          <p:spPr>
            <a:xfrm rot="10269565">
              <a:off x="4317093" y="334383"/>
              <a:ext cx="3269137" cy="2984806"/>
            </a:xfrm>
            <a:prstGeom prst="arc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F6615C72-BF67-4128-AE93-35D694CBD536}"/>
                    </a:ext>
                  </a:extLst>
                </p:cNvPr>
                <p:cNvSpPr txBox="1"/>
                <p:nvPr/>
              </p:nvSpPr>
              <p:spPr>
                <a:xfrm>
                  <a:off x="6438210" y="1298249"/>
                  <a:ext cx="4975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altLang="ko-KR" b="0" dirty="0"/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F6615C72-BF67-4128-AE93-35D694CBD5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8210" y="1298249"/>
                  <a:ext cx="497572" cy="369332"/>
                </a:xfrm>
                <a:prstGeom prst="rect">
                  <a:avLst/>
                </a:prstGeom>
                <a:blipFill>
                  <a:blip r:embed="rId26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2716FF8B-BBF6-43AC-9359-4E3BA5D67489}"/>
                    </a:ext>
                  </a:extLst>
                </p:cNvPr>
                <p:cNvSpPr txBox="1"/>
                <p:nvPr/>
              </p:nvSpPr>
              <p:spPr>
                <a:xfrm>
                  <a:off x="3018674" y="452690"/>
                  <a:ext cx="5002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US" altLang="ko-KR" b="0" dirty="0"/>
                </a:p>
              </p:txBody>
            </p:sp>
          </mc:Choice>
          <mc:Fallback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2716FF8B-BBF6-43AC-9359-4E3BA5D674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8674" y="452690"/>
                  <a:ext cx="500265" cy="3693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6F1D993C-0C9F-47E3-A883-0AF99C5124B8}"/>
                </a:ext>
              </a:extLst>
            </p:cNvPr>
            <p:cNvCxnSpPr>
              <a:cxnSpLocks/>
            </p:cNvCxnSpPr>
            <p:nvPr/>
          </p:nvCxnSpPr>
          <p:spPr>
            <a:xfrm>
              <a:off x="3263950" y="1277930"/>
              <a:ext cx="498120" cy="33474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375F9B9A-FE06-4316-AAE5-64DF6AC110B1}"/>
                </a:ext>
              </a:extLst>
            </p:cNvPr>
            <p:cNvSpPr/>
            <p:nvPr/>
          </p:nvSpPr>
          <p:spPr>
            <a:xfrm>
              <a:off x="6802120" y="1676400"/>
              <a:ext cx="115947" cy="11594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02C44494-4895-476E-9C5D-6F048CCFCFED}"/>
                </a:ext>
              </a:extLst>
            </p:cNvPr>
            <p:cNvSpPr/>
            <p:nvPr/>
          </p:nvSpPr>
          <p:spPr>
            <a:xfrm>
              <a:off x="3213339" y="836771"/>
              <a:ext cx="115947" cy="11594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원호 86">
              <a:extLst>
                <a:ext uri="{FF2B5EF4-FFF2-40B4-BE49-F238E27FC236}">
                  <a16:creationId xmlns:a16="http://schemas.microsoft.com/office/drawing/2014/main" id="{C97B9A11-50C9-4C3F-B451-F6F1E7954507}"/>
                </a:ext>
              </a:extLst>
            </p:cNvPr>
            <p:cNvSpPr/>
            <p:nvPr/>
          </p:nvSpPr>
          <p:spPr>
            <a:xfrm>
              <a:off x="3056884" y="1080666"/>
              <a:ext cx="378986" cy="378986"/>
            </a:xfrm>
            <a:prstGeom prst="arc">
              <a:avLst>
                <a:gd name="adj1" fmla="val 16200000"/>
                <a:gd name="adj2" fmla="val 2099619"/>
              </a:avLst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원호 89">
              <a:extLst>
                <a:ext uri="{FF2B5EF4-FFF2-40B4-BE49-F238E27FC236}">
                  <a16:creationId xmlns:a16="http://schemas.microsoft.com/office/drawing/2014/main" id="{81776198-640A-4A65-B337-011AB9CB195A}"/>
                </a:ext>
              </a:extLst>
            </p:cNvPr>
            <p:cNvSpPr/>
            <p:nvPr/>
          </p:nvSpPr>
          <p:spPr>
            <a:xfrm rot="10800000">
              <a:off x="5634488" y="2765506"/>
              <a:ext cx="547566" cy="547566"/>
            </a:xfrm>
            <a:prstGeom prst="arc">
              <a:avLst>
                <a:gd name="adj1" fmla="val 7732106"/>
                <a:gd name="adj2" fmla="val 12938017"/>
              </a:avLst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75D6A1A4-C842-4FBA-A953-6A02F0C5FDD6}"/>
                    </a:ext>
                  </a:extLst>
                </p:cNvPr>
                <p:cNvSpPr txBox="1"/>
                <p:nvPr/>
              </p:nvSpPr>
              <p:spPr>
                <a:xfrm>
                  <a:off x="2566090" y="1792347"/>
                  <a:ext cx="4405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ko-KR" b="0" dirty="0"/>
                </a:p>
              </p:txBody>
            </p:sp>
          </mc:Choice>
          <mc:Fallback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75D6A1A4-C842-4FBA-A953-6A02F0C5FD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6090" y="1792347"/>
                  <a:ext cx="440569" cy="369332"/>
                </a:xfrm>
                <a:prstGeom prst="rect">
                  <a:avLst/>
                </a:prstGeom>
                <a:blipFill>
                  <a:blip r:embed="rId28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EA6B499F-6079-4B90-9950-631264CCAD08}"/>
                    </a:ext>
                  </a:extLst>
                </p:cNvPr>
                <p:cNvSpPr txBox="1"/>
                <p:nvPr/>
              </p:nvSpPr>
              <p:spPr>
                <a:xfrm>
                  <a:off x="7582598" y="3035600"/>
                  <a:ext cx="4458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ko-KR" b="0" dirty="0"/>
                </a:p>
              </p:txBody>
            </p:sp>
          </mc:Choice>
          <mc:Fallback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EA6B499F-6079-4B90-9950-631264CCAD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2598" y="3035600"/>
                  <a:ext cx="445891" cy="369332"/>
                </a:xfrm>
                <a:prstGeom prst="rect">
                  <a:avLst/>
                </a:prstGeom>
                <a:blipFill>
                  <a:blip r:embed="rId29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15CB4C1-F09A-4130-9EF2-CD80C78B74B2}"/>
                </a:ext>
              </a:extLst>
            </p:cNvPr>
            <p:cNvCxnSpPr/>
            <p:nvPr/>
          </p:nvCxnSpPr>
          <p:spPr>
            <a:xfrm flipH="1">
              <a:off x="2882214" y="1740071"/>
              <a:ext cx="1054687" cy="222587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8DBED830-E20B-45B4-B826-D5839B6568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27134" y="3250246"/>
              <a:ext cx="1117675" cy="206576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E08D4BE2-C463-444F-ACFC-8C1F90E5445E}"/>
                    </a:ext>
                  </a:extLst>
                </p:cNvPr>
                <p:cNvSpPr txBox="1"/>
                <p:nvPr/>
              </p:nvSpPr>
              <p:spPr>
                <a:xfrm>
                  <a:off x="5813741" y="2276289"/>
                  <a:ext cx="54085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altLang="ko-KR" b="0" dirty="0"/>
                </a:p>
              </p:txBody>
            </p:sp>
          </mc:Choice>
          <mc:Fallback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E08D4BE2-C463-444F-ACFC-8C1F90E544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3741" y="2276289"/>
                  <a:ext cx="540853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13870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1416FC1-D46E-4CAC-8608-B55F5A7C17D6}"/>
                  </a:ext>
                </a:extLst>
              </p:cNvPr>
              <p:cNvSpPr txBox="1"/>
              <p:nvPr/>
            </p:nvSpPr>
            <p:spPr>
              <a:xfrm>
                <a:off x="6367901" y="5237468"/>
                <a:ext cx="5964518" cy="1180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∗|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/>
                          </m:eqArr>
                        </m:e>
                        <m:sub/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𝑠𝑡𝑎𝑟𝑡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𝑝𝑜𝑖𝑛𝑡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𝑙𝑖𝑛𝑒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𝑑𝑒𝑣𝑖𝑐𝑒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𝑒𝑛𝑑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𝑝𝑜𝑖𝑛𝑡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𝑙𝑖𝑛𝑒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𝑑𝑒𝑣𝑖𝑐𝑒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𝑎𝑛𝑔𝑙𝑒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𝑑𝑒𝑣𝑖𝑐𝑒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1416FC1-D46E-4CAC-8608-B55F5A7C1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901" y="5237468"/>
                <a:ext cx="5964518" cy="1180964"/>
              </a:xfrm>
              <a:prstGeom prst="rect">
                <a:avLst/>
              </a:prstGeom>
              <a:blipFill>
                <a:blip r:embed="rId2"/>
                <a:stretch>
                  <a:fillRect b="-41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9DBDFF2-9C48-45B4-A0EC-6117A0FACA41}"/>
                  </a:ext>
                </a:extLst>
              </p:cNvPr>
              <p:cNvSpPr txBox="1"/>
              <p:nvPr/>
            </p:nvSpPr>
            <p:spPr>
              <a:xfrm>
                <a:off x="7542102" y="3018379"/>
                <a:ext cx="9320116" cy="14825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𝑠𝑡𝑎𝑟𝑡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𝑝𝑜𝑖𝑛𝑡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𝑙𝑖𝑛𝑒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𝑑𝑒𝑣𝑖𝑐𝑒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𝑒𝑛𝑑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𝑝𝑜𝑖𝑛𝑡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𝑙𝑖𝑛𝑒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𝑑𝑒𝑣𝑖𝑐𝑒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𝑙𝑒𝑛𝑔𝑡h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𝑐𝑎𝑙𝑐𝑢𝑙𝑎𝑡𝑒𝑑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𝑢𝑠𝑖𝑛𝑔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𝑣𝑒𝑙𝑜𝑐𝑖𝑡𝑦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𝑑𝑟𝑎𝑤𝑖𝑛𝑔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𝑡𝑖𝑚𝑒𝑠𝑡𝑎𝑚𝑝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𝑑𝑖𝑓𝑓𝑒𝑟𝑒𝑛𝑐𝑒</m:t>
                      </m:r>
                    </m:oMath>
                    <m:oMath xmlns:m="http://schemas.openxmlformats.org/officeDocument/2006/math">
                      <a:fld id="{825F15A7-03F4-43D7-82C5-3E23DA2F108C}" type="mathplaceholder">
                        <a:rPr lang="en-US" altLang="ko-KR" b="0" i="1" smtClean="0">
                          <a:latin typeface="Cambria Math" panose="02040503050406030204" pitchFamily="18" charset="0"/>
                        </a:rPr>
                        <a:t>여기에</a:t>
                      </a:fld>
                      <a:fld id="{825F15A7-03F4-43D7-82C5-3E23DA2F108C}" type="mathplaceholder">
                        <a:rPr lang="en-US" altLang="ko-KR" b="0" i="1" smtClean="0">
                          <a:latin typeface="Cambria Math" panose="02040503050406030204" pitchFamily="18" charset="0"/>
                        </a:rPr>
                        <a:t> </a:t>
                      </a:fld>
                      <a:fld id="{825F15A7-03F4-43D7-82C5-3E23DA2F108C}" type="mathplaceholder">
                        <a:rPr lang="en-US" altLang="ko-KR" b="0" i="1" smtClean="0">
                          <a:latin typeface="Cambria Math" panose="02040503050406030204" pitchFamily="18" charset="0"/>
                        </a:rPr>
                        <a:t>수식을</a:t>
                      </a:fld>
                      <a:fld id="{825F15A7-03F4-43D7-82C5-3E23DA2F108C}" type="mathplaceholder">
                        <a:rPr lang="en-US" altLang="ko-KR" b="0" i="1" smtClean="0">
                          <a:latin typeface="Cambria Math" panose="02040503050406030204" pitchFamily="18" charset="0"/>
                        </a:rPr>
                        <a:t> </a:t>
                      </a:fld>
                      <a:fld id="{825F15A7-03F4-43D7-82C5-3E23DA2F108C}" type="mathplaceholder">
                        <a:rPr lang="en-US" altLang="ko-KR" b="0" i="1" smtClean="0">
                          <a:latin typeface="Cambria Math" panose="02040503050406030204" pitchFamily="18" charset="0"/>
                        </a:rPr>
                        <a:t>입력하십시오</a:t>
                      </a:fld>
                      <a:fld id="{825F15A7-03F4-43D7-82C5-3E23DA2F108C}" type="mathplaceholder">
                        <a:rPr lang="en-US" altLang="ko-KR" b="0" i="1" smtClean="0">
                          <a:latin typeface="Cambria Math" panose="02040503050406030204" pitchFamily="18" charset="0"/>
                        </a:rPr>
                        <a:t>.</a:t>
                      </a:fld>
                    </m:oMath>
                  </m:oMathPara>
                </a14:m>
                <a:endParaRPr lang="en-US" altLang="ko-KR" b="0" dirty="0"/>
              </a:p>
              <a:p>
                <a:endParaRPr lang="en-US" altLang="ko-KR" b="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9DBDFF2-9C48-45B4-A0EC-6117A0FACA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102" y="3018379"/>
                <a:ext cx="9320116" cy="1482522"/>
              </a:xfrm>
              <a:prstGeom prst="rect">
                <a:avLst/>
              </a:prstGeom>
              <a:blipFill>
                <a:blip r:embed="rId4"/>
                <a:stretch>
                  <a:fillRect l="-1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3A7F98D9-E112-4F33-8F52-B06F779A7E19}"/>
                  </a:ext>
                </a:extLst>
              </p:cNvPr>
              <p:cNvSpPr/>
              <p:nvPr/>
            </p:nvSpPr>
            <p:spPr>
              <a:xfrm>
                <a:off x="1836249" y="5605093"/>
                <a:ext cx="401558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∗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𝑜𝑟𝑖𝑔𝑖𝑛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𝑑𝑒𝑣𝑖𝑐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3A7F98D9-E112-4F33-8F52-B06F779A7E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6249" y="5605093"/>
                <a:ext cx="4015586" cy="646331"/>
              </a:xfrm>
              <a:prstGeom prst="rect">
                <a:avLst/>
              </a:prstGeom>
              <a:blipFill>
                <a:blip r:embed="rId5"/>
                <a:stretch>
                  <a:fillRect b="-94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그룹 11">
            <a:extLst>
              <a:ext uri="{FF2B5EF4-FFF2-40B4-BE49-F238E27FC236}">
                <a16:creationId xmlns:a16="http://schemas.microsoft.com/office/drawing/2014/main" id="{3039EDD5-44FE-47D3-A940-3CCFCBC6E298}"/>
              </a:ext>
            </a:extLst>
          </p:cNvPr>
          <p:cNvGrpSpPr/>
          <p:nvPr/>
        </p:nvGrpSpPr>
        <p:grpSpPr>
          <a:xfrm>
            <a:off x="1469571" y="-86714"/>
            <a:ext cx="4797587" cy="4914344"/>
            <a:chOff x="1469571" y="-86714"/>
            <a:chExt cx="4797587" cy="4914344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BBE456DC-D1F0-499C-8ACF-99B397FA0235}"/>
                </a:ext>
              </a:extLst>
            </p:cNvPr>
            <p:cNvGrpSpPr/>
            <p:nvPr/>
          </p:nvGrpSpPr>
          <p:grpSpPr>
            <a:xfrm>
              <a:off x="1469571" y="-86714"/>
              <a:ext cx="4797587" cy="4284106"/>
              <a:chOff x="1469571" y="-86714"/>
              <a:chExt cx="4797587" cy="4284106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B40DFD45-6930-4B5F-B0BA-B9F3A0F46175}"/>
                  </a:ext>
                </a:extLst>
              </p:cNvPr>
              <p:cNvGrpSpPr/>
              <p:nvPr/>
            </p:nvGrpSpPr>
            <p:grpSpPr>
              <a:xfrm rot="2000670">
                <a:off x="4808472" y="1594599"/>
                <a:ext cx="1458686" cy="2602793"/>
                <a:chOff x="1469571" y="1473908"/>
                <a:chExt cx="1458686" cy="2602793"/>
              </a:xfrm>
            </p:grpSpPr>
            <p:sp>
              <p:nvSpPr>
                <p:cNvPr id="9" name="사각형: 둥근 모서리 8">
                  <a:extLst>
                    <a:ext uri="{FF2B5EF4-FFF2-40B4-BE49-F238E27FC236}">
                      <a16:creationId xmlns:a16="http://schemas.microsoft.com/office/drawing/2014/main" id="{0B55B117-CD47-4D6E-BB5B-129E4C073EE3}"/>
                    </a:ext>
                  </a:extLst>
                </p:cNvPr>
                <p:cNvSpPr/>
                <p:nvPr/>
              </p:nvSpPr>
              <p:spPr>
                <a:xfrm>
                  <a:off x="1469571" y="1611086"/>
                  <a:ext cx="1458686" cy="2465615"/>
                </a:xfrm>
                <a:prstGeom prst="roundRect">
                  <a:avLst>
                    <a:gd name="adj" fmla="val 6219"/>
                  </a:avLst>
                </a:prstGeom>
                <a:solidFill>
                  <a:schemeClr val="bg1">
                    <a:lumMod val="65000"/>
                  </a:schemeClr>
                </a:solidFill>
                <a:ln w="38100"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E7257A1D-7FFF-4CA1-871A-12F15593F59A}"/>
                    </a:ext>
                  </a:extLst>
                </p:cNvPr>
                <p:cNvSpPr/>
                <p:nvPr/>
              </p:nvSpPr>
              <p:spPr>
                <a:xfrm>
                  <a:off x="1540328" y="1681843"/>
                  <a:ext cx="1317171" cy="231865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1" name="대각선 줄무늬 10">
                  <a:extLst>
                    <a:ext uri="{FF2B5EF4-FFF2-40B4-BE49-F238E27FC236}">
                      <a16:creationId xmlns:a16="http://schemas.microsoft.com/office/drawing/2014/main" id="{F504AF98-946A-463E-85B6-C12DAA9270A6}"/>
                    </a:ext>
                  </a:extLst>
                </p:cNvPr>
                <p:cNvSpPr/>
                <p:nvPr/>
              </p:nvSpPr>
              <p:spPr>
                <a:xfrm rot="13609895">
                  <a:off x="1997778" y="1462076"/>
                  <a:ext cx="376108" cy="399772"/>
                </a:xfrm>
                <a:prstGeom prst="diagStripe">
                  <a:avLst>
                    <a:gd name="adj" fmla="val 76072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CF11C455-38AB-4F40-BA77-8BE586B1B994}"/>
                  </a:ext>
                </a:extLst>
              </p:cNvPr>
              <p:cNvGrpSpPr/>
              <p:nvPr/>
            </p:nvGrpSpPr>
            <p:grpSpPr>
              <a:xfrm>
                <a:off x="1469571" y="1479499"/>
                <a:ext cx="1458686" cy="2597202"/>
                <a:chOff x="1469571" y="1479499"/>
                <a:chExt cx="1458686" cy="2597202"/>
              </a:xfrm>
            </p:grpSpPr>
            <p:sp>
              <p:nvSpPr>
                <p:cNvPr id="4" name="사각형: 둥근 모서리 3">
                  <a:extLst>
                    <a:ext uri="{FF2B5EF4-FFF2-40B4-BE49-F238E27FC236}">
                      <a16:creationId xmlns:a16="http://schemas.microsoft.com/office/drawing/2014/main" id="{94C2B93F-A0CD-4E3F-92A1-EC2E537D6755}"/>
                    </a:ext>
                  </a:extLst>
                </p:cNvPr>
                <p:cNvSpPr/>
                <p:nvPr/>
              </p:nvSpPr>
              <p:spPr>
                <a:xfrm>
                  <a:off x="1469571" y="1611086"/>
                  <a:ext cx="1458686" cy="2465615"/>
                </a:xfrm>
                <a:prstGeom prst="roundRect">
                  <a:avLst>
                    <a:gd name="adj" fmla="val 6219"/>
                  </a:avLst>
                </a:prstGeom>
                <a:solidFill>
                  <a:schemeClr val="bg1">
                    <a:lumMod val="65000"/>
                  </a:schemeClr>
                </a:solidFill>
                <a:ln w="38100"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1A4C8227-0CB9-4989-92C9-566A75B6EFBA}"/>
                    </a:ext>
                  </a:extLst>
                </p:cNvPr>
                <p:cNvSpPr/>
                <p:nvPr/>
              </p:nvSpPr>
              <p:spPr>
                <a:xfrm>
                  <a:off x="1540328" y="1681843"/>
                  <a:ext cx="1317171" cy="231865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" name="대각선 줄무늬 5">
                  <a:extLst>
                    <a:ext uri="{FF2B5EF4-FFF2-40B4-BE49-F238E27FC236}">
                      <a16:creationId xmlns:a16="http://schemas.microsoft.com/office/drawing/2014/main" id="{EAAAA7CB-88B3-450B-9727-1C3A60C5F13C}"/>
                    </a:ext>
                  </a:extLst>
                </p:cNvPr>
                <p:cNvSpPr/>
                <p:nvPr/>
              </p:nvSpPr>
              <p:spPr>
                <a:xfrm rot="13609895">
                  <a:off x="2010859" y="1467667"/>
                  <a:ext cx="376108" cy="399772"/>
                </a:xfrm>
                <a:prstGeom prst="diagStripe">
                  <a:avLst>
                    <a:gd name="adj" fmla="val 76072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EE1CE41D-DACA-4A03-900E-AF53A4EE1A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29145" y="2768659"/>
                <a:ext cx="683441" cy="2897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453FF949-4F20-4989-BEAC-587FCF744D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48086" y="2846804"/>
                <a:ext cx="773374" cy="5319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806350CE-E519-436D-81D4-F6D79392AC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2586" y="2797629"/>
                <a:ext cx="2462913" cy="54494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B755D66-C0D8-4A9B-9A37-CBD6E8F80632}"/>
                  </a:ext>
                </a:extLst>
              </p:cNvPr>
              <p:cNvSpPr txBox="1"/>
              <p:nvPr/>
            </p:nvSpPr>
            <p:spPr>
              <a:xfrm>
                <a:off x="2461693" y="2361434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altLang="ko-KR" b="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19F20FFF-C42D-41E0-8B3F-E9452127DDAD}"/>
                      </a:ext>
                    </a:extLst>
                  </p:cNvPr>
                  <p:cNvSpPr txBox="1"/>
                  <p:nvPr/>
                </p:nvSpPr>
                <p:spPr>
                  <a:xfrm>
                    <a:off x="3686838" y="3383336"/>
                    <a:ext cx="40677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en-US" altLang="ko-KR" b="0" dirty="0"/>
                  </a:p>
                </p:txBody>
              </p:sp>
            </mc:Choice>
            <mc:Fallback xmlns="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19F20FFF-C42D-41E0-8B3F-E9452127DD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86838" y="3383336"/>
                    <a:ext cx="406778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9BFB23E9-7043-4809-9DDD-29B8E4D877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3525" y="1666875"/>
                <a:ext cx="390945" cy="1063891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9CBC9BFB-0B25-4514-AA7C-E44A660DD7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6639" y="1679199"/>
                <a:ext cx="1035967" cy="108946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E622C9F0-157A-4794-B9CA-83E99996F3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9241" y="1688321"/>
                <a:ext cx="3540832" cy="1136555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10C25FAB-84A4-4C15-B665-F1925FB6DDE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38599" y="1617564"/>
                <a:ext cx="3961515" cy="64279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BB2D41C-6E28-4013-9724-0C89D5B72D39}"/>
                      </a:ext>
                    </a:extLst>
                  </p:cNvPr>
                  <p:cNvSpPr txBox="1"/>
                  <p:nvPr/>
                </p:nvSpPr>
                <p:spPr>
                  <a:xfrm>
                    <a:off x="1482560" y="2228697"/>
                    <a:ext cx="4912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altLang="ko-KR" b="0" dirty="0"/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BB2D41C-6E28-4013-9724-0C89D5B72D3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2560" y="2228697"/>
                    <a:ext cx="491224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EFDD34FF-1015-40ED-94EF-1B98C86B780A}"/>
                      </a:ext>
                    </a:extLst>
                  </p:cNvPr>
                  <p:cNvSpPr txBox="1"/>
                  <p:nvPr/>
                </p:nvSpPr>
                <p:spPr>
                  <a:xfrm>
                    <a:off x="2109886" y="2113085"/>
                    <a:ext cx="49654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altLang="ko-KR" b="0" dirty="0"/>
                  </a:p>
                </p:txBody>
              </p:sp>
            </mc:Choice>
            <mc:Fallback xmlns="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EFDD34FF-1015-40ED-94EF-1B98C86B780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09886" y="2113085"/>
                    <a:ext cx="496546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43663B29-6541-4B6A-AAE6-6E20F59B8122}"/>
                      </a:ext>
                    </a:extLst>
                  </p:cNvPr>
                  <p:cNvSpPr txBox="1"/>
                  <p:nvPr/>
                </p:nvSpPr>
                <p:spPr>
                  <a:xfrm>
                    <a:off x="3355799" y="1978025"/>
                    <a:ext cx="49654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US" altLang="ko-KR" b="0" dirty="0"/>
                  </a:p>
                </p:txBody>
              </p:sp>
            </mc:Choice>
            <mc:Fallback xmlns="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43663B29-6541-4B6A-AAE6-6E20F59B81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55799" y="1978025"/>
                    <a:ext cx="496546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982A1BF9-8506-4464-A646-BB6FA7C2BCF3}"/>
                      </a:ext>
                    </a:extLst>
                  </p:cNvPr>
                  <p:cNvSpPr txBox="1"/>
                  <p:nvPr/>
                </p:nvSpPr>
                <p:spPr>
                  <a:xfrm>
                    <a:off x="3653525" y="1292605"/>
                    <a:ext cx="49654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US" altLang="ko-KR" b="0" dirty="0"/>
                  </a:p>
                </p:txBody>
              </p:sp>
            </mc:Choice>
            <mc:Fallback xmlns="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982A1BF9-8506-4464-A646-BB6FA7C2BC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3525" y="1292605"/>
                    <a:ext cx="496546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3279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D721F629-2928-4DF3-B678-D3212F069F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48086" y="1611086"/>
                <a:ext cx="460835" cy="1172058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7A8F608C-FC89-41C5-A9AB-6CB9D135A7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08921" y="1611086"/>
                <a:ext cx="300475" cy="121379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D06B9E96-FFF6-42D5-B34A-550F1529CCA1}"/>
                      </a:ext>
                    </a:extLst>
                  </p:cNvPr>
                  <p:cNvSpPr txBox="1"/>
                  <p:nvPr/>
                </p:nvSpPr>
                <p:spPr>
                  <a:xfrm>
                    <a:off x="5188076" y="2167221"/>
                    <a:ext cx="49654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altLang="ko-KR" b="0" dirty="0"/>
                  </a:p>
                </p:txBody>
              </p:sp>
            </mc:Choice>
            <mc:Fallback xmlns="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D06B9E96-FFF6-42D5-B34A-550F1529CC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88076" y="2167221"/>
                    <a:ext cx="496546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5DC177E3-0275-455F-B7E7-5B1C41BEAF71}"/>
                      </a:ext>
                    </a:extLst>
                  </p:cNvPr>
                  <p:cNvSpPr txBox="1"/>
                  <p:nvPr/>
                </p:nvSpPr>
                <p:spPr>
                  <a:xfrm>
                    <a:off x="5682503" y="2064671"/>
                    <a:ext cx="48667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altLang="ko-KR" b="0" dirty="0"/>
                  </a:p>
                </p:txBody>
              </p:sp>
            </mc:Choice>
            <mc:Fallback xmlns="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5DC177E3-0275-455F-B7E7-5B1C41BEAF7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2503" y="2064671"/>
                    <a:ext cx="486672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6" name="직선 화살표 연결선 65">
                <a:extLst>
                  <a:ext uri="{FF2B5EF4-FFF2-40B4-BE49-F238E27FC236}">
                    <a16:creationId xmlns:a16="http://schemas.microsoft.com/office/drawing/2014/main" id="{760C391D-5915-48B4-9B34-27DA19B4490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66083" y="1084943"/>
                <a:ext cx="0" cy="1579148"/>
              </a:xfrm>
              <a:prstGeom prst="straightConnector1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468352D4-B8C6-44C7-AD56-847525BC79DB}"/>
                      </a:ext>
                    </a:extLst>
                  </p:cNvPr>
                  <p:cNvSpPr txBox="1"/>
                  <p:nvPr/>
                </p:nvSpPr>
                <p:spPr>
                  <a:xfrm>
                    <a:off x="4798739" y="1967713"/>
                    <a:ext cx="40299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US" altLang="ko-KR" b="0" dirty="0"/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468352D4-B8C6-44C7-AD56-847525BC79D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8739" y="1967713"/>
                    <a:ext cx="402995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8" name="부분 원형 67">
                <a:extLst>
                  <a:ext uri="{FF2B5EF4-FFF2-40B4-BE49-F238E27FC236}">
                    <a16:creationId xmlns:a16="http://schemas.microsoft.com/office/drawing/2014/main" id="{8F52A7AB-9CF7-4FD5-8140-DAEF7790B7F0}"/>
                  </a:ext>
                </a:extLst>
              </p:cNvPr>
              <p:cNvSpPr/>
              <p:nvPr/>
            </p:nvSpPr>
            <p:spPr>
              <a:xfrm>
                <a:off x="4573316" y="2281005"/>
                <a:ext cx="593272" cy="593272"/>
              </a:xfrm>
              <a:prstGeom prst="pie">
                <a:avLst>
                  <a:gd name="adj1" fmla="val 16148038"/>
                  <a:gd name="adj2" fmla="val 19025696"/>
                </a:avLst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원호 51">
                <a:extLst>
                  <a:ext uri="{FF2B5EF4-FFF2-40B4-BE49-F238E27FC236}">
                    <a16:creationId xmlns:a16="http://schemas.microsoft.com/office/drawing/2014/main" id="{F8537441-0E19-4C5C-BBDF-3C1B5D818D96}"/>
                  </a:ext>
                </a:extLst>
              </p:cNvPr>
              <p:cNvSpPr/>
              <p:nvPr/>
            </p:nvSpPr>
            <p:spPr>
              <a:xfrm rot="8265375">
                <a:off x="2179455" y="-86714"/>
                <a:ext cx="3614195" cy="3405794"/>
              </a:xfrm>
              <a:prstGeom prst="arc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직사각형 2">
                  <a:extLst>
                    <a:ext uri="{FF2B5EF4-FFF2-40B4-BE49-F238E27FC236}">
                      <a16:creationId xmlns:a16="http://schemas.microsoft.com/office/drawing/2014/main" id="{FEB85010-8AEE-4B1F-8B12-C116C1517900}"/>
                    </a:ext>
                  </a:extLst>
                </p:cNvPr>
                <p:cNvSpPr/>
                <p:nvPr/>
              </p:nvSpPr>
              <p:spPr>
                <a:xfrm>
                  <a:off x="2264565" y="4458298"/>
                  <a:ext cx="303025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𝑣𝑒𝑐𝑡𝑜𝑟𝑠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𝑟𝑜𝑡𝑎𝑡𝑒𝑑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𝑏𝑦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altLang="ko-KR" dirty="0"/>
                </a:p>
              </p:txBody>
            </p:sp>
          </mc:Choice>
          <mc:Fallback xmlns="">
            <p:sp>
              <p:nvSpPr>
                <p:cNvPr id="3" name="직사각형 2">
                  <a:extLst>
                    <a:ext uri="{FF2B5EF4-FFF2-40B4-BE49-F238E27FC236}">
                      <a16:creationId xmlns:a16="http://schemas.microsoft.com/office/drawing/2014/main" id="{FEB85010-8AEE-4B1F-8B12-C116C15179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4565" y="4458298"/>
                  <a:ext cx="3030253" cy="369332"/>
                </a:xfrm>
                <a:prstGeom prst="rect">
                  <a:avLst/>
                </a:prstGeom>
                <a:blipFill>
                  <a:blip r:embed="rId14"/>
                  <a:stretch>
                    <a:fillRect b="-1639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00927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1148</TotalTime>
  <Words>164</Words>
  <Application>Microsoft Office PowerPoint</Application>
  <PresentationFormat>와이드스크린</PresentationFormat>
  <Paragraphs>34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주안</dc:creator>
  <cp:lastModifiedBy>주안 정</cp:lastModifiedBy>
  <cp:revision>31</cp:revision>
  <dcterms:created xsi:type="dcterms:W3CDTF">2019-05-08T04:43:06Z</dcterms:created>
  <dcterms:modified xsi:type="dcterms:W3CDTF">2019-05-10T05:24:03Z</dcterms:modified>
</cp:coreProperties>
</file>