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71" r:id="rId10"/>
    <p:sldId id="273" r:id="rId11"/>
    <p:sldId id="264" r:id="rId12"/>
    <p:sldId id="265" r:id="rId13"/>
    <p:sldId id="266" r:id="rId14"/>
    <p:sldId id="267" r:id="rId15"/>
    <p:sldId id="268" r:id="rId16"/>
    <p:sldId id="272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30A0C1-BCF0-964D-A8C9-4B1E44A664FD}" v="543" dt="2025-05-02T03:31:05.576"/>
    <p1510:client id="{AF42E407-E85A-30DA-E2D4-2A0FF03C5714}" v="46" dt="2025-05-02T02:19:16.487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Pole Madhu" userId="S::11062542@live.mercer.edu::366264a5-a56d-4429-8a04-69c8d4e22e88" providerId="AD" clId="Web-{AF42E407-E85A-30DA-E2D4-2A0FF03C5714}"/>
    <pc:docChg chg="modSld">
      <pc:chgData name="John Pole Madhu" userId="S::11062542@live.mercer.edu::366264a5-a56d-4429-8a04-69c8d4e22e88" providerId="AD" clId="Web-{AF42E407-E85A-30DA-E2D4-2A0FF03C5714}" dt="2025-05-02T02:19:16.487" v="54" actId="14100"/>
      <pc:docMkLst>
        <pc:docMk/>
      </pc:docMkLst>
      <pc:sldChg chg="modSp">
        <pc:chgData name="John Pole Madhu" userId="S::11062542@live.mercer.edu::366264a5-a56d-4429-8a04-69c8d4e22e88" providerId="AD" clId="Web-{AF42E407-E85A-30DA-E2D4-2A0FF03C5714}" dt="2025-05-02T01:58:45.131" v="41" actId="14100"/>
        <pc:sldMkLst>
          <pc:docMk/>
          <pc:sldMk cId="3878068914" sldId="257"/>
        </pc:sldMkLst>
        <pc:graphicFrameChg chg="mod modGraphic">
          <ac:chgData name="John Pole Madhu" userId="S::11062542@live.mercer.edu::366264a5-a56d-4429-8a04-69c8d4e22e88" providerId="AD" clId="Web-{AF42E407-E85A-30DA-E2D4-2A0FF03C5714}" dt="2025-05-02T01:58:45.131" v="41" actId="14100"/>
          <ac:graphicFrameMkLst>
            <pc:docMk/>
            <pc:sldMk cId="3878068914" sldId="257"/>
            <ac:graphicFrameMk id="13" creationId="{B79DD266-24C2-0400-6539-C490C29AC1E5}"/>
          </ac:graphicFrameMkLst>
        </pc:graphicFrameChg>
      </pc:sldChg>
      <pc:sldChg chg="modSp">
        <pc:chgData name="John Pole Madhu" userId="S::11062542@live.mercer.edu::366264a5-a56d-4429-8a04-69c8d4e22e88" providerId="AD" clId="Web-{AF42E407-E85A-30DA-E2D4-2A0FF03C5714}" dt="2025-05-02T02:01:30.293" v="45" actId="14100"/>
        <pc:sldMkLst>
          <pc:docMk/>
          <pc:sldMk cId="3284205045" sldId="259"/>
        </pc:sldMkLst>
        <pc:spChg chg="mod">
          <ac:chgData name="John Pole Madhu" userId="S::11062542@live.mercer.edu::366264a5-a56d-4429-8a04-69c8d4e22e88" providerId="AD" clId="Web-{AF42E407-E85A-30DA-E2D4-2A0FF03C5714}" dt="2025-05-02T02:01:30.293" v="45" actId="14100"/>
          <ac:spMkLst>
            <pc:docMk/>
            <pc:sldMk cId="3284205045" sldId="259"/>
            <ac:spMk id="7" creationId="{53D4C5B4-D12E-F62D-AC05-1F93A41A710E}"/>
          </ac:spMkLst>
        </pc:spChg>
        <pc:graphicFrameChg chg="modGraphic">
          <ac:chgData name="John Pole Madhu" userId="S::11062542@live.mercer.edu::366264a5-a56d-4429-8a04-69c8d4e22e88" providerId="AD" clId="Web-{AF42E407-E85A-30DA-E2D4-2A0FF03C5714}" dt="2025-05-02T01:41:47.559" v="10" actId="20577"/>
          <ac:graphicFrameMkLst>
            <pc:docMk/>
            <pc:sldMk cId="3284205045" sldId="259"/>
            <ac:graphicFrameMk id="6" creationId="{3BC551A1-4F39-5118-8A5B-9E81E2B34666}"/>
          </ac:graphicFrameMkLst>
        </pc:graphicFrameChg>
      </pc:sldChg>
      <pc:sldChg chg="modSp">
        <pc:chgData name="John Pole Madhu" userId="S::11062542@live.mercer.edu::366264a5-a56d-4429-8a04-69c8d4e22e88" providerId="AD" clId="Web-{AF42E407-E85A-30DA-E2D4-2A0FF03C5714}" dt="2025-05-02T02:19:16.487" v="54" actId="14100"/>
        <pc:sldMkLst>
          <pc:docMk/>
          <pc:sldMk cId="3202034803" sldId="261"/>
        </pc:sldMkLst>
        <pc:spChg chg="mod">
          <ac:chgData name="John Pole Madhu" userId="S::11062542@live.mercer.edu::366264a5-a56d-4429-8a04-69c8d4e22e88" providerId="AD" clId="Web-{AF42E407-E85A-30DA-E2D4-2A0FF03C5714}" dt="2025-05-02T02:19:16.487" v="54" actId="14100"/>
          <ac:spMkLst>
            <pc:docMk/>
            <pc:sldMk cId="3202034803" sldId="261"/>
            <ac:spMk id="16" creationId="{6302538A-5707-4C17-6425-EA8E31C8192F}"/>
          </ac:spMkLst>
        </pc:spChg>
        <pc:graphicFrameChg chg="mod">
          <ac:chgData name="John Pole Madhu" userId="S::11062542@live.mercer.edu::366264a5-a56d-4429-8a04-69c8d4e22e88" providerId="AD" clId="Web-{AF42E407-E85A-30DA-E2D4-2A0FF03C5714}" dt="2025-05-02T02:02:22.077" v="46" actId="1076"/>
          <ac:graphicFrameMkLst>
            <pc:docMk/>
            <pc:sldMk cId="3202034803" sldId="261"/>
            <ac:graphicFrameMk id="14" creationId="{C7B08DE5-78FB-2FAD-9F79-9D90C3428FBC}"/>
          </ac:graphicFrameMkLst>
        </pc:graphicFrameChg>
      </pc:sldChg>
      <pc:sldChg chg="modSp">
        <pc:chgData name="John Pole Madhu" userId="S::11062542@live.mercer.edu::366264a5-a56d-4429-8a04-69c8d4e22e88" providerId="AD" clId="Web-{AF42E407-E85A-30DA-E2D4-2A0FF03C5714}" dt="2025-05-02T01:47:15.009" v="16" actId="20577"/>
        <pc:sldMkLst>
          <pc:docMk/>
          <pc:sldMk cId="2908578533" sldId="264"/>
        </pc:sldMkLst>
        <pc:spChg chg="mod">
          <ac:chgData name="John Pole Madhu" userId="S::11062542@live.mercer.edu::366264a5-a56d-4429-8a04-69c8d4e22e88" providerId="AD" clId="Web-{AF42E407-E85A-30DA-E2D4-2A0FF03C5714}" dt="2025-05-02T01:47:15.009" v="16" actId="20577"/>
          <ac:spMkLst>
            <pc:docMk/>
            <pc:sldMk cId="2908578533" sldId="264"/>
            <ac:spMk id="3" creationId="{5FE5B876-A0EA-E70A-616F-F543E669C152}"/>
          </ac:spMkLst>
        </pc:spChg>
      </pc:sldChg>
      <pc:sldChg chg="delSp">
        <pc:chgData name="John Pole Madhu" userId="S::11062542@live.mercer.edu::366264a5-a56d-4429-8a04-69c8d4e22e88" providerId="AD" clId="Web-{AF42E407-E85A-30DA-E2D4-2A0FF03C5714}" dt="2025-05-02T02:08:54.263" v="47"/>
        <pc:sldMkLst>
          <pc:docMk/>
          <pc:sldMk cId="1762581756" sldId="266"/>
        </pc:sldMkLst>
        <pc:spChg chg="del">
          <ac:chgData name="John Pole Madhu" userId="S::11062542@live.mercer.edu::366264a5-a56d-4429-8a04-69c8d4e22e88" providerId="AD" clId="Web-{AF42E407-E85A-30DA-E2D4-2A0FF03C5714}" dt="2025-05-02T02:08:54.263" v="47"/>
          <ac:spMkLst>
            <pc:docMk/>
            <pc:sldMk cId="1762581756" sldId="266"/>
            <ac:spMk id="13" creationId="{66CF019D-D6EE-4C30-C12B-28A0B001D1E8}"/>
          </ac:spMkLst>
        </pc:spChg>
      </pc:sldChg>
      <pc:sldChg chg="modSp">
        <pc:chgData name="John Pole Madhu" userId="S::11062542@live.mercer.edu::366264a5-a56d-4429-8a04-69c8d4e22e88" providerId="AD" clId="Web-{AF42E407-E85A-30DA-E2D4-2A0FF03C5714}" dt="2025-05-02T02:12:39.411" v="51" actId="20577"/>
        <pc:sldMkLst>
          <pc:docMk/>
          <pc:sldMk cId="1917575662" sldId="268"/>
        </pc:sldMkLst>
        <pc:spChg chg="mod">
          <ac:chgData name="John Pole Madhu" userId="S::11062542@live.mercer.edu::366264a5-a56d-4429-8a04-69c8d4e22e88" providerId="AD" clId="Web-{AF42E407-E85A-30DA-E2D4-2A0FF03C5714}" dt="2025-05-02T02:12:39.411" v="51" actId="20577"/>
          <ac:spMkLst>
            <pc:docMk/>
            <pc:sldMk cId="1917575662" sldId="268"/>
            <ac:spMk id="16" creationId="{A9F088DA-E3C9-0E03-6CFB-7CFFB83E32CA}"/>
          </ac:spMkLst>
        </pc:spChg>
      </pc:sldChg>
      <pc:sldChg chg="mod setBg">
        <pc:chgData name="John Pole Madhu" userId="S::11062542@live.mercer.edu::366264a5-a56d-4429-8a04-69c8d4e22e88" providerId="AD" clId="Web-{AF42E407-E85A-30DA-E2D4-2A0FF03C5714}" dt="2025-05-02T01:54:16.059" v="18"/>
        <pc:sldMkLst>
          <pc:docMk/>
          <pc:sldMk cId="4215725900" sldId="274"/>
        </pc:sldMkLst>
      </pc:sldChg>
    </pc:docChg>
  </pc:docChgLst>
  <pc:docChgLst>
    <pc:chgData name="Narendhar Babu Yallampalli" userId="6ce0956e-81d1-4a38-b108-e716c6961f33" providerId="ADAL" clId="{7630A0C1-BCF0-964D-A8C9-4B1E44A664FD}"/>
    <pc:docChg chg="undo custSel modSld">
      <pc:chgData name="Narendhar Babu Yallampalli" userId="6ce0956e-81d1-4a38-b108-e716c6961f33" providerId="ADAL" clId="{7630A0C1-BCF0-964D-A8C9-4B1E44A664FD}" dt="2025-05-02T03:31:05.576" v="549"/>
      <pc:docMkLst>
        <pc:docMk/>
      </pc:docMkLst>
      <pc:sldChg chg="addSp delSp modSp mod setBg">
        <pc:chgData name="Narendhar Babu Yallampalli" userId="6ce0956e-81d1-4a38-b108-e716c6961f33" providerId="ADAL" clId="{7630A0C1-BCF0-964D-A8C9-4B1E44A664FD}" dt="2025-05-02T02:33:07.920" v="544" actId="122"/>
        <pc:sldMkLst>
          <pc:docMk/>
          <pc:sldMk cId="3061324253" sldId="256"/>
        </pc:sldMkLst>
        <pc:spChg chg="mod">
          <ac:chgData name="Narendhar Babu Yallampalli" userId="6ce0956e-81d1-4a38-b108-e716c6961f33" providerId="ADAL" clId="{7630A0C1-BCF0-964D-A8C9-4B1E44A664FD}" dt="2025-05-02T02:28:36.628" v="531" actId="14100"/>
          <ac:spMkLst>
            <pc:docMk/>
            <pc:sldMk cId="3061324253" sldId="256"/>
            <ac:spMk id="2" creationId="{EDF07193-F54B-AB32-5FCA-EA34FC21B20C}"/>
          </ac:spMkLst>
        </pc:spChg>
        <pc:spChg chg="mod">
          <ac:chgData name="Narendhar Babu Yallampalli" userId="6ce0956e-81d1-4a38-b108-e716c6961f33" providerId="ADAL" clId="{7630A0C1-BCF0-964D-A8C9-4B1E44A664FD}" dt="2025-05-02T02:33:07.920" v="544" actId="122"/>
          <ac:spMkLst>
            <pc:docMk/>
            <pc:sldMk cId="3061324253" sldId="256"/>
            <ac:spMk id="3" creationId="{C71D33C8-1D4C-D45F-958F-44A62ABAE38F}"/>
          </ac:spMkLst>
        </pc:spChg>
        <pc:spChg chg="add del mod">
          <ac:chgData name="Narendhar Babu Yallampalli" userId="6ce0956e-81d1-4a38-b108-e716c6961f33" providerId="ADAL" clId="{7630A0C1-BCF0-964D-A8C9-4B1E44A664FD}" dt="2025-05-02T02:17:36.306" v="437" actId="478"/>
          <ac:spMkLst>
            <pc:docMk/>
            <pc:sldMk cId="3061324253" sldId="256"/>
            <ac:spMk id="4" creationId="{F4C299C7-BEB8-9025-6E16-2296ECF39890}"/>
          </ac:spMkLst>
        </pc:spChg>
        <pc:spChg chg="mod">
          <ac:chgData name="Narendhar Babu Yallampalli" userId="6ce0956e-81d1-4a38-b108-e716c6961f33" providerId="ADAL" clId="{7630A0C1-BCF0-964D-A8C9-4B1E44A664FD}" dt="2025-05-02T02:23:30.355" v="493" actId="26606"/>
          <ac:spMkLst>
            <pc:docMk/>
            <pc:sldMk cId="3061324253" sldId="256"/>
            <ac:spMk id="5" creationId="{462EAF3F-3EE0-AFC5-5D0A-7B38555164BC}"/>
          </ac:spMkLst>
        </pc:spChg>
        <pc:spChg chg="mod">
          <ac:chgData name="Narendhar Babu Yallampalli" userId="6ce0956e-81d1-4a38-b108-e716c6961f33" providerId="ADAL" clId="{7630A0C1-BCF0-964D-A8C9-4B1E44A664FD}" dt="2025-05-02T02:23:30.355" v="493" actId="26606"/>
          <ac:spMkLst>
            <pc:docMk/>
            <pc:sldMk cId="3061324253" sldId="256"/>
            <ac:spMk id="6" creationId="{6DB39780-9505-FAF9-F45B-8F90569D2DF5}"/>
          </ac:spMkLst>
        </pc:spChg>
        <pc:spChg chg="del">
          <ac:chgData name="Narendhar Babu Yallampalli" userId="6ce0956e-81d1-4a38-b108-e716c6961f33" providerId="ADAL" clId="{7630A0C1-BCF0-964D-A8C9-4B1E44A664FD}" dt="2025-05-02T02:23:30.355" v="493" actId="26606"/>
          <ac:spMkLst>
            <pc:docMk/>
            <pc:sldMk cId="3061324253" sldId="256"/>
            <ac:spMk id="14" creationId="{815925C2-A704-4D47-B1C1-3FCA52512EC1}"/>
          </ac:spMkLst>
        </pc:spChg>
        <pc:spChg chg="del">
          <ac:chgData name="Narendhar Babu Yallampalli" userId="6ce0956e-81d1-4a38-b108-e716c6961f33" providerId="ADAL" clId="{7630A0C1-BCF0-964D-A8C9-4B1E44A664FD}" dt="2025-05-02T02:23:30.355" v="493" actId="26606"/>
          <ac:spMkLst>
            <pc:docMk/>
            <pc:sldMk cId="3061324253" sldId="256"/>
            <ac:spMk id="33" creationId="{01D4315C-C23C-4FD3-98DF-08C29E2292A8}"/>
          </ac:spMkLst>
        </pc:spChg>
        <pc:spChg chg="add">
          <ac:chgData name="Narendhar Babu Yallampalli" userId="6ce0956e-81d1-4a38-b108-e716c6961f33" providerId="ADAL" clId="{7630A0C1-BCF0-964D-A8C9-4B1E44A664FD}" dt="2025-05-02T02:23:30.355" v="493" actId="26606"/>
          <ac:spMkLst>
            <pc:docMk/>
            <pc:sldMk cId="3061324253" sldId="256"/>
            <ac:spMk id="41" creationId="{09588DA8-065E-4F6F-8EFD-43104AB2E0CF}"/>
          </ac:spMkLst>
        </pc:spChg>
        <pc:spChg chg="add">
          <ac:chgData name="Narendhar Babu Yallampalli" userId="6ce0956e-81d1-4a38-b108-e716c6961f33" providerId="ADAL" clId="{7630A0C1-BCF0-964D-A8C9-4B1E44A664FD}" dt="2025-05-02T02:23:30.355" v="493" actId="26606"/>
          <ac:spMkLst>
            <pc:docMk/>
            <pc:sldMk cId="3061324253" sldId="256"/>
            <ac:spMk id="43" creationId="{C4285719-470E-454C-AF62-8323075F1F5B}"/>
          </ac:spMkLst>
        </pc:spChg>
        <pc:spChg chg="add">
          <ac:chgData name="Narendhar Babu Yallampalli" userId="6ce0956e-81d1-4a38-b108-e716c6961f33" providerId="ADAL" clId="{7630A0C1-BCF0-964D-A8C9-4B1E44A664FD}" dt="2025-05-02T02:23:30.355" v="493" actId="26606"/>
          <ac:spMkLst>
            <pc:docMk/>
            <pc:sldMk cId="3061324253" sldId="256"/>
            <ac:spMk id="45" creationId="{CD9FE4EF-C4D8-49A0-B2FF-81D8DB7D8A24}"/>
          </ac:spMkLst>
        </pc:spChg>
        <pc:spChg chg="add">
          <ac:chgData name="Narendhar Babu Yallampalli" userId="6ce0956e-81d1-4a38-b108-e716c6961f33" providerId="ADAL" clId="{7630A0C1-BCF0-964D-A8C9-4B1E44A664FD}" dt="2025-05-02T02:23:30.355" v="493" actId="26606"/>
          <ac:spMkLst>
            <pc:docMk/>
            <pc:sldMk cId="3061324253" sldId="256"/>
            <ac:spMk id="47" creationId="{4300840D-0A0B-4512-BACA-B439D5B9C57C}"/>
          </ac:spMkLst>
        </pc:spChg>
        <pc:spChg chg="add">
          <ac:chgData name="Narendhar Babu Yallampalli" userId="6ce0956e-81d1-4a38-b108-e716c6961f33" providerId="ADAL" clId="{7630A0C1-BCF0-964D-A8C9-4B1E44A664FD}" dt="2025-05-02T02:23:30.355" v="493" actId="26606"/>
          <ac:spMkLst>
            <pc:docMk/>
            <pc:sldMk cId="3061324253" sldId="256"/>
            <ac:spMk id="53" creationId="{8D71EDA1-87BF-4D5D-AB79-F346FD19278A}"/>
          </ac:spMkLst>
        </pc:spChg>
      </pc:sldChg>
      <pc:sldChg chg="addSp delSp modSp mod">
        <pc:chgData name="Narendhar Babu Yallampalli" userId="6ce0956e-81d1-4a38-b108-e716c6961f33" providerId="ADAL" clId="{7630A0C1-BCF0-964D-A8C9-4B1E44A664FD}" dt="2025-05-02T03:13:49.393" v="547" actId="20577"/>
        <pc:sldMkLst>
          <pc:docMk/>
          <pc:sldMk cId="3878068914" sldId="257"/>
        </pc:sldMkLst>
        <pc:spChg chg="mod">
          <ac:chgData name="Narendhar Babu Yallampalli" userId="6ce0956e-81d1-4a38-b108-e716c6961f33" providerId="ADAL" clId="{7630A0C1-BCF0-964D-A8C9-4B1E44A664FD}" dt="2025-05-02T02:28:56.312" v="536" actId="1076"/>
          <ac:spMkLst>
            <pc:docMk/>
            <pc:sldMk cId="3878068914" sldId="257"/>
            <ac:spMk id="2" creationId="{1BCCC223-C148-9105-C3EB-BC9B84EE3FC4}"/>
          </ac:spMkLst>
        </pc:spChg>
        <pc:spChg chg="add del mod">
          <ac:chgData name="Narendhar Babu Yallampalli" userId="6ce0956e-81d1-4a38-b108-e716c6961f33" providerId="ADAL" clId="{7630A0C1-BCF0-964D-A8C9-4B1E44A664FD}" dt="2025-05-02T01:37:10.795" v="127"/>
          <ac:spMkLst>
            <pc:docMk/>
            <pc:sldMk cId="3878068914" sldId="257"/>
            <ac:spMk id="3" creationId="{255F2346-E8E6-3182-2D21-91F222A194C7}"/>
          </ac:spMkLst>
        </pc:spChg>
        <pc:spChg chg="mod">
          <ac:chgData name="Narendhar Babu Yallampalli" userId="6ce0956e-81d1-4a38-b108-e716c6961f33" providerId="ADAL" clId="{7630A0C1-BCF0-964D-A8C9-4B1E44A664FD}" dt="2025-05-02T01:37:32.436" v="128" actId="26606"/>
          <ac:spMkLst>
            <pc:docMk/>
            <pc:sldMk cId="3878068914" sldId="257"/>
            <ac:spMk id="5" creationId="{1DF357FD-1C69-F9F5-0E29-6D696B6D7341}"/>
          </ac:spMkLst>
        </pc:spChg>
        <pc:spChg chg="del">
          <ac:chgData name="Narendhar Babu Yallampalli" userId="6ce0956e-81d1-4a38-b108-e716c6961f33" providerId="ADAL" clId="{7630A0C1-BCF0-964D-A8C9-4B1E44A664FD}" dt="2025-05-02T01:37:32.436" v="128" actId="26606"/>
          <ac:spMkLst>
            <pc:docMk/>
            <pc:sldMk cId="3878068914" sldId="257"/>
            <ac:spMk id="10" creationId="{BACC6370-2D7E-4714-9D71-7542949D7D5D}"/>
          </ac:spMkLst>
        </pc:spChg>
        <pc:spChg chg="del">
          <ac:chgData name="Narendhar Babu Yallampalli" userId="6ce0956e-81d1-4a38-b108-e716c6961f33" providerId="ADAL" clId="{7630A0C1-BCF0-964D-A8C9-4B1E44A664FD}" dt="2025-05-02T01:37:32.436" v="128" actId="26606"/>
          <ac:spMkLst>
            <pc:docMk/>
            <pc:sldMk cId="3878068914" sldId="257"/>
            <ac:spMk id="16" creationId="{3150CB11-0C61-439E-910F-5787759E72A0}"/>
          </ac:spMkLst>
        </pc:spChg>
        <pc:spChg chg="del">
          <ac:chgData name="Narendhar Babu Yallampalli" userId="6ce0956e-81d1-4a38-b108-e716c6961f33" providerId="ADAL" clId="{7630A0C1-BCF0-964D-A8C9-4B1E44A664FD}" dt="2025-05-02T01:37:32.436" v="128" actId="26606"/>
          <ac:spMkLst>
            <pc:docMk/>
            <pc:sldMk cId="3878068914" sldId="257"/>
            <ac:spMk id="20" creationId="{443F2ACA-E6D6-4028-82DD-F03C262D5DE6}"/>
          </ac:spMkLst>
        </pc:spChg>
        <pc:spChg chg="add">
          <ac:chgData name="Narendhar Babu Yallampalli" userId="6ce0956e-81d1-4a38-b108-e716c6961f33" providerId="ADAL" clId="{7630A0C1-BCF0-964D-A8C9-4B1E44A664FD}" dt="2025-05-02T01:37:32.436" v="128" actId="26606"/>
          <ac:spMkLst>
            <pc:docMk/>
            <pc:sldMk cId="3878068914" sldId="257"/>
            <ac:spMk id="25" creationId="{BACC6370-2D7E-4714-9D71-7542949D7D5D}"/>
          </ac:spMkLst>
        </pc:spChg>
        <pc:spChg chg="add">
          <ac:chgData name="Narendhar Babu Yallampalli" userId="6ce0956e-81d1-4a38-b108-e716c6961f33" providerId="ADAL" clId="{7630A0C1-BCF0-964D-A8C9-4B1E44A664FD}" dt="2025-05-02T01:37:32.436" v="128" actId="26606"/>
          <ac:spMkLst>
            <pc:docMk/>
            <pc:sldMk cId="3878068914" sldId="257"/>
            <ac:spMk id="27" creationId="{256B2C21-A230-48C0-8DF1-C46611373C44}"/>
          </ac:spMkLst>
        </pc:spChg>
        <pc:spChg chg="add">
          <ac:chgData name="Narendhar Babu Yallampalli" userId="6ce0956e-81d1-4a38-b108-e716c6961f33" providerId="ADAL" clId="{7630A0C1-BCF0-964D-A8C9-4B1E44A664FD}" dt="2025-05-02T01:37:32.436" v="128" actId="26606"/>
          <ac:spMkLst>
            <pc:docMk/>
            <pc:sldMk cId="3878068914" sldId="257"/>
            <ac:spMk id="29" creationId="{3847E18C-932D-4C95-AABA-FEC7C9499AD7}"/>
          </ac:spMkLst>
        </pc:spChg>
        <pc:spChg chg="add">
          <ac:chgData name="Narendhar Babu Yallampalli" userId="6ce0956e-81d1-4a38-b108-e716c6961f33" providerId="ADAL" clId="{7630A0C1-BCF0-964D-A8C9-4B1E44A664FD}" dt="2025-05-02T01:37:32.436" v="128" actId="26606"/>
          <ac:spMkLst>
            <pc:docMk/>
            <pc:sldMk cId="3878068914" sldId="257"/>
            <ac:spMk id="33" creationId="{43F8A58B-5155-44CE-A5FF-7647B47D0A7A}"/>
          </ac:spMkLst>
        </pc:spChg>
        <pc:spChg chg="add">
          <ac:chgData name="Narendhar Babu Yallampalli" userId="6ce0956e-81d1-4a38-b108-e716c6961f33" providerId="ADAL" clId="{7630A0C1-BCF0-964D-A8C9-4B1E44A664FD}" dt="2025-05-02T01:37:32.436" v="128" actId="26606"/>
          <ac:spMkLst>
            <pc:docMk/>
            <pc:sldMk cId="3878068914" sldId="257"/>
            <ac:spMk id="35" creationId="{443F2ACA-E6D6-4028-82DD-F03C262D5DE6}"/>
          </ac:spMkLst>
        </pc:spChg>
        <pc:graphicFrameChg chg="mod modGraphic">
          <ac:chgData name="Narendhar Babu Yallampalli" userId="6ce0956e-81d1-4a38-b108-e716c6961f33" providerId="ADAL" clId="{7630A0C1-BCF0-964D-A8C9-4B1E44A664FD}" dt="2025-05-02T03:13:49.393" v="547" actId="20577"/>
          <ac:graphicFrameMkLst>
            <pc:docMk/>
            <pc:sldMk cId="3878068914" sldId="257"/>
            <ac:graphicFrameMk id="13" creationId="{B79DD266-24C2-0400-6539-C490C29AC1E5}"/>
          </ac:graphicFrameMkLst>
        </pc:graphicFrameChg>
      </pc:sldChg>
      <pc:sldChg chg="addSp delSp modSp mod">
        <pc:chgData name="Narendhar Babu Yallampalli" userId="6ce0956e-81d1-4a38-b108-e716c6961f33" providerId="ADAL" clId="{7630A0C1-BCF0-964D-A8C9-4B1E44A664FD}" dt="2025-05-02T02:25:29.973" v="510"/>
        <pc:sldMkLst>
          <pc:docMk/>
          <pc:sldMk cId="2409695044" sldId="258"/>
        </pc:sldMkLst>
        <pc:spChg chg="add del mod">
          <ac:chgData name="Narendhar Babu Yallampalli" userId="6ce0956e-81d1-4a38-b108-e716c6961f33" providerId="ADAL" clId="{7630A0C1-BCF0-964D-A8C9-4B1E44A664FD}" dt="2025-05-02T02:25:29.973" v="510"/>
          <ac:spMkLst>
            <pc:docMk/>
            <pc:sldMk cId="2409695044" sldId="258"/>
            <ac:spMk id="9" creationId="{17B036F0-E1BC-4B98-BAD5-2E67BEE92A0F}"/>
          </ac:spMkLst>
        </pc:spChg>
        <pc:graphicFrameChg chg="mod">
          <ac:chgData name="Narendhar Babu Yallampalli" userId="6ce0956e-81d1-4a38-b108-e716c6961f33" providerId="ADAL" clId="{7630A0C1-BCF0-964D-A8C9-4B1E44A664FD}" dt="2025-05-02T01:42:15.782" v="348" actId="113"/>
          <ac:graphicFrameMkLst>
            <pc:docMk/>
            <pc:sldMk cId="2409695044" sldId="258"/>
            <ac:graphicFrameMk id="78" creationId="{2C256C4F-02EF-C046-EE5C-9CBD5FB711FD}"/>
          </ac:graphicFrameMkLst>
        </pc:graphicFrameChg>
      </pc:sldChg>
      <pc:sldChg chg="modSp">
        <pc:chgData name="Narendhar Babu Yallampalli" userId="6ce0956e-81d1-4a38-b108-e716c6961f33" providerId="ADAL" clId="{7630A0C1-BCF0-964D-A8C9-4B1E44A664FD}" dt="2025-05-02T01:42:09.650" v="347" actId="113"/>
        <pc:sldMkLst>
          <pc:docMk/>
          <pc:sldMk cId="3284205045" sldId="259"/>
        </pc:sldMkLst>
        <pc:graphicFrameChg chg="mod">
          <ac:chgData name="Narendhar Babu Yallampalli" userId="6ce0956e-81d1-4a38-b108-e716c6961f33" providerId="ADAL" clId="{7630A0C1-BCF0-964D-A8C9-4B1E44A664FD}" dt="2025-05-02T01:42:09.650" v="347" actId="113"/>
          <ac:graphicFrameMkLst>
            <pc:docMk/>
            <pc:sldMk cId="3284205045" sldId="259"/>
            <ac:graphicFrameMk id="6" creationId="{3BC551A1-4F39-5118-8A5B-9E81E2B34666}"/>
          </ac:graphicFrameMkLst>
        </pc:graphicFrameChg>
      </pc:sldChg>
      <pc:sldChg chg="delSp modSp mod">
        <pc:chgData name="Narendhar Babu Yallampalli" userId="6ce0956e-81d1-4a38-b108-e716c6961f33" providerId="ADAL" clId="{7630A0C1-BCF0-964D-A8C9-4B1E44A664FD}" dt="2025-05-02T02:26:03.459" v="511" actId="478"/>
        <pc:sldMkLst>
          <pc:docMk/>
          <pc:sldMk cId="700095089" sldId="260"/>
        </pc:sldMkLst>
        <pc:spChg chg="mod">
          <ac:chgData name="Narendhar Babu Yallampalli" userId="6ce0956e-81d1-4a38-b108-e716c6961f33" providerId="ADAL" clId="{7630A0C1-BCF0-964D-A8C9-4B1E44A664FD}" dt="2025-05-02T02:25:15.979" v="507" actId="207"/>
          <ac:spMkLst>
            <pc:docMk/>
            <pc:sldMk cId="700095089" sldId="260"/>
            <ac:spMk id="2" creationId="{68D4D5A9-0017-3C2F-989E-1A4568CB9DD6}"/>
          </ac:spMkLst>
        </pc:spChg>
        <pc:spChg chg="del">
          <ac:chgData name="Narendhar Babu Yallampalli" userId="6ce0956e-81d1-4a38-b108-e716c6961f33" providerId="ADAL" clId="{7630A0C1-BCF0-964D-A8C9-4B1E44A664FD}" dt="2025-05-02T02:26:03.459" v="511" actId="478"/>
          <ac:spMkLst>
            <pc:docMk/>
            <pc:sldMk cId="700095089" sldId="260"/>
            <ac:spMk id="3" creationId="{C61827DE-5EBB-58BC-B592-DA11D7B3641C}"/>
          </ac:spMkLst>
        </pc:spChg>
      </pc:sldChg>
      <pc:sldChg chg="addSp delSp modSp mod setBg">
        <pc:chgData name="Narendhar Babu Yallampalli" userId="6ce0956e-81d1-4a38-b108-e716c6961f33" providerId="ADAL" clId="{7630A0C1-BCF0-964D-A8C9-4B1E44A664FD}" dt="2025-05-02T02:28:02.978" v="527" actId="207"/>
        <pc:sldMkLst>
          <pc:docMk/>
          <pc:sldMk cId="3202034803" sldId="261"/>
        </pc:sldMkLst>
        <pc:spChg chg="mod">
          <ac:chgData name="Narendhar Babu Yallampalli" userId="6ce0956e-81d1-4a38-b108-e716c6961f33" providerId="ADAL" clId="{7630A0C1-BCF0-964D-A8C9-4B1E44A664FD}" dt="2025-05-02T02:28:02.978" v="527" actId="207"/>
          <ac:spMkLst>
            <pc:docMk/>
            <pc:sldMk cId="3202034803" sldId="261"/>
            <ac:spMk id="2" creationId="{0BEED80B-1248-1092-B848-CEA057005B2D}"/>
          </ac:spMkLst>
        </pc:spChg>
        <pc:spChg chg="mod">
          <ac:chgData name="Narendhar Babu Yallampalli" userId="6ce0956e-81d1-4a38-b108-e716c6961f33" providerId="ADAL" clId="{7630A0C1-BCF0-964D-A8C9-4B1E44A664FD}" dt="2025-05-02T02:27:16.400" v="520" actId="20577"/>
          <ac:spMkLst>
            <pc:docMk/>
            <pc:sldMk cId="3202034803" sldId="261"/>
            <ac:spMk id="3" creationId="{7428ADED-C466-EB7E-3841-0F31D14EBC51}"/>
          </ac:spMkLst>
        </pc:spChg>
        <pc:spChg chg="add del mod">
          <ac:chgData name="Narendhar Babu Yallampalli" userId="6ce0956e-81d1-4a38-b108-e716c6961f33" providerId="ADAL" clId="{7630A0C1-BCF0-964D-A8C9-4B1E44A664FD}" dt="2025-05-02T01:41:27.618" v="328" actId="478"/>
          <ac:spMkLst>
            <pc:docMk/>
            <pc:sldMk cId="3202034803" sldId="261"/>
            <ac:spMk id="5" creationId="{F66DAFF7-3C3E-7CB1-B753-75BCE1BB99C4}"/>
          </ac:spMkLst>
        </pc:spChg>
        <pc:spChg chg="add del mod">
          <ac:chgData name="Narendhar Babu Yallampalli" userId="6ce0956e-81d1-4a38-b108-e716c6961f33" providerId="ADAL" clId="{7630A0C1-BCF0-964D-A8C9-4B1E44A664FD}" dt="2025-05-02T01:41:29.107" v="329" actId="478"/>
          <ac:spMkLst>
            <pc:docMk/>
            <pc:sldMk cId="3202034803" sldId="261"/>
            <ac:spMk id="10" creationId="{6EAA29D7-9816-CB32-CAAB-3AD27D22527A}"/>
          </ac:spMkLst>
        </pc:spChg>
        <pc:spChg chg="add del mod">
          <ac:chgData name="Narendhar Babu Yallampalli" userId="6ce0956e-81d1-4a38-b108-e716c6961f33" providerId="ADAL" clId="{7630A0C1-BCF0-964D-A8C9-4B1E44A664FD}" dt="2025-05-02T01:41:30.295" v="330" actId="478"/>
          <ac:spMkLst>
            <pc:docMk/>
            <pc:sldMk cId="3202034803" sldId="261"/>
            <ac:spMk id="12" creationId="{5B52A55C-BFCB-729C-8E58-3E1EA2E196BB}"/>
          </ac:spMkLst>
        </pc:spChg>
        <pc:spChg chg="add del mod">
          <ac:chgData name="Narendhar Babu Yallampalli" userId="6ce0956e-81d1-4a38-b108-e716c6961f33" providerId="ADAL" clId="{7630A0C1-BCF0-964D-A8C9-4B1E44A664FD}" dt="2025-05-02T01:46:05.477" v="375" actId="478"/>
          <ac:spMkLst>
            <pc:docMk/>
            <pc:sldMk cId="3202034803" sldId="261"/>
            <ac:spMk id="15" creationId="{CD896583-7FA4-EB5D-9EBA-5A786DE974CD}"/>
          </ac:spMkLst>
        </pc:spChg>
        <pc:spChg chg="add mod">
          <ac:chgData name="Narendhar Babu Yallampalli" userId="6ce0956e-81d1-4a38-b108-e716c6961f33" providerId="ADAL" clId="{7630A0C1-BCF0-964D-A8C9-4B1E44A664FD}" dt="2025-05-02T02:03:17.267" v="390" actId="14100"/>
          <ac:spMkLst>
            <pc:docMk/>
            <pc:sldMk cId="3202034803" sldId="261"/>
            <ac:spMk id="16" creationId="{6302538A-5707-4C17-6425-EA8E31C8192F}"/>
          </ac:spMkLst>
        </pc:spChg>
        <pc:graphicFrameChg chg="add del mod modGraphic">
          <ac:chgData name="Narendhar Babu Yallampalli" userId="6ce0956e-81d1-4a38-b108-e716c6961f33" providerId="ADAL" clId="{7630A0C1-BCF0-964D-A8C9-4B1E44A664FD}" dt="2025-05-02T01:42:41.673" v="352" actId="478"/>
          <ac:graphicFrameMkLst>
            <pc:docMk/>
            <pc:sldMk cId="3202034803" sldId="261"/>
            <ac:graphicFrameMk id="13" creationId="{24595070-B7CA-CF8C-8753-F554F5054218}"/>
          </ac:graphicFrameMkLst>
        </pc:graphicFrameChg>
        <pc:graphicFrameChg chg="add mod modGraphic">
          <ac:chgData name="Narendhar Babu Yallampalli" userId="6ce0956e-81d1-4a38-b108-e716c6961f33" providerId="ADAL" clId="{7630A0C1-BCF0-964D-A8C9-4B1E44A664FD}" dt="2025-05-02T01:45:54.242" v="373" actId="255"/>
          <ac:graphicFrameMkLst>
            <pc:docMk/>
            <pc:sldMk cId="3202034803" sldId="261"/>
            <ac:graphicFrameMk id="14" creationId="{C7B08DE5-78FB-2FAD-9F79-9D90C3428FBC}"/>
          </ac:graphicFrameMkLst>
        </pc:graphicFrameChg>
        <pc:picChg chg="del mod">
          <ac:chgData name="Narendhar Babu Yallampalli" userId="6ce0956e-81d1-4a38-b108-e716c6961f33" providerId="ADAL" clId="{7630A0C1-BCF0-964D-A8C9-4B1E44A664FD}" dt="2025-05-02T01:45:04.596" v="367" actId="478"/>
          <ac:picMkLst>
            <pc:docMk/>
            <pc:sldMk cId="3202034803" sldId="261"/>
            <ac:picMk id="4" creationId="{67EF74AB-D1BB-A5D7-734D-C942DD22C029}"/>
          </ac:picMkLst>
        </pc:picChg>
        <pc:inkChg chg="del">
          <ac:chgData name="Narendhar Babu Yallampalli" userId="6ce0956e-81d1-4a38-b108-e716c6961f33" providerId="ADAL" clId="{7630A0C1-BCF0-964D-A8C9-4B1E44A664FD}" dt="2025-05-02T01:41:31.703" v="331" actId="478"/>
          <ac:inkMkLst>
            <pc:docMk/>
            <pc:sldMk cId="3202034803" sldId="261"/>
            <ac:inkMk id="8" creationId="{944AC36E-AE7B-9EA2-B2DD-A10C74CFF145}"/>
          </ac:inkMkLst>
        </pc:inkChg>
      </pc:sldChg>
      <pc:sldChg chg="modSp mod">
        <pc:chgData name="Narendhar Babu Yallampalli" userId="6ce0956e-81d1-4a38-b108-e716c6961f33" providerId="ADAL" clId="{7630A0C1-BCF0-964D-A8C9-4B1E44A664FD}" dt="2025-05-02T02:22:53.990" v="492" actId="20577"/>
        <pc:sldMkLst>
          <pc:docMk/>
          <pc:sldMk cId="2011978348" sldId="262"/>
        </pc:sldMkLst>
        <pc:spChg chg="mod">
          <ac:chgData name="Narendhar Babu Yallampalli" userId="6ce0956e-81d1-4a38-b108-e716c6961f33" providerId="ADAL" clId="{7630A0C1-BCF0-964D-A8C9-4B1E44A664FD}" dt="2025-05-02T02:22:53.990" v="492" actId="20577"/>
          <ac:spMkLst>
            <pc:docMk/>
            <pc:sldMk cId="2011978348" sldId="262"/>
            <ac:spMk id="5" creationId="{2F3D301A-7AF4-DB68-7CC0-FB8037C23D6A}"/>
          </ac:spMkLst>
        </pc:spChg>
        <pc:spChg chg="mod">
          <ac:chgData name="Narendhar Babu Yallampalli" userId="6ce0956e-81d1-4a38-b108-e716c6961f33" providerId="ADAL" clId="{7630A0C1-BCF0-964D-A8C9-4B1E44A664FD}" dt="2025-05-02T02:20:45.052" v="453" actId="1076"/>
          <ac:spMkLst>
            <pc:docMk/>
            <pc:sldMk cId="2011978348" sldId="262"/>
            <ac:spMk id="8" creationId="{297808E6-AC8C-14E4-4A90-C833A62F493B}"/>
          </ac:spMkLst>
        </pc:spChg>
        <pc:graphicFrameChg chg="mod">
          <ac:chgData name="Narendhar Babu Yallampalli" userId="6ce0956e-81d1-4a38-b108-e716c6961f33" providerId="ADAL" clId="{7630A0C1-BCF0-964D-A8C9-4B1E44A664FD}" dt="2025-05-02T02:20:19.736" v="449" actId="1076"/>
          <ac:graphicFrameMkLst>
            <pc:docMk/>
            <pc:sldMk cId="2011978348" sldId="262"/>
            <ac:graphicFrameMk id="4" creationId="{F5D24236-7AAC-5FA7-32EB-33C5911E50AF}"/>
          </ac:graphicFrameMkLst>
        </pc:graphicFrameChg>
        <pc:graphicFrameChg chg="mod modGraphic">
          <ac:chgData name="Narendhar Babu Yallampalli" userId="6ce0956e-81d1-4a38-b108-e716c6961f33" providerId="ADAL" clId="{7630A0C1-BCF0-964D-A8C9-4B1E44A664FD}" dt="2025-05-02T02:20:41.736" v="452" actId="1076"/>
          <ac:graphicFrameMkLst>
            <pc:docMk/>
            <pc:sldMk cId="2011978348" sldId="262"/>
            <ac:graphicFrameMk id="7" creationId="{0DA1B73F-91EA-32D9-7825-D1355A5ACE0C}"/>
          </ac:graphicFrameMkLst>
        </pc:graphicFrameChg>
        <pc:picChg chg="mod">
          <ac:chgData name="Narendhar Babu Yallampalli" userId="6ce0956e-81d1-4a38-b108-e716c6961f33" providerId="ADAL" clId="{7630A0C1-BCF0-964D-A8C9-4B1E44A664FD}" dt="2025-05-02T02:20:26.246" v="450" actId="14100"/>
          <ac:picMkLst>
            <pc:docMk/>
            <pc:sldMk cId="2011978348" sldId="262"/>
            <ac:picMk id="1026" creationId="{EB651E65-6652-AC46-D3B7-BCA63DB474F9}"/>
          </ac:picMkLst>
        </pc:picChg>
      </pc:sldChg>
      <pc:sldChg chg="addSp delSp modSp mod">
        <pc:chgData name="Narendhar Babu Yallampalli" userId="6ce0956e-81d1-4a38-b108-e716c6961f33" providerId="ADAL" clId="{7630A0C1-BCF0-964D-A8C9-4B1E44A664FD}" dt="2025-05-02T02:19:13.754" v="447" actId="572"/>
        <pc:sldMkLst>
          <pc:docMk/>
          <pc:sldMk cId="763523178" sldId="265"/>
        </pc:sldMkLst>
        <pc:spChg chg="mod">
          <ac:chgData name="Narendhar Babu Yallampalli" userId="6ce0956e-81d1-4a38-b108-e716c6961f33" providerId="ADAL" clId="{7630A0C1-BCF0-964D-A8C9-4B1E44A664FD}" dt="2025-05-02T01:47:58.581" v="376" actId="20577"/>
          <ac:spMkLst>
            <pc:docMk/>
            <pc:sldMk cId="763523178" sldId="265"/>
            <ac:spMk id="9" creationId="{6C7495EB-EE47-C0FC-404E-61F8DC158409}"/>
          </ac:spMkLst>
        </pc:spChg>
        <pc:graphicFrameChg chg="mod modGraphic">
          <ac:chgData name="Narendhar Babu Yallampalli" userId="6ce0956e-81d1-4a38-b108-e716c6961f33" providerId="ADAL" clId="{7630A0C1-BCF0-964D-A8C9-4B1E44A664FD}" dt="2025-05-02T02:19:13.754" v="447" actId="572"/>
          <ac:graphicFrameMkLst>
            <pc:docMk/>
            <pc:sldMk cId="763523178" sldId="265"/>
            <ac:graphicFrameMk id="7" creationId="{B56C64D0-7EBA-F8EF-47D6-C5E084CFD420}"/>
          </ac:graphicFrameMkLst>
        </pc:graphicFrameChg>
        <pc:picChg chg="add del">
          <ac:chgData name="Narendhar Babu Yallampalli" userId="6ce0956e-81d1-4a38-b108-e716c6961f33" providerId="ADAL" clId="{7630A0C1-BCF0-964D-A8C9-4B1E44A664FD}" dt="2025-05-02T02:17:02.497" v="435" actId="478"/>
          <ac:picMkLst>
            <pc:docMk/>
            <pc:sldMk cId="763523178" sldId="265"/>
            <ac:picMk id="4098" creationId="{717CBDE6-C208-A920-0C2B-E5119F611C90}"/>
          </ac:picMkLst>
        </pc:picChg>
      </pc:sldChg>
      <pc:sldChg chg="addSp delSp modSp mod">
        <pc:chgData name="Narendhar Babu Yallampalli" userId="6ce0956e-81d1-4a38-b108-e716c6961f33" providerId="ADAL" clId="{7630A0C1-BCF0-964D-A8C9-4B1E44A664FD}" dt="2025-05-02T02:32:45.742" v="542" actId="6549"/>
        <pc:sldMkLst>
          <pc:docMk/>
          <pc:sldMk cId="1762581756" sldId="266"/>
        </pc:sldMkLst>
        <pc:spChg chg="add mod">
          <ac:chgData name="Narendhar Babu Yallampalli" userId="6ce0956e-81d1-4a38-b108-e716c6961f33" providerId="ADAL" clId="{7630A0C1-BCF0-964D-A8C9-4B1E44A664FD}" dt="2025-05-02T01:59:48.630" v="385" actId="478"/>
          <ac:spMkLst>
            <pc:docMk/>
            <pc:sldMk cId="1762581756" sldId="266"/>
            <ac:spMk id="13" creationId="{66CF019D-D6EE-4C30-C12B-28A0B001D1E8}"/>
          </ac:spMkLst>
        </pc:spChg>
        <pc:graphicFrameChg chg="add del mod">
          <ac:chgData name="Narendhar Babu Yallampalli" userId="6ce0956e-81d1-4a38-b108-e716c6961f33" providerId="ADAL" clId="{7630A0C1-BCF0-964D-A8C9-4B1E44A664FD}" dt="2025-05-02T02:11:01.150" v="399" actId="478"/>
          <ac:graphicFrameMkLst>
            <pc:docMk/>
            <pc:sldMk cId="1762581756" sldId="266"/>
            <ac:graphicFrameMk id="14" creationId="{0A9FA18A-DD04-E31F-5031-A955EFD6F648}"/>
          </ac:graphicFrameMkLst>
        </pc:graphicFrameChg>
        <pc:graphicFrameChg chg="add mod">
          <ac:chgData name="Narendhar Babu Yallampalli" userId="6ce0956e-81d1-4a38-b108-e716c6961f33" providerId="ADAL" clId="{7630A0C1-BCF0-964D-A8C9-4B1E44A664FD}" dt="2025-05-02T02:12:15.861" v="423"/>
          <ac:graphicFrameMkLst>
            <pc:docMk/>
            <pc:sldMk cId="1762581756" sldId="266"/>
            <ac:graphicFrameMk id="15" creationId="{0A9FA18A-DD04-E31F-5031-A955EFD6F648}"/>
          </ac:graphicFrameMkLst>
        </pc:graphicFrameChg>
        <pc:graphicFrameChg chg="mod modGraphic">
          <ac:chgData name="Narendhar Babu Yallampalli" userId="6ce0956e-81d1-4a38-b108-e716c6961f33" providerId="ADAL" clId="{7630A0C1-BCF0-964D-A8C9-4B1E44A664FD}" dt="2025-05-02T02:32:45.742" v="542" actId="6549"/>
          <ac:graphicFrameMkLst>
            <pc:docMk/>
            <pc:sldMk cId="1762581756" sldId="266"/>
            <ac:graphicFrameMk id="48" creationId="{31575FA3-C9B6-41F0-A92C-F4C7CC22429C}"/>
          </ac:graphicFrameMkLst>
        </pc:graphicFrameChg>
        <pc:picChg chg="del mod modCrop">
          <ac:chgData name="Narendhar Babu Yallampalli" userId="6ce0956e-81d1-4a38-b108-e716c6961f33" providerId="ADAL" clId="{7630A0C1-BCF0-964D-A8C9-4B1E44A664FD}" dt="2025-05-02T01:59:48.630" v="385" actId="478"/>
          <ac:picMkLst>
            <pc:docMk/>
            <pc:sldMk cId="1762581756" sldId="266"/>
            <ac:picMk id="11" creationId="{D762721B-6BB1-4DAF-98E0-BC433CE79853}"/>
          </ac:picMkLst>
        </pc:picChg>
      </pc:sldChg>
      <pc:sldChg chg="modSp mod">
        <pc:chgData name="Narendhar Babu Yallampalli" userId="6ce0956e-81d1-4a38-b108-e716c6961f33" providerId="ADAL" clId="{7630A0C1-BCF0-964D-A8C9-4B1E44A664FD}" dt="2025-05-02T02:16:26.674" v="433" actId="1076"/>
        <pc:sldMkLst>
          <pc:docMk/>
          <pc:sldMk cId="1917575662" sldId="268"/>
        </pc:sldMkLst>
        <pc:spChg chg="mod">
          <ac:chgData name="Narendhar Babu Yallampalli" userId="6ce0956e-81d1-4a38-b108-e716c6961f33" providerId="ADAL" clId="{7630A0C1-BCF0-964D-A8C9-4B1E44A664FD}" dt="2025-05-02T02:16:26.674" v="433" actId="1076"/>
          <ac:spMkLst>
            <pc:docMk/>
            <pc:sldMk cId="1917575662" sldId="268"/>
            <ac:spMk id="9" creationId="{113DD5B3-FABB-BD7D-A936-4234CEEC856D}"/>
          </ac:spMkLst>
        </pc:spChg>
        <pc:spChg chg="mod">
          <ac:chgData name="Narendhar Babu Yallampalli" userId="6ce0956e-81d1-4a38-b108-e716c6961f33" providerId="ADAL" clId="{7630A0C1-BCF0-964D-A8C9-4B1E44A664FD}" dt="2025-05-02T02:16:08.984" v="430" actId="20577"/>
          <ac:spMkLst>
            <pc:docMk/>
            <pc:sldMk cId="1917575662" sldId="268"/>
            <ac:spMk id="16" creationId="{A9F088DA-E3C9-0E03-6CFB-7CFFB83E32CA}"/>
          </ac:spMkLst>
        </pc:spChg>
        <pc:graphicFrameChg chg="mod">
          <ac:chgData name="Narendhar Babu Yallampalli" userId="6ce0956e-81d1-4a38-b108-e716c6961f33" providerId="ADAL" clId="{7630A0C1-BCF0-964D-A8C9-4B1E44A664FD}" dt="2025-05-02T02:16:18.874" v="432" actId="1076"/>
          <ac:graphicFrameMkLst>
            <pc:docMk/>
            <pc:sldMk cId="1917575662" sldId="268"/>
            <ac:graphicFrameMk id="17" creationId="{BC4BB903-4A91-7542-5BAE-2FD0A8D70B7F}"/>
          </ac:graphicFrameMkLst>
        </pc:graphicFrameChg>
        <pc:picChg chg="mod">
          <ac:chgData name="Narendhar Babu Yallampalli" userId="6ce0956e-81d1-4a38-b108-e716c6961f33" providerId="ADAL" clId="{7630A0C1-BCF0-964D-A8C9-4B1E44A664FD}" dt="2025-05-02T02:16:14.907" v="431" actId="1076"/>
          <ac:picMkLst>
            <pc:docMk/>
            <pc:sldMk cId="1917575662" sldId="268"/>
            <ac:picMk id="12" creationId="{B288AF58-50D0-1ED7-A3CC-4753B815FFC1}"/>
          </ac:picMkLst>
        </pc:picChg>
      </pc:sldChg>
      <pc:sldChg chg="addSp delSp modSp mod">
        <pc:chgData name="Narendhar Babu Yallampalli" userId="6ce0956e-81d1-4a38-b108-e716c6961f33" providerId="ADAL" clId="{7630A0C1-BCF0-964D-A8C9-4B1E44A664FD}" dt="2025-05-02T01:44:05.407" v="365"/>
        <pc:sldMkLst>
          <pc:docMk/>
          <pc:sldMk cId="2576771985" sldId="271"/>
        </pc:sldMkLst>
        <pc:spChg chg="mod">
          <ac:chgData name="Narendhar Babu Yallampalli" userId="6ce0956e-81d1-4a38-b108-e716c6961f33" providerId="ADAL" clId="{7630A0C1-BCF0-964D-A8C9-4B1E44A664FD}" dt="2025-05-02T01:43:35.415" v="358" actId="1582"/>
          <ac:spMkLst>
            <pc:docMk/>
            <pc:sldMk cId="2576771985" sldId="271"/>
            <ac:spMk id="6" creationId="{32525135-AE14-DC4F-524D-F1982946B086}"/>
          </ac:spMkLst>
        </pc:spChg>
        <pc:spChg chg="add del mod">
          <ac:chgData name="Narendhar Babu Yallampalli" userId="6ce0956e-81d1-4a38-b108-e716c6961f33" providerId="ADAL" clId="{7630A0C1-BCF0-964D-A8C9-4B1E44A664FD}" dt="2025-05-02T01:44:05.407" v="365"/>
          <ac:spMkLst>
            <pc:docMk/>
            <pc:sldMk cId="2576771985" sldId="271"/>
            <ac:spMk id="13" creationId="{7898DB18-CE0E-890E-6768-6AF45E744A36}"/>
          </ac:spMkLst>
        </pc:spChg>
        <pc:inkChg chg="add del">
          <ac:chgData name="Narendhar Babu Yallampalli" userId="6ce0956e-81d1-4a38-b108-e716c6961f33" providerId="ADAL" clId="{7630A0C1-BCF0-964D-A8C9-4B1E44A664FD}" dt="2025-05-02T01:44:00.423" v="363" actId="9405"/>
          <ac:inkMkLst>
            <pc:docMk/>
            <pc:sldMk cId="2576771985" sldId="271"/>
            <ac:inkMk id="14" creationId="{58B8934F-6CC4-22A9-708A-276067F5695A}"/>
          </ac:inkMkLst>
        </pc:inkChg>
        <pc:inkChg chg="add del">
          <ac:chgData name="Narendhar Babu Yallampalli" userId="6ce0956e-81d1-4a38-b108-e716c6961f33" providerId="ADAL" clId="{7630A0C1-BCF0-964D-A8C9-4B1E44A664FD}" dt="2025-05-02T01:44:00.050" v="362" actId="9405"/>
          <ac:inkMkLst>
            <pc:docMk/>
            <pc:sldMk cId="2576771985" sldId="271"/>
            <ac:inkMk id="15" creationId="{9195E645-B190-DB49-CB3C-E1528DB9A60E}"/>
          </ac:inkMkLst>
        </pc:inkChg>
      </pc:sldChg>
      <pc:sldChg chg="addSp modSp mod">
        <pc:chgData name="Narendhar Babu Yallampalli" userId="6ce0956e-81d1-4a38-b108-e716c6961f33" providerId="ADAL" clId="{7630A0C1-BCF0-964D-A8C9-4B1E44A664FD}" dt="2025-05-02T03:31:05.576" v="549"/>
        <pc:sldMkLst>
          <pc:docMk/>
          <pc:sldMk cId="1674233686" sldId="272"/>
        </pc:sldMkLst>
        <pc:spChg chg="mod">
          <ac:chgData name="Narendhar Babu Yallampalli" userId="6ce0956e-81d1-4a38-b108-e716c6961f33" providerId="ADAL" clId="{7630A0C1-BCF0-964D-A8C9-4B1E44A664FD}" dt="2025-05-02T03:31:04.312" v="548" actId="1076"/>
          <ac:spMkLst>
            <pc:docMk/>
            <pc:sldMk cId="1674233686" sldId="272"/>
            <ac:spMk id="2" creationId="{24E166F2-94A9-E066-DADC-3E5C1EA6BB84}"/>
          </ac:spMkLst>
        </pc:spChg>
        <pc:spChg chg="add mod">
          <ac:chgData name="Narendhar Babu Yallampalli" userId="6ce0956e-81d1-4a38-b108-e716c6961f33" providerId="ADAL" clId="{7630A0C1-BCF0-964D-A8C9-4B1E44A664FD}" dt="2025-05-02T03:31:05.576" v="549"/>
          <ac:spMkLst>
            <pc:docMk/>
            <pc:sldMk cId="1674233686" sldId="272"/>
            <ac:spMk id="3" creationId="{5DF5E079-0AE8-902D-17A4-F2AEDCB61BAA}"/>
          </ac:spMkLst>
        </pc:spChg>
        <pc:graphicFrameChg chg="modGraphic">
          <ac:chgData name="Narendhar Babu Yallampalli" userId="6ce0956e-81d1-4a38-b108-e716c6961f33" providerId="ADAL" clId="{7630A0C1-BCF0-964D-A8C9-4B1E44A664FD}" dt="2025-05-02T00:44:13.975" v="5" actId="113"/>
          <ac:graphicFrameMkLst>
            <pc:docMk/>
            <pc:sldMk cId="1674233686" sldId="272"/>
            <ac:graphicFrameMk id="6" creationId="{E8BFD59F-A34D-C14D-63ED-89DE36B862D7}"/>
          </ac:graphicFrameMkLst>
        </pc:graphicFrameChg>
      </pc:sldChg>
    </pc:docChg>
  </pc:docChgLst>
  <pc:docChgLst>
    <pc:chgData name="Santosh Sai Kadudula" userId="S::11055503@live.mercer.edu::3abcbf39-d98a-4e60-b5ce-057299ab07ab" providerId="AD" clId="Web-{9D7D6F2A-4ECA-3C3E-A30E-7B18FD0F0EAF}"/>
    <pc:docChg chg="modSld">
      <pc:chgData name="Santosh Sai Kadudula" userId="S::11055503@live.mercer.edu::3abcbf39-d98a-4e60-b5ce-057299ab07ab" providerId="AD" clId="Web-{9D7D6F2A-4ECA-3C3E-A30E-7B18FD0F0EAF}" dt="2025-05-02T04:09:01.188" v="0" actId="1076"/>
      <pc:docMkLst>
        <pc:docMk/>
      </pc:docMkLst>
      <pc:sldChg chg="modSp">
        <pc:chgData name="Santosh Sai Kadudula" userId="S::11055503@live.mercer.edu::3abcbf39-d98a-4e60-b5ce-057299ab07ab" providerId="AD" clId="Web-{9D7D6F2A-4ECA-3C3E-A30E-7B18FD0F0EAF}" dt="2025-05-02T04:09:01.188" v="0" actId="1076"/>
        <pc:sldMkLst>
          <pc:docMk/>
          <pc:sldMk cId="2409695044" sldId="258"/>
        </pc:sldMkLst>
        <pc:graphicFrameChg chg="mod">
          <ac:chgData name="Santosh Sai Kadudula" userId="S::11055503@live.mercer.edu::3abcbf39-d98a-4e60-b5ce-057299ab07ab" providerId="AD" clId="Web-{9D7D6F2A-4ECA-3C3E-A30E-7B18FD0F0EAF}" dt="2025-05-02T04:09:01.188" v="0" actId="1076"/>
          <ac:graphicFrameMkLst>
            <pc:docMk/>
            <pc:sldMk cId="2409695044" sldId="258"/>
            <ac:graphicFrameMk id="78" creationId="{2C256C4F-02EF-C046-EE5C-9CBD5FB711FD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MeanDecreaseGini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MeanDecreaseGini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Sheet1!$A$2:$A$14</c:f>
              <c:strCache>
                <c:ptCount val="13"/>
                <c:pt idx="0">
                  <c:v>default</c:v>
                </c:pt>
                <c:pt idx="1">
                  <c:v>loan</c:v>
                </c:pt>
                <c:pt idx="2">
                  <c:v>marital</c:v>
                </c:pt>
                <c:pt idx="3">
                  <c:v>contact</c:v>
                </c:pt>
                <c:pt idx="4">
                  <c:v>housing</c:v>
                </c:pt>
                <c:pt idx="5">
                  <c:v>education</c:v>
                </c:pt>
                <c:pt idx="6">
                  <c:v>campaign</c:v>
                </c:pt>
                <c:pt idx="7">
                  <c:v>job</c:v>
                </c:pt>
                <c:pt idx="8">
                  <c:v>previous_pdays_interaction</c:v>
                </c:pt>
                <c:pt idx="9">
                  <c:v>month</c:v>
                </c:pt>
                <c:pt idx="10">
                  <c:v>age</c:v>
                </c:pt>
                <c:pt idx="11">
                  <c:v>balance</c:v>
                </c:pt>
                <c:pt idx="12">
                  <c:v>duration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100</c:v>
                </c:pt>
                <c:pt idx="1">
                  <c:v>200</c:v>
                </c:pt>
                <c:pt idx="2">
                  <c:v>250</c:v>
                </c:pt>
                <c:pt idx="3">
                  <c:v>300</c:v>
                </c:pt>
                <c:pt idx="4">
                  <c:v>350</c:v>
                </c:pt>
                <c:pt idx="5">
                  <c:v>400</c:v>
                </c:pt>
                <c:pt idx="6">
                  <c:v>500</c:v>
                </c:pt>
                <c:pt idx="7">
                  <c:v>600</c:v>
                </c:pt>
                <c:pt idx="8">
                  <c:v>700</c:v>
                </c:pt>
                <c:pt idx="9">
                  <c:v>800</c:v>
                </c:pt>
                <c:pt idx="10">
                  <c:v>900</c:v>
                </c:pt>
                <c:pt idx="11">
                  <c:v>1000</c:v>
                </c:pt>
                <c:pt idx="12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6C-D74E-89A9-1B9534D08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1690054671"/>
        <c:axId val="781665968"/>
      </c:barChart>
      <c:catAx>
        <c:axId val="16900546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665968"/>
        <c:crosses val="autoZero"/>
        <c:auto val="1"/>
        <c:lblAlgn val="ctr"/>
        <c:lblOffset val="100"/>
        <c:noMultiLvlLbl val="0"/>
      </c:catAx>
      <c:valAx>
        <c:axId val="781665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00546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ciencedirect.com/science/article/pii/S016792361400061X" TargetMode="Externa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ciencedirect.com/science/article/pii/S016792361400061X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91A879-093F-4A7C-8D99-730C1BD5D581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C1BC98-4F4C-4F07-8D77-2B0A8F025CD3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1.  Business Problem </a:t>
          </a:r>
        </a:p>
      </dgm:t>
    </dgm:pt>
    <dgm:pt modelId="{4283E7A4-CC77-4FB9-9C82-33F2FB159377}" type="parTrans" cxnId="{DA9B45E4-A2E7-496D-B747-92542CF332BF}">
      <dgm:prSet/>
      <dgm:spPr/>
      <dgm:t>
        <a:bodyPr/>
        <a:lstStyle/>
        <a:p>
          <a:endParaRPr lang="en-US"/>
        </a:p>
      </dgm:t>
    </dgm:pt>
    <dgm:pt modelId="{8F32E3B7-AF8C-4B5D-889F-3552DE3AC15E}" type="sibTrans" cxnId="{DA9B45E4-A2E7-496D-B747-92542CF332BF}">
      <dgm:prSet/>
      <dgm:spPr/>
      <dgm:t>
        <a:bodyPr/>
        <a:lstStyle/>
        <a:p>
          <a:endParaRPr lang="en-US"/>
        </a:p>
      </dgm:t>
    </dgm:pt>
    <dgm:pt modelId="{6C325F8D-83AD-4E19-BDD4-E32FD58074EA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2. Data Understanding/ Exploratory Data Analysis</a:t>
          </a:r>
        </a:p>
      </dgm:t>
    </dgm:pt>
    <dgm:pt modelId="{D4CD880B-17F5-48C2-8DB7-417BFBA97758}" type="parTrans" cxnId="{02C66498-98A7-47D8-9899-C6B61A4FAACF}">
      <dgm:prSet/>
      <dgm:spPr/>
      <dgm:t>
        <a:bodyPr/>
        <a:lstStyle/>
        <a:p>
          <a:endParaRPr lang="en-US"/>
        </a:p>
      </dgm:t>
    </dgm:pt>
    <dgm:pt modelId="{46C2027A-09BD-405D-BEF0-A9A4D0FA223B}" type="sibTrans" cxnId="{02C66498-98A7-47D8-9899-C6B61A4FAACF}">
      <dgm:prSet/>
      <dgm:spPr/>
      <dgm:t>
        <a:bodyPr/>
        <a:lstStyle/>
        <a:p>
          <a:endParaRPr lang="en-US"/>
        </a:p>
      </dgm:t>
    </dgm:pt>
    <dgm:pt modelId="{AC0644E5-03D6-4702-883E-EC1CF549BB55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3. Data Preparation/ Transformation</a:t>
          </a:r>
        </a:p>
      </dgm:t>
    </dgm:pt>
    <dgm:pt modelId="{E2DE03E1-3CF7-4FBC-A012-2BB661F5C675}" type="parTrans" cxnId="{4A27623E-53B9-49C9-AA7A-950313E61127}">
      <dgm:prSet/>
      <dgm:spPr/>
      <dgm:t>
        <a:bodyPr/>
        <a:lstStyle/>
        <a:p>
          <a:endParaRPr lang="en-US"/>
        </a:p>
      </dgm:t>
    </dgm:pt>
    <dgm:pt modelId="{06061664-05D6-4C6B-9A72-652132465401}" type="sibTrans" cxnId="{4A27623E-53B9-49C9-AA7A-950313E61127}">
      <dgm:prSet/>
      <dgm:spPr/>
      <dgm:t>
        <a:bodyPr/>
        <a:lstStyle/>
        <a:p>
          <a:endParaRPr lang="en-US"/>
        </a:p>
      </dgm:t>
    </dgm:pt>
    <dgm:pt modelId="{03C7B22D-2432-4720-81D2-BBDFEF309ECA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4. Modelling</a:t>
          </a:r>
        </a:p>
      </dgm:t>
    </dgm:pt>
    <dgm:pt modelId="{E4388CC2-B8B1-40DE-BA5A-F7B7827CED6B}" type="parTrans" cxnId="{56894875-58CF-46D1-B3D2-73803F28ED3D}">
      <dgm:prSet/>
      <dgm:spPr/>
      <dgm:t>
        <a:bodyPr/>
        <a:lstStyle/>
        <a:p>
          <a:endParaRPr lang="en-US"/>
        </a:p>
      </dgm:t>
    </dgm:pt>
    <dgm:pt modelId="{10ED8F78-1D24-4ACC-AF0D-94D94D829B11}" type="sibTrans" cxnId="{56894875-58CF-46D1-B3D2-73803F28ED3D}">
      <dgm:prSet/>
      <dgm:spPr/>
      <dgm:t>
        <a:bodyPr/>
        <a:lstStyle/>
        <a:p>
          <a:endParaRPr lang="en-US"/>
        </a:p>
      </dgm:t>
    </dgm:pt>
    <dgm:pt modelId="{D4A9213A-288B-4BB2-BDA0-68894D14AB89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5. Evaluation and Conclusion</a:t>
          </a:r>
        </a:p>
      </dgm:t>
    </dgm:pt>
    <dgm:pt modelId="{17938C16-1AAF-461D-B999-15911F416596}" type="parTrans" cxnId="{E93BBA36-95EF-4837-A708-D016EC200854}">
      <dgm:prSet/>
      <dgm:spPr/>
      <dgm:t>
        <a:bodyPr/>
        <a:lstStyle/>
        <a:p>
          <a:endParaRPr lang="en-US"/>
        </a:p>
      </dgm:t>
    </dgm:pt>
    <dgm:pt modelId="{B8D249BF-F446-41A1-8970-61F940E5ABDC}" type="sibTrans" cxnId="{E93BBA36-95EF-4837-A708-D016EC200854}">
      <dgm:prSet/>
      <dgm:spPr/>
      <dgm:t>
        <a:bodyPr/>
        <a:lstStyle/>
        <a:p>
          <a:endParaRPr lang="en-US"/>
        </a:p>
      </dgm:t>
    </dgm:pt>
    <dgm:pt modelId="{EF2C1E11-F562-4F28-997C-62FBD1170432}" type="pres">
      <dgm:prSet presAssocID="{9C91A879-093F-4A7C-8D99-730C1BD5D581}" presName="linearFlow" presStyleCnt="0">
        <dgm:presLayoutVars>
          <dgm:resizeHandles val="exact"/>
        </dgm:presLayoutVars>
      </dgm:prSet>
      <dgm:spPr/>
    </dgm:pt>
    <dgm:pt modelId="{96F0DB4E-B5FA-4A87-83BA-4619689D5EE4}" type="pres">
      <dgm:prSet presAssocID="{E7C1BC98-4F4C-4F07-8D77-2B0A8F025CD3}" presName="node" presStyleLbl="node1" presStyleIdx="0" presStyleCnt="5" custScaleX="179526">
        <dgm:presLayoutVars>
          <dgm:bulletEnabled val="1"/>
        </dgm:presLayoutVars>
      </dgm:prSet>
      <dgm:spPr/>
    </dgm:pt>
    <dgm:pt modelId="{132C90BA-E100-4D42-A94D-A94F3B1CDB1B}" type="pres">
      <dgm:prSet presAssocID="{8F32E3B7-AF8C-4B5D-889F-3552DE3AC15E}" presName="sibTrans" presStyleLbl="sibTrans2D1" presStyleIdx="0" presStyleCnt="4"/>
      <dgm:spPr/>
    </dgm:pt>
    <dgm:pt modelId="{D58A3622-22C8-4236-832E-860D86F70660}" type="pres">
      <dgm:prSet presAssocID="{8F32E3B7-AF8C-4B5D-889F-3552DE3AC15E}" presName="connectorText" presStyleLbl="sibTrans2D1" presStyleIdx="0" presStyleCnt="4"/>
      <dgm:spPr/>
    </dgm:pt>
    <dgm:pt modelId="{97A6910F-3996-42A5-8B10-AB5F18EB666A}" type="pres">
      <dgm:prSet presAssocID="{6C325F8D-83AD-4E19-BDD4-E32FD58074EA}" presName="node" presStyleLbl="node1" presStyleIdx="1" presStyleCnt="5" custScaleX="179526">
        <dgm:presLayoutVars>
          <dgm:bulletEnabled val="1"/>
        </dgm:presLayoutVars>
      </dgm:prSet>
      <dgm:spPr/>
    </dgm:pt>
    <dgm:pt modelId="{7160C30E-289C-47D1-AE3E-920B31F95334}" type="pres">
      <dgm:prSet presAssocID="{46C2027A-09BD-405D-BEF0-A9A4D0FA223B}" presName="sibTrans" presStyleLbl="sibTrans2D1" presStyleIdx="1" presStyleCnt="4"/>
      <dgm:spPr/>
    </dgm:pt>
    <dgm:pt modelId="{5F9057F8-5518-4B42-A3B4-BA71EB2560F3}" type="pres">
      <dgm:prSet presAssocID="{46C2027A-09BD-405D-BEF0-A9A4D0FA223B}" presName="connectorText" presStyleLbl="sibTrans2D1" presStyleIdx="1" presStyleCnt="4"/>
      <dgm:spPr/>
    </dgm:pt>
    <dgm:pt modelId="{CA45F40F-29F6-496A-A468-54E3FA029B05}" type="pres">
      <dgm:prSet presAssocID="{AC0644E5-03D6-4702-883E-EC1CF549BB55}" presName="node" presStyleLbl="node1" presStyleIdx="2" presStyleCnt="5" custScaleX="180995">
        <dgm:presLayoutVars>
          <dgm:bulletEnabled val="1"/>
        </dgm:presLayoutVars>
      </dgm:prSet>
      <dgm:spPr/>
    </dgm:pt>
    <dgm:pt modelId="{5BDE73E8-C4D1-445B-8545-87CA0DB078E0}" type="pres">
      <dgm:prSet presAssocID="{06061664-05D6-4C6B-9A72-652132465401}" presName="sibTrans" presStyleLbl="sibTrans2D1" presStyleIdx="2" presStyleCnt="4"/>
      <dgm:spPr/>
    </dgm:pt>
    <dgm:pt modelId="{E2E6C71A-CC5A-495E-A55B-43D2B41C2485}" type="pres">
      <dgm:prSet presAssocID="{06061664-05D6-4C6B-9A72-652132465401}" presName="connectorText" presStyleLbl="sibTrans2D1" presStyleIdx="2" presStyleCnt="4"/>
      <dgm:spPr/>
    </dgm:pt>
    <dgm:pt modelId="{EBFCCA47-9691-4CEA-AA38-F1863EC90412}" type="pres">
      <dgm:prSet presAssocID="{03C7B22D-2432-4720-81D2-BBDFEF309ECA}" presName="node" presStyleLbl="node1" presStyleIdx="3" presStyleCnt="5" custScaleX="180995">
        <dgm:presLayoutVars>
          <dgm:bulletEnabled val="1"/>
        </dgm:presLayoutVars>
      </dgm:prSet>
      <dgm:spPr/>
    </dgm:pt>
    <dgm:pt modelId="{C4C6F857-7880-42AA-8675-1D5C313066B3}" type="pres">
      <dgm:prSet presAssocID="{10ED8F78-1D24-4ACC-AF0D-94D94D829B11}" presName="sibTrans" presStyleLbl="sibTrans2D1" presStyleIdx="3" presStyleCnt="4"/>
      <dgm:spPr/>
    </dgm:pt>
    <dgm:pt modelId="{79069C49-D36C-4B03-8363-7CA01B3D729C}" type="pres">
      <dgm:prSet presAssocID="{10ED8F78-1D24-4ACC-AF0D-94D94D829B11}" presName="connectorText" presStyleLbl="sibTrans2D1" presStyleIdx="3" presStyleCnt="4"/>
      <dgm:spPr/>
    </dgm:pt>
    <dgm:pt modelId="{07D7A1CF-A7B1-48A1-812E-A9607ABC7B0E}" type="pres">
      <dgm:prSet presAssocID="{D4A9213A-288B-4BB2-BDA0-68894D14AB89}" presName="node" presStyleLbl="node1" presStyleIdx="4" presStyleCnt="5" custScaleX="180995">
        <dgm:presLayoutVars>
          <dgm:bulletEnabled val="1"/>
        </dgm:presLayoutVars>
      </dgm:prSet>
      <dgm:spPr/>
    </dgm:pt>
  </dgm:ptLst>
  <dgm:cxnLst>
    <dgm:cxn modelId="{4B3B531A-A76B-4145-B120-9A38838B05A0}" type="presOf" srcId="{8F32E3B7-AF8C-4B5D-889F-3552DE3AC15E}" destId="{132C90BA-E100-4D42-A94D-A94F3B1CDB1B}" srcOrd="0" destOrd="0" presId="urn:microsoft.com/office/officeart/2005/8/layout/process2"/>
    <dgm:cxn modelId="{329E1930-D8F9-FB44-85E5-F389B7B3B948}" type="presOf" srcId="{AC0644E5-03D6-4702-883E-EC1CF549BB55}" destId="{CA45F40F-29F6-496A-A468-54E3FA029B05}" srcOrd="0" destOrd="0" presId="urn:microsoft.com/office/officeart/2005/8/layout/process2"/>
    <dgm:cxn modelId="{E93BBA36-95EF-4837-A708-D016EC200854}" srcId="{9C91A879-093F-4A7C-8D99-730C1BD5D581}" destId="{D4A9213A-288B-4BB2-BDA0-68894D14AB89}" srcOrd="4" destOrd="0" parTransId="{17938C16-1AAF-461D-B999-15911F416596}" sibTransId="{B8D249BF-F446-41A1-8970-61F940E5ABDC}"/>
    <dgm:cxn modelId="{4A27623E-53B9-49C9-AA7A-950313E61127}" srcId="{9C91A879-093F-4A7C-8D99-730C1BD5D581}" destId="{AC0644E5-03D6-4702-883E-EC1CF549BB55}" srcOrd="2" destOrd="0" parTransId="{E2DE03E1-3CF7-4FBC-A012-2BB661F5C675}" sibTransId="{06061664-05D6-4C6B-9A72-652132465401}"/>
    <dgm:cxn modelId="{45B6D15C-D3E9-F44B-8F80-44A8B49292D6}" type="presOf" srcId="{10ED8F78-1D24-4ACC-AF0D-94D94D829B11}" destId="{C4C6F857-7880-42AA-8675-1D5C313066B3}" srcOrd="0" destOrd="0" presId="urn:microsoft.com/office/officeart/2005/8/layout/process2"/>
    <dgm:cxn modelId="{3D19DD42-1AE8-2340-B706-E15C24B8D19A}" type="presOf" srcId="{06061664-05D6-4C6B-9A72-652132465401}" destId="{5BDE73E8-C4D1-445B-8545-87CA0DB078E0}" srcOrd="0" destOrd="0" presId="urn:microsoft.com/office/officeart/2005/8/layout/process2"/>
    <dgm:cxn modelId="{37B90671-AA87-0B40-9897-CC2090EEAD1B}" type="presOf" srcId="{E7C1BC98-4F4C-4F07-8D77-2B0A8F025CD3}" destId="{96F0DB4E-B5FA-4A87-83BA-4619689D5EE4}" srcOrd="0" destOrd="0" presId="urn:microsoft.com/office/officeart/2005/8/layout/process2"/>
    <dgm:cxn modelId="{C80D9351-2C29-1B46-B655-59B0F557927B}" type="presOf" srcId="{10ED8F78-1D24-4ACC-AF0D-94D94D829B11}" destId="{79069C49-D36C-4B03-8363-7CA01B3D729C}" srcOrd="1" destOrd="0" presId="urn:microsoft.com/office/officeart/2005/8/layout/process2"/>
    <dgm:cxn modelId="{56894875-58CF-46D1-B3D2-73803F28ED3D}" srcId="{9C91A879-093F-4A7C-8D99-730C1BD5D581}" destId="{03C7B22D-2432-4720-81D2-BBDFEF309ECA}" srcOrd="3" destOrd="0" parTransId="{E4388CC2-B8B1-40DE-BA5A-F7B7827CED6B}" sibTransId="{10ED8F78-1D24-4ACC-AF0D-94D94D829B11}"/>
    <dgm:cxn modelId="{0138C15A-E748-2140-9672-A09643F55041}" type="presOf" srcId="{9C91A879-093F-4A7C-8D99-730C1BD5D581}" destId="{EF2C1E11-F562-4F28-997C-62FBD1170432}" srcOrd="0" destOrd="0" presId="urn:microsoft.com/office/officeart/2005/8/layout/process2"/>
    <dgm:cxn modelId="{68037482-E8FC-6146-A6E9-C41CCB0167B4}" type="presOf" srcId="{8F32E3B7-AF8C-4B5D-889F-3552DE3AC15E}" destId="{D58A3622-22C8-4236-832E-860D86F70660}" srcOrd="1" destOrd="0" presId="urn:microsoft.com/office/officeart/2005/8/layout/process2"/>
    <dgm:cxn modelId="{746FD088-C49E-3C43-95B1-CDBA8A8ED477}" type="presOf" srcId="{46C2027A-09BD-405D-BEF0-A9A4D0FA223B}" destId="{7160C30E-289C-47D1-AE3E-920B31F95334}" srcOrd="0" destOrd="0" presId="urn:microsoft.com/office/officeart/2005/8/layout/process2"/>
    <dgm:cxn modelId="{38CAD08A-7C81-8143-99B2-2CF9F622E9D5}" type="presOf" srcId="{6C325F8D-83AD-4E19-BDD4-E32FD58074EA}" destId="{97A6910F-3996-42A5-8B10-AB5F18EB666A}" srcOrd="0" destOrd="0" presId="urn:microsoft.com/office/officeart/2005/8/layout/process2"/>
    <dgm:cxn modelId="{02C66498-98A7-47D8-9899-C6B61A4FAACF}" srcId="{9C91A879-093F-4A7C-8D99-730C1BD5D581}" destId="{6C325F8D-83AD-4E19-BDD4-E32FD58074EA}" srcOrd="1" destOrd="0" parTransId="{D4CD880B-17F5-48C2-8DB7-417BFBA97758}" sibTransId="{46C2027A-09BD-405D-BEF0-A9A4D0FA223B}"/>
    <dgm:cxn modelId="{AB31BD9B-CA5A-8440-A65F-5477EBCCEDDF}" type="presOf" srcId="{D4A9213A-288B-4BB2-BDA0-68894D14AB89}" destId="{07D7A1CF-A7B1-48A1-812E-A9607ABC7B0E}" srcOrd="0" destOrd="0" presId="urn:microsoft.com/office/officeart/2005/8/layout/process2"/>
    <dgm:cxn modelId="{F60274BF-F279-0740-B107-92897AFAA2C0}" type="presOf" srcId="{03C7B22D-2432-4720-81D2-BBDFEF309ECA}" destId="{EBFCCA47-9691-4CEA-AA38-F1863EC90412}" srcOrd="0" destOrd="0" presId="urn:microsoft.com/office/officeart/2005/8/layout/process2"/>
    <dgm:cxn modelId="{8E3AF7D4-3EC9-AD41-9937-5A2947E877BB}" type="presOf" srcId="{06061664-05D6-4C6B-9A72-652132465401}" destId="{E2E6C71A-CC5A-495E-A55B-43D2B41C2485}" srcOrd="1" destOrd="0" presId="urn:microsoft.com/office/officeart/2005/8/layout/process2"/>
    <dgm:cxn modelId="{DA9B45E4-A2E7-496D-B747-92542CF332BF}" srcId="{9C91A879-093F-4A7C-8D99-730C1BD5D581}" destId="{E7C1BC98-4F4C-4F07-8D77-2B0A8F025CD3}" srcOrd="0" destOrd="0" parTransId="{4283E7A4-CC77-4FB9-9C82-33F2FB159377}" sibTransId="{8F32E3B7-AF8C-4B5D-889F-3552DE3AC15E}"/>
    <dgm:cxn modelId="{E63421ED-E448-C240-9790-D53BF22AF910}" type="presOf" srcId="{46C2027A-09BD-405D-BEF0-A9A4D0FA223B}" destId="{5F9057F8-5518-4B42-A3B4-BA71EB2560F3}" srcOrd="1" destOrd="0" presId="urn:microsoft.com/office/officeart/2005/8/layout/process2"/>
    <dgm:cxn modelId="{8854B1C3-48DF-F144-B7E5-51CC878C0314}" type="presParOf" srcId="{EF2C1E11-F562-4F28-997C-62FBD1170432}" destId="{96F0DB4E-B5FA-4A87-83BA-4619689D5EE4}" srcOrd="0" destOrd="0" presId="urn:microsoft.com/office/officeart/2005/8/layout/process2"/>
    <dgm:cxn modelId="{E7F4114C-9CC2-0B46-9A85-DB49059620AC}" type="presParOf" srcId="{EF2C1E11-F562-4F28-997C-62FBD1170432}" destId="{132C90BA-E100-4D42-A94D-A94F3B1CDB1B}" srcOrd="1" destOrd="0" presId="urn:microsoft.com/office/officeart/2005/8/layout/process2"/>
    <dgm:cxn modelId="{C7B717B3-CE63-1142-A32B-5E4B1C808CAD}" type="presParOf" srcId="{132C90BA-E100-4D42-A94D-A94F3B1CDB1B}" destId="{D58A3622-22C8-4236-832E-860D86F70660}" srcOrd="0" destOrd="0" presId="urn:microsoft.com/office/officeart/2005/8/layout/process2"/>
    <dgm:cxn modelId="{256F7EBD-1726-624D-AA38-870139B0BCC3}" type="presParOf" srcId="{EF2C1E11-F562-4F28-997C-62FBD1170432}" destId="{97A6910F-3996-42A5-8B10-AB5F18EB666A}" srcOrd="2" destOrd="0" presId="urn:microsoft.com/office/officeart/2005/8/layout/process2"/>
    <dgm:cxn modelId="{62465F8E-E0D4-664A-8209-FF4AAB498083}" type="presParOf" srcId="{EF2C1E11-F562-4F28-997C-62FBD1170432}" destId="{7160C30E-289C-47D1-AE3E-920B31F95334}" srcOrd="3" destOrd="0" presId="urn:microsoft.com/office/officeart/2005/8/layout/process2"/>
    <dgm:cxn modelId="{63BC20B8-E133-DC49-81C7-A5227927CABD}" type="presParOf" srcId="{7160C30E-289C-47D1-AE3E-920B31F95334}" destId="{5F9057F8-5518-4B42-A3B4-BA71EB2560F3}" srcOrd="0" destOrd="0" presId="urn:microsoft.com/office/officeart/2005/8/layout/process2"/>
    <dgm:cxn modelId="{22B17DE5-ECC4-EB44-B0D8-3FDD176D73CF}" type="presParOf" srcId="{EF2C1E11-F562-4F28-997C-62FBD1170432}" destId="{CA45F40F-29F6-496A-A468-54E3FA029B05}" srcOrd="4" destOrd="0" presId="urn:microsoft.com/office/officeart/2005/8/layout/process2"/>
    <dgm:cxn modelId="{61E1ED0E-6531-0348-9E0B-D4AC689A4269}" type="presParOf" srcId="{EF2C1E11-F562-4F28-997C-62FBD1170432}" destId="{5BDE73E8-C4D1-445B-8545-87CA0DB078E0}" srcOrd="5" destOrd="0" presId="urn:microsoft.com/office/officeart/2005/8/layout/process2"/>
    <dgm:cxn modelId="{F2B18B38-11F6-DB49-BA43-A7C28D925132}" type="presParOf" srcId="{5BDE73E8-C4D1-445B-8545-87CA0DB078E0}" destId="{E2E6C71A-CC5A-495E-A55B-43D2B41C2485}" srcOrd="0" destOrd="0" presId="urn:microsoft.com/office/officeart/2005/8/layout/process2"/>
    <dgm:cxn modelId="{99B49326-7994-D54D-B1F6-33F642B72050}" type="presParOf" srcId="{EF2C1E11-F562-4F28-997C-62FBD1170432}" destId="{EBFCCA47-9691-4CEA-AA38-F1863EC90412}" srcOrd="6" destOrd="0" presId="urn:microsoft.com/office/officeart/2005/8/layout/process2"/>
    <dgm:cxn modelId="{05790EDB-ADB8-6140-9799-917500273BFB}" type="presParOf" srcId="{EF2C1E11-F562-4F28-997C-62FBD1170432}" destId="{C4C6F857-7880-42AA-8675-1D5C313066B3}" srcOrd="7" destOrd="0" presId="urn:microsoft.com/office/officeart/2005/8/layout/process2"/>
    <dgm:cxn modelId="{6D7339DD-1EDF-EA4B-8CBC-3D35F4A9787F}" type="presParOf" srcId="{C4C6F857-7880-42AA-8675-1D5C313066B3}" destId="{79069C49-D36C-4B03-8363-7CA01B3D729C}" srcOrd="0" destOrd="0" presId="urn:microsoft.com/office/officeart/2005/8/layout/process2"/>
    <dgm:cxn modelId="{9D95C3EE-714F-5F4A-AF15-60CCABE3A268}" type="presParOf" srcId="{EF2C1E11-F562-4F28-997C-62FBD1170432}" destId="{07D7A1CF-A7B1-48A1-812E-A9607ABC7B0E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6B0A03-C66A-4E78-AF16-F6E4C4E273F6}" type="doc">
      <dgm:prSet loTypeId="urn:microsoft.com/office/officeart/2018/2/layout/IconLabelList" loCatId="icon" qsTypeId="urn:microsoft.com/office/officeart/2005/8/quickstyle/3d3" qsCatId="3D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386AFC2-15A3-48F9-B63D-ED2983723798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Portuguese bank faces low (11.7%) term deposit subscription rate.</a:t>
          </a:r>
        </a:p>
      </dgm:t>
    </dgm:pt>
    <dgm:pt modelId="{96BA1ACF-F599-4F96-AE89-6DA0F4BFCD6A}" type="parTrans" cxnId="{D70A4C70-3566-4184-8047-78D4F234D4B5}">
      <dgm:prSet/>
      <dgm:spPr/>
      <dgm:t>
        <a:bodyPr/>
        <a:lstStyle/>
        <a:p>
          <a:endParaRPr lang="en-US"/>
        </a:p>
      </dgm:t>
    </dgm:pt>
    <dgm:pt modelId="{C005CD7A-6C29-4159-9178-F617CDA3F565}" type="sibTrans" cxnId="{D70A4C70-3566-4184-8047-78D4F234D4B5}">
      <dgm:prSet/>
      <dgm:spPr/>
      <dgm:t>
        <a:bodyPr/>
        <a:lstStyle/>
        <a:p>
          <a:endParaRPr lang="en-US"/>
        </a:p>
      </dgm:t>
    </dgm:pt>
    <dgm:pt modelId="{17D78BC1-84C1-4D74-94BF-BB5FF9D04360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Cold calling results in inefficient marketing and customer fatigue.</a:t>
          </a:r>
        </a:p>
        <a:p>
          <a:pPr>
            <a:lnSpc>
              <a:spcPct val="100000"/>
            </a:lnSpc>
          </a:pPr>
          <a:r>
            <a:rPr lang="en-US" sz="2400" b="1">
              <a:latin typeface="Times New Roman" panose="02020603050405020304" pitchFamily="18" charset="0"/>
              <a:cs typeface="Times New Roman" panose="02020603050405020304" pitchFamily="18" charset="0"/>
            </a:rPr>
            <a:t>9 Calls to gain each subscriber</a:t>
          </a:r>
        </a:p>
      </dgm:t>
    </dgm:pt>
    <dgm:pt modelId="{4C9897AC-6088-4747-9329-CD47272EC0FB}" type="parTrans" cxnId="{A65B6E26-F848-4510-9E4C-673FE7332C56}">
      <dgm:prSet/>
      <dgm:spPr/>
      <dgm:t>
        <a:bodyPr/>
        <a:lstStyle/>
        <a:p>
          <a:endParaRPr lang="en-US"/>
        </a:p>
      </dgm:t>
    </dgm:pt>
    <dgm:pt modelId="{E31F4112-1958-4C3E-82E7-057BFD06105E}" type="sibTrans" cxnId="{A65B6E26-F848-4510-9E4C-673FE7332C56}">
      <dgm:prSet/>
      <dgm:spPr/>
      <dgm:t>
        <a:bodyPr/>
        <a:lstStyle/>
        <a:p>
          <a:endParaRPr lang="en-US"/>
        </a:p>
      </dgm:t>
    </dgm:pt>
    <dgm:pt modelId="{A1121F01-7651-4E4A-A3D1-11C9AAA0217F}" type="pres">
      <dgm:prSet presAssocID="{C66B0A03-C66A-4E78-AF16-F6E4C4E273F6}" presName="root" presStyleCnt="0">
        <dgm:presLayoutVars>
          <dgm:dir/>
          <dgm:resizeHandles val="exact"/>
        </dgm:presLayoutVars>
      </dgm:prSet>
      <dgm:spPr/>
    </dgm:pt>
    <dgm:pt modelId="{9C11DEAC-9270-4485-A2CD-D35D95D66B16}" type="pres">
      <dgm:prSet presAssocID="{4386AFC2-15A3-48F9-B63D-ED2983723798}" presName="compNode" presStyleCnt="0"/>
      <dgm:spPr/>
    </dgm:pt>
    <dgm:pt modelId="{6D71B022-158D-42DF-B9D8-25550E0A3689}" type="pres">
      <dgm:prSet presAssocID="{4386AFC2-15A3-48F9-B63D-ED298372379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dometer Low outline"/>
        </a:ext>
      </dgm:extLst>
    </dgm:pt>
    <dgm:pt modelId="{7E762D22-8477-4686-86CA-1350618C59AD}" type="pres">
      <dgm:prSet presAssocID="{4386AFC2-15A3-48F9-B63D-ED2983723798}" presName="spaceRect" presStyleCnt="0"/>
      <dgm:spPr/>
    </dgm:pt>
    <dgm:pt modelId="{BCF47FEC-57A6-48EA-AA31-089DA1C24E8A}" type="pres">
      <dgm:prSet presAssocID="{4386AFC2-15A3-48F9-B63D-ED2983723798}" presName="textRect" presStyleLbl="revTx" presStyleIdx="0" presStyleCnt="2" custLinFactNeighborX="188" custLinFactNeighborY="-13483">
        <dgm:presLayoutVars>
          <dgm:chMax val="1"/>
          <dgm:chPref val="1"/>
        </dgm:presLayoutVars>
      </dgm:prSet>
      <dgm:spPr/>
    </dgm:pt>
    <dgm:pt modelId="{E304C1CE-B5A3-48FC-B34E-1C5BCAACF593}" type="pres">
      <dgm:prSet presAssocID="{C005CD7A-6C29-4159-9178-F617CDA3F565}" presName="sibTrans" presStyleCnt="0"/>
      <dgm:spPr/>
    </dgm:pt>
    <dgm:pt modelId="{AE3BF853-70AC-47C5-B8B9-083BD84DFD6A}" type="pres">
      <dgm:prSet presAssocID="{17D78BC1-84C1-4D74-94BF-BB5FF9D04360}" presName="compNode" presStyleCnt="0"/>
      <dgm:spPr/>
    </dgm:pt>
    <dgm:pt modelId="{4662417E-7056-4132-9134-24AC242441C9}" type="pres">
      <dgm:prSet presAssocID="{17D78BC1-84C1-4D74-94BF-BB5FF9D0436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447F6193-86DE-42B2-BD7F-67E005ACD480}" type="pres">
      <dgm:prSet presAssocID="{17D78BC1-84C1-4D74-94BF-BB5FF9D04360}" presName="spaceRect" presStyleCnt="0"/>
      <dgm:spPr/>
    </dgm:pt>
    <dgm:pt modelId="{FC7FAA88-9208-4C44-8A62-0C661E04AA34}" type="pres">
      <dgm:prSet presAssocID="{17D78BC1-84C1-4D74-94BF-BB5FF9D0436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65B6E26-F848-4510-9E4C-673FE7332C56}" srcId="{C66B0A03-C66A-4E78-AF16-F6E4C4E273F6}" destId="{17D78BC1-84C1-4D74-94BF-BB5FF9D04360}" srcOrd="1" destOrd="0" parTransId="{4C9897AC-6088-4747-9329-CD47272EC0FB}" sibTransId="{E31F4112-1958-4C3E-82E7-057BFD06105E}"/>
    <dgm:cxn modelId="{ACB7ED2B-FC4D-4B36-A33C-A85AD7DDA934}" type="presOf" srcId="{17D78BC1-84C1-4D74-94BF-BB5FF9D04360}" destId="{FC7FAA88-9208-4C44-8A62-0C661E04AA34}" srcOrd="0" destOrd="0" presId="urn:microsoft.com/office/officeart/2018/2/layout/IconLabelList"/>
    <dgm:cxn modelId="{D70A4C70-3566-4184-8047-78D4F234D4B5}" srcId="{C66B0A03-C66A-4E78-AF16-F6E4C4E273F6}" destId="{4386AFC2-15A3-48F9-B63D-ED2983723798}" srcOrd="0" destOrd="0" parTransId="{96BA1ACF-F599-4F96-AE89-6DA0F4BFCD6A}" sibTransId="{C005CD7A-6C29-4159-9178-F617CDA3F565}"/>
    <dgm:cxn modelId="{E1845CF2-66A7-4BAA-86BF-785706487684}" type="presOf" srcId="{4386AFC2-15A3-48F9-B63D-ED2983723798}" destId="{BCF47FEC-57A6-48EA-AA31-089DA1C24E8A}" srcOrd="0" destOrd="0" presId="urn:microsoft.com/office/officeart/2018/2/layout/IconLabelList"/>
    <dgm:cxn modelId="{F8820CFE-C5F9-4EBA-BDB0-35E141081F67}" type="presOf" srcId="{C66B0A03-C66A-4E78-AF16-F6E4C4E273F6}" destId="{A1121F01-7651-4E4A-A3D1-11C9AAA0217F}" srcOrd="0" destOrd="0" presId="urn:microsoft.com/office/officeart/2018/2/layout/IconLabelList"/>
    <dgm:cxn modelId="{7E5A61AB-0808-43BE-9BB4-3BFD2B51434F}" type="presParOf" srcId="{A1121F01-7651-4E4A-A3D1-11C9AAA0217F}" destId="{9C11DEAC-9270-4485-A2CD-D35D95D66B16}" srcOrd="0" destOrd="0" presId="urn:microsoft.com/office/officeart/2018/2/layout/IconLabelList"/>
    <dgm:cxn modelId="{BB66452E-55A2-4AA5-8795-0DD9BAFE51BC}" type="presParOf" srcId="{9C11DEAC-9270-4485-A2CD-D35D95D66B16}" destId="{6D71B022-158D-42DF-B9D8-25550E0A3689}" srcOrd="0" destOrd="0" presId="urn:microsoft.com/office/officeart/2018/2/layout/IconLabelList"/>
    <dgm:cxn modelId="{F1D00D11-32A4-44B4-802C-3DC681DA3805}" type="presParOf" srcId="{9C11DEAC-9270-4485-A2CD-D35D95D66B16}" destId="{7E762D22-8477-4686-86CA-1350618C59AD}" srcOrd="1" destOrd="0" presId="urn:microsoft.com/office/officeart/2018/2/layout/IconLabelList"/>
    <dgm:cxn modelId="{9E152AC6-F5D9-4962-8F8D-8D6D424A4AE9}" type="presParOf" srcId="{9C11DEAC-9270-4485-A2CD-D35D95D66B16}" destId="{BCF47FEC-57A6-48EA-AA31-089DA1C24E8A}" srcOrd="2" destOrd="0" presId="urn:microsoft.com/office/officeart/2018/2/layout/IconLabelList"/>
    <dgm:cxn modelId="{5A9B83E5-B9A3-4ED2-AE1D-7D3B6C86CC97}" type="presParOf" srcId="{A1121F01-7651-4E4A-A3D1-11C9AAA0217F}" destId="{E304C1CE-B5A3-48FC-B34E-1C5BCAACF593}" srcOrd="1" destOrd="0" presId="urn:microsoft.com/office/officeart/2018/2/layout/IconLabelList"/>
    <dgm:cxn modelId="{E664A90A-BEFE-41AF-8F0F-D60923DCF396}" type="presParOf" srcId="{A1121F01-7651-4E4A-A3D1-11C9AAA0217F}" destId="{AE3BF853-70AC-47C5-B8B9-083BD84DFD6A}" srcOrd="2" destOrd="0" presId="urn:microsoft.com/office/officeart/2018/2/layout/IconLabelList"/>
    <dgm:cxn modelId="{4842180E-891E-41A7-BCC4-6C5642B1D782}" type="presParOf" srcId="{AE3BF853-70AC-47C5-B8B9-083BD84DFD6A}" destId="{4662417E-7056-4132-9134-24AC242441C9}" srcOrd="0" destOrd="0" presId="urn:microsoft.com/office/officeart/2018/2/layout/IconLabelList"/>
    <dgm:cxn modelId="{C46BDBD6-DDA9-4315-8B52-D7EC45D18455}" type="presParOf" srcId="{AE3BF853-70AC-47C5-B8B9-083BD84DFD6A}" destId="{447F6193-86DE-42B2-BD7F-67E005ACD480}" srcOrd="1" destOrd="0" presId="urn:microsoft.com/office/officeart/2018/2/layout/IconLabelList"/>
    <dgm:cxn modelId="{32582677-22C9-4CB3-8FDB-763E3AE3EAC0}" type="presParOf" srcId="{AE3BF853-70AC-47C5-B8B9-083BD84DFD6A}" destId="{FC7FAA88-9208-4C44-8A62-0C661E04AA3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FD34A2-A76A-4B40-A4BE-AE5D37C209C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E6AFEE-6517-4633-9260-F057AE90A6B2}">
      <dgm:prSet/>
      <dgm:spPr/>
      <dgm:t>
        <a:bodyPr anchor="ctr"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Domain Research: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Reviewed 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/>
            </a:rPr>
            <a:t>peer-reviewed studies 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(e.g., University of Lisbon) focusing on socio-economic impacts on term deposit subscriptions.</a:t>
          </a:r>
        </a:p>
      </dgm:t>
    </dgm:pt>
    <dgm:pt modelId="{AE5CFECE-48BC-44CB-9958-18D4EEF8404F}" type="parTrans" cxnId="{9A6F2E5D-F341-4F85-AE8E-9BED866AEE40}">
      <dgm:prSet/>
      <dgm:spPr/>
      <dgm:t>
        <a:bodyPr/>
        <a:lstStyle/>
        <a:p>
          <a:endParaRPr lang="en-US"/>
        </a:p>
      </dgm:t>
    </dgm:pt>
    <dgm:pt modelId="{20546223-1628-413A-A77F-4C007E16D784}" type="sibTrans" cxnId="{9A6F2E5D-F341-4F85-AE8E-9BED866AEE40}">
      <dgm:prSet/>
      <dgm:spPr/>
      <dgm:t>
        <a:bodyPr/>
        <a:lstStyle/>
        <a:p>
          <a:endParaRPr lang="en-US"/>
        </a:p>
      </dgm:t>
    </dgm:pt>
    <dgm:pt modelId="{345017BC-2EAD-4F9A-9726-82DF9E289E36}">
      <dgm:prSet/>
      <dgm:spPr/>
      <dgm:t>
        <a:bodyPr anchor="ctr"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Feature Engineering: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Combined business knowledge with forward selection; added socio-economic factors like employment rates, consumer confidence, and Euribor rates.</a:t>
          </a:r>
        </a:p>
      </dgm:t>
    </dgm:pt>
    <dgm:pt modelId="{24E5B2F5-B295-4D1D-94E9-D327EC9C5CB6}" type="parTrans" cxnId="{57EFADCA-8AD9-49EA-BA14-5F722BD46841}">
      <dgm:prSet/>
      <dgm:spPr/>
      <dgm:t>
        <a:bodyPr/>
        <a:lstStyle/>
        <a:p>
          <a:endParaRPr lang="en-US"/>
        </a:p>
      </dgm:t>
    </dgm:pt>
    <dgm:pt modelId="{6D9A4786-B227-420C-89D3-5EC9AFA92AFC}" type="sibTrans" cxnId="{57EFADCA-8AD9-49EA-BA14-5F722BD46841}">
      <dgm:prSet/>
      <dgm:spPr/>
      <dgm:t>
        <a:bodyPr/>
        <a:lstStyle/>
        <a:p>
          <a:endParaRPr lang="en-US"/>
        </a:p>
      </dgm:t>
    </dgm:pt>
    <dgm:pt modelId="{7FC41F4A-BD22-4DB7-8D9B-F6B5858B73DD}">
      <dgm:prSet/>
      <dgm:spPr/>
      <dgm:t>
        <a:bodyPr anchor="ctr"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Modeling Techniques: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Compared Logistic Regression, Decision Trees, Neural Networks, and SVMs; Neural Networks achieved </a:t>
          </a: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highest AUC (0.929).</a:t>
          </a:r>
        </a:p>
      </dgm:t>
    </dgm:pt>
    <dgm:pt modelId="{DF8208A7-8EAB-4652-8E9E-E86A0180A01B}" type="parTrans" cxnId="{D8637BAA-7084-486F-BE2F-B93F2D360096}">
      <dgm:prSet/>
      <dgm:spPr/>
      <dgm:t>
        <a:bodyPr/>
        <a:lstStyle/>
        <a:p>
          <a:endParaRPr lang="en-US"/>
        </a:p>
      </dgm:t>
    </dgm:pt>
    <dgm:pt modelId="{4A002A96-C593-4364-8575-9A447F32EDFF}" type="sibTrans" cxnId="{D8637BAA-7084-486F-BE2F-B93F2D360096}">
      <dgm:prSet/>
      <dgm:spPr/>
      <dgm:t>
        <a:bodyPr/>
        <a:lstStyle/>
        <a:p>
          <a:endParaRPr lang="en-US"/>
        </a:p>
      </dgm:t>
    </dgm:pt>
    <dgm:pt modelId="{6F243FCE-4248-4908-9487-7B11E9DE4F62}">
      <dgm:prSet/>
      <dgm:spPr/>
      <dgm:t>
        <a:bodyPr anchor="ctr"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Methodology: CRISP - DM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1C67EA-67E8-4D93-BFEA-AA11230FED3F}" type="parTrans" cxnId="{364C03EA-042E-4776-8BB3-6F5B3C4EF509}">
      <dgm:prSet/>
      <dgm:spPr/>
      <dgm:t>
        <a:bodyPr/>
        <a:lstStyle/>
        <a:p>
          <a:endParaRPr lang="en-US"/>
        </a:p>
      </dgm:t>
    </dgm:pt>
    <dgm:pt modelId="{5B615242-E2A3-43B4-8149-213A48201845}" type="sibTrans" cxnId="{364C03EA-042E-4776-8BB3-6F5B3C4EF509}">
      <dgm:prSet/>
      <dgm:spPr/>
      <dgm:t>
        <a:bodyPr/>
        <a:lstStyle/>
        <a:p>
          <a:endParaRPr lang="en-US"/>
        </a:p>
      </dgm:t>
    </dgm:pt>
    <dgm:pt modelId="{C42F8A38-5B2B-EB41-852E-9688C0EB3C51}" type="pres">
      <dgm:prSet presAssocID="{E2FD34A2-A76A-4B40-A4BE-AE5D37C209C6}" presName="vert0" presStyleCnt="0">
        <dgm:presLayoutVars>
          <dgm:dir/>
          <dgm:animOne val="branch"/>
          <dgm:animLvl val="lvl"/>
        </dgm:presLayoutVars>
      </dgm:prSet>
      <dgm:spPr/>
    </dgm:pt>
    <dgm:pt modelId="{56F47595-0650-9946-B0F4-88289200A20F}" type="pres">
      <dgm:prSet presAssocID="{13E6AFEE-6517-4633-9260-F057AE90A6B2}" presName="thickLine" presStyleLbl="alignNode1" presStyleIdx="0" presStyleCnt="4"/>
      <dgm:spPr/>
    </dgm:pt>
    <dgm:pt modelId="{1C2BFE1A-DF53-7841-9DC9-80AD38D233B4}" type="pres">
      <dgm:prSet presAssocID="{13E6AFEE-6517-4633-9260-F057AE90A6B2}" presName="horz1" presStyleCnt="0"/>
      <dgm:spPr/>
    </dgm:pt>
    <dgm:pt modelId="{67FD1304-C410-484A-A54A-B9DCD14C550B}" type="pres">
      <dgm:prSet presAssocID="{13E6AFEE-6517-4633-9260-F057AE90A6B2}" presName="tx1" presStyleLbl="revTx" presStyleIdx="0" presStyleCnt="4"/>
      <dgm:spPr/>
    </dgm:pt>
    <dgm:pt modelId="{66D424A1-7E97-E64B-93EF-5725A225CEA0}" type="pres">
      <dgm:prSet presAssocID="{13E6AFEE-6517-4633-9260-F057AE90A6B2}" presName="vert1" presStyleCnt="0"/>
      <dgm:spPr/>
    </dgm:pt>
    <dgm:pt modelId="{E462540F-30CC-BF41-B991-8222D4A581FB}" type="pres">
      <dgm:prSet presAssocID="{345017BC-2EAD-4F9A-9726-82DF9E289E36}" presName="thickLine" presStyleLbl="alignNode1" presStyleIdx="1" presStyleCnt="4"/>
      <dgm:spPr/>
    </dgm:pt>
    <dgm:pt modelId="{F25CEFB1-1E1C-7440-B38A-FB5444E74474}" type="pres">
      <dgm:prSet presAssocID="{345017BC-2EAD-4F9A-9726-82DF9E289E36}" presName="horz1" presStyleCnt="0"/>
      <dgm:spPr/>
    </dgm:pt>
    <dgm:pt modelId="{D237002E-561B-B249-B54F-E49B59709693}" type="pres">
      <dgm:prSet presAssocID="{345017BC-2EAD-4F9A-9726-82DF9E289E36}" presName="tx1" presStyleLbl="revTx" presStyleIdx="1" presStyleCnt="4"/>
      <dgm:spPr/>
    </dgm:pt>
    <dgm:pt modelId="{3E815434-734C-6742-A514-755AE81E2157}" type="pres">
      <dgm:prSet presAssocID="{345017BC-2EAD-4F9A-9726-82DF9E289E36}" presName="vert1" presStyleCnt="0"/>
      <dgm:spPr/>
    </dgm:pt>
    <dgm:pt modelId="{4AE8ED93-DE9B-BC48-878D-5E944E384C6C}" type="pres">
      <dgm:prSet presAssocID="{7FC41F4A-BD22-4DB7-8D9B-F6B5858B73DD}" presName="thickLine" presStyleLbl="alignNode1" presStyleIdx="2" presStyleCnt="4"/>
      <dgm:spPr/>
    </dgm:pt>
    <dgm:pt modelId="{D886A048-FC2B-D142-8220-53300945CF8D}" type="pres">
      <dgm:prSet presAssocID="{7FC41F4A-BD22-4DB7-8D9B-F6B5858B73DD}" presName="horz1" presStyleCnt="0"/>
      <dgm:spPr/>
    </dgm:pt>
    <dgm:pt modelId="{F2A9E773-4973-1F47-ACBC-7E414226320B}" type="pres">
      <dgm:prSet presAssocID="{7FC41F4A-BD22-4DB7-8D9B-F6B5858B73DD}" presName="tx1" presStyleLbl="revTx" presStyleIdx="2" presStyleCnt="4"/>
      <dgm:spPr/>
    </dgm:pt>
    <dgm:pt modelId="{23CC0DEA-5F9C-5F4E-B8C9-34E9208A608E}" type="pres">
      <dgm:prSet presAssocID="{7FC41F4A-BD22-4DB7-8D9B-F6B5858B73DD}" presName="vert1" presStyleCnt="0"/>
      <dgm:spPr/>
    </dgm:pt>
    <dgm:pt modelId="{4533D182-8AED-A14D-B4A4-F63D18BEC9A0}" type="pres">
      <dgm:prSet presAssocID="{6F243FCE-4248-4908-9487-7B11E9DE4F62}" presName="thickLine" presStyleLbl="alignNode1" presStyleIdx="3" presStyleCnt="4"/>
      <dgm:spPr/>
    </dgm:pt>
    <dgm:pt modelId="{A36F3E5D-2927-E34A-B0A9-943C9909AA69}" type="pres">
      <dgm:prSet presAssocID="{6F243FCE-4248-4908-9487-7B11E9DE4F62}" presName="horz1" presStyleCnt="0"/>
      <dgm:spPr/>
    </dgm:pt>
    <dgm:pt modelId="{F04D9224-1ED5-2A4C-B389-0593128555E9}" type="pres">
      <dgm:prSet presAssocID="{6F243FCE-4248-4908-9487-7B11E9DE4F62}" presName="tx1" presStyleLbl="revTx" presStyleIdx="3" presStyleCnt="4"/>
      <dgm:spPr/>
    </dgm:pt>
    <dgm:pt modelId="{B0071244-76BB-1B4C-B969-605322CB87EA}" type="pres">
      <dgm:prSet presAssocID="{6F243FCE-4248-4908-9487-7B11E9DE4F62}" presName="vert1" presStyleCnt="0"/>
      <dgm:spPr/>
    </dgm:pt>
  </dgm:ptLst>
  <dgm:cxnLst>
    <dgm:cxn modelId="{0C368D28-BF89-A647-AFDD-AE8E00CF22E8}" type="presOf" srcId="{E2FD34A2-A76A-4B40-A4BE-AE5D37C209C6}" destId="{C42F8A38-5B2B-EB41-852E-9688C0EB3C51}" srcOrd="0" destOrd="0" presId="urn:microsoft.com/office/officeart/2008/layout/LinedList"/>
    <dgm:cxn modelId="{9A6F2E5D-F341-4F85-AE8E-9BED866AEE40}" srcId="{E2FD34A2-A76A-4B40-A4BE-AE5D37C209C6}" destId="{13E6AFEE-6517-4633-9260-F057AE90A6B2}" srcOrd="0" destOrd="0" parTransId="{AE5CFECE-48BC-44CB-9958-18D4EEF8404F}" sibTransId="{20546223-1628-413A-A77F-4C007E16D784}"/>
    <dgm:cxn modelId="{4450684A-DE80-CB43-BBF4-AB6FA8B2C4DE}" type="presOf" srcId="{345017BC-2EAD-4F9A-9726-82DF9E289E36}" destId="{D237002E-561B-B249-B54F-E49B59709693}" srcOrd="0" destOrd="0" presId="urn:microsoft.com/office/officeart/2008/layout/LinedList"/>
    <dgm:cxn modelId="{D7BEEDA1-9E56-204B-83DC-EF1D644E2C1D}" type="presOf" srcId="{6F243FCE-4248-4908-9487-7B11E9DE4F62}" destId="{F04D9224-1ED5-2A4C-B389-0593128555E9}" srcOrd="0" destOrd="0" presId="urn:microsoft.com/office/officeart/2008/layout/LinedList"/>
    <dgm:cxn modelId="{D8637BAA-7084-486F-BE2F-B93F2D360096}" srcId="{E2FD34A2-A76A-4B40-A4BE-AE5D37C209C6}" destId="{7FC41F4A-BD22-4DB7-8D9B-F6B5858B73DD}" srcOrd="2" destOrd="0" parTransId="{DF8208A7-8EAB-4652-8E9E-E86A0180A01B}" sibTransId="{4A002A96-C593-4364-8575-9A447F32EDFF}"/>
    <dgm:cxn modelId="{57EFADCA-8AD9-49EA-BA14-5F722BD46841}" srcId="{E2FD34A2-A76A-4B40-A4BE-AE5D37C209C6}" destId="{345017BC-2EAD-4F9A-9726-82DF9E289E36}" srcOrd="1" destOrd="0" parTransId="{24E5B2F5-B295-4D1D-94E9-D327EC9C5CB6}" sibTransId="{6D9A4786-B227-420C-89D3-5EC9AFA92AFC}"/>
    <dgm:cxn modelId="{D54982D4-1608-9D4C-B7CD-EBCBB1E81314}" type="presOf" srcId="{13E6AFEE-6517-4633-9260-F057AE90A6B2}" destId="{67FD1304-C410-484A-A54A-B9DCD14C550B}" srcOrd="0" destOrd="0" presId="urn:microsoft.com/office/officeart/2008/layout/LinedList"/>
    <dgm:cxn modelId="{2A15B8DC-A55C-DE44-98C2-78D53F524856}" type="presOf" srcId="{7FC41F4A-BD22-4DB7-8D9B-F6B5858B73DD}" destId="{F2A9E773-4973-1F47-ACBC-7E414226320B}" srcOrd="0" destOrd="0" presId="urn:microsoft.com/office/officeart/2008/layout/LinedList"/>
    <dgm:cxn modelId="{364C03EA-042E-4776-8BB3-6F5B3C4EF509}" srcId="{E2FD34A2-A76A-4B40-A4BE-AE5D37C209C6}" destId="{6F243FCE-4248-4908-9487-7B11E9DE4F62}" srcOrd="3" destOrd="0" parTransId="{6B1C67EA-67E8-4D93-BFEA-AA11230FED3F}" sibTransId="{5B615242-E2A3-43B4-8149-213A48201845}"/>
    <dgm:cxn modelId="{066EB650-3845-C94B-8C00-A4752533DD77}" type="presParOf" srcId="{C42F8A38-5B2B-EB41-852E-9688C0EB3C51}" destId="{56F47595-0650-9946-B0F4-88289200A20F}" srcOrd="0" destOrd="0" presId="urn:microsoft.com/office/officeart/2008/layout/LinedList"/>
    <dgm:cxn modelId="{FCB12384-633A-0546-A84F-C5D5C9112091}" type="presParOf" srcId="{C42F8A38-5B2B-EB41-852E-9688C0EB3C51}" destId="{1C2BFE1A-DF53-7841-9DC9-80AD38D233B4}" srcOrd="1" destOrd="0" presId="urn:microsoft.com/office/officeart/2008/layout/LinedList"/>
    <dgm:cxn modelId="{272D378F-C785-8243-BD44-B2A3AE72DB68}" type="presParOf" srcId="{1C2BFE1A-DF53-7841-9DC9-80AD38D233B4}" destId="{67FD1304-C410-484A-A54A-B9DCD14C550B}" srcOrd="0" destOrd="0" presId="urn:microsoft.com/office/officeart/2008/layout/LinedList"/>
    <dgm:cxn modelId="{0B6BE3CA-7F01-3E4D-A048-EB7B5CC66CB9}" type="presParOf" srcId="{1C2BFE1A-DF53-7841-9DC9-80AD38D233B4}" destId="{66D424A1-7E97-E64B-93EF-5725A225CEA0}" srcOrd="1" destOrd="0" presId="urn:microsoft.com/office/officeart/2008/layout/LinedList"/>
    <dgm:cxn modelId="{0C7652B6-78D5-9E45-B0EB-C879AC9DD9D3}" type="presParOf" srcId="{C42F8A38-5B2B-EB41-852E-9688C0EB3C51}" destId="{E462540F-30CC-BF41-B991-8222D4A581FB}" srcOrd="2" destOrd="0" presId="urn:microsoft.com/office/officeart/2008/layout/LinedList"/>
    <dgm:cxn modelId="{844F45CD-1237-0D42-8932-ABD916EA08E9}" type="presParOf" srcId="{C42F8A38-5B2B-EB41-852E-9688C0EB3C51}" destId="{F25CEFB1-1E1C-7440-B38A-FB5444E74474}" srcOrd="3" destOrd="0" presId="urn:microsoft.com/office/officeart/2008/layout/LinedList"/>
    <dgm:cxn modelId="{BEDBC0BB-7A74-1C46-9A17-23C0F4336046}" type="presParOf" srcId="{F25CEFB1-1E1C-7440-B38A-FB5444E74474}" destId="{D237002E-561B-B249-B54F-E49B59709693}" srcOrd="0" destOrd="0" presId="urn:microsoft.com/office/officeart/2008/layout/LinedList"/>
    <dgm:cxn modelId="{968CED0B-06E8-5B46-BDBF-BD07CC2686A6}" type="presParOf" srcId="{F25CEFB1-1E1C-7440-B38A-FB5444E74474}" destId="{3E815434-734C-6742-A514-755AE81E2157}" srcOrd="1" destOrd="0" presId="urn:microsoft.com/office/officeart/2008/layout/LinedList"/>
    <dgm:cxn modelId="{4D711D7B-6117-1F4B-B910-D346FA2363B7}" type="presParOf" srcId="{C42F8A38-5B2B-EB41-852E-9688C0EB3C51}" destId="{4AE8ED93-DE9B-BC48-878D-5E944E384C6C}" srcOrd="4" destOrd="0" presId="urn:microsoft.com/office/officeart/2008/layout/LinedList"/>
    <dgm:cxn modelId="{9A416641-A0EF-8E4C-84A9-F9263E44B190}" type="presParOf" srcId="{C42F8A38-5B2B-EB41-852E-9688C0EB3C51}" destId="{D886A048-FC2B-D142-8220-53300945CF8D}" srcOrd="5" destOrd="0" presId="urn:microsoft.com/office/officeart/2008/layout/LinedList"/>
    <dgm:cxn modelId="{D66D8B2E-DCDC-5148-8745-74388B4FFB4E}" type="presParOf" srcId="{D886A048-FC2B-D142-8220-53300945CF8D}" destId="{F2A9E773-4973-1F47-ACBC-7E414226320B}" srcOrd="0" destOrd="0" presId="urn:microsoft.com/office/officeart/2008/layout/LinedList"/>
    <dgm:cxn modelId="{CA9609B2-57E8-0A4F-AFD1-267CE52E7914}" type="presParOf" srcId="{D886A048-FC2B-D142-8220-53300945CF8D}" destId="{23CC0DEA-5F9C-5F4E-B8C9-34E9208A608E}" srcOrd="1" destOrd="0" presId="urn:microsoft.com/office/officeart/2008/layout/LinedList"/>
    <dgm:cxn modelId="{69074859-3AB7-5C43-B8FB-4DC04C0DE0AC}" type="presParOf" srcId="{C42F8A38-5B2B-EB41-852E-9688C0EB3C51}" destId="{4533D182-8AED-A14D-B4A4-F63D18BEC9A0}" srcOrd="6" destOrd="0" presId="urn:microsoft.com/office/officeart/2008/layout/LinedList"/>
    <dgm:cxn modelId="{4A8156AE-98A0-DC47-B17C-8FB8F1A999DF}" type="presParOf" srcId="{C42F8A38-5B2B-EB41-852E-9688C0EB3C51}" destId="{A36F3E5D-2927-E34A-B0A9-943C9909AA69}" srcOrd="7" destOrd="0" presId="urn:microsoft.com/office/officeart/2008/layout/LinedList"/>
    <dgm:cxn modelId="{748DC181-1099-E740-8B49-4587DC528279}" type="presParOf" srcId="{A36F3E5D-2927-E34A-B0A9-943C9909AA69}" destId="{F04D9224-1ED5-2A4C-B389-0593128555E9}" srcOrd="0" destOrd="0" presId="urn:microsoft.com/office/officeart/2008/layout/LinedList"/>
    <dgm:cxn modelId="{903647AE-807F-7047-8DC6-3F94445455D8}" type="presParOf" srcId="{A36F3E5D-2927-E34A-B0A9-943C9909AA69}" destId="{B0071244-76BB-1B4C-B969-605322CB87E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2E7EC4-6EFC-164A-8A67-45C4B985323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</dgm:pt>
    <dgm:pt modelId="{80A1DF77-71F1-0541-A381-1153FABB9252}">
      <dgm:prSet phldrT="[Text]" custT="1"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 sz="1700" b="1" cap="none">
              <a:latin typeface="Times New Roman"/>
              <a:cs typeface="Times New Roman"/>
            </a:rPr>
            <a:t>Leverage predictive analytics to identify and target customers</a:t>
          </a:r>
        </a:p>
      </dgm:t>
    </dgm:pt>
    <dgm:pt modelId="{2E598E92-1A8E-1C4A-BF13-B263BCB905AC}" type="parTrans" cxnId="{ABFFE2FF-A533-E14A-9715-B8292B3FF35C}">
      <dgm:prSet/>
      <dgm:spPr/>
      <dgm:t>
        <a:bodyPr/>
        <a:lstStyle/>
        <a:p>
          <a:endParaRPr lang="en-US"/>
        </a:p>
      </dgm:t>
    </dgm:pt>
    <dgm:pt modelId="{E37A22B7-F5F0-0D4D-BD11-82A0956B1D49}" type="sibTrans" cxnId="{ABFFE2FF-A533-E14A-9715-B8292B3FF35C}">
      <dgm:prSet/>
      <dgm:spPr/>
      <dgm:t>
        <a:bodyPr/>
        <a:lstStyle/>
        <a:p>
          <a:endParaRPr lang="en-US"/>
        </a:p>
      </dgm:t>
    </dgm:pt>
    <dgm:pt modelId="{B3D5F1FC-7BC4-384F-B167-E2570DFC66DC}">
      <dgm:prSet phldrT="[Text]" custT="1"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 sz="1700" b="1" cap="none">
              <a:latin typeface="Times New Roman"/>
              <a:cs typeface="Times New Roman"/>
            </a:rPr>
            <a:t>Utilize insights from predictive analytics to improve marketing strategy and maximize return on investment</a:t>
          </a:r>
        </a:p>
      </dgm:t>
    </dgm:pt>
    <dgm:pt modelId="{D220FB5F-3F90-C24D-AC1C-13BACA04DAC5}" type="parTrans" cxnId="{09321B76-DC57-9446-BB20-22C506FF5A55}">
      <dgm:prSet/>
      <dgm:spPr/>
      <dgm:t>
        <a:bodyPr/>
        <a:lstStyle/>
        <a:p>
          <a:endParaRPr lang="en-US"/>
        </a:p>
      </dgm:t>
    </dgm:pt>
    <dgm:pt modelId="{B03203B4-2D14-2041-AD02-FC2F1F4E7BD1}" type="sibTrans" cxnId="{09321B76-DC57-9446-BB20-22C506FF5A55}">
      <dgm:prSet/>
      <dgm:spPr/>
      <dgm:t>
        <a:bodyPr/>
        <a:lstStyle/>
        <a:p>
          <a:endParaRPr lang="en-US"/>
        </a:p>
      </dgm:t>
    </dgm:pt>
    <dgm:pt modelId="{3374E019-82BA-4376-B451-15B090B926A5}" type="pres">
      <dgm:prSet presAssocID="{512E7EC4-6EFC-164A-8A67-45C4B9853231}" presName="root" presStyleCnt="0">
        <dgm:presLayoutVars>
          <dgm:dir/>
          <dgm:resizeHandles val="exact"/>
        </dgm:presLayoutVars>
      </dgm:prSet>
      <dgm:spPr/>
    </dgm:pt>
    <dgm:pt modelId="{C27830CC-9CFE-4980-8491-F7930F69AB6E}" type="pres">
      <dgm:prSet presAssocID="{80A1DF77-71F1-0541-A381-1153FABB9252}" presName="compNode" presStyleCnt="0"/>
      <dgm:spPr/>
    </dgm:pt>
    <dgm:pt modelId="{6928D751-DADB-4466-BF7C-0BFB0837F305}" type="pres">
      <dgm:prSet presAssocID="{80A1DF77-71F1-0541-A381-1153FABB9252}" presName="iconBgRect" presStyleLbl="bgShp" presStyleIdx="0" presStyleCnt="2"/>
      <dgm:spPr/>
    </dgm:pt>
    <dgm:pt modelId="{CF1CEA9E-6DB7-4B32-9961-F7CEDF035620}" type="pres">
      <dgm:prSet presAssocID="{80A1DF77-71F1-0541-A381-1153FABB925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ED0CB36C-582C-4BA3-A7BF-AD492BED9B65}" type="pres">
      <dgm:prSet presAssocID="{80A1DF77-71F1-0541-A381-1153FABB9252}" presName="spaceRect" presStyleCnt="0"/>
      <dgm:spPr/>
    </dgm:pt>
    <dgm:pt modelId="{4A5C0506-8B97-4A75-AE81-2F5060BA0401}" type="pres">
      <dgm:prSet presAssocID="{80A1DF77-71F1-0541-A381-1153FABB9252}" presName="textRect" presStyleLbl="revTx" presStyleIdx="0" presStyleCnt="2" custScaleX="141037" custLinFactNeighborX="8851" custLinFactNeighborY="-7763">
        <dgm:presLayoutVars>
          <dgm:chMax val="1"/>
          <dgm:chPref val="1"/>
        </dgm:presLayoutVars>
      </dgm:prSet>
      <dgm:spPr/>
    </dgm:pt>
    <dgm:pt modelId="{313770EB-7150-4BC9-983E-244FB195F05C}" type="pres">
      <dgm:prSet presAssocID="{E37A22B7-F5F0-0D4D-BD11-82A0956B1D49}" presName="sibTrans" presStyleCnt="0"/>
      <dgm:spPr/>
    </dgm:pt>
    <dgm:pt modelId="{8F19B186-F8C8-4044-876D-541FF598B9E8}" type="pres">
      <dgm:prSet presAssocID="{B3D5F1FC-7BC4-384F-B167-E2570DFC66DC}" presName="compNode" presStyleCnt="0"/>
      <dgm:spPr/>
    </dgm:pt>
    <dgm:pt modelId="{1EEA163F-0DAD-4C84-9C20-494F4D7FE945}" type="pres">
      <dgm:prSet presAssocID="{B3D5F1FC-7BC4-384F-B167-E2570DFC66DC}" presName="iconBgRect" presStyleLbl="bgShp" presStyleIdx="1" presStyleCnt="2"/>
      <dgm:spPr/>
    </dgm:pt>
    <dgm:pt modelId="{593503F6-FA47-4139-8BCA-2608542E9BA1}" type="pres">
      <dgm:prSet presAssocID="{B3D5F1FC-7BC4-384F-B167-E2570DFC66D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90A49746-22FB-41AC-80DA-A00E47034EC5}" type="pres">
      <dgm:prSet presAssocID="{B3D5F1FC-7BC4-384F-B167-E2570DFC66DC}" presName="spaceRect" presStyleCnt="0"/>
      <dgm:spPr/>
    </dgm:pt>
    <dgm:pt modelId="{616F9475-4513-4E8D-84C6-4620357B45E4}" type="pres">
      <dgm:prSet presAssocID="{B3D5F1FC-7BC4-384F-B167-E2570DFC66DC}" presName="textRect" presStyleLbl="revTx" presStyleIdx="1" presStyleCnt="2" custScaleX="141915" custLinFactNeighborX="-8649" custLinFactNeighborY="-11645">
        <dgm:presLayoutVars>
          <dgm:chMax val="1"/>
          <dgm:chPref val="1"/>
        </dgm:presLayoutVars>
      </dgm:prSet>
      <dgm:spPr/>
    </dgm:pt>
  </dgm:ptLst>
  <dgm:cxnLst>
    <dgm:cxn modelId="{2CD7FA60-4F20-0F4D-981D-520EC219B4B4}" type="presOf" srcId="{B3D5F1FC-7BC4-384F-B167-E2570DFC66DC}" destId="{616F9475-4513-4E8D-84C6-4620357B45E4}" srcOrd="0" destOrd="0" presId="urn:microsoft.com/office/officeart/2018/5/layout/IconCircleLabelList"/>
    <dgm:cxn modelId="{09321B76-DC57-9446-BB20-22C506FF5A55}" srcId="{512E7EC4-6EFC-164A-8A67-45C4B9853231}" destId="{B3D5F1FC-7BC4-384F-B167-E2570DFC66DC}" srcOrd="1" destOrd="0" parTransId="{D220FB5F-3F90-C24D-AC1C-13BACA04DAC5}" sibTransId="{B03203B4-2D14-2041-AD02-FC2F1F4E7BD1}"/>
    <dgm:cxn modelId="{617EB37D-4E71-964A-8AB6-1A75C3685493}" type="presOf" srcId="{512E7EC4-6EFC-164A-8A67-45C4B9853231}" destId="{3374E019-82BA-4376-B451-15B090B926A5}" srcOrd="0" destOrd="0" presId="urn:microsoft.com/office/officeart/2018/5/layout/IconCircleLabelList"/>
    <dgm:cxn modelId="{9CA265F4-FAED-5248-929B-DEF9AAD0D200}" type="presOf" srcId="{80A1DF77-71F1-0541-A381-1153FABB9252}" destId="{4A5C0506-8B97-4A75-AE81-2F5060BA0401}" srcOrd="0" destOrd="0" presId="urn:microsoft.com/office/officeart/2018/5/layout/IconCircleLabelList"/>
    <dgm:cxn modelId="{ABFFE2FF-A533-E14A-9715-B8292B3FF35C}" srcId="{512E7EC4-6EFC-164A-8A67-45C4B9853231}" destId="{80A1DF77-71F1-0541-A381-1153FABB9252}" srcOrd="0" destOrd="0" parTransId="{2E598E92-1A8E-1C4A-BF13-B263BCB905AC}" sibTransId="{E37A22B7-F5F0-0D4D-BD11-82A0956B1D49}"/>
    <dgm:cxn modelId="{FC5C6C89-F299-4B46-A8EA-A37BA9DB10DE}" type="presParOf" srcId="{3374E019-82BA-4376-B451-15B090B926A5}" destId="{C27830CC-9CFE-4980-8491-F7930F69AB6E}" srcOrd="0" destOrd="0" presId="urn:microsoft.com/office/officeart/2018/5/layout/IconCircleLabelList"/>
    <dgm:cxn modelId="{A83CA5D7-64BF-614E-80BD-443F92B5B15A}" type="presParOf" srcId="{C27830CC-9CFE-4980-8491-F7930F69AB6E}" destId="{6928D751-DADB-4466-BF7C-0BFB0837F305}" srcOrd="0" destOrd="0" presId="urn:microsoft.com/office/officeart/2018/5/layout/IconCircleLabelList"/>
    <dgm:cxn modelId="{E9625F4E-76C6-6C49-B8E9-976DE5E19EB0}" type="presParOf" srcId="{C27830CC-9CFE-4980-8491-F7930F69AB6E}" destId="{CF1CEA9E-6DB7-4B32-9961-F7CEDF035620}" srcOrd="1" destOrd="0" presId="urn:microsoft.com/office/officeart/2018/5/layout/IconCircleLabelList"/>
    <dgm:cxn modelId="{B043F972-D752-2C4A-8875-7101F1B8A026}" type="presParOf" srcId="{C27830CC-9CFE-4980-8491-F7930F69AB6E}" destId="{ED0CB36C-582C-4BA3-A7BF-AD492BED9B65}" srcOrd="2" destOrd="0" presId="urn:microsoft.com/office/officeart/2018/5/layout/IconCircleLabelList"/>
    <dgm:cxn modelId="{5F92AF54-9E5D-DD46-A23B-402310D284DF}" type="presParOf" srcId="{C27830CC-9CFE-4980-8491-F7930F69AB6E}" destId="{4A5C0506-8B97-4A75-AE81-2F5060BA0401}" srcOrd="3" destOrd="0" presId="urn:microsoft.com/office/officeart/2018/5/layout/IconCircleLabelList"/>
    <dgm:cxn modelId="{70D85080-0D16-0848-BD2B-36A89C7D9376}" type="presParOf" srcId="{3374E019-82BA-4376-B451-15B090B926A5}" destId="{313770EB-7150-4BC9-983E-244FB195F05C}" srcOrd="1" destOrd="0" presId="urn:microsoft.com/office/officeart/2018/5/layout/IconCircleLabelList"/>
    <dgm:cxn modelId="{3C154888-6964-9A4C-AF92-2DDA1EBC77E6}" type="presParOf" srcId="{3374E019-82BA-4376-B451-15B090B926A5}" destId="{8F19B186-F8C8-4044-876D-541FF598B9E8}" srcOrd="2" destOrd="0" presId="urn:microsoft.com/office/officeart/2018/5/layout/IconCircleLabelList"/>
    <dgm:cxn modelId="{5EDB590A-0CFB-D349-9B61-E6FB0836A9CD}" type="presParOf" srcId="{8F19B186-F8C8-4044-876D-541FF598B9E8}" destId="{1EEA163F-0DAD-4C84-9C20-494F4D7FE945}" srcOrd="0" destOrd="0" presId="urn:microsoft.com/office/officeart/2018/5/layout/IconCircleLabelList"/>
    <dgm:cxn modelId="{DD7862F3-E152-1E41-AC6B-E9B051364FD0}" type="presParOf" srcId="{8F19B186-F8C8-4044-876D-541FF598B9E8}" destId="{593503F6-FA47-4139-8BCA-2608542E9BA1}" srcOrd="1" destOrd="0" presId="urn:microsoft.com/office/officeart/2018/5/layout/IconCircleLabelList"/>
    <dgm:cxn modelId="{0FAF76AE-B9BA-5F42-B723-9AEF92F4C451}" type="presParOf" srcId="{8F19B186-F8C8-4044-876D-541FF598B9E8}" destId="{90A49746-22FB-41AC-80DA-A00E47034EC5}" srcOrd="2" destOrd="0" presId="urn:microsoft.com/office/officeart/2018/5/layout/IconCircleLabelList"/>
    <dgm:cxn modelId="{B374585B-64B9-4E4A-9CB0-1F48758F55C7}" type="presParOf" srcId="{8F19B186-F8C8-4044-876D-541FF598B9E8}" destId="{616F9475-4513-4E8D-84C6-4620357B45E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F64D0B-D0DA-4D5E-9504-F2B219614632}" type="doc">
      <dgm:prSet loTypeId="urn:microsoft.com/office/officeart/2018/2/layout/IconCircleList" loCatId="icon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3698FE9-84BB-4124-ABB7-3684F7AEAE0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>
              <a:latin typeface="Times New Roman" panose="02020603050405020304" pitchFamily="18" charset="0"/>
              <a:cs typeface="Times New Roman" panose="02020603050405020304" pitchFamily="18" charset="0"/>
            </a:rPr>
            <a:t>develop predictive models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that identify customers most likely to subscribe.</a:t>
          </a:r>
        </a:p>
      </dgm:t>
    </dgm:pt>
    <dgm:pt modelId="{326C2CC3-C321-465E-8FC9-0E821D9D3418}" type="parTrans" cxnId="{F73544BE-11F7-41D4-951A-3A61223F0501}">
      <dgm:prSet/>
      <dgm:spPr/>
      <dgm:t>
        <a:bodyPr/>
        <a:lstStyle/>
        <a:p>
          <a:endParaRPr lang="en-US"/>
        </a:p>
      </dgm:t>
    </dgm:pt>
    <dgm:pt modelId="{AD2F357C-BF1E-46BD-AE10-B16FE7647951}" type="sibTrans" cxnId="{F73544BE-11F7-41D4-951A-3A61223F050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624BCD4-F1B6-41EA-A2E7-59887DBC950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>
              <a:latin typeface="Times New Roman" panose="02020603050405020304" pitchFamily="18" charset="0"/>
              <a:cs typeface="Times New Roman" panose="02020603050405020304" pitchFamily="18" charset="0"/>
            </a:rPr>
            <a:t>Increase subscription rates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beyond the current 11.7%,</a:t>
          </a:r>
        </a:p>
      </dgm:t>
    </dgm:pt>
    <dgm:pt modelId="{5A9B87C3-2CF5-43B6-83BC-8945DEA78EE6}" type="parTrans" cxnId="{6149F3AD-F21C-44A7-8759-5363B3B5A817}">
      <dgm:prSet/>
      <dgm:spPr/>
      <dgm:t>
        <a:bodyPr/>
        <a:lstStyle/>
        <a:p>
          <a:endParaRPr lang="en-US"/>
        </a:p>
      </dgm:t>
    </dgm:pt>
    <dgm:pt modelId="{2850790B-8C40-4292-9ECA-03A3B5CD6817}" type="sibTrans" cxnId="{6149F3AD-F21C-44A7-8759-5363B3B5A81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B3E90F8-2F90-42DE-80ED-7A218BE978E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And </a:t>
          </a:r>
          <a:r>
            <a:rPr lang="en-US" sz="2000" b="1">
              <a:latin typeface="Times New Roman" panose="02020603050405020304" pitchFamily="18" charset="0"/>
              <a:cs typeface="Times New Roman" panose="02020603050405020304" pitchFamily="18" charset="0"/>
            </a:rPr>
            <a:t>enhance marketing efficiency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725BFA-8387-4CCE-B75D-B5D7260E4BEC}" type="parTrans" cxnId="{F12E85CA-FA30-4A99-9394-9DAD616B2BD3}">
      <dgm:prSet/>
      <dgm:spPr/>
      <dgm:t>
        <a:bodyPr/>
        <a:lstStyle/>
        <a:p>
          <a:endParaRPr lang="en-US"/>
        </a:p>
      </dgm:t>
    </dgm:pt>
    <dgm:pt modelId="{3A857D23-6F71-4105-A1B1-2D790DF2D8E4}" type="sibTrans" cxnId="{F12E85CA-FA30-4A99-9394-9DAD616B2BD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62D1F69-1888-460D-B3FB-249BCE56933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This modeling effort aims to </a:t>
          </a:r>
          <a:r>
            <a:rPr lang="en-US" sz="2000" b="1">
              <a:latin typeface="Times New Roman" panose="02020603050405020304" pitchFamily="18" charset="0"/>
              <a:cs typeface="Times New Roman" panose="02020603050405020304" pitchFamily="18" charset="0"/>
            </a:rPr>
            <a:t>replace mass cold calling with data-driven targeting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, improving customer experience and reducing campaign costs.</a:t>
          </a:r>
        </a:p>
      </dgm:t>
    </dgm:pt>
    <dgm:pt modelId="{1445E33C-7546-4B52-8323-25C2CA441A1C}" type="parTrans" cxnId="{94270B52-FC7B-45DF-9967-28833A951384}">
      <dgm:prSet/>
      <dgm:spPr/>
      <dgm:t>
        <a:bodyPr/>
        <a:lstStyle/>
        <a:p>
          <a:endParaRPr lang="en-US"/>
        </a:p>
      </dgm:t>
    </dgm:pt>
    <dgm:pt modelId="{7F9DA062-E976-4C82-9B2E-27693468DAC1}" type="sibTrans" cxnId="{94270B52-FC7B-45DF-9967-28833A951384}">
      <dgm:prSet/>
      <dgm:spPr/>
      <dgm:t>
        <a:bodyPr/>
        <a:lstStyle/>
        <a:p>
          <a:endParaRPr lang="en-US"/>
        </a:p>
      </dgm:t>
    </dgm:pt>
    <dgm:pt modelId="{8688290C-587C-47E1-957E-9227589F80EE}" type="pres">
      <dgm:prSet presAssocID="{8FF64D0B-D0DA-4D5E-9504-F2B219614632}" presName="root" presStyleCnt="0">
        <dgm:presLayoutVars>
          <dgm:dir/>
          <dgm:resizeHandles val="exact"/>
        </dgm:presLayoutVars>
      </dgm:prSet>
      <dgm:spPr/>
    </dgm:pt>
    <dgm:pt modelId="{CC48DC88-963F-41A7-BCF3-736BF4C4677B}" type="pres">
      <dgm:prSet presAssocID="{8FF64D0B-D0DA-4D5E-9504-F2B219614632}" presName="container" presStyleCnt="0">
        <dgm:presLayoutVars>
          <dgm:dir/>
          <dgm:resizeHandles val="exact"/>
        </dgm:presLayoutVars>
      </dgm:prSet>
      <dgm:spPr/>
    </dgm:pt>
    <dgm:pt modelId="{5646D6CE-0DAB-4AFA-A55C-476843381026}" type="pres">
      <dgm:prSet presAssocID="{E3698FE9-84BB-4124-ABB7-3684F7AEAE0D}" presName="compNode" presStyleCnt="0"/>
      <dgm:spPr/>
    </dgm:pt>
    <dgm:pt modelId="{F2B06502-FAFE-4440-B2CD-B3CB9797DDB7}" type="pres">
      <dgm:prSet presAssocID="{E3698FE9-84BB-4124-ABB7-3684F7AEAE0D}" presName="iconBgRect" presStyleLbl="bgShp" presStyleIdx="0" presStyleCnt="4"/>
      <dgm:spPr/>
    </dgm:pt>
    <dgm:pt modelId="{B6EF1E38-6007-4C5A-9816-07C29EE2A100}" type="pres">
      <dgm:prSet presAssocID="{E3698FE9-84BB-4124-ABB7-3684F7AEAE0D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4546854-F20E-4210-B3DA-7FB1C150E7F7}" type="pres">
      <dgm:prSet presAssocID="{E3698FE9-84BB-4124-ABB7-3684F7AEAE0D}" presName="spaceRect" presStyleCnt="0"/>
      <dgm:spPr/>
    </dgm:pt>
    <dgm:pt modelId="{2FDBAB2C-631B-4DB2-876B-B08AC267E5DD}" type="pres">
      <dgm:prSet presAssocID="{E3698FE9-84BB-4124-ABB7-3684F7AEAE0D}" presName="textRect" presStyleLbl="revTx" presStyleIdx="0" presStyleCnt="4">
        <dgm:presLayoutVars>
          <dgm:chMax val="1"/>
          <dgm:chPref val="1"/>
        </dgm:presLayoutVars>
      </dgm:prSet>
      <dgm:spPr/>
    </dgm:pt>
    <dgm:pt modelId="{28BB4F33-321C-4D16-98A8-6DEBD5326801}" type="pres">
      <dgm:prSet presAssocID="{AD2F357C-BF1E-46BD-AE10-B16FE7647951}" presName="sibTrans" presStyleLbl="sibTrans2D1" presStyleIdx="0" presStyleCnt="0"/>
      <dgm:spPr/>
    </dgm:pt>
    <dgm:pt modelId="{E8942D42-B9E9-4DEB-9336-B2FAF6790A00}" type="pres">
      <dgm:prSet presAssocID="{E624BCD4-F1B6-41EA-A2E7-59887DBC9504}" presName="compNode" presStyleCnt="0"/>
      <dgm:spPr/>
    </dgm:pt>
    <dgm:pt modelId="{F2FB31A4-C33E-416A-995A-7DE3181FB0AB}" type="pres">
      <dgm:prSet presAssocID="{E624BCD4-F1B6-41EA-A2E7-59887DBC9504}" presName="iconBgRect" presStyleLbl="bgShp" presStyleIdx="1" presStyleCnt="4"/>
      <dgm:spPr/>
    </dgm:pt>
    <dgm:pt modelId="{68F33DD2-F65B-4EFA-8B61-4EBD929FB67F}" type="pres">
      <dgm:prSet presAssocID="{E624BCD4-F1B6-41EA-A2E7-59887DBC950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0B4243CF-05A3-4D1A-A458-6C677F58DB21}" type="pres">
      <dgm:prSet presAssocID="{E624BCD4-F1B6-41EA-A2E7-59887DBC9504}" presName="spaceRect" presStyleCnt="0"/>
      <dgm:spPr/>
    </dgm:pt>
    <dgm:pt modelId="{DE25D77C-1680-47FE-B33F-16E66C300121}" type="pres">
      <dgm:prSet presAssocID="{E624BCD4-F1B6-41EA-A2E7-59887DBC9504}" presName="textRect" presStyleLbl="revTx" presStyleIdx="1" presStyleCnt="4">
        <dgm:presLayoutVars>
          <dgm:chMax val="1"/>
          <dgm:chPref val="1"/>
        </dgm:presLayoutVars>
      </dgm:prSet>
      <dgm:spPr/>
    </dgm:pt>
    <dgm:pt modelId="{19C6089B-8455-4744-9C3F-82521944314F}" type="pres">
      <dgm:prSet presAssocID="{2850790B-8C40-4292-9ECA-03A3B5CD6817}" presName="sibTrans" presStyleLbl="sibTrans2D1" presStyleIdx="0" presStyleCnt="0"/>
      <dgm:spPr/>
    </dgm:pt>
    <dgm:pt modelId="{6C5F1515-17CD-4B8C-ACE5-9BB28A96F590}" type="pres">
      <dgm:prSet presAssocID="{7B3E90F8-2F90-42DE-80ED-7A218BE978E2}" presName="compNode" presStyleCnt="0"/>
      <dgm:spPr/>
    </dgm:pt>
    <dgm:pt modelId="{D8691617-530D-48CE-9319-89BF69CEA600}" type="pres">
      <dgm:prSet presAssocID="{7B3E90F8-2F90-42DE-80ED-7A218BE978E2}" presName="iconBgRect" presStyleLbl="bgShp" presStyleIdx="2" presStyleCnt="4"/>
      <dgm:spPr/>
    </dgm:pt>
    <dgm:pt modelId="{1645837C-627F-4A59-884C-BFF070F88918}" type="pres">
      <dgm:prSet presAssocID="{7B3E90F8-2F90-42DE-80ED-7A218BE978E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15866EB-A200-4881-A1C4-7FE7CEA7A837}" type="pres">
      <dgm:prSet presAssocID="{7B3E90F8-2F90-42DE-80ED-7A218BE978E2}" presName="spaceRect" presStyleCnt="0"/>
      <dgm:spPr/>
    </dgm:pt>
    <dgm:pt modelId="{A07A958D-66FF-48A8-B08D-6BDA74C8A745}" type="pres">
      <dgm:prSet presAssocID="{7B3E90F8-2F90-42DE-80ED-7A218BE978E2}" presName="textRect" presStyleLbl="revTx" presStyleIdx="2" presStyleCnt="4">
        <dgm:presLayoutVars>
          <dgm:chMax val="1"/>
          <dgm:chPref val="1"/>
        </dgm:presLayoutVars>
      </dgm:prSet>
      <dgm:spPr/>
    </dgm:pt>
    <dgm:pt modelId="{4D181373-378B-4788-8504-74ED13754A69}" type="pres">
      <dgm:prSet presAssocID="{3A857D23-6F71-4105-A1B1-2D790DF2D8E4}" presName="sibTrans" presStyleLbl="sibTrans2D1" presStyleIdx="0" presStyleCnt="0"/>
      <dgm:spPr/>
    </dgm:pt>
    <dgm:pt modelId="{A96DCD4B-4265-442E-943E-D17536D7937B}" type="pres">
      <dgm:prSet presAssocID="{662D1F69-1888-460D-B3FB-249BCE569338}" presName="compNode" presStyleCnt="0"/>
      <dgm:spPr/>
    </dgm:pt>
    <dgm:pt modelId="{FE6C74AB-1216-4347-BAF0-46169F3358E9}" type="pres">
      <dgm:prSet presAssocID="{662D1F69-1888-460D-B3FB-249BCE569338}" presName="iconBgRect" presStyleLbl="bgShp" presStyleIdx="3" presStyleCnt="4"/>
      <dgm:spPr/>
    </dgm:pt>
    <dgm:pt modelId="{7B33396A-FB4A-441C-8998-44562DFB0E19}" type="pres">
      <dgm:prSet presAssocID="{662D1F69-1888-460D-B3FB-249BCE56933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 outline"/>
        </a:ext>
      </dgm:extLst>
    </dgm:pt>
    <dgm:pt modelId="{FBFEE633-86F4-4875-856B-2729B48E9D0E}" type="pres">
      <dgm:prSet presAssocID="{662D1F69-1888-460D-B3FB-249BCE569338}" presName="spaceRect" presStyleCnt="0"/>
      <dgm:spPr/>
    </dgm:pt>
    <dgm:pt modelId="{01DBAD88-2A5B-4519-852A-9CDBC7E33990}" type="pres">
      <dgm:prSet presAssocID="{662D1F69-1888-460D-B3FB-249BCE569338}" presName="textRect" presStyleLbl="revTx" presStyleIdx="3" presStyleCnt="4" custScaleY="122584">
        <dgm:presLayoutVars>
          <dgm:chMax val="1"/>
          <dgm:chPref val="1"/>
        </dgm:presLayoutVars>
      </dgm:prSet>
      <dgm:spPr/>
    </dgm:pt>
  </dgm:ptLst>
  <dgm:cxnLst>
    <dgm:cxn modelId="{71ACCF06-4A2C-8A4E-815E-573D6FB59801}" type="presOf" srcId="{7B3E90F8-2F90-42DE-80ED-7A218BE978E2}" destId="{A07A958D-66FF-48A8-B08D-6BDA74C8A745}" srcOrd="0" destOrd="0" presId="urn:microsoft.com/office/officeart/2018/2/layout/IconCircleList"/>
    <dgm:cxn modelId="{448DB21A-DB76-C34C-9ED4-68315B6BD601}" type="presOf" srcId="{E624BCD4-F1B6-41EA-A2E7-59887DBC9504}" destId="{DE25D77C-1680-47FE-B33F-16E66C300121}" srcOrd="0" destOrd="0" presId="urn:microsoft.com/office/officeart/2018/2/layout/IconCircleList"/>
    <dgm:cxn modelId="{45BCBE25-A2E4-8941-B5E0-03FF0D52C00F}" type="presOf" srcId="{662D1F69-1888-460D-B3FB-249BCE569338}" destId="{01DBAD88-2A5B-4519-852A-9CDBC7E33990}" srcOrd="0" destOrd="0" presId="urn:microsoft.com/office/officeart/2018/2/layout/IconCircleList"/>
    <dgm:cxn modelId="{B3ABC95B-5DB9-B342-B8A7-F17E62B53181}" type="presOf" srcId="{E3698FE9-84BB-4124-ABB7-3684F7AEAE0D}" destId="{2FDBAB2C-631B-4DB2-876B-B08AC267E5DD}" srcOrd="0" destOrd="0" presId="urn:microsoft.com/office/officeart/2018/2/layout/IconCircleList"/>
    <dgm:cxn modelId="{3B387146-2965-C84B-A964-C771E1E7E9FA}" type="presOf" srcId="{8FF64D0B-D0DA-4D5E-9504-F2B219614632}" destId="{8688290C-587C-47E1-957E-9227589F80EE}" srcOrd="0" destOrd="0" presId="urn:microsoft.com/office/officeart/2018/2/layout/IconCircleList"/>
    <dgm:cxn modelId="{94270B52-FC7B-45DF-9967-28833A951384}" srcId="{8FF64D0B-D0DA-4D5E-9504-F2B219614632}" destId="{662D1F69-1888-460D-B3FB-249BCE569338}" srcOrd="3" destOrd="0" parTransId="{1445E33C-7546-4B52-8323-25C2CA441A1C}" sibTransId="{7F9DA062-E976-4C82-9B2E-27693468DAC1}"/>
    <dgm:cxn modelId="{6DB81E54-5B94-2145-91A5-4D2170F2E71C}" type="presOf" srcId="{AD2F357C-BF1E-46BD-AE10-B16FE7647951}" destId="{28BB4F33-321C-4D16-98A8-6DEBD5326801}" srcOrd="0" destOrd="0" presId="urn:microsoft.com/office/officeart/2018/2/layout/IconCircleList"/>
    <dgm:cxn modelId="{6A409E8F-0250-4047-AA64-EDCCC4DFC9F5}" type="presOf" srcId="{3A857D23-6F71-4105-A1B1-2D790DF2D8E4}" destId="{4D181373-378B-4788-8504-74ED13754A69}" srcOrd="0" destOrd="0" presId="urn:microsoft.com/office/officeart/2018/2/layout/IconCircleList"/>
    <dgm:cxn modelId="{6149F3AD-F21C-44A7-8759-5363B3B5A817}" srcId="{8FF64D0B-D0DA-4D5E-9504-F2B219614632}" destId="{E624BCD4-F1B6-41EA-A2E7-59887DBC9504}" srcOrd="1" destOrd="0" parTransId="{5A9B87C3-2CF5-43B6-83BC-8945DEA78EE6}" sibTransId="{2850790B-8C40-4292-9ECA-03A3B5CD6817}"/>
    <dgm:cxn modelId="{F73544BE-11F7-41D4-951A-3A61223F0501}" srcId="{8FF64D0B-D0DA-4D5E-9504-F2B219614632}" destId="{E3698FE9-84BB-4124-ABB7-3684F7AEAE0D}" srcOrd="0" destOrd="0" parTransId="{326C2CC3-C321-465E-8FC9-0E821D9D3418}" sibTransId="{AD2F357C-BF1E-46BD-AE10-B16FE7647951}"/>
    <dgm:cxn modelId="{5F553BC8-3EE8-4E4F-A653-1B36CE64599F}" type="presOf" srcId="{2850790B-8C40-4292-9ECA-03A3B5CD6817}" destId="{19C6089B-8455-4744-9C3F-82521944314F}" srcOrd="0" destOrd="0" presId="urn:microsoft.com/office/officeart/2018/2/layout/IconCircleList"/>
    <dgm:cxn modelId="{F12E85CA-FA30-4A99-9394-9DAD616B2BD3}" srcId="{8FF64D0B-D0DA-4D5E-9504-F2B219614632}" destId="{7B3E90F8-2F90-42DE-80ED-7A218BE978E2}" srcOrd="2" destOrd="0" parTransId="{08725BFA-8387-4CCE-B75D-B5D7260E4BEC}" sibTransId="{3A857D23-6F71-4105-A1B1-2D790DF2D8E4}"/>
    <dgm:cxn modelId="{13D5205B-FB84-2F40-BCC3-A43AB2246C5D}" type="presParOf" srcId="{8688290C-587C-47E1-957E-9227589F80EE}" destId="{CC48DC88-963F-41A7-BCF3-736BF4C4677B}" srcOrd="0" destOrd="0" presId="urn:microsoft.com/office/officeart/2018/2/layout/IconCircleList"/>
    <dgm:cxn modelId="{04BDFFE8-CD54-BC4A-98AE-92B5E40809D1}" type="presParOf" srcId="{CC48DC88-963F-41A7-BCF3-736BF4C4677B}" destId="{5646D6CE-0DAB-4AFA-A55C-476843381026}" srcOrd="0" destOrd="0" presId="urn:microsoft.com/office/officeart/2018/2/layout/IconCircleList"/>
    <dgm:cxn modelId="{E1AFC274-9DD1-2C49-85EF-E3AA20A489EC}" type="presParOf" srcId="{5646D6CE-0DAB-4AFA-A55C-476843381026}" destId="{F2B06502-FAFE-4440-B2CD-B3CB9797DDB7}" srcOrd="0" destOrd="0" presId="urn:microsoft.com/office/officeart/2018/2/layout/IconCircleList"/>
    <dgm:cxn modelId="{E05E09E2-1BE8-7043-B065-E58ABD654B34}" type="presParOf" srcId="{5646D6CE-0DAB-4AFA-A55C-476843381026}" destId="{B6EF1E38-6007-4C5A-9816-07C29EE2A100}" srcOrd="1" destOrd="0" presId="urn:microsoft.com/office/officeart/2018/2/layout/IconCircleList"/>
    <dgm:cxn modelId="{7E8762BC-E32F-3A4C-B716-2CCC62CA4E88}" type="presParOf" srcId="{5646D6CE-0DAB-4AFA-A55C-476843381026}" destId="{94546854-F20E-4210-B3DA-7FB1C150E7F7}" srcOrd="2" destOrd="0" presId="urn:microsoft.com/office/officeart/2018/2/layout/IconCircleList"/>
    <dgm:cxn modelId="{38931E60-9F51-E649-8E1E-21CC859CECA1}" type="presParOf" srcId="{5646D6CE-0DAB-4AFA-A55C-476843381026}" destId="{2FDBAB2C-631B-4DB2-876B-B08AC267E5DD}" srcOrd="3" destOrd="0" presId="urn:microsoft.com/office/officeart/2018/2/layout/IconCircleList"/>
    <dgm:cxn modelId="{51F3A9C8-70C1-B34A-BDA0-89A4C1FB4BAD}" type="presParOf" srcId="{CC48DC88-963F-41A7-BCF3-736BF4C4677B}" destId="{28BB4F33-321C-4D16-98A8-6DEBD5326801}" srcOrd="1" destOrd="0" presId="urn:microsoft.com/office/officeart/2018/2/layout/IconCircleList"/>
    <dgm:cxn modelId="{38C83BAA-75BA-AE49-9C95-444963F69204}" type="presParOf" srcId="{CC48DC88-963F-41A7-BCF3-736BF4C4677B}" destId="{E8942D42-B9E9-4DEB-9336-B2FAF6790A00}" srcOrd="2" destOrd="0" presId="urn:microsoft.com/office/officeart/2018/2/layout/IconCircleList"/>
    <dgm:cxn modelId="{A9995ED1-7BD9-734E-B665-BE530D37D750}" type="presParOf" srcId="{E8942D42-B9E9-4DEB-9336-B2FAF6790A00}" destId="{F2FB31A4-C33E-416A-995A-7DE3181FB0AB}" srcOrd="0" destOrd="0" presId="urn:microsoft.com/office/officeart/2018/2/layout/IconCircleList"/>
    <dgm:cxn modelId="{00A948A7-5922-0240-B912-A52CFD2F07CE}" type="presParOf" srcId="{E8942D42-B9E9-4DEB-9336-B2FAF6790A00}" destId="{68F33DD2-F65B-4EFA-8B61-4EBD929FB67F}" srcOrd="1" destOrd="0" presId="urn:microsoft.com/office/officeart/2018/2/layout/IconCircleList"/>
    <dgm:cxn modelId="{BEDF0286-C2DF-7344-B79C-B4C4A9C58F19}" type="presParOf" srcId="{E8942D42-B9E9-4DEB-9336-B2FAF6790A00}" destId="{0B4243CF-05A3-4D1A-A458-6C677F58DB21}" srcOrd="2" destOrd="0" presId="urn:microsoft.com/office/officeart/2018/2/layout/IconCircleList"/>
    <dgm:cxn modelId="{A8AB69E7-0AF6-7B41-A384-AD364BB3BBE9}" type="presParOf" srcId="{E8942D42-B9E9-4DEB-9336-B2FAF6790A00}" destId="{DE25D77C-1680-47FE-B33F-16E66C300121}" srcOrd="3" destOrd="0" presId="urn:microsoft.com/office/officeart/2018/2/layout/IconCircleList"/>
    <dgm:cxn modelId="{D4058F7C-02AF-7245-AE3E-C9C6D384847F}" type="presParOf" srcId="{CC48DC88-963F-41A7-BCF3-736BF4C4677B}" destId="{19C6089B-8455-4744-9C3F-82521944314F}" srcOrd="3" destOrd="0" presId="urn:microsoft.com/office/officeart/2018/2/layout/IconCircleList"/>
    <dgm:cxn modelId="{16EB803B-6324-3643-AECC-6630B3231BF3}" type="presParOf" srcId="{CC48DC88-963F-41A7-BCF3-736BF4C4677B}" destId="{6C5F1515-17CD-4B8C-ACE5-9BB28A96F590}" srcOrd="4" destOrd="0" presId="urn:microsoft.com/office/officeart/2018/2/layout/IconCircleList"/>
    <dgm:cxn modelId="{CA2F4687-B22E-5B4B-90B8-1138605384A4}" type="presParOf" srcId="{6C5F1515-17CD-4B8C-ACE5-9BB28A96F590}" destId="{D8691617-530D-48CE-9319-89BF69CEA600}" srcOrd="0" destOrd="0" presId="urn:microsoft.com/office/officeart/2018/2/layout/IconCircleList"/>
    <dgm:cxn modelId="{769874F3-5AB6-8A45-BBAD-10042432A490}" type="presParOf" srcId="{6C5F1515-17CD-4B8C-ACE5-9BB28A96F590}" destId="{1645837C-627F-4A59-884C-BFF070F88918}" srcOrd="1" destOrd="0" presId="urn:microsoft.com/office/officeart/2018/2/layout/IconCircleList"/>
    <dgm:cxn modelId="{0FDAB898-04DB-7D4F-A446-0B2B20E17427}" type="presParOf" srcId="{6C5F1515-17CD-4B8C-ACE5-9BB28A96F590}" destId="{215866EB-A200-4881-A1C4-7FE7CEA7A837}" srcOrd="2" destOrd="0" presId="urn:microsoft.com/office/officeart/2018/2/layout/IconCircleList"/>
    <dgm:cxn modelId="{A71DE606-42EE-354C-93BF-EC81A1476827}" type="presParOf" srcId="{6C5F1515-17CD-4B8C-ACE5-9BB28A96F590}" destId="{A07A958D-66FF-48A8-B08D-6BDA74C8A745}" srcOrd="3" destOrd="0" presId="urn:microsoft.com/office/officeart/2018/2/layout/IconCircleList"/>
    <dgm:cxn modelId="{CEFA05B2-A6D4-314F-8ADD-B172EFD4E885}" type="presParOf" srcId="{CC48DC88-963F-41A7-BCF3-736BF4C4677B}" destId="{4D181373-378B-4788-8504-74ED13754A69}" srcOrd="5" destOrd="0" presId="urn:microsoft.com/office/officeart/2018/2/layout/IconCircleList"/>
    <dgm:cxn modelId="{D2FF80FB-7F6D-9844-8229-E2B9240ECE0F}" type="presParOf" srcId="{CC48DC88-963F-41A7-BCF3-736BF4C4677B}" destId="{A96DCD4B-4265-442E-943E-D17536D7937B}" srcOrd="6" destOrd="0" presId="urn:microsoft.com/office/officeart/2018/2/layout/IconCircleList"/>
    <dgm:cxn modelId="{0B3231E9-F104-1444-A0B2-E96D809CB458}" type="presParOf" srcId="{A96DCD4B-4265-442E-943E-D17536D7937B}" destId="{FE6C74AB-1216-4347-BAF0-46169F3358E9}" srcOrd="0" destOrd="0" presId="urn:microsoft.com/office/officeart/2018/2/layout/IconCircleList"/>
    <dgm:cxn modelId="{EE9D04B8-9B74-BF4F-9D89-93BFC3F2938A}" type="presParOf" srcId="{A96DCD4B-4265-442E-943E-D17536D7937B}" destId="{7B33396A-FB4A-441C-8998-44562DFB0E19}" srcOrd="1" destOrd="0" presId="urn:microsoft.com/office/officeart/2018/2/layout/IconCircleList"/>
    <dgm:cxn modelId="{EC924093-B364-C34E-B9A6-D8B3BC4E3769}" type="presParOf" srcId="{A96DCD4B-4265-442E-943E-D17536D7937B}" destId="{FBFEE633-86F4-4875-856B-2729B48E9D0E}" srcOrd="2" destOrd="0" presId="urn:microsoft.com/office/officeart/2018/2/layout/IconCircleList"/>
    <dgm:cxn modelId="{8DA9858C-083D-4843-8CD8-CC1D7EAB9BAB}" type="presParOf" srcId="{A96DCD4B-4265-442E-943E-D17536D7937B}" destId="{01DBAD88-2A5B-4519-852A-9CDBC7E3399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0DB4E-B5FA-4A87-83BA-4619689D5EE4}">
      <dsp:nvSpPr>
        <dsp:cNvPr id="0" name=""/>
        <dsp:cNvSpPr/>
      </dsp:nvSpPr>
      <dsp:spPr>
        <a:xfrm>
          <a:off x="933925" y="711"/>
          <a:ext cx="5261825" cy="832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1.  Business Problem </a:t>
          </a:r>
        </a:p>
      </dsp:txBody>
      <dsp:txXfrm>
        <a:off x="958321" y="25107"/>
        <a:ext cx="5213033" cy="784161"/>
      </dsp:txXfrm>
    </dsp:sp>
    <dsp:sp modelId="{132C90BA-E100-4D42-A94D-A94F3B1CDB1B}">
      <dsp:nvSpPr>
        <dsp:cNvPr id="0" name=""/>
        <dsp:cNvSpPr/>
      </dsp:nvSpPr>
      <dsp:spPr>
        <a:xfrm rot="5400000">
          <a:off x="3408659" y="854489"/>
          <a:ext cx="312357" cy="3748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3452390" y="885725"/>
        <a:ext cx="224896" cy="218650"/>
      </dsp:txXfrm>
    </dsp:sp>
    <dsp:sp modelId="{97A6910F-3996-42A5-8B10-AB5F18EB666A}">
      <dsp:nvSpPr>
        <dsp:cNvPr id="0" name=""/>
        <dsp:cNvSpPr/>
      </dsp:nvSpPr>
      <dsp:spPr>
        <a:xfrm>
          <a:off x="933925" y="1250141"/>
          <a:ext cx="5261825" cy="832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2. Data Understanding/ Exploratory Data Analysis</a:t>
          </a:r>
        </a:p>
      </dsp:txBody>
      <dsp:txXfrm>
        <a:off x="958321" y="1274537"/>
        <a:ext cx="5213033" cy="784161"/>
      </dsp:txXfrm>
    </dsp:sp>
    <dsp:sp modelId="{7160C30E-289C-47D1-AE3E-920B31F95334}">
      <dsp:nvSpPr>
        <dsp:cNvPr id="0" name=""/>
        <dsp:cNvSpPr/>
      </dsp:nvSpPr>
      <dsp:spPr>
        <a:xfrm rot="5400000">
          <a:off x="3408659" y="2103919"/>
          <a:ext cx="312357" cy="3748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3452390" y="2135155"/>
        <a:ext cx="224896" cy="218650"/>
      </dsp:txXfrm>
    </dsp:sp>
    <dsp:sp modelId="{CA45F40F-29F6-496A-A468-54E3FA029B05}">
      <dsp:nvSpPr>
        <dsp:cNvPr id="0" name=""/>
        <dsp:cNvSpPr/>
      </dsp:nvSpPr>
      <dsp:spPr>
        <a:xfrm>
          <a:off x="912397" y="2499571"/>
          <a:ext cx="5304881" cy="832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3. Data Preparation/ Transformation</a:t>
          </a:r>
        </a:p>
      </dsp:txBody>
      <dsp:txXfrm>
        <a:off x="936793" y="2523967"/>
        <a:ext cx="5256089" cy="784161"/>
      </dsp:txXfrm>
    </dsp:sp>
    <dsp:sp modelId="{5BDE73E8-C4D1-445B-8545-87CA0DB078E0}">
      <dsp:nvSpPr>
        <dsp:cNvPr id="0" name=""/>
        <dsp:cNvSpPr/>
      </dsp:nvSpPr>
      <dsp:spPr>
        <a:xfrm rot="5400000">
          <a:off x="3408659" y="3353348"/>
          <a:ext cx="312357" cy="3748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3452390" y="3384584"/>
        <a:ext cx="224896" cy="218650"/>
      </dsp:txXfrm>
    </dsp:sp>
    <dsp:sp modelId="{EBFCCA47-9691-4CEA-AA38-F1863EC90412}">
      <dsp:nvSpPr>
        <dsp:cNvPr id="0" name=""/>
        <dsp:cNvSpPr/>
      </dsp:nvSpPr>
      <dsp:spPr>
        <a:xfrm>
          <a:off x="912397" y="3749001"/>
          <a:ext cx="5304881" cy="832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4. Modelling</a:t>
          </a:r>
        </a:p>
      </dsp:txBody>
      <dsp:txXfrm>
        <a:off x="936793" y="3773397"/>
        <a:ext cx="5256089" cy="784161"/>
      </dsp:txXfrm>
    </dsp:sp>
    <dsp:sp modelId="{C4C6F857-7880-42AA-8675-1D5C313066B3}">
      <dsp:nvSpPr>
        <dsp:cNvPr id="0" name=""/>
        <dsp:cNvSpPr/>
      </dsp:nvSpPr>
      <dsp:spPr>
        <a:xfrm rot="5400000">
          <a:off x="3408659" y="4602778"/>
          <a:ext cx="312357" cy="3748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3452390" y="4634014"/>
        <a:ext cx="224896" cy="218650"/>
      </dsp:txXfrm>
    </dsp:sp>
    <dsp:sp modelId="{07D7A1CF-A7B1-48A1-812E-A9607ABC7B0E}">
      <dsp:nvSpPr>
        <dsp:cNvPr id="0" name=""/>
        <dsp:cNvSpPr/>
      </dsp:nvSpPr>
      <dsp:spPr>
        <a:xfrm>
          <a:off x="912397" y="4998431"/>
          <a:ext cx="5304881" cy="832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5. Evaluation and Conclusion</a:t>
          </a:r>
        </a:p>
      </dsp:txBody>
      <dsp:txXfrm>
        <a:off x="936793" y="5022827"/>
        <a:ext cx="5256089" cy="784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1B022-158D-42DF-B9D8-25550E0A3689}">
      <dsp:nvSpPr>
        <dsp:cNvPr id="0" name=""/>
        <dsp:cNvSpPr/>
      </dsp:nvSpPr>
      <dsp:spPr>
        <a:xfrm>
          <a:off x="1953914" y="27784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F47FEC-57A6-48EA-AA31-089DA1C24E8A}">
      <dsp:nvSpPr>
        <dsp:cNvPr id="0" name=""/>
        <dsp:cNvSpPr/>
      </dsp:nvSpPr>
      <dsp:spPr>
        <a:xfrm>
          <a:off x="774036" y="2612742"/>
          <a:ext cx="4320000" cy="1147500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Portuguese bank faces low (11.7%) term deposit subscription rate.</a:t>
          </a:r>
        </a:p>
      </dsp:txBody>
      <dsp:txXfrm>
        <a:off x="774036" y="2612742"/>
        <a:ext cx="4320000" cy="1147500"/>
      </dsp:txXfrm>
    </dsp:sp>
    <dsp:sp modelId="{4662417E-7056-4132-9134-24AC242441C9}">
      <dsp:nvSpPr>
        <dsp:cNvPr id="0" name=""/>
        <dsp:cNvSpPr/>
      </dsp:nvSpPr>
      <dsp:spPr>
        <a:xfrm>
          <a:off x="7029914" y="27784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7FAA88-9208-4C44-8A62-0C661E04AA34}">
      <dsp:nvSpPr>
        <dsp:cNvPr id="0" name=""/>
        <dsp:cNvSpPr/>
      </dsp:nvSpPr>
      <dsp:spPr>
        <a:xfrm>
          <a:off x="5841914" y="2767459"/>
          <a:ext cx="4320000" cy="1147500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Cold calling results in inefficient marketing and customer fatigue.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9 Calls to gain each subscriber</a:t>
          </a:r>
        </a:p>
      </dsp:txBody>
      <dsp:txXfrm>
        <a:off x="5841914" y="2767459"/>
        <a:ext cx="4320000" cy="114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F47595-0650-9946-B0F4-88289200A20F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D1304-C410-484A-A54A-B9DCD14C550B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Domain Research:</a:t>
          </a:r>
          <a:r>
            <a:rPr lang="en-US" sz="2300" kern="1200">
              <a:latin typeface="Times New Roman" panose="02020603050405020304" pitchFamily="18" charset="0"/>
              <a:cs typeface="Times New Roman" panose="02020603050405020304" pitchFamily="18" charset="0"/>
            </a:rPr>
            <a:t> Reviewed </a:t>
          </a:r>
          <a:r>
            <a:rPr lang="en-US" sz="2300" kern="120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/>
            </a:rPr>
            <a:t>peer-reviewed studies </a:t>
          </a:r>
          <a:r>
            <a:rPr lang="en-US" sz="2300" kern="1200">
              <a:latin typeface="Times New Roman" panose="02020603050405020304" pitchFamily="18" charset="0"/>
              <a:cs typeface="Times New Roman" panose="02020603050405020304" pitchFamily="18" charset="0"/>
            </a:rPr>
            <a:t>(e.g., University of Lisbon) focusing on socio-economic impacts on term deposit subscriptions.</a:t>
          </a:r>
        </a:p>
      </dsp:txBody>
      <dsp:txXfrm>
        <a:off x="0" y="0"/>
        <a:ext cx="10515600" cy="1087834"/>
      </dsp:txXfrm>
    </dsp:sp>
    <dsp:sp modelId="{E462540F-30CC-BF41-B991-8222D4A581FB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37002E-561B-B249-B54F-E49B59709693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Feature Engineering:</a:t>
          </a:r>
          <a:r>
            <a:rPr lang="en-US" sz="2300" kern="1200">
              <a:latin typeface="Times New Roman" panose="02020603050405020304" pitchFamily="18" charset="0"/>
              <a:cs typeface="Times New Roman" panose="02020603050405020304" pitchFamily="18" charset="0"/>
            </a:rPr>
            <a:t> Combined business knowledge with forward selection; added socio-economic factors like employment rates, consumer confidence, and Euribor rates.</a:t>
          </a:r>
        </a:p>
      </dsp:txBody>
      <dsp:txXfrm>
        <a:off x="0" y="1087834"/>
        <a:ext cx="10515600" cy="1087834"/>
      </dsp:txXfrm>
    </dsp:sp>
    <dsp:sp modelId="{4AE8ED93-DE9B-BC48-878D-5E944E384C6C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9E773-4973-1F47-ACBC-7E414226320B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Modeling Techniques:</a:t>
          </a:r>
          <a:r>
            <a:rPr lang="en-US" sz="2300" kern="1200">
              <a:latin typeface="Times New Roman" panose="02020603050405020304" pitchFamily="18" charset="0"/>
              <a:cs typeface="Times New Roman" panose="02020603050405020304" pitchFamily="18" charset="0"/>
            </a:rPr>
            <a:t> Compared Logistic Regression, Decision Trees, Neural Networks, and SVMs; Neural Networks achieved </a:t>
          </a:r>
          <a:r>
            <a:rPr lang="en-US" sz="23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highest AUC (0.929).</a:t>
          </a:r>
        </a:p>
      </dsp:txBody>
      <dsp:txXfrm>
        <a:off x="0" y="2175669"/>
        <a:ext cx="10515600" cy="1087834"/>
      </dsp:txXfrm>
    </dsp:sp>
    <dsp:sp modelId="{4533D182-8AED-A14D-B4A4-F63D18BEC9A0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D9224-1ED5-2A4C-B389-0593128555E9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Methodology: CRISP - DM</a:t>
          </a:r>
          <a:endParaRPr lang="en-US" sz="23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263503"/>
        <a:ext cx="10515600" cy="10878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28D751-DADB-4466-BF7C-0BFB0837F305}">
      <dsp:nvSpPr>
        <dsp:cNvPr id="0" name=""/>
        <dsp:cNvSpPr/>
      </dsp:nvSpPr>
      <dsp:spPr>
        <a:xfrm>
          <a:off x="1558436" y="304984"/>
          <a:ext cx="2161687" cy="2161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CEA9E-6DB7-4B32-9961-F7CEDF035620}">
      <dsp:nvSpPr>
        <dsp:cNvPr id="0" name=""/>
        <dsp:cNvSpPr/>
      </dsp:nvSpPr>
      <dsp:spPr>
        <a:xfrm>
          <a:off x="2019123" y="765672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5C0506-8B97-4A75-AE81-2F5060BA0401}">
      <dsp:nvSpPr>
        <dsp:cNvPr id="0" name=""/>
        <dsp:cNvSpPr/>
      </dsp:nvSpPr>
      <dsp:spPr>
        <a:xfrm>
          <a:off x="453937" y="3081930"/>
          <a:ext cx="4997998" cy="74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cap="none">
              <a:latin typeface="Times New Roman"/>
              <a:cs typeface="Times New Roman"/>
            </a:rPr>
            <a:t>Leverage predictive analytics to identify and target customers</a:t>
          </a:r>
        </a:p>
      </dsp:txBody>
      <dsp:txXfrm>
        <a:off x="453937" y="3081930"/>
        <a:ext cx="4997998" cy="747835"/>
      </dsp:txXfrm>
    </dsp:sp>
    <dsp:sp modelId="{1EEA163F-0DAD-4C84-9C20-494F4D7FE945}">
      <dsp:nvSpPr>
        <dsp:cNvPr id="0" name=""/>
        <dsp:cNvSpPr/>
      </dsp:nvSpPr>
      <dsp:spPr>
        <a:xfrm>
          <a:off x="7192148" y="304984"/>
          <a:ext cx="2161687" cy="2161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503F6-FA47-4139-8BCA-2608542E9BA1}">
      <dsp:nvSpPr>
        <dsp:cNvPr id="0" name=""/>
        <dsp:cNvSpPr/>
      </dsp:nvSpPr>
      <dsp:spPr>
        <a:xfrm>
          <a:off x="7652835" y="765672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F9475-4513-4E8D-84C6-4620357B45E4}">
      <dsp:nvSpPr>
        <dsp:cNvPr id="0" name=""/>
        <dsp:cNvSpPr/>
      </dsp:nvSpPr>
      <dsp:spPr>
        <a:xfrm>
          <a:off x="5451936" y="3052899"/>
          <a:ext cx="5029112" cy="74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cap="none">
              <a:latin typeface="Times New Roman"/>
              <a:cs typeface="Times New Roman"/>
            </a:rPr>
            <a:t>Utilize insights from predictive analytics to improve marketing strategy and maximize return on investment</a:t>
          </a:r>
        </a:p>
      </dsp:txBody>
      <dsp:txXfrm>
        <a:off x="5451936" y="3052899"/>
        <a:ext cx="5029112" cy="7478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06502-FAFE-4440-B2CD-B3CB9797DDB7}">
      <dsp:nvSpPr>
        <dsp:cNvPr id="0" name=""/>
        <dsp:cNvSpPr/>
      </dsp:nvSpPr>
      <dsp:spPr>
        <a:xfrm>
          <a:off x="212335" y="319038"/>
          <a:ext cx="1335915" cy="1335915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EF1E38-6007-4C5A-9816-07C29EE2A100}">
      <dsp:nvSpPr>
        <dsp:cNvPr id="0" name=""/>
        <dsp:cNvSpPr/>
      </dsp:nvSpPr>
      <dsp:spPr>
        <a:xfrm>
          <a:off x="492877" y="599580"/>
          <a:ext cx="774830" cy="77483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FDBAB2C-631B-4DB2-876B-B08AC267E5DD}">
      <dsp:nvSpPr>
        <dsp:cNvPr id="0" name=""/>
        <dsp:cNvSpPr/>
      </dsp:nvSpPr>
      <dsp:spPr>
        <a:xfrm>
          <a:off x="1834517" y="3190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develop predictive models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that identify customers most likely to subscribe.</a:t>
          </a:r>
        </a:p>
      </dsp:txBody>
      <dsp:txXfrm>
        <a:off x="1834517" y="319038"/>
        <a:ext cx="3148942" cy="1335915"/>
      </dsp:txXfrm>
    </dsp:sp>
    <dsp:sp modelId="{F2FB31A4-C33E-416A-995A-7DE3181FB0AB}">
      <dsp:nvSpPr>
        <dsp:cNvPr id="0" name=""/>
        <dsp:cNvSpPr/>
      </dsp:nvSpPr>
      <dsp:spPr>
        <a:xfrm>
          <a:off x="5532139" y="319038"/>
          <a:ext cx="1335915" cy="1335915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33DD2-F65B-4EFA-8B61-4EBD929FB67F}">
      <dsp:nvSpPr>
        <dsp:cNvPr id="0" name=""/>
        <dsp:cNvSpPr/>
      </dsp:nvSpPr>
      <dsp:spPr>
        <a:xfrm>
          <a:off x="5812681" y="599580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E25D77C-1680-47FE-B33F-16E66C300121}">
      <dsp:nvSpPr>
        <dsp:cNvPr id="0" name=""/>
        <dsp:cNvSpPr/>
      </dsp:nvSpPr>
      <dsp:spPr>
        <a:xfrm>
          <a:off x="7154322" y="3190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Increase subscription rates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beyond the current 11.7%,</a:t>
          </a:r>
        </a:p>
      </dsp:txBody>
      <dsp:txXfrm>
        <a:off x="7154322" y="319038"/>
        <a:ext cx="3148942" cy="1335915"/>
      </dsp:txXfrm>
    </dsp:sp>
    <dsp:sp modelId="{D8691617-530D-48CE-9319-89BF69CEA600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45837C-627F-4A59-884C-BFF070F88918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07A958D-66FF-48A8-B08D-6BDA74C8A745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And </a:t>
          </a:r>
          <a:r>
            <a:rPr lang="en-US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enhance marketing efficiency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34517" y="2545532"/>
        <a:ext cx="3148942" cy="1335915"/>
      </dsp:txXfrm>
    </dsp:sp>
    <dsp:sp modelId="{FE6C74AB-1216-4347-BAF0-46169F3358E9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3396A-FB4A-441C-8998-44562DFB0E19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1DBAD88-2A5B-4519-852A-9CDBC7E33990}">
      <dsp:nvSpPr>
        <dsp:cNvPr id="0" name=""/>
        <dsp:cNvSpPr/>
      </dsp:nvSpPr>
      <dsp:spPr>
        <a:xfrm>
          <a:off x="7154322" y="2394681"/>
          <a:ext cx="3148942" cy="1637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This modeling effort aims to </a:t>
          </a:r>
          <a:r>
            <a:rPr lang="en-US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replace mass cold calling with data-driven targeting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, improving customer experience and reducing campaign costs.</a:t>
          </a:r>
        </a:p>
      </dsp:txBody>
      <dsp:txXfrm>
        <a:off x="7154322" y="2394681"/>
        <a:ext cx="3148942" cy="1637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23:46:39.500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23:46:39.67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1T23:45:49.1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1109,'4'-68,"0"-9,-4-3,0 1,0 8,0 21,0 20,0 7,0-10,0-21,0-29,0-16,0 8,0 21,0 29,0 20,0 6,0 0,0-6,0-6,0 0,0 6,0 8,9 51,0-11,8 42,-4-24,-1 2,-2-2,0-3,-1-3,1-1,0 1,2 2,0 1,-1-1,-1 0,-1-5,-2-2,0-4,-2 1,0 2,-1 1,-1-4,1-5,-2-5,1-4,-2-2,-1 3,0-3,0 3,0 0,0-4,0 4,0-3,0 2,0 1,0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1T23:45:52.5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208 1376,'0'-60,"0"-1,0 15,0-7,0-1,0 5,0 4,0 7,0 5,0 0,0-1,-5-7,-1-11,-2-9,-1-6,2 4,0 7,2 13,2 14,0 11,1 8,-1-18,1-12,2-32,0-7,0 1,0 17,0 21,-1 18,-3 12,-5 71,-1-5,3 3,0 4,3-11,-1-1,0 4,1 0,-1-1,1-1,-3 40,-1-15,2-18,1-10,-3-3,0 5,1 6,3 4,3-2,1-4,0-8,-2-5,0-6,-1-6,1-8,0-9,-3-64,0-17,2 5,1-7,0 4,2-1,-1-4,2-1,-1 4,0 1,0 5,0 2,0-39,2 24,3 16,3 13,0 13,-1 9,-2 8,-2 1,0-6,-1 2,-1-2,3 8,26 29,-5 6,20 31,-17-1,-4 6,-8-2,-8 2,-5-2,-3-2,0-4,0-7,0-3,0 0,0 2,0 2,0-1,0-6,0-8,0-6,0-8,0-3,3 6,0-6,3 9,-4-7,0 3,-2-1,2 0,0-1,0 0,2 0,-2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23:45:59.039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0 1 16383,'0'0'0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23:46:05.150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0 1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544F5-A0EB-F84B-ADC5-D01279D9643D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493FE-52EF-1246-B3E9-15828F51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2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493FE-52EF-1246-B3E9-15828F519E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79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493FE-52EF-1246-B3E9-15828F519E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2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47B87-169F-052D-D5A9-7B414A7D1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F5FE4-FA7A-5E85-7728-F2F484B9B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1506D-E97D-1729-C997-E05EBD7E4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4/30/25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EDDE3-D77E-907E-D56D-99FC7AE5A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/15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C55CF-91AA-E5AA-062D-811B3239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DEF1-9822-6248-A6D9-1BEF4926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7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9087-4253-4087-4BB2-AA348E7C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8D71B-C662-D1E8-F879-DCE4302A5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C12D1-5FFF-AF10-55B7-FB27D00F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4/30/25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FFAB3-A60D-BAD0-5A19-137502C5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/15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B2507-2359-ED4E-8C1B-21ECF0CD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DEF1-9822-6248-A6D9-1BEF4926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8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D87AB-7103-34B7-4582-BF07FE438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3DF76-3E74-142C-CCE0-4E4AC8200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AAA2D-9F16-B01A-C2C3-04363AB45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4/30/25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B5EED-AABB-AE94-1209-CFE890D7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/15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5396B-5155-DF7D-45DA-2DECDDA1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DEF1-9822-6248-A6D9-1BEF4926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7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6D29-F07E-7570-4BF6-C92AF5DD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83151-C485-58CB-1B9C-4F280E6A2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19C05-7053-C1E3-8D31-B3C8A4DA1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4/30/25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C35ED-72E3-C06B-C312-2B9A34F3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/15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1F5D5-C14D-17DA-1CF1-E8823175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DEF1-9822-6248-A6D9-1BEF4926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8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846D9-7DA9-DFC7-DD08-9CA6027F4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115D6-E15A-0CFC-4F03-CCA07BE38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545B4-E1AA-22FF-165E-09502F3F4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4/30/25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0D0B9-7591-36D0-AD13-43672BC9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/15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A0442-CAFC-F105-79BC-6E0099F0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DEF1-9822-6248-A6D9-1BEF4926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FC329-295A-0117-46F2-211D63BF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5BA7-C36E-D0B8-C61D-679ABD649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66E33-8FA3-C608-5A72-8DBCCDBAA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0E3DA-8953-C227-F608-5DDDDF435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4/30/25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35E29-90F6-CFDA-E65A-5914C9028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/15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17A70-E784-FFF1-BA69-A42DE24F6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DEF1-9822-6248-A6D9-1BEF4926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2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7084-1EB5-71F4-F432-058AF07C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71F24-EEA5-BFED-5CF4-C2BB9FB40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A590F-1446-9624-D755-32C8840A9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565C7-5CC9-F9EB-CC2A-F88DD303B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697647-E77F-4F8B-3FF2-008E5B95E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B1860-8E7E-A11E-2EC7-BAF8BAF4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4/30/25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82AFE-AEC1-2B90-260A-67B1510A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/15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A0E50-F8E0-ED58-DBC4-E8CE80C8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DEF1-9822-6248-A6D9-1BEF4926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1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83D0-3AC2-AFEA-6748-9118E94F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C23D9-4FD9-C847-1C34-5477186E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4/30/25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D5054-435E-5D19-098A-0C5B92F1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/15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97712-352B-274C-9B94-E6F7750B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DEF1-9822-6248-A6D9-1BEF4926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6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EF957-05FE-D6AA-7D75-842262D25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4/30/25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DE04F-1AA3-6E77-FF3F-73CB560E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92A23-BECA-1583-7C89-E47E35F4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DEF1-9822-6248-A6D9-1BEF4926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6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927B8-9AAC-F71A-4CFE-21D55384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A9CAB-D8AE-8486-546C-B1409DB93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371A8-F002-F98B-08AD-943EAD99D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CFE68-5054-8576-1DDC-055ED6B6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4/30/25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9EFBB-8957-CE22-AF00-5AEFED0E7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/15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DC3D2-7ADF-D838-CEDE-87CCCCEF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DEF1-9822-6248-A6D9-1BEF4926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3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83237-4756-FC8C-EEE2-0E672591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31877-9887-7FDD-FD0F-DFFBD2E75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2BF35-00A5-920C-0F92-6EE8FA6D3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962EA-55E0-7CF9-3B57-F87979B8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4/30/25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3209E-3528-48D2-6F9C-F5323C664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/15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92EC9-2CC2-53DD-D028-ED472EF3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DEF1-9822-6248-A6D9-1BEF4926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1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36969-0B34-633F-5B2C-459B1CCD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78C9B-AA6D-9747-1424-1E7CFE3A6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741ED-D137-5CED-456E-5ABF66371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4/30/25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9A943-DF90-5AEF-9D4D-339AAFE0AC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/15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B874F-362C-AACC-A821-8C3BFD4B5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45DEF1-9822-6248-A6D9-1BEF4926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7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livemercer-my.sharepoint.com/:u:/g/personal/11045037_live_mercer_edu/Eb1SsACKn11Lr-dRDOhoCnoBfKuTyvu-B6Zu4E4CpLVLSw?e=EfZdf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customXml" Target="../ink/ink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222/bank+market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4.xm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7193-F54B-AB32-5FCA-EA34FC21B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225" y="1406769"/>
            <a:ext cx="3201366" cy="370583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/>
            <a:r>
              <a:rPr lang="en-US" sz="4400" kern="120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Predicting Term Deposit Subscription in Bank Marketing</a:t>
            </a:r>
            <a:endParaRPr lang="en-US" sz="4400" kern="12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D33C8-1D4C-D45F-958F-44A62ABAE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>
              <a:spcAft>
                <a:spcPts val="800"/>
              </a:spcAft>
            </a:pPr>
            <a:r>
              <a:rPr lang="en-US" sz="28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Stetson Hatcher School of Business, Mercer University</a:t>
            </a:r>
          </a:p>
          <a:p>
            <a:pPr>
              <a:spcAft>
                <a:spcPts val="800"/>
              </a:spcAft>
            </a:pPr>
            <a:r>
              <a:rPr lang="en-US" sz="28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BDA 650: Fieldwork</a:t>
            </a:r>
          </a:p>
          <a:p>
            <a:pPr>
              <a:spcAft>
                <a:spcPts val="800"/>
              </a:spcAft>
            </a:pPr>
            <a:r>
              <a:rPr lang="en-US" sz="2800" b="1" u="sng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John, Naren &amp; Santosh</a:t>
            </a:r>
          </a:p>
          <a:p>
            <a:pPr>
              <a:spcAft>
                <a:spcPts val="800"/>
              </a:spcAft>
            </a:pPr>
            <a:r>
              <a:rPr lang="en-US" sz="28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 5</a:t>
            </a:r>
          </a:p>
          <a:p>
            <a:r>
              <a:rPr lang="en-US" sz="2800" b="1" u="sng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Dr. Wei Xiong</a:t>
            </a:r>
            <a:endParaRPr lang="en-US" sz="28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May 2025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EAF3F-3EE0-AFC5-5D0A-7B3855516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4/30/25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39780-9505-FAF9-F45B-8F90569D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45DEF1-9822-6248-A6D9-1BEF492629E9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324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a blue and green feather&#10;&#10;AI-generated content may be incorrect.">
            <a:extLst>
              <a:ext uri="{FF2B5EF4-FFF2-40B4-BE49-F238E27FC236}">
                <a16:creationId xmlns:a16="http://schemas.microsoft.com/office/drawing/2014/main" id="{0735E99E-670A-5E16-411B-8F78906B7C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7017" r="9091" b="16375"/>
          <a:stretch/>
        </p:blipFill>
        <p:spPr>
          <a:xfrm>
            <a:off x="0" y="365125"/>
            <a:ext cx="12191980" cy="6857990"/>
          </a:xfrm>
          <a:prstGeom prst="rect">
            <a:avLst/>
          </a:prstGeom>
          <a:solidFill>
            <a:schemeClr val="accent5">
              <a:tint val="40000"/>
              <a:hueOff val="0"/>
              <a:satOff val="0"/>
              <a:lumOff val="0"/>
            </a:schemeClr>
          </a:solidFill>
          <a:ln>
            <a:solidFill>
              <a:schemeClr val="accent1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229537-ED64-D494-FD74-9F30B298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WHY MODELLING?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23519-BEB4-9FF1-5FEC-B54096ED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4/30/25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EB01D-E9D8-FE72-1A34-F8EBD302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45DEF1-9822-6248-A6D9-1BEF492629E9}" type="slidenum">
              <a:rPr lang="en-US" smtClean="0"/>
              <a:pPr>
                <a:spcAft>
                  <a:spcPts val="600"/>
                </a:spcAft>
              </a:pPr>
              <a:t>10</a:t>
            </a:fld>
            <a:r>
              <a:rPr lang="en-US"/>
              <a:t>/15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3B99377-C2A4-9AA0-F37A-9B6FB1FB4E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1932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9B52677-3D0F-84FB-2FD4-BF67BDCEE8F4}"/>
              </a:ext>
            </a:extLst>
          </p:cNvPr>
          <p:cNvSpPr/>
          <p:nvPr/>
        </p:nvSpPr>
        <p:spPr>
          <a:xfrm>
            <a:off x="695928" y="462243"/>
            <a:ext cx="10800144" cy="59335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13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508A-F57B-618F-1C20-7C7544A6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5B876-A0EA-E70A-616F-F543E669C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9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>
                <a:latin typeface="Times New Roman"/>
                <a:cs typeface="Times New Roman"/>
              </a:rPr>
              <a:t>Numerical Columns – Data Normalization </a:t>
            </a:r>
          </a:p>
          <a:p>
            <a:r>
              <a:rPr lang="en-US">
                <a:latin typeface="Times New Roman"/>
                <a:cs typeface="Times New Roman"/>
              </a:rPr>
              <a:t>Min- Max  Scaler</a:t>
            </a:r>
          </a:p>
          <a:p>
            <a:pPr marL="0" indent="0">
              <a:buNone/>
            </a:pPr>
            <a:r>
              <a:rPr lang="en-US">
                <a:latin typeface="Times New Roman"/>
                <a:cs typeface="Times New Roman"/>
              </a:rPr>
              <a:t>2. Categorical Variables </a:t>
            </a:r>
          </a:p>
          <a:p>
            <a:r>
              <a:rPr lang="en-US">
                <a:latin typeface="Times New Roman"/>
                <a:cs typeface="Times New Roman"/>
              </a:rPr>
              <a:t>Pd. Get Dummies</a:t>
            </a:r>
          </a:p>
          <a:p>
            <a:pPr marL="0" indent="0">
              <a:buNone/>
            </a:pPr>
            <a:r>
              <a:rPr lang="en-US">
                <a:latin typeface="Times New Roman"/>
                <a:cs typeface="Times New Roman"/>
              </a:rPr>
              <a:t>New </a:t>
            </a:r>
            <a:r>
              <a:rPr lang="en-US" err="1">
                <a:latin typeface="Times New Roman"/>
                <a:cs typeface="Times New Roman"/>
              </a:rPr>
              <a:t>df</a:t>
            </a:r>
            <a:r>
              <a:rPr lang="en-US">
                <a:latin typeface="Times New Roman"/>
                <a:cs typeface="Times New Roman"/>
              </a:rPr>
              <a:t>:</a:t>
            </a:r>
          </a:p>
          <a:p>
            <a:pPr marL="0" indent="0">
              <a:buNone/>
            </a:pPr>
            <a:r>
              <a:rPr lang="en-US">
                <a:latin typeface="Times New Roman"/>
                <a:cs typeface="Times New Roman"/>
              </a:rPr>
              <a:t>(35 variables)</a:t>
            </a:r>
          </a:p>
          <a:p>
            <a:r>
              <a:rPr lang="en-US">
                <a:latin typeface="Times New Roman"/>
                <a:cs typeface="Times New Roman"/>
              </a:rPr>
              <a:t>Export this cleaned and transformed data</a:t>
            </a:r>
          </a:p>
          <a:p>
            <a:pPr marL="0" indent="0">
              <a:buNone/>
            </a:pPr>
            <a:r>
              <a:rPr lang="en-US">
                <a:latin typeface="Times New Roman"/>
                <a:cs typeface="Times New Roman"/>
              </a:rPr>
              <a:t>READY FOR MODELLING</a:t>
            </a:r>
          </a:p>
        </p:txBody>
      </p:sp>
      <p:pic>
        <p:nvPicPr>
          <p:cNvPr id="2052" name="Picture 4" descr="comprehensive-min-max-scaling-guide">
            <a:extLst>
              <a:ext uri="{FF2B5EF4-FFF2-40B4-BE49-F238E27FC236}">
                <a16:creationId xmlns:a16="http://schemas.microsoft.com/office/drawing/2014/main" id="{2E582858-0EEC-202D-5CCD-1295F1466D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8" t="5324" r="21482" b="17037"/>
          <a:stretch/>
        </p:blipFill>
        <p:spPr bwMode="auto">
          <a:xfrm>
            <a:off x="7886700" y="1614488"/>
            <a:ext cx="326878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Create Dummy Variables in Python ...">
            <a:extLst>
              <a:ext uri="{FF2B5EF4-FFF2-40B4-BE49-F238E27FC236}">
                <a16:creationId xmlns:a16="http://schemas.microsoft.com/office/drawing/2014/main" id="{3326EF93-5059-B220-092B-2F6CEBE1F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085" y="3890963"/>
            <a:ext cx="3581400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24E91E6-E0FF-180C-DC35-DE27641647B1}"/>
              </a:ext>
            </a:extLst>
          </p:cNvPr>
          <p:cNvSpPr/>
          <p:nvPr/>
        </p:nvSpPr>
        <p:spPr>
          <a:xfrm>
            <a:off x="695928" y="462243"/>
            <a:ext cx="10800144" cy="59335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AF67B0-A1D0-B3AC-0928-FDA8E06E5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4/30/25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B547C-E3DF-4A7A-B41F-0D611B3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DEF1-9822-6248-A6D9-1BEF492629E9}" type="slidenum">
              <a:rPr lang="en-US" smtClean="0"/>
              <a:t>11</a:t>
            </a:fld>
            <a:r>
              <a:rPr lang="en-US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2908578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5025-767A-4B05-A329-1FA807DF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MODELLING  - 1.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0F653-7626-37C4-65D4-1F6794966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974"/>
            <a:ext cx="10515600" cy="4991375"/>
          </a:xfrm>
        </p:spPr>
        <p:txBody>
          <a:bodyPr/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Stratified Split  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Train and Test (70% and 30%)</a:t>
            </a:r>
          </a:p>
          <a:p>
            <a:pPr marL="0" indent="0">
              <a:buNone/>
            </a:pPr>
            <a:r>
              <a:rPr lang="en-US" sz="1200" err="1">
                <a:latin typeface="Consolas" panose="020B0609020204030204" pitchFamily="49" charset="0"/>
                <a:cs typeface="Consolas" panose="020B0609020204030204" pitchFamily="49" charset="0"/>
              </a:rPr>
              <a:t>logit_model</a:t>
            </a: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1200" err="1">
                <a:latin typeface="Consolas" panose="020B0609020204030204" pitchFamily="49" charset="0"/>
                <a:cs typeface="Consolas" panose="020B0609020204030204" pitchFamily="49" charset="0"/>
              </a:rPr>
              <a:t>glm</a:t>
            </a: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(y ~ ., data = train_data2, family = "binomial")</a:t>
            </a:r>
          </a:p>
          <a:p>
            <a:pPr>
              <a:buFont typeface="Wingdings" pitchFamily="2" charset="2"/>
              <a:buChar char="Ø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Top 5 Variables with highest coefficients</a:t>
            </a:r>
          </a:p>
          <a:p>
            <a:pPr>
              <a:buFont typeface="Wingdings" pitchFamily="2" charset="2"/>
              <a:buChar char="Ø"/>
            </a:pP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Cut off point: 0.2</a:t>
            </a:r>
          </a:p>
          <a:p>
            <a:pPr>
              <a:buFont typeface="Wingdings" pitchFamily="2" charset="2"/>
              <a:buChar char="Ø"/>
            </a:pP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E3E7D-35B6-D795-AA1C-FDE7698A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4/30/25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0F3E1-F378-F64D-1D02-CA2BCF25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DEF1-9822-6248-A6D9-1BEF492629E9}" type="slidenum">
              <a:rPr lang="en-US" smtClean="0"/>
              <a:t>12</a:t>
            </a:fld>
            <a:r>
              <a:rPr lang="en-US"/>
              <a:t>/15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56777D-0BE1-6ACE-C977-E8A2F0EFD0A3}"/>
              </a:ext>
            </a:extLst>
          </p:cNvPr>
          <p:cNvSpPr/>
          <p:nvPr/>
        </p:nvSpPr>
        <p:spPr>
          <a:xfrm>
            <a:off x="695928" y="462243"/>
            <a:ext cx="10800144" cy="59335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56C64D0-7EBA-F8EF-47D6-C5E084CFD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30143"/>
              </p:ext>
            </p:extLst>
          </p:nvPr>
        </p:nvGraphicFramePr>
        <p:xfrm>
          <a:off x="838200" y="3034703"/>
          <a:ext cx="4555436" cy="2424764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400908">
                  <a:extLst>
                    <a:ext uri="{9D8B030D-6E8A-4147-A177-3AD203B41FA5}">
                      <a16:colId xmlns:a16="http://schemas.microsoft.com/office/drawing/2014/main" val="2595378973"/>
                    </a:ext>
                  </a:extLst>
                </a:gridCol>
                <a:gridCol w="954666">
                  <a:extLst>
                    <a:ext uri="{9D8B030D-6E8A-4147-A177-3AD203B41FA5}">
                      <a16:colId xmlns:a16="http://schemas.microsoft.com/office/drawing/2014/main" val="443862496"/>
                    </a:ext>
                  </a:extLst>
                </a:gridCol>
                <a:gridCol w="760927">
                  <a:extLst>
                    <a:ext uri="{9D8B030D-6E8A-4147-A177-3AD203B41FA5}">
                      <a16:colId xmlns:a16="http://schemas.microsoft.com/office/drawing/2014/main" val="237493643"/>
                    </a:ext>
                  </a:extLst>
                </a:gridCol>
                <a:gridCol w="1438935">
                  <a:extLst>
                    <a:ext uri="{9D8B030D-6E8A-4147-A177-3AD203B41FA5}">
                      <a16:colId xmlns:a16="http://schemas.microsoft.com/office/drawing/2014/main" val="2828217605"/>
                    </a:ext>
                  </a:extLst>
                </a:gridCol>
              </a:tblGrid>
              <a:tr h="4236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/>
                        <a:t>Variable</a:t>
                      </a:r>
                      <a:endParaRPr lang="en-US" sz="12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/>
                        <a:t>Coefficient</a:t>
                      </a:r>
                      <a:endParaRPr lang="en-US" sz="12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/>
                        <a:t>p-value</a:t>
                      </a:r>
                      <a:endParaRPr lang="en-US" sz="12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/>
                        <a:t>Significance</a:t>
                      </a:r>
                      <a:endParaRPr lang="en-US" sz="12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2960499"/>
                  </a:ext>
                </a:extLst>
              </a:tr>
              <a:tr h="2420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/>
                        <a:t>duration</a:t>
                      </a:r>
                      <a:endParaRPr lang="en-US" sz="12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/>
                        <a:t>20.26178</a:t>
                      </a:r>
                      <a:endParaRPr lang="en-US" sz="12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/>
                        <a:t>&lt; 2e-16</a:t>
                      </a:r>
                      <a:endParaRPr lang="en-US" sz="12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/>
                        <a:t>0.001</a:t>
                      </a:r>
                      <a:endParaRPr lang="en-US" sz="12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3658744"/>
                  </a:ext>
                </a:extLst>
              </a:tr>
              <a:tr h="6052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/>
                        <a:t>previous_pdays_interaction</a:t>
                      </a:r>
                      <a:endParaRPr lang="en-US" sz="12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/>
                        <a:t>3.78728</a:t>
                      </a:r>
                      <a:endParaRPr lang="en-US" sz="12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/>
                        <a:t>&lt; 2e-16</a:t>
                      </a:r>
                      <a:endParaRPr lang="en-US" sz="12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/>
                        <a:t>0.001</a:t>
                      </a:r>
                      <a:endParaRPr lang="en-US" sz="12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5916517"/>
                  </a:ext>
                </a:extLst>
              </a:tr>
              <a:tr h="4236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/>
                        <a:t>contactcellular</a:t>
                      </a:r>
                      <a:endParaRPr lang="en-US" sz="12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/>
                        <a:t>1.80986</a:t>
                      </a:r>
                      <a:endParaRPr lang="en-US" sz="12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/>
                        <a:t>&lt; 2e-16</a:t>
                      </a:r>
                      <a:endParaRPr lang="en-US" sz="12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/>
                        <a:t>0.001</a:t>
                      </a:r>
                      <a:endParaRPr lang="en-US" sz="12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4945400"/>
                  </a:ext>
                </a:extLst>
              </a:tr>
              <a:tr h="4236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/>
                        <a:t>contacttelephone</a:t>
                      </a:r>
                      <a:endParaRPr lang="en-US" sz="12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/>
                        <a:t>1.72365</a:t>
                      </a:r>
                      <a:endParaRPr lang="en-US" sz="12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/>
                        <a:t>&lt; 2e-16</a:t>
                      </a:r>
                      <a:endParaRPr lang="en-US" sz="12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/>
                        <a:t>0.001</a:t>
                      </a:r>
                      <a:endParaRPr lang="en-US" sz="12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6940807"/>
                  </a:ext>
                </a:extLst>
              </a:tr>
              <a:tr h="2420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/>
                        <a:t>monthmar</a:t>
                      </a:r>
                      <a:endParaRPr lang="en-US" sz="12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/>
                        <a:t>1.73169</a:t>
                      </a:r>
                      <a:endParaRPr lang="en-US" sz="12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/>
                        <a:t>&lt; 2e-16</a:t>
                      </a:r>
                      <a:endParaRPr lang="en-US" sz="12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/>
                        <a:t>0.001</a:t>
                      </a:r>
                      <a:endParaRPr lang="en-US" sz="12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1015745"/>
                  </a:ext>
                </a:extLst>
              </a:tr>
            </a:tbl>
          </a:graphicData>
        </a:graphic>
      </p:graphicFrame>
      <p:pic>
        <p:nvPicPr>
          <p:cNvPr id="4098" name="Picture 2" descr="The Mathematics of Logistic Regression | by Vipin Kumar | Artificial  Intelligence in Plain English">
            <a:extLst>
              <a:ext uri="{FF2B5EF4-FFF2-40B4-BE49-F238E27FC236}">
                <a16:creationId xmlns:a16="http://schemas.microsoft.com/office/drawing/2014/main" id="{717CBDE6-C208-A920-0C2B-E5119F611C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7" t="12188" r="2722" b="15314"/>
          <a:stretch/>
        </p:blipFill>
        <p:spPr bwMode="auto">
          <a:xfrm>
            <a:off x="5464772" y="3725809"/>
            <a:ext cx="2353290" cy="736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2B6DDB-F6BF-3951-0489-2BCF4D8258B4}"/>
              </a:ext>
            </a:extLst>
          </p:cNvPr>
          <p:cNvSpPr txBox="1"/>
          <p:nvPr/>
        </p:nvSpPr>
        <p:spPr>
          <a:xfrm>
            <a:off x="4497036" y="5740021"/>
            <a:ext cx="31979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Area under the curve: 0.8895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3030EA-B197-354F-F087-CCC779E08F6E}"/>
              </a:ext>
            </a:extLst>
          </p:cNvPr>
          <p:cNvSpPr/>
          <p:nvPr/>
        </p:nvSpPr>
        <p:spPr>
          <a:xfrm>
            <a:off x="4406347" y="5740021"/>
            <a:ext cx="3379304" cy="4001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3C3D4FE9-4F0B-571D-1235-0FB2F41356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4141066"/>
              </p:ext>
            </p:extLst>
          </p:nvPr>
        </p:nvGraphicFramePr>
        <p:xfrm>
          <a:off x="7694963" y="1368166"/>
          <a:ext cx="3542349" cy="2304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6183">
                  <a:extLst>
                    <a:ext uri="{9D8B030D-6E8A-4147-A177-3AD203B41FA5}">
                      <a16:colId xmlns:a16="http://schemas.microsoft.com/office/drawing/2014/main" val="2439220833"/>
                    </a:ext>
                  </a:extLst>
                </a:gridCol>
                <a:gridCol w="1168083">
                  <a:extLst>
                    <a:ext uri="{9D8B030D-6E8A-4147-A177-3AD203B41FA5}">
                      <a16:colId xmlns:a16="http://schemas.microsoft.com/office/drawing/2014/main" val="3622331078"/>
                    </a:ext>
                  </a:extLst>
                </a:gridCol>
                <a:gridCol w="1168083">
                  <a:extLst>
                    <a:ext uri="{9D8B030D-6E8A-4147-A177-3AD203B41FA5}">
                      <a16:colId xmlns:a16="http://schemas.microsoft.com/office/drawing/2014/main" val="1404705845"/>
                    </a:ext>
                  </a:extLst>
                </a:gridCol>
              </a:tblGrid>
              <a:tr h="6980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</a:pPr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6000"/>
                        </a:lnSpc>
                      </a:pPr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</a:p>
                    <a:p>
                      <a:pPr marL="0" marR="0" algn="ctr">
                        <a:lnSpc>
                          <a:spcPct val="116000"/>
                        </a:lnSpc>
                      </a:pPr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6000"/>
                        </a:lnSpc>
                      </a:pPr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</a:p>
                    <a:p>
                      <a:pPr marL="0" marR="0" algn="ctr">
                        <a:lnSpc>
                          <a:spcPct val="116000"/>
                        </a:lnSpc>
                      </a:pPr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9245229"/>
                  </a:ext>
                </a:extLst>
              </a:tr>
              <a:tr h="7232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6000"/>
                        </a:lnSpc>
                      </a:pPr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</a:t>
                      </a:r>
                    </a:p>
                    <a:p>
                      <a:pPr marL="0" marR="0" algn="ctr">
                        <a:lnSpc>
                          <a:spcPct val="116000"/>
                        </a:lnSpc>
                      </a:pPr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</a:pPr>
                      <a:r>
                        <a:rPr lang="en-US" sz="1800" b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10,814</a:t>
                      </a:r>
                      <a:endParaRPr lang="en-US" sz="1800" b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</a:pPr>
                      <a:r>
                        <a:rPr lang="en-US" sz="1800" b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556</a:t>
                      </a:r>
                      <a:endParaRPr lang="en-US" sz="1800" b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4656411"/>
                  </a:ext>
                </a:extLst>
              </a:tr>
              <a:tr h="882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6000"/>
                        </a:lnSpc>
                      </a:pPr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</a:t>
                      </a:r>
                    </a:p>
                    <a:p>
                      <a:pPr marL="0" marR="0" algn="ctr">
                        <a:lnSpc>
                          <a:spcPct val="116000"/>
                        </a:lnSpc>
                      </a:pPr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</a:pPr>
                      <a:r>
                        <a:rPr lang="en-US" sz="1800" b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1,138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</a:pPr>
                      <a:r>
                        <a:rPr lang="en-US" sz="1800" b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1,026</a:t>
                      </a:r>
                      <a:endParaRPr lang="en-US" sz="1800" b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925288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C7495EB-EE47-C0FC-404E-61F8DC158409}"/>
              </a:ext>
            </a:extLst>
          </p:cNvPr>
          <p:cNvSpPr txBox="1"/>
          <p:nvPr/>
        </p:nvSpPr>
        <p:spPr>
          <a:xfrm>
            <a:off x="7303423" y="4491133"/>
            <a:ext cx="43349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Sensitivity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= 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64.85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% (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5.5x better than baseline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Specificity = 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90.47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Accuracy = 87.48%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No Information Rate/ Baseline = 88.3 % </a:t>
            </a:r>
          </a:p>
        </p:txBody>
      </p:sp>
    </p:spTree>
    <p:extLst>
      <p:ext uri="{BB962C8B-B14F-4D97-AF65-F5344CB8AC3E}">
        <p14:creationId xmlns:p14="http://schemas.microsoft.com/office/powerpoint/2010/main" val="763523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9466-10EF-2BD1-780E-64D4B1DE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RANDOM FOREST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EE594-AFC7-C4AB-410C-6E2B6FF85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4/30/25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8B0E1-91D1-681E-A9C5-1AA94AE0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DEF1-9822-6248-A6D9-1BEF492629E9}" type="slidenum">
              <a:rPr lang="en-US" smtClean="0"/>
              <a:t>13</a:t>
            </a:fld>
            <a:r>
              <a:rPr lang="en-US"/>
              <a:t>/15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8FDBF7-3806-438B-BBFE-219341FB527D}"/>
              </a:ext>
            </a:extLst>
          </p:cNvPr>
          <p:cNvSpPr/>
          <p:nvPr/>
        </p:nvSpPr>
        <p:spPr>
          <a:xfrm>
            <a:off x="695928" y="462243"/>
            <a:ext cx="10800144" cy="59335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31575FA3-C9B6-41F0-A92C-F4C7CC224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93236"/>
              </p:ext>
            </p:extLst>
          </p:nvPr>
        </p:nvGraphicFramePr>
        <p:xfrm>
          <a:off x="838200" y="4216879"/>
          <a:ext cx="6199783" cy="156259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751899">
                  <a:extLst>
                    <a:ext uri="{9D8B030D-6E8A-4147-A177-3AD203B41FA5}">
                      <a16:colId xmlns:a16="http://schemas.microsoft.com/office/drawing/2014/main" val="2300877946"/>
                    </a:ext>
                  </a:extLst>
                </a:gridCol>
                <a:gridCol w="785911">
                  <a:extLst>
                    <a:ext uri="{9D8B030D-6E8A-4147-A177-3AD203B41FA5}">
                      <a16:colId xmlns:a16="http://schemas.microsoft.com/office/drawing/2014/main" val="2792190288"/>
                    </a:ext>
                  </a:extLst>
                </a:gridCol>
                <a:gridCol w="773502">
                  <a:extLst>
                    <a:ext uri="{9D8B030D-6E8A-4147-A177-3AD203B41FA5}">
                      <a16:colId xmlns:a16="http://schemas.microsoft.com/office/drawing/2014/main" val="1311476036"/>
                    </a:ext>
                  </a:extLst>
                </a:gridCol>
                <a:gridCol w="1589638">
                  <a:extLst>
                    <a:ext uri="{9D8B030D-6E8A-4147-A177-3AD203B41FA5}">
                      <a16:colId xmlns:a16="http://schemas.microsoft.com/office/drawing/2014/main" val="3648192016"/>
                    </a:ext>
                  </a:extLst>
                </a:gridCol>
                <a:gridCol w="1298833">
                  <a:extLst>
                    <a:ext uri="{9D8B030D-6E8A-4147-A177-3AD203B41FA5}">
                      <a16:colId xmlns:a16="http://schemas.microsoft.com/office/drawing/2014/main" val="2346725819"/>
                    </a:ext>
                  </a:extLst>
                </a:gridCol>
              </a:tblGrid>
              <a:tr h="2604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Feature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no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yes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MeanDecreaseAccuracy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err="1">
                          <a:effectLst/>
                        </a:rPr>
                        <a:t>MeanDecreaseGini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2864671"/>
                  </a:ext>
                </a:extLst>
              </a:tr>
              <a:tr h="2604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duration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52.8601276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86.888975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85.8074664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1941.7284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6843838"/>
                  </a:ext>
                </a:extLst>
              </a:tr>
              <a:tr h="2604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housing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26.2806398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20.503937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34.8640701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188.39321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0896325"/>
                  </a:ext>
                </a:extLst>
              </a:tr>
              <a:tr h="2604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month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30.5203608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17.0952675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32.9912795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665.06003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0652625"/>
                  </a:ext>
                </a:extLst>
              </a:tr>
              <a:tr h="2604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previous_pdays_interaction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21.6330531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25.635425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27.8608753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469.76915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67137"/>
                  </a:ext>
                </a:extLst>
              </a:tr>
              <a:tr h="2604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contact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22.6649353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9.9032561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24.2748041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166.97965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822853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554C8B43-6486-4254-86AD-F21F80F59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3232" y="5683317"/>
            <a:ext cx="2443565" cy="2154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Area under the curve: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0.9122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9BBAB-A895-49A5-B33D-2E6F71C13487}"/>
              </a:ext>
            </a:extLst>
          </p:cNvPr>
          <p:cNvSpPr/>
          <p:nvPr/>
        </p:nvSpPr>
        <p:spPr>
          <a:xfrm>
            <a:off x="8583232" y="5683317"/>
            <a:ext cx="2228412" cy="259976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591DD3CA-2D9B-C9B8-908F-D7C88C33AB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906342"/>
              </p:ext>
            </p:extLst>
          </p:nvPr>
        </p:nvGraphicFramePr>
        <p:xfrm>
          <a:off x="7649423" y="1440791"/>
          <a:ext cx="3542349" cy="2304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6183">
                  <a:extLst>
                    <a:ext uri="{9D8B030D-6E8A-4147-A177-3AD203B41FA5}">
                      <a16:colId xmlns:a16="http://schemas.microsoft.com/office/drawing/2014/main" val="2439220833"/>
                    </a:ext>
                  </a:extLst>
                </a:gridCol>
                <a:gridCol w="1168083">
                  <a:extLst>
                    <a:ext uri="{9D8B030D-6E8A-4147-A177-3AD203B41FA5}">
                      <a16:colId xmlns:a16="http://schemas.microsoft.com/office/drawing/2014/main" val="3622331078"/>
                    </a:ext>
                  </a:extLst>
                </a:gridCol>
                <a:gridCol w="1168083">
                  <a:extLst>
                    <a:ext uri="{9D8B030D-6E8A-4147-A177-3AD203B41FA5}">
                      <a16:colId xmlns:a16="http://schemas.microsoft.com/office/drawing/2014/main" val="1404705845"/>
                    </a:ext>
                  </a:extLst>
                </a:gridCol>
              </a:tblGrid>
              <a:tr h="6980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</a:pPr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6000"/>
                        </a:lnSpc>
                      </a:pPr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</a:p>
                    <a:p>
                      <a:pPr marL="0" marR="0" algn="ctr">
                        <a:lnSpc>
                          <a:spcPct val="116000"/>
                        </a:lnSpc>
                      </a:pPr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6000"/>
                        </a:lnSpc>
                      </a:pPr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</a:p>
                    <a:p>
                      <a:pPr marL="0" marR="0" algn="ctr">
                        <a:lnSpc>
                          <a:spcPct val="116000"/>
                        </a:lnSpc>
                      </a:pPr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9245229"/>
                  </a:ext>
                </a:extLst>
              </a:tr>
              <a:tr h="7232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6000"/>
                        </a:lnSpc>
                      </a:pPr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</a:t>
                      </a:r>
                    </a:p>
                    <a:p>
                      <a:pPr marL="0" marR="0" algn="ctr">
                        <a:lnSpc>
                          <a:spcPct val="116000"/>
                        </a:lnSpc>
                      </a:pPr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</a:pPr>
                      <a:r>
                        <a:rPr lang="en-US" sz="1800" b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10,650</a:t>
                      </a:r>
                      <a:endParaRPr lang="en-US" sz="1800" b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</a:pPr>
                      <a:r>
                        <a:rPr lang="en-US" sz="1800" b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4656411"/>
                  </a:ext>
                </a:extLst>
              </a:tr>
              <a:tr h="882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6000"/>
                        </a:lnSpc>
                      </a:pPr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</a:t>
                      </a:r>
                    </a:p>
                    <a:p>
                      <a:pPr marL="0" marR="0" algn="ctr">
                        <a:lnSpc>
                          <a:spcPct val="116000"/>
                        </a:lnSpc>
                      </a:pPr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</a:pPr>
                      <a:r>
                        <a:rPr lang="en-US" sz="1800" b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1,302</a:t>
                      </a:r>
                      <a:endParaRPr lang="en-US" sz="1800" b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</a:pPr>
                      <a:r>
                        <a:rPr lang="en-US" sz="1800" b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1,179</a:t>
                      </a:r>
                      <a:endParaRPr lang="en-US" sz="1800" b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925288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80FAD35-52BE-D7FA-50FC-ACE515465F75}"/>
              </a:ext>
            </a:extLst>
          </p:cNvPr>
          <p:cNvSpPr txBox="1"/>
          <p:nvPr/>
        </p:nvSpPr>
        <p:spPr>
          <a:xfrm>
            <a:off x="7253136" y="4216880"/>
            <a:ext cx="43349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Sensitivity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=  74.52% (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6.4x better than baseline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Specificity = 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89.1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Accuracy =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87.4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No Information Rate/ Baseline =. 88.3 %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441D2D-989C-800F-57F1-9BF8B7221DBF}"/>
              </a:ext>
            </a:extLst>
          </p:cNvPr>
          <p:cNvSpPr txBox="1"/>
          <p:nvPr/>
        </p:nvSpPr>
        <p:spPr>
          <a:xfrm>
            <a:off x="8300458" y="3864857"/>
            <a:ext cx="2240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Cut off point: 0.22</a:t>
            </a:r>
            <a:endParaRPr lang="en-US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A9FA18A-DD04-E31F-5031-A955EFD6F6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2896457"/>
              </p:ext>
            </p:extLst>
          </p:nvPr>
        </p:nvGraphicFramePr>
        <p:xfrm>
          <a:off x="1000228" y="1306323"/>
          <a:ext cx="58108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2581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E558-DC39-3C5E-007B-8FCC83E13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3. Decision Tree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2D8D8AC-FE90-44B7-8A37-AC8A6D60A6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8476274"/>
              </p:ext>
            </p:extLst>
          </p:nvPr>
        </p:nvGraphicFramePr>
        <p:xfrm>
          <a:off x="838200" y="5154681"/>
          <a:ext cx="7480300" cy="762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49300">
                  <a:extLst>
                    <a:ext uri="{9D8B030D-6E8A-4147-A177-3AD203B41FA5}">
                      <a16:colId xmlns:a16="http://schemas.microsoft.com/office/drawing/2014/main" val="362010648"/>
                    </a:ext>
                  </a:extLst>
                </a:gridCol>
                <a:gridCol w="2874165">
                  <a:extLst>
                    <a:ext uri="{9D8B030D-6E8A-4147-A177-3AD203B41FA5}">
                      <a16:colId xmlns:a16="http://schemas.microsoft.com/office/drawing/2014/main" val="3329080239"/>
                    </a:ext>
                  </a:extLst>
                </a:gridCol>
                <a:gridCol w="643735">
                  <a:extLst>
                    <a:ext uri="{9D8B030D-6E8A-4147-A177-3AD203B41FA5}">
                      <a16:colId xmlns:a16="http://schemas.microsoft.com/office/drawing/2014/main" val="315202394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50846833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75515816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56882667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 Node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 Split Condition     *(denotes terminal node)                     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 n    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 Loss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 </a:t>
                      </a:r>
                      <a:r>
                        <a:rPr lang="en-US" sz="1100" b="1" u="none" strike="noStrike" err="1">
                          <a:effectLst/>
                        </a:rPr>
                        <a:t>yval</a:t>
                      </a:r>
                      <a:r>
                        <a:rPr lang="en-US" sz="1100" b="1" u="none" strike="noStrike">
                          <a:effectLst/>
                        </a:rPr>
                        <a:t>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 </a:t>
                      </a:r>
                      <a:r>
                        <a:rPr lang="en-US" sz="1100" b="1" u="none" strike="noStrike" err="1">
                          <a:effectLst/>
                        </a:rPr>
                        <a:t>yprob</a:t>
                      </a:r>
                      <a:r>
                        <a:rPr lang="en-US" sz="1100" b="1" u="none" strike="noStrike">
                          <a:effectLst/>
                        </a:rPr>
                        <a:t> (no, yes)             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19093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1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root                    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31582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3693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no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(0.88306630, 0.11693370)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4966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2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duration &lt; 0.09607564   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27467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2029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no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(0.92612954, 0.07387046)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47862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4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month = </a:t>
                      </a:r>
                      <a:r>
                        <a:rPr lang="en-US" sz="1100" u="none" strike="noStrike" err="1">
                          <a:effectLst/>
                        </a:rPr>
                        <a:t>apr</a:t>
                      </a:r>
                      <a:r>
                        <a:rPr lang="en-US" sz="1100" u="none" strike="noStrike">
                          <a:effectLst/>
                        </a:rPr>
                        <a:t>, </a:t>
                      </a:r>
                      <a:r>
                        <a:rPr lang="en-US" sz="1100" u="none" strike="noStrike" err="1">
                          <a:effectLst/>
                        </a:rPr>
                        <a:t>aug</a:t>
                      </a:r>
                      <a:r>
                        <a:rPr lang="en-US" sz="1100" u="none" strike="noStrike">
                          <a:effectLst/>
                        </a:rPr>
                        <a:t>, </a:t>
                      </a:r>
                      <a:r>
                        <a:rPr lang="en-US" sz="1100" u="none" strike="noStrike" err="1">
                          <a:effectLst/>
                        </a:rPr>
                        <a:t>feb</a:t>
                      </a:r>
                      <a:r>
                        <a:rPr lang="en-US" sz="1100" u="none" strike="noStrike">
                          <a:effectLst/>
                        </a:rPr>
                        <a:t>, </a:t>
                      </a:r>
                      <a:r>
                        <a:rPr lang="en-US" sz="1100" u="none" strike="noStrike" err="1">
                          <a:effectLst/>
                        </a:rPr>
                        <a:t>jan</a:t>
                      </a:r>
                      <a:r>
                        <a:rPr lang="en-US" sz="1100" u="none" strike="noStrike">
                          <a:effectLst/>
                        </a:rPr>
                        <a:t>, </a:t>
                      </a:r>
                      <a:r>
                        <a:rPr lang="en-US" sz="1100" u="none" strike="noStrike" err="1">
                          <a:effectLst/>
                        </a:rPr>
                        <a:t>jul</a:t>
                      </a:r>
                      <a:r>
                        <a:rPr lang="en-US" sz="1100" u="none" strike="noStrike">
                          <a:effectLst/>
                        </a:rPr>
                        <a:t>, </a:t>
                      </a:r>
                      <a:r>
                        <a:rPr lang="en-US" sz="1100" u="none" strike="noStrike" err="1">
                          <a:effectLst/>
                        </a:rPr>
                        <a:t>jun</a:t>
                      </a:r>
                      <a:r>
                        <a:rPr lang="en-US" sz="1100" u="none" strike="noStrike">
                          <a:effectLst/>
                        </a:rPr>
                        <a:t>, may, </a:t>
                      </a:r>
                      <a:r>
                        <a:rPr lang="en-US" sz="1100" u="none" strike="noStrike" err="1">
                          <a:effectLst/>
                        </a:rPr>
                        <a:t>nov</a:t>
                      </a:r>
                      <a:r>
                        <a:rPr lang="en-US" sz="1100" u="none" strike="noStrike">
                          <a:effectLst/>
                        </a:rPr>
                        <a:t>  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26240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1469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no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(0.94401677, 0.05598323)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752407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9CE4E-16BF-A87D-4E0D-2210E2F0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4/30/25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07F44-D81C-0747-660A-E04348C2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DEF1-9822-6248-A6D9-1BEF492629E9}" type="slidenum">
              <a:rPr lang="en-US" smtClean="0"/>
              <a:t>14</a:t>
            </a:fld>
            <a:r>
              <a:rPr lang="en-US"/>
              <a:t>/15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41C9D1-E866-4657-BD8D-CE7A307441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7" t="5123" r="735"/>
          <a:stretch/>
        </p:blipFill>
        <p:spPr>
          <a:xfrm>
            <a:off x="936812" y="1434353"/>
            <a:ext cx="6125726" cy="3177664"/>
          </a:xfrm>
          <a:prstGeom prst="rect">
            <a:avLst/>
          </a:prstGeom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B08F4736-2CC1-4EFB-8DF7-6897D9CAB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4376" y="5054907"/>
            <a:ext cx="2375647" cy="86177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 off point: 0.2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AUC for Decision Tree: 0.75</a:t>
            </a:r>
            <a:endPara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8852B3-CB5C-46F5-9FC9-7E501E3DEC6F}"/>
              </a:ext>
            </a:extLst>
          </p:cNvPr>
          <p:cNvSpPr/>
          <p:nvPr/>
        </p:nvSpPr>
        <p:spPr>
          <a:xfrm>
            <a:off x="695928" y="462243"/>
            <a:ext cx="10800144" cy="59335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65AA633-1FF4-9599-8404-3F3969FBFD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2970030"/>
              </p:ext>
            </p:extLst>
          </p:nvPr>
        </p:nvGraphicFramePr>
        <p:xfrm>
          <a:off x="7303422" y="1363008"/>
          <a:ext cx="3887089" cy="2034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3213">
                  <a:extLst>
                    <a:ext uri="{9D8B030D-6E8A-4147-A177-3AD203B41FA5}">
                      <a16:colId xmlns:a16="http://schemas.microsoft.com/office/drawing/2014/main" val="2439220833"/>
                    </a:ext>
                  </a:extLst>
                </a:gridCol>
                <a:gridCol w="1281938">
                  <a:extLst>
                    <a:ext uri="{9D8B030D-6E8A-4147-A177-3AD203B41FA5}">
                      <a16:colId xmlns:a16="http://schemas.microsoft.com/office/drawing/2014/main" val="3622331078"/>
                    </a:ext>
                  </a:extLst>
                </a:gridCol>
                <a:gridCol w="1281938">
                  <a:extLst>
                    <a:ext uri="{9D8B030D-6E8A-4147-A177-3AD203B41FA5}">
                      <a16:colId xmlns:a16="http://schemas.microsoft.com/office/drawing/2014/main" val="1404705845"/>
                    </a:ext>
                  </a:extLst>
                </a:gridCol>
              </a:tblGrid>
              <a:tr h="551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6000"/>
                        </a:lnSpc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</a:p>
                    <a:p>
                      <a:pPr marL="0" marR="0" algn="ctr">
                        <a:lnSpc>
                          <a:spcPct val="116000"/>
                        </a:lnSpc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6000"/>
                        </a:lnSpc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</a:p>
                    <a:p>
                      <a:pPr marL="0" marR="0" algn="ctr">
                        <a:lnSpc>
                          <a:spcPct val="116000"/>
                        </a:lnSpc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9245229"/>
                  </a:ext>
                </a:extLst>
              </a:tr>
              <a:tr h="5512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6000"/>
                        </a:lnSpc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</a:t>
                      </a:r>
                    </a:p>
                    <a:p>
                      <a:pPr marL="0" marR="0" algn="ctr">
                        <a:lnSpc>
                          <a:spcPct val="116000"/>
                        </a:lnSpc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</a:pPr>
                      <a:r>
                        <a:rPr lang="en-US" sz="2000" b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10,716</a:t>
                      </a:r>
                      <a:endParaRPr lang="en-US" sz="2000" b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</a:pPr>
                      <a:r>
                        <a:rPr lang="en-US" sz="2000" b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657</a:t>
                      </a:r>
                      <a:endParaRPr lang="en-US" sz="2000" b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4656411"/>
                  </a:ext>
                </a:extLst>
              </a:tr>
              <a:tr h="5512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6000"/>
                        </a:lnSpc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</a:t>
                      </a:r>
                    </a:p>
                    <a:p>
                      <a:pPr marL="0" marR="0" algn="ctr">
                        <a:lnSpc>
                          <a:spcPct val="116000"/>
                        </a:lnSpc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</a:pPr>
                      <a:r>
                        <a:rPr lang="en-US" sz="2000" b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1,236</a:t>
                      </a:r>
                      <a:endParaRPr lang="en-US" sz="2000" b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</a:pPr>
                      <a:r>
                        <a:rPr lang="en-US" sz="2000" b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925</a:t>
                      </a:r>
                      <a:endParaRPr lang="en-US" sz="2000" b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925288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412DE8A-2BB7-4AB9-9C49-45BFA7E1163E}"/>
              </a:ext>
            </a:extLst>
          </p:cNvPr>
          <p:cNvSpPr txBox="1"/>
          <p:nvPr/>
        </p:nvSpPr>
        <p:spPr>
          <a:xfrm>
            <a:off x="7161150" y="3785881"/>
            <a:ext cx="43349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Sensitivity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=  58.4% (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5x better than baseline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Specificity = 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89.6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Accuracy =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86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No Information Rate/ Baseline =. 88.3 % </a:t>
            </a:r>
          </a:p>
        </p:txBody>
      </p:sp>
    </p:spTree>
    <p:extLst>
      <p:ext uri="{BB962C8B-B14F-4D97-AF65-F5344CB8AC3E}">
        <p14:creationId xmlns:p14="http://schemas.microsoft.com/office/powerpoint/2010/main" val="3844626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D550-AAC0-AB40-724C-D9FC3A42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Neural Network vs All other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51FDC-A0DC-471B-589E-6EAEF716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4/30/25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F58D1-BB8E-CBB7-FC27-9DF3B712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DEF1-9822-6248-A6D9-1BEF492629E9}" type="slidenum">
              <a:rPr lang="en-US" smtClean="0"/>
              <a:t>15</a:t>
            </a:fld>
            <a:r>
              <a:rPr lang="en-US"/>
              <a:t>/15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638511-B51F-4D30-8B9E-B0ADF7947C07}"/>
              </a:ext>
            </a:extLst>
          </p:cNvPr>
          <p:cNvSpPr/>
          <p:nvPr/>
        </p:nvSpPr>
        <p:spPr>
          <a:xfrm>
            <a:off x="695928" y="462243"/>
            <a:ext cx="10800144" cy="59335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9F088DA-E3C9-0E03-6CFB-7CFFB83E3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262"/>
            <a:ext cx="10515600" cy="48757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Sensitivity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 74.27% (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6.3x better than baseline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Specificity =  88.5%  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Accuracy = 86.88 % </a:t>
            </a:r>
          </a:p>
          <a:p>
            <a:r>
              <a:rPr lang="en-US" sz="2000">
                <a:latin typeface="Times New Roman"/>
                <a:cs typeface="Times New Roman"/>
              </a:rPr>
              <a:t>No Information Rate/ Baseline = 88.3 % </a:t>
            </a:r>
          </a:p>
        </p:txBody>
      </p:sp>
      <p:graphicFrame>
        <p:nvGraphicFramePr>
          <p:cNvPr id="17" name="Content Placeholder 5">
            <a:extLst>
              <a:ext uri="{FF2B5EF4-FFF2-40B4-BE49-F238E27FC236}">
                <a16:creationId xmlns:a16="http://schemas.microsoft.com/office/drawing/2014/main" id="{BC4BB903-4A91-7542-5BAE-2FD0A8D70B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1490972"/>
              </p:ext>
            </p:extLst>
          </p:nvPr>
        </p:nvGraphicFramePr>
        <p:xfrm>
          <a:off x="1223736" y="1870075"/>
          <a:ext cx="3887089" cy="2034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3213">
                  <a:extLst>
                    <a:ext uri="{9D8B030D-6E8A-4147-A177-3AD203B41FA5}">
                      <a16:colId xmlns:a16="http://schemas.microsoft.com/office/drawing/2014/main" val="2439220833"/>
                    </a:ext>
                  </a:extLst>
                </a:gridCol>
                <a:gridCol w="1281938">
                  <a:extLst>
                    <a:ext uri="{9D8B030D-6E8A-4147-A177-3AD203B41FA5}">
                      <a16:colId xmlns:a16="http://schemas.microsoft.com/office/drawing/2014/main" val="3622331078"/>
                    </a:ext>
                  </a:extLst>
                </a:gridCol>
                <a:gridCol w="1281938">
                  <a:extLst>
                    <a:ext uri="{9D8B030D-6E8A-4147-A177-3AD203B41FA5}">
                      <a16:colId xmlns:a16="http://schemas.microsoft.com/office/drawing/2014/main" val="1404705845"/>
                    </a:ext>
                  </a:extLst>
                </a:gridCol>
              </a:tblGrid>
              <a:tr h="5510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6000"/>
                        </a:lnSpc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</a:p>
                    <a:p>
                      <a:pPr marL="0" marR="0" algn="ctr">
                        <a:lnSpc>
                          <a:spcPct val="116000"/>
                        </a:lnSpc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6000"/>
                        </a:lnSpc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</a:p>
                    <a:p>
                      <a:pPr marL="0" marR="0" algn="ctr">
                        <a:lnSpc>
                          <a:spcPct val="116000"/>
                        </a:lnSpc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9245229"/>
                  </a:ext>
                </a:extLst>
              </a:tr>
              <a:tr h="5512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6000"/>
                        </a:lnSpc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</a:t>
                      </a:r>
                    </a:p>
                    <a:p>
                      <a:pPr marL="0" marR="0" algn="ctr">
                        <a:lnSpc>
                          <a:spcPct val="116000"/>
                        </a:lnSpc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</a:pPr>
                      <a:r>
                        <a:rPr lang="en-US" sz="2000" b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10,583</a:t>
                      </a:r>
                      <a:endParaRPr lang="en-US" sz="2000" b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</a:pPr>
                      <a:r>
                        <a:rPr lang="en-US" sz="2000" b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407</a:t>
                      </a:r>
                      <a:endParaRPr lang="en-US" sz="2000" b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4656411"/>
                  </a:ext>
                </a:extLst>
              </a:tr>
              <a:tr h="55126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6000"/>
                        </a:lnSpc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</a:t>
                      </a:r>
                    </a:p>
                    <a:p>
                      <a:pPr marL="0" marR="0" algn="ctr">
                        <a:lnSpc>
                          <a:spcPct val="116000"/>
                        </a:lnSpc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</a:pPr>
                      <a:r>
                        <a:rPr lang="en-US" sz="2000" b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1,369</a:t>
                      </a:r>
                      <a:endParaRPr lang="en-US" sz="2000" b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</a:pPr>
                      <a:r>
                        <a:rPr lang="en-US" sz="2000" b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1,175</a:t>
                      </a:r>
                      <a:endParaRPr lang="en-US" sz="2000" b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925288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13DD5B3-FABB-BD7D-A936-4234CEEC856D}"/>
              </a:ext>
            </a:extLst>
          </p:cNvPr>
          <p:cNvSpPr txBox="1"/>
          <p:nvPr/>
        </p:nvSpPr>
        <p:spPr>
          <a:xfrm>
            <a:off x="7348763" y="5387422"/>
            <a:ext cx="36195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0.25 Cut off Point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AUC for Neural Network: 0.91</a:t>
            </a: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88AF58-50D0-1ED7-A3CC-4753B815F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4872264" cy="369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75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166F2-94A9-E066-DADC-3E5C1EA6B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772" y="331395"/>
            <a:ext cx="10506456" cy="1014984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EVALUATION- BENEFIT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3D4BB-ACF3-8275-A972-19EB58E088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5775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4/30/25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D7626-5C53-D044-3914-1E87D3E8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45DEF1-9822-6248-A6D9-1BEF492629E9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r>
              <a:rPr lang="en-US"/>
              <a:t>/15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8BFD59F-A34D-C14D-63ED-89DE36B862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139032"/>
              </p:ext>
            </p:extLst>
          </p:nvPr>
        </p:nvGraphicFramePr>
        <p:xfrm>
          <a:off x="838200" y="2190949"/>
          <a:ext cx="10515602" cy="382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885">
                  <a:extLst>
                    <a:ext uri="{9D8B030D-6E8A-4147-A177-3AD203B41FA5}">
                      <a16:colId xmlns:a16="http://schemas.microsoft.com/office/drawing/2014/main" val="1834184813"/>
                    </a:ext>
                  </a:extLst>
                </a:gridCol>
                <a:gridCol w="3081177">
                  <a:extLst>
                    <a:ext uri="{9D8B030D-6E8A-4147-A177-3AD203B41FA5}">
                      <a16:colId xmlns:a16="http://schemas.microsoft.com/office/drawing/2014/main" val="1608318289"/>
                    </a:ext>
                  </a:extLst>
                </a:gridCol>
                <a:gridCol w="2876540">
                  <a:extLst>
                    <a:ext uri="{9D8B030D-6E8A-4147-A177-3AD203B41FA5}">
                      <a16:colId xmlns:a16="http://schemas.microsoft.com/office/drawing/2014/main" val="3147278382"/>
                    </a:ext>
                  </a:extLst>
                </a:gridCol>
              </a:tblGrid>
              <a:tr h="717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>
                          <a:effectLst/>
                        </a:rPr>
                        <a:t>Metric (Test Data)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592" marR="16592" marT="165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>
                          <a:effectLst/>
                        </a:rPr>
                        <a:t>Without Model (Random Calling)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592" marR="16592" marT="165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>
                          <a:effectLst/>
                        </a:rPr>
                        <a:t>With Model (Predictive Targeting)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592" marR="16592" marT="16592" marB="0" anchor="ctr"/>
                </a:tc>
                <a:extLst>
                  <a:ext uri="{0D108BD9-81ED-4DB2-BD59-A6C34878D82A}">
                    <a16:rowId xmlns:a16="http://schemas.microsoft.com/office/drawing/2014/main" val="2043361949"/>
                  </a:ext>
                </a:extLst>
              </a:tr>
              <a:tr h="398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u="none" strike="noStrike">
                          <a:effectLst/>
                        </a:rPr>
                        <a:t>Total Customers Contacted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592" marR="16592" marT="165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13,563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592" marR="16592" marT="165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2,481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592" marR="16592" marT="16592" marB="0" anchor="ctr"/>
                </a:tc>
                <a:extLst>
                  <a:ext uri="{0D108BD9-81ED-4DB2-BD59-A6C34878D82A}">
                    <a16:rowId xmlns:a16="http://schemas.microsoft.com/office/drawing/2014/main" val="3797274849"/>
                  </a:ext>
                </a:extLst>
              </a:tr>
              <a:tr h="398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>
                          <a:effectLst/>
                        </a:rPr>
                        <a:t>Subscriptions Gained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592" marR="16592" marT="165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1,587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592" marR="16592" marT="165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1,179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592" marR="16592" marT="16592" marB="0" anchor="ctr"/>
                </a:tc>
                <a:extLst>
                  <a:ext uri="{0D108BD9-81ED-4DB2-BD59-A6C34878D82A}">
                    <a16:rowId xmlns:a16="http://schemas.microsoft.com/office/drawing/2014/main" val="1917351160"/>
                  </a:ext>
                </a:extLst>
              </a:tr>
              <a:tr h="398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>
                          <a:effectLst/>
                        </a:rPr>
                        <a:t>Success Rate (Conversion %)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592" marR="16592" marT="165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11.70%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592" marR="16592" marT="165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47.52%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592" marR="16592" marT="16592" marB="0" anchor="ctr"/>
                </a:tc>
                <a:extLst>
                  <a:ext uri="{0D108BD9-81ED-4DB2-BD59-A6C34878D82A}">
                    <a16:rowId xmlns:a16="http://schemas.microsoft.com/office/drawing/2014/main" val="4139457865"/>
                  </a:ext>
                </a:extLst>
              </a:tr>
              <a:tr h="398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sng" strike="noStrike">
                          <a:effectLst/>
                          <a:highlight>
                            <a:srgbClr val="FFFF00"/>
                          </a:highlight>
                        </a:rPr>
                        <a:t>Customers Contacted per Subscriber</a:t>
                      </a:r>
                      <a:endParaRPr lang="en-US" sz="2100" b="1" i="0" u="sng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16592" marR="16592" marT="165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sng" strike="noStrike">
                          <a:effectLst/>
                        </a:rPr>
                        <a:t>9</a:t>
                      </a:r>
                      <a:endParaRPr lang="en-US" sz="2100" b="1" i="0" u="sng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592" marR="16592" marT="165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sng" strike="noStrike">
                          <a:effectLst/>
                        </a:rPr>
                        <a:t>2</a:t>
                      </a:r>
                      <a:endParaRPr lang="en-US" sz="2100" b="1" i="0" u="sng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592" marR="16592" marT="16592" marB="0" anchor="ctr"/>
                </a:tc>
                <a:extLst>
                  <a:ext uri="{0D108BD9-81ED-4DB2-BD59-A6C34878D82A}">
                    <a16:rowId xmlns:a16="http://schemas.microsoft.com/office/drawing/2014/main" val="3868342820"/>
                  </a:ext>
                </a:extLst>
              </a:tr>
              <a:tr h="398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u="none" strike="noStrike">
                          <a:effectLst/>
                        </a:rPr>
                        <a:t>Subscribers Missed (Not Contacted)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592" marR="16592" marT="165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0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592" marR="16592" marT="165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>
                          <a:solidFill>
                            <a:srgbClr val="FF0000"/>
                          </a:solidFill>
                          <a:effectLst/>
                        </a:rPr>
                        <a:t>408</a:t>
                      </a:r>
                      <a:endParaRPr lang="en-US" sz="2100" b="1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592" marR="16592" marT="16592" marB="0" anchor="ctr"/>
                </a:tc>
                <a:extLst>
                  <a:ext uri="{0D108BD9-81ED-4DB2-BD59-A6C34878D82A}">
                    <a16:rowId xmlns:a16="http://schemas.microsoft.com/office/drawing/2014/main" val="3377469852"/>
                  </a:ext>
                </a:extLst>
              </a:tr>
              <a:tr h="398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u="none" strike="noStrike">
                          <a:effectLst/>
                        </a:rPr>
                        <a:t>Non-subscribers Contacted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592" marR="16592" marT="165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11,976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592" marR="16592" marT="165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>
                          <a:solidFill>
                            <a:srgbClr val="FF0000"/>
                          </a:solidFill>
                          <a:effectLst/>
                        </a:rPr>
                        <a:t>1,302</a:t>
                      </a:r>
                      <a:endParaRPr lang="en-US" sz="2100" b="1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592" marR="16592" marT="16592" marB="0" anchor="ctr"/>
                </a:tc>
                <a:extLst>
                  <a:ext uri="{0D108BD9-81ED-4DB2-BD59-A6C34878D82A}">
                    <a16:rowId xmlns:a16="http://schemas.microsoft.com/office/drawing/2014/main" val="1012870182"/>
                  </a:ext>
                </a:extLst>
              </a:tr>
              <a:tr h="7174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>
                          <a:effectLst/>
                        </a:rPr>
                        <a:t>Marketing Efficiency Ratio (subs/non-subs contacted)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592" marR="16592" marT="165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>
                          <a:effectLst/>
                        </a:rPr>
                        <a:t>13%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592" marR="16592" marT="1659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>
                          <a:effectLst/>
                        </a:rPr>
                        <a:t>91%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6592" marR="16592" marT="16592" marB="0" anchor="ctr"/>
                </a:tc>
                <a:extLst>
                  <a:ext uri="{0D108BD9-81ED-4DB2-BD59-A6C34878D82A}">
                    <a16:rowId xmlns:a16="http://schemas.microsoft.com/office/drawing/2014/main" val="7042287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DF5E079-0AE8-902D-17A4-F2AEDCB61BAA}"/>
              </a:ext>
            </a:extLst>
          </p:cNvPr>
          <p:cNvSpPr/>
          <p:nvPr/>
        </p:nvSpPr>
        <p:spPr>
          <a:xfrm>
            <a:off x="695928" y="462243"/>
            <a:ext cx="10800144" cy="59335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33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F5222-2FA7-571E-E974-B775B7F23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331"/>
            <a:ext cx="10515600" cy="515763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 marL="0" indent="0" algn="ctr">
              <a:buNone/>
            </a:pPr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Any Questions?</a:t>
            </a:r>
            <a:endParaRPr 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16F9E-7C99-8A5E-A59F-765531AF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4/30/25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CF19C-E5C0-A138-FC10-36C09833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DEF1-9822-6248-A6D9-1BEF492629E9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B42253-194A-671D-F2C1-EABC29366DFB}"/>
              </a:ext>
            </a:extLst>
          </p:cNvPr>
          <p:cNvSpPr/>
          <p:nvPr/>
        </p:nvSpPr>
        <p:spPr>
          <a:xfrm>
            <a:off x="3692769" y="3085262"/>
            <a:ext cx="4806462" cy="10257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1572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CC223-C148-9105-C3EB-BC9B84EE3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73" y="2090131"/>
            <a:ext cx="3115265" cy="239635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CRISP -DM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0D5B7-3ECD-9184-FB0A-2E61C1CFC4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4/30/25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357FD-1C69-F9F5-0E29-6D696B6D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45DEF1-9822-6248-A6D9-1BEF492629E9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/15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79DD266-24C2-0400-6539-C490C29AC1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1344"/>
              </p:ext>
            </p:extLst>
          </p:nvPr>
        </p:nvGraphicFramePr>
        <p:xfrm>
          <a:off x="4905052" y="372263"/>
          <a:ext cx="7129677" cy="5832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806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589D0-A8F4-D98F-B3B9-B8EB1AAEB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88" y="564864"/>
            <a:ext cx="10044023" cy="87772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PORTUGUESE BANK –  TERM DEPOSIT</a:t>
            </a:r>
          </a:p>
        </p:txBody>
      </p:sp>
      <p:graphicFrame>
        <p:nvGraphicFramePr>
          <p:cNvPr id="78" name="Content Placeholder 2">
            <a:extLst>
              <a:ext uri="{FF2B5EF4-FFF2-40B4-BE49-F238E27FC236}">
                <a16:creationId xmlns:a16="http://schemas.microsoft.com/office/drawing/2014/main" id="{2C256C4F-02EF-C046-EE5C-9CBD5FB711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628524"/>
              </p:ext>
            </p:extLst>
          </p:nvPr>
        </p:nvGraphicFramePr>
        <p:xfrm>
          <a:off x="632767" y="21633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DF285-7098-91DE-EDB3-93D72E6E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4/30/25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023AB-6D80-3DC1-4797-2F8A7BBE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DEF1-9822-6248-A6D9-1BEF492629E9}" type="slidenum">
              <a:rPr lang="en-US" smtClean="0"/>
              <a:t>3</a:t>
            </a:fld>
            <a:r>
              <a:rPr lang="en-US"/>
              <a:t>/15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6F1B37-EE0B-5A68-4E82-CC8097E38C6A}"/>
              </a:ext>
            </a:extLst>
          </p:cNvPr>
          <p:cNvSpPr/>
          <p:nvPr/>
        </p:nvSpPr>
        <p:spPr>
          <a:xfrm>
            <a:off x="1272209" y="4820194"/>
            <a:ext cx="4611756" cy="9577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4E78D9-1B9F-A19F-5C69-976AE37B499D}"/>
              </a:ext>
            </a:extLst>
          </p:cNvPr>
          <p:cNvSpPr/>
          <p:nvPr/>
        </p:nvSpPr>
        <p:spPr>
          <a:xfrm>
            <a:off x="6308037" y="4820194"/>
            <a:ext cx="4611756" cy="13062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FEBCA1-4EB8-8430-0EB3-552E35A6DB7D}"/>
              </a:ext>
            </a:extLst>
          </p:cNvPr>
          <p:cNvGrpSpPr/>
          <p:nvPr/>
        </p:nvGrpSpPr>
        <p:grpSpPr>
          <a:xfrm>
            <a:off x="4200443" y="5436212"/>
            <a:ext cx="360" cy="360"/>
            <a:chOff x="4200443" y="5436212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B267525-5537-CA3E-1ABF-8226AA2176C6}"/>
                    </a:ext>
                  </a:extLst>
                </p14:cNvPr>
                <p14:cNvContentPartPr/>
                <p14:nvPr/>
              </p14:nvContentPartPr>
              <p14:xfrm>
                <a:off x="4200443" y="5436212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B267525-5537-CA3E-1ABF-8226AA2176C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91443" y="5382212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D383608-1374-3E6C-E429-E91EEB34EA53}"/>
                    </a:ext>
                  </a:extLst>
                </p14:cNvPr>
                <p14:cNvContentPartPr/>
                <p14:nvPr/>
              </p14:nvContentPartPr>
              <p14:xfrm>
                <a:off x="4200443" y="5436212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D383608-1374-3E6C-E429-E91EEB34EA5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91443" y="5382212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0969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white surface&#10;&#10;AI-generated content may be incorrect.">
            <a:extLst>
              <a:ext uri="{FF2B5EF4-FFF2-40B4-BE49-F238E27FC236}">
                <a16:creationId xmlns:a16="http://schemas.microsoft.com/office/drawing/2014/main" id="{15C361A5-78E3-4A53-4361-755B5602755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6250"/>
          <a:stretch/>
        </p:blipFill>
        <p:spPr>
          <a:xfrm>
            <a:off x="0" y="328256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4D5A9-0017-3C2F-989E-1A4568CB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2580"/>
            <a:ext cx="10515600" cy="1325563"/>
          </a:xfrm>
          <a:solidFill>
            <a:schemeClr val="tx2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KNOWLEDGE</a:t>
            </a:r>
          </a:p>
        </p:txBody>
      </p:sp>
      <p:graphicFrame>
        <p:nvGraphicFramePr>
          <p:cNvPr id="12" name="Content Placeholder 6">
            <a:extLst>
              <a:ext uri="{FF2B5EF4-FFF2-40B4-BE49-F238E27FC236}">
                <a16:creationId xmlns:a16="http://schemas.microsoft.com/office/drawing/2014/main" id="{B405BF56-5988-1A49-ED51-7A3464622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424235"/>
              </p:ext>
            </p:extLst>
          </p:nvPr>
        </p:nvGraphicFramePr>
        <p:xfrm>
          <a:off x="838200" y="194814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357F5-4C12-5C9A-4752-37D92C3E1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4/30/25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81B14-4DA5-E29E-C636-BE168916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DEF1-9822-6248-A6D9-1BEF492629E9}" type="slidenum">
              <a:rPr lang="en-US" smtClean="0"/>
              <a:t>4</a:t>
            </a:fld>
            <a:r>
              <a:rPr lang="en-US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70009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BC07C-451F-81A0-66EA-C020FC336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BC551A1-4F39-5118-8A5B-9E81E2B346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5854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36B7CA-D2AD-F317-CE0C-78D8F8E3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4/30/25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77CC4-F97D-2468-8A2B-ABFBBB3F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DEF1-9822-6248-A6D9-1BEF492629E9}" type="slidenum">
              <a:rPr lang="en-US" smtClean="0"/>
              <a:t>5</a:t>
            </a:fld>
            <a:r>
              <a:rPr lang="en-US"/>
              <a:t>/15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D68EB4-7825-435E-5D79-35329B474958}"/>
              </a:ext>
            </a:extLst>
          </p:cNvPr>
          <p:cNvSpPr/>
          <p:nvPr/>
        </p:nvSpPr>
        <p:spPr>
          <a:xfrm>
            <a:off x="1176131" y="5108713"/>
            <a:ext cx="4810538" cy="7818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D4C5B4-D12E-F62D-AC05-1F93A41A710E}"/>
              </a:ext>
            </a:extLst>
          </p:cNvPr>
          <p:cNvSpPr/>
          <p:nvPr/>
        </p:nvSpPr>
        <p:spPr>
          <a:xfrm>
            <a:off x="6082086" y="5107919"/>
            <a:ext cx="5191139" cy="7834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05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ED80B-1248-1092-B848-CEA057005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76" y="207163"/>
            <a:ext cx="5224557" cy="1474666"/>
          </a:xfrm>
        </p:spPr>
        <p:txBody>
          <a:bodyPr anchor="b">
            <a:no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8ADED-C466-EB7E-3841-0F31D14EB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1" y="1888992"/>
            <a:ext cx="4866091" cy="438480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 Irvine Machine Learning Repository</a:t>
            </a:r>
          </a:p>
          <a:p>
            <a:r>
              <a:rPr lang="en-US" sz="2000" b="1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Portuguese Bank Dataset</a:t>
            </a:r>
          </a:p>
          <a:p>
            <a:r>
              <a:rPr lang="en-US" sz="2000" b="1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45,211 records </a:t>
            </a:r>
          </a:p>
          <a:p>
            <a:r>
              <a:rPr lang="en-US" sz="2000" b="1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Features</a:t>
            </a:r>
          </a:p>
          <a:p>
            <a:pPr lvl="1"/>
            <a:r>
              <a:rPr lang="en-US" sz="1600" b="1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Columns: Client Data </a:t>
            </a:r>
          </a:p>
          <a:p>
            <a:pPr lvl="1"/>
            <a:r>
              <a:rPr lang="en-US" sz="1600" b="1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Columns: Last Contact Current Campaign</a:t>
            </a:r>
          </a:p>
          <a:p>
            <a:pPr lvl="1"/>
            <a:r>
              <a:rPr lang="en-US" sz="1600" b="1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Columns: Previous Campaign</a:t>
            </a:r>
          </a:p>
          <a:p>
            <a:pPr lvl="1"/>
            <a:endParaRPr lang="en-US" sz="1600" b="1">
              <a:solidFill>
                <a:srgbClr val="5959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</a:t>
            </a:r>
          </a:p>
          <a:p>
            <a:pPr marL="0" indent="0">
              <a:buNone/>
            </a:pPr>
            <a:r>
              <a:rPr lang="en-US" sz="2000" b="1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https://archive.ics.uci.edu/dataset/222/bank+marketing</a:t>
            </a:r>
            <a:endParaRPr lang="en-US" sz="2000" b="1">
              <a:solidFill>
                <a:srgbClr val="5959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>
              <a:solidFill>
                <a:srgbClr val="5959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0D137BE-87B2-EB4B-B92F-B4BC2BB9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4/30/25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9DA19-E11C-EADA-EE4F-92E7D29D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DEF1-9822-6248-A6D9-1BEF492629E9}" type="slidenum">
              <a:rPr lang="en-US" smtClean="0"/>
              <a:t>6</a:t>
            </a:fld>
            <a:r>
              <a:rPr lang="en-US"/>
              <a:t>/15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7B08DE5-78FB-2FAD-9F79-9D90C3428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490975"/>
              </p:ext>
            </p:extLst>
          </p:nvPr>
        </p:nvGraphicFramePr>
        <p:xfrm>
          <a:off x="6505341" y="1226964"/>
          <a:ext cx="5388729" cy="46540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96243">
                  <a:extLst>
                    <a:ext uri="{9D8B030D-6E8A-4147-A177-3AD203B41FA5}">
                      <a16:colId xmlns:a16="http://schemas.microsoft.com/office/drawing/2014/main" val="4277058384"/>
                    </a:ext>
                  </a:extLst>
                </a:gridCol>
                <a:gridCol w="1796243">
                  <a:extLst>
                    <a:ext uri="{9D8B030D-6E8A-4147-A177-3AD203B41FA5}">
                      <a16:colId xmlns:a16="http://schemas.microsoft.com/office/drawing/2014/main" val="1752252543"/>
                    </a:ext>
                  </a:extLst>
                </a:gridCol>
                <a:gridCol w="1796243">
                  <a:extLst>
                    <a:ext uri="{9D8B030D-6E8A-4147-A177-3AD203B41FA5}">
                      <a16:colId xmlns:a16="http://schemas.microsoft.com/office/drawing/2014/main" val="894740835"/>
                    </a:ext>
                  </a:extLst>
                </a:gridCol>
              </a:tblGrid>
              <a:tr h="2417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13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</a:t>
                      </a:r>
                      <a:endParaRPr lang="en-US" sz="13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  <a:endParaRPr lang="en-US" sz="13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2426938669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int64</a:t>
                      </a:r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4058699563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job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4145563256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marital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14906512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education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335078700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1622518591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balance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int64</a:t>
                      </a:r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2398970652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housing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int64</a:t>
                      </a:r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3637993544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loan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int64</a:t>
                      </a:r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2601281432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2784371042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int64</a:t>
                      </a:r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366611618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187516738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int64</a:t>
                      </a:r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924423242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campaign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int64</a:t>
                      </a:r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244470786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pdays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int64</a:t>
                      </a:r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397943589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previous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int64</a:t>
                      </a:r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1542893831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poutcome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581740760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</a:t>
                      </a:r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222626534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302538A-5707-4C17-6425-EA8E31C8192F}"/>
              </a:ext>
            </a:extLst>
          </p:cNvPr>
          <p:cNvSpPr/>
          <p:nvPr/>
        </p:nvSpPr>
        <p:spPr>
          <a:xfrm>
            <a:off x="6304202" y="1480390"/>
            <a:ext cx="5754460" cy="22827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3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F215E-F14D-E2F7-47E1-5F2E6A49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OUTLIERS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D24236-7AAC-5FA7-32EB-33C5911E5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633722"/>
              </p:ext>
            </p:extLst>
          </p:nvPr>
        </p:nvGraphicFramePr>
        <p:xfrm>
          <a:off x="838200" y="1368583"/>
          <a:ext cx="232410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28281">
                  <a:extLst>
                    <a:ext uri="{9D8B030D-6E8A-4147-A177-3AD203B41FA5}">
                      <a16:colId xmlns:a16="http://schemas.microsoft.com/office/drawing/2014/main" val="4136683013"/>
                    </a:ext>
                  </a:extLst>
                </a:gridCol>
                <a:gridCol w="1095819">
                  <a:extLst>
                    <a:ext uri="{9D8B030D-6E8A-4147-A177-3AD203B41FA5}">
                      <a16:colId xmlns:a16="http://schemas.microsoft.com/office/drawing/2014/main" val="38516145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Column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Null %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193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job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0.64%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870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education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4.11%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677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contact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28.80%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199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err="1"/>
                        <a:t>poutcome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81.75%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230242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EB651E65-6652-AC46-D3B7-BCA63DB47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32600"/>
            <a:ext cx="6113585" cy="318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3D301A-7AF4-DB68-7CC0-FB8037C23D6A}"/>
              </a:ext>
            </a:extLst>
          </p:cNvPr>
          <p:cNvSpPr txBox="1"/>
          <p:nvPr/>
        </p:nvSpPr>
        <p:spPr>
          <a:xfrm>
            <a:off x="3162300" y="1421952"/>
            <a:ext cx="419100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i="1" u="sng"/>
              <a:t>Columns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Deleted </a:t>
            </a:r>
            <a:r>
              <a:rPr lang="en-US" err="1"/>
              <a:t>previous_outcome</a:t>
            </a:r>
            <a:r>
              <a:rPr lang="en-US"/>
              <a:t> – too many NAs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/>
              <a:t>education and job -  </a:t>
            </a:r>
            <a:r>
              <a:rPr lang="en-US" b="1"/>
              <a:t>KNN Imputation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/>
              <a:t>Contact - Unknown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/>
              <a:t>Dropped ’Day’ -  High granularity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A1B73F-91EA-32D9-7825-D1355A5AC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939490"/>
              </p:ext>
            </p:extLst>
          </p:nvPr>
        </p:nvGraphicFramePr>
        <p:xfrm>
          <a:off x="7269030" y="1368583"/>
          <a:ext cx="4169041" cy="2194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12833">
                  <a:extLst>
                    <a:ext uri="{9D8B030D-6E8A-4147-A177-3AD203B41FA5}">
                      <a16:colId xmlns:a16="http://schemas.microsoft.com/office/drawing/2014/main" val="1952397148"/>
                    </a:ext>
                  </a:extLst>
                </a:gridCol>
                <a:gridCol w="1805354">
                  <a:extLst>
                    <a:ext uri="{9D8B030D-6E8A-4147-A177-3AD203B41FA5}">
                      <a16:colId xmlns:a16="http://schemas.microsoft.com/office/drawing/2014/main" val="4027212623"/>
                    </a:ext>
                  </a:extLst>
                </a:gridCol>
                <a:gridCol w="1150854">
                  <a:extLst>
                    <a:ext uri="{9D8B030D-6E8A-4147-A177-3AD203B41FA5}">
                      <a16:colId xmlns:a16="http://schemas.microsoft.com/office/drawing/2014/main" val="23124579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Column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Outlier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Outlier %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7596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70.5 years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1.08%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1148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balance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3462 Euros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10.42%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044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643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7.16%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13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campaign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6 </a:t>
                      </a:r>
                      <a:r>
                        <a:rPr lang="en-US" err="1"/>
                        <a:t>curr_contact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6.78%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4633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previous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16 </a:t>
                      </a:r>
                      <a:r>
                        <a:rPr lang="en-US" err="1"/>
                        <a:t>prev_contact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0.21%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63893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97808E6-AC8C-14E4-4A90-C833A62F493B}"/>
              </a:ext>
            </a:extLst>
          </p:cNvPr>
          <p:cNvSpPr txBox="1"/>
          <p:nvPr/>
        </p:nvSpPr>
        <p:spPr>
          <a:xfrm>
            <a:off x="7214322" y="4289088"/>
            <a:ext cx="4223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/>
              <a:t>Outliers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‘Previous’ –      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‘Campaign’ –    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‘Duration’ - Median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B388821-9644-D1A6-504E-99ABA1C9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4/30/25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5B22DE9-55E7-14F8-627C-E9BCA227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DEF1-9822-6248-A6D9-1BEF492629E9}" type="slidenum">
              <a:rPr lang="en-US" smtClean="0"/>
              <a:t>7</a:t>
            </a:fld>
            <a:r>
              <a:rPr lang="en-US"/>
              <a:t>/15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6217B3-B0B5-52B6-1A34-8D74588222D3}"/>
              </a:ext>
            </a:extLst>
          </p:cNvPr>
          <p:cNvSpPr/>
          <p:nvPr/>
        </p:nvSpPr>
        <p:spPr>
          <a:xfrm>
            <a:off x="695928" y="462243"/>
            <a:ext cx="10800144" cy="59335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7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0337-0B00-1F57-7BDD-395EE4971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EDA - VISUALIZATION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25E776-8C62-4FD8-CC9B-0F5ECB0ED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299" y="1082402"/>
            <a:ext cx="2595513" cy="2809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18AB8C-73B3-28A3-3318-ACCBDCB4F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82" y="4031010"/>
            <a:ext cx="2946400" cy="31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FB8549-C29D-3524-20B7-E015C39DD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512" y="1213824"/>
            <a:ext cx="4838700" cy="2785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2FAB46-E073-B30F-0A13-39D654A6B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9870" y="1319906"/>
            <a:ext cx="4087903" cy="2334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3EFF93-8B44-2415-EE3A-B1BA7190C3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482" y="4380070"/>
            <a:ext cx="4927600" cy="218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4C8A2C-B05E-3EB8-7195-457AB45E3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0608" y="4193204"/>
            <a:ext cx="2140770" cy="24373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3ABD9B-C6F5-3B09-5272-EE294A73B0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0904" y="4128548"/>
            <a:ext cx="2201315" cy="25666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03B26C-1EED-A7DF-DC1C-65038D935C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41272" y="4171914"/>
            <a:ext cx="1282174" cy="2454894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3FE8E04-C299-C5D2-19FC-6D7226339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4/30/25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8B6902B-837E-A490-B231-5FA1804D3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DEF1-9822-6248-A6D9-1BEF492629E9}" type="slidenum">
              <a:rPr lang="en-US" smtClean="0"/>
              <a:t>8</a:t>
            </a:fld>
            <a:r>
              <a:rPr lang="en-US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99533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4CCB-C183-F229-47A4-7C5F2CB5B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- HEATMAP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FA221-DB0A-83E7-87F3-7D0C061B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4/30/25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FFF60-DE69-1A36-E9A6-F8D2326E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DEF1-9822-6248-A6D9-1BEF492629E9}" type="slidenum">
              <a:rPr lang="en-US" smtClean="0"/>
              <a:t>9</a:t>
            </a:fld>
            <a:r>
              <a:rPr lang="en-US"/>
              <a:t>/15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2640AC-F24C-4F64-8D8D-D83CD4C6F3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63" y="1332845"/>
            <a:ext cx="5890873" cy="502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A1E954-7938-FBFF-276F-28C1454DEFD7}"/>
              </a:ext>
            </a:extLst>
          </p:cNvPr>
          <p:cNvSpPr txBox="1"/>
          <p:nvPr/>
        </p:nvSpPr>
        <p:spPr>
          <a:xfrm>
            <a:off x="1344079" y="1781776"/>
            <a:ext cx="36841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Look for highly correlated Variables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pdays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and previous: highly correlated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term?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89710C-C362-DA2B-7FAE-B7783B3E0E12}"/>
              </a:ext>
            </a:extLst>
          </p:cNvPr>
          <p:cNvSpPr/>
          <p:nvPr/>
        </p:nvSpPr>
        <p:spPr>
          <a:xfrm>
            <a:off x="695928" y="462243"/>
            <a:ext cx="10800144" cy="59335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DD64756-5C61-D9C7-7B67-238C5C7DC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425702"/>
              </p:ext>
            </p:extLst>
          </p:nvPr>
        </p:nvGraphicFramePr>
        <p:xfrm>
          <a:off x="778349" y="4658761"/>
          <a:ext cx="4815565" cy="866394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714844">
                  <a:extLst>
                    <a:ext uri="{9D8B030D-6E8A-4147-A177-3AD203B41FA5}">
                      <a16:colId xmlns:a16="http://schemas.microsoft.com/office/drawing/2014/main" val="2232747337"/>
                    </a:ext>
                  </a:extLst>
                </a:gridCol>
                <a:gridCol w="4100721">
                  <a:extLst>
                    <a:ext uri="{9D8B030D-6E8A-4147-A177-3AD203B41FA5}">
                      <a16:colId xmlns:a16="http://schemas.microsoft.com/office/drawing/2014/main" val="420165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err="1">
                          <a:effectLst/>
                        </a:rPr>
                        <a:t>pdays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8575" marB="28575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0" kern="0">
                          <a:effectLst/>
                        </a:rPr>
                        <a:t>Number of days passed by after the client was last contacted from a previous campaign (-1 means never contacted)</a:t>
                      </a:r>
                      <a:endParaRPr lang="en-US" sz="1200" b="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8575" marB="28575" anchor="ctr"/>
                </a:tc>
                <a:extLst>
                  <a:ext uri="{0D108BD9-81ED-4DB2-BD59-A6C34878D82A}">
                    <a16:rowId xmlns:a16="http://schemas.microsoft.com/office/drawing/2014/main" val="736093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previous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8575" marB="28575" anchor="ctr"/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Number of contacts made with the client before this current campaign, including all prior interactions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28575" marB="28575" anchor="ctr"/>
                </a:tc>
                <a:extLst>
                  <a:ext uri="{0D108BD9-81ED-4DB2-BD59-A6C34878D82A}">
                    <a16:rowId xmlns:a16="http://schemas.microsoft.com/office/drawing/2014/main" val="4095055420"/>
                  </a:ext>
                </a:extLst>
              </a:tr>
            </a:tbl>
          </a:graphicData>
        </a:graphic>
      </p:graphicFrame>
      <p:sp>
        <p:nvSpPr>
          <p:cNvPr id="6" name="Terminator 5">
            <a:extLst>
              <a:ext uri="{FF2B5EF4-FFF2-40B4-BE49-F238E27FC236}">
                <a16:creationId xmlns:a16="http://schemas.microsoft.com/office/drawing/2014/main" id="{32525135-AE14-DC4F-524D-F1982946B086}"/>
              </a:ext>
            </a:extLst>
          </p:cNvPr>
          <p:cNvSpPr/>
          <p:nvPr/>
        </p:nvSpPr>
        <p:spPr>
          <a:xfrm rot="19599277">
            <a:off x="9366737" y="4930198"/>
            <a:ext cx="1488831" cy="499393"/>
          </a:xfrm>
          <a:custGeom>
            <a:avLst/>
            <a:gdLst>
              <a:gd name="connsiteX0" fmla="*/ 239522 w 1488831"/>
              <a:gd name="connsiteY0" fmla="*/ 0 h 499393"/>
              <a:gd name="connsiteX1" fmla="*/ 1249308 w 1488831"/>
              <a:gd name="connsiteY1" fmla="*/ 0 h 499393"/>
              <a:gd name="connsiteX2" fmla="*/ 1488831 w 1488831"/>
              <a:gd name="connsiteY2" fmla="*/ 249696 h 499393"/>
              <a:gd name="connsiteX3" fmla="*/ 1249308 w 1488831"/>
              <a:gd name="connsiteY3" fmla="*/ 499393 h 499393"/>
              <a:gd name="connsiteX4" fmla="*/ 239522 w 1488831"/>
              <a:gd name="connsiteY4" fmla="*/ 499393 h 499393"/>
              <a:gd name="connsiteX5" fmla="*/ 0 w 1488831"/>
              <a:gd name="connsiteY5" fmla="*/ 249696 h 499393"/>
              <a:gd name="connsiteX6" fmla="*/ 239522 w 1488831"/>
              <a:gd name="connsiteY6" fmla="*/ 0 h 499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8831" h="499393" extrusionOk="0">
                <a:moveTo>
                  <a:pt x="239522" y="0"/>
                </a:moveTo>
                <a:cubicBezTo>
                  <a:pt x="526163" y="46966"/>
                  <a:pt x="879323" y="32675"/>
                  <a:pt x="1249308" y="0"/>
                </a:cubicBezTo>
                <a:cubicBezTo>
                  <a:pt x="1384907" y="700"/>
                  <a:pt x="1486840" y="111848"/>
                  <a:pt x="1488831" y="249696"/>
                </a:cubicBezTo>
                <a:cubicBezTo>
                  <a:pt x="1479591" y="396631"/>
                  <a:pt x="1377662" y="521050"/>
                  <a:pt x="1249308" y="499393"/>
                </a:cubicBezTo>
                <a:cubicBezTo>
                  <a:pt x="980660" y="442627"/>
                  <a:pt x="724602" y="530510"/>
                  <a:pt x="239522" y="499393"/>
                </a:cubicBezTo>
                <a:cubicBezTo>
                  <a:pt x="125843" y="501599"/>
                  <a:pt x="7433" y="372310"/>
                  <a:pt x="0" y="249696"/>
                </a:cubicBezTo>
                <a:cubicBezTo>
                  <a:pt x="-20831" y="108595"/>
                  <a:pt x="100162" y="6673"/>
                  <a:pt x="239522" y="0"/>
                </a:cubicBezTo>
                <a:close/>
              </a:path>
            </a:pathLst>
          </a:custGeom>
          <a:noFill/>
          <a:ln w="76200" cmpd="dbl">
            <a:solidFill>
              <a:srgbClr val="C0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flowChartTerminator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>
                <a:solidFill>
                  <a:srgbClr val="FF0000"/>
                </a:solidFill>
              </a:ln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B0BB343-CAEF-4E6F-381E-7089B0C06851}"/>
                  </a:ext>
                </a:extLst>
              </p14:cNvPr>
              <p14:cNvContentPartPr/>
              <p14:nvPr/>
            </p14:nvContentPartPr>
            <p14:xfrm>
              <a:off x="9852083" y="5657252"/>
              <a:ext cx="76680" cy="399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B0BB343-CAEF-4E6F-381E-7089B0C068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98083" y="5549252"/>
                <a:ext cx="184320" cy="61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FB96346-EC3C-ED3B-1F50-97EDCEE9EC78}"/>
                  </a:ext>
                </a:extLst>
              </p14:cNvPr>
              <p14:cNvContentPartPr/>
              <p14:nvPr/>
            </p14:nvContentPartPr>
            <p14:xfrm>
              <a:off x="10301003" y="5670932"/>
              <a:ext cx="92520" cy="495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FB96346-EC3C-ED3B-1F50-97EDCEE9EC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47003" y="5562932"/>
                <a:ext cx="200160" cy="71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D30762B-A426-8AE1-A29F-F36FAEBE2F73}"/>
                  </a:ext>
                </a:extLst>
              </p14:cNvPr>
              <p14:cNvContentPartPr/>
              <p14:nvPr/>
            </p14:nvContentPartPr>
            <p14:xfrm>
              <a:off x="-263197" y="313797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D30762B-A426-8AE1-A29F-F36FAEBE2F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272197" y="3083972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1113D74-F2B4-4F6A-AD8C-4771AE84B8F1}"/>
                  </a:ext>
                </a:extLst>
              </p14:cNvPr>
              <p14:cNvContentPartPr/>
              <p14:nvPr/>
            </p14:nvContentPartPr>
            <p14:xfrm>
              <a:off x="806003" y="214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1113D74-F2B4-4F6A-AD8C-4771AE84B8F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7003" y="-32548"/>
                <a:ext cx="18000" cy="1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677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Predicting Term Deposit Subscription in Bank Marketing</vt:lpstr>
      <vt:lpstr>CRISP -DM</vt:lpstr>
      <vt:lpstr>PORTUGUESE BANK –  TERM DEPOSIT</vt:lpstr>
      <vt:lpstr>DOMAIN KNOWLEDGE</vt:lpstr>
      <vt:lpstr>OBJECTIVES</vt:lpstr>
      <vt:lpstr>DATA UNDERSTANDING</vt:lpstr>
      <vt:lpstr>DATA CLEANING &amp; OUTLIERS</vt:lpstr>
      <vt:lpstr>EDA - VISUALIZATION</vt:lpstr>
      <vt:lpstr>CORRELATION - HEATMAP</vt:lpstr>
      <vt:lpstr>WHY MODELLING?</vt:lpstr>
      <vt:lpstr>DATA TRANSFORMATION</vt:lpstr>
      <vt:lpstr>MODELLING  - 1. LOGISTIC REGRESSION</vt:lpstr>
      <vt:lpstr>2. RANDOM FOREST</vt:lpstr>
      <vt:lpstr>3. Decision Tree</vt:lpstr>
      <vt:lpstr>4. Neural Network vs All other models</vt:lpstr>
      <vt:lpstr>EVALUATION- BENEFIT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Maximizing Term Deposit Subscription: Predictive Analytics</dc:title>
  <dc:creator>Narendhar Babu Yallampalli</dc:creator>
  <cp:revision>2</cp:revision>
  <dcterms:created xsi:type="dcterms:W3CDTF">2025-04-28T00:17:27Z</dcterms:created>
  <dcterms:modified xsi:type="dcterms:W3CDTF">2025-05-02T04:09:01Z</dcterms:modified>
</cp:coreProperties>
</file>