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120a9d86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b120a9d865_1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120a9d86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Goals </a:t>
            </a:r>
            <a:endParaRPr/>
          </a:p>
          <a:p>
            <a:pPr indent="0" lvl="0" marL="0" rtl="0" algn="l">
              <a:spcBef>
                <a:spcPts val="0"/>
              </a:spcBef>
              <a:spcAft>
                <a:spcPts val="0"/>
              </a:spcAft>
              <a:buNone/>
            </a:pPr>
            <a:r>
              <a:rPr lang="en"/>
              <a:t>Changed the standard format </a:t>
            </a:r>
            <a:endParaRPr/>
          </a:p>
          <a:p>
            <a:pPr indent="0" lvl="0" marL="0" rtl="0" algn="l">
              <a:spcBef>
                <a:spcPts val="0"/>
              </a:spcBef>
              <a:spcAft>
                <a:spcPts val="0"/>
              </a:spcAft>
              <a:buNone/>
            </a:pPr>
            <a:r>
              <a:rPr lang="en"/>
              <a:t>Base teams off the most productive point earners, aka rushing yards</a:t>
            </a:r>
            <a:endParaRPr/>
          </a:p>
          <a:p>
            <a:pPr indent="0" lvl="0" marL="0" rtl="0" algn="l">
              <a:spcBef>
                <a:spcPts val="0"/>
              </a:spcBef>
              <a:spcAft>
                <a:spcPts val="0"/>
              </a:spcAft>
              <a:buNone/>
            </a:pPr>
            <a:r>
              <a:rPr lang="en"/>
              <a:t>Explain a typical loss of points, wrap in injury report, </a:t>
            </a:r>
            <a:r>
              <a:rPr lang="en"/>
              <a:t>likelihood</a:t>
            </a:r>
            <a:r>
              <a:rPr lang="en"/>
              <a:t> probability history  </a:t>
            </a:r>
            <a:endParaRPr/>
          </a:p>
        </p:txBody>
      </p:sp>
      <p:sp>
        <p:nvSpPr>
          <p:cNvPr id="155" name="Google Shape;155;g2b120a9d865_1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120a9d86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200">
                <a:solidFill>
                  <a:schemeClr val="dk1"/>
                </a:solidFill>
                <a:latin typeface="Cambria"/>
                <a:ea typeface="Cambria"/>
                <a:cs typeface="Cambria"/>
                <a:sym typeface="Cambria"/>
              </a:rPr>
              <a:t>JACOB. MIX </a:t>
            </a:r>
            <a:br>
              <a:rPr lang="en" sz="1200">
                <a:solidFill>
                  <a:schemeClr val="dk1"/>
                </a:solidFill>
                <a:latin typeface="Cambria"/>
                <a:ea typeface="Cambria"/>
                <a:cs typeface="Cambria"/>
                <a:sym typeface="Cambria"/>
              </a:rPr>
            </a:br>
            <a:r>
              <a:rPr lang="en" sz="1200">
                <a:solidFill>
                  <a:schemeClr val="dk1"/>
                </a:solidFill>
                <a:latin typeface="Cambria"/>
                <a:ea typeface="Cambria"/>
                <a:cs typeface="Cambria"/>
                <a:sym typeface="Cambria"/>
              </a:rPr>
              <a:t>**Instructions on how to use and interact with the project</a:t>
            </a:r>
            <a:endParaRPr>
              <a:solidFill>
                <a:schemeClr val="dk1"/>
              </a:solidFill>
            </a:endParaRPr>
          </a:p>
        </p:txBody>
      </p:sp>
      <p:sp>
        <p:nvSpPr>
          <p:cNvPr id="167" name="Google Shape;167;g2b120a9d865_1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120a9d865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400">
                <a:solidFill>
                  <a:schemeClr val="dk1"/>
                </a:solidFill>
                <a:latin typeface="Cambria"/>
                <a:ea typeface="Cambria"/>
                <a:cs typeface="Cambria"/>
                <a:sym typeface="Cambria"/>
              </a:rPr>
              <a:t>**Documentation of the database used and why (e.g. benefits of SQL or NoSQL for this project)</a:t>
            </a:r>
            <a:endParaRPr>
              <a:solidFill>
                <a:schemeClr val="dk1"/>
              </a:solidFill>
            </a:endParaRPr>
          </a:p>
        </p:txBody>
      </p:sp>
      <p:sp>
        <p:nvSpPr>
          <p:cNvPr id="178" name="Google Shape;178;g2b120a9d865_1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120a9d865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JOHNNY SLIDE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Extract original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Transform it to easily join best players with their injury reports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Create database using schema file for filtering, and sorting favorite players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Run build_team notebook to create team and automatically push results to csv and postgres db</a:t>
            </a:r>
            <a:endParaRPr sz="14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rPr>
              <a:t>1. Run Data_cleaning.ipynb</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this will output injury_cut, injury_cleaned and rushing_cleaned csv files to the output_data directory</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Run the fantasy_schema.sql file in your pgAdmin application.</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Import rushing_cleaned.csv into rushing table.</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Import either injury_cut.csv or injury_cleaned.csv into the injury table.</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injury_cleaned.csv removes all null values and duplicates from the injury dataframe.</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some may want to injury_cut to see which players are more injury prone.</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2. Run Build_Team.ipynb</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In this file you will see a list of players with top rushing yards sorted by their position. The reason for this is for anyone to quickly get a list of top offensive players to add to a team.</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For more complex searches and sorting I recommend using the postgres tables created above. The dataframes created in Build_Team are for ease of use functionality.</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Execute pick players function</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Enter player first and last name (Player name must be capitolized) in the input field.</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Type ‘done’ if you only want to add a couple of players to your team.</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You are allowed to add up to 6 players on a team.</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A team name is required, do not use spaces.</a:t>
            </a:r>
            <a:endParaRPr sz="1200">
              <a:solidFill>
                <a:schemeClr val="dk1"/>
              </a:solidFill>
            </a:endParaRPr>
          </a:p>
          <a:p>
            <a:pPr indent="0" lvl="0" marL="190500" marR="190500" rtl="0" algn="l">
              <a:lnSpc>
                <a:spcPct val="100000"/>
              </a:lnSpc>
              <a:spcBef>
                <a:spcPts val="900"/>
              </a:spcBef>
              <a:spcAft>
                <a:spcPts val="0"/>
              </a:spcAft>
              <a:buClr>
                <a:schemeClr val="dk1"/>
              </a:buClr>
              <a:buSzPts val="1100"/>
              <a:buFont typeface="Arial"/>
              <a:buNone/>
            </a:pPr>
            <a:r>
              <a:rPr lang="en" sz="1200">
                <a:solidFill>
                  <a:schemeClr val="dk1"/>
                </a:solidFill>
              </a:rPr>
              <a:t>        - Once complete your team will automatically be output to a csv file in the output_data directory</a:t>
            </a:r>
            <a:endParaRPr sz="1200">
              <a:solidFill>
                <a:schemeClr val="dk1"/>
              </a:solidFill>
            </a:endParaRPr>
          </a:p>
          <a:p>
            <a:pPr indent="0" lvl="0" marL="0" rtl="0" algn="l">
              <a:spcBef>
                <a:spcPts val="900"/>
              </a:spcBef>
              <a:spcAft>
                <a:spcPts val="0"/>
              </a:spcAft>
              <a:buNone/>
            </a:pPr>
            <a:r>
              <a:t/>
            </a:r>
            <a:endParaRPr sz="1400">
              <a:solidFill>
                <a:schemeClr val="dk1"/>
              </a:solidFill>
            </a:endParaRPr>
          </a:p>
        </p:txBody>
      </p:sp>
      <p:sp>
        <p:nvSpPr>
          <p:cNvPr id="190" name="Google Shape;190;g2b120a9d865_1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120a9d865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NECOLE SLIDE</a:t>
            </a:r>
            <a:endParaRPr/>
          </a:p>
        </p:txBody>
      </p:sp>
      <p:sp>
        <p:nvSpPr>
          <p:cNvPr id="202" name="Google Shape;202;g2b120a9d865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120a9d865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b120a9d865_1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120a9d86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 to our presentation! The end! </a:t>
            </a:r>
            <a:endParaRPr/>
          </a:p>
        </p:txBody>
      </p:sp>
      <p:sp>
        <p:nvSpPr>
          <p:cNvPr id="227" name="Google Shape;227;g2b120a9d865_1_1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120a9d865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b120a9d865_1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361950" y="733806"/>
            <a:ext cx="7880243" cy="1898666"/>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5000"/>
              <a:buFont typeface="Arial"/>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361950" y="2701528"/>
            <a:ext cx="7880243" cy="1708166"/>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Clr>
                <a:schemeClr val="dk1"/>
              </a:buClr>
              <a:buSzPts val="1800"/>
              <a:buNone/>
              <a:defRPr sz="1800"/>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1"/>
              </a:buClr>
              <a:buSzPts val="1400"/>
              <a:buNone/>
              <a:defRPr sz="1400"/>
            </a:lvl3pPr>
            <a:lvl4pPr lvl="3" algn="ctr">
              <a:lnSpc>
                <a:spcPct val="100000"/>
              </a:lnSpc>
              <a:spcBef>
                <a:spcPts val="400"/>
              </a:spcBef>
              <a:spcAft>
                <a:spcPts val="0"/>
              </a:spcAft>
              <a:buClr>
                <a:schemeClr val="dk1"/>
              </a:buClr>
              <a:buSzPts val="1200"/>
              <a:buNone/>
              <a:defRPr sz="1200"/>
            </a:lvl4pPr>
            <a:lvl5pPr lvl="4" algn="ctr">
              <a:lnSpc>
                <a:spcPct val="10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4"/>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14"/>
          <p:cNvCxnSpPr/>
          <p:nvPr/>
        </p:nvCxnSpPr>
        <p:spPr>
          <a:xfrm>
            <a:off x="361950" y="367391"/>
            <a:ext cx="8360303"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361950" y="733806"/>
            <a:ext cx="7975854" cy="161848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5"/>
          <p:cNvSpPr txBox="1"/>
          <p:nvPr>
            <p:ph idx="1" type="body"/>
          </p:nvPr>
        </p:nvSpPr>
        <p:spPr>
          <a:xfrm>
            <a:off x="361950" y="2480152"/>
            <a:ext cx="7880243" cy="192954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None/>
              <a:defRPr/>
            </a:lvl1pPr>
            <a:lvl2pPr indent="-317500" lvl="1" marL="914400" algn="l">
              <a:lnSpc>
                <a:spcPct val="100000"/>
              </a:lnSpc>
              <a:spcBef>
                <a:spcPts val="400"/>
              </a:spcBef>
              <a:spcAft>
                <a:spcPts val="0"/>
              </a:spcAft>
              <a:buClr>
                <a:schemeClr val="dk1"/>
              </a:buClr>
              <a:buSzPts val="1400"/>
              <a:buChar char="•"/>
              <a:defRPr/>
            </a:lvl2pPr>
            <a:lvl3pPr indent="-228600" lvl="2" marL="1371600" algn="l">
              <a:lnSpc>
                <a:spcPct val="100000"/>
              </a:lnSpc>
              <a:spcBef>
                <a:spcPts val="400"/>
              </a:spcBef>
              <a:spcAft>
                <a:spcPts val="0"/>
              </a:spcAft>
              <a:buClr>
                <a:schemeClr val="dk1"/>
              </a:buClr>
              <a:buSzPts val="1400"/>
              <a:buNone/>
              <a:defRPr/>
            </a:lvl3pPr>
            <a:lvl4pPr indent="-317500" lvl="3" marL="1828800" algn="l">
              <a:lnSpc>
                <a:spcPct val="100000"/>
              </a:lnSpc>
              <a:spcBef>
                <a:spcPts val="400"/>
              </a:spcBef>
              <a:spcAft>
                <a:spcPts val="0"/>
              </a:spcAft>
              <a:buClr>
                <a:schemeClr val="dk1"/>
              </a:buClr>
              <a:buSzPts val="1400"/>
              <a:buChar char="•"/>
              <a:defRPr/>
            </a:lvl4pPr>
            <a:lvl5pPr indent="-228600" lvl="4" marL="2286000" algn="l">
              <a:lnSpc>
                <a:spcPct val="10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5"/>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p:nvPr/>
        </p:nvSpPr>
        <p:spPr>
          <a:xfrm>
            <a:off x="360755" y="2941674"/>
            <a:ext cx="8360303" cy="1826119"/>
          </a:xfrm>
          <a:prstGeom prst="rect">
            <a:avLst/>
          </a:prstGeom>
          <a:solidFill>
            <a:schemeClr val="accen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 name="Google Shape;73;p16"/>
          <p:cNvSpPr txBox="1"/>
          <p:nvPr>
            <p:ph type="title"/>
          </p:nvPr>
        </p:nvSpPr>
        <p:spPr>
          <a:xfrm>
            <a:off x="361950" y="733807"/>
            <a:ext cx="7886700" cy="2037577"/>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idx="1" type="body"/>
          </p:nvPr>
        </p:nvSpPr>
        <p:spPr>
          <a:xfrm>
            <a:off x="361950" y="3128584"/>
            <a:ext cx="7886700" cy="143865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800"/>
              <a:buNone/>
              <a:defRPr i="1" sz="1800">
                <a:solidFill>
                  <a:schemeClr val="dk1"/>
                </a:solidFill>
                <a:latin typeface="Arial"/>
                <a:ea typeface="Arial"/>
                <a:cs typeface="Arial"/>
                <a:sym typeface="Arial"/>
              </a:defRPr>
            </a:lvl1pPr>
            <a:lvl2pPr indent="-228600" lvl="1" marL="914400" algn="l">
              <a:lnSpc>
                <a:spcPct val="100000"/>
              </a:lnSpc>
              <a:spcBef>
                <a:spcPts val="400"/>
              </a:spcBef>
              <a:spcAft>
                <a:spcPts val="0"/>
              </a:spcAft>
              <a:buClr>
                <a:srgbClr val="888888"/>
              </a:buClr>
              <a:buSzPts val="1500"/>
              <a:buNone/>
              <a:defRPr sz="1500">
                <a:solidFill>
                  <a:srgbClr val="888888"/>
                </a:solidFill>
              </a:defRPr>
            </a:lvl2pPr>
            <a:lvl3pPr indent="-228600" lvl="2" marL="1371600" algn="l">
              <a:lnSpc>
                <a:spcPct val="100000"/>
              </a:lnSpc>
              <a:spcBef>
                <a:spcPts val="400"/>
              </a:spcBef>
              <a:spcAft>
                <a:spcPts val="0"/>
              </a:spcAft>
              <a:buClr>
                <a:srgbClr val="888888"/>
              </a:buClr>
              <a:buSzPts val="1400"/>
              <a:buNone/>
              <a:defRPr sz="1400">
                <a:solidFill>
                  <a:srgbClr val="888888"/>
                </a:solidFill>
              </a:defRPr>
            </a:lvl3pPr>
            <a:lvl4pPr indent="-228600" lvl="3" marL="1828800" algn="l">
              <a:lnSpc>
                <a:spcPct val="100000"/>
              </a:lnSpc>
              <a:spcBef>
                <a:spcPts val="400"/>
              </a:spcBef>
              <a:spcAft>
                <a:spcPts val="0"/>
              </a:spcAft>
              <a:buClr>
                <a:srgbClr val="888888"/>
              </a:buClr>
              <a:buSzPts val="1200"/>
              <a:buNone/>
              <a:defRPr sz="1200">
                <a:solidFill>
                  <a:srgbClr val="888888"/>
                </a:solidFill>
              </a:defRPr>
            </a:lvl4pPr>
            <a:lvl5pPr indent="-228600" lvl="4" marL="2286000" algn="l">
              <a:lnSpc>
                <a:spcPct val="10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6"/>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6"/>
          <p:cNvCxnSpPr/>
          <p:nvPr/>
        </p:nvCxnSpPr>
        <p:spPr>
          <a:xfrm>
            <a:off x="360755" y="2941674"/>
            <a:ext cx="8360303" cy="0"/>
          </a:xfrm>
          <a:prstGeom prst="straightConnector1">
            <a:avLst/>
          </a:prstGeom>
          <a:noFill/>
          <a:ln cap="flat" cmpd="sng" w="28575">
            <a:solidFill>
              <a:schemeClr val="dk1"/>
            </a:solidFill>
            <a:prstDash val="solid"/>
            <a:miter lim="800000"/>
            <a:headEnd len="sm" w="sm" type="none"/>
            <a:tailEnd len="sm" w="sm" type="none"/>
          </a:ln>
        </p:spPr>
      </p:cxnSp>
      <p:cxnSp>
        <p:nvCxnSpPr>
          <p:cNvPr id="79" name="Google Shape;79;p16"/>
          <p:cNvCxnSpPr/>
          <p:nvPr/>
        </p:nvCxnSpPr>
        <p:spPr>
          <a:xfrm>
            <a:off x="361950" y="4776104"/>
            <a:ext cx="8360303" cy="0"/>
          </a:xfrm>
          <a:prstGeom prst="straightConnector1">
            <a:avLst/>
          </a:prstGeom>
          <a:noFill/>
          <a:ln cap="flat" cmpd="sng" w="28575">
            <a:solidFill>
              <a:schemeClr val="dk2"/>
            </a:solidFill>
            <a:prstDash val="solid"/>
            <a:miter lim="800000"/>
            <a:headEnd len="sm" w="sm" type="none"/>
            <a:tailEnd len="sm" w="sm" type="none"/>
          </a:ln>
        </p:spPr>
      </p:cxnSp>
      <p:cxnSp>
        <p:nvCxnSpPr>
          <p:cNvPr id="80" name="Google Shape;80;p16"/>
          <p:cNvCxnSpPr/>
          <p:nvPr/>
        </p:nvCxnSpPr>
        <p:spPr>
          <a:xfrm>
            <a:off x="360755" y="4776104"/>
            <a:ext cx="8360303"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7"/>
          <p:cNvSpPr/>
          <p:nvPr/>
        </p:nvSpPr>
        <p:spPr>
          <a:xfrm>
            <a:off x="360755" y="362683"/>
            <a:ext cx="8360303" cy="1826118"/>
          </a:xfrm>
          <a:prstGeom prst="rect">
            <a:avLst/>
          </a:prstGeom>
          <a:solidFill>
            <a:schemeClr val="accen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17"/>
          <p:cNvSpPr txBox="1"/>
          <p:nvPr>
            <p:ph type="title"/>
          </p:nvPr>
        </p:nvSpPr>
        <p:spPr>
          <a:xfrm>
            <a:off x="361949" y="733806"/>
            <a:ext cx="8360303" cy="1316447"/>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body"/>
          </p:nvPr>
        </p:nvSpPr>
        <p:spPr>
          <a:xfrm>
            <a:off x="361950" y="2327348"/>
            <a:ext cx="4063913" cy="2305373"/>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None/>
              <a:defRPr/>
            </a:lvl1pPr>
            <a:lvl2pPr indent="-317500" lvl="1" marL="914400" algn="l">
              <a:lnSpc>
                <a:spcPct val="100000"/>
              </a:lnSpc>
              <a:spcBef>
                <a:spcPts val="400"/>
              </a:spcBef>
              <a:spcAft>
                <a:spcPts val="0"/>
              </a:spcAft>
              <a:buClr>
                <a:schemeClr val="dk1"/>
              </a:buClr>
              <a:buSzPts val="1400"/>
              <a:buChar char="•"/>
              <a:defRPr/>
            </a:lvl2pPr>
            <a:lvl3pPr indent="-228600" lvl="2" marL="1371600" algn="l">
              <a:lnSpc>
                <a:spcPct val="100000"/>
              </a:lnSpc>
              <a:spcBef>
                <a:spcPts val="400"/>
              </a:spcBef>
              <a:spcAft>
                <a:spcPts val="0"/>
              </a:spcAft>
              <a:buClr>
                <a:schemeClr val="dk1"/>
              </a:buClr>
              <a:buSzPts val="1400"/>
              <a:buNone/>
              <a:defRPr/>
            </a:lvl3pPr>
            <a:lvl4pPr indent="-317500" lvl="3" marL="1828800" algn="l">
              <a:lnSpc>
                <a:spcPct val="100000"/>
              </a:lnSpc>
              <a:spcBef>
                <a:spcPts val="400"/>
              </a:spcBef>
              <a:spcAft>
                <a:spcPts val="0"/>
              </a:spcAft>
              <a:buClr>
                <a:schemeClr val="dk1"/>
              </a:buClr>
              <a:buSzPts val="1400"/>
              <a:buChar char="•"/>
              <a:defRPr/>
            </a:lvl4pPr>
            <a:lvl5pPr indent="-228600" lvl="4" marL="2286000" algn="l">
              <a:lnSpc>
                <a:spcPct val="10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7"/>
          <p:cNvSpPr txBox="1"/>
          <p:nvPr>
            <p:ph idx="2" type="body"/>
          </p:nvPr>
        </p:nvSpPr>
        <p:spPr>
          <a:xfrm>
            <a:off x="4658340" y="2327348"/>
            <a:ext cx="4063913" cy="2305373"/>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None/>
              <a:defRPr/>
            </a:lvl1pPr>
            <a:lvl2pPr indent="-317500" lvl="1" marL="914400" algn="l">
              <a:lnSpc>
                <a:spcPct val="100000"/>
              </a:lnSpc>
              <a:spcBef>
                <a:spcPts val="400"/>
              </a:spcBef>
              <a:spcAft>
                <a:spcPts val="0"/>
              </a:spcAft>
              <a:buClr>
                <a:schemeClr val="dk1"/>
              </a:buClr>
              <a:buSzPts val="1400"/>
              <a:buChar char="•"/>
              <a:defRPr/>
            </a:lvl2pPr>
            <a:lvl3pPr indent="-228600" lvl="2" marL="1371600" algn="l">
              <a:lnSpc>
                <a:spcPct val="100000"/>
              </a:lnSpc>
              <a:spcBef>
                <a:spcPts val="400"/>
              </a:spcBef>
              <a:spcAft>
                <a:spcPts val="0"/>
              </a:spcAft>
              <a:buClr>
                <a:schemeClr val="dk1"/>
              </a:buClr>
              <a:buSzPts val="1400"/>
              <a:buNone/>
              <a:defRPr/>
            </a:lvl3pPr>
            <a:lvl4pPr indent="-317500" lvl="3" marL="1828800" algn="l">
              <a:lnSpc>
                <a:spcPct val="100000"/>
              </a:lnSpc>
              <a:spcBef>
                <a:spcPts val="400"/>
              </a:spcBef>
              <a:spcAft>
                <a:spcPts val="0"/>
              </a:spcAft>
              <a:buClr>
                <a:schemeClr val="dk1"/>
              </a:buClr>
              <a:buSzPts val="1400"/>
              <a:buChar char="•"/>
              <a:defRPr/>
            </a:lvl4pPr>
            <a:lvl5pPr indent="-228600" lvl="4" marL="2286000" algn="l">
              <a:lnSpc>
                <a:spcPct val="10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7"/>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7"/>
          <p:cNvCxnSpPr/>
          <p:nvPr/>
        </p:nvCxnSpPr>
        <p:spPr>
          <a:xfrm>
            <a:off x="361950" y="2188801"/>
            <a:ext cx="8360303" cy="0"/>
          </a:xfrm>
          <a:prstGeom prst="straightConnector1">
            <a:avLst/>
          </a:prstGeom>
          <a:noFill/>
          <a:ln cap="flat" cmpd="sng" w="28575">
            <a:solidFill>
              <a:schemeClr val="dk1"/>
            </a:solidFill>
            <a:prstDash val="solid"/>
            <a:miter lim="800000"/>
            <a:headEnd len="sm" w="sm" type="none"/>
            <a:tailEnd len="sm" w="sm" type="none"/>
          </a:ln>
        </p:spPr>
      </p:cxnSp>
      <p:cxnSp>
        <p:nvCxnSpPr>
          <p:cNvPr id="90" name="Google Shape;90;p17"/>
          <p:cNvCxnSpPr/>
          <p:nvPr/>
        </p:nvCxnSpPr>
        <p:spPr>
          <a:xfrm>
            <a:off x="361950" y="367391"/>
            <a:ext cx="8360303"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1" name="Shape 91"/>
        <p:cNvGrpSpPr/>
        <p:nvPr/>
      </p:nvGrpSpPr>
      <p:grpSpPr>
        <a:xfrm>
          <a:off x="0" y="0"/>
          <a:ext cx="0" cy="0"/>
          <a:chOff x="0" y="0"/>
          <a:chExt cx="0" cy="0"/>
        </a:xfrm>
      </p:grpSpPr>
      <p:sp>
        <p:nvSpPr>
          <p:cNvPr id="92" name="Google Shape;92;p18"/>
          <p:cNvSpPr txBox="1"/>
          <p:nvPr>
            <p:ph type="title"/>
          </p:nvPr>
        </p:nvSpPr>
        <p:spPr>
          <a:xfrm>
            <a:off x="363473" y="733805"/>
            <a:ext cx="8358779" cy="1004688"/>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 type="body"/>
          </p:nvPr>
        </p:nvSpPr>
        <p:spPr>
          <a:xfrm>
            <a:off x="363474" y="1875691"/>
            <a:ext cx="4009667" cy="617934"/>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800"/>
              <a:buNone/>
              <a:defRPr b="0" i="1" sz="1800">
                <a:solidFill>
                  <a:schemeClr val="dk1"/>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500"/>
              <a:buNone/>
              <a:defRPr b="1" sz="1500"/>
            </a:lvl2pPr>
            <a:lvl3pPr indent="-228600" lvl="2" marL="1371600" algn="l">
              <a:lnSpc>
                <a:spcPct val="100000"/>
              </a:lnSpc>
              <a:spcBef>
                <a:spcPts val="400"/>
              </a:spcBef>
              <a:spcAft>
                <a:spcPts val="0"/>
              </a:spcAft>
              <a:buClr>
                <a:schemeClr val="dk1"/>
              </a:buClr>
              <a:buSzPts val="1400"/>
              <a:buNone/>
              <a:defRPr b="1" sz="1400"/>
            </a:lvl3pPr>
            <a:lvl4pPr indent="-228600" lvl="3" marL="1828800" algn="l">
              <a:lnSpc>
                <a:spcPct val="100000"/>
              </a:lnSpc>
              <a:spcBef>
                <a:spcPts val="400"/>
              </a:spcBef>
              <a:spcAft>
                <a:spcPts val="0"/>
              </a:spcAft>
              <a:buClr>
                <a:schemeClr val="dk1"/>
              </a:buClr>
              <a:buSzPts val="1200"/>
              <a:buNone/>
              <a:defRPr b="1" sz="1200"/>
            </a:lvl4pPr>
            <a:lvl5pPr indent="-228600" lvl="4" marL="2286000" algn="l">
              <a:lnSpc>
                <a:spcPct val="10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4" name="Google Shape;94;p18"/>
          <p:cNvSpPr txBox="1"/>
          <p:nvPr>
            <p:ph idx="2" type="body"/>
          </p:nvPr>
        </p:nvSpPr>
        <p:spPr>
          <a:xfrm>
            <a:off x="363474" y="2571749"/>
            <a:ext cx="4009667" cy="207049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None/>
              <a:defRPr/>
            </a:lvl1pPr>
            <a:lvl2pPr indent="-317500" lvl="1" marL="914400" algn="l">
              <a:lnSpc>
                <a:spcPct val="100000"/>
              </a:lnSpc>
              <a:spcBef>
                <a:spcPts val="400"/>
              </a:spcBef>
              <a:spcAft>
                <a:spcPts val="0"/>
              </a:spcAft>
              <a:buClr>
                <a:schemeClr val="dk1"/>
              </a:buClr>
              <a:buSzPts val="1400"/>
              <a:buChar char="•"/>
              <a:defRPr/>
            </a:lvl2pPr>
            <a:lvl3pPr indent="-228600" lvl="2" marL="1371600" algn="l">
              <a:lnSpc>
                <a:spcPct val="100000"/>
              </a:lnSpc>
              <a:spcBef>
                <a:spcPts val="400"/>
              </a:spcBef>
              <a:spcAft>
                <a:spcPts val="0"/>
              </a:spcAft>
              <a:buClr>
                <a:schemeClr val="dk1"/>
              </a:buClr>
              <a:buSzPts val="1400"/>
              <a:buNone/>
              <a:defRPr/>
            </a:lvl3pPr>
            <a:lvl4pPr indent="-317500" lvl="3" marL="1828800" algn="l">
              <a:lnSpc>
                <a:spcPct val="100000"/>
              </a:lnSpc>
              <a:spcBef>
                <a:spcPts val="400"/>
              </a:spcBef>
              <a:spcAft>
                <a:spcPts val="0"/>
              </a:spcAft>
              <a:buClr>
                <a:schemeClr val="dk1"/>
              </a:buClr>
              <a:buSzPts val="1400"/>
              <a:buChar char="•"/>
              <a:defRPr/>
            </a:lvl4pPr>
            <a:lvl5pPr indent="-228600" lvl="4" marL="2286000" algn="l">
              <a:lnSpc>
                <a:spcPct val="10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8"/>
          <p:cNvSpPr txBox="1"/>
          <p:nvPr>
            <p:ph idx="3" type="body"/>
          </p:nvPr>
        </p:nvSpPr>
        <p:spPr>
          <a:xfrm>
            <a:off x="4692840" y="1875691"/>
            <a:ext cx="4029413" cy="617934"/>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800"/>
              <a:buNone/>
              <a:defRPr b="0" i="1" sz="1800">
                <a:solidFill>
                  <a:schemeClr val="dk1"/>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500"/>
              <a:buNone/>
              <a:defRPr b="1" sz="1500"/>
            </a:lvl2pPr>
            <a:lvl3pPr indent="-228600" lvl="2" marL="1371600" algn="l">
              <a:lnSpc>
                <a:spcPct val="100000"/>
              </a:lnSpc>
              <a:spcBef>
                <a:spcPts val="400"/>
              </a:spcBef>
              <a:spcAft>
                <a:spcPts val="0"/>
              </a:spcAft>
              <a:buClr>
                <a:schemeClr val="dk1"/>
              </a:buClr>
              <a:buSzPts val="1400"/>
              <a:buNone/>
              <a:defRPr b="1" sz="1400"/>
            </a:lvl3pPr>
            <a:lvl4pPr indent="-228600" lvl="3" marL="1828800" algn="l">
              <a:lnSpc>
                <a:spcPct val="100000"/>
              </a:lnSpc>
              <a:spcBef>
                <a:spcPts val="400"/>
              </a:spcBef>
              <a:spcAft>
                <a:spcPts val="0"/>
              </a:spcAft>
              <a:buClr>
                <a:schemeClr val="dk1"/>
              </a:buClr>
              <a:buSzPts val="1200"/>
              <a:buNone/>
              <a:defRPr b="1" sz="1200"/>
            </a:lvl4pPr>
            <a:lvl5pPr indent="-228600" lvl="4" marL="2286000" algn="l">
              <a:lnSpc>
                <a:spcPct val="10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6" name="Google Shape;96;p18"/>
          <p:cNvSpPr txBox="1"/>
          <p:nvPr>
            <p:ph idx="4" type="body"/>
          </p:nvPr>
        </p:nvSpPr>
        <p:spPr>
          <a:xfrm>
            <a:off x="4692840" y="2571749"/>
            <a:ext cx="4029413" cy="207049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None/>
              <a:defRPr/>
            </a:lvl1pPr>
            <a:lvl2pPr indent="-317500" lvl="1" marL="914400" algn="l">
              <a:lnSpc>
                <a:spcPct val="100000"/>
              </a:lnSpc>
              <a:spcBef>
                <a:spcPts val="400"/>
              </a:spcBef>
              <a:spcAft>
                <a:spcPts val="0"/>
              </a:spcAft>
              <a:buClr>
                <a:schemeClr val="dk1"/>
              </a:buClr>
              <a:buSzPts val="1400"/>
              <a:buChar char="•"/>
              <a:defRPr/>
            </a:lvl2pPr>
            <a:lvl3pPr indent="-228600" lvl="2" marL="1371600" algn="l">
              <a:lnSpc>
                <a:spcPct val="100000"/>
              </a:lnSpc>
              <a:spcBef>
                <a:spcPts val="400"/>
              </a:spcBef>
              <a:spcAft>
                <a:spcPts val="0"/>
              </a:spcAft>
              <a:buClr>
                <a:schemeClr val="dk1"/>
              </a:buClr>
              <a:buSzPts val="1400"/>
              <a:buNone/>
              <a:defRPr/>
            </a:lvl3pPr>
            <a:lvl4pPr indent="-317500" lvl="3" marL="1828800" algn="l">
              <a:lnSpc>
                <a:spcPct val="100000"/>
              </a:lnSpc>
              <a:spcBef>
                <a:spcPts val="400"/>
              </a:spcBef>
              <a:spcAft>
                <a:spcPts val="0"/>
              </a:spcAft>
              <a:buClr>
                <a:schemeClr val="dk1"/>
              </a:buClr>
              <a:buSzPts val="1400"/>
              <a:buChar char="•"/>
              <a:defRPr/>
            </a:lvl4pPr>
            <a:lvl5pPr indent="-228600" lvl="4" marL="2286000" algn="l">
              <a:lnSpc>
                <a:spcPct val="10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8"/>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8"/>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8"/>
          <p:cNvSpPr txBox="1"/>
          <p:nvPr>
            <p:ph idx="12" type="sldNum"/>
          </p:nvPr>
        </p:nvSpPr>
        <p:spPr>
          <a:xfrm>
            <a:off x="8242193" y="-5392"/>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19"/>
          <p:cNvSpPr/>
          <p:nvPr/>
        </p:nvSpPr>
        <p:spPr>
          <a:xfrm>
            <a:off x="360755" y="2949983"/>
            <a:ext cx="8360303" cy="1826119"/>
          </a:xfrm>
          <a:prstGeom prst="rect">
            <a:avLst/>
          </a:prstGeom>
          <a:solidFill>
            <a:schemeClr val="accen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2" name="Google Shape;102;p19"/>
          <p:cNvSpPr txBox="1"/>
          <p:nvPr>
            <p:ph type="title"/>
          </p:nvPr>
        </p:nvSpPr>
        <p:spPr>
          <a:xfrm>
            <a:off x="361950" y="733806"/>
            <a:ext cx="7975854" cy="1943632"/>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19"/>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6" name="Google Shape;106;p19"/>
          <p:cNvCxnSpPr/>
          <p:nvPr/>
        </p:nvCxnSpPr>
        <p:spPr>
          <a:xfrm>
            <a:off x="361950" y="2949983"/>
            <a:ext cx="8360303" cy="0"/>
          </a:xfrm>
          <a:prstGeom prst="straightConnector1">
            <a:avLst/>
          </a:prstGeom>
          <a:noFill/>
          <a:ln cap="flat" cmpd="sng" w="28575">
            <a:solidFill>
              <a:schemeClr val="dk1"/>
            </a:solidFill>
            <a:prstDash val="solid"/>
            <a:miter lim="800000"/>
            <a:headEnd len="sm" w="sm" type="none"/>
            <a:tailEnd len="sm" w="sm" type="none"/>
          </a:ln>
        </p:spPr>
      </p:cxnSp>
      <p:cxnSp>
        <p:nvCxnSpPr>
          <p:cNvPr id="107" name="Google Shape;107;p19"/>
          <p:cNvCxnSpPr/>
          <p:nvPr/>
        </p:nvCxnSpPr>
        <p:spPr>
          <a:xfrm>
            <a:off x="360755" y="4776104"/>
            <a:ext cx="8360303"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0"/>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0"/>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0"/>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2" name="Shape 112"/>
        <p:cNvGrpSpPr/>
        <p:nvPr/>
      </p:nvGrpSpPr>
      <p:grpSpPr>
        <a:xfrm>
          <a:off x="0" y="0"/>
          <a:ext cx="0" cy="0"/>
          <a:chOff x="0" y="0"/>
          <a:chExt cx="0" cy="0"/>
        </a:xfrm>
      </p:grpSpPr>
      <p:sp>
        <p:nvSpPr>
          <p:cNvPr id="113" name="Google Shape;113;p21"/>
          <p:cNvSpPr txBox="1"/>
          <p:nvPr>
            <p:ph type="title"/>
          </p:nvPr>
        </p:nvSpPr>
        <p:spPr>
          <a:xfrm>
            <a:off x="363474" y="733806"/>
            <a:ext cx="3215545" cy="1837944"/>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4100"/>
              <a:buFont typeface="Arial"/>
              <a:buNone/>
              <a:defRPr sz="4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1"/>
          <p:cNvSpPr txBox="1"/>
          <p:nvPr>
            <p:ph idx="1" type="body"/>
          </p:nvPr>
        </p:nvSpPr>
        <p:spPr>
          <a:xfrm>
            <a:off x="3887390" y="740569"/>
            <a:ext cx="4834863" cy="3655219"/>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2400"/>
              <a:buNone/>
              <a:defRPr sz="2400"/>
            </a:lvl1pPr>
            <a:lvl2pPr indent="-361950" lvl="1" marL="914400" algn="l">
              <a:lnSpc>
                <a:spcPct val="100000"/>
              </a:lnSpc>
              <a:spcBef>
                <a:spcPts val="400"/>
              </a:spcBef>
              <a:spcAft>
                <a:spcPts val="0"/>
              </a:spcAft>
              <a:buClr>
                <a:schemeClr val="dk1"/>
              </a:buClr>
              <a:buSzPts val="2100"/>
              <a:buChar char="•"/>
              <a:defRPr sz="2100"/>
            </a:lvl2pPr>
            <a:lvl3pPr indent="-228600" lvl="2" marL="1371600" algn="l">
              <a:lnSpc>
                <a:spcPct val="100000"/>
              </a:lnSpc>
              <a:spcBef>
                <a:spcPts val="400"/>
              </a:spcBef>
              <a:spcAft>
                <a:spcPts val="0"/>
              </a:spcAft>
              <a:buClr>
                <a:schemeClr val="dk1"/>
              </a:buClr>
              <a:buSzPts val="1800"/>
              <a:buNone/>
              <a:defRPr sz="1800"/>
            </a:lvl3pPr>
            <a:lvl4pPr indent="-323850" lvl="3" marL="1828800" algn="l">
              <a:lnSpc>
                <a:spcPct val="100000"/>
              </a:lnSpc>
              <a:spcBef>
                <a:spcPts val="400"/>
              </a:spcBef>
              <a:spcAft>
                <a:spcPts val="0"/>
              </a:spcAft>
              <a:buClr>
                <a:schemeClr val="dk1"/>
              </a:buClr>
              <a:buSzPts val="1500"/>
              <a:buChar char="•"/>
              <a:defRPr sz="1500"/>
            </a:lvl4pPr>
            <a:lvl5pPr indent="-228600" lvl="4" marL="2286000" algn="l">
              <a:lnSpc>
                <a:spcPct val="100000"/>
              </a:lnSpc>
              <a:spcBef>
                <a:spcPts val="400"/>
              </a:spcBef>
              <a:spcAft>
                <a:spcPts val="0"/>
              </a:spcAft>
              <a:buClr>
                <a:schemeClr val="dk1"/>
              </a:buClr>
              <a:buSzPts val="1500"/>
              <a:buNone/>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5" name="Google Shape;115;p21"/>
          <p:cNvSpPr txBox="1"/>
          <p:nvPr>
            <p:ph idx="2" type="body"/>
          </p:nvPr>
        </p:nvSpPr>
        <p:spPr>
          <a:xfrm>
            <a:off x="363474" y="2733805"/>
            <a:ext cx="3215545" cy="1667936"/>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800"/>
              <a:buNone/>
              <a:defRPr i="1" sz="1800">
                <a:solidFill>
                  <a:schemeClr val="dk1"/>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900"/>
              <a:buNone/>
              <a:defRPr sz="900"/>
            </a:lvl3pPr>
            <a:lvl4pPr indent="-228600" lvl="3" marL="1828800" algn="l">
              <a:lnSpc>
                <a:spcPct val="100000"/>
              </a:lnSpc>
              <a:spcBef>
                <a:spcPts val="400"/>
              </a:spcBef>
              <a:spcAft>
                <a:spcPts val="0"/>
              </a:spcAft>
              <a:buClr>
                <a:schemeClr val="dk1"/>
              </a:buClr>
              <a:buSzPts val="800"/>
              <a:buNone/>
              <a:defRPr sz="800"/>
            </a:lvl4pPr>
            <a:lvl5pPr indent="-228600" lvl="4" marL="2286000" algn="l">
              <a:lnSpc>
                <a:spcPct val="10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21"/>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22"/>
          <p:cNvSpPr txBox="1"/>
          <p:nvPr>
            <p:ph type="title"/>
          </p:nvPr>
        </p:nvSpPr>
        <p:spPr>
          <a:xfrm>
            <a:off x="363474" y="733805"/>
            <a:ext cx="3215545" cy="1837945"/>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4100"/>
              <a:buFont typeface="Arial"/>
              <a:buNone/>
              <a:defRPr sz="4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2"/>
          <p:cNvSpPr/>
          <p:nvPr>
            <p:ph idx="2" type="pic"/>
          </p:nvPr>
        </p:nvSpPr>
        <p:spPr>
          <a:xfrm>
            <a:off x="3887390" y="740569"/>
            <a:ext cx="4834862" cy="3655219"/>
          </a:xfrm>
          <a:prstGeom prst="rect">
            <a:avLst/>
          </a:prstGeom>
          <a:noFill/>
          <a:ln>
            <a:noFill/>
          </a:ln>
        </p:spPr>
      </p:sp>
      <p:sp>
        <p:nvSpPr>
          <p:cNvPr id="122" name="Google Shape;122;p22"/>
          <p:cNvSpPr txBox="1"/>
          <p:nvPr>
            <p:ph idx="1" type="body"/>
          </p:nvPr>
        </p:nvSpPr>
        <p:spPr>
          <a:xfrm>
            <a:off x="363474" y="2733805"/>
            <a:ext cx="3215545" cy="1667936"/>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800"/>
              <a:buNone/>
              <a:defRPr i="1" sz="1800">
                <a:solidFill>
                  <a:schemeClr val="dk1"/>
                </a:solidFill>
                <a:latin typeface="Arial"/>
                <a:ea typeface="Arial"/>
                <a:cs typeface="Arial"/>
                <a:sym typeface="Arial"/>
              </a:defRPr>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900"/>
              <a:buNone/>
              <a:defRPr sz="900"/>
            </a:lvl3pPr>
            <a:lvl4pPr indent="-228600" lvl="3" marL="1828800" algn="l">
              <a:lnSpc>
                <a:spcPct val="100000"/>
              </a:lnSpc>
              <a:spcBef>
                <a:spcPts val="400"/>
              </a:spcBef>
              <a:spcAft>
                <a:spcPts val="0"/>
              </a:spcAft>
              <a:buClr>
                <a:schemeClr val="dk1"/>
              </a:buClr>
              <a:buSzPts val="800"/>
              <a:buNone/>
              <a:defRPr sz="800"/>
            </a:lvl4pPr>
            <a:lvl5pPr indent="-228600" lvl="4" marL="2286000" algn="l">
              <a:lnSpc>
                <a:spcPct val="10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3" name="Google Shape;123;p22"/>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2"/>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3"/>
          <p:cNvSpPr/>
          <p:nvPr/>
        </p:nvSpPr>
        <p:spPr>
          <a:xfrm>
            <a:off x="361950" y="362682"/>
            <a:ext cx="8360303" cy="1826119"/>
          </a:xfrm>
          <a:prstGeom prst="rect">
            <a:avLst/>
          </a:prstGeom>
          <a:solidFill>
            <a:schemeClr val="accen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8" name="Google Shape;128;p23"/>
          <p:cNvSpPr txBox="1"/>
          <p:nvPr>
            <p:ph type="title"/>
          </p:nvPr>
        </p:nvSpPr>
        <p:spPr>
          <a:xfrm>
            <a:off x="361950" y="733806"/>
            <a:ext cx="7880243" cy="1316447"/>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3"/>
          <p:cNvSpPr txBox="1"/>
          <p:nvPr>
            <p:ph idx="1" type="body"/>
          </p:nvPr>
        </p:nvSpPr>
        <p:spPr>
          <a:xfrm rot="5400000">
            <a:off x="3143410" y="-452918"/>
            <a:ext cx="2319712" cy="7880243"/>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None/>
              <a:defRPr/>
            </a:lvl1pPr>
            <a:lvl2pPr indent="-317500" lvl="1" marL="914400" algn="l">
              <a:lnSpc>
                <a:spcPct val="100000"/>
              </a:lnSpc>
              <a:spcBef>
                <a:spcPts val="400"/>
              </a:spcBef>
              <a:spcAft>
                <a:spcPts val="0"/>
              </a:spcAft>
              <a:buClr>
                <a:schemeClr val="dk1"/>
              </a:buClr>
              <a:buSzPts val="1400"/>
              <a:buChar char="•"/>
              <a:defRPr/>
            </a:lvl2pPr>
            <a:lvl3pPr indent="-228600" lvl="2" marL="1371600" algn="l">
              <a:lnSpc>
                <a:spcPct val="100000"/>
              </a:lnSpc>
              <a:spcBef>
                <a:spcPts val="400"/>
              </a:spcBef>
              <a:spcAft>
                <a:spcPts val="0"/>
              </a:spcAft>
              <a:buClr>
                <a:schemeClr val="dk1"/>
              </a:buClr>
              <a:buSzPts val="1400"/>
              <a:buNone/>
              <a:defRPr/>
            </a:lvl3pPr>
            <a:lvl4pPr indent="-317500" lvl="3" marL="1828800" algn="l">
              <a:lnSpc>
                <a:spcPct val="100000"/>
              </a:lnSpc>
              <a:spcBef>
                <a:spcPts val="400"/>
              </a:spcBef>
              <a:spcAft>
                <a:spcPts val="0"/>
              </a:spcAft>
              <a:buClr>
                <a:schemeClr val="dk1"/>
              </a:buClr>
              <a:buSzPts val="1400"/>
              <a:buChar char="•"/>
              <a:defRPr/>
            </a:lvl4pPr>
            <a:lvl5pPr indent="-228600" lvl="4" marL="2286000" algn="l">
              <a:lnSpc>
                <a:spcPct val="10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23"/>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3" name="Google Shape;133;p23"/>
          <p:cNvCxnSpPr/>
          <p:nvPr/>
        </p:nvCxnSpPr>
        <p:spPr>
          <a:xfrm>
            <a:off x="361950" y="2188801"/>
            <a:ext cx="8360303" cy="0"/>
          </a:xfrm>
          <a:prstGeom prst="straightConnector1">
            <a:avLst/>
          </a:prstGeom>
          <a:noFill/>
          <a:ln cap="flat" cmpd="sng" w="28575">
            <a:solidFill>
              <a:schemeClr val="dk1"/>
            </a:solidFill>
            <a:prstDash val="solid"/>
            <a:miter lim="800000"/>
            <a:headEnd len="sm" w="sm" type="none"/>
            <a:tailEnd len="sm" w="sm" type="none"/>
          </a:ln>
        </p:spPr>
      </p:cxnSp>
      <p:cxnSp>
        <p:nvCxnSpPr>
          <p:cNvPr id="134" name="Google Shape;134;p23"/>
          <p:cNvCxnSpPr/>
          <p:nvPr/>
        </p:nvCxnSpPr>
        <p:spPr>
          <a:xfrm>
            <a:off x="361950" y="367391"/>
            <a:ext cx="8360303"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4"/>
          <p:cNvSpPr txBox="1"/>
          <p:nvPr>
            <p:ph type="title"/>
          </p:nvPr>
        </p:nvSpPr>
        <p:spPr>
          <a:xfrm rot="5400000">
            <a:off x="5214946" y="1550142"/>
            <a:ext cx="3843583" cy="221091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4"/>
          <p:cNvSpPr txBox="1"/>
          <p:nvPr>
            <p:ph idx="1" type="body"/>
          </p:nvPr>
        </p:nvSpPr>
        <p:spPr>
          <a:xfrm rot="5400000">
            <a:off x="1162853" y="-65573"/>
            <a:ext cx="3843583" cy="544234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None/>
              <a:defRPr/>
            </a:lvl1pPr>
            <a:lvl2pPr indent="-317500" lvl="1" marL="914400" algn="l">
              <a:lnSpc>
                <a:spcPct val="100000"/>
              </a:lnSpc>
              <a:spcBef>
                <a:spcPts val="400"/>
              </a:spcBef>
              <a:spcAft>
                <a:spcPts val="0"/>
              </a:spcAft>
              <a:buClr>
                <a:schemeClr val="dk1"/>
              </a:buClr>
              <a:buSzPts val="1400"/>
              <a:buChar char="•"/>
              <a:defRPr/>
            </a:lvl2pPr>
            <a:lvl3pPr indent="-228600" lvl="2" marL="1371600" algn="l">
              <a:lnSpc>
                <a:spcPct val="100000"/>
              </a:lnSpc>
              <a:spcBef>
                <a:spcPts val="400"/>
              </a:spcBef>
              <a:spcAft>
                <a:spcPts val="0"/>
              </a:spcAft>
              <a:buClr>
                <a:schemeClr val="dk1"/>
              </a:buClr>
              <a:buSzPts val="1400"/>
              <a:buNone/>
              <a:defRPr/>
            </a:lvl3pPr>
            <a:lvl4pPr indent="-317500" lvl="3" marL="1828800" algn="l">
              <a:lnSpc>
                <a:spcPct val="100000"/>
              </a:lnSpc>
              <a:spcBef>
                <a:spcPts val="400"/>
              </a:spcBef>
              <a:spcAft>
                <a:spcPts val="0"/>
              </a:spcAft>
              <a:buClr>
                <a:schemeClr val="dk1"/>
              </a:buClr>
              <a:buSzPts val="1400"/>
              <a:buChar char="•"/>
              <a:defRPr/>
            </a:lvl4pPr>
            <a:lvl5pPr indent="-228600" lvl="4" marL="2286000" algn="l">
              <a:lnSpc>
                <a:spcPct val="100000"/>
              </a:lnSpc>
              <a:spcBef>
                <a:spcPts val="400"/>
              </a:spcBef>
              <a:spcAft>
                <a:spcPts val="0"/>
              </a:spcAft>
              <a:buClr>
                <a:schemeClr val="dk1"/>
              </a:buClr>
              <a:buSzPts val="1400"/>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4"/>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1950" y="733806"/>
            <a:ext cx="7880243" cy="161482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chemeClr val="dk1"/>
              </a:buClr>
              <a:buSzPts val="5000"/>
              <a:buFont typeface="Arial"/>
              <a:buNone/>
              <a:defRPr b="0" i="0" sz="5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361950" y="2480152"/>
            <a:ext cx="7880243" cy="192954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100000"/>
              </a:lnSpc>
              <a:spcBef>
                <a:spcPts val="8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4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363474" y="75438"/>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63474" y="4814316"/>
            <a:ext cx="30861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8242193" y="75438"/>
            <a:ext cx="48006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dk1"/>
                </a:solidFill>
                <a:latin typeface="Arial"/>
                <a:ea typeface="Arial"/>
                <a:cs typeface="Arial"/>
                <a:sym typeface="Arial"/>
              </a:defRPr>
            </a:lvl1pPr>
            <a:lvl2pPr indent="0" lvl="1" marL="0" marR="0" rtl="0" algn="r">
              <a:spcBef>
                <a:spcPts val="0"/>
              </a:spcBef>
              <a:buNone/>
              <a:defRPr b="0" i="0" sz="700" u="none" cap="none" strike="noStrike">
                <a:solidFill>
                  <a:schemeClr val="dk1"/>
                </a:solidFill>
                <a:latin typeface="Arial"/>
                <a:ea typeface="Arial"/>
                <a:cs typeface="Arial"/>
                <a:sym typeface="Arial"/>
              </a:defRPr>
            </a:lvl2pPr>
            <a:lvl3pPr indent="0" lvl="2" marL="0" marR="0" rtl="0" algn="r">
              <a:spcBef>
                <a:spcPts val="0"/>
              </a:spcBef>
              <a:buNone/>
              <a:defRPr b="0" i="0" sz="700" u="none" cap="none" strike="noStrike">
                <a:solidFill>
                  <a:schemeClr val="dk1"/>
                </a:solidFill>
                <a:latin typeface="Arial"/>
                <a:ea typeface="Arial"/>
                <a:cs typeface="Arial"/>
                <a:sym typeface="Arial"/>
              </a:defRPr>
            </a:lvl3pPr>
            <a:lvl4pPr indent="0" lvl="3" marL="0" marR="0" rtl="0" algn="r">
              <a:spcBef>
                <a:spcPts val="0"/>
              </a:spcBef>
              <a:buNone/>
              <a:defRPr b="0" i="0" sz="700" u="none" cap="none" strike="noStrike">
                <a:solidFill>
                  <a:schemeClr val="dk1"/>
                </a:solidFill>
                <a:latin typeface="Arial"/>
                <a:ea typeface="Arial"/>
                <a:cs typeface="Arial"/>
                <a:sym typeface="Arial"/>
              </a:defRPr>
            </a:lvl4pPr>
            <a:lvl5pPr indent="0" lvl="4" marL="0" marR="0" rtl="0" algn="r">
              <a:spcBef>
                <a:spcPts val="0"/>
              </a:spcBef>
              <a:buNone/>
              <a:defRPr b="0" i="0" sz="700" u="none" cap="none" strike="noStrike">
                <a:solidFill>
                  <a:schemeClr val="dk1"/>
                </a:solidFill>
                <a:latin typeface="Arial"/>
                <a:ea typeface="Arial"/>
                <a:cs typeface="Arial"/>
                <a:sym typeface="Arial"/>
              </a:defRPr>
            </a:lvl5pPr>
            <a:lvl6pPr indent="0" lvl="5" marL="0" marR="0" rtl="0" algn="r">
              <a:spcBef>
                <a:spcPts val="0"/>
              </a:spcBef>
              <a:buNone/>
              <a:defRPr b="0" i="0" sz="700" u="none" cap="none" strike="noStrike">
                <a:solidFill>
                  <a:schemeClr val="dk1"/>
                </a:solidFill>
                <a:latin typeface="Arial"/>
                <a:ea typeface="Arial"/>
                <a:cs typeface="Arial"/>
                <a:sym typeface="Arial"/>
              </a:defRPr>
            </a:lvl6pPr>
            <a:lvl7pPr indent="0" lvl="6" marL="0" marR="0" rtl="0" algn="r">
              <a:spcBef>
                <a:spcPts val="0"/>
              </a:spcBef>
              <a:buNone/>
              <a:defRPr b="0" i="0" sz="700" u="none" cap="none" strike="noStrike">
                <a:solidFill>
                  <a:schemeClr val="dk1"/>
                </a:solidFill>
                <a:latin typeface="Arial"/>
                <a:ea typeface="Arial"/>
                <a:cs typeface="Arial"/>
                <a:sym typeface="Arial"/>
              </a:defRPr>
            </a:lvl7pPr>
            <a:lvl8pPr indent="0" lvl="7" marL="0" marR="0" rtl="0" algn="r">
              <a:spcBef>
                <a:spcPts val="0"/>
              </a:spcBef>
              <a:buNone/>
              <a:defRPr b="0" i="0" sz="700" u="none" cap="none" strike="noStrike">
                <a:solidFill>
                  <a:schemeClr val="dk1"/>
                </a:solidFill>
                <a:latin typeface="Arial"/>
                <a:ea typeface="Arial"/>
                <a:cs typeface="Arial"/>
                <a:sym typeface="Arial"/>
              </a:defRPr>
            </a:lvl8pPr>
            <a:lvl9pPr indent="0" lvl="8" marL="0" marR="0" rtl="0" algn="r">
              <a:spcBef>
                <a:spcPts val="0"/>
              </a:spcBef>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56" name="Google Shape;56;p13"/>
          <p:cNvCxnSpPr/>
          <p:nvPr/>
        </p:nvCxnSpPr>
        <p:spPr>
          <a:xfrm>
            <a:off x="361950" y="367391"/>
            <a:ext cx="8360303" cy="0"/>
          </a:xfrm>
          <a:prstGeom prst="straightConnector1">
            <a:avLst/>
          </a:prstGeom>
          <a:noFill/>
          <a:ln cap="flat" cmpd="sng" w="28575">
            <a:solidFill>
              <a:schemeClr val="dk2"/>
            </a:solidFill>
            <a:prstDash val="solid"/>
            <a:miter lim="800000"/>
            <a:headEnd len="sm" w="sm" type="none"/>
            <a:tailEnd len="sm" w="sm" type="none"/>
          </a:ln>
        </p:spPr>
      </p:cxnSp>
      <p:cxnSp>
        <p:nvCxnSpPr>
          <p:cNvPr id="57" name="Google Shape;57;p13"/>
          <p:cNvCxnSpPr/>
          <p:nvPr/>
        </p:nvCxnSpPr>
        <p:spPr>
          <a:xfrm>
            <a:off x="361950" y="4776104"/>
            <a:ext cx="8360303" cy="0"/>
          </a:xfrm>
          <a:prstGeom prst="straightConnector1">
            <a:avLst/>
          </a:prstGeom>
          <a:noFill/>
          <a:ln cap="flat" cmpd="sng" w="28575">
            <a:solidFill>
              <a:schemeClr val="dk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hyperlink" Target="https://www.kaggle.com/datasets/aryashah2k/beginners-sports-analytics-nfl-dataset/code" TargetMode="External"/><Relationship Id="rId5" Type="http://schemas.openxmlformats.org/officeDocument/2006/relationships/hyperlink" Target="https://tkdocs.com/tutorial/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5"/>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25"/>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47" name="Google Shape;147;p25"/>
          <p:cNvPicPr preferRelativeResize="0"/>
          <p:nvPr/>
        </p:nvPicPr>
        <p:blipFill rotWithShape="1">
          <a:blip r:embed="rId3">
            <a:alphaModFix amt="40000"/>
          </a:blip>
          <a:srcRect b="6225" l="0" r="-1" t="0"/>
          <a:stretch/>
        </p:blipFill>
        <p:spPr>
          <a:xfrm>
            <a:off x="-28748" y="-1"/>
            <a:ext cx="9141699" cy="5143493"/>
          </a:xfrm>
          <a:prstGeom prst="rect">
            <a:avLst/>
          </a:prstGeom>
          <a:noFill/>
          <a:ln>
            <a:noFill/>
          </a:ln>
        </p:spPr>
      </p:pic>
      <p:sp>
        <p:nvSpPr>
          <p:cNvPr id="148" name="Google Shape;148;p25"/>
          <p:cNvSpPr txBox="1"/>
          <p:nvPr>
            <p:ph type="ctrTitle"/>
          </p:nvPr>
        </p:nvSpPr>
        <p:spPr>
          <a:xfrm>
            <a:off x="361950" y="549024"/>
            <a:ext cx="5175629" cy="2052293"/>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FFFFFF"/>
              </a:buClr>
              <a:buSzPts val="4100"/>
              <a:buFont typeface="Cambria"/>
              <a:buNone/>
            </a:pPr>
            <a:r>
              <a:rPr lang="en" sz="4100">
                <a:solidFill>
                  <a:srgbClr val="FFFFFF"/>
                </a:solidFill>
                <a:latin typeface="Cambria"/>
                <a:ea typeface="Cambria"/>
                <a:cs typeface="Cambria"/>
                <a:sym typeface="Cambria"/>
              </a:rPr>
              <a:t>Fanatical Drafting’s </a:t>
            </a:r>
            <a:br>
              <a:rPr lang="en" sz="4100">
                <a:solidFill>
                  <a:srgbClr val="FFFFFF"/>
                </a:solidFill>
                <a:latin typeface="Cambria"/>
                <a:ea typeface="Cambria"/>
                <a:cs typeface="Cambria"/>
                <a:sym typeface="Cambria"/>
              </a:rPr>
            </a:br>
            <a:r>
              <a:rPr lang="en" sz="4100">
                <a:solidFill>
                  <a:srgbClr val="FFFFFF"/>
                </a:solidFill>
                <a:latin typeface="Cambria"/>
                <a:ea typeface="Cambria"/>
                <a:cs typeface="Cambria"/>
                <a:sym typeface="Cambria"/>
              </a:rPr>
              <a:t>of Realities Fantasies</a:t>
            </a:r>
            <a:endParaRPr/>
          </a:p>
        </p:txBody>
      </p:sp>
      <p:sp>
        <p:nvSpPr>
          <p:cNvPr id="149" name="Google Shape;149;p25"/>
          <p:cNvSpPr txBox="1"/>
          <p:nvPr>
            <p:ph idx="1" type="subTitle"/>
          </p:nvPr>
        </p:nvSpPr>
        <p:spPr>
          <a:xfrm>
            <a:off x="361950" y="3545161"/>
            <a:ext cx="7440837" cy="1126102"/>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2400"/>
              <a:buNone/>
            </a:pPr>
            <a:r>
              <a:rPr lang="en" sz="2400">
                <a:solidFill>
                  <a:srgbClr val="FFFFFF"/>
                </a:solidFill>
                <a:latin typeface="Cambria"/>
                <a:ea typeface="Cambria"/>
                <a:cs typeface="Cambria"/>
                <a:sym typeface="Cambria"/>
              </a:rPr>
              <a:t>Team Owners/General Managers: </a:t>
            </a:r>
            <a:endParaRPr/>
          </a:p>
          <a:p>
            <a:pPr indent="0" lvl="0" marL="0" rtl="0" algn="l">
              <a:lnSpc>
                <a:spcPct val="100000"/>
              </a:lnSpc>
              <a:spcBef>
                <a:spcPts val="800"/>
              </a:spcBef>
              <a:spcAft>
                <a:spcPts val="0"/>
              </a:spcAft>
              <a:buClr>
                <a:srgbClr val="FFFFFF"/>
              </a:buClr>
              <a:buSzPts val="2400"/>
              <a:buNone/>
            </a:pPr>
            <a:r>
              <a:rPr lang="en" sz="2400">
                <a:solidFill>
                  <a:srgbClr val="FFFFFF"/>
                </a:solidFill>
                <a:latin typeface="Cambria"/>
                <a:ea typeface="Cambria"/>
                <a:cs typeface="Cambria"/>
                <a:sym typeface="Cambria"/>
              </a:rPr>
              <a:t>Johnny Capra, Jacob Pos, Necole Barnes, &amp; Ian Morrison </a:t>
            </a:r>
            <a:endParaRPr/>
          </a:p>
        </p:txBody>
      </p:sp>
      <p:cxnSp>
        <p:nvCxnSpPr>
          <p:cNvPr id="150" name="Google Shape;150;p25"/>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151" name="Google Shape;151;p25"/>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pic>
        <p:nvPicPr>
          <p:cNvPr id="152" name="Google Shape;152;p25"/>
          <p:cNvPicPr preferRelativeResize="0"/>
          <p:nvPr/>
        </p:nvPicPr>
        <p:blipFill>
          <a:blip r:embed="rId4">
            <a:alphaModFix/>
          </a:blip>
          <a:stretch>
            <a:fillRect/>
          </a:stretch>
        </p:blipFill>
        <p:spPr>
          <a:xfrm>
            <a:off x="4949125" y="768875"/>
            <a:ext cx="3605751" cy="360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6"/>
          <p:cNvSpPr/>
          <p:nvPr/>
        </p:nvSpPr>
        <p:spPr>
          <a:xfrm>
            <a:off x="0" y="0"/>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26"/>
          <p:cNvSpPr/>
          <p:nvPr/>
        </p:nvSpPr>
        <p:spPr>
          <a:xfrm>
            <a:off x="0" y="0"/>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59" name="Google Shape;159;p26"/>
          <p:cNvPicPr preferRelativeResize="0"/>
          <p:nvPr/>
        </p:nvPicPr>
        <p:blipFill rotWithShape="1">
          <a:blip r:embed="rId3">
            <a:alphaModFix amt="40000"/>
          </a:blip>
          <a:srcRect b="6224" l="0" r="-1" t="0"/>
          <a:stretch/>
        </p:blipFill>
        <p:spPr>
          <a:xfrm>
            <a:off x="15" y="8"/>
            <a:ext cx="9141699" cy="5143493"/>
          </a:xfrm>
          <a:prstGeom prst="rect">
            <a:avLst/>
          </a:prstGeom>
          <a:noFill/>
          <a:ln>
            <a:noFill/>
          </a:ln>
        </p:spPr>
      </p:pic>
      <p:sp>
        <p:nvSpPr>
          <p:cNvPr id="160" name="Google Shape;160;p26"/>
          <p:cNvSpPr txBox="1"/>
          <p:nvPr>
            <p:ph type="title"/>
          </p:nvPr>
        </p:nvSpPr>
        <p:spPr>
          <a:xfrm>
            <a:off x="929759" y="367390"/>
            <a:ext cx="7282211" cy="872397"/>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rgbClr val="FFFFFF"/>
              </a:buClr>
              <a:buSzPts val="4100"/>
              <a:buFont typeface="Cambria"/>
              <a:buNone/>
            </a:pPr>
            <a:r>
              <a:rPr lang="en" sz="4100">
                <a:solidFill>
                  <a:srgbClr val="FFFFFF"/>
                </a:solidFill>
                <a:latin typeface="Cambria"/>
                <a:ea typeface="Cambria"/>
                <a:cs typeface="Cambria"/>
                <a:sym typeface="Cambria"/>
              </a:rPr>
              <a:t>Franchise Mission Statement:</a:t>
            </a:r>
            <a:endParaRPr/>
          </a:p>
        </p:txBody>
      </p:sp>
      <p:cxnSp>
        <p:nvCxnSpPr>
          <p:cNvPr id="161" name="Google Shape;161;p26"/>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162" name="Google Shape;162;p26"/>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sp>
        <p:nvSpPr>
          <p:cNvPr id="163" name="Google Shape;163;p26"/>
          <p:cNvSpPr txBox="1"/>
          <p:nvPr/>
        </p:nvSpPr>
        <p:spPr>
          <a:xfrm>
            <a:off x="706972" y="1149675"/>
            <a:ext cx="3018000" cy="3270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2400" u="sng" cap="none" strike="noStrike">
                <a:solidFill>
                  <a:schemeClr val="lt1"/>
                </a:solidFill>
                <a:latin typeface="Cambria"/>
                <a:ea typeface="Cambria"/>
                <a:cs typeface="Cambria"/>
                <a:sym typeface="Cambria"/>
              </a:rPr>
              <a:t>Mission Purpose:</a:t>
            </a:r>
            <a:r>
              <a:rPr i="0" lang="en" sz="2400" u="none" cap="none" strike="noStrike">
                <a:solidFill>
                  <a:schemeClr val="lt1"/>
                </a:solidFill>
                <a:latin typeface="Cambria"/>
                <a:ea typeface="Cambria"/>
                <a:cs typeface="Cambria"/>
                <a:sym typeface="Cambria"/>
              </a:rPr>
              <a:t> </a:t>
            </a:r>
            <a:endParaRPr sz="2400">
              <a:latin typeface="Cambria"/>
              <a:ea typeface="Cambria"/>
              <a:cs typeface="Cambria"/>
              <a:sym typeface="Cambria"/>
            </a:endParaRPr>
          </a:p>
          <a:p>
            <a:pPr indent="-285750" lvl="0" marL="254000" marR="0" rtl="0" algn="l">
              <a:spcBef>
                <a:spcPts val="0"/>
              </a:spcBef>
              <a:spcAft>
                <a:spcPts val="0"/>
              </a:spcAft>
              <a:buClr>
                <a:schemeClr val="lt1"/>
              </a:buClr>
              <a:buSzPts val="2300"/>
              <a:buFont typeface="Cambria"/>
              <a:buChar char="❖"/>
            </a:pPr>
            <a:r>
              <a:rPr lang="en" sz="2300">
                <a:solidFill>
                  <a:schemeClr val="lt1"/>
                </a:solidFill>
                <a:latin typeface="Cambria"/>
                <a:ea typeface="Cambria"/>
                <a:cs typeface="Cambria"/>
                <a:sym typeface="Cambria"/>
              </a:rPr>
              <a:t>Review the unique qualifying statistical qualities of all potential NFL prospects and comprise a team you believe is most suitable to win it all! </a:t>
            </a:r>
            <a:endParaRPr sz="2300">
              <a:latin typeface="Cambria"/>
              <a:ea typeface="Cambria"/>
              <a:cs typeface="Cambria"/>
              <a:sym typeface="Cambria"/>
            </a:endParaRPr>
          </a:p>
        </p:txBody>
      </p:sp>
      <p:pic>
        <p:nvPicPr>
          <p:cNvPr id="164" name="Google Shape;164;p26"/>
          <p:cNvPicPr preferRelativeResize="0"/>
          <p:nvPr/>
        </p:nvPicPr>
        <p:blipFill>
          <a:blip r:embed="rId4">
            <a:alphaModFix/>
          </a:blip>
          <a:stretch>
            <a:fillRect/>
          </a:stretch>
        </p:blipFill>
        <p:spPr>
          <a:xfrm>
            <a:off x="3797875" y="1149675"/>
            <a:ext cx="4924374" cy="3405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7"/>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27"/>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71" name="Google Shape;171;p27"/>
          <p:cNvPicPr preferRelativeResize="0"/>
          <p:nvPr/>
        </p:nvPicPr>
        <p:blipFill rotWithShape="1">
          <a:blip r:embed="rId3">
            <a:alphaModFix amt="40000"/>
          </a:blip>
          <a:srcRect b="6225" l="0" r="-1" t="0"/>
          <a:stretch/>
        </p:blipFill>
        <p:spPr>
          <a:xfrm>
            <a:off x="15" y="8"/>
            <a:ext cx="9141699" cy="5143493"/>
          </a:xfrm>
          <a:prstGeom prst="rect">
            <a:avLst/>
          </a:prstGeom>
          <a:noFill/>
          <a:ln>
            <a:noFill/>
          </a:ln>
        </p:spPr>
      </p:pic>
      <p:sp>
        <p:nvSpPr>
          <p:cNvPr id="172" name="Google Shape;172;p27"/>
          <p:cNvSpPr txBox="1"/>
          <p:nvPr>
            <p:ph type="ctrTitle"/>
          </p:nvPr>
        </p:nvSpPr>
        <p:spPr>
          <a:xfrm>
            <a:off x="662639" y="367391"/>
            <a:ext cx="7758925" cy="780753"/>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FFFFFF"/>
              </a:buClr>
              <a:buSzPts val="4100"/>
              <a:buFont typeface="Cambria"/>
              <a:buNone/>
            </a:pPr>
            <a:r>
              <a:rPr lang="en" sz="4100">
                <a:solidFill>
                  <a:srgbClr val="FFFFFF"/>
                </a:solidFill>
                <a:latin typeface="Cambria"/>
                <a:ea typeface="Cambria"/>
                <a:cs typeface="Cambria"/>
                <a:sym typeface="Cambria"/>
              </a:rPr>
              <a:t>Instructional Game Plan/Strategy</a:t>
            </a:r>
            <a:endParaRPr/>
          </a:p>
        </p:txBody>
      </p:sp>
      <p:cxnSp>
        <p:nvCxnSpPr>
          <p:cNvPr id="173" name="Google Shape;173;p27"/>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174" name="Google Shape;174;p27"/>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sp>
        <p:nvSpPr>
          <p:cNvPr id="175" name="Google Shape;175;p27"/>
          <p:cNvSpPr txBox="1"/>
          <p:nvPr/>
        </p:nvSpPr>
        <p:spPr>
          <a:xfrm>
            <a:off x="662650" y="1219600"/>
            <a:ext cx="8019000" cy="2651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Cambria"/>
              <a:buChar char="❖"/>
            </a:pPr>
            <a:r>
              <a:rPr lang="en" sz="2400">
                <a:solidFill>
                  <a:schemeClr val="lt1"/>
                </a:solidFill>
                <a:latin typeface="Cambria"/>
                <a:ea typeface="Cambria"/>
                <a:cs typeface="Cambria"/>
                <a:sym typeface="Cambria"/>
              </a:rPr>
              <a:t>Pre-Loaded Data</a:t>
            </a:r>
            <a:endParaRPr sz="2400">
              <a:solidFill>
                <a:schemeClr val="lt1"/>
              </a:solidFill>
              <a:latin typeface="Cambria"/>
              <a:ea typeface="Cambria"/>
              <a:cs typeface="Cambria"/>
              <a:sym typeface="Cambria"/>
            </a:endParaRPr>
          </a:p>
          <a:p>
            <a:pPr indent="-381000" lvl="1" marL="914400" rtl="0" algn="l">
              <a:spcBef>
                <a:spcPts val="0"/>
              </a:spcBef>
              <a:spcAft>
                <a:spcPts val="0"/>
              </a:spcAft>
              <a:buClr>
                <a:schemeClr val="lt1"/>
              </a:buClr>
              <a:buSzPts val="2400"/>
              <a:buFont typeface="Cambria"/>
              <a:buChar char="➢"/>
            </a:pPr>
            <a:r>
              <a:rPr lang="en" sz="2400">
                <a:solidFill>
                  <a:schemeClr val="lt1"/>
                </a:solidFill>
                <a:latin typeface="Cambria"/>
                <a:ea typeface="Cambria"/>
                <a:cs typeface="Cambria"/>
                <a:sym typeface="Cambria"/>
              </a:rPr>
              <a:t>Extract NFL Player Data </a:t>
            </a:r>
            <a:endParaRPr sz="2400">
              <a:solidFill>
                <a:schemeClr val="lt1"/>
              </a:solidFill>
              <a:latin typeface="Cambria"/>
              <a:ea typeface="Cambria"/>
              <a:cs typeface="Cambria"/>
              <a:sym typeface="Cambria"/>
            </a:endParaRPr>
          </a:p>
          <a:p>
            <a:pPr indent="-381000" lvl="1" marL="914400" rtl="0" algn="l">
              <a:spcBef>
                <a:spcPts val="0"/>
              </a:spcBef>
              <a:spcAft>
                <a:spcPts val="0"/>
              </a:spcAft>
              <a:buClr>
                <a:schemeClr val="lt1"/>
              </a:buClr>
              <a:buSzPts val="2400"/>
              <a:buFont typeface="Cambria"/>
              <a:buChar char="➢"/>
            </a:pPr>
            <a:r>
              <a:rPr lang="en" sz="2400">
                <a:solidFill>
                  <a:schemeClr val="lt1"/>
                </a:solidFill>
                <a:latin typeface="Cambria"/>
                <a:ea typeface="Cambria"/>
                <a:cs typeface="Cambria"/>
                <a:sym typeface="Cambria"/>
              </a:rPr>
              <a:t>Transform Data to get Top Players &amp; Injury Information</a:t>
            </a:r>
            <a:endParaRPr sz="2400">
              <a:solidFill>
                <a:schemeClr val="lt1"/>
              </a:solidFill>
              <a:latin typeface="Cambria"/>
              <a:ea typeface="Cambria"/>
              <a:cs typeface="Cambria"/>
              <a:sym typeface="Cambria"/>
            </a:endParaRPr>
          </a:p>
          <a:p>
            <a:pPr indent="-381000" lvl="1" marL="914400" rtl="0" algn="l">
              <a:spcBef>
                <a:spcPts val="0"/>
              </a:spcBef>
              <a:spcAft>
                <a:spcPts val="0"/>
              </a:spcAft>
              <a:buClr>
                <a:schemeClr val="lt1"/>
              </a:buClr>
              <a:buSzPts val="2400"/>
              <a:buFont typeface="Cambria"/>
              <a:buChar char="➢"/>
            </a:pPr>
            <a:r>
              <a:rPr lang="en" sz="2400">
                <a:solidFill>
                  <a:schemeClr val="lt1"/>
                </a:solidFill>
                <a:latin typeface="Cambria"/>
                <a:ea typeface="Cambria"/>
                <a:cs typeface="Cambria"/>
                <a:sym typeface="Cambria"/>
              </a:rPr>
              <a:t>Load Tables to Database</a:t>
            </a:r>
            <a:endParaRPr sz="2400">
              <a:solidFill>
                <a:schemeClr val="lt1"/>
              </a:solidFill>
              <a:latin typeface="Cambria"/>
              <a:ea typeface="Cambria"/>
              <a:cs typeface="Cambria"/>
              <a:sym typeface="Cambria"/>
            </a:endParaRPr>
          </a:p>
          <a:p>
            <a:pPr indent="-381000" lvl="0" marL="457200" rtl="0" algn="l">
              <a:spcBef>
                <a:spcPts val="0"/>
              </a:spcBef>
              <a:spcAft>
                <a:spcPts val="0"/>
              </a:spcAft>
              <a:buClr>
                <a:schemeClr val="lt1"/>
              </a:buClr>
              <a:buSzPts val="2400"/>
              <a:buFont typeface="Cambria"/>
              <a:buChar char="❖"/>
            </a:pPr>
            <a:r>
              <a:rPr lang="en" sz="2400">
                <a:solidFill>
                  <a:schemeClr val="lt1"/>
                </a:solidFill>
                <a:latin typeface="Cambria"/>
                <a:ea typeface="Cambria"/>
                <a:cs typeface="Cambria"/>
                <a:sym typeface="Cambria"/>
              </a:rPr>
              <a:t>User-Loaded Data</a:t>
            </a:r>
            <a:endParaRPr sz="2400">
              <a:solidFill>
                <a:schemeClr val="lt1"/>
              </a:solidFill>
              <a:latin typeface="Cambria"/>
              <a:ea typeface="Cambria"/>
              <a:cs typeface="Cambria"/>
              <a:sym typeface="Cambria"/>
            </a:endParaRPr>
          </a:p>
          <a:p>
            <a:pPr indent="-381000" lvl="1" marL="914400" rtl="0" algn="l">
              <a:spcBef>
                <a:spcPts val="0"/>
              </a:spcBef>
              <a:spcAft>
                <a:spcPts val="0"/>
              </a:spcAft>
              <a:buClr>
                <a:schemeClr val="lt1"/>
              </a:buClr>
              <a:buSzPts val="2400"/>
              <a:buFont typeface="Cambria"/>
              <a:buChar char="➢"/>
            </a:pPr>
            <a:r>
              <a:rPr lang="en" sz="2400">
                <a:solidFill>
                  <a:schemeClr val="lt1"/>
                </a:solidFill>
                <a:latin typeface="Cambria"/>
                <a:ea typeface="Cambria"/>
                <a:cs typeface="Cambria"/>
                <a:sym typeface="Cambria"/>
              </a:rPr>
              <a:t>Build Custom Team &amp; Load to Database</a:t>
            </a:r>
            <a:endParaRPr sz="2400">
              <a:solidFill>
                <a:schemeClr val="lt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8"/>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1" name="Google Shape;181;p28"/>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82" name="Google Shape;182;p28"/>
          <p:cNvPicPr preferRelativeResize="0"/>
          <p:nvPr/>
        </p:nvPicPr>
        <p:blipFill rotWithShape="1">
          <a:blip r:embed="rId3">
            <a:alphaModFix amt="40000"/>
          </a:blip>
          <a:srcRect b="6225" l="0" r="-1" t="0"/>
          <a:stretch/>
        </p:blipFill>
        <p:spPr>
          <a:xfrm>
            <a:off x="15" y="8"/>
            <a:ext cx="9141699" cy="5143493"/>
          </a:xfrm>
          <a:prstGeom prst="rect">
            <a:avLst/>
          </a:prstGeom>
          <a:noFill/>
          <a:ln>
            <a:noFill/>
          </a:ln>
        </p:spPr>
      </p:pic>
      <p:sp>
        <p:nvSpPr>
          <p:cNvPr id="183" name="Google Shape;183;p28"/>
          <p:cNvSpPr txBox="1"/>
          <p:nvPr>
            <p:ph type="ctrTitle"/>
          </p:nvPr>
        </p:nvSpPr>
        <p:spPr>
          <a:xfrm>
            <a:off x="390713" y="402942"/>
            <a:ext cx="8360303" cy="663667"/>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Clr>
                <a:srgbClr val="FFFFFF"/>
              </a:buClr>
              <a:buSzPct val="100000"/>
              <a:buFont typeface="Cambria"/>
              <a:buNone/>
            </a:pPr>
            <a:r>
              <a:rPr lang="en" sz="4100">
                <a:solidFill>
                  <a:srgbClr val="FFFFFF"/>
                </a:solidFill>
                <a:latin typeface="Cambria"/>
                <a:ea typeface="Cambria"/>
                <a:cs typeface="Cambria"/>
                <a:sym typeface="Cambria"/>
              </a:rPr>
              <a:t>The X’s &amp; O’s Breakdown</a:t>
            </a:r>
            <a:endParaRPr/>
          </a:p>
        </p:txBody>
      </p:sp>
      <p:cxnSp>
        <p:nvCxnSpPr>
          <p:cNvPr id="184" name="Google Shape;184;p28"/>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185" name="Google Shape;185;p28"/>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sp>
        <p:nvSpPr>
          <p:cNvPr id="186" name="Google Shape;186;p28"/>
          <p:cNvSpPr txBox="1"/>
          <p:nvPr/>
        </p:nvSpPr>
        <p:spPr>
          <a:xfrm>
            <a:off x="390725" y="1060350"/>
            <a:ext cx="4372200" cy="3022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Cambria"/>
              <a:buChar char="❖"/>
            </a:pPr>
            <a:r>
              <a:rPr lang="en" sz="2200">
                <a:solidFill>
                  <a:schemeClr val="lt1"/>
                </a:solidFill>
                <a:latin typeface="Cambria"/>
                <a:ea typeface="Cambria"/>
                <a:cs typeface="Cambria"/>
                <a:sym typeface="Cambria"/>
              </a:rPr>
              <a:t>The D</a:t>
            </a:r>
            <a:r>
              <a:rPr lang="en" sz="2200">
                <a:solidFill>
                  <a:schemeClr val="lt1"/>
                </a:solidFill>
                <a:latin typeface="Cambria"/>
                <a:ea typeface="Cambria"/>
                <a:cs typeface="Cambria"/>
                <a:sym typeface="Cambria"/>
              </a:rPr>
              <a:t>atabase</a:t>
            </a:r>
            <a:r>
              <a:rPr lang="en" sz="2200">
                <a:solidFill>
                  <a:schemeClr val="lt1"/>
                </a:solidFill>
                <a:latin typeface="Cambria"/>
                <a:ea typeface="Cambria"/>
                <a:cs typeface="Cambria"/>
                <a:sym typeface="Cambria"/>
              </a:rPr>
              <a:t> Used: Postgresql </a:t>
            </a:r>
            <a:endParaRPr sz="2200">
              <a:solidFill>
                <a:schemeClr val="lt1"/>
              </a:solidFill>
              <a:latin typeface="Cambria"/>
              <a:ea typeface="Cambria"/>
              <a:cs typeface="Cambria"/>
              <a:sym typeface="Cambria"/>
            </a:endParaRPr>
          </a:p>
          <a:p>
            <a:pPr indent="-368300" lvl="0" marL="457200" rtl="0" algn="l">
              <a:spcBef>
                <a:spcPts val="0"/>
              </a:spcBef>
              <a:spcAft>
                <a:spcPts val="0"/>
              </a:spcAft>
              <a:buClr>
                <a:schemeClr val="lt1"/>
              </a:buClr>
              <a:buSzPts val="2200"/>
              <a:buFont typeface="Cambria"/>
              <a:buChar char="❖"/>
            </a:pPr>
            <a:r>
              <a:rPr lang="en" sz="2200">
                <a:solidFill>
                  <a:schemeClr val="lt1"/>
                </a:solidFill>
                <a:latin typeface="Cambria"/>
                <a:ea typeface="Cambria"/>
                <a:cs typeface="Cambria"/>
                <a:sym typeface="Cambria"/>
              </a:rPr>
              <a:t>Stability </a:t>
            </a:r>
            <a:endParaRPr sz="2200">
              <a:solidFill>
                <a:schemeClr val="lt1"/>
              </a:solidFill>
              <a:latin typeface="Cambria"/>
              <a:ea typeface="Cambria"/>
              <a:cs typeface="Cambria"/>
              <a:sym typeface="Cambria"/>
            </a:endParaRPr>
          </a:p>
          <a:p>
            <a:pPr indent="-368300" lvl="0" marL="457200" rtl="0" algn="l">
              <a:spcBef>
                <a:spcPts val="0"/>
              </a:spcBef>
              <a:spcAft>
                <a:spcPts val="0"/>
              </a:spcAft>
              <a:buClr>
                <a:schemeClr val="lt1"/>
              </a:buClr>
              <a:buSzPts val="2200"/>
              <a:buFont typeface="Cambria"/>
              <a:buChar char="❖"/>
            </a:pPr>
            <a:r>
              <a:rPr lang="en" sz="2200">
                <a:solidFill>
                  <a:schemeClr val="lt1"/>
                </a:solidFill>
                <a:latin typeface="Cambria"/>
                <a:ea typeface="Cambria"/>
                <a:cs typeface="Cambria"/>
                <a:sym typeface="Cambria"/>
              </a:rPr>
              <a:t>Security </a:t>
            </a:r>
            <a:endParaRPr sz="2200">
              <a:solidFill>
                <a:schemeClr val="lt1"/>
              </a:solidFill>
              <a:latin typeface="Cambria"/>
              <a:ea typeface="Cambria"/>
              <a:cs typeface="Cambria"/>
              <a:sym typeface="Cambria"/>
            </a:endParaRPr>
          </a:p>
          <a:p>
            <a:pPr indent="-368300" lvl="0" marL="457200" rtl="0" algn="l">
              <a:spcBef>
                <a:spcPts val="0"/>
              </a:spcBef>
              <a:spcAft>
                <a:spcPts val="0"/>
              </a:spcAft>
              <a:buClr>
                <a:schemeClr val="lt1"/>
              </a:buClr>
              <a:buSzPts val="2200"/>
              <a:buFont typeface="Cambria"/>
              <a:buChar char="❖"/>
            </a:pPr>
            <a:r>
              <a:rPr lang="en" sz="2200">
                <a:solidFill>
                  <a:schemeClr val="lt1"/>
                </a:solidFill>
                <a:latin typeface="Cambria"/>
                <a:ea typeface="Cambria"/>
                <a:cs typeface="Cambria"/>
                <a:sym typeface="Cambria"/>
              </a:rPr>
              <a:t>Rich Set of Features </a:t>
            </a:r>
            <a:endParaRPr sz="2200">
              <a:solidFill>
                <a:schemeClr val="lt1"/>
              </a:solidFill>
              <a:latin typeface="Cambria"/>
              <a:ea typeface="Cambria"/>
              <a:cs typeface="Cambria"/>
              <a:sym typeface="Cambria"/>
            </a:endParaRPr>
          </a:p>
          <a:p>
            <a:pPr indent="0" lvl="0" marL="457200" rtl="0" algn="l">
              <a:spcBef>
                <a:spcPts val="0"/>
              </a:spcBef>
              <a:spcAft>
                <a:spcPts val="0"/>
              </a:spcAft>
              <a:buNone/>
            </a:pPr>
            <a:r>
              <a:rPr lang="en" sz="2200">
                <a:solidFill>
                  <a:schemeClr val="lt1"/>
                </a:solidFill>
                <a:latin typeface="Cambria"/>
                <a:ea typeface="Cambria"/>
                <a:cs typeface="Cambria"/>
                <a:sym typeface="Cambria"/>
              </a:rPr>
              <a:t>(Joins, Searching, Sorting, Filtering)</a:t>
            </a:r>
            <a:endParaRPr sz="2200">
              <a:solidFill>
                <a:schemeClr val="lt1"/>
              </a:solidFill>
              <a:latin typeface="Cambria"/>
              <a:ea typeface="Cambria"/>
              <a:cs typeface="Cambria"/>
              <a:sym typeface="Cambria"/>
            </a:endParaRPr>
          </a:p>
          <a:p>
            <a:pPr indent="-368300" lvl="0" marL="457200" rtl="0" algn="l">
              <a:spcBef>
                <a:spcPts val="0"/>
              </a:spcBef>
              <a:spcAft>
                <a:spcPts val="0"/>
              </a:spcAft>
              <a:buClr>
                <a:schemeClr val="lt1"/>
              </a:buClr>
              <a:buSzPts val="2200"/>
              <a:buFont typeface="Cambria"/>
              <a:buChar char="❖"/>
            </a:pPr>
            <a:r>
              <a:rPr lang="en" sz="2200">
                <a:solidFill>
                  <a:schemeClr val="lt1"/>
                </a:solidFill>
                <a:latin typeface="Cambria"/>
                <a:ea typeface="Cambria"/>
                <a:cs typeface="Cambria"/>
                <a:sym typeface="Cambria"/>
              </a:rPr>
              <a:t>User-Friendly</a:t>
            </a:r>
            <a:endParaRPr sz="2200">
              <a:solidFill>
                <a:schemeClr val="lt1"/>
              </a:solidFill>
              <a:latin typeface="Cambria"/>
              <a:ea typeface="Cambria"/>
              <a:cs typeface="Cambria"/>
              <a:sym typeface="Cambria"/>
            </a:endParaRPr>
          </a:p>
        </p:txBody>
      </p:sp>
      <p:pic>
        <p:nvPicPr>
          <p:cNvPr id="187" name="Google Shape;187;p28"/>
          <p:cNvPicPr preferRelativeResize="0"/>
          <p:nvPr/>
        </p:nvPicPr>
        <p:blipFill>
          <a:blip r:embed="rId4">
            <a:alphaModFix/>
          </a:blip>
          <a:stretch>
            <a:fillRect/>
          </a:stretch>
        </p:blipFill>
        <p:spPr>
          <a:xfrm>
            <a:off x="4649225" y="1066600"/>
            <a:ext cx="4073025" cy="360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9"/>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3" name="Google Shape;193;p29"/>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94" name="Google Shape;194;p29"/>
          <p:cNvPicPr preferRelativeResize="0"/>
          <p:nvPr/>
        </p:nvPicPr>
        <p:blipFill rotWithShape="1">
          <a:blip r:embed="rId3">
            <a:alphaModFix amt="40000"/>
          </a:blip>
          <a:srcRect b="6225" l="0" r="-1" t="0"/>
          <a:stretch/>
        </p:blipFill>
        <p:spPr>
          <a:xfrm>
            <a:off x="15" y="8"/>
            <a:ext cx="9141699" cy="5143493"/>
          </a:xfrm>
          <a:prstGeom prst="rect">
            <a:avLst/>
          </a:prstGeom>
          <a:noFill/>
          <a:ln>
            <a:noFill/>
          </a:ln>
        </p:spPr>
      </p:pic>
      <p:sp>
        <p:nvSpPr>
          <p:cNvPr id="195" name="Google Shape;195;p29"/>
          <p:cNvSpPr txBox="1"/>
          <p:nvPr>
            <p:ph type="ctrTitle"/>
          </p:nvPr>
        </p:nvSpPr>
        <p:spPr>
          <a:xfrm>
            <a:off x="379582" y="382033"/>
            <a:ext cx="8325037" cy="705485"/>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rgbClr val="FFFFFF"/>
              </a:buClr>
              <a:buSzPts val="4100"/>
              <a:buFont typeface="Cambria"/>
              <a:buNone/>
            </a:pPr>
            <a:r>
              <a:rPr lang="en" sz="4100">
                <a:solidFill>
                  <a:srgbClr val="FFFFFF"/>
                </a:solidFill>
                <a:latin typeface="Cambria"/>
                <a:ea typeface="Cambria"/>
                <a:cs typeface="Cambria"/>
                <a:sym typeface="Cambria"/>
              </a:rPr>
              <a:t>Trust the Process #Workflow</a:t>
            </a:r>
            <a:endParaRPr/>
          </a:p>
        </p:txBody>
      </p:sp>
      <p:cxnSp>
        <p:nvCxnSpPr>
          <p:cNvPr id="196" name="Google Shape;196;p29"/>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197" name="Google Shape;197;p29"/>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pic>
        <p:nvPicPr>
          <p:cNvPr id="198" name="Google Shape;198;p29"/>
          <p:cNvPicPr preferRelativeResize="0"/>
          <p:nvPr/>
        </p:nvPicPr>
        <p:blipFill>
          <a:blip r:embed="rId4">
            <a:alphaModFix/>
          </a:blip>
          <a:stretch>
            <a:fillRect/>
          </a:stretch>
        </p:blipFill>
        <p:spPr>
          <a:xfrm>
            <a:off x="4947425" y="1018425"/>
            <a:ext cx="3822300" cy="3203700"/>
          </a:xfrm>
          <a:prstGeom prst="rect">
            <a:avLst/>
          </a:prstGeom>
          <a:noFill/>
          <a:ln>
            <a:noFill/>
          </a:ln>
        </p:spPr>
      </p:pic>
      <p:sp>
        <p:nvSpPr>
          <p:cNvPr id="199" name="Google Shape;199;p29"/>
          <p:cNvSpPr txBox="1"/>
          <p:nvPr/>
        </p:nvSpPr>
        <p:spPr>
          <a:xfrm>
            <a:off x="541425" y="1115325"/>
            <a:ext cx="4277100" cy="350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Cambria"/>
              <a:buChar char="❖"/>
            </a:pPr>
            <a:r>
              <a:rPr lang="en" sz="1800">
                <a:solidFill>
                  <a:schemeClr val="lt1"/>
                </a:solidFill>
                <a:latin typeface="Cambria"/>
                <a:ea typeface="Cambria"/>
                <a:cs typeface="Cambria"/>
                <a:sym typeface="Cambria"/>
              </a:rPr>
              <a:t>Extract original data</a:t>
            </a:r>
            <a:endParaRPr sz="1800">
              <a:solidFill>
                <a:schemeClr val="lt1"/>
              </a:solidFill>
              <a:latin typeface="Cambria"/>
              <a:ea typeface="Cambria"/>
              <a:cs typeface="Cambria"/>
              <a:sym typeface="Cambria"/>
            </a:endParaRPr>
          </a:p>
          <a:p>
            <a:pPr indent="-342900" lvl="0" marL="457200" rtl="0" algn="l">
              <a:spcBef>
                <a:spcPts val="0"/>
              </a:spcBef>
              <a:spcAft>
                <a:spcPts val="0"/>
              </a:spcAft>
              <a:buClr>
                <a:schemeClr val="lt1"/>
              </a:buClr>
              <a:buSzPts val="1800"/>
              <a:buFont typeface="Cambria"/>
              <a:buChar char="❖"/>
            </a:pPr>
            <a:r>
              <a:rPr lang="en" sz="1800">
                <a:solidFill>
                  <a:schemeClr val="lt1"/>
                </a:solidFill>
                <a:latin typeface="Cambria"/>
                <a:ea typeface="Cambria"/>
                <a:cs typeface="Cambria"/>
                <a:sym typeface="Cambria"/>
              </a:rPr>
              <a:t>Run Data Clean Up</a:t>
            </a:r>
            <a:endParaRPr sz="1800">
              <a:solidFill>
                <a:schemeClr val="lt1"/>
              </a:solidFill>
              <a:latin typeface="Cambria"/>
              <a:ea typeface="Cambria"/>
              <a:cs typeface="Cambria"/>
              <a:sym typeface="Cambria"/>
            </a:endParaRPr>
          </a:p>
          <a:p>
            <a:pPr indent="-342900" lvl="0" marL="457200" rtl="0" algn="l">
              <a:spcBef>
                <a:spcPts val="0"/>
              </a:spcBef>
              <a:spcAft>
                <a:spcPts val="0"/>
              </a:spcAft>
              <a:buClr>
                <a:schemeClr val="lt1"/>
              </a:buClr>
              <a:buSzPts val="1800"/>
              <a:buFont typeface="Cambria"/>
              <a:buChar char="❖"/>
            </a:pPr>
            <a:r>
              <a:rPr lang="en" sz="1800">
                <a:solidFill>
                  <a:schemeClr val="lt1"/>
                </a:solidFill>
                <a:latin typeface="Cambria"/>
                <a:ea typeface="Cambria"/>
                <a:cs typeface="Cambria"/>
                <a:sym typeface="Cambria"/>
              </a:rPr>
              <a:t>Transform it to Easily Link Players with Their Injury Reports</a:t>
            </a:r>
            <a:endParaRPr sz="1800">
              <a:solidFill>
                <a:schemeClr val="lt1"/>
              </a:solidFill>
              <a:latin typeface="Cambria"/>
              <a:ea typeface="Cambria"/>
              <a:cs typeface="Cambria"/>
              <a:sym typeface="Cambria"/>
            </a:endParaRPr>
          </a:p>
          <a:p>
            <a:pPr indent="-342900" lvl="0" marL="457200" rtl="0" algn="l">
              <a:spcBef>
                <a:spcPts val="0"/>
              </a:spcBef>
              <a:spcAft>
                <a:spcPts val="0"/>
              </a:spcAft>
              <a:buClr>
                <a:schemeClr val="lt1"/>
              </a:buClr>
              <a:buSzPts val="1800"/>
              <a:buFont typeface="Cambria"/>
              <a:buChar char="❖"/>
            </a:pPr>
            <a:r>
              <a:rPr lang="en" sz="1800">
                <a:solidFill>
                  <a:schemeClr val="lt1"/>
                </a:solidFill>
                <a:latin typeface="Cambria"/>
                <a:ea typeface="Cambria"/>
                <a:cs typeface="Cambria"/>
                <a:sym typeface="Cambria"/>
              </a:rPr>
              <a:t>Create Database Using Schema File for Filtering, &amp; Sorting Favorite Players</a:t>
            </a:r>
            <a:endParaRPr sz="1800">
              <a:solidFill>
                <a:schemeClr val="lt1"/>
              </a:solidFill>
              <a:latin typeface="Cambria"/>
              <a:ea typeface="Cambria"/>
              <a:cs typeface="Cambria"/>
              <a:sym typeface="Cambria"/>
            </a:endParaRPr>
          </a:p>
          <a:p>
            <a:pPr indent="-342900" lvl="0" marL="457200" rtl="0" algn="l">
              <a:spcBef>
                <a:spcPts val="0"/>
              </a:spcBef>
              <a:spcAft>
                <a:spcPts val="0"/>
              </a:spcAft>
              <a:buClr>
                <a:schemeClr val="lt1"/>
              </a:buClr>
              <a:buSzPts val="1800"/>
              <a:buFont typeface="Cambria"/>
              <a:buChar char="❖"/>
            </a:pPr>
            <a:r>
              <a:rPr lang="en" sz="1800">
                <a:solidFill>
                  <a:schemeClr val="lt1"/>
                </a:solidFill>
                <a:latin typeface="Cambria"/>
                <a:ea typeface="Cambria"/>
                <a:cs typeface="Cambria"/>
                <a:sym typeface="Cambria"/>
              </a:rPr>
              <a:t>Run Build_Team Notebook to Create Team &amp; Automatically Push Results to CSV &amp; Postgres DB</a:t>
            </a:r>
            <a:endParaRPr sz="1800">
              <a:solidFill>
                <a:schemeClr val="lt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0"/>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5" name="Google Shape;205;p30"/>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206" name="Google Shape;206;p30"/>
          <p:cNvPicPr preferRelativeResize="0"/>
          <p:nvPr/>
        </p:nvPicPr>
        <p:blipFill rotWithShape="1">
          <a:blip r:embed="rId3">
            <a:alphaModFix amt="40000"/>
          </a:blip>
          <a:srcRect b="6226" l="0" r="0" t="0"/>
          <a:stretch/>
        </p:blipFill>
        <p:spPr>
          <a:xfrm>
            <a:off x="15" y="8"/>
            <a:ext cx="9141699" cy="5143491"/>
          </a:xfrm>
          <a:prstGeom prst="rect">
            <a:avLst/>
          </a:prstGeom>
          <a:noFill/>
          <a:ln>
            <a:noFill/>
          </a:ln>
        </p:spPr>
      </p:pic>
      <p:sp>
        <p:nvSpPr>
          <p:cNvPr id="207" name="Google Shape;207;p30"/>
          <p:cNvSpPr txBox="1"/>
          <p:nvPr>
            <p:ph type="ctrTitle"/>
          </p:nvPr>
        </p:nvSpPr>
        <p:spPr>
          <a:xfrm>
            <a:off x="1954300" y="367399"/>
            <a:ext cx="5175600" cy="6639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rgbClr val="FFFFFF"/>
              </a:buClr>
              <a:buSzPts val="2160"/>
              <a:buFont typeface="Cambria"/>
              <a:buNone/>
            </a:pPr>
            <a:r>
              <a:rPr lang="en" sz="4190">
                <a:solidFill>
                  <a:srgbClr val="FFFFFF"/>
                </a:solidFill>
                <a:latin typeface="Cambria"/>
                <a:ea typeface="Cambria"/>
                <a:cs typeface="Cambria"/>
                <a:sym typeface="Cambria"/>
              </a:rPr>
              <a:t>Limitations</a:t>
            </a:r>
            <a:endParaRPr sz="4190"/>
          </a:p>
        </p:txBody>
      </p:sp>
      <p:cxnSp>
        <p:nvCxnSpPr>
          <p:cNvPr id="208" name="Google Shape;208;p30"/>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209" name="Google Shape;209;p30"/>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sp>
        <p:nvSpPr>
          <p:cNvPr id="210" name="Google Shape;210;p30"/>
          <p:cNvSpPr txBox="1"/>
          <p:nvPr/>
        </p:nvSpPr>
        <p:spPr>
          <a:xfrm>
            <a:off x="3874925" y="1189200"/>
            <a:ext cx="4762800" cy="3333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Cambria"/>
              <a:buChar char="❖"/>
            </a:pPr>
            <a:r>
              <a:rPr lang="en" sz="2300">
                <a:solidFill>
                  <a:schemeClr val="lt1"/>
                </a:solidFill>
                <a:latin typeface="Cambria"/>
                <a:ea typeface="Cambria"/>
                <a:cs typeface="Cambria"/>
                <a:sym typeface="Cambria"/>
              </a:rPr>
              <a:t>PETL Library </a:t>
            </a:r>
            <a:endParaRPr sz="2300">
              <a:solidFill>
                <a:schemeClr val="lt1"/>
              </a:solidFill>
              <a:latin typeface="Cambria"/>
              <a:ea typeface="Cambria"/>
              <a:cs typeface="Cambria"/>
              <a:sym typeface="Cambria"/>
            </a:endParaRPr>
          </a:p>
          <a:p>
            <a:pPr indent="-374650" lvl="1" marL="914400" rtl="0" algn="l">
              <a:spcBef>
                <a:spcPts val="0"/>
              </a:spcBef>
              <a:spcAft>
                <a:spcPts val="0"/>
              </a:spcAft>
              <a:buClr>
                <a:schemeClr val="lt1"/>
              </a:buClr>
              <a:buSzPts val="2300"/>
              <a:buFont typeface="Cambria"/>
              <a:buChar char="➢"/>
            </a:pPr>
            <a:r>
              <a:rPr lang="en" sz="2300">
                <a:solidFill>
                  <a:schemeClr val="lt1"/>
                </a:solidFill>
                <a:latin typeface="Cambria"/>
                <a:ea typeface="Cambria"/>
                <a:cs typeface="Cambria"/>
                <a:sym typeface="Cambria"/>
              </a:rPr>
              <a:t>Loaded All Data as String Values</a:t>
            </a:r>
            <a:endParaRPr sz="2300">
              <a:solidFill>
                <a:schemeClr val="lt1"/>
              </a:solidFill>
              <a:latin typeface="Cambria"/>
              <a:ea typeface="Cambria"/>
              <a:cs typeface="Cambria"/>
              <a:sym typeface="Cambria"/>
            </a:endParaRPr>
          </a:p>
          <a:p>
            <a:pPr indent="-374650" lvl="1" marL="914400" rtl="0" algn="l">
              <a:spcBef>
                <a:spcPts val="0"/>
              </a:spcBef>
              <a:spcAft>
                <a:spcPts val="0"/>
              </a:spcAft>
              <a:buClr>
                <a:schemeClr val="lt1"/>
              </a:buClr>
              <a:buSzPts val="2300"/>
              <a:buFont typeface="Cambria"/>
              <a:buChar char="➢"/>
            </a:pPr>
            <a:r>
              <a:rPr lang="en" sz="2300">
                <a:solidFill>
                  <a:schemeClr val="lt1"/>
                </a:solidFill>
                <a:latin typeface="Cambria"/>
                <a:ea typeface="Cambria"/>
                <a:cs typeface="Cambria"/>
                <a:sym typeface="Cambria"/>
              </a:rPr>
              <a:t>Could Not Convert Table from Data Type Object  </a:t>
            </a:r>
            <a:endParaRPr sz="2300">
              <a:solidFill>
                <a:schemeClr val="lt1"/>
              </a:solidFill>
              <a:latin typeface="Cambria"/>
              <a:ea typeface="Cambria"/>
              <a:cs typeface="Cambria"/>
              <a:sym typeface="Cambria"/>
            </a:endParaRPr>
          </a:p>
          <a:p>
            <a:pPr indent="-374650" lvl="1" marL="914400" rtl="0" algn="l">
              <a:spcBef>
                <a:spcPts val="0"/>
              </a:spcBef>
              <a:spcAft>
                <a:spcPts val="0"/>
              </a:spcAft>
              <a:buClr>
                <a:schemeClr val="lt1"/>
              </a:buClr>
              <a:buSzPts val="2300"/>
              <a:buFont typeface="Cambria"/>
              <a:buChar char="➢"/>
            </a:pPr>
            <a:r>
              <a:rPr lang="en" sz="2300">
                <a:solidFill>
                  <a:schemeClr val="lt1"/>
                </a:solidFill>
                <a:latin typeface="Cambria"/>
                <a:ea typeface="Cambria"/>
                <a:cs typeface="Cambria"/>
                <a:sym typeface="Cambria"/>
              </a:rPr>
              <a:t>This Made it a Challenge to Drop Null Values</a:t>
            </a:r>
            <a:endParaRPr sz="2300">
              <a:solidFill>
                <a:schemeClr val="lt1"/>
              </a:solidFill>
              <a:latin typeface="Cambria"/>
              <a:ea typeface="Cambria"/>
              <a:cs typeface="Cambria"/>
              <a:sym typeface="Cambria"/>
            </a:endParaRPr>
          </a:p>
          <a:p>
            <a:pPr indent="-374650" lvl="0" marL="457200" rtl="0" algn="l">
              <a:spcBef>
                <a:spcPts val="0"/>
              </a:spcBef>
              <a:spcAft>
                <a:spcPts val="0"/>
              </a:spcAft>
              <a:buClr>
                <a:schemeClr val="lt1"/>
              </a:buClr>
              <a:buSzPts val="2300"/>
              <a:buFont typeface="Cambria"/>
              <a:buChar char="❖"/>
            </a:pPr>
            <a:r>
              <a:rPr lang="en" sz="2300">
                <a:solidFill>
                  <a:schemeClr val="lt1"/>
                </a:solidFill>
                <a:latin typeface="Cambria"/>
                <a:ea typeface="Cambria"/>
                <a:cs typeface="Cambria"/>
                <a:sym typeface="Cambria"/>
              </a:rPr>
              <a:t>Finding the most recent data </a:t>
            </a:r>
            <a:endParaRPr sz="2300">
              <a:solidFill>
                <a:schemeClr val="lt1"/>
              </a:solidFill>
              <a:latin typeface="Cambria"/>
              <a:ea typeface="Cambria"/>
              <a:cs typeface="Cambria"/>
              <a:sym typeface="Cambria"/>
            </a:endParaRPr>
          </a:p>
          <a:p>
            <a:pPr indent="0" lvl="0" marL="0" rtl="0" algn="l">
              <a:spcBef>
                <a:spcPts val="0"/>
              </a:spcBef>
              <a:spcAft>
                <a:spcPts val="0"/>
              </a:spcAft>
              <a:buNone/>
            </a:pPr>
            <a:r>
              <a:t/>
            </a:r>
            <a:endParaRPr sz="2300">
              <a:solidFill>
                <a:schemeClr val="lt1"/>
              </a:solidFill>
              <a:latin typeface="Cambria"/>
              <a:ea typeface="Cambria"/>
              <a:cs typeface="Cambria"/>
              <a:sym typeface="Cambria"/>
            </a:endParaRPr>
          </a:p>
          <a:p>
            <a:pPr indent="0" lvl="0" marL="914400" rtl="0" algn="l">
              <a:spcBef>
                <a:spcPts val="0"/>
              </a:spcBef>
              <a:spcAft>
                <a:spcPts val="0"/>
              </a:spcAft>
              <a:buNone/>
            </a:pPr>
            <a:r>
              <a:t/>
            </a:r>
            <a:endParaRPr sz="1800">
              <a:solidFill>
                <a:schemeClr val="lt1"/>
              </a:solidFill>
            </a:endParaRPr>
          </a:p>
        </p:txBody>
      </p:sp>
      <p:pic>
        <p:nvPicPr>
          <p:cNvPr id="211" name="Google Shape;211;p30"/>
          <p:cNvPicPr preferRelativeResize="0"/>
          <p:nvPr/>
        </p:nvPicPr>
        <p:blipFill>
          <a:blip r:embed="rId4">
            <a:alphaModFix/>
          </a:blip>
          <a:stretch>
            <a:fillRect/>
          </a:stretch>
        </p:blipFill>
        <p:spPr>
          <a:xfrm>
            <a:off x="439299" y="1031300"/>
            <a:ext cx="3205825" cy="319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31"/>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7" name="Google Shape;217;p31"/>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218" name="Google Shape;218;p31"/>
          <p:cNvPicPr preferRelativeResize="0"/>
          <p:nvPr/>
        </p:nvPicPr>
        <p:blipFill rotWithShape="1">
          <a:blip r:embed="rId3">
            <a:alphaModFix amt="40000"/>
          </a:blip>
          <a:srcRect b="6225" l="0" r="-1" t="0"/>
          <a:stretch/>
        </p:blipFill>
        <p:spPr>
          <a:xfrm>
            <a:off x="15" y="8"/>
            <a:ext cx="9141699" cy="5143493"/>
          </a:xfrm>
          <a:prstGeom prst="rect">
            <a:avLst/>
          </a:prstGeom>
          <a:noFill/>
          <a:ln>
            <a:noFill/>
          </a:ln>
        </p:spPr>
      </p:pic>
      <p:sp>
        <p:nvSpPr>
          <p:cNvPr id="219" name="Google Shape;219;p31"/>
          <p:cNvSpPr txBox="1"/>
          <p:nvPr>
            <p:ph type="ctrTitle"/>
          </p:nvPr>
        </p:nvSpPr>
        <p:spPr>
          <a:xfrm>
            <a:off x="361950" y="364427"/>
            <a:ext cx="8637000" cy="7701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rgbClr val="FFFFFF"/>
              </a:buClr>
              <a:buSzPts val="4100"/>
              <a:buFont typeface="Cambria"/>
              <a:buNone/>
            </a:pPr>
            <a:r>
              <a:rPr lang="en" sz="4100">
                <a:solidFill>
                  <a:srgbClr val="FFFFFF"/>
                </a:solidFill>
                <a:latin typeface="Cambria"/>
                <a:ea typeface="Cambria"/>
                <a:cs typeface="Cambria"/>
                <a:sym typeface="Cambria"/>
              </a:rPr>
              <a:t>Review on the Play - Clear Intentions</a:t>
            </a:r>
            <a:r>
              <a:rPr lang="en" sz="4100">
                <a:solidFill>
                  <a:srgbClr val="FFFFFF"/>
                </a:solidFill>
                <a:latin typeface="Cambria"/>
                <a:ea typeface="Cambria"/>
                <a:cs typeface="Cambria"/>
                <a:sym typeface="Cambria"/>
              </a:rPr>
              <a:t> </a:t>
            </a:r>
            <a:endParaRPr/>
          </a:p>
        </p:txBody>
      </p:sp>
      <p:cxnSp>
        <p:nvCxnSpPr>
          <p:cNvPr id="220" name="Google Shape;220;p31"/>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221" name="Google Shape;221;p31"/>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pic>
        <p:nvPicPr>
          <p:cNvPr id="222" name="Google Shape;222;p31"/>
          <p:cNvPicPr preferRelativeResize="0"/>
          <p:nvPr/>
        </p:nvPicPr>
        <p:blipFill>
          <a:blip r:embed="rId4">
            <a:alphaModFix/>
          </a:blip>
          <a:stretch>
            <a:fillRect/>
          </a:stretch>
        </p:blipFill>
        <p:spPr>
          <a:xfrm>
            <a:off x="5534275" y="1745487"/>
            <a:ext cx="4301599" cy="2419649"/>
          </a:xfrm>
          <a:prstGeom prst="rect">
            <a:avLst/>
          </a:prstGeom>
          <a:noFill/>
          <a:ln>
            <a:noFill/>
          </a:ln>
        </p:spPr>
      </p:pic>
      <p:sp>
        <p:nvSpPr>
          <p:cNvPr id="223" name="Google Shape;223;p31"/>
          <p:cNvSpPr txBox="1"/>
          <p:nvPr/>
        </p:nvSpPr>
        <p:spPr>
          <a:xfrm>
            <a:off x="1776500" y="1067150"/>
            <a:ext cx="5040300" cy="5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50">
                <a:solidFill>
                  <a:srgbClr val="FFFFFF"/>
                </a:solidFill>
                <a:latin typeface="Roboto"/>
                <a:ea typeface="Roboto"/>
                <a:cs typeface="Roboto"/>
                <a:sym typeface="Roboto"/>
              </a:rPr>
              <a:t>"This Broadcast has Copyrighted by NFL Productions for the Private use of our audience, Any other use of this telecast or any pictures, descriptions, or accounts of this game without the consent of NFL Productions is prohibited."</a:t>
            </a:r>
            <a:endParaRPr i="1" sz="1800">
              <a:solidFill>
                <a:schemeClr val="lt1"/>
              </a:solidFill>
            </a:endParaRPr>
          </a:p>
        </p:txBody>
      </p:sp>
      <p:sp>
        <p:nvSpPr>
          <p:cNvPr id="224" name="Google Shape;224;p31"/>
          <p:cNvSpPr txBox="1"/>
          <p:nvPr/>
        </p:nvSpPr>
        <p:spPr>
          <a:xfrm>
            <a:off x="627275" y="1805025"/>
            <a:ext cx="5296800" cy="271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Cambria"/>
              <a:buChar char="❖"/>
            </a:pPr>
            <a:r>
              <a:rPr lang="en">
                <a:solidFill>
                  <a:schemeClr val="lt1"/>
                </a:solidFill>
              </a:rPr>
              <a:t>While the NFL is a private entity, the service provided (aka the sport and entertainment of American Football) is very public. </a:t>
            </a:r>
            <a:endParaRPr>
              <a:solidFill>
                <a:schemeClr val="lt1"/>
              </a:solidFill>
            </a:endParaRPr>
          </a:p>
          <a:p>
            <a:pPr indent="0" lvl="0" marL="457200" rtl="0" algn="l">
              <a:spcBef>
                <a:spcPts val="0"/>
              </a:spcBef>
              <a:spcAft>
                <a:spcPts val="0"/>
              </a:spcAft>
              <a:buNone/>
            </a:pPr>
            <a:r>
              <a:t/>
            </a:r>
            <a:endParaRPr sz="1600">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From an uninterested passerby to an avid fan, or a professional scout during the season, everyone has equal observational capabilities and rights to record information of the game. </a:t>
            </a:r>
            <a:endParaRPr>
              <a:solidFill>
                <a:schemeClr val="lt1"/>
              </a:solidFill>
            </a:endParaRPr>
          </a:p>
          <a:p>
            <a:pPr indent="0" lvl="0" marL="9144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When we take this notion and compound it with our clear intent, it is clear we are operating and navigating through the data ethically</a:t>
            </a:r>
            <a:endParaRPr>
              <a:solidFill>
                <a:schemeClr val="lt1"/>
              </a:solidFill>
            </a:endParaRPr>
          </a:p>
          <a:p>
            <a:pPr indent="0" lvl="0" marL="914400" rtl="0" algn="l">
              <a:spcBef>
                <a:spcPts val="0"/>
              </a:spcBef>
              <a:spcAft>
                <a:spcPts val="0"/>
              </a:spcAft>
              <a:buNone/>
            </a:pPr>
            <a:r>
              <a:t/>
            </a:r>
            <a:endParaRPr sz="1600">
              <a:solidFill>
                <a:schemeClr val="lt1"/>
              </a:solidFill>
              <a:highlight>
                <a:srgbClr val="F8F8F8"/>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2"/>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0" name="Google Shape;230;p32"/>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231" name="Google Shape;231;p32"/>
          <p:cNvPicPr preferRelativeResize="0"/>
          <p:nvPr/>
        </p:nvPicPr>
        <p:blipFill rotWithShape="1">
          <a:blip r:embed="rId3">
            <a:alphaModFix amt="40000"/>
          </a:blip>
          <a:srcRect b="6225" l="0" r="-1" t="0"/>
          <a:stretch/>
        </p:blipFill>
        <p:spPr>
          <a:xfrm>
            <a:off x="15" y="8"/>
            <a:ext cx="9141699" cy="5143493"/>
          </a:xfrm>
          <a:prstGeom prst="rect">
            <a:avLst/>
          </a:prstGeom>
          <a:noFill/>
          <a:ln>
            <a:noFill/>
          </a:ln>
        </p:spPr>
      </p:pic>
      <p:sp>
        <p:nvSpPr>
          <p:cNvPr id="232" name="Google Shape;232;p32"/>
          <p:cNvSpPr txBox="1"/>
          <p:nvPr>
            <p:ph type="ctrTitle"/>
          </p:nvPr>
        </p:nvSpPr>
        <p:spPr>
          <a:xfrm>
            <a:off x="2594875" y="1386300"/>
            <a:ext cx="6919500" cy="33330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rgbClr val="FFFFFF"/>
              </a:buClr>
              <a:buSzPts val="2400"/>
              <a:buFont typeface="Cambria"/>
              <a:buNone/>
            </a:pPr>
            <a:r>
              <a:rPr lang="en" sz="7900">
                <a:solidFill>
                  <a:srgbClr val="FFFFFF"/>
                </a:solidFill>
                <a:latin typeface="Impact"/>
                <a:ea typeface="Impact"/>
                <a:cs typeface="Impact"/>
                <a:sym typeface="Impact"/>
              </a:rPr>
              <a:t>GO TEAM! </a:t>
            </a:r>
            <a:endParaRPr sz="7900">
              <a:solidFill>
                <a:srgbClr val="FFFFFF"/>
              </a:solidFill>
              <a:latin typeface="Impact"/>
              <a:ea typeface="Impact"/>
              <a:cs typeface="Impact"/>
              <a:sym typeface="Impact"/>
            </a:endParaRPr>
          </a:p>
          <a:p>
            <a:pPr indent="0" lvl="0" marL="0" rtl="0" algn="ctr">
              <a:lnSpc>
                <a:spcPct val="100000"/>
              </a:lnSpc>
              <a:spcBef>
                <a:spcPts val="0"/>
              </a:spcBef>
              <a:spcAft>
                <a:spcPts val="0"/>
              </a:spcAft>
              <a:buClr>
                <a:srgbClr val="FFFFFF"/>
              </a:buClr>
              <a:buSzPts val="2400"/>
              <a:buFont typeface="Cambria"/>
              <a:buNone/>
            </a:pPr>
            <a:r>
              <a:rPr lang="en" sz="7900">
                <a:solidFill>
                  <a:srgbClr val="FFFFFF"/>
                </a:solidFill>
                <a:latin typeface="Impact"/>
                <a:ea typeface="Impact"/>
                <a:cs typeface="Impact"/>
                <a:sym typeface="Impact"/>
              </a:rPr>
              <a:t>TOUCHDOWN!  </a:t>
            </a:r>
            <a:endParaRPr sz="7900">
              <a:latin typeface="Impact"/>
              <a:ea typeface="Impact"/>
              <a:cs typeface="Impact"/>
              <a:sym typeface="Impact"/>
            </a:endParaRPr>
          </a:p>
        </p:txBody>
      </p:sp>
      <p:cxnSp>
        <p:nvCxnSpPr>
          <p:cNvPr id="233" name="Google Shape;233;p32"/>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234" name="Google Shape;234;p32"/>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pic>
        <p:nvPicPr>
          <p:cNvPr id="235" name="Google Shape;235;p32"/>
          <p:cNvPicPr preferRelativeResize="0"/>
          <p:nvPr/>
        </p:nvPicPr>
        <p:blipFill>
          <a:blip r:embed="rId4">
            <a:alphaModFix/>
          </a:blip>
          <a:stretch>
            <a:fillRect/>
          </a:stretch>
        </p:blipFill>
        <p:spPr>
          <a:xfrm>
            <a:off x="284950" y="1045625"/>
            <a:ext cx="3052250" cy="305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3"/>
          <p:cNvSpPr/>
          <p:nvPr/>
        </p:nvSpPr>
        <p:spPr>
          <a:xfrm>
            <a:off x="0" y="-1"/>
            <a:ext cx="9144000" cy="5143501"/>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1" name="Google Shape;241;p33"/>
          <p:cNvSpPr/>
          <p:nvPr/>
        </p:nvSpPr>
        <p:spPr>
          <a:xfrm>
            <a:off x="0" y="-1"/>
            <a:ext cx="9144000" cy="5143501"/>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242" name="Google Shape;242;p33"/>
          <p:cNvPicPr preferRelativeResize="0"/>
          <p:nvPr/>
        </p:nvPicPr>
        <p:blipFill rotWithShape="1">
          <a:blip r:embed="rId3">
            <a:alphaModFix amt="40000"/>
          </a:blip>
          <a:srcRect b="6225" l="0" r="-1" t="0"/>
          <a:stretch/>
        </p:blipFill>
        <p:spPr>
          <a:xfrm>
            <a:off x="15" y="8"/>
            <a:ext cx="9141699" cy="5143493"/>
          </a:xfrm>
          <a:prstGeom prst="rect">
            <a:avLst/>
          </a:prstGeom>
          <a:noFill/>
          <a:ln>
            <a:noFill/>
          </a:ln>
        </p:spPr>
      </p:pic>
      <p:sp>
        <p:nvSpPr>
          <p:cNvPr id="243" name="Google Shape;243;p33"/>
          <p:cNvSpPr txBox="1"/>
          <p:nvPr>
            <p:ph type="ctrTitle"/>
          </p:nvPr>
        </p:nvSpPr>
        <p:spPr>
          <a:xfrm>
            <a:off x="361950" y="390397"/>
            <a:ext cx="5175629" cy="688758"/>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FFFFFF"/>
              </a:buClr>
              <a:buSzPts val="4100"/>
              <a:buFont typeface="Cambria"/>
              <a:buNone/>
            </a:pPr>
            <a:r>
              <a:rPr lang="en" sz="4100">
                <a:solidFill>
                  <a:srgbClr val="FFFFFF"/>
                </a:solidFill>
                <a:latin typeface="Cambria"/>
                <a:ea typeface="Cambria"/>
                <a:cs typeface="Cambria"/>
                <a:sym typeface="Cambria"/>
              </a:rPr>
              <a:t>References:</a:t>
            </a:r>
            <a:endParaRPr/>
          </a:p>
        </p:txBody>
      </p:sp>
      <p:cxnSp>
        <p:nvCxnSpPr>
          <p:cNvPr id="244" name="Google Shape;244;p33"/>
          <p:cNvCxnSpPr/>
          <p:nvPr/>
        </p:nvCxnSpPr>
        <p:spPr>
          <a:xfrm>
            <a:off x="361950" y="367391"/>
            <a:ext cx="8360303" cy="0"/>
          </a:xfrm>
          <a:prstGeom prst="straightConnector1">
            <a:avLst/>
          </a:prstGeom>
          <a:noFill/>
          <a:ln cap="flat" cmpd="sng" w="28575">
            <a:solidFill>
              <a:srgbClr val="FFFFFF"/>
            </a:solidFill>
            <a:prstDash val="solid"/>
            <a:miter lim="800000"/>
            <a:headEnd len="sm" w="sm" type="none"/>
            <a:tailEnd len="sm" w="sm" type="none"/>
          </a:ln>
        </p:spPr>
      </p:cxnSp>
      <p:cxnSp>
        <p:nvCxnSpPr>
          <p:cNvPr id="245" name="Google Shape;245;p33"/>
          <p:cNvCxnSpPr/>
          <p:nvPr/>
        </p:nvCxnSpPr>
        <p:spPr>
          <a:xfrm>
            <a:off x="361950" y="4776104"/>
            <a:ext cx="8360303" cy="0"/>
          </a:xfrm>
          <a:prstGeom prst="straightConnector1">
            <a:avLst/>
          </a:prstGeom>
          <a:noFill/>
          <a:ln cap="flat" cmpd="sng" w="28575">
            <a:solidFill>
              <a:srgbClr val="FFFFFF"/>
            </a:solidFill>
            <a:prstDash val="solid"/>
            <a:miter lim="800000"/>
            <a:headEnd len="sm" w="sm" type="none"/>
            <a:tailEnd len="sm" w="sm" type="none"/>
          </a:ln>
        </p:spPr>
      </p:cxnSp>
      <p:sp>
        <p:nvSpPr>
          <p:cNvPr id="246" name="Google Shape;246;p33"/>
          <p:cNvSpPr txBox="1"/>
          <p:nvPr/>
        </p:nvSpPr>
        <p:spPr>
          <a:xfrm>
            <a:off x="465625" y="1079150"/>
            <a:ext cx="8360400" cy="3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https://www.kaggle.com/datasets/jpmiller/nfl-competition-data?resource=download</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uFill>
                  <a:noFill/>
                </a:uFill>
                <a:hlinkClick r:id="rId4">
                  <a:extLst>
                    <a:ext uri="{A12FA001-AC4F-418D-AE19-62706E023703}">
                      <ahyp:hlinkClr val="tx"/>
                    </a:ext>
                  </a:extLst>
                </a:hlinkClick>
              </a:rPr>
              <a:t>https://www.kaggle.com/datasets/aryashah2k/beginners-sports-analytics-nfl-dataset/code</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uFill>
                  <a:noFill/>
                </a:uFill>
                <a:hlinkClick r:id="rId5">
                  <a:extLst>
                    <a:ext uri="{A12FA001-AC4F-418D-AE19-62706E023703}">
                      <ahyp:hlinkClr val="tx"/>
                    </a:ext>
                  </a:extLst>
                </a:hlinkClick>
              </a:rPr>
              <a:t>https://tkdocs.com/tutorial/index.html</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https://docs.python.org/3/library/tkinter.html</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0" lvl="0" marL="0" rtl="0" algn="l">
              <a:lnSpc>
                <a:spcPct val="150000"/>
              </a:lnSpc>
              <a:spcBef>
                <a:spcPts val="0"/>
              </a:spcBef>
              <a:spcAft>
                <a:spcPts val="0"/>
              </a:spcAft>
              <a:buNone/>
            </a:pPr>
            <a:r>
              <a:t/>
            </a:r>
            <a:endParaRPr sz="90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1"/>
              </a:solidFill>
            </a:endParaRPr>
          </a:p>
          <a:p>
            <a:pPr indent="0" lvl="0" marL="0" rtl="0" algn="l">
              <a:lnSpc>
                <a:spcPct val="150000"/>
              </a:lnSpc>
              <a:spcBef>
                <a:spcPts val="0"/>
              </a:spcBef>
              <a:spcAft>
                <a:spcPts val="0"/>
              </a:spcAft>
              <a:buNone/>
            </a:pPr>
            <a:r>
              <a:t/>
            </a:r>
            <a:endParaRPr sz="90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1"/>
              </a:solidFill>
            </a:endParaRPr>
          </a:p>
          <a:p>
            <a:pPr indent="0" lvl="0" marL="457200" rtl="0" algn="l">
              <a:spcBef>
                <a:spcPts val="0"/>
              </a:spcBef>
              <a:spcAft>
                <a:spcPts val="0"/>
              </a:spcAft>
              <a:buNone/>
            </a:pPr>
            <a:r>
              <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evelVTI">
  <a:themeElements>
    <a:clrScheme name="AnalogousFromDarkSeedLeftStep">
      <a:dk1>
        <a:srgbClr val="000000"/>
      </a:dk1>
      <a:lt1>
        <a:srgbClr val="FFFFFF"/>
      </a:lt1>
      <a:dk2>
        <a:srgbClr val="1B3021"/>
      </a:dk2>
      <a:lt2>
        <a:srgbClr val="F0F2F3"/>
      </a:lt2>
      <a:accent1>
        <a:srgbClr val="C36E4D"/>
      </a:accent1>
      <a:accent2>
        <a:srgbClr val="B13B4B"/>
      </a:accent2>
      <a:accent3>
        <a:srgbClr val="C34D8F"/>
      </a:accent3>
      <a:accent4>
        <a:srgbClr val="B13BAE"/>
      </a:accent4>
      <a:accent5>
        <a:srgbClr val="954DC3"/>
      </a:accent5>
      <a:accent6>
        <a:srgbClr val="5D47B6"/>
      </a:accent6>
      <a:hlink>
        <a:srgbClr val="A2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