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70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2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7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2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6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5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9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7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7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507B7-BF3C-4164-983B-AA74A47F21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6EB48A-2096-4789-8694-E4C8EF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Doodle Dash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sure your down-time is as fun as it could be.</a:t>
            </a:r>
          </a:p>
        </p:txBody>
      </p:sp>
    </p:spTree>
    <p:extLst>
      <p:ext uri="{BB962C8B-B14F-4D97-AF65-F5344CB8AC3E}">
        <p14:creationId xmlns:p14="http://schemas.microsoft.com/office/powerpoint/2010/main" val="227170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Online leaderboard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Social Media Connectivity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Ghosting Friend Challenges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Level Creator</a:t>
            </a:r>
          </a:p>
        </p:txBody>
      </p:sp>
    </p:spTree>
    <p:extLst>
      <p:ext uri="{BB962C8B-B14F-4D97-AF65-F5344CB8AC3E}">
        <p14:creationId xmlns:p14="http://schemas.microsoft.com/office/powerpoint/2010/main" val="230373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Win-Win Agreements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3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9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23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8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 Plan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Plans and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2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“Doodle Dash”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Rhythm-based running game that will be free-to-play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Customizable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Various genres of music giving off a different experience for every level</a:t>
            </a:r>
          </a:p>
        </p:txBody>
      </p:sp>
    </p:spTree>
    <p:extLst>
      <p:ext uri="{BB962C8B-B14F-4D97-AF65-F5344CB8AC3E}">
        <p14:creationId xmlns:p14="http://schemas.microsoft.com/office/powerpoint/2010/main" val="297791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" y="677333"/>
            <a:ext cx="11672236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0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would want to help people destress the hectic everyday life by providing a simplistic yet super fun game to play that delivers a better entertainment value compared to existing games. </a:t>
            </a:r>
          </a:p>
        </p:txBody>
      </p:sp>
    </p:spTree>
    <p:extLst>
      <p:ext uri="{BB962C8B-B14F-4D97-AF65-F5344CB8AC3E}">
        <p14:creationId xmlns:p14="http://schemas.microsoft.com/office/powerpoint/2010/main" val="20721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6571897" y="2917959"/>
            <a:ext cx="8572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17072" y="3862730"/>
            <a:ext cx="8572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255530" y="3226730"/>
            <a:ext cx="0" cy="381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19129" y="4078179"/>
            <a:ext cx="0" cy="381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11644" y="3226730"/>
            <a:ext cx="0" cy="381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4"/>
          </p:cNvCxnSpPr>
          <p:nvPr/>
        </p:nvCxnSpPr>
        <p:spPr>
          <a:xfrm>
            <a:off x="1277029" y="4441287"/>
            <a:ext cx="0" cy="381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Chain Diagram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94731" y="2454743"/>
            <a:ext cx="3634469" cy="962487"/>
            <a:chOff x="-1" y="-72783"/>
            <a:chExt cx="4095750" cy="1019175"/>
          </a:xfrm>
        </p:grpSpPr>
        <p:sp>
          <p:nvSpPr>
            <p:cNvPr id="10" name="Rectangle 9"/>
            <p:cNvSpPr/>
            <p:nvPr/>
          </p:nvSpPr>
          <p:spPr>
            <a:xfrm>
              <a:off x="-1" y="-72783"/>
              <a:ext cx="4095750" cy="1019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Text Box 2"/>
            <p:cNvSpPr txBox="1"/>
            <p:nvPr/>
          </p:nvSpPr>
          <p:spPr>
            <a:xfrm>
              <a:off x="38099" y="3417"/>
              <a:ext cx="4020820" cy="8001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ASSUMPTION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Every iteration added in every iteration works.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9804" y="2543914"/>
            <a:ext cx="10382928" cy="2567645"/>
            <a:chOff x="-774928" y="-1391952"/>
            <a:chExt cx="10382928" cy="2567645"/>
          </a:xfrm>
        </p:grpSpPr>
        <p:sp>
          <p:nvSpPr>
            <p:cNvPr id="13" name="Parallelogram 12"/>
            <p:cNvSpPr/>
            <p:nvPr/>
          </p:nvSpPr>
          <p:spPr>
            <a:xfrm>
              <a:off x="-774928" y="-228004"/>
              <a:ext cx="1314450" cy="73342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Text Box 4"/>
            <p:cNvSpPr txBox="1"/>
            <p:nvPr/>
          </p:nvSpPr>
          <p:spPr>
            <a:xfrm>
              <a:off x="-509590" y="-73136"/>
              <a:ext cx="981075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Unity Developers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762330" y="-436278"/>
              <a:ext cx="1314450" cy="73342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Text Box 4"/>
            <p:cNvSpPr txBox="1"/>
            <p:nvPr/>
          </p:nvSpPr>
          <p:spPr>
            <a:xfrm>
              <a:off x="1145372" y="-234892"/>
              <a:ext cx="981075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Artist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4067172" y="-1386989"/>
              <a:ext cx="1314450" cy="73342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Text Box 4"/>
            <p:cNvSpPr txBox="1"/>
            <p:nvPr/>
          </p:nvSpPr>
          <p:spPr>
            <a:xfrm>
              <a:off x="4330817" y="-1261361"/>
              <a:ext cx="981075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Android Developers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3997442" y="442268"/>
              <a:ext cx="1314450" cy="73342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Text Box 4"/>
            <p:cNvSpPr txBox="1"/>
            <p:nvPr/>
          </p:nvSpPr>
          <p:spPr>
            <a:xfrm>
              <a:off x="4242023" y="600671"/>
              <a:ext cx="981075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Unity Developers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Parallelogram 38"/>
            <p:cNvSpPr/>
            <p:nvPr/>
          </p:nvSpPr>
          <p:spPr>
            <a:xfrm>
              <a:off x="8293550" y="-1391952"/>
              <a:ext cx="1314450" cy="73342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Text Box 4"/>
            <p:cNvSpPr txBox="1"/>
            <p:nvPr/>
          </p:nvSpPr>
          <p:spPr>
            <a:xfrm>
              <a:off x="8557195" y="-1266324"/>
              <a:ext cx="981075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Social Media Developers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32730" y="4679412"/>
            <a:ext cx="1485900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Design levels and make the game play in Unity.</a:t>
            </a:r>
          </a:p>
        </p:txBody>
      </p:sp>
      <p:sp>
        <p:nvSpPr>
          <p:cNvPr id="17" name="Oval 16"/>
          <p:cNvSpPr/>
          <p:nvPr/>
        </p:nvSpPr>
        <p:spPr>
          <a:xfrm>
            <a:off x="7039999" y="4869036"/>
            <a:ext cx="1404257" cy="1404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03644" y="5149743"/>
            <a:ext cx="85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Game is ready to be released.</a:t>
            </a:r>
          </a:p>
        </p:txBody>
      </p:sp>
      <p:sp>
        <p:nvSpPr>
          <p:cNvPr id="20" name="Oval 19"/>
          <p:cNvSpPr/>
          <p:nvPr/>
        </p:nvSpPr>
        <p:spPr>
          <a:xfrm>
            <a:off x="3735141" y="4869036"/>
            <a:ext cx="1404257" cy="1404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94186" y="5340332"/>
            <a:ext cx="85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Playable game.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94320" y="3500478"/>
            <a:ext cx="1485900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 images for the game.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39999" y="2548877"/>
            <a:ext cx="1485900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user interface for the mobile application.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54386" y="3477136"/>
            <a:ext cx="1485900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 Unity and Android.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12580" y="3535254"/>
            <a:ext cx="1485900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social media functionality to the game.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34254" y="5221315"/>
            <a:ext cx="1878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0" idx="0"/>
          </p:cNvCxnSpPr>
          <p:nvPr/>
        </p:nvCxnSpPr>
        <p:spPr>
          <a:xfrm>
            <a:off x="4421451" y="4233903"/>
            <a:ext cx="15819" cy="63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940286" y="4148480"/>
            <a:ext cx="488861" cy="7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7" idx="0"/>
          </p:cNvCxnSpPr>
          <p:nvPr/>
        </p:nvCxnSpPr>
        <p:spPr>
          <a:xfrm>
            <a:off x="7715263" y="3226730"/>
            <a:ext cx="26865" cy="16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7" idx="7"/>
          </p:cNvCxnSpPr>
          <p:nvPr/>
        </p:nvCxnSpPr>
        <p:spPr>
          <a:xfrm flipH="1">
            <a:off x="8238607" y="4210561"/>
            <a:ext cx="1560908" cy="8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4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257" y="3983718"/>
            <a:ext cx="1159329" cy="46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59613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Responsive Controls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Customizable Settings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Interactive Menus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Local Leaderboard</a:t>
            </a:r>
          </a:p>
        </p:txBody>
      </p:sp>
    </p:spTree>
    <p:extLst>
      <p:ext uri="{BB962C8B-B14F-4D97-AF65-F5344CB8AC3E}">
        <p14:creationId xmlns:p14="http://schemas.microsoft.com/office/powerpoint/2010/main" val="1242512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204</TotalTime>
  <Words>200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Organic</vt:lpstr>
      <vt:lpstr>Doodle Dash</vt:lpstr>
      <vt:lpstr>What is “Doodle Dash”</vt:lpstr>
      <vt:lpstr>PowerPoint Presentation</vt:lpstr>
      <vt:lpstr>System Purpose</vt:lpstr>
      <vt:lpstr>Goals</vt:lpstr>
      <vt:lpstr>Benefits Chain Diagram</vt:lpstr>
      <vt:lpstr>System Boundary</vt:lpstr>
      <vt:lpstr>Element Relationship Diagram</vt:lpstr>
      <vt:lpstr> Core Features</vt:lpstr>
      <vt:lpstr> Additional Features</vt:lpstr>
      <vt:lpstr>Win-Win Agreements</vt:lpstr>
      <vt:lpstr>Prototype</vt:lpstr>
      <vt:lpstr>PowerPoint Presentation</vt:lpstr>
      <vt:lpstr>Architecture</vt:lpstr>
      <vt:lpstr>Quality Management Plan Strategy</vt:lpstr>
      <vt:lpstr>Test Plans and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candice imnotsure</dc:creator>
  <cp:lastModifiedBy>candice imnotsure</cp:lastModifiedBy>
  <cp:revision>14</cp:revision>
  <dcterms:created xsi:type="dcterms:W3CDTF">2017-03-17T05:12:23Z</dcterms:created>
  <dcterms:modified xsi:type="dcterms:W3CDTF">2017-03-21T05:00:21Z</dcterms:modified>
</cp:coreProperties>
</file>