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64" r:id="rId12"/>
    <p:sldId id="265" r:id="rId13"/>
    <p:sldId id="269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6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024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7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7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2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6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63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65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1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9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67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37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3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Doodle Dash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sure your down-time is as fun as it could be.</a:t>
            </a:r>
          </a:p>
        </p:txBody>
      </p:sp>
    </p:spTree>
    <p:extLst>
      <p:ext uri="{BB962C8B-B14F-4D97-AF65-F5344CB8AC3E}">
        <p14:creationId xmlns:p14="http://schemas.microsoft.com/office/powerpoint/2010/main" val="227170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Additional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Online leaderboard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Social Media Connectivity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Ghosting Friend Challenges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Level Creator</a:t>
            </a:r>
          </a:p>
        </p:txBody>
      </p:sp>
    </p:spTree>
    <p:extLst>
      <p:ext uri="{BB962C8B-B14F-4D97-AF65-F5344CB8AC3E}">
        <p14:creationId xmlns:p14="http://schemas.microsoft.com/office/powerpoint/2010/main" val="230373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Win-Win Agreements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3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9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23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8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Management Plan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Plans and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2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3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“Doodle Dash”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Rhythm-based running game that will be free-to-play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Customizable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Various genres of music giving off a different experience for every level</a:t>
            </a:r>
          </a:p>
        </p:txBody>
      </p:sp>
    </p:spTree>
    <p:extLst>
      <p:ext uri="{BB962C8B-B14F-4D97-AF65-F5344CB8AC3E}">
        <p14:creationId xmlns:p14="http://schemas.microsoft.com/office/powerpoint/2010/main" val="297791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0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would want to help people destress the hectic everyday life by providing a simplistic yet super fun game to play that delivers a better entertainment value compared to existing games. </a:t>
            </a:r>
          </a:p>
        </p:txBody>
      </p:sp>
    </p:spTree>
    <p:extLst>
      <p:ext uri="{BB962C8B-B14F-4D97-AF65-F5344CB8AC3E}">
        <p14:creationId xmlns:p14="http://schemas.microsoft.com/office/powerpoint/2010/main" val="207217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Chain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4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1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Relationship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3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Level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Responsive Controls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Customizable Settings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Interactive Menus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Local Leaderboard</a:t>
            </a:r>
          </a:p>
        </p:txBody>
      </p:sp>
    </p:spTree>
    <p:extLst>
      <p:ext uri="{BB962C8B-B14F-4D97-AF65-F5344CB8AC3E}">
        <p14:creationId xmlns:p14="http://schemas.microsoft.com/office/powerpoint/2010/main" val="1242512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100</TotalTime>
  <Words>136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Organic</vt:lpstr>
      <vt:lpstr>Doodle Dash</vt:lpstr>
      <vt:lpstr>Meet the Team</vt:lpstr>
      <vt:lpstr>What is “Doodle Dash”</vt:lpstr>
      <vt:lpstr>System Purpose</vt:lpstr>
      <vt:lpstr>Goals</vt:lpstr>
      <vt:lpstr>Benefits Chain Diagram</vt:lpstr>
      <vt:lpstr>System Boundary</vt:lpstr>
      <vt:lpstr>Element Relationship Diagram</vt:lpstr>
      <vt:lpstr> Core Features</vt:lpstr>
      <vt:lpstr> Additional Features</vt:lpstr>
      <vt:lpstr>Win-Win Agreements</vt:lpstr>
      <vt:lpstr>Prototype</vt:lpstr>
      <vt:lpstr>PowerPoint Presentation</vt:lpstr>
      <vt:lpstr>Architecture</vt:lpstr>
      <vt:lpstr>Quality Management Plan Strategy</vt:lpstr>
      <vt:lpstr>Test Plans and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candice imnotsure</dc:creator>
  <cp:lastModifiedBy>scarlienne</cp:lastModifiedBy>
  <cp:revision>7</cp:revision>
  <dcterms:created xsi:type="dcterms:W3CDTF">2017-03-17T05:12:23Z</dcterms:created>
  <dcterms:modified xsi:type="dcterms:W3CDTF">2017-03-21T00:26:19Z</dcterms:modified>
</cp:coreProperties>
</file>