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Competitive Positioning — LumenAI vs Legacy Vendors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Benchmarking LumenAI Cam against Steris, Getinge, Olympus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Comparison Matrix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77724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371600"/>
                <a:gridCol w="1371600"/>
                <a:gridCol w="1371600"/>
                <a:gridCol w="1371600"/>
              </a:tblGrid>
              <a:tr h="415636">
                <a:tc>
                  <a:txBody>
                    <a:bodyPr/>
                    <a:lstStyle/>
                    <a:p>
                      <a:r>
                        <a:rPr b="1"/>
                        <a:t>Feature / Vendor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LumenAI Cam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Steris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Getinge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Olympus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AI-Assisted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QC Report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Integration (SPD 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Limited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Deployment Modes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only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Security / 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Minimal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Predictive 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Training /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Multi-Vendor Compatible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Regulatory Alignment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Basic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t>ROI /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quantified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quantified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quantified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LumenAI Competitive Advantage</a:t>
            </a:r>
          </a:p>
          <a:p>
            <a:r>
              <a:rPr sz="1800"/>
              <a:t>🤖 AI-assisted detection (bioburden, rust, cracks, moisture)</a:t>
            </a:r>
          </a:p>
          <a:p>
            <a:r>
              <a:rPr sz="1800"/>
              <a:t>📊 Automated QC reports + audit logs</a:t>
            </a:r>
          </a:p>
          <a:p>
            <a:r>
              <a:rPr sz="1800"/>
              <a:t>🔒 Hospital IT fit (OIDC/AD SSO, SBOM, signed containers)</a:t>
            </a:r>
          </a:p>
          <a:p>
            <a:r>
              <a:rPr sz="1800"/>
              <a:t>📈 Predictive maintenance risk scoring</a:t>
            </a:r>
          </a:p>
          <a:p>
            <a:r>
              <a:rPr sz="1800"/>
              <a:t>🎓 Training mode for staff education</a:t>
            </a:r>
          </a:p>
          <a:p>
            <a:r>
              <a:rPr sz="1800"/>
              <a:t>🌐 Multi-vendor compatibility (Steris, Getinge, Olympus)</a:t>
            </a:r>
          </a:p>
          <a:p>
            <a:r>
              <a:rPr sz="1800"/>
              <a:t>💰 ROI: Prevents costly OR delays ($5K+/case), pays back &lt; 1 year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