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8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7B374B-0E3B-4BAC-80EF-A6797C23712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917A1B-0779-40B6-A21C-E44808AD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65E-C391-6033-6D5F-70BFDF20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70592" cy="3035808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KIỂM THỬ PHẦN MỀM 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7AE0-0023-436D-9DCF-DE01B65D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8958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Phan Gia </a:t>
            </a:r>
            <a:r>
              <a:rPr lang="en-US" dirty="0" err="1"/>
              <a:t>Phước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Nguyễn </a:t>
            </a:r>
            <a:r>
              <a:rPr lang="en-US" dirty="0" err="1"/>
              <a:t>Thế</a:t>
            </a:r>
            <a:r>
              <a:rPr lang="en-US" dirty="0"/>
              <a:t> Vũ (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/>
              <a:t>Phan </a:t>
            </a:r>
            <a:r>
              <a:rPr lang="en-US" dirty="0" err="1"/>
              <a:t>Tấn</a:t>
            </a:r>
            <a:r>
              <a:rPr lang="en-US" dirty="0"/>
              <a:t> Duy</a:t>
            </a:r>
          </a:p>
          <a:p>
            <a:pPr marL="342900" indent="-342900">
              <a:buFontTx/>
              <a:buChar char="-"/>
            </a:pPr>
            <a:r>
              <a:rPr lang="en-US" dirty="0"/>
              <a:t>Nguyễn Vĩ Khang</a:t>
            </a:r>
          </a:p>
          <a:p>
            <a:pPr marL="342900" indent="-342900">
              <a:buFontTx/>
              <a:buChar char="-"/>
            </a:pPr>
            <a:r>
              <a:rPr lang="en-US" dirty="0"/>
              <a:t>Nguyễn Thanh Bình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 </a:t>
            </a:r>
            <a:r>
              <a:rPr lang="en-US" dirty="0" err="1"/>
              <a:t>Quốc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1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4CDF-E1DC-05C4-BE7F-73592BF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689D0-148B-A5AC-0C82-316979CD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823" y="1475441"/>
            <a:ext cx="9837329" cy="4611594"/>
          </a:xfrm>
        </p:spPr>
      </p:pic>
    </p:spTree>
    <p:extLst>
      <p:ext uri="{BB962C8B-B14F-4D97-AF65-F5344CB8AC3E}">
        <p14:creationId xmlns:p14="http://schemas.microsoft.com/office/powerpoint/2010/main" val="278741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546B-4167-CA0B-9FCE-0B8F81B6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691-F176-7B93-2492-2A810AF3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C9C4D-C879-0451-D81A-1C11DD9D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53" y="2019178"/>
            <a:ext cx="10616293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1EE3-3DBA-ED3D-031F-104B673D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661"/>
            <a:ext cx="10058400" cy="1609344"/>
          </a:xfrm>
        </p:spPr>
        <p:txBody>
          <a:bodyPr/>
          <a:lstStyle/>
          <a:p>
            <a:r>
              <a:rPr lang="en-US" dirty="0"/>
              <a:t>2.3. test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367D-74FD-433F-BC0D-EA424AE3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8702"/>
            <a:ext cx="10058400" cy="4050792"/>
          </a:xfrm>
        </p:spPr>
        <p:txBody>
          <a:bodyPr/>
          <a:lstStyle/>
          <a:p>
            <a:r>
              <a:rPr lang="en-US" dirty="0"/>
              <a:t>Add Defect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A253A-16CA-12E0-1146-C5FB8602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062"/>
            <a:ext cx="12192000" cy="38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3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48E5-67C0-29A5-160A-BA15DCF6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9848" y="367553"/>
            <a:ext cx="10058400" cy="11707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CAE7-8797-0464-7F80-70E1B561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03596"/>
            <a:ext cx="10058400" cy="3194663"/>
          </a:xfrm>
        </p:spPr>
        <p:txBody>
          <a:bodyPr/>
          <a:lstStyle/>
          <a:p>
            <a:r>
              <a:rPr lang="en-US" dirty="0"/>
              <a:t>Attachment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E5DC4-003B-5366-1400-6E29CFB5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" y="1452283"/>
            <a:ext cx="11926334" cy="41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2638-1E32-1F1A-73A3-57FE8AC7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235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E9DB-2946-8A67-4F41-3DEDF3B6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27714"/>
            <a:ext cx="10058400" cy="4050792"/>
          </a:xfrm>
        </p:spPr>
        <p:txBody>
          <a:bodyPr/>
          <a:lstStyle/>
          <a:p>
            <a:r>
              <a:rPr lang="en-US" dirty="0"/>
              <a:t>Defect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B7348-9A41-F900-2C9A-72D96B80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" y="1573002"/>
            <a:ext cx="1130906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01B3-24B9-3283-F9A4-1C8A14C3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73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5CF-CB09-A6B4-6F88-2016F683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7008"/>
            <a:ext cx="10058400" cy="4050792"/>
          </a:xfrm>
        </p:spPr>
        <p:txBody>
          <a:bodyPr/>
          <a:lstStyle/>
          <a:p>
            <a:r>
              <a:rPr lang="en-US" dirty="0"/>
              <a:t>Defect View Or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F3858-132B-8744-1DDF-841F9C41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925659"/>
            <a:ext cx="11672047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645-D7ED-A398-10AF-52FBAAC4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83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FA2E-882D-A9DC-25AE-35C69732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en-US" dirty="0"/>
              <a:t>Batch Update Defect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52C6-87B6-C075-A78A-5BDAA437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46" y="1939786"/>
            <a:ext cx="1008975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7216-9F5B-CB58-26F8-61F860B5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835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88AE-62DB-233B-1607-8FA808AF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6655"/>
            <a:ext cx="10058400" cy="4050792"/>
          </a:xfrm>
        </p:spPr>
        <p:txBody>
          <a:bodyPr/>
          <a:lstStyle/>
          <a:p>
            <a:r>
              <a:rPr lang="en-US" dirty="0"/>
              <a:t>Export Defect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E42DE-8DAA-8570-BB81-0CFC3D3D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4" y="1934632"/>
            <a:ext cx="11446232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4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9E5-31DD-4ED8-4182-67EF8397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76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5D08-0569-2BB2-7C30-8F09739F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3734"/>
            <a:ext cx="10058400" cy="4050792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F6A60-89D6-EFE0-7E50-EED564C0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04" y="2061882"/>
            <a:ext cx="10481514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9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ED06-0340-072E-ECC5-FA4A353D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684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8555-BAE6-9DE2-211E-959C240A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00192"/>
            <a:ext cx="10058400" cy="4050792"/>
          </a:xfrm>
        </p:spPr>
        <p:txBody>
          <a:bodyPr/>
          <a:lstStyle/>
          <a:p>
            <a:r>
              <a:rPr lang="en-US" dirty="0"/>
              <a:t>Test case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60B6E-C9E8-B57D-B37F-95819F0B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15036"/>
            <a:ext cx="10385612" cy="45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37F0-7E2A-4F33-4942-B4A1996C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13765"/>
            <a:ext cx="10058400" cy="1909481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E7EB-2A1C-6FD1-8E5A-603E1ADE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8752"/>
            <a:ext cx="10058400" cy="382344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DMS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Tester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endParaRPr lang="en-US" dirty="0"/>
          </a:p>
          <a:p>
            <a:pPr lvl="1"/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CA9F-871E-564C-AFDC-F65698FB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2.4. test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CC88-B985-9D93-25D8-66F10043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laptop </a:t>
            </a:r>
            <a:r>
              <a:rPr lang="en-US" dirty="0" err="1"/>
              <a:t>hoặc</a:t>
            </a:r>
            <a:r>
              <a:rPr lang="en-US" dirty="0"/>
              <a:t> PC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VMWare, 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WinXPPro</a:t>
            </a:r>
            <a:endParaRPr lang="en-US" dirty="0"/>
          </a:p>
          <a:p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test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test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094A-5C79-10CA-F229-F91A9588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2.5. test </a:t>
            </a:r>
            <a:r>
              <a:rPr lang="en-US" dirty="0" err="1"/>
              <a:t>excution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4A1BD-55A6-AE06-1E97-27045A34C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49159"/>
            <a:ext cx="10058400" cy="3994781"/>
          </a:xfrm>
        </p:spPr>
      </p:pic>
    </p:spTree>
    <p:extLst>
      <p:ext uri="{BB962C8B-B14F-4D97-AF65-F5344CB8AC3E}">
        <p14:creationId xmlns:p14="http://schemas.microsoft.com/office/powerpoint/2010/main" val="192468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0FF-9D10-949E-0688-FB66C52E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E2718-8312-7C26-FEB3-8D04D02C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74023"/>
            <a:ext cx="10058400" cy="4055812"/>
          </a:xfrm>
        </p:spPr>
      </p:pic>
    </p:spTree>
    <p:extLst>
      <p:ext uri="{BB962C8B-B14F-4D97-AF65-F5344CB8AC3E}">
        <p14:creationId xmlns:p14="http://schemas.microsoft.com/office/powerpoint/2010/main" val="124800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036A-5058-8821-01EE-3E530B68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74287-92A6-634B-6EE1-D10FBDE41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414024"/>
            <a:ext cx="10058400" cy="3421097"/>
          </a:xfrm>
        </p:spPr>
      </p:pic>
    </p:spTree>
    <p:extLst>
      <p:ext uri="{BB962C8B-B14F-4D97-AF65-F5344CB8AC3E}">
        <p14:creationId xmlns:p14="http://schemas.microsoft.com/office/powerpoint/2010/main" val="2354657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CC93-B3DA-BA7A-B124-1E6E1D8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 test completion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2ED032-40B2-455A-F99D-ED5AE0F7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999129"/>
            <a:ext cx="10058400" cy="3998259"/>
          </a:xfrm>
        </p:spPr>
      </p:pic>
    </p:spTree>
    <p:extLst>
      <p:ext uri="{BB962C8B-B14F-4D97-AF65-F5344CB8AC3E}">
        <p14:creationId xmlns:p14="http://schemas.microsoft.com/office/powerpoint/2010/main" val="402213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DC2E-58DB-8059-02DB-9DD654F7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2.7. test Monitoring and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2338-D1D6-6426-D859-DF46510C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91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F458-2FE9-913B-93AA-A16B5D0E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D4849-9495-F69C-6311-3E362544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17" y="2160494"/>
            <a:ext cx="8543365" cy="3532094"/>
          </a:xfrm>
        </p:spPr>
      </p:pic>
    </p:spTree>
    <p:extLst>
      <p:ext uri="{BB962C8B-B14F-4D97-AF65-F5344CB8AC3E}">
        <p14:creationId xmlns:p14="http://schemas.microsoft.com/office/powerpoint/2010/main" val="279351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CB6B-D935-F576-83B3-C3C1C55B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35CBD7-D2F4-C797-5B1F-6F561B1F9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905435"/>
            <a:ext cx="9879106" cy="502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FF1-15D8-C02F-91D5-A796714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2. 7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6123-E985-AFA5-97CC-B64A69CB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Planning</a:t>
            </a:r>
          </a:p>
          <a:p>
            <a:r>
              <a:rPr lang="en-US" dirty="0"/>
              <a:t>Test Analysis</a:t>
            </a:r>
          </a:p>
          <a:p>
            <a:r>
              <a:rPr lang="en-US" dirty="0"/>
              <a:t>Test Design</a:t>
            </a:r>
          </a:p>
          <a:p>
            <a:r>
              <a:rPr lang="en-US" dirty="0"/>
              <a:t>Test Implementation</a:t>
            </a:r>
          </a:p>
          <a:p>
            <a:r>
              <a:rPr lang="en-US" dirty="0"/>
              <a:t>Test Execution</a:t>
            </a:r>
          </a:p>
          <a:p>
            <a:r>
              <a:rPr lang="en-US" dirty="0"/>
              <a:t>Test Completion</a:t>
            </a:r>
          </a:p>
          <a:p>
            <a:r>
              <a:rPr lang="en-US" dirty="0"/>
              <a:t>Test Monitoring and Control </a:t>
            </a:r>
          </a:p>
        </p:txBody>
      </p:sp>
    </p:spTree>
    <p:extLst>
      <p:ext uri="{BB962C8B-B14F-4D97-AF65-F5344CB8AC3E}">
        <p14:creationId xmlns:p14="http://schemas.microsoft.com/office/powerpoint/2010/main" val="34126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0922-0FFD-A6DF-1434-FADE997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Test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8B504-B381-C1DE-F46A-9FC2E675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69" y="1883371"/>
            <a:ext cx="10058400" cy="4060227"/>
          </a:xfrm>
        </p:spPr>
      </p:pic>
    </p:spTree>
    <p:extLst>
      <p:ext uri="{BB962C8B-B14F-4D97-AF65-F5344CB8AC3E}">
        <p14:creationId xmlns:p14="http://schemas.microsoft.com/office/powerpoint/2010/main" val="382813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F888-B820-A0B2-4341-6FC6F3C2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0B9A2-E959-B264-C2E4-EAF5FC1E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103197"/>
            <a:ext cx="10160060" cy="4014699"/>
          </a:xfrm>
        </p:spPr>
      </p:pic>
    </p:spTree>
    <p:extLst>
      <p:ext uri="{BB962C8B-B14F-4D97-AF65-F5344CB8AC3E}">
        <p14:creationId xmlns:p14="http://schemas.microsoft.com/office/powerpoint/2010/main" val="264525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D063-EB69-6EB6-A235-A7F41EB4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ABA5F-4D8A-8E8D-DC87-6173B55F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05" y="2331361"/>
            <a:ext cx="10368990" cy="1621156"/>
          </a:xfrm>
        </p:spPr>
      </p:pic>
    </p:spTree>
    <p:extLst>
      <p:ext uri="{BB962C8B-B14F-4D97-AF65-F5344CB8AC3E}">
        <p14:creationId xmlns:p14="http://schemas.microsoft.com/office/powerpoint/2010/main" val="17167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880-6EA3-86A7-75CB-4363D3C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2.2. test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AFF17-1147-396D-BCA6-BAA75BDD5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92939"/>
            <a:ext cx="10246658" cy="4796117"/>
          </a:xfrm>
        </p:spPr>
      </p:pic>
    </p:spTree>
    <p:extLst>
      <p:ext uri="{BB962C8B-B14F-4D97-AF65-F5344CB8AC3E}">
        <p14:creationId xmlns:p14="http://schemas.microsoft.com/office/powerpoint/2010/main" val="18140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D96B-BC54-571C-E090-5A890C0D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B3A49-9B3D-E21D-3FB2-5A2B8942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447" y="2453568"/>
            <a:ext cx="9117106" cy="1738382"/>
          </a:xfrm>
        </p:spPr>
      </p:pic>
    </p:spTree>
    <p:extLst>
      <p:ext uri="{BB962C8B-B14F-4D97-AF65-F5344CB8AC3E}">
        <p14:creationId xmlns:p14="http://schemas.microsoft.com/office/powerpoint/2010/main" val="360235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A040-8381-912B-D877-B3A9C69C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65768-8401-A5DE-28E1-067CD92D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71" y="1255059"/>
            <a:ext cx="10210800" cy="4858870"/>
          </a:xfrm>
        </p:spPr>
      </p:pic>
    </p:spTree>
    <p:extLst>
      <p:ext uri="{BB962C8B-B14F-4D97-AF65-F5344CB8AC3E}">
        <p14:creationId xmlns:p14="http://schemas.microsoft.com/office/powerpoint/2010/main" val="365632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276</TotalTime>
  <Words>245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Rockwell</vt:lpstr>
      <vt:lpstr>Rockwell Condensed</vt:lpstr>
      <vt:lpstr>Times New Roman</vt:lpstr>
      <vt:lpstr>Wingdings</vt:lpstr>
      <vt:lpstr>Wood Type</vt:lpstr>
      <vt:lpstr>BÁO CÁO KIỂM THỬ PHẦN MỀM DMS</vt:lpstr>
      <vt:lpstr>1. Tổng quan phần mềm, Các nhóm người dùng và các chức năng chính của phần mềm dms</vt:lpstr>
      <vt:lpstr>2. 7 hoạt động chính của software testing</vt:lpstr>
      <vt:lpstr>2.1. Test planning</vt:lpstr>
      <vt:lpstr>PowerPoint Presentation</vt:lpstr>
      <vt:lpstr>PowerPoint Presentation</vt:lpstr>
      <vt:lpstr>2.2. test analysis</vt:lpstr>
      <vt:lpstr>PowerPoint Presentation</vt:lpstr>
      <vt:lpstr>PowerPoint Presentation</vt:lpstr>
      <vt:lpstr>PowerPoint Presentation</vt:lpstr>
      <vt:lpstr>PowerPoint Presentation</vt:lpstr>
      <vt:lpstr>2.3. test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2.4. test implementation</vt:lpstr>
      <vt:lpstr>2.5. test excution</vt:lpstr>
      <vt:lpstr>PowerPoint Presentation</vt:lpstr>
      <vt:lpstr>PowerPoint Presentation</vt:lpstr>
      <vt:lpstr>2.6. test completion</vt:lpstr>
      <vt:lpstr>2.7. test Monitoring and Control </vt:lpstr>
      <vt:lpstr>Bài học rút ra từ các thành viên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KIỂM THỬ PHẦN MỀM DMS</dc:title>
  <dc:creator>Nguyễn Vĩ Khang</dc:creator>
  <cp:lastModifiedBy>Nguyễn Vĩ Khang</cp:lastModifiedBy>
  <cp:revision>3</cp:revision>
  <dcterms:created xsi:type="dcterms:W3CDTF">2023-05-07T03:25:01Z</dcterms:created>
  <dcterms:modified xsi:type="dcterms:W3CDTF">2023-05-07T09:20:45Z</dcterms:modified>
</cp:coreProperties>
</file>